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notesSlides/notesSlide1.xml" ContentType="application/vnd.openxmlformats-officedocument.presentationml.notesSlide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78" r:id="rId3"/>
    <p:sldId id="282" r:id="rId4"/>
    <p:sldId id="281" r:id="rId5"/>
    <p:sldId id="283" r:id="rId6"/>
    <p:sldId id="284" r:id="rId7"/>
    <p:sldId id="276" r:id="rId8"/>
    <p:sldId id="275" r:id="rId9"/>
    <p:sldId id="285" r:id="rId10"/>
    <p:sldId id="274" r:id="rId11"/>
    <p:sldId id="273" r:id="rId12"/>
    <p:sldId id="272" r:id="rId13"/>
    <p:sldId id="271" r:id="rId14"/>
    <p:sldId id="270" r:id="rId15"/>
    <p:sldId id="286" r:id="rId16"/>
    <p:sldId id="287" r:id="rId17"/>
    <p:sldId id="288" r:id="rId18"/>
    <p:sldId id="280" r:id="rId19"/>
    <p:sldId id="268" r:id="rId20"/>
    <p:sldId id="290" r:id="rId21"/>
    <p:sldId id="291" r:id="rId22"/>
    <p:sldId id="269" r:id="rId23"/>
    <p:sldId id="267" r:id="rId24"/>
    <p:sldId id="292" r:id="rId25"/>
    <p:sldId id="293" r:id="rId26"/>
    <p:sldId id="277" r:id="rId27"/>
    <p:sldId id="266" r:id="rId28"/>
    <p:sldId id="265" r:id="rId29"/>
    <p:sldId id="295" r:id="rId30"/>
    <p:sldId id="294" r:id="rId31"/>
    <p:sldId id="296" r:id="rId32"/>
    <p:sldId id="297" r:id="rId33"/>
    <p:sldId id="264" r:id="rId34"/>
    <p:sldId id="260" r:id="rId35"/>
    <p:sldId id="262" r:id="rId36"/>
    <p:sldId id="263" r:id="rId37"/>
    <p:sldId id="261" r:id="rId38"/>
    <p:sldId id="259" r:id="rId39"/>
    <p:sldId id="299" r:id="rId40"/>
    <p:sldId id="298" r:id="rId41"/>
    <p:sldId id="301" r:id="rId42"/>
    <p:sldId id="303" r:id="rId43"/>
    <p:sldId id="304" r:id="rId44"/>
    <p:sldId id="302" r:id="rId45"/>
    <p:sldId id="300" r:id="rId46"/>
    <p:sldId id="27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7" autoAdjust="0"/>
    <p:restoredTop sz="95489" autoAdjust="0"/>
  </p:normalViewPr>
  <p:slideViewPr>
    <p:cSldViewPr snapToGrid="0">
      <p:cViewPr>
        <p:scale>
          <a:sx n="100" d="100"/>
          <a:sy n="100" d="100"/>
        </p:scale>
        <p:origin x="176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30:49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58 928 5609 0 0,'5'1'11792'0'0,"-4"4"-10408"0"0,-1-4-1312 0 0,1-4-207 0 0,-2 8 132 0 0,2 50-112 0 0,1-20 38 0 0,3-3 3 0 0,1 29-306 0 0,-3 36-81 0 0,4-26 515 0 0,-5 117-48 0 0,-2-157-32 0 0,-1-12 6 0 0,-7 33 0 0 0,5-33 27 0 0,-2 37 1 0 0,5 205 29 0 0,2-116 31 0 0,-3-95-69 0 0,2 58-22 0 0,1 4 40 0 0,-2-18-3 0 0,3 32 42 0 0,-2-40-100 0 0,0-33 135 0 0,4 56-138 0 0,-2-79 47 0 0,-3 38 0 0 0,0 5 7 0 0,6 113-38 0 0,-3-49 8 0 0,1-67 61 0 0,0 112-2 0 0,-6-166-23 0 0,-3 16 0 0 0,2-19-39 0 0,1 1 1 0 0,-1 22-1 0 0,3-11 34 0 0,3 70 16 0 0,-2-68-18 0 0,-1 36 0 0 0,-1 6-6 0 0,7 2 17 0 0,-3-36 3 0 0,-1 68 0 0 0,-4-7-17 0 0,1-2-39 0 0,-1-55 65 0 0,4 62-1 0 0,5 78 34 0 0,-8-165-73 0 0,1 7 23 0 0,2 16-38 0 0,6 72 59 0 0,-8-25 23 0 0,1 8-15 0 0,2-38 5 0 0,3-12-49 0 0,0 113 86 0 0,-6-129-106 0 0,0-16-6 0 0,0 0 0 0 0,3 17 0 0 0,0 14 66 0 0,-2-29-40 0 0,2 19 0 0 0,-2-25-10 0 0,0 0-1 0 0,-1 0 1 0 0,0 1 0 0 0,-1 9 0 0 0,0-11 8 0 0,1 1 0 0 0,-1 0 0 0 0,1 0 0 0 0,1-1 1 0 0,-1 1-1 0 0,2 6 0 0 0,0-4 17 0 0,0 0 0 0 0,-1 0 0 0 0,0 0 0 0 0,-1 1 0 0 0,0 12 0 0 0,0-19-8 0 0,-1 1-1 0 0,1-1 1 0 0,0 1-1 0 0,0 0 1 0 0,1-1 0 0 0,0 4-1 0 0,0 15-5 0 0,-1 217 32 0 0,4-90-44 0 0,-4-125 60 0 0,1-10-33 0 0,-1-1 0 0 0,-1 1-1 0 0,-2 16 1 0 0,-3 9-69 0 0,1 74 1 0 0,4-79 91 0 0,2 31 18 0 0,-2 26-57 0 0,-2-56 3 0 0,-1-1 4 0 0,2 64 1 0 0,2-95-3 0 0,0 0-1 0 0,1 0 1 0 0,-1 0-1 0 0,-1 0 1 0 0,1 0 0 0 0,0 0-1 0 0,-1 3 1 0 0,-5 32 0 0 0,1 51-11 0 0,3 19 22 0 0,-1 21 2 0 0,3-115-6 0 0,2 18 0 0 0,-1-22-7 0 0,0-1-1 0 0,-1 1 1 0 0,0-1 0 0 0,0 1 0 0 0,-1-1-1 0 0,-2 10 1 0 0,-2 33 70 0 0,1-25-12 0 0,0 38 0 0 0,2-26-77 0 0,1 112 5 0 0,1-88 33 0 0,-1 93 289 0 0,-4-131-233 0 0,6 90-70 0 0,0-48-1 0 0,0-24-21 0 0,-3 59 94 0 0,3-31-31 0 0,3-2-38 0 0,-5-14 75 0 0,3 47 378 0 0,-1 58-331 0 0,-2-133-121 0 0,-1-16-6 0 0,2 0 0 0 0,-1 0 0 0 0,2 1-1 0 0,-1-1 1 0 0,4 15 0 0 0,-3-21-5 0 0,2 8-9 0 0,0 0 0 0 0,-1 0 1 0 0,1 20-1 0 0,-6 80 35 0 0,4-60-14 0 0,0-10 7 0 0,-5 52 0 0 0,-1 14-27 0 0,3-58-28 0 0,2-44 39 0 0,0-1 7 0 0,0-1 0 0 0,0 0 0 0 0,0 0 0 0 0,-1 0 0 0 0,0 1 0 0 0,1-1 0 0 0,-1 0 0 0 0,-1 0 0 0 0,-1 4 0 0 0,1-3 0 0 0,-5 18-55 0 0,3 5 64 0 0,1-1-1 0 0,2 1 1 0 0,2 36-1 0 0,-1-17-42 0 0,-3 50 56 0 0,0 44-76 0 0,3-140 39 0 0,2 15 17 0 0,-2 0 1 0 0,0 0-1 0 0,-3 15 0 0 0,0-1-4 0 0,2 0 1 0 0,1 35 0 0 0,1-15-11 0 0,-2 58-14 0 0,-1 0 61 0 0,3-82-13 0 0,0-14-29 0 0,-1-1 0 0 0,0 12 0 0 0,-5 9-17 0 0,3-9 31 0 0,1 38 1 0 0,2-32-61 0 0,-1-14 61 0 0,-3 207-26 0 0,2-196 23 0 0,5 48 0 0 0,-4-64 23 0 0,1 0 1 0 0,-1 1-1 0 0,-2 10 1 0 0,1-10-42 0 0,0 23 0 0 0,5 75 6 0 0,1 4 19 0 0,-3-2 18 0 0,-3-70-72 0 0,4 7-20 0 0,-3-46 41 0 0,0 1 18 0 0,2 10 23 0 0,-1 1 0 0 0,-1 0 0 0 0,0-1 1 0 0,-3 15-1 0 0,1 153-132 0 0,4-98 124 0 0,-4 71-1 0 0,4-127-57 0 0,-5 15 68 0 0,2-26-44 0 0,0 20-1 0 0,3 165 38 0 0,-3-112 0 0 0,1-64-33 0 0,-1 1-10 0 0,7 52 0 0 0,-5-65 42 0 0,0 0-1 0 0,-1 18 0 0 0,0 14-43 0 0,3 133 25 0 0,-4-97 15 0 0,7 49-55 0 0,-6-127 35 0 0,1 2 2 0 0,-1 1 0 0 0,0-1 0 0 0,0 1 0 0 0,0-1 0 0 0,0 0 0 0 0,-1 1 0 0 0,0-1 0 0 0,-2 8 0 0 0,1-3-7 0 0,0-1 0 0 0,0 1 1 0 0,1 0-1 0 0,0 0 0 0 0,1 13 1 0 0,0-10 29 0 0,-2 45 8 0 0,-4 158-43 0 0,6-158 18 0 0,-1 10-47 0 0,1-67 42 0 0,-2 7 9 0 0,-2 5 17 0 0,-1 9-10 0 0,2 0-1 0 0,0-1 1 0 0,1 2-1 0 0,2 30 1 0 0,-1 1-21 0 0,-5 200 2 0 0,5-229 38 0 0,-5 26 0 0 0,3-26-18 0 0,0 27 0 0 0,-5 238 249 0 0,6-270-234 0 0,1-6-35 0 0,0 27 1 0 0,2-30 19 0 0,-1 1-1 0 0,-1-1 1 0 0,-3 21 0 0 0,3-22-36 0 0,0-9 22 0 0,0 38-23 0 0,0 15 13 0 0,0 193 15 0 0,0-237-22 0 0,-1 19 40 0 0,5 49-1 0 0,-3-43-82 0 0,-1-10 36 0 0,8 193 41 0 0,-2-68-19 0 0,2-76-65 0 0,-6-40 109 0 0,-1-34-48 0 0,0 0 0 0 0,0 1 0 0 0,0-1 0 0 0,0 0 0 0 0,0 1 1 0 0,0-1-1 0 0,0 0 0 0 0,0 1 0 0 0,0-1 0 0 0,0 0 0 0 0,0 1 0 0 0,0-1 1 0 0,0 0-1 0 0,0 1 0 0 0,0-1 0 0 0,0 0 0 0 0,0 1 0 0 0,1-1 0 0 0,-1 0 1 0 0,0 1-1 0 0,0-1 0 0 0,0 0 0 0 0,1 1 0 0 0,-1-1 0 0 0,0 0 0 0 0,1 1 1 0 0,0 1-4 0 0,0 8 27 0 0,1 5-31 0 0,-1 0 16 0 0,-1-8-13 0 0,0-1 1 0 0,1 0-1 0 0,0 0 1 0 0,3 8-1 0 0,-3-8 0 0 0,0 1 0 0 0,0-1-1 0 0,0 1 1 0 0,-1-1 0 0 0,-1 9 0 0 0,2 3-3 0 0,2 34 20 0 0,3 93 31 0 0,-4-110-27 0 0,6 36 0 0 0,-1-18-21 0 0,-5-11-50 0 0,-1-39 55 0 0,0 18 17 0 0,5 160 19 0 0,-4-142-28 0 0,-2-21-16 0 0,1-1 1 0 0,-5 32 0 0 0,3-39 7 0 0,1 1 1 0 0,0 0 0 0 0,0-1-1 0 0,1 1 1 0 0,4 17 0 0 0,-3-12 0 0 0,2 29 0 0 0,-4-38-1 0 0,0 12 5 0 0,0-1-1 0 0,-4 23 1 0 0,3-33 4 0 0,0 0 1 0 0,0 0-1 0 0,1 0 1 0 0,1 8-1 0 0,-1 8-57 0 0,2 68 42 0 0,1-24 19 0 0,-4 31 1 0 0,3-32-37 0 0,0-37 29 0 0,-2 40-1 0 0,0-61-13 0 0,1-8 12 0 0,-1 0-1 0 0,0 0 0 0 0,0 0 1 0 0,0 0-1 0 0,0 0 0 0 0,0 0 0 0 0,0 0 1 0 0,0 0-1 0 0,-1 0 0 0 0,1 1 0 0 0,0-1 1 0 0,-1 0-1 0 0,0 1 0 0 0,-1 13-9 0 0,1-1 1 0 0,0 1-1 0 0,1-1 0 0 0,2 22 0 0 0,-3 57 19 0 0,-1-36-1 0 0,1-20 5 0 0,0-22-6 0 0,2 31 0 0 0,8 80-41 0 0,-12-90 9 0 0,3-35 0 0 0,1-7 44 0 0,-1 4-32 0 0,0 8-19 0 0,3 95 59 0 0,-3-91-35 0 0,1 0-1 0 0,4 14 0 0 0,-3-13 12 0 0,0 0 0 0 0,0 16-1 0 0,3 54-7 0 0,-2-58-15 0 0,0 10 33 0 0,-2-21-22 0 0,0-1 1 0 0,6 21-1 0 0,-1-1 50 0 0,-3-9-35 0 0,-1-9-27 0 0,0-1 1 0 0,0 0 0 0 0,7 19-1 0 0,-8-31 19 0 0,0 0 0 0 0,0 0 0 0 0,-1 0 0 0 0,1 0 1 0 0,0 0-1 0 0,0 0 0 0 0,0 0 0 0 0,0 0 0 0 0,0 0 0 0 0,0-1 0 0 0,-1 1 0 0 0,2-1 0 0 0,0 13-4 0 0,-1 1 3 0 0,-1-13-2 0 0,0 0 0 0 0,0 1 0 0 0,0-1 0 0 0,0 0 0 0 0,0 0 0 0 0,0 0 0 0 0,0 0 0 0 0,0 1 0 0 0,0-1 0 0 0,1 0 0 0 0,-1 0 0 0 0,0 0 0 0 0,0 1 0 0 0,0-1 0 0 0,0 0 0 0 0,0 0 0 0 0,0 0 0 0 0,0 0 0 0 0,0 0 0 0 0,1 1 0 0 0,-1-1 0 0 0,0 0 0 0 0,0 0 0 0 0,0 0 0 0 0,0 0 0 0 0,0 0 0 0 0,1 0 0 0 0,-1 0 0 0 0,0 0 0 0 0,0 1 0 0 0,0-1 0 0 0,0 0 0 0 0,1 0 0 0 0,-1 0 0 0 0,0 0 0 0 0,0 0 0 0 0,0 0 0 0 0,0 0 1 0 0,1 0-2 0 0,0 0 1 0 0,-1 0-1 0 0,1 0 0 0 0,-1 0 0 0 0,1 1 0 0 0,-1-1 0 0 0,1 0 1 0 0,-1 0-1 0 0,1 1 0 0 0,-1-1 0 0 0,1 0 0 0 0,-1 1 0 0 0,1-1 0 0 0,-1 0 1 0 0,1 1-1 0 0,-1-1 0 0 0,0 1 0 0 0,1-1 0 0 0,-1 0 0 0 0,0 1 0 0 0,1-1 1 0 0,-1 2-1 0 0,7 14 11 0 0,-3-8-43 0 0,-1 8 20 0 0,-2-15 13 0 0,-1-1 1 0 0,1 0-1 0 0,-1 1 0 0 0,1-1 1 0 0,-1 0-1 0 0,1 1 0 0 0,0-1 1 0 0,-1 0-1 0 0,1 0 0 0 0,-1 0 1 0 0,1 0-1 0 0,0 0 0 0 0,-1 1 1 0 0,1-1-1 0 0,0 0 1 0 0,6 1 69 0 0,-6-1-70 0 0,-1 0 0 0 0,0 0 0 0 0,1 1 0 0 0,-1-1 0 0 0,0 0 0 0 0,1 0 0 0 0,-1 0 0 0 0,0 1 0 0 0,1-1 0 0 0,-1 0 0 0 0,0 1 0 0 0,0-1 0 0 0,1 0 0 0 0,-1 0 0 0 0,0 1 0 0 0,0-1 0 0 0,0 0 0 0 0,1 1 0 0 0,-1-1 0 0 0,0 1 0 0 0,0-1 0 0 0,0 0 0 0 0,0 1 1 0 0,0-1-1 0 0,0 1 0 0 0,2 6-37 0 0,-2-7 37 0 0,0 0 0 0 0,1 0 1 0 0,-1 0-1 0 0,0-1 0 0 0,0 1 0 0 0,0 0 1 0 0,0 0-1 0 0,0 0 0 0 0,0 0 0 0 0,0 0 1 0 0,0-1-1 0 0,0 1 0 0 0,0 0 0 0 0,0 0 1 0 0,0 0-1 0 0,1 0 0 0 0,-1 0 0 0 0,0 0 0 0 0,0 0 1 0 0,0-1-1 0 0,0 1 0 0 0,0 0 0 0 0,1 0 1 0 0,-1 0-1 0 0,0 0 0 0 0,0 0 0 0 0,0 0 1 0 0,0 0-1 0 0,0 0 0 0 0,1 0 0 0 0,-1 0 1 0 0,0 0-1 0 0,0 0 0 0 0,0 0 0 0 0,0 0 1 0 0,1 0-1 0 0,-1 0 0 0 0,0 0 0 0 0,0 0 1 0 0,0 0-1 0 0,0 0 0 0 0,0 0 0 0 0,1 0 1 0 0,-1 0-1 0 0,0 0 0 0 0,0 0 0 0 0,0 1 1 0 0,0-1-1 0 0,0 0 0 0 0,0 0 0 0 0,1 0 1 0 0,-1 0-1 0 0,0 0 0 0 0,0 0 0 0 0,0 0 1 0 0,0 1-1 0 0,0-1 0 0 0,0 0 0 0 0,0 0 1 0 0,0 0-1 0 0,0 0 0 0 0,0 0 0 0 0,0 1 1 0 0,1-1-1 0 0,-1-1 12 0 0,1 5-27 0 0,0 6-1 0 0,-1-9 16 0 0,0-1 1 0 0,0 0-1 0 0,1 0 1 0 0,-1 1-1 0 0,0-1 1 0 0,0 0-1 0 0,0 0 1 0 0,0 1-1 0 0,1-1 1 0 0,-1 0-1 0 0,0 0 1 0 0,0 0-1 0 0,1 1 1 0 0,-1-1-1 0 0,0 0 1 0 0,0 0-1 0 0,1 0 1 0 0,-1 0-1 0 0,0 0 1 0 0,1 0-1 0 0,-1 1 1 0 0,0-1-1 0 0,0 0 1 0 0,1 0-1 0 0,-1 0 1 0 0,0 0-1 0 0,1 0 0 0 0,2-1 42 0 0,-2 1-24 0 0,0 4-18 0 0,-1-3-1 0 0,0 0 1 0 0,0-1-1 0 0,0 1 1 0 0,0 0 0 0 0,0-1-1 0 0,0 1 1 0 0,0-1 0 0 0,0 1-1 0 0,0 0 1 0 0,0-1 0 0 0,0 1-1 0 0,0-1 1 0 0,0 1 0 0 0,1-1-1 0 0,-1 1 1 0 0,0 0 0 0 0,0-1-1 0 0,1 1 1 0 0,-1-1-1 0 0,0 1 1 0 0,1-1 0 0 0,-1 0-1 0 0,1 1 1 0 0,-1-1 0 0 0,0 1-1 0 0,1-1 1 0 0,-1 0 0 0 0,1 1-1 0 0,-1-1 1 0 0,1 0 0 0 0,-1 1-1 0 0,1-1 1 0 0,0 0 0 0 0,-1 0-1 0 0,1 1 1 0 0,-1-1 0 0 0,1 0-1 0 0,0 0 1 0 0,0 1 0 0 0,-1-1 0 0 0,0 1 0 0 0,1-1 0 0 0,-1 1 0 0 0,0-1 0 0 0,0 1 0 0 0,0 0 1 0 0,1-1-1 0 0,-1 1 0 0 0,0-1 0 0 0,0 1 0 0 0,0 0 0 0 0,0-1 0 0 0,0 1 0 0 0,0 0 0 0 0,0-1 0 0 0,0 1 0 0 0,0 0 1 0 0,-1 0-1 0 0,2 7 18 0 0,-1-7 53 0 0,9 8-158 0 0,-9-3 138 0 0,-1-6-51 0 0,1 0-1 0 0,0 0 1 0 0,0 1-1 0 0,0-1 1 0 0,0 0-1 0 0,-1 1 1 0 0,1-1-1 0 0,0 0 1 0 0,0 0-1 0 0,0 1 1 0 0,0-1-1 0 0,0 0 1 0 0,0 1-1 0 0,0-1 1 0 0,0 0-1 0 0,0 1 1 0 0,0-1-1 0 0,0 0 1 0 0,0 1 0 0 0,0-1-1 0 0,0 0 1 0 0,0 1-1 0 0,0-1 1 0 0,0 0-1 0 0,0 0 1 0 0,0 1-1 0 0,1-1 1 0 0,-1 0-1 0 0,0 1 1 0 0,0-1-1 0 0,0 0 1 0 0,0 0-1 0 0,1 1 1 0 0,-1-1-1 0 0,0 0 1 0 0,0 0-1 0 0,1 0 1 0 0,-1 1-1 0 0,0-1 1 0 0,0 0-1 0 0,1 0 1 0 0,-1 0 0 0 0,4 2 1 0 0,-3-2 1 0 0,-1 0 0 0 0,1 0-1 0 0,-1 1 1 0 0,1-1 0 0 0,-1 0-1 0 0,1 0 1 0 0,-1 0 0 0 0,1 1-1 0 0,-1-1 1 0 0,0 0 0 0 0,1 1-1 0 0,-1-1 1 0 0,1 0 0 0 0,-1 1-1 0 0,0-1 1 0 0,1 0 0 0 0,-1 1-1 0 0,0-1 1 0 0,0 1 0 0 0,1-1-1 0 0,-1 1 1 0 0,0-1 0 0 0,0 1-1 0 0,0-1 1 0 0,0 0 0 0 0,1 1 0 0 0,-1-1-1 0 0,0 1 1 0 0,0 0 0 0 0,0 0-1 0 0,0 0 0 0 0,1-1 0 0 0,-1 1 0 0 0,1 0 0 0 0,-1-1 1 0 0,1 1-1 0 0,-1-1 0 0 0,1 1 0 0 0,-1 0 0 0 0,1-1 0 0 0,-1 1 1 0 0,1-1-1 0 0,0 0 0 0 0,0 1 0 0 0,-1-1 1 0 0,1 1-1 0 0,-1-1 1 0 0,1 0 0 0 0,-1 0-1 0 0,1 1 1 0 0,-1-1-1 0 0,1 0 1 0 0,-1 1 0 0 0,0-1-1 0 0,1 0 1 0 0,-1 1 0 0 0,0-1-1 0 0,1 0 1 0 0,-1 1-1 0 0,0-1 1 0 0,1 1 0 0 0,-1-1-1 0 0,0 1 1 0 0,0-1-1 0 0,0 1 1 0 0,1-1 0 0 0,-1 1-1 0 0,0-1 1 0 0,0 1 0 0 0,0-1-1 0 0,0 1 1 0 0,0-1-1 0 0,0 1 1 0 0,0-1 0 0 0,0 1-1 0 0,0 0 1 0 0,0-1-4 0 0,-1 0 2 0 0,1 0-1 0 0,0 1 0 0 0,0-1 0 0 0,0 0 1 0 0,0 0-1 0 0,0 0 0 0 0,0 0 1 0 0,0 0-1 0 0,0 0 0 0 0,0 0 1 0 0,0 0-1 0 0,0 1 0 0 0,0-1 0 0 0,0 0 1 0 0,0 0-1 0 0,0 0 0 0 0,0 0 1 0 0,0 0-1 0 0,0 0 0 0 0,0 0 1 0 0,0 0-1 0 0,0 1 0 0 0,0-1 1 0 0,0 0-1 0 0,0 0 0 0 0,0 0 0 0 0,0 0 1 0 0,0 0-1 0 0,0 0 0 0 0,1 0 1 0 0,-1 0-1 0 0,0 0 0 0 0,0 1 1 0 0,0-1-1 0 0,0 0 0 0 0,0 0 0 0 0,0 0 1 0 0,0 0-1 0 0,0 0 0 0 0,0 0 1 0 0,0 0-1 0 0,1 0 0 0 0,-1 0 1 0 0,0 0-1 0 0,0 0 0 0 0,0 0 0 0 0,0 0 1 0 0,0 0-1 0 0,0 0 0 0 0,0 0 1 0 0,1 0-1 0 0,-1 0 0 0 0,0 0 1 0 0,0 0-1 0 0,2 1 0 0 0,-1-1 1 0 0,0 1-1 0 0,0-1 0 0 0,1 1 1 0 0,-1 0-1 0 0,0-1 0 0 0,0 1 1 0 0,0 0-1 0 0,0 0 0 0 0,0 0 1 0 0,0-1-1 0 0,0 1 0 0 0,0 0 1 0 0,0 0-1 0 0,-1 0 0 0 0,1 1 1 0 0,0-1-1 0 0,-1 0 0 0 0,1 1 1 0 0,17 27 9 0 0,-17-26-7 0 0,0 0-1 0 0,1 0 1 0 0,0 0 0 0 0,-1 0-1 0 0,1 0 1 0 0,0 0 0 0 0,0-1 0 0 0,0 1-1 0 0,1-1 1 0 0,-1 1 0 0 0,1-1-1 0 0,-1 0 1 0 0,6 4 0 0 0,-7-6 2 0 0,-1 1-4 0 0,0 0-1 0 0,0-1 1 0 0,0 1 0 0 0,0 0 0 0 0,1 0 0 0 0,-1-1-1 0 0,0 1 1 0 0,0 0 0 0 0,1-1 0 0 0,-1 1 0 0 0,0 0-1 0 0,1-1 1 0 0,-1 1 0 0 0,0 0 0 0 0,1-1 0 0 0,-1 1 0 0 0,1-1-1 0 0,-1 1 1 0 0,1-1 0 0 0,-1 1 0 0 0,2 0 0 0 0,15 6-9 0 0,-16-7 9 0 0,0 0 0 0 0,1 1 0 0 0,-1-1-1 0 0,1 0 1 0 0,-1 1 0 0 0,0 0 0 0 0,1-1-1 0 0,-1 1 1 0 0,0 0 0 0 0,0 0 0 0 0,1-1-1 0 0,-1 1 1 0 0,2 2 0 0 0,0 5 18 0 0,-3-7-18 0 0,1 0 0 0 0,-1-1 1 0 0,0 1-1 0 0,0 0 0 0 0,1-1 0 0 0,-1 1 0 0 0,0-1 0 0 0,1 1 1 0 0,-1 0-1 0 0,1-1 0 0 0,-1 1 0 0 0,1-1 0 0 0,-1 1 0 0 0,1-1 1 0 0,-1 1-1 0 0,1-1 0 0 0,1 1 0 0 0,12 7-19 0 0,-10-7 26 0 0,0 1-1 0 0,-1 0 1 0 0,1 1-1 0 0,-1-1 1 0 0,1 0-1 0 0,3 5 1 0 0,10 8-73 0 0,-16-15 67 0 0,0 1 0 0 0,0 0-1 0 0,0-1 1 0 0,0 1 0 0 0,0-1-1 0 0,0 1 1 0 0,0-1 0 0 0,0 0-1 0 0,1 1 1 0 0,-1-1 0 0 0,0 0-1 0 0,0 0 1 0 0,0 0 0 0 0,0 0 0 0 0,2 0-1 0 0,0 0 2 0 0,-1 0 0 0 0,0-1 0 0 0,0 1 0 0 0,0 1 0 0 0,1-1 0 0 0,-1 0 0 0 0,0 1 0 0 0,0-1 1 0 0,0 1-1 0 0,1-1 0 0 0,-1 1 0 0 0,0 0 0 0 0,0 0 0 0 0,0 0 0 0 0,0 0 0 0 0,2 2 0 0 0,-3-2-1 0 0,-1-1 1 0 0,1 1-1 0 0,-1-1 1 0 0,1 1-1 0 0,-1-1 1 0 0,1 1-1 0 0,-1-1 1 0 0,1 1-1 0 0,-1-1 1 0 0,0 1-1 0 0,1-1 1 0 0,-1 1-1 0 0,0-1 1 0 0,0 1-1 0 0,1 0 1 0 0,-1 0-1 0 0,7 23 26 0 0,-7-24-27 0 0,1 1 0 0 0,-1-1 0 0 0,0 1 0 0 0,0-1 1 0 0,1 0-1 0 0,-1 1 0 0 0,0-1 0 0 0,1 1 0 0 0,-1-1 0 0 0,1 0 0 0 0,-1 1 1 0 0,0-1-1 0 0,1 0 0 0 0,-1 0 0 0 0,1 1 0 0 0,-1-1 0 0 0,1 0 0 0 0,-1 0 1 0 0,1 0-1 0 0,-1 0 0 0 0,1 1 0 0 0,-1-1 0 0 0,1 0 0 0 0,-1 0 0 0 0,1 0 0 0 0,-1 0 1 0 0,1 0-1 0 0,-1 0 0 0 0,1 0 0 0 0,-1 0 0 0 0,1-1 0 0 0,-1 1 0 0 0,1 0 1 0 0,-1 0-1 0 0,1 0 0 0 0,-1 0 0 0 0,1-1 0 0 0,-1 1 0 0 0,0 0 0 0 0,1 0 1 0 0,-1-1-1 0 0,1 1 0 0 0,-1 0 0 0 0,0-1 0 0 0,1 1 0 0 0,-1-1 0 0 0,1 0 1 0 0,1-3 7 0 0,-2 3-8 0 0,0 1 1 0 0,0-1 0 0 0,0 1 0 0 0,0-1-1 0 0,1 0 1 0 0,-1 1 0 0 0,0-1-1 0 0,0 1 1 0 0,0 0 0 0 0,1-1-1 0 0,-1 1 1 0 0,0-1 0 0 0,1 1 0 0 0,-1-1-1 0 0,1 1 1 0 0,-1 0 0 0 0,0-1-1 0 0,1 1 1 0 0,-1 0 0 0 0,1-1 0 0 0,-1 1-1 0 0,1 0 1 0 0,-1-1 0 0 0,1 1-1 0 0,-1 0 1 0 0,1 0 0 0 0,-1 0-1 0 0,1 0 1 0 0,0-1 0 0 0,9 0 4 0 0,-10 1-4 0 0,1 0-1 0 0,-1 0 1 0 0,1-1-1 0 0,0 1 1 0 0,-1 0-1 0 0,1 0 0 0 0,-1 0 1 0 0,1 0-1 0 0,0 0 1 0 0,-1 0-1 0 0,1 0 1 0 0,-1 1-1 0 0,1-1 0 0 0,-1 0 1 0 0,1 0-1 0 0,0 0 1 0 0,-1 1-1 0 0,1-1 0 0 0,-1 0 1 0 0,1 0-1 0 0,-1 1 1 0 0,1-1-1 0 0,-1 0 1 0 0,1 1-1 0 0,-1-1 0 0 0,0 1 1 0 0,1 0-1 0 0,3 2-2 0 0,-4-2 1 0 0,1-1 1 0 0,-1 1-1 0 0,0-1 0 0 0,1 0 1 0 0,-1 1-1 0 0,0-1 0 0 0,1 1 1 0 0,-1-1-1 0 0,1 0 0 0 0,-1 0 1 0 0,0 1-1 0 0,1-1 0 0 0,-1 0 1 0 0,1 0-1 0 0,-1 1 0 0 0,1-1 1 0 0,-1 0-1 0 0,1 0 0 0 0,-1 0 1 0 0,1 0-1 0 0,-1 0 0 0 0,1 0 1 0 0,-1 0-1 0 0,1 0 1 0 0,-1 0-1 0 0,1 0 0 0 0,-1 0 1 0 0,1 0-1 0 0,-1 0 0 0 0,2-1 1 0 0,-2 1 1 0 0,1 0 0 0 0,0 0 0 0 0,0-1 1 0 0,0 1-1 0 0,0 0 0 0 0,0 0 1 0 0,0 0-1 0 0,-1 0 0 0 0,1 0 0 0 0,0 0 1 0 0,0 1-1 0 0,0-1 0 0 0,0 0 1 0 0,0 0-1 0 0,-1 1 0 0 0,1-1 0 0 0,0 0 1 0 0,0 1-1 0 0,0-1 0 0 0,-1 1 1 0 0,1-1-1 0 0,0 1 0 0 0,0-1 0 0 0,-1 1 1 0 0,1-1-1 0 0,0 2 0 0 0,0-2-2 0 0,-1 1-1 0 0,1 0 1 0 0,0-1-1 0 0,-1 1 1 0 0,1-1-1 0 0,0 1 0 0 0,-1-1 1 0 0,1 1-1 0 0,0-1 1 0 0,0 0-1 0 0,0 1 1 0 0,0-1-1 0 0,-1 0 1 0 0,1 0-1 0 0,0 1 1 0 0,0-1-1 0 0,0 0 0 0 0,1 0 1 0 0,11-4 6 0 0,-12 4-5 0 0,0 0 0 0 0,-1-1 0 0 0,1 1 0 0 0,0 0 0 0 0,-1 0 0 0 0,1-1 0 0 0,0 1 0 0 0,0 0 0 0 0,-1 0 0 0 0,1 0 0 0 0,0 0 0 0 0,0 0 0 0 0,-1 0 0 0 0,1 0 0 0 0,0 0 0 0 0,0 0 0 0 0,-1 0 0 0 0,1 1 0 0 0,0-1 0 0 0,-1 0 0 0 0,1 0 0 0 0,0 1 0 0 0,-1-1 0 0 0,1 0 0 0 0,0 1 0 0 0,-1-1 0 0 0,1 1 0 0 0,0-1 0 0 0,-1 1 0 0 0,1-1 0 0 0,-1 1 0 0 0,1-1 0 0 0,-1 2 0 0 0,1-2 1 0 0,-1 1-1 0 0,1-1 1 0 0,-1 1-1 0 0,0-1 1 0 0,1 1-1 0 0,-1-1 1 0 0,1 1-1 0 0,-1-1 1 0 0,1 0-1 0 0,0 1 1 0 0,-1-1-1 0 0,1 0 1 0 0,-1 1-1 0 0,1-1 1 0 0,-1 0-1 0 0,1 0 1 0 0,0 0-1 0 0,-1 1 1 0 0,1-1-1 0 0,0 0 1 0 0,-1 0-1 0 0,1 0 1 0 0,0 0-1 0 0,0 0 1 0 0,13 1 4 0 0,-2 0 3 0 0,-11-2-7 0 0,0 1 0 0 0,-1 0 0 0 0,1 0 0 0 0,0 0 0 0 0,0 0 1 0 0,-1 0-1 0 0,1 0 0 0 0,0 0 0 0 0,0 1 0 0 0,-1-1 0 0 0,1 0 0 0 0,0 0 0 0 0,0 0 0 0 0,-1 1 0 0 0,1-1 0 0 0,0 0 0 0 0,0 2 1 0 0,20 11 2 0 0,-20-12-7 0 0,0-1 0 0 0,0 1 0 0 0,0-1 0 0 0,0 0 0 0 0,1 1 0 0 0,-1-1 0 0 0,0 0 0 0 0,0 0 0 0 0,0 0 1 0 0,1 0-1 0 0,-1 0 0 0 0,0 0 0 0 0,0 0 0 0 0,0 0 0 0 0,1-1 0 0 0,-1 1 0 0 0,0 0 0 0 0,0-1 0 0 0,0 1 0 0 0,2-2 1 0 0,-2 2 3 0 0,0-1 1 0 0,0 1 0 0 0,0 0 0 0 0,0-1 0 0 0,-1 1 0 0 0,1 0 0 0 0,0 0 0 0 0,0 0 0 0 0,0 0 0 0 0,2 0 0 0 0,3 5 7 0 0,-6-5-8 0 0,1 1 1 0 0,-1-1-1 0 0,0 0 1 0 0,0 1-1 0 0,1-1 0 0 0,-1 0 1 0 0,0 1-1 0 0,0-1 0 0 0,1 0 1 0 0,-1 0-1 0 0,0 1 1 0 0,1-1-1 0 0,-1 0 0 0 0,0 0 1 0 0,1 0-1 0 0,-1 1 0 0 0,0-1 1 0 0,1 0-1 0 0,-1 0 0 0 0,1 0 1 0 0,-1 0-1 0 0,0 0 1 0 0,1 0-1 0 0,-1 0 0 0 0,1 0 1 0 0,-1 0-1 0 0,0 0 0 0 0,1 0 1 0 0,-1 0-1 0 0,1 0 1 0 0,1 0-5 0 0,-1 0 1 0 0,0 0-1 0 0,0 0 1 0 0,0 1-1 0 0,1-1 1 0 0,-1 0 0 0 0,0 1-1 0 0,0-1 1 0 0,0 1-1 0 0,0-1 1 0 0,0 1 0 0 0,0 0-1 0 0,0-1 1 0 0,1 2-1 0 0,6 2-3 0 0,-7-3 5 0 0,0-1 1 0 0,0 0-1 0 0,1 0 1 0 0,-1 0-1 0 0,0 0 1 0 0,0 0-1 0 0,1 0 1 0 0,-1 0-1 0 0,0 0 1 0 0,0 0-1 0 0,0 0 1 0 0,0-1-1 0 0,1 1 0 0 0,-1-1 1 0 0,0 1-1 0 0,0-1 1 0 0,0 1-1 0 0,0-1 1 0 0,0 1-1 0 0,0-1 1 0 0,0 0-1 0 0,0 0 1 0 0,0 0-1 0 0,0 0 1 0 0,1 0 2 0 0,-1-1 0 0 0,0 1 1 0 0,0 0-1 0 0,1 0 1 0 0,-1 1-1 0 0,1-1 1 0 0,-1 0-1 0 0,1 0 0 0 0,-1 1 1 0 0,1-1-1 0 0,-1 1 1 0 0,1-1-1 0 0,-1 1 0 0 0,1 0 1 0 0,3-1-1 0 0,41 3-11 0 0,-43-1 10 0 0,1-1-1 0 0,-1 0 1 0 0,1 0 0 0 0,-1-1-1 0 0,6 0 1 0 0,-7 0-1 0 0,1 1-1 0 0,0-1 1 0 0,0 1 0 0 0,-1 0-1 0 0,1 0 1 0 0,0 0-1 0 0,0 0 1 0 0,0 0 0 0 0,-1 1-1 0 0,5 1 1 0 0,3 1 4 0 0,13 5-17 0 0,-7-1 4 0 0,-15-7 10 0 0,0 1 0 0 0,0-1-1 0 0,0 1 1 0 0,0 0 0 0 0,0-1 0 0 0,0 0-1 0 0,0 1 1 0 0,0-1 0 0 0,0 0 0 0 0,1 1-1 0 0,-1-1 1 0 0,0 0 0 0 0,0 0 0 0 0,0 0-1 0 0,0 0 1 0 0,0 0 0 0 0,1 0 0 0 0,-1 0-1 0 0,0-1 1 0 0,0 1 0 0 0,0 0 0 0 0,0-1-1 0 0,0 1 1 0 0,0-1 0 0 0,0 1-1 0 0,0-1 1 0 0,0 1 0 0 0,0-1 0 0 0,0 0-1 0 0,1 0 1 0 0,-1 0 0 0 0,0 0-1 0 0,0 0 1 0 0,0 0-1 0 0,0 0 1 0 0,1 0 0 0 0,-1 0-1 0 0,0 1 1 0 0,1-1-1 0 0,-1 0 1 0 0,0 1-1 0 0,1-1 1 0 0,-1 1 0 0 0,0-1-1 0 0,1 1 1 0 0,-1 0-1 0 0,1 0 1 0 0,-1 0-1 0 0,1 0 1 0 0,-1 0 0 0 0,1 0-1 0 0,-1 0 1 0 0,1 0-1 0 0,-1 0 1 0 0,0 0-1 0 0,4 2 1 0 0,-4-2 0 0 0,1 1 0 0 0,0-1 0 0 0,0 1 0 0 0,0-1 0 0 0,0 0 0 0 0,0 0 0 0 0,0 0 1 0 0,0 0-1 0 0,0 0 0 0 0,0 0 0 0 0,0-1 0 0 0,0 1 0 0 0,0-1 0 0 0,0 1 0 0 0,0-1 0 0 0,2-1 0 0 0,10-2-3 0 0,-12 4 4 0 0,1 0-1 0 0,-1 0 1 0 0,0 0 0 0 0,0 0 0 0 0,1 1-1 0 0,-1-1 1 0 0,0 1 0 0 0,0-1-1 0 0,0 1 1 0 0,0 0 0 0 0,4 2 0 0 0,11 4-10 0 0,5-5-22 0 0,-16 2 25 0 0,-6-4 5 0 0,1 0 0 0 0,0 1 0 0 0,-1-1 0 0 0,1 0 0 0 0,0 1 0 0 0,-1-1 0 0 0,1 0 0 0 0,0 0 0 0 0,-1 0 0 0 0,1 1 0 0 0,0-1 0 0 0,-1 0 0 0 0,1 0 0 0 0,0 0 0 0 0,0 0 0 0 0,-1 0 0 0 0,1-1 1 0 0,1 1-1 0 0,5 0 1 0 0,-7 0-1 0 0,1 1 1 0 0,0-1-1 0 0,-1 0 1 0 0,1 0-1 0 0,0 0 1 0 0,0 0-1 0 0,-1 0 1 0 0,1 0-1 0 0,0-1 1 0 0,-1 1-1 0 0,1 0 1 0 0,0 0-1 0 0,0-1 1 0 0,3-2 2 0 0,-4 2-2 0 0,0 1 0 0 0,0 0 0 0 0,1-1 0 0 0,-1 1 0 0 0,0 0 0 0 0,0 0 0 0 0,1-1 0 0 0,-1 1 0 0 0,0 0 0 0 0,1 0 0 0 0,-1-1 0 0 0,0 1-1 0 0,1 0 1 0 0,-1 0 0 0 0,0 0 0 0 0,1-1 0 0 0,-1 1 0 0 0,0 0 0 0 0,1 0 0 0 0,-1 0 0 0 0,0 0 0 0 0,1 0 0 0 0,-1 0 0 0 0,1 0 0 0 0,-1 0 0 0 0,0 0 0 0 0,1 0 0 0 0,-1 0-1 0 0,1 0 1 0 0,-1 0 0 0 0,0 0 0 0 0,1 1 0 0 0,3-1-1 0 0,0 1 0 0 0,0-1-1 0 0,-1 1 1 0 0,1-1 0 0 0,0 0 0 0 0,0-1-1 0 0,7 0 1 0 0,9-1-8 0 0,4 1 47 0 0,-18 0-40 0 0,0 0-1 0 0,0 1 0 0 0,0 0 0 0 0,-1 0 0 0 0,1 1 0 0 0,0 0 0 0 0,0 0 1 0 0,-1 0-1 0 0,8 3 0 0 0,-8-3 5 0 0,1 1 1 0 0,-1 0-1 0 0,0-1 1 0 0,0 0-1 0 0,1-1 1 0 0,-1 1-1 0 0,1-1 1 0 0,-1 0-1 0 0,0 0 1 0 0,1 0-1 0 0,9-3 1 0 0,-8 2-11 0 0,-1 0 0 0 0,1 0 0 0 0,0 1 1 0 0,0 0-1 0 0,0 0 0 0 0,10 2 1 0 0,-16-1 7 0 0,1-1 0 0 0,0 0 0 0 0,-1 0 0 0 0,1 0 1 0 0,0 0-1 0 0,-1 0 0 0 0,3-1 0 0 0,-2 1 1 0 0,-1-1 0 0 0,1 1 0 0 0,0 0 0 0 0,-1 0 0 0 0,1 0 0 0 0,-1 0 0 0 0,1 0 0 0 0,-1 0 0 0 0,2 1 0 0 0,1 0 8 0 0,0 0 1 0 0,0-1-1 0 0,1 0 1 0 0,-1 1-1 0 0,0-1 0 0 0,0-1 1 0 0,0 1-1 0 0,0 0 1 0 0,6-3-1 0 0,0 2-7 0 0,-8 1-10 0 0,1-1 1 0 0,-1 1-1 0 0,1 1 1 0 0,0-1 0 0 0,-1 0-1 0 0,4 2 1 0 0,-3-2 7 0 0,-1 1-1 0 0,0-1 1 0 0,1 0 0 0 0,-1 0 0 0 0,0 0-1 0 0,0 0 1 0 0,5 0 0 0 0,0-2 7 0 0,1 1-1 0 0,0 0 1 0 0,14-1 0 0 0,13 0 1 0 0,-25 3-1 0 0,39 2-28 0 0,-44-3 21 0 0,0 0-1 0 0,0-1 0 0 0,-1 1 0 0 0,1-1 0 0 0,0 0 0 0 0,0 0 0 0 0,7-4 0 0 0,-9 4-2 0 0,0 0 0 0 0,0-1 0 0 0,0 2 0 0 0,0-1 1 0 0,3-1-1 0 0,-4 2 0 0 0,-1 0 0 0 0,0 0 0 0 0,1 0 0 0 0,-1 0 0 0 0,0 0 1 0 0,0 0-1 0 0,1 1 0 0 0,-1-1 0 0 0,0 0 0 0 0,0 0 1 0 0,1 1-1 0 0,-1-1 0 0 0,0 1 0 0 0,0-1 0 0 0,0 1 0 0 0,2 1 1 0 0,-2-1-2 0 0,1 0 7 0 0,-1 0-1 0 0,0 1 0 0 0,1-1 1 0 0,-1 0-1 0 0,1 0 1 0 0,-1-1-1 0 0,1 1 0 0 0,-1 0 1 0 0,1 0-1 0 0,0-1 1 0 0,-1 1-1 0 0,1-1 0 0 0,0 1 1 0 0,-1-1-1 0 0,1 0 1 0 0,0 0-1 0 0,0 0 1 0 0,-1 0-1 0 0,1 0 0 0 0,0 0 1 0 0,0 0-1 0 0,2-1 1 0 0,0 0-2 0 0,0 0 1 0 0,-1 0 0 0 0,0-1-1 0 0,7-3 1 0 0,-7 4-3 0 0,0-1 1 0 0,0 1-1 0 0,0-1 0 0 0,0 1 1 0 0,0 0-1 0 0,1 0 0 0 0,3 0 1 0 0,10-3 4 0 0,-16 3-4 0 0,1 1-1 0 0,0-1 1 0 0,0 1 0 0 0,0-1 0 0 0,0 1 0 0 0,-1 0 0 0 0,1 0-1 0 0,0 0 1 0 0,0 0 0 0 0,0 0 0 0 0,0 0 0 0 0,2 1 0 0 0,5 1-5 0 0,1-1 1 0 0,12 2 0 0 0,-12-3-2 0 0,20 5 1 0 0,-21-3 10 0 0,0-1 0 0 0,0 0 0 0 0,0 0-1 0 0,0-1 1 0 0,0 0 0 0 0,0-1 0 0 0,0 0 0 0 0,0-1 0 0 0,14-3 0 0 0,-21 4-8 0 0,1 0-1 0 0,0 0 1 0 0,0 0 0 0 0,0 0 0 0 0,2-3 0 0 0,-3 3-1 0 0,1 0 0 0 0,-1-1 0 0 0,0 1 1 0 0,1 0-1 0 0,-1 0 0 0 0,1 1 0 0 0,-1-1 0 0 0,1 0 0 0 0,2 1 0 0 0,0-1-1 0 0,-4 1 4 0 0,0-1 1 0 0,0 1 0 0 0,0 0 0 0 0,0 0-1 0 0,0 0 1 0 0,0 0 0 0 0,0 0 0 0 0,0 0-1 0 0,-1 0 1 0 0,1 1 0 0 0,0-1-1 0 0,0 0 1 0 0,0 0 0 0 0,0 1 0 0 0,0-1-1 0 0,0 0 1 0 0,0 1 0 0 0,1 0 0 0 0,0 1 2 0 0,1-1 0 0 0,-1-1 0 0 0,1 1 0 0 0,-1 0 0 0 0,1 0 0 0 0,-1-1 0 0 0,1 0 0 0 0,-1 1 0 0 0,1-1 0 0 0,-1 0 1 0 0,1 0-1 0 0,0-1 0 0 0,-1 1 0 0 0,3-1 0 0 0,0 0 2 0 0,-1 1 0 0 0,0 0 0 0 0,0 0 0 0 0,1 0 0 0 0,5 1 0 0 0,13 0-5 0 0,-9 0-11 0 0,4-1 19 0 0,36-2 0 0 0,-36 0-13 0 0,32 2-1 0 0,-47 0 5 0 0,4 1-1 0 0,0 0 0 0 0,1-1 0 0 0,-1 0 0 0 0,0-1 0 0 0,0 1-1 0 0,8-3 1 0 0,44-8 17 0 0,-55 10-16 0 0,1 0 0 0 0,-1 0 0 0 0,0 1 1 0 0,0-1-1 0 0,1 1 0 0 0,-1 0 0 0 0,8 1 0 0 0,-9 0 2 0 0,1 0 0 0 0,0 0 1 0 0,-1-1-1 0 0,1 1 0 0 0,-1-1 0 0 0,1 0 0 0 0,-1 0 0 0 0,1-1 0 0 0,0 1 0 0 0,-1-1 0 0 0,1 0 0 0 0,-1 0 1 0 0,0 0-1 0 0,1 0 0 0 0,-1 0 0 0 0,5-3 0 0 0,-6 2 0 0 0,0 1-1 0 0,0-1 1 0 0,0 1-1 0 0,0 0 1 0 0,1 0-1 0 0,-1 0 1 0 0,0 0 0 0 0,1 1-1 0 0,-1-1 1 0 0,0 0-1 0 0,1 1 1 0 0,-1 0 0 0 0,0-1-1 0 0,1 1 1 0 0,-1 0-1 0 0,1 0 1 0 0,-1 1-1 0 0,1-1 1 0 0,-1 0 0 0 0,0 1-1 0 0,1-1 1 0 0,1 2-1 0 0,-2-1 3 0 0,0 0 0 0 0,0 0 0 0 0,0-1-1 0 0,0 1 1 0 0,0 0 0 0 0,-1-1-1 0 0,1 0 1 0 0,0 1 0 0 0,0-1 0 0 0,0 0-1 0 0,0 0 1 0 0,0 0 0 0 0,0 0 0 0 0,0-1-1 0 0,0 1 1 0 0,0 0 0 0 0,3-1 0 0 0,2 0-6 0 0,1 0 1 0 0,-1 1-1 0 0,0 0 1 0 0,10 2 0 0 0,-15-2 0 0 0,-1 0 1 0 0,0 0-1 0 0,0 0 1 0 0,0 0-1 0 0,1-1 1 0 0,-1 1-1 0 0,0 0 1 0 0,0 0 0 0 0,0-1-1 0 0,0 1 1 0 0,0-1-1 0 0,1 0 1 0 0,-1 1 2 0 0,0-1 1 0 0,0 1 0 0 0,0-1 0 0 0,0 1-1 0 0,0 0 1 0 0,0-1 0 0 0,1 1 0 0 0,-1 0-1 0 0,0 0 1 0 0,0 0 0 0 0,0 0-1 0 0,0 0 1 0 0,1 0 0 0 0,8 2-3 0 0,0-1-1 0 0,0-1 1 0 0,0 1 0 0 0,12-2-1 0 0,-16 1 7 0 0,0 0 1 0 0,0 0-1 0 0,10 2 0 0 0,-9 0-2 0 0,-1-1 1 0 0,13 0-1 0 0,-11-2-16 0 0,0 0 0 0 0,14-3 0 0 0,-18 4 19 0 0,0-1 0 0 0,0 1 0 0 0,0-1-1 0 0,0 1 1 0 0,0 0 0 0 0,0 1 0 0 0,0-1 0 0 0,0 1-1 0 0,0 0 1 0 0,0 0 0 0 0,5 2 0 0 0,-5-3-5 0 0,0 1 0 0 0,0-1 0 0 0,0 1 0 0 0,0-1 0 0 0,0-1 0 0 0,0 1 1 0 0,1 0-1 0 0,-1-1 0 0 0,-1 0 0 0 0,6-2 0 0 0,8 0-4 0 0,5-3-33 0 0,-19 4 33 0 0,-1 1 1 0 0,1 1 0 0 0,-1-1 0 0 0,0 0-1 0 0,1 1 1 0 0,0-1 0 0 0,-1 1 0 0 0,1 0 0 0 0,-1 0-1 0 0,1 0 1 0 0,-1 0 0 0 0,1 0 0 0 0,0 0-1 0 0,-1 1 1 0 0,5 1 0 0 0,-3-1 7 0 0,0-1 0 0 0,0 1 0 0 0,0-1 0 0 0,1 0 0 0 0,-1 0 0 0 0,0 0 0 0 0,0 0 0 0 0,0-1 0 0 0,5 0 0 0 0,19-2-30 0 0,35-2 55 0 0,-62 5-32 0 0,0 0 1 0 0,0 0-1 0 0,0 0 1 0 0,0 0 0 0 0,0 1-1 0 0,0-1 1 0 0,1 0-1 0 0,-1 1 1 0 0,0-1 0 0 0,0 1-1 0 0,0-1 1 0 0,0 1-1 0 0,-1-1 1 0 0,1 1-1 0 0,2 1 1 0 0,-3-1 2 0 0,1-1 1 0 0,0 1-1 0 0,-1-1 0 0 0,1 1 1 0 0,0-1-1 0 0,0 1 0 0 0,0-1 1 0 0,0 1-1 0 0,-1-1 0 0 0,1 0 1 0 0,0 1-1 0 0,0-1 0 0 0,0 0 1 0 0,0 0-1 0 0,0 0 0 0 0,0 0 1 0 0,0 0-1 0 0,1 0 0 0 0,4 0 9 0 0,-4 0-10 0 0,0 0 1 0 0,-1 0-1 0 0,1 0 1 0 0,0-1-1 0 0,-1 1 0 0 0,1 0 1 0 0,-1-1-1 0 0,3 0 1 0 0,1-1-1 0 0,-3 0 0 0 0,0 1 0 0 0,0 0 0 0 0,0 0 0 0 0,1 1 0 0 0,-1-1 0 0 0,0 0 0 0 0,0 1 0 0 0,1 0 0 0 0,-1-1 0 0 0,4 1 0 0 0,34-2-18 0 0,-31 1 10 0 0,1 0-1 0 0,-1 1 0 0 0,18 1 1 0 0,-19 0 12 0 0,-1 0 0 0 0,1-1 0 0 0,-1 0 0 0 0,1 0 1 0 0,-1 0-1 0 0,14-4 0 0 0,-4 1-4 0 0,0 1 0 0 0,1 0 0 0 0,26 2 0 0 0,-31 0 3 0 0,-8-1-1 0 0,0 1 1 0 0,-1-1 0 0 0,1 0-1 0 0,0 0 1 0 0,5-3 0 0 0,-7 3-2 0 0,0 0 1 0 0,0 0-1 0 0,1 0 0 0 0,-1 0 1 0 0,1 1-1 0 0,-1-1 1 0 0,1 1-1 0 0,-1 0 1 0 0,1 0-1 0 0,-1 0 0 0 0,1 0 1 0 0,-1 1-1 0 0,5 0 1 0 0,2 1 2 0 0,-1 0 0 0 0,1-1 0 0 0,0 0 0 0 0,0 0 1 0 0,0-1-1 0 0,0 0 0 0 0,12-3 0 0 0,-5 2 13 0 0,22 0-1 0 0,0 2 17 0 0,49-7 0 0 0,-8 1-45 0 0,-24 1 10 0 0,14-1 50 0 0,264 2 75 0 0,-205-2-118 0 0,-99 4 37 0 0,-23 1-44 0 0,1 0 0 0 0,-1 1 0 0 0,8 1 1 0 0,-8-1-7 0 0,1 1 0 0 0,12-1 0 0 0,-10-1-5 0 0,-4 0 22 0 0,0 0 0 0 0,-1-1-1 0 0,1 1 1 0 0,5-2 0 0 0,-1-1 9 0 0,-7 2-13 0 0,0 0 0 0 0,0 0 1 0 0,0 0-1 0 0,0 1 0 0 0,0-1 0 0 0,0 1 1 0 0,3 0-1 0 0,20 0-9 0 0,-15-1-1 0 0,0 2-1 0 0,0-1 1 0 0,18 4-1 0 0,-20-2 9 0 0,1-1 0 0 0,-1 0 0 0 0,1 0 0 0 0,-1-1 0 0 0,17-2 0 0 0,-12 0 16 0 0,22 2-1 0 0,-23 1-33 0 0,5 1 8 0 0,-1-1 0 0 0,1-1-1 0 0,21-3 1 0 0,-28 2 4 0 0,-1 1 0 0 0,18 0 0 0 0,-16 1 11 0 0,23-2 1 0 0,-19 0 6 0 0,-1 1 0 0 0,28 3 0 0 0,-38-3-18 0 0,-1 0-1 0 0,1 0 0 0 0,-1 0 0 0 0,0-1 0 0 0,7-1 0 0 0,16-1 29 0 0,-3 6-29 0 0,-18-2 10 0 0,-1 0 0 0 0,1 0 1 0 0,9-1-1 0 0,1-2-27 0 0,-12 1 24 0 0,0 1 0 0 0,0-1 0 0 0,0 1 1 0 0,1 0-1 0 0,-1 0 0 0 0,0 0 0 0 0,7 2 0 0 0,-6-1-1 0 0,0 1 1 0 0,0-1-1 0 0,0 0 0 0 0,0 0 0 0 0,1-1 0 0 0,-1 0 1 0 0,0 0-1 0 0,8-1 0 0 0,16-3 20 0 0,58 1 0 0 0,-32 2 11 0 0,-27 1-19 0 0,28-3 4 0 0,-30 0-20 0 0,54 0-1 0 0,-62 3 57 0 0,-12 0-56 0 0,0 0 0 0 0,0 0 1 0 0,7 2-1 0 0,-5-1-3 0 0,1-1 0 0 0,-1 1 1 0 0,16-3-1 0 0,-14 1 39 0 0,22 2 0 0 0,-10 1-45 0 0,39 3-31 0 0,-51-6 67 0 0,20-3 1 0 0,-22 3-23 0 0,1 0 0 0 0,-1 0-1 0 0,1 0 1 0 0,9 2 0 0 0,-3 0-1 0 0,0 0 0 0 0,0-1 0 0 0,0-1 0 0 0,17-2-1 0 0,-20 1-9 0 0,21 1-1 0 0,-9 1-2 0 0,-15 0 13 0 0,-1 0 0 0 0,13 3 0 0 0,16 1 3 0 0,96-6 54 0 0,-118 2-85 0 0,17 2 0 0 0,-2 1 0 0 0,61-6 96 0 0,-22 1-112 0 0,110-4 133 0 0,-154 4-78 0 0,0 1 1 0 0,32 4-1 0 0,-46-2-12 0 0,1-1 0 0 0,0 0 0 0 0,16-3 0 0 0,6 0 1 0 0,-29 3-7 0 0,12-1-1 0 0,33 2-1 0 0,-44 0 12 0 0,-1-1-1 0 0,0-1 0 0 0,0 1 1 0 0,1-1-1 0 0,5-1 1 0 0,-5 1-11 0 0,0 0 1 0 0,0 0 0 0 0,10 0-1 0 0,104 1 96 0 0,-111 0-78 0 0,-1-1-1 0 0,0 0 1 0 0,1-1 0 0 0,8-2 0 0 0,-10 2-12 0 0,0 1 0 0 0,0 1 1 0 0,0-1-1 0 0,0 1 1 0 0,12 2-1 0 0,2 0 23 0 0,38-2 0 0 0,8-9-9 0 0,-47 5 42 0 0,1 1 1 0 0,21 0 0 0 0,-18 4-88 0 0,-15-1 31 0 0,-1 0 0 0 0,16-1 0 0 0,-18 1 13 0 0,0-1 0 0 0,1 1 0 0 0,6 1 0 0 0,12 0 18 0 0,35 0-50 0 0,-39-1 25 0 0,30 3 1 0 0,-14 0-4 0 0,-3-2-30 0 0,63-6-1 0 0,-88 4 31 0 0,1 0 0 0 0,-1 1 0 0 0,0 0 0 0 0,11 2 0 0 0,-10-1 0 0 0,0-1 1 0 0,0 0-1 0 0,18-4 1 0 0,-1 1 3 0 0,144-2-31 0 0,-46 3 6 0 0,-74 3 49 0 0,-34 0-37 0 0,25-1 1 0 0,28-5 7 0 0,-48 7 27 0 0,-18-1-30 0 0,0-1-1 0 0,0 1 1 0 0,0-1 0 0 0,7 0 0 0 0,50-5-6 0 0,-36 5 26 0 0,41 5 0 0 0,-49-4 11 0 0,8 1-20 0 0,-4 0-38 0 0,-19-2 24 0 0,1 0 0 0 0,0 0-1 0 0,-1 0 1 0 0,1 0 0 0 0,-1 0 0 0 0,1 1-1 0 0,-1-1 1 0 0,1 1 0 0 0,-1 0-1 0 0,1 0 1 0 0,2 1 0 0 0,-4-1 6 0 0,0-1-1 0 0,0 1 1 0 0,0 0 0 0 0,0-1-1 0 0,0 1 1 0 0,0 0 0 0 0,1-1 0 0 0,-1 1-1 0 0,0-1 1 0 0,0 0 0 0 0,0 1-1 0 0,1-1 1 0 0,-1 0 0 0 0,0 0 0 0 0,1 0-1 0 0,-1 0 1 0 0,0 0 0 0 0,0 0-1 0 0,1 0 1 0 0,-1-1 0 0 0,0 1 0 0 0,0 0-1 0 0,1-1 1 0 0,-1 1 0 0 0,0 0 0 0 0,0-1-1 0 0,2-1 1 0 0,-1 2-5 0 0,-1-1 0 0 0,1 1 1 0 0,-1 0-1 0 0,1 0 0 0 0,-1 0 1 0 0,0 0-1 0 0,1 0 0 0 0,-1 0 0 0 0,1 0 1 0 0,-1 0-1 0 0,1 0 0 0 0,-1 1 1 0 0,0-1-1 0 0,1 1 0 0 0,-1-1 0 0 0,2 2 1 0 0,2-1 12 0 0,-1-1-12 0 0,-1 1 0 0 0,0-1 0 0 0,1 0 0 0 0,-1 0 1 0 0,6-2-1 0 0,8 1 1 0 0,59 6 15 0 0,-1-1-4 0 0,-16 0-21 0 0,-55-4 4 0 0,-1 0 1 0 0,1 1-1 0 0,-1-1 0 0 0,7 3 0 0 0,-7-2 9 0 0,0 0 0 0 0,0-1 0 0 0,-1 1 0 0 0,1-1 0 0 0,0 1-1 0 0,0-1 1 0 0,0 0 0 0 0,6-1 0 0 0,-1-1 11 0 0,-6 1-14 0 0,-1 0 1 0 0,0 1-1 0 0,1-1 0 0 0,-1 1 0 0 0,1 0 0 0 0,-1-1 0 0 0,1 1 0 0 0,-1 0 0 0 0,1 0 0 0 0,-1 0 0 0 0,1 0 1 0 0,-1 0-1 0 0,1 0 0 0 0,-1 0 0 0 0,1 1 0 0 0,-1-1 0 0 0,1 0 0 0 0,-1 1 0 0 0,0-1 0 0 0,2 2 1 0 0,-1-1-2 0 0,0 0 1 0 0,0 0-1 0 0,0 0 1 0 0,0 0-1 0 0,0-1 1 0 0,0 1 0 0 0,0 0-1 0 0,1-1 1 0 0,-1 0-1 0 0,0 1 1 0 0,0-1-1 0 0,0 0 1 0 0,1 0-1 0 0,-1 0 1 0 0,0 0 0 0 0,0-1-1 0 0,0 1 1 0 0,0-1-1 0 0,0 1 1 0 0,1-1-1 0 0,-1 0 1 0 0,0 0-1 0 0,0 0 1 0 0,3-2 0 0 0,-3 2 2 0 0,0 1 1 0 0,-1-1-1 0 0,1 1 1 0 0,0 0-1 0 0,0 0 1 0 0,0-1-1 0 0,0 1 1 0 0,0 0 0 0 0,-1 1-1 0 0,1-1 1 0 0,0 0-1 0 0,0 0 1 0 0,0 1-1 0 0,0-1 1 0 0,1 2-1 0 0,13 1 60 0 0,60-2-61 0 0,-66-1-7 0 0,-5 1 2 0 0,0-1-1 0 0,-1 0 1 0 0,1 0-1 0 0,0-1 0 0 0,6-1 1 0 0,-5 0 18 0 0,-3 1-13 0 0,0 0 0 0 0,0 0 0 0 0,0 0 0 0 0,0 0 0 0 0,0 1 0 0 0,0-1 0 0 0,0 1 0 0 0,0 0 0 0 0,1 0 0 0 0,-1 0 0 0 0,0 0 0 0 0,5 1 0 0 0,-4 0 5 0 0,1 0 0 0 0,-1 0-1 0 0,1 0 1 0 0,-1-1 0 0 0,1 0-1 0 0,0 0 1 0 0,-1 0 0 0 0,1-1-1 0 0,0 1 1 0 0,-1-1 0 0 0,9-2-1 0 0,-8 2-6 0 0,0 0 0 0 0,0 0 1 0 0,0 1-1 0 0,0 0 0 0 0,0 0 0 0 0,0 0 0 0 0,5 1 0 0 0,11 1-9 0 0,86-7-7 0 0,-61 5 32 0 0,6-8 34 0 0,-45 7-60 0 0,-1 1 0 0 0,15 0 0 0 0,6 0 6 0 0,106-9 56 0 0,-4 0-65 0 0,-96 8 15 0 0,39 2 0 0 0,-47 0 48 0 0,-3 1-36 0 0,-18-2-10 0 0,1 0 1 0 0,-1 0-1 0 0,0 1 0 0 0,0-1 0 0 0,0 1 1 0 0,4 2-1 0 0,-5-2-4 0 0,1 0 1 0 0,-1 0-1 0 0,0 0 0 0 0,0-1 1 0 0,0 1-1 0 0,0-1 1 0 0,0 0-1 0 0,1 0 0 0 0,-1 0 1 0 0,0 0-1 0 0,0 0 1 0 0,0-1-1 0 0,6-1 0 0 0,-8 2 3 0 0,0 0 0 0 0,-1 0 0 0 0,1 0 0 0 0,0 0 0 0 0,0 0 0 0 0,-1 0 0 0 0,1 1 0 0 0,0-1 0 0 0,0 0 1 0 0,-1 0-1 0 0,1 1 0 0 0,1-1 0 0 0,5 3 4 0 0,20-3-20 0 0,-18-1 3 0 0,0 2-1 0 0,17 1 1 0 0,-15 0 19 0 0,0-1 1 0 0,17-1 0 0 0,-1 1 26 0 0,1 0-52 0 0,-15-1 35 0 0,0 0-1 0 0,15 4 0 0 0,17 1-14 0 0,-17-3 16 0 0,-7 0-23 0 0,0-1 0 0 0,37-4 0 0 0,-45 1 45 0 0,4 0-47 0 0,-17 2 5 0 0,1 0 0 0 0,0 0 0 0 0,-1 0 0 0 0,1 0 0 0 0,0 0 0 0 0,-1 1 0 0 0,1-1 0 0 0,-1 0 0 0 0,1 0 0 0 0,-1 1 0 0 0,1-1 0 0 0,-1 0 0 0 0,1 1 0 0 0,-1-1 0 0 0,1 1 0 0 0,-1-1 0 0 0,1 0-1 0 0,-1 1 1 0 0,0-1 0 0 0,1 1 0 0 0,-1-1 0 0 0,1 1 0 0 0,-1 0 0 0 0,1 0 2 0 0,-1-1-1 0 0,0 1 1 0 0,1-1-1 0 0,-1 0 0 0 0,1 1 1 0 0,-1-1-1 0 0,1 0 1 0 0,-1 1-1 0 0,1-1 1 0 0,-1 0-1 0 0,1 0 1 0 0,-1 1-1 0 0,1-1 0 0 0,-1 0 1 0 0,1 0-1 0 0,-1 0 1 0 0,1 0-1 0 0,-1 0 1 0 0,1 0-1 0 0,0 0 1 0 0,0 0-1 0 0,16-1 18 0 0,-10 1-22 0 0,-5 0 4 0 0,0 0-1 0 0,0 0 1 0 0,0 1 0 0 0,0-1-1 0 0,0 1 1 0 0,0-1-1 0 0,3 2 1 0 0,-3-1 6 0 0,1 0 0 0 0,-1 0 0 0 0,0-1 0 0 0,0 1-1 0 0,1 0 1 0 0,-1-1 0 0 0,4 0 0 0 0,7-1 0 0 0,-9 1-5 0 0,-1-1 0 0 0,1 1 0 0 0,-1 0 1 0 0,0 0-1 0 0,1 0 0 0 0,-1 1 1 0 0,4 0-1 0 0,0 1 11 0 0,-6-1-12 0 0,1 0 0 0 0,-1 0 0 0 0,1-1 0 0 0,-1 1 1 0 0,1-1-1 0 0,-1 1 0 0 0,1-1 0 0 0,0 0 0 0 0,-1 0 0 0 0,1 1 0 0 0,-1-1 1 0 0,1 0-1 0 0,0 0 0 0 0,-1-1 0 0 0,1 1 0 0 0,-1 0 0 0 0,1 0 0 0 0,2-2 1 0 0,1 1-2 0 0,0 0 0 0 0,1 0 0 0 0,-1 0 0 0 0,0 1 1 0 0,1-1-1 0 0,-1 1 0 0 0,8 1 0 0 0,21-1 1 0 0,-29-1 5 0 0,0 1 0 0 0,0 0 0 0 0,8 1 0 0 0,-9 0-17 0 0,1-1 0 0 0,-1 0 0 0 0,1 0 0 0 0,6 0 1 0 0,22-4 87 0 0,9-2-128 0 0,-21 5 85 0 0,-18 2-31 0 0,0-1-1 0 0,-1 0 0 0 0,1 0 1 0 0,0-1-1 0 0,0 1 0 0 0,-1 0 0 0 0,1-1 1 0 0,3-1-1 0 0,0 0 3 0 0,0 1-1 0 0,-1-1 1 0 0,1 1-1 0 0,0 1 1 0 0,12-1 0 0 0,-11 0-1 0 0,1 1 1 0 0,14-4 0 0 0,47-14-12 0 0,-39 7 85 0 0,-24 8-69 0 0,0 1 1 0 0,0-1 0 0 0,-1 0 0 0 0,10-6-1 0 0,4-3-32 0 0,-2 0 41 0 0,2 0 25 0 0,-7 4-41 0 0,-10 7-3 0 0,0 0 0 0 0,0-1 1 0 0,0 1-1 0 0,0 0 0 0 0,1 0 0 0 0,2-1 0 0 0,-2 0 9 0 0,0 1 0 0 0,-1 0-1 0 0,1 0 1 0 0,-1-1 0 0 0,1 1 0 0 0,-1-1-1 0 0,0 0 1 0 0,1 0 0 0 0,-1 0-1 0 0,2-2 1 0 0,18-24 1 0 0,18-27-49 0 0,-22 43 94 0 0,-12 5-52 0 0,-5 5-2 0 0,-1 1-1 0 0,1 0 1 0 0,0 0-1 0 0,0-1 1 0 0,1 1-1 0 0,-1 0 1 0 0,0 0-1 0 0,0 0 1 0 0,0 0-1 0 0,1 0 1 0 0,-1 0-1 0 0,1 0 1 0 0,-1 1-1 0 0,2-2 1 0 0,-2 2 5 0 0,0-1 0 0 0,1 1 0 0 0,-1-1 0 0 0,0 0 0 0 0,0 1 0 0 0,0-1 0 0 0,0 0 0 0 0,0 0 0 0 0,0 0 0 0 0,0 0 0 0 0,0 0 0 0 0,1-1 0 0 0,-1 0 0 0 0,0 1 0 0 0,-1 0 0 0 0,1 0 0 0 0,0 0 0 0 0,0 1 0 0 0,0-1 0 0 0,0 0 0 0 0,0 0 0 0 0,1 0 0 0 0,-1 1 0 0 0,0-1 0 0 0,0 1 0 0 0,2-1 0 0 0,-2 1-4 0 0,0-1 0 0 0,0 1-1 0 0,0 0 1 0 0,0 0 0 0 0,0-1-1 0 0,0 1 1 0 0,0 0 0 0 0,0-1-1 0 0,-1 1 1 0 0,1-1 0 0 0,0 1-1 0 0,0-1 1 0 0,0 1 0 0 0,0-1-1 0 0,-1 0 1 0 0,1 1 0 0 0,0-1-1 0 0,-1 0 1 0 0,1 0 0 0 0,0 1-1 0 0,-1-1 1 0 0,1 0 0 0 0,-1 0-1 0 0,1 0 1 0 0,-1 0 0 0 0,1-1-1 0 0,6-8-22 0 0,-6 9 24 0 0,-1 1-1 0 0,0 0 1 0 0,0 0-1 0 0,1 0 1 0 0,-1 0-1 0 0,0-1 0 0 0,0 1 1 0 0,1 0-1 0 0,-1 0 1 0 0,0 0-1 0 0,0 0 1 0 0,1 0-1 0 0,-1 0 1 0 0,0 0-1 0 0,1 0 0 0 0,-1 0 1 0 0,0 0-1 0 0,1 0 1 0 0,-1 0-1 0 0,0 0 1 0 0,0 0-1 0 0,1 0 1 0 0,-1 0-1 0 0,0 0 1 0 0,1 0-1 0 0,-1 0 0 0 0,0 0 1 0 0,1 0-1 0 0,-1 0 1 0 0,0 1 0 0 0,1-1 0 0 0,-1 0 0 0 0,1 0 0 0 0,-1 0-1 0 0,0 0 1 0 0,1 0 0 0 0,-1 0 0 0 0,1 0 0 0 0,-1 0 0 0 0,0 0 0 0 0,1 0 0 0 0,-1 0-1 0 0,1-1 1 0 0,-1 1 0 0 0,0 0 0 0 0,1 0 0 0 0,-1 0 0 0 0,9-2 13 0 0,5-2 14 0 0,-12 3-28 0 0,0 0 0 0 0,0 0 0 0 0,-1 0 0 0 0,1 0 0 0 0,0 0 0 0 0,0 0 0 0 0,-1-1 0 0 0,1 1 0 0 0,0-1 1 0 0,1-2-1 0 0,13-18 8 0 0,-16 22-6 0 0,0-1-1 0 0,0 1 1 0 0,0 0-1 0 0,0 0 1 0 0,0 0 0 0 0,0 0-1 0 0,0 0 1 0 0,0 0 0 0 0,0-1-1 0 0,1 1 1 0 0,-1 0-1 0 0,0 0 1 0 0,0 0 0 0 0,0 0-1 0 0,0 0 1 0 0,0 0-1 0 0,0 0 1 0 0,0 0 0 0 0,1 0-1 0 0,-1-1 1 0 0,0 1 0 0 0,0 0-1 0 0,0 0 1 0 0,0 0-1 0 0,0 0 1 0 0,1 0 0 0 0,-1 0-1 0 0,0 0 1 0 0,0 0 0 0 0,0 0-1 0 0,0 0 1 0 0,0 0-1 0 0,1 0 1 0 0,-1 0 0 0 0,0 0-1 0 0,0 0 1 0 0,0 0-1 0 0,0 0 1 0 0,0 1 0 0 0,1-1-1 0 0,-1 0 1 0 0,0 0 0 0 0,0 0-1 0 0,0 0 1 0 0,0 0-1 0 0,0 0 1 0 0,0 0 0 0 0,1 0-1 0 0,-1 0 1 0 0,0 1-1 0 0,0-1 1 0 0,0 0 0 0 0,0 0-1 0 0,0 0 1 0 0,0 0 0 0 0,0 0-1 0 0,0 1 1 0 0,4 1-24 0 0,-1-9 10 0 0,-2 4 21 0 0,0 1-12 0 0,-1 0 0 0 0,1-1 1 0 0,0 1-1 0 0,-1 0 0 0 0,1 0 0 0 0,0 0 0 0 0,0 0 0 0 0,0 0 0 0 0,1 0 0 0 0,-1 0 0 0 0,0 1 0 0 0,1-1 0 0 0,-1 0 0 0 0,4-2 0 0 0,-3 2 4 0 0,0 1 1 0 0,0-1-1 0 0,0-1 0 0 0,0 1 0 0 0,0 0 0 0 0,0 0 0 0 0,-1-1 0 0 0,1 1 0 0 0,-1-1 0 0 0,0 1 1 0 0,2-5-1 0 0,4-7 40 0 0,29-46-88 0 0,-30 49 26 0 0,0 0-1 0 0,0 0 1 0 0,4-14 0 0 0,4-8-23 0 0,29-68 105 0 0,-40 93-65 0 0,0 1-1 0 0,-1-1 1 0 0,3-15-1 0 0,-1 1 12 0 0,4-2 16 0 0,0 0-1 0 0,14-23 1 0 0,6-18-95 0 0,-23 49 66 0 0,-1 1-1 0 0,2-21 1 0 0,-3 18 39 0 0,5-19 1 0 0,-3 18-32 0 0,3-23 0 0 0,-3 10 46 0 0,6-47-15 0 0,-10 73-37 0 0,5-70-67 0 0,5-30 165 0 0,-10 92-94 0 0,-2-28 0 0 0,1 40 7 0 0,5-181-78 0 0,-4 165 44 0 0,-1 14 29 0 0,5-80 24 0 0,-6-95 0 0 0,-7 9-92 0 0,-2-18 166 0 0,8 147-100 0 0,3-40-1 0 0,0 18-95 0 0,1-135 184 0 0,-2 189-86 0 0,2-120-25 0 0,9-4 27 0 0,-8 40-15 0 0,-2 34 39 0 0,6-77-37 0 0,1 5 29 0 0,-1-72 14 0 0,-7 189-34 0 0,4-282-1 0 0,-1 236-2 0 0,1-46-1 0 0,-4-77 37 0 0,-2 78-33 0 0,0-21-29 0 0,2-11 52 0 0,-2 26-29 0 0,3-352 52 0 0,-1 228-43 0 0,3-50 26 0 0,-2 29-12 0 0,5 160-10 0 0,-2 25 4 0 0,8-244-6 0 0,-12 307-9 0 0,1 0 0 0 0,3-13 0 0 0,0-7 54 0 0,0-224-37 0 0,-4 199 34 0 0,2-64-51 0 0,-1-75 14 0 0,-6 136 13 0 0,3 35-9 0 0,0-1-1 0 0,2-24 1 0 0,2-95-41 0 0,-6 86 21 0 0,0-90 62 0 0,2 88-73 0 0,9-112 0 0 0,-6 77 41 0 0,-2 66-13 0 0,1-1-1 0 0,4-28 1 0 0,-1 33-12 0 0,-1-28 0 0 0,-1 22-16 0 0,-1-41 13 0 0,2-21 9 0 0,3-73 45 0 0,-2 106-49 0 0,0-1 28 0 0,-1-176-42 0 0,-2 135 16 0 0,-2 42-5 0 0,1-29-10 0 0,-2-130 71 0 0,-1 106 23 0 0,-1 14-102 0 0,0-21-15 0 0,4 30 48 0 0,1-59 25 0 0,-1 16-12 0 0,0 12 35 0 0,-2 15-16 0 0,-1 18-2 0 0,0-53-76 0 0,-1 1 81 0 0,1-256-42 0 0,7 166-47 0 0,0-76 107 0 0,-6 204-76 0 0,5-18 7 0 0,-2 86 19 0 0,0-192 34 0 0,1 150-95 0 0,1-33-26 0 0,6-74 118 0 0,-3 61-50 0 0,1 17-29 0 0,4-42 58 0 0,1-25-56 0 0,-3 18-26 0 0,-7 145 63 0 0,24-154-28 0 0,-20 132 37 0 0,-1-1-1 0 0,0-53 0 0 0,-2 21-38 0 0,7-176 75 0 0,1-56-71 0 0,-10 265 22 0 0,7-79-108 0 0,0 6 100 0 0,-6 77-7 0 0,7-33-1 0 0,-1 5-23 0 0,0-79 56 0 0,-1 15 1 0 0,-1-4 25 0 0,-4 99-46 0 0,-1 0-1 0 0,-1 0 1 0 0,-4-25-1 0 0,-2-21-40 0 0,8-2 28 0 0,0 39 15 0 0,-3-33-1 0 0,1-7 26 0 0,1 49-15 0 0,-2-35 0 0 0,-3 4-6 0 0,2-64-1 0 0,3 88-40 0 0,-4-52 7 0 0,0 14 42 0 0,0 25-13 0 0,3 27 2 0 0,-1 0 0 0 0,2-20 0 0 0,2 16 8 0 0,-2 0 1 0 0,0 0-1 0 0,-1 0 0 0 0,-5-28 1 0 0,4 28-23 0 0,0 0 1 0 0,2-36-1 0 0,-1-11 36 0 0,-7-213-26 0 0,8 261-13 0 0,-1-80 24 0 0,1 79-8 0 0,-3-28-1 0 0,1 9 26 0 0,-2-25-10 0 0,-6-40-36 0 0,5 38 57 0 0,3 33-47 0 0,4-41 0 0 0,-1 15 25 0 0,-5-40-15 0 0,-3 25 10 0 0,1-18-3 0 0,5-67-24 0 0,-1 88 47 0 0,0 53-43 0 0,-1 14 30 0 0,1 1 3 0 0,1-7-9 0 0,1-11-14 0 0,1 1 7 0 0,-2 0 0 0 0,-4-31-1 0 0,2 29 0 0 0,0-34-1 0 0,0-3-7 0 0,-4 2 66 0 0,4 31-76 0 0,-6-34 6 0 0,2 23 54 0 0,4 14-13 0 0,-13-37 1 0 0,10 39 24 0 0,5 15-56 0 0,0-1-1 0 0,0 1 1 0 0,-1 0-1 0 0,0 0 1 0 0,0-1-1 0 0,0 1 0 0 0,0 0 1 0 0,-5-5-1 0 0,3 3 8 0 0,0 0 1 0 0,0-1-1 0 0,1 1 0 0 0,-5-12 1 0 0,2 4 8 0 0,3 8-23 0 0,3 4 8 0 0,-1 0-1 0 0,0 0 1 0 0,0 0-1 0 0,0 0 1 0 0,0 0-1 0 0,-1 1 1 0 0,1-1-1 0 0,0 0 1 0 0,-1 0-1 0 0,-3-2 1 0 0,3 2-4 0 0,0 0 1 0 0,0 0-1 0 0,0 0 1 0 0,0 0-1 0 0,1-1 1 0 0,-1 1-1 0 0,0-1 1 0 0,1 1-1 0 0,0-1 1 0 0,-2-4-1 0 0,1 3 3 0 0,0 1 1 0 0,1-1-1 0 0,-1 0 1 0 0,-1 1-1 0 0,-4-6 1 0 0,-8-8 26 0 0,6 6 38 0 0,-14-13 0 0 0,15 17-49 0 0,5 4-1 0 0,1 0 1 0 0,-1 1-1 0 0,0 0 1 0 0,0 0-1 0 0,0-1 1 0 0,0 2-1 0 0,-6-4 1 0 0,3 2-2 0 0,1 0 1 0 0,0 0-1 0 0,0-1 0 0 0,0 0 1 0 0,-7-7-1 0 0,-4-2-80 0 0,6 7 45 0 0,8 6 18 0 0,1-1 0 0 0,-1 1 1 0 0,1-1-1 0 0,0 0 0 0 0,0 0 0 0 0,-1 1 1 0 0,1-1-1 0 0,0 0 0 0 0,-2-2 0 0 0,-3-3-11 0 0,-5-8 12 0 0,6 7 23 0 0,4 6-19 0 0,0 0 1 0 0,0-1 0 0 0,0 1 0 0 0,0 0 0 0 0,1 0-1 0 0,-1-1 1 0 0,0 1 0 0 0,0-3 0 0 0,-6-12 41 0 0,7 15-44 0 0,-1 1 0 0 0,1-1 0 0 0,-1 1 0 0 0,1-1 0 0 0,0 1-1 0 0,-1-1 1 0 0,1 1 0 0 0,-1-1 0 0 0,1 1 0 0 0,-1-1 0 0 0,1 1 0 0 0,-1 0-1 0 0,0-1 1 0 0,1 1 0 0 0,-1 0 0 0 0,1-1 0 0 0,-1 1 0 0 0,0 0 0 0 0,1 0 0 0 0,-1 0-1 0 0,0-1 1 0 0,1 1 0 0 0,-1 0 0 0 0,0 0 0 0 0,1 0 0 0 0,-1 0 0 0 0,0 0-1 0 0,0 1 1 0 0,0-1 1 0 0,0 0 0 0 0,0 1 0 0 0,0-1-1 0 0,0 0 1 0 0,1 0 0 0 0,-1 1 0 0 0,0-1-1 0 0,0 0 1 0 0,0 0 0 0 0,0 0 0 0 0,0 0-1 0 0,0 0 1 0 0,0 0 0 0 0,0 0 0 0 0,0 0-1 0 0,1-1 1 0 0,-1 1 0 0 0,0 0 0 0 0,0-1-1 0 0,0 1 1 0 0,0 0 0 0 0,1-1 0 0 0,-1 1-1 0 0,0-1 1 0 0,0 1 0 0 0,1-1 0 0 0,-1 1-1 0 0,0-1 1 0 0,1 0 0 0 0,-1 1 0 0 0,0-1-1 0 0,1 0 1 0 0,-1 0 0 0 0,1 1 0 0 0,-1-1-1 0 0,1 0 1 0 0,-1-1 0 0 0,0 1-1 0 0,1 0-1 0 0,-1 0 1 0 0,0 0-1 0 0,1 0 1 0 0,-1 0 0 0 0,0 0-1 0 0,0 0 1 0 0,0 0-1 0 0,0 1 1 0 0,0-1-1 0 0,0 0 1 0 0,0 1 0 0 0,0-1-1 0 0,0 0 1 0 0,0 1-1 0 0,0 0 1 0 0,-2-1 0 0 0,2 0-2 0 0,0 1 0 0 0,1 0 1 0 0,-1-1-1 0 0,0 1 0 0 0,0 0 1 0 0,1-1-1 0 0,-1 1 1 0 0,0-1-1 0 0,1 1 0 0 0,-1-1 1 0 0,1 0-1 0 0,-1 1 0 0 0,1-1 1 0 0,-1 1-1 0 0,1-1 1 0 0,-1 0-1 0 0,1 0 0 0 0,0 1 1 0 0,-1-2-1 0 0,0 1-1 0 0,1 0-1 0 0,0 0 1 0 0,-1 0-1 0 0,1 0 1 0 0,-1 1-1 0 0,0-1 1 0 0,1 0-1 0 0,-1 0 1 0 0,0 1 0 0 0,1-1-1 0 0,-1 0 1 0 0,0 1-1 0 0,0-1 1 0 0,-1 0-1 0 0,-6-7-23 0 0,8 8 26 0 0,0 0-1 0 0,0-1 1 0 0,-1 1-1 0 0,1 0 0 0 0,0 0 1 0 0,0-1-1 0 0,0 1 1 0 0,-1 0-1 0 0,1 0 0 0 0,0-1 1 0 0,-1 1-1 0 0,1 0 1 0 0,0 0-1 0 0,-1 0 0 0 0,1 0 1 0 0,0-1-1 0 0,-1 1 0 0 0,1 0 1 0 0,0 0-1 0 0,-1 0 1 0 0,-1 3-4 0 0,-6 4 1 0 0,8-6 3 0 0,0-1 0 0 0,-1 0 0 0 0,1 0 0 0 0,0 0 0 0 0,0 0 0 0 0,-1 0 0 0 0,1 1 0 0 0,0-1 0 0 0,-1 0 1 0 0,1 0-1 0 0,0 0 0 0 0,0 0 0 0 0,-1 0 0 0 0,1 0 0 0 0,0 0 0 0 0,-1 0 0 0 0,1 0 0 0 0,0 0 0 0 0,-1 0 0 0 0,1 0 0 0 0,0 0 0 0 0,-1 0 0 0 0,1 0 0 0 0,0-1 0 0 0,0 1 0 0 0,-1 0 0 0 0,1 0 0 0 0,0 0 0 0 0,-1 0 0 0 0,1-1 0 0 0,0 1 0 0 0,-1 0 0 0 0,-7-9-13 0 0,-2 7-12 0 0,7-3 9 0 0,3 4 15 0 0,0 1 0 0 0,0-1 0 0 0,-1 0-1 0 0,1 1 1 0 0,0-1 0 0 0,0 1 0 0 0,-1-1-1 0 0,1 1 1 0 0,0-1 0 0 0,-1 1 0 0 0,1-1 0 0 0,-1 1-1 0 0,1 0 1 0 0,-1-1 0 0 0,1 1 0 0 0,-1 0-1 0 0,1-1 1 0 0,-1 1 0 0 0,1 0 0 0 0,-1-1 0 0 0,1 1-1 0 0,-1 0 1 0 0,1 0 0 0 0,-1 0 0 0 0,1-1-1 0 0,-1 1 1 0 0,0 0 0 0 0,1 0 0 0 0,-1 0 0 0 0,-1 0-1 0 0,-2 1-5 0 0,2-1 7 0 0,1 0 1 0 0,-1 0-1 0 0,1 0 1 0 0,-1 0-1 0 0,1 1 1 0 0,-1-1-1 0 0,1 1 1 0 0,-1-1-1 0 0,-1 1 1 0 0,-1 5 1 0 0,4-6-2 0 0,0 0 0 0 0,0 1 0 0 0,0-1 0 0 0,0 1 1 0 0,-1-1-1 0 0,1 0 0 0 0,0 1 0 0 0,0-1 0 0 0,-1 0 0 0 0,1 1 0 0 0,0-1 1 0 0,-1 0-1 0 0,1 1 0 0 0,0-1 0 0 0,-1 0 0 0 0,1 0 0 0 0,0 1 0 0 0,-1-1 0 0 0,1 0 1 0 0,-1 0-1 0 0,1 0 0 0 0,0 1 0 0 0,-1-1 0 0 0,1 0 0 0 0,-1 0 0 0 0,1 0 1 0 0,0 0-1 0 0,-1 0 0 0 0,1 0 0 0 0,-1 0 0 0 0,1 0 0 0 0,-1 0 0 0 0,1 0 0 0 0,-1 0 1 0 0,1 0-1 0 0,0 0 0 0 0,-1-1 0 0 0,1 1 0 0 0,-1 0 0 0 0,1 0 0 0 0,-1-1 1 0 0,-5-1 13 0 0,5 1-12 0 0,1 1 1 0 0,-1 0 0 0 0,0-1-1 0 0,0 1 1 0 0,0-1-1 0 0,0 1 1 0 0,0-1 0 0 0,0 0-1 0 0,1 1 1 0 0,-1-1-1 0 0,0 0 1 0 0,0-1 0 0 0,-2-3 10 0 0,3 4-11 0 0,0 0 0 0 0,0 0 0 0 0,-1 0 0 0 0,1 0 0 0 0,-1 0 0 0 0,1 1 0 0 0,-1-1 0 0 0,1 0 0 0 0,-1 0 0 0 0,1 0 0 0 0,-1 1 0 0 0,0-1 0 0 0,1 0 0 0 0,-1 0 0 0 0,0 1 0 0 0,0-1-1 0 0,1 1 1 0 0,-1-1 0 0 0,0 1 0 0 0,-2-2 0 0 0,-1 2-2 0 0,4 0 0 0 0,-1 0 0 0 0,0 0 0 0 0,1 0 1 0 0,-1-1-1 0 0,0 1 0 0 0,0 0 0 0 0,1 0 0 0 0,-1 0 0 0 0,1-1 0 0 0,-1 1 1 0 0,0 0-1 0 0,1-1 0 0 0,-1 1 0 0 0,0 0 0 0 0,1-1 0 0 0,-1 1 0 0 0,1-1 1 0 0,-1 1-1 0 0,0-2 0 0 0,-1-2-1 0 0,1 3 3 0 0,0 0 1 0 0,0-1 0 0 0,0 1 0 0 0,0 0-1 0 0,0 0 1 0 0,0 0 0 0 0,0 0 0 0 0,-1 0-1 0 0,1 0 1 0 0,0 0 0 0 0,-1 0 0 0 0,1 0-1 0 0,0 1 1 0 0,-3-2 0 0 0,3 2-3 0 0,1 0 0 0 0,-1 0 0 0 0,1 0 0 0 0,-1 0 0 0 0,0 0 0 0 0,1 0 0 0 0,-1 0 0 0 0,0 0 0 0 0,1 0 0 0 0,-1 0 0 0 0,0 0 0 0 0,1 1 0 0 0,-1-1 0 0 0,1 0 0 0 0,-1 0 0 0 0,0 1 0 0 0,1-1 0 0 0,-1 0 0 0 0,1 1 0 0 0,-1-1 0 0 0,1 1-1 0 0,-1-1 1 0 0,1 0 0 0 0,-1 1 0 0 0,1 0 0 0 0,-1 0-1 0 0,0 0 0 0 0,0-1 0 0 0,0 1 0 0 0,0 0 0 0 0,1-1-1 0 0,-1 1 1 0 0,0 0 0 0 0,0-1 0 0 0,0 1 0 0 0,0-1 0 0 0,0 0-1 0 0,0 1 1 0 0,0-1 0 0 0,-1 0 0 0 0,1 0 0 0 0,0 1-1 0 0,0-1 1 0 0,0 0 0 0 0,-1 0 0 0 0,1-1 0 0 0,0 1 1 0 0,-1 0-1 0 0,1 0 1 0 0,0-1-1 0 0,0 1 1 0 0,0-1-1 0 0,0 1 1 0 0,0-1-1 0 0,1 0 1 0 0,-1 1-1 0 0,0-1 1 0 0,0 0-1 0 0,-1-1 1 0 0,1 1 3 0 0,0 1 1 0 0,1-1-1 0 0,-1 0 1 0 0,0 0 0 0 0,0 1-1 0 0,0-1 1 0 0,0 1-1 0 0,0-1 1 0 0,0 0-1 0 0,0 1 1 0 0,0 0 0 0 0,0-1-1 0 0,-2 1 1 0 0,-10 0 18 0 0,11 0-25 0 0,0 0 0 0 0,0 0 1 0 0,1 0-1 0 0,-1 0 0 0 0,0 0 0 0 0,0 0 0 0 0,1 0 0 0 0,-1 0 0 0 0,0-1 0 0 0,1 1 0 0 0,-1-1 0 0 0,0 1 0 0 0,1-1 0 0 0,-1 0 1 0 0,-2-1-1 0 0,3 1 4 0 0,0 0 0 0 0,1 0 1 0 0,-1 1-1 0 0,0-1 0 0 0,0 0 1 0 0,0 0-1 0 0,0 1 0 0 0,0-1 1 0 0,0 1-1 0 0,0-1 0 0 0,0 1 1 0 0,0-1-1 0 0,0 1 0 0 0,0-1 1 0 0,0 1-1 0 0,0 0 0 0 0,0 0 1 0 0,0 0-1 0 0,0-1 0 0 0,0 1 1 0 0,0 0-1 0 0,-1 0 0 0 0,1 0 1 0 0,0 1-1 0 0,0-1 0 0 0,0 0 1 0 0,0 0-1 0 0,0 1 0 0 0,0-1 1 0 0,0 0-1 0 0,0 1 0 0 0,0-1 1 0 0,-2 2-1 0 0,0 0 1 0 0,2-1-8 0 0,0 0 1 0 0,1-1-1 0 0,-1 1 0 0 0,0 0 0 0 0,0-1 0 0 0,0 1 1 0 0,-1-1-1 0 0,1 1 0 0 0,0-1 0 0 0,0 1 0 0 0,0-1 1 0 0,0 0-1 0 0,0 0 0 0 0,-1 1 0 0 0,1-1 0 0 0,0 0 1 0 0,0 0-1 0 0,-2-1 0 0 0,-9 3 26 0 0,12-2-22 0 0,-1 1 0 0 0,0-1 0 0 0,0 0 0 0 0,0 1-1 0 0,0-1 1 0 0,0 0 0 0 0,0 0 0 0 0,0 0 0 0 0,0 0 0 0 0,0 0 0 0 0,0 0 0 0 0,0 0 0 0 0,0 0 0 0 0,0 0 0 0 0,0-1-1 0 0,0 1 1 0 0,1 0 0 0 0,-1 0 0 0 0,0-1 0 0 0,0 1 0 0 0,0-1 0 0 0,0 1 0 0 0,0-1 0 0 0,1 1 0 0 0,-1-1-1 0 0,0 0 1 0 0,-1-1 0 0 0,2 2 0 0 0,0 0 0 0 0,0 0 0 0 0,0-1 0 0 0,-1 1 1 0 0,1 0-1 0 0,0 0 0 0 0,0-1 0 0 0,0 1 0 0 0,0 0 0 0 0,-1 0 0 0 0,1 0 0 0 0,0-1 0 0 0,0 1 0 0 0,-1 0 0 0 0,1 0 0 0 0,0 0 0 0 0,0 0 0 0 0,-1 0 0 0 0,1 0 0 0 0,0 0 0 0 0,0-1 0 0 0,-1 1 0 0 0,1 0 0 0 0,0 0 0 0 0,-1 0 0 0 0,1 0 1 0 0,0 0-1 0 0,0 0 0 0 0,-1 0 0 0 0,1 0 0 0 0,0 0 0 0 0,-1 0 0 0 0,1 1 0 0 0,0-1 0 0 0,0 0 0 0 0,-1 0 0 0 0,1 0 0 0 0,-1 0 0 0 0,-9 10-8 0 0,9-9 11 0 0,0 0 0 0 0,0 0-1 0 0,0 0 1 0 0,0 0-1 0 0,0 0 1 0 0,0 0-1 0 0,0 0 1 0 0,0-1-1 0 0,-1 1 1 0 0,-1 0-1 0 0,3-1 1 0 0,0-1-1 0 0,-1 0 1 0 0,1 1 0 0 0,0-1-1 0 0,0 0 1 0 0,-1 1-1 0 0,1-1 1 0 0,0 0 0 0 0,0 0-1 0 0,0 1 1 0 0,0-1-1 0 0,0 0 1 0 0,0 0 0 0 0,0-1-1 0 0,0-1-17 0 0,0 2 17 0 0,-1 1-1 0 0,1 0 0 0 0,0 0 0 0 0,0 0 1 0 0,-1-1-1 0 0,1 1 0 0 0,0 0 1 0 0,0 0-1 0 0,-1 0 0 0 0,1 0 1 0 0,0 0-1 0 0,0-1 0 0 0,-1 1 0 0 0,1 0 1 0 0,0 0-1 0 0,0 0 0 0 0,-1 0 1 0 0,1 0-1 0 0,0 0 0 0 0,-1 0 1 0 0,1 0-1 0 0,0 0 0 0 0,-1 0 0 0 0,1 0 1 0 0,0 0-1 0 0,-1 1 0 0 0,-9 1 0 0 0,5 0-1 0 0,5-2 1 0 0,0 0 1 0 0,-1 0 0 0 0,1 0 0 0 0,0 0-1 0 0,0 0 1 0 0,0 0 0 0 0,0 0 0 0 0,0 0-1 0 0,0 0 1 0 0,-1 0 0 0 0,1 0 0 0 0,0 0-1 0 0,0 0 1 0 0,0 0 0 0 0,0 0 0 0 0,0 0-1 0 0,0 0 1 0 0,-1 0 0 0 0,1 0 0 0 0,0-1-1 0 0,0 1 1 0 0,0 0 0 0 0,0 0 0 0 0,0 0-1 0 0,0 0 1 0 0,0 0 0 0 0,0 0 0 0 0,-1 0-1 0 0,1 0 1 0 0,0 0 0 0 0,0-1 0 0 0,0 1-1 0 0,0 0 1 0 0,0 0 0 0 0,0 0 0 0 0,0 0-1 0 0,0 0 1 0 0,0 0 0 0 0,0-1 0 0 0,0 1-1 0 0,0 0 1 0 0,0 0 0 0 0,0 0-1 0 0,0 0 1 0 0,0-1 0 0 0,0 1-1 0 0,0 0 0 0 0,0 0-1 0 0,0 0 1 0 0,0 0 0 0 0,0 0 0 0 0,0-1-1 0 0,0 1 1 0 0,0 0 0 0 0,0 0 0 0 0,0 0 0 0 0,0 0-1 0 0,0 0 1 0 0,0-1 0 0 0,0 1 0 0 0,0 0-1 0 0,-1 0 1 0 0,1 0 0 0 0,0 0 0 0 0,0 0 0 0 0,0 0-1 0 0,0-1 1 0 0,0 1 0 0 0,0 0 0 0 0,0 0-1 0 0,-1 0 1 0 0,1 0 0 0 0,0 0 0 0 0,0 0 0 0 0,0 0-1 0 0,0 0 1 0 0,0 0 0 0 0,0 0 0 0 0,-1 0 0 0 0,1 0-1 0 0,0-1 1 0 0,0 1 0 0 0,0 0 0 0 0,0 0-1 0 0,-1 0 1 0 0,1 0 0 0 0,0 0 0 0 0,0 1 0 0 0,-12 2-31 0 0,11-3 32 0 0,0 1 0 0 0,-1-1 1 0 0,1 1-1 0 0,0-1 0 0 0,-1 1 0 0 0,1-1 0 0 0,-1 0 0 0 0,1 0 1 0 0,-1 0-1 0 0,1 0 0 0 0,-3 0 0 0 0,4 0 0 0 0,-1-1-1 0 0,0 1 1 0 0,1 0-1 0 0,-1 0 0 0 0,0 0 1 0 0,1 0-1 0 0,-1-1 1 0 0,0 1-1 0 0,0 0 1 0 0,1 0-1 0 0,-1 0 1 0 0,0 1-1 0 0,1-1 0 0 0,-1 0 1 0 0,0 0-1 0 0,0 0 1 0 0,1 0-1 0 0,-1 1 1 0 0,0-1-1 0 0,1 0 1 0 0,-1 1-1 0 0,1-1 0 0 0,-1 1 1 0 0,0 0-1 0 0,0-1 1 0 0,0 1-1 0 0,1-1 1 0 0,-1 1 0 0 0,0-1-1 0 0,0 0 1 0 0,0 1-1 0 0,0-1 1 0 0,1 0 0 0 0,-1 0-1 0 0,0 1 1 0 0,0-1-1 0 0,0 0 1 0 0,0 0 0 0 0,-1 0-1 0 0,2 0 2 0 0,0 0 0 0 0,-1 0 0 0 0,1 0 0 0 0,0 0-1 0 0,-1 0 1 0 0,1 0 0 0 0,0 0 0 0 0,0-1 0 0 0,-1 1 0 0 0,1 0 0 0 0,0 0-1 0 0,-1 0 1 0 0,1 0 0 0 0,0-1 0 0 0,0 1 0 0 0,-1 0 0 0 0,1 0 0 0 0,0 0-1 0 0,0-1 1 0 0,0 1 0 0 0,-1 0 0 0 0,1 0 0 0 0,0-1 0 0 0,0 1 0 0 0,-7-15 28 0 0,7 14-28 0 0,0 1-1 0 0,-1 0 1 0 0,1 0 0 0 0,0 0 0 0 0,0-1 0 0 0,0 1-1 0 0,0 0 1 0 0,0 0 0 0 0,-1 0 0 0 0,1 0 0 0 0,0-1-1 0 0,0 1 1 0 0,0 0 0 0 0,-1 0 0 0 0,1 0 0 0 0,0 0-1 0 0,0 0 1 0 0,0 0 0 0 0,-1 0 0 0 0,1 0 0 0 0,0 0-1 0 0,0 0 1 0 0,-1 0 0 0 0,1 0 0 0 0,0 0 0 0 0,0 0-1 0 0,-1 0 1 0 0,1 0 0 0 0,0 0 0 0 0,0 0 0 0 0,0 0-1 0 0,-1 0 1 0 0,1 0 0 0 0,0 0 0 0 0,-1 0 0 0 0,-6 6 8 0 0,6-5-8 0 0,-1 1-5 0 0,0 0 0 0 0,0-1 0 0 0,0 1 0 0 0,0 0 0 0 0,1 0 0 0 0,-2 3 0 0 0,-3 2 6 0 0,6-7-2 0 0,-1 0 1 0 0,1 0-1 0 0,-1 1 0 0 0,1-1 0 0 0,-1 0 0 0 0,1 0 0 0 0,-1 0 1 0 0,1 0-1 0 0,-1 0 0 0 0,1 0 0 0 0,-1 0 0 0 0,1 0 0 0 0,-1 0 1 0 0,1 0-1 0 0,-1 0 0 0 0,0 0 0 0 0,1 0 0 0 0,-1 0 0 0 0,1-1 1 0 0,-1 1-1 0 0,1 0 0 0 0,0 0 0 0 0,-1 0 0 0 0,1-1 0 0 0,-1 1 1 0 0,1 0-1 0 0,-1-1 0 0 0,1 1 0 0 0,0 0 0 0 0,-1-1 0 0 0,1 1 0 0 0,0-1 1 0 0,-1 0-1 0 0,-7-4 4 0 0,5 5-7 0 0,-1-1-1 0 0,1 1 1 0 0,-1-1 0 0 0,0 1 0 0 0,1 0 0 0 0,-1 0 0 0 0,0 1 0 0 0,1-1 0 0 0,-1 1 0 0 0,-5 2 0 0 0,4-2-10 0 0,-1 0 0 0 0,1 0 0 0 0,-8 0 0 0 0,6-1 13 0 0,1 0 0 0 0,0 0 0 0 0,-1-1 0 0 0,1 0 0 0 0,-7-2 0 0 0,9 2 6 0 0,0 1-1 0 0,1-1 1 0 0,-1 1 0 0 0,-6-1-1 0 0,6 1-2 0 0,1 0 0 0 0,0 0 1 0 0,-1 0-1 0 0,1-1 0 0 0,-6-1 0 0 0,-3-5 10 0 0,10 5-12 0 0,0 1-1 0 0,-1 0 1 0 0,1-1-1 0 0,0 1 1 0 0,-1 0-1 0 0,1 0 1 0 0,-3 0-1 0 0,2 0-1 0 0,1 1-1 0 0,0-1 0 0 0,-1 0 0 0 0,1 1 0 0 0,-1 0 0 0 0,1 0 0 0 0,-1 0 0 0 0,1 0 0 0 0,-1 0 0 0 0,1 0 0 0 0,-4 1 1 0 0,-6 8-5 0 0,10-8 5 0 0,1 1 0 0 0,-1-1 1 0 0,0 1-1 0 0,0-1 0 0 0,0 0 1 0 0,0 0-1 0 0,0 0 0 0 0,0 0 1 0 0,0 0-1 0 0,-4 1 0 0 0,2-2-1 0 0,0 1 1 0 0,0-1-1 0 0,1 0 0 0 0,-1 0 0 0 0,0 0 0 0 0,0-1 0 0 0,0 0 1 0 0,1 1-1 0 0,-6-3 0 0 0,1 1-2 0 0,6 2 4 0 0,-1 0 1 0 0,1-1 0 0 0,-1 1 0 0 0,0 1 0 0 0,1-1 0 0 0,-5 1 0 0 0,-6-1-3 0 0,-9-5-9 0 0,14 5 3 0 0,-9 1 19 0 0,16-1-11 0 0,-1 1 0 0 0,1-1 1 0 0,-1 0-1 0 0,0 1 0 0 0,1-1 1 0 0,-1 0-1 0 0,0 0 0 0 0,1 0 1 0 0,-1 0-1 0 0,0 0 0 0 0,1 0 1 0 0,-1-1-1 0 0,0 1 0 0 0,1-1 1 0 0,-1 1-1 0 0,0-1 1 0 0,1 1-1 0 0,-3-3 0 0 0,1 3-1 0 0,1-1 0 0 0,-1 1 0 0 0,1-1 0 0 0,0 1 1 0 0,-1 0-1 0 0,1 0 0 0 0,-1 0 0 0 0,-2 0 0 0 0,-6 1 1 0 0,9-1 2 0 0,0 0-1 0 0,-1 0 1 0 0,1 0-1 0 0,0 0 1 0 0,0 1-1 0 0,0-1 1 0 0,0 1-1 0 0,0 0 1 0 0,0 0-1 0 0,0-1 1 0 0,0 1 0 0 0,-3 2-1 0 0,3-1-3 0 0,0-1 0 0 0,0 0 0 0 0,0 0 1 0 0,0 0-1 0 0,0 0 0 0 0,0-1 0 0 0,-1 1 0 0 0,1-1 0 0 0,0 1 0 0 0,0-1 0 0 0,-4 0 1 0 0,-7 1 0 0 0,0-2 1 0 0,-20-3-1 0 0,27 3-2 0 0,1 0 0 0 0,-1 0 0 0 0,1 1 0 0 0,-1-1 0 0 0,0 1 0 0 0,1 0 0 0 0,-1 1 0 0 0,1-1 0 0 0,-7 3 0 0 0,8-2-1 0 0,-1 1 0 0 0,1-1 0 0 0,-1 0 0 0 0,0 0 1 0 0,-9 0-1 0 0,12-1 2 0 0,0-1-1 0 0,-1 1 1 0 0,1 0 0 0 0,0-1 0 0 0,-1 0 0 0 0,1 1-1 0 0,0-1 1 0 0,0 0 0 0 0,0 0 0 0 0,0-1-1 0 0,0 1 1 0 0,0 0 0 0 0,0 0 0 0 0,-3-3 0 0 0,4 3 2 0 0,0 0 0 0 0,0 0 0 0 0,-1 0 1 0 0,1 0-1 0 0,-1 0 0 0 0,1 0 0 0 0,-1 0 1 0 0,1 1-1 0 0,-1-1 0 0 0,1 1 0 0 0,-1-1 0 0 0,1 1 1 0 0,-1 0-1 0 0,-2-1 0 0 0,0 1 4 0 0,0 1 0 0 0,0-1 0 0 0,0 1 0 0 0,0 0-1 0 0,-5 2 1 0 0,6-2 0 0 0,0 0-1 0 0,-1 0 1 0 0,1 0 0 0 0,-1 0-1 0 0,1-1 1 0 0,-1 0 0 0 0,0 0-1 0 0,1 0 1 0 0,-1 0 0 0 0,1 0-1 0 0,-1 0 1 0 0,1-1-1 0 0,-1 0 1 0 0,1 0 0 0 0,-1 0-1 0 0,1 0 1 0 0,0 0 0 0 0,0-1-1 0 0,-1 0 1 0 0,1 1 0 0 0,-3-4-1 0 0,4 4-4 0 0,1 0-1 0 0,-1 0 1 0 0,1 0-1 0 0,-1 0 1 0 0,1 1-1 0 0,-1-1 0 0 0,1 0 1 0 0,-1 1-1 0 0,0-1 1 0 0,1 1-1 0 0,-1 0 1 0 0,0-1-1 0 0,0 1 1 0 0,1 0-1 0 0,-1 0 1 0 0,0 0-1 0 0,0 0 1 0 0,1 0-1 0 0,-3 1 1 0 0,2-1 0 0 0,1 0 0 0 0,-1 0 1 0 0,1 0-1 0 0,-1 0 1 0 0,1-1-1 0 0,-1 1 0 0 0,1 0 1 0 0,-1-1-1 0 0,1 1 1 0 0,-1-1-1 0 0,1 0 1 0 0,0 1-1 0 0,-3-2 0 0 0,3 1 3 0 0,-2 0 0 0 0,1 0 0 0 0,0 0-1 0 0,0 0 1 0 0,0 0 0 0 0,-4 0 0 0 0,6 0-2 0 0,-1 1 0 0 0,1 0 0 0 0,0 0 0 0 0,-1 0 1 0 0,1 0-1 0 0,0 0 0 0 0,-1 0 0 0 0,1 0 0 0 0,0 1 1 0 0,-1-1-1 0 0,1 0 0 0 0,0 0 0 0 0,-1 0 0 0 0,1 0 1 0 0,0 0-1 0 0,-1 0 0 0 0,1 1 0 0 0,0-1 0 0 0,-1 0 1 0 0,1 0-1 0 0,0 0 0 0 0,0 1 0 0 0,-1-1 0 0 0,1 0 0 0 0,0 0 1 0 0,0 1-1 0 0,-4 4 3 0 0,4-4-4 0 0,0-1 1 0 0,-1 1 0 0 0,1 0 0 0 0,0 0-1 0 0,-1-1 1 0 0,1 1 0 0 0,-1-1-1 0 0,1 1 1 0 0,-1 0 0 0 0,1-1 0 0 0,-1 1-1 0 0,1-1 1 0 0,-1 1 0 0 0,0-1 0 0 0,1 1-1 0 0,-1-1 1 0 0,0 0 0 0 0,1 1 0 0 0,-1-1-1 0 0,0 0 1 0 0,1 1 0 0 0,-1-1-1 0 0,0 0 1 0 0,0 0 0 0 0,0 0 0 0 0,1 0-1 0 0,-1 0 1 0 0,0 0 0 0 0,-1 0 0 0 0,-4 0-18 0 0,5 0 16 0 0,0 0 0 0 0,0 0 0 0 0,0 0 0 0 0,0 0 0 0 0,0-1 0 0 0,0 1 0 0 0,0 0 1 0 0,1 0-1 0 0,-1 0 0 0 0,0-1 0 0 0,0 1 0 0 0,0-1 0 0 0,0 1 0 0 0,1 0 0 0 0,-2-2 1 0 0,-3-4-11 0 0,5 5 10 0 0,0 0 0 0 0,-1 1 0 0 0,1-1 0 0 0,-1 0 0 0 0,1 1 0 0 0,0-1 0 0 0,-1 0 0 0 0,1 1 0 0 0,-1-1 0 0 0,1 1 0 0 0,-1-1 0 0 0,0 1 0 0 0,1-1 0 0 0,-1 1 0 0 0,1 0 0 0 0,-1-1 0 0 0,0 1 0 0 0,1 0 0 0 0,-1-1 0 0 0,0 1 0 0 0,0 0 0 0 0,1 0 0 0 0,-1 0 0 0 0,0 0 0 0 0,0 0 0 0 0,1-1 0 0 0,-2 2 0 0 0,-32-4-58 0 0,23 3 53 0 0,9-1 3 0 0,1 1 0 0 0,0 0 0 0 0,-1 0 0 0 0,1 0 0 0 0,-1 0 0 0 0,1 0 0 0 0,-1 0 0 0 0,1 0 0 0 0,-1 0 1 0 0,1 1-1 0 0,-1-1 0 0 0,1 0 0 0 0,0 1 0 0 0,-1-1 0 0 0,1 1 0 0 0,-2 1 0 0 0,-6 4-25 0 0,7-4 24 0 0,0-1 1 0 0,0 1-1 0 0,0-1 0 0 0,0 0 0 0 0,0 0 1 0 0,-1 0-1 0 0,1 0 0 0 0,0 0 0 0 0,-1 0 1 0 0,1 0-1 0 0,0-1 0 0 0,-5 1 0 0 0,6-1 5 0 0,0 0-1 0 0,0 0 0 0 0,0 0 0 0 0,0 0 0 0 0,0 0 0 0 0,0 0 0 0 0,0 0 0 0 0,0 0 0 0 0,0 0 0 0 0,0-1 0 0 0,0 1 0 0 0,0 0 1 0 0,0-1-1 0 0,0 1 0 0 0,0-1 0 0 0,0 1 0 0 0,1-1 0 0 0,-1 0 0 0 0,0 1 0 0 0,0-1 0 0 0,0 0 0 0 0,1 0 0 0 0,-1 1 0 0 0,0-2 1 0 0,0 0-2 0 0,0 1 1 0 0,0 0-1 0 0,0 0 1 0 0,0 0-1 0 0,0 0 1 0 0,0 0-1 0 0,0 1 1 0 0,-1-1-1 0 0,1 0 1 0 0,0 0-1 0 0,0 1 1 0 0,-1-1-1 0 0,1 1 1 0 0,0-1-1 0 0,-1 1 1 0 0,-2-1-1 0 0,3 1 1 0 0,-1-1 1 0 0,0 1-1 0 0,0 0 1 0 0,0-1 0 0 0,0 1-1 0 0,0 0 1 0 0,0 0-1 0 0,0 0 1 0 0,0 1 0 0 0,-1-1-1 0 0,1 0 1 0 0,1 1 0 0 0,-1-1-1 0 0,-4 2 1 0 0,-2 6 5 0 0,7-7-1 0 0,0 0 0 0 0,0 1-1 0 0,0-1 1 0 0,0 0 0 0 0,-1 0-1 0 0,1 0 1 0 0,0 0 0 0 0,-1 0-1 0 0,1 0 1 0 0,-1-1 0 0 0,1 1-1 0 0,-1 0 1 0 0,1-1 0 0 0,-1 1-1 0 0,1-1 1 0 0,-3 1 0 0 0,-7 0-5 0 0,0 1 0 0 0,0 0 0 0 0,-19 7 0 0 0,5-2 26 0 0,-5-3-20 0 0,25-4 0 0 0,1 0 1 0 0,-1 1 0 0 0,1 0 0 0 0,-1 0 0 0 0,1 0-1 0 0,0 0 1 0 0,-8 4 0 0 0,2 0 0 0 0,4-2 7 0 0,0 0 0 0 0,0 0-1 0 0,-11 3 1 0 0,16-5-12 0 0,-1-1 0 0 0,1 0 0 0 0,0 0-1 0 0,-1 0 1 0 0,1 0 0 0 0,-1 0 0 0 0,1-1 0 0 0,0 1-1 0 0,-1 0 1 0 0,1-1 0 0 0,0 1 0 0 0,-1-1 0 0 0,-1 0 0 0 0,-8-3 13 0 0,9 4-16 0 0,0 0 1 0 0,0 0 0 0 0,1 0 0 0 0,-1 0-1 0 0,0 0 1 0 0,0 1 0 0 0,0-1 0 0 0,1 1 0 0 0,-1-1-1 0 0,-2 2 1 0 0,-9 2 1 0 0,11-4 7 0 0,-1 1 0 0 0,1 0 0 0 0,-1-1 0 0 0,1 1 0 0 0,0 1 0 0 0,-3 0 0 0 0,3-1-5 0 0,0 0 0 0 0,0 0 1 0 0,1 0-1 0 0,-1 0 0 0 0,0-1 1 0 0,0 1-1 0 0,0-1 0 0 0,0 1 1 0 0,-3-1-1 0 0,1 1 1 0 0,2-1-3 0 0,0 0 0 0 0,0 0 0 0 0,0 1 0 0 0,0-2 1 0 0,0 1-1 0 0,0 0 0 0 0,0 0 0 0 0,0-1 0 0 0,-4 0 0 0 0,-1-2 5 0 0,-1 1-1 0 0,0 0 0 0 0,1 1 1 0 0,-1-1-1 0 0,-16 1 0 0 0,-44 3 34 0 0,36 0-34 0 0,7 2-19 0 0,22-3 17 0 0,-1 0-1 0 0,0 0 1 0 0,0 0 0 0 0,0-1-1 0 0,-5 1 1 0 0,5-1-2 0 0,0 0 0 0 0,0-1 0 0 0,0 1 0 0 0,0-1 0 0 0,0 0 0 0 0,1 0 0 0 0,-6-2 0 0 0,-1-5-4 0 0,9 7 3 0 0,0 0-1 0 0,0 0 1 0 0,0 0-1 0 0,-1 0 0 0 0,1 0 1 0 0,-1 0-1 0 0,1 0 1 0 0,-1 0-1 0 0,1 1 0 0 0,-1-1 1 0 0,1 0-1 0 0,-1 1 1 0 0,1-1-1 0 0,-1 1 0 0 0,0 0 1 0 0,-1-1-1 0 0,0 1 3 0 0,0 0 0 0 0,0 0 0 0 0,0 1-1 0 0,0-1 1 0 0,0 1 0 0 0,0-1 0 0 0,0 1-1 0 0,0 0 1 0 0,0 0 0 0 0,0 0 0 0 0,-3 2 0 0 0,-6 8 17 0 0,11-9-17 0 0,0-1 0 0 0,-1 1 0 0 0,1-1 0 0 0,0 1-1 0 0,-1-1 1 0 0,0 0 0 0 0,1 1 0 0 0,-1-1 0 0 0,0 0 0 0 0,0 0 0 0 0,0 0-1 0 0,1 0 1 0 0,-1-1 0 0 0,0 1 0 0 0,0-1 0 0 0,0 1 0 0 0,0-1-1 0 0,0 1 1 0 0,0-1 0 0 0,-1 0 0 0 0,-2 0 0 0 0,-32 3-8 0 0,22-6 9 0 0,12 2-2 0 0,1 0 1 0 0,-1 1 0 0 0,0-1 0 0 0,0 1-1 0 0,0 0 1 0 0,-5 0 0 0 0,-57 4 72 0 0,53-4-66 0 0,-16-3-6 0 0,24 2-2 0 0,-1 0-1 0 0,0 1 1 0 0,-7-1 0 0 0,-23 6 18 0 0,19-4 6 0 0,14 0-23 0 0,-1-1 0 0 0,1 1 0 0 0,-1-1 0 0 0,1 0 0 0 0,-1 0 0 0 0,1 0 0 0 0,-1-1 0 0 0,1 1 0 0 0,-1-1 0 0 0,-2 0 0 0 0,1 0 0 0 0,0 1 0 0 0,0-1 0 0 0,0 1 0 0 0,-1 0 0 0 0,1 0 0 0 0,0 0 0 0 0,0 1 0 0 0,0-1 0 0 0,-1 1 0 0 0,1 0 0 0 0,-6 2 0 0 0,5-1 0 0 0,0-1 0 0 0,1 0-1 0 0,-1 0 1 0 0,0 0 0 0 0,0 0 0 0 0,0-1 0 0 0,-5 0 0 0 0,-6 0-22 0 0,14 0 20 0 0,0 0 1 0 0,1 0-1 0 0,-1 0 0 0 0,1 0 1 0 0,-1 0-1 0 0,0 0 0 0 0,1 0 1 0 0,-1-1-1 0 0,1 1 1 0 0,-1 0-1 0 0,-2-2 0 0 0,2 1 2 0 0,0 0 1 0 0,0-1 0 0 0,-1 1 0 0 0,1 0 0 0 0,0 0 0 0 0,-1 0 0 0 0,1 0 0 0 0,0 0 0 0 0,-1 1 0 0 0,1-1 0 0 0,-1 1 0 0 0,0 0 0 0 0,1-1 0 0 0,-1 1 0 0 0,1 0 0 0 0,-1 0 0 0 0,1 1 0 0 0,-1-1 0 0 0,1 1 0 0 0,-4 0 0 0 0,0 2-2 0 0,4-2 0 0 0,-1 1 0 0 0,0-1-1 0 0,0 0 1 0 0,0 0 0 0 0,0 0-1 0 0,-1 0 1 0 0,1 0-1 0 0,0-1 1 0 0,0 0 0 0 0,-5 1-1 0 0,0-1 15 0 0,1 0-1 0 0,-1 1 1 0 0,-12 3-1 0 0,-1-1-23 0 0,18-2 9 0 0,1-1 0 0 0,-1-1 1 0 0,1 1-1 0 0,0 0 0 0 0,-1-1 0 0 0,1 1 1 0 0,-4-2-1 0 0,-8-1 15 0 0,3 2-11 0 0,0 1 1 0 0,0 1-1 0 0,0-1 1 0 0,0 2-1 0 0,-12 2 0 0 0,8-1-12 0 0,-23 1-1 0 0,32-4 18 0 0,1 0 1 0 0,-1 0-1 0 0,1 0 1 0 0,-1-1-1 0 0,1 0 0 0 0,0-1 1 0 0,-1 1-1 0 0,-4-3 1 0 0,1 0 1 0 0,7 3-8 0 0,1 0 1 0 0,-1 0-1 0 0,0 0 0 0 0,0 1 0 0 0,0-1 0 0 0,1 0 1 0 0,-1 1-1 0 0,0-1 0 0 0,0 1 0 0 0,0 0 1 0 0,0 0-1 0 0,0 0 0 0 0,0 0 0 0 0,-3 0 1 0 0,-22 7 7 0 0,20-4-7 0 0,0-1 1 0 0,0-1 0 0 0,-1 1 0 0 0,1-1-1 0 0,-8 0 1 0 0,-22-3 18 0 0,27 2-11 0 0,0-1-1 0 0,-1 1 1 0 0,-10-4 0 0 0,9 2 10 0 0,-21 0 1 0 0,-17-2-39 0 0,47 4 16 0 0,-72 3 12 0 0,65-4-16 0 0,1 0 1 0 0,0 0-1 0 0,-1 0 1 0 0,1-1-1 0 0,-16-6 0 0 0,17 6 6 0 0,0 0-1 0 0,0 1 0 0 0,0 0 1 0 0,0 0-1 0 0,-1 1 0 0 0,1 0 0 0 0,0 0 1 0 0,-11 2-1 0 0,-19 1 38 0 0,24-3-32 0 0,8 1-5 0 0,1-1-1 0 0,0 0 0 0 0,-7-1 1 0 0,-2-2-7 0 0,10 2 7 0 0,-1 0 0 0 0,1 0 1 0 0,-1 1-1 0 0,-5-1 0 0 0,-15 2 9 0 0,15 0-10 0 0,-1 0 0 0 0,1-1 0 0 0,0-1 0 0 0,-18-2 0 0 0,12-4 11 0 0,14 6-11 0 0,1 0 0 0 0,-1 1 0 0 0,1-1 0 0 0,-1 0 0 0 0,1 1-1 0 0,-1-1 1 0 0,0 1 0 0 0,1-1 0 0 0,-1 1 0 0 0,0 0-1 0 0,-2 0 1 0 0,2 0 1 0 0,-1-1 3 0 0,1 1 1 0 0,0 0-1 0 0,-1 1 1 0 0,1-1-1 0 0,0 0 1 0 0,-1 0-1 0 0,1 1 1 0 0,0 0-1 0 0,0-1 1 0 0,0 1-1 0 0,-4 2 1 0 0,-1 2 15 0 0,6-4-20 0 0,0 0 0 0 0,0 0-1 0 0,0-1 1 0 0,0 1-1 0 0,0 0 1 0 0,-1 0-1 0 0,1-1 1 0 0,0 1-1 0 0,0 0 1 0 0,-1-1-1 0 0,1 0 1 0 0,0 1-1 0 0,-1-1 1 0 0,1 0-1 0 0,-1 1 1 0 0,1-1-1 0 0,0 0 1 0 0,-1 0-1 0 0,1 0 1 0 0,0 0-1 0 0,-1-1 1 0 0,1 1-1 0 0,-1 0 1 0 0,1 0-1 0 0,-2-2 1 0 0,-13-4-10 0 0,12 4 15 0 0,1 1 0 0 0,0-1 1 0 0,-1 1-1 0 0,1 0 0 0 0,-1 0 0 0 0,0 0 0 0 0,-5 0 1 0 0,-29 2-8 0 0,21-1-7 0 0,-20-1-1 0 0,27 1 16 0 0,-21 1 1 0 0,23 0-4 0 0,0 0 1 0 0,0-1-1 0 0,0-1 1 0 0,-15-1 0 0 0,14 0-7 0 0,-1 0 0 0 0,0 1 1 0 0,-18 0-1 0 0,-30-2 10 0 0,-10 0 20 0 0,63 3-32 0 0,0 1 1 0 0,0-1-1 0 0,0-1 0 0 0,1 1 1 0 0,-1-1-1 0 0,0 0 1 0 0,1 0-1 0 0,-8-3 0 0 0,9 3 5 0 0,-1 1 0 0 0,1-1 0 0 0,0 0 0 0 0,0 1 0 0 0,0 0 0 0 0,-1 0 0 0 0,1 0 0 0 0,-5 0 0 0 0,-12 0 5 0 0,12-1-3 0 0,2 1-3 0 0,0-1 1 0 0,0 1-1 0 0,-11 0 1 0 0,3 0-1 0 0,12 0 2 0 0,-1 0 0 0 0,1 0 0 0 0,-1 0 0 0 0,0 1 0 0 0,1-1 0 0 0,-1 1 0 0 0,0-1 0 0 0,1 1 0 0 0,-5 2 0 0 0,-2 2 0 0 0,7-4 5 0 0,0 1 0 0 0,0-1 1 0 0,0 0-1 0 0,0 0 0 0 0,0 0 0 0 0,0 0 1 0 0,-1-1-1 0 0,1 1 0 0 0,0-1 1 0 0,0 1-1 0 0,-1-1 0 0 0,1 0 0 0 0,-5 0 1 0 0,-8 1-3 0 0,0 1 0 0 0,0 0 0 0 0,-27 8 0 0 0,38-9-3 0 0,-5 0 4 0 0,0 0 0 0 0,0 0 0 0 0,1-1 0 0 0,-12-1 0 0 0,10 1 0 0 0,-58 0 33 0 0,47 2-9 0 0,12-2-20 0 0,-1 1 0 0 0,1 0 0 0 0,-1 0 0 0 0,1 1 0 0 0,-16 6 0 0 0,15-5-6 0 0,0-1-1 0 0,0 0 1 0 0,-1 0-1 0 0,1-1 1 0 0,0 0-1 0 0,-19-1 1 0 0,-14 1-26 0 0,13-1 12 0 0,20 0 11 0 0,0 0-1 0 0,-16 3 1 0 0,18-2 5 0 0,0 0 1 0 0,0 0 0 0 0,0-1-1 0 0,1 0 1 0 0,-1-1 0 0 0,0 0-1 0 0,-12-3 1 0 0,14 3-2 0 0,0 0-1 0 0,0 1 1 0 0,0-1-1 0 0,0 1 1 0 0,0 0-1 0 0,0 1 1 0 0,0-1-1 0 0,0 1 1 0 0,0 0-1 0 0,-8 3 1 0 0,3 1 0 0 0,-3 1-14 0 0,-2 0-1 0 0,-21 4 0 0 0,-145 17 28 0 0,71-16-50 0 0,51-4 45 0 0,-83-1 0 0 0,69-4-43 0 0,17 0 56 0 0,23-4-42 0 0,21 1 28 0 0,1 1 0 0 0,-1 0 1 0 0,-15 3-1 0 0,17-2-33 0 0,-157 20-66 0 0,127-21 119 0 0,-47-6 1 0 0,10 5-55 0 0,70 1 32 0 0,0 0-1 0 0,0 1 1 0 0,-12 3 0 0 0,15-4-13 0 0,1 1 1 0 0,-1-1 0 0 0,0 0 0 0 0,1 0 0 0 0,-1 0 0 0 0,0 0 0 0 0,-7-2-1 0 0,-14-1 19 0 0,-250 5 67 0 0,263-2-80 0 0,1 1 3 0 0,0-2 1 0 0,0 1-1 0 0,1-2 0 0 0,-13-2 1 0 0,18 3-5 0 0,1 1 0 0 0,-1-1 0 0 0,-9 1 1 0 0,8 0-3 0 0,1 0 0 0 0,-12-2 1 0 0,-13 0-8 0 0,25 2 6 0 0,0 0 1 0 0,-1-1-1 0 0,1 1 1 0 0,-7-2-1 0 0,0-1 0 0 0,-1 1-1 0 0,1 1 1 0 0,-1 0-1 0 0,-22 3 1 0 0,-10-2 11 0 0,30 0-12 0 0,1 0-1 0 0,-1 1 1 0 0,-26 5 0 0 0,29-4 7 0 0,0-1 1 0 0,0 0 0 0 0,0-1-1 0 0,-17-2 1 0 0,-11 0-26 0 0,6 3 39 0 0,16-1-8 0 0,-36-2 1 0 0,-32-2-41 0 0,72 3 54 0 0,-23 2 1 0 0,-7 0-54 0 0,-1-3 22 0 0,-70 7-1 0 0,-78 5 26 0 0,81-7-50 0 0,-51 1 80 0 0,110 1-24 0 0,-11-1-2 0 0,0-1-60 0 0,-30-2 52 0 0,-147-6 111 0 0,203 5-125 0 0,-44-5 18 0 0,-60 0 43 0 0,105-1-32 0 0,28 5-26 0 0,-22-5-1 0 0,22 4 2 0 0,1 0 0 0 0,-12 0 0 0 0,-28-1 36 0 0,-34 1-76 0 0,-2 0 45 0 0,48 0-7 0 0,22 1-4 0 0,-52 1-2 0 0,49 0-12 0 0,0-1 1 0 0,0-1-1 0 0,-22-5 0 0 0,39 7 17 0 0,-18-5 4 0 0,16 3 0 0 0,-1 1 0 0 0,1 0-1 0 0,-1 1 1 0 0,-6-2 0 0 0,2 1-8 0 0,0 0 0 0 0,0 0 0 0 0,-13-5 0 0 0,13 3-3 0 0,1 1-1 0 0,-1 0 0 0 0,-13-1 0 0 0,1 3 17 0 0,1-2 0 0 0,-1 0 0 0 0,-21-6 0 0 0,39 7-8 0 0,0 0 0 0 0,0 1 0 0 0,0-1-1 0 0,0 0 1 0 0,1 0 0 0 0,-1 0-1 0 0,0 0 1 0 0,1-1 0 0 0,-3-1 0 0 0,3 2 0 0 0,0 0 1 0 0,-1 0-1 0 0,1 0 1 0 0,0 0 0 0 0,-1 0-1 0 0,1 0 1 0 0,-1 1-1 0 0,1-1 1 0 0,-1 0-1 0 0,1 1 1 0 0,-1-1 0 0 0,1 1-1 0 0,-3-1 1 0 0,0 1-1 0 0,1-1 1 0 0,1 1-1 0 0,0 0 1 0 0,0-1 0 0 0,0 1-1 0 0,-1 0 1 0 0,1 0-1 0 0,0 1 1 0 0,-4 0 0 0 0,-1 2 0 0 0,5-2-3 0 0,1-1 0 0 0,-1 1 1 0 0,1-1-1 0 0,-1 1 0 0 0,1-1 0 0 0,-1 1 1 0 0,1-1-1 0 0,-1 0 0 0 0,1 0 1 0 0,-1 1-1 0 0,-2-2 0 0 0,-6 1-12 0 0,-18 1 0 0 0,20 0 9 0 0,0-1 0 0 0,0 0 1 0 0,-11-1-1 0 0,-17-4-54 0 0,-51 0 1 0 0,70 3 20 0 0,14 2 35 0 0,-1 0-1 0 0,0-1 1 0 0,0 1 0 0 0,-4 1 0 0 0,-43 4 58 0 0,-7-1-133 0 0,19-4 69 0 0,30-1 7 0 0,1 1 0 0 0,-1 0 0 0 0,1 0 0 0 0,-10 3-1 0 0,9-1 5 0 0,0 0 0 0 0,0-1-1 0 0,1 0 1 0 0,-1-1 0 0 0,0 1-1 0 0,-12-2 1 0 0,10-1 0 0 0,-1 1 0 0 0,0 1 0 0 0,1 0-1 0 0,-1 1 1 0 0,1 0 0 0 0,-18 4 0 0 0,17-3-2 0 0,1-1-1 0 0,-14-1 1 0 0,16 0 0 0 0,-1 1 0 0 0,1-1 0 0 0,0 1 0 0 0,-17 4 0 0 0,-8 7 28 0 0,25-8-35 0 0,-1 0 0 0 0,0-1 0 0 0,0 0 0 0 0,0-1 0 0 0,0 0-1 0 0,-16 1 1 0 0,-6-2 10 0 0,14 0 13 0 0,-23-2 0 0 0,-26-3-43 0 0,62 3 33 0 0,0 1 0 0 0,0 1 0 0 0,0-1 0 0 0,-7 2 0 0 0,7-1-1 0 0,0 0 1 0 0,0 0-1 0 0,-1-1 0 0 0,-6 0 0 0 0,-3-1-9 0 0,0 0 0 0 0,-1 2 0 0 0,-21 2 0 0 0,-35 7-3 0 0,61-8 6 0 0,-1-1 0 0 0,-16 0-1 0 0,18-2-14 0 0,0 2-1 0 0,0 0 1 0 0,-17 3 0 0 0,15-1 22 0 0,-2-1 1 0 0,1-1-1 0 0,0 1 1 0 0,-24-2-1 0 0,20 0-24 0 0,1 1 1 0 0,-1 1-1 0 0,-22 4 1 0 0,7 0 2 0 0,29-5 15 0 0,-1-1-2 0 0,0 1 0 0 0,-1-1 0 0 0,1 1 1 0 0,0 1-1 0 0,0-1 0 0 0,0 1 0 0 0,0-1 0 0 0,-5 4 0 0 0,-93 50 40 0 0,54-29-128 0 0,14-10 106 0 0,19-9-51 0 0,-13 7 0 0 0,14-5-27 0 0,2 0 0 0 0,-1 1 0 0 0,1 0-1 0 0,1 0 1 0 0,-13 17 0 0 0,20-23 34 0 0,0 0-1 0 0,-1-1 1 0 0,-5 5 0 0 0,7-6 14 0 0,-1 1 1 0 0,0 0 0 0 0,1 0 0 0 0,-6 7 0 0 0,7-8 12 0 0,1 0 0 0 0,0 0 0 0 0,0 0 0 0 0,-1-1-1 0 0,1 1 1 0 0,-1 0 0 0 0,1-1 0 0 0,-1 1 0 0 0,1-1-1 0 0,-4 2 1 0 0,4-3-3 0 0,0 0 0 0 0,-1 1-1 0 0,1-1 1 0 0,0 1-1 0 0,0-1 1 0 0,0 1 0 0 0,0-1-1 0 0,0 1 1 0 0,0 0 0 0 0,0 0-1 0 0,0-1 1 0 0,0 1 0 0 0,0 0-1 0 0,0 0 1 0 0,0 0 0 0 0,1 0-1 0 0,-2 1 1 0 0,0 2-19 0 0,0 0 0 0 0,0-1-1 0 0,0 1 1 0 0,1 0 0 0 0,-2 5 0 0 0,0 4-145 0 0,1 0-1 0 0,-2 24 1 0 0,0 106-37 0 0,0-99 91 0 0,0 20-194 0 0,6 168-1783 0 0,-3-48-8493 0 0,0-150 5183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19 156 224 0 0,'-6'-6'1291'0'0,"6"5"-1167"0"0,-1 1 0 0 0,1-1-1 0 0,-1 1 1 0 0,1-1 0 0 0,-1 1 0 0 0,1-1 0 0 0,-1 1 0 0 0,1-1 0 0 0,0 0 0 0 0,-1 1-1 0 0,1-1 1 0 0,0 0 0 0 0,-1 1 0 0 0,1-1 0 0 0,0-1 653 0 0,-1 2-694 0 0,1-1 0 0 0,-1 1-1 0 0,1 0 1 0 0,0-1 0 0 0,-1 1-1 0 0,1 0 1 0 0,0-1 0 0 0,-1 1-1 0 0,1-1 1 0 0,0 1 0 0 0,-1-1 0 0 0,1 1-1 0 0,0 0 1 0 0,0-1 0 0 0,0 1-1 0 0,-1-1 1 0 0,1 1 0 0 0,0-1-1 0 0,0 0 1 0 0,0 1 0 0 0,0-1-1 0 0,0 1 1 0 0,0-1 0 0 0,0 0 0 0 0,-1-15 669 0 0,1 16-769 0 0,2-52 359 0 0,-2 50-340 0 0,1 1 1 0 0,-1-1-1 0 0,0 0 1 0 0,1 0-1 0 0,-1 0 0 0 0,2-3 1 0 0,-1 4 60 0 0,-1 0 0 0 0,1 0 0 0 0,-1 0 0 0 0,0 0 1 0 0,1 0-1 0 0,-1 0 0 0 0,0 0 0 0 0,0 0 0 0 0,0 0 1 0 0,0-1-1 0 0,0 1 0 0 0,0 0 0 0 0,0 0 0 0 0,0 0 0 0 0,0 0 1 0 0,-1-2-1 0 0,-2-17 2325 0 0,3 20-2369 0 0,0 0 0 0 0,0 0 0 0 0,0 0 0 0 0,0 0-1 0 0,0 0 1 0 0,0 0 0 0 0,0 0 0 0 0,0 0 0 0 0,0 0-1 0 0,0 0 1 0 0,0-1 0 0 0,0 1 0 0 0,0 0 0 0 0,0 0 0 0 0,0 0-1 0 0,0 0 1 0 0,0 0 0 0 0,0 0 0 0 0,0 0 0 0 0,0 0-1 0 0,0 0 1 0 0,0 0 0 0 0,0 0 0 0 0,0-1 0 0 0,0 1 0 0 0,1 0-1 0 0,-1 0 1 0 0,0 0 0 0 0,0 0 0 0 0,0 0 0 0 0,0 0-1 0 0,0 0 1 0 0,0 0 0 0 0,0 0 0 0 0,0 0 0 0 0,0 0 0 0 0,0 0-1 0 0,0 0 1 0 0,1 0 0 0 0,-1 0 0 0 0,0 0 0 0 0,0 0-1 0 0,0 0 1 0 0,0 0 0 0 0,0 0 0 0 0,0 0 0 0 0,0 0 0 0 0,0 0-1 0 0,0 0 1 0 0,1 0 0 0 0,-1 0 0 0 0,0 0 0 0 0,0 0-1 0 0,0 0 1 0 0,0 0 0 0 0,0 0 0 0 0,4 4 709 0 0,-3 0-636 0 0,-1 1 0 0 0,1-1 0 0 0,-1 0 0 0 0,0 1 0 0 0,0 4 0 0 0,1 13 400 0 0,-1 5 62 0 0,-1-22-497 0 0,1-1 1 0 0,0 1-1 0 0,0-1 1 0 0,0 1-1 0 0,2 5 1 0 0,2 5 54 0 0,-1-5-58 0 0,-1-1 0 0 0,0 1 0 0 0,0 0 0 0 0,0 19 1 0 0,-9 200 249 0 0,7-226-309 0 0,0 1 0 0 0,1 0-1 0 0,-1-1 1 0 0,1 1 0 0 0,2 6 0 0 0,-1-6 3 0 0,-1 1-1 0 0,0-1 1 0 0,0 0-1 0 0,0 6 1 0 0,-1 16-53 0 0,-4 29-1 0 0,0 10 19 0 0,8 179-19 0 0,-2-149 64 0 0,0 46 31 0 0,-2-132-42 0 0,0 0 0 0 0,1 0 0 0 0,2 10 0 0 0,-1-12-11 0 0,-1 1-1 0 0,0-1 0 0 0,-1 0 0 0 0,0 12 0 0 0,0-13-26 0 0,0 0-1 0 0,0 1 1 0 0,0-1-1 0 0,1 0 0 0 0,2 7 1 0 0,-2-6-7 0 0,0 1 0 0 0,1 11 0 0 0,0 20 158 0 0,0 0-4376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3641 0 0,'5'-9'8921'0'0,"24"-42"-6780"0"0,-11 22-1525 0 0,-6 13-377 0 0,-2-1-1 0 0,0-1 0 0 0,8-18 1 0 0,-2 3-100 0 0,-12 27-72 0 0,0-1 1 0 0,-1-1-1 0 0,0 1 1 0 0,0 0-1 0 0,3-14 1 0 0,-6 22-156 0 0,-2 7-237 0 0,1 1-1 0 0,1-1 1 0 0,-1 1-1 0 0,2 10 1 0 0,3 5 425 0 0,11 58-2 0 0,-12-70-68 0 0,0-1 0 0 0,1 0 0 0 0,1 0 0 0 0,0 0 0 0 0,7 11 1 0 0,-10-19-84 0 0,3 7 353 0 0,-6-9-446 0 0,-5-4-629 0 0,-3-1-332 0 0,1 0-1 0 0,-1 0 1 0 0,0 1-1 0 0,0 0 1 0 0,-14-2 0 0 0,9 3 708 0 0,0 1 0 0 0,-28 0 1 0 0,33 1 2324 0 0,14-2 38 0 0,17-1-578 0 0,21 6-564 0 0,-3-1-1692 0 0,-14-3-5939 0 0,-20 1 3885 0 0,-1-1 2326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 6873 0 0,'-17'-5'3370'0'0,"12"3"-2602"0"0,-1 0 0 0 0,0 0-1 0 0,0 1 1 0 0,0 0 0 0 0,-6-1 0 0 0,10 2-690 0 0,-1 0 0 0 0,1 1-1 0 0,-1-1 1 0 0,1 0 0 0 0,-1 1 0 0 0,1 0-1 0 0,-1-1 1 0 0,1 1 0 0 0,0 0 0 0 0,-1 0-1 0 0,1 1 1 0 0,0-1 0 0 0,0 0 0 0 0,0 1-1 0 0,-3 2 1 0 0,3-3-47 0 0,0 1-1 0 0,0-1 1 0 0,1 1 0 0 0,-1-1-1 0 0,0 1 1 0 0,1 0-1 0 0,-1 0 1 0 0,1 0 0 0 0,0 0-1 0 0,0 0 1 0 0,0 0-1 0 0,0 0 1 0 0,0 0 0 0 0,0 0-1 0 0,0 0 1 0 0,1 0-1 0 0,-1 1 1 0 0,1-1 0 0 0,0 0-1 0 0,-1 0 1 0 0,1 1-1 0 0,0-1 1 0 0,0 0 0 0 0,1 0-1 0 0,-1 1 1 0 0,0-1-1 0 0,1 0 1 0 0,-1 0 0 0 0,1 1-1 0 0,0-1 1 0 0,0 0-1 0 0,0 0 1 0 0,0 0 0 0 0,0 0-1 0 0,0 0 1 0 0,0 0-1 0 0,1 0 1 0 0,1 1 0 0 0,2 3-24 0 0,-1-1 0 0 0,1 0 0 0 0,0 0 0 0 0,0-1 0 0 0,1 1 0 0 0,0-1 0 0 0,-1 0 0 0 0,1-1 1 0 0,1 1-1 0 0,-1-1 0 0 0,9 2 0 0 0,-12-3-38 0 0,1-1-1 0 0,0 0 1 0 0,0 0 0 0 0,0 0 0 0 0,0-1-1 0 0,0 1 1 0 0,1-1 0 0 0,-1 0 0 0 0,0 0-1 0 0,0-1 1 0 0,0 1 0 0 0,0-1 0 0 0,0 0 0 0 0,0 0-1 0 0,0 0 1 0 0,0 0 0 0 0,-1-1 0 0 0,1 0-1 0 0,0 0 1 0 0,4-3 0 0 0,-5 3-114 0 0,-1-1 0 0 0,0 1 0 0 0,1-1 0 0 0,-1 1 0 0 0,0-1 0 0 0,-1 0 1 0 0,3-4-1 0 0,-3 5 133 0 0,0 1 1 0 0,-1 0 0 0 0,1 0-1 0 0,-1 0 1 0 0,1 0 0 0 0,-1-1-1 0 0,1 1 1 0 0,-1 0 0 0 0,0 0-1 0 0,0-1 1 0 0,1 1 0 0 0,-1 0-1 0 0,0 0 1 0 0,0-1 0 0 0,0 1 0 0 0,-1 0-1 0 0,1-1 1 0 0,0 1 0 0 0,0 0-1 0 0,-1 0 1 0 0,0-2 0 0 0,-16-12 372 0 0,17 15-357 0 0,0 0 1 0 0,-1-1-1 0 0,1 1 0 0 0,0 0 1 0 0,-1 0-1 0 0,1-1 1 0 0,0 1-1 0 0,-1 0 1 0 0,1 0-1 0 0,-1 0 1 0 0,1 0-1 0 0,0 0 0 0 0,-1 0 1 0 0,1-1-1 0 0,-1 1 1 0 0,1 0-1 0 0,0 0 1 0 0,-1 0-1 0 0,1 0 0 0 0,-1 1 1 0 0,1-1-1 0 0,-1 0 1 0 0,1 0-1 0 0,0 0 1 0 0,-1 0-1 0 0,1 0 0 0 0,-1 0 1 0 0,1 1-1 0 0,0-1 1 0 0,-1 0-1 0 0,1 0 1 0 0,0 1-1 0 0,-1-1 0 0 0,1 0 1 0 0,0 0-1 0 0,-1 1 1 0 0,1-1-1 0 0,0 0 1 0 0,0 1-1 0 0,-1-1 1 0 0,1 0-1 0 0,0 1 0 0 0,0-1 1 0 0,0 1-1 0 0,0-1 1 0 0,-1 0-1 0 0,1 1 1 0 0,0-1-1 0 0,0 1 0 0 0,0-1 1 0 0,0 0-1 0 0,0 1 1 0 0,0 1-6 0 0,0 0 0 0 0,0-1 0 0 0,1 1 1 0 0,-1-1-1 0 0,0 1 0 0 0,1 0 0 0 0,-1-1 1 0 0,1 1-1 0 0,-1-1 0 0 0,1 1 0 0 0,0-1 1 0 0,0 1-1 0 0,0-1 0 0 0,0 1 0 0 0,0-1 1 0 0,0 0-1 0 0,0 0 0 0 0,0 0 0 0 0,0 1 1 0 0,1-1-1 0 0,-1 0 0 0 0,0 0 0 0 0,1-1 1 0 0,-1 1-1 0 0,4 1 0 0 0,2 2 52 0 0,0 0 0 0 0,0-1 0 0 0,1 0 0 0 0,8 2-1 0 0,-10-4 49 0 0,0 0 0 0 0,0 0 0 0 0,0 0 0 0 0,0-1 0 0 0,0 0 0 0 0,0 0 0 0 0,0 0 0 0 0,12-3 0 0 0,-16 2-46 0 0,0 1 0 0 0,0-1 0 0 0,-1 1 0 0 0,1-1 0 0 0,0 0 0 0 0,-1 1 0 0 0,1-1 0 0 0,0 0 0 0 0,-1 0 0 0 0,1-1 0 0 0,-1 1 0 0 0,1 0 0 0 0,-1 0 0 0 0,0-1 0 0 0,0 1-1 0 0,1 0 1 0 0,-1-1 0 0 0,0 0 0 0 0,0 1 0 0 0,0-1 0 0 0,-1 1 0 0 0,1-1 0 0 0,0 0 0 0 0,-1 0 0 0 0,1 1 0 0 0,-1-1 0 0 0,1 0 0 0 0,-1 0 0 0 0,0 0 0 0 0,0 0 0 0 0,0 0 0 0 0,0 1 0 0 0,0-4 0 0 0,-1 2 14 0 0,0-1-1 0 0,0 1 1 0 0,0 0 0 0 0,0 0 0 0 0,-1 0 0 0 0,1 0 0 0 0,-1 0 0 0 0,0 0 0 0 0,0 0-1 0 0,0 0 1 0 0,0 0 0 0 0,-1 1 0 0 0,1-1 0 0 0,-1 1 0 0 0,1 0 0 0 0,-1 0-1 0 0,0 0 1 0 0,-4-3 0 0 0,2 2-75 0 0,0 0 0 0 0,-1 1 0 0 0,1-1 0 0 0,0 1 0 0 0,-1 0 0 0 0,0 0 0 0 0,1 1 1 0 0,-1-1-1 0 0,-12 0 0 0 0,14 2-56 0 0,0 1 1 0 0,0-1-1 0 0,0 1 1 0 0,0 0 0 0 0,0 0-1 0 0,0 0 1 0 0,1 0 0 0 0,-1 1-1 0 0,0 0 1 0 0,0 0-1 0 0,1 0 1 0 0,-5 3 0 0 0,6-4 36 0 0,0 1 1 0 0,1-1 0 0 0,-1 1 0 0 0,1-1-1 0 0,-1 1 1 0 0,1-1 0 0 0,-1 1 0 0 0,1 0-1 0 0,0 0 1 0 0,0-1 0 0 0,0 1 0 0 0,0 0-1 0 0,0 0 1 0 0,1 0 0 0 0,-1 0 0 0 0,0 0-1 0 0,1 0 1 0 0,-1 1 0 0 0,1-1 0 0 0,0 0-1 0 0,0 0 1 0 0,0 0 0 0 0,0 0 0 0 0,1 4-1 0 0,0-2 21 0 0,0-1 0 0 0,0 1 0 0 0,1-1 0 0 0,-1 0 1 0 0,1 1-1 0 0,0-1 0 0 0,0 0 0 0 0,0 0 0 0 0,0 0 0 0 0,1 0 0 0 0,-1-1 0 0 0,1 1 0 0 0,0-1 0 0 0,-1 1 0 0 0,1-1 0 0 0,0 0 0 0 0,1 0 0 0 0,-1 0 0 0 0,0-1 0 0 0,0 1 0 0 0,1-1 0 0 0,-1 0 0 0 0,7 2 0 0 0,-7-2 13 0 0,1 0 0 0 0,0-1 0 0 0,0 1 0 0 0,0-1-1 0 0,0 0 1 0 0,0 0 0 0 0,0 0 0 0 0,0 0 0 0 0,0-1-1 0 0,0 0 1 0 0,0 1 0 0 0,0-1 0 0 0,-1-1 0 0 0,1 1-1 0 0,0-1 1 0 0,-1 1 0 0 0,1-1 0 0 0,-1 0 0 0 0,1 0-1 0 0,-1-1 1 0 0,6-4 0 0 0,-6 3-2 0 0,-1 1-1 0 0,1 0 1 0 0,-1-1-1 0 0,0 0 1 0 0,0 1-1 0 0,0-1 1 0 0,-1 0-1 0 0,1 0 1 0 0,-1 0-1 0 0,2-8 1 0 0,-3 10 15 0 0,0 1-1 0 0,1-1 1 0 0,-1 1-1 0 0,0-1 1 0 0,0 1-1 0 0,0-1 1 0 0,0 1 0 0 0,0-1-1 0 0,0 1 1 0 0,-1 0-1 0 0,1-1 1 0 0,0 1-1 0 0,-1-1 1 0 0,1 1-1 0 0,-1-1 1 0 0,0 1 0 0 0,1 0-1 0 0,-1 0 1 0 0,0-1-1 0 0,0 1 1 0 0,0 0-1 0 0,0 0 1 0 0,0 0 0 0 0,0 0-1 0 0,0 0 1 0 0,0 0-1 0 0,0 0 1 0 0,-1 0-1 0 0,1 0 1 0 0,0 0 0 0 0,0 1-1 0 0,-1-1 1 0 0,1 1-1 0 0,-3-2 1 0 0,4 2-28 0 0,0 0 1 0 0,-1 0-1 0 0,1 0 1 0 0,0 0-1 0 0,-1 0 0 0 0,1 0 1 0 0,0 0-1 0 0,-1-1 1 0 0,1 1-1 0 0,0 0 1 0 0,-1 0-1 0 0,1 0 0 0 0,0 0 1 0 0,0 0-1 0 0,-1 1 1 0 0,1-1-1 0 0,0 0 1 0 0,-1 0-1 0 0,1 0 0 0 0,0 0 1 0 0,-1 0-1 0 0,1 0 1 0 0,0 0-1 0 0,0 1 1 0 0,-1-1-1 0 0,1 0 1 0 0,0 0-1 0 0,0 0 0 0 0,-1 0 1 0 0,1 1-1 0 0,0-1 1 0 0,0 11-419 0 0,11 10 83 0 0,-1-7 40 0 0,1-1 1 0 0,22 21-1 0 0,-6-15-6764 0 0,-22-16 4412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5641 0 0,'0'0'232'0'0,"0"1"0"0"0,0 0 0 0 0,0 0 0 0 0,0 0 0 0 0,0 0 0 0 0,0-1 0 0 0,0 1 0 0 0,0 0 1 0 0,0 0-1 0 0,1 0 0 0 0,-1 0 0 0 0,0-1 0 0 0,0 1 0 0 0,1 0 0 0 0,-1 0 0 0 0,0-1 0 0 0,1 1 0 0 0,0 1 0 0 0,12 19 1710 0 0,-8-12-1091 0 0,10 24 1480 0 0,-12-25-1916 0 0,0 0 0 0 0,0-1 0 0 0,7 11 0 0 0,-4-8-192 0 0,6 8 94 0 0,-13-30 336 0 0,-1-1 0 0 0,-3-15-1 0 0,2 20-657 0 0,-1 0 52 0 0,1-1 1 0 0,0 0-1 0 0,-2-13 1 0 0,5 21-41 0 0,0-1 1 0 0,-1 1-1 0 0,1-1 0 0 0,0 0 1 0 0,0 1-1 0 0,0-1 1 0 0,0 1-1 0 0,0-1 1 0 0,0 1-1 0 0,1-1 0 0 0,-1 1 1 0 0,0-1-1 0 0,1 1 1 0 0,-1 0-1 0 0,1-1 1 0 0,0 1-1 0 0,-1-1 0 0 0,1 1 1 0 0,0 0-1 0 0,0 0 1 0 0,0-1-1 0 0,0 1 1 0 0,0 0-1 0 0,0 0 0 0 0,0 0 1 0 0,0 0-1 0 0,1 0 1 0 0,0-1-1 0 0,0 2-7 0 0,-1 0 0 0 0,1 0-1 0 0,-1 0 1 0 0,1 0 0 0 0,-1 0-1 0 0,1 0 1 0 0,0 1 0 0 0,-1-1-1 0 0,1 0 1 0 0,-1 1 0 0 0,1-1 0 0 0,-1 1-1 0 0,0 0 1 0 0,2 0 0 0 0,21 12 36 0 0,-14-7-44 0 0,-1 1 1 0 0,0 0-1 0 0,0 0 0 0 0,-1 1 0 0 0,0 0 1 0 0,0 1-1 0 0,8 11 0 0 0,-12-14-785 0 0,-1 0 1 0 0,0 0-1 0 0,0 0 1 0 0,4 11-1 0 0,-5-11-1439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3953 0 0,'-9'-4'292'0'0,"-14"-8"5567"0"0,22 11-5561 0 0,0 1 0 0 0,0-1 0 0 0,0 1 0 0 0,0-1 0 0 0,1 1 0 0 0,-1-1 0 0 0,0 0 0 0 0,0 0 0 0 0,1 1 1 0 0,-1-1-1 0 0,1 0 0 0 0,-1 0 0 0 0,0 0 0 0 0,1 0 0 0 0,0 1 0 0 0,-1-1 0 0 0,1 0 0 0 0,-1 0 0 0 0,1-2 0 0 0,2-1 461 0 0,6-1-497 0 0,-5 3-266 0 0,1 0 0 0 0,0 0 0 0 0,0 0-1 0 0,1 0 1 0 0,-1 1 0 0 0,0 0 0 0 0,0 0-1 0 0,1 0 1 0 0,-1 0 0 0 0,1 1-1 0 0,-1-1 1 0 0,5 1 0 0 0,-6 0 2 0 0,0 0 0 0 0,0 0-1 0 0,0 0 1 0 0,0 1 0 0 0,0-1 0 0 0,0 1 0 0 0,0-1 0 0 0,0 1-1 0 0,0 0 1 0 0,0 0 0 0 0,-1 1 0 0 0,1-1 0 0 0,0 0 0 0 0,-1 1-1 0 0,1 0 1 0 0,-1-1 0 0 0,1 1 0 0 0,-1 0 0 0 0,3 4 0 0 0,-5-6 3 0 0,1 1 1 0 0,-1-1 0 0 0,0 1-1 0 0,1-1 1 0 0,-1 1 0 0 0,0 0-1 0 0,0-1 1 0 0,1 1 0 0 0,-1 0-1 0 0,0-1 1 0 0,0 1 0 0 0,0 0-1 0 0,0-1 1 0 0,0 1 0 0 0,0 0-1 0 0,0-1 1 0 0,0 1 0 0 0,0 0-1 0 0,0-1 1 0 0,-1 1 0 0 0,1 0-1 0 0,0-1 1 0 0,0 1 0 0 0,-1-1 0 0 0,1 1-1 0 0,-1 1 1 0 0,0-1 19 0 0,-1 1 0 0 0,1 0 0 0 0,-1-1 0 0 0,1 1-1 0 0,-1-1 1 0 0,0 1 0 0 0,0-1 0 0 0,-3 2 0 0 0,-5 2 211 0 0,0-1 1 0 0,-16 6-1 0 0,24-9-159 0 0,-10 2 144 0 0,9-2-169 0 0,0-1 0 0 0,0 1 0 0 0,0 0 1 0 0,0 0-1 0 0,1 0 0 0 0,-1 0 0 0 0,0 0 0 0 0,0 1 1 0 0,1-1-1 0 0,-1 1 0 0 0,1 0 0 0 0,0 0 0 0 0,-1 0 1 0 0,1 0-1 0 0,0 0 0 0 0,0 0 0 0 0,0 0 1 0 0,1 1-1 0 0,-1-1 0 0 0,-2 5 0 0 0,3-6-53 0 0,1 0 0 0 0,-1 1 0 0 0,1-1 0 0 0,0 0 0 0 0,-1 1 0 0 0,1-1 0 0 0,0 1-1 0 0,0-1 1 0 0,0 0 0 0 0,0 1 0 0 0,0-1 0 0 0,0 0 0 0 0,0 1 0 0 0,0-1 0 0 0,0 1 0 0 0,1-1 0 0 0,-1 0 0 0 0,2 3 0 0 0,-1-2 13 0 0,0 0 0 0 0,1 0 1 0 0,0 0-1 0 0,-1-1 0 0 0,1 1 0 0 0,0-1 1 0 0,0 1-1 0 0,0-1 0 0 0,0 1 0 0 0,3 1 1 0 0,1-1 31 0 0,0 0 0 0 0,-1 0 0 0 0,1 0 0 0 0,0 0 1 0 0,0-1-1 0 0,0 0 0 0 0,0 0 0 0 0,0-1 0 0 0,6 0 0 0 0,58-4-5 0 0,-55 2-99 0 0,-12 2 53 0 0,15-2-63 0 0,-17 2 70 0 0,-1 0 1 0 0,1 0-1 0 0,0-1 0 0 0,-1 1 1 0 0,1 0-1 0 0,-1 0 1 0 0,1 0-1 0 0,-1-1 1 0 0,1 1-1 0 0,0 0 1 0 0,-1 0-1 0 0,1-1 1 0 0,-1 1-1 0 0,1 0 0 0 0,-1-1 1 0 0,1 1-1 0 0,-1-1 1 0 0,0 1-1 0 0,1-1 1 0 0,-1 1-1 0 0,1-1 1 0 0,-1 0-1 0 0,0 0 19 0 0,0 0 0 0 0,-1 0-1 0 0,1 0 1 0 0,-1 0 0 0 0,1 0-1 0 0,-1 1 1 0 0,0-1 0 0 0,1 0-1 0 0,-1 0 1 0 0,0 0 0 0 0,0 1 0 0 0,1-1-1 0 0,-1 0 1 0 0,0 1 0 0 0,0-1-1 0 0,-2-1 1 0 0,-15-9 81 0 0,5 5-25 0 0,1 1 0 0 0,-1 0 0 0 0,0 0 0 0 0,0 2 1 0 0,0-1-1 0 0,-1 2 0 0 0,1-1 0 0 0,-1 2 0 0 0,-20 0 1 0 0,38 1-1321 0 0,3 2 812 0 0,0-1-1 0 0,0-1 0 0 0,0 1 0 0 0,0-1 0 0 0,12-2 0 0 0,-11 1-733 0 0,-1 0 0 0 0,0 0-1 0 0,1 1 1 0 0,-1 0 0 0 0,9 1-1 0 0,-10-1-236 0 0,7 1-3125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4553 0 0,'0'2'316'0'0,"1"0"0"0"0,-1 0 0 0 0,1 0 0 0 0,0 0 0 0 0,0 0 0 0 0,0 0 0 0 0,-1-1 0 0 0,2 1 0 0 0,-1 0 0 0 0,0 0 0 0 0,0-1 0 0 0,0 1 0 0 0,1-1 0 0 0,-1 1 0 0 0,3 1 1 0 0,27 22 1274 0 0,-24-20-928 0 0,-5-4-561 0 0,0 0 0 0 0,0 0 0 0 0,0 0 0 0 0,0 0 0 0 0,0 0 0 0 0,1-1 0 0 0,-1 1 0 0 0,0-1 0 0 0,1 1 0 0 0,-1-1 0 0 0,0 0 0 0 0,1 0 1 0 0,-1 0-1 0 0,0 0 0 0 0,1 0 0 0 0,-1 0 0 0 0,0-1 0 0 0,4 0 0 0 0,4-2 323 0 0,0-1 1 0 0,17-8 0 0 0,-22 10-260 0 0,-4 1-89 0 0,0 1 0 0 0,1-1 0 0 0,-1 0 0 0 0,0 1 0 0 0,0-1 0 0 0,0 0 0 0 0,0 1 0 0 0,0-1 0 0 0,0 0 0 0 0,0 0 0 0 0,0 0 0 0 0,0 0 0 0 0,0 0 0 0 0,0 0 0 0 0,-1 0 0 0 0,1 0 0 0 0,0 0 0 0 0,-1-1 0 0 0,1 1 0 0 0,-1 0 0 0 0,0 0 0 0 0,1-1 0 0 0,-1 0 0 0 0,0 0 75 0 0,0 0 1 0 0,0 0 0 0 0,0 0 0 0 0,-1 0 0 0 0,1 0 0 0 0,-1 0 0 0 0,1 1 0 0 0,-1-1-1 0 0,0 0 1 0 0,0 0 0 0 0,0 1 0 0 0,0-1 0 0 0,0 1 0 0 0,-1-3 0 0 0,-4-2 211 0 0,0-1 1 0 0,-1 1 0 0 0,1 0 0 0 0,-1 1 0 0 0,-11-8-1 0 0,14 11-369 0 0,0-1 0 0 0,-1 1-1 0 0,1 0 1 0 0,-1 0 0 0 0,1 0 0 0 0,-10-1-1 0 0,12 2-89 0 0,0 1 0 0 0,-1 0 0 0 0,1 0 0 0 0,0 0 0 0 0,-1 0 0 0 0,1 0-1 0 0,0 0 1 0 0,-1 1 0 0 0,1-1 0 0 0,0 1 0 0 0,-1 0 0 0 0,1 0 0 0 0,0 0 0 0 0,0 0-1 0 0,-4 2 1 0 0,4-2-34 0 0,-1 1 0 0 0,1-1 0 0 0,0 1 0 0 0,0 0 0 0 0,-1-1-1 0 0,1 1 1 0 0,1 0 0 0 0,-1 1 0 0 0,0-1 0 0 0,0 0 0 0 0,1 0-1 0 0,-3 4 1 0 0,4-4-54 0 0,0-1 0 0 0,0 1 0 0 0,-1 0 0 0 0,1-1 0 0 0,0 1-1 0 0,1 0 1 0 0,-1-1 0 0 0,0 1 0 0 0,0-1 0 0 0,1 1 0 0 0,-1 0-1 0 0,1-1 1 0 0,-1 1 0 0 0,1-1 0 0 0,0 1 0 0 0,-1-1 0 0 0,1 0 0 0 0,0 1-1 0 0,0-1 1 0 0,0 0 0 0 0,0 0 0 0 0,0 1 0 0 0,2 0 0 0 0,14 14-2919 0 0,-6-7 1080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9034 0 0,'0'1'95'0'0,"0"-1"-1"0"0,-1 0 1 0 0,1 0-1 0 0,0 1 1 0 0,-1-1-1 0 0,1 0 1 0 0,0 1 0 0 0,0-1-1 0 0,0 0 1 0 0,-1 1-1 0 0,1-1 1 0 0,0 1-1 0 0,0-1 1 0 0,0 0 0 0 0,0 1-1 0 0,0-1 1 0 0,0 0-1 0 0,0 1 1 0 0,-1-1-1 0 0,1 1 1 0 0,0-1 0 0 0,0 0-1 0 0,1 1 1 0 0,-1-1-1 0 0,0 1 1 0 0,0-1 0 0 0,0 0-1 0 0,0 1 1 0 0,0-1-1 0 0,0 1 1 0 0,0-1-1 0 0,1 0 1 0 0,-1 1 0 0 0,5 17 406 0 0,-5-17-371 0 0,7 21 795 0 0,1 0 0 0 0,1-1 0 0 0,20 36 0 0 0,-41-100 2071 0 0,11 38-3044 0 0,0-1 0 0 0,0 0 0 0 0,0 1 0 0 0,1-1 0 0 0,0 0 0 0 0,0 0-1 0 0,1 1 1 0 0,1-9 0 0 0,-1 11 10 0 0,1 0 0 0 0,-1 0 1 0 0,1 0-1 0 0,0 0 0 0 0,0 1 0 0 0,0-1 0 0 0,0 0 0 0 0,0 1 1 0 0,1 0-1 0 0,-1-1 0 0 0,1 1 0 0 0,0 0 0 0 0,-1 0 0 0 0,1 0 1 0 0,0 1-1 0 0,4-2 0 0 0,-6 2 33 0 0,1 0 0 0 0,0 1 0 0 0,-1-1 0 0 0,1 1 0 0 0,0-1 0 0 0,0 1 0 0 0,-1 0 0 0 0,1-1 0 0 0,0 1 0 0 0,0 0 1 0 0,0 0-1 0 0,-1 1 0 0 0,1-1 0 0 0,0 0 0 0 0,0 0 0 0 0,0 1 0 0 0,-1-1 0 0 0,1 1 0 0 0,0 0 0 0 0,-1-1 0 0 0,1 1 0 0 0,-1 0 0 0 0,1 0 0 0 0,-1 0 0 0 0,1 0 0 0 0,-1 0 0 0 0,1 1 0 0 0,-1-1 0 0 0,0 0 1 0 0,0 1-1 0 0,2 1 0 0 0,8 13 25 0 0,-1 1 0 0 0,14 29 0 0 0,-20-38-61 0 0,-3-6 31 0 0,0 0-1 0 0,0-1 1 0 0,0 1 0 0 0,0 0-1 0 0,0 0 1 0 0,-1 0-1 0 0,1 0 1 0 0,-1 0 0 0 0,1 0-1 0 0,-1 0 1 0 0,0 0-1 0 0,0 0 1 0 0,0 0-1 0 0,0 0 1 0 0,0 0 0 0 0,-1 3-1 0 0,1-4-75 0 0,0-1 1 0 0,0 0-1 0 0,0 1 0 0 0,0-1 0 0 0,0 1 0 0 0,0-1 0 0 0,0 1 1 0 0,-1-1-1 0 0,1 1 0 0 0,0-1 0 0 0,0 1 0 0 0,0-1 1 0 0,-1 0-1 0 0,1 1 0 0 0,0-1 0 0 0,-1 1 0 0 0,1-1 0 0 0,0 0 1 0 0,-1 1-1 0 0,1-1 0 0 0,0 0 0 0 0,-1 0 0 0 0,1 1 1 0 0,-1-1-1 0 0,1 0 0 0 0,0 0 0 0 0,-1 1 0 0 0,1-1 0 0 0,-1 0 1 0 0,1 0-1 0 0,-1 0 0 0 0,1 0 0 0 0,-1 0 0 0 0,1 0 0 0 0,-1 0 1 0 0,1 0-1 0 0,-1 0 0 0 0,1 0 0 0 0,-1 0 0 0 0,1 0 1 0 0,-1 0-1 0 0,1 0 0 0 0,0 0 0 0 0,-1 0 0 0 0,1-1 0 0 0,-1 1 1 0 0,1 0-1 0 0,-1 0 0 0 0,1-1 0 0 0,0 1 0 0 0,-1 0 1 0 0,1 0-1 0 0,-1-1 0 0 0,0 0-67 0 0,0 1 0 0 0,1 0 0 0 0,-1 0 0 0 0,0-1-1 0 0,0 1 1 0 0,1-1 0 0 0,-1 1 0 0 0,0-1 0 0 0,0 1 0 0 0,1-1 0 0 0,-1 1 0 0 0,1-1 0 0 0,-1 0 0 0 0,1 1-1 0 0,-1-1 1 0 0,1 0 0 0 0,-1 1 0 0 0,1-1 0 0 0,-1 0 0 0 0,1 0 0 0 0,-1-1 0 0 0,1 1 111 0 0,0 1 0 0 0,1-1 0 0 0,-1 0 0 0 0,0 1 0 0 0,0-1 0 0 0,1 1 0 0 0,-1-1 0 0 0,0 0 0 0 0,1 1 0 0 0,-1-1 0 0 0,1 1 0 0 0,-1-1 0 0 0,1 1 0 0 0,-1-1 0 0 0,1 1 0 0 0,-1 0 0 0 0,1-1 0 0 0,-1 1 0 0 0,1-1 0 0 0,1 1 0 0 0,5-4 207 0 0,1 1 0 0 0,-1 0 0 0 0,12-2-1 0 0,-14 4-277 0 0,122-28 3283 0 0,-126 28-3110 0 0,7-1 316 0 0,0 0 1 0 0,-1-1 0 0 0,1 0 0 0 0,8-4 0 0 0,-16 6-292 0 0,1 1 1 0 0,-1 0-1 0 0,0 0 1 0 0,1-1-1 0 0,-1 1 1 0 0,0 0-1 0 0,1 0 1 0 0,-1-1-1 0 0,0 1 1 0 0,0 0 0 0 0,0-1-1 0 0,1 1 1 0 0,-1 0-1 0 0,0-1 1 0 0,0 1-1 0 0,0-1 1 0 0,0 1-1 0 0,0 0 1 0 0,1-1-1 0 0,-1 1 1 0 0,0-1 0 0 0,0 1-1 0 0,0 0 1 0 0,0-1-1 0 0,0 1 1 0 0,0-1-1 0 0,0 1 1 0 0,-1 0-1 0 0,1-1 1 0 0,-8-13 1137 0 0,-17-5-245 0 0,16 14-837 0 0,0 0 1 0 0,-1 1-1 0 0,0 0 0 0 0,0 0 0 0 0,-18-3 0 0 0,25 7-121 0 0,0-1-1 0 0,-1 1 1 0 0,1-1-1 0 0,0 1 1 0 0,-1 0-1 0 0,1 1 1 0 0,0-1-1 0 0,0 1 1 0 0,-1-1 0 0 0,1 1-1 0 0,0 0 1 0 0,0 0-1 0 0,0 0 1 0 0,0 0-1 0 0,0 1 1 0 0,0-1-1 0 0,0 1 1 0 0,0 0-1 0 0,1 0 1 0 0,-1 0-1 0 0,1 0 1 0 0,-4 4-1 0 0,4-4-14 0 0,0 1 0 0 0,0-1-1 0 0,0 0 1 0 0,0 1 0 0 0,1 0-1 0 0,-1-1 1 0 0,1 1 0 0 0,0 0-1 0 0,0-1 1 0 0,0 1 0 0 0,0 0-1 0 0,1 0 1 0 0,-1 0 0 0 0,1 0-1 0 0,-1 0 1 0 0,1 0-1 0 0,0 0 1 0 0,0 0 0 0 0,0 0-1 0 0,1 3 1 0 0,1-2 6 0 0,-1 0-1 0 0,1 0 0 0 0,0 0 1 0 0,0 0-1 0 0,0 0 1 0 0,0-1-1 0 0,1 1 1 0 0,0-1-1 0 0,-1 0 1 0 0,1 1-1 0 0,1-1 1 0 0,-1-1-1 0 0,6 5 1 0 0,-1-1 32 0 0,0-2 0 0 0,0 1 0 0 0,0-1 0 0 0,1 0 0 0 0,-1-1 0 0 0,1 0 1 0 0,0 0-1 0 0,0-1 0 0 0,0 0 0 0 0,0 0 0 0 0,1-1 0 0 0,15-1 0 0 0,-13 0-1154 0 0,0-1-1 0 0,22-4 1 0 0,-19 0-2726 0 0,-6 1 1710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 3305 0 0,'-5'-11'5617'0'0,"-3"-4"-2254"0"0,2 3 222 0 0,8 18-3474 0 0,-1 0 0 0 0,1 0 0 0 0,-1 0 0 0 0,0 1 1 0 0,0-1-1 0 0,-1 0 0 0 0,-1 10 0 0 0,2 2 143 0 0,17 286 1900 0 0,-2-103-1970 0 0,1-116-4965 0 0,-15-76 2336 0 0,0-1-1150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48 3001 0 0,'-10'-18'8272'0'0,"8"14"-7329"0"0,0 1 0 0 0,0 0 0 0 0,-1-1 0 0 0,1 1 1 0 0,-7-5-1 0 0,7 7-824 0 0,0 0 1 0 0,-1 0 0 0 0,1 1 0 0 0,0-1-1 0 0,-1 1 1 0 0,1-1 0 0 0,-1 1 0 0 0,1 0-1 0 0,-1 0 1 0 0,1 0 0 0 0,-1 0 0 0 0,1 1-1 0 0,-1-1 1 0 0,1 1 0 0 0,-4 0-1 0 0,3 0-83 0 0,-1 1-1 0 0,0-1 0 0 0,1 0 1 0 0,0 1-1 0 0,-1 0 0 0 0,1 0 0 0 0,0 0 1 0 0,0 0-1 0 0,-4 3 0 0 0,4-2-78 0 0,0 1 1 0 0,0-1-1 0 0,1 1 0 0 0,-1-1 0 0 0,1 1 1 0 0,0 0-1 0 0,0 0 0 0 0,0 0 0 0 0,0 0 1 0 0,1 1-1 0 0,-1-1 0 0 0,1 0 1 0 0,1 1-1 0 0,-1-1 0 0 0,0 0 0 0 0,1 1 1 0 0,0-1-1 0 0,0 5 0 0 0,1-5 11 0 0,0 0-1 0 0,-1 0 1 0 0,1-1-1 0 0,1 1 1 0 0,-1-1-1 0 0,0 1 1 0 0,1-1-1 0 0,0 1 1 0 0,0-1-1 0 0,0 0 1 0 0,0 0-1 0 0,0 0 1 0 0,1 0-1 0 0,0 0 1 0 0,-1-1-1 0 0,1 1 1 0 0,0-1-1 0 0,0 1 1 0 0,0-1-1 0 0,0 0 1 0 0,7 2-1 0 0,-2 1 3 0 0,1-2 0 0 0,0 1 0 0 0,1-1 0 0 0,-1-1 0 0 0,0 1 0 0 0,1-2 0 0 0,-1 1 0 0 0,1-1 1 0 0,0-1-1 0 0,-1 0 0 0 0,1 0 0 0 0,9-2 0 0 0,-16 2 15 0 0,-1-1 0 0 0,0 0 0 0 0,0 0 0 0 0,0 0 0 0 0,0 0 1 0 0,0 0-1 0 0,0 0 0 0 0,0-1 0 0 0,0 1 0 0 0,0 0 0 0 0,-1-1 0 0 0,1 0 1 0 0,-1 1-1 0 0,1-1 0 0 0,-1 0 0 0 0,1 0 0 0 0,-1 0 0 0 0,0 0 0 0 0,0 0 1 0 0,0 0-1 0 0,0 0 0 0 0,0 0 0 0 0,0-5 0 0 0,0 6 23 0 0,-1 0 0 0 0,0 0 0 0 0,1 0-1 0 0,-1 0 1 0 0,0-1 0 0 0,0 1 0 0 0,0 0 0 0 0,0 0-1 0 0,0 0 1 0 0,0-1 0 0 0,0 1 0 0 0,-1 0 0 0 0,1 0 0 0 0,0 0-1 0 0,-1 0 1 0 0,1-1 0 0 0,-1 1 0 0 0,1 0 0 0 0,-1 0-1 0 0,1 0 1 0 0,-1 0 0 0 0,0 0 0 0 0,0 0 0 0 0,1 0-1 0 0,-1 0 1 0 0,0 1 0 0 0,0-1 0 0 0,0 0 0 0 0,0 0-1 0 0,0 1 1 0 0,0-1 0 0 0,0 1 0 0 0,0-1 0 0 0,0 1 0 0 0,0-1-1 0 0,0 1 1 0 0,-1-1 0 0 0,1 1 0 0 0,0 0 0 0 0,0 0-1 0 0,0 0 1 0 0,-1 0 0 0 0,1-1 0 0 0,0 2 0 0 0,-2-1-1 0 0,2 0-19 0 0,1 0 0 0 0,-1 0 1 0 0,1 0-1 0 0,-1 0 0 0 0,1 0 0 0 0,-1 0 0 0 0,1 0 0 0 0,-1 0 0 0 0,1 0 0 0 0,-1 0 0 0 0,1 0 0 0 0,-1 1 0 0 0,1-1 0 0 0,-1 0 0 0 0,1 0 0 0 0,-1 1 0 0 0,1-1 1 0 0,-1 0-1 0 0,1 1 0 0 0,-1-1 0 0 0,1 0 0 0 0,0 1 0 0 0,-1-1 0 0 0,1 0 0 0 0,0 1 0 0 0,-1-1 0 0 0,1 1 0 0 0,0-1 0 0 0,0 1 0 0 0,-1-1 0 0 0,1 1 0 0 0,0-1 1 0 0,0 1-1 0 0,0-1 0 0 0,0 1 0 0 0,-1-1 0 0 0,1 1 0 0 0,0-1 0 0 0,0 1 0 0 0,0-1 0 0 0,0 1 0 0 0,0 0 0 0 0,1-1 0 0 0,-1 1 0 0 0,0-1 0 0 0,0 1 0 0 0,0-1 0 0 0,0 1 1 0 0,1-1-1 0 0,-1 1 0 0 0,0-1 0 0 0,0 1 0 0 0,1-1 0 0 0,-1 1 0 0 0,2 2-31 0 0,-1 0 0 0 0,1 0 0 0 0,0 0 0 0 0,0-1 0 0 0,0 1 0 0 0,0 0 0 0 0,4 3 0 0 0,-3-4 58 0 0,0-1 0 0 0,0 1 0 0 0,1-1 0 0 0,-1 1 0 0 0,0-1 0 0 0,1 0 0 0 0,-1 0 1 0 0,1-1-1 0 0,-1 1 0 0 0,1-1 0 0 0,-1 0 0 0 0,1 0 0 0 0,-1 0 0 0 0,1 0 0 0 0,0-1 0 0 0,-1 1 0 0 0,1-1 0 0 0,-1 0 0 0 0,0 0 0 0 0,5-2 0 0 0,0 1 96 0 0,-1-1 0 0 0,0-1 1 0 0,0 1-1 0 0,-1-1 0 0 0,1 0 0 0 0,-1-1 0 0 0,0 1 0 0 0,7-8 0 0 0,-12 10-65 0 0,0 1-1 0 0,0-1 0 0 0,0 0 0 0 0,0 0 0 0 0,0 1 0 0 0,0-1 0 0 0,-1 0 0 0 0,1 0 1 0 0,-1 0-1 0 0,1 0 0 0 0,-1 0 0 0 0,0 0 0 0 0,0 0 0 0 0,0 0 0 0 0,0 0 1 0 0,0 0-1 0 0,0 0 0 0 0,0 0 0 0 0,-1 0 0 0 0,1 0 0 0 0,-1 0 0 0 0,1 0 0 0 0,-3-3 1 0 0,2 1 38 0 0,-1-1 0 0 0,-1 1 0 0 0,1-1 1 0 0,-1 1-1 0 0,1 0 0 0 0,-1 0 1 0 0,0 0-1 0 0,-5-5 0 0 0,4 7-82 0 0,1-1-1 0 0,-1 0 0 0 0,0 0 1 0 0,1 1-1 0 0,-1 0 1 0 0,0 0-1 0 0,-1 0 0 0 0,1 0 1 0 0,0 1-1 0 0,0 0 1 0 0,-1 0-1 0 0,1 0 1 0 0,-1 0-1 0 0,1 0 0 0 0,-1 1 1 0 0,1 0-1 0 0,-1 0 1 0 0,1 0-1 0 0,-1 1 0 0 0,-7 1 1 0 0,8-1-45 0 0,1 1 0 0 0,0-1 1 0 0,-1 0-1 0 0,1 1 0 0 0,0 0 0 0 0,0 0 1 0 0,0 0-1 0 0,0 0 0 0 0,0 0 0 0 0,0 1 1 0 0,0-1-1 0 0,1 1 0 0 0,0 0 0 0 0,-1 0 1 0 0,1 0-1 0 0,0 0 0 0 0,0 0 1 0 0,0 0-1 0 0,1 1 0 0 0,-1-1 0 0 0,1 0 1 0 0,0 1-1 0 0,0 0 0 0 0,0-1 0 0 0,0 7 1 0 0,0-7 20 0 0,1 0 0 0 0,0 0 1 0 0,0 0-1 0 0,0 0 1 0 0,1 0-1 0 0,-1 0 0 0 0,1 0 1 0 0,-1 0-1 0 0,1 0 1 0 0,0 0-1 0 0,0 0 1 0 0,1-1-1 0 0,-1 1 0 0 0,0 0 1 0 0,1-1-1 0 0,0 1 1 0 0,-1-1-1 0 0,1 1 0 0 0,0-1 1 0 0,0 0-1 0 0,0 0 1 0 0,1 0-1 0 0,-1 0 0 0 0,5 3 1 0 0,-1-1 26 0 0,1-1 1 0 0,0 1 0 0 0,-1-1-1 0 0,1-1 1 0 0,0 1-1 0 0,0-1 1 0 0,1 0 0 0 0,13 1-1 0 0,-16-2-7 0 0,0-1 0 0 0,1 0 0 0 0,-1 0-1 0 0,0-1 1 0 0,0 1 0 0 0,1-1 0 0 0,8-3 0 0 0,-12 3-6 0 0,0 1-1 0 0,0-1 1 0 0,0 0 0 0 0,0 0 0 0 0,0 0 0 0 0,0-1 0 0 0,0 1 0 0 0,0 0 0 0 0,-1-1 0 0 0,1 1-1 0 0,0-1 1 0 0,-1 1 0 0 0,1-1 0 0 0,-1 0 0 0 0,0 0 0 0 0,1 0 0 0 0,-1 1 0 0 0,0-1-1 0 0,0 0 1 0 0,-1-1 0 0 0,2-1 0 0 0,-1-3 23 0 0,0-1-1 0 0,0 1 1 0 0,0 0-1 0 0,-1-1 1 0 0,0 1-1 0 0,-1 0 1 0 0,0-1-1 0 0,0 1 1 0 0,-4-14-1 0 0,5 20-1 0 0,-1 0-1 0 0,1 0 0 0 0,0 1 1 0 0,0-1-1 0 0,-1 0 0 0 0,1 1 0 0 0,-1-1 1 0 0,1 0-1 0 0,0 1 0 0 0,-1-1 1 0 0,1 0-1 0 0,-1 1 0 0 0,1-1 0 0 0,-1 1 1 0 0,0-1-1 0 0,1 1 0 0 0,-1-1 1 0 0,0 1-1 0 0,1 0 0 0 0,-1-1 0 0 0,0 1 1 0 0,1 0-1 0 0,-1-1 0 0 0,0 1 0 0 0,1 0 1 0 0,-1 0-1 0 0,0 0 0 0 0,0-1 1 0 0,0 1-1 0 0,1 0 0 0 0,-2 0 0 0 0,1 1-23 0 0,1-1-1 0 0,-1 0 1 0 0,1 1-1 0 0,-1-1 0 0 0,1 1 1 0 0,-1-1-1 0 0,1 1 0 0 0,-1-1 1 0 0,1 1-1 0 0,-1-1 1 0 0,1 1-1 0 0,0-1 0 0 0,-1 1 1 0 0,1 0-1 0 0,0-1 1 0 0,0 1-1 0 0,-1 0 0 0 0,1-1 1 0 0,0 1-1 0 0,0 0 0 0 0,0-1 1 0 0,0 1-1 0 0,0 0 1 0 0,0-1-1 0 0,0 1 0 0 0,0 0 1 0 0,0-1-1 0 0,0 1 0 0 0,0 0 1 0 0,0-1-1 0 0,0 1 1 0 0,1 0-1 0 0,-1-1 0 0 0,0 1 1 0 0,1 0-1 0 0,2 10-43 0 0,0-1 1 0 0,1 1-1 0 0,0-1 0 0 0,1 0 1 0 0,0 0-1 0 0,0 0 0 0 0,1-1 1 0 0,0 0-1 0 0,14 15 0 0 0,-19-23-53 0 0,0 0-1 0 0,0 0 0 0 0,1 0 1 0 0,-1 0-1 0 0,0-1 0 0 0,0 1 1 0 0,0 0-1 0 0,1-1 1 0 0,-1 1-1 0 0,0-1 0 0 0,1 1 1 0 0,-1-1-1 0 0,1 1 0 0 0,-1-1 1 0 0,0 0-1 0 0,1 0 0 0 0,-1 0 1 0 0,1 0-1 0 0,-1 0 0 0 0,1 0 1 0 0,-1 0-1 0 0,2-1 0 0 0,-1 0-391 0 0,0 1-1 0 0,0-1 0 0 0,0 0 0 0 0,0 0 1 0 0,0-1-1 0 0,0 1 0 0 0,-1 0 0 0 0,1-1 0 0 0,0 1 1 0 0,-1-1-1 0 0,1 1 0 0 0,-1-1 0 0 0,3-3 0 0 0,1-2 179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4569 0 0,'2'4'6896'0'0,"15"29"-5810"0"0,-9-21-522 0 0,-1 1 0 0 0,-1 0 1 0 0,8 25-1 0 0,1 1 358 0 0,-13-34-759 0 0,-1-4-128 0 0,-1 1 0 0 0,0-1 0 0 0,1 0 1 0 0,-1 1-1 0 0,1-1 0 0 0,0 0 0 0 0,-1 1 0 0 0,1-1 1 0 0,0 0-1 0 0,0 0 0 0 0,0 0 0 0 0,0 0 0 0 0,0 0 0 0 0,0 0 1 0 0,0 0-1 0 0,0 0 0 0 0,3 1 0 0 0,-4-2 10 0 0,0 0-1 0 0,0-1 0 0 0,1 1 1 0 0,-1 0-1 0 0,0 0 1 0 0,0 0-1 0 0,1-1 0 0 0,-1 1 1 0 0,0 0-1 0 0,0 0 1 0 0,0-1-1 0 0,1 1 0 0 0,-1 0 1 0 0,0-1-1 0 0,0 1 1 0 0,0 0-1 0 0,0-1 0 0 0,0 1 1 0 0,0 0-1 0 0,0-1 1 0 0,1 1-1 0 0,-1 0 0 0 0,0-1 1 0 0,0 1-1 0 0,0 0 1 0 0,0-1-1 0 0,-1 1 0 0 0,1 0 1 0 0,0-1-1 0 0,0 1 1 0 0,0 0-1 0 0,0-1 0 0 0,0 1 1 0 0,0-1-1 0 0,-3-14 133 0 0,3 15-166 0 0,-6-27-12 0 0,-4-25-46 0 0,10 48 36 0 0,-1 1 0 0 0,1-1 0 0 0,0 1 0 0 0,1-1 0 0 0,-1 1 0 0 0,1-1-1 0 0,-1 1 1 0 0,1-1 0 0 0,0 1 0 0 0,0 0 0 0 0,1-1 0 0 0,1-2 0 0 0,-2 4 3 0 0,0 1 1 0 0,0-1 0 0 0,0 1-1 0 0,0 0 1 0 0,1 0-1 0 0,-1-1 1 0 0,0 1 0 0 0,1 0-1 0 0,-1 0 1 0 0,1 0-1 0 0,-1 1 1 0 0,1-1 0 0 0,-1 0-1 0 0,1 0 1 0 0,0 1-1 0 0,-1-1 1 0 0,1 1 0 0 0,0 0-1 0 0,0-1 1 0 0,-1 1-1 0 0,1 0 1 0 0,0 0 0 0 0,0 0-1 0 0,-1 0 1 0 0,1 0-1 0 0,0 1 1 0 0,-1-1 0 0 0,1 1-1 0 0,2 0 1 0 0,0 0 13 0 0,0 0 1 0 0,0 1-1 0 0,0 0 1 0 0,0 0-1 0 0,0 0 1 0 0,-1 0-1 0 0,1 0 1 0 0,-1 1-1 0 0,0-1 1 0 0,1 1-1 0 0,3 4 1 0 0,2 4-22 0 0,-5-7 35 0 0,-1 1 0 0 0,1-1 0 0 0,-1 1 0 0 0,0-1 0 0 0,0 1 0 0 0,0 0 0 0 0,-1 0 0 0 0,3 7 0 0 0,17 52 174 0 0,-13-58 340 0 0,-8-5-196 0 0,-7-2-258 0 0,5 0-72 0 0,0 0 1 0 0,0 0 0 0 0,0 1-1 0 0,1-1 1 0 0,-1 0 0 0 0,0 0-1 0 0,0 0 1 0 0,1 0 0 0 0,-1 0-1 0 0,0 0 1 0 0,1 0-1 0 0,-1 0 1 0 0,1-1 0 0 0,0 1-1 0 0,-1 0 1 0 0,1 0 0 0 0,0 0-1 0 0,0 0 1 0 0,-1-1 0 0 0,1 1-1 0 0,0 0 1 0 0,1-2-1 0 0,-2-6-15 0 0,1 0 0 0 0,-2 0 0 0 0,-2-11 0 0 0,2 10-6 0 0,1 1 1 0 0,-2-19 0 0 0,3 25-22 0 0,1 1 0 0 0,-1-1 0 0 0,0 0 0 0 0,1 0 0 0 0,-1 0 1 0 0,1 1-1 0 0,0-1 0 0 0,0 0 0 0 0,0 1 0 0 0,0-1 0 0 0,1 1 1 0 0,-1-1-1 0 0,1 1 0 0 0,1-3 0 0 0,-2 4 14 0 0,-1 1 0 0 0,1 0 0 0 0,-1-1 1 0 0,1 1-1 0 0,-1-1 0 0 0,1 1 0 0 0,-1 0 0 0 0,1-1 0 0 0,-1 1 0 0 0,1 0 0 0 0,0 0 1 0 0,-1 0-1 0 0,1-1 0 0 0,-1 1 0 0 0,1 0 0 0 0,0 0 0 0 0,-1 0 0 0 0,1 0 0 0 0,0 0 0 0 0,-1 0 1 0 0,1 0-1 0 0,0 0 0 0 0,-1 0 0 0 0,1 0 0 0 0,0 1 0 0 0,0-1 0 0 0,20 12-117 0 0,-15-7 130 0 0,0 0 0 0 0,0 1 0 0 0,-1-1 0 0 0,6 9 0 0 0,-7-6 56 0 0,1 0 0 0 0,-1 1 1 0 0,5 14-1 0 0,0 1-1656 0 0,3-1-4924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5185 0 0,'-6'-12'12596'0'0,"9"20"-12784"0"0,32 75 650 0 0,-11-33-759 0 0,-23-48 30 0 0,0 1-1 0 0,1-1 0 0 0,-1 0 1 0 0,1 0-1 0 0,-1 0 0 0 0,1 0 1 0 0,0-1-1 0 0,2 3 0 0 0,-2-3-283 0 0,-1 1 0 0 0,1-1-1 0 0,-1 0 1 0 0,1 0 0 0 0,0 0 0 0 0,0 0-1 0 0,-1-1 1 0 0,1 1 0 0 0,0 0-1 0 0,0-1 1 0 0,2 1 0 0 0,2-1 275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6 141 7402 0 0,'0'3'172'0'0,"0"-1"1"0"0,1 1-1 0 0,-1 0 0 0 0,1 0 1 0 0,0 0-1 0 0,0-1 1 0 0,0 1-1 0 0,0 0 1 0 0,0-1-1 0 0,0 1 1 0 0,1-1-1 0 0,-1 1 1 0 0,1-1-1 0 0,0 0 1 0 0,0 1-1 0 0,0-1 0 0 0,0 0 1 0 0,0 0-1 0 0,0 0 1 0 0,0-1-1 0 0,1 1 1 0 0,-1 0-1 0 0,1-1 1 0 0,-1 0-1 0 0,4 2 1 0 0,0-1-11 0 0,-1 0 1 0 0,0 0 0 0 0,1-1-1 0 0,-1 1 1 0 0,1-1 0 0 0,0-1-1 0 0,-1 1 1 0 0,1-1 0 0 0,0 0-1 0 0,-1 0 1 0 0,12-2 0 0 0,-11 1-19 0 0,1-1 125 0 0,0 1 0 0 0,-1-1 0 0 0,1 0 1 0 0,11-6-1 0 0,-16 7-184 0 0,-1 1 1 0 0,1-1-1 0 0,-1 0 1 0 0,0 0-1 0 0,1-1 1 0 0,-1 1-1 0 0,0 0 1 0 0,0 0 0 0 0,0-1-1 0 0,1 1 1 0 0,-1 0-1 0 0,-1-1 1 0 0,1 0-1 0 0,0 1 1 0 0,0-1-1 0 0,-1 1 1 0 0,1-1 0 0 0,0 0-1 0 0,-1 1 1 0 0,0-1-1 0 0,1 0 1 0 0,-1 1-1 0 0,0-1 1 0 0,0-2-1 0 0,2-14 594 0 0,-2 16-606 0 0,1-1 0 0 0,-1 1 0 0 0,0 0-1 0 0,0-1 1 0 0,0 1 0 0 0,0-1 0 0 0,0 1 0 0 0,-1-1-1 0 0,1 1 1 0 0,-1-1 0 0 0,1 1 0 0 0,-1-1-1 0 0,-2-2 1 0 0,-2-7 322 0 0,-1 1 0 0 0,-1-1 0 0 0,-13-16-1 0 0,17 24-392 0 0,-1 0-1 0 0,1 1 0 0 0,-1 0 1 0 0,1 0-1 0 0,-1 0 0 0 0,0 0 1 0 0,0 1-1 0 0,-1 0 0 0 0,1-1 1 0 0,0 2-1 0 0,-1-1 0 0 0,1 0 0 0 0,-9-1 1 0 0,11 3-52 0 0,-1-1 0 0 0,1 1 0 0 0,-1 0 0 0 0,0 0 0 0 0,1 1 0 0 0,-1-1 0 0 0,1 1 0 0 0,-1-1 0 0 0,1 1 0 0 0,-1 0 0 0 0,1-1 0 0 0,0 1 0 0 0,-1 1 0 0 0,1-1 0 0 0,0 0 0 0 0,0 0 0 0 0,-1 1 0 0 0,1-1 0 0 0,1 1 0 0 0,-1 0 0 0 0,0 0 0 0 0,0 0 0 0 0,-2 3 0 0 0,-2 3-67 0 0,1-1 1 0 0,0 1 0 0 0,1 0 0 0 0,0 0-1 0 0,-4 12 1 0 0,7-17 93 0 0,0 0 0 0 0,0 0-1 0 0,0 0 1 0 0,1 0 0 0 0,-1 0 0 0 0,1 0 0 0 0,-1 0 0 0 0,1 0-1 0 0,0 0 1 0 0,0 0 0 0 0,1 1 0 0 0,-1-1 0 0 0,1 0 0 0 0,1 5-1 0 0,0-4 11 0 0,0 1-1 0 0,0-1 0 0 0,1 0 1 0 0,0 0-1 0 0,-1 0 0 0 0,2-1 1 0 0,-1 1-1 0 0,0-1 1 0 0,5 4-1 0 0,-3-3 15 0 0,0 0 0 0 0,0 0 0 0 0,0-1 0 0 0,0 0 0 0 0,0 0 0 0 0,1-1 0 0 0,-1 1 0 0 0,1-1 0 0 0,0 0 0 0 0,9 2 0 0 0,-12-4-2 0 0,0 1 0 0 0,0-1 0 0 0,0 0 0 0 0,0 0 0 0 0,0 0 0 0 0,0 0 0 0 0,0-1 0 0 0,0 1 0 0 0,0-1 0 0 0,0 0 0 0 0,-1 1 0 0 0,1-1 0 0 0,0-1 0 0 0,0 1 0 0 0,-1 0 0 0 0,1-1 0 0 0,-1 1-1 0 0,1-1 1 0 0,-1 0 0 0 0,0 0 0 0 0,0 0 0 0 0,1 0 0 0 0,-1 0 0 0 0,2-3 0 0 0,-2 2 10 0 0,0-1 0 0 0,0 0 0 0 0,-1 0 0 0 0,1 0 0 0 0,-1 0 0 0 0,0 0-1 0 0,0 0 1 0 0,0 0 0 0 0,0 0 0 0 0,0-8 0 0 0,-1 10 24 0 0,0-1 0 0 0,0 0 0 0 0,0 1 1 0 0,0-1-1 0 0,-1 0 0 0 0,1 1 0 0 0,-1-1 0 0 0,1 1 1 0 0,-1-1-1 0 0,0 1 0 0 0,0-1 0 0 0,0 1 0 0 0,0-1 1 0 0,-1 1-1 0 0,1 0 0 0 0,-1 0 0 0 0,1 0 0 0 0,-3-3 0 0 0,4 5-38 0 0,0 0 0 0 0,0 0 0 0 0,0 0 0 0 0,0 0 0 0 0,0-1 0 0 0,0 1 0 0 0,-1 0 0 0 0,1 0 0 0 0,0 0 0 0 0,0 0 0 0 0,0 0 0 0 0,0 0 0 0 0,0-1-1 0 0,-1 1 1 0 0,1 0 0 0 0,0 0 0 0 0,0 0 0 0 0,0 0 0 0 0,0 0 0 0 0,-1 0 0 0 0,1 0 0 0 0,0 0 0 0 0,0 0 0 0 0,0 0 0 0 0,-1 0 0 0 0,1 0 0 0 0,0 0-1 0 0,0 0 1 0 0,0 0 0 0 0,0 0 0 0 0,-1 0 0 0 0,1 0 0 0 0,0 0 0 0 0,0 0 0 0 0,0 0 0 0 0,-1 0 0 0 0,1 0 0 0 0,0 0 0 0 0,0 1 0 0 0,0-1 0 0 0,0 0-1 0 0,0 0 1 0 0,-1 0 0 0 0,1 0 0 0 0,0 0 0 0 0,0 0 0 0 0,0 1 0 0 0,-1 11-341 0 0,7 15 11 0 0,-1-17 248 0 0,0-1-1 0 0,1-1 1 0 0,0 1-1 0 0,7 8 0 0 0,2 2-130 0 0,-13-17-11 0 0,0 0-1 0 0,0 0 0 0 0,0 0 1 0 0,0 0-1 0 0,1 0 1 0 0,4 3-1 0 0,-4-3-675 0 0,0 0 0 0 0,0-1 0 0 0,0 0 0 0 0,1 1-1 0 0,-1-1 1 0 0,1 0 0 0 0,-1 0 0 0 0,1-1 0 0 0,4 1 0 0 0,5-1 427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2160 0 0,'0'-2'1012'0'0,"0"0"0"0"0,0 1 0 0 0,-1-1-1 0 0,1 0 1 0 0,0 1 0 0 0,-1-1-1 0 0,1 1 1 0 0,-1-1 0 0 0,0-2-1 0 0,0 3-691 0 0,0 0 0 0 0,0 0 0 0 0,1 0 0 0 0,-1 0 0 0 0,0 0 0 0 0,0 0 0 0 0,0 0-1 0 0,0 0 1 0 0,0 0 0 0 0,-2 0 0 0 0,1 0-287 0 0,1 0-1 0 0,-1 0 1 0 0,0 1 0 0 0,0-1-1 0 0,1 1 1 0 0,-1-1 0 0 0,0 1-1 0 0,0 0 1 0 0,0 0-1 0 0,0 0 1 0 0,0 0 0 0 0,0 0-1 0 0,0 0 1 0 0,1 0 0 0 0,-1 1-1 0 0,0-1 1 0 0,-2 1 0 0 0,1 1-35 0 0,0-1 1 0 0,1 0-1 0 0,-1 1 1 0 0,1-1-1 0 0,-1 1 1 0 0,1 0-1 0 0,0 0 1 0 0,0 0 0 0 0,0 0-1 0 0,0 0 1 0 0,0 0-1 0 0,0 1 1 0 0,0-1-1 0 0,1 0 1 0 0,0 1 0 0 0,-1 0-1 0 0,1-1 1 0 0,0 1-1 0 0,0 0 1 0 0,0-1-1 0 0,0 1 1 0 0,1 0 0 0 0,-1 0-1 0 0,1 0 1 0 0,0 0-1 0 0,0 0 1 0 0,0 5-1 0 0,0-6-8 0 0,0-1-1 0 0,0 1 0 0 0,1 0 1 0 0,-1 0-1 0 0,0-1 0 0 0,1 1 0 0 0,-1 0 1 0 0,1 0-1 0 0,0-1 0 0 0,-1 1 1 0 0,1-1-1 0 0,0 1 0 0 0,0-1 0 0 0,0 1 1 0 0,0-1-1 0 0,1 1 0 0 0,1 1 1 0 0,-1-1 67 0 0,1-1 1 0 0,-1 1-1 0 0,1 0 1 0 0,-1-1-1 0 0,1 0 1 0 0,0 0 0 0 0,0 0-1 0 0,0 0 1 0 0,5 1-1 0 0,0-1-632 0 0,0 0 0 0 0,0-1-1 0 0,0 0 1 0 0,0 0-1 0 0,0-1 1 0 0,15-2 0 0 0,-17 1-1340 0 0,0 1-883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70 4777 0 0,'-11'-28'7851'0'0,"-6"4"-3458"0"0,15 22-4272 0 0,0 1 0 0 0,0-1 1 0 0,0 1-1 0 0,0-1 0 0 0,0 1 0 0 0,0-1 1 0 0,0 1-1 0 0,0 0 0 0 0,-1 0 0 0 0,1 0 1 0 0,0 1-1 0 0,-1-1 0 0 0,1 0 0 0 0,0 1 1 0 0,-1-1-1 0 0,1 1 0 0 0,-1 0 0 0 0,1 0 1 0 0,-1 0-1 0 0,1 0 0 0 0,-1 1 0 0 0,-2-1 1 0 0,2 1-142 0 0,0 0 0 0 0,0 0 1 0 0,0 1-1 0 0,0-1 1 0 0,0 1-1 0 0,0-1 0 0 0,1 1 1 0 0,-1 0-1 0 0,0 0 1 0 0,1 0-1 0 0,0 0 1 0 0,-1 1-1 0 0,1-1 0 0 0,0 1 1 0 0,0-1-1 0 0,0 1 1 0 0,1 0-1 0 0,-1-1 0 0 0,1 1 1 0 0,-1 0-1 0 0,1 0 1 0 0,0 0-1 0 0,0 0 0 0 0,-1 7 1 0 0,1-6-15 0 0,0 1 1 0 0,1 0-1 0 0,-1 0 1 0 0,1 0-1 0 0,0 0 1 0 0,0 0-1 0 0,1 0 1 0 0,0-1-1 0 0,-1 1 1 0 0,2 0-1 0 0,-1 0 1 0 0,0-1-1 0 0,1 1 1 0 0,0-1 0 0 0,5 9-1 0 0,-4-8 17 0 0,2 0 0 0 0,-1 0 0 0 0,0 0 0 0 0,1-1-1 0 0,0 1 1 0 0,0-1 0 0 0,0 0 0 0 0,1-1 0 0 0,-1 1 0 0 0,1-1 0 0 0,0 0 0 0 0,0-1 0 0 0,0 1 0 0 0,0-1-1 0 0,0 0 1 0 0,1-1 0 0 0,-1 0 0 0 0,1 0 0 0 0,-1 0 0 0 0,1 0 0 0 0,-1-1 0 0 0,8-1 0 0 0,-10 0-92 0 0,0 0 0 0 0,0-1 0 0 0,-1 1 0 0 0,1-1 1 0 0,0 0-1 0 0,-1 0 0 0 0,0-1 0 0 0,5-2 1 0 0,1-2 25 0 0,-9 7 81 0 0,0 0-1 0 0,1 0 1 0 0,-1 0-1 0 0,0 0 1 0 0,0-1-1 0 0,1 1 1 0 0,-1 0-1 0 0,0 0 1 0 0,0 0 0 0 0,1-1-1 0 0,-1 1 1 0 0,0 0-1 0 0,0 0 1 0 0,0-1-1 0 0,1 1 1 0 0,-1 0-1 0 0,0-1 1 0 0,0 1-1 0 0,0 0 1 0 0,0-1 0 0 0,0 1-1 0 0,1 0 1 0 0,-1 0-1 0 0,0-1 1 0 0,0 1-1 0 0,0 0 1 0 0,0-1-1 0 0,0 1 1 0 0,0 0-1 0 0,0-1 1 0 0,0 1 0 0 0,0 0-1 0 0,0-1 1 0 0,-1 0-1 0 0,-7-7 55 0 0,1 0 125 0 0,31 24-1035 0 0,-18-14 871 0 0,1-1-1 0 0,-1 1 0 0 0,1-1 1 0 0,-1-1-1 0 0,1 1 0 0 0,-1-1 1 0 0,1 0-1 0 0,-1 0 0 0 0,1-1 1 0 0,6-1-1 0 0,-10 1 35 0 0,-1 0 0 0 0,1 1-1 0 0,-1-1 1 0 0,1 0 0 0 0,-1 0 0 0 0,1 0-1 0 0,-1-1 1 0 0,0 1 0 0 0,0-1 0 0 0,0 1-1 0 0,0-1 1 0 0,3-2 0 0 0,-4 2 17 0 0,0 1 1 0 0,0-1-1 0 0,0 1 1 0 0,0-1-1 0 0,-1 0 1 0 0,1 1-1 0 0,0-1 1 0 0,-1 0-1 0 0,1 0 1 0 0,-1 1-1 0 0,0-1 1 0 0,1 0-1 0 0,-1 0 1 0 0,0 0-1 0 0,0 1 1 0 0,0-1-1 0 0,0 0 1 0 0,-1 0-1 0 0,0-2 1 0 0,-1-5 103 0 0,0 1 0 0 0,-1 0-1 0 0,0 0 1 0 0,0 0 0 0 0,-1 1 0 0 0,0-1-1 0 0,0 1 1 0 0,-6-8 0 0 0,8 12-117 0 0,0 1-1 0 0,0-1 1 0 0,0 1-1 0 0,-1-1 1 0 0,1 1-1 0 0,-1 0 1 0 0,1 0-1 0 0,-1 0 1 0 0,0 0 0 0 0,1 0-1 0 0,-1 1 1 0 0,0-1-1 0 0,0 1 1 0 0,0 0-1 0 0,0 0 1 0 0,0 0-1 0 0,-1 0 1 0 0,1 1-1 0 0,0-1 1 0 0,0 1 0 0 0,-1 0-1 0 0,1 0 1 0 0,-6 0-1 0 0,5 1-73 0 0,1 0 0 0 0,0 0 0 0 0,0 0 0 0 0,0 1-1 0 0,0-1 1 0 0,0 1 0 0 0,1-1 0 0 0,-1 1 0 0 0,0 0 0 0 0,1 0 0 0 0,-1 0-1 0 0,1 0 1 0 0,0 1 0 0 0,0-1 0 0 0,0 1 0 0 0,0-1 0 0 0,0 1-1 0 0,0 0 1 0 0,1 0 0 0 0,-1 0 0 0 0,0 3 0 0 0,0-1-9 0 0,0-1-1 0 0,1 1 1 0 0,0-1 0 0 0,0 1-1 0 0,1-1 1 0 0,-1 1 0 0 0,1 0 0 0 0,0 0-1 0 0,0-1 1 0 0,0 1 0 0 0,1 0 0 0 0,0-1-1 0 0,0 1 1 0 0,2 5 0 0 0,-2-5 25 0 0,1 0 0 0 0,1 0 0 0 0,-1-1-1 0 0,1 1 1 0 0,0-1 0 0 0,0 1 0 0 0,0-1 0 0 0,0 0 0 0 0,1 0 0 0 0,0 0 0 0 0,0-1 0 0 0,0 1 0 0 0,0-1 0 0 0,0 0 0 0 0,1 0 0 0 0,8 3 0 0 0,-10-4 0 0 0,0-1 0 0 0,1 0 0 0 0,0 0 0 0 0,-1-1 0 0 0,1 1 0 0 0,-1-1 0 0 0,1 1 1 0 0,0-1-1 0 0,-1 0 0 0 0,1 0 0 0 0,0-1 0 0 0,-1 1 0 0 0,1-1 0 0 0,-1 0 1 0 0,1 0-1 0 0,-1 0 0 0 0,1 0 0 0 0,-1-1 0 0 0,0 1 0 0 0,0-1 0 0 0,1 0 0 0 0,-1 0 1 0 0,0 0-1 0 0,-1 0 0 0 0,4-4 0 0 0,-3 3 5 0 0,-1 1-1 0 0,0-1 1 0 0,0 0 0 0 0,0 0-1 0 0,0 0 1 0 0,0 0 0 0 0,-1-1-1 0 0,1 1 1 0 0,-1 0 0 0 0,0-1-1 0 0,0 1 1 0 0,0-1 0 0 0,-1 1-1 0 0,1-1 1 0 0,-1 1 0 0 0,0-5-1 0 0,0 3 21 0 0,0 0 1 0 0,0 0-1 0 0,-1 0 0 0 0,0 1 0 0 0,0-1 0 0 0,0 0 0 0 0,0 0 0 0 0,-1 0 0 0 0,0 1 0 0 0,0-1 0 0 0,-2-4 0 0 0,4 9-28 0 0,0 0 0 0 0,0-1 0 0 0,0 1-1 0 0,0 0 1 0 0,0 0 0 0 0,0 0 0 0 0,0 0 0 0 0,0 0-1 0 0,0-1 1 0 0,-1 1 0 0 0,1 0 0 0 0,0 0 0 0 0,0 0-1 0 0,0 0 1 0 0,0 0 0 0 0,0-1 0 0 0,0 1-1 0 0,0 0 1 0 0,0 0 0 0 0,0 0 0 0 0,0 0 0 0 0,0 0-1 0 0,-1 0 1 0 0,1 0 0 0 0,0-1 0 0 0,0 1 0 0 0,0 0-1 0 0,0 0 1 0 0,0 0 0 0 0,0 0 0 0 0,-1 0-1 0 0,1 0 1 0 0,0 0 0 0 0,0 0 0 0 0,0 0 0 0 0,0 0-1 0 0,0 0 1 0 0,-1 0 0 0 0,1 0 0 0 0,0 0 0 0 0,0 0-1 0 0,0 0 1 0 0,0 0 0 0 0,0 0 0 0 0,-1 0-1 0 0,1 0 1 0 0,0 0 0 0 0,0 0 0 0 0,0 0 0 0 0,0 0-1 0 0,0 10-295 0 0,5 15 137 0 0,0-8-269 0 0,0-2 713 0 0,13 27 0 0 0,-17-39-588 0 0,1 0 0 0 0,0 0-1 0 0,-1-1 1 0 0,1 1 0 0 0,0 0-1 0 0,0-1 1 0 0,1 1 0 0 0,-1-1-1 0 0,0 0 1 0 0,1 0 0 0 0,-1 0-1 0 0,1 0 1 0 0,0 0 0 0 0,0 0-1 0 0,3 1 1 0 0,5-2-3140 0 0,-5-3 1101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4985 0 0,'-1'-1'1451'0'0,"1"1"-1319"0"0,0 0 0 0 0,0-1-1 0 0,0 1 1 0 0,0 0 0 0 0,0 0 0 0 0,0 0 0 0 0,0 0 0 0 0,0-1 0 0 0,0 1 0 0 0,0 0-1 0 0,0 0 1 0 0,0 0 0 0 0,0 0 0 0 0,0-1 0 0 0,0 1 0 0 0,0 0 0 0 0,0 0 0 0 0,1-2 1318 0 0,-1 2-1318 0 0,9-7 1784 0 0,11-2-960 0 0,-17 8-882 0 0,1 0-1 0 0,0 0 0 0 0,0 1 1 0 0,0 0-1 0 0,-1-1 1 0 0,1 1-1 0 0,0 1 1 0 0,0-1-1 0 0,0 1 0 0 0,0-1 1 0 0,-1 1-1 0 0,8 2 1 0 0,-10-2-65 0 0,1 0 0 0 0,0-1 1 0 0,-1 1-1 0 0,0 0 1 0 0,1 0-1 0 0,-1 0 1 0 0,0 0-1 0 0,1 0 0 0 0,-1 0 1 0 0,0 0-1 0 0,0 0 1 0 0,0 0-1 0 0,0 1 1 0 0,0-1-1 0 0,0 0 0 0 0,0 1 1 0 0,0-1-1 0 0,0 1 1 0 0,-1-1-1 0 0,1 1 1 0 0,-1-1-1 0 0,1 1 0 0 0,-1-1 1 0 0,1 1-1 0 0,-1 0 1 0 0,0-1-1 0 0,0 1 1 0 0,0-1-1 0 0,0 1 0 0 0,0 0 1 0 0,0-1-1 0 0,-1 1 1 0 0,1 2-1 0 0,-3 0-9 0 0,1-1 0 0 0,-1 1 0 0 0,0 0 0 0 0,1-1 0 0 0,-2 0 0 0 0,1 0 0 0 0,0 0 1 0 0,-5 3-1 0 0,-1 2-5 0 0,0 1 13 0 0,1-1 0 0 0,-10 13 0 0 0,16-18-6 0 0,1-1-1 0 0,-1 0 0 0 0,1 1 1 0 0,-1 0-1 0 0,1-1 0 0 0,0 1 1 0 0,0 0-1 0 0,0-1 0 0 0,0 1 0 0 0,0 0 1 0 0,1 0-1 0 0,-1 0 0 0 0,1 0 1 0 0,0 0-1 0 0,0 4 0 0 0,0-7-4 0 0,0 1-1 0 0,1 0 0 0 0,-1 0 0 0 0,1 0 0 0 0,-1 0 0 0 0,1-1 0 0 0,-1 1 0 0 0,1 0 1 0 0,-1 0-1 0 0,1-1 0 0 0,0 1 0 0 0,-1-1 0 0 0,1 1 0 0 0,0 0 0 0 0,-1-1 0 0 0,1 1 1 0 0,0-1-1 0 0,0 0 0 0 0,0 1 0 0 0,0-1 0 0 0,-1 0 0 0 0,1 1 0 0 0,0-1 0 0 0,0 0 1 0 0,0 0-1 0 0,0 0 0 0 0,1 1 0 0 0,29 0 127 0 0,-25-1-48 0 0,1 0-36 0 0,0 0 0 0 0,-1-1 0 0 0,1 0 0 0 0,-1 0 0 0 0,1 0 0 0 0,-1-1 0 0 0,1 1 0 0 0,-1-2 0 0 0,11-4 1 0 0,-17 6-8 0 0,1 1 0 0 0,-1-1 0 0 0,0 0 0 0 0,1 1 0 0 0,-1-1 0 0 0,0 0 0 0 0,0 1 0 0 0,1-1 0 0 0,-1 0 1 0 0,0 1-1 0 0,0-1 0 0 0,0 0 0 0 0,0 1 0 0 0,0-1 0 0 0,0 0 0 0 0,0 0 0 0 0,0 1 0 0 0,0-1 0 0 0,0 0 1 0 0,0 1-1 0 0,-1-1 0 0 0,1 0 0 0 0,0 1 0 0 0,0-1 0 0 0,-1 0 0 0 0,1 1 0 0 0,0-1 0 0 0,-2-1 1 0 0,-13-18 238 0 0,8 14-244 0 0,0 1-1 0 0,-1 0 0 0 0,1 0 0 0 0,-1 1 0 0 0,-1 0 0 0 0,1 0 0 0 0,-1 1 0 0 0,1 0 0 0 0,-1 0 0 0 0,0 1 1 0 0,0 0-1 0 0,0 1 0 0 0,-12-1 0 0 0,21 2-275 0 0,0 1-97 0 0,0 0 291 0 0,1 0-1 0 0,0 0 0 0 0,-1-1 0 0 0,1 1 1 0 0,-1 0-1 0 0,1 0 0 0 0,0-1 0 0 0,-1 1 1 0 0,1 0-1 0 0,0-1 0 0 0,0 1 1 0 0,0-1-1 0 0,0 1 0 0 0,-1-1 0 0 0,1 1 1 0 0,0-1-1 0 0,0 0 0 0 0,0 1 0 0 0,0-1 1 0 0,0 0-1 0 0,0 0 0 0 0,0 0 0 0 0,0 0 1 0 0,0 0-1 0 0,0 0 0 0 0,1 0 1 0 0,33 1-1679 0 0,-34-1 1614 0 0,35-1-4369 0 0,-23 3 4200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6849 0 0,'2'3'267'0'0,"0"1"0"0"0,0 0-1 0 0,1 0 1 0 0,-1-1 0 0 0,1 0-1 0 0,0 1 1 0 0,0-1 0 0 0,0 0-1 0 0,1 0 1 0 0,-1-1 0 0 0,0 1-1 0 0,1-1 1 0 0,0 0 0 0 0,0 0-1 0 0,0 0 1 0 0,0 0 0 0 0,0 0-1 0 0,0-1 1 0 0,0 0 0 0 0,7 1-1 0 0,-1 0-6 0 0,0 0 0 0 0,0-1 0 0 0,0 0 1 0 0,0-1-1 0 0,1 0 0 0 0,-1-1 0 0 0,18-3 0 0 0,-27 4-184 0 0,1 0 0 0 0,-1-1 0 0 0,1 1 1 0 0,-1-1-1 0 0,0 1 0 0 0,1-1 0 0 0,-1 1 1 0 0,0-1-1 0 0,1 0 0 0 0,-1 0 0 0 0,0 0 1 0 0,0 0-1 0 0,0 1 0 0 0,1-2 0 0 0,-1 1 1 0 0,0 0-1 0 0,0 0 0 0 0,-1 0 0 0 0,1 0 0 0 0,0 0 1 0 0,0-1-1 0 0,-1 1 0 0 0,2-3 0 0 0,-2 1 42 0 0,1 1 0 0 0,-1-1 0 0 0,0 0-1 0 0,0 1 1 0 0,0-1 0 0 0,0 0 0 0 0,0 1-1 0 0,-1-1 1 0 0,1 0 0 0 0,-1 1-1 0 0,0-1 1 0 0,-1-2 0 0 0,-1-3 118 0 0,-1 1 0 0 0,0-1 0 0 0,0 1 0 0 0,0 1 0 0 0,-1-1 0 0 0,0 0 0 0 0,-11-10 0 0 0,11 13-218 0 0,0 0 1 0 0,-1-1 0 0 0,0 2 0 0 0,0-1 0 0 0,0 1 0 0 0,0 0 0 0 0,-8-3 0 0 0,11 5-84 0 0,0 0 1 0 0,1 1-1 0 0,-1-1 1 0 0,0 1-1 0 0,1 0 1 0 0,-1-1-1 0 0,0 1 1 0 0,0 1-1 0 0,1-1 1 0 0,-1 0-1 0 0,0 1 1 0 0,1-1-1 0 0,-1 1 1 0 0,0 0 0 0 0,1 0-1 0 0,-1 0 1 0 0,1 0-1 0 0,-1 0 1 0 0,1 1-1 0 0,-5 2 1 0 0,6-3-6 0 0,-1 0 0 0 0,1 0 1 0 0,0 0-1 0 0,-1 1 1 0 0,1-1-1 0 0,0 0 1 0 0,-1 1-1 0 0,1-1 0 0 0,0 1 1 0 0,0-1-1 0 0,0 1 1 0 0,1-1-1 0 0,-1 1 1 0 0,0 0-1 0 0,0 2 0 0 0,1-2-108 0 0,0 0-1 0 0,0 0 0 0 0,0 0 0 0 0,0 0 0 0 0,1 0 0 0 0,-1 0 1 0 0,1 0-1 0 0,0 0 0 0 0,-1 0 0 0 0,1 0 0 0 0,0 0 1 0 0,0 0-1 0 0,1 2 0 0 0,0-1-202 0 0,0 0-262 0 0,0 1-1 0 0,0-1 1 0 0,0 1-1 0 0,1-1 0 0 0,-1 0 1 0 0,1 0-1 0 0,5 5 1 0 0,5 1-2049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3393 0 0,'-10'-7'7012'0'0,"11"16"-4784"0"0,10 20-1899 0 0,-9-26 688 0 0,12 27 416 0 0,-9-23-1209 0 0,-2 0 0 0 0,1 0 0 0 0,-1 1 0 0 0,0-1 0 0 0,0 1 1 0 0,-1 0-1 0 0,1 10 0 0 0,-3-18-195 0 0,0 1 0 0 0,0-1 0 0 0,1 1 0 0 0,-1-1 0 0 0,0 1-1 0 0,0-1 1 0 0,0 0 0 0 0,0 1 0 0 0,0-1 0 0 0,0 1 0 0 0,0-1 0 0 0,1 0 0 0 0,-1 1 0 0 0,0-1 0 0 0,0 1-1 0 0,1-1 1 0 0,-1 0 0 0 0,0 1 0 0 0,0-1 0 0 0,1 0 0 0 0,-1 0 0 0 0,0 1 0 0 0,1-1 0 0 0,-1 0 0 0 0,1 1-1 0 0,-1-1 7 0 0,1-1 0 0 0,-1 1 0 0 0,0 0 0 0 0,0 0 0 0 0,1 0 0 0 0,-1 0 0 0 0,0 0 0 0 0,0-1 0 0 0,0 1 0 0 0,1 0 0 0 0,-1 0 0 0 0,0 0 0 0 0,0-1 0 0 0,0 1 0 0 0,1 0 0 0 0,-1 0 0 0 0,0 0 0 0 0,0-1 0 0 0,0 1 0 0 0,0 0 0 0 0,0-1 0 0 0,0 1 0 0 0,0 0 0 0 0,0 0 0 0 0,0-1 0 0 0,0 1 0 0 0,0 0 0 0 0,0 0 0 0 0,0-1 0 0 0,0 1 0 0 0,0 0 0 0 0,0-1 0 0 0,0 1 0 0 0,0 0 0 0 0,0 0 0 0 0,0-1 0 0 0,0 1 0 0 0,0 0 0 0 0,0 0 0 0 0,0-1 0 0 0,-1 1-1 0 0,-6-24 207 0 0,5 20-230 0 0,1 0 0 0 0,0 0 0 0 0,0 0 0 0 0,0 0 0 0 0,0 0 0 0 0,0-5 0 0 0,1 6-24 0 0,0 0 0 0 0,0 0 0 0 0,0 0 0 0 0,1 0 0 0 0,-1 0 0 0 0,1 0 0 0 0,-1 1 0 0 0,1-1 0 0 0,0 0 0 0 0,0 0 0 0 0,1 0 0 0 0,-1 1 0 0 0,0-1 0 0 0,1 1 0 0 0,0-1 0 0 0,-1 1 0 0 0,5-5 0 0 0,-3 5-16 0 0,0 0 0 0 0,0-1 1 0 0,0 1-1 0 0,1 0 1 0 0,-1 0-1 0 0,1 1 0 0 0,0-1 1 0 0,-1 1-1 0 0,1 0 1 0 0,0 0-1 0 0,0 0 0 0 0,-1 0 1 0 0,6 0-1 0 0,-5 1-10 0 0,0-1 0 0 0,0 1 0 0 0,0 0-1 0 0,0 1 1 0 0,0-1 0 0 0,1 1 0 0 0,-1-1 0 0 0,0 1 0 0 0,0 0-1 0 0,0 1 1 0 0,-1-1 0 0 0,1 1 0 0 0,0-1 0 0 0,0 1 0 0 0,-1 1 0 0 0,1-1-1 0 0,-1 0 1 0 0,0 1 0 0 0,1-1 0 0 0,-1 1 0 0 0,-1 0 0 0 0,1 0-1 0 0,0 0 1 0 0,-1 1 0 0 0,1-1 0 0 0,-1 1 0 0 0,0-1 0 0 0,0 1-1 0 0,0 0 1 0 0,-1 0 0 0 0,0 0 0 0 0,2 6 0 0 0,4 26-383 0 0,-6-34 395 0 0,-1 0 1 0 0,0 0 0 0 0,0 1 0 0 0,0-1 0 0 0,0 0 0 0 0,0 0 0 0 0,-1 0 0 0 0,1 0 0 0 0,-1 1 0 0 0,1-1 0 0 0,-1 0 0 0 0,0 0-1 0 0,0 0 1 0 0,-1 2 0 0 0,1-3-56 0 0,1-1-1 0 0,-1 1 1 0 0,1-1-1 0 0,-1 1 0 0 0,0-1 1 0 0,1 0-1 0 0,-1 1 1 0 0,0-1-1 0 0,1 0 0 0 0,-1 0 1 0 0,0 1-1 0 0,0-1 1 0 0,1 0-1 0 0,-1 0 0 0 0,0 0 1 0 0,0 0-1 0 0,1 0 1 0 0,-1 0-1 0 0,0 0 1 0 0,0 0-1 0 0,1 0 0 0 0,-1-1 1 0 0,0 1-1 0 0,1 0 1 0 0,-1 0-1 0 0,0 0 0 0 0,0-1 1 0 0,1 1-1 0 0,-1 0 1 0 0,1-1-1 0 0,-1 1 0 0 0,-1-2 1 0 0,2 2 40 0 0,-1 0 0 0 0,1-1 0 0 0,-1 1 0 0 0,1 0 0 0 0,0-1 1 0 0,-1 1-1 0 0,1-1 0 0 0,0 1 0 0 0,-1-1 0 0 0,1 1 0 0 0,0-1 0 0 0,-1 1 0 0 0,1-1 1 0 0,0 1-1 0 0,0-1 0 0 0,0 1 0 0 0,0-1 0 0 0,-1 1 0 0 0,1-1 0 0 0,0 0 0 0 0,0 1 1 0 0,0-1-1 0 0,0 1 0 0 0,0-1 0 0 0,0 1 0 0 0,0-1 0 0 0,1 0 0 0 0,-1 1 0 0 0,0-1 0 0 0,0 1 1 0 0,0-1-1 0 0,1 1 0 0 0,-1-1 0 0 0,0 1 0 0 0,0-1 0 0 0,1 1 0 0 0,-1-1 0 0 0,0 1 1 0 0,1-1-1 0 0,-1 1 0 0 0,1 0 0 0 0,-1-1 0 0 0,0 1 0 0 0,1 0 0 0 0,-1-1 0 0 0,1 1 1 0 0,0-1-1 0 0,4-1 30 0 0,1-1 0 0 0,-1 1 0 0 0,1 0 0 0 0,0 0 1 0 0,0 1-1 0 0,-1 0 0 0 0,1 0 0 0 0,0 0 0 0 0,11 1 1 0 0,18-4-15 0 0,-16-1 303 0 0,0 0 1 0 0,-1-2 0 0 0,0 0-1 0 0,34-18 1 0 0,-51 24-199 0 0,0 1 1 0 0,1-1-1 0 0,-1 0 1 0 0,0 1-1 0 0,0-1 0 0 0,0 0 1 0 0,0 0-1 0 0,0 0 1 0 0,0 0-1 0 0,0 0 0 0 0,0 0 1 0 0,0 0-1 0 0,0-1 1 0 0,-1 1-1 0 0,1 0 0 0 0,0 0 1 0 0,-1-1-1 0 0,1 1 1 0 0,-1 0-1 0 0,0-1 0 0 0,1 1 1 0 0,-1 0-1 0 0,0-3 1 0 0,0 2 39 0 0,0 0 1 0 0,-1 0-1 0 0,1 0 1 0 0,-1 0 0 0 0,1 1-1 0 0,-1-1 1 0 0,0 0-1 0 0,0 0 1 0 0,0 0 0 0 0,0 1-1 0 0,0-1 1 0 0,0 0-1 0 0,-1 1 1 0 0,-1-3 0 0 0,0 1-21 0 0,-1-1 1 0 0,1 1 0 0 0,-1 1 0 0 0,0-1 0 0 0,0 0-1 0 0,0 1 1 0 0,0 0 0 0 0,0 0 0 0 0,0 0 0 0 0,0 0 0 0 0,-1 1-1 0 0,1 0 1 0 0,-9-2 0 0 0,9 4-80 0 0,0-1 1 0 0,1 1-1 0 0,-1-1 0 0 0,0 1 0 0 0,1 0 1 0 0,-1 0-1 0 0,0 1 0 0 0,1-1 0 0 0,0 1 1 0 0,-1 0-1 0 0,1 0 0 0 0,0 0 0 0 0,0 0 1 0 0,0 0-1 0 0,0 1 0 0 0,0-1 0 0 0,1 1 1 0 0,-1 0-1 0 0,-3 6 0 0 0,4-7 1 0 0,0 1-1 0 0,1-1 0 0 0,0 0 1 0 0,0 1-1 0 0,0-1 1 0 0,0 1-1 0 0,0 0 0 0 0,0-1 1 0 0,0 1-1 0 0,1 0 1 0 0,0-1-1 0 0,-1 1 0 0 0,1 0 1 0 0,0 0-1 0 0,0-1 1 0 0,0 1-1 0 0,1 0 0 0 0,-1-1 1 0 0,1 1-1 0 0,0 0 0 0 0,-1-1 1 0 0,1 1-1 0 0,0 0 1 0 0,0-1-1 0 0,1 1 0 0 0,-1-1 1 0 0,3 4-1 0 0,0-1 6 0 0,0-1 1 0 0,1 0-1 0 0,-1 0 0 0 0,1-1 0 0 0,-1 1 0 0 0,1-1 0 0 0,0 0 1 0 0,0 0-1 0 0,1-1 0 0 0,-1 1 0 0 0,0-1 0 0 0,1 0 1 0 0,0-1-1 0 0,7 2 0 0 0,-5-2-367 0 0,-1 0 1 0 0,1 0 0 0 0,0-1-1 0 0,10-1 1 0 0,-11 0-843 0 0,-1 0 0 0 0,1 0 0 0 0,0-1 0 0 0,-1 1 0 0 0,7-4 0 0 0,-3 0-728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5089 0 0,'-1'3'5821'0'0,"3"4"-4089"0"0,4 8-1788 0 0,-5-14 693 0 0,5 16 175 0 0,-1-1 0 0 0,4 20 0 0 0,1 2-344 0 0,-9-31 766 0 0,-5-14-673 0 0,-5-17-91 0 0,8 19-459 0 0,0 0 0 0 0,0 0-1 0 0,1 0 1 0 0,0 0 0 0 0,0-1 0 0 0,1 1 0 0 0,-1 0-1 0 0,1 0 1 0 0,0 0 0 0 0,1 0 0 0 0,-1 0 0 0 0,1 0 0 0 0,0 0-1 0 0,4-7 1 0 0,-4 9-29 0 0,0 0 0 0 0,0 0 0 0 0,0 1 0 0 0,0-1-1 0 0,1 1 1 0 0,-1 0 0 0 0,1 0 0 0 0,0-1 0 0 0,0 1 0 0 0,-1 1 0 0 0,1-1-1 0 0,0 0 1 0 0,0 1 0 0 0,1 0 0 0 0,-1 0 0 0 0,0 0 0 0 0,0 0-1 0 0,1 0 1 0 0,-1 0 0 0 0,0 1 0 0 0,1 0 0 0 0,-1 0 0 0 0,5 0 0 0 0,-6 0 0 0 0,0 0 1 0 0,0 1-1 0 0,1 0 1 0 0,-1-1-1 0 0,0 1 1 0 0,0 0-1 0 0,0 0 1 0 0,0 0-1 0 0,0 0 1 0 0,0 0-1 0 0,0 1 1 0 0,0-1-1 0 0,0 1 1 0 0,-1-1-1 0 0,1 1 1 0 0,0-1-1 0 0,-1 1 1 0 0,1 0-1 0 0,-1 0 1 0 0,2 4-1 0 0,0-2-26 0 0,-1 0 0 0 0,0 0 0 0 0,-1 0 0 0 0,1 1 0 0 0,-1-1 0 0 0,0 0 0 0 0,0 1 0 0 0,0-1-1 0 0,0 8 1 0 0,0 0-147 0 0,-1-8 161 0 0,0 0 1 0 0,1 0 0 0 0,-1-1 0 0 0,-1 1-1 0 0,1 0 1 0 0,-1 4 0 0 0,0-7-93 0 0,1-1 0 0 0,0 1 0 0 0,0 0 0 0 0,-1-1 0 0 0,1 1 0 0 0,-1 0 0 0 0,1-1 0 0 0,0 1 0 0 0,-1-1 0 0 0,1 1 1 0 0,-1-1-1 0 0,1 1 0 0 0,-1-1 0 0 0,0 1 0 0 0,1-1 0 0 0,-1 0 0 0 0,1 1 0 0 0,-1-1 0 0 0,0 0 0 0 0,1 1 0 0 0,-1-1 0 0 0,0 0 0 0 0,1 0 0 0 0,-1 0 0 0 0,0 0 0 0 0,0 0 0 0 0,1 1 0 0 0,-1-1 0 0 0,0 0 1 0 0,1-1-1 0 0,-1 1 0 0 0,0 0 0 0 0,1 0 0 0 0,-1 0 0 0 0,0 0 0 0 0,0 0 0 0 0,0-1 0 0 0,-21-5-5521 0 0,15 4 3991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1 264 936 0 0,'11'-1'1336'0'0,"0"-1"1"0"0,0 0-1 0 0,0-1 0 0 0,0 0 0 0 0,17-8 0 0 0,-6 3-482 0 0,-11 4-505 0 0,-1 0 0 0 0,1 0 0 0 0,-1-1 0 0 0,0-1 0 0 0,9-6 0 0 0,-18 11-298 0 0,0 1 0 0 0,-1-1 0 0 0,1 1 0 0 0,0-1 0 0 0,-1 1 0 0 0,1-1 0 0 0,-1 0 0 0 0,1 1 0 0 0,-1-1 0 0 0,0 0 0 0 0,1 1 0 0 0,-1-1 0 0 0,0 0 0 0 0,1 1 0 0 0,-1-1 0 0 0,0 0 0 0 0,0 0-1 0 0,1 1 1 0 0,-1-1 0 0 0,0 0 0 0 0,0 0 0 0 0,0 0 0 0 0,0 1 0 0 0,0-2 0 0 0,-1 0 25 0 0,1 0 0 0 0,-1 1-1 0 0,0-1 1 0 0,1 1 0 0 0,-1-1-1 0 0,0 1 1 0 0,0-1 0 0 0,0 1-1 0 0,0-1 1 0 0,-3-1 0 0 0,-1-2 131 0 0,-1 0 0 0 0,0 0 0 0 0,0 1 0 0 0,-8-4 0 0 0,11 6-115 0 0,-1 0-1 0 0,0 0 1 0 0,0 0-1 0 0,0 1 1 0 0,0-1-1 0 0,0 1 1 0 0,0 0-1 0 0,-8 0 1 0 0,10 1-83 0 0,0 0 1 0 0,0 0-1 0 0,0 0 0 0 0,0 1 0 0 0,1-1 1 0 0,-1 0-1 0 0,0 1 0 0 0,0 0 1 0 0,0-1-1 0 0,0 1 0 0 0,1 0 1 0 0,-1 0-1 0 0,0 0 0 0 0,1 0 0 0 0,-1 0 1 0 0,1 0-1 0 0,-1 1 0 0 0,1-1 1 0 0,0 0-1 0 0,-1 1 0 0 0,-1 2 0 0 0,2-1-6 0 0,-1-2-2 0 0,1 0 0 0 0,0 0 0 0 0,0 1 0 0 0,0-1 0 0 0,0 1 0 0 0,0-1 0 0 0,0 1 0 0 0,0-1 1 0 0,1 1-1 0 0,-1-1 0 0 0,1 1 0 0 0,-1 0 0 0 0,1-1 0 0 0,-1 1 0 0 0,1 0 0 0 0,0 0 0 0 0,0-1 1 0 0,0 1-1 0 0,0 0 0 0 0,0 0 0 0 0,0-1 0 0 0,0 1 0 0 0,1 0 0 0 0,-1-1 0 0 0,1 1 0 0 0,0 2 0 0 0,3 7 91 0 0,0-1 16 0 0,-1-1 0 0 0,11 18 0 0 0,-12-23-87 0 0,1-1-1 0 0,-1 0 0 0 0,1 0 1 0 0,0 0-1 0 0,0 0 1 0 0,0 0-1 0 0,0-1 0 0 0,1 1 1 0 0,-1-1-1 0 0,7 3 1 0 0,-6-2 25 0 0,0-1 1 0 0,0-1 0 0 0,0 1 0 0 0,0 0 0 0 0,1-1 0 0 0,-1 0 0 0 0,1 0 0 0 0,-1 0 0 0 0,1-1 0 0 0,-1 1 0 0 0,1-1-1 0 0,0 0 1 0 0,7-2 0 0 0,-8 1-11 0 0,-1 0 0 0 0,0 0 0 0 0,1 0 0 0 0,-1-1 0 0 0,0 0 0 0 0,0 1 0 0 0,0-1 0 0 0,0 0 0 0 0,0-1 0 0 0,0 1 0 0 0,0-1 0 0 0,-1 1 0 0 0,1-1 0 0 0,-1 0 0 0 0,0 1 0 0 0,0-1 0 0 0,3-6 0 0 0,-2 3-66 0 0,1-1-1 0 0,-1 0 1 0 0,-1-1 0 0 0,1 1 0 0 0,-1 0 0 0 0,-1-1 0 0 0,1 1-1 0 0,-1-1 1 0 0,-1 1 0 0 0,1-1 0 0 0,-1 0 0 0 0,-1 1-1 0 0,1-1 1 0 0,-3-10 0 0 0,-1 1-46 0 0,0 1 1 0 0,-1 0-1 0 0,-1 1 0 0 0,-1-1 1 0 0,-13-22-1 0 0,20 37 62 0 0,0 1 0 0 0,0-1 0 0 0,-1 0 1 0 0,1 1-1 0 0,0-1 0 0 0,-1 1 0 0 0,1-1 0 0 0,0 1 0 0 0,-1-1 1 0 0,1 1-1 0 0,-1-1 0 0 0,1 1 0 0 0,-1-1 0 0 0,1 1 0 0 0,-1-1 1 0 0,1 1-1 0 0,-1 0 0 0 0,0-1 0 0 0,1 1 0 0 0,-2 0 0 0 0,2 0-14 0 0,0 0 0 0 0,-1 0-1 0 0,1 1 1 0 0,0-1 0 0 0,0 0-1 0 0,-1 0 1 0 0,1 1 0 0 0,0-1-1 0 0,0 0 1 0 0,-1 1 0 0 0,1-1 0 0 0,0 0-1 0 0,0 1 1 0 0,0-1 0 0 0,0 1-1 0 0,-1-1 1 0 0,1 0 0 0 0,0 1-1 0 0,0-1 1 0 0,0 1 0 0 0,0-1-1 0 0,0 1 1 0 0,0 29-304 0 0,4-9 616 0 0,1-1-1 0 0,1 0 0 0 0,1 0 0 0 0,14 30 0 0 0,-3-9 260 0 0,-15-34-399 0 0,1 0 0 0 0,0 0 0 0 0,8 10 0 0 0,6 11 378 0 0,-17-27-509 0 0,-1 0 0 0 0,0-1 0 0 0,0 1 1 0 0,1-1-1 0 0,-1 1 0 0 0,0 0 0 0 0,1-1 0 0 0,-1 1 0 0 0,0-1 0 0 0,1 1 0 0 0,-1-1 0 0 0,1 0 1 0 0,-1 1-1 0 0,1-1 0 0 0,-1 1 0 0 0,1-1 0 0 0,-1 0 0 0 0,1 1 0 0 0,0-1 0 0 0,-1 0 0 0 0,1 0 1 0 0,-1 1-1 0 0,1-1 0 0 0,0 0 0 0 0,-1 0 0 0 0,1 0 0 0 0,0 0 0 0 0,-1 0 0 0 0,1 0 0 0 0,0 0 1 0 0,-1 0-1 0 0,1 0 0 0 0,0 0 0 0 0,-1 0 0 0 0,1 0 0 0 0,-1-1 0 0 0,1 1 0 0 0,0 0 1 0 0,-1 0-1 0 0,1-1 0 0 0,-1 1 0 0 0,1 0 0 0 0,-1-1 0 0 0,1 1 0 0 0,-1 0 0 0 0,1-1 0 0 0,-1 1 1 0 0,2-2-1 0 0,0 0 39 0 0,0 0 1 0 0,-1 0-1 0 0,1 0 1 0 0,0-1-1 0 0,-1 1 1 0 0,1-1 0 0 0,-1 1-1 0 0,0-1 1 0 0,2-4-1 0 0,0-11-149 0 0,0 0 1 0 0,-1 0-1 0 0,-1 0 0 0 0,-2-27 0 0 0,0 31 64 0 0,-2-1 0 0 0,-4-14 1 0 0,-1-8 128 0 0,5 24-113 0 0,3 13 7 0 0,0 0-1 0 0,0 0 1 0 0,0 0 0 0 0,0 1 0 0 0,0-1-1 0 0,0 0 1 0 0,0 0 0 0 0,0 0 0 0 0,0 0 0 0 0,0 0-1 0 0,0 0 1 0 0,0 0 0 0 0,0 0 0 0 0,0 0 0 0 0,0 0-1 0 0,-1 0 1 0 0,1 0 0 0 0,0 0 0 0 0,0 0-1 0 0,0 0 1 0 0,0 0 0 0 0,0 0 0 0 0,0 0 0 0 0,0 0-1 0 0,0 0 1 0 0,0 0 0 0 0,0 0 0 0 0,0 0-1 0 0,0 0 1 0 0,0 0 0 0 0,0 0 0 0 0,0 0 0 0 0,0 0-1 0 0,0 0 1 0 0,0 0 0 0 0,-1 0 0 0 0,1 0 0 0 0,0 0-1 0 0,0 0 1 0 0,0 0 0 0 0,0 0 0 0 0,0 0-1 0 0,0 0 1 0 0,0 0 0 0 0,0 0 0 0 0,0 0 0 0 0,0 0-1 0 0,0 0 1 0 0,0 0 0 0 0,0 0 0 0 0,0 0-1 0 0,0 0 1 0 0,0 0 0 0 0,0 0 0 0 0,0 0 0 0 0,0 0-1 0 0,0 0 1 0 0,0 0 0 0 0,0 0 0 0 0,0 0 0 0 0,-1-1-1 0 0,1 1 1 0 0,0 0 0 0 0,0 0 0 0 0,0 2-60 0 0,0 0 1 0 0,0 1 0 0 0,0-1 0 0 0,0 0-1 0 0,0 0 1 0 0,1 0 0 0 0,-1 0 0 0 0,2 4-1 0 0,19 58 237 0 0,15 49 293 0 0,-35-106-469 0 0,1 0-1 0 0,0 0 1 0 0,0-1-1 0 0,1 1 1 0 0,0-1-1 0 0,4 7 1 0 0,-6-12-164 0 0,0 0 0 0 0,0 1 0 0 0,0-1 0 0 0,0 0 0 0 0,0 0 0 0 0,0 0 0 0 0,0 0 0 0 0,1 0-1 0 0,-1 0 1 0 0,0 0 0 0 0,1-1 0 0 0,-1 1 0 0 0,3 1 0 0 0,-2-2-227 0 0,-1 0-1 0 0,1 0 1 0 0,-1 0-1 0 0,1 0 0 0 0,-1 0 1 0 0,1 0-1 0 0,-1 0 1 0 0,1 0-1 0 0,-1-1 0 0 0,0 1 1 0 0,1-1-1 0 0,-1 1 1 0 0,1-1-1 0 0,-1 1 0 0 0,0-1 1 0 0,1 0-1 0 0,0-1 1 0 0,7-3 13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3881 0 0,'3'6'751'0'0,"0"0"0"0"0,1 0 1 0 0,0-1-1 0 0,0 1 0 0 0,0-1 0 0 0,0 0 1 0 0,1 0-1 0 0,6 5 0 0 0,-8-7-622 0 0,1-1-1 0 0,-1 0 0 0 0,1 0 1 0 0,0-1-1 0 0,0 1 0 0 0,-1-1 1 0 0,1 0-1 0 0,0 0 0 0 0,0 0 1 0 0,0-1-1 0 0,0 1 0 0 0,0-1 1 0 0,0 0-1 0 0,0 0 0 0 0,0 0 1 0 0,0-1-1 0 0,0 1 1 0 0,0-1-1 0 0,0 0 0 0 0,0 0 1 0 0,6-3-1 0 0,-7 3-52 0 0,1 0 0 0 0,-1 0 0 0 0,1-1 1 0 0,-1 1-1 0 0,0-1 0 0 0,0 0 0 0 0,0 0 0 0 0,0 0 0 0 0,0 0 1 0 0,0-1-1 0 0,0 1 0 0 0,-1-1 0 0 0,1 1 0 0 0,-1-1 0 0 0,0 0 0 0 0,0 0 1 0 0,0 0-1 0 0,0 0 0 0 0,-1-1 0 0 0,1 1 0 0 0,-1 0 0 0 0,1-1 1 0 0,-1 1-1 0 0,0-5 0 0 0,-1 5 42 0 0,0-1 0 0 0,0 1 0 0 0,-1-1 0 0 0,1 1 0 0 0,-1 0 0 0 0,0-1 0 0 0,0 1 0 0 0,0-1-1 0 0,-1 1 1 0 0,1 0 0 0 0,-1 0 0 0 0,0 0 0 0 0,0 0 0 0 0,0 0 0 0 0,0 0 0 0 0,0 1 0 0 0,-1-1 0 0 0,1 1 0 0 0,-1-1 0 0 0,1 1 0 0 0,-1 0 0 0 0,-4-3 0 0 0,3 3-97 0 0,1 0-1 0 0,-1 0 1 0 0,0 0 0 0 0,0 0 0 0 0,0 1 0 0 0,-1-1 0 0 0,1 1 0 0 0,0 0 0 0 0,0 0 0 0 0,-1 1-1 0 0,1-1 1 0 0,0 1 0 0 0,-1 0 0 0 0,1 0 0 0 0,-1 0 0 0 0,1 1 0 0 0,-8 1 0 0 0,9 0-46 0 0,0-1 1 0 0,1 0 0 0 0,-1 0 0 0 0,0 1 0 0 0,1 0-1 0 0,-1-1 1 0 0,1 1 0 0 0,-1 0 0 0 0,1 0 0 0 0,0 1-1 0 0,-4 4 1 0 0,5-6 14 0 0,0 1-1 0 0,0-1 1 0 0,0 1-1 0 0,0-1 1 0 0,0 1-1 0 0,0 0 1 0 0,1 0-1 0 0,-1-1 1 0 0,1 1-1 0 0,-1 0 1 0 0,1 0-1 0 0,0 0 1 0 0,-1 0-1 0 0,1-1 1 0 0,0 1-1 0 0,0 0 1 0 0,1 0-1 0 0,-1 0 1 0 0,1 2 0 0 0,-1 0 8 0 0,2-1 0 0 0,-1 1 0 0 0,0 0 0 0 0,1-1 0 0 0,-1 1 0 0 0,1-1 0 0 0,0 0 0 0 0,0 0 0 0 0,1 0 1 0 0,-1 0-1 0 0,1 0 0 0 0,-1 0 0 0 0,1 0 0 0 0,0-1 0 0 0,0 1 0 0 0,0-1 0 0 0,0 0 0 0 0,0 0 1 0 0,1 0-1 0 0,-1-1 0 0 0,1 1 0 0 0,-1-1 0 0 0,1 1 0 0 0,0-1 0 0 0,-1 0 0 0 0,1-1 0 0 0,0 1 0 0 0,0-1 1 0 0,-1 0-1 0 0,1 1 0 0 0,0-2 0 0 0,0 1 0 0 0,0 0 0 0 0,-1-1 0 0 0,1 0 0 0 0,0 1 0 0 0,4-3 0 0 0,-5 2-2 0 0,-1 0-1 0 0,1-1 1 0 0,0 1-1 0 0,-1-1 0 0 0,1 1 1 0 0,-1-1-1 0 0,1 0 1 0 0,-1 0-1 0 0,0 0 0 0 0,0 0 1 0 0,0-1-1 0 0,0 1 1 0 0,0 0-1 0 0,0-1 0 0 0,-1 1 1 0 0,1-1-1 0 0,-1 0 1 0 0,1 0-1 0 0,-1 1 0 0 0,0-1 1 0 0,-1 0-1 0 0,1 0 1 0 0,0 0-1 0 0,-1 0 0 0 0,1 0 1 0 0,-1 0-1 0 0,0 0 1 0 0,0 0-1 0 0,0 0 0 0 0,-1-4 1 0 0,1 6 2 0 0,0 1 0 0 0,0-1 1 0 0,-1 1-1 0 0,1-1 0 0 0,0 1 1 0 0,0 0-1 0 0,0-1 0 0 0,0 1 1 0 0,-1-1-1 0 0,1 1 0 0 0,0 0 1 0 0,0-1-1 0 0,-1 1 0 0 0,1-1 1 0 0,0 1-1 0 0,-1 0 0 0 0,1-1 1 0 0,0 1-1 0 0,-1 0 0 0 0,1 0 1 0 0,0-1-1 0 0,-1 1 0 0 0,1 0 1 0 0,-1 0-1 0 0,1 0 0 0 0,-1 0 1 0 0,1-1-1 0 0,0 1 0 0 0,-1 0 1 0 0,1 0-1 0 0,-1 0 0 0 0,1 0 0 0 0,-1 0 1 0 0,0 0-24 0 0,1 1 0 0 0,0-1 0 0 0,-1 0-1 0 0,1 1 1 0 0,-1-1 0 0 0,1 0 0 0 0,0 1 0 0 0,-1-1 0 0 0,1 1 0 0 0,0-1 0 0 0,-1 0 0 0 0,1 1 0 0 0,0-1 0 0 0,0 1-1 0 0,0-1 1 0 0,-1 1 0 0 0,1-1 0 0 0,0 1 0 0 0,0-1 0 0 0,0 1 0 0 0,0-1 0 0 0,0 1 0 0 0,0-1 0 0 0,0 1-1 0 0,0-1 1 0 0,0 1 0 0 0,0-1 0 0 0,0 1 0 0 0,0-1 0 0 0,1 2 0 0 0,0 4-16 0 0,0 0-1 0 0,1 0 1 0 0,0 1-1 0 0,0-1 1 0 0,1-1-1 0 0,-1 1 1 0 0,1 0 0 0 0,1-1-1 0 0,-1 1 1 0 0,1-1-1 0 0,0 0 1 0 0,0 0 0 0 0,0 0-1 0 0,1-1 1 0 0,0 0-1 0 0,10 8 1 0 0,-11-9-375 0 0,1-1 1 0 0,0 1-1 0 0,0-1 0 0 0,0 0 1 0 0,0 0-1 0 0,1-1 1 0 0,8 2-1 0 0,-2-1-1414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33 4609 0 0,'-2'0'471'0'0,"0"0"1"0"0,0 0-1 0 0,-1 0 0 0 0,1 0 1 0 0,0-1-1 0 0,0 1 0 0 0,0-1 1 0 0,0 0-1 0 0,0 1 0 0 0,0-1 1 0 0,0 0-1 0 0,0 0 0 0 0,0 0 1 0 0,1 0-1 0 0,-3-2 0 0 0,-14-7 1582 0 0,11 8-1755 0 0,0-1 0 0 0,0 1 0 0 0,-1 1-1 0 0,1 0 1 0 0,-1 0 0 0 0,1 0 0 0 0,-15 1 0 0 0,18 0-316 0 0,1 0-1 0 0,0 1 1 0 0,-1 0 0 0 0,1-1 0 0 0,0 1 0 0 0,0 0 0 0 0,-1 1 0 0 0,1-1 0 0 0,0 1 0 0 0,0-1 0 0 0,1 1 0 0 0,-1 0 0 0 0,0 0 0 0 0,0 0 0 0 0,1 0-1 0 0,-1 1 1 0 0,1-1 0 0 0,0 1 0 0 0,0-1 0 0 0,-3 5 0 0 0,5-7-7 0 0,-1 1-1 0 0,1 0 1 0 0,-1 0 0 0 0,1-1-1 0 0,0 1 1 0 0,-1 0-1 0 0,1 0 1 0 0,0 0 0 0 0,-1 0-1 0 0,1-1 1 0 0,0 1-1 0 0,0 0 1 0 0,0 0 0 0 0,0 0-1 0 0,0 0 1 0 0,0 0 0 0 0,0-1-1 0 0,0 1 1 0 0,0 0-1 0 0,0 0 1 0 0,1 0 0 0 0,-1 0-1 0 0,0 0 1 0 0,1-1-1 0 0,-1 1 1 0 0,0 0 0 0 0,1 0-1 0 0,-1-1 1 0 0,1 1-1 0 0,-1 0 1 0 0,1-1 0 0 0,0 1-1 0 0,-1 0 1 0 0,1-1 0 0 0,-1 1-1 0 0,1-1 1 0 0,0 1-1 0 0,0-1 1 0 0,-1 1 0 0 0,1-1-1 0 0,0 1 1 0 0,0-1-1 0 0,0 0 1 0 0,1 1 0 0 0,6 2 52 0 0,0-1 0 0 0,1 0 0 0 0,16 2 0 0 0,-7-2-14 0 0,7 4 71 0 0,-10-3-91 0 0,0 1 0 0 0,24 9 0 0 0,-36-12 124 0 0,1 1 0 0 0,0 0-1 0 0,-1 0 1 0 0,0 0-1 0 0,1 0 1 0 0,-1 1 0 0 0,0-1-1 0 0,0 1 1 0 0,0 0 0 0 0,-1 0-1 0 0,1 0 1 0 0,-1 0-1 0 0,0 0 1 0 0,1 0 0 0 0,1 6-1 0 0,-3-8-1 0 0,-1 0 0 0 0,0 0 0 0 0,0-1-1 0 0,0 1 1 0 0,0 0 0 0 0,0 0 0 0 0,0 0-1 0 0,0 0 1 0 0,0 0 0 0 0,-1-1 0 0 0,1 1 0 0 0,0 0-1 0 0,0 0 1 0 0,-1 0 0 0 0,1-1 0 0 0,0 1-1 0 0,-1 0 1 0 0,1 0 0 0 0,-1-1 0 0 0,1 1 0 0 0,-1 0-1 0 0,1-1 1 0 0,-1 1 0 0 0,0-1 0 0 0,1 1-1 0 0,-1 0 1 0 0,0-1 0 0 0,1 1 0 0 0,-1-1-1 0 0,0 0 1 0 0,0 1 0 0 0,1-1 0 0 0,-1 0 0 0 0,-2 1-1 0 0,-32 11 343 0 0,29-10-288 0 0,-8 1-129 0 0,1 0 1 0 0,-1 0-1 0 0,-17 0 1 0 0,24-3-205 0 0,0 0 0 0 0,0 0 0 0 0,-1 0 0 0 0,1-1 0 0 0,0 0 0 0 0,0-1 0 0 0,0 1 0 0 0,-7-4 0 0 0,13 5 56 0 0,1 0 0 0 0,0 0 1 0 0,0 0-1 0 0,-1 0 0 0 0,1-1 0 0 0,0 1 0 0 0,0 0 0 0 0,-1 0 1 0 0,1 0-1 0 0,0 0 0 0 0,0 0 0 0 0,0 0 0 0 0,-1 0 1 0 0,1-1-1 0 0,0 1 0 0 0,0 0 0 0 0,0 0 0 0 0,0 0 0 0 0,-1 0 1 0 0,1-1-1 0 0,0 1 0 0 0,0 0 0 0 0,0 0 0 0 0,0 0 1 0 0,0-1-1 0 0,0 1 0 0 0,-1 0 0 0 0,1 0 0 0 0,0-1 0 0 0,0 1 1 0 0,0 0-1 0 0,0 0 0 0 0,0-1 0 0 0,0 1 0 0 0,0 0 0 0 0,0 0 1 0 0,0-1-1 0 0,0 1 0 0 0,8-7-4978 0 0,-2 3 2984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 8146 0 0,'-10'-4'1965'0'0,"-22"-9"2754"0"0,28 12-4452 0 0,0 0 0 0 0,0 0 1 0 0,0 1-1 0 0,0-1 0 0 0,0 1 1 0 0,0 0-1 0 0,0 0 0 0 0,0 0 1 0 0,0 1-1 0 0,-8 1 0 0 0,9-1-212 0 0,-1 0 0 0 0,1 0 0 0 0,0 0 0 0 0,-1 1 0 0 0,1-1 0 0 0,0 1 0 0 0,0 0-1 0 0,0-1 1 0 0,0 1 0 0 0,0 1 0 0 0,1-1 0 0 0,-1 0 0 0 0,1 1 0 0 0,-1-1-1 0 0,1 1 1 0 0,-3 3 0 0 0,4-3-49 0 0,0 0 0 0 0,0-1 0 0 0,0 1 0 0 0,0 0 0 0 0,0-1 0 0 0,0 1 0 0 0,1 0 0 0 0,-1 0 0 0 0,1 0 0 0 0,0 0 0 0 0,0 0 0 0 0,0 0-1 0 0,0 0 1 0 0,0-1 0 0 0,1 1 0 0 0,-1 0 0 0 0,1 0 0 0 0,0 0 0 0 0,0 0 0 0 0,1 2 0 0 0,1 1-5 0 0,0 0 1 0 0,0 0-1 0 0,1 0 0 0 0,0 0 1 0 0,0 0-1 0 0,0-1 0 0 0,0 0 1 0 0,1 0-1 0 0,0 0 1 0 0,0 0-1 0 0,1-1 0 0 0,-1 0 1 0 0,11 6-1 0 0,-11-8 11 0 0,0 0 0 0 0,0 0 0 0 0,0 0 0 0 0,0 0 0 0 0,0-1 0 0 0,0 0 0 0 0,0 0 0 0 0,0 0 0 0 0,1-1 0 0 0,-1 0 0 0 0,0 0 0 0 0,1 0 0 0 0,-1 0 0 0 0,0-1 0 0 0,0 0 0 0 0,0 0 0 0 0,1 0 0 0 0,7-4 0 0 0,-8 2-175 0 0,0 0 1 0 0,-1 0-1 0 0,1 0 1 0 0,-1 0 0 0 0,9-8-1 0 0,-12 10 153 0 0,0 0-1 0 0,1 0 1 0 0,-1-1 0 0 0,0 1-1 0 0,0 0 1 0 0,0-1 0 0 0,0 1-1 0 0,0-1 1 0 0,0 1 0 0 0,0-1-1 0 0,-1 1 1 0 0,1-1 0 0 0,0 0-1 0 0,-1 1 1 0 0,0-1 0 0 0,1 0-1 0 0,-1 1 1 0 0,0-1 0 0 0,0 0-1 0 0,0 0 1 0 0,0 1 0 0 0,0-4-1 0 0,0 5 10 0 0,0-1-1 0 0,0 1 0 0 0,0 0 1 0 0,0 0-1 0 0,0-1 0 0 0,0 1 0 0 0,0 0 1 0 0,0 0-1 0 0,0 0 0 0 0,0-1 1 0 0,0 1-1 0 0,-1 0 0 0 0,1 0 0 0 0,0-1 1 0 0,0 1-1 0 0,0 0 0 0 0,0 0 1 0 0,0 0-1 0 0,-1-1 0 0 0,1 1 0 0 0,0 0 1 0 0,0 0-1 0 0,0 0 0 0 0,-1 0 1 0 0,1 0-1 0 0,0-1 0 0 0,0 1 0 0 0,-1 0 1 0 0,1 0-1 0 0,0 0 0 0 0,0 0 1 0 0,0 0-1 0 0,-1 0 0 0 0,1 0 0 0 0,0 0 1 0 0,0 0-1 0 0,-1 0 0 0 0,1 0 1 0 0,0 0-1 0 0,0 0 0 0 0,-1 0 0 0 0,1 0 1 0 0,0 0-1 0 0,0 0 0 0 0,-1 0 1 0 0,1 0-1 0 0,0 0 0 0 0,0 0 0 0 0,-1 1 1 0 0,1-1-1 0 0,0 0 0 0 0,0 0 1 0 0,0 0-1 0 0,-1 0 0 0 0,1 1 0 0 0,0-1 1 0 0,0 0-1 0 0,0 0 0 0 0,0 0 1 0 0,-1 0-1 0 0,1 1 0 0 0,0 0-21 0 0,-1 0-1 0 0,1-1 0 0 0,-1 1 1 0 0,1 0-1 0 0,0 0 1 0 0,-1 0-1 0 0,1-1 0 0 0,0 1 1 0 0,0 0-1 0 0,-1 0 1 0 0,1 0-1 0 0,0 0 0 0 0,0 0 1 0 0,0 0-1 0 0,0-1 1 0 0,0 1-1 0 0,0 0 0 0 0,1 1 1 0 0,0 1 29 0 0,0-1 0 0 0,1 0 0 0 0,-1 0 0 0 0,1 0 0 0 0,0 0 0 0 0,-1 0 1 0 0,1 0-1 0 0,0 0 0 0 0,0 0 0 0 0,0-1 0 0 0,0 1 0 0 0,0-1 0 0 0,1 0 0 0 0,-1 1 1 0 0,0-1-1 0 0,1 0 0 0 0,-1 0 0 0 0,6 1 0 0 0,-4-1 42 0 0,0 0-1 0 0,0 0 1 0 0,0-1 0 0 0,1 1-1 0 0,-1-1 1 0 0,0 0-1 0 0,0 0 1 0 0,1-1 0 0 0,-1 1-1 0 0,8-3 1 0 0,-7 2 13 0 0,0-1 1 0 0,0 0-1 0 0,0 0 0 0 0,-1 0 1 0 0,1-1-1 0 0,7-5 1 0 0,-10 6-1 0 0,1-1 0 0 0,-1 1 0 0 0,0-1 0 0 0,0 1 0 0 0,0-1 0 0 0,0 0 0 0 0,-1 0 0 0 0,1 0 0 0 0,-1 0 0 0 0,0 0 0 0 0,0 0 0 0 0,1-4 0 0 0,-1 4-12 0 0,0 0 1 0 0,0-1 0 0 0,-1 1-1 0 0,1-1 1 0 0,-1 1 0 0 0,0 0-1 0 0,0-1 1 0 0,0 1 0 0 0,-1-1-1 0 0,1 1 1 0 0,-1 0-1 0 0,1-1 1 0 0,-1 1 0 0 0,0 0-1 0 0,-1 0 1 0 0,1 0 0 0 0,-1-1-1 0 0,1 1 1 0 0,-1 1 0 0 0,0-1-1 0 0,0 0 1 0 0,0 0-1 0 0,0 1 1 0 0,0-1 0 0 0,-5-3-1 0 0,4 4-65 0 0,-1-1 0 0 0,0 1 0 0 0,0 0 0 0 0,0 0 0 0 0,0 0 0 0 0,0 0 0 0 0,0 1 0 0 0,0-1 0 0 0,-1 1 0 0 0,1 0 0 0 0,-1 0 0 0 0,1 1 0 0 0,0-1 0 0 0,-1 1 0 0 0,1 0-1 0 0,-1 1 1 0 0,1-1 0 0 0,-9 2 0 0 0,10-1 14 0 0,0 0 0 0 0,0-1 0 0 0,0 1 0 0 0,0 1-1 0 0,0-1 1 0 0,0 0 0 0 0,0 1 0 0 0,0-1 0 0 0,1 1-1 0 0,-1 0 1 0 0,1 0 0 0 0,-1 0 0 0 0,1 0 0 0 0,0 0-1 0 0,0 0 1 0 0,0 1 0 0 0,0-1 0 0 0,0 1 0 0 0,-2 5-1 0 0,3-5 2 0 0,0 0-1 0 0,0 0 0 0 0,1 0 0 0 0,-1 0 1 0 0,1 0-1 0 0,0 0 0 0 0,0 1 1 0 0,0-1-1 0 0,0 0 0 0 0,0 0 0 0 0,1 0 1 0 0,-1 0-1 0 0,1 0 0 0 0,0 0 1 0 0,0 0-1 0 0,0 0 0 0 0,1 0 0 0 0,-1 0 1 0 0,1-1-1 0 0,1 4 0 0 0,0-1-16 0 0,1-1 0 0 0,-1 1 0 0 0,1-1 0 0 0,0 0 0 0 0,0 0 0 0 0,0 0 0 0 0,1 0 0 0 0,0-1 0 0 0,-1 0-1 0 0,1 0 1 0 0,0 0 0 0 0,6 2 0 0 0,-8-3 1 0 0,0-1-1 0 0,0 0 1 0 0,1 0-1 0 0,-1 0 1 0 0,0-1 0 0 0,0 1-1 0 0,1-1 1 0 0,-1 0-1 0 0,0 0 1 0 0,1 0-1 0 0,-1 0 1 0 0,0 0 0 0 0,0-1-1 0 0,1 0 1 0 0,-1 1-1 0 0,0-1 1 0 0,0 0-1 0 0,0-1 1 0 0,0 1-1 0 0,0-1 1 0 0,0 1 0 0 0,3-3-1 0 0,-3 2-118 0 0,-1-1 0 0 0,0 1 0 0 0,0-1 0 0 0,0 1-1 0 0,0-1 1 0 0,-1 0 0 0 0,1 1 0 0 0,-1-1 0 0 0,1 0 0 0 0,-1 0 0 0 0,0 0-1 0 0,0 0 1 0 0,1-6 0 0 0,-2 8 89 0 0,0-1 1 0 0,1 0-1 0 0,-1 0 0 0 0,0 0 0 0 0,0 1 1 0 0,0-1-1 0 0,0 0 0 0 0,0 0 0 0 0,0 1 0 0 0,0-1 1 0 0,-1 0-1 0 0,1 0 0 0 0,-1 1 0 0 0,1-1 1 0 0,-1 0-1 0 0,0 1 0 0 0,0-1 0 0 0,1 0 1 0 0,-1 1-1 0 0,0 0 0 0 0,-1-1 0 0 0,1 1 0 0 0,0-1 1 0 0,0 1-1 0 0,-3-2 0 0 0,4 3-61 0 0,0 17-629 0 0,19 18 771 0 0,-18-33-32 0 0,0 0 0 0 0,0 0 0 0 0,0 0 0 0 0,0 0 0 0 0,0 0 0 0 0,0 0 0 0 0,1-1 0 0 0,-1 1 0 0 0,1 0 0 0 0,-1-1 0 0 0,1 1 0 0 0,-1-1 0 0 0,1 0 0 0 0,0 1 0 0 0,0-1 0 0 0,0 0 0 0 0,0 0 0 0 0,0 0 0 0 0,0-1 0 0 0,0 1 0 0 0,0 0 0 0 0,0-1 0 0 0,4 1 0 0 0,-3 0-369 0 0,0-1 1 0 0,0 0-1 0 0,0 0 0 0 0,1 0 1 0 0,-1-1-1 0 0,0 1 0 0 0,0-1 1 0 0,0 0-1 0 0,0 0 1 0 0,0 0-1 0 0,0 0 0 0 0,-1 0 1 0 0,1 0-1 0 0,0-1 0 0 0,4-3 1 0 0,2-1-1113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54 196 3713 0 0,'0'0'109'0'0,"1"0"0"0"0,-1 1 0 0 0,0-1 0 0 0,0 0 1 0 0,0 0-1 0 0,0 0 0 0 0,0 0 0 0 0,1 0 0 0 0,-1 0 0 0 0,0 1 1 0 0,0-1-1 0 0,0 0 0 0 0,0 0 0 0 0,0 0 0 0 0,0 0 0 0 0,0 1 1 0 0,0-1-1 0 0,0 0 0 0 0,0 0 0 0 0,1 0 0 0 0,-1 0 0 0 0,0 1 0 0 0,0-1 1 0 0,0 0-1 0 0,0 0 0 0 0,0 0 0 0 0,0 1 0 0 0,0-1 0 0 0,-1 0 1 0 0,1 0-1 0 0,0 0 0 0 0,0 0 0 0 0,0 1 0 0 0,0-1 0 0 0,0 0 1 0 0,0 0-1 0 0,0 0 0 0 0,0 0 0 0 0,0 1 0 0 0,0-1 0 0 0,-1 0 1 0 0,1 0-1 0 0,0 0 0 0 0,0 0 0 0 0,0 0 0 0 0,0 0 0 0 0,0 1 0 0 0,-1-1 1 0 0,1 0-1 0 0,0 0 0 0 0,0 0 0 0 0,0 0 0 0 0,0 0 0 0 0,-1 0 1 0 0,1 0-1 0 0,18 6 1661 0 0,-9-5-1285 0 0,0-2 0 0 0,-1 0 0 0 0,10-1 0 0 0,-15 2-398 0 0,-1-1 0 0 0,0 1 0 0 0,1-1-1 0 0,-1 1 1 0 0,0-1 0 0 0,0 0 0 0 0,0 0-1 0 0,0 0 1 0 0,1 0 0 0 0,-1 0 0 0 0,0 0-1 0 0,-1-1 1 0 0,1 1 0 0 0,0 0 0 0 0,0-1-1 0 0,2-2 1 0 0,-3 0 3 0 0,0 1 0 0 0,0-1 0 0 0,0 0 0 0 0,-1 1 0 0 0,1-1 0 0 0,-1 0 0 0 0,0 0 0 0 0,0 1 0 0 0,0-1 0 0 0,0 0 0 0 0,-1 0 0 0 0,1 1 0 0 0,-1-1 0 0 0,0 1 0 0 0,-2-5 0 0 0,0-1 7 0 0,-1-1 1 0 0,0 1-1 0 0,0 0 0 0 0,-8-11 0 0 0,6 12-66 0 0,1 1 0 0 0,-1 0 0 0 0,0 0 0 0 0,0 0 0 0 0,-12-9 0 0 0,17 15-39 0 0,-1-1 1 0 0,1 1 0 0 0,-1 0-1 0 0,1 0 1 0 0,0 1-1 0 0,-1-1 1 0 0,0 0 0 0 0,1 0-1 0 0,-1 1 1 0 0,1-1-1 0 0,-1 1 1 0 0,0-1-1 0 0,0 1 1 0 0,1 0 0 0 0,-1 0-1 0 0,0 0 1 0 0,1 0-1 0 0,-1 0 1 0 0,0 0-1 0 0,0 0 1 0 0,1 0 0 0 0,-1 1-1 0 0,0-1 1 0 0,1 1-1 0 0,-1-1 1 0 0,0 1 0 0 0,1 0-1 0 0,-1-1 1 0 0,1 1-1 0 0,-1 0 1 0 0,1 0-1 0 0,0 0 1 0 0,-1 0 0 0 0,1 1-1 0 0,0-1 1 0 0,0 0-1 0 0,-2 2 1 0 0,1 1 16 0 0,-1 0 0 0 0,1-1 0 0 0,1 1 0 0 0,-1 0 0 0 0,0 0 0 0 0,1 0 1 0 0,0 0-1 0 0,0 0 0 0 0,0 0 0 0 0,0 1 0 0 0,1-1 0 0 0,0 7 0 0 0,0-2 91 0 0,0 0 0 0 0,1 0 0 0 0,0 0 0 0 0,4 17-1 0 0,4 1 300 0 0,22 51 0 0 0,-25-67-406 0 0,-1-1-1 0 0,2 1 1 0 0,-1-1-1 0 0,1-1 1 0 0,1 1-1 0 0,0-1 0 0 0,12 11 1 0 0,-17-18-33 0 0,0 0-1 0 0,0 1 1 0 0,0-1 0 0 0,0 0 0 0 0,1 0-1 0 0,-1-1 1 0 0,1 1 0 0 0,0-1 0 0 0,-1 0-1 0 0,1 0 1 0 0,7 1 0 0 0,-9-1-143 0 0,0-1 1 0 0,0 0 0 0 0,1-1-1 0 0,-1 1 1 0 0,0 0-1 0 0,0-1 1 0 0,0 1-1 0 0,0-1 1 0 0,0 1-1 0 0,0-1 1 0 0,0 0-1 0 0,0 0 1 0 0,0 0 0 0 0,0 0-1 0 0,0-1 1 0 0,0 1-1 0 0,0 0 1 0 0,-1-1-1 0 0,1 1 1 0 0,-1-1-1 0 0,3-2 1 0 0,-1 0-225 0 0,1 0-1 0 0,-1 0 1 0 0,0 0 0 0 0,0 0-1 0 0,0-1 1 0 0,-1 1 0 0 0,1-1-1 0 0,-1 0 1 0 0,0 0-1 0 0,-1 1 1 0 0,1-1 0 0 0,-1-1-1 0 0,0 1 1 0 0,0 0 0 0 0,-1 0-1 0 0,1 0 1 0 0,-1-8 0 0 0,-1 12 554 0 0,0-1 1 0 0,1 0-1 0 0,-1 1 1 0 0,0-1-1 0 0,0 0 1 0 0,0 1-1 0 0,0-1 1 0 0,0 1-1 0 0,0-1 1 0 0,0 1-1 0 0,0 0 1 0 0,-1 0-1 0 0,1-1 1 0 0,-1 1-1 0 0,1 0 1 0 0,-1 0-1 0 0,-2-1 934 0 0,4 6-1172 0 0,0-3 123 0 0,0-1 0 0 0,0 1 0 0 0,0 0 0 0 0,0-1 0 0 0,0 1 0 0 0,0-1-1 0 0,0 1 1 0 0,0 0 0 0 0,0-1 0 0 0,1 1 0 0 0,-1 0 0 0 0,0-1 0 0 0,0 1 0 0 0,1-1 0 0 0,-1 1 0 0 0,0-1 0 0 0,1 1 0 0 0,-1-1 0 0 0,1 1 0 0 0,-1-1 0 0 0,0 1 0 0 0,1-1-1 0 0,-1 1 1 0 0,1-1 0 0 0,0 1 0 0 0,2 2 120 0 0,0-1 0 0 0,-1 0-1 0 0,1 1 1 0 0,1-1 0 0 0,-1 0-1 0 0,0-1 1 0 0,0 1 0 0 0,1 0-1 0 0,-1-1 1 0 0,1 0 0 0 0,-1 0-1 0 0,1 0 1 0 0,-1 0 0 0 0,1-1-1 0 0,0 1 1 0 0,-1-1-1 0 0,1 0 1 0 0,0 0 0 0 0,-1 0-1 0 0,1-1 1 0 0,0 1 0 0 0,-1-1-1 0 0,1 0 1 0 0,4-1 0 0 0,-8 1-110 0 0,1 1 1 0 0,0-1 0 0 0,0 1-1 0 0,0-1 1 0 0,0 0-1 0 0,-1 1 1 0 0,1-1 0 0 0,0 0-1 0 0,-1 0 1 0 0,1 0 0 0 0,-1 1-1 0 0,1-1 1 0 0,0 0-1 0 0,-1 0 1 0 0,0 0 0 0 0,1 0-1 0 0,-1 0 1 0 0,0 0 0 0 0,1 0-1 0 0,-1 0 1 0 0,0 0-1 0 0,0 0 1 0 0,0 0 0 0 0,0 0-1 0 0,0 0 1 0 0,0 0-1 0 0,0 0 1 0 0,0 0 0 0 0,-1 0-1 0 0,1 0 1 0 0,0 0 0 0 0,-1 0-1 0 0,1 0 1 0 0,-1-1-1 0 0,0-1 49 0 0,0-1 0 0 0,-1 1 0 0 0,1 0 0 0 0,-1 0 1 0 0,0 1-1 0 0,0-1 0 0 0,0 0 0 0 0,0 1 0 0 0,-3-4 0 0 0,0 3-51 0 0,1 0 0 0 0,0 1 0 0 0,0-1 1 0 0,-1 1-1 0 0,0 0 0 0 0,1 0 0 0 0,-1 1 0 0 0,-8-3 1 0 0,10 4-76 0 0,0-1 1 0 0,0 0-1 0 0,0 1 1 0 0,0 0 0 0 0,0 0-1 0 0,0 0 1 0 0,0 0-1 0 0,0 1 1 0 0,0-1 0 0 0,1 1-1 0 0,-1-1 1 0 0,0 1-1 0 0,0 0 1 0 0,0 0 0 0 0,1 0-1 0 0,-4 2 1 0 0,5-2 22 0 0,0 0 1 0 0,0 1-1 0 0,0-1 0 0 0,0 0 1 0 0,1 0-1 0 0,-1 0 0 0 0,0 1 1 0 0,1-1-1 0 0,-1 0 0 0 0,1 1 1 0 0,-1-1-1 0 0,1 0 0 0 0,-1 1 1 0 0,1-1-1 0 0,0 1 1 0 0,0-1-1 0 0,0 1 0 0 0,0-1 1 0 0,0 0-1 0 0,0 1 0 0 0,0-1 1 0 0,1 1-1 0 0,-1-1 0 0 0,0 1 1 0 0,2 1-1 0 0,14 37 367 0 0,-16-39-359 0 0,4 6 17 0 0,0-1 1 0 0,0 1 0 0 0,0-1-1 0 0,1 0 1 0 0,0 0-1 0 0,1-1 1 0 0,-1 1-1 0 0,1-1 1 0 0,0 0-1 0 0,0-1 1 0 0,10 6 0 0 0,-13-8 24 0 0,0 0 1 0 0,0-1 0 0 0,1 1 0 0 0,-1-1-1 0 0,1 1 1 0 0,-1-1 0 0 0,1 0 0 0 0,-1-1 0 0 0,1 1-1 0 0,0-1 1 0 0,-1 1 0 0 0,1-1 0 0 0,0 0-1 0 0,0 0 1 0 0,-1-1 0 0 0,1 1 0 0 0,0-1 0 0 0,-1 0-1 0 0,1 0 1 0 0,-1 0 0 0 0,1 0 0 0 0,-1-1-1 0 0,0 1 1 0 0,1-1 0 0 0,4-4 0 0 0,-3 3-26 0 0,-1-2 0 0 0,0 1 0 0 0,0 0 1 0 0,0-1-1 0 0,0 0 0 0 0,-1 0 0 0 0,0 0 0 0 0,0 0 0 0 0,0-1 1 0 0,-1 1-1 0 0,0-1 0 0 0,0 0 0 0 0,0 1 0 0 0,0-1 0 0 0,-1 0 1 0 0,0 0-1 0 0,-1 0 0 0 0,1 0 0 0 0,-1 0 0 0 0,0 0 0 0 0,-1-6 1 0 0,-1-6-46 0 0,-1 0 0 0 0,0 1 0 0 0,-2 0 0 0 0,0-1 0 0 0,-13-29 1 0 0,17 45 0 0 0,-9-19 32 0 0,9 20-34 0 0,1 0-1 0 0,-1 0 1 0 0,1 0-1 0 0,-1 1 1 0 0,1-1-1 0 0,-1 0 1 0 0,0 0-1 0 0,1 1 0 0 0,-1-1 1 0 0,0 1-1 0 0,0-1 1 0 0,1 0-1 0 0,-1 1 1 0 0,0-1-1 0 0,0 1 1 0 0,0 0-1 0 0,0-1 0 0 0,0 1 1 0 0,-1-1-1 0 0,2 2 13 0 0,-1-1 0 0 0,1 0 0 0 0,-1 1 0 0 0,1-1 0 0 0,0 1 0 0 0,0-1 0 0 0,-1 1 0 0 0,1-1 0 0 0,0 1 0 0 0,0-1 0 0 0,-1 1 0 0 0,1-1 0 0 0,0 1 0 0 0,0-1 0 0 0,0 1 0 0 0,0-1 0 0 0,0 1 0 0 0,0-1 0 0 0,0 1 0 0 0,0-1 0 0 0,0 1 0 0 0,0 0 0 0 0,0-1 0 0 0,0 1 0 0 0,1 15 21 0 0,2 0 237 0 0,0-1 0 0 0,1 0 1 0 0,1 0-1 0 0,12 26 0 0 0,35 56 1263 0 0,-35-68-1071 0 0,-16-26-377 0 0,1 0-1 0 0,0-1 0 0 0,0 1 0 0 0,0-1 1 0 0,0 1-1 0 0,0-1 0 0 0,1 0 1 0 0,-1 1-1 0 0,1-1 0 0 0,-1 0 0 0 0,1-1 1 0 0,0 1-1 0 0,3 1 0 0 0,-5-3-14 0 0,0 1-1 0 0,0-1 1 0 0,1 0-1 0 0,-1 1 1 0 0,0-1-1 0 0,1 0 1 0 0,-1 0-1 0 0,0 0 1 0 0,1 0-1 0 0,-1 0 1 0 0,0 0-1 0 0,1-1 1 0 0,-1 1-1 0 0,0 0 0 0 0,0-1 1 0 0,1 1-1 0 0,-1-1 1 0 0,0 1-1 0 0,0-1 1 0 0,0 0-1 0 0,0 1 1 0 0,0-1-1 0 0,0 0 1 0 0,0 0-1 0 0,0 0 1 0 0,0 0-1 0 0,0 0 1 0 0,0 0-1 0 0,0 0 1 0 0,0 0-1 0 0,-1 0 0 0 0,1 0 1 0 0,0 0-1 0 0,-1 0 1 0 0,1-2-1 0 0,4-8-1 0 0,0 0-1 0 0,-1-1 1 0 0,-1 1-1 0 0,1-1 0 0 0,-2 0 1 0 0,0 0-1 0 0,0 0 1 0 0,-1 0-1 0 0,-1-20 1 0 0,-1 10-296 0 0,-1 1 0 0 0,-1 0 1 0 0,-1 0-1 0 0,-11-34 0 0 0,13 51 167 0 0,2 2 47 0 0,0 0-1 0 0,-1 0 1 0 0,0 0 0 0 0,1 0-1 0 0,-1 0 1 0 0,0 0-1 0 0,0 0 1 0 0,0 0 0 0 0,-3-3-1 0 0,4 5 20 0 0,0 0 0 0 0,0 0-1 0 0,0 0 1 0 0,0 0-1 0 0,0 0 1 0 0,-1 0 0 0 0,1 0-1 0 0,0 0 1 0 0,0 0-1 0 0,0 0 1 0 0,0 0 0 0 0,0 0-1 0 0,0 0 1 0 0,0 0-1 0 0,-1 0 1 0 0,1 0 0 0 0,0 0-1 0 0,0 0 1 0 0,0 0-1 0 0,0 0 1 0 0,0 0 0 0 0,0 0-1 0 0,0 0 1 0 0,-1 0-1 0 0,1 0 1 0 0,0 0 0 0 0,0 0-1 0 0,0 0 1 0 0,0 1-1 0 0,0-1 1 0 0,0 0 0 0 0,0 0-1 0 0,0 0 1 0 0,0 0-1 0 0,-1 0 1 0 0,1 0 0 0 0,0 0-1 0 0,0 0 1 0 0,0 1-1 0 0,0-1 1 0 0,0 0 0 0 0,0 0-1 0 0,0 0 1 0 0,0 0-1 0 0,0 0 1 0 0,0 0 0 0 0,0 0-1 0 0,0 1 1 0 0,0-1-1 0 0,0 0 1 0 0,0 0 0 0 0,0 0-1 0 0,0 0 1 0 0,1 12-278 0 0,5 12 504 0 0,-6-24-209 0 0,14 40 571 0 0,23 47 1 0 0,-4-12 504 0 0,-32-73-1014 0 0,16 34 344 0 0,-16-33-355 0 0,0-2-1 0 0,0 1 1 0 0,1 0-1 0 0,-1 0 0 0 0,0 0 1 0 0,1-1-1 0 0,-1 1 1 0 0,1 0-1 0 0,0-1 0 0 0,0 0 1 0 0,-1 1-1 0 0,1-1 1 0 0,0 0-1 0 0,4 2 0 0 0,-22-29 1623 0 0,6 15-1669 0 0,0 1-1 0 0,0 1 1 0 0,-1-1 0 0 0,-1 2 0 0 0,1 0-1 0 0,-20-11 1 0 0,-11-7-66 0 0,27 19 78 0 0,13 6-20 0 0,0 0-1 0 0,0 0 1 0 0,0 0 0 0 0,0 0 0 0 0,1 0 0 0 0,-1 0-1 0 0,0-1 1 0 0,-2-1 0 0 0,27 1-1213 0 0,69 8-1227 0 0,-10 0-7724 0 0,-69-6 7950 0 0,2-1 1800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 8338 0 0,'-8'-4'1691'0'0,"3"2"-920"0"0,-1 0 0 0 0,1 0 0 0 0,-1 0 0 0 0,-6-1 0 0 0,10 2-711 0 0,-1 1 0 0 0,1 0 0 0 0,0 0 0 0 0,-1 0 0 0 0,1 1 0 0 0,0-1 0 0 0,-1 0 0 0 0,1 1 0 0 0,0-1 0 0 0,0 1 0 0 0,-1 0 0 0 0,1 0 0 0 0,0 0 0 0 0,-2 1 0 0 0,2-1-47 0 0,1 0 0 0 0,-1 0 0 0 0,1 0 0 0 0,0 0 0 0 0,-1 0 0 0 0,1 0 0 0 0,0 0 0 0 0,0 1 0 0 0,0-1 0 0 0,0 0 0 0 0,0 1 0 0 0,0-1 0 0 0,0 1-1 0 0,0-1 1 0 0,0 1 0 0 0,1-1 0 0 0,-1 1 0 0 0,1 0 0 0 0,-1 1 0 0 0,1 0-8 0 0,0-1 0 0 0,0 1 0 0 0,0-1 0 0 0,0 0-1 0 0,0 1 1 0 0,1-1 0 0 0,-1 0 0 0 0,1 1 0 0 0,0-1 0 0 0,-1 0 0 0 0,1 0 0 0 0,2 4 0 0 0,0-2-4 0 0,0 1 1 0 0,0-1 0 0 0,0 0-1 0 0,1 0 1 0 0,-1 0 0 0 0,1 0-1 0 0,0-1 1 0 0,0 1 0 0 0,0-1-1 0 0,1 0 1 0 0,-1 0 0 0 0,5 2 0 0 0,-4-3-5 0 0,0-1 0 0 0,0 1 1 0 0,0-1-1 0 0,0 0 1 0 0,0 0-1 0 0,0 0 1 0 0,0-1-1 0 0,0 0 1 0 0,0 0-1 0 0,10-1 1 0 0,6-4-2834 0 0,-1-5-4220 0 0,-13 6 3727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3729 0 0,'0'4'343'0'0,"1"-1"0"0"0,-1 0 1 0 0,1 1-1 0 0,0-1 0 0 0,0 0 1 0 0,0 1-1 0 0,1-1 0 0 0,-1 0 1 0 0,1 0-1 0 0,0 0 0 0 0,0 0 1 0 0,0 0-1 0 0,0-1 0 0 0,0 1 1 0 0,0 0-1 0 0,1-1 0 0 0,-1 0 1 0 0,1 0-1 0 0,0 0 1 0 0,0 0-1 0 0,0 0 0 0 0,0 0 1 0 0,5 2-1 0 0,-3-1-79 0 0,1-1 1 0 0,0 0-1 0 0,0 0 1 0 0,0 0-1 0 0,0 0 1 0 0,1-1-1 0 0,-1 0 1 0 0,0 0-1 0 0,0-1 1 0 0,1 0-1 0 0,-1 0 1 0 0,7-1-1 0 0,-9 0-192 0 0,0 0 0 0 0,0 0-1 0 0,0 0 1 0 0,0-1 0 0 0,0 1-1 0 0,0-1 1 0 0,-1 0 0 0 0,1 0-1 0 0,-1 0 1 0 0,1 0 0 0 0,-1-1-1 0 0,0 1 1 0 0,0-1 0 0 0,0 0-1 0 0,5-6 1 0 0,-6 6 7 0 0,0 0 1 0 0,-1 0-1 0 0,1-1 1 0 0,-1 1-1 0 0,0 0 1 0 0,0 0-1 0 0,0-1 1 0 0,0 1-1 0 0,-1-1 1 0 0,1 1-1 0 0,-1-1 1 0 0,0 1-1 0 0,0 0 1 0 0,0-1-1 0 0,0 1 1 0 0,-1-1-1 0 0,1 1 1 0 0,-1-1-1 0 0,-1-3 1 0 0,0 2 3 0 0,0 0 1 0 0,-1 0-1 0 0,1 0 0 0 0,-1 0 1 0 0,0 1-1 0 0,0-1 0 0 0,0 1 1 0 0,-1 0-1 0 0,0 0 0 0 0,0 0 1 0 0,0 0-1 0 0,0 1 0 0 0,0-1 1 0 0,-1 1-1 0 0,1 0 0 0 0,-1 1 1 0 0,0-1-1 0 0,0 1 0 0 0,-5-2 1 0 0,6 2-93 0 0,0 1 1 0 0,0 0 0 0 0,-1 0-1 0 0,1 0 1 0 0,0 1 0 0 0,0-1-1 0 0,-1 1 1 0 0,1 0-1 0 0,0 0 1 0 0,0 0 0 0 0,-1 1-1 0 0,1 0 1 0 0,0-1 0 0 0,0 2-1 0 0,0-1 1 0 0,0 0-1 0 0,0 1 1 0 0,0 0 0 0 0,0 0-1 0 0,0 0 1 0 0,0 0 0 0 0,1 0-1 0 0,0 1 1 0 0,-6 5 0 0 0,4-3-58 0 0,0 1 1 0 0,0 0 0 0 0,0 0 0 0 0,1 1 0 0 0,0-1 0 0 0,-4 10-1 0 0,7-13 60 0 0,1 0-1 0 0,0 0 1 0 0,0 0-1 0 0,0 0 1 0 0,0 0-1 0 0,0 0 1 0 0,0-1-1 0 0,1 1 0 0 0,-1 0 1 0 0,1 0-1 0 0,0 0 1 0 0,0-1-1 0 0,0 1 1 0 0,0 0-1 0 0,0-1 1 0 0,1 1-1 0 0,-1-1 0 0 0,1 1 1 0 0,2 2-1 0 0,-1-1 6 0 0,0 0-1 0 0,1-1 1 0 0,-1 1-1 0 0,1 0 1 0 0,-1-1-1 0 0,1 0 1 0 0,1 0-1 0 0,-1 0 0 0 0,0-1 1 0 0,6 4-1 0 0,-7-6 18 0 0,-1 1-1 0 0,0 0 0 0 0,1-1 0 0 0,-1 1 0 0 0,1-1 0 0 0,-1 0 1 0 0,1 0-1 0 0,-1 0 0 0 0,1 0 0 0 0,-1 0 0 0 0,1 0 1 0 0,-1-1-1 0 0,1 1 0 0 0,-1-1 0 0 0,0 0 0 0 0,1 1 0 0 0,-1-1 1 0 0,0 0-1 0 0,1-1 0 0 0,-1 1 0 0 0,0 0 0 0 0,0-1 1 0 0,0 1-1 0 0,0-1 0 0 0,0 0 0 0 0,-1 1 0 0 0,1-1 0 0 0,0 0 1 0 0,-1 0-1 0 0,1 0 0 0 0,-1 0 0 0 0,0 0 0 0 0,0-1 1 0 0,0 1-1 0 0,0 0 0 0 0,0-1 0 0 0,0 1 0 0 0,0 0 0 0 0,-1-1 1 0 0,1 1-1 0 0,-1-1 0 0 0,0 1 0 0 0,0-1 0 0 0,0 1 1 0 0,0-1-1 0 0,0-2 0 0 0,9 15-38 0 0,0-1 1 0 0,14 11-1 0 0,-15-12 53 0 0,1-1-1 0 0,1-1 1 0 0,-1 0 0 0 0,1 0-1 0 0,13 5 1 0 0,-17-9-397 0 0,0 0 1 0 0,0 0-1 0 0,13 2 0 0 0,-11-4-1149 0 0,0 1-1 0 0,0-1 1 0 0,11-2-1 0 0,-6 1-257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5281 0 0,'21'0'7610'0'0,"1"0"-3763"0"0,82 1-3420 0 0,134-7-385 0 0,-147 2-44 0 0,231-15 3 0 0,-106 23 13 0 0,-122 0-60 0 0,409-7 93 0 0,-501 3-47 0 0,1 0 0 0 0,331-16 31 0 0,-155 6 15 0 0,24 4 20 0 0,-156 4 7 0 0,-26 0-27 0 0,27 2 0 0 0,-20-3 611 0 0,-16 1-1651 0 0,0 1-3987 0 0,-8 4 2708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19 3817 0 0,'-13'-18'8098'0'0,"13"18"-8028"0"0,0 13 772 0 0,9 39 729 0 0,24 83 0 0 0,-30-127-1564 0 0,0 0 1 0 0,0 0-1 0 0,1 0 1 0 0,5 7-1 0 0,-8-13-1 0 0,0 0 0 0 0,0 0 0 0 0,0-1 0 0 0,1 1 0 0 0,-1 0 0 0 0,1 0 0 0 0,-1-1 0 0 0,1 1 0 0 0,0-1 0 0 0,0 1 0 0 0,0-1-1 0 0,0 0 1 0 0,0 1 0 0 0,0-1 0 0 0,0 0 0 0 0,0 0 0 0 0,0-1 0 0 0,0 1 0 0 0,4 0 0 0 0,-3-1 7 0 0,-1 0 0 0 0,0-1 0 0 0,0 0 0 0 0,-1 0-1 0 0,1 1 1 0 0,0-1 0 0 0,0 0 0 0 0,0 0 0 0 0,0-1 0 0 0,-1 1 0 0 0,1 0 0 0 0,0-1 0 0 0,-1 1 0 0 0,0-1 0 0 0,3-1 0 0 0,19-28 161 0 0,-17 21-142 0 0,1 0 1 0 0,-1-1-1 0 0,-1 0 0 0 0,0 0 0 0 0,-1 0 0 0 0,6-20 1 0 0,-9 25-106 0 0,0 0 0 0 0,-1 0 1 0 0,1-1-1 0 0,-1 1 0 0 0,0 0 1 0 0,-1 0-1 0 0,1 0 0 0 0,-1 0 0 0 0,-1 0 1 0 0,1 0-1 0 0,-1 0 0 0 0,0 0 1 0 0,0 1-1 0 0,0-1 0 0 0,-5-6 1 0 0,2 5-1250 0 0,10 28-7452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7 143 3529 0 0,'-1'1'336'0'0,"0"1"1"0"0,0-1-1 0 0,1 1 0 0 0,-1 0 1 0 0,0 0-1 0 0,1-1 0 0 0,0 1 1 0 0,-1 0-1 0 0,1 0 0 0 0,0 0 1 0 0,0 0-1 0 0,0-1 1 0 0,0 1-1 0 0,0 0 0 0 0,0 0 1 0 0,1 0-1 0 0,-1 0 0 0 0,1-1 1 0 0,-1 1-1 0 0,1 0 1 0 0,0-1-1 0 0,0 3 0 0 0,1-1-72 0 0,0-1 0 0 0,0 1 0 0 0,1-1 0 0 0,-1 1 0 0 0,0-1 0 0 0,1 0 0 0 0,0 0 0 0 0,-1 0 0 0 0,1 0 1 0 0,0-1-1 0 0,5 3 0 0 0,0-1-137 0 0,0 0 0 0 0,0 0-1 0 0,0-1 1 0 0,1 0 0 0 0,-1-1 0 0 0,1 1 0 0 0,-1-2 0 0 0,1 1 0 0 0,9-2 0 0 0,-13 1-5 0 0,0-1-1 0 0,0 0 1 0 0,0 0-1 0 0,0 0 1 0 0,0-1-1 0 0,-1 0 1 0 0,1 0-1 0 0,0 0 1 0 0,-1 0 0 0 0,1-1-1 0 0,-1 0 1 0 0,0 0-1 0 0,0 0 1 0 0,0 0-1 0 0,4-6 1 0 0,-5 6-29 0 0,0-1 1 0 0,-1 1-1 0 0,0-1 1 0 0,1 0-1 0 0,-2 0 1 0 0,1 0 0 0 0,0-1-1 0 0,-1 1 1 0 0,0 0-1 0 0,0 0 1 0 0,0-1-1 0 0,0 1 1 0 0,-1-1 0 0 0,0 1-1 0 0,0-1 1 0 0,0 1-1 0 0,0 0 1 0 0,-2-5-1 0 0,1 2-85 0 0,0 1 0 0 0,0 0 0 0 0,-1 0 0 0 0,0-1 0 0 0,0 1 0 0 0,-1 0 0 0 0,1 1 0 0 0,-1-1 0 0 0,-1 0 0 0 0,1 1 0 0 0,-8-9 0 0 0,9 11-68 0 0,-1 1 0 0 0,0-1 0 0 0,0 1 0 0 0,0 0 0 0 0,-1-1 0 0 0,1 2 0 0 0,0-1 0 0 0,-1 0 1 0 0,1 1-1 0 0,-1-1 0 0 0,0 1 0 0 0,1 0 0 0 0,-1 0 0 0 0,0 0 0 0 0,0 1 0 0 0,0 0 0 0 0,1-1 0 0 0,-1 1 0 0 0,0 0 0 0 0,-6 2 1 0 0,4-1-175 0 0,1 0 0 0 0,-1 0 0 0 0,1 1 0 0 0,0 0 0 0 0,0 0 0 0 0,0 1 0 0 0,0-1 0 0 0,0 1 0 0 0,1 0 1 0 0,-1 0-1 0 0,-6 7 0 0 0,8-8-82 0 0,0 1 0 0 0,1-1 0 0 0,-1 1 0 0 0,1 0 0 0 0,0 0 0 0 0,0 0 1 0 0,0 0-1 0 0,0 1 0 0 0,1-1 0 0 0,-1 0 0 0 0,1 1 0 0 0,0-1 0 0 0,0 1 0 0 0,0-1 1 0 0,0 1-1 0 0,1 0 0 0 0,-1-1 0 0 0,1 5 0 0 0,1 5-1384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27 538 4385 0 0,'27'17'5381'0'0,"-22"-13"-5066"0"0,0-1-1 0 0,1 0 0 0 0,-1 0 1 0 0,0 0-1 0 0,1-1 0 0 0,8 4 1 0 0,1-3 499 0 0,27 3 1 0 0,-37-5-700 0 0,-1-1 0 0 0,1 0-1 0 0,-1 0 1 0 0,1-1 0 0 0,-1 1 0 0 0,0-1 0 0 0,1 0 0 0 0,-1 0-1 0 0,0 0 1 0 0,7-3 0 0 0,-8 1-31 0 0,0 0 0 0 0,0 0-1 0 0,-1 0 1 0 0,1 0 0 0 0,-1 0-1 0 0,0-1 1 0 0,0 1 0 0 0,0-1-1 0 0,-1 0 1 0 0,1 1 0 0 0,1-6-1 0 0,-3 3-28 0 0,1-1-1 0 0,-1 1 1 0 0,0 0-1 0 0,-1 0 1 0 0,0-1-1 0 0,0 1 1 0 0,-3-11-1 0 0,-18-40 127 0 0,15 42-193 0 0,6 11 25 0 0,-1 1 0 0 0,0 0 1 0 0,0 0-1 0 0,0 0 0 0 0,0 0 1 0 0,0 0-1 0 0,0 0 0 0 0,-1 1 1 0 0,0-1-1 0 0,1 1 1 0 0,-1 0-1 0 0,0 0 0 0 0,0 0 1 0 0,0 0-1 0 0,-1 0 0 0 0,1 1 1 0 0,-5-3-1 0 0,2 3-61 0 0,1-1-1 0 0,0 1 1 0 0,-1 0 0 0 0,1 1-1 0 0,0-1 1 0 0,-1 1 0 0 0,1 0-1 0 0,-1 1 1 0 0,1-1-1 0 0,0 1 1 0 0,-7 2 0 0 0,6-2-27 0 0,1 1 1 0 0,0-1-1 0 0,0 2 1 0 0,0-1-1 0 0,1 0 0 0 0,-1 1 1 0 0,0 0-1 0 0,1 0 1 0 0,0 0-1 0 0,0 1 1 0 0,-6 5-1 0 0,8-7 36 0 0,0 1 0 0 0,0 0 0 0 0,0 0 0 0 0,0 1 0 0 0,0-1 0 0 0,0 0 0 0 0,1 0 0 0 0,-1 1 0 0 0,1-1 0 0 0,0 1 0 0 0,0-1 0 0 0,1 1 0 0 0,-1 0 0 0 0,1-1 0 0 0,0 1 0 0 0,-1 0 0 0 0,2 5 0 0 0,0-4-42 0 0,0 0 0 0 0,0-1-1 0 0,0 1 1 0 0,1 0 0 0 0,-1-1-1 0 0,1 1 1 0 0,1-1 0 0 0,-1 0 0 0 0,0 1-1 0 0,1-1 1 0 0,0 0 0 0 0,0-1 0 0 0,0 1-1 0 0,1 0 1 0 0,-1-1 0 0 0,1 0-1 0 0,0 0 1 0 0,-1 0 0 0 0,2 0 0 0 0,-1 0-1 0 0,0-1 1 0 0,5 2 0 0 0,-2-1 42 0 0,-1 0 0 0 0,0-1-1 0 0,1 0 1 0 0,0-1 0 0 0,-1 1 0 0 0,1-1 0 0 0,0 0 0 0 0,0-1 0 0 0,0 0 0 0 0,-1 0 0 0 0,1 0-1 0 0,0-1 1 0 0,0 0 0 0 0,0 0 0 0 0,7-3 0 0 0,1-1 79 0 0,-7 2-37 0 0,0 1-1 0 0,-1-1 0 0 0,9-5 0 0 0,-14 7 33 0 0,0 0-1 0 0,-1 0 1 0 0,1-1-1 0 0,0 1 1 0 0,0-1-1 0 0,0 0 1 0 0,-1 1-1 0 0,1-1 1 0 0,-1 0-1 0 0,0 0 1 0 0,1 0-1 0 0,-1 0 1 0 0,0 0-1 0 0,2-5 623 0 0,-4 8-983 0 0,0 0 294 0 0,0-1 1 0 0,1 1-1 0 0,-1 0 0 0 0,1-1 0 0 0,0 1 1 0 0,-1 0-1 0 0,1-1 0 0 0,-1 1 0 0 0,1 0 1 0 0,0 0-1 0 0,0-1 0 0 0,-1 1 0 0 0,1 0 0 0 0,0 0 1 0 0,0-1-1 0 0,0 1 0 0 0,0 0 0 0 0,0 0 1 0 0,0 0-1 0 0,0 1 0 0 0,0 28-28 0 0,0-20-11 0 0,2 148 153 0 0,-2-136 37 0 0,-2 1 0 0 0,0-1 0 0 0,-10 41 0 0 0,8-48 48 0 0,4-10-97 0 0,-1-1 0 0 0,0 1-1 0 0,-1 0 1 0 0,1-1 0 0 0,-1 1-1 0 0,0-1 1 0 0,0 0 0 0 0,0 1 0 0 0,0-1-1 0 0,-1 0 1 0 0,0 0 0 0 0,-3 4-1 0 0,5-8-29 0 0,0 1 0 0 0,0-1 0 0 0,0 0 0 0 0,0 0 0 0 0,0 0 0 0 0,1 1 0 0 0,-1-1 0 0 0,0 0 0 0 0,0 0 0 0 0,0 0 0 0 0,0 0 0 0 0,0 0 0 0 0,0 0 0 0 0,0-1 0 0 0,1 1 0 0 0,-1 0-1 0 0,0 0 1 0 0,0-1 0 0 0,0 1 0 0 0,0-1 0 0 0,1 1 0 0 0,-1 0 0 0 0,0-1 0 0 0,0 1 0 0 0,1-1 0 0 0,-1 0 0 0 0,0 1 0 0 0,1-1 0 0 0,-1 0 0 0 0,0 1 0 0 0,0-2 0 0 0,-19-23 26 0 0,16 20-84 0 0,0-1 1 0 0,0 0 0 0 0,1 0 0 0 0,0-1 0 0 0,1 1 0 0 0,-1-1-1 0 0,1 1 1 0 0,0-1 0 0 0,1 0 0 0 0,0 0 0 0 0,0 1 0 0 0,0-12 0 0 0,1 9-9 0 0,1-1 0 0 0,0 0 0 0 0,1 1 0 0 0,0-1 0 0 0,1 1 0 0 0,0 0 0 0 0,0 0 0 0 0,5-11 0 0 0,2 2-17 0 0,1 1 0 0 0,0-1 0 0 0,1 2 0 0 0,1 0-1 0 0,0 0 1 0 0,1 1 0 0 0,29-23 0 0 0,-16 17 40 0 0,-2-1-1 0 0,-1-2 1 0 0,26-30 0 0 0,-42 43 15 0 0,0 0 0 0 0,-1 0 0 0 0,0-1 0 0 0,0 1 0 0 0,-2-2 0 0 0,1 1 0 0 0,-2-1 0 0 0,1 1 0 0 0,-2-1 0 0 0,4-25 0 0 0,-2 1 99 0 0,-2 21-65 0 0,0 0 0 0 0,-2 0 1 0 0,0 0-1 0 0,-1-1 0 0 0,0 1 0 0 0,-5-23 1 0 0,1 15 37 0 0,2 16 4 0 0,1-1 0 0 0,-1 1 1 0 0,-1-1-1 0 0,0 1 0 0 0,-6-14 0 0 0,9 22-87 0 0,0-1 0 0 0,-1 1 0 0 0,1-1 0 0 0,-1 0 0 0 0,1 1 0 0 0,-1-1 0 0 0,1 1 0 0 0,-1-1 0 0 0,1 1 0 0 0,-1 0 0 0 0,1-1 0 0 0,-1 1 0 0 0,1-1 0 0 0,-1 1 0 0 0,0 0 0 0 0,1 0 0 0 0,-1-1 0 0 0,0 1 0 0 0,1 0 1 0 0,-1 0-1 0 0,0 0 0 0 0,1 0 0 0 0,-1-1 0 0 0,0 1 0 0 0,1 0 0 0 0,-1 0 0 0 0,0 1 0 0 0,1-1 0 0 0,-1 0 0 0 0,0 0 0 0 0,1 0 0 0 0,-1 0 0 0 0,0 0 0 0 0,1 1 0 0 0,-1-1 0 0 0,0 0 0 0 0,1 1 0 0 0,-1-1 0 0 0,1 0 0 0 0,-1 1 0 0 0,0-1 0 0 0,1 1 0 0 0,-1-1 0 0 0,1 1 0 0 0,-1 0 0 0 0,-2 2-33 0 0,0-1 0 0 0,1 1-1 0 0,-1 0 1 0 0,1 0 0 0 0,0 1 0 0 0,-4 4-1 0 0,1 6 32 0 0,0 0 0 0 0,0 0 0 0 0,2 1 0 0 0,0-1 0 0 0,0 1 0 0 0,1 0 1 0 0,1-1-1 0 0,0 1 0 0 0,1 0 0 0 0,3 17 0 0 0,1 0 57 0 0,1 1 1 0 0,2-1 0 0 0,16 48-1 0 0,-19-68 1 0 0,1 1 0 0 0,1 0-1 0 0,0-1 1 0 0,0 0 0 0 0,1-1-1 0 0,1 0 1 0 0,16 20 0 0 0,-20-27-46 0 0,-1-1-1 0 0,1 0 1 0 0,-1 1 0 0 0,1-1 0 0 0,0-1 0 0 0,0 1 0 0 0,0-1 0 0 0,1 1 0 0 0,-1-1 0 0 0,0 0-1 0 0,1-1 1 0 0,0 1 0 0 0,-1-1 0 0 0,1 0 0 0 0,0 0 0 0 0,0 0 0 0 0,-1-1 0 0 0,1 0-1 0 0,0 0 1 0 0,0 0 0 0 0,0 0 0 0 0,0-1 0 0 0,-1 0 0 0 0,10-2 0 0 0,-6 1-39 0 0,-1-1 0 0 0,0 0 0 0 0,0 0 0 0 0,-1 0 0 0 0,1-1 0 0 0,-1 0 0 0 0,1 0 0 0 0,8-9 0 0 0,-13 10 23 0 0,1 1 1 0 0,0-1 0 0 0,-1-1-1 0 0,0 1 1 0 0,0 0 0 0 0,0-1-1 0 0,0 1 1 0 0,-1-1 0 0 0,1 1-1 0 0,-1-1 1 0 0,0 0 0 0 0,0 1-1 0 0,0-1 1 0 0,0 0-1 0 0,-1 0 1 0 0,1 0 0 0 0,-1 0-1 0 0,-1-5 1 0 0,1 9 11 0 0,0-1 0 0 0,0 0-1 0 0,0 0 1 0 0,0 0 0 0 0,0 0 0 0 0,0 0 0 0 0,0 1 0 0 0,-1-1-1 0 0,1 0 1 0 0,0 0 0 0 0,-1 0 0 0 0,1 1 0 0 0,-1-1-1 0 0,1 0 1 0 0,0 0 0 0 0,-2 0 0 0 0,-1 3-107 0 0,2 8-84 0 0,2-1 208 0 0,0 0 0 0 0,1 0 1 0 0,0 0-1 0 0,1 0 0 0 0,0 0 0 0 0,0 0 0 0 0,0-1 1 0 0,6 9-1 0 0,-5-10-269 0 0,0 1 1 0 0,1-1 0 0 0,0-1-1 0 0,11 12 1 0 0,-12-15-519 0 0,0 1-1 0 0,0 0 1 0 0,1-1-1 0 0,6 4 1 0 0,2-4-3008 0 0,-6-3 3422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8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16 10634 0 0,'-6'-4'584'0'0,"0"0"-464"0"0,2 0-24 0 0,0 2-112 0 0,1 1-32 0 0,1 0-144 0 0,0 1 24 0 0,1 2-64 0 0,-1-1 72 0 0,2 5 80 0 0,0 0 0 0 0,0 1-8 0 0,3 4-264 0 0,1 0-728 0 0,-1 2-144 0 0,4 0-305 0 0,0 1-1623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9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30 236 3825 0 0,'9'7'653'0'0,"0"0"0"0"0,1-1 0 0 0,1 0 1 0 0,-1-1-1 0 0,1 0 0 0 0,-1-1 0 0 0,1 0 0 0 0,0 0 1 0 0,1-2-1 0 0,-1 1 0 0 0,1-1 0 0 0,-1-1 1 0 0,1 0-1 0 0,17-1 0 0 0,-27 0-560 0 0,0 0 0 0 0,1-1-1 0 0,-1 1 1 0 0,0-1 0 0 0,0 1 0 0 0,0-1 0 0 0,0 0-1 0 0,0 0 1 0 0,0 0 0 0 0,0 0 0 0 0,0 0 0 0 0,0 0 0 0 0,0-1-1 0 0,-1 1 1 0 0,1-1 0 0 0,2-2 0 0 0,-2 1 30 0 0,0 0 1 0 0,0 0-1 0 0,0 0 1 0 0,0-1-1 0 0,0 1 1 0 0,-1-1-1 0 0,1 0 1 0 0,0-6-1 0 0,1-2 140 0 0,-2 1 1 0 0,0-1-1 0 0,0 0 0 0 0,-1 0 1 0 0,-1-13-1 0 0,0 16-140 0 0,0 0 0 0 0,-1 0-1 0 0,0 0 1 0 0,0 0 0 0 0,-1 0 0 0 0,0 1 0 0 0,0-1 0 0 0,-1 1 0 0 0,-6-10 0 0 0,7 14-126 0 0,0 0 0 0 0,0 0 0 0 0,-1 0 0 0 0,1 0 1 0 0,-1 0-1 0 0,0 1 0 0 0,0 0 0 0 0,0 0 1 0 0,0 0-1 0 0,-1 0 0 0 0,0 0 0 0 0,1 1 1 0 0,-1 0-1 0 0,0 0 0 0 0,0 1 0 0 0,0-1 1 0 0,-8-1-1 0 0,4 2-96 0 0,-1 0 0 0 0,0 1 0 0 0,0-1 0 0 0,1 2 0 0 0,-14 1 0 0 0,18-1 39 0 0,0 0 0 0 0,1 0 0 0 0,-1 0 0 0 0,0 0 0 0 0,1 1 0 0 0,-1 0 0 0 0,1 0 0 0 0,0 0 0 0 0,-1 1 0 0 0,1-1 0 0 0,0 1 0 0 0,-5 5 0 0 0,7-5-74 0 0,0 0 1 0 0,0 0-1 0 0,0 0 1 0 0,0 0-1 0 0,1 1 0 0 0,0-1 1 0 0,-1 0-1 0 0,1 1 0 0 0,0 0 1 0 0,0-1-1 0 0,1 1 1 0 0,-1-1-1 0 0,1 1 0 0 0,0 7 1 0 0,0-3-222 0 0,1 1 1 0 0,0-1-1 0 0,0 1 1 0 0,1-1-1 0 0,3 11 1 0 0,-3-13 107 0 0,1 0 0 0 0,-1 0 1 0 0,1-1-1 0 0,1 1 0 0 0,-1-1 1 0 0,1 1-1 0 0,0-1 1 0 0,0-1-1 0 0,1 1 0 0 0,-1 0 1 0 0,1-1-1 0 0,0 0 0 0 0,7 4 1 0 0,-3-3-505 0 0,-1 0 1 0 0,1 0 0 0 0,1-1 0 0 0,-1 0-1 0 0,1-1 1 0 0,-1 0 0 0 0,18 2-1 0 0,-6-2 426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74 1168 0 0,'0'-41'9401'0'0,"-1"50"-8783"0"0,1 1 0 0 0,0-1 0 0 0,1 1 0 0 0,2 11 0 0 0,0 13 217 0 0,-2-28-650 0 0,0 0 1 0 0,0 1-1 0 0,0-1 1 0 0,1 0-1 0 0,0 0 1 0 0,4 10-1 0 0,-4-12-98 0 0,0-1-1 0 0,0 0 1 0 0,-1 1-1 0 0,2-1 0 0 0,-1 0 1 0 0,0 0-1 0 0,1-1 1 0 0,-1 1-1 0 0,1 0 0 0 0,0-1 1 0 0,0 0-1 0 0,6 4 1 0 0,-6-5-73 0 0,0 1 1 0 0,1-1 0 0 0,-1 0-1 0 0,0-1 1 0 0,1 1 0 0 0,-1 0-1 0 0,1-1 1 0 0,0 0 0 0 0,-1 0 0 0 0,1 0-1 0 0,-1 0 1 0 0,1-1 0 0 0,-1 1-1 0 0,1-1 1 0 0,-1 0 0 0 0,1 0-1 0 0,-1 0 1 0 0,0 0 0 0 0,0-1-1 0 0,1 0 1 0 0,3-2 0 0 0,6-4-19 0 0,0-1 0 0 0,-1-1 0 0 0,17-17 0 0 0,-15 14 29 0 0,-11 11-24 0 0,-1 0 1 0 0,0-1-1 0 0,1 0 1 0 0,-1 1 0 0 0,0-1-1 0 0,-1 0 1 0 0,1 0-1 0 0,-1 0 1 0 0,1 0 0 0 0,-1 0-1 0 0,0 0 1 0 0,0 0-1 0 0,0-1 1 0 0,0 1 0 0 0,-1 0-1 0 0,1-1 1 0 0,-1 1-1 0 0,0 0 1 0 0,0-6 0 0 0,0 9-14 0 0,0 0 0 0 0,-1 0 1 0 0,1 0-1 0 0,0 0 1 0 0,0 0-1 0 0,0 0 0 0 0,0 0 1 0 0,0 0-1 0 0,0 1 1 0 0,0-1-1 0 0,0 0 0 0 0,0 0 1 0 0,0 0-1 0 0,0 0 1 0 0,0 0-1 0 0,-1 0 0 0 0,1 0 1 0 0,0 0-1 0 0,0 0 1 0 0,0 0-1 0 0,0 0 0 0 0,0 0 1 0 0,0 0-1 0 0,0 0 1 0 0,0 0-1 0 0,0 0 0 0 0,-1 0 1 0 0,1 0-1 0 0,0 0 1 0 0,0 0-1 0 0,0 0 0 0 0,0 0 1 0 0,0-1-1 0 0,0 1 1 0 0,0 0-1 0 0,0 0 0 0 0,0 0 1 0 0,0 0-1 0 0,0 0 1 0 0,0 0-1 0 0,-1 0 0 0 0,1 0 1 0 0,0 0-1 0 0,0 0 1 0 0,0 0-1 0 0,0 0 0 0 0,0 0 1 0 0,0-1-1 0 0,0 1 1 0 0,0 0-1 0 0,0 0 0 0 0,0 0 1 0 0,0 0-1 0 0,0 0 1 0 0,0 0-1 0 0,0 0 0 0 0,0 0 1 0 0,0 0-1 0 0,0 0 1 0 0,0-1-1 0 0,0 1 0 0 0,0 0 1 0 0,0 0-1 0 0,0 0 1 0 0,0 0-1 0 0,0 0 0 0 0,0 0 1 0 0,-3 8-153 0 0,4 7 245 0 0,1 1 0 0 0,0 0 0 0 0,1-1 0 0 0,0 0-1 0 0,2 0 1 0 0,0 0 0 0 0,0 0 0 0 0,9 14-1 0 0,-13-27-32 0 0,1 1 0 0 0,-1-1 0 0 0,1 0 0 0 0,0 1 0 0 0,0-1-1 0 0,0 0 1 0 0,0 0 0 0 0,1 0 0 0 0,-1 0 0 0 0,0-1 0 0 0,1 1-1 0 0,-1-1 1 0 0,1 1 0 0 0,0-1 0 0 0,2 1 0 0 0,1 1 32 0 0,1-1 0 0 0,-1 0 0 0 0,1-1 1 0 0,-1 1-1 0 0,11-1 0 0 0,-11 0 5 0 0,1-1-1 0 0,-1 0 1 0 0,0-1-1 0 0,1 1 0 0 0,-1-1 1 0 0,0-1-1 0 0,1 1 1 0 0,-1-1-1 0 0,0 0 1 0 0,0 0-1 0 0,0-1 0 0 0,-1 0 1 0 0,1 0-1 0 0,0 0 1 0 0,-1-1-1 0 0,0 0 1 0 0,0 0-1 0 0,0 0 1 0 0,0 0-1 0 0,-1-1 0 0 0,0 0 1 0 0,0 0-1 0 0,0 0 1 0 0,0 0-1 0 0,-1-1 1 0 0,0 0-1 0 0,0 1 0 0 0,-1-1 1 0 0,1 0-1 0 0,-1 0 1 0 0,-1 0-1 0 0,1-1 1 0 0,-1 1-1 0 0,1-9 1 0 0,1-8 502 0 0,-2 15-300 0 0,0-1 0 0 0,0 1 1 0 0,-1-1-1 0 0,0 0 0 0 0,-2-13 1 0 0,1 19-275 0 0,0 1 0 0 0,1-1 0 0 0,-2 0 0 0 0,1 0 0 0 0,0 1 0 0 0,0-1 1 0 0,-1 1-1 0 0,1-1 0 0 0,-1 1 0 0 0,0 0 0 0 0,0-1 0 0 0,0 1 1 0 0,0 0-1 0 0,0 0 0 0 0,0 0 0 0 0,-1 1 0 0 0,1-1 0 0 0,-1 0 1 0 0,1 1-1 0 0,-1 0 0 0 0,-2-2 0 0 0,0 2-90 0 0,1-1-1 0 0,0 1 1 0 0,-1 0 0 0 0,1 0-1 0 0,-1 1 1 0 0,1-1-1 0 0,-1 1 1 0 0,1 0 0 0 0,-1 0-1 0 0,1 1 1 0 0,-1-1-1 0 0,1 1 1 0 0,-1 0 0 0 0,1 0-1 0 0,0 1 1 0 0,-1-1 0 0 0,1 1-1 0 0,0 0 1 0 0,0 0-1 0 0,0 0 1 0 0,0 0 0 0 0,0 1-1 0 0,-4 4 1 0 0,4-3-399 0 0,-1 0 0 0 0,1 0 0 0 0,0 0 0 0 0,1 0 0 0 0,-1 1 0 0 0,1 0 0 0 0,0 0 0 0 0,-3 5 0 0 0,4-6-287 0 0,0 1-1 0 0,1-1 0 0 0,-1 0 0 0 0,1 1 1 0 0,0-1-1 0 0,0 1 0 0 0,1-1 1 0 0,-1 1-1 0 0,1-1 0 0 0,1 8 0 0 0,2 8-989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5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103 252 5377 0 0,'-1'1'4791'0'0,"-6"7"-4189"0"0,4 3-363 0 0,-1 0-1 0 0,2-1 1 0 0,0 1-1 0 0,0 0 0 0 0,1 1 1 0 0,0 17-1 0 0,0-4 208 0 0,-3 50 345 0 0,3 1-1 0 0,4-1 0 0 0,14 86 402 0 0,-22-222-84 0 0,-2-181-1113 0 0,-2-15 250 0 0,8 243-208 0 0,1 1-1 0 0,0-1 1 0 0,3-13 0 0 0,-3 23-49 0 0,1-1 1 0 0,0 1 0 0 0,0 0-1 0 0,1-1 1 0 0,-1 1-1 0 0,1 0 1 0 0,0 0 0 0 0,0 0-1 0 0,0 0 1 0 0,0 1-1 0 0,1-1 1 0 0,4-5-1 0 0,-6 9-7 0 0,0-1-1 0 0,-1 0 1 0 0,1 0-1 0 0,0 1 0 0 0,-1-1 1 0 0,1 1-1 0 0,0-1 1 0 0,0 1-1 0 0,0-1 0 0 0,0 1 1 0 0,-1-1-1 0 0,1 1 1 0 0,0 0-1 0 0,0-1 0 0 0,0 1 1 0 0,0 0-1 0 0,0 0 0 0 0,0 0 1 0 0,0-1-1 0 0,0 1 1 0 0,0 0-1 0 0,1 1 0 0 0,0-1 26 0 0,-1 1-1 0 0,1 0 1 0 0,-1-1-1 0 0,1 1 1 0 0,-1 0-1 0 0,1 0 1 0 0,-1 0-1 0 0,0 0 1 0 0,1 1-1 0 0,-1-1 1 0 0,2 3-1 0 0,-2-3 33 0 0,-1 1 1 0 0,1 0-1 0 0,-1-1 1 0 0,1 1-1 0 0,-1 0 0 0 0,1-1 1 0 0,-1 1-1 0 0,0 0 0 0 0,0 0 1 0 0,0-1-1 0 0,0 1 0 0 0,-1 3 1 0 0,1 7 118 0 0,0-5-98 0 0,0 0-1 0 0,0 0 1 0 0,-1 0-1 0 0,0-1 1 0 0,0 1 0 0 0,-3 7-1 0 0,-2 20 147 0 0,4-17-113 0 0,-2 19 192 0 0,-11 50 0 0 0,-26 119 163 0 0,37-172-444 0 0,2 0 1 0 0,0 0-1 0 0,3 0 1 0 0,5 45-1 0 0,-5-74-15 0 0,3 19-35 0 0,-4-22 29 0 0,0 0-1 0 0,0-1 1 0 0,0 1-1 0 0,0 0 1 0 0,0-1 0 0 0,1 1-1 0 0,-1 0 1 0 0,0-1 0 0 0,0 1-1 0 0,1 0 1 0 0,-1-1-1 0 0,0 1 1 0 0,1-1 0 0 0,-1 1-1 0 0,1-1 1 0 0,-1 1-1 0 0,1-1 1 0 0,-1 1 0 0 0,1-1-1 0 0,-1 1 1 0 0,1-1 0 0 0,-1 0-1 0 0,1 1 1 0 0,1 0-1 0 0,6-20-1114 0 0,-3-10 970 0 0,0 1-1 0 0,-2 0 1 0 0,0-31-1 0 0,-5-114-438 0 0,-1 75 248 0 0,-2-9 229 0 0,0-36 266 0 0,10 95 32 0 0,-5 45-185 0 0,1-1 0 0 0,-1 1 1 0 0,1 0-1 0 0,0 0 0 0 0,0 0 0 0 0,1 0 1 0 0,-1 0-1 0 0,1 0 0 0 0,-1 0 1 0 0,1 0-1 0 0,4-5 0 0 0,-5 7-20 0 0,0 1 0 0 0,0-1-1 0 0,0 0 1 0 0,0 1 0 0 0,0-1-1 0 0,0 1 1 0 0,0-1 0 0 0,1 1 0 0 0,-1-1-1 0 0,0 1 1 0 0,0 0 0 0 0,2-1-1 0 0,-3 1 29 0 0,1 0 0 0 0,-1 0 0 0 0,0 0-1 0 0,0 0 1 0 0,0 0 0 0 0,1 0 0 0 0,-1 0-1 0 0,0 0 1 0 0,0 0 0 0 0,1 0 0 0 0,-1 0 0 0 0,0 0-1 0 0,0 0 1 0 0,1 0 0 0 0,-1 0 0 0 0,0 0-1 0 0,0 1 1 0 0,0-1 0 0 0,1 0 0 0 0,-1 0-1 0 0,0 0 1 0 0,0 0 0 0 0,0 0 0 0 0,0 0-1 0 0,1 1 1 0 0,-1-1 0 0 0,0 0 0 0 0,0 0-1 0 0,0 0 1 0 0,0 0 0 0 0,0 1 0 0 0,1-1-1 0 0,-1 0 1 0 0,0 0 0 0 0,0 0 0 0 0,0 1 0 0 0,0-1-1 0 0,0 0 1 0 0,0 0 0 0 0,0 1 0 0 0,0-1-1 0 0,0 0 1 0 0,0 0 0 0 0,0 0 0 0 0,0 1-1 0 0,0-1 1 0 0,0 0 0 0 0,0 0 0 0 0,0 1-1 0 0,0-1 1 0 0,0 0 0 0 0,0 0 0 0 0,0 0-1 0 0,0 1 1 0 0,0-1 0 0 0,-1 0 0 0 0,1 2 45 0 0,0 0 0 0 0,0 0 1 0 0,0 0-1 0 0,0 0 0 0 0,0 0 0 0 0,0 0 1 0 0,0 0-1 0 0,1 0 0 0 0,-1 0 0 0 0,1 0 1 0 0,0 2-1 0 0,2 8 143 0 0,-2-3-90 0 0,-1 1 1 0 0,0-1 0 0 0,-3 14 0 0 0,0 10 56 0 0,-9 92 368 0 0,4-69-300 0 0,-2 24-36 0 0,0-5-113 0 0,-1 102 0 0 0,10-137-46 0 0,1-24-25 0 0,-1-1-1 0 0,5 31 1 0 0,-21-217-918 0 0,-49-240 992 0 0,64 401-87 0 0,1-1 0 0 0,0 0-1 0 0,0-19 1 0 0,1 25-39 0 0,1 1 1 0 0,-1 0-1 0 0,1 0 0 0 0,0 0 0 0 0,0 0 1 0 0,0 0-1 0 0,1 0 0 0 0,0 0 0 0 0,0 1 1 0 0,0-1-1 0 0,0 0 0 0 0,4-5 0 0 0,0 3-6 0 0,-1 1-1 0 0,1 0 1 0 0,-1 0 0 0 0,1 0-1 0 0,1 1 1 0 0,11-8-1 0 0,45-15 105 0 0,-44 20-51 0 0,-10 2 56 0 0,-8 4-36 0 0,0 0 1 0 0,0 1-1 0 0,0-1 1 0 0,0 1-1 0 0,0-1 0 0 0,0 1 1 0 0,0-1-1 0 0,0 1 1 0 0,0 0-1 0 0,0-1 1 0 0,0 1-1 0 0,0 0 0 0 0,1 0 1 0 0,-1 0 54 0 0,0 11 537 0 0,-1-9-532 0 0,0 1-1 0 0,0-1 1 0 0,1 1 0 0 0,-1-1 0 0 0,1 1 0 0 0,0-1 0 0 0,-1 1 0 0 0,1-1 0 0 0,2 4 0 0 0,5 15 212 0 0,-7-9-105 0 0,0 1-1 0 0,-1 0 1 0 0,-2 20 0 0 0,1 24 103 0 0,1-34-198 0 0,-1 0 0 0 0,-1 0 0 0 0,0-1 0 0 0,-2 1 0 0 0,-7 23 0 0 0,-1 14 9 0 0,-4 4 5 0 0,8-38-75 0 0,-3 29 1 0 0,-13 58 162 0 0,5-35-2506 0 0,18-76 2182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0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99 139 6889 0 0,'0'1'124'0'0,"0"-1"0"0"0,0 1-1 0 0,-1-1 1 0 0,1 1 0 0 0,0 0 0 0 0,0-1-1 0 0,-1 1 1 0 0,1-1 0 0 0,0 1-1 0 0,-1-1 1 0 0,1 1 0 0 0,0-1-1 0 0,-1 0 1 0 0,1 1 0 0 0,-1-1-1 0 0,1 1 1 0 0,-1-1 0 0 0,1 0-1 0 0,-1 0 1 0 0,1 1 0 0 0,-1-1-1 0 0,1 0 1 0 0,-1 0 0 0 0,1 1-1 0 0,-1-1 1 0 0,1 0 0 0 0,-1 0-1 0 0,0 0 1 0 0,1 0 0 0 0,-1 0-1 0 0,1 0 1 0 0,-1 0 0 0 0,0 0-1 0 0,1 0 1 0 0,-1 0 0 0 0,1 0-1 0 0,-1 0 1 0 0,1-1 0 0 0,-1 1-1 0 0,0 0 1 0 0,1 0 0 0 0,-1 0-1 0 0,1-1 1 0 0,-1 1 0 0 0,1 0 0 0 0,-1-1-1 0 0,1 1 1 0 0,0 0 0 0 0,-1-1-1 0 0,1 1 1 0 0,-1-1 0 0 0,1 1-1 0 0,0-1 1 0 0,-1 1 0 0 0,1-1-1 0 0,0 1 1 0 0,0-1 0 0 0,-1 0-1 0 0,-1-2-26 0 0,0-1 0 0 0,0 1-1 0 0,0 0 1 0 0,1-1 0 0 0,-1 1-1 0 0,1-1 1 0 0,0 0 0 0 0,-1-4 0 0 0,1 3-60 0 0,1 1 0 0 0,0-1 1 0 0,0 1-1 0 0,0-1 1 0 0,0 0-1 0 0,1 1 0 0 0,0-1 1 0 0,0 1-1 0 0,0-1 1 0 0,0 1-1 0 0,1-1 1 0 0,0 1-1 0 0,0 0 0 0 0,0 0 1 0 0,0 0-1 0 0,4-5 1 0 0,-4 7-45 0 0,-1 1 0 0 0,1-1 0 0 0,-1 1 1 0 0,1 0-1 0 0,-1 0 0 0 0,1 0 0 0 0,0 0 1 0 0,0 0-1 0 0,-1 0 0 0 0,1 0 0 0 0,0 0 0 0 0,0 1 1 0 0,2-1-1 0 0,-3 1 22 0 0,0-1 0 0 0,1 1 1 0 0,-1 0-1 0 0,0 0 0 0 0,0 0 0 0 0,0 0 1 0 0,0-1-1 0 0,0 2 0 0 0,0-1 0 0 0,0 0 1 0 0,0 0-1 0 0,0 0 0 0 0,1 0 0 0 0,-1 1 1 0 0,0-1-1 0 0,0 1 0 0 0,0-1 0 0 0,0 0 1 0 0,0 1-1 0 0,0 0 0 0 0,0-1 0 0 0,1 2 1 0 0,-1 1 157 0 0,0-1 1 0 0,0 1-1 0 0,0-1 1 0 0,0 1-1 0 0,-1 0 1 0 0,0-1-1 0 0,1 1 1 0 0,-1 0 0 0 0,0-1-1 0 0,0 1 1 0 0,0 3-1 0 0,-6 31 1112 0 0,2-26-1067 0 0,-1 0 0 0 0,0 0 0 0 0,-1-1 1 0 0,0 1-1 0 0,0-1 0 0 0,-1-1 0 0 0,-1 1 0 0 0,-9 8 0 0 0,17-17-190 0 0,-1 0 0 0 0,0 0 0 0 0,0 0 1 0 0,0 0-1 0 0,0 0 0 0 0,0 0 0 0 0,0 0 0 0 0,0-1 0 0 0,0 1 0 0 0,0-1 0 0 0,0 1 0 0 0,0-1 0 0 0,-1 1 1 0 0,1-1-1 0 0,0 1 0 0 0,0-1 0 0 0,-1 0 0 0 0,1 0 0 0 0,0 0 0 0 0,0 1 0 0 0,-1-1 0 0 0,1-1 0 0 0,0 1 0 0 0,-2 0 1 0 0,2-1-62 0 0,-1 0 1 0 0,1 1 0 0 0,-1-1 0 0 0,1 0-1 0 0,-1 0 1 0 0,1-1 0 0 0,0 1 0 0 0,0 0-1 0 0,-1 0 1 0 0,1-1 0 0 0,0 1 0 0 0,0 0-1 0 0,0-1 1 0 0,1 1 0 0 0,-2-3 0 0 0,-1-3-152 0 0,0-1 0 0 0,1 1 0 0 0,-1-1 0 0 0,2 1 1 0 0,-1-1-1 0 0,0-12 0 0 0,2 12 119 0 0,0 1 1 0 0,1 0-1 0 0,-1 0 0 0 0,2 0 0 0 0,-1 0 1 0 0,1 0-1 0 0,0 0 0 0 0,5-10 1 0 0,-6 14 46 0 0,0 1 0 0 0,1-1 0 0 0,-1 1 0 0 0,1-1 0 0 0,-1 1 0 0 0,1 0 0 0 0,0 0 1 0 0,0 0-1 0 0,0 0 0 0 0,0 0 0 0 0,0 0 0 0 0,0 1 0 0 0,0-1 0 0 0,1 1 0 0 0,-1-1 0 0 0,1 1 1 0 0,-1 0-1 0 0,1 0 0 0 0,0 0 0 0 0,-1 0 0 0 0,1 1 0 0 0,0-1 0 0 0,-1 1 0 0 0,6-1 0 0 0,-6 1 52 0 0,1 0-1 0 0,-1 1 1 0 0,1-1-1 0 0,-1 1 1 0 0,0-1-1 0 0,0 1 1 0 0,1 0-1 0 0,-1 0 0 0 0,0 0 1 0 0,0 0-1 0 0,0 0 1 0 0,0 1-1 0 0,0-1 1 0 0,0 0-1 0 0,0 1 1 0 0,-1 0-1 0 0,1-1 1 0 0,0 1-1 0 0,-1 0 0 0 0,1 0 1 0 0,-1 0-1 0 0,0 0 1 0 0,0 0-1 0 0,1 0 1 0 0,-2 0-1 0 0,1 0 1 0 0,0 1-1 0 0,1 4 0 0 0,0-1-99 0 0,-1 1 0 0 0,0 0 0 0 0,0-1 0 0 0,0 1 0 0 0,-1 0 0 0 0,0 0 0 0 0,0 0 1 0 0,-3 12-1 0 0,2-12-397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2913 0 0,'-1'0'168'0'0,"1"1"0"0"0,0-1-1 0 0,0 1 1 0 0,-1-1 0 0 0,1 0 0 0 0,0 1 0 0 0,0-1 0 0 0,-1 1 0 0 0,1-1 0 0 0,0 0 0 0 0,0 1 0 0 0,0-1 0 0 0,0 1 0 0 0,0-1 0 0 0,0 1 0 0 0,0-1 0 0 0,0 1 0 0 0,0-1 0 0 0,0 0 0 0 0,0 1 0 0 0,0-1 0 0 0,0 1 0 0 0,0-1 0 0 0,0 1-1 0 0,0 0 1 0 0,1 0 43 0 0,0 1 0 0 0,-1-1 0 0 0,1 0 0 0 0,0 1 0 0 0,0-1 0 0 0,0 0 0 0 0,2 2 0 0 0,1 1 164 0 0,0-1 0 0 0,0 1 1 0 0,8 3-1 0 0,-9-5-203 0 0,1 0 0 0 0,-1-1 1 0 0,0 0-1 0 0,1 1 1 0 0,-1-2-1 0 0,0 1 0 0 0,1 0 1 0 0,-1 0-1 0 0,1-1 1 0 0,0 0-1 0 0,-1 0 0 0 0,1 0 1 0 0,4-1-1 0 0,-6 1-78 0 0,0-1 1 0 0,1 1-1 0 0,-1-1 0 0 0,0 0 0 0 0,0 0 0 0 0,0 0 0 0 0,0 0 0 0 0,0 0 1 0 0,0 0-1 0 0,0 0 0 0 0,0-1 0 0 0,0 1 0 0 0,0-1 0 0 0,-1 0 0 0 0,1 1 1 0 0,-1-1-1 0 0,1 0 0 0 0,-1 0 0 0 0,0 0 0 0 0,0 0 0 0 0,2-2 1 0 0,-2 2-56 0 0,0-1 1 0 0,0 1-1 0 0,0-1 1 0 0,0 1 0 0 0,-1-1-1 0 0,1 0 1 0 0,-1 1-1 0 0,1-1 1 0 0,-1 0 0 0 0,0 1-1 0 0,0-1 1 0 0,0 0 0 0 0,-1 1-1 0 0,1-1 1 0 0,0 1-1 0 0,-1-1 1 0 0,0 0 0 0 0,0 1-1 0 0,1-1 1 0 0,-1 1 0 0 0,-1 0-1 0 0,1-1 1 0 0,0 1-1 0 0,-1 0 1 0 0,1 0 0 0 0,-1-1-1 0 0,0 1 1 0 0,1 0 0 0 0,-1 1-1 0 0,0-1 1 0 0,0 0-1 0 0,0 0 1 0 0,-1 1 0 0 0,1 0-1 0 0,0-1 1 0 0,-1 1-1 0 0,1 0 1 0 0,-1 0 0 0 0,1 0-1 0 0,-1 0 1 0 0,1 1 0 0 0,-1-1-1 0 0,1 1 1 0 0,-1-1-1 0 0,0 1 1 0 0,1 0 0 0 0,-4 0-1 0 0,-1 0-238 0 0,0 1 1 0 0,0 0-1 0 0,1 0 0 0 0,-13 4 0 0 0,17-5-6 0 0,0 1 0 0 0,0 0 0 0 0,-1 0 0 0 0,1 0 0 0 0,0 0 0 0 0,0 0-1 0 0,0 0 1 0 0,0 1 0 0 0,0-1 0 0 0,1 0 0 0 0,-1 1 0 0 0,0 0 0 0 0,1-1-1 0 0,-1 1 1 0 0,1 0 0 0 0,0 0 0 0 0,-3 3 0 0 0,4-3-481 0 0,0 0 1 0 0,-1-1-1 0 0,1 1 1 0 0,0 0 0 0 0,0-1-1 0 0,0 1 1 0 0,0 0-1 0 0,0-1 1 0 0,1 1-1 0 0,-1-1 1 0 0,1 4-1 0 0,1 1-1832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1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73 9258 0 0,'0'-3'259'0'0,"-1"1"-1"0"0,1-1 1 0 0,-1 0 0 0 0,1 0 0 0 0,-1 0-1 0 0,0 0 1 0 0,0 1 0 0 0,0-1-1 0 0,-1 0 1 0 0,1 1 0 0 0,0-1-1 0 0,-1 1 1 0 0,0 0 0 0 0,0-1 0 0 0,0 1-1 0 0,0 0 1 0 0,0 0 0 0 0,0 0-1 0 0,0 0 1 0 0,0 0 0 0 0,-1 1-1 0 0,1-1 1 0 0,-1 1 0 0 0,1 0 0 0 0,-1-1-1 0 0,-3 0 1 0 0,-1 0-32 0 0,-1-1 1 0 0,1 1-1 0 0,0 1 1 0 0,-1-1-1 0 0,1 1 1 0 0,-1 0-1 0 0,1 1 0 0 0,-1 0 1 0 0,-7 1-1 0 0,3 1-208 0 0,1 1-1 0 0,-1 0 1 0 0,1 0-1 0 0,0 1 0 0 0,-1 1 1 0 0,2 0-1 0 0,-1 0 1 0 0,1 1-1 0 0,0 1 1 0 0,0-1-1 0 0,0 2 0 0 0,1-1 1 0 0,0 1-1 0 0,1 1 1 0 0,-15 18-1 0 0,22-25-46 0 0,-1 0 0 0 0,1 0 0 0 0,0 0 0 0 0,0 0-1 0 0,0 0 1 0 0,0 0 0 0 0,0 0 0 0 0,0 1 0 0 0,1-1 0 0 0,-1 0 0 0 0,1 1-1 0 0,0-1 1 0 0,-1 0 0 0 0,1 1 0 0 0,0-1 0 0 0,0 1 0 0 0,1-1 0 0 0,-1 0 0 0 0,1 3-1 0 0,0 0-14 0 0,1-1-1 0 0,0 1 1 0 0,0-1 0 0 0,0 0-1 0 0,1 1 1 0 0,-1-1-1 0 0,1 0 1 0 0,0-1-1 0 0,4 5 1 0 0,4 3-8 0 0,0-1 0 0 0,1 0 0 0 0,0-1 0 0 0,1 0 0 0 0,16 8 0 0 0,8 2 99 0 0,47 28 54 0 0,-75-41-58 0 0,-1 0-1 0 0,0 1 1 0 0,0 0-1 0 0,0 0 1 0 0,-1 1 0 0 0,-1-1-1 0 0,8 11 1 0 0,-13-15 66 0 0,0 0-1 0 0,0 0 1 0 0,-1 0 0 0 0,1 0 0 0 0,-1 0 0 0 0,1 0-1 0 0,-1 0 1 0 0,0 1 0 0 0,0-1 0 0 0,-1 0-1 0 0,1 0 1 0 0,-1 0 0 0 0,1 0 0 0 0,-1 0 0 0 0,0 0-1 0 0,0 0 1 0 0,0 0 0 0 0,-1 0 0 0 0,1-1 0 0 0,-1 1-1 0 0,1 0 1 0 0,-1-1 0 0 0,0 1 0 0 0,0-1-1 0 0,0 0 1 0 0,0 1 0 0 0,-4 1 0 0 0,0-1-40 0 0,-1 0 0 0 0,1-1 0 0 0,-1 0 0 0 0,0 0 0 0 0,0-1 1 0 0,0 1-1 0 0,0-2 0 0 0,0 1 0 0 0,0-1 0 0 0,-1 0 0 0 0,1 0 0 0 0,0-1 0 0 0,0 0 1 0 0,0 0-1 0 0,0-1 0 0 0,-11-4 0 0 0,12 3-427 0 0,0 0-1 0 0,0 0 1 0 0,0-1 0 0 0,0 1-1 0 0,1-2 1 0 0,-1 1 0 0 0,1 0 0 0 0,0-1-1 0 0,0 0 1 0 0,1 0 0 0 0,-5-6 0 0 0,8 8 62 0 0,0 1 0 0 0,0 0 1 0 0,0 0-1 0 0,0-1 1 0 0,0 1-1 0 0,0-1 1 0 0,0 1-1 0 0,1-1 1 0 0,-1 1-1 0 0,1-1 1 0 0,0 1-1 0 0,0-1 0 0 0,0 1 1 0 0,0-1-1 0 0,0 1 1 0 0,1-1-1 0 0,-1 1 1 0 0,1-1-1 0 0,-1 1 1 0 0,1-1-1 0 0,0 1 1 0 0,0 0-1 0 0,0-1 1 0 0,0 1-1 0 0,1 0 0 0 0,-1 0 1 0 0,1 0-1 0 0,-1 0 1 0 0,1 0-1 0 0,-1 0 1 0 0,1 0-1 0 0,0 0 1 0 0,0 1-1 0 0,3-3 1 0 0,5-3-2247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1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3025 0 0,'10'6'1361'0'0,"-1"1"0"0"0,0 0 0 0 0,15 14 0 0 0,-18-14-966 0 0,0-1 0 0 0,1 0 0 0 0,0-1 0 0 0,0 0 0 0 0,0 0 0 0 0,1 0 0 0 0,-1-1 0 0 0,11 4 0 0 0,-13-6-205 0 0,0-1 1 0 0,0 0-1 0 0,1 1 0 0 0,-1-2 1 0 0,0 1-1 0 0,1-1 0 0 0,-1 1 1 0 0,1-1-1 0 0,-1-1 0 0 0,0 1 0 0 0,1-1 1 0 0,6-2-1 0 0,-9 2-98 0 0,-1 0 0 0 0,1 0 0 0 0,0 0 0 0 0,-1-1 0 0 0,1 1 0 0 0,-1-1-1 0 0,0 0 1 0 0,0 0 0 0 0,1 1 0 0 0,-1-2 0 0 0,0 1 0 0 0,-1 0 0 0 0,1 0 0 0 0,0 0 0 0 0,-1-1 0 0 0,1 1-1 0 0,-1-1 1 0 0,1 0 0 0 0,-1 1 0 0 0,0-1 0 0 0,0 0 0 0 0,-1 0 0 0 0,1 1 0 0 0,0-6 0 0 0,0 3-50 0 0,-1 0 0 0 0,1 0 0 0 0,-1 1 0 0 0,0-1 1 0 0,0 0-1 0 0,-1 0 0 0 0,1 0 0 0 0,-1 0 0 0 0,0 0 1 0 0,-1 1-1 0 0,1-1 0 0 0,-1 0 0 0 0,0 1 0 0 0,0 0 1 0 0,0-1-1 0 0,-1 1 0 0 0,1 0 0 0 0,-1 0 0 0 0,0 0 1 0 0,-1 0-1 0 0,1 1 0 0 0,0-1 0 0 0,-1 1 0 0 0,0 0 1 0 0,0 0-1 0 0,0 0 0 0 0,0 1 0 0 0,0-1 0 0 0,-1 1 1 0 0,1 0-1 0 0,-1 0 0 0 0,1 0 0 0 0,-1 1 0 0 0,0 0 1 0 0,1 0-1 0 0,-1 0 0 0 0,0 0 0 0 0,-8 1 0 0 0,8 0-124 0 0,0 0-1 0 0,0 1 0 0 0,0 0 0 0 0,0 0 1 0 0,0 0-1 0 0,0 0 0 0 0,0 1 0 0 0,0 0 1 0 0,0 0-1 0 0,0 0 0 0 0,-5 4 0 0 0,8-5-105 0 0,0 1 0 0 0,0 0 0 0 0,0-1 0 0 0,0 1 0 0 0,0 0 0 0 0,0 0-1 0 0,1 0 1 0 0,-1 0 0 0 0,1 0 0 0 0,-1 0 0 0 0,1 1 0 0 0,0-1 0 0 0,0 0 0 0 0,0 1 0 0 0,0-1-1 0 0,0 1 1 0 0,0-1 0 0 0,1 1 0 0 0,-1 0 0 0 0,1-1 0 0 0,0 1 0 0 0,0-1 0 0 0,0 1 0 0 0,0 3-1 0 0,1-4-103 0 0,-1 0 0 0 0,1 1-1 0 0,0-1 1 0 0,0 0 0 0 0,0 0-1 0 0,0 0 1 0 0,0 0 0 0 0,0 0-1 0 0,0 0 1 0 0,1 0 0 0 0,-1 0-1 0 0,1 0 1 0 0,3 3-1 0 0,25 16-4761 0 0,-13-11 4601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3761 0 0,'0'0'7683'0'0,"-4"13"-6426"0"0,2 26 155 0 0,1-29-1204 0 0,0 0 1 0 0,1 1-1 0 0,0-1 0 0 0,0 1 0 0 0,2-1 0 0 0,2 16 0 0 0,-3-23-222 0 0,0 0 0 0 0,-1-1 0 0 0,1 1 1 0 0,0-1-1 0 0,1 1 0 0 0,-1-1 0 0 0,0 0 0 0 0,1 1 0 0 0,-1-1 0 0 0,1 0 0 0 0,0 0 1 0 0,-1 0-1 0 0,1 0 0 0 0,0 0 0 0 0,0 0 0 0 0,0-1 0 0 0,1 1 0 0 0,-1-1 1 0 0,0 1-1 0 0,1-1 0 0 0,-1 0 0 0 0,1 0 0 0 0,-1 0 0 0 0,1 0 0 0 0,-1 0 1 0 0,1-1-1 0 0,0 1 0 0 0,-1-1 0 0 0,1 0 0 0 0,0 0 0 0 0,0 0 0 0 0,-1 0 0 0 0,1 0 1 0 0,0 0-1 0 0,-1-1 0 0 0,1 1 0 0 0,0-1 0 0 0,-1 0 0 0 0,1 0 0 0 0,-1 0 1 0 0,1 0-1 0 0,3-2 0 0 0,3-4-50 0 0,1 0 0 0 0,-1-1-1 0 0,0 0 1 0 0,-1 0 0 0 0,0-1 0 0 0,0 0 0 0 0,-1-1 0 0 0,0 0 0 0 0,6-11-1 0 0,-9 14 46 0 0,2-2 213 0 0,-5 9-168 0 0,-1 1 1 0 0,0-1-1 0 0,1 1 0 0 0,-1-1 1 0 0,0 0-1 0 0,1 1 1 0 0,-1-1-1 0 0,0 0 1 0 0,0 1-1 0 0,1-1 0 0 0,-1 1 1 0 0,0-1-1 0 0,0 1 1 0 0,0-1-1 0 0,0 1 0 0 0,0-1 1 0 0,0 1-1 0 0,1-1 1 0 0,-1 1-1 0 0,0-1 1 0 0,0 1-1 0 0,0-1 0 0 0,-1 1 1 0 0,1 0-1 0 0,1 2 23 0 0,0 12 108 0 0,1-1 0 0 0,1 0 0 0 0,6 18 1 0 0,-8-29-203 0 0,-1 0 1 0 0,1 0 0 0 0,1 0-1 0 0,-1 0 1 0 0,0-1 0 0 0,1 1-1 0 0,0-1 1 0 0,-1 1-1 0 0,1-1 1 0 0,0 1 0 0 0,0-1-1 0 0,0 0 1 0 0,0 0 0 0 0,1 0-1 0 0,-1 0 1 0 0,1-1 0 0 0,-1 1-1 0 0,1-1 1 0 0,0 1 0 0 0,-1-1-1 0 0,1 0 1 0 0,5 2 0 0 0,-4-3-544 0 0,-1 0 0 0 0,1-1 0 0 0,0 1 0 0 0,0-1 0 0 0,-1 1 1 0 0,1-1-1 0 0,-1 0 0 0 0,1 0 0 0 0,0-1 0 0 0,-1 1 1 0 0,0-1-1 0 0,7-3 0 0 0,-1-1-2746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53 152 4081 0 0,'-1'0'108'0'0,"0"0"0"0"0,1 0 0 0 0,-1 0 1 0 0,0 1-1 0 0,1-1 0 0 0,-1 0 0 0 0,0 1 0 0 0,0-1 1 0 0,1 1-1 0 0,-1-1 0 0 0,1 0 0 0 0,-1 1 0 0 0,0-1 0 0 0,1 1 1 0 0,-1 0-1 0 0,1-1 0 0 0,-1 1 0 0 0,1-1 0 0 0,-1 1 1 0 0,1 0-1 0 0,0-1 0 0 0,-1 1 0 0 0,1 0 0 0 0,0 0 0 0 0,0-1 1 0 0,-1 1-1 0 0,1 0 0 0 0,0 0 0 0 0,0-1 0 0 0,0 1 1 0 0,0 0-1 0 0,0 0 0 0 0,0-1 0 0 0,0 1 0 0 0,0 0 0 0 0,0 0 1 0 0,0 0-1 0 0,1-1 0 0 0,-1 1 0 0 0,0 0 0 0 0,0-1 1 0 0,1 1-1 0 0,-1 0 0 0 0,0 0 0 0 0,1-1 0 0 0,-1 1 0 0 0,1-1 1 0 0,-1 1-1 0 0,2 1 0 0 0,0 0-6 0 0,0 1-1 0 0,0-1 1 0 0,0 1 0 0 0,0-1-1 0 0,1 0 1 0 0,-1 0 0 0 0,1 0 0 0 0,-1 0-1 0 0,1 0 1 0 0,0 0 0 0 0,3 1-1 0 0,0-2 30 0 0,0 0-1 0 0,0 0 0 0 0,0 0 1 0 0,0-1-1 0 0,0 1 1 0 0,0-2-1 0 0,0 1 0 0 0,0 0 1 0 0,0-1-1 0 0,0-1 1 0 0,0 1-1 0 0,0-1 0 0 0,-1 1 1 0 0,11-6-1 0 0,-8 3 20 0 0,-1 0 1 0 0,1 0-1 0 0,-1-1 1 0 0,0 0-1 0 0,-1 0 0 0 0,1-1 1 0 0,-1 0-1 0 0,0 0 0 0 0,9-12 1 0 0,-13 16-75 0 0,-1 0 1 0 0,0 0-1 0 0,1 0 0 0 0,-1-1 1 0 0,0 1-1 0 0,0 0 1 0 0,0-1-1 0 0,0 1 1 0 0,-1-1-1 0 0,1 1 1 0 0,-1-1-1 0 0,0 1 1 0 0,1-1-1 0 0,-1 1 0 0 0,0-1 1 0 0,0 0-1 0 0,-1 1 1 0 0,1-1-1 0 0,0 1 1 0 0,-1-1-1 0 0,0 1 1 0 0,0-1-1 0 0,1 1 0 0 0,-1-1 1 0 0,-1 1-1 0 0,1 0 1 0 0,0 0-1 0 0,0-1 1 0 0,-1 1-1 0 0,0 0 1 0 0,1 0-1 0 0,-1 1 0 0 0,-3-4 1 0 0,-6-7 83 0 0,6 7-54 0 0,0-1 1 0 0,0 1-1 0 0,-1 0 1 0 0,0 0-1 0 0,-6-3 1 0 0,9 6-99 0 0,0 1 1 0 0,0 0-1 0 0,0 0 1 0 0,0 0 0 0 0,0 0-1 0 0,0 0 1 0 0,0 1-1 0 0,0-1 1 0 0,0 1 0 0 0,0 0-1 0 0,0 0 1 0 0,0 0-1 0 0,0 1 1 0 0,0-1 0 0 0,-6 2-1 0 0,-1 1-154 0 0,0 0-1 0 0,0 1 0 0 0,1 0 1 0 0,-1 0-1 0 0,1 1 1 0 0,0 1-1 0 0,-16 11 1 0 0,21-14-97 0 0,0 0 1 0 0,1 0-1 0 0,-1 0 0 0 0,1 1 1 0 0,0-1-1 0 0,0 1 1 0 0,0 0-1 0 0,0 0 1 0 0,1 0-1 0 0,0 0 0 0 0,0 0 1 0 0,0 0-1 0 0,0 1 1 0 0,0-1-1 0 0,1 1 0 0 0,0-1 1 0 0,0 1-1 0 0,0 0 1 0 0,0 8-1 0 0,6 4-924 0 0,1-1-145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2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4 7009 0 0,'-1'-1'159'0'0,"-1"1"-1"0"0,1-1 1 0 0,0 1-1 0 0,0-1 1 0 0,0 1-1 0 0,-1 0 1 0 0,1-1-1 0 0,0 1 1 0 0,-1 0-1 0 0,1 0 0 0 0,0 0 1 0 0,0 0-1 0 0,-1 0 1 0 0,1 0-1 0 0,0 1 1 0 0,-1-1-1 0 0,1 0 1 0 0,0 0-1 0 0,0 1 0 0 0,-1-1 1 0 0,1 1-1 0 0,0 0 1 0 0,0-1-1 0 0,0 1 1 0 0,0 0-1 0 0,0-1 1 0 0,0 1-1 0 0,0 0 1 0 0,-1 1-1 0 0,0 1-139 0 0,1 1 0 0 0,0-1 0 0 0,0 0 0 0 0,0 1 0 0 0,0-1 0 0 0,1 1 0 0 0,-1-1 0 0 0,1 0 0 0 0,0 8 0 0 0,18 360 2338 0 0,-17-353-2219 0 0,0 1 5 0 0,1 0 0 0 0,1 0-1 0 0,0-1 1 0 0,1 1 0 0 0,8 19 0 0 0,-14-81 1841 0 0,1 37-2034 0 0,1-1-1 0 0,0 0 1 0 0,0 0-1 0 0,0 0 1 0 0,1 0 0 0 0,0 1-1 0 0,0-1 1 0 0,1 0-1 0 0,4-11 1 0 0,-3 13-15 0 0,-1 1 1 0 0,1-1-1 0 0,0 1 1 0 0,0 0-1 0 0,0 0 0 0 0,1 0 1 0 0,-1 0-1 0 0,1 0 1 0 0,0 1-1 0 0,0 0 0 0 0,1 0 1 0 0,-1 0-1 0 0,7-3 1 0 0,-3 2-5 0 0,1 0 0 0 0,-1 1 0 0 0,0 0 1 0 0,1 0-1 0 0,0 1 0 0 0,0 0 0 0 0,-1 1 0 0 0,1 0 1 0 0,0 0-1 0 0,12 1 0 0 0,-15 1 53 0 0,0-1-1 0 0,0 1 1 0 0,0 0-1 0 0,0 1 1 0 0,0-1 0 0 0,0 1-1 0 0,0 1 1 0 0,-1-1 0 0 0,1 1-1 0 0,-1 0 1 0 0,1 0-1 0 0,-1 0 1 0 0,0 1 0 0 0,0 0-1 0 0,7 7 1 0 0,-10-8 77 0 0,0-1-1 0 0,0 0 1 0 0,0 1 0 0 0,0 0 0 0 0,0-1-1 0 0,-1 1 1 0 0,1 0 0 0 0,-1 0 0 0 0,0 0-1 0 0,0 0 1 0 0,0 0 0 0 0,-1 0 0 0 0,1 0-1 0 0,0 0 1 0 0,-1 0 0 0 0,0 0 0 0 0,0 5-1 0 0,-1-4 37 0 0,1 1 0 0 0,-1-1-1 0 0,-1 1 1 0 0,1-1 0 0 0,-1 0-1 0 0,1 0 1 0 0,-1 0 0 0 0,0 0-1 0 0,-1 0 1 0 0,1 0 0 0 0,-4 4-1 0 0,0-1 1 0 0,0-1 0 0 0,0 1 0 0 0,-1-1-1 0 0,0 0 1 0 0,0 0 0 0 0,-1-1-1 0 0,0 0 1 0 0,0 0 0 0 0,0-1-1 0 0,0 0 1 0 0,-14 4 0 0 0,15-6-123 0 0,-1-1 0 0 0,0 1 0 0 0,1-1 0 0 0,-1-1 0 0 0,0 0 0 0 0,-15-1 0 0 0,20 1-313 0 0,-1-1 0 0 0,1 1 0 0 0,-1-1 0 0 0,1 0 0 0 0,0 0 0 0 0,-1-1 0 0 0,1 1 0 0 0,0 0 0 0 0,0-1 1 0 0,0 0-1 0 0,0 0 0 0 0,0 0 0 0 0,0 0 0 0 0,1 0 0 0 0,-1-1 0 0 0,0 1 0 0 0,-2-5 0 0 0,4 6 83 0 0,1 0 0 0 0,-1 1 0 0 0,1-1-1 0 0,0 0 1 0 0,-1 0 0 0 0,1 0 0 0 0,0 0-1 0 0,0 0 1 0 0,-1 0 0 0 0,1 1 0 0 0,0-1 0 0 0,0 0-1 0 0,0 0 1 0 0,0 0 0 0 0,0-1 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3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94 188 7586 0 0,'-1'2'244'0'0,"0"-1"0"0"0,0 1 1 0 0,0 0-1 0 0,0 1 1 0 0,1-1-1 0 0,-1 0 1 0 0,0 0-1 0 0,1 0 0 0 0,0 0 1 0 0,-1 1-1 0 0,1 1 1 0 0,0 0 548 0 0,0-3-709 0 0,-1 0 1 0 0,1-1 0 0 0,0 1-1 0 0,0-1 1 0 0,-1 1 0 0 0,1-1-1 0 0,-1 1 1 0 0,1-1 0 0 0,0 1-1 0 0,-1-1 1 0 0,1 1 0 0 0,-1-1 0 0 0,1 1-1 0 0,-1-1 1 0 0,1 1 0 0 0,-1-1-1 0 0,1 0 1 0 0,-1 0 0 0 0,0 1-1 0 0,1-1 1 0 0,-1 0 0 0 0,1 0-1 0 0,-1 1 1 0 0,0-1 0 0 0,1 0-1 0 0,-1 0 1 0 0,0 0 0 0 0,1 0-1 0 0,-1 0 1 0 0,0 0 0 0 0,1 0-1 0 0,-1 0 1 0 0,0 0 0 0 0,1 0-1 0 0,-1-1 1 0 0,0 1 0 0 0,1 0-1 0 0,-1 0 1 0 0,0-1 0 0 0,-2 0 110 0 0,1 1 0 0 0,-1-1-1 0 0,1 0 1 0 0,-1 0 0 0 0,1 0 0 0 0,-1-1 0 0 0,1 1 0 0 0,-4-3 0 0 0,3 0-179 0 0,-1 0 0 0 0,0 0-1 0 0,1-1 1 0 0,0 1 0 0 0,0-1 0 0 0,0 0 0 0 0,1 0 0 0 0,-1 0-1 0 0,1 0 1 0 0,0-1 0 0 0,1 1 0 0 0,-1 0 0 0 0,1-1-1 0 0,0 0 1 0 0,1 1 0 0 0,-1-1 0 0 0,1 1 0 0 0,0-1 0 0 0,1 0-1 0 0,-1 1 1 0 0,1-1 0 0 0,0 1 0 0 0,0-1 0 0 0,1 1 0 0 0,0 0-1 0 0,0-1 1 0 0,0 1 0 0 0,0 0 0 0 0,1 0 0 0 0,4-6 0 0 0,-4 7-193 0 0,0 0-1 0 0,0 1 1 0 0,0-1 0 0 0,1 1 0 0 0,-1-1 0 0 0,1 1 0 0 0,0 0 0 0 0,0 0 0 0 0,0 1 0 0 0,1-1 0 0 0,-1 1 0 0 0,1 0 0 0 0,-1 0-1 0 0,1 1 1 0 0,0-1 0 0 0,-1 1 0 0 0,1 0 0 0 0,0 0 0 0 0,0 0 0 0 0,0 1 0 0 0,0 0 0 0 0,6 0 0 0 0,19 1-2789 0 0,-15 1 407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4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30 364 9922 0 0,'-3'2'178'0'0,"1"1"0"0"0,-1 0 0 0 0,1 0-1 0 0,0 0 1 0 0,-1 0 0 0 0,1 0 0 0 0,0 0-1 0 0,1 0 1 0 0,-1 1 0 0 0,1-1 0 0 0,-1 1 0 0 0,1-1-1 0 0,0 1 1 0 0,0-1 0 0 0,1 1 0 0 0,-1 0 0 0 0,1 0-1 0 0,0-1 1 0 0,0 1 0 0 0,0 0 0 0 0,1 4 0 0 0,-1 4-44 0 0,1 0 0 0 0,0-1 0 0 0,0 1 0 0 0,2-1 1 0 0,-1 1-1 0 0,7 14 0 0 0,-8-22-119 0 0,1 0 0 0 0,0 0-1 0 0,0 0 1 0 0,0-1 0 0 0,1 1 0 0 0,-1-1-1 0 0,1 0 1 0 0,0 1 0 0 0,0-1 0 0 0,0 0 0 0 0,0-1-1 0 0,0 1 1 0 0,1-1 0 0 0,-1 1 0 0 0,1-1-1 0 0,0 0 1 0 0,0 0 0 0 0,-1-1 0 0 0,1 1-1 0 0,7 1 1 0 0,-7-3-26 0 0,0 0 0 0 0,-1 0 0 0 0,1 0 0 0 0,0-1-1 0 0,-1 1 1 0 0,1-1 0 0 0,0 0 0 0 0,-1 0 0 0 0,7-3 0 0 0,-3 1-19 0 0,-3 1 21 0 0,0 0 0 0 0,0 0 1 0 0,0-1-1 0 0,0 0 0 0 0,-1 1 0 0 0,1-1 1 0 0,-1-1-1 0 0,0 1 0 0 0,0 0 0 0 0,0-1 1 0 0,0 0-1 0 0,-1 1 0 0 0,1-1 0 0 0,2-8 1 0 0,4-2 12 0 0,-7 9 41 0 0,1 0 0 0 0,-1 1 0 0 0,0-1-1 0 0,-1 0 1 0 0,1 0 0 0 0,-1 0 0 0 0,0 0 0 0 0,0 0-1 0 0,-1-1 1 0 0,0 1 0 0 0,0 0 0 0 0,0 0 0 0 0,0 0 0 0 0,-2-6-1 0 0,2 11-19 0 0,0-1-1 0 0,0 1 1 0 0,0-1-1 0 0,-1 1 1 0 0,1-1-1 0 0,0 1 1 0 0,-1 0-1 0 0,1-1 1 0 0,0 1-1 0 0,-1-1 0 0 0,1 1 1 0 0,-1 0-1 0 0,1-1 1 0 0,0 1-1 0 0,-1 0 1 0 0,1 0-1 0 0,-1 0 1 0 0,1-1-1 0 0,-1 1 1 0 0,1 0-1 0 0,-1 0 1 0 0,1 0-1 0 0,-1 0 1 0 0,1 0-1 0 0,-2 0 0 0 0,2 1-44 0 0,0 1 0 0 0,0-1 0 0 0,0 1 0 0 0,-1-1 0 0 0,1 1 0 0 0,-1-1 0 0 0,1 1 0 0 0,-1-1 0 0 0,0 1-1 0 0,1-1 1 0 0,-2 3 0 0 0,-6 14-17 0 0,9-10 49 0 0,-1 0 1 0 0,1 0 0 0 0,4 14 0 0 0,1 15-55 0 0,-6-34 47 0 0,1-1 0 0 0,-1 1-1 0 0,1-1 1 0 0,0 1 0 0 0,0-1 0 0 0,-1 1 0 0 0,2-1-1 0 0,-1 1 1 0 0,0-1 0 0 0,0 0 0 0 0,1 0 0 0 0,-1 0-1 0 0,1 0 1 0 0,0 0 0 0 0,0 0 0 0 0,-1 0 0 0 0,1 0-1 0 0,1-1 1 0 0,-1 1 0 0 0,0-1 0 0 0,0 1-1 0 0,0-1 1 0 0,1 0 0 0 0,-1 0 0 0 0,1 0 0 0 0,3 1-1 0 0,-2-1-15 0 0,-1 0-1 0 0,1 0 0 0 0,0 0 0 0 0,0-1 0 0 0,-1 0 1 0 0,1 0-1 0 0,0 0 0 0 0,0 0 0 0 0,0 0 1 0 0,-1-1-1 0 0,1 1 0 0 0,0-1 0 0 0,0 0 0 0 0,-1 0 1 0 0,1-1-1 0 0,-1 1 0 0 0,1-1 0 0 0,3-2 0 0 0,1-3-144 0 0,0 0-1 0 0,0 0 0 0 0,0-1 0 0 0,-1 0 1 0 0,0-1-1 0 0,-1 0 0 0 0,0 0 0 0 0,0 0 0 0 0,7-16 1 0 0,-3 1-566 0 0,-1 0 0 0 0,12-49 1 0 0,-9 10 141 0 0,3-81 1 0 0,-14 137 591 0 0,-1 3 28 0 0,2-45 315 0 0,-2 44-146 0 0,0 1 0 0 0,0-1 0 0 0,-1 0 0 0 0,0 1-1 0 0,0-1 1 0 0,0 1 0 0 0,0-1 0 0 0,-3-4 0 0 0,4 9-181 0 0,0 0 0 0 0,0 0 1 0 0,0 0-1 0 0,0-1 0 0 0,0 1 0 0 0,0 0 1 0 0,0 0-1 0 0,0 0 0 0 0,0 0 0 0 0,-1-1 1 0 0,1 1-1 0 0,0 0 0 0 0,0 0 0 0 0,0 0 1 0 0,0 0-1 0 0,0 0 0 0 0,0-1 0 0 0,0 1 1 0 0,-1 0-1 0 0,1 0 0 0 0,0 0 0 0 0,0 0 1 0 0,0 0-1 0 0,0 0 0 0 0,-1 0 0 0 0,1 0 1 0 0,0-1-1 0 0,0 1 0 0 0,0 0 0 0 0,0 0 1 0 0,-1 0-1 0 0,1 0 0 0 0,0 0 0 0 0,0 0 1 0 0,0 0-1 0 0,0 0 0 0 0,-1 0 1 0 0,1 0-1 0 0,0 0 0 0 0,0 0 0 0 0,0 0 1 0 0,-1 1-1 0 0,1-1 0 0 0,0 0 0 0 0,0 0 1 0 0,0 0-1 0 0,-5 10 123 0 0,0 15-189 0 0,4-4 330 0 0,1-1 0 0 0,1 1-1 0 0,4 20 1 0 0,1 6-50 0 0,4 31-158 0 0,-5-45-36 0 0,-2 0 0 0 0,0 41 0 0 0,-2-58 235 0 0,0-1 0 0 0,1 1 0 0 0,0-1 0 0 0,8 25 0 0 0,-10-38-271 0 0,1 0 0 0 0,-1-1 0 0 0,1 1 0 0 0,-1-1 0 0 0,1 1 0 0 0,0-1-1 0 0,0 1 1 0 0,0-1 0 0 0,0 0 0 0 0,0 1 0 0 0,0-1 0 0 0,0 0 0 0 0,0 0 0 0 0,0 0 0 0 0,1 0 0 0 0,-1 0 0 0 0,1 0 0 0 0,-1 0 0 0 0,0 0 0 0 0,1 0 0 0 0,-1-1 0 0 0,1 1 0 0 0,0-1 0 0 0,-1 1 0 0 0,1-1 0 0 0,-1 1 0 0 0,1-1 0 0 0,0 0 0 0 0,-1 0 0 0 0,3 0 0 0 0,-1 0 16 0 0,1 0 0 0 0,-1-1 1 0 0,0 1-1 0 0,0-1 1 0 0,1 0-1 0 0,-1 0 1 0 0,0 0-1 0 0,0 0 1 0 0,0 0-1 0 0,0-1 0 0 0,0 1 1 0 0,0-1-1 0 0,-1 0 1 0 0,5-3-1 0 0,0-3-38 0 0,0 0 0 0 0,0-1-1 0 0,-1 1 1 0 0,0-1 0 0 0,-1 0-1 0 0,0-1 1 0 0,-1 1 0 0 0,1-1-1 0 0,-2 0 1 0 0,0 0 0 0 0,3-14-1 0 0,2-15-165 0 0,3-65 0 0 0,-10 94 162 0 0,0-9 6 0 0,5-47-118 0 0,-4-1 0 0 0,-5-70 0 0 0,2 125-1 0 0,1 17-342 0 0,4 20 292 0 0,65 336 571 0 0,-57-290-308 0 0,-6-38 61 0 0,3 37 0 0 0,-8-66-137 0 0,0 0-1 0 0,-1 1 0 0 0,2-1 0 0 0,-1 0 0 0 0,0 0 0 0 0,1 1 0 0 0,3 4 0 0 0,-3-6 32 0 0,-1 1 0 0 0,1 0-1 0 0,0 0 1 0 0,-1 0 0 0 0,0 0-1 0 0,1 5 1 0 0,-3-5 525 0 0,-4-8 213 0 0,-5-10 300 0 0,8 11-1139 0 0,-11-12 129 0 0,-1 0 0 0 0,-29-24-1 0 0,14 13 53 0 0,6 4-122 0 0,1-1-1 0 0,-28-38 1 0 0,43 52 104 0 0,5 7-203 0 0,0 0 0 0 0,1 0 0 0 0,-1 0 0 0 0,1 0 1 0 0,-1-1-1 0 0,1 1 0 0 0,0-1 0 0 0,-2-3 0 0 0,3 5 21 0 0,0 0 0 0 0,0 0 1 0 0,1 0-1 0 0,-1 0 1 0 0,0 1-1 0 0,0-1 0 0 0,0 0 1 0 0,1 0-1 0 0,-1 0 0 0 0,0 0 1 0 0,1 0-1 0 0,-1 1 0 0 0,1-1 1 0 0,-1 0-1 0 0,1 0 1 0 0,-1 1-1 0 0,1-1 0 0 0,-1 0 1 0 0,1 1-1 0 0,0-1 0 0 0,-1 1 1 0 0,1-1-1 0 0,0 1 0 0 0,0-1 1 0 0,0 1-1 0 0,-1-1 1 0 0,1 1-1 0 0,0 0 0 0 0,0-1 1 0 0,0 1-1 0 0,1 0 0 0 0,7-4-377 0 0,1 1 0 0 0,0 0 1 0 0,0 1-1 0 0,1 0 0 0 0,-1 0 0 0 0,0 2 0 0 0,15-1 0 0 0,76 9-4722 0 0,-59-3 1791 0 0,-22-3 3090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4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1496 0 0,'3'3'8670'0'0,"1"7"-5565"0"0,1 18-4125 0 0,-3-17 1888 0 0,0-2-817 0 0,3 17 12 0 0,1 1 1 0 0,2-1 0 0 0,1 0-1 0 0,14 30 1 0 0,-20-48-394 0 0,-2-7 16 0 0,-1 0 1 0 0,1 1-1 0 0,0-1 0 0 0,-1 1 1 0 0,1-1-1 0 0,0 0 0 0 0,0 1 1 0 0,0-1-1 0 0,0 0 1 0 0,0 0-1 0 0,0 0 0 0 0,2 2 1 0 0,1-1-846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4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22 6969 0 0,'-5'-7'1097'0'0,"2"4"71"0"0,-3-1 240 0 0,2 1-920 0 0,-1 1-384 0 0,2 0 304 0 0,5 7-1400 0 0,0 0 896 0 0,1 2-496 0 0,2 4-112 0 0,1 0-272 0 0,1 3-1753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5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8706 0 0,'0'0'1217'0'0,"4"17"-720"0"0,21 35 849 0 0,-16-34-1069 0 0,-1 1 1 0 0,8 22 0 0 0,-8-13-18 0 0,15 45 533 0 0,-16-60 114 0 0,-7-13-868 0 0,0 0 0 0 0,0 0 0 0 0,0 0 0 0 0,0 0 1 0 0,0 0-1 0 0,2-1 588 0 0,-2 1-588 0 0,0-1 1 0 0,0 1-1 0 0,0 0 0 0 0,0 0 0 0 0,0 0 0 0 0,0 0 1 0 0,0 0-1 0 0,0 0 0 0 0,0 0 0 0 0,0-1 0 0 0,0 1 1 0 0,0 0-1 0 0,0 0 0 0 0,0 0 0 0 0,0 0 0 0 0,0 0 1 0 0,0 0-1 0 0,0 0 0 0 0,0-1 0 0 0,0 1 0 0 0,0 0 1 0 0,0 0-1 0 0,0 0 0 0 0,0 0 0 0 0,0 0 0 0 0,0 0 1 0 0,0 0-1 0 0,0-4 98 0 0,-1 1-1 0 0,1 0 1 0 0,-1 0 0 0 0,1 0-1 0 0,-1 0 1 0 0,-2-4 0 0 0,2 3-179 0 0,0 1 1 0 0,1 0 0 0 0,-1-1 0 0 0,1 1-1 0 0,-1-1 1 0 0,1 1 0 0 0,0-1 0 0 0,1 1-1 0 0,-1 0 1 0 0,1-1 0 0 0,-1 1 0 0 0,3-6-1 0 0,0-4-189 0 0,2 1 0 0 0,5-13 0 0 0,-8 21 188 0 0,-1 1 0 0 0,1 0-1 0 0,0 0 1 0 0,0 0 0 0 0,0 0 0 0 0,1 0-1 0 0,-1 0 1 0 0,1 1 0 0 0,-1-1 0 0 0,1 1-1 0 0,0 0 1 0 0,0 0 0 0 0,0 0 0 0 0,0 0-1 0 0,1 0 1 0 0,-1 0 0 0 0,0 1 0 0 0,1 0-1 0 0,-1 0 1 0 0,1 0 0 0 0,-1 0 0 0 0,1 0-1 0 0,0 1 1 0 0,-1-1 0 0 0,1 1 0 0 0,4 0-1 0 0,-3 1 40 0 0,0-1 0 0 0,0 1 0 0 0,0 0 0 0 0,0 1 0 0 0,0-1 0 0 0,0 1 0 0 0,-1 0 0 0 0,1 0 0 0 0,-1 0 0 0 0,1 1 0 0 0,-1-1 0 0 0,0 1 0 0 0,0 0 0 0 0,0 0 0 0 0,0 1 0 0 0,-1-1 0 0 0,1 1 0 0 0,4 6 0 0 0,-4-4 133 0 0,0 0 0 0 0,-1-1 0 0 0,0 2 0 0 0,0-1 0 0 0,0 0 0 0 0,-1 1 0 0 0,0-1 1 0 0,0 1-1 0 0,0 0 0 0 0,-1 0 0 0 0,0-1 0 0 0,-1 1 0 0 0,1 0 0 0 0,-1 0 0 0 0,-1 0 0 0 0,1 0 0 0 0,-1 0 0 0 0,-2 9 0 0 0,3-15-98 0 0,-1-1 0 0 0,1 1-1 0 0,0 0 1 0 0,0 0-1 0 0,0-1 1 0 0,-1 1-1 0 0,1 0 1 0 0,0-1 0 0 0,-1 1-1 0 0,1 0 1 0 0,0-1-1 0 0,-1 1 1 0 0,1-1 0 0 0,-1 1-1 0 0,1-1 1 0 0,-1 1-1 0 0,0 0 1 0 0,1-1 4 0 0,-1 0 0 0 0,1 0 0 0 0,0 0 0 0 0,-1 0 0 0 0,1 1 0 0 0,0-1 0 0 0,-1 0 0 0 0,1 0 0 0 0,0 0 0 0 0,-1 0 0 0 0,1 0 0 0 0,-1 0 0 0 0,1-1 0 0 0,0 1 0 0 0,-1 0 0 0 0,1 0 0 0 0,0 0 0 0 0,-1 0 0 0 0,1 0 0 0 0,0 0 0 0 0,-1-1 0 0 0,1 1 0 0 0,-1 0 0 0 0,0-1-27 0 0,0-1 1 0 0,0 1 0 0 0,-1 0-1 0 0,1 0 1 0 0,0-1 0 0 0,0 1 0 0 0,1 0-1 0 0,-1-1 1 0 0,0 1 0 0 0,0-1 0 0 0,1 1-1 0 0,-1-1 1 0 0,0-2 0 0 0,0-4-173 0 0,0-1 1 0 0,1 1-1 0 0,0-1 1 0 0,1 1-1 0 0,-1-1 1 0 0,2 1-1 0 0,-1-1 1 0 0,1 1 0 0 0,0 0-1 0 0,1 0 1 0 0,0 0-1 0 0,0 0 1 0 0,1 0-1 0 0,0 1 1 0 0,0 0-1 0 0,1 0 1 0 0,0 0-1 0 0,0 0 1 0 0,1 0-1 0 0,7-6 1 0 0,-11 11 169 0 0,0 1 1 0 0,0-1-1 0 0,0 1 1 0 0,0 0-1 0 0,0-1 1 0 0,0 1-1 0 0,0 0 1 0 0,0 1-1 0 0,1-1 0 0 0,-1 0 1 0 0,0 1-1 0 0,0-1 1 0 0,1 1-1 0 0,-1 0 1 0 0,0-1-1 0 0,1 1 0 0 0,-1 0 1 0 0,1 1-1 0 0,-1-1 1 0 0,0 0-1 0 0,1 1 1 0 0,-1-1-1 0 0,0 1 1 0 0,0 0-1 0 0,0-1 0 0 0,1 1 1 0 0,-1 0-1 0 0,0 0 1 0 0,0 1-1 0 0,0-1 1 0 0,0 0-1 0 0,0 1 1 0 0,-1-1-1 0 0,1 1 0 0 0,0 0 1 0 0,-1 0-1 0 0,1-1 1 0 0,-1 1-1 0 0,0 0 1 0 0,2 3-1 0 0,22 34 383 0 0,-20-32-336 0 0,0 0-1 0 0,-1 1 0 0 0,1-1 1 0 0,-1 1-1 0 0,-1 0 0 0 0,1 0 1 0 0,-1 0-1 0 0,2 14 0 0 0,2 8 68 0 0,-5-20-886 0 0,0 0 0 0 0,2 22 0 0 0,-5-29 160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3025 0 0,'-1'-1'191'0'0,"1"1"1"0"0,0 0-1 0 0,0-1 1 0 0,0 1-1 0 0,0 0 1 0 0,0 0-1 0 0,-1-1 1 0 0,1 1-1 0 0,0 0 1 0 0,0 0 191 0 0,-1-1-192 0 0,1 1 1 0 0,0 0-1 0 0,0 0 1 0 0,0 0-1 0 0,-1-1 1 0 0,1 1-1 0 0,0 0 1 0 0,-1 0-1 0 0,1 0 1 0 0,0 0-1 0 0,0 0 1 0 0,-1 0-1 0 0,1 0 1 0 0,0 0-1 0 0,-1 0 1 0 0,1 0-1 0 0,0 0 1 0 0,0 0-1 0 0,-1 0 1 0 0,1 0-1 0 0,0 0 1 0 0,-1 0-1 0 0,1 0 1 0 0,-1 0 9 0 0,0 1 1 0 0,0 0-1 0 0,0-1 1 0 0,0 1-1 0 0,0 0 0 0 0,0-1 1 0 0,0 1-1 0 0,0 0 1 0 0,-1 2-1 0 0,0 0-62 0 0,-1 0 0 0 0,1 1 1 0 0,0-1-1 0 0,0 1 0 0 0,-1 4 0 0 0,2-4-96 0 0,1 0 1 0 0,-1 0-1 0 0,1 0 1 0 0,0 0-1 0 0,0 1 1 0 0,1-1-1 0 0,-1 0 0 0 0,1 0 1 0 0,0 0-1 0 0,0 0 1 0 0,0 0-1 0 0,1 0 0 0 0,0 0 1 0 0,2 5-1 0 0,-2-6 10 0 0,-1 0 0 0 0,1-1 0 0 0,0 1 0 0 0,0-1 1 0 0,0 0-1 0 0,0 0 0 0 0,0 1 0 0 0,1-1 0 0 0,2 2 0 0 0,-3-3 5 0 0,-1 0 0 0 0,1 0-1 0 0,0-1 1 0 0,-1 1 0 0 0,1 0 0 0 0,0-1 0 0 0,0 1 0 0 0,-1-1 0 0 0,1 0 0 0 0,0 0 0 0 0,0 1-1 0 0,0-1 1 0 0,-1 0 0 0 0,1 0 0 0 0,0-1 0 0 0,2 1 0 0 0,0-1 25 0 0,-1-1 0 0 0,0 1 0 0 0,0 0 0 0 0,0-1 0 0 0,0 1 0 0 0,0-1 0 0 0,-1 0 0 0 0,1 0 0 0 0,0 0 0 0 0,-1 0 0 0 0,1-1 0 0 0,-1 1 0 0 0,0-1 0 0 0,0 0 0 0 0,0 1 0 0 0,0-1 0 0 0,-1 0 0 0 0,3-4 0 0 0,-2 4-13 0 0,-1-1 1 0 0,1 0-1 0 0,-1 0 0 0 0,0 0 1 0 0,0 0-1 0 0,0 0 1 0 0,0 0-1 0 0,-1 0 0 0 0,0 0 1 0 0,1 0-1 0 0,-2 0 0 0 0,1-1 1 0 0,0 1-1 0 0,-2-6 0 0 0,1 9 63 0 0,-1-7-468 0 0,1 14-476 0 0,1 6 779 0 0,1-1 1 0 0,0 1-1 0 0,3 13 1 0 0,-3-19-48 0 0,1 0 1 0 0,0-1-1 0 0,0 1 0 0 0,0-1 1 0 0,1 1-1 0 0,-1-1 1 0 0,1 0-1 0 0,5 6 0 0 0,-7-10-384 0 0,0 0 0 0 0,0 0 0 0 0,0 0 0 0 0,0 0 0 0 0,0-1 0 0 0,0 1-1 0 0,0 0 1 0 0,0 0 0 0 0,0-1 0 0 0,0 1 0 0 0,1-1 0 0 0,-1 1 0 0 0,0-1-1 0 0,0 0 1 0 0,1 0 0 0 0,-1 1 0 0 0,2-1 0 0 0,2 0-2183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0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4753 0 0,'39'16'3545'0'0,"-30"-12"-2939"0"0,1 0-1 0 0,-1-1 0 0 0,19 5 1 0 0,-12-5 194 0 0,1-1 1 0 0,25-1-1 0 0,-34-1-676 0 0,-1 0 0 0 0,0-1-1 0 0,1 0 1 0 0,-1-1 0 0 0,0 0 0 0 0,0 0-1 0 0,0 0 1 0 0,8-4 0 0 0,-13 4 10 0 0,1 0-1 0 0,0 0 1 0 0,-1 0-1 0 0,1 0 1 0 0,-1 0-1 0 0,0 0 1 0 0,0-1-1 0 0,0 1 1 0 0,0-1 0 0 0,0 1-1 0 0,0-1 1 0 0,0 0-1 0 0,-1 0 1 0 0,0 0-1 0 0,1 0 1 0 0,-1 0-1 0 0,0 0 1 0 0,-1 0 0 0 0,1 0-1 0 0,-1 0 1 0 0,1-1-1 0 0,-1 1 1 0 0,0 0-1 0 0,0-6 1 0 0,-1 3-24 0 0,1-1 0 0 0,-1 1 0 0 0,0 0 0 0 0,-1-1 0 0 0,0 1 0 0 0,0 0 0 0 0,0 0 0 0 0,-1 0 0 0 0,1 1 1 0 0,-1-1-1 0 0,-6-7 0 0 0,4 5-10 0 0,-2 1 1 0 0,1-1-1 0 0,-1 1 1 0 0,0 0-1 0 0,0 1 0 0 0,0 0 1 0 0,-11-7-1 0 0,14 11-160 0 0,0 0-1 0 0,0 1 0 0 0,0-1 1 0 0,0 1-1 0 0,0 0 0 0 0,0 0 1 0 0,-1 0-1 0 0,1 0 0 0 0,0 1 0 0 0,-1-1 1 0 0,1 1-1 0 0,-1 0 0 0 0,1 1 1 0 0,0-1-1 0 0,-1 1 0 0 0,1 0 1 0 0,0 0-1 0 0,-5 2 0 0 0,2 0-24 0 0,0 0 0 0 0,0 0 0 0 0,0 1 0 0 0,0 0 0 0 0,1 0 0 0 0,0 1 0 0 0,-1 0-1 0 0,2 0 1 0 0,-8 7 0 0 0,10-9 24 0 0,0 1-1 0 0,0-1 0 0 0,1 1 0 0 0,-1-1 0 0 0,1 1 1 0 0,0 0-1 0 0,0 0 0 0 0,0 0 0 0 0,0 0 0 0 0,1 0 1 0 0,-1 1-1 0 0,1-1 0 0 0,0 0 0 0 0,1 1 1 0 0,-1-1-1 0 0,1 0 0 0 0,0 8 0 0 0,1-8 14 0 0,0 0 0 0 0,0 0 0 0 0,1-1-1 0 0,-1 1 1 0 0,1 0 0 0 0,0 0 0 0 0,0-1-1 0 0,0 0 1 0 0,1 1 0 0 0,-1-1 0 0 0,1 0 0 0 0,0 0-1 0 0,0 0 1 0 0,0 0 0 0 0,0-1 0 0 0,0 1 0 0 0,1-1-1 0 0,-1 0 1 0 0,1 0 0 0 0,6 3 0 0 0,0-1 96 0 0,0 0-1 0 0,1 0 1 0 0,-1-1 0 0 0,1 0 0 0 0,0-1 0 0 0,17 2 0 0 0,-23-4 91 0 0,0 0 1 0 0,1-1-1 0 0,-1 0 1 0 0,0 0 0 0 0,0 0-1 0 0,1 0 1 0 0,-1-1-1 0 0,0 0 1 0 0,0 0-1 0 0,6-3 1 0 0,19-8 148 0 0,-27 12-265 0 0,0 1 0 0 0,0-1 1 0 0,0 1-1 0 0,0 0 0 0 0,0-1 0 0 0,0 1 1 0 0,0 1-1 0 0,0-1 0 0 0,0 0 0 0 0,0 1 1 0 0,0-1-1 0 0,5 3 0 0 0,35 18 212 0 0,-36-17-216 0 0,0 0 0 0 0,0 0 0 0 0,0-1 1 0 0,1 0-1 0 0,10 2 0 0 0,-15-4-77 0 0,0-1 1 0 0,-1 1-1 0 0,1-1 0 0 0,0 0 1 0 0,0 0-1 0 0,0 0 1 0 0,0-1-1 0 0,0 1 0 0 0,3-2 1 0 0,-4 2-249 0 0,0-1 1 0 0,0 0-1 0 0,0 0 0 0 0,-1 0 1 0 0,1 0-1 0 0,0 0 1 0 0,-1 0-1 0 0,1-1 1 0 0,-1 1-1 0 0,1-1 0 0 0,-1 1 1 0 0,0-1-1 0 0,1 1 1 0 0,0-3-1 0 0,3-3-2152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10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18 215 10610 0 0,'13'-7'1286'0'0,"5"-3"-733"0"0,-1 0 0 0 0,0-1 1 0 0,-1-1-1 0 0,-1 0 0 0 0,1-2 0 0 0,13-15 1 0 0,-26 26-498 0 0,-1 0 1 0 0,0 0-1 0 0,1-1 0 0 0,-1 1 1 0 0,0-1-1 0 0,-1 1 1 0 0,1-1-1 0 0,-1 0 1 0 0,1 0-1 0 0,-1 0 0 0 0,0 0 1 0 0,0 0-1 0 0,0-6 1 0 0,-1 8-40 0 0,0 0 0 0 0,-1 0 0 0 0,1 0-1 0 0,0 0 1 0 0,-1 0 0 0 0,1 0 0 0 0,-1 0 0 0 0,0 0 0 0 0,1 0 0 0 0,-1 0 0 0 0,0 0 0 0 0,0 0 0 0 0,-1 0 0 0 0,1 1 0 0 0,0-1 0 0 0,0 0 0 0 0,-1 1 0 0 0,1-1 0 0 0,-1 1-1 0 0,0 0 1 0 0,1-1 0 0 0,-1 1 0 0 0,0 0 0 0 0,0 0 0 0 0,1 0 0 0 0,-1 0 0 0 0,-2 0 0 0 0,0-1-32 0 0,0 1-1 0 0,0 0 1 0 0,0 0 0 0 0,0 1-1 0 0,0-1 1 0 0,0 1 0 0 0,0 0-1 0 0,0 0 1 0 0,0 0-1 0 0,0 1 1 0 0,0-1 0 0 0,0 1-1 0 0,0 0 1 0 0,0 0 0 0 0,0 0-1 0 0,0 1 1 0 0,1-1 0 0 0,-1 1-1 0 0,0 0 1 0 0,1 0 0 0 0,0 0-1 0 0,-1 0 1 0 0,1 1 0 0 0,0 0-1 0 0,0-1 1 0 0,0 1 0 0 0,1 0-1 0 0,-3 4 1 0 0,0-2 10 0 0,0 1 1 0 0,1 0-1 0 0,0 1 0 0 0,1-1 1 0 0,-1 1-1 0 0,1-1 0 0 0,0 1 1 0 0,1 0-1 0 0,0 0 0 0 0,0 0 1 0 0,0 0-1 0 0,1 1 1 0 0,0-1-1 0 0,0 13 0 0 0,2-13 23 0 0,0 0 0 0 0,0 1-1 0 0,0-1 1 0 0,1 0 0 0 0,0 0 0 0 0,1 0-1 0 0,-1-1 1 0 0,1 1 0 0 0,0 0 0 0 0,1-1-1 0 0,7 11 1 0 0,-8-13-67 0 0,1 0 0 0 0,-1-1 0 0 0,1 0 0 0 0,-1 1 0 0 0,1-1-1 0 0,0-1 1 0 0,0 1 0 0 0,0 0 0 0 0,1-1 0 0 0,-1 0 0 0 0,1 0 0 0 0,-1 0 0 0 0,1-1 0 0 0,-1 1-1 0 0,1-1 1 0 0,0 0 0 0 0,0-1 0 0 0,7 1 0 0 0,-4-1-356 0 0,1 0-1 0 0,0-1 1 0 0,-1 0 0 0 0,1-1-1 0 0,13-4 1 0 0,20-10-4167 0 0,-23 8 715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11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44 4825 0 0,'-2'-4'1001'0'0,"0"1"1"0"0,0-1-1 0 0,-1 1 1 0 0,0 0-1 0 0,0-1 0 0 0,0 1 1 0 0,0 0-1 0 0,-6-3 1 0 0,7 4-895 0 0,-1 1 0 0 0,0-1 0 0 0,0 1 0 0 0,-1 0 1 0 0,1 0-1 0 0,0 0 0 0 0,0 1 0 0 0,0-1 0 0 0,-1 1 0 0 0,1 0 1 0 0,0 0-1 0 0,0 0 0 0 0,-1 0 0 0 0,1 1 0 0 0,0-1 1 0 0,0 1-1 0 0,-1 0 0 0 0,-2 1 0 0 0,0-1-127 0 0,0 0 1 0 0,1 1-1 0 0,0 0 0 0 0,-1 0 0 0 0,1 1 1 0 0,0-1-1 0 0,0 1 0 0 0,0 0 0 0 0,0 0 1 0 0,1 1-1 0 0,-1-1 0 0 0,1 1 0 0 0,0 0 1 0 0,0 1-1 0 0,-6 6 0 0 0,10-9 20 0 0,-1-1-36 0 0,-1 1 0 0 0,1-1 0 0 0,1 1 1 0 0,-1-1-1 0 0,0 1 0 0 0,0 0 0 0 0,1-1 0 0 0,-1 1 0 0 0,0 0 0 0 0,1 3 0 0 0,0-4 10 0 0,1 1 0 0 0,-1-1 0 0 0,1 1 0 0 0,-1-1 0 0 0,1 0 0 0 0,0 1 0 0 0,0-1 0 0 0,0 0 0 0 0,0 0 0 0 0,0 0 0 0 0,0 0 0 0 0,0 0 0 0 0,0 0 0 0 0,2 1-1 0 0,7 6-11 0 0,0-2 0 0 0,1 1-1 0 0,0-2 1 0 0,0 1-1 0 0,0-1 1 0 0,0-1-1 0 0,22 6 1 0 0,19 7 139 0 0,-50-16-89 0 0,44 20 333 0 0,-41-18-264 0 0,-1-1 1 0 0,1 1-1 0 0,-1 0 0 0 0,0 0 1 0 0,0 1-1 0 0,-1-1 1 0 0,7 8-1 0 0,-9-10-34 0 0,-1-1 0 0 0,1 1-1 0 0,-1 0 1 0 0,1 0 0 0 0,-1 0 0 0 0,0 0 0 0 0,1 0-1 0 0,-1 0 1 0 0,0 0 0 0 0,0 0 0 0 0,0-1 0 0 0,0 1-1 0 0,0 0 1 0 0,1 0 0 0 0,-2 0 0 0 0,1 0 0 0 0,0 0-1 0 0,0 0 1 0 0,0 0 0 0 0,0 0 0 0 0,-1 1 0 0 0,0 1 78 0 0,0-1 1 0 0,0 0-1 0 0,-1 0 1 0 0,1 0-1 0 0,-1 0 0 0 0,1 0 1 0 0,-1 0-1 0 0,-2 2 1 0 0,-1 1 66 0 0,-1 0 0 0 0,0-1-1 0 0,0 0 1 0 0,0 0 0 0 0,-8 4 0 0 0,0-2-200 0 0,-1 1 1 0 0,1-2-1 0 0,-1 0 0 0 0,0-1 1 0 0,-1 0-1 0 0,1-1 0 0 0,-1-1 0 0 0,-21 1 1 0 0,35-3-295 0 0,0 0 1 0 0,-1-1-1 0 0,1 1 1 0 0,0-1 0 0 0,0 1-1 0 0,0-1 1 0 0,0 0 0 0 0,1 0-1 0 0,-1 0 1 0 0,0 0-1 0 0,0 0 1 0 0,0 0 0 0 0,1 0-1 0 0,-1 0 1 0 0,0-1-1 0 0,1 1 1 0 0,-1-1 0 0 0,-1-2-1 0 0,1-1-1432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11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204 108 4921 0 0,'1'-1'212'0'0,"0"0"-1"0"0,0 0 1 0 0,-1-1-1 0 0,1 1 1 0 0,0 0 0 0 0,0 0-1 0 0,-1-1 1 0 0,1 1-1 0 0,-1 0 1 0 0,1-1-1 0 0,-1 1 1 0 0,0 0 0 0 0,1-1-1 0 0,-1 1 1 0 0,0-1-1 0 0,0 1 1 0 0,0-1 0 0 0,0 1-1 0 0,0 0 1 0 0,0-1-1 0 0,0 1 1 0 0,-1-1-1 0 0,1 1 1 0 0,-1 0 0 0 0,1-1-1 0 0,-1 1 1 0 0,1 0-1 0 0,-1-1 1 0 0,0 1 0 0 0,1 0-1 0 0,-1 0 1 0 0,0-1-1 0 0,0 1 1 0 0,0 0-1 0 0,0 0 1 0 0,0 0 0 0 0,0 0-1 0 0,0 0 1 0 0,0 1-1 0 0,-1-1 1 0 0,-1-1-1 0 0,-1 0-18 0 0,-1-1 0 0 0,0 1-1 0 0,0 0 1 0 0,0 0 0 0 0,-1 1-1 0 0,1-1 1 0 0,0 1 0 0 0,-1 0-1 0 0,-8 0 1 0 0,3 1-81 0 0,0 1-1 0 0,1 0 1 0 0,-1 0 0 0 0,-13 4-1 0 0,19-4-151 0 0,1 0 0 0 0,0 1 0 0 0,0 0 0 0 0,-1 0 0 0 0,1 0 0 0 0,1 0 0 0 0,-1 1 0 0 0,0 0 1 0 0,0 0-1 0 0,1 0 0 0 0,0 0 0 0 0,-6 6 0 0 0,9-9 18 0 0,0 1 0 0 0,-1 0 0 0 0,1-1 0 0 0,-1 1 0 0 0,1 0 0 0 0,0-1 0 0 0,0 1 0 0 0,-1 0 0 0 0,1-1 0 0 0,0 1 1 0 0,0 0-1 0 0,0-1 0 0 0,0 1 0 0 0,0 0 0 0 0,0 0 0 0 0,0-1 0 0 0,0 1 0 0 0,0 0 0 0 0,0 0 0 0 0,0-1 0 0 0,0 1 0 0 0,1 0 1 0 0,-1 0-1 0 0,1 1 8 0 0,0 0 1 0 0,1 0-1 0 0,-1 0 1 0 0,0 0-1 0 0,1 0 1 0 0,-1-1-1 0 0,4 4 1 0 0,0-1 37 0 0,0 0 1 0 0,0-1-1 0 0,0 1 0 0 0,0-1 0 0 0,8 3 1 0 0,15 7 41 0 0,1 2 0 0 0,-2 1 0 0 0,30 23 1 0 0,-46-32 32 0 0,-7-4-18 0 0,0 0 1 0 0,1-1-1 0 0,-1 2 1 0 0,-1-1-1 0 0,1 0 1 0 0,0 1-1 0 0,-1 0 1 0 0,0 0-1 0 0,0 0 1 0 0,0 0-1 0 0,0 0 1 0 0,-1 1 0 0 0,1-1-1 0 0,1 8 1 0 0,-4-10-27 0 0,0-1-1 0 0,0 0 1 0 0,0 1 0 0 0,-1-1 0 0 0,1 0 0 0 0,-1 1 0 0 0,1-1 0 0 0,-1 0 0 0 0,1 1 0 0 0,-1-1 0 0 0,0 0 0 0 0,1 0 0 0 0,-1 0-1 0 0,0 0 1 0 0,0 0 0 0 0,0 0 0 0 0,0 0 0 0 0,0 0 0 0 0,0 0 0 0 0,0 0 0 0 0,-1 0 0 0 0,1 0 0 0 0,-1 0 0 0 0,-4 2 77 0 0,1 0 1 0 0,0 0-1 0 0,-1 0 1 0 0,-6 2-1 0 0,2-2-21 0 0,0-1 0 0 0,-1 0-1 0 0,0-1 1 0 0,0 0 0 0 0,1 0 0 0 0,-1-1-1 0 0,-20-3 1 0 0,23 2-70 0 0,0 0 0 0 0,0-1-1 0 0,0 0 1 0 0,0-1 0 0 0,0 0-1 0 0,0 0 1 0 0,1 0 0 0 0,0-1-1 0 0,-1 0 1 0 0,-10-9 0 0 0,17 12-109 0 0,0 1 1 0 0,0-1 0 0 0,0 0 0 0 0,1 1-1 0 0,-1-1 1 0 0,0 0 0 0 0,1 0-1 0 0,-1 1 1 0 0,0-1 0 0 0,1 0 0 0 0,-1 0-1 0 0,1 0 1 0 0,-1 0 0 0 0,1 0-1 0 0,0 0 1 0 0,-1 0 0 0 0,1-2 0 0 0,0 3 0 0 0,0-1 0 0 0,0 1 0 0 0,0-1 1 0 0,1 0-1 0 0,-1 1 0 0 0,0-1 1 0 0,0 1-1 0 0,1-1 0 0 0,-1 1 1 0 0,0-1-1 0 0,1 1 0 0 0,-1-1 0 0 0,1 1 1 0 0,-1-1-1 0 0,0 1 0 0 0,1-1 1 0 0,-1 1-1 0 0,1 0 0 0 0,-1-1 0 0 0,1 1 1 0 0,0-1-1 0 0,5-1-271 0 0,0-1 0 0 0,0 1 1 0 0,0 1-1 0 0,10-3 0 0 0,-4 2 707 0 0,24-7-471 0 0,18-4 106 0 0,0-3 1 0 0,96-40-1 0 0,-109 38 124 0 0,-31 15 70 0 0,0-1-1 0 0,0 0 1 0 0,0-1-1 0 0,0 0 1 0 0,-1-1-1 0 0,0 0 1 0 0,0 0-1 0 0,10-11 1 0 0,-18 16-112 0 0,0-1 1 0 0,1 1-1 0 0,-1-1 0 0 0,0 1 1 0 0,-1-1-1 0 0,1 0 0 0 0,0 1 1 0 0,0-1-1 0 0,-1 0 0 0 0,1 0 0 0 0,-1 1 1 0 0,0-1-1 0 0,1 0 0 0 0,-1 0 1 0 0,0 0-1 0 0,0 0 0 0 0,0 0 1 0 0,0 1-1 0 0,0-1 0 0 0,-1 0 1 0 0,1 0-1 0 0,0 0 0 0 0,-1 0 1 0 0,0 1-1 0 0,1-1 0 0 0,-1 0 1 0 0,0 1-1 0 0,0-1 0 0 0,0 0 1 0 0,0 1-1 0 0,0-1 0 0 0,-3-2 1 0 0,1 1-16 0 0,0-1 1 0 0,0 1-1 0 0,-1 0 0 0 0,1 0 1 0 0,-1 0-1 0 0,0 0 0 0 0,0 1 1 0 0,0 0-1 0 0,0-1 1 0 0,0 1-1 0 0,0 1 0 0 0,-6-3 1 0 0,5 4-79 0 0,0-1 0 0 0,1 0 0 0 0,-1 1 1 0 0,0 0-1 0 0,0 0 0 0 0,1 1 1 0 0,-1-1-1 0 0,0 1 0 0 0,1 0 0 0 0,-1 0 1 0 0,1 0-1 0 0,-1 1 0 0 0,1 0 0 0 0,0-1 1 0 0,-1 2-1 0 0,1-1 0 0 0,0 0 1 0 0,0 1-1 0 0,1 0 0 0 0,-1 0 0 0 0,0 0 1 0 0,1 0-1 0 0,0 1 0 0 0,0-1 0 0 0,-5 8 1 0 0,4-6-37 0 0,1 0-1 0 0,0 0 1 0 0,1 0 0 0 0,0 0 0 0 0,-1 1-1 0 0,1-1 1 0 0,1 1 0 0 0,-1-1 0 0 0,1 1 0 0 0,0-1-1 0 0,1 1 1 0 0,-1 0 0 0 0,1 0 0 0 0,0-1 0 0 0,0 1-1 0 0,1 0 1 0 0,0-1 0 0 0,0 1 0 0 0,0 0 0 0 0,1-1-1 0 0,2 6 1 0 0,2 5-156 0 0,1-1 0 0 0,1-1 1 0 0,19 26-1 0 0,-23-34 95 0 0,1 0 0 0 0,1-1 0 0 0,-1 1 0 0 0,1-1 0 0 0,0-1 1 0 0,0 1-1 0 0,1-1 0 0 0,-1 0 0 0 0,1 0 0 0 0,13 4 0 0 0,-14-6-176 0 0,0 0-1 0 0,0 0 0 0 0,0-1 1 0 0,1 0-1 0 0,-1 0 1 0 0,0 0-1 0 0,1-1 0 0 0,-1 0 1 0 0,0 0-1 0 0,1-1 0 0 0,-1 0 1 0 0,11-3-1 0 0,-5 0-1438 0 0,-1 0-1 0 0,0-1 0 0 0,0 0 1 0 0,0-1-1 0 0,17-13 1 0 0,-7 5 1136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1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15 187 4089 0 0,'1'6'498'0'0,"1"-1"-1"0"0,-1 0 1 0 0,1 0 0 0 0,0 0-1 0 0,0 0 1 0 0,1 0 0 0 0,-1 0-1 0 0,1-1 1 0 0,0 1 0 0 0,1-1-1 0 0,5 7 1 0 0,1 1 582 0 0,-6-7-628 0 0,0 0-1 0 0,0 0 1 0 0,0-1-1 0 0,8 6 1 0 0,-10-9-234 0 0,0 1 1 0 0,0-1-1 0 0,1 1 0 0 0,-1-1 1 0 0,1 0-1 0 0,-1 1 1 0 0,1-1-1 0 0,-1-1 0 0 0,1 1 1 0 0,0 0-1 0 0,-1-1 1 0 0,5 1 325 0 0,-8-6-89 0 0,-1-1 1 0 0,0 1 0 0 0,0 0 0 0 0,-1 0 0 0 0,0 0 0 0 0,0 0 0 0 0,0 0 0 0 0,-7-8 0 0 0,0-1 67 0 0,-12-17 49 0 0,10 15-326 0 0,1 0 0 0 0,-12-23-1 0 0,18 28-159 0 0,3 10-92 0 0,1 0 0 0 0,0-1 0 0 0,0 1 1 0 0,1-1-1 0 0,-1 1 0 0 0,0-1 0 0 0,0 0 0 0 0,1 1 1 0 0,-1-1-1 0 0,1 0 0 0 0,0 0 0 0 0,-1 1 1 0 0,1-1-1 0 0,0 0 0 0 0,0 0 0 0 0,0 1 1 0 0,0-1-1 0 0,0 0 0 0 0,0 0 0 0 0,1 1 0 0 0,-1-1 1 0 0,1 0-1 0 0,0-2 0 0 0,7-14-442 0 0,-8 16 389 0 0,1 0 0 0 0,0 0 1 0 0,0 0-1 0 0,-1 0 1 0 0,1 0-1 0 0,0 0 1 0 0,1 0-1 0 0,-1 1 0 0 0,0-1 1 0 0,1 0-1 0 0,-1 1 1 0 0,0-1-1 0 0,1 1 0 0 0,0-1 1 0 0,-1 1-1 0 0,1 0 1 0 0,3-2-1 0 0,7-3-122 0 0,0 1 0 0 0,1 0-1 0 0,-1 1 1 0 0,1 0 0 0 0,0 1-1 0 0,0 1 1 0 0,0 0 0 0 0,0 0 0 0 0,27 2-1 0 0,-26 0-1533 0 0,1 2 0 0 0,22 4-1 0 0,-31-5 352 0 0,-1 1 0 0 0,0 0-1 0 0,1 0 1 0 0,6 4 0 0 0,-3-1-550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9:1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6889 0 0,'10'4'464'0'0,"0"0"-1"0"0,0-1 1 0 0,0-1-1 0 0,1 0 0 0 0,-1 0 1 0 0,1-1-1 0 0,-1 0 1 0 0,1-1-1 0 0,-1 0 0 0 0,1-1 1 0 0,-1 0-1 0 0,1-1 1 0 0,-1 0-1 0 0,0 0 0 0 0,0-1 1 0 0,0-1-1 0 0,0 0 1 0 0,0 0-1 0 0,-1-1 0 0 0,18-10 1 0 0,-25 13-316 0 0,-1 1 1 0 0,1-1-1 0 0,0 0 1 0 0,0 0-1 0 0,-1 0 1 0 0,1 0-1 0 0,-1 0 1 0 0,0 0-1 0 0,1 0 1 0 0,-1 0-1 0 0,0-1 1 0 0,0 1-1 0 0,0 0 1 0 0,-1-1-1 0 0,1 1 1 0 0,-1-1-1 0 0,1 1 0 0 0,-1-4 1 0 0,0 3-7 0 0,0-1 0 0 0,0 0-1 0 0,-1 0 1 0 0,0 0 0 0 0,1 0 0 0 0,-1 1 0 0 0,-1-1 0 0 0,1 0-1 0 0,-1 1 1 0 0,1-1 0 0 0,-3-3 0 0 0,1 3-90 0 0,1 0-1 0 0,-1 0 1 0 0,0 0 0 0 0,0 0-1 0 0,-1 0 1 0 0,1 1 0 0 0,-1-1-1 0 0,0 1 1 0 0,1 0 0 0 0,-2 0 0 0 0,1 0-1 0 0,0 1 1 0 0,0-1 0 0 0,-1 1-1 0 0,0 0 1 0 0,1 0 0 0 0,-1 1-1 0 0,-7-2 1 0 0,7 3-78 0 0,0-1-1 0 0,0 1 1 0 0,0 1 0 0 0,0-1 0 0 0,0 1-1 0 0,0 0 1 0 0,0 0 0 0 0,0 0-1 0 0,0 1 1 0 0,0-1 0 0 0,1 1-1 0 0,-1 0 1 0 0,1 1 0 0 0,-1-1 0 0 0,1 1-1 0 0,0 0 1 0 0,0 0 0 0 0,0 0-1 0 0,0 1 1 0 0,1-1 0 0 0,-1 1 0 0 0,1 0-1 0 0,0 0 1 0 0,0 0 0 0 0,0 0-1 0 0,1 1 1 0 0,0-1 0 0 0,-1 1-1 0 0,1-1 1 0 0,1 1 0 0 0,-1 0 0 0 0,1 0-1 0 0,0 0 1 0 0,0 0 0 0 0,0 0-1 0 0,1 0 1 0 0,0 0 0 0 0,0 0 0 0 0,0 0-1 0 0,0 0 1 0 0,1 0 0 0 0,0 0-1 0 0,0 0 1 0 0,0 0 0 0 0,4 8-1 0 0,7 17-16 0 0,-10-23 45 0 0,0-1 0 0 0,0 1-1 0 0,1-1 1 0 0,0 0 0 0 0,0 0-1 0 0,1 0 1 0 0,-1 0 0 0 0,1 0-1 0 0,1-1 1 0 0,-1 0 0 0 0,1 0-1 0 0,0 0 1 0 0,7 6-1 0 0,-4-6 14 0 0,1 0-1 0 0,0 0 0 0 0,0 0 0 0 0,1-1 0 0 0,-1 0 0 0 0,1-1 0 0 0,0 0 1 0 0,0-1-1 0 0,0 0 0 0 0,0 0 0 0 0,0-1 0 0 0,14-1 0 0 0,-11 0-295 0 0,1-1-1 0 0,-1-1 1 0 0,19-4-1 0 0,-15 1-1451 0 0,1-1 0 0 0,17-8 0 0 0,-14 4-99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0:58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62 2104 0 0,'-23'-14'3868'0'0,"-21"-11"3188"0"0,12 12-6030 0 0,21 10-823 0 0,1 1 1 0 0,-1 0 0 0 0,0 1 0 0 0,0 0 0 0 0,0 0 0 0 0,0 1-1 0 0,0 1 1 0 0,0 0 0 0 0,0 0 0 0 0,0 1 0 0 0,0 1 0 0 0,1 0-1 0 0,-1 0 1 0 0,1 1 0 0 0,0 0 0 0 0,0 1 0 0 0,-16 9-1 0 0,25-13-225 0 0,1-1 0 0 0,0 0-1 0 0,-1 1 1 0 0,1-1 0 0 0,-1 1-1 0 0,1-1 1 0 0,0 1-1 0 0,-1 0 1 0 0,1-1 0 0 0,0 1-1 0 0,0-1 1 0 0,-1 1-1 0 0,1 0 1 0 0,0-1 0 0 0,0 1-1 0 0,0-1 1 0 0,0 1 0 0 0,0 0-1 0 0,0-1 1 0 0,0 1-1 0 0,0 0 1 0 0,0-1 0 0 0,0 1-1 0 0,0-1 1 0 0,0 1 0 0 0,0 0-1 0 0,1-1 1 0 0,-1 1-1 0 0,0-1 1 0 0,0 1 0 0 0,1 0-1 0 0,-1-1 1 0 0,0 1-1 0 0,1-1 1 0 0,-1 1 0 0 0,0-1-1 0 0,1 1 1 0 0,-1-1 0 0 0,1 0-1 0 0,-1 1 1 0 0,1-1-1 0 0,0 1 1 0 0,23 18-393 0 0,-8-12 408 0 0,0 0 0 0 0,1-1 1 0 0,28 6-1 0 0,-25-7 50 0 0,40 16 1 0 0,-42-13-44 0 0,0 1 1 0 0,-1 0-1 0 0,0 1 0 0 0,20 16 1 0 0,-33-23 51 0 0,-1 0-1 0 0,1 0 1 0 0,-1 0 0 0 0,0 1 0 0 0,0-1 0 0 0,0 1 0 0 0,0 0-1 0 0,-1 0 1 0 0,1 0 0 0 0,-1 0 0 0 0,0 0 0 0 0,0 0-1 0 0,-1 0 1 0 0,1 1 0 0 0,-1-1 0 0 0,0 1 0 0 0,0 0 0 0 0,-1-1-1 0 0,1 1 1 0 0,-1-1 0 0 0,0 1 0 0 0,0 0 0 0 0,0-1 0 0 0,-2 7-1 0 0,1-7 95 0 0,-1-1 0 0 0,1 0 0 0 0,-1 0 0 0 0,1 0 0 0 0,-1 0 0 0 0,0 0-1 0 0,0 0 1 0 0,0 0 0 0 0,-1-1 0 0 0,1 1 0 0 0,-1-1 0 0 0,1 1 0 0 0,-1-1 0 0 0,0 0-1 0 0,0 0 1 0 0,0 0 0 0 0,0-1 0 0 0,0 1 0 0 0,0-1 0 0 0,-1 0 0 0 0,-5 2-1 0 0,-6 1 146 0 0,1 0 0 0 0,-1-2-1 0 0,-26 2 1 0 0,25-3-518 0 0,0-2 0 0 0,0 0 0 0 0,0-1 0 0 0,1-1 0 0 0,-1 0 0 0 0,0-1 0 0 0,-25-10 0 0 0,41 14 65 0 0,-1 0 1 0 0,1 0 0 0 0,-1-1 0 0 0,1 1-1 0 0,-1 0 1 0 0,1 0 0 0 0,0 0 0 0 0,-1-1-1 0 0,1 1 1 0 0,-1 0 0 0 0,1 0 0 0 0,-3-4-1291 0 0,3 4 1291 0 0,0-1 0 0 0,0 1 0 0 0,-1-1-1 0 0,1 1 1 0 0,0 0 0 0 0,0-1 0 0 0,0 1-1 0 0,0-1 1 0 0,0 1 0 0 0,0-1 0 0 0,0 0-1 0 0,0 0-273 0 0,1 0-1 0 0,-1 0 1 0 0,1-1-1 0 0,-1 1 1 0 0,1 0-1 0 0,0 0 1 0 0,0 0-1 0 0,-1 0 1 0 0,4-3-872 0 0,5-4-2050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0:58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1 206 2369 0 0,'-1'7'3501'0'0,"2"-7"-3403"0"0,8 6 1150 0 0,12 1-266 0 0,-11-6-660 0 0,0 0-1 0 0,0-1 1 0 0,1 0 0 0 0,-1-1 0 0 0,0 0 0 0 0,0-1 0 0 0,1 0 0 0 0,-1 0-1 0 0,17-7 1 0 0,-10 2-53 0 0,0 0 0 0 0,-1-1 0 0 0,0-1-1 0 0,25-18 1 0 0,-36 24-161 0 0,-1-1 1 0 0,0 1-1 0 0,0-1 0 0 0,0 0 0 0 0,-1 0 1 0 0,1 0-1 0 0,-1-1 0 0 0,0 1 0 0 0,0-1 1 0 0,2-7-1 0 0,-4 10-20 0 0,0 0 1 0 0,0 0 0 0 0,-1 0-1 0 0,1-1 1 0 0,-1 1 0 0 0,0 0-1 0 0,0-1 1 0 0,0 1 0 0 0,0 0-1 0 0,0 0 1 0 0,0-1 0 0 0,0 1-1 0 0,-1 0 1 0 0,1 0 0 0 0,-1-1-1 0 0,0 1 1 0 0,0 0 0 0 0,0 0-1 0 0,0 0 1 0 0,0 0 0 0 0,0 0-1 0 0,0 0 1 0 0,-1 0 0 0 0,1 0-1 0 0,-1 1 1 0 0,-2-4 0 0 0,-2 0-6 0 0,0 1 1 0 0,0 0-1 0 0,-1 0 1 0 0,1 0-1 0 0,-1 1 0 0 0,1 0 1 0 0,-1 0-1 0 0,0 1 1 0 0,0 0-1 0 0,0 0 1 0 0,-1 0-1 0 0,1 1 0 0 0,0 0 1 0 0,-1 1-1 0 0,1 0 1 0 0,0 0-1 0 0,-1 0 0 0 0,-12 3 1 0 0,13-2-78 0 0,0 0 1 0 0,0 1-1 0 0,0 0 1 0 0,1 0-1 0 0,-1 0 0 0 0,0 1 1 0 0,1 0-1 0 0,0 1 1 0 0,-1-1-1 0 0,1 1 1 0 0,1 0-1 0 0,-1 1 1 0 0,1-1-1 0 0,-1 1 0 0 0,1 0 1 0 0,0 0-1 0 0,1 1 1 0 0,0 0-1 0 0,-6 8 1 0 0,8-8-10 0 0,-1 1 0 0 0,1 0 0 0 0,0 0 0 0 0,0 0 0 0 0,1 0 0 0 0,0 0 0 0 0,0 0 1 0 0,0 0-1 0 0,1 1 0 0 0,0-1 0 0 0,1 0 0 0 0,0 0 0 0 0,0 0 0 0 0,0 0 0 0 0,1 0 1 0 0,0 0-1 0 0,0 0 0 0 0,1 0 0 0 0,0 0 0 0 0,5 7 0 0 0,-3-5-23 0 0,0-1 0 0 0,0 0 0 0 0,1-1 0 0 0,0 1 0 0 0,0-1 1 0 0,1 0-1 0 0,0 0 0 0 0,1-1 0 0 0,-1 0 0 0 0,1-1 0 0 0,0 1 0 0 0,0-1 0 0 0,1-1 0 0 0,15 6 0 0 0,-12-6-213 0 0,1 0 0 0 0,0-1 0 0 0,0-1 1 0 0,0 0-1 0 0,0-1 0 0 0,24 0 0 0 0,-29-2-335 0 0,0 0 0 0 0,0 0-1 0 0,0-1 1 0 0,0 0 0 0 0,0 0 0 0 0,0-1 0 0 0,0 0 0 0 0,-1 0 0 0 0,0-1 0 0 0,1 0-1 0 0,12-9 1 0 0,-5-1-2072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0:5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56 195 2617 0 0,'-2'2'206'0'0,"1"0"0"0"0,0 0 0 0 0,0-1 1 0 0,0 1-1 0 0,0 0 0 0 0,0 0 0 0 0,1 0 0 0 0,-1 0 1 0 0,0 0-1 0 0,1 0 0 0 0,-1 1 0 0 0,1-1 1 0 0,0 0-1 0 0,0 0 0 0 0,0 0 0 0 0,0 0 1 0 0,0 0-1 0 0,1 4 0 0 0,0-3 8 0 0,0 0 0 0 0,0 1-1 0 0,1-1 1 0 0,-1 0 0 0 0,1 0 0 0 0,0 0-1 0 0,0 0 1 0 0,0 0 0 0 0,0 0 0 0 0,4 4-1 0 0,-1-3-43 0 0,-1 0 0 0 0,1 0 1 0 0,0 0-1 0 0,0-1 0 0 0,1 1 0 0 0,-1-1 0 0 0,1 0 0 0 0,-1-1 0 0 0,1 0 0 0 0,0 1 0 0 0,0-2 0 0 0,11 3 0 0 0,-6-3 35 0 0,0-1 1 0 0,0-1-1 0 0,0 1 1 0 0,0-2-1 0 0,0 1 1 0 0,0-2-1 0 0,12-3 0 0 0,-18 4-102 0 0,0 0 0 0 0,1 0 1 0 0,-1 0-1 0 0,0-1 0 0 0,-1 1 0 0 0,1-1 0 0 0,0 0 0 0 0,-1-1 0 0 0,0 1 0 0 0,0-1 0 0 0,0 0 0 0 0,0 0 0 0 0,0 0 0 0 0,-1 0 0 0 0,0-1 0 0 0,4-6 0 0 0,-4 5 7 0 0,-1 0-1 0 0,-1 0 0 0 0,1-1 0 0 0,-1 1 0 0 0,0 0 1 0 0,0-1-1 0 0,-1 1 0 0 0,0 0 0 0 0,0-1 0 0 0,-1 1 0 0 0,1-1 1 0 0,-1 1-1 0 0,-1 0 0 0 0,1 0 0 0 0,-1 0 0 0 0,0-1 1 0 0,-6-10-1 0 0,4 8 35 0 0,-1 0 1 0 0,0 1-1 0 0,0-1 0 0 0,-1 1 1 0 0,-1 0-1 0 0,1 1 1 0 0,-1 0-1 0 0,0 0 1 0 0,-1 0-1 0 0,-15-10 1 0 0,18 14-118 0 0,0 0 0 0 0,0 0 1 0 0,-1 1-1 0 0,1 0 1 0 0,-1 0-1 0 0,0 0 0 0 0,0 1 1 0 0,1 0-1 0 0,-1 0 1 0 0,0 0-1 0 0,0 1 0 0 0,0 0 1 0 0,0 0-1 0 0,0 0 1 0 0,0 1-1 0 0,0 0 0 0 0,1 0 1 0 0,-1 1-1 0 0,-6 2 1 0 0,5-2-29 0 0,0 1 1 0 0,1 1 0 0 0,-1-1 0 0 0,1 1-1 0 0,0 0 1 0 0,0 1 0 0 0,1-1 0 0 0,-1 1-1 0 0,1 0 1 0 0,0 1 0 0 0,1-1 0 0 0,-1 1-1 0 0,1 0 1 0 0,0 0 0 0 0,-4 9 0 0 0,3-5-11 0 0,1 0 0 0 0,1 0 0 0 0,-1 0 1 0 0,1 1-1 0 0,1 0 0 0 0,0-1 0 0 0,1 1 0 0 0,0 0 1 0 0,0 0-1 0 0,1 0 0 0 0,1 0 0 0 0,0 0 1 0 0,4 19-1 0 0,-3-23 1 0 0,0-1 0 0 0,0 0 1 0 0,0 0-1 0 0,1 0 0 0 0,0 0 0 0 0,0 0 0 0 0,0 0 1 0 0,1-1-1 0 0,0 0 0 0 0,0 1 0 0 0,0-2 1 0 0,1 1-1 0 0,0 0 0 0 0,0-1 0 0 0,0 0 0 0 0,0 0 1 0 0,1 0-1 0 0,-1-1 0 0 0,1 0 0 0 0,0 0 1 0 0,0 0-1 0 0,0-1 0 0 0,13 4 0 0 0,-8-4 8 0 0,0-1 0 0 0,0 0 0 0 0,0 0 0 0 0,0-1 0 0 0,1 0 0 0 0,-1-1 0 0 0,0-1 0 0 0,0 0 0 0 0,0 0 0 0 0,0-1 0 0 0,0 0 0 0 0,10-5 0 0 0,-14 5-144 0 0,0 0 0 0 0,0 0 0 0 0,-1-1 0 0 0,0 0 0 0 0,0 0 1 0 0,0 0-1 0 0,0-1 0 0 0,-1 0 0 0 0,1 0 0 0 0,-1 0 0 0 0,0-1 1 0 0,-1 1-1 0 0,0-1 0 0 0,0 0 0 0 0,0-1 0 0 0,0 1 0 0 0,-1-1 1 0 0,0 1-1 0 0,3-11 0 0 0,-5 10 97 0 0,-1 0 0 0 0,0 0 0 0 0,0 0 0 0 0,0 0 0 0 0,-1 0 0 0 0,0 1 0 0 0,0-1 0 0 0,0 0 0 0 0,-1 1 0 0 0,0-1 0 0 0,-1 1 0 0 0,1-1 0 0 0,-1 1 0 0 0,-1 0 0 0 0,1 0 0 0 0,-1 0 0 0 0,0 1 0 0 0,-9-10 0 0 0,13 14 30 0 0,0 1 0 0 0,-1-1 0 0 0,1 1-1 0 0,0-1 1 0 0,-1 1 0 0 0,1-1 0 0 0,-1 1 0 0 0,1 0 0 0 0,-1-1-1 0 0,1 1 1 0 0,-1 0 0 0 0,1-1 0 0 0,-1 1 0 0 0,1 0 0 0 0,-1-1-1 0 0,1 1 1 0 0,-1 0 0 0 0,0 0 0 0 0,1 0 0 0 0,-1 0 0 0 0,1 0-1 0 0,-1 0 1 0 0,0 0 0 0 0,0 0 0 0 0,0 0-11 0 0,1 1-1 0 0,0-1 1 0 0,-1 1 0 0 0,1-1 0 0 0,0 1-1 0 0,-1-1 1 0 0,1 1 0 0 0,0-1-1 0 0,0 1 1 0 0,0-1 0 0 0,0 1 0 0 0,-1 0-1 0 0,1-1 1 0 0,0 1 0 0 0,0-1 0 0 0,0 1-1 0 0,0 0 1 0 0,0-1 0 0 0,1 2-1 0 0,5 31-367 0 0,23 45 416 0 0,-17-48 361 0 0,-2 0 1 0 0,9 41-1 0 0,-8-17 501 0 0,-2 2-1 0 0,2 102 0 0 0,-11-156-792 0 0,0 0 0 0 0,0 0-1 0 0,0 0 1 0 0,0 0 0 0 0,0 0-1 0 0,-1-1 1 0 0,1 1 0 0 0,-1 0-1 0 0,0 0 1 0 0,1-1 0 0 0,-1 1-1 0 0,0 0 1 0 0,0-1 0 0 0,0 1-1 0 0,0-1 1 0 0,0 1 0 0 0,0-1-1 0 0,-1 1 1 0 0,1-1 0 0 0,0 0-1 0 0,-1 0 1 0 0,1 0 0 0 0,-1 0-1 0 0,0 0 1 0 0,1 0 0 0 0,-1 0-1 0 0,1 0 1 0 0,-3 0 0 0 0,-1 1 122 0 0,0-1 0 0 0,0-1-1 0 0,1 1 1 0 0,-1-1 0 0 0,0 1 0 0 0,0-2 0 0 0,0 1 0 0 0,0 0 0 0 0,-9-3 0 0 0,3 1-107 0 0,0-1 1 0 0,0 0 0 0 0,0 0 0 0 0,1-1 0 0 0,-1-1 0 0 0,1 0 0 0 0,-11-7 0 0 0,18 10-173 0 0,0-1 0 0 0,-1 1 0 0 0,1-1 0 0 0,0 0 0 0 0,1 0-1 0 0,-1 0 1 0 0,0 0 0 0 0,1-1 0 0 0,0 1 0 0 0,0-1 0 0 0,0 1 0 0 0,0-1 0 0 0,1 0 0 0 0,-1 0 0 0 0,1 1 0 0 0,0-1 0 0 0,0 0 0 0 0,0 0 0 0 0,1 0 0 0 0,-1-1 0 0 0,1 1-1 0 0,0-8 1 0 0,2 3-262 0 0,-1-1 0 0 0,1 1-1 0 0,1 0 1 0 0,0 0 0 0 0,0 0 0 0 0,0 0-1 0 0,1 0 1 0 0,1 1 0 0 0,0-1-1 0 0,0 1 1 0 0,0 0 0 0 0,12-12-1 0 0,-6 8-796 0 0,0 1-1 0 0,1 1 1 0 0,0 0-1 0 0,0 0 1 0 0,1 1-1 0 0,0 1 1 0 0,17-8-1 0 0,-14 9-345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0:59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2353 0 0,'-8'3'3427'0'0,"0"0"-1382"0"0,7 11-1061 0 0,5 8-111 0 0,1 1 0 0 0,1-1 1 0 0,12 31-1 0 0,-7-21-168 0 0,7 23 157 0 0,-9-22 150 0 0,23 49 0 0 0,-22-66-398 0 0,-4-14 200 0 0,-1-10-62 0 0,-5 4-690 0 0,0 0 0 0 0,0 0-1 0 0,0 0 1 0 0,-1 1 0 0 0,1-1 0 0 0,-1 0-1 0 0,0 1 1 0 0,-1-5 0 0 0,-3-16-3 0 0,3 11-45 0 0,-2-82 6 0 0,4 85-41 0 0,0 0-1 0 0,1 0 0 0 0,1 1 1 0 0,0-1-1 0 0,0 1 1 0 0,0-1-1 0 0,7-13 0 0 0,-8 21 3 0 0,0 0-1 0 0,0 0 0 0 0,0 0 1 0 0,0 0-1 0 0,0 1 1 0 0,0-1-1 0 0,0 0 0 0 0,1 1 1 0 0,-1-1-1 0 0,0 1 1 0 0,1-1-1 0 0,0 1 0 0 0,-1 0 1 0 0,1 0-1 0 0,0 0 1 0 0,-1 0-1 0 0,1 0 0 0 0,0 0 1 0 0,0 0-1 0 0,0 1 1 0 0,0-1-1 0 0,0 0 0 0 0,0 1 1 0 0,0 0-1 0 0,0-1 1 0 0,0 1-1 0 0,0 0 0 0 0,0 0 1 0 0,0 0-1 0 0,0 1 1 0 0,0-1-1 0 0,0 0 0 0 0,0 1 1 0 0,0-1-1 0 0,0 1 1 0 0,0 0-1 0 0,0-1 0 0 0,0 1 1 0 0,0 0-1 0 0,3 3 1 0 0,1-1 31 0 0,0 2 0 0 0,0-1 1 0 0,0 1-1 0 0,0 0 0 0 0,-1 0 1 0 0,0 0-1 0 0,0 1 0 0 0,0 0 1 0 0,-1 0-1 0 0,5 8 0 0 0,-1 5 265 0 0,0-1-1 0 0,0 2 0 0 0,8 38 1 0 0,2 62 794 0 0,-28-136 908 0 0,-2-17-2133 0 0,9 17 74 0 0,0 0 1 0 0,1 0-1 0 0,1 0 0 0 0,1-21 0 0 0,0 30 52 0 0,1 1-1 0 0,-1 0 1 0 0,1 0 0 0 0,0 0 0 0 0,1 0 0 0 0,0 0-1 0 0,0 0 1 0 0,0 0 0 0 0,1 0 0 0 0,-1 1-1 0 0,1-1 1 0 0,1 1 0 0 0,-1 0 0 0 0,6-6 0 0 0,-8 9 4 0 0,1 0 1 0 0,0 1 0 0 0,0-1 0 0 0,0 1 0 0 0,0 0 0 0 0,0 0 0 0 0,0-1 0 0 0,0 1-1 0 0,0 0 1 0 0,0 1 0 0 0,1-1 0 0 0,-1 0 0 0 0,0 1 0 0 0,1-1 0 0 0,-1 1 0 0 0,0 0-1 0 0,1-1 1 0 0,-1 1 0 0 0,1 1 0 0 0,-1-1 0 0 0,0 0 0 0 0,1 0 0 0 0,-1 1 0 0 0,0-1-1 0 0,1 1 1 0 0,-1 0 0 0 0,0 0 0 0 0,3 1 0 0 0,1 1-5 0 0,-1 1 0 0 0,1-1-1 0 0,-1 1 1 0 0,0 0 0 0 0,0 0 0 0 0,-1 1 0 0 0,1-1 0 0 0,-1 1-1 0 0,5 7 1 0 0,6 9-46 0 0,-1 0-1 0 0,-1 1 1 0 0,-1 0-1 0 0,-1 1 1 0 0,12 32 0 0 0,-17-38-760 0 0,1-3-3804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4313 0 0,'4'8'2053'0'0,"-1"0"1"0"0,4 11-1 0 0,-5-10-1408 0 0,0 1-1 0 0,0 0 0 0 0,-1 0 0 0 0,0-1 1 0 0,-1 1-1 0 0,0 0 0 0 0,-1 11 0 0 0,2-49 431 0 0,-1 20-1027 0 0,0 0-1 0 0,0-1 0 0 0,1 1 0 0 0,4-15 0 0 0,-5 22-55 0 0,1-1 0 0 0,-1 0 0 0 0,1 0-1 0 0,0 1 1 0 0,0-1 0 0 0,0 1-1 0 0,0-1 1 0 0,0 0 0 0 0,0 1-1 0 0,0 0 1 0 0,0-1 0 0 0,1 1 0 0 0,-1 0-1 0 0,1-1 1 0 0,-1 1 0 0 0,1 0-1 0 0,-1 0 1 0 0,1 0 0 0 0,-1 1-1 0 0,1-1 1 0 0,0 0 0 0 0,0 0-1 0 0,-1 1 1 0 0,1-1 0 0 0,0 1 0 0 0,2-1-1 0 0,-2 1-5 0 0,0 0 0 0 0,-1 0 0 0 0,1 0 0 0 0,0 1 0 0 0,-1-1 1 0 0,1 0-1 0 0,0 0 0 0 0,-1 1 0 0 0,1-1 0 0 0,-1 1 0 0 0,1 0 0 0 0,-1-1 0 0 0,1 1 0 0 0,-1 0 0 0 0,1 0 0 0 0,-1 0 0 0 0,0 0 0 0 0,1 0 0 0 0,-1 0 0 0 0,0 0 0 0 0,0 1 0 0 0,0-1 0 0 0,0 0 1 0 0,0 1-1 0 0,0-1 0 0 0,0 1 0 0 0,0-1 0 0 0,0 2 0 0 0,3 6 14 0 0,-1 0 1 0 0,0 0 0 0 0,3 18 0 0 0,-3-12-39 0 0,-2-11 11 0 0,0 0 0 0 0,1 0 0 0 0,3 7-1 0 0,3-1-2504 0 0,-8-10 2087 0 0,1 0-1 0 0,-1 1 1 0 0,1-1-1 0 0,-1 0 1 0 0,1 0 0 0 0,0 1-1 0 0,-1-1 1 0 0,1 0-1 0 0,-1 0 1 0 0,1 0-1 0 0,0 0 1 0 0,-1 0-1 0 0,1 0 1 0 0,0 0-1 0 0,-1 0 1 0 0,1 0-1 0 0,0 0 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1:00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17 560 6433 0 0,'11'2'852'0'0,"-1"1"0"0"0,1-1 0 0 0,-1-1 0 0 0,1 0 0 0 0,0 0 0 0 0,18-2 0 0 0,-19 0-677 0 0,-1-1-1 0 0,1 1 0 0 0,0-2 1 0 0,-1 1-1 0 0,0-1 1 0 0,0-1-1 0 0,0 0 0 0 0,0 0 1 0 0,0 0-1 0 0,-1-1 1 0 0,0-1-1 0 0,12-9 0 0 0,-18 13-115 0 0,1 0 0 0 0,-1 0 0 0 0,0-1 0 0 0,1 1 0 0 0,-1-1 0 0 0,0 0 0 0 0,-1 0 0 0 0,1 0 0 0 0,0 1 0 0 0,-1-2 0 0 0,0 1 0 0 0,0 0 0 0 0,0 0 0 0 0,0 0 0 0 0,0-1 0 0 0,0 1 0 0 0,0-5 0 0 0,-2 4-29 0 0,1 0 0 0 0,0 0 0 0 0,-1-1 0 0 0,0 1-1 0 0,0 0 1 0 0,0 0 0 0 0,-1 0 0 0 0,1 0 0 0 0,-1 1 0 0 0,0-1-1 0 0,0 0 1 0 0,-4-4 0 0 0,1 1-59 0 0,-1 0 0 0 0,0 1 0 0 0,0-1 0 0 0,0 1 0 0 0,-1 1 0 0 0,0-1 0 0 0,0 1 0 0 0,0 1 0 0 0,-1-1 0 0 0,0 1 0 0 0,1 0 0 0 0,-17-4 0 0 0,18 6 54 0 0,0 1 0 0 0,0 0 0 0 0,-1 0-1 0 0,1 1 1 0 0,0-1 0 0 0,-1 1 0 0 0,1 1 0 0 0,0-1 0 0 0,-1 1 0 0 0,1 0 0 0 0,0 1 0 0 0,-10 3 0 0 0,12-4-3 0 0,1 1 1 0 0,0 0-1 0 0,0 0 1 0 0,0 0-1 0 0,0 0 1 0 0,0 0-1 0 0,0 0 1 0 0,0 1-1 0 0,1-1 0 0 0,-1 1 1 0 0,1 0-1 0 0,0 0 1 0 0,0 0-1 0 0,0 0 1 0 0,0 0-1 0 0,1 0 0 0 0,-1 0 1 0 0,1 1-1 0 0,-1-1 1 0 0,1 1-1 0 0,0-1 1 0 0,1 1-1 0 0,-2 6 1 0 0,2-2 82 0 0,0 1 1 0 0,1 0-1 0 0,-1 0 1 0 0,2 0 0 0 0,-1 0-1 0 0,1 0 1 0 0,1 0-1 0 0,0-1 1 0 0,7 16 0 0 0,-2-6 20 0 0,2-1 0 0 0,1 1 1 0 0,16 20-1 0 0,-23-33-97 0 0,1 0 0 0 0,0 0 0 0 0,0 0 0 0 0,0 0 0 0 0,0-1 0 0 0,1 0 0 0 0,0 0 0 0 0,0-1 0 0 0,0 1 0 0 0,1-1 0 0 0,-1-1 0 0 0,1 1 0 0 0,8 1 0 0 0,-6-2 53 0 0,0 0 1 0 0,1-1 0 0 0,-1 0-1 0 0,0-1 1 0 0,0 0 0 0 0,1 0-1 0 0,-1-1 1 0 0,0 0 0 0 0,14-4-1 0 0,-13 3-37 0 0,-1-1 0 0 0,0-1-1 0 0,0 0 1 0 0,-1 0 0 0 0,1 0 0 0 0,-1-1-1 0 0,0 0 1 0 0,0-1 0 0 0,8-7-1 0 0,-11 8-100 0 0,0 0 0 0 0,0-1-1 0 0,0 1 1 0 0,-1-1-1 0 0,0 0 1 0 0,0 0-1 0 0,-1 0 1 0 0,0-1 0 0 0,0 1-1 0 0,0-1 1 0 0,-1 1-1 0 0,3-14 1 0 0,-3 10 21 0 0,-1 1 0 0 0,0-1 0 0 0,-1 0 0 0 0,-1 0 1 0 0,1 1-1 0 0,-1-1 0 0 0,-5-17 0 0 0,5 23 9 0 0,0-1-1 0 0,-1 1 1 0 0,0 0-1 0 0,0 0 1 0 0,0 0-1 0 0,0 1 1 0 0,-1-1-1 0 0,-4-6 1 0 0,5 8-9 0 0,0 1 0 0 0,0-1 0 0 0,0 0 0 0 0,0 1 0 0 0,0-1 0 0 0,0 1 0 0 0,-1 0 0 0 0,1 0 0 0 0,0-1 0 0 0,-1 2 0 0 0,1-1 0 0 0,-1 0 0 0 0,1 0 0 0 0,-1 1 1 0 0,-4-1-1 0 0,6 1 16 0 0,1 0 1 0 0,-1 0 0 0 0,0 0 0 0 0,1 0 0 0 0,-1 1 0 0 0,1-1 0 0 0,-1 0 0 0 0,0 0 0 0 0,1 0 0 0 0,-1 1 0 0 0,1-1 0 0 0,-1 0 0 0 0,1 1 0 0 0,-1-1 0 0 0,1 0 0 0 0,-1 1 0 0 0,1-1 0 0 0,-1 1-1 0 0,1-1 1 0 0,0 1 0 0 0,-1-1 0 0 0,1 1 0 0 0,0-1 0 0 0,-1 1 0 0 0,1-1 0 0 0,0 1 0 0 0,0-1 0 0 0,-1 1 0 0 0,1 0 0 0 0,0-1 0 0 0,0 1 0 0 0,0-1 0 0 0,0 1 0 0 0,0 0 0 0 0,0-1-1 0 0,0 1 1 0 0,0-1 0 0 0,0 1 0 0 0,0 1 0 0 0,4 28 23 0 0,-3-26 43 0 0,5 19 349 0 0,0 0 1 0 0,14 33-1 0 0,-15-46-297 0 0,-1 0 1 0 0,2 0-1 0 0,-1 0 1 0 0,1-1-1 0 0,1 0 0 0 0,-1 0 1 0 0,14 12-1 0 0,-16-18-74 0 0,-1 0-1 0 0,1-1 1 0 0,-1 1 0 0 0,1-1-1 0 0,0 0 1 0 0,0 0-1 0 0,0 0 1 0 0,0-1-1 0 0,0 1 1 0 0,0-1 0 0 0,5 1-1 0 0,-6-2 15 0 0,-1 0-1 0 0,1 1 0 0 0,0-1 1 0 0,-1 0-1 0 0,1-1 1 0 0,-1 1-1 0 0,1 0 0 0 0,0-1 1 0 0,-1 1-1 0 0,1-1 1 0 0,-1 0-1 0 0,0 0 0 0 0,1 0 1 0 0,-1 0-1 0 0,1-1 0 0 0,-1 1 1 0 0,0 0-1 0 0,0-1 1 0 0,3-2-1 0 0,0-2-6 0 0,1 0 0 0 0,-2 0 1 0 0,1-1-1 0 0,-1 1 0 0 0,0-1 0 0 0,0 0 0 0 0,0 0 0 0 0,-1 0 0 0 0,-1-1 1 0 0,1 1-1 0 0,-1-1 0 0 0,0 1 0 0 0,1-16 0 0 0,-2 7-112 0 0,0 0 0 0 0,-1 1 1 0 0,-1-1-1 0 0,-1 0 0 0 0,0 1 0 0 0,-5-18 0 0 0,-2 10 48 0 0,8 22-2 0 0,1 0-1 0 0,0 0 1 0 0,-1 1-1 0 0,0-1 1 0 0,1 0 0 0 0,-1 1-1 0 0,1-1 1 0 0,-1 0-1 0 0,0 1 1 0 0,1-1-1 0 0,-1 1 1 0 0,0-1-1 0 0,0 1 1 0 0,1 0 0 0 0,-1-1-1 0 0,0 1 1 0 0,0-1-1 0 0,0 1 1 0 0,1 0-1 0 0,-1 0 1 0 0,0 0 0 0 0,0 0-1 0 0,0-1 1 0 0,-1 1-1 0 0,1 1-2 0 0,1-1 1 0 0,-1 0-1 0 0,1 1 0 0 0,0-1 0 0 0,-1 0 1 0 0,1 0-1 0 0,0 1 0 0 0,-1-1 0 0 0,1 1 1 0 0,0-1-1 0 0,0 0 0 0 0,-1 1 0 0 0,1-1 1 0 0,0 1-1 0 0,0-1 0 0 0,0 1 0 0 0,0-1 1 0 0,-1 0-1 0 0,1 1 0 0 0,0-1 0 0 0,0 1 1 0 0,0-1-1 0 0,0 1 0 0 0,0-1 0 0 0,0 2 1 0 0,1 16-65 0 0,-1-13 8 0 0,1 8 141 0 0,0 0 1 0 0,1 0-1 0 0,0-1 1 0 0,1 1-1 0 0,0-1 0 0 0,7 17 1 0 0,-1-9 117 0 0,0-1 0 0 0,1 0-1 0 0,13 19 1 0 0,-20-34-134 0 0,0 0-1 0 0,0 0 1 0 0,0 0-1 0 0,0-1 1 0 0,1 1-1 0 0,0-1 1 0 0,-1 0-1 0 0,1 0 1 0 0,0 0-1 0 0,1-1 1 0 0,-1 1-1 0 0,0-1 1 0 0,1 0-1 0 0,-1 0 1 0 0,7 1 0 0 0,-7-2 6 0 0,0-1 0 0 0,0 1 0 0 0,0-1 0 0 0,0 0 0 0 0,0 0 0 0 0,0-1 0 0 0,0 1 0 0 0,-1-1 0 0 0,1 0 0 0 0,0 0 0 0 0,0 0 0 0 0,-1 0 0 0 0,1-1 0 0 0,0 0 0 0 0,-1 1 0 0 0,0-1 1 0 0,1-1-1 0 0,-1 1 0 0 0,4-4 0 0 0,-1 1-29 0 0,-1 0 0 0 0,0-1-1 0 0,-1 0 1 0 0,1 0 0 0 0,-1-1 0 0 0,0 1 0 0 0,0-1 0 0 0,-1 0 0 0 0,0 1 0 0 0,0-2-1 0 0,-1 1 1 0 0,0 0 0 0 0,2-13 0 0 0,1-9-360 0 0,-2-1 0 0 0,-1-32-1 0 0,-1 44 204 0 0,-2-13-365 0 0,0-1 1 0 0,-2 1-1 0 0,-12-53 1 0 0,-36-87-911 0 0,48 166 989 0 0,2 5 134 0 0,0 14 22 0 0,4 22 443 0 0,41 105 1120 0 0,2 9-202 0 0,-35-103-593 0 0,13 56 606 0 0,-19-88-939 0 0,1 0 0 0 0,0 0 0 0 0,1 0 0 0 0,14 21 0 0 0,-17-29-91 0 0,-2-5-15 0 0,-1 1 0 0 0,0-1-1 0 0,1 1 1 0 0,0-1 0 0 0,-1 0 0 0 0,1 0 0 0 0,0 0 0 0 0,0 0 0 0 0,0 0 0 0 0,1 0 0 0 0,-1 0 0 0 0,0 0 0 0 0,1-1 0 0 0,3 2-1 0 0,-6-3 1 0 0,1 0-1 0 0,-1-1 0 0 0,0 1 0 0 0,0 0 1 0 0,0-1-1 0 0,0 1 0 0 0,0 0 0 0 0,0-1 1 0 0,0 1-1 0 0,0 0 0 0 0,0-1 0 0 0,0 1 1 0 0,0 0-1 0 0,0-1 0 0 0,0 1 0 0 0,0 0 1 0 0,0-1-1 0 0,0 1 0 0 0,0 0 0 0 0,0-1 1 0 0,-1 1-1 0 0,1 0 0 0 0,0-1 0 0 0,0 1 1 0 0,0 0-1 0 0,-1-1 0 0 0,1 1 0 0 0,0 0 1 0 0,-7-13 283 0 0,-101-148-759 0 0,95 141 391 0 0,0 0 0 0 0,-1 1 1 0 0,-1 1-1 0 0,-34-31 0 0 0,49 49 23 0 0,-1-1 1 0 0,1 1-1 0 0,0 0 1 0 0,0 0-1 0 0,0 0 0 0 0,-1 0 1 0 0,1 0-1 0 0,0-1 1 0 0,0 1-1 0 0,0 0 0 0 0,0 0 1 0 0,-1 0-1 0 0,1 0 0 0 0,0-1 1 0 0,0 1-1 0 0,0 0 1 0 0,0 0-1 0 0,0-1 0 0 0,0 1 1 0 0,0 0-1 0 0,0 0 0 0 0,0-1 1 0 0,-1 1-1 0 0,1 0 1 0 0,0 0-1 0 0,0 0 0 0 0,0-1 1 0 0,0 1-1 0 0,0 0 1 0 0,0 0-1 0 0,1-1 0 0 0,-1 1 1 0 0,0 0-1 0 0,0 0 0 0 0,0-1 1 0 0,0 1-1 0 0,0 0 1 0 0,0 0-1 0 0,0-1 0 0 0,0 1 1 0 0,1 0-1 0 0,11-5-170 0 0,25 1 171 0 0,-33 4 21 0 0,166-1 12 0 0,-151 2-58 0 0,-10-1-385 0 0,-1 0 0 0 0,1-1 0 0 0,10-1-1 0 0,-16 1-631 0 0,0 0-1 0 0,0 1 0 0 0,0-1 1 0 0,0-1-1 0 0,0 1 0 0 0,0 0 1 0 0,4-3-1 0 0,-1-2 373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7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560 144 2993 0 0,'-14'-34'6112'0'0,"13"30"-5560"0"0,0-1-1 0 0,-1 0 1 0 0,0 0-1 0 0,0 1 1 0 0,0-1-1 0 0,-1 1 0 0 0,1-1 1 0 0,-1 1-1 0 0,0 0 1 0 0,-1 0-1 0 0,1 0 1 0 0,-7-5-1 0 0,2 3-359 0 0,-2 0 0 0 0,1 1 0 0 0,0 0 0 0 0,-1 0-1 0 0,0 1 1 0 0,0 0 0 0 0,0 1 0 0 0,-1 0 0 0 0,1 1 0 0 0,-1 0 0 0 0,0 1-1 0 0,1 0 1 0 0,-1 1 0 0 0,0 0 0 0 0,0 0 0 0 0,1 1 0 0 0,-1 0 0 0 0,1 1-1 0 0,-1 1 1 0 0,1-1 0 0 0,-12 6 0 0 0,6-3-181 0 0,-1 1 0 0 0,1 1 0 0 0,0 1 0 0 0,0 0 0 0 0,1 1 0 0 0,0 0 0 0 0,1 2 0 0 0,0 0-1 0 0,-22 21 1 0 0,25-19-61 0 0,1 0-1 0 0,0 1 0 0 0,1 0 0 0 0,0 0 0 0 0,1 1 1 0 0,1 0-1 0 0,0 0 0 0 0,1 1 0 0 0,1 0 1 0 0,0 0-1 0 0,-3 28 0 0 0,7-39 29 0 0,1-1-1 0 0,0 1 1 0 0,0 0 0 0 0,0 0 0 0 0,1 0-1 0 0,-1 0 1 0 0,1 0 0 0 0,0-1-1 0 0,1 1 1 0 0,-1 0 0 0 0,1-1 0 0 0,0 1-1 0 0,0-1 1 0 0,5 7 0 0 0,3 4-84 0 0,1 0 0 0 0,19 19 0 0 0,-24-26 100 0 0,6 4 1 0 0,0 1 0 0 0,1-2-1 0 0,1 0 1 0 0,-1 0-1 0 0,2-1 1 0 0,-1-1-1 0 0,1-1 1 0 0,1 0-1 0 0,0 0 1 0 0,0-2 0 0 0,18 6-1 0 0,-25-10 24 0 0,19 7-184 0 0,56 9 0 0 0,-75-17 133 0 0,0-1 0 0 0,0 1-1 0 0,1-1 1 0 0,-1-1 0 0 0,0 0-1 0 0,0 0 1 0 0,0-1 0 0 0,0 0 0 0 0,0 0-1 0 0,13-6 1 0 0,-21 7 53 0 0,1 1 0 0 0,-1-1 0 0 0,1 0 0 0 0,-1 0 0 0 0,1 0 0 0 0,-1 0-1 0 0,1 0 1 0 0,-1 0 0 0 0,0 0 0 0 0,0 0 0 0 0,1-1 0 0 0,-1 1 0 0 0,0 0 0 0 0,0-1 0 0 0,0 1 0 0 0,-1-1 0 0 0,1 1 0 0 0,0-1 0 0 0,-1 1-1 0 0,1-1 1 0 0,0 1 0 0 0,-1-1 0 0 0,0 0 0 0 0,1 1 0 0 0,-1-1 0 0 0,0 0 0 0 0,0 1 0 0 0,0-1 0 0 0,0 0 0 0 0,0 0 0 0 0,0 1 0 0 0,-1-1-1 0 0,1 0 1 0 0,-1 1 0 0 0,1-1 0 0 0,-1 1 0 0 0,1-1 0 0 0,-1 0 0 0 0,-1-1 0 0 0,-3-6 101 0 0,0 0 1 0 0,-1 0-1 0 0,0 1 1 0 0,0-1-1 0 0,-8-7 1 0 0,5 6-115 0 0,-1 0 0 0 0,1 1 0 0 0,-1 0 0 0 0,-1 1 1 0 0,0 0-1 0 0,0 0 0 0 0,-1 1 0 0 0,1 1 0 0 0,-1 0 0 0 0,-1 1 1 0 0,1 0-1 0 0,-20-5 0 0 0,20 9-415 0 0,1 0 0 0 0,0 0 0 0 0,-22 3 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7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12 136 6145 0 0,'1'1'198'0'0,"-1"1"-1"0"0,1 0 1 0 0,0 0-1 0 0,0 0 0 0 0,0-1 1 0 0,1 1-1 0 0,-1-1 0 0 0,0 1 1 0 0,0-1-1 0 0,1 1 1 0 0,-1-1-1 0 0,1 0 0 0 0,-1 1 1 0 0,1-1-1 0 0,0 0 1 0 0,-1 0-1 0 0,1 0 0 0 0,0-1 1 0 0,0 1-1 0 0,0 0 1 0 0,0-1-1 0 0,0 1 0 0 0,0-1 1 0 0,0 1-1 0 0,3-1 1 0 0,7 1-74 0 0,0 0 0 0 0,0-1 0 0 0,13-1 1 0 0,-10 0 76 0 0,-4 1 7 0 0,0 0-1 0 0,1-1 1 0 0,-1-1 0 0 0,0 0 0 0 0,0-1 0 0 0,0 0-1 0 0,0-1 1 0 0,0 0 0 0 0,15-8 0 0 0,-24 11-85 0 0,0 0 0 0 0,0 0 1 0 0,0-1-1 0 0,-1 1 1 0 0,1-1-1 0 0,0 1 0 0 0,-1-1 1 0 0,1 0-1 0 0,-1 1 0 0 0,1-1 1 0 0,-1 0-1 0 0,0 0 1 0 0,0 0-1 0 0,0 0 0 0 0,0 0 1 0 0,0 0-1 0 0,0 0 1 0 0,-1 0-1 0 0,1-1 0 0 0,-1 1 1 0 0,0 0-1 0 0,1 0 0 0 0,-1-1 1 0 0,0-1-1 0 0,-1 1 17 0 0,1 0 0 0 0,-1 1 0 0 0,0-1 0 0 0,0 0 0 0 0,0 1 0 0 0,0-1 0 0 0,0 0 1 0 0,-1 1-1 0 0,1 0 0 0 0,-1-1 0 0 0,0 1 0 0 0,0 0 0 0 0,1 0 0 0 0,-1 0 0 0 0,-1 0 0 0 0,1 0 0 0 0,0 0 0 0 0,-4-2 0 0 0,-3-1-40 0 0,1 0-1 0 0,-1 0 1 0 0,0 1 0 0 0,0 0 0 0 0,-1 0-1 0 0,1 1 1 0 0,-1 0 0 0 0,0 1-1 0 0,0 0 1 0 0,1 1 0 0 0,-15-1 0 0 0,18 2-137 0 0,0 1 0 0 0,0 0 0 0 0,0 0 0 0 0,0 0 0 0 0,0 0 0 0 0,0 1 0 0 0,1 0 0 0 0,-1 0 1 0 0,0 1-1 0 0,1 0 0 0 0,0 0 0 0 0,-1 0 0 0 0,1 0 0 0 0,0 1 0 0 0,1 0 0 0 0,-1 0 0 0 0,1 0 0 0 0,0 1 1 0 0,-7 8-1 0 0,9-11 5 0 0,1 1 0 0 0,-1-1 0 0 0,1 1 0 0 0,0 0 0 0 0,0 0 0 0 0,0 0 0 0 0,0 0 0 0 0,0 0 0 0 0,1 0 1 0 0,-1 0-1 0 0,1 0 0 0 0,0 0 0 0 0,-1 0 0 0 0,2 0 0 0 0,-1 0 0 0 0,0 0 0 0 0,1 0 0 0 0,-1 0 0 0 0,1 0 0 0 0,0 0 0 0 0,2 4 1 0 0,2 6-64 0 0,1-1 1 0 0,0 0-1 0 0,13 17 1 0 0,-8-13 84 0 0,-7-8-61 0 0,2-1 0 0 0,-1 0 0 0 0,1-1 0 0 0,0 1 0 0 0,1-1 0 0 0,-1 0 0 0 0,1-1 0 0 0,0 1 0 0 0,1-1 0 0 0,-1-1 0 0 0,1 1 0 0 0,0-1 0 0 0,0-1 0 0 0,0 0 0 0 0,1 0 0 0 0,12 3 0 0 0,-13-5-630 0 0,1 1 0 0 0,0-1 0 0 0,0-1 1 0 0,0 0-1 0 0,0 0 0 0 0,0-1 1 0 0,0 0-1 0 0,-1 0 0 0 0,1-1 1 0 0,10-4-1 0 0,2-1-2783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8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36 11146 0 0,'-4'-3'587'0'0,"0"0"0"0"0,0 0 0 0 0,0 1-1 0 0,0 0 1 0 0,0-1 0 0 0,-1 2-1 0 0,1-1 1 0 0,-1 0 0 0 0,-5 0 0 0 0,-42-9 1672 0 0,51 11-2239 0 0,-6 0 99 0 0,1-1-1 0 0,-1 1 0 0 0,1 0 0 0 0,-1 0 0 0 0,1 1 1 0 0,0 0-1 0 0,-1 0 0 0 0,1 0 0 0 0,0 1 0 0 0,-11 4 0 0 0,8-2-194 0 0,0 1-1 0 0,0 0 1 0 0,0 1-1 0 0,1 0 0 0 0,-15 13 1 0 0,22-19 50 0 0,1 0 1 0 0,-1 1 0 0 0,1-1 0 0 0,-1 1 0 0 0,0 0-1 0 0,1-1 1 0 0,-1 1 0 0 0,1-1 0 0 0,0 1-1 0 0,-1 0 1 0 0,1-1 0 0 0,-1 1 0 0 0,1 0 0 0 0,0 0-1 0 0,0-1 1 0 0,-1 1 0 0 0,1 0 0 0 0,0 0 0 0 0,0-1-1 0 0,0 1 1 0 0,0 0 0 0 0,0 0 0 0 0,0 0-1 0 0,0-1 1 0 0,0 1 0 0 0,0 0 0 0 0,0 0 0 0 0,0-1-1 0 0,1 1 1 0 0,-1 0 0 0 0,0 0 0 0 0,0-1-1 0 0,1 1 1 0 0,-1 0 0 0 0,1-1 0 0 0,-1 1 0 0 0,0 0-1 0 0,1-1 1 0 0,-1 1 0 0 0,1 0 0 0 0,0-1 0 0 0,-1 1-1 0 0,1-1 1 0 0,-1 1 0 0 0,1-1 0 0 0,0 0-1 0 0,0 1 1 0 0,5 3-74 0 0,0-1-1 0 0,1 1 1 0 0,-1-2-1 0 0,8 4 0 0 0,-8-4 82 0 0,10 4-86 0 0,179 79-485 0 0,-184-79 620 0 0,0 1 0 0 0,18 15-1 0 0,-25-19 15 0 0,-1 0 1 0 0,0 0-1 0 0,0 1 0 0 0,1-1 0 0 0,-2 1 1 0 0,1-1-1 0 0,0 1 0 0 0,-1 0 0 0 0,0 0 1 0 0,0 0-1 0 0,2 5 0 0 0,-4-8 32 0 0,0 0 1 0 0,1 0-1 0 0,-1 0 0 0 0,0-1 0 0 0,0 1 0 0 0,0 0 0 0 0,0 0 0 0 0,0 0 0 0 0,-1 0 1 0 0,1-1-1 0 0,0 1 0 0 0,0 0 0 0 0,0 0 0 0 0,-1 0 0 0 0,1-1 0 0 0,0 1 1 0 0,-1 0-1 0 0,1 0 0 0 0,-1-1 0 0 0,1 1 0 0 0,-2 1 0 0 0,1-1 50 0 0,-1 1-1 0 0,1-1 1 0 0,-1 0-1 0 0,0 0 1 0 0,0 0-1 0 0,1 0 1 0 0,-1 0-1 0 0,0 0 1 0 0,-2 0-1 0 0,-6 2 282 0 0,0-1 0 0 0,-20 1 1 0 0,22-2-375 0 0,-11 1 71 0 0,1-1 0 0 0,-1-1 0 0 0,0 0 0 0 0,-19-4 0 0 0,29 2-165 0 0,0 1 0 0 0,0-2 0 0 0,0 1 0 0 0,0-1 0 0 0,0 0 0 0 0,1-1 0 0 0,-1 0 0 0 0,1-1 0 0 0,0 1 0 0 0,-8-8 0 0 0,14 11-110 0 0,1 0 0 0 0,-1 0-1 0 0,1 0 1 0 0,0-1 0 0 0,-1 1-1 0 0,1 0 1 0 0,0-1 0 0 0,0 1-1 0 0,0-1 1 0 0,0 1 0 0 0,0-1-1 0 0,1 1 1 0 0,-1-1 0 0 0,0 0 0 0 0,1 0-1 0 0,-1 1 1 0 0,1-1 0 0 0,-1 0-1 0 0,1 0 1 0 0,0 1 0 0 0,0-1-1 0 0,0 0 1 0 0,0 0 0 0 0,0 0-1 0 0,0 0 1 0 0,1 1 0 0 0,-1-1-1 0 0,0 0 1 0 0,2-1 0 0 0,0-3-547 0 0,1 0 1 0 0,0 1 0 0 0,1 0 0 0 0,0 0-1 0 0,-1 0 1 0 0,1 0 0 0 0,8-6 0 0 0,4-4-1318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8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 10402 0 0,'-1'-1'116'0'0,"0"1"0"0"0,0 0 0 0 0,0 0 0 0 0,0-1 0 0 0,0 1 0 0 0,0 0 0 0 0,0 0-1 0 0,0 0 1 0 0,0 0 0 0 0,0 0 0 0 0,0 0 0 0 0,0 0 0 0 0,0 1 0 0 0,1-1 0 0 0,-1 0 0 0 0,0 1 0 0 0,0-1 0 0 0,0 0-1 0 0,0 1 1 0 0,0-1 0 0 0,0 1 0 0 0,0-1 0 0 0,1 1 0 0 0,-1 0 0 0 0,0-1 0 0 0,0 1 0 0 0,0 1 0 0 0,-1 1-5 0 0,1 0 1 0 0,0 0 0 0 0,0 0 0 0 0,0 0 0 0 0,0 0 0 0 0,1 0-1 0 0,-1 5 1 0 0,1-4-71 0 0,-1 9 162 0 0,1 0 0 0 0,0 0 0 0 0,1 0 0 0 0,1 0 0 0 0,0 0 0 0 0,1 0 0 0 0,8 23 0 0 0,2 12 239 0 0,18 68 291 0 0,6 26 392 0 0,-30-115-1021 0 0,1 0 0 0 0,2-1 0 0 0,0 0 0 0 0,26 45 0 0 0,-31-62-48 0 0,6 6 1095 0 0,-11-16-1107 0 0,0 1 0 0 0,0 0 0 0 0,0-1 1 0 0,0 1-1 0 0,0 0 0 0 0,0 0 0 0 0,1-1 1 0 0,-1 1-1 0 0,0 0 0 0 0,0-1 0 0 0,0 1 1 0 0,0 0-1 0 0,0-1 0 0 0,0 1 0 0 0,0 0 0 0 0,0-1 1 0 0,0 1-1 0 0,-1 0 0 0 0,1-1 0 0 0,0 1 1 0 0,0 0-1 0 0,0 0 0 0 0,0-1 0 0 0,0 1 1 0 0,0 0-1 0 0,-1 0 0 0 0,1-1 0 0 0,0 1 1 0 0,-21-22 440 0 0,13 15-451 0 0,0-1 1 0 0,1 0-1 0 0,0 0 0 0 0,0-1 0 0 0,-8-15 0 0 0,3 5-33 0 0,0 0 0 0 0,-1 1-1 0 0,-21-23 1 0 0,22 29 5 0 0,2-1-1 0 0,-1 0 1 0 0,1 0-1 0 0,1-1 1 0 0,0 0-1 0 0,2-1 1 0 0,-12-27-1 0 0,19 41-42 0 0,-1-1-1 0 0,0 1 1 0 0,1-1-1 0 0,0 0 1 0 0,-1 0-1 0 0,1 1 0 0 0,0-1 1 0 0,0 0-1 0 0,0 1 1 0 0,0-1-1 0 0,0 0 1 0 0,0 0-1 0 0,1 1 1 0 0,-1-1-1 0 0,0 0 1 0 0,1 1-1 0 0,0-1 1 0 0,-1 0-1 0 0,1 1 1 0 0,0-1-1 0 0,0 1 1 0 0,0-1-1 0 0,0 1 1 0 0,1-2-1 0 0,2-1-97 0 0,0 1 1 0 0,0 1-1 0 0,1-1 0 0 0,-1 1 0 0 0,1-1 0 0 0,-1 1 0 0 0,8-2 1 0 0,3-1-865 0 0,1 1 1 0 0,1 0-1 0 0,-1 1 0 0 0,0 1 1 0 0,1 0-1 0 0,-1 1 1 0 0,27 2-1 0 0,-16 1-648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 8194 0 0,'-2'1'219'0'0,"0"-1"1"0"0,0 2 0 0 0,0-1-1 0 0,0 0 1 0 0,0 0 0 0 0,0 0-1 0 0,0 1 1 0 0,0-1 0 0 0,0 1-1 0 0,0 0 1 0 0,1 0-1 0 0,-1-1 1 0 0,1 1 0 0 0,-1 0-1 0 0,1 0 1 0 0,0 0 0 0 0,0 1-1 0 0,0-1 1 0 0,0 0 0 0 0,0 0-1 0 0,0 0 1 0 0,1 1 0 0 0,-1-1-1 0 0,1 1 1 0 0,-1 2 0 0 0,-1 10 256 0 0,1-1 1 0 0,1 29-1 0 0,0-35-96 0 0,1 4-212 0 0,0 1-1 0 0,1-1 1 0 0,0 1 0 0 0,1-1-1 0 0,0 0 1 0 0,1 0 0 0 0,0 0-1 0 0,1-1 1 0 0,10 18 0 0 0,-11-22-124 0 0,0-1-1 0 0,1 1 1 0 0,-1-1 0 0 0,1 0 0 0 0,0-1 0 0 0,1 1 0 0 0,0-1-1 0 0,-1 0 1 0 0,2-1 0 0 0,-1 1 0 0 0,0-1 0 0 0,1 0 0 0 0,0-1-1 0 0,0 0 1 0 0,0 0 0 0 0,14 4 0 0 0,-17-7-14 0 0,1 1-1 0 0,-1-1 1 0 0,1 0 0 0 0,-1 0 0 0 0,0-1 0 0 0,1 0-1 0 0,-1 1 1 0 0,0-1 0 0 0,1-1 0 0 0,-1 1-1 0 0,0-1 1 0 0,0 1 0 0 0,0-1 0 0 0,0 0 0 0 0,0-1-1 0 0,-1 1 1 0 0,1-1 0 0 0,-1 0 0 0 0,5-4-1 0 0,-2 2-28 0 0,-1-1-1 0 0,1 1 1 0 0,-1-1-1 0 0,-1 0 1 0 0,0 0-1 0 0,1-1 0 0 0,-2 0 1 0 0,1 1-1 0 0,-1-1 1 0 0,4-11-1 0 0,-5 7 32 0 0,0 0 0 0 0,-1 1 1 0 0,-1-1-1 0 0,1 0 0 0 0,-2 0 0 0 0,1 0 1 0 0,-2 1-1 0 0,1-1 0 0 0,-1 0 0 0 0,-1 1 1 0 0,0-1-1 0 0,0 1 0 0 0,-1 0 0 0 0,-1 0 0 0 0,0 1 1 0 0,0-1-1 0 0,-8-10 0 0 0,-6 1 468 0 0,18 18-475 0 0,0 0 1 0 0,0 0 0 0 0,-1 0 0 0 0,1 0 0 0 0,0 1 0 0 0,-1-1 0 0 0,1 0 0 0 0,0 1 0 0 0,-1-1 0 0 0,1 1 0 0 0,-1-1 0 0 0,1 1 0 0 0,-1 0 0 0 0,1 0 0 0 0,-3 0 0 0 0,4 0-52 0 0,-1 1 1 0 0,1-1-1 0 0,-1 1 1 0 0,1-1-1 0 0,-1 1 1 0 0,1-1-1 0 0,0 1 1 0 0,-1 0-1 0 0,1-1 1 0 0,0 1-1 0 0,0 0 1 0 0,0-1-1 0 0,-1 1 1 0 0,1 0-1 0 0,0-1 0 0 0,0 1 1 0 0,0 0-1 0 0,0-1 1 0 0,0 1-1 0 0,0 1 1 0 0,1 15-265 0 0,1-5 253 0 0,0-1 0 0 0,1 0 0 0 0,1 0-1 0 0,0-1 1 0 0,7 14 0 0 0,31 49-90 0 0,-34-62 61 0 0,0 1 0 0 0,1-2 0 0 0,0 1 0 0 0,0-1 1 0 0,14 11-1 0 0,-16-16-356 0 0,-1-1-1 0 0,1 1 1 0 0,0-1 0 0 0,8 3-1 0 0,-9-4-627 0 0,1-1-1 0 0,0 0 0 0 0,0 0 0 0 0,-1-1 0 0 0,10 1 1 0 0,-3-1 688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9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0 221 4033 0 0,'2'3'638'0'0,"0"0"-1"0"0,0 0 1 0 0,0 0 0 0 0,0 0 0 0 0,1 0-1 0 0,3 3 1 0 0,12 16 1367 0 0,-8-3-871 0 0,2-1 0 0 0,0 0 0 0 0,1-1 0 0 0,0 0 0 0 0,19 17 0 0 0,-31-32-1034 0 0,1-1 0 0 0,-1 0-1 0 0,0-1 1 0 0,1 1 0 0 0,-1 0 0 0 0,0 0-1 0 0,1-1 1 0 0,-1 1 0 0 0,1 0-1 0 0,-1-1 1 0 0,3 1 0 0 0,-3-1-51 0 0,-1 0 0 0 0,0 0 0 0 0,1 0 0 0 0,-1 0-1 0 0,0 0 1 0 0,1 0 0 0 0,-1 0 0 0 0,1 0 0 0 0,-1-1 0 0 0,0 1 0 0 0,1 0 0 0 0,-1 0 0 0 0,0 0 0 0 0,1 0 0 0 0,-1-1 0 0 0,0 1 0 0 0,0 0 0 0 0,1 0 0 0 0,-1-1 0 0 0,0 1 0 0 0,0 0 0 0 0,1 0 0 0 0,-1-1 0 0 0,0 1 0 0 0,0 0 0 0 0,0-1 0 0 0,1 1 0 0 0,-1 0 0 0 0,0-1 0 0 0,0 1 0 0 0,0 0 0 0 0,0-1 0 0 0,0 1-1 0 0,0 0 1 0 0,0-1 0 0 0,0 1 0 0 0,0 0 0 0 0,0-1 0 0 0,0 1 0 0 0,0-1 0 0 0,0 1 0 0 0,0 0 0 0 0,0-1 0 0 0,0 1 0 0 0,0 0 0 0 0,0-1 0 0 0,-1 1 0 0 0,1 0 0 0 0,0-1 0 0 0,0 1 0 0 0,0 0 0 0 0,-1-1 0 0 0,-3-10 176 0 0,-1 0 0 0 0,0 0 0 0 0,-1 0 0 0 0,0 1 0 0 0,-1 0 0 0 0,-8-10 0 0 0,-12-19 48 0 0,10 17-91 0 0,14 19-158 0 0,0 0 0 0 0,0-1 0 0 0,1 1-1 0 0,-1-1 1 0 0,1 0 0 0 0,0 1 0 0 0,0-1 0 0 0,0 0 0 0 0,-2-8-1 0 0,-5-17 29 0 0,7 24-51 0 0,0 1 0 0 0,0 0 1 0 0,1-1-1 0 0,0 1 0 0 0,0-1 0 0 0,0 1 1 0 0,0-1-1 0 0,1 1 0 0 0,0-1 0 0 0,1-8 1 0 0,1-1-106 0 0,-1 7-36 0 0,1 0 1 0 0,0 1-1 0 0,0-1 0 0 0,4-9 0 0 0,-6 15 125 0 0,0 1 1 0 0,1-1-1 0 0,-1 1 0 0 0,0-1 1 0 0,0 0-1 0 0,0 1 0 0 0,0-1 1 0 0,1 0-1 0 0,-1 1 1 0 0,0-1-1 0 0,0 0 0 0 0,0 1 1 0 0,0-1-1 0 0,-1 0 0 0 0,1 1 1 0 0,0-1-1 0 0,0 1 0 0 0,0-1 1 0 0,0 0-1 0 0,-1 1 1 0 0,1-2-1 0 0,0 2 5 0 0,-1 0 1 0 0,1-1-1 0 0,0 1 0 0 0,0 0 1 0 0,0-1-1 0 0,0 1 0 0 0,-1-1 1 0 0,1 1-1 0 0,0-1 0 0 0,0 1 1 0 0,0 0-1 0 0,0-1 0 0 0,0 1 1 0 0,0-1-1 0 0,0 1 1 0 0,0 0-1 0 0,0-1 0 0 0,1 1 1 0 0,-1-1-1 0 0,0 1 0 0 0,0 0 1 0 0,0-1-1 0 0,0 1 0 0 0,1-1 1 0 0,-1 1-1 0 0,0 0 0 0 0,0-1 1 0 0,0 1-1 0 0,1 0 1 0 0,-1-1-1 0 0,0 1 0 0 0,1 0 1 0 0,-1 0-1 0 0,0-1 0 0 0,1 1 1 0 0,0 0-1 0 0,5-4-223 0 0,0 1 0 0 0,0 0 0 0 0,1 0 0 0 0,-1 1 0 0 0,1 0 0 0 0,0 0 0 0 0,-1 0 0 0 0,1 1 0 0 0,0 0 0 0 0,10 0 0 0 0,-7 0-688 0 0,0 1 1 0 0,1 0-1 0 0,-1 1 0 0 0,0 0 1 0 0,0 1-1 0 0,0 0 1 0 0,0 1-1 0 0,0 0 0 0 0,10 4 1 0 0,-4 1-1291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59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0 204 5673 0 0,'2'3'282'0'0,"-1"-1"0"0"0,1 0 0 0 0,-1 0 1 0 0,1 0-1 0 0,0 0 0 0 0,0 0 0 0 0,0 0 0 0 0,0-1 0 0 0,0 1 0 0 0,0 0 0 0 0,0-1 0 0 0,1 0 0 0 0,-1 0 1 0 0,1 1-1 0 0,-1-2 0 0 0,1 1 0 0 0,4 1 0 0 0,2 1 147 0 0,0-1-1 0 0,0-1 1 0 0,17 2-1 0 0,-8-4-89 0 0,1-1 0 0 0,0 0 0 0 0,-1-2 0 0 0,1 0 0 0 0,-1-1 0 0 0,26-11 0 0 0,-30 12 56 0 0,-2-2 1 0 0,1 0-1 0 0,23-14 1 0 0,-35 19-317 0 0,0 0 0 0 0,0 0 0 0 0,0-1 0 0 0,0 1 1 0 0,0 0-1 0 0,0 0 0 0 0,0-1 0 0 0,0 1 0 0 0,-1-1 1 0 0,1 1-1 0 0,0-1 0 0 0,-1 1 0 0 0,1-1 0 0 0,-1 1 1 0 0,0-1-1 0 0,0 1 0 0 0,1-1 0 0 0,-1 0 1 0 0,0 1-1 0 0,0-1 0 0 0,0 1 0 0 0,-1-1 0 0 0,1 1 1 0 0,0-1-1 0 0,0 0 0 0 0,-1 1 0 0 0,1-1 0 0 0,-1 1 1 0 0,-1-3-1 0 0,0-2 182 0 0,-1 0 0 0 0,0 0 0 0 0,-1 0 0 0 0,1 0 0 0 0,-8-7 0 0 0,4 5-148 0 0,-1 0 0 0 0,0 1 0 0 0,0 0 0 0 0,-1 0 0 0 0,0 1 0 0 0,0 0 1 0 0,-1 1-1 0 0,1 0 0 0 0,-1 1 0 0 0,0 0 0 0 0,-1 0 0 0 0,1 1 0 0 0,0 0 0 0 0,-1 1 1 0 0,0 0-1 0 0,-19 0 0 0 0,25 2-125 0 0,0 1 0 0 0,0-1 1 0 0,-1 2-1 0 0,1-1 0 0 0,0 0 1 0 0,0 1-1 0 0,0 0 0 0 0,1 0 1 0 0,-1 1-1 0 0,0-1 0 0 0,1 1 1 0 0,0 0-1 0 0,-1 0 0 0 0,1 1 1 0 0,0-1-1 0 0,1 1 0 0 0,-1 0 1 0 0,1 0-1 0 0,-1 0 0 0 0,1 0 1 0 0,-3 7-1 0 0,3-7-11 0 0,1 0 1 0 0,0 1-1 0 0,0-1 0 0 0,0 0 1 0 0,1 1-1 0 0,-1-1 0 0 0,1 1 0 0 0,0-1 1 0 0,1 1-1 0 0,-1-1 0 0 0,1 1 1 0 0,0 0-1 0 0,0-1 0 0 0,0 1 1 0 0,0 0-1 0 0,1-1 0 0 0,0 1 0 0 0,0-1 1 0 0,0 1-1 0 0,1-1 0 0 0,-1 1 1 0 0,1-1-1 0 0,0 0 0 0 0,1 0 1 0 0,2 5-1 0 0,58 80-128 0 0,-59-83 111 0 0,1 0 0 0 0,0 0-1 0 0,0-1 1 0 0,0 0 0 0 0,1 0-1 0 0,0-1 1 0 0,0 1 0 0 0,0-1-1 0 0,0 0 1 0 0,1-1 0 0 0,0 0-1 0 0,-1 0 1 0 0,1 0 0 0 0,0-1-1 0 0,0 0 1 0 0,14 2 0 0 0,-7-2-693 0 0,0 0 1 0 0,0-2-1 0 0,0 1 1 0 0,0-2-1 0 0,0 0 1 0 0,0-1 0 0 0,0 0-1 0 0,14-5 1 0 0,46-10-8578 0 0,-46 12 8723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0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359 102 9706 0 0,'-11'-10'2144'0'0,"7"7"-1401"0"0,1 0 0 0 0,0-1 0 0 0,0 1 0 0 0,0-1-1 0 0,-4-5 1 0 0,4 5-342 0 0,0 0 0 0 0,-1 0 0 0 0,1 0 0 0 0,-1 0 0 0 0,0 1 0 0 0,0-1 0 0 0,0 1 0 0 0,-1 0 0 0 0,1 0 0 0 0,-1 1 0 0 0,0-1 0 0 0,-8-2 0 0 0,1 1-43 0 0,0 0-1 0 0,-1 1 1 0 0,1 0-1 0 0,-15-1 1 0 0,17 3-344 0 0,0 0 0 0 0,0 1 0 0 0,0 1 1 0 0,0 0-1 0 0,0 0 0 0 0,-1 0 0 0 0,2 2 1 0 0,-1-1-1 0 0,0 1 0 0 0,0 1 0 0 0,1-1 1 0 0,0 2-1 0 0,0-1 0 0 0,0 1 0 0 0,-12 9 1 0 0,19-12-64 0 0,0 0 1 0 0,0 1 0 0 0,0-1 0 0 0,1 0-1 0 0,-1 1 1 0 0,1-1 0 0 0,-1 1-1 0 0,1 0 1 0 0,0-1 0 0 0,-2 6 0 0 0,3-6 3 0 0,-1-1 1 0 0,1 1 0 0 0,0 0 0 0 0,-1 0 0 0 0,1-1 0 0 0,0 1 0 0 0,0 0 0 0 0,0 0-1 0 0,0-1 1 0 0,0 1 0 0 0,1 0 0 0 0,-1 0 0 0 0,0-1 0 0 0,1 1 0 0 0,0 0 0 0 0,-1-1-1 0 0,1 1 1 0 0,0 0 0 0 0,1 2 0 0 0,4 2-23 0 0,0-1 0 0 0,0 1 0 0 0,0-1-1 0 0,0 0 1 0 0,1 0 0 0 0,0-1 0 0 0,0 0 0 0 0,0 0-1 0 0,1-1 1 0 0,14 5 0 0 0,7 0-194 0 0,49 7 0 0 0,-30-6-22 0 0,-16-3 255 0 0,1 3 0 0 0,-1 0 0 0 0,-1 2 0 0 0,59 29 0 0 0,-85-37 51 0 0,0 1 0 0 0,0-1 0 0 0,0 1 1 0 0,0 0-1 0 0,-1 0 0 0 0,8 9 0 0 0,-11-12 25 0 0,0 0 0 0 0,0 0-1 0 0,-1 0 1 0 0,1 0 0 0 0,0 0-1 0 0,-1 0 1 0 0,1 0 0 0 0,-1 0-1 0 0,1 0 1 0 0,-1 0 0 0 0,1 0 0 0 0,-1 0-1 0 0,0 0 1 0 0,0 1 0 0 0,0-1-1 0 0,1 0 1 0 0,-1 0 0 0 0,0 0-1 0 0,0 1 1 0 0,0-1 0 0 0,-1 0 0 0 0,1 0-1 0 0,0 0 1 0 0,0 0 0 0 0,-1 1-1 0 0,1-1 1 0 0,0 0 0 0 0,-1 0-1 0 0,0 0 1 0 0,1 0 0 0 0,-1 0 0 0 0,1 0-1 0 0,-1 0 1 0 0,0 0 0 0 0,0 0-1 0 0,1-1 1 0 0,-1 1 0 0 0,0 0-1 0 0,0 0 1 0 0,0-1 0 0 0,-2 2 0 0 0,-5 3 137 0 0,0-1 1 0 0,-1-1 0 0 0,0 0 0 0 0,1 0 0 0 0,-1 0 0 0 0,0-1 0 0 0,0 0 0 0 0,-12 0 0 0 0,-5 0-29 0 0,-46-3 0 0 0,52-1-287 0 0,0 0 0 0 0,-39-11 0 0 0,50 10-419 0 0,-1 0 0 0 0,1-1 0 0 0,-10-5 0 0 0,13 6-411 0 0,1-1-1 0 0,-1 0 1 0 0,1 0-1 0 0,0 0 1 0 0,-7-8-1 0 0,11 11 641 0 0,0 0 0 0 0,0 0-1 0 0,0 0 1 0 0,0-1 0 0 0,1 1-1 0 0,-1 0 1 0 0,0 0 0 0 0,1 0-1 0 0,-1-1 1 0 0,1 1 0 0 0,-1 0-1 0 0,1-1 1 0 0,0 1 0 0 0,0 0 0 0 0,-1-1-1 0 0,1-1 1 0 0,1-7-163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348 107 448 0 0,'4'-2'805'0'0,"-1"0"-1"0"0,1-1 1 0 0,-1 1-1 0 0,1-1 1 0 0,4-4 0 0 0,-7 6-397 0 0,0-1 0 0 0,0 1 0 0 0,1 0 0 0 0,-1-1 0 0 0,0 0 1 0 0,0 1-1 0 0,0-1 0 0 0,-1 1 0 0 0,1-1 0 0 0,0 0 1 0 0,-1 0-1 0 0,1 1 0 0 0,-1-1 0 0 0,1 0 0 0 0,-1-2 1 0 0,0 3-241 0 0,0-1 1 0 0,-1 1 0 0 0,1-1-1 0 0,-1 1 1 0 0,0 0 0 0 0,1-1-1 0 0,-1 1 1 0 0,0 0 0 0 0,0-1 0 0 0,1 1-1 0 0,-1 0 1 0 0,0 0 0 0 0,-1 0-1 0 0,1 0 1 0 0,0 0 0 0 0,0 0 0 0 0,0 0-1 0 0,0 0 1 0 0,-1 1 0 0 0,-1-2-1 0 0,-33-15 2340 0 0,28 14-2228 0 0,-1 0-147 0 0,0 0 0 0 0,0 0 0 0 0,0 1 0 0 0,0 1-1 0 0,0 0 1 0 0,-1 0 0 0 0,1 0 0 0 0,-1 1 0 0 0,-15 2-1 0 0,-6 3-68 0 0,-43 12-1 0 0,70-16-64 0 0,-2 1-52 0 0,0 1 0 0 0,0 0 0 0 0,0 0-1 0 0,0 0 1 0 0,1 0 0 0 0,-1 1 0 0 0,1 0 0 0 0,0 0 0 0 0,-8 10 0 0 0,2-4-42 0 0,9-9 62 0 0,1 1 0 0 0,-1-1 0 0 0,1 1 0 0 0,0-1 0 0 0,0 1 0 0 0,-1-1 0 0 0,1 1 0 0 0,0 0 0 0 0,0-1 0 0 0,1 1 0 0 0,-1 0 0 0 0,0 0 0 0 0,0 0 0 0 0,1 0 0 0 0,0 0 0 0 0,-1 0 0 0 0,1 0 0 0 0,0 0 0 0 0,0 0 0 0 0,0 0 0 0 0,0 0 0 0 0,0 0 0 0 0,0 0 0 0 0,1 0 0 0 0,-1-1 0 0 0,0 1 0 0 0,1 0 0 0 0,1 3 0 0 0,0-1 4 0 0,0 0-1 0 0,0-1 1 0 0,1 1-1 0 0,-1 0 1 0 0,1-1-1 0 0,0 1 1 0 0,0-1-1 0 0,0 0 1 0 0,1 0-1 0 0,-1 0 1 0 0,6 3-1 0 0,12 6-7 0 0,1-2 0 0 0,1 0-1 0 0,-1-1 1 0 0,2-1 0 0 0,38 7-1 0 0,47 17 145 0 0,-102-29-70 0 0,0 0 0 0 0,0 0 0 0 0,0 0-1 0 0,-1 1 1 0 0,0 0 0 0 0,0 0 0 0 0,0 1 0 0 0,8 8 0 0 0,-11-11 81 0 0,-1 1 1 0 0,0 0-1 0 0,0-1 1 0 0,0 1-1 0 0,-1 0 0 0 0,1 0 1 0 0,-1 0-1 0 0,0 1 1 0 0,1-1-1 0 0,-2 0 1 0 0,1 0-1 0 0,0 1 1 0 0,0-1-1 0 0,-1 0 1 0 0,0 1-1 0 0,0-1 1 0 0,0 1-1 0 0,0-1 0 0 0,0 0 1 0 0,-2 6-1 0 0,1-7-29 0 0,1 0 0 0 0,-1-1 0 0 0,0 1 1 0 0,0 0-1 0 0,-1-1 0 0 0,1 1 0 0 0,0-1 0 0 0,0 1 0 0 0,-1-1 0 0 0,1 0 0 0 0,-1 0 0 0 0,1 1 0 0 0,-1-1 0 0 0,0 0 0 0 0,1 0 0 0 0,-1-1 0 0 0,0 1 0 0 0,-2 1 0 0 0,-38 12 1263 0 0,38-13-1222 0 0,-19 5 176 0 0,0 0-1 0 0,-1-2 0 0 0,1 0 0 0 0,-48 0 0 0 0,52-4-291 0 0,2 0-46 0 0,-1 0-1 0 0,1-1 0 0 0,-1-1 0 0 0,1-1 0 0 0,-20-5 0 0 0,24 5-154 0 0,-12-3-903 0 0,25 5 1011 0 0,-1 1 1 0 0,1 0 0 0 0,0 0-1 0 0,-1 0 1 0 0,1 0 0 0 0,0-1-1 0 0,0 1 1 0 0,-1 0 0 0 0,1 0 0 0 0,0-1-1 0 0,0 1 1 0 0,-1 0 0 0 0,1 0-1 0 0,0-1 1 0 0,0 1 0 0 0,0 0-1 0 0,0-1 1 0 0,-1 1 0 0 0,1 0 0 0 0,0-1-1 0 0,0 1 1 0 0,0-1 0 0 0,0 0-123 0 0,0 1 1 0 0,0-1 0 0 0,1 0-1 0 0,-1 1 1 0 0,0-1 0 0 0,0 0-1 0 0,1 1 1 0 0,-1-1 0 0 0,1 0-1 0 0,-1 1 1 0 0,0-1 0 0 0,1 1-1 0 0,-1-1 1 0 0,1 1 0 0 0,0-2-1 0 0,8-5-1262 0 0,-1 1 0 0 0,1 0 0 0 0,0 0-1 0 0,14-7 1 0 0,-4 5-328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6041 0 0,'0'0'106'0'0,"0"-1"-1"0"0,0 1 0 0 0,0 0 1 0 0,0 0-1 0 0,-1 0 0 0 0,1 0 0 0 0,0-1 1 0 0,0 1-1 0 0,0 0 0 0 0,-1 0 1 0 0,1 0-1 0 0,0 0 0 0 0,0 0 1 0 0,-1 0-1 0 0,1-1 0 0 0,0 1 0 0 0,0 0 1 0 0,-1 0-1 0 0,1 0 0 0 0,0 0 1 0 0,0 0-1 0 0,-1 0 0 0 0,1 0 1 0 0,0 0-1 0 0,0 0 0 0 0,-1 0 0 0 0,1 0 1 0 0,0 0-1 0 0,0 0 0 0 0,-1 1 1 0 0,1-1-1 0 0,0 0 0 0 0,-1 0 1 0 0,-4 9 1151 0 0,-1 13-439 0 0,6-21-712 0 0,-2 17 181 0 0,0 0 0 0 0,2 0 0 0 0,0 0 0 0 0,1 0 0 0 0,1 1 0 0 0,1-1 0 0 0,6 26 0 0 0,-5-37-202 0 0,-3-6-33 0 0,-1 0-1 0 0,1 0 1 0 0,0 0-1 0 0,-1 0 1 0 0,0 0-1 0 0,1 0 1 0 0,-1 0-1 0 0,1 0 1 0 0,-1 0-1 0 0,0 0 1 0 0,0 0-1 0 0,0 0 1 0 0,1 0 0 0 0,-1 1-1 0 0,-1 1 1 0 0,-6-19 2017 0 0,2 4-2014 0 0,-1 1 0 0 0,0-1 0 0 0,0 1 0 0 0,-13-14 0 0 0,19 24-51 0 0,0 1 1 0 0,-1-1-1 0 0,1 1 1 0 0,-1-1-1 0 0,1 1 0 0 0,0-1 1 0 0,0 1-1 0 0,-1-1 0 0 0,1 0 1 0 0,0 1-1 0 0,0-1 0 0 0,0 1 1 0 0,0-1-1 0 0,-1 0 1 0 0,1 1-1 0 0,0-1 0 0 0,0 1 1 0 0,0-1-1 0 0,1 0 0 0 0,-1 0 12 0 0,0 1-1 0 0,0-1 0 0 0,0 1 0 0 0,1 0 0 0 0,-1-1 0 0 0,0 1 0 0 0,1 0 0 0 0,-1-1 1 0 0,0 1-1 0 0,1 0 0 0 0,-1-1 0 0 0,0 1 0 0 0,1 0 0 0 0,-1 0 0 0 0,1-1 0 0 0,-1 1 1 0 0,0 0-1 0 0,1 0 0 0 0,0-1 0 0 0,2 1 111 0 0,1-1 0 0 0,0 0 0 0 0,-1 1 0 0 0,8 0 0 0 0,12 0 314 0 0,31-4 1 0 0,-45 2-780 0 0,1 0 0 0 0,8-3 1 0 0,-11 3-1231 0 0,-1-1 1 0 0,0 0-1 0 0,10-6 1 0 0,-10 5-1850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 2104 0 0,'-4'-2'1226'0'0,"0"0"-1"0"0,0 1 0 0 0,0-1 0 0 0,0 1 0 0 0,-1 0 0 0 0,1 0 0 0 0,-8-1 0 0 0,10 2-1118 0 0,1 0 1 0 0,0 0-1 0 0,0 1 1 0 0,0-1-1 0 0,-1 0 0 0 0,1 1 1 0 0,0-1-1 0 0,0 1 1 0 0,0-1-1 0 0,0 1 0 0 0,0 0 1 0 0,0-1-1 0 0,0 1 1 0 0,0 0-1 0 0,0 0 0 0 0,0-1 1 0 0,0 1-1 0 0,0 0 1 0 0,1 0-1 0 0,-1 0 0 0 0,0 0 1 0 0,1 0-1 0 0,-1 0 1 0 0,1 1-1 0 0,-1-1 0 0 0,1 0 1 0 0,-1 0-1 0 0,1 0 1 0 0,0 0-1 0 0,-1 1 0 0 0,1-1 1 0 0,0 0-1 0 0,0 2 1 0 0,-1 3 24 0 0,0 1 1 0 0,0-1-1 0 0,1 1 1 0 0,0-1 0 0 0,0 1-1 0 0,1-1 1 0 0,0 0-1 0 0,0 1 1 0 0,0-1 0 0 0,1 0-1 0 0,0 0 1 0 0,0 1-1 0 0,4 7 1 0 0,6 15 202 0 0,-10-23-294 0 0,0-1 1 0 0,0 0-1 0 0,0 1 1 0 0,1-1-1 0 0,0 0 1 0 0,0 0-1 0 0,0 0 1 0 0,7 6-1 0 0,-3-3 5 0 0,1-1-1 0 0,0 0 1 0 0,0-1-1 0 0,1 0 0 0 0,15 8 1 0 0,-21-12-1 0 0,0-1 1 0 0,0 0 0 0 0,0 1-1 0 0,0-1 1 0 0,0 0 0 0 0,1-1-1 0 0,-1 1 1 0 0,0-1-1 0 0,1 1 1 0 0,-1-1 0 0 0,0 0-1 0 0,1 0 1 0 0,-1 0 0 0 0,1-1-1 0 0,-1 1 1 0 0,0-1-1 0 0,0 0 1 0 0,1 0 0 0 0,-1 0-1 0 0,0 0 1 0 0,5-3-1 0 0,-3 1 5 0 0,0-1-1 0 0,0 1 1 0 0,0-1-1 0 0,0 0 1 0 0,-1 0-1 0 0,1 0 0 0 0,4-7 1 0 0,-7 8-17 0 0,0 0 0 0 0,-1 0 0 0 0,1 0 0 0 0,-1 0 1 0 0,0 0-1 0 0,0 0 0 0 0,0 0 0 0 0,0-1 0 0 0,-1 1 0 0 0,1 0 0 0 0,-1-1 0 0 0,0 1 1 0 0,0 0-1 0 0,0 0 0 0 0,-1-5 0 0 0,0 1 87 0 0,0-1 1 0 0,-1 1-1 0 0,0-1 1 0 0,-5-11-1 0 0,6 17-103 0 0,0 0 0 0 0,0-1 1 0 0,0 1-1 0 0,0 0 0 0 0,0 0 0 0 0,-1 0 0 0 0,1 0 0 0 0,-1 0 0 0 0,1 1 0 0 0,-1-1 0 0 0,0 0 0 0 0,0 1 1 0 0,1-1-1 0 0,-1 1 0 0 0,0 0 0 0 0,0 0 0 0 0,-1-1 0 0 0,1 1 0 0 0,-3-1 0 0 0,5 2-34 0 0,0 0-1 0 0,-1 0 1 0 0,1 0 0 0 0,0 0-1 0 0,-1 0 1 0 0,1 0 0 0 0,0 0-1 0 0,-1 0 1 0 0,1 0-1 0 0,0 0 1 0 0,-1 0 0 0 0,1 0-1 0 0,0 0 1 0 0,-1 0 0 0 0,1 0-1 0 0,0 1 1 0 0,-1-1-1 0 0,1 0 1 0 0,0 0 0 0 0,0 0-1 0 0,-1 0 1 0 0,1 1 0 0 0,0-1-1 0 0,0 0 1 0 0,-1 0-1 0 0,1 0 1 0 0,0 1 0 0 0,0-1-1 0 0,0 0 1 0 0,-1 0 0 0 0,1 1-1 0 0,-1 12-274 0 0,8 17 95 0 0,-6-27 166 0 0,3 7-12 0 0,0 0 0 0 0,1 0 0 0 0,0 0 0 0 0,12 17 0 0 0,-14-24 45 0 0,0 1 0 0 0,1-1-1 0 0,-1 0 1 0 0,0 0 0 0 0,1 0 0 0 0,0 0-1 0 0,0-1 1 0 0,0 0 0 0 0,0 1 0 0 0,0-1-1 0 0,0-1 1 0 0,0 1 0 0 0,1-1 0 0 0,5 2-1 0 0,2-1 63 0 0,0 1 0 0 0,0-2 0 0 0,0 0 0 0 0,17-1 0 0 0,-27 0-27 0 0,1 0 1 0 0,0 0-1 0 0,-1 0 0 0 0,1-1 1 0 0,-1 1-1 0 0,1-1 1 0 0,-1 0-1 0 0,1 0 1 0 0,-1 0-1 0 0,1 0 1 0 0,-1 0-1 0 0,0-1 0 0 0,1 1 1 0 0,-1-1-1 0 0,0 1 1 0 0,0-1-1 0 0,0 0 1 0 0,0 0-1 0 0,-1 0 0 0 0,1 0 1 0 0,0 0-1 0 0,-1 0 1 0 0,1 0-1 0 0,-1 0 1 0 0,0-1-1 0 0,2-4 1 0 0,-3 6-27 0 0,1 1 1 0 0,-1-1-1 0 0,0 0 0 0 0,0 1 1 0 0,0-1-1 0 0,0 0 1 0 0,1 1-1 0 0,-1-1 1 0 0,0 0-1 0 0,0 1 1 0 0,0-1-1 0 0,-1 0 1 0 0,1 1-1 0 0,0-1 1 0 0,0 0-1 0 0,0 1 1 0 0,0-1-1 0 0,-1 0 1 0 0,1 1-1 0 0,0-1 1 0 0,0 0-1 0 0,-1 1 1 0 0,1-1-1 0 0,-1 1 1 0 0,1-1-1 0 0,-1 0 0 0 0,0 0 6 0 0,0 0 0 0 0,1 0-1 0 0,-1 0 1 0 0,1 0-1 0 0,-1 0 1 0 0,1 0-1 0 0,-1 0 1 0 0,1 0-1 0 0,0 0 1 0 0,-1 0-1 0 0,1 0 1 0 0,0 0-1 0 0,0-2 1 0 0,3-19 410 0 0,-2 21-409 0 0,-1-1 0 0 0,1 0 1 0 0,-1 0-1 0 0,1 0 1 0 0,-1 1-1 0 0,0-1 1 0 0,0 0-1 0 0,0 0 1 0 0,0 0-1 0 0,0 1 1 0 0,0-1-1 0 0,-1 0 1 0 0,1 0-1 0 0,-1 0 0 0 0,1 1 1 0 0,-1-1-1 0 0,-1-3 1 0 0,-3-4-138 0 0,1 1 0 0 0,-2 0 1 0 0,1 0-1 0 0,-1 0 0 0 0,0 1 1 0 0,-15-14-1 0 0,21 21 4 0 0,0 0 1 0 0,0 1-1 0 0,0-1 1 0 0,0 0-1 0 0,1 0 0 0 0,-1 0 1 0 0,0 0-1 0 0,0 1 1 0 0,0-1-1 0 0,0 0 0 0 0,0 0 1 0 0,-1 0-1 0 0,1 0 0 0 0,0 1 1 0 0,0-1-1 0 0,0 0 1 0 0,0 0-1 0 0,0 0 0 0 0,0 0 1 0 0,0 0-1 0 0,0 1 1 0 0,0-1-1 0 0,0 0 0 0 0,-2 1-1374 0 0,2-1 1374 0 0,0 0 0 0 0,0 0 1 0 0,-1 0-1 0 0,1 0 0 0 0,0 0 1 0 0,0 0-1 0 0,0 0 1 0 0,0 0-1 0 0,-1 0 0 0 0,1 0 1 0 0,0 0-1 0 0,0 0 1 0 0,0 0-1 0 0,0 0 0 0 0,-1 0 1 0 0,1 0-1 0 0,0 0 1 0 0,0 0-1 0 0,0 0 0 0 0,0 0 1 0 0,0 0-1 0 0,-1 0 1 0 0,0-2-918 0 0,7 16-4012 0 0,1-7 2681 0 0,1 0 1917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 3897 0 0,'-16'-3'6868'0'0,"17"19"-4213"0"0,2-1-2235 0 0,1 0 1 0 0,0-1-1 0 0,1 0 0 0 0,1 0 0 0 0,9 18 0 0 0,6 13-495 0 0,-20-43 15 0 0,0 0 0 0 0,0 0 0 0 0,0 0 0 0 0,0 0-1 0 0,0 0 1 0 0,1 0 0 0 0,-1-1 0 0 0,0 1 0 0 0,1 0 0 0 0,2 1 0 0 0,13 6-3278 0 0,-11-8 1649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84 104 5729 0 0,'-15'-23'3790'0'0,"-28"-29"-1"0"0,33 42-2987 0 0,8 9-795 0 0,0-1-1 0 0,0 0 1 0 0,1 1 0 0 0,-1-1 0 0 0,0 0 0 0 0,1 0 0 0 0,-3-4-1 0 0,5 6-135 0 0,-1 0 0 0 0,1 0-1 0 0,0 0 1 0 0,-1 0 0 0 0,1 0 0 0 0,-1 0-1 0 0,1 0 1 0 0,-1 0 0 0 0,1 0-1 0 0,0 0 1 0 0,-1 0 0 0 0,1 0-1 0 0,-1 0 1 0 0,1 1 0 0 0,-1-1-1 0 0,1 0 1 0 0,-1 1 0 0 0,1-1 0 0 0,-1 0-1 0 0,1 0 1 0 0,-1 1 0 0 0,0-1-1 0 0,2 2 1 0 0,21 19-2037 0 0,-10-9 1945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65 252 4697 0 0,'0'5'407'0'0,"1"-1"0"0"0,-1 1 0 0 0,1 0 0 0 0,0-1 0 0 0,0 1 0 0 0,0-1 0 0 0,0 1 0 0 0,1-1-1 0 0,0 0 1 0 0,0 1 0 0 0,0-1 0 0 0,0 0 0 0 0,1 0 0 0 0,0-1 0 0 0,0 1 0 0 0,3 3 0 0 0,-1 0-68 0 0,1 1-1 0 0,7 14 1 0 0,-13-21-311 0 0,0 0 0 0 0,1 0 0 0 0,-1 0 0 0 0,0 0 0 0 0,1 1 1 0 0,-1-1-1 0 0,0 0 0 0 0,0 0 0 0 0,0 0 0 0 0,0 0 0 0 0,0 0 1 0 0,0 0-1 0 0,-1 0 0 0 0,1 0 0 0 0,0 0 0 0 0,0 1 0 0 0,-1 0 1 0 0,0-1-8 0 0,1 0 1 0 0,-1 1-1 0 0,1-1 1 0 0,0 0 0 0 0,0 0-1 0 0,-1 1 1 0 0,1-1-1 0 0,0 0 1 0 0,0 0 0 0 0,0 1-1 0 0,1-1 1 0 0,-1 0-1 0 0,0 0 1 0 0,1 2 0 0 0,19 60 1583 0 0,-11-51-1286 0 0,-9-12-292 0 0,1 0 1 0 0,-1 1-1 0 0,1-1 0 0 0,-1 0 1 0 0,1 1-1 0 0,-1-1 0 0 0,0 0 0 0 0,1 1 1 0 0,-1-1-1 0 0,1 1 0 0 0,-1-1 1 0 0,0 1-1 0 0,0-1 0 0 0,1 0 0 0 0,-1 1 1 0 0,0-1-1 0 0,0 1 0 0 0,0-1 0 0 0,1 1 1 0 0,-1-1-1 0 0,0 1 0 0 0,0 0 1 0 0,0-1-1 0 0,0 1 0 0 0,0-1 0 0 0,0 1 1 0 0,0-1-1 0 0,0 1 0 0 0,0-1 1 0 0,0 1-1 0 0,0-1 0 0 0,-1 1 0 0 0,1-1 1 0 0,0 1-1 0 0,0-1 0 0 0,0 1 1 0 0,-1-1-1 0 0,1 1 0 0 0,-1-1 49 0 0,1 0-1 0 0,0 0 1 0 0,-1 0-1 0 0,1 0 1 0 0,0 0-1 0 0,-1 0 1 0 0,1 0-1 0 0,0 0 1 0 0,0-1-1 0 0,-1 1 0 0 0,1 0 1 0 0,0 0-1 0 0,0 0 1 0 0,-1-1-1 0 0,1 1 1 0 0,0 0-1 0 0,0 0 1 0 0,-1-1-1 0 0,1 1 1 0 0,0 0-1 0 0,0 0 1 0 0,0-1-1 0 0,0 1 1 0 0,0 0-1 0 0,-1-1 1 0 0,1 1-1 0 0,0 0 1 0 0,0-1-1 0 0,0 1 1 0 0,0 0-1 0 0,0-1 1 0 0,-4-11 776 0 0,2 6-659 0 0,-1-1 1 0 0,1 1 0 0 0,-1 0 0 0 0,0 1 0 0 0,0-1 0 0 0,-7-8 0 0 0,-10-18 278 0 0,-9-21 105 0 0,-15-32 16 0 0,40 74-567 0 0,0 0 0 0 0,0 0 0 0 0,1 0 0 0 0,0 0 0 0 0,1 0 0 0 0,-1-14 1 0 0,3 19-60 0 0,0 1 1 0 0,1 0 0 0 0,-1 0-1 0 0,1 0 1 0 0,0 0 0 0 0,1 0-1 0 0,-1 0 1 0 0,1 0-1 0 0,0 0 1 0 0,0 0 0 0 0,0 1-1 0 0,1-1 1 0 0,-1 1 0 0 0,1-1-1 0 0,0 1 1 0 0,1 0 0 0 0,4-5-1 0 0,-5 6-1 0 0,1 0 0 0 0,-1 1 0 0 0,1-1 0 0 0,-1 0 0 0 0,1 1 0 0 0,0 0 0 0 0,0 0 0 0 0,0 0 0 0 0,0 1 0 0 0,0-1 0 0 0,1 1 0 0 0,-1 0 0 0 0,0 0-1 0 0,1 1 1 0 0,-1-1 0 0 0,0 1 0 0 0,1 0 0 0 0,-1 0 0 0 0,1 0 0 0 0,7 2 0 0 0,2 2-3 0 0,0 0 0 0 0,1 1 0 0 0,-2 0 0 0 0,1 1 0 0 0,17 11 0 0 0,-23-12 12 0 0,0 0-1 0 0,-1 0 0 0 0,1 1 0 0 0,-1 0 1 0 0,-1 1-1 0 0,1-1 0 0 0,-1 1 1 0 0,0 1-1 0 0,8 13 0 0 0,-12-18-2 0 0,-1-1-1 0 0,0 1 1 0 0,0 0-1 0 0,0 0 1 0 0,0 0-1 0 0,0 0 1 0 0,0 0 0 0 0,-1-1-1 0 0,0 1 1 0 0,1 0-1 0 0,-1 0 1 0 0,0 0-1 0 0,-1 0 1 0 0,1 0-1 0 0,0 0 1 0 0,-1 0 0 0 0,0 0-1 0 0,0 0 1 0 0,0 0-1 0 0,0 0 1 0 0,0-1-1 0 0,-2 5 1 0 0,0-3 23 0 0,1-1 1 0 0,-1 0-1 0 0,1 0 0 0 0,-1 0 1 0 0,0 0-1 0 0,0 0 1 0 0,0 0-1 0 0,-1-1 0 0 0,1 1 1 0 0,-1-1-1 0 0,1 0 0 0 0,-1 0 1 0 0,0 0-1 0 0,1-1 1 0 0,-8 3-1 0 0,8-4-4 0 0,-10 4 4 0 0,-1-1-1 0 0,-18 2 1 0 0,29-5-33 0 0,0 1 1 0 0,-1-1-1 0 0,1 0 1 0 0,0 0-1 0 0,-1-1 1 0 0,1 1-1 0 0,0-1 1 0 0,0 1-1 0 0,0-1 1 0 0,-1 0-1 0 0,1 0 1 0 0,0-1-1 0 0,0 1 1 0 0,0-1-1 0 0,-5-3 1 0 0,4 4-376 0 0,-5-2-892 0 0,9 3 1288 0 0,0 0-1 0 0,0 0 1 0 0,0-1-1 0 0,0 1 1 0 0,-1 0-1 0 0,1 0 1 0 0,0 0 0 0 0,0 0-1 0 0,0 0 1 0 0,0 0-1 0 0,0 0 1 0 0,0-1-1 0 0,0 1 1 0 0,0 0-1 0 0,0 0 1 0 0,0 0-1 0 0,0 0 1 0 0,0 0-1 0 0,0-1 1 0 0,0 1 0 0 0,0 0-1 0 0,0 0 1 0 0,0 0-1 0 0,0 0 1 0 0,0 0-1 0 0,0 0 1 0 0,0-1-1 0 0,0 1 1 0 0,0 0-1 0 0,0 0 1 0 0,0 0 0 0 0,0 0-1 0 0,0 0 1 0 0,0-1-1 0 0,0 1 1 0 0,0 0-1 0 0,0 0 1 0 0,1 0-1 0 0,-1 0 1 0 0,0 0-1 0 0,0 0 1 0 0,0 0-1 0 0,0 0 1 0 0,0 0 0 0 0,0-1-1 0 0,0 1 1 0 0,1 0-1 0 0,-1 0 1 0 0,0 0-1 0 0,0 0 1 0 0,0 0-1 0 0,0 0 1 0 0,0 0-1 0 0,1 0 1 0 0,-1 0-1 0 0,0 0 1 0 0,8-4-84 0 0,0 0 1 0 0,0 0-1 0 0,0 1 1 0 0,1 0-1 0 0,-1 0 1 0 0,18-2-1 0 0,57-1-64 0 0,-58 5 297 0 0,-1-1 0 0 0,26-5 0 0 0,-28 3 81 0 0,-3 0 19 0 0,0 0-1 0 0,28-11 0 0 0,-43 13-135 0 0,0 0 0 0 0,0 1 0 0 0,0-1 0 0 0,0-1 0 0 0,-1 1 0 0 0,1 0 0 0 0,0-1-1 0 0,-1 0 1 0 0,0 0 0 0 0,0 0 0 0 0,0 0 0 0 0,0-1 0 0 0,0 1 0 0 0,-1-1 0 0 0,1 0 0 0 0,3-7-1 0 0,-6 8 20 0 0,1 0-1 0 0,-1 0 0 0 0,0 0 0 0 0,0 0 0 0 0,0 0 1 0 0,0 0-1 0 0,0 0 0 0 0,-1 0 0 0 0,1 0 1 0 0,-3-5-1 0 0,-10-30 670 0 0,11 34-678 0 0,-1 0-1 0 0,1 0 1 0 0,-1-1-1 0 0,-1 1 1 0 0,1 1 0 0 0,-7-7-1 0 0,-10-12 387 0 0,19 20-482 0 0,-1 1 1 0 0,1 0-1 0 0,-1 0 0 0 0,1 0 1 0 0,-1 0-1 0 0,1 0 1 0 0,-1 1-1 0 0,0-1 1 0 0,1 0-1 0 0,-1 1 0 0 0,0-1 1 0 0,0 1-1 0 0,1-1 1 0 0,-1 1-1 0 0,0 0 0 0 0,0 0 1 0 0,1 0-1 0 0,-4 0 1 0 0,-32 3 16 0 0,37-3-27 0 0,-6 1-20 0 0,0 0 0 0 0,0 0 0 0 0,0 1 0 0 0,1 0 0 0 0,-1 0 0 0 0,1 1 0 0 0,-1 0-1 0 0,1 0 1 0 0,0 0 0 0 0,0 0 0 0 0,0 1 0 0 0,0 0 0 0 0,1 0 0 0 0,-1 0 0 0 0,1 0 0 0 0,-7 10 0 0 0,8-10 24 0 0,1 1 0 0 0,-1-1 1 0 0,0 1-1 0 0,1 0 1 0 0,0-1-1 0 0,0 1 0 0 0,1 0 1 0 0,-1 0-1 0 0,1 0 1 0 0,0 1-1 0 0,0-1 1 0 0,1 0-1 0 0,0 0 0 0 0,0 0 1 0 0,0 1-1 0 0,0-1 1 0 0,1 0-1 0 0,0 0 0 0 0,1 6 1 0 0,2-2 4 0 0,-1-1 0 0 0,1 0 0 0 0,0 0 0 0 0,1 0 1 0 0,0 0-1 0 0,0-1 0 0 0,0 0 0 0 0,1 0 0 0 0,0 0 0 0 0,1-1 1 0 0,-1 0-1 0 0,1 0 0 0 0,1-1 0 0 0,8 6 0 0 0,-4-4 13 0 0,1 0 0 0 0,0-1 0 0 0,0 0 0 0 0,1-2 0 0 0,0 1 0 0 0,0-1 0 0 0,0-1 0 0 0,18 2 0 0 0,-26-5-217 0 0,1 0 0 0 0,-1-1 0 0 0,0 0 0 0 0,1 0 0 0 0,-1 0 0 0 0,1-1 0 0 0,5-2 0 0 0,15-3-3072 0 0,-24 6 2801 0 0,0 0-1 0 0,-1 0 0 0 0,1 1 1 0 0,0-2-1 0 0,0 1 0 0 0,-1 0 1 0 0,1-1-1 0 0,-1 1 0 0 0,1-1 1 0 0,2-2-1 0 0,9-9-22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1632 0 0,'4'5'12061'0'0,"5"12"-9424"0"0,-8-16-2630 0 0,0 1 1 0 0,0 0 0 0 0,0 0 0 0 0,-1 0-1 0 0,1 0 1 0 0,-1 0 0 0 0,1 0 0 0 0,-1 0-1 0 0,0 0 1 0 0,1 0 0 0 0,-1 0 0 0 0,0 0-1 0 0,-1 0 1 0 0,1 0 0 0 0,0 0 0 0 0,0 0-1 0 0,-1 0 1 0 0,0 2 0 0 0,0-1 20 0 0,0 0-1 0 0,0 0 1 0 0,1-1-1 0 0,-1 1 1 0 0,1 0 0 0 0,-1 0-1 0 0,1 0 1 0 0,0 0 0 0 0,0 0-1 0 0,1 5 1 0 0,-1 18-229 0 0,-5-6-1060 0 0,0-7-2929 0 0,5-7-1053 0 0,0-4 4531 0 0,1 2 187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5601 0 0,'0'-1'219'0'0,"-1"1"0"0"0,1 0 0 0 0,0-1 0 0 0,0 1-1 0 0,0-1 1 0 0,0 1 0 0 0,0-1 0 0 0,0 1 0 0 0,0-1 0 0 0,0 1 0 0 0,0-1-1 0 0,0 1 1 0 0,0-1 0 0 0,0 1 0 0 0,0 0 0 0 0,1-1 0 0 0,-1 1 0 0 0,0-1-1 0 0,0 1 1 0 0,0-1 0 0 0,1 1 0 0 0,-1 0 0 0 0,0-1 0 0 0,0 1 0 0 0,3-3 2310 0 0,-7 4-1437 0 0,5-1-1022 0 0,-1 1 1 0 0,1-1-1 0 0,-1 1 0 0 0,1-1 1 0 0,-1 1-1 0 0,1 0 1 0 0,-1-1-1 0 0,1 1 1 0 0,-1 0-1 0 0,1-1 0 0 0,-1 1 1 0 0,0 0-1 0 0,1 0 1 0 0,-1-1-1 0 0,0 1 0 0 0,0 0 1 0 0,1 0-1 0 0,-1 0 1 0 0,0-1-1 0 0,0 1 1 0 0,0 0-1 0 0,0 0 0 0 0,0 1 1 0 0,0 1 2 0 0,1 0 1 0 0,-1 0-1 0 0,0 0 1 0 0,0 0-1 0 0,0 1 1 0 0,-1-1-1 0 0,0 3 1 0 0,-2 4 39 0 0,1 0-1 0 0,-3 20 1 0 0,3-8-103 0 0,1-12 3 0 0,0 1 1 0 0,1 0-1 0 0,2 13 1 0 0,-1-14-50 0 0,-1 0 1 0 0,0 1 0 0 0,-1 13 0 0 0,-2-18 523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4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3689 0 0,'0'0'85'0'0,"-2"-1"2206"0"0,2 1-2206 0 0,0 0 0 0 0,0 0 0 0 0,0 0 0 0 0,-1 0 0 0 0,1-1 0 0 0,0 1-1 0 0,0 0 1 0 0,0 0 0 0 0,2-2 2207 0 0,-2 1-2207 0 0,0 1 0 0 0,0 0-1 0 0,0 0 1 0 0,0 0 0 0 0,10-6 1835 0 0,5 4-1355 0 0,-14 2-549 0 0,-1 0 1 0 0,0 0-1 0 0,1 0 0 0 0,-1-1 1 0 0,0 1-1 0 0,1 0 1 0 0,-1 0-1 0 0,0 0 0 0 0,1 0 1 0 0,-1 0-1 0 0,0 0 1 0 0,0 1-1 0 0,1-1 0 0 0,-1 0 1 0 0,0 0-1 0 0,1 0 1 0 0,-1 0-1 0 0,0 0 0 0 0,1 0 1 0 0,-1 0-1 0 0,0 1 0 0 0,1-1 1 0 0,-1 0-1 0 0,0 0 1 0 0,0 0-1 0 0,1 1 0 0 0,-1-1 1 0 0,0 0-1 0 0,0 0 1 0 0,0 1-1 0 0,1-1 0 0 0,-1 0 1 0 0,0 1-1 0 0,0-1 0 0 0,0 0 1 0 0,0 0-1 0 0,0 1 1 0 0,0-1-1 0 0,0 0 0 0 0,1 1 1 0 0,-1-1-1 0 0,0 0 1 0 0,0 1-1 0 0,0-1 0 0 0,0 0 1 0 0,0 1-1 0 0,0 0 13 0 0,0 0 1 0 0,0-1-1 0 0,0 1 1 0 0,1 0-1 0 0,-1-1 0 0 0,0 1 1 0 0,1 0-1 0 0,-1-1 0 0 0,0 1 1 0 0,1-1-1 0 0,-1 1 0 0 0,1 0 1 0 0,-1-1-1 0 0,1 1 1 0 0,-1-1-1 0 0,1 1 0 0 0,-1-1 1 0 0,1 1-1 0 0,0-1 0 0 0,-1 0 1 0 0,1 1-1 0 0,0-1 0 0 0,-1 0 1 0 0,1 0-1 0 0,0 1 1 0 0,-1-1-1 0 0,2 0 0 0 0,5 4 508 0 0,-11-1 502 0 0,2-3-899 0 0,0 0 0 0 0,-1 0 0 0 0,1-1 0 0 0,0 1 1 0 0,-1 0-1 0 0,1-1 0 0 0,0 1 0 0 0,0-1 0 0 0,0 0 0 0 0,0 1 0 0 0,0-1 1 0 0,-1 0-1 0 0,1 0 0 0 0,-1-2 0 0 0,2 3-145 0 0,0-1-1 0 0,0 1 1 0 0,0 0-1 0 0,1-1 1 0 0,-1 1-1 0 0,0-1 1 0 0,1 1-1 0 0,-1-1 1 0 0,0 0-1 0 0,1 1 1 0 0,-1-1-1 0 0,1 1 1 0 0,-1-1-1 0 0,1 0 1 0 0,-1 0-1 0 0,1 1 1 0 0,0-1-1 0 0,-1 0 1 0 0,1 0-1 0 0,0 0 1 0 0,-1 1 0 0 0,1-1-1 0 0,0 0 1 0 0,0 0-1 0 0,0 0 1 0 0,0 0-1 0 0,0 1 1 0 0,0-1-1 0 0,0 0 1 0 0,0 0-1 0 0,0 0 1 0 0,0 0-1 0 0,0 0 1 0 0,1 1-1 0 0,-1-1 1 0 0,0 0-1 0 0,1 0 1 0 0,-1 0-1 0 0,1 0 1 0 0,3-10-172 0 0,-4 10 164 0 0,0 1 0 0 0,0 0 0 0 0,0-1 0 0 0,0 1 0 0 0,0-1 0 0 0,0 1 0 0 0,0-1 0 0 0,0 1 0 0 0,0 0 0 0 0,0-1 0 0 0,0 1 0 0 0,1-1 0 0 0,-1 1 0 0 0,0 0 0 0 0,0-1 0 0 0,1 1 0 0 0,-1 0 0 0 0,0-1 0 0 0,0 1-1 0 0,1 0 1 0 0,-1-1 0 0 0,0 1 0 0 0,1 0 0 0 0,-1 0 0 0 0,0-1 0 0 0,1 1 0 0 0,-1 0 0 0 0,1 0 0 0 0,-1 0 0 0 0,0-1 0 0 0,1 1 0 0 0,-1 0 0 0 0,1 0 0 0 0,2-1-73 0 0,5 6 29 0 0,-1-3 61 0 0,-6-1-1 0 0,0-1 1 0 0,1 1-1 0 0,-1-1 0 0 0,1 1 0 0 0,-1-1 1 0 0,0 1-1 0 0,1 0 0 0 0,-1 0 0 0 0,0 0 0 0 0,0-1 1 0 0,0 1-1 0 0,0 0 0 0 0,1 1 0 0 0,-1-1 0 0 0,-1 0 1 0 0,1 0-1 0 0,0 0 0 0 0,0 0 0 0 0,0 1 0 0 0,-1-1 1 0 0,2 3-1 0 0,-2-4-8 0 0,0 1-107 0 0,0 1 12 0 0,0-1 0 0 0,0 0-1 0 0,-1 0 1 0 0,1 1 0 0 0,0-1-1 0 0,-1 0 1 0 0,1 0 0 0 0,-1 0-1 0 0,1 0 1 0 0,-2 2 0 0 0,2 6-5630 0 0,0-5 5449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 3585 0 0,'-8'0'674'0'0,"0"1"0"0"0,1 0 0 0 0,-1 0 0 0 0,0 1 0 0 0,1 0 0 0 0,0 0 0 0 0,-1 0 1 0 0,1 1-1 0 0,0 0 0 0 0,-7 5 0 0 0,6-3-485 0 0,0 0 1 0 0,1 0 0 0 0,0 1-1 0 0,0 0 1 0 0,1 0-1 0 0,0 1 1 0 0,0 0-1 0 0,0 0 1 0 0,1 0-1 0 0,0 1 1 0 0,0-1-1 0 0,1 1 1 0 0,-6 15 0 0 0,-48 151 1675 0 0,56-169-1825 0 0,1 1-1 0 0,-1-1 0 0 0,1 1 0 0 0,0-1 0 0 0,1 1 1 0 0,-1-1-1 0 0,1 1 0 0 0,0 0 0 0 0,0-1 0 0 0,1 1 1 0 0,0-1-1 0 0,0 1 0 0 0,0-1 0 0 0,3 9 0 0 0,1-4 2 0 0,-3-7-27 0 0,0 1 0 0 0,0 0 0 0 0,-1 0 0 0 0,1 0-1 0 0,-1 0 1 0 0,1 5 0 0 0,12 68 20 0 0,-12-70-29 0 0,0-1 0 0 0,1 1 0 0 0,0 0-1 0 0,0-1 1 0 0,1 1 0 0 0,0-1 0 0 0,0 0-1 0 0,9 10 1 0 0,-4-7 25 0 0,-1 0-1 0 0,1-1 0 0 0,1 0 1 0 0,15 11-1 0 0,-10-11 29 0 0,1 0 0 0 0,0 0-1 0 0,0-1 1 0 0,0-1 0 0 0,1-1 0 0 0,0 0 0 0 0,0-2-1 0 0,1 1 1 0 0,-1-2 0 0 0,1-1 0 0 0,-1 0 0 0 0,1-1 0 0 0,29-4-1 0 0,-37 2-10 0 0,0-1-1 0 0,-1 0 0 0 0,0-1 1 0 0,1 0-1 0 0,-2 0 0 0 0,1-1 1 0 0,0 0-1 0 0,10-9 0 0 0,-7 4 35 0 0,-1 0 0 0 0,0 0-1 0 0,0-2 1 0 0,15-19 0 0 0,-21 22 49 0 0,1 0 0 0 0,-1 0 0 0 0,-1-1 0 0 0,0 1 0 0 0,0-1 0 0 0,-1 0 0 0 0,0-1 0 0 0,-1 1 0 0 0,0 0 0 0 0,-1-1 0 0 0,1-17 0 0 0,-2 12 239 0 0,-1-1 0 0 0,0 1 0 0 0,-2-1 0 0 0,1 1 0 0 0,-2 0 0 0 0,-10-28 0 0 0,-1 7 120 0 0,-2 0 0 0 0,-2 1 0 0 0,-1 1 0 0 0,-2 1 0 0 0,-28-33 0 0 0,43 58-462 0 0,0 2 1 0 0,-1-1-1 0 0,0 1 1 0 0,0 0-1 0 0,-1 1 1 0 0,0 0-1 0 0,0 0 0 0 0,0 1 1 0 0,-1 0-1 0 0,0 1 1 0 0,0 0-1 0 0,0 1 0 0 0,0-1 1 0 0,0 2-1 0 0,-1 0 1 0 0,-19-2-1 0 0,18 3-372 0 0,1 1-1 0 0,-1 1 1 0 0,1-1 0 0 0,-1 2 0 0 0,1 0-1 0 0,0 0 1 0 0,0 1 0 0 0,0 0 0 0 0,0 1-1 0 0,0 0 1 0 0,1 1 0 0 0,-1 0-1 0 0,1 0 1 0 0,1 1 0 0 0,-16 12 0 0 0,21-14-199 0 0,0 1 0 0 0,0-1 1 0 0,0 0-1 0 0,1 1 0 0 0,0 0 1 0 0,0 0-1 0 0,0 0 0 0 0,0 0 1 0 0,1 1-1 0 0,0-1 0 0 0,-2 7 1 0 0,-5 20-1344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1 992 0 0,'-6'1'13291'0'0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8218 0 0,'0'0'10983'0'0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3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6425 0 0,'0'0'4783'0'0,"2"6"-3587"0"0,5 62 830 0 0,-3-12-1557 0 0,22 220 1359 0 0,11 75-637 0 0,13-110-758 0 0,-35-177-947 0 0,-19-68-926 0 0,4 3 1271 0 0,-1 0 1 0 0,1 0-1 0 0,-1 0 1 0 0,1 0-1 0 0,-1 0 0 0 0,1-2 1 0 0,-1 0-167 0 0,-6-13-1172 0 0,-6-25 0 0 0,3 9-127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4937 0 0,'-11'-3'4198'0'0,"3"1"809"0"0,10 16-3887 0 0,17 62 1042 0 0,-13-46-1852 0 0,2-1-1 0 0,0 0 1 0 0,16 32 0 0 0,-21-55-187 0 0,0 0 0 0 0,1-1 1 0 0,0 0-1 0 0,0 1 0 0 0,9 7 524 0 0,-26-35 554 0 0,12 18-1215 0 0,-1 1 0 0 0,1 0-1 0 0,-1-1 1 0 0,1 1 0 0 0,0-1-1 0 0,0 1 1 0 0,1-1 0 0 0,-1 0-1 0 0,1 1 1 0 0,0-1 0 0 0,0 0-1 0 0,0 1 1 0 0,0-1 0 0 0,1 0-1 0 0,-1 1 1 0 0,1-1 0 0 0,0 1-1 0 0,0-1 1 0 0,0 1 0 0 0,1-1-1 0 0,-1 1 1 0 0,1 0 0 0 0,0-1-1 0 0,0 1 1 0 0,0 0 0 0 0,0 0-1 0 0,0 1 1 0 0,1-1 0 0 0,-1 0 0 0 0,1 1-1 0 0,0-1 1 0 0,0 1 0 0 0,0 0-1 0 0,0 0 1 0 0,0 0 0 0 0,0 0-1 0 0,0 1 1 0 0,1-1 0 0 0,-1 1-1 0 0,1 0 1 0 0,-1 0 0 0 0,1 0-1 0 0,0 0 1 0 0,-1 1 0 0 0,8-1-1 0 0,-3 2-22 0 0,0-1 1 0 0,0 1-1 0 0,0 1 0 0 0,-1-1 0 0 0,1 1 0 0 0,0 1 0 0 0,-1-1 0 0 0,11 6 0 0 0,-15-6 62 0 0,0-1 0 0 0,0 1 0 0 0,0 0 1 0 0,0 0-1 0 0,0 0 0 0 0,-1 0 0 0 0,1 0 0 0 0,-1 0 1 0 0,1 1-1 0 0,-1-1 0 0 0,0 1 0 0 0,0 0 0 0 0,0 0 0 0 0,0 0 1 0 0,-1 0-1 0 0,1 0 0 0 0,-1 0 0 0 0,0 0 0 0 0,0 0 1 0 0,0 0-1 0 0,0 1 0 0 0,0 3 0 0 0,-1-5 20 0 0,0 0 0 0 0,0 0 0 0 0,-1 0 0 0 0,1-1 0 0 0,-1 1 0 0 0,1 0 0 0 0,-1 0 0 0 0,0-1 1 0 0,0 1-1 0 0,1 0 0 0 0,-1-1 0 0 0,0 1 0 0 0,-1-1 0 0 0,1 1 0 0 0,0-1 0 0 0,0 0 0 0 0,-1 1 0 0 0,1-1 0 0 0,0 0 0 0 0,-1 0 0 0 0,1 0 0 0 0,-1 0 0 0 0,-3 2 0 0 0,-2 0-1 0 0,0 0-1 0 0,0 0 1 0 0,0-1-1 0 0,-11 3 1 0 0,3-2-48 0 0,-30 3 1 0 0,41-5-194 0 0,-1-1-1 0 0,1 0 1 0 0,0 0 0 0 0,-1-1 0 0 0,1 1 0 0 0,0-1-1 0 0,0 0 1 0 0,-1 0 0 0 0,1-1 0 0 0,0 1-1 0 0,-7-5 1 0 0,11 6 99 0 0,0 0 0 0 0,-1 0 0 0 0,1 0 0 0 0,0 0 1 0 0,0-1-1 0 0,0 1 0 0 0,0 0 0 0 0,0 0 0 0 0,0 0 0 0 0,0 0 0 0 0,-1-1 0 0 0,1 1 0 0 0,0 0 0 0 0,0 0 0 0 0,0 0 0 0 0,0-1 0 0 0,0 1 0 0 0,0 0 0 0 0,0 0 1 0 0,0 0-1 0 0,0-1 0 0 0,0 1 0 0 0,0 0 0 0 0,0 0 0 0 0,0 0 0 0 0,0-1 0 0 0,1 1 0 0 0,-1 0 0 0 0,0 0 0 0 0,0 0 0 0 0,0-1 0 0 0,0 1 0 0 0,0 0 0 0 0,0 0 1 0 0,0 0-1 0 0,0 0 0 0 0,1-1 0 0 0,8-9-2380 0 0,15-8-3464 0 0,-13 12 4244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52 5049 0 0,'-23'-33'6060'0'0,"5"15"-4294"0"0,32 26-4946 0 0,-9-3 1735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7874 0 0,'-1'0'169'0'0,"1"0"0"0"0,-1-1 1 0 0,1 1-1 0 0,-1 0 0 0 0,0 0 1 0 0,1-1-1 0 0,-1 1 1 0 0,0 0-1 0 0,1 0 0 0 0,-1 0 1 0 0,0 0-1 0 0,0 0 0 0 0,1 0 1 0 0,-1 0-1 0 0,0 0 0 0 0,1 0 1 0 0,-1 0-1 0 0,0 0 1 0 0,1 0-1 0 0,-1 1 0 0 0,0-1 1 0 0,1 0-1 0 0,-1 0 0 0 0,0 1 1 0 0,1-1-1 0 0,-1 0 0 0 0,1 1 1 0 0,-1-1-1 0 0,1 1 1 0 0,-1-1-1 0 0,1 1 0 0 0,-1-1 1 0 0,1 1-1 0 0,-1-1 0 0 0,1 1 1 0 0,-1 0-1 0 0,1-1 0 0 0,0 1 1 0 0,-1-1-1 0 0,1 1 1 0 0,0 1-1 0 0,-1 2-53 0 0,0 1 1 0 0,1-1-1 0 0,0 1 0 0 0,0-1 1 0 0,1 8-1 0 0,-1 10 679 0 0,0-21-761 0 0,0 0 1 0 0,-1 1 0 0 0,1-1 0 0 0,0 1 0 0 0,0-1 0 0 0,0 1 0 0 0,0-1 0 0 0,0 0 0 0 0,0 1 0 0 0,1-1 0 0 0,-1 1 0 0 0,0-1 0 0 0,1 0 0 0 0,-1 1 0 0 0,1-1 0 0 0,0 0 0 0 0,-1 1 0 0 0,3 1 0 0 0,19 19 420 0 0,-5-7-126 0 0,-15-13-314 0 0,0-1 1 0 0,0 0 0 0 0,0 0-1 0 0,1 0 1 0 0,-1 0 0 0 0,0 0-1 0 0,1 0 1 0 0,-1-1 0 0 0,1 1-1 0 0,-1-1 1 0 0,3 1 0 0 0,29 1 100 0 0,-28-3-86 0 0,0-1 0 0 0,-1 1 0 0 0,1-1 0 0 0,-1 0 0 0 0,0 0-1 0 0,0 0 1 0 0,0-1 0 0 0,9-6 0 0 0,-12 7-15 0 0,0 0-1 0 0,-1 0 1 0 0,1 0-1 0 0,0 0 1 0 0,-1-1-1 0 0,0 1 1 0 0,1-1-1 0 0,-1 1 1 0 0,0-1-1 0 0,0 1 1 0 0,-1-1-1 0 0,1 0 1 0 0,0 1-1 0 0,-1-1 1 0 0,0 0-1 0 0,1 0 1 0 0,-1 1-1 0 0,0-1 1 0 0,-1-5-1 0 0,0 1 99 0 0,-1 1-1 0 0,1-1 0 0 0,-1 1 1 0 0,0-1-1 0 0,-1 1 0 0 0,0 0 0 0 0,-3-6 1 0 0,6 11-83 0 0,-1 0 1 0 0,1 1 0 0 0,0-1 0 0 0,-1 0 0 0 0,1 1 0 0 0,-1-1 0 0 0,0 0 0 0 0,1 1 0 0 0,-1-1 0 0 0,1 1 0 0 0,-1-1 0 0 0,0 1 0 0 0,1-1 0 0 0,-1 1 0 0 0,0-1 0 0 0,1 1 0 0 0,-1 0 0 0 0,0-1 0 0 0,0 1-1 0 0,0 0 1 0 0,1 0 0 0 0,-1 0 0 0 0,0 0 0 0 0,0-1 0 0 0,-1 1 0 0 0,2 1-40 0 0,-1-1 0 0 0,1 0 0 0 0,0 0 0 0 0,-1 1 1 0 0,1-1-1 0 0,-1 0 0 0 0,1 0 0 0 0,0 1 0 0 0,-1-1 0 0 0,1 1 0 0 0,-1-1 0 0 0,1 0 0 0 0,0 1 0 0 0,0-1 0 0 0,-1 1 1 0 0,1-1-1 0 0,0 1 0 0 0,0-1 0 0 0,-1 0 0 0 0,1 1 0 0 0,0-1 0 0 0,0 1 0 0 0,0-1 0 0 0,0 1 0 0 0,0-1 0 0 0,0 1 1 0 0,0-1-1 0 0,0 1 0 0 0,0-1 0 0 0,0 1 0 0 0,0-1 0 0 0,0 1 0 0 0,0-1 0 0 0,0 1 0 0 0,0-1 0 0 0,1 1 0 0 0,-1-1 0 0 0,0 1 1 0 0,1 0-1 0 0,3 13 16 0 0,1-1 1 0 0,13 26 0 0 0,-16-35-246 0 0,0 0 0 0 0,0-1 1 0 0,1 1-1 0 0,0 0 0 0 0,-1-1 0 0 0,1 1 0 0 0,1-1 0 0 0,-1 0 1 0 0,0 0-1 0 0,1 0 0 0 0,-1-1 0 0 0,1 1 0 0 0,6 2 1 0 0,-2-3-2929 0 0,-5-2 1215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4089 0 0,'4'4'864'0'0,"0"0"0"0"0,1 0 0 0 0,-1 0 0 0 0,1-1 0 0 0,0 0 0 0 0,0 0 0 0 0,9 4 0 0 0,-12-6-604 0 0,1 0-1 0 0,0-1 0 0 0,0 1 1 0 0,0 0-1 0 0,0-1 0 0 0,-1 0 1 0 0,1 0-1 0 0,0 0 0 0 0,0 0 1 0 0,0 0-1 0 0,0 0 0 0 0,0-1 1 0 0,0 1-1 0 0,0-1 0 0 0,-1 0 1 0 0,6-2-1 0 0,-3 1-122 0 0,-1-1 1 0 0,1 1-1 0 0,-1-1 0 0 0,0 0 1 0 0,0-1-1 0 0,0 1 0 0 0,0-1 1 0 0,-1 1-1 0 0,1-1 0 0 0,-1 0 0 0 0,0 0 1 0 0,0-1-1 0 0,0 1 0 0 0,-1 0 1 0 0,0-1-1 0 0,0 0 0 0 0,0 0 1 0 0,0 1-1 0 0,-1-1 0 0 0,1 0 1 0 0,-1 0-1 0 0,-1 0 0 0 0,1-1 1 0 0,-1 1-1 0 0,0 0 0 0 0,0 0 1 0 0,0 0-1 0 0,0 0 0 0 0,-1 0 1 0 0,0 0-1 0 0,-3-10 0 0 0,2 10-52 0 0,-1 0 1 0 0,1 0-1 0 0,-1 0 0 0 0,0 1 0 0 0,-1-1 0 0 0,-4-5 0 0 0,-6-8 259 0 0,13 17-325 0 0,0 0 0 0 0,0 0 0 0 0,0 0 0 0 0,0 0 0 0 0,0 0-1 0 0,0 0 1 0 0,0 1 0 0 0,0-1 0 0 0,0 0 0 0 0,0 1-1 0 0,-1-1 1 0 0,1 1 0 0 0,0-1 0 0 0,0 1 0 0 0,-1-1-1 0 0,1 1 1 0 0,0 0 0 0 0,-1 0 0 0 0,1 0 0 0 0,0 0 0 0 0,0 0-1 0 0,-1 0 1 0 0,1 0 0 0 0,0 0 0 0 0,-3 1 0 0 0,2-1-48 0 0,0 1 1 0 0,0 0 0 0 0,-1-1-1 0 0,1 1 1 0 0,0 0 0 0 0,0 0-1 0 0,0 0 1 0 0,0 0 0 0 0,0 1-1 0 0,1-1 1 0 0,-1 0-1 0 0,0 1 1 0 0,1 0 0 0 0,-3 2-1 0 0,-4 7-14 0 0,1 0 0 0 0,0 0 0 0 0,-5 13 0 0 0,10-20 48 0 0,1 1 0 0 0,0-1 0 0 0,-1 1 0 0 0,1 0 0 0 0,1-1 0 0 0,-1 1 0 0 0,1 0 0 0 0,0 0 0 0 0,0 0 1 0 0,0-1-1 0 0,1 1 0 0 0,0 5 0 0 0,5 13 32 0 0,0 0 1 0 0,1 0 0 0 0,2 0-1 0 0,18 34 1 0 0,-25-54-106 0 0,-1 0 1 0 0,2 0-1 0 0,-1-1 0 0 0,0 1 1 0 0,0-1-1 0 0,1 0 1 0 0,-1 1-1 0 0,1-1 0 0 0,0 0 1 0 0,0 0-1 0 0,-1-1 1 0 0,1 1-1 0 0,0-1 1 0 0,1 1-1 0 0,-1-1 0 0 0,0 0 1 0 0,0 0-1 0 0,0 0 1 0 0,1-1-1 0 0,-1 1 0 0 0,0-1 1 0 0,1 0-1 0 0,-1 0 1 0 0,1 0-1 0 0,-1 0 0 0 0,0-1 1 0 0,1 1-1 0 0,5-2 1 0 0,-5 1-236 0 0,0-1 0 0 0,0 1 0 0 0,0 0 0 0 0,0-1 0 0 0,-1 0 0 0 0,1 0 1 0 0,0 0-1 0 0,-1 0 0 0 0,1-1 0 0 0,-1 0 0 0 0,0 1 0 0 0,0-1 0 0 0,0 0 1 0 0,0 0-1 0 0,0-1 0 0 0,-1 1 0 0 0,0 0 0 0 0,1-1 0 0 0,-1 0 0 0 0,0 0 1 0 0,-1 1-1 0 0,3-9 0 0 0,-4 10 264 0 0,0 0 0 0 0,0 0 0 0 0,0 0 0 0 0,0 0 1 0 0,-1 0-1 0 0,1 0 0 0 0,-1 0 0 0 0,1 0 0 0 0,-1 0 0 0 0,-1-1 0 0 0,2 2 76 0 0,0 1-1 0 0,0-1 1 0 0,0 1-1 0 0,0-1 1 0 0,-1 1-1 0 0,1-1 1 0 0,0 1-1 0 0,0-1 1 0 0,-1 1-1 0 0,1-1 1 0 0,0 1-1 0 0,0 0 1 0 0,-1-1-1 0 0,1 1 1 0 0,-1-1-1 0 0,1 1 1 0 0,0 0-1 0 0,-1 0 0 0 0,1-1 1 0 0,-1 1-1 0 0,1 0 1 0 0,-1-1-1 0 0,1 1 1 0 0,0 0-1 0 0,-1 0 1 0 0,1 0-1 0 0,-1 0 1 0 0,1 0-1 0 0,-1-1 1 0 0,1 1-1 0 0,-1 0 1 0 0,1 0-1 0 0,-1 0 1 0 0,1 0-1 0 0,-1 0 1 0 0,1 1-1 0 0,-1-1 1 0 0,1 0-1 0 0,-1 0 1 0 0,1 0-1 0 0,-1 0 1 0 0,1 0-1 0 0,-1 1 0 0 0,0-1-15 0 0,1 0-1 0 0,0 0 1 0 0,0 0-1 0 0,0 1 1 0 0,-1-1-1 0 0,1 0 1 0 0,0 0-1 0 0,0 0 1 0 0,0 1-1 0 0,-1-1 1 0 0,1 0-1 0 0,0 0 1 0 0,0 1-1 0 0,0-1 1 0 0,0 0-1 0 0,0 0 0 0 0,0 0 1 0 0,0 1-1 0 0,-1-1 1 0 0,1 0-1 0 0,0 1 1 0 0,0-1-1 0 0,0 0 1 0 0,0 0-1 0 0,0 1 1 0 0,0-1-1 0 0,0 0 1 0 0,0 0-1 0 0,0 1 1 0 0,1-1-1 0 0,-1 0 1 0 0,0 0-1 0 0,0 1 1 0 0,0-1-1 0 0,9 8 398 0 0,12 1 151 0 0,-17-9-486 0 0,0 1 1 0 0,-1-1-1 0 0,1 0 1 0 0,-1-1-1 0 0,1 1 1 0 0,0-1-1 0 0,-1 1 1 0 0,1-1-1 0 0,-1 0 1 0 0,0 0-1 0 0,1-1 1 0 0,-1 1-1 0 0,0-1 1 0 0,0 1-1 0 0,1-1 1 0 0,-1 0-1 0 0,-1 0 1 0 0,1-1-1 0 0,0 1 1 0 0,0-1-1 0 0,-1 1 1 0 0,0-1-1 0 0,1 0 1 0 0,-1 0-1 0 0,0 0 1 0 0,0 0-1 0 0,2-5 1 0 0,-1 1-40 0 0,1 0 1 0 0,-1 0-1 0 0,-1 0 1 0 0,0-1-1 0 0,0 1 1 0 0,0-1-1 0 0,-1 0 1 0 0,0 1 0 0 0,0-1-1 0 0,-1 0 1 0 0,0-13-1 0 0,-2 11 11 0 0,0 0-1 0 0,-1 1 1 0 0,0-1 0 0 0,0 1-1 0 0,-1 0 1 0 0,0 0-1 0 0,-11-16 1 0 0,13 21 0 0 0,-1 0 0 0 0,0 1 0 0 0,0-1 0 0 0,0 1 0 0 0,0 0 0 0 0,-1 0 0 0 0,1 0 0 0 0,-8-4 0 0 0,9 6-30 0 0,-1 0-1 0 0,1 0 1 0 0,-1 0-1 0 0,1 0 1 0 0,-1 0-1 0 0,1 1 1 0 0,-1-1-1 0 0,1 1 1 0 0,-1 0-1 0 0,0-1 0 0 0,1 1 1 0 0,-1 1-1 0 0,0-1 1 0 0,1 0-1 0 0,-1 1 1 0 0,-2 0-1 0 0,2 0-42 0 0,0 0 0 0 0,0 1 0 0 0,1-1 0 0 0,-1 1 0 0 0,0-1-1 0 0,1 1 1 0 0,-1 0 0 0 0,1 0 0 0 0,0 0 0 0 0,-1 0 0 0 0,1 1-1 0 0,0-1 1 0 0,1 1 0 0 0,-1-1 0 0 0,0 1 0 0 0,1 0 0 0 0,-1-1-1 0 0,1 1 1 0 0,0 0 0 0 0,0 0 0 0 0,0 0 0 0 0,0 0 0 0 0,0 0-1 0 0,0 5 1 0 0,0 3 71 0 0,0-1 0 0 0,1 0 0 0 0,0 0 0 0 0,0 1 0 0 0,1-1 0 0 0,3 13-1 0 0,1 0 131 0 0,1 1 0 0 0,1-2 0 0 0,16 37 0 0 0,-19-51-179 0 0,0 1-1 0 0,1-1 1 0 0,0 0-1 0 0,0-1 1 0 0,1 1-1 0 0,0-1 1 0 0,0 0-1 0 0,0-1 1 0 0,1 1-1 0 0,0-1 1 0 0,1-1-1 0 0,10 7 1 0 0,-13-9-120 0 0,0-1 0 0 0,0 0 0 0 0,1-1 0 0 0,-1 1-1 0 0,1-1 1 0 0,-1 0 0 0 0,1 0 0 0 0,-1-1 0 0 0,1 0 0 0 0,0 0 0 0 0,-1 0 0 0 0,1 0 0 0 0,-1-1 0 0 0,1 0 0 0 0,-1 0-1 0 0,1-1 1 0 0,-1 0 0 0 0,0 0 0 0 0,0 0 0 0 0,7-4 0 0 0,-11 6 59 0 0,0-1 0 0 0,0 0 0 0 0,0 0-1 0 0,0 0 1 0 0,0 0 0 0 0,0 0 0 0 0,0 0 0 0 0,0-1 0 0 0,-1 1 0 0 0,1 0-1 0 0,0 0 1 0 0,-1 0 0 0 0,1-1 0 0 0,-1 1 0 0 0,1 0 0 0 0,-1-1-1 0 0,0 1 1 0 0,1-1 0 0 0,-1 1 0 0 0,0-2 0 0 0,0 2 84 0 0,0 1-1 0 0,0-1 1 0 0,0 1 0 0 0,0-1-1 0 0,0 0 1 0 0,0 1 0 0 0,0-1-1 0 0,0 1 1 0 0,0-1 0 0 0,-1 1-1 0 0,1-1 1 0 0,0 0 0 0 0,0 1-1 0 0,-1-1 1 0 0,1 1 0 0 0,0-1-1 0 0,-1 1 1 0 0,1-1 0 0 0,0 1-1 0 0,-1 0 1 0 0,1-1 0 0 0,-1 1-1 0 0,1-1 1 0 0,-1 1 0 0 0,1 0-1 0 0,-1-1 1 0 0,1 1 0 0 0,-1 0-1 0 0,1 0 1 0 0,-1-1 0 0 0,1 1-1 0 0,-1 0 1 0 0,1 0 0 0 0,-1 0-1 0 0,0 0 1 0 0,1 0 0 0 0,-1 0-1 0 0,1-1 1 0 0,-1 2 0 0 0,0-1-1 0 0,1 0 1 0 0,-1 0 0 0 0,1 0-1 0 0,-1 0 1 0 0,1 0 0 0 0,-1 0-1 0 0,0 1 1 0 0,0-1 13 0 0,2 2-46 0 0,-1 1 0 0 0,0-1 0 0 0,1 0 0 0 0,-1 0 0 0 0,1 1 0 0 0,0-1 0 0 0,0 0 0 0 0,0 0-1 0 0,0 0 1 0 0,0 0 0 0 0,1 0 0 0 0,-1 0 0 0 0,0 0 0 0 0,1 0 0 0 0,0-1 0 0 0,-1 1 0 0 0,1 0 0 0 0,0-1 0 0 0,0 0 0 0 0,0 1 0 0 0,0-1 0 0 0,0 0-1 0 0,0 0 1 0 0,0 0 0 0 0,0 0 0 0 0,4 1 0 0 0,5 1 93 0 0,1 1 0 0 0,-1-2 0 0 0,23 3 0 0 0,-28-6-14 0 0,1 1 0 0 0,-1-1-1 0 0,0-1 1 0 0,1 1 0 0 0,-1-1 0 0 0,9-4 0 0 0,-13 5-45 0 0,0 0 0 0 0,-1 0 0 0 0,1 0 0 0 0,-1 0 0 0 0,1-1 0 0 0,-1 1 0 0 0,1 0 0 0 0,-1-1 1 0 0,0 1-1 0 0,0-1 0 0 0,0 1 0 0 0,0-1 0 0 0,0 1 0 0 0,0-1 0 0 0,0 0 0 0 0,0 1 0 0 0,-1-1 1 0 0,1 0-1 0 0,-1 0 0 0 0,1 0 0 0 0,-1 0 0 0 0,0 1 0 0 0,1-1 0 0 0,-1 0 0 0 0,0 0 1 0 0,0 0-1 0 0,-1-3 0 0 0,1-1 78 0 0,-1 0 0 0 0,0 0 1 0 0,0-1-1 0 0,-1 1 0 0 0,0 0 0 0 0,-4-11 1 0 0,3 12-22 0 0,1 1 0 0 0,-1-1 0 0 0,0 1 0 0 0,0 0 0 0 0,0 0 1 0 0,0 0-1 0 0,-1 0 0 0 0,0 1 0 0 0,0-1 0 0 0,0 1 1 0 0,0 0-1 0 0,0 0 0 0 0,-1 0 0 0 0,-5-2 0 0 0,7 4-71 0 0,-1-1 0 0 0,0 1-1 0 0,0 0 1 0 0,0 0-1 0 0,0 0 1 0 0,0 1 0 0 0,0 0-1 0 0,0-1 1 0 0,0 1-1 0 0,0 1 1 0 0,0-1-1 0 0,0 1 1 0 0,0-1 0 0 0,0 1-1 0 0,0 0 1 0 0,1 0-1 0 0,-1 1 1 0 0,0-1 0 0 0,-3 3-1 0 0,4-3-37 0 0,1 1-1 0 0,-1-1 1 0 0,1 1 0 0 0,0-1-1 0 0,0 1 1 0 0,0 0 0 0 0,-1 0-1 0 0,2 0 1 0 0,-1 0 0 0 0,0 0-1 0 0,0 0 1 0 0,1 1 0 0 0,-1-1-1 0 0,1 0 1 0 0,0 1 0 0 0,0 0-1 0 0,0-1 1 0 0,0 1-1 0 0,0-1 1 0 0,0 1 0 0 0,1 0-1 0 0,-1 0 1 0 0,1-1 0 0 0,0 1-1 0 0,0 0 1 0 0,0 0 0 0 0,0 0-1 0 0,1 2 1 0 0,0 0 13 0 0,0 0 1 0 0,0 0-1 0 0,1 0 1 0 0,0 0-1 0 0,0 0 0 0 0,0-1 1 0 0,0 1-1 0 0,1-1 0 0 0,0 0 1 0 0,0 0-1 0 0,0 0 1 0 0,1 0-1 0 0,-1 0 0 0 0,6 4 1 0 0,-4-4 2 0 0,-1-1 0 0 0,1 0 1 0 0,0-1-1 0 0,0 1 0 0 0,0-1 1 0 0,0 0-1 0 0,0 0 0 0 0,1-1 1 0 0,-1 1-1 0 0,0-1 0 0 0,1 0 1 0 0,-1-1-1 0 0,1 1 0 0 0,-1-1 0 0 0,1 0 1 0 0,0-1-1 0 0,-1 1 0 0 0,0-1 1 0 0,1 0-1 0 0,-1 0 0 0 0,1-1 1 0 0,-1 0-1 0 0,0 0 0 0 0,8-4 1 0 0,-11 5 2 0 0,0-1 0 0 0,0 0-1 0 0,0 1 1 0 0,-1-1 0 0 0,1 0 0 0 0,-1 0 0 0 0,1 0 0 0 0,-1 0 0 0 0,1-1 0 0 0,-1 1 0 0 0,0 0 0 0 0,0-1 0 0 0,0 1 0 0 0,-1 0 0 0 0,1-1 0 0 0,0 1 0 0 0,-1-1 0 0 0,0 1 0 0 0,1-1 0 0 0,-1-3 0 0 0,0 1 54 0 0,-1-1 0 0 0,1 1 1 0 0,-1-1-1 0 0,0 1 1 0 0,0 0-1 0 0,-1-1 1 0 0,1 1-1 0 0,-4-7 0 0 0,4 11-34 0 0,1 0-1 0 0,0 0 0 0 0,-1 0 0 0 0,1 0 1 0 0,-1 0-1 0 0,0 0 0 0 0,1 0 1 0 0,-1 1-1 0 0,0-1 0 0 0,1 0 0 0 0,-1 0 1 0 0,0 0-1 0 0,0 1 0 0 0,0-1 0 0 0,0 0 1 0 0,0 1-1 0 0,0-1 0 0 0,0 1 1 0 0,0-1-1 0 0,0 1 0 0 0,-1-1 0 0 0,2 1-15 0 0,0 0 0 0 0,-1 0 0 0 0,1 0 0 0 0,0 0 0 0 0,-1 0 0 0 0,1 0 0 0 0,0 1 0 0 0,0-1 0 0 0,-1 0 0 0 0,1 0 0 0 0,0 0 0 0 0,0 0 0 0 0,-1 0 0 0 0,1 1 0 0 0,0-1 0 0 0,0 0 0 0 0,0 0 0 0 0,-1 1 0 0 0,1-1 0 0 0,0 0 0 0 0,0 0 0 0 0,0 0 0 0 0,0 1 0 0 0,-1-1 0 0 0,1 0 0 0 0,0 1 0 0 0,0-1 0 0 0,0 16-110 0 0,1-3 54 0 0,0-3 22 0 0,1 0 1 0 0,0 0-1 0 0,5 17 1 0 0,-6-25 31 0 0,0 1 0 0 0,0-1 1 0 0,0 1-1 0 0,1-1 0 0 0,-1 1 0 0 0,1-1 0 0 0,-1 0 1 0 0,1 0-1 0 0,0 0 0 0 0,0 0 0 0 0,0 0 1 0 0,0 0-1 0 0,0-1 0 0 0,1 1 0 0 0,-1-1 0 0 0,0 1 1 0 0,1-1-1 0 0,4 2 0 0 0,0-1-184 0 0,0 0 0 0 0,0 0 0 0 0,0-1 0 0 0,8 1 0 0 0,-12-2-425 0 0,0 0 0 0 0,0 0 0 0 0,0 0-1 0 0,0 0 1 0 0,0-1 0 0 0,0 1 0 0 0,0-1-1 0 0,0 0 1 0 0,0 0 0 0 0,0 0 0 0 0,5-3-1 0 0,3-4 138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0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1776 0 0,'-4'4'8206'0'0,"2"7"-5110"0"0,2 14-3422 0 0,0-16 1452 0 0,-2 97 143 0 0,17 139 1 0 0,-5-124-2410 0 0,-10-98-798 0 0,1-15-239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44 3001 0 0,'-3'-5'1205'0'0,"-1"1"1"0"0,0-1-1 0 0,0 1 1 0 0,0 0 0 0 0,-1 0-1 0 0,0 0 1 0 0,-8-5-1 0 0,11 8-1096 0 0,0 0-1 0 0,0 1 1 0 0,0-1 0 0 0,0 0-1 0 0,-1 1 1 0 0,1 0-1 0 0,0-1 1 0 0,0 1-1 0 0,-1 0 1 0 0,1 0 0 0 0,0 0-1 0 0,-1 0 1 0 0,1 1-1 0 0,0-1 1 0 0,0 1 0 0 0,0-1-1 0 0,-1 1 1 0 0,1 0-1 0 0,0 0 1 0 0,0 0-1 0 0,0 0 1 0 0,0 0 0 0 0,-2 2-1 0 0,1-1-45 0 0,-1 0 0 0 0,1 1 0 0 0,0 0 0 0 0,-1-1 0 0 0,1 1-1 0 0,1 0 1 0 0,-1 0 0 0 0,0 1 0 0 0,1-1 0 0 0,-1 1 0 0 0,1-1 0 0 0,0 1-1 0 0,1 0 1 0 0,-1 0 0 0 0,0-1 0 0 0,0 6 0 0 0,1-6-18 0 0,1 0 0 0 0,0-1 0 0 0,0 1 0 0 0,0 0 0 0 0,0 0 0 0 0,0-1 0 0 0,0 1 0 0 0,1 0 0 0 0,-1 0 0 0 0,1-1-1 0 0,0 1 1 0 0,0 0 0 0 0,0-1 0 0 0,0 1 0 0 0,0-1 0 0 0,1 0 0 0 0,-1 1 0 0 0,1-1 0 0 0,-1 0 0 0 0,1 0 0 0 0,0 0 0 0 0,0 0 0 0 0,0 0 0 0 0,0 0 0 0 0,3 1 0 0 0,-1 1-108 0 0,1-2-1 0 0,-1 1 1 0 0,1-1 0 0 0,0 1-1 0 0,0-1 1 0 0,0-1 0 0 0,0 1-1 0 0,0-1 1 0 0,1 0-1 0 0,6 1 1 0 0,-1-1-121 0 0,0-1 0 0 0,0 0 1 0 0,22-3-1 0 0,-17-3 24 0 0,-16 6 161 0 0,0 0 1 0 0,1 0-1 0 0,-1 0 0 0 0,0 0 0 0 0,0 0 1 0 0,0 0-1 0 0,1 0 0 0 0,-1 0 1 0 0,0-1-1 0 0,0 1 0 0 0,0 0 1 0 0,0 0-1 0 0,1 0 0 0 0,-1 0 1 0 0,0-1-1 0 0,0 1 0 0 0,0 0 0 0 0,0 0 1 0 0,0 0-1 0 0,0 0 0 0 0,1-1 1 0 0,-1 1-1 0 0,0 0 0 0 0,0 0 1 0 0,0-1-1 0 0,0 1 0 0 0,0 0 1 0 0,0 0-1 0 0,0 0 0 0 0,0-1 0 0 0,0 1 1 0 0,0 0-1 0 0,0 0 0 0 0,0-1 1 0 0,0 1-1 0 0,0 0 0 0 0,0 0 1 0 0,0 0-1 0 0,0-1 0 0 0,-1 1 1 0 0,1 0-1 0 0,0 0 0 0 0,0 0 0 0 0,0-1 1 0 0,0 1-1 0 0,0 0 0 0 0,0 0 1 0 0,-1 0-1 0 0,1 0 0 0 0,0-1 1 0 0,0 1-1 0 0,0 0 0 0 0,0 0 1 0 0,-1 0-1 0 0,1 0 0 0 0,0 0 0 0 0,0 0 1 0 0,-1-1-1 0 0,1 1-2 0 0,-1-1 0 0 0,0 1 1 0 0,1 0-1 0 0,-1-1 0 0 0,0 1 0 0 0,0 0 0 0 0,0-1 0 0 0,1 1 0 0 0,-1 0 1 0 0,0 0-1 0 0,0-1 0 0 0,0 1 0 0 0,1 0 0 0 0,-1 0 0 0 0,0 0 0 0 0,0 0 1 0 0,0 0-1 0 0,0 0 0 0 0,1 1 0 0 0,-1-1 0 0 0,0 0 0 0 0,0 0 0 0 0,0 1 1 0 0,1-1-1 0 0,-1 0 0 0 0,0 1 0 0 0,0-1 0 0 0,1 1 0 0 0,-1-1 0 0 0,0 1 1 0 0,1-1-1 0 0,-1 1 0 0 0,0-1 0 0 0,1 1 0 0 0,-1-1 0 0 0,1 1 1 0 0,-1 0-1 0 0,1 0 0 0 0,-1-1 0 0 0,1 1 0 0 0,0 0 0 0 0,-1 0 0 0 0,1-1 1 0 0,0 1-1 0 0,0 0 0 0 0,-1 0 0 0 0,1 0 0 0 0,0-1 0 0 0,0 3 0 0 0,0-2 1 0 0,1 0-1 0 0,-1-1 0 0 0,1 1 0 0 0,-1 0 0 0 0,1 0 0 0 0,-1-1 1 0 0,1 1-1 0 0,-1 0 0 0 0,1 0 0 0 0,0-1 0 0 0,-1 1 1 0 0,1-1-1 0 0,0 1 0 0 0,-1 0 0 0 0,1-1 0 0 0,0 0 0 0 0,0 1 1 0 0,0-1-1 0 0,0 1 0 0 0,-1-1 0 0 0,3 1 0 0 0,19 5 77 0 0,-15-5-42 0 0,0 0 0 0 0,0-1 0 0 0,0 0 1 0 0,0 0-1 0 0,0-1 0 0 0,0 0 0 0 0,0 0 1 0 0,11-4-1 0 0,-14 4-10 0 0,0 0-1 0 0,0 0 1 0 0,0-1 0 0 0,-1 1 0 0 0,1-1-1 0 0,0 0 1 0 0,-1 0 0 0 0,0-1 0 0 0,1 1 0 0 0,-1-1-1 0 0,0 1 1 0 0,0-1 0 0 0,-1 0 0 0 0,1 0-1 0 0,0 0 1 0 0,2-5 0 0 0,-5 6 2 0 0,1 0 0 0 0,0 0-1 0 0,-1 0 1 0 0,1 0 0 0 0,-1-1 0 0 0,0 1 0 0 0,1 0 0 0 0,-1 0 0 0 0,0-1-1 0 0,-1 1 1 0 0,1 0 0 0 0,0 0 0 0 0,-1 0 0 0 0,1-1 0 0 0,-1 1 0 0 0,0 0-1 0 0,1 0 1 0 0,-1 0 0 0 0,0 0 0 0 0,0 0 0 0 0,0 0 0 0 0,-1 0 0 0 0,1 0-1 0 0,0 1 1 0 0,-1-1 0 0 0,0 0 0 0 0,1 1 0 0 0,-1-1 0 0 0,0 1 0 0 0,-2-2-1 0 0,-2-2 77 0 0,-2 0 0 0 0,1 0-1 0 0,0 1 1 0 0,-1 0-1 0 0,0 0 1 0 0,-13-3-1 0 0,18 5-85 0 0,0 2 0 0 0,0-1 0 0 0,-1 0 0 0 0,1 1 0 0 0,0-1 0 0 0,-1 1 0 0 0,1 0 0 0 0,-1 0 0 0 0,1 1 0 0 0,0-1 0 0 0,-1 1 0 0 0,1-1 0 0 0,0 1 0 0 0,-1 0 0 0 0,-4 3 0 0 0,6-3-27 0 0,0 0 1 0 0,0 1-1 0 0,-1-1 1 0 0,1 1-1 0 0,1-1 1 0 0,-1 1-1 0 0,0 0 1 0 0,0 0-1 0 0,0 0 1 0 0,1 0-1 0 0,0 0 1 0 0,-1 1-1 0 0,1-1 0 0 0,0 0 1 0 0,0 1-1 0 0,0-1 1 0 0,0 0-1 0 0,0 1 1 0 0,1-1-1 0 0,-1 1 1 0 0,0 3-1 0 0,2-3-6 0 0,-1 1-1 0 0,1-1 1 0 0,0 0-1 0 0,0 1 1 0 0,0-1-1 0 0,0 1 1 0 0,1-1 0 0 0,0 0-1 0 0,-1 0 1 0 0,1 0-1 0 0,0 0 1 0 0,0 0-1 0 0,0 0 1 0 0,1-1-1 0 0,-1 1 1 0 0,1-1-1 0 0,0 1 1 0 0,-1-1-1 0 0,1 0 1 0 0,4 2-1 0 0,-1-2-76 0 0,0 0-1 0 0,0-1 1 0 0,-1 0-1 0 0,1 0 0 0 0,0 0 1 0 0,0-1-1 0 0,0 0 1 0 0,0 0-1 0 0,0 0 0 0 0,0-1 1 0 0,11-2-1 0 0,-15 2 38 0 0,1 1 1 0 0,-1-1-1 0 0,1 1 0 0 0,-1-1 0 0 0,0 0 0 0 0,1 0 1 0 0,-1 0-1 0 0,0-1 0 0 0,1 1 0 0 0,-1 0 0 0 0,0-1 1 0 0,0 1-1 0 0,0-1 0 0 0,0 0 0 0 0,-1 0 0 0 0,1 0 1 0 0,0 0-1 0 0,-1 0 0 0 0,1 0 0 0 0,-1 0 0 0 0,0 0 1 0 0,1 0-1 0 0,-1-1 0 0 0,0 1 0 0 0,-1-1 0 0 0,1 1 1 0 0,0-1-1 0 0,-1 1 0 0 0,1-5 0 0 0,-1 6 64 0 0,0-1-1 0 0,0 1 1 0 0,0 0-1 0 0,0 0 1 0 0,-1 0-1 0 0,1 0 1 0 0,0 0-1 0 0,-1 0 1 0 0,1 0 0 0 0,0 0-1 0 0,-1 0 1 0 0,1 0-1 0 0,-1 0 1 0 0,0 0-1 0 0,1 1 1 0 0,-1-1-1 0 0,0 0 1 0 0,0 0-1 0 0,1 0 1 0 0,-1 1-1 0 0,0-1 1 0 0,0 0 0 0 0,0 1-1 0 0,0-1 1 0 0,0 1-1 0 0,0-1 1 0 0,0 1-1 0 0,0 0 1 0 0,-2-1-1 0 0,3 1-80 0 0,-1 18-214 0 0,3-14 285 0 0,0 1 1 0 0,1 0-1 0 0,-1-1 1 0 0,1 0-1 0 0,0 0 1 0 0,0 0-1 0 0,1 0 1 0 0,-1 0 0 0 0,6 4-1 0 0,-6-5-399 0 0,-1-1 0 0 0,1 0-1 0 0,0 0 1 0 0,1 0 0 0 0,-1 0 0 0 0,0 0-1 0 0,0-1 1 0 0,1 1 0 0 0,-1-1 0 0 0,1 0-1 0 0,-1 0 1 0 0,1 0 0 0 0,6 0 0 0 0,-4-1-2262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5945 0 0,'11'13'2938'0'0,"-6"-8"-2163"0"0,-1 1 0 0 0,1 0 0 0 0,-1 0 0 0 0,4 8-1 0 0,17 39 1462 0 0,-25-52-2190 0 0,1 1 1 0 0,-1-1-1 0 0,1 0 1 0 0,-1 0-1 0 0,1 0 0 0 0,0 0 1 0 0,0 0-1 0 0,-1 0 1 0 0,1 0-1 0 0,0 0 1 0 0,1 1-1 0 0,1-3 463 0 0,-4-9-313 0 0,-10-16-148 0 0,-4-15-16 0 0,14 38-19 0 0,0 0 0 0 0,1 1 0 0 0,-1-1 1 0 0,1 0-1 0 0,0 0 0 0 0,0 1 0 0 0,0-1 0 0 0,0 0 0 0 0,0 0 1 0 0,1 1-1 0 0,-1-1 0 0 0,2-4 0 0 0,-2 6-4 0 0,1 0 0 0 0,-1 0 1 0 0,0 1-1 0 0,1-1 0 0 0,-1 0 0 0 0,0 0 0 0 0,1 0 0 0 0,-1 1 0 0 0,1-1 1 0 0,-1 0-1 0 0,1 0 0 0 0,0 1 0 0 0,-1-1 0 0 0,1 1 0 0 0,0-1 0 0 0,-1 1 0 0 0,1-1 1 0 0,0 1-1 0 0,0-1 0 0 0,-1 1 0 0 0,1-1 0 0 0,0 1 0 0 0,0 0 0 0 0,0-1 1 0 0,0 1-1 0 0,-1 0 0 0 0,1 0 0 0 0,0 0 0 0 0,0 0 0 0 0,0 0 0 0 0,0 0 0 0 0,0 0 1 0 0,0 0-1 0 0,0 0 0 0 0,-1 0 0 0 0,1 0 0 0 0,0 1 0 0 0,0-1 0 0 0,0 0 0 0 0,0 1 1 0 0,0-1-1 0 0,-1 0 0 0 0,1 1 0 0 0,0-1 0 0 0,0 1 0 0 0,-1-1 0 0 0,1 1 1 0 0,0 0-1 0 0,0 1 0 0 0,6 3 154 0 0,-2 1 1 0 0,1 0-1 0 0,-1 0 1 0 0,6 7-1 0 0,-10-11-122 0 0,7 10 54 0 0,-1 1 1 0 0,8 15-1 0 0,1 5-110 0 0,-11-29-450 0 0,-6-12 215 0 0,-3-12-122 0 0,1 11 321 0 0,1 0 0 0 0,0 0-1 0 0,1 0 1 0 0,0-1 0 0 0,0 1 0 0 0,1-11 0 0 0,0 18 57 0 0,0 0 1 0 0,0 0-1 0 0,1 0 1 0 0,-1 1-1 0 0,0-1 1 0 0,1 0-1 0 0,-1 1 1 0 0,1-1-1 0 0,0 0 1 0 0,-1 1-1 0 0,1-1 1 0 0,0 0-1 0 0,0 1 1 0 0,0 0-1 0 0,0-1 1 0 0,0 1-1 0 0,0-1 1 0 0,0 1-1 0 0,1 0 0 0 0,-1 0 1 0 0,1 0-1 0 0,-1 0 1 0 0,0 0-1 0 0,1 0 1 0 0,0 0-1 0 0,-1 0 1 0 0,1 0-1 0 0,-1 1 1 0 0,1-1-1 0 0,0 1 1 0 0,0-1-1 0 0,-1 1 1 0 0,1 0-1 0 0,0 0 1 0 0,0 0-1 0 0,-1 0 1 0 0,1 0-1 0 0,0 0 1 0 0,2 0-1 0 0,-1 1 19 0 0,0 0 0 0 0,1 0 0 0 0,-1 0 0 0 0,0 0 0 0 0,0 1 0 0 0,0-1 0 0 0,-1 1 0 0 0,1 0 0 0 0,0 0 0 0 0,-1 0-1 0 0,1 0 1 0 0,-1 0 0 0 0,1 0 0 0 0,-1 1 0 0 0,0-1 0 0 0,0 1 0 0 0,3 5 0 0 0,-1-2-56 0 0,0 1 0 0 0,0 1-1 0 0,-1-1 1 0 0,0 0 0 0 0,0 1 0 0 0,2 8 0 0 0,9 38-2049 0 0,-10-36-2114 0 0,1-1-4284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42 728 0 0,'-8'-7'343'0'0,"0"2"1"0"0,-17-10-1 0 0,20 12 1051 0 0,0 1 0 0 0,-1 0-1 0 0,0 0 1 0 0,1 0 0 0 0,-1 1 0 0 0,-6-1-1 0 0,12 2-1318 0 0,-1 0 0 0 0,0 0 0 0 0,1 0 0 0 0,-1 0 0 0 0,1 0-1 0 0,-1 1 1 0 0,1-1 0 0 0,-1 0 0 0 0,1 0 0 0 0,-1 1 0 0 0,1-1-1 0 0,-1 0 1 0 0,1 1 0 0 0,-1-1 0 0 0,1 0 0 0 0,0 1 0 0 0,-1-1-1 0 0,1 1 1 0 0,-1-1 0 0 0,1 1 0 0 0,0-1 0 0 0,0 1 0 0 0,-1-1-1 0 0,1 1 1 0 0,0-1 0 0 0,0 1 0 0 0,0-1 0 0 0,-1 1 0 0 0,1-1-1 0 0,0 1 1 0 0,0 0 0 0 0,0-1 0 0 0,0 1 0 0 0,0-1 0 0 0,0 1-1 0 0,0-1 1 0 0,0 2 0 0 0,2 22 880 0 0,-2-23-926 0 0,6 25 1089 0 0,0-1 0 0 0,16 40 0 0 0,2 7-251 0 0,-22-68-830 0 0,0 1 0 0 0,0-1 0 0 0,0 1 0 0 0,1-1 0 0 0,-1 0 0 0 0,1 0 0 0 0,5 6 0 0 0,7 10 163 0 0,-14-19 27 0 0,-2-3-192 0 0,1-1 0 0 0,0 1 0 0 0,-1 0 1 0 0,0 0-1 0 0,1 0 0 0 0,-1 0 0 0 0,0 0 1 0 0,0 0-1 0 0,0 0 0 0 0,-1 0 0 0 0,0-2 1 0 0,0 2-41 0 0,1 0 0 0 0,0 0 1 0 0,-1 0-1 0 0,1 0 1 0 0,0 0-1 0 0,0 0 1 0 0,1 0-1 0 0,-1 0 1 0 0,0 0-1 0 0,1-1 1 0 0,-1 1-1 0 0,1-3 1 0 0,0 2-12 0 0,0 0 0 0 0,0 0 1 0 0,1 0-1 0 0,-1 0 0 0 0,1 0 1 0 0,0 0-1 0 0,-1 0 0 0 0,2 0 1 0 0,-1 0-1 0 0,0 0 0 0 0,0 0 1 0 0,1 0-1 0 0,0 1 0 0 0,-1-1 1 0 0,1 1-1 0 0,0-1 0 0 0,0 1 0 0 0,1 0 1 0 0,-1 0-1 0 0,0 0 0 0 0,1 0 1 0 0,-1 0-1 0 0,1 0 0 0 0,0 1 1 0 0,-1-1-1 0 0,1 1 0 0 0,0 0 1 0 0,6-2-1 0 0,-3 2-18 0 0,1-1-1 0 0,0 2 1 0 0,0-1 0 0 0,-1 1-1 0 0,1 0 1 0 0,0 0-1 0 0,0 0 1 0 0,0 1 0 0 0,-1 0-1 0 0,1 1 1 0 0,0 0 0 0 0,7 2-1 0 0,-10-2 59 0 0,0-1-1 0 0,1 1 1 0 0,-1 0 0 0 0,0 0-1 0 0,-1 0 1 0 0,1 1 0 0 0,0-1-1 0 0,0 1 1 0 0,-1 0-1 0 0,0 0 1 0 0,1 0 0 0 0,-1 0-1 0 0,0 0 1 0 0,-1 1-1 0 0,1 0 1 0 0,-1-1 0 0 0,1 1-1 0 0,-1 0 1 0 0,0 0 0 0 0,-1 0-1 0 0,1 1 1 0 0,-1-1-1 0 0,2 8 1 0 0,-3-10-4 0 0,0 0 0 0 0,0 0-1 0 0,0 0 1 0 0,0 0 0 0 0,-1 0 0 0 0,1 0-1 0 0,-1 0 1 0 0,1 0 0 0 0,-1 0 0 0 0,0 0-1 0 0,0 0 1 0 0,0-1 0 0 0,0 1 0 0 0,0 0-1 0 0,0-1 1 0 0,0 1 0 0 0,-1-1 0 0 0,1 1 0 0 0,0-1-1 0 0,-1 1 1 0 0,1-1 0 0 0,-1 0 0 0 0,0 0-1 0 0,1 0 1 0 0,-1 0 0 0 0,0 0 0 0 0,0 0-1 0 0,0 0 1 0 0,1-1 0 0 0,-1 1 0 0 0,-4 0-1 0 0,0 1-49 0 0,-1-1 0 0 0,0 1 0 0 0,0-2 0 0 0,0 1-1 0 0,-1-1 1 0 0,1 0 0 0 0,-12-1 0 0 0,16 0-125 0 0,-3 1-356 0 0,1-1-1 0 0,0-1 1 0 0,-1 1-1 0 0,1-1 1 0 0,-7-2-1 0 0,12 4 306 0 0,-1-1-1 0 0,0 1 0 0 0,1-1 1 0 0,-1 1-1 0 0,0-1 0 0 0,0 1 1 0 0,1-1-1 0 0,-1 1 0 0 0,1-1 1 0 0,-1 0-1 0 0,1 1 0 0 0,-1-1 0 0 0,1 0 1 0 0,-1 1-1 0 0,1-1 0 0 0,-1 0 1 0 0,1 1-1 0 0,0-1 0 0 0,-1 0 1 0 0,1 0-1 0 0,0 0 0 0 0,0 1 1 0 0,0-1-1 0 0,0 0 0 0 0,0 0 1 0 0,0 0-1 0 0,0 0 0 0 0,0 1 1 0 0,0-1-1 0 0,0 0 0 0 0,0 0 1 0 0,0 0-1 0 0,0 0 0 0 0,1 1 1 0 0,-1-1-1 0 0,0 0 0 0 0,1 0 1 0 0,-1 1-1 0 0,0-1 0 0 0,1 0 0 0 0,-1 0 1 0 0,1 1-1 0 0,0-2 0 0 0,5-7-2210 0 0,15-22-2552 0 0,12-11 3604 0 0,-28 37 1424 0 0,0 0-1 0 0,1 0 1 0 0,-1 1 0 0 0,1 0-1 0 0,0 0 1 0 0,0 0-1 0 0,1 0 0 0 0,-1 1 1 0 0,0 0 0 0 0,13-3-1 0 0,-15 5-99 0 0,-1 0 0 0 0,1 0-1 0 0,-1-1 1 0 0,1 1-1 0 0,-1-1 1 0 0,6-4 0 0 0,0-5 1897 0 0,-9 10-1423 0 0,0 0 1 0 0,0 0 0 0 0,0 0-1 0 0,0 0 1 0 0,0 0 0 0 0,0 0-1 0 0,0 0 1 0 0,0 0-1 0 0,0 0 1 0 0,0 0 0 0 0,0 0-1 0 0,-1 0 1 0 0,1 1 0 0 0,0-1-1 0 0,-1-1 1 0 0,8 24 6818 0 0,5 25-5744 0 0,-4-9-1200 0 0,-5-29-331 0 0,0 0 0 0 0,0-1-1 0 0,0 0 1 0 0,1 0-1 0 0,5 9 1 0 0,-7-14-603 0 0,1 1 1 0 0,0-1-1 0 0,-1 1 1 0 0,1-1-1 0 0,0 0 1 0 0,1 0-1 0 0,5 4 0 0 0,-9-7 299 0 0,1 1-1 0 0,-1-1 0 0 0,1 0 0 0 0,-1 1 1 0 0,1-1-1 0 0,-1 0 0 0 0,1 0 0 0 0,0 1 0 0 0,-1-1 1 0 0,1 0-1 0 0,0 0 0 0 0,-1 0 0 0 0,1 0 1 0 0,-1 0-1 0 0,1 0 0 0 0,0 0 0 0 0,-1 0 0 0 0,1 0 1 0 0,0 0-1 0 0,-1 0 0 0 0,1 0 0 0 0,0 0 1 0 0,-1-1-1 0 0,1 1 0 0 0,0-1 0 0 0,0 1 54 0 0,0-1 0 0 0,0 0 0 0 0,0 0-1 0 0,0 0 1 0 0,0 0 0 0 0,0 0 0 0 0,-1 0 0 0 0,1 0-1 0 0,0 0 1 0 0,-1-1 0 0 0,1 1 0 0 0,0-1 0 0 0,0-4 192 0 0,1 0 1 0 0,-1 1 0 0 0,0-1-1 0 0,0-8 1 0 0,-1 3 96 0 0,-1 1 0 0 0,0-1 0 0 0,-1 0 0 0 0,0 0 0 0 0,0 1 0 0 0,-2-1 0 0 0,1 1 0 0 0,-1 0 0 0 0,-1 0-1 0 0,-6-11 1 0 0,5 11 842 0 0,0-1-1 0 0,-13-13 1 0 0,-6 1 4562 0 0,21 20-4894 0 0,-1-1-1 0 0,1 0 1 0 0,0 0 0 0 0,0 0 0 0 0,0 0 0 0 0,-4-6 0 0 0,8 10-560 0 0,0 0 1 0 0,0 0 0 0 0,0-1 0 0 0,0 1 0 0 0,0 0 0 0 0,0 0 0 0 0,0 0 0 0 0,0-1-1 0 0,0 1 1 0 0,0 0 0 0 0,-1 0 0 0 0,1-1 0 0 0,0 1 0 0 0,0 0 0 0 0,0 0 0 0 0,0 0-1 0 0,1-1 1 0 0,-1 1 0 0 0,0 0 0 0 0,0 0 0 0 0,0-1 0 0 0,0 1 0 0 0,0 0 0 0 0,0 0-1 0 0,0 0 1 0 0,0-1 0 0 0,0 1 0 0 0,0 0 0 0 0,1 0 0 0 0,-1 0 0 0 0,0 0 0 0 0,0-1-1 0 0,0 1 1 0 0,0 0 0 0 0,1 0 0 0 0,-1 0 0 0 0,0 0 0 0 0,0 0 0 0 0,0-1-1 0 0,0 1 1 0 0,1 0 0 0 0,-1 0 0 0 0,0 0 0 0 0,0 0 0 0 0,1 0 0 0 0,-1 0 0 0 0,0 0-1 0 0,0 0 1 0 0,0 0 0 0 0,1 0 0 0 0,-1 0 0 0 0,0 0 0 0 0,0 0 0 0 0,1 0 0 0 0,-1 0-1 0 0,0 0 1 0 0,0 0 0 0 0,0 0 0 0 0,1 0 0 0 0,-1 0 0 0 0,0 1 0 0 0,16 2-3592 0 0,-10 1 486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22 125 5297 0 0,'1'4'767'0'0,"-1"1"0"0"0,1-1 0 0 0,1 0 0 0 0,-1 0 0 0 0,1 1 0 0 0,-1-1 0 0 0,3 4 0 0 0,-2-6-605 0 0,-1-1 0 0 0,0 1 0 0 0,1-1 0 0 0,-1 0 0 0 0,1 1 0 0 0,-1-1 0 0 0,1 0 0 0 0,-1 0 0 0 0,1 0 0 0 0,0 0 0 0 0,0 0 0 0 0,0 0 0 0 0,-1 0 0 0 0,1 0 0 0 0,0-1 0 0 0,0 1 0 0 0,0-1 0 0 0,2 1 0 0 0,5 0 514 0 0,-1 0-1 0 0,0-1 0 0 0,1 0 1 0 0,15-1-1 0 0,-21 0-597 0 0,-1 1-1 0 0,1-1 0 0 0,0 1 0 0 0,-1-1 1 0 0,1 0-1 0 0,0 0 0 0 0,-1 0 0 0 0,1 0 1 0 0,-1 0-1 0 0,0-1 0 0 0,1 1 0 0 0,-1-1 1 0 0,0 1-1 0 0,0-1 0 0 0,0 0 0 0 0,0 0 1 0 0,0 0-1 0 0,3-4 0 0 0,-4 0 6 0 0,0 0 0 0 0,0 0 0 0 0,0 0 0 0 0,-1 0 0 0 0,0 0 1 0 0,-1-10-1 0 0,1 10-64 0 0,-1 1 0 0 0,-1 0 0 0 0,1 0 0 0 0,-1 0 0 0 0,0 0 0 0 0,0 0 1 0 0,0 0-1 0 0,-1 0 0 0 0,0 1 0 0 0,0-1 0 0 0,-6-6 0 0 0,7 7-45 0 0,-1 1-1 0 0,0 0 1 0 0,0 0-1 0 0,0 1 1 0 0,0-1 0 0 0,-1 0-1 0 0,1 1 1 0 0,0 0-1 0 0,-1 0 1 0 0,0 0-1 0 0,0 0 1 0 0,1 0 0 0 0,-1 1-1 0 0,0 0 1 0 0,-5-1-1 0 0,5 1-2 0 0,1 1-1 0 0,0 0 1 0 0,-1 0 0 0 0,1 0-1 0 0,0 1 1 0 0,0-1-1 0 0,-1 1 1 0 0,1 0 0 0 0,0 0-1 0 0,0 0 1 0 0,0 0-1 0 0,0 0 1 0 0,0 1 0 0 0,0 0-1 0 0,0-1 1 0 0,0 1-1 0 0,1 0 1 0 0,-1 0 0 0 0,1 0-1 0 0,-1 1 1 0 0,1-1-1 0 0,0 1 1 0 0,0-1-1 0 0,0 1 1 0 0,0 0 0 0 0,0 0-1 0 0,1-1 1 0 0,0 1-1 0 0,-2 4 1 0 0,1-2 9 0 0,1 0 0 0 0,0-1 0 0 0,0 1-1 0 0,0 0 1 0 0,1 0 0 0 0,-1 0 0 0 0,1-1 0 0 0,0 1 0 0 0,1 0-1 0 0,-1 0 1 0 0,1 0 0 0 0,0-1 0 0 0,0 1 0 0 0,0 0-1 0 0,1-1 1 0 0,0 1 0 0 0,0-1 0 0 0,0 1 0 0 0,3 4 0 0 0,-2-5 17 0 0,-1-1 1 0 0,1 1 0 0 0,0-1 0 0 0,0 0-1 0 0,0 0 1 0 0,1 0 0 0 0,-1-1 0 0 0,1 1-1 0 0,-1-1 1 0 0,1 1 0 0 0,0-1-1 0 0,0-1 1 0 0,0 1 0 0 0,0 0 0 0 0,7 1-1 0 0,-8-3 2 0 0,1 1-1 0 0,-1-1 0 0 0,0 0 0 0 0,1 0 1 0 0,-1 0-1 0 0,0 0 0 0 0,1 0 0 0 0,-1-1 0 0 0,0 1 1 0 0,1-1-1 0 0,-1 0 0 0 0,0 0 0 0 0,0 0 1 0 0,0-1-1 0 0,0 1 0 0 0,0-1 0 0 0,0 0 1 0 0,0 0-1 0 0,0 0 0 0 0,2-2 0 0 0,-3 2 25 0 0,-1 0 1 0 0,0 0-1 0 0,0 0 0 0 0,0 0 0 0 0,0 0 1 0 0,0 0-1 0 0,-1 0 0 0 0,1 0 0 0 0,0-1 0 0 0,-1 1 1 0 0,0 0-1 0 0,1 0 0 0 0,-1 0 0 0 0,0-3 0 0 0,-2-34 467 0 0,2 38-445 0 0,-2-4-739 0 0,5 14 129 0 0,10 14-565 0 0,-9-15-275 0 0,0 0 0 0 0,1-1 0 0 0,-1 0 0 0 0,2 0 0 0 0,-1 0 0 0 0,1-1 0 0 0,-1 1 0 0 0,9 5 0 0 0,-3-4 908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52 178 5793 0 0,'1'7'816'0'0,"1"4"184"0"0,0 0 1 0 0,1-1-1 0 0,0 0 1 0 0,1 1-1 0 0,9 18 1 0 0,-51-91 3115 0 0,31 47-3901 0 0,0 0 1 0 0,0 0-1 0 0,1 0 1 0 0,-6-29-1 0 0,11 40-221 0 0,0 0 0 0 0,1-1 0 0 0,0 1-1 0 0,-1 0 1 0 0,2 0 0 0 0,-1 0 0 0 0,0 0-1 0 0,1-1 1 0 0,0 1 0 0 0,0 0 0 0 0,0 0 0 0 0,0 0-1 0 0,1 0 1 0 0,-1 1 0 0 0,1-1 0 0 0,4-5 0 0 0,-5 7-19 0 0,1-1 0 0 0,0 1 1 0 0,0 0-1 0 0,1 0 0 0 0,-1 0 0 0 0,0 1 1 0 0,1-1-1 0 0,-1 0 0 0 0,1 1 1 0 0,-1 0-1 0 0,1-1 0 0 0,0 1 1 0 0,0 0-1 0 0,-1 1 0 0 0,1-1 1 0 0,0 0-1 0 0,0 1 0 0 0,0 0 0 0 0,0-1 1 0 0,0 1-1 0 0,0 0 0 0 0,0 1 1 0 0,0-1-1 0 0,3 1 0 0 0,3 1 39 0 0,-1 0 0 0 0,0 0 0 0 0,1 1-1 0 0,-1 0 1 0 0,0 1 0 0 0,0 0 0 0 0,-1 0-1 0 0,1 1 1 0 0,9 7 0 0 0,-14-9-6 0 0,0 0 0 0 0,0-1 0 0 0,0 1 0 0 0,-1 0 0 0 0,1 0 0 0 0,-1 1 0 0 0,0-1 0 0 0,0 0 0 0 0,0 1 0 0 0,2 4 0 0 0,-4-5 1 0 0,1-1-1 0 0,0 1 0 0 0,-1-1 1 0 0,0 1-1 0 0,0-1 0 0 0,1 1 1 0 0,-1 0-1 0 0,-1-1 0 0 0,1 1 1 0 0,0-1-1 0 0,-1 1 0 0 0,1-1 1 0 0,-1 1-1 0 0,0-1 0 0 0,0 1 1 0 0,0-1-1 0 0,-1 3 0 0 0,0-2 10 0 0,0 0 0 0 0,0-1-1 0 0,-1 1 1 0 0,1-1-1 0 0,-1 1 1 0 0,0-1 0 0 0,1 0-1 0 0,-1 0 1 0 0,0 0-1 0 0,0 0 1 0 0,0 0-1 0 0,0-1 1 0 0,-1 1 0 0 0,1-1-1 0 0,0 0 1 0 0,-1 0-1 0 0,1 0 1 0 0,-1-1 0 0 0,1 1-1 0 0,-1-1 1 0 0,-6 0-1 0 0,4 1-506 0 0,0-1 0 0 0,0-1 0 0 0,0 1 0 0 0,0-1 0 0 0,0 0 0 0 0,0-1 0 0 0,0 1-1 0 0,0-1 1 0 0,0 0 0 0 0,0-1 0 0 0,-9-5 0 0 0,15 8 237 0 0,-1 0 1 0 0,1 0-1 0 0,-1-1 1 0 0,1 1-1 0 0,-1 0 1 0 0,1-1-1 0 0,0 1 1 0 0,-1 0-1 0 0,1-1 1 0 0,-1 1-1 0 0,1-1 1 0 0,0 1-1 0 0,-1-1 1 0 0,1 1-1 0 0,0-1 1 0 0,0 1-1 0 0,-1-1 1 0 0,1 1-1 0 0,0-1 1 0 0,0 1-1 0 0,0-1 1 0 0,0 1-1 0 0,-1-2 1 0 0,2-2-136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3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6145 0 0,'1'-9'1343'0'0,"-1"8"-1206"0"0,-1 0-1 0 0,1 1 1 0 0,0-1-1 0 0,0 0 1 0 0,1 1-1 0 0,-1-1 1 0 0,0 0-1 0 0,0 1 1 0 0,0-1-1 0 0,0 1 1 0 0,0-1 0 0 0,1 0-1 0 0,-1 1 1 0 0,0-1-1 0 0,1 1 1 0 0,-1-1-1 0 0,0 0 1 0 0,1 1-1 0 0,-1-1 1 0 0,1 1-1 0 0,-1-1 1 0 0,1 1-1 0 0,-1 0 1 0 0,1-1-1 0 0,-1 1 1 0 0,1-1-1 0 0,-1 1 1 0 0,1 0-1 0 0,-1 0 1 0 0,1-1 0 0 0,0 1-1 0 0,-1 0 1 0 0,1 0-1 0 0,0-1 1 0 0,13-2 460 0 0,0 0 1 0 0,0 0 0 0 0,1 1 0 0 0,-1 1 0 0 0,16 1 0 0 0,-3-1 144 0 0,-24 1-692 0 0,552-16 2468 0 0,-368 20-3119 0 0,-65 7-2983 0 0,-84-6 1376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6073 0 0,'2'2'217'0'0,"0"1"0"0"0,0 0 0 0 0,0-1 0 0 0,1 1 0 0 0,-1-1 0 0 0,1 1 0 0 0,-1-1-1 0 0,1 0 1 0 0,0 0 0 0 0,0-1 0 0 0,0 1 0 0 0,0 0 0 0 0,0-1 0 0 0,0 0 0 0 0,0 0 0 0 0,1 0-1 0 0,-1 0 1 0 0,0 0 0 0 0,1-1 0 0 0,-1 1 0 0 0,0-1 0 0 0,1 0 0 0 0,-1 0 0 0 0,6-1 0 0 0,-3 0-50 0 0,0 1 0 0 0,1-2 1 0 0,-1 1-1 0 0,0-1 1 0 0,-1 0-1 0 0,1 0 1 0 0,0 0-1 0 0,0-1 0 0 0,-1 0 1 0 0,0 0-1 0 0,1 0 1 0 0,7-8-1 0 0,-11 9-137 0 0,0 1-1 0 0,-1-1 1 0 0,1 0-1 0 0,-1 0 1 0 0,1 0-1 0 0,-1 0 1 0 0,0 0-1 0 0,0-1 1 0 0,0 1-1 0 0,0 0 1 0 0,0 0-1 0 0,-1-1 1 0 0,1 1-1 0 0,-1-1 1 0 0,1 1-1 0 0,-1 0 0 0 0,0-3 1 0 0,0 1 51 0 0,0 0 1 0 0,-1 0-1 0 0,0 0 1 0 0,1 0-1 0 0,-1 0 1 0 0,-1 0 0 0 0,1 0-1 0 0,-1 0 1 0 0,-3-6-1 0 0,3 6 3 0 0,-1 0 1 0 0,0 0-1 0 0,1 0 1 0 0,-1 0-1 0 0,-1 0 1 0 0,1 1-1 0 0,0 0 1 0 0,-1-1-1 0 0,0 1 1 0 0,0 1-1 0 0,0-1 0 0 0,0 0 1 0 0,0 1-1 0 0,0 0 1 0 0,-1 0-1 0 0,1 0 1 0 0,-10-1-1 0 0,10 2-102 0 0,-1 1 0 0 0,1 0 0 0 0,-1 0 0 0 0,1 1 0 0 0,-1-1 1 0 0,1 1-1 0 0,-1 0 0 0 0,1 0 0 0 0,0 1 0 0 0,-1-1 0 0 0,1 1 0 0 0,0 0 0 0 0,-7 4 0 0 0,9-5 1 0 0,0 1 0 0 0,0-1-1 0 0,1 1 1 0 0,-1-1 0 0 0,0 1 0 0 0,1 0 0 0 0,-1 0 0 0 0,1 0-1 0 0,-1 0 1 0 0,1 0 0 0 0,0 0 0 0 0,0 0 0 0 0,0 0 0 0 0,0 0-1 0 0,0 0 1 0 0,0 1 0 0 0,0-1 0 0 0,1 0 0 0 0,0 1-1 0 0,-1-1 1 0 0,1 1 0 0 0,0-1 0 0 0,0 0 0 0 0,0 1 0 0 0,0-1-1 0 0,1 0 1 0 0,0 4 0 0 0,0-2 14 0 0,1 1 1 0 0,0-1-1 0 0,0 1 0 0 0,0-1 0 0 0,1 0 1 0 0,-1 0-1 0 0,1 0 0 0 0,0 0 0 0 0,0-1 1 0 0,1 1-1 0 0,-1-1 0 0 0,1 1 0 0 0,0-1 0 0 0,-1-1 1 0 0,1 1-1 0 0,1 0 0 0 0,-1-1 0 0 0,0 0 1 0 0,1 0-1 0 0,-1 0 0 0 0,7 1 0 0 0,-8-2-72 0 0,0 0-1 0 0,1 0 0 0 0,-1 0 0 0 0,1 0 0 0 0,-1-1 0 0 0,1 0 0 0 0,-1 0 1 0 0,1 0-1 0 0,-1 0 0 0 0,1 0 0 0 0,-1-1 0 0 0,0 0 0 0 0,1 0 0 0 0,-1 1 0 0 0,1-2 1 0 0,-1 1-1 0 0,0 0 0 0 0,0-1 0 0 0,0 0 0 0 0,0 1 0 0 0,0-1 0 0 0,0 0 0 0 0,0-1 1 0 0,-1 1-1 0 0,1 0 0 0 0,-1-1 0 0 0,1 1 0 0 0,-1-1 0 0 0,0 0 0 0 0,2-3 1 0 0,-3 3-4 0 0,0 1-1 0 0,0-1 1 0 0,-1 1 0 0 0,1-1 0 0 0,-1 0 0 0 0,1 1 0 0 0,-1-1 0 0 0,0 1 0 0 0,0-6 0 0 0,0 7 89 0 0,0 1-1 0 0,0-1 0 0 0,0 1 1 0 0,0-1-1 0 0,0 1 1 0 0,0-1-1 0 0,0 1 0 0 0,0-1 1 0 0,0 1-1 0 0,-1-1 0 0 0,1 1 1 0 0,0-1-1 0 0,0 1 1 0 0,-1-1-1 0 0,1 1 0 0 0,0-1 1 0 0,0 1-1 0 0,-1-1 0 0 0,1 1 1 0 0,-1 0-1 0 0,1-1 1 0 0,0 1-1 0 0,-1-1 0 0 0,1 1 1 0 0,-1 0-1 0 0,1 0 0 0 0,-1-1 1 0 0,1 1-1 0 0,-1 0 1 0 0,1 0-1 0 0,-1-1 0 0 0,1 1 1 0 0,-1 0-1 0 0,1 0 0 0 0,-1 0 1 0 0,1 0-1 0 0,-1 0 0 0 0,1 0 1 0 0,-1 0-1 0 0,1 0 1 0 0,-1 0-1 0 0,0 0 0 0 0,1 0 1 0 0,-1 0-1 0 0,1 0 0 0 0,-1 1 1 0 0,1-1-1 0 0,-1 0 1 0 0,1 0-1 0 0,-1 0 0 0 0,1 1 1 0 0,-1-1-1 0 0,1 1 0 0 0,-1-1 1 0 0,0 1 0 0 0,0-1 0 0 0,1 1 0 0 0,-1-1 0 0 0,0 1 0 0 0,1-1 0 0 0,-1 1 0 0 0,0-1 0 0 0,1 1 0 0 0,-1 0 0 0 0,1-1 0 0 0,-1 1 0 0 0,1 0 0 0 0,-1-1 0 0 0,1 1 0 0 0,0 0 0 0 0,-1 0 0 0 0,1 0 0 0 0,0-1 0 0 0,0 1 0 0 0,-1 0 0 0 0,1 1 0 0 0,0 0 42 0 0,0 0-1 0 0,0 0 1 0 0,1 1 0 0 0,-1-1-1 0 0,0 0 1 0 0,1 0-1 0 0,-1 0 1 0 0,3 4-1 0 0,-1-1 47 0 0,0 0-1 0 0,1 0 1 0 0,0 0-1 0 0,0 0 1 0 0,1-1-1 0 0,3 5 1 0 0,-5-7-115 0 0,0 0 0 0 0,0-1 1 0 0,0 1-1 0 0,0 0 0 0 0,0-1 1 0 0,0 1-1 0 0,0-1 0 0 0,0 0 1 0 0,1 0-1 0 0,-1 0 0 0 0,0 0 1 0 0,1 0-1 0 0,-1-1 0 0 0,1 1 1 0 0,3 0-1 0 0,-4-1-327 0 0,0 0 0 0 0,0-1 1 0 0,0 1-1 0 0,0-1 0 0 0,0 1 0 0 0,0-1 0 0 0,0 1 1 0 0,0-1-1 0 0,0 0 0 0 0,0 0 0 0 0,0 0 0 0 0,-1 0 1 0 0,1-1-1 0 0,0 1 0 0 0,-1 0 0 0 0,1-1 0 0 0,-1 1 1 0 0,1-1-1 0 0,0-1 0 0 0,19-23-6746 0 0,-19 20 6893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1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64 0 0,'-4'-4'16'0'0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15 218 80 0 0,'0'0'2885'0'0,"-3"19"3551"0"0,5-16-6314 0 0,-1 0 0 0 0,0 0 0 0 0,1 0 0 0 0,0 0 0 0 0,-1-1 0 0 0,1 1 0 0 0,0 0 0 0 0,0-1 0 0 0,1 1 0 0 0,-1-1 0 0 0,1 0 0 0 0,-1 0 0 0 0,1 0 0 0 0,0 0 0 0 0,-1 0 0 0 0,1-1 0 0 0,0 1 0 0 0,0-1 0 0 0,0 1 0 0 0,0-1 0 0 0,1 0 0 0 0,-1-1 0 0 0,0 1 0 0 0,0 0 0 0 0,1-1 0 0 0,-1 0 0 0 0,0 0 0 0 0,1 0 0 0 0,-1 0 0 0 0,0 0 0 0 0,0-1 0 0 0,6 0 0 0 0,-5-1-92 0 0,0 0-1 0 0,0 0 1 0 0,0 0 0 0 0,-1 0-1 0 0,1-1 1 0 0,-1 1-1 0 0,1-1 1 0 0,-1 0 0 0 0,0 0-1 0 0,0 0 1 0 0,0 0 0 0 0,0-1-1 0 0,-1 1 1 0 0,1-1 0 0 0,-1 0-1 0 0,0 1 1 0 0,0-1 0 0 0,0 0-1 0 0,-1 0 1 0 0,1-1 0 0 0,-1 1-1 0 0,0 0 1 0 0,0 0 0 0 0,0-9-1 0 0,-1 10 42 0 0,0-1 0 0 0,0 0 0 0 0,-1 1 0 0 0,1-1 0 0 0,-1 1 0 0 0,0-1 0 0 0,0 1 0 0 0,0-1 0 0 0,0 1 0 0 0,0 0 0 0 0,-1-1 0 0 0,0 1 0 0 0,1 0 0 0 0,-1 0 0 0 0,0 0 0 0 0,-1 0 0 0 0,1 1 0 0 0,-1-1 0 0 0,1 0 0 0 0,-1 1 0 0 0,0 0 0 0 0,1 0 0 0 0,-1 0 0 0 0,0 0 0 0 0,-1 0 0 0 0,1 0 0 0 0,0 1 0 0 0,0-1 0 0 0,-1 1 0 0 0,-4-1 0 0 0,5 1-87 0 0,0 0 0 0 0,-1 0 0 0 0,1 1 0 0 0,-1-1 0 0 0,1 1 1 0 0,-1 0-1 0 0,1 0 0 0 0,-1 0 0 0 0,1 0 0 0 0,-1 1 0 0 0,1-1 0 0 0,0 1 1 0 0,-1 0-1 0 0,1 0 0 0 0,0 0 0 0 0,-1 1 0 0 0,1-1 0 0 0,0 1 0 0 0,0 0 0 0 0,0-1 1 0 0,0 1-1 0 0,1 1 0 0 0,-1-1 0 0 0,0 0 0 0 0,1 1 0 0 0,-1-1 0 0 0,1 1 0 0 0,0 0 1 0 0,0-1-1 0 0,0 1 0 0 0,1 0 0 0 0,-1 0 0 0 0,0 1 0 0 0,1-1 0 0 0,0 0 1 0 0,0 0-1 0 0,0 1 0 0 0,0-1 0 0 0,0 4 0 0 0,1-4-2 0 0,1 1 0 0 0,-1-1 0 0 0,1 0 0 0 0,0 0 0 0 0,0 0 0 0 0,0 0 0 0 0,0 0 0 0 0,0 0 0 0 0,1 0 0 0 0,-1 0 0 0 0,1 0 0 0 0,0-1 0 0 0,0 1 0 0 0,0 0 0 0 0,0-1 0 0 0,0 0 0 0 0,1 1 0 0 0,-1-1 1 0 0,5 3-1 0 0,-1-1-49 0 0,-1 0 0 0 0,1-1 0 0 0,0 1 1 0 0,0-1-1 0 0,0 0 0 0 0,0-1 0 0 0,0 0 1 0 0,11 3-1 0 0,-13-4-61 0 0,0-1 1 0 0,0 0-1 0 0,0 0 1 0 0,0 0-1 0 0,0 0 1 0 0,0-1-1 0 0,0 0 1 0 0,0 1-1 0 0,0-1 1 0 0,0-1-1 0 0,-1 1 1 0 0,1-1-1 0 0,0 1 1 0 0,-1-1-1 0 0,1 0 1 0 0,-1 0-1 0 0,6-5 1 0 0,-8 6 70 0 0,1 0 0 0 0,-1-1 0 0 0,0 1 1 0 0,1-1-1 0 0,-1 0 0 0 0,0 1 0 0 0,0-1 0 0 0,0 0 0 0 0,0 0 1 0 0,0 0-1 0 0,0 0 0 0 0,-1 0 0 0 0,1 0 0 0 0,-1 0 1 0 0,1 0-1 0 0,-1 0 0 0 0,0 0 0 0 0,0 0 0 0 0,0 0 0 0 0,0 0 1 0 0,0 0-1 0 0,0 0 0 0 0,-1 0 0 0 0,1 0 0 0 0,0 0 1 0 0,-1 0-1 0 0,0 0 0 0 0,1 0 0 0 0,-1 0 0 0 0,0 0 1 0 0,0 0-1 0 0,0 1 0 0 0,-1-1 0 0 0,-1-3 0 0 0,2 4 90 0 0,1 1 0 0 0,-1-1 0 0 0,1 0-1 0 0,-1 1 1 0 0,0-1 0 0 0,1 0 0 0 0,-1 1 0 0 0,0-1-1 0 0,1 0 1 0 0,-1 1 0 0 0,0-1 0 0 0,0 1 0 0 0,1 0-1 0 0,-3-1 1 0 0,3 1-28 0 0,0 0 1 0 0,0 0-1 0 0,-1 0 0 0 0,1 0 1 0 0,0 0-1 0 0,0 0 0 0 0,-1 0 0 0 0,1 0 1 0 0,0 0-1 0 0,0 0 0 0 0,-1 0 0 0 0,1 1 1 0 0,0-1-1 0 0,0 0 0 0 0,0 0 1 0 0,-1 0-1 0 0,1 0 0 0 0,0 1 0 0 0,0-1 1 0 0,0 0-1 0 0,0 0 0 0 0,0 0 1 0 0,-1 1-1 0 0,1-1 0 0 0,0 0 0 0 0,0 0 1 0 0,0 0-1 0 0,0 1 0 0 0,0-1 1 0 0,0 0-1 0 0,0 1 0 0 0,-1 1-11 0 0,1 0-1 0 0,0 1 1 0 0,0-1-1 0 0,0 0 1 0 0,0 0-1 0 0,0 1 1 0 0,0-1-1 0 0,1 0 1 0 0,-1 0-1 0 0,1 3 1 0 0,15 37 40 0 0,-2-7 1093 0 0,-2 0 0 0 0,-2 1 0 0 0,9 48 0 0 0,-19-83-1084 0 0,1 0 0 0 0,-1 0 0 0 0,0 0 0 0 0,0 0 0 0 0,0 0 0 0 0,0 0 0 0 0,1 0 0 0 0,-1 0 0 0 0,-1 0 0 0 0,1 0 0 0 0,0 0 0 0 0,0 0 0 0 0,0 0 0 0 0,0 0 0 0 0,-1 0 0 0 0,1 0 0 0 0,-1 0 0 0 0,1-1 0 0 0,0 1 0 0 0,-1 0 0 0 0,1 0 0 0 0,-1 0 0 0 0,0 0 0 0 0,1-1 0 0 0,-1 1 0 0 0,0 0 0 0 0,1-1 0 0 0,-1 1 0 0 0,0 0 0 0 0,0-1 1 0 0,0 1-1 0 0,1-1 0 0 0,-1 1 0 0 0,-1-1 0 0 0,-1 1 42 0 0,1-1 0 0 0,0 0 0 0 0,-1 0 1 0 0,1 0-1 0 0,0-1 0 0 0,-1 1 0 0 0,1 0 1 0 0,0-1-1 0 0,-1 0 0 0 0,1 1 0 0 0,0-1 1 0 0,0 0-1 0 0,-4-3 0 0 0,-5-1 96 0 0,1-1 0 0 0,-20-15 0 0 0,28 19-226 0 0,0 1 0 0 0,0-1 1 0 0,1 1-1 0 0,-1-1 0 0 0,1 0 0 0 0,-1 1 0 0 0,1-1 1 0 0,-1 0-1 0 0,1 0 0 0 0,0 0 0 0 0,0 0 0 0 0,0 0 0 0 0,0-1 1 0 0,0 1-1 0 0,0 0 0 0 0,1 0 0 0 0,-1-1 0 0 0,1 1 0 0 0,0 0 1 0 0,-1 0-1 0 0,1-1 0 0 0,1-4 0 0 0,1 2-93 0 0,0 0-1 0 0,0 0 1 0 0,1 0-1 0 0,0 1 1 0 0,0-1-1 0 0,0 1 1 0 0,7-8-1 0 0,2-3-285 0 0,55-64-2207 0 0,-15 19 830 0 0,-51 59 1821 0 0,-1 0 0 0 0,1 1-1 0 0,0-1 1 0 0,-1 0 0 0 0,1-1 0 0 0,-1 1-1 0 0,1 0 1 0 0,-1 0 0 0 0,1 0-1 0 0,-1 0 1 0 0,0 0 0 0 0,1 0 0 0 0,-1 0-1 0 0,0-1 1 0 0,0 1 0 0 0,0 0-1 0 0,0 0 1 0 0,0 0 0 0 0,0-1 0 0 0,0 1-1 0 0,-1 0 1 0 0,1 0 0 0 0,0 0 0 0 0,-1 0-1 0 0,1 0 1 0 0,0 0 0 0 0,-1 0-1 0 0,0-2 1 0 0,-1 1 163 0 0,0-1 0 0 0,0 0 0 0 0,-1 1 0 0 0,1-1-1 0 0,-1 1 1 0 0,1 0 0 0 0,-1 0 0 0 0,-5-3 0 0 0,9 10 372 0 0,0 0 0 0 0,1 0 0 0 0,-1 0 0 0 0,4 6 0 0 0,3 7-92 0 0,0 1-306 0 0,14 25 1 0 0,-17-36-378 0 0,-4-5 218 0 0,1 0 1 0 0,0 0 0 0 0,0 0-1 0 0,-1-1 1 0 0,2 1 0 0 0,3 3-1 0 0,6-1-2827 0 0,3-8-4233 0 0,-12 1 6271 0 0,0 1-1 0 0,-1 0 1 0 0,1-1 0 0 0,-1 1 0 0 0,0-1-1 0 0,1 0 1 0 0,3-4 0 0 0,-5 5 674 0 0,0-1 1 0 0,1 0-1 0 0,-1 1 1 0 0,0-1-1 0 0,0 0 0 0 0,0 0 1 0 0,-1 0-1 0 0,1 0 1 0 0,0 0-1 0 0,0-2 2 0 0,-1 1 149 0 0,0-1 0 0 0,0 1-1 0 0,0-1 2 0 0,0 0-1 0 0,0 1 0 0 0,-1-1 0 0 0,0 1 0 0 0,1-1 1 0 0,-1 1-1 0 0,-1-1 0 0 0,1 1 0 0 0,0 0 0 0 0,-4-5 0 0 0,-15-27 10 0 0,-2 2 0 0 0,-40-48-1 0 0,55 69 8341 0 0,4 6-5746 0 0,3 6-2634 0 0,14 8-738 0 0,13 17-5826 0 0,-18-17 6153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8786 0 0,'0'2'353'0'0,"1"0"1"0"0,-1 0 0 0 0,1 0-1 0 0,-1 0 1 0 0,1 0-1 0 0,0 0 1 0 0,0 0-1 0 0,1 2 1 0 0,4 8 750 0 0,3 15 323 0 0,-3-9-149 0 0,9 39-1 0 0,-15-52-1180 0 0,1-1 0 0 0,0 1-1 0 0,0 0 1 0 0,0-1 0 0 0,1 1-1 0 0,-1-1 1 0 0,1 1 0 0 0,0-1-1 0 0,0 0 1 0 0,1 1 0 0 0,2 3 0 0 0,-5-8 92 0 0,-3-25 503 0 0,2 18-637 0 0,-2-9-272 0 0,0 0 1 0 0,0-21 0 0 0,3 33 165 0 0,0-1 1 0 0,0 0 0 0 0,1 0 0 0 0,0 1-1 0 0,-1-1 1 0 0,2 1 0 0 0,-1-1-1 0 0,0 1 1 0 0,1-1 0 0 0,0 1-1 0 0,0 0 1 0 0,5-7 0 0 0,-7 10 31 0 0,1-1 0 0 0,0 1 0 0 0,0 0 0 0 0,0 0 0 0 0,1 0 0 0 0,-1 0 0 0 0,0 0 0 0 0,0 0 0 0 0,1 1 0 0 0,-1-1 0 0 0,0 0-1 0 0,1 0 1 0 0,-1 1 0 0 0,0-1 0 0 0,1 1 0 0 0,-1 0 0 0 0,1-1 0 0 0,-1 1 0 0 0,1 0 0 0 0,-1 0 0 0 0,1 0 0 0 0,-1 0 0 0 0,1 0 0 0 0,-1 0 0 0 0,1 0 0 0 0,-1 0 0 0 0,1 1 0 0 0,-1-1 0 0 0,1 1 0 0 0,-1-1 0 0 0,1 1 0 0 0,-1 0 0 0 0,0-1 0 0 0,1 1 0 0 0,1 1 0 0 0,1 1 29 0 0,-1-1 0 0 0,1 1 0 0 0,0 0 0 0 0,-1 0 1 0 0,1 1-1 0 0,-1-1 0 0 0,0 1 0 0 0,0 0 0 0 0,0-1 0 0 0,2 6 0 0 0,-1 0-106 0 0,0 0-1 0 0,-1 0 0 0 0,-1 0 1 0 0,1 0-1 0 0,1 12 0 0 0,-1 9-2655 0 0,-2-27 1317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5 142 16 0 0,'0'-1'11'0'0,"-1"1"1"0"0,1 0-1 0 0,0 0 1 0 0,-1-1-1 0 0,1 1 1 0 0,0 0-1 0 0,0-1 1 0 0,-1 1-1 0 0,1-1 1 0 0,0 1-1 0 0,0 0 1 0 0,0-1-1 0 0,-1 1 1 0 0,1 0-1 0 0,0-1 0 0 0,0 1 1 0 0,0-1-1 0 0,0 1 1 0 0,0-1-1 0 0,0 1 1 0 0,0 0-1 0 0,0-1 1 0 0,0 1-1 0 0,0-1 1 0 0,0 0-1 0 0,10-1-351 0 0,21 10 2552 0 0,-24-7 819 0 0,19 4 1243 0 0,30 1 0 0 0,-52-5-4071 0 0,4-1 147 0 0,-1 1 0 0 0,1-1 0 0 0,0 0 0 0 0,-1-1 0 0 0,1 0 0 0 0,-1 0 0 0 0,9-3 0 0 0,-14 3-287 0 0,-1 1 0 0 0,1-1 1 0 0,0 0-1 0 0,-1 1 0 0 0,0-1 1 0 0,1 0-1 0 0,-1 0 1 0 0,1 0-1 0 0,-1 0 0 0 0,0 0 1 0 0,0 0-1 0 0,0-1 1 0 0,0 1-1 0 0,0 0 0 0 0,0-1 1 0 0,1-1-1 0 0,-1 2 1 0 0,-1-1 1 0 0,1 0-1 0 0,-1 0 0 0 0,0 0 0 0 0,1 1 1 0 0,-1-1-1 0 0,0 0 0 0 0,0 0 0 0 0,-1 0 0 0 0,1 0 1 0 0,0 1-1 0 0,0-1 0 0 0,-1 0 0 0 0,1 0 1 0 0,-1 0-1 0 0,0 1 0 0 0,1-1 0 0 0,-2-1 0 0 0,-2-4-18 0 0,1 0-1 0 0,-1 1 1 0 0,-1-1-1 0 0,1 1 0 0 0,-1 1 1 0 0,0-1-1 0 0,0 1 0 0 0,-1-1 1 0 0,0 1-1 0 0,1 1 1 0 0,-10-6-1 0 0,11 8-62 0 0,1 0 1 0 0,-1 0-1 0 0,1 0 1 0 0,-1 1-1 0 0,0-1 1 0 0,1 1-1 0 0,-1 0 0 0 0,0 0 1 0 0,0 1-1 0 0,0-1 1 0 0,0 1-1 0 0,0 0 0 0 0,0 0 1 0 0,0 0-1 0 0,0 1 1 0 0,0-1-1 0 0,0 1 1 0 0,1 0-1 0 0,-1 0 0 0 0,0 0 1 0 0,0 0-1 0 0,1 1 1 0 0,-6 3-1 0 0,7-4-12 0 0,0 0 0 0 0,0 0 0 0 0,0 1 0 0 0,0-1-1 0 0,1 0 1 0 0,-1 1 0 0 0,0 0 0 0 0,1-1 0 0 0,0 1 0 0 0,-1 0 0 0 0,1 0-1 0 0,0 0 1 0 0,0-1 0 0 0,0 1 0 0 0,0 1 0 0 0,0-1 0 0 0,0 0-1 0 0,1 0 1 0 0,-1 4 0 0 0,0-3 23 0 0,1 1 1 0 0,1-1-1 0 0,-1 0 0 0 0,0 1 0 0 0,1-1 1 0 0,0 0-1 0 0,0 0 0 0 0,0 1 0 0 0,0-1 1 0 0,0 0-1 0 0,1 0 0 0 0,1 3 0 0 0,1 1 6 0 0,1-1-1 0 0,-1 1 1 0 0,1-1-1 0 0,1 0 0 0 0,-1 0 1 0 0,1-1-1 0 0,0 1 1 0 0,1-1-1 0 0,-1-1 1 0 0,11 7-1 0 0,-12-9-10 0 0,-1 0 1 0 0,1-1 0 0 0,-1 0-1 0 0,1 1 1 0 0,0-2-1 0 0,0 1 1 0 0,-1 0-1 0 0,1-1 1 0 0,0 0-1 0 0,0 0 1 0 0,0-1-1 0 0,0 1 1 0 0,-1-1-1 0 0,1 0 1 0 0,8-3-1 0 0,-11 4 48 0 0,0-1-1 0 0,0 0 1 0 0,0 0-1 0 0,-1 0 0 0 0,1 0 1 0 0,0 0-1 0 0,0-1 0 0 0,-1 1 1 0 0,1 0-1 0 0,-1-1 1 0 0,1 1-1 0 0,-1-1 0 0 0,0 0 1 0 0,0 1-1 0 0,1-1 0 0 0,-1 0 1 0 0,0 0-1 0 0,-1 0 0 0 0,1 0 1 0 0,0 0-1 0 0,0 0 1 0 0,-1 0-1 0 0,1 0 0 0 0,-1 0 1 0 0,0 0-1 0 0,0 0 0 0 0,0 0 1 0 0,0 0-1 0 0,0 0 1 0 0,0 0-1 0 0,0 0 0 0 0,0 0 1 0 0,-1 0-1 0 0,1 0 0 0 0,-1 0 1 0 0,0 0-1 0 0,0 0 1 0 0,-1-2-1 0 0,3 3-41 0 0,-1 1 0 0 0,1 0 0 0 0,-1 0-1 0 0,1 0 1 0 0,0 0 0 0 0,-1 0 0 0 0,1 0 0 0 0,-1 0 0 0 0,1 0 0 0 0,-1 1 0 0 0,1-1 0 0 0,-1 0-1 0 0,1 0 1 0 0,-1 0 0 0 0,1 0 0 0 0,-1 1 0 0 0,1-1 0 0 0,-1 0 0 0 0,0 0 0 0 0,1 1 0 0 0,-1-1-1 0 0,1 0 1 0 0,0 2 0 0 0,27 13-498 0 0,-8-4-534 0 0,14 9-7192 0 0,-24-16 7812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3537 0 0,'-4'0'7251'0'0,"5"4"-5945"0"0,0 0-945 0 0,7 18 535 0 0,1-1 0 0 0,1 0 0 0 0,23 35 0 0 0,-32-54-858 0 0,0 0-1 0 0,0 0 0 0 0,1 0 0 0 0,-1 0 1 0 0,1 0-1 0 0,0-1 0 0 0,-1 1 0 0 0,1 0 1 0 0,0-1-1 0 0,0 0 0 0 0,0 1 0 0 0,4 1 494 0 0,-6-5-476 0 0,0 0 1 0 0,0 0-1 0 0,-1 0 1 0 0,1-1-1 0 0,0 1 1 0 0,-1 0-1 0 0,0 0 1 0 0,1 0-1 0 0,-1 0 1 0 0,0 0-1 0 0,0 1 0 0 0,0-1 1 0 0,-2-3-1 0 0,-2-3 24 0 0,-1-4-74 0 0,-13-35 107 0 0,18 45-104 0 0,0-1 0 0 0,1 0 0 0 0,-1 1 0 0 0,1-1 0 0 0,-1 0 0 0 0,1 0 0 0 0,0 0 0 0 0,0 1 0 0 0,0-1 0 0 0,0 0 0 0 0,1 0 0 0 0,-1 0 0 0 0,1 1 0 0 0,1-5 0 0 0,-1 6-28 0 0,0-1-1 0 0,0 0 1 0 0,0 1-1 0 0,0-1 1 0 0,0 1-1 0 0,0-1 0 0 0,0 1 1 0 0,1 0-1 0 0,-1-1 1 0 0,1 1-1 0 0,-1 0 1 0 0,1 0-1 0 0,-1 0 1 0 0,1 0-1 0 0,0 0 1 0 0,-1 0-1 0 0,4 0 1 0 0,-2 0 6 0 0,1 0 1 0 0,-1 1 0 0 0,0-1 0 0 0,1 1-1 0 0,-1 0 1 0 0,0 0 0 0 0,1 0-1 0 0,-1 1 1 0 0,5 0 0 0 0,-2 1 0 0 0,0-1 1 0 0,0 1-1 0 0,-1 0 1 0 0,1 0-1 0 0,-1 1 1 0 0,1 0-1 0 0,-1 0 1 0 0,0 0-1 0 0,0 1 1 0 0,7 6-1 0 0,-8-4-121 0 0,0-1 0 0 0,0 1 0 0 0,-1-1 0 0 0,0 1 0 0 0,0 0 1 0 0,-1 0-1 0 0,0 0 0 0 0,0 0 0 0 0,0 1 0 0 0,-1-1 0 0 0,1 9 0 0 0,-4 1-2985 0 0,1-13 1394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39 233 4585 0 0,'8'-3'1200'0'0,"0"0"0"0"0,0-1 0 0 0,-1 0 0 0 0,1 0 0 0 0,13-10 0 0 0,-20 14-1106 0 0,0-1-1 0 0,0 1 0 0 0,0-1 1 0 0,-1 1-1 0 0,1-1 1 0 0,0 0-1 0 0,0 1 1 0 0,0-1-1 0 0,-1 0 1 0 0,1 1-1 0 0,0-1 0 0 0,-1 0 1 0 0,1 0-1 0 0,0 0 1 0 0,-1 0-1 0 0,1 1 1 0 0,-1-1-1 0 0,0 0 0 0 0,1 0 1 0 0,-1 0-1 0 0,0 0 1 0 0,1 0-1 0 0,-1 0 1 0 0,0 0-1 0 0,0 0 0 0 0,0 0 1 0 0,0 0-1 0 0,0 0 1 0 0,0 0-1 0 0,0 0 1 0 0,0-1-1 0 0,0 1 0 0 0,-1 0 1 0 0,1 0-1 0 0,0 1 1 0 0,-1-1-1 0 0,1 0 1 0 0,-1 0-1 0 0,1 0 1 0 0,-1 0-1 0 0,1 0 0 0 0,-1 0 1 0 0,1 0-1 0 0,-1 1 1 0 0,0-1-1 0 0,0 0 1 0 0,1 1-1 0 0,-1-1 0 0 0,0 0 1 0 0,0 1-1 0 0,0-1 1 0 0,0 1-1 0 0,-1-1 1 0 0,-1-1-100 0 0,0 0 1 0 0,0 0-1 0 0,0 1 1 0 0,0 0-1 0 0,-1-1 1 0 0,1 1 0 0 0,-1 0-1 0 0,1 1 1 0 0,-1-1-1 0 0,1 1 1 0 0,-1-1-1 0 0,1 1 1 0 0,-1 0-1 0 0,1 0 1 0 0,-7 1 0 0 0,9 0-31 0 0,-1-1 0 0 0,1 0 0 0 0,-1 1 0 0 0,1-1 0 0 0,-1 1 0 0 0,1 0 0 0 0,-1-1 0 0 0,1 1 0 0 0,-1 0 0 0 0,1 0 1 0 0,0 0-1 0 0,0 0 0 0 0,-1 0 0 0 0,1 0 0 0 0,0 0 0 0 0,0 0 0 0 0,0 1 0 0 0,0-1 0 0 0,0 0 0 0 0,0 1 0 0 0,1-1 1 0 0,-1 0-1 0 0,0 1 0 0 0,1-1 0 0 0,-1 1 0 0 0,1 0 0 0 0,-1 1 0 0 0,-3 14-304 0 0,3-15 341 0 0,1 0 0 0 0,-1-1 0 0 0,1 1 1 0 0,-1 0-1 0 0,1-1 0 0 0,0 1 0 0 0,0 0 0 0 0,0 0 0 0 0,0-1 0 0 0,0 1 0 0 0,0 0 0 0 0,0 0 1 0 0,1-1-1 0 0,-1 1 0 0 0,0 0 0 0 0,1-1 0 0 0,0 1 0 0 0,0 1 0 0 0,2 2 18 0 0,-1 0 0 0 0,1 0 0 0 0,0-1 0 0 0,0 1 0 0 0,1-1-1 0 0,-1 0 1 0 0,1 0 0 0 0,0 0 0 0 0,0-1 0 0 0,0 1 0 0 0,0-1-1 0 0,1 0 1 0 0,0 0 0 0 0,-1-1 0 0 0,1 1 0 0 0,0-1 0 0 0,0 0 0 0 0,0 0-1 0 0,0-1 1 0 0,1 1 0 0 0,-1-1 0 0 0,9 1 0 0 0,-9-2 12 0 0,-1 0 0 0 0,1 0 0 0 0,-1 0 0 0 0,1-1 0 0 0,-1 1 0 0 0,1-1 0 0 0,-1 0 1 0 0,0-1-1 0 0,1 1 0 0 0,-1-1 0 0 0,0 1 0 0 0,0-1 0 0 0,0 0 0 0 0,0-1 0 0 0,0 1 0 0 0,-1-1 0 0 0,1 0 1 0 0,-1 0-1 0 0,1 0 0 0 0,-1 0 0 0 0,0 0 0 0 0,0-1 0 0 0,-1 1 0 0 0,1-1 0 0 0,-1 0 0 0 0,0 0 0 0 0,3-5 1 0 0,-3 2-5 0 0,0 1 0 0 0,0 0 0 0 0,-1 0 0 0 0,1-1 1 0 0,-2 1-1 0 0,1-1 0 0 0,0 1 0 0 0,-1-1 1 0 0,-1 1-1 0 0,1-1 0 0 0,-1 1 0 0 0,0-1 0 0 0,0 1 1 0 0,-5-12-1 0 0,3 10 37 0 0,0 0 0 0 0,-1 0 1 0 0,0 0-1 0 0,0 1 0 0 0,-1 0 0 0 0,0 0 0 0 0,0 0 1 0 0,-1 0-1 0 0,0 1 0 0 0,-12-11 0 0 0,17 16-52 0 0,-1 0-1 0 0,1 0 0 0 0,0 0 0 0 0,-1 1 0 0 0,1-1 0 0 0,-1 0 0 0 0,1 0 0 0 0,-1 1 0 0 0,1-1 0 0 0,-4 0 0 0 0,5 1-24 0 0,-1 0 0 0 0,1 0 0 0 0,-1 0 0 0 0,1 0 0 0 0,-1 0 0 0 0,1 0 0 0 0,-1 0 0 0 0,1 0 0 0 0,-1 1 0 0 0,1-1 0 0 0,-1 0 0 0 0,1 0 0 0 0,-1 0-1 0 0,1 1 1 0 0,-1-1 0 0 0,1 0 0 0 0,-1 1 0 0 0,1-1 0 0 0,-1 0 0 0 0,1 1 0 0 0,0-1 0 0 0,-1 1 0 0 0,0 1-15 0 0,0-1-1 0 0,1 1 1 0 0,-1 0 0 0 0,1 0 0 0 0,-1-1 0 0 0,1 1 0 0 0,0 0 0 0 0,-1 0-1 0 0,1 0 1 0 0,0 0 0 0 0,0-1 0 0 0,1 1 0 0 0,-1 0 0 0 0,0 0-1 0 0,0 0 1 0 0,1-1 0 0 0,0 4 0 0 0,7 18 72 0 0,1 0-1 0 0,1-1 1 0 0,0 0 0 0 0,2 0-1 0 0,1-2 1 0 0,16 22-1 0 0,-25-37-19 0 0,0 1-1 0 0,1-2 1 0 0,-1 1-1 0 0,9 7 1 0 0,-12-12-16 0 0,0 1 1 0 0,0 0-1 0 0,0-1 0 0 0,0 1 1 0 0,0 0-1 0 0,0-1 0 0 0,0 1 1 0 0,0-1-1 0 0,0 0 0 0 0,0 1 1 0 0,0-1-1 0 0,0 0 0 0 0,1 1 1 0 0,-1-1-1 0 0,0 0 0 0 0,0 0 1 0 0,0 0-1 0 0,0 0 0 0 0,1 0 1 0 0,-1 0-1 0 0,0-1 0 0 0,0 1 1 0 0,0 0-1 0 0,0-1 0 0 0,0 1 1 0 0,0 0-1 0 0,0-1 0 0 0,0 1 1 0 0,0-1-1 0 0,0 0 0 0 0,0 1 1 0 0,0-1-1 0 0,0 0 0 0 0,1-1 1 0 0,1-1-21 0 0,0-1 0 0 0,0 0 0 0 0,-1-1 0 0 0,1 1 0 0 0,-1 0-1 0 0,0-1 1 0 0,0 1 0 0 0,-1-1 0 0 0,1 0 0 0 0,-1 1 0 0 0,0-1 0 0 0,0 0 0 0 0,-1 0 0 0 0,1 0 0 0 0,-1 0 0 0 0,0 1 0 0 0,0-1 0 0 0,-2-9 0 0 0,-2-7-31 0 0,-1-1 1 0 0,-15-40-1 0 0,7 25 110 0 0,12 33-69 0 0,0 1 40 0 0,0 0 0 0 0,1 1 0 0 0,-1-1 0 0 0,0 1 1 0 0,-1-1-1 0 0,1 0 0 0 0,0 1 0 0 0,-1 0 0 0 0,-2-5 0 0 0,4 7-40 0 0,0 0 0 0 0,0 0 0 0 0,0 0 0 0 0,-1 0 0 0 0,1 0-1 0 0,0 0 1 0 0,0 0 0 0 0,0 0 0 0 0,0 0 0 0 0,0 0 0 0 0,0 0 0 0 0,0 0 0 0 0,0 0 0 0 0,0 0-1 0 0,0 0 1 0 0,0 0 0 0 0,0 0 0 0 0,0 0 0 0 0,-1 0 0 0 0,1 0 0 0 0,0 0 0 0 0,0 0 0 0 0,0 0-1 0 0,0 0 1 0 0,0 0 0 0 0,0 0 0 0 0,0 0 0 0 0,0 0 0 0 0,0 0 0 0 0,0 0 0 0 0,-1 0-1 0 0,1 0 1 0 0,0 0 0 0 0,0 0 0 0 0,0 0 0 0 0,0 0 0 0 0,0 0 0 0 0,0 0 0 0 0,0 0 0 0 0,0 0-1 0 0,0 0 1 0 0,0 0 0 0 0,0 0 0 0 0,0 0 0 0 0,0 0 0 0 0,0 0 0 0 0,0 1 0 0 0,-1-1 0 0 0,1 0-1 0 0,0 0 1 0 0,0 0 0 0 0,0 0 0 0 0,0 0 0 0 0,0 0 0 0 0,0 8-187 0 0,4 7-25 0 0,19 72 8 0 0,-16-60 229 0 0,-5-21-12 0 0,-1 0 0 0 0,1 0 0 0 0,-1 0 1 0 0,2-1-1 0 0,4 10 0 0 0,3 4-83 0 0,14 21 194 0 0,-23-37-243 0 0,1 0 0 0 0,0-1 0 0 0,1 1 0 0 0,-1-1 0 0 0,0 0 0 0 0,1 1 0 0 0,-1-1 0 0 0,1 0 0 0 0,0 0 0 0 0,4 2 0 0 0,-6-4-256 0 0,0 1-1 0 0,1-1 1 0 0,-1 1 0 0 0,1-1 0 0 0,-1 0 0 0 0,1 0-1 0 0,-1 0 1 0 0,0 0 0 0 0,1 0 0 0 0,-1 0 0 0 0,1 0-1 0 0,-1 0 1 0 0,1-1 0 0 0,-1 1 0 0 0,0 0 0 0 0,1-1-1 0 0,-1 1 1 0 0,2-2 0 0 0,5-2 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4769 0 0,'17'15'2206'0'0,"-14"-12"-1977"0"0,-1-1 0 0 0,0 1-1 0 0,1-1 1 0 0,-1 0 0 0 0,1 0 0 0 0,0 0 0 0 0,0 0-1 0 0,0-1 1 0 0,0 1 0 0 0,0-1 0 0 0,0 0-1 0 0,0 1 1 0 0,0-2 0 0 0,1 1 0 0 0,5 1 0 0 0,-6-2-86 0 0,0 1 0 0 0,0-1 1 0 0,1 0-1 0 0,-1 1 1 0 0,0-2-1 0 0,0 1 0 0 0,0 0 1 0 0,0-1-1 0 0,1 1 1 0 0,-1-1-1 0 0,0 0 0 0 0,0 0 1 0 0,0 0-1 0 0,0 0 1 0 0,0-1-1 0 0,-1 1 0 0 0,1-1 1 0 0,0 0-1 0 0,-1 0 0 0 0,1 0 1 0 0,-1 0-1 0 0,5-5 1 0 0,3-3 184 0 0,-9 10-284 0 0,-1-1 0 0 0,1 1 0 0 0,0-1 0 0 0,0 0 1 0 0,0 1-1 0 0,-1-1 0 0 0,1 0 0 0 0,0 0 0 0 0,-1 0 0 0 0,1 0 0 0 0,0 0 0 0 0,-1 0 0 0 0,1 0 1 0 0,-1 1-1 0 0,0-1 0 0 0,1 0 0 0 0,-1-1 0 0 0,0 1 0 0 0,0 0 0 0 0,1 0 0 0 0,-1 0 0 0 0,0 0 1 0 0,0 0-1 0 0,0 0 0 0 0,0 0 0 0 0,0 0 0 0 0,-1 0 0 0 0,1 0 0 0 0,0 0 0 0 0,0 0 0 0 0,-1 0 1 0 0,1 0-1 0 0,-1 0 0 0 0,1 0 0 0 0,-2-2 0 0 0,0 0 86 0 0,0 0 0 0 0,0-1 1 0 0,0 1-1 0 0,-1 0 0 0 0,0 1 0 0 0,1-1 0 0 0,-1 0 0 0 0,0 1 0 0 0,-4-3 1 0 0,-11-10 982 0 0,16 13-1053 0 0,0 1 1 0 0,-1 0-1 0 0,1-1 0 0 0,0 1 0 0 0,-1 0 0 0 0,1 0 1 0 0,-1 1-1 0 0,1-1 0 0 0,-1 0 0 0 0,0 1 0 0 0,1-1 1 0 0,-1 1-1 0 0,0 0 0 0 0,1 0 0 0 0,-1 0 0 0 0,1 0 0 0 0,-1 1 1 0 0,0-1-1 0 0,1 1 0 0 0,-1-1 0 0 0,1 1 0 0 0,-1 0 1 0 0,-2 1-1 0 0,1 0-96 0 0,0-1-1 0 0,1 1 1 0 0,-1-1 0 0 0,1 1 0 0 0,-1 0 0 0 0,1 0-1 0 0,0 1 1 0 0,0-1 0 0 0,0 1 0 0 0,0 0 0 0 0,0-1 0 0 0,0 1-1 0 0,1 1 1 0 0,-1-1 0 0 0,-1 4 0 0 0,3-5 23 0 0,0 0 1 0 0,1 0-1 0 0,-1 0 0 0 0,1-1 1 0 0,0 1-1 0 0,-1 0 1 0 0,1 0-1 0 0,0 0 0 0 0,0 0 1 0 0,0 0-1 0 0,1-1 1 0 0,-1 1-1 0 0,0 0 0 0 0,1 0 1 0 0,-1 0-1 0 0,1 0 1 0 0,-1-1-1 0 0,1 1 0 0 0,1 2 1 0 0,0-1 4 0 0,0 0 1 0 0,1 0-1 0 0,-1 0 1 0 0,0 0 0 0 0,1-1-1 0 0,0 1 1 0 0,-1-1-1 0 0,1 0 1 0 0,0 0-1 0 0,4 2 1 0 0,-3-1 12 0 0,0-1 0 0 0,0-1 0 0 0,0 1 0 0 0,1 0 0 0 0,-1-1 0 0 0,0 0 0 0 0,1 0-1 0 0,4 0 1 0 0,-6-1 3 0 0,-1 0 0 0 0,0 1 0 0 0,1-2 0 0 0,-1 1 0 0 0,0 0 0 0 0,1 0 0 0 0,-1-1 0 0 0,0 1 0 0 0,1-1 0 0 0,-1 0-1 0 0,0 0 1 0 0,0 0 0 0 0,0 0 0 0 0,0 0 0 0 0,3-2 0 0 0,2-3-63 0 0,0 0-1 0 0,-1 0 1 0 0,8-10-1 0 0,-12 14 73 0 0,-1 1 0 0 0,0 0 0 0 0,0-1 0 0 0,0 1 0 0 0,0-1 0 0 0,0 0 0 0 0,0 1 0 0 0,0-1 0 0 0,-1 0 0 0 0,1 0 1 0 0,-1 1-1 0 0,1-1 0 0 0,-1 0 0 0 0,1 0 0 0 0,-1 0 0 0 0,0 1 0 0 0,0-1 0 0 0,0 0 0 0 0,0 0 0 0 0,0 0 0 0 0,-1 0 0 0 0,1 0 0 0 0,-1-2 0 0 0,0 3-13 0 0,1 1 0 0 0,0 0-1 0 0,0-1 1 0 0,-1 1 0 0 0,1 0 0 0 0,0-1 0 0 0,0 1 0 0 0,-1 0 0 0 0,1-1 0 0 0,0 1 0 0 0,-1 0 0 0 0,1 0-1 0 0,0-1 1 0 0,-1 1 0 0 0,1 0 0 0 0,-1 0 0 0 0,1 0 0 0 0,0 0 0 0 0,-1-1 0 0 0,1 1 0 0 0,-1 0 0 0 0,1 0-1 0 0,-1 0 1 0 0,1 0 0 0 0,-1 0 0 0 0,1 0-15 0 0,-1 0 0 0 0,1 0-1 0 0,0 0 1 0 0,0 1 0 0 0,-1-1 0 0 0,1 0-1 0 0,0 0 1 0 0,0 0 0 0 0,0 0 0 0 0,0 1-1 0 0,-1-1 1 0 0,1 0 0 0 0,0 0 0 0 0,0 0-1 0 0,0 0 1 0 0,0 1 0 0 0,0-1 0 0 0,-1 0-1 0 0,1 0 1 0 0,0 1 0 0 0,0-1 0 0 0,0 0-1 0 0,0 0 1 0 0,0 1 0 0 0,0-1 0 0 0,0 0-1 0 0,0 0 1 0 0,0 1 0 0 0,0-1 0 0 0,0 0-1 0 0,0 0 1 0 0,0 1 0 0 0,0-1 0 0 0,0 0-1 0 0,0 0 1 0 0,0 0 0 0 0,0 1 0 0 0,1-1-1 0 0,-1 0 1 0 0,0 0 0 0 0,0 1 0 0 0,0-1-1 0 0,0 0 1 0 0,0 0 0 0 0,1 0 0 0 0,-1 1-1 0 0,0-1 1 0 0,5 9-67 0 0,-3-5 45 0 0,0 0 0 0 0,1 1 1 0 0,-1-1-1 0 0,1 0 0 0 0,0 0 0 0 0,0 0 1 0 0,6 4-1 0 0,10 12-65 0 0,-16-15-90 0 0,1-1-1 0 0,0 0 1 0 0,0 0-1 0 0,5 4 0 0 0,-7-7-595 0 0,0 1-1 0 0,1-1 1 0 0,-1 0 0 0 0,0 0-1 0 0,1 0 1 0 0,-1 0-1 0 0,4 0 1 0 0,1 1-1306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 6873 0 0,'-17'-5'3370'0'0,"12"3"-2602"0"0,-1 0 0 0 0,0 0-1 0 0,0 1 1 0 0,0 0 0 0 0,-6-1 0 0 0,10 2-690 0 0,-1 0 0 0 0,1 1-1 0 0,-1-1 1 0 0,1 0 0 0 0,-1 1 0 0 0,1 0-1 0 0,-1-1 1 0 0,1 1 0 0 0,0 0 0 0 0,-1 0-1 0 0,1 1 1 0 0,0-1 0 0 0,0 0 0 0 0,0 1-1 0 0,-3 2 1 0 0,3-3-47 0 0,0 1-1 0 0,0-1 1 0 0,1 1 0 0 0,-1-1-1 0 0,0 1 1 0 0,1 0-1 0 0,-1 0 1 0 0,1 0 0 0 0,0 0-1 0 0,0 0 1 0 0,0 0-1 0 0,0 0 1 0 0,0 0 0 0 0,0 0-1 0 0,0 0 1 0 0,1 0-1 0 0,-1 1 1 0 0,1-1 0 0 0,0 0-1 0 0,-1 0 1 0 0,1 1-1 0 0,0-1 1 0 0,0 0 0 0 0,1 0-1 0 0,-1 1 1 0 0,0-1-1 0 0,1 0 1 0 0,-1 0 0 0 0,1 1-1 0 0,0-1 1 0 0,0 0-1 0 0,0 0 1 0 0,0 0 0 0 0,0 0-1 0 0,0 0 1 0 0,0 0-1 0 0,1 0 1 0 0,1 1 0 0 0,2 3-24 0 0,-1-1 0 0 0,1 0 0 0 0,0 0 0 0 0,0-1 0 0 0,1 1 0 0 0,0-1 0 0 0,-1 0 0 0 0,1-1 1 0 0,1 1-1 0 0,-1-1 0 0 0,9 2 0 0 0,-12-3-38 0 0,1-1-1 0 0,0 0 1 0 0,0 0 0 0 0,0 0 0 0 0,0-1-1 0 0,0 1 1 0 0,1-1 0 0 0,-1 0 0 0 0,0 0-1 0 0,0-1 1 0 0,0 1 0 0 0,0-1 0 0 0,0 0 0 0 0,0 0-1 0 0,0 0 1 0 0,0 0 0 0 0,-1-1 0 0 0,1 0-1 0 0,0 0 1 0 0,4-3 0 0 0,-5 3-114 0 0,-1-1 0 0 0,0 1 0 0 0,1-1 0 0 0,-1 1 0 0 0,0-1 0 0 0,-1 0 1 0 0,3-4-1 0 0,-3 5 133 0 0,0 1 1 0 0,-1 0 0 0 0,1 0-1 0 0,-1 0 1 0 0,1 0 0 0 0,-1-1-1 0 0,1 1 1 0 0,-1 0 0 0 0,0 0-1 0 0,0-1 1 0 0,1 1 0 0 0,-1 0-1 0 0,0 0 1 0 0,0-1 0 0 0,0 1 0 0 0,-1 0-1 0 0,1-1 1 0 0,0 1 0 0 0,0 0-1 0 0,-1 0 1 0 0,0-2 0 0 0,-16-12 372 0 0,17 15-357 0 0,0 0 1 0 0,-1-1-1 0 0,1 1 0 0 0,0 0 1 0 0,-1 0-1 0 0,1-1 1 0 0,0 1-1 0 0,-1 0 1 0 0,1 0-1 0 0,-1 0 1 0 0,1 0-1 0 0,0 0 0 0 0,-1 0 1 0 0,1-1-1 0 0,-1 1 1 0 0,1 0-1 0 0,0 0 1 0 0,-1 0-1 0 0,1 0 0 0 0,-1 1 1 0 0,1-1-1 0 0,-1 0 1 0 0,1 0-1 0 0,0 0 1 0 0,-1 0-1 0 0,1 0 0 0 0,-1 0 1 0 0,1 1-1 0 0,0-1 1 0 0,-1 0-1 0 0,1 0 1 0 0,0 1-1 0 0,-1-1 0 0 0,1 0 1 0 0,0 0-1 0 0,-1 1 1 0 0,1-1-1 0 0,0 0 1 0 0,0 1-1 0 0,-1-1 1 0 0,1 0-1 0 0,0 1 0 0 0,0-1 1 0 0,0 1-1 0 0,0-1 1 0 0,-1 0-1 0 0,1 1 1 0 0,0-1-1 0 0,0 1 0 0 0,0-1 1 0 0,0 0-1 0 0,0 1 1 0 0,0 1-6 0 0,0 0 0 0 0,0-1 0 0 0,1 1 1 0 0,-1-1-1 0 0,0 1 0 0 0,1 0 0 0 0,-1-1 1 0 0,1 1-1 0 0,-1-1 0 0 0,1 1 0 0 0,0-1 1 0 0,0 1-1 0 0,0-1 0 0 0,0 1 0 0 0,0-1 1 0 0,0 0-1 0 0,0 0 0 0 0,0 0 0 0 0,0 1 1 0 0,1-1-1 0 0,-1 0 0 0 0,0 0 0 0 0,1-1 1 0 0,-1 1-1 0 0,4 1 0 0 0,2 2 52 0 0,0 0 0 0 0,0-1 0 0 0,1 0 0 0 0,8 2-1 0 0,-10-4 49 0 0,0 0 0 0 0,0 0 0 0 0,0 0 0 0 0,0-1 0 0 0,0 0 0 0 0,0 0 0 0 0,0 0 0 0 0,12-3 0 0 0,-16 2-46 0 0,0 1 0 0 0,0-1 0 0 0,-1 1 0 0 0,1-1 0 0 0,0 0 0 0 0,-1 1 0 0 0,1-1 0 0 0,0 0 0 0 0,-1 0 0 0 0,1-1 0 0 0,-1 1 0 0 0,1 0 0 0 0,-1 0 0 0 0,0-1 0 0 0,0 1-1 0 0,1 0 1 0 0,-1-1 0 0 0,0 0 0 0 0,0 1 0 0 0,0-1 0 0 0,-1 1 0 0 0,1-1 0 0 0,0 0 0 0 0,-1 0 0 0 0,1 1 0 0 0,-1-1 0 0 0,1 0 0 0 0,-1 0 0 0 0,0 0 0 0 0,0 0 0 0 0,0 0 0 0 0,0 1 0 0 0,0-4 0 0 0,-1 2 14 0 0,0-1-1 0 0,0 1 1 0 0,0 0 0 0 0,0 0 0 0 0,-1 0 0 0 0,1 0 0 0 0,-1 0 0 0 0,0 0 0 0 0,0 0-1 0 0,0 0 1 0 0,0 0 0 0 0,-1 1 0 0 0,1-1 0 0 0,-1 1 0 0 0,1 0 0 0 0,-1 0-1 0 0,0 0 1 0 0,-4-3 0 0 0,2 2-75 0 0,0 0 0 0 0,-1 1 0 0 0,1-1 0 0 0,0 1 0 0 0,-1 0 0 0 0,0 0 0 0 0,1 1 1 0 0,-1-1-1 0 0,-12 0 0 0 0,14 2-56 0 0,0 1 1 0 0,0-1-1 0 0,0 1 1 0 0,0 0 0 0 0,0 0-1 0 0,0 0 1 0 0,1 0 0 0 0,-1 1-1 0 0,0 0 1 0 0,0 0-1 0 0,1 0 1 0 0,-5 3 0 0 0,6-4 36 0 0,0 1 1 0 0,1-1 0 0 0,-1 1 0 0 0,1-1-1 0 0,-1 1 1 0 0,1-1 0 0 0,-1 1 0 0 0,1 0-1 0 0,0 0 1 0 0,0-1 0 0 0,0 1 0 0 0,0 0-1 0 0,0 0 1 0 0,1 0 0 0 0,-1 0 0 0 0,0 0-1 0 0,1 0 1 0 0,-1 1 0 0 0,1-1 0 0 0,0 0-1 0 0,0 0 1 0 0,0 0 0 0 0,0 0 0 0 0,1 4-1 0 0,0-2 21 0 0,0-1 0 0 0,0 1 0 0 0,1-1 0 0 0,-1 0 1 0 0,1 1-1 0 0,0-1 0 0 0,0 0 0 0 0,0 0 0 0 0,0 0 0 0 0,1 0 0 0 0,-1-1 0 0 0,1 1 0 0 0,0-1 0 0 0,-1 1 0 0 0,1-1 0 0 0,0 0 0 0 0,1 0 0 0 0,-1 0 0 0 0,0-1 0 0 0,0 1 0 0 0,1-1 0 0 0,-1 0 0 0 0,7 2 0 0 0,-7-2 13 0 0,1 0 0 0 0,0-1 0 0 0,0 1 0 0 0,0-1-1 0 0,0 0 1 0 0,0 0 0 0 0,0 0 0 0 0,0 0 0 0 0,0-1-1 0 0,0 0 1 0 0,0 1 0 0 0,0-1 0 0 0,-1-1 0 0 0,1 1-1 0 0,0-1 1 0 0,-1 1 0 0 0,1-1 0 0 0,-1 0 0 0 0,1 0-1 0 0,-1-1 1 0 0,6-4 0 0 0,-6 3-2 0 0,-1 1-1 0 0,1 0 1 0 0,-1-1-1 0 0,0 0 1 0 0,0 1-1 0 0,0-1 1 0 0,-1 0-1 0 0,1 0 1 0 0,-1 0-1 0 0,2-8 1 0 0,-3 10 15 0 0,0 1-1 0 0,1-1 1 0 0,-1 1-1 0 0,0-1 1 0 0,0 1-1 0 0,0-1 1 0 0,0 1 0 0 0,0-1-1 0 0,0 1 1 0 0,-1 0-1 0 0,1-1 1 0 0,0 1-1 0 0,-1-1 1 0 0,1 1-1 0 0,-1-1 1 0 0,0 1 0 0 0,1 0-1 0 0,-1 0 1 0 0,0-1-1 0 0,0 1 1 0 0,0 0-1 0 0,0 0 1 0 0,0 0 0 0 0,0 0-1 0 0,0 0 1 0 0,0 0-1 0 0,0 0 1 0 0,-1 0-1 0 0,1 0 1 0 0,0 0 0 0 0,0 1-1 0 0,-1-1 1 0 0,1 1-1 0 0,-3-2 1 0 0,4 2-28 0 0,0 0 1 0 0,-1 0-1 0 0,1 0 1 0 0,0 0-1 0 0,-1 0 0 0 0,1 0 1 0 0,0 0-1 0 0,-1-1 1 0 0,1 1-1 0 0,0 0 1 0 0,-1 0-1 0 0,1 0 0 0 0,0 0 1 0 0,0 0-1 0 0,-1 1 1 0 0,1-1-1 0 0,0 0 1 0 0,-1 0-1 0 0,1 0 0 0 0,0 0 1 0 0,-1 0-1 0 0,1 0 1 0 0,0 0-1 0 0,0 1 1 0 0,-1-1-1 0 0,1 0 1 0 0,0 0-1 0 0,0 0 0 0 0,-1 0 1 0 0,1 1-1 0 0,0-1 1 0 0,0 11-419 0 0,11 10 83 0 0,-1-7 40 0 0,1-1 1 0 0,22 21-1 0 0,-6-15-6764 0 0,-22-16 4412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5641 0 0,'0'0'232'0'0,"0"1"0"0"0,0 0 0 0 0,0 0 0 0 0,0 0 0 0 0,0 0 0 0 0,0-1 0 0 0,0 1 0 0 0,0 0 1 0 0,0 0-1 0 0,1 0 0 0 0,-1 0 0 0 0,0-1 0 0 0,0 1 0 0 0,1 0 0 0 0,-1 0 0 0 0,0-1 0 0 0,1 1 0 0 0,0 1 0 0 0,12 19 1710 0 0,-8-12-1091 0 0,10 24 1480 0 0,-12-25-1916 0 0,0 0 0 0 0,0-1 0 0 0,7 11 0 0 0,-4-8-192 0 0,6 8 94 0 0,-13-30 336 0 0,-1-1 0 0 0,-3-15-1 0 0,2 20-657 0 0,-1 0 52 0 0,1-1 1 0 0,0 0-1 0 0,-2-13 1 0 0,5 21-41 0 0,0-1 1 0 0,-1 1-1 0 0,1-1 0 0 0,0 0 1 0 0,0 1-1 0 0,0-1 1 0 0,0 1-1 0 0,0-1 1 0 0,0 1-1 0 0,1-1 0 0 0,-1 1 1 0 0,0-1-1 0 0,1 1 1 0 0,-1 0-1 0 0,1-1 1 0 0,0 1-1 0 0,-1-1 0 0 0,1 1 1 0 0,0 0-1 0 0,0 0 1 0 0,0-1-1 0 0,0 1 1 0 0,0 0-1 0 0,0 0 0 0 0,0 0 1 0 0,0 0-1 0 0,1 0 1 0 0,0-1-1 0 0,0 2-7 0 0,-1 0 0 0 0,1 0-1 0 0,-1 0 1 0 0,1 0 0 0 0,-1 0-1 0 0,1 0 1 0 0,0 1 0 0 0,-1-1-1 0 0,1 0 1 0 0,-1 1 0 0 0,1-1 0 0 0,-1 1-1 0 0,0 0 1 0 0,2 0 0 0 0,21 12 36 0 0,-14-7-44 0 0,-1 1 1 0 0,0 0-1 0 0,0 0 0 0 0,-1 1 0 0 0,0 0 1 0 0,0 1-1 0 0,8 11 0 0 0,-12-14-785 0 0,-1 0 1 0 0,0 0-1 0 0,0 0 1 0 0,4 11-1 0 0,-5-11-1439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0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41 250 6705 0 0,'36'42'1616'0'0,"-1"3"-1"0"0,-2 0 0 0 0,33 62 1 0 0,-61-98-1085 0 0,1-1 0 0 0,0 1 0 0 0,11 10 519 0 0,-21-27 1144 0 0,-48-56-43 0 0,20 26-1028 0 0,-52-81 1 0 0,69 92-906 0 0,-18-44 1 0 0,28 57-219 0 0,0 0 0 0 0,1-1 0 0 0,1 0 0 0 0,0 0 0 0 0,-1-16 1 0 0,4 24-43 0 0,-1 0 1 0 0,1 0-1 0 0,1 0 1 0 0,-1 0-1 0 0,3-12 1 0 0,-2 16 4 0 0,0 1 0 0 0,0 0 0 0 0,0-1 1 0 0,0 1-1 0 0,0 0 0 0 0,1 0 0 0 0,-1 0 0 0 0,1 0 0 0 0,-1 0 0 0 0,1 0 1 0 0,0 1-1 0 0,0-1 0 0 0,0 0 0 0 0,0 1 0 0 0,0 0 0 0 0,0-1 1 0 0,0 1-1 0 0,0 0 0 0 0,4-1 0 0 0,2-1-57 0 0,-1 1 0 0 0,0 0 0 0 0,1 0-1 0 0,-1 1 1 0 0,11 0 0 0 0,40 0-311 0 0,-50 1 336 0 0,36 3-1308 0 0,-1 2 0 0 0,0 1 0 0 0,0 3-1 0 0,-1 1 1 0 0,54 21 0 0 0,4 3-2973 0 0,-73-26 1725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3953 0 0,'-9'-4'292'0'0,"-14"-8"5567"0"0,22 11-5561 0 0,0 1 0 0 0,0-1 0 0 0,0 1 0 0 0,0-1 0 0 0,1 1 0 0 0,-1-1 0 0 0,0 0 0 0 0,0 0 0 0 0,1 1 1 0 0,-1-1-1 0 0,1 0 0 0 0,-1 0 0 0 0,0 0 0 0 0,1 0 0 0 0,0 1 0 0 0,-1-1 0 0 0,1 0 0 0 0,-1 0 0 0 0,1-2 0 0 0,2-1 461 0 0,6-1-497 0 0,-5 3-266 0 0,1 0 0 0 0,0 0 0 0 0,0 0-1 0 0,1 0 1 0 0,-1 1 0 0 0,0 0 0 0 0,0 0-1 0 0,1 0 1 0 0,-1 0 0 0 0,1 1-1 0 0,-1-1 1 0 0,5 1 0 0 0,-6 0 2 0 0,0 0 0 0 0,0 0-1 0 0,0 0 1 0 0,0 1 0 0 0,0-1 0 0 0,0 1 0 0 0,0-1 0 0 0,0 1-1 0 0,0 0 1 0 0,0 0 0 0 0,-1 1 0 0 0,1-1 0 0 0,0 0 0 0 0,-1 1-1 0 0,1 0 1 0 0,-1-1 0 0 0,1 1 0 0 0,-1 0 0 0 0,3 4 0 0 0,-5-6 3 0 0,1 1 1 0 0,-1-1 0 0 0,0 1-1 0 0,1-1 1 0 0,-1 1 0 0 0,0 0-1 0 0,0-1 1 0 0,1 1 0 0 0,-1 0-1 0 0,0-1 1 0 0,0 1 0 0 0,0 0-1 0 0,0-1 1 0 0,0 1 0 0 0,0 0-1 0 0,0-1 1 0 0,0 1 0 0 0,0 0-1 0 0,0-1 1 0 0,-1 1 0 0 0,1 0-1 0 0,0-1 1 0 0,0 1 0 0 0,-1-1 0 0 0,1 1-1 0 0,-1 1 1 0 0,0-1 19 0 0,-1 1 0 0 0,1 0 0 0 0,-1-1 0 0 0,1 1-1 0 0,-1-1 1 0 0,0 1 0 0 0,0-1 0 0 0,-3 2 0 0 0,-5 2 211 0 0,0-1 1 0 0,-16 6-1 0 0,24-9-159 0 0,-10 2 144 0 0,9-2-169 0 0,0-1 0 0 0,0 1 0 0 0,0 0 1 0 0,0 0-1 0 0,1 0 0 0 0,-1 0 0 0 0,0 0 0 0 0,0 1 1 0 0,1-1-1 0 0,-1 1 0 0 0,1 0 0 0 0,0 0 0 0 0,-1 0 1 0 0,1 0-1 0 0,0 0 0 0 0,0 0 0 0 0,0 0 1 0 0,1 1-1 0 0,-1-1 0 0 0,-2 5 0 0 0,3-6-53 0 0,1 0 0 0 0,-1 1 0 0 0,1-1 0 0 0,0 0 0 0 0,-1 1 0 0 0,1-1 0 0 0,0 1-1 0 0,0-1 1 0 0,0 0 0 0 0,0 1 0 0 0,0-1 0 0 0,0 0 0 0 0,0 1 0 0 0,0-1 0 0 0,0 1 0 0 0,1-1 0 0 0,-1 0 0 0 0,2 3 0 0 0,-1-2 13 0 0,0 0 0 0 0,1 0 1 0 0,0 0-1 0 0,-1-1 0 0 0,1 1 0 0 0,0-1 1 0 0,0 1-1 0 0,0-1 0 0 0,0 1 0 0 0,3 1 1 0 0,1-1 31 0 0,0 0 0 0 0,-1 0 0 0 0,1 0 0 0 0,0 0 1 0 0,0-1-1 0 0,0 0 0 0 0,0 0 0 0 0,0-1 0 0 0,6 0 0 0 0,58-4-5 0 0,-55 2-99 0 0,-12 2 53 0 0,15-2-63 0 0,-17 2 70 0 0,-1 0 1 0 0,1 0-1 0 0,0-1 0 0 0,-1 1 1 0 0,1 0-1 0 0,-1 0 1 0 0,1 0-1 0 0,-1-1 1 0 0,1 1-1 0 0,0 0 1 0 0,-1 0-1 0 0,1-1 1 0 0,-1 1-1 0 0,1 0 0 0 0,-1-1 1 0 0,1 1-1 0 0,-1-1 1 0 0,0 1-1 0 0,1-1 1 0 0,-1 1-1 0 0,1-1 1 0 0,-1 0-1 0 0,0 0 19 0 0,0 0 0 0 0,-1 0-1 0 0,1 0 1 0 0,-1 0 0 0 0,1 0-1 0 0,-1 1 1 0 0,0-1 0 0 0,1 0-1 0 0,-1 0 1 0 0,0 0 0 0 0,0 1 0 0 0,1-1-1 0 0,-1 0 1 0 0,0 1 0 0 0,0-1-1 0 0,-2-1 1 0 0,-15-9 81 0 0,5 5-25 0 0,1 1 0 0 0,-1 0 0 0 0,0 0 0 0 0,0 2 1 0 0,0-1-1 0 0,-1 2 0 0 0,1-1 0 0 0,-1 2 0 0 0,-20 0 1 0 0,38 1-1321 0 0,3 2 812 0 0,0-1-1 0 0,0-1 0 0 0,0 1 0 0 0,0-1 0 0 0,12-2 0 0 0,-11 1-733 0 0,-1 0 0 0 0,0 0-1 0 0,1 1 1 0 0,-1 0 0 0 0,9 1-1 0 0,-10-1-236 0 0,7 1-3125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4553 0 0,'0'2'316'0'0,"1"0"0"0"0,-1 0 0 0 0,1 0 0 0 0,0 0 0 0 0,0 0 0 0 0,0 0 0 0 0,-1-1 0 0 0,2 1 0 0 0,-1 0 0 0 0,0 0 0 0 0,0-1 0 0 0,0 1 0 0 0,1-1 0 0 0,-1 1 0 0 0,3 1 1 0 0,27 22 1274 0 0,-24-20-928 0 0,-5-4-561 0 0,0 0 0 0 0,0 0 0 0 0,0 0 0 0 0,0 0 0 0 0,0 0 0 0 0,1-1 0 0 0,-1 1 0 0 0,0-1 0 0 0,1 1 0 0 0,-1-1 0 0 0,0 0 0 0 0,1 0 1 0 0,-1 0-1 0 0,0 0 0 0 0,1 0 0 0 0,-1 0 0 0 0,0-1 0 0 0,4 0 0 0 0,4-2 323 0 0,0-1 1 0 0,17-8 0 0 0,-22 10-260 0 0,-4 1-89 0 0,0 1 0 0 0,1-1 0 0 0,-1 0 0 0 0,0 1 0 0 0,0-1 0 0 0,0 0 0 0 0,0 1 0 0 0,0-1 0 0 0,0 0 0 0 0,0 0 0 0 0,0 0 0 0 0,0 0 0 0 0,0 0 0 0 0,0 0 0 0 0,-1 0 0 0 0,1 0 0 0 0,0 0 0 0 0,-1-1 0 0 0,1 1 0 0 0,-1 0 0 0 0,0 0 0 0 0,1-1 0 0 0,-1 0 0 0 0,0 0 75 0 0,0 0 1 0 0,0 0 0 0 0,0 0 0 0 0,-1 0 0 0 0,1 0 0 0 0,-1 0 0 0 0,1 1 0 0 0,-1-1-1 0 0,0 0 1 0 0,0 0 0 0 0,0 1 0 0 0,0-1 0 0 0,0 1 0 0 0,-1-3 0 0 0,-4-2 211 0 0,0-1 1 0 0,-1 1 0 0 0,1 0 0 0 0,-1 1 0 0 0,-11-8-1 0 0,14 11-369 0 0,0-1 0 0 0,-1 1-1 0 0,1 0 1 0 0,-1 0 0 0 0,1 0 0 0 0,-10-1-1 0 0,12 2-89 0 0,0 1 0 0 0,-1 0 0 0 0,1 0 0 0 0,0 0 0 0 0,-1 0 0 0 0,1 0-1 0 0,0 0 1 0 0,-1 1 0 0 0,1-1 0 0 0,0 1 0 0 0,-1 0 0 0 0,1 0 0 0 0,0 0 0 0 0,0 0-1 0 0,-4 2 1 0 0,4-2-34 0 0,-1 1 0 0 0,1-1 0 0 0,0 1 0 0 0,0 0 0 0 0,-1-1-1 0 0,1 1 1 0 0,1 0 0 0 0,-1 1 0 0 0,0-1 0 0 0,0 0 0 0 0,1 0-1 0 0,-3 4 1 0 0,4-4-54 0 0,0-1 0 0 0,0 1 0 0 0,-1 0 0 0 0,1-1 0 0 0,0 1-1 0 0,1 0 1 0 0,-1-1 0 0 0,0 1 0 0 0,0-1 0 0 0,1 1 0 0 0,-1 0-1 0 0,1-1 1 0 0,-1 1 0 0 0,1-1 0 0 0,0 1 0 0 0,-1-1 0 0 0,1 0 0 0 0,0 1-1 0 0,0-1 1 0 0,0 0 0 0 0,0 0 0 0 0,0 1 0 0 0,2 0 0 0 0,14 14-2919 0 0,-6-7 1080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9034 0 0,'0'1'95'0'0,"0"-1"-1"0"0,-1 0 1 0 0,1 0-1 0 0,0 1 1 0 0,-1-1-1 0 0,1 0 1 0 0,0 1 0 0 0,0-1-1 0 0,0 0 1 0 0,-1 1-1 0 0,1-1 1 0 0,0 1-1 0 0,0-1 1 0 0,0 0 0 0 0,0 1-1 0 0,0-1 1 0 0,0 0-1 0 0,0 1 1 0 0,-1-1-1 0 0,1 1 1 0 0,0-1 0 0 0,0 0-1 0 0,1 1 1 0 0,-1-1-1 0 0,0 1 1 0 0,0-1 0 0 0,0 0-1 0 0,0 1 1 0 0,0-1-1 0 0,0 1 1 0 0,0-1-1 0 0,1 0 1 0 0,-1 1 0 0 0,5 17 406 0 0,-5-17-371 0 0,7 21 795 0 0,1 0 0 0 0,1-1 0 0 0,20 36 0 0 0,-41-100 2071 0 0,11 38-3044 0 0,0-1 0 0 0,0 0 0 0 0,0 1 0 0 0,1-1 0 0 0,0 0 0 0 0,0 0-1 0 0,1 1 1 0 0,1-9 0 0 0,-1 11 10 0 0,1 0 0 0 0,-1 0 1 0 0,1 0-1 0 0,0 0 0 0 0,0 1 0 0 0,0-1 0 0 0,0 0 0 0 0,0 1 1 0 0,1 0-1 0 0,-1-1 0 0 0,1 1 0 0 0,0 0 0 0 0,-1 0 0 0 0,1 0 1 0 0,0 1-1 0 0,4-2 0 0 0,-6 2 33 0 0,1 0 0 0 0,0 1 0 0 0,-1-1 0 0 0,1 1 0 0 0,0-1 0 0 0,0 1 0 0 0,-1 0 0 0 0,1-1 0 0 0,0 1 0 0 0,0 0 1 0 0,0 0-1 0 0,-1 1 0 0 0,1-1 0 0 0,0 0 0 0 0,0 0 0 0 0,0 1 0 0 0,-1-1 0 0 0,1 1 0 0 0,0 0 0 0 0,-1-1 0 0 0,1 1 0 0 0,-1 0 0 0 0,1 0 0 0 0,-1 0 0 0 0,1 0 0 0 0,-1 0 0 0 0,1 1 0 0 0,-1-1 0 0 0,0 0 1 0 0,0 1-1 0 0,2 1 0 0 0,8 13 25 0 0,-1 1 0 0 0,14 29 0 0 0,-20-38-61 0 0,-3-6 31 0 0,0 0-1 0 0,0-1 1 0 0,0 1 0 0 0,0 0-1 0 0,0 0 1 0 0,-1 0-1 0 0,1 0 1 0 0,-1 0 0 0 0,1 0-1 0 0,-1 0 1 0 0,0 0-1 0 0,0 0 1 0 0,0 0-1 0 0,0 0 1 0 0,0 0 0 0 0,-1 3-1 0 0,1-4-75 0 0,0-1 1 0 0,0 0-1 0 0,0 1 0 0 0,0-1 0 0 0,0 1 0 0 0,0-1 0 0 0,0 1 1 0 0,-1-1-1 0 0,1 1 0 0 0,0-1 0 0 0,0 1 0 0 0,0-1 1 0 0,-1 0-1 0 0,1 1 0 0 0,0-1 0 0 0,-1 1 0 0 0,1-1 0 0 0,0 0 1 0 0,-1 1-1 0 0,1-1 0 0 0,0 0 0 0 0,-1 0 0 0 0,1 1 1 0 0,-1-1-1 0 0,1 0 0 0 0,0 0 0 0 0,-1 1 0 0 0,1-1 0 0 0,-1 0 1 0 0,1 0-1 0 0,-1 0 0 0 0,1 0 0 0 0,-1 0 0 0 0,1 0 0 0 0,-1 0 1 0 0,1 0-1 0 0,-1 0 0 0 0,1 0 0 0 0,-1 0 0 0 0,1 0 1 0 0,-1 0-1 0 0,1 0 0 0 0,0 0 0 0 0,-1 0 0 0 0,1-1 0 0 0,-1 1 1 0 0,1 0-1 0 0,-1 0 0 0 0,1-1 0 0 0,0 1 0 0 0,-1 0 1 0 0,1 0-1 0 0,-1-1 0 0 0,0 0-67 0 0,0 1 0 0 0,1 0 0 0 0,-1 0 0 0 0,0-1-1 0 0,0 1 1 0 0,1-1 0 0 0,-1 1 0 0 0,0-1 0 0 0,0 1 0 0 0,1-1 0 0 0,-1 1 0 0 0,1-1 0 0 0,-1 0 0 0 0,1 1-1 0 0,-1-1 1 0 0,1 0 0 0 0,-1 1 0 0 0,1-1 0 0 0,-1 0 0 0 0,1 0 0 0 0,-1-1 0 0 0,1 1 111 0 0,0 1 0 0 0,1-1 0 0 0,-1 0 0 0 0,0 1 0 0 0,0-1 0 0 0,1 1 0 0 0,-1-1 0 0 0,0 0 0 0 0,1 1 0 0 0,-1-1 0 0 0,1 1 0 0 0,-1-1 0 0 0,1 1 0 0 0,-1-1 0 0 0,1 1 0 0 0,-1 0 0 0 0,1-1 0 0 0,-1 1 0 0 0,1-1 0 0 0,1 1 0 0 0,5-4 207 0 0,1 1 0 0 0,-1 0 0 0 0,12-2-1 0 0,-14 4-277 0 0,122-28 3283 0 0,-126 28-3110 0 0,7-1 316 0 0,0 0 1 0 0,-1-1 0 0 0,1 0 0 0 0,8-4 0 0 0,-16 6-292 0 0,1 1 1 0 0,-1 0-1 0 0,0 0 1 0 0,1-1-1 0 0,-1 1 1 0 0,0 0-1 0 0,1 0 1 0 0,-1-1-1 0 0,0 1 1 0 0,0 0 0 0 0,0-1-1 0 0,1 1 1 0 0,-1 0-1 0 0,0-1 1 0 0,0 1-1 0 0,0-1 1 0 0,0 1-1 0 0,0 0 1 0 0,1-1-1 0 0,-1 1 1 0 0,0-1 0 0 0,0 1-1 0 0,0 0 1 0 0,0-1-1 0 0,0 1 1 0 0,0-1-1 0 0,0 1 1 0 0,-1 0-1 0 0,1-1 1 0 0,-8-13 1137 0 0,-17-5-245 0 0,16 14-837 0 0,0 0 1 0 0,-1 1-1 0 0,0 0 0 0 0,0 0 0 0 0,-18-3 0 0 0,25 7-121 0 0,0-1-1 0 0,-1 1 1 0 0,1-1-1 0 0,0 1 1 0 0,-1 0-1 0 0,1 1 1 0 0,0-1-1 0 0,0 1 1 0 0,-1-1 0 0 0,1 1-1 0 0,0 0 1 0 0,0 0-1 0 0,0 0 1 0 0,0 0-1 0 0,0 1 1 0 0,0-1-1 0 0,0 1 1 0 0,0 0-1 0 0,1 0 1 0 0,-1 0-1 0 0,1 0 1 0 0,-4 4-1 0 0,4-4-14 0 0,0 1 0 0 0,0-1-1 0 0,0 0 1 0 0,0 1 0 0 0,1 0-1 0 0,-1-1 1 0 0,1 1 0 0 0,0 0-1 0 0,0-1 1 0 0,0 1 0 0 0,0 0-1 0 0,1 0 1 0 0,-1 0 0 0 0,1 0-1 0 0,-1 0 1 0 0,1 0-1 0 0,0 0 1 0 0,0 0 0 0 0,0 0-1 0 0,1 3 1 0 0,1-2 6 0 0,-1 0-1 0 0,1 0 0 0 0,0 0 1 0 0,0 0-1 0 0,0 0 1 0 0,0-1-1 0 0,1 1 1 0 0,0-1-1 0 0,-1 0 1 0 0,1 1-1 0 0,1-1 1 0 0,-1-1-1 0 0,6 5 1 0 0,-1-1 32 0 0,0-2 0 0 0,0 1 0 0 0,0-1 0 0 0,1 0 0 0 0,-1-1 0 0 0,1 0 1 0 0,0 0-1 0 0,0-1 0 0 0,0 0 0 0 0,0 0 0 0 0,1-1 0 0 0,15-1 0 0 0,-13 0-1154 0 0,0-1-1 0 0,22-4 1 0 0,-19 0-2726 0 0,-6 1 1710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 3305 0 0,'-5'-11'5617'0'0,"-3"-4"-2254"0"0,2 3 222 0 0,8 18-3474 0 0,-1 0 0 0 0,1 0 0 0 0,-1 0 0 0 0,0 1 1 0 0,0-1-1 0 0,-1 0 0 0 0,-1 10 0 0 0,2 2 143 0 0,17 286 1900 0 0,-2-103-1970 0 0,1-116-4965 0 0,-15-76 2336 0 0,0-1-1150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48 3001 0 0,'-10'-18'8272'0'0,"8"14"-7329"0"0,0 1 0 0 0,0 0 0 0 0,-1-1 0 0 0,1 1 1 0 0,-7-5-1 0 0,7 7-824 0 0,0 0 1 0 0,-1 0 0 0 0,1 1 0 0 0,0-1-1 0 0,-1 1 1 0 0,1-1 0 0 0,-1 1 0 0 0,1 0-1 0 0,-1 0 1 0 0,1 0 0 0 0,-1 0 0 0 0,1 1-1 0 0,-1-1 1 0 0,1 1 0 0 0,-4 0-1 0 0,3 0-83 0 0,-1 1-1 0 0,0-1 0 0 0,1 0 1 0 0,0 1-1 0 0,-1 0 0 0 0,1 0 0 0 0,0 0 1 0 0,0 0-1 0 0,-4 3 0 0 0,4-2-78 0 0,0 1 1 0 0,0-1-1 0 0,1 1 0 0 0,-1-1 0 0 0,1 1 1 0 0,0 0-1 0 0,0 0 0 0 0,0 0 0 0 0,0 0 1 0 0,1 1-1 0 0,-1-1 0 0 0,1 0 1 0 0,1 1-1 0 0,-1-1 0 0 0,0 0 0 0 0,1 1 1 0 0,0-1-1 0 0,0 5 0 0 0,1-5 11 0 0,0 0-1 0 0,-1 0 1 0 0,1-1-1 0 0,1 1 1 0 0,-1-1-1 0 0,0 1 1 0 0,1-1-1 0 0,0 1 1 0 0,0-1-1 0 0,0 0 1 0 0,0 0-1 0 0,0 0 1 0 0,1 0-1 0 0,0 0 1 0 0,-1-1-1 0 0,1 1 1 0 0,0-1-1 0 0,0 1 1 0 0,0-1-1 0 0,0 0 1 0 0,7 2-1 0 0,-2 1 3 0 0,1-2 0 0 0,0 1 0 0 0,1-1 0 0 0,-1-1 0 0 0,0 1 0 0 0,1-2 0 0 0,-1 1 0 0 0,1-1 1 0 0,0-1-1 0 0,-1 0 0 0 0,1 0 0 0 0,9-2 0 0 0,-16 2 15 0 0,-1-1 0 0 0,0 0 0 0 0,0 0 0 0 0,0 0 0 0 0,0 0 1 0 0,0 0-1 0 0,0 0 0 0 0,0-1 0 0 0,0 1 0 0 0,0 0 0 0 0,-1-1 0 0 0,1 0 1 0 0,-1 1-1 0 0,1-1 0 0 0,-1 0 0 0 0,1 0 0 0 0,-1 0 0 0 0,0 0 0 0 0,0 0 1 0 0,0 0-1 0 0,0 0 0 0 0,0 0 0 0 0,0-5 0 0 0,0 6 23 0 0,-1 0 0 0 0,0 0 0 0 0,1 0-1 0 0,-1 0 1 0 0,0-1 0 0 0,0 1 0 0 0,0 0 0 0 0,0 0-1 0 0,0 0 1 0 0,0-1 0 0 0,0 1 0 0 0,-1 0 0 0 0,1 0 0 0 0,0 0-1 0 0,-1 0 1 0 0,1-1 0 0 0,-1 1 0 0 0,1 0 0 0 0,-1 0-1 0 0,1 0 1 0 0,-1 0 0 0 0,0 0 0 0 0,0 0 0 0 0,1 0-1 0 0,-1 0 1 0 0,0 1 0 0 0,0-1 0 0 0,0 0 0 0 0,0 0-1 0 0,0 1 1 0 0,0-1 0 0 0,0 1 0 0 0,0-1 0 0 0,0 1 0 0 0,0-1-1 0 0,0 1 1 0 0,-1-1 0 0 0,1 1 0 0 0,0 0 0 0 0,0 0-1 0 0,0 0 1 0 0,-1 0 0 0 0,1-1 0 0 0,0 2 0 0 0,-2-1-1 0 0,2 0-19 0 0,1 0 0 0 0,-1 0 1 0 0,1 0-1 0 0,-1 0 0 0 0,1 0 0 0 0,-1 0 0 0 0,1 0 0 0 0,-1 0 0 0 0,1 0 0 0 0,-1 0 0 0 0,1 0 0 0 0,-1 1 0 0 0,1-1 0 0 0,-1 0 0 0 0,1 0 0 0 0,-1 1 0 0 0,1-1 1 0 0,-1 0-1 0 0,1 1 0 0 0,-1-1 0 0 0,1 0 0 0 0,0 1 0 0 0,-1-1 0 0 0,1 0 0 0 0,0 1 0 0 0,-1-1 0 0 0,1 1 0 0 0,0-1 0 0 0,0 1 0 0 0,-1-1 0 0 0,1 1 0 0 0,0-1 1 0 0,0 1-1 0 0,0-1 0 0 0,0 1 0 0 0,-1-1 0 0 0,1 1 0 0 0,0-1 0 0 0,0 1 0 0 0,0-1 0 0 0,0 1 0 0 0,0 0 0 0 0,1-1 0 0 0,-1 1 0 0 0,0-1 0 0 0,0 1 0 0 0,0-1 0 0 0,0 1 1 0 0,1-1-1 0 0,-1 1 0 0 0,0-1 0 0 0,0 1 0 0 0,1-1 0 0 0,-1 1 0 0 0,2 2-31 0 0,-1 0 0 0 0,1 0 0 0 0,0 0 0 0 0,0-1 0 0 0,0 1 0 0 0,0 0 0 0 0,4 3 0 0 0,-3-4 58 0 0,0-1 0 0 0,0 1 0 0 0,1-1 0 0 0,-1 1 0 0 0,0-1 0 0 0,1 0 0 0 0,-1 0 1 0 0,1-1-1 0 0,-1 1 0 0 0,1-1 0 0 0,-1 0 0 0 0,1 0 0 0 0,-1 0 0 0 0,1 0 0 0 0,0-1 0 0 0,-1 1 0 0 0,1-1 0 0 0,-1 0 0 0 0,0 0 0 0 0,5-2 0 0 0,0 1 96 0 0,-1-1 0 0 0,0-1 1 0 0,0 1-1 0 0,-1-1 0 0 0,1 0 0 0 0,-1-1 0 0 0,0 1 0 0 0,7-8 0 0 0,-12 10-65 0 0,0 1-1 0 0,0-1 0 0 0,0 0 0 0 0,0 0 0 0 0,0 1 0 0 0,0-1 0 0 0,-1 0 0 0 0,1 0 1 0 0,-1 0-1 0 0,1 0 0 0 0,-1 0 0 0 0,0 0 0 0 0,0 0 0 0 0,0 0 0 0 0,0 0 1 0 0,0 0-1 0 0,0 0 0 0 0,0 0 0 0 0,-1 0 0 0 0,1 0 0 0 0,-1 0 0 0 0,1 0 0 0 0,-3-3 1 0 0,2 1 38 0 0,-1-1 0 0 0,-1 1 0 0 0,1-1 1 0 0,-1 1-1 0 0,1 0 0 0 0,-1 0 1 0 0,0 0-1 0 0,-5-5 0 0 0,4 7-82 0 0,1-1-1 0 0,-1 0 0 0 0,0 0 1 0 0,1 1-1 0 0,-1 0 1 0 0,0 0-1 0 0,-1 0 0 0 0,1 0 1 0 0,0 1-1 0 0,0 0 1 0 0,-1 0-1 0 0,1 0 1 0 0,-1 0-1 0 0,1 0 0 0 0,-1 1 1 0 0,1 0-1 0 0,-1 0 1 0 0,1 0-1 0 0,-1 1 0 0 0,-7 1 1 0 0,8-1-45 0 0,1 1 0 0 0,0-1 1 0 0,-1 0-1 0 0,1 1 0 0 0,0 0 0 0 0,0 0 1 0 0,0 0-1 0 0,0 0 0 0 0,0 0 0 0 0,0 1 1 0 0,0-1-1 0 0,1 1 0 0 0,0 0 0 0 0,-1 0 1 0 0,1 0-1 0 0,0 0 0 0 0,0 0 1 0 0,0 0-1 0 0,1 1 0 0 0,-1-1 0 0 0,1 0 1 0 0,0 1-1 0 0,0 0 0 0 0,0-1 0 0 0,0 7 1 0 0,0-7 20 0 0,1 0 0 0 0,0 0 1 0 0,0 0-1 0 0,0 0 1 0 0,1 0-1 0 0,-1 0 0 0 0,1 0 1 0 0,-1 0-1 0 0,1 0 1 0 0,0 0-1 0 0,0 0 1 0 0,1-1-1 0 0,-1 1 0 0 0,0 0 1 0 0,1-1-1 0 0,0 1 1 0 0,-1-1-1 0 0,1 1 0 0 0,0-1 1 0 0,0 0-1 0 0,0 0 1 0 0,1 0-1 0 0,-1 0 0 0 0,5 3 1 0 0,-1-1 26 0 0,1-1 1 0 0,0 1 0 0 0,-1-1-1 0 0,1-1 1 0 0,0 1-1 0 0,0-1 1 0 0,1 0 0 0 0,13 1-1 0 0,-16-2-7 0 0,0-1 0 0 0,1 0 0 0 0,-1 0-1 0 0,0-1 1 0 0,0 1 0 0 0,1-1 0 0 0,8-3 0 0 0,-12 3-6 0 0,0 1-1 0 0,0-1 1 0 0,0 0 0 0 0,0 0 0 0 0,0 0 0 0 0,0-1 0 0 0,0 1 0 0 0,0 0 0 0 0,-1-1 0 0 0,1 1-1 0 0,0-1 1 0 0,-1 1 0 0 0,1-1 0 0 0,-1 0 0 0 0,0 0 0 0 0,1 0 0 0 0,-1 1 0 0 0,0-1-1 0 0,0 0 1 0 0,-1-1 0 0 0,2-1 0 0 0,-1-3 23 0 0,0-1-1 0 0,0 1 1 0 0,0 0-1 0 0,-1-1 1 0 0,0 1-1 0 0,-1 0 1 0 0,0-1-1 0 0,0 1 1 0 0,-4-14-1 0 0,5 20-1 0 0,-1 0-1 0 0,1 0 0 0 0,0 1 1 0 0,0-1-1 0 0,-1 0 0 0 0,1 1 0 0 0,-1-1 1 0 0,1 0-1 0 0,0 1 0 0 0,-1-1 1 0 0,1 0-1 0 0,-1 1 0 0 0,1-1 0 0 0,-1 1 1 0 0,0-1-1 0 0,1 1 0 0 0,-1-1 1 0 0,0 1-1 0 0,1 0 0 0 0,-1-1 0 0 0,0 1 1 0 0,1 0-1 0 0,-1-1 0 0 0,0 1 0 0 0,1 0 1 0 0,-1 0-1 0 0,0 0 0 0 0,0-1 1 0 0,0 1-1 0 0,1 0 0 0 0,-2 0 0 0 0,1 1-23 0 0,1-1-1 0 0,-1 0 1 0 0,1 1-1 0 0,-1-1 0 0 0,1 1 1 0 0,-1-1-1 0 0,1 1 0 0 0,-1-1 1 0 0,1 1-1 0 0,-1-1 1 0 0,1 1-1 0 0,0-1 0 0 0,-1 1 1 0 0,1 0-1 0 0,0-1 1 0 0,0 1-1 0 0,-1 0 0 0 0,1-1 1 0 0,0 1-1 0 0,0 0 0 0 0,0-1 1 0 0,0 1-1 0 0,0 0 1 0 0,0-1-1 0 0,0 1 0 0 0,0 0 1 0 0,0-1-1 0 0,0 1 0 0 0,0 0 1 0 0,0-1-1 0 0,0 1 1 0 0,1 0-1 0 0,-1-1 0 0 0,0 1 1 0 0,1 0-1 0 0,2 10-43 0 0,0-1 1 0 0,1 1-1 0 0,0-1 0 0 0,1 0 1 0 0,0 0-1 0 0,0 0 0 0 0,1-1 1 0 0,0 0-1 0 0,14 15 0 0 0,-19-23-53 0 0,0 0-1 0 0,0 0 0 0 0,1 0 1 0 0,-1 0-1 0 0,0-1 0 0 0,0 1 1 0 0,0 0-1 0 0,1-1 1 0 0,-1 1-1 0 0,0-1 0 0 0,1 1 1 0 0,-1-1-1 0 0,1 1 0 0 0,-1-1 1 0 0,0 0-1 0 0,1 0 0 0 0,-1 0 1 0 0,1 0-1 0 0,-1 0 0 0 0,1 0 1 0 0,-1 0-1 0 0,2-1 0 0 0,-1 0-391 0 0,0 1-1 0 0,0-1 0 0 0,0 0 0 0 0,0 0 1 0 0,0-1-1 0 0,0 1 0 0 0,-1 0 0 0 0,1-1 0 0 0,0 1 1 0 0,-1-1-1 0 0,1 1 0 0 0,-1-1 0 0 0,3-3 0 0 0,1-2 179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4569 0 0,'2'4'6896'0'0,"15"29"-5810"0"0,-9-21-522 0 0,-1 1 0 0 0,-1 0 1 0 0,8 25-1 0 0,1 1 358 0 0,-13-34-759 0 0,-1-4-128 0 0,-1 1 0 0 0,0-1 0 0 0,1 0 1 0 0,-1 1-1 0 0,1-1 0 0 0,0 0 0 0 0,-1 1 0 0 0,1-1 1 0 0,0 0-1 0 0,0 0 0 0 0,0 0 0 0 0,0 0 0 0 0,0 0 0 0 0,0 0 1 0 0,0 0-1 0 0,0 0 0 0 0,3 1 0 0 0,-4-2 10 0 0,0 0-1 0 0,0-1 0 0 0,1 1 1 0 0,-1 0-1 0 0,0 0 1 0 0,0 0-1 0 0,1-1 0 0 0,-1 1 1 0 0,0 0-1 0 0,0 0 1 0 0,0-1-1 0 0,1 1 0 0 0,-1 0 1 0 0,0-1-1 0 0,0 1 1 0 0,0 0-1 0 0,0-1 0 0 0,0 1 1 0 0,0 0-1 0 0,0-1 1 0 0,1 1-1 0 0,-1 0 0 0 0,0-1 1 0 0,0 1-1 0 0,0 0 1 0 0,0-1-1 0 0,-1 1 0 0 0,1 0 1 0 0,0-1-1 0 0,0 1 1 0 0,0 0-1 0 0,0-1 0 0 0,0 1 1 0 0,0-1-1 0 0,-3-14 133 0 0,3 15-166 0 0,-6-27-12 0 0,-4-25-46 0 0,10 48 36 0 0,-1 1 0 0 0,1-1 0 0 0,0 1 0 0 0,1-1 0 0 0,-1 1 0 0 0,1-1-1 0 0,-1 1 1 0 0,1-1 0 0 0,0 1 0 0 0,0 0 0 0 0,1-1 0 0 0,1-2 0 0 0,-2 4 3 0 0,0 1 1 0 0,0-1 0 0 0,0 1-1 0 0,0 0 1 0 0,1 0-1 0 0,-1-1 1 0 0,0 1 0 0 0,1 0-1 0 0,-1 0 1 0 0,1 0-1 0 0,-1 1 1 0 0,1-1 0 0 0,-1 0-1 0 0,1 0 1 0 0,0 1-1 0 0,-1-1 1 0 0,1 1 0 0 0,0 0-1 0 0,0-1 1 0 0,-1 1-1 0 0,1 0 1 0 0,0 0 0 0 0,0 0-1 0 0,-1 0 1 0 0,1 0-1 0 0,0 1 1 0 0,-1-1 0 0 0,1 1-1 0 0,2 0 1 0 0,0 0 13 0 0,0 0 1 0 0,0 1-1 0 0,0 0 1 0 0,0 0-1 0 0,0 0 1 0 0,-1 0-1 0 0,1 0 1 0 0,-1 1-1 0 0,0-1 1 0 0,1 1-1 0 0,3 4 1 0 0,2 4-22 0 0,-5-7 35 0 0,-1 1 0 0 0,1-1 0 0 0,-1 1 0 0 0,0-1 0 0 0,0 1 0 0 0,0 0 0 0 0,-1 0 0 0 0,3 7 0 0 0,17 52 174 0 0,-13-58 340 0 0,-8-5-196 0 0,-7-2-258 0 0,5 0-72 0 0,0 0 1 0 0,0 0 0 0 0,0 1-1 0 0,1-1 1 0 0,-1 0 0 0 0,0 0-1 0 0,0 0 1 0 0,1 0 0 0 0,-1 0-1 0 0,0 0 1 0 0,1 0-1 0 0,-1 0 1 0 0,1-1 0 0 0,0 1-1 0 0,-1 0 1 0 0,1 0 0 0 0,0 0-1 0 0,0 0 1 0 0,-1-1 0 0 0,1 1-1 0 0,0 0 1 0 0,1-2-1 0 0,-2-6-15 0 0,1 0 0 0 0,-2 0 0 0 0,-2-11 0 0 0,2 10-6 0 0,1 1 1 0 0,-2-19 0 0 0,3 25-22 0 0,1 1 0 0 0,-1-1 0 0 0,0 0 0 0 0,1 0 0 0 0,-1 0 1 0 0,1 1-1 0 0,0-1 0 0 0,0 0 0 0 0,0 1 0 0 0,0-1 0 0 0,1 1 1 0 0,-1-1-1 0 0,1 1 0 0 0,1-3 0 0 0,-2 4 14 0 0,-1 1 0 0 0,1 0 0 0 0,-1-1 1 0 0,1 1-1 0 0,-1-1 0 0 0,1 1 0 0 0,-1 0 0 0 0,1-1 0 0 0,-1 1 0 0 0,1 0 0 0 0,0 0 1 0 0,-1 0-1 0 0,1-1 0 0 0,-1 1 0 0 0,1 0 0 0 0,0 0 0 0 0,-1 0 0 0 0,1 0 0 0 0,0 0 0 0 0,-1 0 1 0 0,1 0-1 0 0,0 0 0 0 0,-1 0 0 0 0,1 0 0 0 0,0 1 0 0 0,0-1 0 0 0,20 12-117 0 0,-15-7 130 0 0,0 0 0 0 0,0 1 0 0 0,-1-1 0 0 0,6 9 0 0 0,-7-6 56 0 0,1 0 0 0 0,-1 1 1 0 0,5 14-1 0 0,0 1-1656 0 0,3-1-4924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5185 0 0,'-6'-12'12596'0'0,"9"20"-12784"0"0,32 75 650 0 0,-11-33-759 0 0,-23-48 30 0 0,0 1-1 0 0,1-1 0 0 0,-1 0 1 0 0,1 0-1 0 0,-1 0 0 0 0,1 0 1 0 0,0-1-1 0 0,2 3 0 0 0,-2-3-283 0 0,-1 1 0 0 0,1-1-1 0 0,-1 0 1 0 0,1 0 0 0 0,0 0 0 0 0,0 0-1 0 0,-1-1 1 0 0,1 1 0 0 0,0 0-1 0 0,0-1 1 0 0,2 1 0 0 0,2-1 275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6 141 7402 0 0,'0'3'172'0'0,"0"-1"1"0"0,1 1-1 0 0,-1 0 0 0 0,1 0 1 0 0,0 0-1 0 0,0-1 1 0 0,0 1-1 0 0,0 0 1 0 0,0-1-1 0 0,0 1 1 0 0,1-1-1 0 0,-1 1 1 0 0,1-1-1 0 0,0 0 1 0 0,0 1-1 0 0,0-1 0 0 0,0 0 1 0 0,0 0-1 0 0,0 0 1 0 0,0-1-1 0 0,1 1 1 0 0,-1 0-1 0 0,1-1 1 0 0,-1 0-1 0 0,4 2 1 0 0,0-1-11 0 0,-1 0 1 0 0,0 0 0 0 0,1-1-1 0 0,-1 1 1 0 0,1-1 0 0 0,0-1-1 0 0,-1 1 1 0 0,1-1 0 0 0,0 0-1 0 0,-1 0 1 0 0,12-2 0 0 0,-11 1-19 0 0,1-1 125 0 0,0 1 0 0 0,-1-1 0 0 0,1 0 1 0 0,11-6-1 0 0,-16 7-184 0 0,-1 1 1 0 0,1-1-1 0 0,-1 0 1 0 0,0 0-1 0 0,1-1 1 0 0,-1 1-1 0 0,0 0 1 0 0,0 0 0 0 0,0-1-1 0 0,1 1 1 0 0,-1 0-1 0 0,-1-1 1 0 0,1 0-1 0 0,0 1 1 0 0,0-1-1 0 0,-1 1 1 0 0,1-1 0 0 0,0 0-1 0 0,-1 1 1 0 0,0-1-1 0 0,1 0 1 0 0,-1 1-1 0 0,0-1 1 0 0,0-2-1 0 0,2-14 594 0 0,-2 16-606 0 0,1-1 0 0 0,-1 1 0 0 0,0 0-1 0 0,0-1 1 0 0,0 1 0 0 0,0-1 0 0 0,0 1 0 0 0,-1-1-1 0 0,1 1 1 0 0,-1-1 0 0 0,1 1 0 0 0,-1-1-1 0 0,-2-2 1 0 0,-2-7 322 0 0,-1 1 0 0 0,-1-1 0 0 0,-13-16-1 0 0,17 24-392 0 0,-1 0-1 0 0,1 1 0 0 0,-1 0 1 0 0,1 0-1 0 0,-1 0 0 0 0,0 0 1 0 0,0 1-1 0 0,-1 0 0 0 0,1-1 1 0 0,0 2-1 0 0,-1-1 0 0 0,1 0 0 0 0,-9-1 1 0 0,11 3-52 0 0,-1-1 0 0 0,1 1 0 0 0,-1 0 0 0 0,0 0 0 0 0,1 1 0 0 0,-1-1 0 0 0,1 1 0 0 0,-1-1 0 0 0,1 1 0 0 0,-1 0 0 0 0,1-1 0 0 0,0 1 0 0 0,-1 1 0 0 0,1-1 0 0 0,0 0 0 0 0,0 0 0 0 0,-1 1 0 0 0,1-1 0 0 0,1 1 0 0 0,-1 0 0 0 0,0 0 0 0 0,0 0 0 0 0,-2 3 0 0 0,-2 3-67 0 0,1-1 1 0 0,0 1 0 0 0,1 0 0 0 0,0 0-1 0 0,-4 12 1 0 0,7-17 93 0 0,0 0 0 0 0,0 0-1 0 0,0 0 1 0 0,1 0 0 0 0,-1 0 0 0 0,1 0 0 0 0,-1 0 0 0 0,1 0-1 0 0,0 0 1 0 0,0 0 0 0 0,1 1 0 0 0,-1-1 0 0 0,1 0 0 0 0,1 5-1 0 0,0-4 11 0 0,0 1-1 0 0,0-1 0 0 0,1 0 1 0 0,0 0-1 0 0,-1 0 0 0 0,2-1 1 0 0,-1 1-1 0 0,0-1 1 0 0,5 4-1 0 0,-3-3 15 0 0,0 0 0 0 0,0 0 0 0 0,0-1 0 0 0,0 0 0 0 0,0 0 0 0 0,1-1 0 0 0,-1 1 0 0 0,1-1 0 0 0,0 0 0 0 0,9 2 0 0 0,-12-4-2 0 0,0 1 0 0 0,0-1 0 0 0,0 0 0 0 0,0 0 0 0 0,0 0 0 0 0,0 0 0 0 0,0-1 0 0 0,0 1 0 0 0,0-1 0 0 0,0 0 0 0 0,-1 1 0 0 0,1-1 0 0 0,0-1 0 0 0,0 1 0 0 0,-1 0 0 0 0,1-1 0 0 0,-1 1-1 0 0,1-1 1 0 0,-1 0 0 0 0,0 0 0 0 0,0 0 0 0 0,1 0 0 0 0,-1 0 0 0 0,2-3 0 0 0,-2 2 10 0 0,0-1 0 0 0,0 0 0 0 0,-1 0 0 0 0,1 0 0 0 0,-1 0 0 0 0,0 0-1 0 0,0 0 1 0 0,0 0 0 0 0,0 0 0 0 0,0-8 0 0 0,-1 10 24 0 0,0-1 0 0 0,0 0 0 0 0,0 1 1 0 0,0-1-1 0 0,-1 0 0 0 0,1 1 0 0 0,-1-1 0 0 0,1 1 1 0 0,-1-1-1 0 0,0 1 0 0 0,0-1 0 0 0,0 1 0 0 0,0-1 1 0 0,-1 1-1 0 0,1 0 0 0 0,-1 0 0 0 0,1 0 0 0 0,-3-3 0 0 0,4 5-38 0 0,0 0 0 0 0,0 0 0 0 0,0 0 0 0 0,0 0 0 0 0,0-1 0 0 0,0 1 0 0 0,-1 0 0 0 0,1 0 0 0 0,0 0 0 0 0,0 0 0 0 0,0 0 0 0 0,0 0 0 0 0,0-1-1 0 0,-1 1 1 0 0,1 0 0 0 0,0 0 0 0 0,0 0 0 0 0,0 0 0 0 0,0 0 0 0 0,-1 0 0 0 0,1 0 0 0 0,0 0 0 0 0,0 0 0 0 0,0 0 0 0 0,-1 0 0 0 0,1 0 0 0 0,0 0-1 0 0,0 0 1 0 0,0 0 0 0 0,0 0 0 0 0,-1 0 0 0 0,1 0 0 0 0,0 0 0 0 0,0 0 0 0 0,0 0 0 0 0,-1 0 0 0 0,1 0 0 0 0,0 0 0 0 0,0 1 0 0 0,0-1 0 0 0,0 0-1 0 0,0 0 1 0 0,-1 0 0 0 0,1 0 0 0 0,0 0 0 0 0,0 0 0 0 0,0 1 0 0 0,-1 11-341 0 0,7 15 11 0 0,-1-17 248 0 0,0-1-1 0 0,1-1 1 0 0,0 1-1 0 0,7 8 0 0 0,2 2-130 0 0,-13-17-11 0 0,0 0-1 0 0,0 0 0 0 0,0 0 1 0 0,0 0-1 0 0,1 0 1 0 0,4 3-1 0 0,-4-3-675 0 0,0 0 0 0 0,0-1 0 0 0,0 0 0 0 0,1 1-1 0 0,-1-1 1 0 0,1 0 0 0 0,-1 0 0 0 0,1-1 0 0 0,4 1 0 0 0,5-1 427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70 4777 0 0,'-11'-28'7851'0'0,"-6"4"-3458"0"0,15 22-4272 0 0,0 1 0 0 0,0-1 1 0 0,0 1-1 0 0,0-1 0 0 0,0 1 0 0 0,0-1 1 0 0,0 1-1 0 0,0 0 0 0 0,-1 0 0 0 0,1 0 1 0 0,0 1-1 0 0,-1-1 0 0 0,1 0 0 0 0,0 1 1 0 0,-1-1-1 0 0,1 1 0 0 0,-1 0 0 0 0,1 0 1 0 0,-1 0-1 0 0,1 0 0 0 0,-1 1 0 0 0,-2-1 1 0 0,2 1-142 0 0,0 0 0 0 0,0 0 1 0 0,0 1-1 0 0,0-1 1 0 0,0 1-1 0 0,0-1 0 0 0,1 1 1 0 0,-1 0-1 0 0,0 0 1 0 0,1 0-1 0 0,0 0 1 0 0,-1 1-1 0 0,1-1 0 0 0,0 1 1 0 0,0-1-1 0 0,0 1 1 0 0,1 0-1 0 0,-1-1 0 0 0,1 1 1 0 0,-1 0-1 0 0,1 0 1 0 0,0 0-1 0 0,0 0 0 0 0,-1 7 1 0 0,1-6-15 0 0,0 1 1 0 0,1 0-1 0 0,-1 0 1 0 0,1 0-1 0 0,0 0 1 0 0,0 0-1 0 0,1 0 1 0 0,0-1-1 0 0,-1 1 1 0 0,2 0-1 0 0,-1 0 1 0 0,0-1-1 0 0,1 1 1 0 0,0-1 0 0 0,5 9-1 0 0,-4-8 17 0 0,2 0 0 0 0,-1 0 0 0 0,0 0 0 0 0,1-1-1 0 0,0 1 1 0 0,0-1 0 0 0,0 0 0 0 0,1-1 0 0 0,-1 1 0 0 0,1-1 0 0 0,0 0 0 0 0,0-1 0 0 0,0 1 0 0 0,0-1-1 0 0,0 0 1 0 0,1-1 0 0 0,-1 0 0 0 0,1 0 0 0 0,-1 0 0 0 0,1 0 0 0 0,-1-1 0 0 0,8-1 0 0 0,-10 0-92 0 0,0 0 0 0 0,0-1 0 0 0,-1 1 0 0 0,1-1 1 0 0,0 0-1 0 0,-1 0 0 0 0,0-1 0 0 0,5-2 1 0 0,1-2 25 0 0,-9 7 81 0 0,0 0-1 0 0,1 0 1 0 0,-1 0-1 0 0,0 0 1 0 0,0-1-1 0 0,1 1 1 0 0,-1 0-1 0 0,0 0 1 0 0,0 0 0 0 0,1-1-1 0 0,-1 1 1 0 0,0 0-1 0 0,0 0 1 0 0,0-1-1 0 0,1 1 1 0 0,-1 0-1 0 0,0-1 1 0 0,0 1-1 0 0,0 0 1 0 0,0-1 0 0 0,0 1-1 0 0,1 0 1 0 0,-1 0-1 0 0,0-1 1 0 0,0 1-1 0 0,0 0 1 0 0,0-1-1 0 0,0 1 1 0 0,0 0-1 0 0,0-1 1 0 0,0 1 0 0 0,0 0-1 0 0,0-1 1 0 0,-1 0-1 0 0,-7-7 55 0 0,1 0 125 0 0,31 24-1035 0 0,-18-14 871 0 0,1-1-1 0 0,-1 1 0 0 0,1-1 1 0 0,-1-1-1 0 0,1 1 0 0 0,-1-1 1 0 0,1 0-1 0 0,-1 0 0 0 0,1-1 1 0 0,6-1-1 0 0,-10 1 35 0 0,-1 0 0 0 0,1 1-1 0 0,-1-1 1 0 0,1 0 0 0 0,-1 0 0 0 0,1 0-1 0 0,-1-1 1 0 0,0 1 0 0 0,0-1 0 0 0,0 1-1 0 0,0-1 1 0 0,3-2 0 0 0,-4 2 17 0 0,0 1 1 0 0,0-1-1 0 0,0 1 1 0 0,0-1-1 0 0,-1 0 1 0 0,1 1-1 0 0,0-1 1 0 0,-1 0-1 0 0,1 0 1 0 0,-1 1-1 0 0,0-1 1 0 0,1 0-1 0 0,-1 0 1 0 0,0 0-1 0 0,0 1 1 0 0,0-1-1 0 0,0 0 1 0 0,-1 0-1 0 0,0-2 1 0 0,-1-5 103 0 0,0 1 0 0 0,-1 0-1 0 0,0 0 1 0 0,0 0 0 0 0,-1 1 0 0 0,0-1-1 0 0,0 1 1 0 0,-6-8 0 0 0,8 12-117 0 0,0 1-1 0 0,0-1 1 0 0,0 1-1 0 0,-1-1 1 0 0,1 1-1 0 0,-1 0 1 0 0,1 0-1 0 0,-1 0 1 0 0,0 0 0 0 0,1 0-1 0 0,-1 1 1 0 0,0-1-1 0 0,0 1 1 0 0,0 0-1 0 0,0 0 1 0 0,0 0-1 0 0,-1 0 1 0 0,1 1-1 0 0,0-1 1 0 0,0 1 0 0 0,-1 0-1 0 0,1 0 1 0 0,-6 0-1 0 0,5 1-73 0 0,1 0 0 0 0,0 0 0 0 0,0 0 0 0 0,0 1-1 0 0,0-1 1 0 0,0 1 0 0 0,1-1 0 0 0,-1 1 0 0 0,0 0 0 0 0,1 0 0 0 0,-1 0-1 0 0,1 0 1 0 0,0 1 0 0 0,0-1 0 0 0,0 1 0 0 0,0-1 0 0 0,0 1-1 0 0,0 0 1 0 0,1 0 0 0 0,-1 0 0 0 0,0 3 0 0 0,0-1-9 0 0,0-1-1 0 0,1 1 1 0 0,0-1 0 0 0,0 1-1 0 0,1-1 1 0 0,-1 1 0 0 0,1 0 0 0 0,0 0-1 0 0,0-1 1 0 0,0 1 0 0 0,1 0 0 0 0,0-1-1 0 0,0 1 1 0 0,2 5 0 0 0,-2-5 25 0 0,1 0 0 0 0,1 0 0 0 0,-1-1-1 0 0,1 1 1 0 0,0-1 0 0 0,0 1 0 0 0,0-1 0 0 0,0 0 0 0 0,1 0 0 0 0,0 0 0 0 0,0-1 0 0 0,0 1 0 0 0,0-1 0 0 0,0 0 0 0 0,1 0 0 0 0,8 3 0 0 0,-10-4 0 0 0,0-1 0 0 0,1 0 0 0 0,0 0 0 0 0,-1-1 0 0 0,1 1 0 0 0,-1-1 0 0 0,1 1 1 0 0,0-1-1 0 0,-1 0 0 0 0,1 0 0 0 0,0-1 0 0 0,-1 1 0 0 0,1-1 0 0 0,-1 0 1 0 0,1 0-1 0 0,-1 0 0 0 0,1 0 0 0 0,-1-1 0 0 0,0 1 0 0 0,0-1 0 0 0,1 0 0 0 0,-1 0 1 0 0,0 0-1 0 0,-1 0 0 0 0,4-4 0 0 0,-3 3 5 0 0,-1 1-1 0 0,0-1 1 0 0,0 0 0 0 0,0 0-1 0 0,0 0 1 0 0,0 0 0 0 0,-1-1-1 0 0,1 1 1 0 0,-1 0 0 0 0,0-1-1 0 0,0 1 1 0 0,0-1 0 0 0,-1 1-1 0 0,1-1 1 0 0,-1 1 0 0 0,0-5-1 0 0,0 3 21 0 0,0 0 1 0 0,0 0-1 0 0,-1 0 0 0 0,0 1 0 0 0,0-1 0 0 0,0 0 0 0 0,0 0 0 0 0,-1 0 0 0 0,0 1 0 0 0,0-1 0 0 0,-2-4 0 0 0,4 9-28 0 0,0 0 0 0 0,0-1 0 0 0,0 1-1 0 0,0 0 1 0 0,0 0 0 0 0,0 0 0 0 0,0 0 0 0 0,0 0-1 0 0,0-1 1 0 0,-1 1 0 0 0,1 0 0 0 0,0 0 0 0 0,0 0-1 0 0,0 0 1 0 0,0 0 0 0 0,0-1 0 0 0,0 1-1 0 0,0 0 1 0 0,0 0 0 0 0,0 0 0 0 0,0 0 0 0 0,0 0-1 0 0,-1 0 1 0 0,1 0 0 0 0,0-1 0 0 0,0 1 0 0 0,0 0-1 0 0,0 0 1 0 0,0 0 0 0 0,0 0 0 0 0,-1 0-1 0 0,1 0 1 0 0,0 0 0 0 0,0 0 0 0 0,0 0 0 0 0,0 0-1 0 0,0 0 1 0 0,-1 0 0 0 0,1 0 0 0 0,0 0 0 0 0,0 0-1 0 0,0 0 1 0 0,0 0 0 0 0,0 0 0 0 0,-1 0-1 0 0,1 0 1 0 0,0 0 0 0 0,0 0 0 0 0,0 0 0 0 0,0 0-1 0 0,0 10-295 0 0,5 15 137 0 0,0-8-269 0 0,0-2 713 0 0,13 27 0 0 0,-17-39-588 0 0,1 0 0 0 0,0 0-1 0 0,-1-1 1 0 0,1 1 0 0 0,0 0-1 0 0,0-1 1 0 0,1 1 0 0 0,-1-1-1 0 0,0 0 1 0 0,1 0 0 0 0,-1 0-1 0 0,1 0 1 0 0,0 0 0 0 0,0 0-1 0 0,3 1 1 0 0,5-2-3140 0 0,-5-3 1101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5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4985 0 0,'-1'-1'1451'0'0,"1"1"-1319"0"0,0 0 0 0 0,0-1-1 0 0,0 1 1 0 0,0 0 0 0 0,0 0 0 0 0,0 0 0 0 0,0 0 0 0 0,0-1 0 0 0,0 1 0 0 0,0 0-1 0 0,0 0 1 0 0,0 0 0 0 0,0 0 0 0 0,0-1 0 0 0,0 1 0 0 0,0 0 0 0 0,0 0 0 0 0,1-2 1318 0 0,-1 2-1318 0 0,9-7 1784 0 0,11-2-960 0 0,-17 8-882 0 0,1 0-1 0 0,0 0 0 0 0,0 1 1 0 0,0 0-1 0 0,-1-1 1 0 0,1 1-1 0 0,0 1 1 0 0,0-1-1 0 0,0 1 0 0 0,0-1 1 0 0,-1 1-1 0 0,8 2 1 0 0,-10-2-65 0 0,1 0 0 0 0,0-1 1 0 0,-1 1-1 0 0,0 0 1 0 0,1 0-1 0 0,-1 0 1 0 0,0 0-1 0 0,1 0 0 0 0,-1 0 1 0 0,0 0-1 0 0,0 0 1 0 0,0 0-1 0 0,0 1 1 0 0,0-1-1 0 0,0 0 0 0 0,0 1 1 0 0,0-1-1 0 0,0 1 1 0 0,-1-1-1 0 0,1 1 1 0 0,-1-1-1 0 0,1 1 0 0 0,-1-1 1 0 0,1 1-1 0 0,-1 0 1 0 0,0-1-1 0 0,0 1 1 0 0,0-1-1 0 0,0 1 0 0 0,0 0 1 0 0,0-1-1 0 0,-1 1 1 0 0,1 2-1 0 0,-3 0-9 0 0,1-1 0 0 0,-1 1 0 0 0,0 0 0 0 0,1-1 0 0 0,-2 0 0 0 0,1 0 0 0 0,0 0 1 0 0,-5 3-1 0 0,-1 2-5 0 0,0 1 13 0 0,1-1 0 0 0,-10 13 0 0 0,16-18-6 0 0,1-1-1 0 0,-1 0 0 0 0,1 1 1 0 0,-1 0-1 0 0,1-1 0 0 0,0 1 1 0 0,0 0-1 0 0,0-1 0 0 0,0 1 0 0 0,0 0 1 0 0,1 0-1 0 0,-1 0 0 0 0,1 0 1 0 0,0 0-1 0 0,0 4 0 0 0,0-7-4 0 0,0 1-1 0 0,1 0 0 0 0,-1 0 0 0 0,1 0 0 0 0,-1 0 0 0 0,1-1 0 0 0,-1 1 0 0 0,1 0 1 0 0,-1 0-1 0 0,1-1 0 0 0,0 1 0 0 0,-1-1 0 0 0,1 1 0 0 0,0 0 0 0 0,-1-1 0 0 0,1 1 1 0 0,0-1-1 0 0,0 0 0 0 0,0 1 0 0 0,0-1 0 0 0,-1 0 0 0 0,1 1 0 0 0,0-1 0 0 0,0 0 1 0 0,0 0-1 0 0,0 0 0 0 0,1 1 0 0 0,29 0 127 0 0,-25-1-48 0 0,1 0-36 0 0,0 0 0 0 0,-1-1 0 0 0,1 0 0 0 0,-1 0 0 0 0,1 0 0 0 0,-1-1 0 0 0,1 1 0 0 0,-1-2 0 0 0,11-4 1 0 0,-17 6-8 0 0,1 1 0 0 0,-1-1 0 0 0,0 0 0 0 0,1 1 0 0 0,-1-1 0 0 0,0 0 0 0 0,0 1 0 0 0,1-1 0 0 0,-1 0 1 0 0,0 1-1 0 0,0-1 0 0 0,0 0 0 0 0,0 1 0 0 0,0-1 0 0 0,0 0 0 0 0,0 0 0 0 0,0 1 0 0 0,0-1 0 0 0,0 0 1 0 0,0 1-1 0 0,-1-1 0 0 0,1 0 0 0 0,0 1 0 0 0,0-1 0 0 0,-1 0 0 0 0,1 1 0 0 0,0-1 0 0 0,-2-1 1 0 0,-13-18 238 0 0,8 14-244 0 0,0 1-1 0 0,-1 0 0 0 0,1 0 0 0 0,-1 1 0 0 0,-1 0 0 0 0,1 0 0 0 0,-1 1 0 0 0,1 0 0 0 0,-1 0 0 0 0,0 1 1 0 0,0 0-1 0 0,0 1 0 0 0,-12-1 0 0 0,21 2-275 0 0,0 1-97 0 0,0 0 291 0 0,1 0-1 0 0,0 0 0 0 0,-1-1 0 0 0,1 1 1 0 0,-1 0-1 0 0,1 0 0 0 0,0-1 0 0 0,-1 1 1 0 0,1 0-1 0 0,0-1 0 0 0,0 1 1 0 0,0-1-1 0 0,0 1 0 0 0,-1-1 0 0 0,1 1 1 0 0,0-1-1 0 0,0 0 0 0 0,0 1 0 0 0,0-1 1 0 0,0 0-1 0 0,0 0 0 0 0,0 0 0 0 0,0 0 1 0 0,0 0-1 0 0,0 0 0 0 0,1 0 1 0 0,33 1-1679 0 0,-34-1 1614 0 0,35-1-4369 0 0,-23 3 4200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4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45 2801 0 0,'-3'-30'3923'0'0,"1"15"-67"0"0,-9 15-1976 0 0,10 2-1844 0 0,1-1 1 0 0,-1 1-1 0 0,1-1 0 0 0,0 1 1 0 0,-1-1-1 0 0,1 1 0 0 0,0-1 1 0 0,0 1-1 0 0,0-1 0 0 0,0 1 1 0 0,0-1-1 0 0,1 3 0 0 0,-1 1 97 0 0,-6 137 1257 0 0,1 42-1285 0 0,9 48-227 0 0,-3-142 140 0 0,1-36 8 0 0,11 70-1 0 0,-6-67-65 0 0,-2 68 0 0 0,-2-29 11 0 0,-3-91-146 0 0,1 19 234 0 0,0 14 201 0 0,-4 2-4202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0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74 168 3073 0 0,'-12'6'1174'0'0,"3"-2"-353"0"0,0 0 0 0 0,-12 9 1 0 0,19-12-714 0 0,0 0 1 0 0,1 1-1 0 0,-1-1 1 0 0,1 0-1 0 0,-1 1 1 0 0,1-1-1 0 0,0 1 1 0 0,0-1-1 0 0,-1 1 1 0 0,1 0-1 0 0,0-1 1 0 0,0 1-1 0 0,1 0 1 0 0,-1 0-1 0 0,0 0 1 0 0,1-1 0 0 0,-1 1-1 0 0,0 3 1 0 0,1 1 37 0 0,-1 0 1 0 0,1 0 0 0 0,0 0-1 0 0,1-1 1 0 0,0 1 0 0 0,0 0-1 0 0,0-1 1 0 0,0 1 0 0 0,1 0 0 0 0,0-1-1 0 0,0 0 1 0 0,0 1 0 0 0,1-1-1 0 0,5 8 1 0 0,1-3-4 0 0,-1 0 0 0 0,1 0 0 0 0,1-1 0 0 0,0 0 1 0 0,0-1-1 0 0,1 0 0 0 0,0 0 0 0 0,1-2 0 0 0,-1 1 0 0 0,1-1 0 0 0,0-1 0 0 0,22 7 0 0 0,-13-7 89 0 0,1-1 1 0 0,-1-1-1 0 0,1 0 0 0 0,-1-2 0 0 0,29-1 0 0 0,-38-1-53 0 0,0 1 1 0 0,0-2-1 0 0,-1 1 0 0 0,1-2 1 0 0,-1 1-1 0 0,1-2 1 0 0,19-7-1 0 0,-27 8-86 0 0,0 1-1 0 0,0 0 1 0 0,0-1 0 0 0,0 0-1 0 0,0 0 1 0 0,0 0 0 0 0,-1 0-1 0 0,1 0 1 0 0,-1-1 0 0 0,0 0-1 0 0,0 1 1 0 0,-1-1 0 0 0,1 0-1 0 0,-1-1 1 0 0,0 1 0 0 0,0 0-1 0 0,0-1 1 0 0,0 1 0 0 0,-1-1-1 0 0,0 1 1 0 0,2-10 0 0 0,-1-39 683 0 0,-2 35-572 0 0,0 9-111 0 0,-1 0 1 0 0,0 0-1 0 0,0 1 1 0 0,-1-1-1 0 0,-1 0 1 0 0,1 1-1 0 0,-1 0 1 0 0,-1 0-1 0 0,1 0 1 0 0,-1 0-1 0 0,-1 0 1 0 0,1 1-1 0 0,-9-10 1 0 0,3 5-3 0 0,0 1 0 0 0,0 0 0 0 0,-1 0 0 0 0,-1 1 0 0 0,0 1 1 0 0,0 0-1 0 0,-13-7 0 0 0,11 8-108 0 0,-1 2 1 0 0,1 0 0 0 0,-1 0-1 0 0,0 2 1 0 0,0-1 0 0 0,0 2 0 0 0,-29-3-1 0 0,32 5-52 0 0,0 1 0 0 0,0 0 0 0 0,1 0 0 0 0,-1 2 0 0 0,0-1 0 0 0,0 1 0 0 0,1 1 0 0 0,-1 0 0 0 0,1 1 0 0 0,-21 10 0 0 0,28-12 32 0 0,0 0 1 0 0,1 0-1 0 0,-1 1 0 0 0,1 0 0 0 0,-1 0 0 0 0,1 0 0 0 0,0 0 0 0 0,0 0 0 0 0,1 0 1 0 0,-1 1-1 0 0,1-1 0 0 0,-1 1 0 0 0,-1 4 0 0 0,1-1-37 0 0,1 0 1 0 0,0-1-1 0 0,0 1 0 0 0,1 0 1 0 0,0 0-1 0 0,0 0 0 0 0,0 10 1 0 0,1-9 49 0 0,0 0 1 0 0,1 0 0 0 0,0 0 0 0 0,0 0-1 0 0,0-1 1 0 0,1 1 0 0 0,0 0-1 0 0,1-1 1 0 0,0 1 0 0 0,0-1 0 0 0,0 0-1 0 0,6 8 1 0 0,-2-3 3 0 0,1-1-1 0 0,1 1 1 0 0,0-1 0 0 0,1-1 0 0 0,0 0 0 0 0,17 14-1 0 0,-18-17 7 0 0,1-1-1 0 0,0 0 1 0 0,0-1-1 0 0,0 0 1 0 0,0-1-1 0 0,1 0 1 0 0,-1 0-1 0 0,20 3 1 0 0,-14-4-37 0 0,1-1-1 0 0,-1-1 1 0 0,0 0 0 0 0,1-1-1 0 0,-1-1 1 0 0,0-1-1 0 0,0 0 1 0 0,0-1 0 0 0,26-8-1 0 0,-38 10 64 0 0,0-1-1 0 0,1 0 1 0 0,-1 0-1 0 0,0-1 1 0 0,0 1-1 0 0,0-1 1 0 0,0 0-1 0 0,-1 0 1 0 0,1 0-1 0 0,-1 0 0 0 0,0-1 1 0 0,0 1-1 0 0,0-1 1 0 0,0 0-1 0 0,0 0 1 0 0,-1 0-1 0 0,0 0 1 0 0,0 0-1 0 0,0 0 1 0 0,0-1-1 0 0,1-6 0 0 0,3-2 72 0 0,-5 11-66 0 0,0 1 0 0 0,-1-1 0 0 0,1 1 0 0 0,0-1 0 0 0,-1 1 0 0 0,1-1 1 0 0,-1 1-1 0 0,1-2 0 0 0,-1 2 0 0 0,0 0-1 0 0,0 0 1 0 0,0 0 0 0 0,-1 1-1 0 0,1-1 1 0 0,0 0 0 0 0,0 0-1 0 0,-1 1 1 0 0,1-1 0 0 0,0 0-1 0 0,-1 1 1 0 0,1-1 0 0 0,0 0-1 0 0,-1 1 1 0 0,1-1 0 0 0,-1 0 0 0 0,1 1-1 0 0,-1-1 1 0 0,0 1 0 0 0,1-1-1 0 0,-1 1 1 0 0,0-1 0 0 0,-2-1 144 0 0,0 0 0 0 0,0 0 0 0 0,0 1 0 0 0,0-1 0 0 0,-6-1 1 0 0,8 5-215 0 0,-1 0 33 0 0,1 0 0 0 0,0 0 0 0 0,-1 0 0 0 0,1 0-1 0 0,0 0 1 0 0,0 0 0 0 0,1 1 0 0 0,-1-1 0 0 0,0 0-1 0 0,1 1 1 0 0,-1-1 0 0 0,1 0 0 0 0,0 1 0 0 0,0-1-1 0 0,0 1 1 0 0,0-1 0 0 0,0 1 0 0 0,1-1 0 0 0,-1 0-1 0 0,1 1 1 0 0,-1-1 0 0 0,1 0 0 0 0,2 5-1 0 0,2 5-64 0 0,1 0-1 0 0,1 0 0 0 0,10 14 0 0 0,-3-5-154 0 0,-10-16-6 0 0,-1 1 0 0 0,1-1 0 0 0,0 0 0 0 0,1-1 1 0 0,-1 1-1 0 0,1-1 0 0 0,0 0 0 0 0,0 0 0 0 0,0 0 0 0 0,0-1 0 0 0,1 0 0 0 0,7 4 0 0 0,-3-4-803 0 0,0 1-1 0 0,0-1 1 0 0,0-1-1 0 0,1 0 1 0 0,-1 0-1 0 0,21 0 1 0 0,3-2-768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5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6849 0 0,'2'3'267'0'0,"0"1"0"0"0,0 0-1 0 0,1 0 1 0 0,-1-1 0 0 0,1 0-1 0 0,0 1 1 0 0,0-1 0 0 0,0 0-1 0 0,1 0 1 0 0,-1-1 0 0 0,0 1-1 0 0,1-1 1 0 0,0 0 0 0 0,0 0-1 0 0,0 0 1 0 0,0 0 0 0 0,0 0-1 0 0,0-1 1 0 0,0 0 0 0 0,7 1-1 0 0,-1 0-6 0 0,0 0 0 0 0,0-1 0 0 0,0 0 1 0 0,0-1-1 0 0,1 0 0 0 0,-1-1 0 0 0,18-3 0 0 0,-27 4-184 0 0,1 0 0 0 0,-1-1 0 0 0,1 1 1 0 0,-1-1-1 0 0,0 1 0 0 0,1-1 0 0 0,-1 1 1 0 0,0-1-1 0 0,1 0 0 0 0,-1 0 0 0 0,0 0 1 0 0,0 0-1 0 0,0 1 0 0 0,1-2 0 0 0,-1 1 1 0 0,0 0-1 0 0,0 0 0 0 0,-1 0 0 0 0,1 0 0 0 0,0 0 1 0 0,0-1-1 0 0,-1 1 0 0 0,2-3 0 0 0,-2 1 42 0 0,1 1 0 0 0,-1-1 0 0 0,0 0-1 0 0,0 1 1 0 0,0-1 0 0 0,0 0 0 0 0,0 1-1 0 0,-1-1 1 0 0,1 0 0 0 0,-1 1-1 0 0,0-1 1 0 0,-1-2 0 0 0,-1-3 118 0 0,-1 1 0 0 0,0-1 0 0 0,0 1 0 0 0,0 1 0 0 0,-1-1 0 0 0,0 0 0 0 0,-11-10 0 0 0,11 13-218 0 0,0 0 1 0 0,-1-1 0 0 0,0 2 0 0 0,0-1 0 0 0,0 1 0 0 0,0 0 0 0 0,-8-3 0 0 0,11 5-84 0 0,0 0 1 0 0,1 1-1 0 0,-1-1 1 0 0,0 1-1 0 0,1 0 1 0 0,-1-1-1 0 0,0 1 1 0 0,0 1-1 0 0,1-1 1 0 0,-1 0-1 0 0,0 1 1 0 0,1-1-1 0 0,-1 1 1 0 0,0 0 0 0 0,1 0-1 0 0,-1 0 1 0 0,1 0-1 0 0,-1 0 1 0 0,1 1-1 0 0,-5 2 1 0 0,6-3-6 0 0,-1 0 0 0 0,1 0 1 0 0,0 0-1 0 0,-1 1 1 0 0,1-1-1 0 0,0 0 1 0 0,-1 1-1 0 0,1-1 0 0 0,0 1 1 0 0,0-1-1 0 0,0 1 1 0 0,1-1-1 0 0,-1 1 1 0 0,0 0-1 0 0,0 2 0 0 0,1-2-108 0 0,0 0-1 0 0,0 0 0 0 0,0 0 0 0 0,0 0 0 0 0,1 0 0 0 0,-1 0 1 0 0,1 0-1 0 0,0 0 0 0 0,-1 0 0 0 0,1 0 0 0 0,0 0 1 0 0,0 0-1 0 0,1 2 0 0 0,0-1-202 0 0,0 0-262 0 0,0 1-1 0 0,0-1 1 0 0,0 1-1 0 0,1-1 0 0 0,-1 0 1 0 0,1 0-1 0 0,5 5 1 0 0,5 1-2049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5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3393 0 0,'-10'-7'7012'0'0,"11"16"-4784"0"0,10 20-1899 0 0,-9-26 688 0 0,12 27 416 0 0,-9-23-1209 0 0,-2 0 0 0 0,1 0 0 0 0,-1 1 0 0 0,0-1 0 0 0,0 1 1 0 0,-1 0-1 0 0,1 10 0 0 0,-3-18-195 0 0,0 1 0 0 0,0-1 0 0 0,1 1 0 0 0,-1-1 0 0 0,0 1-1 0 0,0-1 1 0 0,0 0 0 0 0,0 1 0 0 0,0-1 0 0 0,0 1 0 0 0,0-1 0 0 0,1 0 0 0 0,-1 1 0 0 0,0-1 0 0 0,0 1-1 0 0,1-1 1 0 0,-1 0 0 0 0,0 1 0 0 0,0-1 0 0 0,1 0 0 0 0,-1 0 0 0 0,0 1 0 0 0,1-1 0 0 0,-1 0 0 0 0,1 1-1 0 0,-1-1 7 0 0,1-1 0 0 0,-1 1 0 0 0,0 0 0 0 0,0 0 0 0 0,1 0 0 0 0,-1 0 0 0 0,0 0 0 0 0,0-1 0 0 0,0 1 0 0 0,1 0 0 0 0,-1 0 0 0 0,0 0 0 0 0,0-1 0 0 0,0 1 0 0 0,1 0 0 0 0,-1 0 0 0 0,0 0 0 0 0,0-1 0 0 0,0 1 0 0 0,0 0 0 0 0,0-1 0 0 0,0 1 0 0 0,0 0 0 0 0,0 0 0 0 0,0-1 0 0 0,0 1 0 0 0,0 0 0 0 0,0 0 0 0 0,0-1 0 0 0,0 1 0 0 0,0 0 0 0 0,0-1 0 0 0,0 1 0 0 0,0 0 0 0 0,0 0 0 0 0,0-1 0 0 0,0 1 0 0 0,0 0 0 0 0,0 0 0 0 0,0-1 0 0 0,-1 1-1 0 0,-6-24 207 0 0,5 20-230 0 0,1 0 0 0 0,0 0 0 0 0,0 0 0 0 0,0 0 0 0 0,0 0 0 0 0,0-5 0 0 0,1 6-24 0 0,0 0 0 0 0,0 0 0 0 0,0 0 0 0 0,1 0 0 0 0,-1 0 0 0 0,1 0 0 0 0,-1 1 0 0 0,1-1 0 0 0,0 0 0 0 0,0 0 0 0 0,1 0 0 0 0,-1 1 0 0 0,0-1 0 0 0,1 1 0 0 0,0-1 0 0 0,-1 1 0 0 0,5-5 0 0 0,-3 5-16 0 0,0 0 0 0 0,0-1 1 0 0,0 1-1 0 0,1 0 1 0 0,-1 0-1 0 0,1 1 0 0 0,0-1 1 0 0,-1 1-1 0 0,1 0 1 0 0,0 0-1 0 0,0 0 0 0 0,-1 0 1 0 0,6 0-1 0 0,-5 1-10 0 0,0-1 0 0 0,0 1 0 0 0,0 0-1 0 0,0 1 1 0 0,0-1 0 0 0,1 1 0 0 0,-1-1 0 0 0,0 1 0 0 0,0 0-1 0 0,0 1 1 0 0,-1-1 0 0 0,1 1 0 0 0,0-1 0 0 0,0 1 0 0 0,-1 1 0 0 0,1-1-1 0 0,-1 0 1 0 0,0 1 0 0 0,1-1 0 0 0,-1 1 0 0 0,-1 0 0 0 0,1 0-1 0 0,0 0 1 0 0,-1 1 0 0 0,1-1 0 0 0,-1 1 0 0 0,0-1 0 0 0,0 1-1 0 0,0 0 1 0 0,-1 0 0 0 0,0 0 0 0 0,2 6 0 0 0,4 26-383 0 0,-6-34 395 0 0,-1 0 1 0 0,0 0 0 0 0,0 1 0 0 0,0-1 0 0 0,0 0 0 0 0,0 0 0 0 0,-1 0 0 0 0,1 0 0 0 0,-1 1 0 0 0,1-1 0 0 0,-1 0 0 0 0,0 0-1 0 0,0 0 1 0 0,-1 2 0 0 0,1-3-56 0 0,1-1-1 0 0,-1 1 1 0 0,1-1-1 0 0,-1 1 0 0 0,0-1 1 0 0,1 0-1 0 0,-1 1 1 0 0,0-1-1 0 0,1 0 0 0 0,-1 0 1 0 0,0 1-1 0 0,0-1 1 0 0,1 0-1 0 0,-1 0 0 0 0,0 0 1 0 0,0 0-1 0 0,1 0 1 0 0,-1 0-1 0 0,0 0 1 0 0,0 0-1 0 0,1 0 0 0 0,-1-1 1 0 0,0 1-1 0 0,1 0 1 0 0,-1 0-1 0 0,0 0 0 0 0,0-1 1 0 0,1 1-1 0 0,-1 0 1 0 0,1-1-1 0 0,-1 1 0 0 0,-1-2 1 0 0,2 2 40 0 0,-1 0 0 0 0,1-1 0 0 0,-1 1 0 0 0,1 0 0 0 0,0-1 1 0 0,-1 1-1 0 0,1-1 0 0 0,0 1 0 0 0,-1-1 0 0 0,1 1 0 0 0,0-1 0 0 0,-1 1 0 0 0,1-1 1 0 0,0 1-1 0 0,0-1 0 0 0,0 1 0 0 0,0-1 0 0 0,-1 1 0 0 0,1-1 0 0 0,0 0 0 0 0,0 1 1 0 0,0-1-1 0 0,0 1 0 0 0,0-1 0 0 0,0 1 0 0 0,0-1 0 0 0,1 0 0 0 0,-1 1 0 0 0,0-1 0 0 0,0 1 1 0 0,0-1-1 0 0,1 1 0 0 0,-1-1 0 0 0,0 1 0 0 0,0-1 0 0 0,1 1 0 0 0,-1-1 0 0 0,0 1 1 0 0,1-1-1 0 0,-1 1 0 0 0,1 0 0 0 0,-1-1 0 0 0,0 1 0 0 0,1 0 0 0 0,-1-1 0 0 0,1 1 1 0 0,0-1-1 0 0,4-1 30 0 0,1-1 0 0 0,-1 1 0 0 0,1 0 0 0 0,0 0 1 0 0,0 1-1 0 0,-1 0 0 0 0,1 0 0 0 0,0 0 0 0 0,11 1 1 0 0,18-4-15 0 0,-16-1 303 0 0,0 0 1 0 0,-1-2 0 0 0,0 0-1 0 0,34-18 1 0 0,-51 24-199 0 0,0 1 1 0 0,1-1-1 0 0,-1 0 1 0 0,0 1-1 0 0,0-1 0 0 0,0 0 1 0 0,0 0-1 0 0,0 0 1 0 0,0 0-1 0 0,0 0 0 0 0,0 0 1 0 0,0 0-1 0 0,0-1 1 0 0,-1 1-1 0 0,1 0 0 0 0,0 0 1 0 0,-1-1-1 0 0,1 1 1 0 0,-1 0-1 0 0,0-1 0 0 0,1 1 1 0 0,-1 0-1 0 0,0-3 1 0 0,0 2 39 0 0,0 0 1 0 0,-1 0-1 0 0,1 0 1 0 0,-1 0 0 0 0,1 1-1 0 0,-1-1 1 0 0,0 0-1 0 0,0 0 1 0 0,0 0 0 0 0,0 1-1 0 0,0-1 1 0 0,0 0-1 0 0,-1 1 1 0 0,-1-3 0 0 0,0 1-21 0 0,-1-1 1 0 0,1 1 0 0 0,-1 1 0 0 0,0-1 0 0 0,0 0-1 0 0,0 1 1 0 0,0 0 0 0 0,0 0 0 0 0,0 0 0 0 0,0 0 0 0 0,-1 1-1 0 0,1 0 1 0 0,-9-2 0 0 0,9 4-80 0 0,0-1 1 0 0,1 1-1 0 0,-1-1 0 0 0,0 1 0 0 0,1 0 1 0 0,-1 0-1 0 0,0 1 0 0 0,1-1 0 0 0,0 1 1 0 0,-1 0-1 0 0,1 0 0 0 0,0 0 0 0 0,0 0 1 0 0,0 0-1 0 0,0 1 0 0 0,0-1 0 0 0,1 1 1 0 0,-1 0-1 0 0,-3 6 0 0 0,4-7 1 0 0,0 1-1 0 0,1-1 0 0 0,0 0 1 0 0,0 1-1 0 0,0-1 1 0 0,0 1-1 0 0,0 0 0 0 0,0-1 1 0 0,0 1-1 0 0,1 0 1 0 0,0-1-1 0 0,-1 1 0 0 0,1 0 1 0 0,0 0-1 0 0,0-1 1 0 0,0 1-1 0 0,1 0 0 0 0,-1-1 1 0 0,1 1-1 0 0,0 0 0 0 0,-1-1 1 0 0,1 1-1 0 0,0 0 1 0 0,0-1-1 0 0,1 1 0 0 0,-1-1 1 0 0,3 4-1 0 0,0-1 6 0 0,0-1 1 0 0,1 0-1 0 0,-1 0 0 0 0,1-1 0 0 0,-1 1 0 0 0,1-1 0 0 0,0 0 1 0 0,0 0-1 0 0,1-1 0 0 0,-1 1 0 0 0,0-1 0 0 0,1 0 1 0 0,0-1-1 0 0,7 2 0 0 0,-5-2-367 0 0,-1 0 1 0 0,1 0 0 0 0,0-1-1 0 0,10-1 1 0 0,-11 0-843 0 0,-1 0 0 0 0,1 0 0 0 0,0-1 0 0 0,-1 1 0 0 0,7-4 0 0 0,-3 0-728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5089 0 0,'-1'3'5821'0'0,"3"4"-4089"0"0,4 8-1788 0 0,-5-14 693 0 0,5 16 175 0 0,-1-1 0 0 0,4 20 0 0 0,1 2-344 0 0,-9-31 766 0 0,-5-14-673 0 0,-5-17-91 0 0,8 19-459 0 0,0 0 0 0 0,0 0-1 0 0,1 0 1 0 0,0 0 0 0 0,0-1 0 0 0,1 1 0 0 0,-1 0-1 0 0,1 0 1 0 0,0 0 0 0 0,1 0 0 0 0,-1 0 0 0 0,1 0 0 0 0,0 0-1 0 0,4-7 1 0 0,-4 9-29 0 0,0 0 0 0 0,0 0 0 0 0,0 1 0 0 0,0-1-1 0 0,1 1 1 0 0,-1 0 0 0 0,1 0 0 0 0,0-1 0 0 0,0 1 0 0 0,-1 1 0 0 0,1-1-1 0 0,0 0 1 0 0,0 1 0 0 0,1 0 0 0 0,-1 0 0 0 0,0 0 0 0 0,0 0-1 0 0,1 0 1 0 0,-1 0 0 0 0,0 1 0 0 0,1 0 0 0 0,-1 0 0 0 0,5 0 0 0 0,-6 0 0 0 0,0 0 1 0 0,0 1-1 0 0,1 0 1 0 0,-1-1-1 0 0,0 1 1 0 0,0 0-1 0 0,0 0 1 0 0,0 0-1 0 0,0 0 1 0 0,0 0-1 0 0,0 1 1 0 0,0-1-1 0 0,0 1 1 0 0,-1-1-1 0 0,1 1 1 0 0,0-1-1 0 0,-1 1 1 0 0,1 0-1 0 0,-1 0 1 0 0,2 4-1 0 0,0-2-26 0 0,-1 0 0 0 0,0 0 0 0 0,-1 0 0 0 0,1 1 0 0 0,-1-1 0 0 0,0 0 0 0 0,0 1 0 0 0,0-1-1 0 0,0 8 1 0 0,0 0-147 0 0,-1-8 161 0 0,0 0 1 0 0,1 0 0 0 0,-1-1 0 0 0,-1 1-1 0 0,1 0 1 0 0,-1 4 0 0 0,0-7-93 0 0,1-1 0 0 0,0 1 0 0 0,0 0 0 0 0,-1-1 0 0 0,1 1 0 0 0,-1 0 0 0 0,1-1 0 0 0,0 1 0 0 0,-1-1 0 0 0,1 1 1 0 0,-1-1-1 0 0,1 1 0 0 0,-1-1 0 0 0,0 1 0 0 0,1-1 0 0 0,-1 0 0 0 0,1 1 0 0 0,-1-1 0 0 0,0 0 0 0 0,1 1 0 0 0,-1-1 0 0 0,0 0 0 0 0,1 0 0 0 0,-1 0 0 0 0,0 0 0 0 0,0 0 0 0 0,1 1 0 0 0,-1-1 0 0 0,0 0 1 0 0,1-1-1 0 0,-1 1 0 0 0,0 0 0 0 0,1 0 0 0 0,-1 0 0 0 0,0 0 0 0 0,0 0 0 0 0,0-1 0 0 0,-21-5-5521 0 0,15 4 3991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1 264 936 0 0,'11'-1'1336'0'0,"0"-1"1"0"0,0 0-1 0 0,0-1 0 0 0,0 0 0 0 0,17-8 0 0 0,-6 3-482 0 0,-11 4-505 0 0,-1 0 0 0 0,1 0 0 0 0,-1-1 0 0 0,0-1 0 0 0,9-6 0 0 0,-18 11-298 0 0,0 1 0 0 0,-1-1 0 0 0,1 1 0 0 0,0-1 0 0 0,-1 1 0 0 0,1-1 0 0 0,-1 0 0 0 0,1 1 0 0 0,-1-1 0 0 0,0 0 0 0 0,1 1 0 0 0,-1-1 0 0 0,0 0 0 0 0,1 1 0 0 0,-1-1 0 0 0,0 0 0 0 0,0 0-1 0 0,1 1 1 0 0,-1-1 0 0 0,0 0 0 0 0,0 0 0 0 0,0 0 0 0 0,0 1 0 0 0,0-2 0 0 0,-1 0 25 0 0,1 0 0 0 0,-1 1-1 0 0,0-1 1 0 0,1 1 0 0 0,-1-1-1 0 0,0 1 1 0 0,0-1 0 0 0,0 1-1 0 0,0-1 1 0 0,-3-1 0 0 0,-1-2 131 0 0,-1 0 0 0 0,0 0 0 0 0,0 1 0 0 0,-8-4 0 0 0,11 6-115 0 0,-1 0-1 0 0,0 0 1 0 0,0 0-1 0 0,0 1 1 0 0,0-1-1 0 0,0 1 1 0 0,0 0-1 0 0,-8 0 1 0 0,10 1-83 0 0,0 0 1 0 0,0 0-1 0 0,0 0 0 0 0,0 1 0 0 0,1-1 1 0 0,-1 0-1 0 0,0 1 0 0 0,0 0 1 0 0,0-1-1 0 0,0 1 0 0 0,1 0 1 0 0,-1 0-1 0 0,0 0 0 0 0,1 0 0 0 0,-1 0 1 0 0,1 0-1 0 0,-1 1 0 0 0,1-1 1 0 0,0 0-1 0 0,-1 1 0 0 0,-1 2 0 0 0,2-1-6 0 0,-1-2-2 0 0,1 0 0 0 0,0 0 0 0 0,0 1 0 0 0,0-1 0 0 0,0 1 0 0 0,0-1 0 0 0,0 1 0 0 0,0-1 1 0 0,1 1-1 0 0,-1-1 0 0 0,1 1 0 0 0,-1 0 0 0 0,1-1 0 0 0,-1 1 0 0 0,1 0 0 0 0,0 0 0 0 0,0-1 1 0 0,0 1-1 0 0,0 0 0 0 0,0 0 0 0 0,0-1 0 0 0,0 1 0 0 0,1 0 0 0 0,-1-1 0 0 0,1 1 0 0 0,0 2 0 0 0,3 7 91 0 0,0-1 16 0 0,-1-1 0 0 0,11 18 0 0 0,-12-23-87 0 0,1-1-1 0 0,-1 0 0 0 0,1 0 1 0 0,0 0-1 0 0,0 0 1 0 0,0 0-1 0 0,0-1 0 0 0,1 1 1 0 0,-1-1-1 0 0,7 3 1 0 0,-6-2 25 0 0,0-1 1 0 0,0-1 0 0 0,0 1 0 0 0,0 0 0 0 0,1-1 0 0 0,-1 0 0 0 0,1 0 0 0 0,-1 0 0 0 0,1-1 0 0 0,-1 1 0 0 0,1-1-1 0 0,0 0 1 0 0,7-2 0 0 0,-8 1-11 0 0,-1 0 0 0 0,0 0 0 0 0,1 0 0 0 0,-1-1 0 0 0,0 0 0 0 0,0 1 0 0 0,0-1 0 0 0,0 0 0 0 0,0-1 0 0 0,0 1 0 0 0,0-1 0 0 0,-1 1 0 0 0,1-1 0 0 0,-1 0 0 0 0,0 1 0 0 0,0-1 0 0 0,3-6 0 0 0,-2 3-66 0 0,1-1-1 0 0,-1 0 1 0 0,-1-1 0 0 0,1 1 0 0 0,-1 0 0 0 0,-1-1 0 0 0,1 1-1 0 0,-1-1 1 0 0,-1 1 0 0 0,1-1 0 0 0,-1 0 0 0 0,-1 1-1 0 0,1-1 1 0 0,-3-10 0 0 0,-1 1-46 0 0,0 1 1 0 0,-1 0-1 0 0,-1 1 0 0 0,-1-1 1 0 0,-13-22-1 0 0,20 37 62 0 0,0 1 0 0 0,0-1 0 0 0,-1 0 1 0 0,1 1-1 0 0,0-1 0 0 0,-1 1 0 0 0,1-1 0 0 0,0 1 0 0 0,-1-1 1 0 0,1 1-1 0 0,-1-1 0 0 0,1 1 0 0 0,-1-1 0 0 0,1 1 0 0 0,-1-1 1 0 0,1 1-1 0 0,-1 0 0 0 0,0-1 0 0 0,1 1 0 0 0,-2 0 0 0 0,2 0-14 0 0,0 0 0 0 0,-1 0-1 0 0,1 1 1 0 0,0-1 0 0 0,0 0-1 0 0,-1 0 1 0 0,1 1 0 0 0,0-1-1 0 0,0 0 1 0 0,-1 1 0 0 0,1-1 0 0 0,0 0-1 0 0,0 1 1 0 0,0-1 0 0 0,0 1-1 0 0,-1-1 1 0 0,1 0 0 0 0,0 1-1 0 0,0-1 1 0 0,0 1 0 0 0,0-1-1 0 0,0 1 1 0 0,0 29-304 0 0,4-9 616 0 0,1-1-1 0 0,1 0 0 0 0,1 0 0 0 0,14 30 0 0 0,-3-9 260 0 0,-15-34-399 0 0,1 0 0 0 0,0 0 0 0 0,8 10 0 0 0,6 11 378 0 0,-17-27-509 0 0,-1 0 0 0 0,0-1 0 0 0,0 1 1 0 0,1-1-1 0 0,-1 1 0 0 0,0 0 0 0 0,1-1 0 0 0,-1 1 0 0 0,0-1 0 0 0,1 1 0 0 0,-1-1 0 0 0,1 0 1 0 0,-1 1-1 0 0,1-1 0 0 0,-1 1 0 0 0,1-1 0 0 0,-1 0 0 0 0,1 1 0 0 0,0-1 0 0 0,-1 0 0 0 0,1 0 1 0 0,-1 1-1 0 0,1-1 0 0 0,0 0 0 0 0,-1 0 0 0 0,1 0 0 0 0,0 0 0 0 0,-1 0 0 0 0,1 0 0 0 0,0 0 1 0 0,-1 0-1 0 0,1 0 0 0 0,0 0 0 0 0,-1 0 0 0 0,1 0 0 0 0,-1-1 0 0 0,1 1 0 0 0,0 0 1 0 0,-1 0-1 0 0,1-1 0 0 0,-1 1 0 0 0,1 0 0 0 0,-1-1 0 0 0,1 1 0 0 0,-1 0 0 0 0,1-1 0 0 0,-1 1 1 0 0,2-2-1 0 0,0 0 39 0 0,0 0 1 0 0,-1 0-1 0 0,1 0 1 0 0,0-1-1 0 0,-1 1 1 0 0,1-1 0 0 0,-1 1-1 0 0,0-1 1 0 0,2-4-1 0 0,0-11-149 0 0,0 0 1 0 0,-1 0-1 0 0,-1 0 0 0 0,-2-27 0 0 0,0 31 64 0 0,-2-1 0 0 0,-4-14 1 0 0,-1-8 128 0 0,5 24-113 0 0,3 13 7 0 0,0 0-1 0 0,0 0 1 0 0,0 0 0 0 0,0 1 0 0 0,0-1-1 0 0,0 0 1 0 0,0 0 0 0 0,0 0 0 0 0,0 0 0 0 0,0 0-1 0 0,0 0 1 0 0,0 0 0 0 0,0 0 0 0 0,0 0 0 0 0,0 0-1 0 0,-1 0 1 0 0,1 0 0 0 0,0 0 0 0 0,0 0-1 0 0,0 0 1 0 0,0 0 0 0 0,0 0 0 0 0,0 0 0 0 0,0 0-1 0 0,0 0 1 0 0,0 0 0 0 0,0 0 0 0 0,0 0-1 0 0,0 0 1 0 0,0 0 0 0 0,0 0 0 0 0,0 0 0 0 0,0 0-1 0 0,0 0 1 0 0,0 0 0 0 0,-1 0 0 0 0,1 0 0 0 0,0 0-1 0 0,0 0 1 0 0,0 0 0 0 0,0 0 0 0 0,0 0-1 0 0,0 0 1 0 0,0 0 0 0 0,0 0 0 0 0,0 0 0 0 0,0 0-1 0 0,0 0 1 0 0,0 0 0 0 0,0 0 0 0 0,0 0-1 0 0,0 0 1 0 0,0 0 0 0 0,0 0 0 0 0,0 0 0 0 0,0 0-1 0 0,0 0 1 0 0,0 0 0 0 0,0 0 0 0 0,0 0 0 0 0,-1-1-1 0 0,1 1 1 0 0,0 0 0 0 0,0 0 0 0 0,0 2-60 0 0,0 0 1 0 0,0 1 0 0 0,0-1 0 0 0,0 0-1 0 0,0 0 1 0 0,1 0 0 0 0,-1 0 0 0 0,2 4-1 0 0,19 58 237 0 0,15 49 293 0 0,-35-106-469 0 0,1 0-1 0 0,0 0 1 0 0,0-1-1 0 0,1 1 1 0 0,0-1-1 0 0,4 7 1 0 0,-6-12-164 0 0,0 0 0 0 0,0 1 0 0 0,0-1 0 0 0,0 0 0 0 0,0 0 0 0 0,0 0 0 0 0,0 0 0 0 0,1 0-1 0 0,-1 0 1 0 0,0 0 0 0 0,1-1 0 0 0,-1 1 0 0 0,3 1 0 0 0,-2-2-227 0 0,-1 0-1 0 0,1 0 1 0 0,-1 0-1 0 0,1 0 0 0 0,-1 0 1 0 0,1 0-1 0 0,-1 0 1 0 0,1 0-1 0 0,-1-1 0 0 0,0 1 1 0 0,1-1-1 0 0,-1 1 1 0 0,1-1-1 0 0,-1 1 0 0 0,0-1 1 0 0,1 0-1 0 0,0-1 1 0 0,7-3 13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3881 0 0,'3'6'751'0'0,"0"0"0"0"0,1 0 1 0 0,0-1-1 0 0,0 1 0 0 0,0-1 0 0 0,0 0 1 0 0,1 0-1 0 0,6 5 0 0 0,-8-7-622 0 0,1-1-1 0 0,-1 0 0 0 0,1 0 1 0 0,0-1-1 0 0,0 1 0 0 0,-1-1 1 0 0,1 0-1 0 0,0 0 0 0 0,0 0 1 0 0,0-1-1 0 0,0 1 0 0 0,0-1 1 0 0,0 0-1 0 0,0 0 0 0 0,0 0 1 0 0,0-1-1 0 0,0 1 1 0 0,0-1-1 0 0,0 0 0 0 0,0 0 1 0 0,6-3-1 0 0,-7 3-52 0 0,1 0 0 0 0,-1 0 0 0 0,1-1 1 0 0,-1 1-1 0 0,0-1 0 0 0,0 0 0 0 0,0 0 0 0 0,0 0 0 0 0,0 0 1 0 0,0-1-1 0 0,0 1 0 0 0,-1-1 0 0 0,1 1 0 0 0,-1-1 0 0 0,0 0 0 0 0,0 0 1 0 0,0 0-1 0 0,0 0 0 0 0,-1-1 0 0 0,1 1 0 0 0,-1 0 0 0 0,1-1 1 0 0,-1 1-1 0 0,0-5 0 0 0,-1 5 42 0 0,0-1 0 0 0,0 1 0 0 0,-1-1 0 0 0,1 1 0 0 0,-1 0 0 0 0,0-1 0 0 0,0 1 0 0 0,0-1-1 0 0,-1 1 1 0 0,1 0 0 0 0,-1 0 0 0 0,0 0 0 0 0,0 0 0 0 0,0 0 0 0 0,0 0 0 0 0,0 1 0 0 0,-1-1 0 0 0,1 1 0 0 0,-1-1 0 0 0,1 1 0 0 0,-1 0 0 0 0,-4-3 0 0 0,3 3-97 0 0,1 0-1 0 0,-1 0 1 0 0,0 0 0 0 0,0 0 0 0 0,0 1 0 0 0,-1-1 0 0 0,1 1 0 0 0,0 0 0 0 0,0 0 0 0 0,-1 1-1 0 0,1-1 1 0 0,0 1 0 0 0,-1 0 0 0 0,1 0 0 0 0,-1 0 0 0 0,1 1 0 0 0,-8 1 0 0 0,9 0-46 0 0,0-1 1 0 0,1 0 0 0 0,-1 0 0 0 0,0 1 0 0 0,1 0-1 0 0,-1-1 1 0 0,1 1 0 0 0,-1 0 0 0 0,1 0 0 0 0,0 1-1 0 0,-4 4 1 0 0,5-6 14 0 0,0 1-1 0 0,0-1 1 0 0,0 1-1 0 0,0-1 1 0 0,0 1-1 0 0,0 0 1 0 0,1 0-1 0 0,-1-1 1 0 0,1 1-1 0 0,-1 0 1 0 0,1 0-1 0 0,0 0 1 0 0,-1 0-1 0 0,1-1 1 0 0,0 1-1 0 0,0 0 1 0 0,1 0-1 0 0,-1 0 1 0 0,1 2 0 0 0,-1 0 8 0 0,2-1 0 0 0,-1 1 0 0 0,0 0 0 0 0,1-1 0 0 0,-1 1 0 0 0,1-1 0 0 0,0 0 0 0 0,0 0 0 0 0,1 0 1 0 0,-1 0-1 0 0,1 0 0 0 0,-1 0 0 0 0,1 0 0 0 0,0-1 0 0 0,0 1 0 0 0,0-1 0 0 0,0 0 0 0 0,0 0 1 0 0,1 0-1 0 0,-1-1 0 0 0,1 1 0 0 0,-1-1 0 0 0,1 1 0 0 0,0-1 0 0 0,-1 0 0 0 0,1-1 0 0 0,0 1 0 0 0,0-1 1 0 0,-1 0-1 0 0,1 1 0 0 0,0-2 0 0 0,0 1 0 0 0,0 0 0 0 0,-1-1 0 0 0,1 0 0 0 0,0 1 0 0 0,4-3 0 0 0,-5 2-2 0 0,-1 0-1 0 0,1-1 1 0 0,0 1-1 0 0,-1-1 0 0 0,1 1 1 0 0,-1-1-1 0 0,1 0 1 0 0,-1 0-1 0 0,0 0 0 0 0,0 0 1 0 0,0-1-1 0 0,0 1 1 0 0,0 0-1 0 0,0-1 0 0 0,-1 1 1 0 0,1-1-1 0 0,-1 0 1 0 0,1 0-1 0 0,-1 1 0 0 0,0-1 1 0 0,-1 0-1 0 0,1 0 1 0 0,0 0-1 0 0,-1 0 0 0 0,1 0 1 0 0,-1 0-1 0 0,0 0 1 0 0,0 0-1 0 0,0 0 0 0 0,-1-4 1 0 0,1 6 2 0 0,0 1 0 0 0,0-1 1 0 0,-1 1-1 0 0,1-1 0 0 0,0 1 1 0 0,0 0-1 0 0,0-1 0 0 0,0 1 1 0 0,-1-1-1 0 0,1 1 0 0 0,0 0 1 0 0,0-1-1 0 0,-1 1 0 0 0,1-1 1 0 0,0 1-1 0 0,-1 0 0 0 0,1-1 1 0 0,0 1-1 0 0,-1 0 0 0 0,1 0 1 0 0,0-1-1 0 0,-1 1 0 0 0,1 0 1 0 0,-1 0-1 0 0,1 0 0 0 0,-1 0 1 0 0,1-1-1 0 0,0 1 0 0 0,-1 0 1 0 0,1 0-1 0 0,-1 0 0 0 0,1 0 0 0 0,-1 0 1 0 0,0 0-24 0 0,1 1 0 0 0,0-1 0 0 0,-1 0-1 0 0,1 1 1 0 0,-1-1 0 0 0,1 0 0 0 0,0 1 0 0 0,-1-1 0 0 0,1 1 0 0 0,0-1 0 0 0,-1 0 0 0 0,1 1 0 0 0,0-1 0 0 0,0 1-1 0 0,0-1 1 0 0,-1 1 0 0 0,1-1 0 0 0,0 1 0 0 0,0-1 0 0 0,0 1 0 0 0,0-1 0 0 0,0 1 0 0 0,0-1 0 0 0,0 1-1 0 0,0-1 1 0 0,0 1 0 0 0,0-1 0 0 0,0 1 0 0 0,0-1 0 0 0,1 2 0 0 0,0 4-16 0 0,0 0-1 0 0,1 0 1 0 0,0 1-1 0 0,0-1 1 0 0,1-1-1 0 0,-1 1 1 0 0,1 0 0 0 0,1-1-1 0 0,-1 1 1 0 0,1-1-1 0 0,0 0 1 0 0,0 0 0 0 0,0 0-1 0 0,1-1 1 0 0,0 0-1 0 0,10 8 1 0 0,-11-9-375 0 0,1-1 1 0 0,0 1-1 0 0,0-1 0 0 0,0 0 1 0 0,0 0-1 0 0,1-1 1 0 0,8 2-1 0 0,-2-1-1414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33 4609 0 0,'-2'0'471'0'0,"0"0"1"0"0,0 0-1 0 0,-1 0 0 0 0,1 0 1 0 0,0-1-1 0 0,0 1 0 0 0,0-1 1 0 0,0 0-1 0 0,0 1 0 0 0,0-1 1 0 0,0 0-1 0 0,0 0 0 0 0,0 0 1 0 0,1 0-1 0 0,-3-2 0 0 0,-14-7 1582 0 0,11 8-1755 0 0,0-1 0 0 0,0 1 0 0 0,-1 1-1 0 0,1 0 1 0 0,-1 0 0 0 0,1 0 0 0 0,-15 1 0 0 0,18 0-316 0 0,1 0-1 0 0,0 1 1 0 0,-1 0 0 0 0,1-1 0 0 0,0 1 0 0 0,0 0 0 0 0,-1 1 0 0 0,1-1 0 0 0,0 1 0 0 0,0-1 0 0 0,1 1 0 0 0,-1 0 0 0 0,0 0 0 0 0,0 0 0 0 0,1 0-1 0 0,-1 1 1 0 0,1-1 0 0 0,0 1 0 0 0,0-1 0 0 0,-3 5 0 0 0,5-7-7 0 0,-1 1-1 0 0,1 0 1 0 0,-1 0 0 0 0,1-1-1 0 0,0 1 1 0 0,-1 0-1 0 0,1 0 1 0 0,0 0 0 0 0,-1 0-1 0 0,1-1 1 0 0,0 1-1 0 0,0 0 1 0 0,0 0 0 0 0,0 0-1 0 0,0 0 1 0 0,0 0 0 0 0,0-1-1 0 0,0 1 1 0 0,0 0-1 0 0,0 0 1 0 0,1 0 0 0 0,-1 0-1 0 0,0 0 1 0 0,1-1-1 0 0,-1 1 1 0 0,0 0 0 0 0,1 0-1 0 0,-1-1 1 0 0,1 1-1 0 0,-1 0 1 0 0,1-1 0 0 0,0 1-1 0 0,-1 0 1 0 0,1-1 0 0 0,-1 1-1 0 0,1-1 1 0 0,0 1-1 0 0,0-1 1 0 0,-1 1 0 0 0,1-1-1 0 0,0 1 1 0 0,0-1-1 0 0,0 0 1 0 0,1 1 0 0 0,6 2 52 0 0,0-1 0 0 0,1 0 0 0 0,16 2 0 0 0,-7-2-14 0 0,7 4 71 0 0,-10-3-91 0 0,0 1 0 0 0,24 9 0 0 0,-36-12 124 0 0,1 1 0 0 0,0 0-1 0 0,-1 0 1 0 0,0 0-1 0 0,1 0 1 0 0,-1 1 0 0 0,0-1-1 0 0,0 1 1 0 0,0 0 0 0 0,-1 0-1 0 0,1 0 1 0 0,-1 0-1 0 0,0 0 1 0 0,1 0 0 0 0,1 6-1 0 0,-3-8-1 0 0,-1 0 0 0 0,0 0 0 0 0,0-1-1 0 0,0 1 1 0 0,0 0 0 0 0,0 0 0 0 0,0 0-1 0 0,0 0 1 0 0,0 0 0 0 0,-1-1 0 0 0,1 1 0 0 0,0 0-1 0 0,0 0 1 0 0,-1 0 0 0 0,1-1 0 0 0,0 1-1 0 0,-1 0 1 0 0,1 0 0 0 0,-1-1 0 0 0,1 1 0 0 0,-1 0-1 0 0,1-1 1 0 0,-1 1 0 0 0,0-1 0 0 0,1 1-1 0 0,-1 0 1 0 0,0-1 0 0 0,1 1 0 0 0,-1-1-1 0 0,0 0 1 0 0,0 1 0 0 0,1-1 0 0 0,-1 0 0 0 0,-2 1-1 0 0,-32 11 343 0 0,29-10-288 0 0,-8 1-129 0 0,1 0 1 0 0,-1 0-1 0 0,-17 0 1 0 0,24-3-205 0 0,0 0 0 0 0,0 0 0 0 0,-1 0 0 0 0,1-1 0 0 0,0 0 0 0 0,0-1 0 0 0,0 1 0 0 0,-7-4 0 0 0,13 5 56 0 0,1 0 0 0 0,0 0 1 0 0,0 0-1 0 0,-1 0 0 0 0,1-1 0 0 0,0 1 0 0 0,0 0 0 0 0,-1 0 1 0 0,1 0-1 0 0,0 0 0 0 0,0 0 0 0 0,0 0 0 0 0,-1 0 1 0 0,1-1-1 0 0,0 1 0 0 0,0 0 0 0 0,0 0 0 0 0,0 0 0 0 0,-1 0 1 0 0,1-1-1 0 0,0 1 0 0 0,0 0 0 0 0,0 0 0 0 0,0 0 1 0 0,0-1-1 0 0,0 1 0 0 0,-1 0 0 0 0,1 0 0 0 0,0-1 0 0 0,0 1 1 0 0,0 0-1 0 0,0 0 0 0 0,0-1 0 0 0,0 1 0 0 0,0 0 0 0 0,0 0 1 0 0,0-1-1 0 0,0 1 0 0 0,8-7-4978 0 0,-2 3 2984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 8146 0 0,'-10'-4'1965'0'0,"-22"-9"2754"0"0,28 12-4452 0 0,0 0 0 0 0,0 0 1 0 0,0 1-1 0 0,0-1 0 0 0,0 1 1 0 0,0 0-1 0 0,0 0 0 0 0,0 0 1 0 0,0 1-1 0 0,-8 1 0 0 0,9-1-212 0 0,-1 0 0 0 0,1 0 0 0 0,0 0 0 0 0,-1 1 0 0 0,1-1 0 0 0,0 1 0 0 0,0 0-1 0 0,0-1 1 0 0,0 1 0 0 0,0 1 0 0 0,1-1 0 0 0,-1 0 0 0 0,1 1 0 0 0,-1-1-1 0 0,1 1 1 0 0,-3 3 0 0 0,4-3-49 0 0,0 0 0 0 0,0-1 0 0 0,0 1 0 0 0,0 0 0 0 0,0-1 0 0 0,0 1 0 0 0,1 0 0 0 0,-1 0 0 0 0,1 0 0 0 0,0 0 0 0 0,0 0 0 0 0,0 0-1 0 0,0 0 1 0 0,0-1 0 0 0,1 1 0 0 0,-1 0 0 0 0,1 0 0 0 0,0 0 0 0 0,0 0 0 0 0,1 2 0 0 0,1 1-5 0 0,0 0 1 0 0,0 0-1 0 0,1 0 0 0 0,0 0 1 0 0,0 0-1 0 0,0-1 0 0 0,0 0 1 0 0,1 0-1 0 0,0 0 1 0 0,0 0-1 0 0,1-1 0 0 0,-1 0 1 0 0,11 6-1 0 0,-11-8 11 0 0,0 0 0 0 0,0 0 0 0 0,0 0 0 0 0,0 0 0 0 0,0-1 0 0 0,0 0 0 0 0,0 0 0 0 0,0 0 0 0 0,1-1 0 0 0,-1 0 0 0 0,0 0 0 0 0,1 0 0 0 0,-1 0 0 0 0,0-1 0 0 0,0 0 0 0 0,0 0 0 0 0,1 0 0 0 0,7-4 0 0 0,-8 2-175 0 0,0 0 1 0 0,-1 0-1 0 0,1 0 1 0 0,-1 0 0 0 0,9-8-1 0 0,-12 10 153 0 0,0 0-1 0 0,1 0 1 0 0,-1-1 0 0 0,0 1-1 0 0,0 0 1 0 0,0-1 0 0 0,0 1-1 0 0,0-1 1 0 0,0 1 0 0 0,0-1-1 0 0,-1 1 1 0 0,1-1 0 0 0,0 0-1 0 0,-1 1 1 0 0,0-1 0 0 0,1 0-1 0 0,-1 1 1 0 0,0-1 0 0 0,0 0-1 0 0,0 0 1 0 0,0 1 0 0 0,0-4-1 0 0,0 5 10 0 0,0-1-1 0 0,0 1 0 0 0,0 0 1 0 0,0 0-1 0 0,0-1 0 0 0,0 1 0 0 0,0 0 1 0 0,0 0-1 0 0,0 0 0 0 0,0-1 1 0 0,0 1-1 0 0,-1 0 0 0 0,1 0 0 0 0,0-1 1 0 0,0 1-1 0 0,0 0 0 0 0,0 0 1 0 0,0 0-1 0 0,-1-1 0 0 0,1 1 0 0 0,0 0 1 0 0,0 0-1 0 0,0 0 0 0 0,-1 0 1 0 0,1 0-1 0 0,0-1 0 0 0,0 1 0 0 0,-1 0 1 0 0,1 0-1 0 0,0 0 0 0 0,0 0 1 0 0,0 0-1 0 0,-1 0 0 0 0,1 0 0 0 0,0 0 1 0 0,0 0-1 0 0,-1 0 0 0 0,1 0 1 0 0,0 0-1 0 0,0 0 0 0 0,-1 0 0 0 0,1 0 1 0 0,0 0-1 0 0,0 0 0 0 0,-1 0 1 0 0,1 0-1 0 0,0 0 0 0 0,0 0 0 0 0,-1 1 1 0 0,1-1-1 0 0,0 0 0 0 0,0 0 1 0 0,0 0-1 0 0,-1 0 0 0 0,1 1 0 0 0,0-1 1 0 0,0 0-1 0 0,0 0 0 0 0,0 0 1 0 0,-1 0-1 0 0,1 1 0 0 0,0 0-21 0 0,-1 0-1 0 0,1-1 0 0 0,-1 1 1 0 0,1 0-1 0 0,0 0 1 0 0,-1 0-1 0 0,1-1 0 0 0,0 1 1 0 0,0 0-1 0 0,-1 0 1 0 0,1 0-1 0 0,0 0 0 0 0,0 0 1 0 0,0 0-1 0 0,0-1 1 0 0,0 1-1 0 0,0 0 0 0 0,1 1 1 0 0,0 1 29 0 0,0-1 0 0 0,1 0 0 0 0,-1 0 0 0 0,1 0 0 0 0,0 0 0 0 0,-1 0 1 0 0,1 0-1 0 0,0 0 0 0 0,0 0 0 0 0,0-1 0 0 0,0 1 0 0 0,0-1 0 0 0,1 0 0 0 0,-1 1 1 0 0,0-1-1 0 0,1 0 0 0 0,-1 0 0 0 0,6 1 0 0 0,-4-1 42 0 0,0 0-1 0 0,0 0 1 0 0,0-1 0 0 0,1 1-1 0 0,-1-1 1 0 0,0 0-1 0 0,0 0 1 0 0,1-1 0 0 0,-1 1-1 0 0,8-3 1 0 0,-7 2 13 0 0,0-1 1 0 0,0 0-1 0 0,0 0 0 0 0,-1 0 1 0 0,1-1-1 0 0,7-5 1 0 0,-10 6-1 0 0,1-1 0 0 0,-1 1 0 0 0,0-1 0 0 0,0 1 0 0 0,0-1 0 0 0,0 0 0 0 0,-1 0 0 0 0,1 0 0 0 0,-1 0 0 0 0,0 0 0 0 0,0 0 0 0 0,1-4 0 0 0,-1 4-12 0 0,0 0 1 0 0,0-1 0 0 0,-1 1-1 0 0,1-1 1 0 0,-1 1 0 0 0,0 0-1 0 0,0-1 1 0 0,0 1 0 0 0,-1-1-1 0 0,1 1 1 0 0,-1 0-1 0 0,1-1 1 0 0,-1 1 0 0 0,0 0-1 0 0,-1 0 1 0 0,1 0 0 0 0,-1-1-1 0 0,1 1 1 0 0,-1 1 0 0 0,0-1-1 0 0,0 0 1 0 0,0 0-1 0 0,0 1 1 0 0,0-1 0 0 0,-5-3-1 0 0,4 4-65 0 0,-1-1 0 0 0,0 1 0 0 0,0 0 0 0 0,0 0 0 0 0,0 0 0 0 0,0 0 0 0 0,0 1 0 0 0,0-1 0 0 0,-1 1 0 0 0,1 0 0 0 0,-1 0 0 0 0,1 1 0 0 0,0-1 0 0 0,-1 1 0 0 0,1 0-1 0 0,-1 1 1 0 0,1-1 0 0 0,-9 2 0 0 0,10-1 14 0 0,0 0 0 0 0,0-1 0 0 0,0 1 0 0 0,0 1-1 0 0,0-1 1 0 0,0 0 0 0 0,0 1 0 0 0,0-1 0 0 0,1 1-1 0 0,-1 0 1 0 0,1 0 0 0 0,-1 0 0 0 0,1 0 0 0 0,0 0-1 0 0,0 0 1 0 0,0 1 0 0 0,0-1 0 0 0,0 1 0 0 0,-2 5-1 0 0,3-5 2 0 0,0 0-1 0 0,0 0 0 0 0,1 0 0 0 0,-1 0 1 0 0,1 0-1 0 0,0 0 0 0 0,0 1 1 0 0,0-1-1 0 0,0 0 0 0 0,0 0 0 0 0,1 0 1 0 0,-1 0-1 0 0,1 0 0 0 0,0 0 1 0 0,0 0-1 0 0,0 0 0 0 0,1 0 0 0 0,-1 0 1 0 0,1-1-1 0 0,1 4 0 0 0,0-1-16 0 0,1-1 0 0 0,-1 1 0 0 0,1-1 0 0 0,0 0 0 0 0,0 0 0 0 0,0 0 0 0 0,1 0 0 0 0,0-1 0 0 0,-1 0-1 0 0,1 0 1 0 0,0 0 0 0 0,6 2 0 0 0,-8-3 1 0 0,0-1-1 0 0,0 0 1 0 0,1 0-1 0 0,-1 0 1 0 0,0-1 0 0 0,0 1-1 0 0,1-1 1 0 0,-1 0-1 0 0,0 0 1 0 0,1 0-1 0 0,-1 0 1 0 0,0 0 0 0 0,0-1-1 0 0,1 0 1 0 0,-1 1-1 0 0,0-1 1 0 0,0 0-1 0 0,0-1 1 0 0,0 1-1 0 0,0-1 1 0 0,0 1 0 0 0,3-3-1 0 0,-3 2-118 0 0,-1-1 0 0 0,0 1 0 0 0,0-1 0 0 0,0 1-1 0 0,0-1 1 0 0,-1 0 0 0 0,1 1 0 0 0,-1-1 0 0 0,1 0 0 0 0,-1 0 0 0 0,0 0-1 0 0,0 0 1 0 0,1-6 0 0 0,-2 8 89 0 0,0-1 1 0 0,1 0-1 0 0,-1 0 0 0 0,0 0 0 0 0,0 1 1 0 0,0-1-1 0 0,0 0 0 0 0,0 0 0 0 0,0 1 0 0 0,0-1 1 0 0,-1 0-1 0 0,1 0 0 0 0,-1 1 0 0 0,1-1 1 0 0,-1 0-1 0 0,0 1 0 0 0,0-1 0 0 0,1 0 1 0 0,-1 1-1 0 0,0 0 0 0 0,-1-1 0 0 0,1 1 0 0 0,0-1 1 0 0,0 1-1 0 0,-3-2 0 0 0,4 3-61 0 0,0 17-629 0 0,19 18 771 0 0,-18-33-32 0 0,0 0 0 0 0,0 0 0 0 0,0 0 0 0 0,0 0 0 0 0,0 0 0 0 0,0 0 0 0 0,1-1 0 0 0,-1 1 0 0 0,1 0 0 0 0,-1-1 0 0 0,1 1 0 0 0,-1-1 0 0 0,1 0 0 0 0,0 1 0 0 0,0-1 0 0 0,0 0 0 0 0,0 0 0 0 0,0 0 0 0 0,0-1 0 0 0,0 1 0 0 0,0 0 0 0 0,0-1 0 0 0,4 1 0 0 0,-3 0-369 0 0,0-1 1 0 0,0 0-1 0 0,0 0 0 0 0,1 0 1 0 0,-1-1-1 0 0,0 1 0 0 0,0-1 1 0 0,0 0-1 0 0,0 0 1 0 0,0 0-1 0 0,0 0 0 0 0,-1 0 1 0 0,1 0-1 0 0,0-1 0 0 0,4-3 1 0 0,2-1-1113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54 196 3713 0 0,'0'0'109'0'0,"1"0"0"0"0,-1 1 0 0 0,0-1 0 0 0,0 0 1 0 0,0 0-1 0 0,0 0 0 0 0,0 0 0 0 0,1 0 0 0 0,-1 0 0 0 0,0 1 1 0 0,0-1-1 0 0,0 0 0 0 0,0 0 0 0 0,0 0 0 0 0,0 0 0 0 0,0 1 1 0 0,0-1-1 0 0,0 0 0 0 0,0 0 0 0 0,1 0 0 0 0,-1 0 0 0 0,0 1 0 0 0,0-1 1 0 0,0 0-1 0 0,0 0 0 0 0,0 0 0 0 0,0 1 0 0 0,0-1 0 0 0,-1 0 1 0 0,1 0-1 0 0,0 0 0 0 0,0 0 0 0 0,0 1 0 0 0,0-1 0 0 0,0 0 1 0 0,0 0-1 0 0,0 0 0 0 0,0 0 0 0 0,0 1 0 0 0,0-1 0 0 0,-1 0 1 0 0,1 0-1 0 0,0 0 0 0 0,0 0 0 0 0,0 0 0 0 0,0 0 0 0 0,0 1 0 0 0,-1-1 1 0 0,1 0-1 0 0,0 0 0 0 0,0 0 0 0 0,0 0 0 0 0,0 0 0 0 0,-1 0 1 0 0,1 0-1 0 0,18 6 1661 0 0,-9-5-1285 0 0,0-2 0 0 0,-1 0 0 0 0,10-1 0 0 0,-15 2-398 0 0,-1-1 0 0 0,0 1 0 0 0,1-1-1 0 0,-1 1 1 0 0,0-1 0 0 0,0 0 0 0 0,0 0-1 0 0,0 0 1 0 0,1 0 0 0 0,-1 0 0 0 0,0 0-1 0 0,-1-1 1 0 0,1 1 0 0 0,0 0 0 0 0,0-1-1 0 0,2-2 1 0 0,-3 0 3 0 0,0 1 0 0 0,0-1 0 0 0,0 0 0 0 0,-1 1 0 0 0,1-1 0 0 0,-1 0 0 0 0,0 0 0 0 0,0 1 0 0 0,0-1 0 0 0,0 0 0 0 0,-1 0 0 0 0,1 1 0 0 0,-1-1 0 0 0,0 1 0 0 0,-2-5 0 0 0,0-1 7 0 0,-1-1 1 0 0,0 1-1 0 0,0 0 0 0 0,-8-11 0 0 0,6 12-66 0 0,1 1 0 0 0,-1 0 0 0 0,0 0 0 0 0,0 0 0 0 0,-12-9 0 0 0,17 15-39 0 0,-1-1 1 0 0,1 1 0 0 0,-1 0-1 0 0,1 0 1 0 0,0 1-1 0 0,-1-1 1 0 0,0 0 0 0 0,1 0-1 0 0,-1 1 1 0 0,1-1-1 0 0,-1 1 1 0 0,0-1-1 0 0,0 1 1 0 0,1 0 0 0 0,-1 0-1 0 0,0 0 1 0 0,1 0-1 0 0,-1 0 1 0 0,0 0-1 0 0,0 0 1 0 0,1 0 0 0 0,-1 1-1 0 0,0-1 1 0 0,1 1-1 0 0,-1-1 1 0 0,0 1 0 0 0,1 0-1 0 0,-1-1 1 0 0,1 1-1 0 0,-1 0 1 0 0,1 0-1 0 0,0 0 1 0 0,-1 0 0 0 0,1 1-1 0 0,0-1 1 0 0,0 0-1 0 0,-2 2 1 0 0,1 1 16 0 0,-1 0 0 0 0,1-1 0 0 0,1 1 0 0 0,-1 0 0 0 0,0 0 0 0 0,1 0 1 0 0,0 0-1 0 0,0 0 0 0 0,0 0 0 0 0,0 1 0 0 0,1-1 0 0 0,0 7 0 0 0,0-2 91 0 0,0 0 0 0 0,1 0 0 0 0,0 0 0 0 0,4 17-1 0 0,4 1 300 0 0,22 51 0 0 0,-25-67-406 0 0,-1-1-1 0 0,2 1 1 0 0,-1-1-1 0 0,1-1 1 0 0,1 1-1 0 0,0-1 0 0 0,12 11 1 0 0,-17-18-33 0 0,0 0-1 0 0,0 1 1 0 0,0-1 0 0 0,0 0 0 0 0,1 0-1 0 0,-1-1 1 0 0,1 1 0 0 0,0-1 0 0 0,-1 0-1 0 0,1 0 1 0 0,7 1 0 0 0,-9-1-143 0 0,0-1 1 0 0,0 0 0 0 0,1-1-1 0 0,-1 1 1 0 0,0 0-1 0 0,0-1 1 0 0,0 1-1 0 0,0-1 1 0 0,0 1-1 0 0,0-1 1 0 0,0 0-1 0 0,0 0 1 0 0,0 0 0 0 0,0 0-1 0 0,0-1 1 0 0,0 1-1 0 0,0 0 1 0 0,-1-1-1 0 0,1 1 1 0 0,-1-1-1 0 0,3-2 1 0 0,-1 0-225 0 0,1 0-1 0 0,-1 0 1 0 0,0 0 0 0 0,0 0-1 0 0,0-1 1 0 0,-1 1 0 0 0,1-1-1 0 0,-1 0 1 0 0,0 0-1 0 0,-1 1 1 0 0,1-1 0 0 0,-1-1-1 0 0,0 1 1 0 0,0 0 0 0 0,-1 0-1 0 0,1 0 1 0 0,-1-8 0 0 0,-1 12 554 0 0,0-1 1 0 0,1 0-1 0 0,-1 1 1 0 0,0-1-1 0 0,0 0 1 0 0,0 1-1 0 0,0-1 1 0 0,0 1-1 0 0,0-1 1 0 0,0 1-1 0 0,0 0 1 0 0,-1 0-1 0 0,1-1 1 0 0,-1 1-1 0 0,1 0 1 0 0,-1 0-1 0 0,-2-1 934 0 0,4 6-1172 0 0,0-3 123 0 0,0-1 0 0 0,0 1 0 0 0,0 0 0 0 0,0-1 0 0 0,0 1 0 0 0,0-1-1 0 0,0 1 1 0 0,0 0 0 0 0,0-1 0 0 0,1 1 0 0 0,-1 0 0 0 0,0-1 0 0 0,0 1 0 0 0,1-1 0 0 0,-1 1 0 0 0,0-1 0 0 0,1 1 0 0 0,-1-1 0 0 0,1 1 0 0 0,-1-1 0 0 0,0 1 0 0 0,1-1-1 0 0,-1 1 1 0 0,1-1 0 0 0,0 1 0 0 0,2 2 120 0 0,0-1 0 0 0,-1 0-1 0 0,1 1 1 0 0,1-1 0 0 0,-1 0-1 0 0,0-1 1 0 0,0 1 0 0 0,1 0-1 0 0,-1-1 1 0 0,1 0 0 0 0,-1 0-1 0 0,1 0 1 0 0,-1 0 0 0 0,1-1-1 0 0,0 1 1 0 0,-1-1-1 0 0,1 0 1 0 0,0 0 0 0 0,-1 0-1 0 0,1-1 1 0 0,0 1 0 0 0,-1-1-1 0 0,1 0 1 0 0,4-1 0 0 0,-8 1-110 0 0,1 1 1 0 0,0-1 0 0 0,0 1-1 0 0,0-1 1 0 0,0 0-1 0 0,-1 1 1 0 0,1-1 0 0 0,0 0-1 0 0,-1 0 1 0 0,1 0 0 0 0,-1 1-1 0 0,1-1 1 0 0,0 0-1 0 0,-1 0 1 0 0,0 0 0 0 0,1 0-1 0 0,-1 0 1 0 0,0 0 0 0 0,1 0-1 0 0,-1 0 1 0 0,0 0-1 0 0,0 0 1 0 0,0 0 0 0 0,0 0-1 0 0,0 0 1 0 0,0 0-1 0 0,0 0 1 0 0,0 0 0 0 0,-1 0-1 0 0,1 0 1 0 0,0 0 0 0 0,-1 0-1 0 0,1 0 1 0 0,-1-1-1 0 0,0-1 49 0 0,0-1 0 0 0,-1 1 0 0 0,1 0 0 0 0,-1 0 1 0 0,0 1-1 0 0,0-1 0 0 0,0 0 0 0 0,0 1 0 0 0,-3-4 0 0 0,0 3-51 0 0,1 0 0 0 0,0 1 0 0 0,0-1 1 0 0,-1 1-1 0 0,0 0 0 0 0,1 0 0 0 0,-1 1 0 0 0,-8-3 1 0 0,10 4-76 0 0,0-1 1 0 0,0 0-1 0 0,0 1 1 0 0,0 0 0 0 0,0 0-1 0 0,0 0 1 0 0,0 0-1 0 0,0 1 1 0 0,0-1 0 0 0,1 1-1 0 0,-1-1 1 0 0,0 1-1 0 0,0 0 1 0 0,0 0 0 0 0,1 0-1 0 0,-4 2 1 0 0,5-2 22 0 0,0 0 1 0 0,0 1-1 0 0,0-1 0 0 0,0 0 1 0 0,1 0-1 0 0,-1 0 0 0 0,0 1 1 0 0,1-1-1 0 0,-1 0 0 0 0,1 1 1 0 0,-1-1-1 0 0,1 0 0 0 0,-1 1 1 0 0,1-1-1 0 0,0 1 1 0 0,0-1-1 0 0,0 1 0 0 0,0-1 1 0 0,0 0-1 0 0,0 1 0 0 0,0-1 1 0 0,1 1-1 0 0,-1-1 0 0 0,0 1 1 0 0,2 1-1 0 0,14 37 367 0 0,-16-39-359 0 0,4 6 17 0 0,0-1 1 0 0,0 1 0 0 0,0-1-1 0 0,1 0 1 0 0,0 0-1 0 0,1-1 1 0 0,-1 1-1 0 0,1-1 1 0 0,0 0-1 0 0,0-1 1 0 0,10 6 0 0 0,-13-8 24 0 0,0 0 1 0 0,0-1 0 0 0,1 1 0 0 0,-1-1-1 0 0,1 1 1 0 0,-1-1 0 0 0,1 0 0 0 0,-1-1 0 0 0,1 1-1 0 0,0-1 1 0 0,-1 1 0 0 0,1-1 0 0 0,0 0-1 0 0,0 0 1 0 0,-1-1 0 0 0,1 1 0 0 0,0-1 0 0 0,-1 0-1 0 0,1 0 1 0 0,-1 0 0 0 0,1 0 0 0 0,-1-1-1 0 0,0 1 1 0 0,1-1 0 0 0,4-4 0 0 0,-3 3-26 0 0,-1-2 0 0 0,0 1 0 0 0,0 0 1 0 0,0-1-1 0 0,0 0 0 0 0,-1 0 0 0 0,0 0 0 0 0,0 0 0 0 0,0-1 1 0 0,-1 1-1 0 0,0-1 0 0 0,0 0 0 0 0,0 1 0 0 0,0-1 0 0 0,-1 0 1 0 0,0 0-1 0 0,-1 0 0 0 0,1 0 0 0 0,-1 0 0 0 0,0 0 0 0 0,-1-6 1 0 0,-1-6-46 0 0,-1 0 0 0 0,0 1 0 0 0,-2 0 0 0 0,0-1 0 0 0,-13-29 1 0 0,17 45 0 0 0,-9-19 32 0 0,9 20-34 0 0,1 0-1 0 0,-1 0 1 0 0,1 0-1 0 0,-1 1 1 0 0,1-1-1 0 0,-1 0 1 0 0,0 0-1 0 0,1 1 0 0 0,-1-1 1 0 0,0 1-1 0 0,0-1 1 0 0,1 0-1 0 0,-1 1 1 0 0,0-1-1 0 0,0 1 1 0 0,0 0-1 0 0,0-1 0 0 0,0 1 1 0 0,-1-1-1 0 0,2 2 13 0 0,-1-1 0 0 0,1 0 0 0 0,-1 1 0 0 0,1-1 0 0 0,0 1 0 0 0,0-1 0 0 0,-1 1 0 0 0,1-1 0 0 0,0 1 0 0 0,0-1 0 0 0,-1 1 0 0 0,1-1 0 0 0,0 1 0 0 0,0-1 0 0 0,0 1 0 0 0,0-1 0 0 0,0 1 0 0 0,0-1 0 0 0,0 1 0 0 0,0-1 0 0 0,0 1 0 0 0,0 0 0 0 0,0-1 0 0 0,0 1 0 0 0,1 15 21 0 0,2 0 237 0 0,0-1 0 0 0,1 0 1 0 0,1 0-1 0 0,12 26 0 0 0,35 56 1263 0 0,-35-68-1071 0 0,-16-26-377 0 0,1 0-1 0 0,0-1 0 0 0,0 1 0 0 0,0-1 1 0 0,0 1-1 0 0,0-1 0 0 0,1 0 1 0 0,-1 1-1 0 0,1-1 0 0 0,-1 0 0 0 0,1-1 1 0 0,0 1-1 0 0,3 1 0 0 0,-5-3-14 0 0,0 1-1 0 0,0-1 1 0 0,1 0-1 0 0,-1 1 1 0 0,0-1-1 0 0,1 0 1 0 0,-1 0-1 0 0,0 0 1 0 0,1 0-1 0 0,-1 0 1 0 0,0 0-1 0 0,1-1 1 0 0,-1 1-1 0 0,0 0 0 0 0,0-1 1 0 0,1 1-1 0 0,-1-1 1 0 0,0 1-1 0 0,0-1 1 0 0,0 0-1 0 0,0 1 1 0 0,0-1-1 0 0,0 0 1 0 0,0 0-1 0 0,0 0 1 0 0,0 0-1 0 0,0 0 1 0 0,0 0-1 0 0,0 0 1 0 0,0 0-1 0 0,-1 0 0 0 0,1 0 1 0 0,0 0-1 0 0,-1 0 1 0 0,1-2-1 0 0,4-8-1 0 0,0 0-1 0 0,-1-1 1 0 0,-1 1-1 0 0,1-1 0 0 0,-2 0 1 0 0,0 0-1 0 0,0 0 1 0 0,-1 0-1 0 0,-1-20 1 0 0,-1 10-296 0 0,-1 1 0 0 0,-1 0 1 0 0,-1 0-1 0 0,-11-34 0 0 0,13 51 167 0 0,2 2 47 0 0,0 0-1 0 0,-1 0 1 0 0,0 0 0 0 0,1 0-1 0 0,-1 0 1 0 0,0 0-1 0 0,0 0 1 0 0,0 0 0 0 0,-3-3-1 0 0,4 5 20 0 0,0 0 0 0 0,0 0-1 0 0,0 0 1 0 0,0 0-1 0 0,0 0 1 0 0,-1 0 0 0 0,1 0-1 0 0,0 0 1 0 0,0 0-1 0 0,0 0 1 0 0,0 0 0 0 0,0 0-1 0 0,0 0 1 0 0,0 0-1 0 0,-1 0 1 0 0,1 0 0 0 0,0 0-1 0 0,0 0 1 0 0,0 0-1 0 0,0 0 1 0 0,0 0 0 0 0,0 0-1 0 0,0 0 1 0 0,-1 0-1 0 0,1 0 1 0 0,0 0 0 0 0,0 0-1 0 0,0 0 1 0 0,0 1-1 0 0,0-1 1 0 0,0 0 0 0 0,0 0-1 0 0,0 0 1 0 0,0 0-1 0 0,-1 0 1 0 0,1 0 0 0 0,0 0-1 0 0,0 0 1 0 0,0 1-1 0 0,0-1 1 0 0,0 0 0 0 0,0 0-1 0 0,0 0 1 0 0,0 0-1 0 0,0 0 1 0 0,0 0 0 0 0,0 0-1 0 0,0 1 1 0 0,0-1-1 0 0,0 0 1 0 0,0 0 0 0 0,0 0-1 0 0,0 0 1 0 0,1 12-278 0 0,5 12 504 0 0,-6-24-209 0 0,14 40 571 0 0,23 47 1 0 0,-4-12 504 0 0,-32-73-1014 0 0,16 34 344 0 0,-16-33-355 0 0,0-2-1 0 0,0 1 1 0 0,1 0-1 0 0,-1 0 0 0 0,0 0 1 0 0,1-1-1 0 0,-1 1 1 0 0,1 0-1 0 0,0-1 0 0 0,0 0 1 0 0,-1 1-1 0 0,1-1 1 0 0,0 0-1 0 0,4 2 0 0 0,-22-29 1623 0 0,6 15-1669 0 0,0 1-1 0 0,0 1 1 0 0,-1-1 0 0 0,-1 2 0 0 0,1 0-1 0 0,-20-11 1 0 0,-11-7-66 0 0,27 19 78 0 0,13 6-20 0 0,0 0-1 0 0,0 0 1 0 0,0 0 0 0 0,0 0 0 0 0,1 0 0 0 0,-1 0-1 0 0,0-1 1 0 0,-2-1 0 0 0,27 1-1213 0 0,69 8-1227 0 0,-10 0-7724 0 0,-69-6 7950 0 0,2-1 1800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3729 0 0,'0'4'343'0'0,"1"-1"0"0"0,-1 0 1 0 0,1 1-1 0 0,0-1 0 0 0,0 0 1 0 0,0 1-1 0 0,1-1 0 0 0,-1 0 1 0 0,1 0-1 0 0,0 0 0 0 0,0 0 1 0 0,0 0-1 0 0,0-1 0 0 0,0 1 1 0 0,0 0-1 0 0,1-1 0 0 0,-1 0 1 0 0,1 0-1 0 0,0 0 1 0 0,0 0-1 0 0,0 0 0 0 0,0 0 1 0 0,5 2-1 0 0,-3-1-79 0 0,1-1 1 0 0,0 0-1 0 0,0 0 1 0 0,0 0-1 0 0,0 0 1 0 0,1-1-1 0 0,-1 0 1 0 0,0 0-1 0 0,0-1 1 0 0,1 0-1 0 0,-1 0 1 0 0,7-1-1 0 0,-9 0-192 0 0,0 0 0 0 0,0 0-1 0 0,0 0 1 0 0,0-1 0 0 0,0 1-1 0 0,0-1 1 0 0,-1 0 0 0 0,1 0-1 0 0,-1 0 1 0 0,1 0 0 0 0,-1-1-1 0 0,0 1 1 0 0,0-1 0 0 0,0 0-1 0 0,5-6 1 0 0,-6 6 7 0 0,0 0 1 0 0,-1 0-1 0 0,1-1 1 0 0,-1 1-1 0 0,0 0 1 0 0,0 0-1 0 0,0-1 1 0 0,0 1-1 0 0,-1-1 1 0 0,1 1-1 0 0,-1-1 1 0 0,0 1-1 0 0,0 0 1 0 0,0-1-1 0 0,0 1 1 0 0,-1-1-1 0 0,1 1 1 0 0,-1-1-1 0 0,-1-3 1 0 0,0 2 3 0 0,0 0 1 0 0,-1 0-1 0 0,1 0 0 0 0,-1 0 1 0 0,0 1-1 0 0,0-1 0 0 0,0 1 1 0 0,-1 0-1 0 0,0 0 0 0 0,0 0 1 0 0,0 0-1 0 0,0 1 0 0 0,0-1 1 0 0,-1 1-1 0 0,1 0 0 0 0,-1 1 1 0 0,0-1-1 0 0,0 1 0 0 0,-5-2 1 0 0,6 2-93 0 0,0 1 1 0 0,0 0 0 0 0,-1 0-1 0 0,1 0 1 0 0,0 1 0 0 0,0-1-1 0 0,-1 1 1 0 0,1 0-1 0 0,0 0 1 0 0,0 0 0 0 0,-1 1-1 0 0,1 0 1 0 0,0-1 0 0 0,0 2-1 0 0,0-1 1 0 0,0 0-1 0 0,0 1 1 0 0,0 0 0 0 0,0 0-1 0 0,0 0 1 0 0,0 0 0 0 0,1 0-1 0 0,0 1 1 0 0,-6 5 0 0 0,4-3-58 0 0,0 1 1 0 0,0 0 0 0 0,0 0 0 0 0,1 1 0 0 0,0-1 0 0 0,-4 10-1 0 0,7-13 60 0 0,1 0-1 0 0,0 0 1 0 0,0 0-1 0 0,0 0 1 0 0,0 0-1 0 0,0 0 1 0 0,0-1-1 0 0,1 1 0 0 0,-1 0 1 0 0,1 0-1 0 0,0 0 1 0 0,0-1-1 0 0,0 1 1 0 0,0 0-1 0 0,0-1 1 0 0,1 1-1 0 0,-1-1 0 0 0,1 1 1 0 0,2 2-1 0 0,-1-1 6 0 0,0 0-1 0 0,1-1 1 0 0,-1 1-1 0 0,1 0 1 0 0,-1-1-1 0 0,1 0 1 0 0,1 0-1 0 0,-1 0 0 0 0,0-1 1 0 0,6 4-1 0 0,-7-6 18 0 0,-1 1-1 0 0,0 0 0 0 0,1-1 0 0 0,-1 1 0 0 0,1-1 0 0 0,-1 0 1 0 0,1 0-1 0 0,-1 0 0 0 0,1 0 0 0 0,-1 0 0 0 0,1 0 1 0 0,-1-1-1 0 0,1 1 0 0 0,-1-1 0 0 0,0 0 0 0 0,1 1 0 0 0,-1-1 1 0 0,0 0-1 0 0,1-1 0 0 0,-1 1 0 0 0,0 0 0 0 0,0-1 1 0 0,0 1-1 0 0,0-1 0 0 0,0 0 0 0 0,-1 1 0 0 0,1-1 0 0 0,0 0 1 0 0,-1 0-1 0 0,1 0 0 0 0,-1 0 0 0 0,0 0 0 0 0,0-1 1 0 0,0 1-1 0 0,0 0 0 0 0,0-1 0 0 0,0 1 0 0 0,0 0 0 0 0,-1-1 1 0 0,1 1-1 0 0,-1-1 0 0 0,0 1 0 0 0,0-1 0 0 0,0 1 1 0 0,0-1-1 0 0,0-2 0 0 0,9 15-38 0 0,0-1 1 0 0,14 11-1 0 0,-15-12 53 0 0,1-1-1 0 0,1-1 1 0 0,-1 0 0 0 0,1 0-1 0 0,13 5 1 0 0,-17-9-397 0 0,0 0 1 0 0,0 0-1 0 0,13 2 0 0 0,-11-4-1149 0 0,0 1-1 0 0,0-1 1 0 0,11-2-1 0 0,-6 1-257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0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3313 0 0,'-1'-5'10091'0'0,"8"1"-5306"0"0,18-1-3771 0 0,-10 1-130 0 0,-10 3-812 0 0,-1 0 0 0 0,0 0 0 0 0,1 1 0 0 0,-1-1-1 0 0,0 1 1 0 0,1 0 0 0 0,7 0 0 0 0,-6 1-43 0 0,0-1-1 0 0,0 0 1 0 0,11-2-1 0 0,-8 1-10 0 0,1 0-1 0 0,-1 0 1 0 0,0 1-1 0 0,12 0 1 0 0,16 1 17 0 0,115-5-159 0 0,-28 0-7 0 0,40 2 147 0 0,-75 2-20 0 0,134 4 14 0 0,-141-3-54 0 0,24 0-30 0 0,186 2 44 0 0,-290-3 30 0 0,152 9-18 0 0,-7-9 27 0 0,71 2 53 0 0,24 2-71 0 0,-17 0 5 0 0,-137-5 59 0 0,-52-1-61 0 0,38 3-1 0 0,-36 1 99 0 0,52-4 0 0 0,-61 6-143 0 0,-18-2-102 0 0,-9-2 873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1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374 140 7906 0 0,'-49'-44'6331'0'0,"30"30"-5283"0"0,0 1 1 0 0,-27-14-1 0 0,31 19-948 0 0,0 2 0 0 0,-1 0-1 0 0,0 1 1 0 0,0 0-1 0 0,0 2 1 0 0,-1 0-1 0 0,1 0 1 0 0,-30 1 0 0 0,42 1-166 0 0,0 1 0 0 0,0 0 1 0 0,0 1-1 0 0,0-1 0 0 0,0 1 0 0 0,1-1 1 0 0,-1 1-1 0 0,0 0 0 0 0,0 1 1 0 0,1-1-1 0 0,-1 1 0 0 0,1-1 1 0 0,-1 1-1 0 0,1 0 0 0 0,-5 4 1 0 0,7-5 34 0 0,1 0 1 0 0,-1-1 0 0 0,1 1-1 0 0,0 0 1 0 0,-1-1 0 0 0,1 1-1 0 0,0 0 1 0 0,0 0 0 0 0,-1 0 0 0 0,1-1-1 0 0,0 1 1 0 0,0 0 0 0 0,0 0-1 0 0,0 0 1 0 0,0-1 0 0 0,0 1-1 0 0,0 0 1 0 0,0 0 0 0 0,1 0-1 0 0,-1-1 1 0 0,0 1 0 0 0,0 0-1 0 0,1 0 1 0 0,-1-1 0 0 0,0 1 0 0 0,1 0-1 0 0,0 1 1 0 0,15 20-262 0 0,-13-19 238 0 0,4 5 21 0 0,0-1 0 0 0,0 0 0 0 0,0-1 0 0 0,1 0 1 0 0,15 10-1 0 0,47 20-135 0 0,-45-23 107 0 0,4 1 11 0 0,83 46-44 0 0,-98-52 81 0 0,-1 2 1 0 0,0-1-1 0 0,0 2 1 0 0,-1 0-1 0 0,19 21 0 0 0,-28-26 39 0 0,1-1 0 0 0,-1 0 0 0 0,0 1 0 0 0,0-1 0 0 0,0 1-1 0 0,-1 0 1 0 0,0 0 0 0 0,0 0 0 0 0,0 0 0 0 0,-1 1 0 0 0,0-1 0 0 0,0 0-1 0 0,-1 0 1 0 0,0 1 0 0 0,0-1 0 0 0,0 0 0 0 0,-3 11 0 0 0,3-14 19 0 0,-1-1 1 0 0,1 1-1 0 0,-1 0 1 0 0,0-1-1 0 0,0 1 1 0 0,0-1 0 0 0,0 1-1 0 0,-1-1 1 0 0,1 0-1 0 0,-1 0 1 0 0,1 1-1 0 0,-4 2 1 0 0,1-1 53 0 0,0-1-1 0 0,0 1 1 0 0,-1-1 0 0 0,1 0 0 0 0,-10 5 0 0 0,1-3 42 0 0,0 0 1 0 0,0-1 0 0 0,0 0 0 0 0,-18 3-1 0 0,13-5-96 0 0,0 0-1 0 0,0 0 1 0 0,0-2-1 0 0,0 0 1 0 0,-24-4-1 0 0,30 2-287 0 0,0-1 0 0 0,1 0-1 0 0,-1 0 1 0 0,0-1 0 0 0,1-1-1 0 0,0 0 1 0 0,0 0 0 0 0,-18-13-1 0 0,25 16-81 0 0,1-1-1 0 0,0 1 0 0 0,0-1 1 0 0,0 0-1 0 0,0 0 0 0 0,0 0 0 0 0,0 0 1 0 0,1 0-1 0 0,0 0 0 0 0,-1-1 1 0 0,1 0-1 0 0,0 1 0 0 0,1-1 1 0 0,-1 0-1 0 0,1 0 0 0 0,0 1 0 0 0,-2-8 1 0 0,1-8-2386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4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3505 0 0,'4'10'9071'0'0,"12"35"-7109"0"0,32 108 757 0 0,-37-122-2439 0 0,-18-43 2845 0 0,0 0-3028 0 0,0 1 0 0 0,1-1 0 0 0,1 0 0 0 0,-4-13 0 0 0,9 24-97 0 0,-1 0-1 0 0,1 0 0 0 0,0 0 1 0 0,0 0-1 0 0,0 1 0 0 0,0-1 1 0 0,0 0-1 0 0,0 0 1 0 0,1 0-1 0 0,-1 0 0 0 0,0 0 1 0 0,0 1-1 0 0,1-1 0 0 0,-1 0 1 0 0,0 0-1 0 0,1 0 0 0 0,-1 1 1 0 0,1-1-1 0 0,-1 0 1 0 0,1 0-1 0 0,-1 1 0 0 0,1-2 1 0 0,1 1-4 0 0,0 0 0 0 0,-1-1 0 0 0,1 1 1 0 0,0 0-1 0 0,0 0 0 0 0,0 0 1 0 0,0 1-1 0 0,0-1 0 0 0,2 0 0 0 0,3-1-10 0 0,0 1-1 0 0,-1 0 0 0 0,1 0 1 0 0,11 0-1 0 0,-10 2 34 0 0,0 1 0 0 0,0-1 0 0 0,0 1 1 0 0,-1 1-1 0 0,1-1 0 0 0,0 1 0 0 0,-1 1 0 0 0,0-1 1 0 0,0 1-1 0 0,0 1 0 0 0,0-1 0 0 0,0 1 0 0 0,-1 0 1 0 0,8 9-1 0 0,-13-13 13 0 0,0 0-1 0 0,0 0 1 0 0,0 0 0 0 0,0 0 0 0 0,-1 0 0 0 0,1 0 0 0 0,0 0-1 0 0,-1 0 1 0 0,1 1 0 0 0,-1-1 0 0 0,1 0 0 0 0,-1 0-1 0 0,1 1 1 0 0,-1-1 0 0 0,0 0 0 0 0,0 1 0 0 0,0-1-1 0 0,0 0 1 0 0,0 1 0 0 0,0-1 0 0 0,0 0 0 0 0,0 0-1 0 0,0 1 1 0 0,0-1 0 0 0,-1 0 0 0 0,1 1 0 0 0,-1-1-1 0 0,1 0 1 0 0,-1 2 0 0 0,-1-1 20 0 0,0 0-1 0 0,1-1 1 0 0,-1 1-1 0 0,0 0 1 0 0,0 0 0 0 0,0-1-1 0 0,0 1 1 0 0,0-1 0 0 0,0 0-1 0 0,-1 0 1 0 0,1 1-1 0 0,0-1 1 0 0,-1-1 0 0 0,-3 2-1 0 0,-7 2-197 0 0,-3 1 158 0 0,1-1-1 0 0,-22 3 1 0 0,31-7-543 0 0,1 0 1 0 0,-1 0-1 0 0,1 0 0 0 0,-7-1 1 0 0,8 0-323 0 0,1 0 0 0 0,-1 0 0 0 0,1 0 0 0 0,0 0 0 0 0,0 0 0 0 0,0-1 0 0 0,-5-3 0 0 0,2 1-1219 0 0,3-3 1664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4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6857 0 0,'-3'-5'10488'0'0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1:2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7434 0 0,'4'4'1292'0'0,"-1"1"1"0"0,0-1 0 0 0,0 0-1 0 0,0 1 1 0 0,3 7 0 0 0,3 9-310 0 0,7 23 0 0 0,5 12-226 0 0,-19-51-702 0 0,-1-2-10 0 0,0 0 1 0 0,0 0-1 0 0,1 0 1 0 0,-1-1-1 0 0,1 1 1 0 0,0 0 0 0 0,0 0-1 0 0,0-1 1 0 0,0 1-1 0 0,0-1 1 0 0,4 3 0 0 0,-6-5 303 0 0,-1-20 1018 0 0,-6-34 0 0 0,3 37-1329 0 0,2 0 0 0 0,0 0 0 0 0,1-24 0 0 0,1 39-41 0 0,0 1-1 0 0,0 0 1 0 0,0 0 0 0 0,1-1 0 0 0,-1 1-1 0 0,0 0 1 0 0,0 0 0 0 0,1-1 0 0 0,-1 1-1 0 0,1 0 1 0 0,-1 0 0 0 0,1 0 0 0 0,0 0-1 0 0,-1 0 1 0 0,1 0 0 0 0,0 0 0 0 0,0 0-1 0 0,-1 0 1 0 0,1 0 0 0 0,0 0 0 0 0,0 0-1 0 0,0 0 1 0 0,0 1 0 0 0,0-1 0 0 0,1 0-1 0 0,-1 1 1 0 0,0-1 0 0 0,0 1 0 0 0,0-1-1 0 0,0 1 1 0 0,1 0 0 0 0,-1-1 0 0 0,0 1-1 0 0,0 0 1 0 0,1 0 0 0 0,-1 0 0 0 0,0 0-1 0 0,0 0 1 0 0,1 0 0 0 0,-1 0 0 0 0,0 1-1 0 0,2-1 1 0 0,2 1-15 0 0,-1 0 0 0 0,0 1 0 0 0,1-1 0 0 0,-1 1 0 0 0,0 0 0 0 0,0 0 0 0 0,0 0 0 0 0,0 0 1 0 0,-1 1-1 0 0,7 5 0 0 0,-2 0-110 0 0,-1 2 0 0 0,0-1 0 0 0,0 1-1 0 0,-1 0 1 0 0,0 0 0 0 0,-1 1 0 0 0,7 20 0 0 0,-11-29-472 0 0,-1 0-1 0 0,1 1 0 0 0,0-1 0 0 0,-1 0 0 0 0,0 0 0 0 0,0 1 0 0 0,0-1 1 0 0,0 0-1 0 0,0 1 0 0 0,-1 3 0 0 0,0-1-2480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7994 0 0,'-1'-11'419'0'0,"0"-7"4706"0"0,2 38-3555 0 0,1-1 0 0 0,7 27 1 0 0,-3-12-977 0 0,34 210 875 0 0,-39-238-1508 0 0,0-1-1 0 0,0 0 1 0 0,1 0-1 0 0,-1 0 0 0 0,1-1 1 0 0,0 1-1 0 0,1 0 0 0 0,-1-1 1 0 0,5 7-1 0 0,-41-55-12442 0 0,24 28 9826 0 0,-2-2 2167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4313 0 0,'-2'-1'2000'0'0,"-18"-14"2645"0"0,20 14-4494 0 0,-1 1 0 0 0,1-1 0 0 0,-1 1 0 0 0,0-1 0 0 0,1 1 0 0 0,-1-1-1 0 0,1 1 1 0 0,-1-1 0 0 0,1 1 0 0 0,0-1 0 0 0,-1 0 0 0 0,1 1 0 0 0,-1-1-1 0 0,1 0 1 0 0,0 0 0 0 0,0 1 0 0 0,-1-1 0 0 0,1 0 0 0 0,0 0 0 0 0,0 1-1 0 0,0-1 1 0 0,0 0 0 0 0,0 0 0 0 0,0-1 0 0 0,1 1 4 0 0,0 0-1 0 0,0 0 1 0 0,0 0 0 0 0,0 0 0 0 0,0 0-1 0 0,1 0 1 0 0,-1 0 0 0 0,0 1 0 0 0,0-1-1 0 0,1 0 1 0 0,-1 1 0 0 0,0-1 0 0 0,1 1-1 0 0,1-1 1 0 0,27-6 35 0 0,-18 4 317 0 0,2 1-439 0 0,0 0 1 0 0,0 1 0 0 0,0 0 0 0 0,1 1-1 0 0,13 2 1 0 0,-8 0 14 0 0,31-3 1 0 0,-32-1-1278 0 0,0 1 0 0 0,0 1 0 0 0,0 1 0 0 0,1 0 0 0 0,-1 2 0 0 0,33 8 0 0 0,-36-5 819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26 140 6057 0 0,'-1'2'223'0'0,"1"-1"1"0"0,-1 1-1 0 0,1-1 0 0 0,0 1 0 0 0,-1 0 0 0 0,1-1 0 0 0,0 1 1 0 0,0 0-1 0 0,0-1 0 0 0,0 1 0 0 0,0-1 0 0 0,0 1 0 0 0,1 0 0 0 0,-1-1 1 0 0,1 1-1 0 0,-1-1 0 0 0,1 1 0 0 0,-1-1 0 0 0,1 1 0 0 0,0-1 1 0 0,0 0-1 0 0,-1 1 0 0 0,1-1 0 0 0,0 0 0 0 0,0 1 0 0 0,1-1 1 0 0,-1 0-1 0 0,0 0 0 0 0,0 0 0 0 0,1 0 0 0 0,1 1 0 0 0,1 1-38 0 0,0-1-1 0 0,-1 0 1 0 0,1 0-1 0 0,0 0 0 0 0,0 0 1 0 0,0-1-1 0 0,0 0 1 0 0,0 0-1 0 0,1 0 0 0 0,-1 0 1 0 0,5 0-1 0 0,-1-1 63 0 0,0 0-1 0 0,0-1 1 0 0,0 1-1 0 0,1-2 1 0 0,-2 1-1 0 0,1-1 0 0 0,0 0 1 0 0,0-1-1 0 0,14-6 1 0 0,-21 8-231 0 0,3-1 242 0 0,1 0-1 0 0,-1 0 0 0 0,0-1 1 0 0,0 1-1 0 0,6-6 1 0 0,-9 7-158 0 0,0-1 1 0 0,-1 1-1 0 0,1 0 0 0 0,0 0 0 0 0,0 0 1 0 0,-1 0-1 0 0,1-1 0 0 0,-1 1 1 0 0,1 0-1 0 0,-1 0 0 0 0,1-1 1 0 0,-1 1-1 0 0,0 0 0 0 0,1-1 1 0 0,-1 1-1 0 0,0-1 0 0 0,0 1 1 0 0,0 0-1 0 0,0-1 0 0 0,-1 1 0 0 0,1 0 1 0 0,0-1-1 0 0,0 1 0 0 0,-1-2 1 0 0,-3-7 110 0 0,1 1 1 0 0,-1-1-1 0 0,-1 1 1 0 0,1 0-1 0 0,-2 0 0 0 0,1 1 1 0 0,-1 0-1 0 0,-11-13 1 0 0,14 18-213 0 0,-1-1 1 0 0,0 1-1 0 0,0 0 1 0 0,0 0-1 0 0,0 0 1 0 0,0 0 0 0 0,0 1-1 0 0,-1-1 1 0 0,1 1-1 0 0,-1 0 1 0 0,0 1-1 0 0,1-1 1 0 0,-1 1-1 0 0,0 0 1 0 0,0 0-1 0 0,0 0 1 0 0,0 1-1 0 0,0 0 1 0 0,-8 0-1 0 0,10 1-36 0 0,-1 0-1 0 0,0 0 1 0 0,0 0-1 0 0,0 0 0 0 0,1 1 1 0 0,-1-1-1 0 0,1 1 1 0 0,-1 0-1 0 0,1 0 0 0 0,0 1 1 0 0,0-1-1 0 0,0 1 0 0 0,0-1 1 0 0,0 1-1 0 0,0 0 1 0 0,1 0-1 0 0,-1 0 0 0 0,1 0 1 0 0,0 1-1 0 0,0-1 1 0 0,0 1-1 0 0,0-1 0 0 0,1 1 1 0 0,0 0-1 0 0,-1-1 0 0 0,1 1 1 0 0,1 0-1 0 0,-1 0 1 0 0,0 0-1 0 0,1 0 0 0 0,0 0 1 0 0,0 0-1 0 0,0 0 1 0 0,0 0-1 0 0,1-1 0 0 0,0 1 1 0 0,0 0-1 0 0,1 5 0 0 0,0-5 20 0 0,-1 0 0 0 0,1 0 0 0 0,-1 0-1 0 0,1 0 1 0 0,1-1 0 0 0,-1 1-1 0 0,0-1 1 0 0,1 0 0 0 0,-1 0-1 0 0,1 0 1 0 0,0 0 0 0 0,0 0-1 0 0,0 0 1 0 0,1-1 0 0 0,-1 1-1 0 0,1-1 1 0 0,-1 0 0 0 0,1 0 0 0 0,0 0-1 0 0,0-1 1 0 0,0 0 0 0 0,0 1-1 0 0,0-1 1 0 0,0 0 0 0 0,7 0-1 0 0,-5 0 28 0 0,-1 0 3 0 0,0 0 1 0 0,1 0-1 0 0,-1-1 0 0 0,0 0 0 0 0,0 0 1 0 0,1 0-1 0 0,-1 0 0 0 0,0-1 0 0 0,0 0 1 0 0,0 0-1 0 0,0-1 0 0 0,8-2 0 0 0,7-6-21 0 0,-16 9 20 0 0,0-1 0 0 0,0 1 0 0 0,0-1 0 0 0,0 0 0 0 0,0-1 0 0 0,0 1 0 0 0,-1 0 0 0 0,1-1 0 0 0,-1 0 0 0 0,0 0 0 0 0,0 0 0 0 0,0 0 0 0 0,0-1 0 0 0,-1 1 0 0 0,5-7 0 0 0,-7 9 26 0 0,0-1 0 0 0,0 1-1 0 0,0-1 1 0 0,0 0 0 0 0,0 1-1 0 0,0-1 1 0 0,0 1 0 0 0,-1-1 0 0 0,1 0-1 0 0,0 1 1 0 0,-1-1 0 0 0,0 1 0 0 0,1-1-1 0 0,-1 1 1 0 0,0-1 0 0 0,1 1-1 0 0,-1 0 1 0 0,0-1 0 0 0,0 1 0 0 0,0 0-1 0 0,-2-2 1 0 0,2 2 10 0 0,0-1-1 0 0,-1 1 1 0 0,1 0 0 0 0,0 0-1 0 0,0 0 1 0 0,-1 0 0 0 0,1 0 0 0 0,-1 0-1 0 0,1 0 1 0 0,-1 0 0 0 0,1 0-1 0 0,-1 1 1 0 0,0-1 0 0 0,1 1-1 0 0,-1-1 1 0 0,0 1 0 0 0,1 0-1 0 0,-1-1 1 0 0,0 1 0 0 0,-2 0-1 0 0,3 1-58 0 0,1-1-1 0 0,-1 0 0 0 0,1 0 1 0 0,-1 1-1 0 0,0-1 0 0 0,1 1 1 0 0,-1-1-1 0 0,1 0 0 0 0,-1 1 1 0 0,1-1-1 0 0,-1 1 0 0 0,1-1 1 0 0,0 1-1 0 0,-1 0 0 0 0,1-1 0 0 0,-1 1 1 0 0,1-1-1 0 0,0 1 0 0 0,0 0 1 0 0,-1-1-1 0 0,1 1 0 0 0,0 0 1 0 0,0-1-1 0 0,0 1 0 0 0,0 0 1 0 0,0-1-1 0 0,0 1 0 0 0,0 0 1 0 0,0-1-1 0 0,0 1 0 0 0,0 0 0 0 0,0-1 1 0 0,0 2-1 0 0,6 23-323 0 0,-6-24 326 0 0,1 0-56 0 0,2 10 112 0 0,1-1-1 0 0,0 0 1 0 0,0 0-1 0 0,7 11 0 0 0,-9-18-220 0 0,0 0-1 0 0,1 0 0 0 0,-1-1 0 0 0,1 1 0 0 0,0 0 0 0 0,5 3 0 0 0,-6-4-445 0 0,1 0 0 0 0,0-1-1 0 0,0 1 1 0 0,0-1 0 0 0,0 0-1 0 0,1 0 1 0 0,-1 0 0 0 0,6 1 0 0 0,5-1-4829 0 0,-7-5 3538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 6153 0 0,'7'21'2519'0'0,"0"0"0"0"0,10 22-1 0 0,-1-5-1340 0 0,-9-20-456 0 0,-4-7-378 0 0,1-1-1 0 0,0 1 1 0 0,1-1-1 0 0,0 0 1 0 0,1-1-1 0 0,0 1 1 0 0,13 15-1 0 0,-19-25-302 0 0,0 0 1 0 0,0 0-1 0 0,0 1 0 0 0,0-1 0 0 0,1 0 0 0 0,-1 0 1 0 0,0 0-1 0 0,0 1 0 0 0,1-1 0 0 0,-1 0 0 0 0,0 0 1 0 0,0 0-1 0 0,1 0 0 0 0,-1 0 0 0 0,0 1 0 0 0,0-1 1 0 0,1 0-1 0 0,-1 0 0 0 0,0 0 0 0 0,1 0 0 0 0,-1 0 1 0 0,0 0-1 0 0,0 0 0 0 0,1 0 0 0 0,-1 0 0 0 0,0 0 1 0 0,1 0-1 0 0,-1 0 0 0 0,0 0 0 0 0,0 0 0 0 0,1-1 1 0 0,-1 1-1 0 0,0 0 0 0 0,1 0 0 0 0,-1 0 0 0 0,0 0 1 0 0,0 0-1 0 0,1-1 0 0 0,-1 1 0 0 0,0 0 0 0 0,0 0 1 0 0,0 0-1 0 0,1-1 0 0 0,-1 1 0 0 0,0 0 0 0 0,0 0 1 0 0,0-1-1 0 0,0 1 0 0 0,0 0 0 0 0,1 0 0 0 0,-1-1 1 0 0,0 1-1 0 0,0 0 0 0 0,0-1 0 0 0,0 1 0 0 0,0 0 1 0 0,0 0-1 0 0,0-1 0 0 0,0 1 0 0 0,0 0 0 0 0,0-1 1 0 0,0 1-1 0 0,0 0 0 0 0,0-1 0 0 0,-71-131 1895 0 0,44 85-1599 0 0,22 40-337 0 0,1-1 0 0 0,0 0 0 0 0,1-1 1 0 0,0 1-1 0 0,0-1 0 0 0,1 1 0 0 0,0-1 1 0 0,0 0-1 0 0,0-11 0 0 0,2 17-30 0 0,0 0 0 0 0,0-1 0 0 0,1 1 0 0 0,-1 0 0 0 0,1 0 1 0 0,0-1-1 0 0,-1 1 0 0 0,2 0 0 0 0,-1 0 0 0 0,0 0 0 0 0,0 0 0 0 0,1 0 0 0 0,0 0 0 0 0,0 1 0 0 0,0-1 0 0 0,0 0 0 0 0,0 1 0 0 0,0-1 0 0 0,0 1 0 0 0,1 0 1 0 0,-1 0-1 0 0,1 0 0 0 0,0 0 0 0 0,0 0 0 0 0,0 1 0 0 0,0-1 0 0 0,0 1 0 0 0,3-1 0 0 0,0 0 3 0 0,1 0 1 0 0,0 1-1 0 0,0 0 0 0 0,0 0 1 0 0,0 0-1 0 0,0 1 0 0 0,0 1 1 0 0,0-1-1 0 0,0 1 0 0 0,0 0 1 0 0,0 0-1 0 0,11 4 0 0 0,-8-1 40 0 0,0-1-1 0 0,0 1 1 0 0,0 1-1 0 0,-1 0 1 0 0,1 0-1 0 0,-1 1 1 0 0,14 11-1 0 0,-21-14 17 0 0,1-1 0 0 0,0 1 0 0 0,-1-1-1 0 0,0 1 1 0 0,1 0 0 0 0,-1 0-1 0 0,0 0 1 0 0,-1 0 0 0 0,1 1 0 0 0,0-1-1 0 0,-1 0 1 0 0,0 1 0 0 0,0-1 0 0 0,0 1-1 0 0,1 6 1 0 0,-2-7 44 0 0,0-1 0 0 0,0 0 0 0 0,-1 1 0 0 0,1-1 0 0 0,-1 1 0 0 0,1-1 0 0 0,-1 0 0 0 0,0 1-1 0 0,0-1 1 0 0,0 0 0 0 0,0 0 0 0 0,0 1 0 0 0,0-1 0 0 0,-1 0 0 0 0,1 0 0 0 0,-1-1 0 0 0,1 1 0 0 0,-1 0 0 0 0,0 0 0 0 0,0-1 0 0 0,0 1 0 0 0,0-1 0 0 0,0 0 0 0 0,-3 2 0 0 0,-3 1 96 0 0,0 0 1 0 0,-1 0-1 0 0,1-1 1 0 0,-1 0-1 0 0,0-1 1 0 0,0 0-1 0 0,-15 1 1 0 0,18-2-309 0 0,-1-1 1 0 0,1 0-1 0 0,0 0 1 0 0,-1-1 0 0 0,-6-1-1 0 0,9 1-260 0 0,1 0-1 0 0,0 0 1 0 0,-1-1-1 0 0,1 1 1 0 0,0 0-1 0 0,0-1 1 0 0,0 0-1 0 0,0 0 1 0 0,0 0-1 0 0,-2-2 1 0 0,4 3 83 0 0,0 0 0 0 0,1 1-1 0 0,-1-1 1 0 0,1 0 0 0 0,-1 1 0 0 0,1-1 0 0 0,-1 0 0 0 0,1 1 0 0 0,-1-1 0 0 0,1 0-1 0 0,0 0 1 0 0,-1 0 0 0 0,1 1 0 0 0,0-1 0 0 0,0 0 0 0 0,-1 0 0 0 0,1 0 0 0 0,0 0-1 0 0,0 1 1 0 0,0-1 0 0 0,0 0 0 0 0,0 0 0 0 0,0 0 0 0 0,1 0 0 0 0,-1-1 0 0 0,4-5-2385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12219 0 0,'0'0'5390'0'0,"4"1"-3419"0"0,-2 0-1922 0 0,-1-1-152 0 0,0 0 0 0 0,1 1-1 0 0,-1-1 1 0 0,0 1 0 0 0,0 0-1 0 0,1-1 1 0 0,-1 1 0 0 0,0 0-1 0 0,0 0 1 0 0,0 0 0 0 0,1 1-1 0 0,-1-1-369 0 0,-1 0 0 0 0,1 0 0 0 0,-1 0 0 0 0,1-1 0 0 0,-1 1-1 0 0,0 0 1 0 0,1 0 0 0 0,-1 0 0 0 0,0 0 0 0 0,0 0 0 0 0,0 0-1 0 0,0 0 1 0 0,0 2 0 0 0,0 3 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1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11034 0 0,'-1'7'10751'0'0,"-1"-6"-10541"0"0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1:2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8314 0 0,'0'0'2566'0'0,"5"24"806"0"0,28 81 1386 0 0,-34-112-4551 0 0,0 1 0 0 0,0 0 0 0 0,0-1 0 0 0,1 1 0 0 0,0-1 0 0 0,1 1 0 0 0,-1-1 0 0 0,1 1 0 0 0,0 0 0 0 0,4-12 0 0 0,-4 16-215 0 0,0-1 0 0 0,1 1 0 0 0,-1 0 1 0 0,0 0-1 0 0,1-1 0 0 0,0 1 0 0 0,-1 0 0 0 0,1 0 0 0 0,0 0 0 0 0,0 1 0 0 0,0-1 0 0 0,0 0 0 0 0,1 1 0 0 0,-1-1 1 0 0,0 1-1 0 0,1 0 0 0 0,-1 0 0 0 0,1 0 0 0 0,-1 0 0 0 0,1 0 0 0 0,-1 1 0 0 0,1-1 0 0 0,0 1 0 0 0,-1-1 0 0 0,1 1 1 0 0,0 0-1 0 0,-1 0 0 0 0,1 0 0 0 0,4 1 0 0 0,-3 0-5 0 0,0 1 0 0 0,1-1 0 0 0,-1 1 0 0 0,0 0 0 0 0,0 0 0 0 0,0 0 0 0 0,0 1 0 0 0,0-1 0 0 0,-1 1 0 0 0,1 0 0 0 0,-1 0 1 0 0,0 0-1 0 0,0 1 0 0 0,0-1 0 0 0,0 1 0 0 0,4 7 0 0 0,-3-5-166 0 0,-1 1 0 0 0,0 0 0 0 0,-1-1 0 0 0,1 1 0 0 0,-1 0 0 0 0,1 11 0 0 0,0 8-7952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2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0 728 9114 0 0,'32'-11'1454'0'0,"0"-1"-1"0"0,36-20 1 0 0,-59 28-1250 0 0,27-14 509 0 0,-1-2 1 0 0,36-26-1 0 0,-57 36-552 0 0,-1 0-1 0 0,0-2 1 0 0,0 1-1 0 0,-2-2 0 0 0,1 0 1 0 0,-2 0-1 0 0,15-23 0 0 0,-20 27-94 0 0,-2 1 0 0 0,1-1-1 0 0,-1 1 1 0 0,0-1-1 0 0,-1 0 1 0 0,0 0 0 0 0,0-1-1 0 0,-1 1 1 0 0,0 0 0 0 0,-1 0-1 0 0,0-1 1 0 0,0 1 0 0 0,-1 0-1 0 0,-3-15 1 0 0,0 9-49 0 0,0 0 1 0 0,-1 1 0 0 0,0-1-1 0 0,-2 2 1 0 0,1-1-1 0 0,-2 0 1 0 0,1 1 0 0 0,-12-14-1 0 0,-46-53-1477 0 0,50 65 964 0 0,0-1-1 0 0,-31-23 0 0 0,40 35 350 0 0,0 0-1 0 0,-1 0 1 0 0,-9-4-1 0 0,13 7 92 0 0,1 0-1 0 0,-1 0 0 0 0,0 0 0 0 0,0 0 1 0 0,0 1-1 0 0,0-1 0 0 0,0 1 0 0 0,0 0 1 0 0,0 0-1 0 0,0 0 0 0 0,-4 0 0 0 0,6 1 29 0 0,0-1-1 0 0,0 1 0 0 0,0-1 1 0 0,0 1-1 0 0,0 0 0 0 0,0-1 1 0 0,0 1-1 0 0,0 0 0 0 0,0 0 1 0 0,0 0-1 0 0,1-1 0 0 0,-1 1 1 0 0,0 0-1 0 0,1 0 0 0 0,-1 0 1 0 0,0 0-1 0 0,1 0 0 0 0,-1 0 1 0 0,1 1-1 0 0,0-1 0 0 0,-1 2 1 0 0,-5 28-282 0 0,5-29 302 0 0,0 11 4 0 0,0 0-1 0 0,0 0 1 0 0,1 0-1 0 0,1-1 1 0 0,0 1-1 0 0,1 0 1 0 0,4 19-1 0 0,19 56 100 0 0,19 76-77 0 0,-27-69 257 0 0,5 108 0 0 0,-17 98 750 0 0,-20-70-368 0 0,8-154-459 0 0,6-68-151 0 0,-1 18 113 0 0,1-26-119 0 0,1 1-1 0 0,0 0 1 0 0,-1-1-1 0 0,1 1 1 0 0,-1-1-1 0 0,1 1 1 0 0,-1-1-1 0 0,0 1 1 0 0,0-1-1 0 0,1 0 1 0 0,-1 1-1 0 0,-2 1 1 0 0,2-3-3 0 0,0 1-1 0 0,0 0 1 0 0,0-1 0 0 0,0 1 0 0 0,0-1 0 0 0,-1 0-1 0 0,1 1 1 0 0,0-1 0 0 0,0 0 0 0 0,0 0-1 0 0,-1 0 1 0 0,1 0 0 0 0,0 0 0 0 0,0 0 0 0 0,-1 0-1 0 0,1 0 1 0 0,0 0 0 0 0,0 0 0 0 0,0-1-1 0 0,-1 1 1 0 0,1 0 0 0 0,0-1 0 0 0,0 1 0 0 0,-2-2-1 0 0,-2-1-14 0 0,0 0 0 0 0,0 0-1 0 0,-7-6 1 0 0,6 4-122 0 0,1 0 1 0 0,0-1 0 0 0,1 1-1 0 0,-1-1 1 0 0,-5-10 0 0 0,1-1-198 0 0,-6-16 0 0 0,12 22 200 0 0,0 0-1 0 0,0-1 0 0 0,1 1 1 0 0,1 0-1 0 0,0-1 1 0 0,1-17-1 0 0,0 12-39 0 0,0 1-15 0 0,-1-3-4 0 0,1 1-1 0 0,3-19 0 0 0,-2 31 139 0 0,0-1 0 0 0,0 1 0 0 0,1 0 0 0 0,0 0 0 0 0,1 0 0 0 0,-1 0 0 0 0,1 0 0 0 0,0 1 0 0 0,6-10 0 0 0,-2 7-22 0 0,0 0 1 0 0,1 1-1 0 0,0-1 1 0 0,0 1 0 0 0,0 1-1 0 0,1-1 1 0 0,0 2-1 0 0,0-1 1 0 0,1 1-1 0 0,0 0 1 0 0,-1 1 0 0 0,22-6-1 0 0,5 2-51 0 0,0 1-1 0 0,53-3 1 0 0,-29 3 71 0 0,-26 3 89 0 0,0-2 0 0 0,-1-1 0 0 0,1-1-1 0 0,-1-3 1 0 0,43-18 0 0 0,-71 27-25 0 0,-1 0-1 0 0,0-1 1 0 0,0 1-1 0 0,0-1 1 0 0,-1 1-1 0 0,1-1 1 0 0,0-1-1 0 0,4-5 1 0 0,-7 8-7 0 0,0 0-1 0 0,0-1 1 0 0,0 1-1 0 0,0-1 1 0 0,-1 1-1 0 0,1-1 1 0 0,-1 0-1 0 0,1 1 1 0 0,-1-1-1 0 0,1 0 1 0 0,-1 1-1 0 0,0-1 1 0 0,0 0-1 0 0,0 1 1 0 0,0-1-1 0 0,0 0 1 0 0,0 1-1 0 0,0-1 1 0 0,-1 0-1 0 0,1 1 1 0 0,-1-1-1 0 0,1 0 1 0 0,-1 1-1 0 0,0-1 1 0 0,1 1-1 0 0,-2-3 1 0 0,-3-3 32 0 0,1 1 0 0 0,-1-1-1 0 0,-1 1 1 0 0,1 0 0 0 0,-1 0 0 0 0,0 0 0 0 0,0 1 0 0 0,-13-9 0 0 0,6 6 20 0 0,-1 1 1 0 0,1 0-1 0 0,-27-9 1 0 0,31 13-109 0 0,-1 0 1 0 0,0 1 0 0 0,0 0 0 0 0,0 1-1 0 0,0 0 1 0 0,0 0 0 0 0,0 1 0 0 0,0 1-1 0 0,-1 0 1 0 0,1 0 0 0 0,0 1 0 0 0,1 0-1 0 0,-14 5 1 0 0,18-5 4 0 0,-1 0 1 0 0,0 1-1 0 0,1-1 1 0 0,-1 1-1 0 0,1 1 1 0 0,0-1-1 0 0,0 1 0 0 0,0 0 1 0 0,1 0-1 0 0,0 0 1 0 0,-1 1-1 0 0,1-1 1 0 0,1 1-1 0 0,-1 0 0 0 0,1 0 1 0 0,-1 1-1 0 0,2-1 1 0 0,-1 1-1 0 0,1-1 0 0 0,-1 1 1 0 0,1 0-1 0 0,-1 11 1 0 0,2-8 14 0 0,0 0 0 0 0,1 1 0 0 0,0-1 0 0 0,1 0 0 0 0,0 1 0 0 0,0-1 0 0 0,1 0 0 0 0,0 0 0 0 0,1 0 0 0 0,4 12 0 0 0,2-1-3 0 0,1 1-1 0 0,1-1 0 0 0,15 20 1 0 0,-19-29-1 0 0,2 0 1 0 0,0 0-1 0 0,0-1 1 0 0,1 0-1 0 0,0-1 0 0 0,1 0 1 0 0,0 0-1 0 0,18 10 1 0 0,-20-14-58 0 0,1 0-1 0 0,0-1 1 0 0,0 0 0 0 0,1 0-1 0 0,-1-1 1 0 0,1-1 0 0 0,0 0-1 0 0,0 0 1 0 0,-1-1 0 0 0,1 0 0 0 0,15-2-1 0 0,-8 0-128 0 0,-1-2-1 0 0,1 0 0 0 0,-1-1 1 0 0,0 0-1 0 0,0-2 0 0 0,-1 0 1 0 0,1-1-1 0 0,-1 0 0 0 0,-1-1 1 0 0,30-21-1 0 0,-37 22-292 0 0,0-1 1 0 0,0 0-1 0 0,-1-1 0 0 0,0 1 1 0 0,0-1-1 0 0,-1-1 0 0 0,0 1 1 0 0,-1-1-1 0 0,0 0 0 0 0,0 0 1 0 0,-1-1-1 0 0,-1 1 0 0 0,0-1 1 0 0,0 0-1 0 0,2-17 0 0 0,-3 4-2003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5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14 102 2929 0 0,'0'0'3620'0'0,"18"-10"4"0"0,40-30-924 0 0,0 4-1695 0 0,-53 30-917 0 0,-5 6-87 0 0,0-1 0 0 0,0 1 0 0 0,0 0 0 0 0,0-1 0 0 0,0 1 0 0 0,0 0 1 0 0,0 0-1 0 0,1-1 0 0 0,-1 1 0 0 0,0 0 0 0 0,0 0 0 0 0,0-1 0 0 0,1 1 0 0 0,-1 0 0 0 0,0 0 1 0 0,0-1-1 0 0,1 1 0 0 0,-1 0 0 0 0,0 0 0 0 0,0 0 0 0 0,1 0 0 0 0,-1-1 0 0 0,0 1 0 0 0,1 0 1 0 0,-1 0-1 0 0,0 0 0 0 0,1 0 0 0 0,-1 0 0 0 0,0 0 0 0 0,1 0 0 0 0,-1 0 0 0 0,0 0 1 0 0,1 0-1 0 0,-1 0 0 0 0,0 0 0 0 0,1 0 0 0 0,11-1 39 0 0,-8-1-45 0 0,-6 1-47 0 0,-15 13-960 0 0,-4 5 658 0 0,-26 12-189 0 0,35-21 185 0 0,-1 0 0 0 0,-22 10 1 0 0,32-17 316 0 0,1 0 34 0 0,0-1 0 0 0,0 1 0 0 0,0 0 0 0 0,-1 0 1 0 0,1 1-1 0 0,0-1 0 0 0,0 0 0 0 0,0 1 0 0 0,1-1 1 0 0,-1 1-1 0 0,-2 2 0 0 0,4-4 171 0 0,-1 0-143 0 0,1 1-1 0 0,0-1 1 0 0,0 1-1 0 0,0-1 1 0 0,0 1-1 0 0,-1-1 1 0 0,1 1-1 0 0,0-1 1 0 0,0 1-1 0 0,0-1 1 0 0,0 1-1 0 0,0-1 1 0 0,0 1-1 0 0,0-1 1 0 0,0 1-1 0 0,0-1 1 0 0,0 1-1 0 0,1-1 1 0 0,-1 1-1 0 0,0-1 1 0 0,0 1-1 0 0,0-1 1 0 0,1 0-1 0 0,-1 1 1 0 0,0-1-1 0 0,0 1 1 0 0,1-1-1 0 0,-1 1 1 0 0,0-1-1 0 0,1 0 1 0 0,-1 1-1 0 0,1-1 1 0 0,-1 0-1 0 0,0 0 1 0 0,1 1-1 0 0,13 14 837 0 0,-8-11-509 0 0,0 0 1 0 0,1-1-1 0 0,12 6 0 0 0,-13-6-108 0 0,0 0-1 0 0,0 0 1 0 0,-1 0-1 0 0,1 1 1 0 0,7 6-1 0 0,12 10 224 0 0,8 9-109 0 0,-33-29-352 0 0,1 0 0 0 0,-1 0-1 0 0,0 0 1 0 0,0 1 0 0 0,0-1-1 0 0,0 0 1 0 0,1 0 0 0 0,-1 1-1 0 0,0-1 1 0 0,0 0 0 0 0,0 0-1 0 0,0 1 1 0 0,0-1 0 0 0,0 0-1 0 0,0 0 1 0 0,0 1 0 0 0,0-1-1 0 0,0 0 1 0 0,0 0 0 0 0,0 1-1 0 0,0-1 1 0 0,0 0 0 0 0,0 0-1 0 0,0 1 1 0 0,0-1 0 0 0,0 0-1 0 0,0 0 1 0 0,0 1 0 0 0,0-1-1 0 0,-1 1 1 0 0,1-1-8 0 0,0 0 0 0 0,0 0 1 0 0,0 0-1 0 0,0 0 0 0 0,0 0 0 0 0,0 0 0 0 0,0 0 1 0 0,0 1-1 0 0,0-1 0 0 0,-1 0 0 0 0,1 0 0 0 0,0 0 1 0 0,0 0-1 0 0,0 0 0 0 0,0 0 0 0 0,0 1 1 0 0,0-1-1 0 0,0 0 0 0 0,0 0 0 0 0,0 0 0 0 0,0 0 1 0 0,1 0-1 0 0,-1 0 0 0 0,0 1 0 0 0,0-1 1 0 0,0 0-1 0 0,0 0 0 0 0,0 0 0 0 0,0 0 0 0 0,0 0 1 0 0,0 0-1 0 0,0 0 0 0 0,0 1 0 0 0,0-1 0 0 0,0 0 1 0 0,1 0-1 0 0,-1 0 0 0 0,0 0 0 0 0,0 0 1 0 0,0 0-1 0 0,0 0 0 0 0,0 0 0 0 0,0 0 0 0 0,0 0 1 0 0,1 0-1 0 0,-1 0 0 0 0,0 0 0 0 0,0 0 0 0 0,0 1 1 0 0,0-1-1 0 0,0 0 0 0 0,0 0 0 0 0,1 0 1 0 0,-1-1-1 0 0,10 6-4834 0 0,-7-4 2169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87 320 1848 0 0,'-1'0'252'0'0,"1"0"-1"0"0,-1 0 0 0 0,1 0 0 0 0,-1 0 0 0 0,0 1 0 0 0,1-1 1 0 0,-1 0-1 0 0,1 0 0 0 0,-1 0 0 0 0,1 1 0 0 0,0-1 1 0 0,-1 0-1 0 0,1 0 0 0 0,-1 1 0 0 0,1-1 0 0 0,-1 0 0 0 0,1 1 1 0 0,0-1-1 0 0,-1 1 0 0 0,1-1 0 0 0,0 1 0 0 0,-1-1 1 0 0,1 0-1 0 0,0 1 0 0 0,0-1 0 0 0,-1 1 0 0 0,1-1 0 0 0,0 1 1 0 0,0 0-1 0 0,0 0 0 0 0,0 0-41 0 0,0 1 0 0 0,0-1 0 0 0,0 1-1 0 0,1-1 1 0 0,-1 0 0 0 0,1 1 0 0 0,-1-1 0 0 0,1 0 0 0 0,-1 1 0 0 0,1-1-1 0 0,1 2 1 0 0,0 0-135 0 0,0 1-1 0 0,1-1 0 0 0,-1-1 0 0 0,1 1 0 0 0,0 0 1 0 0,-1-1-1 0 0,1 1 0 0 0,7 3 0 0 0,-8-5-33 0 0,0 0-1 0 0,1 0 0 0 0,-1-1 0 0 0,0 1 1 0 0,1-1-1 0 0,-1 1 0 0 0,0-1 1 0 0,1 0-1 0 0,-1 0 0 0 0,1 0 0 0 0,-1 0 1 0 0,1 0-1 0 0,-1-1 0 0 0,0 1 0 0 0,1-1 1 0 0,-1 1-1 0 0,0-1 0 0 0,1 0 0 0 0,-1 0 1 0 0,0 0-1 0 0,0 0 0 0 0,0 0 0 0 0,0-1 1 0 0,0 1-1 0 0,0-1 0 0 0,0 1 0 0 0,0-1 1 0 0,-1 0-1 0 0,1 0 0 0 0,0 1 1 0 0,-1-1-1 0 0,0 0 0 0 0,1-1 0 0 0,-1 1 1 0 0,0 0-1 0 0,0 0 0 0 0,0 0 0 0 0,-1-1 1 0 0,1 1-1 0 0,0 0 0 0 0,0-4 0 0 0,-1 2 21 0 0,1 0 0 0 0,-1 0 0 0 0,0 0 0 0 0,0 0-1 0 0,0 0 1 0 0,-1 0 0 0 0,1 0 0 0 0,-1 1-1 0 0,-2-7 1 0 0,2 8-39 0 0,0-4 43 0 0,1 5-49 0 0,0-1 0 0 0,-1 0 1 0 0,1 1-1 0 0,-1-1 0 0 0,1 1 1 0 0,-1-1-1 0 0,1 1 0 0 0,-1-1 1 0 0,0 1-1 0 0,0-1 0 0 0,0 1 1 0 0,0-1-1 0 0,0 1 0 0 0,0 0 1 0 0,0 0-1 0 0,0 0 0 0 0,-1-1 1 0 0,1 1-1 0 0,0 0 0 0 0,-1 1 1 0 0,-1-2-1 0 0,-4-2-30 0 0,-1 1 0 0 0,0 0 0 0 0,0 1 0 0 0,1 0 0 0 0,-2 0 0 0 0,1 0 0 0 0,0 1-1 0 0,-11 0 1 0 0,16 1-8 0 0,-1 0 0 0 0,0 0 0 0 0,1 1 0 0 0,-1-1 0 0 0,1 1 0 0 0,-1 0 0 0 0,1-1 0 0 0,0 2 0 0 0,-1-1-1 0 0,1 0 1 0 0,0 1 0 0 0,0-1 0 0 0,0 1 0 0 0,0 0 0 0 0,0 0 0 0 0,0 0 0 0 0,0 0 0 0 0,1 1 0 0 0,-1-1-1 0 0,1 1 1 0 0,-1 0 0 0 0,-2 4 0 0 0,4-5-3 0 0,0 1 0 0 0,0 0-1 0 0,0 0 1 0 0,0 0 0 0 0,1 1-1 0 0,-1-1 1 0 0,1 0 0 0 0,0 0-1 0 0,-1 0 1 0 0,1 0 0 0 0,1 1-1 0 0,-1-1 1 0 0,0 0 0 0 0,1 0-1 0 0,0 0 1 0 0,0 0 0 0 0,0 0-1 0 0,0 0 1 0 0,0 0 0 0 0,0 0-1 0 0,1 0 1 0 0,0-1 0 0 0,-1 1-1 0 0,1 0 1 0 0,0-1 0 0 0,4 5-1 0 0,-3-4 34 0 0,-1-1-1 0 0,1 1 1 0 0,-1-1-1 0 0,1 1 1 0 0,0-1-1 0 0,0 0 1 0 0,0 0-1 0 0,0 0 0 0 0,0 0 1 0 0,1 0-1 0 0,-1-1 1 0 0,0 0-1 0 0,1 1 1 0 0,-1-1-1 0 0,1-1 1 0 0,0 1-1 0 0,-1 0 1 0 0,1-1-1 0 0,0 0 1 0 0,-1 0-1 0 0,1 0 1 0 0,7-1-1 0 0,-7 0 19 0 0,0-1 0 0 0,0 0 0 0 0,-1 0 0 0 0,1 0 0 0 0,0 0 0 0 0,-1 0 0 0 0,1-1 0 0 0,-1 0 0 0 0,0 1 1 0 0,0-1-1 0 0,0 0 0 0 0,0-1 0 0 0,0 1 0 0 0,-1-1 0 0 0,3-4 0 0 0,1 0 44 0 0,-5 7-66 0 0,2-2 10 0 0,-1 1-1 0 0,1-1 0 0 0,-1 0 1 0 0,0-1-1 0 0,0 1 1 0 0,0 0-1 0 0,-1 0 0 0 0,1-1 1 0 0,-1 1-1 0 0,0-1 0 0 0,0 0 1 0 0,0 1-1 0 0,0-1 1 0 0,0 0-1 0 0,-1 1 0 0 0,0-1 1 0 0,0 0-1 0 0,0-5 1 0 0,0 5-13 0 0,-2-19 83 0 0,-8-42 0 0 0,2 9 116 0 0,7 43-131 0 0,-1 0 0 0 0,0 1-1 0 0,-6-20 1 0 0,5 23-88 0 0,-5-13 428 0 0,7 22-402 0 0,1-1 1 0 0,-1 0-1 0 0,1 1 1 0 0,-1-1-1 0 0,1 0 1 0 0,-1 1-1 0 0,0-1 1 0 0,1 1-1 0 0,-1-1 1 0 0,0 1-1 0 0,1-1 1 0 0,-1 1-1 0 0,0-1 1 0 0,0 1-1 0 0,1 0 1 0 0,-1-1-1 0 0,0 1 1 0 0,0 0-1 0 0,0 0 1 0 0,1 0-1 0 0,-1-1 1 0 0,-2 1 0 0 0,3 0-27 0 0,0 1 1 0 0,0-1-1 0 0,-1 0 1 0 0,1 0-1 0 0,0 0 1 0 0,-1 0-1 0 0,1 1 1 0 0,0-1-1 0 0,0 0 1 0 0,-1 0-1 0 0,1 0 1 0 0,0 1-1 0 0,0-1 1 0 0,-1 0-1 0 0,1 0 1 0 0,0 1-1 0 0,0-1 1 0 0,0 0 0 0 0,0 1-1 0 0,-1-1 1 0 0,1 0-1 0 0,0 1 1 0 0,0-1-1 0 0,0 0 1 0 0,0 1-1 0 0,0-1 1 0 0,0 0-1 0 0,0 1 1 0 0,0-1-1 0 0,0 0 1 0 0,0 1-1 0 0,0-1 1 0 0,0 1-1 0 0,1 16-103 0 0,0-7 51 0 0,-1-5 59 0 0,-1 1-1 0 0,1-1 1 0 0,0 1-1 0 0,0-1 1 0 0,1 1 0 0 0,0-1-1 0 0,0 1 1 0 0,0-1-1 0 0,2 6 1 0 0,6 14-67 0 0,-2 1-1 0 0,0-1 1 0 0,4 47-1 0 0,4 14-602 0 0,-15-83 312 0 0,1-1 0 0 0,0 1 0 0 0,0 0 0 0 0,0-1 0 0 0,0 1 0 0 0,0-1 0 0 0,0 1 0 0 0,1-1 0 0 0,-1 0 0 0 0,1 1 0 0 0,3 2 0 0 0,0-2-1910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14 192 2729 0 0,'-14'-1'6742'0'0,"15"-6"-1411"0"0,3-5-5014 0 0,-2 5-100 0 0,1 1 1 0 0,-1-1-1 0 0,1 1 0 0 0,1 0 0 0 0,-1 0 1 0 0,8-9-1 0 0,6-12-135 0 0,4-6-122 0 0,-2 3-1951 0 0,-8 8-4308 0 0,-10 19 3851 0 0,1 0 1985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3153 0 0,'-1'2'503'0'0,"0"0"0"0"0,0 0 1 0 0,0-1-1 0 0,0 1 0 0 0,0 0 1 0 0,0 0-1 0 0,1 0 0 0 0,-1 1 1 0 0,1-1-1 0 0,-1 0 0 0 0,1 0 1 0 0,0 0-1 0 0,0 0 0 0 0,0 0 1 0 0,0 0-1 0 0,1 5 0 0 0,1 2 181 0 0,0 0-1 0 0,6 15 0 0 0,-2-4 302 0 0,-4-16-871 0 0,-1 1 0 0 0,1-1-1 0 0,1 1 1 0 0,-1-1-1 0 0,0 0 1 0 0,1 0 0 0 0,0 0-1 0 0,0 0 1 0 0,0-1-1 0 0,4 5 1 0 0,-4-6-280 0 0,-1 0-1 0 0,1 0 1 0 0,0 0-1 0 0,0 0 1 0 0,0 0-1 0 0,5 2 1 0 0,-6-4-436 0 0,0 1-1 0 0,0 0 1 0 0,1-1 0 0 0,-1 0 0 0 0,0 1 0 0 0,0-1-1 0 0,0 0 1 0 0,0 0 0 0 0,1 0 0 0 0,3-1-1 0 0,1 0-1568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4105 0 0,'0'0'3447'0'0,"21"1"-996"0"0,-14-2-2056 0 0,-1 0-1 0 0,0 0 0 0 0,0-1 0 0 0,0 0 0 0 0,0 0 1 0 0,9-5-1 0 0,-12 6-277 0 0,0 0 0 0 0,0-1 0 0 0,0 1 0 0 0,-1-1 0 0 0,1 0 0 0 0,-1 0 0 0 0,1 0 0 0 0,-1 0 0 0 0,0-1 0 0 0,1 1 0 0 0,-1-1 0 0 0,0 1 0 0 0,-1-1 0 0 0,4-5 0 0 0,-5 7-64 0 0,0-1 0 0 0,1 1 1 0 0,-1-1-1 0 0,0 0 0 0 0,0 1 1 0 0,0-1-1 0 0,0 1 0 0 0,0-1 1 0 0,-1 0-1 0 0,1 1 0 0 0,0-1 1 0 0,-1 1-1 0 0,1-1 0 0 0,-1 1 0 0 0,1-1 1 0 0,-1 1-1 0 0,0-1 0 0 0,0 1 1 0 0,0 0-1 0 0,0-1 0 0 0,0 1 1 0 0,0 0-1 0 0,0 0 0 0 0,0 0 1 0 0,0 0-1 0 0,0 0 0 0 0,-1 0 1 0 0,1 0-1 0 0,0 0 0 0 0,-1 0 0 0 0,1 0 1 0 0,-1 1-1 0 0,-2-2 0 0 0,1 1-91 0 0,-1-1 0 0 0,0 1 0 0 0,0-1 0 0 0,0 1-1 0 0,0 0 1 0 0,0 1 0 0 0,0-1 0 0 0,0 1 0 0 0,0 0 0 0 0,0 0-1 0 0,0 0 1 0 0,-6 1 0 0 0,7 0 14 0 0,0 0-1 0 0,0 0 1 0 0,0 0 0 0 0,0 1-1 0 0,1-1 1 0 0,-1 1 0 0 0,0 0-1 0 0,1-1 1 0 0,-1 1 0 0 0,1 1-1 0 0,-1-1 1 0 0,1 0 0 0 0,0 0-1 0 0,0 1 1 0 0,0 0 0 0 0,0-1-1 0 0,1 1 1 0 0,-1 0 0 0 0,1 0-1 0 0,-1-1 1 0 0,1 1 0 0 0,0 0-1 0 0,0 1 1 0 0,0-1 0 0 0,1 0-1 0 0,-1 0 1 0 0,1 0 0 0 0,-1 0-1 0 0,1 1 1 0 0,0-1 0 0 0,1 0-1 0 0,-1 0 1 0 0,2 6 0 0 0,-2-4 22 0 0,1 0 0 0 0,0 0 0 0 0,1 1 0 0 0,0-1 0 0 0,-1 0 0 0 0,2-1 0 0 0,-1 1 0 0 0,0 0 0 0 0,1-1 0 0 0,0 1 0 0 0,0-1 0 0 0,0 0 0 0 0,1 0 0 0 0,-1 0 0 0 0,1 0 0 0 0,0-1 0 0 0,0 1 0 0 0,0-1 0 0 0,1 0 0 0 0,5 3 0 0 0,-6-4-88 0 0,0-1 1 0 0,0 0 0 0 0,1 0 0 0 0,-1 0 0 0 0,0 0 0 0 0,0-1 0 0 0,1 1 0 0 0,5-1 0 0 0,20-6-5113 0 0,-22 3 4883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72 2112 0 0,'1'-12'2605'0'0,"-3"-14"3769"0"0,2 25-6211 0 0,0 0-1 0 0,-1 0 1 0 0,1 0-1 0 0,-1 0 0 0 0,1 0 1 0 0,-1 0-1 0 0,0 0 1 0 0,1 0-1 0 0,-1 0 1 0 0,0 0-1 0 0,0 0 0 0 0,0 1 1 0 0,1-1-1 0 0,-1 0 1 0 0,0 1-1 0 0,0-1 0 0 0,0 0 1 0 0,0 1-1 0 0,0-1 1 0 0,0 1-1 0 0,-2-1 0 0 0,-12-5 764 0 0,12 4-891 0 0,0 1 1 0 0,1 0-1 0 0,-1 0 1 0 0,0 0-1 0 0,0 0 0 0 0,1 0 1 0 0,-1 0-1 0 0,0 1 1 0 0,0 0-1 0 0,0-1 0 0 0,0 1 1 0 0,0 0-1 0 0,0 0 0 0 0,-3 1 1 0 0,2 0-131 0 0,1 0 0 0 0,0 0 0 0 0,0 0 0 0 0,0 0 0 0 0,0 1-1 0 0,0-1 1 0 0,0 1 0 0 0,0-1 0 0 0,-4 5 0 0 0,6-5 65 0 0,1-1 0 0 0,-1 1-1 0 0,1-1 1 0 0,-1 1 0 0 0,1 0-1 0 0,0-1 1 0 0,-1 1 0 0 0,1-1 0 0 0,0 1-1 0 0,-1 0 1 0 0,1-1 0 0 0,0 1-1 0 0,0 0 1 0 0,0 0 0 0 0,-1-1-1 0 0,1 1 1 0 0,0 0 0 0 0,0 0-1 0 0,0 1 1 0 0,1-1 31 0 0,-1 0 0 0 0,1 0-1 0 0,-1 0 1 0 0,1 0 0 0 0,-1 1 0 0 0,1-1 0 0 0,0 0-1 0 0,-1 0 1 0 0,1 0 0 0 0,0 0 0 0 0,0 0-1 0 0,0-1 1 0 0,0 1 0 0 0,0 0 0 0 0,2 1-1 0 0,8 5 0 0 0,0 0-1 0 0,14 5 1 0 0,-15-8 46 0 0,0 1-1 0 0,-1 0 1 0 0,0 0 0 0 0,16 14 0 0 0,-23-17 31 0 0,1 0 0 0 0,-1 0 0 0 0,-1 0 0 0 0,1 1-1 0 0,0-1 1 0 0,0 1 0 0 0,-1 0 0 0 0,0-1 0 0 0,1 1 0 0 0,-1 0 0 0 0,0 0 0 0 0,0 0 0 0 0,-1 0-1 0 0,1 0 1 0 0,0 0 0 0 0,-1 0 0 0 0,0 0 0 0 0,0 0 0 0 0,0 0 0 0 0,0 0 0 0 0,-1 5 0 0 0,0-6-46 0 0,1-1 0 0 0,-1 0 1 0 0,1 1-1 0 0,-1-1 1 0 0,0 1-1 0 0,0-1 0 0 0,0 0 1 0 0,0 0-1 0 0,0 1 1 0 0,0-1-1 0 0,0 0 1 0 0,0 0-1 0 0,0 0 0 0 0,-1 0 1 0 0,1 0-1 0 0,0 0 1 0 0,-1-1-1 0 0,1 1 1 0 0,-1 0-1 0 0,1-1 0 0 0,-3 2 1 0 0,-37 7-869 0 0,35-7 397 0 0,-8-1-1577 0 0,7-4-2555 0 0,8 1 4261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4817 0 0,'24'-11'6731'0'0,"1"-1"-3800"0"0,7-4-1457 0 0,-30 16-1421 0 0,-1-1 1 0 0,1 1-1 0 0,-1-1 0 0 0,1 0 1 0 0,-1 0-1 0 0,1 0 1 0 0,-1 0-1 0 0,1 0 0 0 0,-1 0 1 0 0,0 0-1 0 0,0 0 1 0 0,0-1-1 0 0,0 1 0 0 0,0 0 1 0 0,0-1-1 0 0,0 1 1 0 0,0-1-1 0 0,0 1 0 0 0,0-1 1 0 0,-1 1-1 0 0,1-1 1 0 0,-1 1-1 0 0,1-1 0 0 0,0-3 1 0 0,-1 3-34 0 0,1-1 0 0 0,0 1 0 0 0,0 0 0 0 0,1 0 0 0 0,-1 0 0 0 0,0 0 0 0 0,1 0 0 0 0,-1 1-1 0 0,1-1 1 0 0,0 0 0 0 0,-1 1 0 0 0,1-1 0 0 0,0 1 0 0 0,0-1 0 0 0,0 1 0 0 0,0 0 0 0 0,2-1 0 0 0,17-14 15 0 0,-12-3-123 0 0,0 1-1972 0 0,-1 11-3583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6273 0 0,'5'16'5444'0'0,"-4"-14"-5196"0"0,0-1 0 0 0,1 1-1 0 0,-1 0 1 0 0,0 0 0 0 0,0-1-1 0 0,-1 1 1 0 0,1 0 0 0 0,0 0-1 0 0,-1 0 1 0 0,1 0 0 0 0,-1 0-1 0 0,1 3 1 0 0,-1-2-141 0 0,0-1 0 0 0,1 1 0 0 0,0-1 0 0 0,-1 1 0 0 0,1-1 0 0 0,0 1 0 0 0,0-1-1 0 0,2 3 1 0 0,5 6 19 0 0,-1 1 0 0 0,0 0 0 0 0,0 1 0 0 0,6 18 0 0 0,-12-28-152 0 0,1-1 0 0 0,0 0 1 0 0,-1 1-1 0 0,1-1 0 0 0,0 0 0 0 0,0 0 1 0 0,1 0-1 0 0,-1 0 0 0 0,3 2 0 0 0,13 13-2759 0 0,-12-13 805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37 103 2785 0 0,'0'6'592'0'0,"-1"1"1"0"0,1-1-1 0 0,0 1 1 0 0,1-1-1 0 0,-1 0 1 0 0,1 1-1 0 0,3 9 1 0 0,0 4 350 0 0,1 8 935 0 0,13 44 1024 0 0,-44-121-741 0 0,16 27-1959 0 0,4 10-84 0 0,1 0-1 0 0,0-1 0 0 0,1 1 1 0 0,1-1-1 0 0,-4-22 0 0 0,6 30-111 0 0,1-1-2 0 0,-1-1 0 0 0,1 0 1 0 0,0 0-1 0 0,1-8 0 0 0,0 13-25 0 0,-1-1 0 0 0,1 1 0 0 0,0 0 1 0 0,0-1-1 0 0,0 1 0 0 0,0 0 0 0 0,0 0 0 0 0,0 0 1 0 0,1 0-1 0 0,-1 0 0 0 0,1 0 0 0 0,-1 0 0 0 0,1 0 0 0 0,0 1 1 0 0,3-3-1 0 0,-3 2 1 0 0,1 0 1 0 0,0 1-1 0 0,0-1 1 0 0,0 1 0 0 0,0-1-1 0 0,0 1 1 0 0,0 0-1 0 0,0 1 1 0 0,1-1-1 0 0,-1 0 1 0 0,0 1 0 0 0,1 0-1 0 0,-1-1 1 0 0,0 1-1 0 0,0 1 1 0 0,1-1-1 0 0,-1 0 1 0 0,0 1 0 0 0,1 0-1 0 0,-1-1 1 0 0,0 1-1 0 0,0 1 1 0 0,6 2-1 0 0,-4-2 45 0 0,0 1 0 0 0,0 0 0 0 0,0 0 0 0 0,-1 1 0 0 0,1-1 0 0 0,-1 1 0 0 0,0 0 0 0 0,0 0 0 0 0,0 1 0 0 0,0-1 0 0 0,-1 1 0 0 0,1 0-1 0 0,2 6 1 0 0,-4-7 4 0 0,0-1 0 0 0,-1 1 0 0 0,1 0 0 0 0,-1 0 0 0 0,0-1 0 0 0,0 1 0 0 0,0 5 0 0 0,-1-8-19 0 0,0 1 0 0 0,0-1 0 0 0,0 1 0 0 0,0-1-1 0 0,-1 1 1 0 0,1-1 0 0 0,-1 0 0 0 0,1 1 0 0 0,-1-1 0 0 0,0 1 0 0 0,1-1 0 0 0,-1 0 0 0 0,0 1 0 0 0,0-1 0 0 0,0 0 0 0 0,0 0 0 0 0,0 0 0 0 0,0 0 0 0 0,0 0 0 0 0,0 0 0 0 0,0 0 0 0 0,-3 1-1 0 0,-1 1-54 0 0,0 0 0 0 0,-1 0 0 0 0,1-1 0 0 0,0 0 0 0 0,-1 0 0 0 0,0 0 0 0 0,0-1-1 0 0,1 1 1 0 0,-1-1 0 0 0,0-1 0 0 0,0 1 0 0 0,0-1 0 0 0,0 0 0 0 0,0-1-1 0 0,0 1 1 0 0,0-1 0 0 0,1 0 0 0 0,-1-1 0 0 0,0 0 0 0 0,0 1 0 0 0,1-2-1 0 0,-1 1 1 0 0,1-1 0 0 0,0 1 0 0 0,-6-5 0 0 0,11 6 21 0 0,0 1 0 0 0,0 0-1 0 0,0 0 1 0 0,0 0 0 0 0,-1 0 0 0 0,1 0 0 0 0,0 0-1 0 0,0 0 1 0 0,0 0 0 0 0,0-1 0 0 0,0 1 0 0 0,0 0-1 0 0,0 0 1 0 0,0 0 0 0 0,0 0 0 0 0,0 0 0 0 0,0 0-1 0 0,0-1 1 0 0,0 1 0 0 0,0 0 0 0 0,0 0 0 0 0,0 0-1 0 0,0 0 1 0 0,0 0 0 0 0,0-1 0 0 0,0 1 0 0 0,0 0-1 0 0,0 0 1 0 0,0 0 0 0 0,0 0 0 0 0,0 0 0 0 0,0 0-1 0 0,0 0 1 0 0,0-1 0 0 0,0 1 0 0 0,0 0 0 0 0,1 0-1 0 0,-1 0 1 0 0,0 0 0 0 0,0 0 0 0 0,0 0 0 0 0,0 0-1 0 0,0 0 1 0 0,0 0 0 0 0,1-1 0 0 0,8-3-257 0 0,11-2 232 0 0,39 5-32 0 0,-43 1 119 0 0,0 0-1 0 0,-1-1 1 0 0,1 0 0 0 0,0-1 0 0 0,28-8-1 0 0,-35 7 43 0 0,0-1-1 0 0,-1 0 1 0 0,16-9 0 0 0,-23 12-46 0 0,1 0-1 0 0,-1 0 1 0 0,0 0 0 0 0,1 0 0 0 0,-1 0 0 0 0,0 0 0 0 0,0 0 0 0 0,0 0 0 0 0,0 0 0 0 0,0 0 0 0 0,0-1 0 0 0,0 1 0 0 0,0 0-1 0 0,0-1 1 0 0,0 1 0 0 0,-1-1 0 0 0,1 1 0 0 0,-1-1 0 0 0,1 1 0 0 0,-1-1 0 0 0,0 1 0 0 0,1-1 0 0 0,-1 1 0 0 0,0-1-1 0 0,0 0 1 0 0,0 1 0 0 0,0-1 0 0 0,0 1 0 0 0,-1-1 0 0 0,0-2 0 0 0,0-6 143 0 0,1 10-163 0 0,0-1 0 0 0,0 0 0 0 0,0 0 0 0 0,0 0 0 0 0,-1 0 0 0 0,1 0 0 0 0,0 0 0 0 0,0 0 0 0 0,-1 0 0 0 0,1 0 0 0 0,0 0 0 0 0,-1 0 0 0 0,1 0 0 0 0,-1 1 0 0 0,1-1 0 0 0,-1 0 0 0 0,0 0 0 0 0,1 1 0 0 0,-2-2 0 0 0,-1 0-39 0 0,1 0-1 0 0,-1 1 0 0 0,1-1 1 0 0,-1 1-1 0 0,0 0 0 0 0,0 0 1 0 0,1 0-1 0 0,-1 0 0 0 0,0 0 1 0 0,0 1-1 0 0,0-1 1 0 0,0 1-1 0 0,0 0 0 0 0,-6 0 1 0 0,7 0-7 0 0,0 1 0 0 0,-1 0 0 0 0,1-1 0 0 0,0 1 0 0 0,0 0 0 0 0,0 0 1 0 0,0 0-1 0 0,0 1 0 0 0,0-1 0 0 0,0 0 0 0 0,0 1 0 0 0,0-1 1 0 0,0 1-1 0 0,1 0 0 0 0,-1-1 0 0 0,1 1 0 0 0,-1 0 0 0 0,1 0 0 0 0,0 0 1 0 0,-2 4-1 0 0,1-2 2 0 0,1 0 0 0 0,-1 1 0 0 0,1-1 0 0 0,0 1 0 0 0,0 0 0 0 0,0-1 0 0 0,1 1 0 0 0,0 0 0 0 0,0-1 0 0 0,0 1 0 0 0,0 0 0 0 0,1-1 0 0 0,-1 1 0 0 0,1 0 0 0 0,1-1 0 0 0,-1 1 0 0 0,1-1 1 0 0,-1 1-1 0 0,4 4 0 0 0,-4-6 33 0 0,1 1 0 0 0,0-1-1 0 0,0 0 1 0 0,0 1 0 0 0,1-1 0 0 0,-1 0 0 0 0,1 0 0 0 0,0-1 0 0 0,0 1 0 0 0,0-1 0 0 0,0 1 0 0 0,0-1 0 0 0,0 0 0 0 0,0 0 0 0 0,1 0 0 0 0,-1 0 0 0 0,1-1 0 0 0,0 0 0 0 0,-1 1 0 0 0,1-1 0 0 0,0-1 0 0 0,0 1 0 0 0,5 0 0 0 0,-3-2-11 0 0,0 0 1 0 0,-1 0 0 0 0,1 0-1 0 0,0-1 1 0 0,-1 0-1 0 0,0 0 1 0 0,1-1 0 0 0,-1 1-1 0 0,0-1 1 0 0,0 0-1 0 0,-1-1 1 0 0,9-6 0 0 0,-13 10 7 0 0,3-3-130 0 0,0 1-1 0 0,0-1 1 0 0,0 0 0 0 0,0 0 0 0 0,-1 0 0 0 0,0 0-1 0 0,1-1 1 0 0,-1 1 0 0 0,0-1 0 0 0,-1 1 0 0 0,1-1-1 0 0,-1 0 1 0 0,1 1 0 0 0,-1-1 0 0 0,1-6 0 0 0,-2 7 119 0 0,0 1 0 0 0,0-1 0 0 0,0 0 0 0 0,0 0 0 0 0,-1 0 0 0 0,1 1 0 0 0,-1-1 0 0 0,0 0 0 0 0,0 1 0 0 0,0-1 0 0 0,0 0 0 0 0,0 1 0 0 0,0 0 0 0 0,-1-1 0 0 0,1 1 0 0 0,-1 0 0 0 0,0-1 0 0 0,0 1 0 0 0,0 0 0 0 0,0 0 0 0 0,0 0 0 0 0,0 1 0 0 0,0-1 0 0 0,-4-2 0 0 0,6 4 9 0 0,0 0 1 0 0,0 0 0 0 0,0 1-1 0 0,0-1 1 0 0,0 0-1 0 0,0 0 1 0 0,0 0 0 0 0,0 0-1 0 0,0 0 1 0 0,0 0-1 0 0,0 0 1 0 0,0 0 0 0 0,0 0-1 0 0,0 0 1 0 0,0 0-1 0 0,0 1 1 0 0,-1-1 0 0 0,1 0-1 0 0,0 0 1 0 0,0 0-1 0 0,0 0 1 0 0,0 0 0 0 0,0 0-1 0 0,0 0 1 0 0,0 0-1 0 0,0 0 1 0 0,0 0 0 0 0,0 0-1 0 0,0 0 1 0 0,0 0-1 0 0,0 0 1 0 0,0 0 0 0 0,-1 0-1 0 0,1 0 1 0 0,0 0-1 0 0,0 0 1 0 0,0 0 0 0 0,0 0-1 0 0,0 0 1 0 0,0 0-1 0 0,0 0 1 0 0,0 0 0 0 0,0 0-1 0 0,0 0 1 0 0,-1 0-1 0 0,1 0 1 0 0,0 0 0 0 0,0 0-1 0 0,0 0 1 0 0,0 0-1 0 0,0 0 1 0 0,0 0 0 0 0,0 0-1 0 0,0 0 1 0 0,0 0-1 0 0,0 0 1 0 0,0 0 0 0 0,0 0-1 0 0,-1 0 1 0 0,7 11-108 0 0,8 14-64 0 0,-9-16 201 0 0,-1 1 0 0 0,1-1 0 0 0,-2 1 0 0 0,5 19 0 0 0,1 1 427 0 0,-52-77 3321 0 0,38 40-3558 0 0,1 0 0 0 0,0-1 0 0 0,1 0 0 0 0,-1 0 0 0 0,2 0 1 0 0,-4-13-1 0 0,6 20-230 0 0,0 1 0 0 0,0-1 0 0 0,0 0 0 0 0,1 0 0 0 0,-1 0 0 0 0,0 0 0 0 0,0 0 0 0 0,1 0 0 0 0,-1 1 0 0 0,0-1-1 0 0,1 0 1 0 0,-1 0 0 0 0,1 1 0 0 0,-1-1 0 0 0,1 0 0 0 0,0 0 0 0 0,-1 1 0 0 0,1-1 0 0 0,0 1 0 0 0,-1-1 0 0 0,1 1 0 0 0,0-1 0 0 0,-1 1 0 0 0,3-2 0 0 0,23-12-361 0 0,-18 11 283 0 0,0-1-133 0 0,0 1 1 0 0,1 0 0 0 0,-1 0 0 0 0,1 1-1 0 0,0 1 1 0 0,11-2 0 0 0,29 2-5952 0 0,-35 2 1505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0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6529 0 0,'3'2'304'0'0,"0"0"0"0"0,-1-1 0 0 0,1 1 0 0 0,0-1 0 0 0,0 0 0 0 0,0 1 0 0 0,0-1 0 0 0,0 0 0 0 0,0-1 0 0 0,0 1 0 0 0,0-1 0 0 0,0 1-1 0 0,1-1 1 0 0,-1 0 0 0 0,4 0 0 0 0,2-1-10 0 0,-1 1-1 0 0,0-1 0 0 0,1-1 0 0 0,12-3 1 0 0,17-12 739 0 0,-36 16-979 0 0,0-1 1 0 0,0 1-1 0 0,0 0 0 0 0,0 0 1 0 0,-1-1-1 0 0,1 1 1 0 0,0-1-1 0 0,-1 1 0 0 0,1-1 1 0 0,-1 0-1 0 0,1 0 1 0 0,-1 0-1 0 0,0 0 0 0 0,0 0 1 0 0,0 0-1 0 0,1-2 1 0 0,-3-1 117 0 0,0-1 1 0 0,0 1-1 0 0,-1 0 1 0 0,1 0-1 0 0,-1 0 1 0 0,0 0-1 0 0,-1 0 1 0 0,1 0 0 0 0,-7-8-1 0 0,6 9-176 0 0,1 1 0 0 0,-1 0 0 0 0,0 0 0 0 0,0 0 1 0 0,-1 0-1 0 0,1 0 0 0 0,-1 1 0 0 0,1-1 0 0 0,-1 1 0 0 0,0 0 0 0 0,0 0 0 0 0,0 1 0 0 0,0-1 0 0 0,0 1 0 0 0,0 0 0 0 0,0 0 0 0 0,0 0 0 0 0,-1 1 0 0 0,1-1 0 0 0,0 1 0 0 0,-1 0 1 0 0,-7 1-1 0 0,5 0-90 0 0,0 0 0 0 0,-1 1 0 0 0,1 0 1 0 0,0 0-1 0 0,0 1 0 0 0,1 0 0 0 0,-1 0 0 0 0,1 0 1 0 0,-1 1-1 0 0,1 0 0 0 0,0 1 0 0 0,-8 6 1 0 0,13-10 70 0 0,0 1 1 0 0,0-1 0 0 0,-1 1 0 0 0,1-1-1 0 0,0 1 1 0 0,0 0 0 0 0,1-1 0 0 0,-1 1-1 0 0,0 0 1 0 0,0 0 0 0 0,1 0 0 0 0,-1-1-1 0 0,1 1 1 0 0,0 0 0 0 0,-1 0 0 0 0,1 0-1 0 0,0 0 1 0 0,0 0 0 0 0,0 0 0 0 0,0 0 0 0 0,1-1-1 0 0,-1 1 1 0 0,0 0 0 0 0,1 0 0 0 0,0 0-1 0 0,-1 0 1 0 0,1-1 0 0 0,0 1 0 0 0,0 0-1 0 0,0-1 1 0 0,0 1 0 0 0,0 0 0 0 0,1 1-1 0 0,2 2 9 0 0,1 0 0 0 0,-1 1 0 0 0,1-2 0 0 0,0 1 0 0 0,0 0-1 0 0,0-1 1 0 0,11 7 0 0 0,-11-8 48 0 0,0-1-1 0 0,1 1 1 0 0,-1-1-1 0 0,0 0 1 0 0,1-1 0 0 0,0 1-1 0 0,-1-1 1 0 0,1 0-1 0 0,7 0 1 0 0,-11-1 0 0 0,1 0-1 0 0,-1 0 0 0 0,1 0 1 0 0,0-1-1 0 0,-1 1 1 0 0,1-1-1 0 0,-1 1 1 0 0,1-1-1 0 0,-1 0 1 0 0,0 0-1 0 0,1 0 1 0 0,-1 0-1 0 0,0-1 0 0 0,0 1 1 0 0,0-1-1 0 0,0 1 1 0 0,0-1-1 0 0,0 0 1 0 0,0 1-1 0 0,0-1 1 0 0,-1 0-1 0 0,3-4 1 0 0,0-1 2 0 0,0 0 0 0 0,-1 0 1 0 0,1 0-1 0 0,2-12 1 0 0,-5 16-31 0 0,0 0 0 0 0,0 0 0 0 0,-1-1 1 0 0,0 1-1 0 0,1 0 0 0 0,-1 0 0 0 0,0-1 1 0 0,0 1-1 0 0,-1 0 0 0 0,1 0 0 0 0,-1-1 1 0 0,0 1-1 0 0,-1-5 0 0 0,2 7-27 0 0,-1 1 1 0 0,1-1-1 0 0,0 0 0 0 0,0 1 0 0 0,0-1 1 0 0,0 1-1 0 0,-1-1 0 0 0,1 1 1 0 0,0-1-1 0 0,0 1 0 0 0,-1-1 0 0 0,1 1 1 0 0,0-1-1 0 0,-1 1 0 0 0,1-1 0 0 0,-1 1 1 0 0,1 0-1 0 0,-1-1 0 0 0,1 1 1 0 0,-1-1-1 0 0,1 1 0 0 0,-1 0 0 0 0,1 0 1 0 0,-1-1-1 0 0,1 1 0 0 0,-1 0 0 0 0,1 0 1 0 0,-1 0-1 0 0,1 0 0 0 0,-1-1 1 0 0,0 1-1 0 0,1 0 0 0 0,-1 0 0 0 0,1 0 1 0 0,-1 0-1 0 0,0 0 0 0 0,1 0 1 0 0,-1 1-1 0 0,0-1 0 0 0,0 1-11 0 0,0-1-1 0 0,0 1 1 0 0,1 0 0 0 0,-1 0-1 0 0,0 0 1 0 0,0 0-1 0 0,1 0 1 0 0,-1 0 0 0 0,1 0-1 0 0,-1 0 1 0 0,1 0 0 0 0,-1 0-1 0 0,1 0 1 0 0,0 1 0 0 0,-1-1-1 0 0,1 0 1 0 0,0 0-1 0 0,0 0 1 0 0,0 2 0 0 0,0 2 33 0 0,1 0 0 0 0,-1 0-1 0 0,1 0 1 0 0,0 0 0 0 0,0 0 0 0 0,1 0 0 0 0,-1 0 0 0 0,1 0 0 0 0,0-1 0 0 0,1 1 0 0 0,-1-1 0 0 0,1 1 0 0 0,0-1-1 0 0,0 0 1 0 0,0 0 0 0 0,0 0 0 0 0,1-1 0 0 0,-1 1 0 0 0,1-1 0 0 0,0 0 0 0 0,8 5 0 0 0,3 1 91 0 0,-13-8-51 0 0,0 1 1 0 0,0 0-1 0 0,0-1 0 0 0,1 0 0 0 0,-1 1 0 0 0,0-1 0 0 0,1 0 0 0 0,-1 0 0 0 0,1-1 0 0 0,-1 1 0 0 0,1 0 0 0 0,0-1 0 0 0,-1 1 0 0 0,1-1 0 0 0,-1 0 0 0 0,1 0 0 0 0,0 0 0 0 0,-1 0 0 0 0,5-1 0 0 0,-6-1 59 0 0,0 1 1 0 0,1-1-1 0 0,-1 0 0 0 0,0 1 0 0 0,0-1 0 0 0,0 0 0 0 0,0 0 0 0 0,0 0 1 0 0,-1 0-1 0 0,1 0 0 0 0,-1 0 0 0 0,1-2 0 0 0,3-7 119 0 0,-2 6-189 0 0,-1-1 0 0 0,1 1 0 0 0,-1-1-1 0 0,-1 1 1 0 0,1-1 0 0 0,-1 0 0 0 0,0 0 0 0 0,0 1 0 0 0,-1-1 0 0 0,1 0 0 0 0,-1 1 0 0 0,-1-1 0 0 0,1 1 0 0 0,-1-1 0 0 0,0 1 0 0 0,0 0 0 0 0,0-1 0 0 0,-1 1 0 0 0,0 0 0 0 0,0 1 0 0 0,0-1 0 0 0,-6-6 0 0 0,8 10-161 0 0,0 3 40 0 0,1 0-1 0 0,0 0 0 0 0,-1-1 0 0 0,1 1 0 0 0,0 0 1 0 0,0 0-1 0 0,0 0 0 0 0,0 0 0 0 0,0 0 1 0 0,0 0-1 0 0,0 0 0 0 0,1-1 0 0 0,-1 1 0 0 0,1 0 1 0 0,1 3-1 0 0,12 37 31 0 0,-12-37 36 0 0,0 0 0 0 0,0 0 0 0 0,0 0 0 0 0,0 0 0 0 0,0 7 0 0 0,-1-10 23 0 0,0 0 1 0 0,0 0-1 0 0,0-1 0 0 0,0 1 0 0 0,1 0 0 0 0,-1 0 0 0 0,1-1 0 0 0,-1 1 0 0 0,1 0 1 0 0,-1-1-1 0 0,1 0 0 0 0,0 1 0 0 0,3 1 0 0 0,26 15 38 0 0,-28-17-6 0 0,0 0 0 0 0,0 0 0 0 0,0 0 0 0 0,0 0 0 0 0,0 0 0 0 0,0-1-1 0 0,0 1 1 0 0,0-1 0 0 0,0 0 0 0 0,0 0 0 0 0,1 0 0 0 0,-1 0 0 0 0,0 0 0 0 0,0-1 0 0 0,0 1 0 0 0,5-3 0 0 0,-6 2 27 0 0,0 0 0 0 0,0 0 0 0 0,0-1 0 0 0,-1 1 0 0 0,1-1 0 0 0,0 1-1 0 0,-1-1 1 0 0,1 0 0 0 0,-1 0 0 0 0,1 1 0 0 0,-1-1 0 0 0,0 0 0 0 0,0 0 0 0 0,0 0 0 0 0,0-1 0 0 0,0 1-1 0 0,0 0 1 0 0,0 0 0 0 0,-1 0 0 0 0,1-1 0 0 0,-1 1 0 0 0,0 0 0 0 0,0-4 0 0 0,1-1-55 0 0,0 0 0 0 0,-1 0 1 0 0,0 0-1 0 0,-1 0 0 0 0,1 1 0 0 0,-1-1 1 0 0,-1 0-1 0 0,1 0 0 0 0,-1 1 0 0 0,-1-1 1 0 0,1 0-1 0 0,-6-9 0 0 0,8 16-233 0 0,11 15-12822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2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26 115 3321 0 0,'30'42'1385'0'0,"49"68"1257"0"0,-46-67-1795 0 0,-21-29-350 0 0,16 24 0 0 0,-20-24-214 0 0,-2-2 245 0 0,1-1 0 0 0,0-1 0 0 0,15 18 716 0 0,-22-28-1220 0 0,0 0 0 0 0,0 0-1 0 0,0 1 1 0 0,0-1 0 0 0,0 0 0 0 0,0 0 0 0 0,0 0 0 0 0,0 0-1 0 0,0 0 1 0 0,0 0 0 0 0,0 0 0 0 0,0 0 0 0 0,0 1 0 0 0,0-1-1 0 0,0 0 1 0 0,0 0 0 0 0,0 0 0 0 0,0 0 0 0 0,0 0-1 0 0,0 0 1 0 0,0 0 0 0 0,0 0 0 0 0,0 1 0 0 0,0-1 0 0 0,0 0-1 0 0,0 0 1 0 0,-1 0 0 0 0,1 0 0 0 0,0 0 0 0 0,0 0 0 0 0,0 0-1 0 0,0 0 1 0 0,0 0 0 0 0,0 0 0 0 0,0 0 0 0 0,0 0 0 0 0,-1 0-1 0 0,1 0 1 0 0,0 0 0 0 0,0 0 0 0 0,0 0 0 0 0,0 0-1 0 0,-7-3 616 0 0,-9-10 88 0 0,12 9-439 0 0,-13-13 500 0 0,1 0 1 0 0,-19-26-1 0 0,-7-8 25 0 0,23 30-547 0 0,1 0 0 0 0,1-1 0 0 0,1-1 1 0 0,-22-40-1 0 0,37 59-280 0 0,-1 0 1 0 0,0 0 0 0 0,1 0-1 0 0,0 0 1 0 0,0 0 0 0 0,0 0-1 0 0,0 0 1 0 0,1 0 0 0 0,0-1-1 0 0,0 1 1 0 0,0 0 0 0 0,0 0-1 0 0,1-6 1 0 0,0 7-35 0 0,0 0 1 0 0,0 0-1 0 0,1 0 0 0 0,-1 0 1 0 0,1 0-1 0 0,-1 0 1 0 0,1 0-1 0 0,0 1 0 0 0,0-1 1 0 0,0 1-1 0 0,0-1 0 0 0,1 1 1 0 0,-1 0-1 0 0,1 0 0 0 0,-1 0 1 0 0,1 0-1 0 0,5-2 1 0 0,0-1-66 0 0,2 1 1 0 0,-1 1-1 0 0,0-1 1 0 0,1 2-1 0 0,13-3 1 0 0,-2 1-221 0 0,32 1 0 0 0,-39 3-161 0 0,0 1 0 0 0,-1 1 0 0 0,1 1 0 0 0,24 7 0 0 0,17 4-1954 0 0,-2-4-610 0 0,-24-6 213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 6425 0 0,'-1'3'206'0'0,"0"-1"-1"0"0,0 1 0 0 0,1 0 0 0 0,0-1 0 0 0,-1 1 1 0 0,1 0-1 0 0,0-1 0 0 0,0 1 0 0 0,0 0 0 0 0,1 0 1 0 0,-1-1-1 0 0,1 1 0 0 0,-1 0 0 0 0,1-1 0 0 0,0 1 1 0 0,0-1-1 0 0,0 1 0 0 0,1-1 0 0 0,-1 0 0 0 0,0 1 1 0 0,1-1-1 0 0,0 0 0 0 0,-1 0 0 0 0,1 0 0 0 0,0 0 1 0 0,0 0-1 0 0,4 3 0 0 0,-1-1-110 0 0,1-1 0 0 0,-1 0 0 0 0,1 0 0 0 0,-1 0 0 0 0,1 0 0 0 0,0-1 0 0 0,0 0 0 0 0,0 0 0 0 0,0-1 0 0 0,12 2 0 0 0,-13-3 3 0 0,0 0 0 0 0,0 0 0 0 0,0 0 0 0 0,0-1 1 0 0,0 0-1 0 0,-1 1 0 0 0,1-2 0 0 0,0 1 0 0 0,-1-1 0 0 0,1 1 0 0 0,-1-1 0 0 0,1 0 0 0 0,-1-1 0 0 0,0 1 0 0 0,0-1 0 0 0,0 0 0 0 0,0 0 1 0 0,0 0-1 0 0,-1 0 0 0 0,1-1 0 0 0,-1 0 0 0 0,0 1 0 0 0,3-6 0 0 0,-5 7-19 0 0,1-1-1 0 0,-1 0 1 0 0,0 1-1 0 0,0-1 1 0 0,0 0 0 0 0,-1 1-1 0 0,1-1 1 0 0,-1 0-1 0 0,1 0 1 0 0,-1 0 0 0 0,0 0-1 0 0,0 1 1 0 0,0-1-1 0 0,0 0 1 0 0,-1 0 0 0 0,1 0-1 0 0,-1 0 1 0 0,0 1-1 0 0,0-1 1 0 0,0 0 0 0 0,0 1-1 0 0,0-1 1 0 0,0 0-1 0 0,-1 1 1 0 0,1 0 0 0 0,-1-1-1 0 0,0 1 1 0 0,0 0-1 0 0,0 0 1 0 0,-3-3 0 0 0,-1-1-54 0 0,0 0 0 0 0,-1 0 1 0 0,1 1-1 0 0,-1-1 0 0 0,0 2 1 0 0,-1-1-1 0 0,-11-5 1 0 0,16 9-74 0 0,1 0 0 0 0,-1 1 0 0 0,0-1 0 0 0,1 1 0 0 0,-1-1 0 0 0,0 1 0 0 0,0 0 0 0 0,1 0 0 0 0,-1 0 0 0 0,0 0 0 0 0,0 0 0 0 0,1 1 0 0 0,-1-1 0 0 0,0 1 0 0 0,1 0 0 0 0,-1 0 0 0 0,0 0 0 0 0,1 0 0 0 0,-1 0 0 0 0,1 0 0 0 0,-1 1 0 0 0,1-1 0 0 0,0 1 0 0 0,0 0 0 0 0,0-1 0 0 0,0 1 0 0 0,-2 3 0 0 0,1-2 12 0 0,1 1-1 0 0,0-1 1 0 0,0 1-1 0 0,0 0 1 0 0,0-1-1 0 0,1 1 1 0 0,0 0-1 0 0,-1 0 1 0 0,1 0-1 0 0,1 0 1 0 0,-1 1-1 0 0,0-1 1 0 0,1 0-1 0 0,0 0 1 0 0,0 0-1 0 0,1 0 1 0 0,-1 0-1 0 0,1 1 1 0 0,-1-1-1 0 0,1 0 1 0 0,1 0 0 0 0,-1 0-1 0 0,2 4 1 0 0,-1-4 39 0 0,0 1 0 0 0,-1-1 0 0 0,1 0 0 0 0,1 0 0 0 0,-1 0 0 0 0,1 0 1 0 0,-1 0-1 0 0,1 0 0 0 0,0-1 0 0 0,1 1 0 0 0,-1-1 0 0 0,1 0 1 0 0,-1 0-1 0 0,1 0 0 0 0,0-1 0 0 0,0 1 0 0 0,0-1 0 0 0,0 0 0 0 0,1 0 1 0 0,5 2-1 0 0,-7-3 17 0 0,0-1 0 0 0,0 0 1 0 0,0 0-1 0 0,-1 0 0 0 0,1 0 0 0 0,0 0 1 0 0,0-1-1 0 0,0 1 0 0 0,0-1 0 0 0,-1 0 1 0 0,1 1-1 0 0,0-1 0 0 0,0-1 1 0 0,-1 1-1 0 0,1 0 0 0 0,-1-1 0 0 0,3-1 1 0 0,1-2-1 0 0,0 0 0 0 0,0-1 0 0 0,0 0 0 0 0,8-11 0 0 0,-12 14-11 0 0,0-1-1 0 0,0 1 1 0 0,-1-1 0 0 0,1 0-1 0 0,-1 0 1 0 0,0 0-1 0 0,0 1 1 0 0,0-1 0 0 0,-1 0-1 0 0,1 0 1 0 0,-1 0-1 0 0,0 0 1 0 0,0 0 0 0 0,0 0-1 0 0,-1 0 1 0 0,1 0-1 0 0,-2-5 1 0 0,2 9-11 0 0,0-1 1 0 0,0 1-1 0 0,0 0 0 0 0,0-1 1 0 0,0 1-1 0 0,0-1 1 0 0,0 1-1 0 0,0-1 0 0 0,0 1 1 0 0,0-1-1 0 0,0 1 1 0 0,0 0-1 0 0,-1-1 0 0 0,1 1 1 0 0,0-1-1 0 0,0 1 0 0 0,0 0 1 0 0,-1-1-1 0 0,1 1 1 0 0,0-1-1 0 0,0 1 0 0 0,-1 0 1 0 0,1-1-1 0 0,0 1 1 0 0,-1 0-1 0 0,1 0 0 0 0,0-1 1 0 0,-1 1-1 0 0,1 0 0 0 0,0 0 1 0 0,-1-1-1 0 0,-9-4-182 0 0,10 7 129 0 0,0 0 0 0 0,0 0 0 0 0,0 1 0 0 0,0-1 0 0 0,0 0 0 0 0,0 0 0 0 0,0 0 0 0 0,1 2 0 0 0,-3 10-24 0 0,2-13 74 0 0,-1-1 1 0 0,1 1 0 0 0,-1 0 0 0 0,1 0-1 0 0,0 0 1 0 0,0 0 0 0 0,0 0 0 0 0,-1 0 0 0 0,1 0-1 0 0,0 0 1 0 0,0 0 0 0 0,0 0 0 0 0,0 0-1 0 0,1 0 1 0 0,-1 0 0 0 0,0 0 0 0 0,0 0 0 0 0,1 0-1 0 0,-1 0 1 0 0,0 0 0 0 0,1 0 0 0 0,-1 0-1 0 0,1 0 1 0 0,-1 0 0 0 0,2 1 0 0 0,2 2-22 0 0,-1 0 0 0 0,1 1 0 0 0,-1-1 1 0 0,0 1-1 0 0,0 0 0 0 0,0 0 0 0 0,-1 0 0 0 0,3 6 1 0 0,-4-8-58 0 0,0-1 0 0 0,0 0 0 0 0,0 0 1 0 0,1 1-1 0 0,-1-1 0 0 0,1 0 1 0 0,-1-1-1 0 0,1 1 0 0 0,0 0 0 0 0,0 0 1 0 0,0-1-1 0 0,0 1 0 0 0,0-1 0 0 0,0 1 1 0 0,0-1-1 0 0,3 1 0 0 0,-2-1-608 0 0,-1 0 1 0 0,1 0-1 0 0,-1 0 0 0 0,1-1 1 0 0,0 1-1 0 0,0-1 0 0 0,-1 1 0 0 0,6-1 1 0 0,0 0-763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21 262 5561 0 0,'-1'0'181'0'0,"1"-1"-1"0"0,-1 1 0 0 0,1 0 1 0 0,-1 0-1 0 0,0 0 1 0 0,1 0-1 0 0,-1 0 0 0 0,1 0 1 0 0,-1-1-1 0 0,0 1 1 0 0,1 0-1 0 0,-1 1 0 0 0,1-1 1 0 0,-1 0-1 0 0,0 0 1 0 0,1 0-1 0 0,-1 0 1 0 0,1 0-1 0 0,-1 1 0 0 0,1-1 1 0 0,-1 0-1 0 0,0 0 1 0 0,1 1-1 0 0,-1-1 0 0 0,1 1 1 0 0,-1-1-1 0 0,1 0 1 0 0,0 1-1 0 0,-2 0 0 0 0,2 1-76 0 0,-1-1 0 0 0,1 1-1 0 0,-1 0 1 0 0,1 0 0 0 0,0 0-1 0 0,-1-1 1 0 0,1 1-1 0 0,0 0 1 0 0,0 0 0 0 0,1 2-1 0 0,0 10 573 0 0,5 26-1 0 0,-4-35-560 0 0,-1 0-1 0 0,1 0 0 0 0,-1 0 0 0 0,1 0 0 0 0,1 0 0 0 0,-1 0 1 0 0,6 8-1 0 0,-7-12-96 0 0,1 1 1 0 0,-1-1-1 0 0,0 0 0 0 0,0 0 1 0 0,0 0-1 0 0,1 0 1 0 0,-1-1-1 0 0,0 1 1 0 0,1 0-1 0 0,-1 0 0 0 0,1-1 1 0 0,-1 1-1 0 0,1-1 1 0 0,-1 1-1 0 0,1-1 1 0 0,-1 0-1 0 0,1 0 0 0 0,-1 0 1 0 0,1 1-1 0 0,-1-1 1 0 0,1-1-1 0 0,0 1 1 0 0,-1 0-1 0 0,1 0 0 0 0,-1-1 1 0 0,1 1-1 0 0,-1 0 1 0 0,1-1-1 0 0,-1 0 1 0 0,1 1-1 0 0,-1-1 0 0 0,0 0 1 0 0,3-1-1 0 0,0-1 21 0 0,0 0-1 0 0,0 0 1 0 0,0 0 0 0 0,-1-1-1 0 0,0 1 1 0 0,1-1-1 0 0,-1 0 1 0 0,0 0-1 0 0,4-8 1 0 0,11-11 108 0 0,-1 1 49 0 0,-12 14-161 0 0,1 0 70 0 0,-6 8-101 0 0,0-1 0 0 0,0 1 0 0 0,0 0-1 0 0,0 0 1 0 0,0 0 0 0 0,0-1 0 0 0,0 1 0 0 0,0 0-1 0 0,-1 0 1 0 0,1 0 0 0 0,0-1 0 0 0,0 1-1 0 0,0 0 1 0 0,0 0 0 0 0,0 0 0 0 0,0-1 0 0 0,0 1-1 0 0,0 0 1 0 0,0 0 0 0 0,-1 0 0 0 0,1 0-1 0 0,0-1 1 0 0,0 1 0 0 0,0 0 0 0 0,0 0-1 0 0,-1 0 1 0 0,1 0 0 0 0,0 0 0 0 0,0 0 0 0 0,0-1-1 0 0,0 1 1 0 0,-1 0 0 0 0,1 0 0 0 0,0 0-1 0 0,0 0 1 0 0,-1 0 0 0 0,1 0 0 0 0,-5-3-45 0 0,6 14-244 0 0,-2-4 312 0 0,-1 33 99 0 0,2-38-105 0 0,1 0-1 0 0,-1 1 1 0 0,1-1 0 0 0,-1 1-1 0 0,1-1 1 0 0,0 0 0 0 0,0 1-1 0 0,0-1 1 0 0,0 0 0 0 0,0 0-1 0 0,0 0 1 0 0,1 0 0 0 0,-1 0-1 0 0,3 2 1 0 0,4 8 66 0 0,-7-11-74 0 0,-1 0 1 0 0,1 0-1 0 0,-1 0 1 0 0,0 0-1 0 0,1 0 1 0 0,0 0-1 0 0,-1 0 1 0 0,1 0-1 0 0,-1-1 1 0 0,1 1-1 0 0,0 0 1 0 0,0 0-1 0 0,0-1 1 0 0,-1 1-1 0 0,1 0 1 0 0,0-1-1 0 0,0 1 1 0 0,0-1-1 0 0,0 1 1 0 0,0-1-1 0 0,0 0 1 0 0,0 1-1 0 0,0-1 1 0 0,0 0 0 0 0,0 0-1 0 0,0 1 1 0 0,0-1-1 0 0,0 0 1 0 0,0 0-1 0 0,0 0 1 0 0,0 0-1 0 0,0-1 1 0 0,0 1-1 0 0,0 0 1 0 0,0 0-1 0 0,0-1 1 0 0,1 1-1 0 0,0-1 34 0 0,-1 0 1 0 0,0 0-1 0 0,0-1 0 0 0,0 1 0 0 0,0 0 0 0 0,0 0 1 0 0,-1 0-1 0 0,1-1 0 0 0,0 1 0 0 0,0-2 0 0 0,10-13 266 0 0,-7 12-247 0 0,0-1-1 0 0,0 0 0 0 0,-1 0 0 0 0,0 0 1 0 0,1 0-1 0 0,-2-1 0 0 0,1 1 1 0 0,-1-1-1 0 0,0 1 0 0 0,0-1 0 0 0,0 0 1 0 0,-1 0-1 0 0,0 0 0 0 0,1-7 0 0 0,-1-6-6 0 0,0 0-1 0 0,-1 0 0 0 0,-2-24 1 0 0,-19-110-751 0 0,17 142 573 0 0,3 10 71 0 0,0-1 0 0 0,0 1 0 0 0,1 0-1 0 0,-1 0 1 0 0,1-1 0 0 0,-1 1 0 0 0,1-1-1 0 0,0 1 1 0 0,0 0 0 0 0,-1-1 0 0 0,1 1-1 0 0,0-3 1 0 0,16 39-1504 0 0,6 48 1548 0 0,12 67 751 0 0,-13-34 676 0 0,-21-116-958 0 0,-14 3 82 0 0,8-5-546 0 0,0 0 1 0 0,0 0-1 0 0,1 0 1 0 0,-1-1-1 0 0,1 0 0 0 0,-1 0 1 0 0,1-1-1 0 0,0 1 1 0 0,0-1-1 0 0,1 0 1 0 0,-8-8-1 0 0,3 4-213 0 0,-10-11-637 0 0,19 18 800 0 0,-1 1 0 0 0,1-1 0 0 0,0 1 0 0 0,-1-1 0 0 0,1 0 1 0 0,-1 1-1 0 0,1-1 0 0 0,0 0 0 0 0,0 1 0 0 0,-1-1 0 0 0,1 0 0 0 0,0 1 0 0 0,0-1 0 0 0,0 0 0 0 0,0 1 0 0 0,0-1 0 0 0,0 0 1 0 0,0 0-1 0 0,0 1 0 0 0,0-1 0 0 0,0 0 0 0 0,0 1 0 0 0,0-1 0 0 0,1 0 0 0 0,-1 1 0 0 0,0-1 0 0 0,0 0 0 0 0,1 1 0 0 0,0-2 1 0 0,2-4-409 0 0,-2 5 427 0 0,-1 0 1 0 0,1 1-1 0 0,-1-1 1 0 0,1 0-1 0 0,0 0 1 0 0,-1 1-1 0 0,1-1 1 0 0,0 0-1 0 0,-1 0 1 0 0,1 1-1 0 0,0-1 1 0 0,0 1-1 0 0,0-1 1 0 0,0 1-1 0 0,-1-1 1 0 0,1 1-1 0 0,0 0 1 0 0,0-1-1 0 0,2 1 1 0 0,13-4-525 0 0,0 0 0 0 0,0 2 0 0 0,18-2 0 0 0,-17 2 87 0 0,0 0 0 0 0,33-11 0 0 0,-49 13 466 0 0,0-1 128 0 0,0 1 0 0 0,0-1 0 0 0,0 1 0 0 0,0 0 0 0 0,0-1 1 0 0,1 1-1 0 0,-1 0 0 0 0,0 0 0 0 0,0 0 0 0 0,1 0 1 0 0,-1 0-1 0 0,0 0 0 0 0,0 0 0 0 0,0 0 0 0 0,2 1 0 0 0,-2 0-26 0 0,-1 0 0 0 0,1 0 0 0 0,-1 0 0 0 0,1 0 0 0 0,-1 0 0 0 0,0 0 0 0 0,0 0 0 0 0,1 0 0 0 0,-1 1 0 0 0,0-1 0 0 0,0 0 0 0 0,0 0 0 0 0,0 0 0 0 0,0 0 0 0 0,-1 0 0 0 0,1 2 0 0 0,0 7-65 0 0,1 0 0 0 0,1-1 0 0 0,-1 1 1 0 0,2-1-1 0 0,-1 0 0 0 0,1 0 0 0 0,1 0 0 0 0,8 17 0 0 0,-11-24-170 0 0,11 20-267 0 0,-1-12-3626 0 0,-9-9 2152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 5905 0 0,'0'-3'1531'0'0,"0"-1"-680"0"0,-1-1 1 0 0,1 1-1 0 0,-1 0 0 0 0,0-1 0 0 0,0 1 0 0 0,-1 0 1 0 0,-2-6-1 0 0,4 10-871 0 0,0 0 1 0 0,0 0 0 0 0,-1-1-1 0 0,1 1 1 0 0,0 0-1 0 0,0 0 1 0 0,0 0 0 0 0,0 0-1 0 0,0 0 1 0 0,0 0 0 0 0,0-1-1 0 0,0 1 1 0 0,-1 0 0 0 0,1 0-1 0 0,0 0 1 0 0,0 0-1 0 0,0 0 1 0 0,0-1 0 0 0,0 1-1 0 0,0 0 1 0 0,0 0 0 0 0,0 0-1 0 0,0 0 1 0 0,0-1-1 0 0,0 1 1 0 0,0 0 0 0 0,0 0-1 0 0,0 0 1 0 0,0 0 0 0 0,0 0-1 0 0,0-1 1 0 0,0 1 0 0 0,1 0-1 0 0,-1 0 1 0 0,0 0-1 0 0,0 0 1 0 0,0 0 0 0 0,0-1-1 0 0,0 1 1 0 0,0 0 0 0 0,0 0-1 0 0,9-2-191 0 0,10 4-1754 0 0,-2 9-1739 0 0,-7-4 3330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48 135 6457 0 0,'16'3'5898'0'0,"-10"-2"-5605"0"0,-1-1 1 0 0,1 0 0 0 0,0 0 0 0 0,-1 0-1 0 0,1-1 1 0 0,-1 0 0 0 0,7-1-1 0 0,-5-1-25 0 0,0 1 0 0 0,-1-1-1 0 0,1 0 1 0 0,11-8 0 0 0,-15 9-189 0 0,-1 1 1 0 0,0-1 0 0 0,0 0 0 0 0,0 0-1 0 0,0 0 1 0 0,0 0 0 0 0,0 0-1 0 0,0 0 1 0 0,-1 0 0 0 0,1 0 0 0 0,-1-1-1 0 0,0 1 1 0 0,0-1 0 0 0,1 1 0 0 0,0-5-1 0 0,-2 4-36 0 0,0 1 0 0 0,0 0 0 0 0,0 0 0 0 0,-1-1 0 0 0,1 1 0 0 0,0 0 0 0 0,-1 0 0 0 0,0 0 0 0 0,1 0 0 0 0,-1 0 0 0 0,0-1 0 0 0,0 1 0 0 0,0 1 0 0 0,-1-1 0 0 0,1 0 0 0 0,0 0 0 0 0,-1 0 0 0 0,1 1 0 0 0,-1-1 0 0 0,1 1 0 0 0,-4-3 0 0 0,1 0-65 0 0,-1 1 0 0 0,1 0 0 0 0,-1 0 0 0 0,0 0 0 0 0,0 0 0 0 0,-1 1 0 0 0,-7-3 0 0 0,10 4-22 0 0,-1 1 1 0 0,0-1-1 0 0,0 0 0 0 0,1 1 1 0 0,-1 0-1 0 0,0 0 0 0 0,0 0 1 0 0,1 1-1 0 0,-1-1 1 0 0,0 1-1 0 0,0 0 0 0 0,1 0 1 0 0,-1 0-1 0 0,1 0 0 0 0,-1 1 1 0 0,1-1-1 0 0,-1 1 1 0 0,1 0-1 0 0,0 0 0 0 0,0 0 1 0 0,0 1-1 0 0,0-1 0 0 0,0 1 1 0 0,1-1-1 0 0,-1 1 1 0 0,1 0-1 0 0,-1 0 0 0 0,1 0 1 0 0,0 1-1 0 0,0-1 0 0 0,1 0 1 0 0,-1 1-1 0 0,1-1 1 0 0,-3 7-1 0 0,-1 6-67 0 0,4-14 111 0 0,0-1 1 0 0,0 1-1 0 0,0 0 1 0 0,1 0-1 0 0,-1 0 0 0 0,0 1 1 0 0,1-1-1 0 0,0 0 0 0 0,-1 0 1 0 0,1 0-1 0 0,0 0 0 0 0,0 0 1 0 0,0 0-1 0 0,0 1 0 0 0,1-1 1 0 0,-1 0-1 0 0,0 0 0 0 0,1 0 1 0 0,0 0-1 0 0,-1 0 0 0 0,1 0 1 0 0,0 0-1 0 0,0 0 0 0 0,0 0 1 0 0,0 0-1 0 0,2 2 1 0 0,3 2 19 0 0,0 1 1 0 0,-1 0 0 0 0,0 1 0 0 0,0-1-1 0 0,0 1 1 0 0,5 13 0 0 0,-9-18-23 0 0,1-1 0 0 0,-1 0 0 0 0,1 0 0 0 0,-1 1 0 0 0,1-1 0 0 0,0 0 0 0 0,0-1 0 0 0,0 1 0 0 0,0 0 0 0 0,0 0 0 0 0,0-1 0 0 0,1 0 0 0 0,-1 1 0 0 0,0-1 0 0 0,1 0 0 0 0,-1 0 0 0 0,5 1 0 0 0,3 1-594 0 0,0 0-1 0 0,1-1 0 0 0,12 2 0 0 0,-6-3-769 0 0,1-1-472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3249 0 0,'-1'1'350'0'0,"0"0"0"0"0,0 0 0 0 0,0 0 0 0 0,0 1 0 0 0,0-1 0 0 0,0 0 1 0 0,0 1-1 0 0,0-1 0 0 0,0 0 0 0 0,1 1 0 0 0,-1-1 0 0 0,1 1 0 0 0,-1-1 0 0 0,1 1 1 0 0,-1 0-1 0 0,1-1 0 0 0,0 1 0 0 0,0 1 0 0 0,4 32 757 0 0,-1-11-478 0 0,-2-12-567 0 0,1 0 0 0 0,0-1 0 0 0,1 1 0 0 0,0-1 0 0 0,1 0 0 0 0,6 12 0 0 0,0-11-1288 0 0,-2-7-2409 0 0,-4-5 2130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93 2561 0 0,'-4'-4'588'0'0,"0"0"0"0"0,0 0 0 0 0,0 0 0 0 0,1 0 0 0 0,0 0 0 0 0,0-1 0 0 0,0 1 0 0 0,0-1 0 0 0,0 0 0 0 0,1 0 0 0 0,0 0 0 0 0,0 0 0 0 0,1-1 0 0 0,-1 1 0 0 0,0-11 0 0 0,1 16-617 0 0,1 0 0 0 0,0-1 0 0 0,0 1 0 0 0,0 0 0 0 0,0 0 0 0 0,0-1 0 0 0,0 1 0 0 0,0 0 0 0 0,0-1 0 0 0,0 1 0 0 0,0 0 0 0 0,0 0 0 0 0,0-1 0 0 0,0 1 0 0 0,0 0 0 0 0,0-1 0 0 0,0 1 0 0 0,0 0 0 0 0,0 0 0 0 0,0-1 0 0 0,0 1 0 0 0,0 0 0 0 0,0 0 0 0 0,1-1 0 0 0,-1 1 0 0 0,0 0 0 0 0,0-1 0 0 0,10 5-507 0 0,7 9-3529 0 0,-11-7 2438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5377 0 0,'-1'2'343'0'0,"1"-1"0"0"0,-1 0-1 0 0,1 0 1 0 0,0 1 0 0 0,-1-1-1 0 0,1 0 1 0 0,0 1 0 0 0,-1-1 0 0 0,1 0-1 0 0,0 1 1 0 0,0-1 0 0 0,0 0 0 0 0,0 1-1 0 0,1-1 1 0 0,-1 3 0 0 0,6 22 944 0 0,-6-25-1182 0 0,7 28 1236 0 0,2 38-1 0 0,-6-37-247 0 0,-1-63 408 0 0,-2 22-1447 0 0,0-1 0 0 0,1 1 0 0 0,0-1 0 0 0,1 1 0 0 0,0-1 0 0 0,1 1 0 0 0,1 0 0 0 0,-1 0 0 0 0,10-17 0 0 0,-11 25-72 0 0,0 0 1 0 0,1 0-1 0 0,-1 1 0 0 0,1-1 1 0 0,-1 1-1 0 0,1 0 0 0 0,0-1 1 0 0,0 1-1 0 0,0 0 1 0 0,1 1-1 0 0,-1-1 0 0 0,0 1 1 0 0,1-1-1 0 0,-1 1 0 0 0,1 0 1 0 0,-1 0-1 0 0,1 0 1 0 0,-1 1-1 0 0,1-1 0 0 0,0 1 1 0 0,-1 0-1 0 0,8 1 0 0 0,-10-1 15 0 0,0 1 0 0 0,0-1 0 0 0,1 1 0 0 0,-1 0 0 0 0,0 0 0 0 0,0-1 0 0 0,0 1 0 0 0,0 0 0 0 0,1 0 0 0 0,-1 0 0 0 0,-1 0 0 0 0,1 0 0 0 0,0 0 0 0 0,0 0 0 0 0,0 1 0 0 0,-1-1 0 0 0,1 0 0 0 0,0 0 0 0 0,-1 1 0 0 0,1-1 0 0 0,-1 0 0 0 0,1 1 0 0 0,-1-1 0 0 0,0 0 0 0 0,0 3 0 0 0,5 10-32 0 0,-2-9-25 0 0,0 1 1 0 0,0-1-1 0 0,0 0 0 0 0,0 1 0 0 0,-1 0 1 0 0,0-1-1 0 0,-1 1 0 0 0,1 0 0 0 0,-1 0 0 0 0,0 0 1 0 0,0 0-1 0 0,-1 0 0 0 0,0 0 0 0 0,0 0 1 0 0,-2 11-1 0 0,2-11-777 0 0,-1 0 0 0 0,1 0 0 0 0,0 0 0 0 0,2 10 0 0 0,-2-14 27 0 0,0 0-1162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24 354 3649 0 0,'0'1'211'0'0,"0"0"0"0"0,0-1 0 0 0,0 1 1 0 0,1 0-1 0 0,-1-1 0 0 0,0 1 0 0 0,0 0 1 0 0,1-1-1 0 0,-1 1 0 0 0,0 0 0 0 0,1-1 0 0 0,-1 1 1 0 0,0-1-1 0 0,1 1 0 0 0,-1 0 0 0 0,1-1 0 0 0,-1 1 1 0 0,1-1-1 0 0,-1 1 0 0 0,1-1 0 0 0,0 0 1 0 0,-1 1-1 0 0,1-1 0 0 0,0 1 0 0 0,24 5 2035 0 0,-16-5-1883 0 0,1-1-1 0 0,-1 0 1 0 0,12-2-1 0 0,-16 1-215 0 0,0 0 0 0 0,0 0 0 0 0,0-1 0 0 0,0 1 0 0 0,0-1 0 0 0,0-1 0 0 0,0 1 0 0 0,-1 0-1 0 0,1-1 1 0 0,7-6 0 0 0,-11 8-95 0 0,1 0 0 0 0,-1-1 0 0 0,0 1 0 0 0,1-1 0 0 0,-1 1 0 0 0,0-1 0 0 0,0 1 0 0 0,0-1 0 0 0,0 0 0 0 0,0 1 0 0 0,-1-1 0 0 0,1 0-1 0 0,0 0 1 0 0,-1 0 0 0 0,1 0 0 0 0,-1 0 0 0 0,0 1 0 0 0,0-1 0 0 0,0 0 0 0 0,0 0 0 0 0,0 0 0 0 0,0 0 0 0 0,0 0 0 0 0,0 0 0 0 0,-1 0 0 0 0,1 0 0 0 0,-1 0 0 0 0,0 1 0 0 0,1-1 0 0 0,-1 0-1 0 0,-2-2 1 0 0,1-1-21 0 0,-1 1-1 0 0,0 0 0 0 0,0 0 0 0 0,0 0 0 0 0,0 0 1 0 0,-1 1-1 0 0,1-1 0 0 0,-1 1 0 0 0,0 0 0 0 0,0 0 1 0 0,-1 0-1 0 0,1 0 0 0 0,0 1 0 0 0,-1 0 0 0 0,0 0 1 0 0,1 0-1 0 0,-8-1 0 0 0,8 2-76 0 0,0 0 0 0 0,0 1-1 0 0,0-1 1 0 0,0 1 0 0 0,0 0 0 0 0,0 1-1 0 0,0-1 1 0 0,0 1 0 0 0,0-1 0 0 0,0 1-1 0 0,0 0 1 0 0,0 1 0 0 0,1-1 0 0 0,-1 1-1 0 0,0-1 1 0 0,1 1 0 0 0,-1 0 0 0 0,1 1-1 0 0,0-1 1 0 0,0 0 0 0 0,-1 1 0 0 0,-2 4-1 0 0,4-4 11 0 0,0-1-1 0 0,1 1 1 0 0,-1 0-1 0 0,1 0 1 0 0,0 0-1 0 0,0 0 1 0 0,0 1-1 0 0,0-1 1 0 0,0 0 0 0 0,1 0-1 0 0,-1 1 1 0 0,1-1-1 0 0,0 0 1 0 0,0 1-1 0 0,0-1 1 0 0,1 5-1 0 0,3-3 50 0 0,-1 1 0 0 0,1-1 0 0 0,-1 0 0 0 0,2 0 0 0 0,-1 0 0 0 0,0 0 0 0 0,1-1 0 0 0,0 1 0 0 0,0-1 0 0 0,0-1 0 0 0,11 7 0 0 0,-12-8 24 0 0,-1-1-1 0 0,1 0 1 0 0,-1 0 0 0 0,1 0 0 0 0,0 0-1 0 0,-1-1 1 0 0,1 1 0 0 0,0-1 0 0 0,0 0-1 0 0,-1 0 1 0 0,1 0 0 0 0,0 0 0 0 0,-1-1-1 0 0,1 0 1 0 0,0 0 0 0 0,-1 0 0 0 0,1 0-1 0 0,-1 0 1 0 0,1-1 0 0 0,-1 1 0 0 0,5-4-1 0 0,-2 2 12 0 0,-1-1-1 0 0,-1 0 1 0 0,1 0-1 0 0,0 0 1 0 0,-1 0-1 0 0,0-1 0 0 0,0 0 1 0 0,0 0-1 0 0,-1 0 1 0 0,1 0-1 0 0,3-8 1 0 0,-3 3-14 0 0,0 0 0 0 0,-1 0 0 0 0,0 0 0 0 0,-1 0 1 0 0,0-1-1 0 0,1-11 0 0 0,-2-7 7 0 0,-1 0 1 0 0,-1-1 0 0 0,-11-53-1 0 0,10 70-106 0 0,-1 0 0 0 0,-5-17 1 0 0,7 29-87 0 0,-3 20-1237 0 0,5 9 1418 0 0,1-1 1 0 0,2 1 0 0 0,0-1 0 0 0,11 32 0 0 0,-2 1 83 0 0,-11-51-114 0 0,0-1 1 0 0,1 1-1 0 0,0-1 1 0 0,0 0-1 0 0,1 0 1 0 0,0 0-1 0 0,0 0 0 0 0,1 0 1 0 0,0-1-1 0 0,10 12 1 0 0,-14-19-30 0 0,0 1 0 0 0,0-1 1 0 0,-1 1-1 0 0,1 0 0 0 0,0-1 0 0 0,0 0 1 0 0,0 1-1 0 0,0-1 0 0 0,0 0 0 0 0,0 1 1 0 0,0-1-1 0 0,0 0 0 0 0,0 0 0 0 0,0 0 1 0 0,0 0-1 0 0,0 0 0 0 0,0 0 0 0 0,1 0 1 0 0,-1 0-1 0 0,0 0 0 0 0,0-1 0 0 0,0 1 0 0 0,0 0 1 0 0,0-1-1 0 0,0 1 0 0 0,-1-1 0 0 0,1 1 1 0 0,0-1-1 0 0,0 1 0 0 0,0-1 0 0 0,0 1 1 0 0,1-2-1 0 0,0 0-177 0 0,1 0-1 0 0,-1 0 1 0 0,1 0-1 0 0,-1-1 1 0 0,0 1 0 0 0,0-1-1 0 0,0 1 1 0 0,0-1 0 0 0,1-3-1 0 0,1-5-504 0 0,0 1-1 0 0,-1-1 0 0 0,2-17 0 0 0,-4 24 725 0 0,0 0 0 0 0,-1-1 0 0 0,0 1 0 0 0,0-1 0 0 0,0 1 0 0 0,-1 0 0 0 0,0-1 0 0 0,1 1 0 0 0,-2 0 0 0 0,1-1 0 0 0,-4-7 0 0 0,5 12 32 0 0,0 1 1 0 0,0-1-1 0 0,0 0 0 0 0,0 0 1 0 0,0 1-1 0 0,0-1 0 0 0,0 0 1 0 0,0 0-1 0 0,0 1 0 0 0,0-1 1 0 0,0 0-1 0 0,-1 0 0 0 0,1 1 1 0 0,0-1-1 0 0,0 0 0 0 0,0 0 1 0 0,0 0-1 0 0,-1 1 0 0 0,1-1 0 0 0,0 0 1 0 0,0 0-1 0 0,0 0 0 0 0,-1 0 1 0 0,1 1-1 0 0,0-1 0 0 0,0 0 1 0 0,-1 0-1 0 0,1 0 0 0 0,0 0 1 0 0,0 0-1 0 0,-1 0 0 0 0,1 0 1 0 0,0 0-1 0 0,-1 0 0 0 0,1 0 1 0 0,0 0-1 0 0,0 0 0 0 0,-1 0 1 0 0,1 0-1 0 0,0 0 0 0 0,0 0 1 0 0,-1 0-1 0 0,1 0 0 0 0,0 0 1 0 0,0 0-1 0 0,-1-1 0 0 0,1 1 1 0 0,0 0-1 0 0,0 0 0 0 0,-1 0 1 0 0,1 0-1 0 0,0-1 0 0 0,0 1 0 0 0,0 0 1 0 0,0 0-1 0 0,-1 0 0 0 0,1-1 1 0 0,0 1-1 0 0,0 0 0 0 0,0 0 1 0 0,0 0-1 0 0,0-1 0 0 0,-1 1 1 0 0,1 0-1 0 0,0-1 0 0 0,0 1 1 0 0,0 0-1 0 0,-7 28 181 0 0,5-19 228 0 0,2-7-427 0 0,-1 0 0 0 0,1-1-1 0 0,0 1 1 0 0,0-1 0 0 0,0 1-1 0 0,0-1 1 0 0,0 1 0 0 0,1 0 0 0 0,-1-1-1 0 0,0 1 1 0 0,1-1 0 0 0,-1 1-1 0 0,1-1 1 0 0,-1 1 0 0 0,3 2 0 0 0,14 23 203 0 0,-11-18-157 0 0,-4-5-59 0 0,0-1-1 0 0,1 1 1 0 0,-1 0-1 0 0,1-1 1 0 0,0 1-1 0 0,0-1 1 0 0,0 0-1 0 0,0 0 1 0 0,1 0-1 0 0,-1 0 1 0 0,1-1 0 0 0,-1 0-1 0 0,1 1 1 0 0,0-1-1 0 0,0-1 1 0 0,0 1-1 0 0,1 0 1 0 0,6 1-1 0 0,-8-3-152 0 0,0 1-1 0 0,0-1 1 0 0,0 1-1 0 0,0-1 1 0 0,0 0-1 0 0,0 0 0 0 0,5-1 1 0 0,10-4-5031 0 0,-11 3 3361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 4065 0 0,'-28'-21'7161'0'0,"54"71"-6815"0"0,-21-42-1484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2 337 7706 0 0,'7'3'380'0'0,"-1"-1"0"0"0,1 1 1 0 0,0-1-1 0 0,-1-1 0 0 0,1 1 0 0 0,0-1 1 0 0,0 0-1 0 0,0-1 0 0 0,0 0 1 0 0,0 0-1 0 0,0 0 0 0 0,0-1 1 0 0,0 0-1 0 0,0 0 0 0 0,0-1 1 0 0,0 0-1 0 0,12-5 0 0 0,-17 7-334 0 0,-1-1 1 0 0,1 0-1 0 0,-1 1 0 0 0,1-1 1 0 0,-1 0-1 0 0,0 0 0 0 0,0 0 1 0 0,1 0-1 0 0,-1 0 0 0 0,0 0 1 0 0,0 0-1 0 0,0-1 0 0 0,0 1 1 0 0,0 0-1 0 0,0-1 0 0 0,0 1 1 0 0,0-1-1 0 0,-1 1 0 0 0,1-1 1 0 0,-1 1-1 0 0,1-1 0 0 0,-1 1 1 0 0,1-1-1 0 0,-1 1 0 0 0,0-1 1 0 0,0 0-1 0 0,0 1 0 0 0,0-1 1 0 0,0 1-1 0 0,0-1 0 0 0,0 0 1 0 0,0 1-1 0 0,-1-1 0 0 0,1 1 1 0 0,-1-1-1 0 0,0-2 0 0 0,-1 0 5 0 0,1-1-1 0 0,-1 1 1 0 0,-1-1-1 0 0,1 1 0 0 0,-1 0 1 0 0,1 0-1 0 0,-1 0 1 0 0,0 0-1 0 0,0 0 0 0 0,-1 1 1 0 0,-4-5-1 0 0,4 6-98 0 0,0-1 0 0 0,0 0 0 0 0,0 1-1 0 0,0 0 1 0 0,-1 0 0 0 0,1 0 0 0 0,-1 1-1 0 0,0-1 1 0 0,1 1 0 0 0,-1 0 0 0 0,0 0-1 0 0,0 1 1 0 0,0-1 0 0 0,-9 2 0 0 0,12-1 19 0 0,0 0 1 0 0,-1 1-1 0 0,1-1 1 0 0,0 1-1 0 0,0 0 0 0 0,0 0 1 0 0,-1 0-1 0 0,1 0 1 0 0,0 0-1 0 0,0 0 1 0 0,1 1-1 0 0,-1-1 1 0 0,0 1-1 0 0,0-1 1 0 0,1 1-1 0 0,-1 0 1 0 0,1-1-1 0 0,-1 1 1 0 0,1 0-1 0 0,0 0 0 0 0,0 0 1 0 0,-1 0-1 0 0,1 0 1 0 0,1 0-1 0 0,-1 1 1 0 0,0-1-1 0 0,1 0 1 0 0,-1 0-1 0 0,1 0 1 0 0,-1 1-1 0 0,1-1 1 0 0,0 0-1 0 0,0 5 1 0 0,0 1 63 0 0,1 0 1 0 0,0 0 0 0 0,0 1 0 0 0,1-1 0 0 0,0 0 0 0 0,0 0 0 0 0,0 0 0 0 0,1-1 0 0 0,1 1 0 0 0,-1-1 0 0 0,1 0-1 0 0,0 1 1 0 0,9 10 0 0 0,-10-15 7 0 0,0 1 0 0 0,0-1 0 0 0,1 1 0 0 0,-1-1-1 0 0,1 0 1 0 0,-1 0 0 0 0,1-1 0 0 0,0 1 0 0 0,0-1 0 0 0,0 0-1 0 0,0 0 1 0 0,1 0 0 0 0,-1 0 0 0 0,1-1 0 0 0,-1 1 0 0 0,1-1-1 0 0,-1-1 1 0 0,1 1 0 0 0,0-1 0 0 0,-1 1 0 0 0,1-1 0 0 0,0-1-1 0 0,-1 1 1 0 0,1 0 0 0 0,7-3 0 0 0,-6 1-18 0 0,-1-1 0 0 0,1 1 0 0 0,-1-1 0 0 0,0 0 0 0 0,0 0 0 0 0,0-1 0 0 0,-1 1 1 0 0,1-1-1 0 0,4-4 0 0 0,1-3-48 0 0,0-1 0 0 0,11-16 1 0 0,-17 22 34 0 0,0 0 0 0 0,-1-1 1 0 0,0 1-1 0 0,0-1 1 0 0,-1 0-1 0 0,0 0 1 0 0,0 0-1 0 0,0 0 0 0 0,0-11 1 0 0,0-5 64 0 0,-4-38 0 0 0,1 36-39 0 0,0 6-96 0 0,-2 0 0 0 0,0 1 0 0 0,-1-1 1 0 0,-1 1-1 0 0,-11-26 0 0 0,6 32-243 0 0,3 4-236 0 0,10 17-359 0 0,-1-6 856 0 0,-1 0 0 0 0,0 0 0 0 0,0 0 0 0 0,0 1 1 0 0,-1-1-1 0 0,1 0 0 0 0,-1 0 0 0 0,0 1 0 0 0,0-1 0 0 0,0 7 0 0 0,0 3-17 0 0,6 34 70 0 0,24 88 0 0 0,-14-69 199 0 0,-16-66-212 0 0,2 11 68 0 0,0-1-1 0 0,1 1 1 0 0,0-1 0 0 0,1 0 0 0 0,0 0 0 0 0,1 0 0 0 0,7 11-1 0 0,-4-12 328 0 0,-10-14 859 0 0,-14-18-493 0 0,13 18-729 0 0,0 1-1 0 0,0-1 1 0 0,-1 1-1 0 0,-6-8 1 0 0,0 4 13 0 0,7 6-26 0 0,-1-1 0 0 0,1 0 0 0 0,0 0 1 0 0,0 0-1 0 0,0 0 0 0 0,0-1 0 0 0,1 1 1 0 0,-1-1-1 0 0,1 0 0 0 0,0 0 0 0 0,-3-7 1 0 0,-7-14 40 0 0,11 22-38 0 0,-1 0 1 0 0,0 0-1 0 0,1 0 0 0 0,0 0 0 0 0,-1 0 1 0 0,1 0-1 0 0,1 0 0 0 0,-1-1 0 0 0,0 1 1 0 0,1 0-1 0 0,-1 0 0 0 0,1-1 0 0 0,0-3 1 0 0,1 5 0 0 0,-1 1-24 0 0,0 0-1 0 0,0 0 0 0 0,0 0 0 0 0,0 0 0 0 0,0 0 0 0 0,0 0 0 0 0,0 0 0 0 0,1 0 0 0 0,-1 1 1 0 0,0-1-1 0 0,1 0 0 0 0,-1 0 0 0 0,0 0 0 0 0,1 0 0 0 0,-1 1 0 0 0,1-1 0 0 0,0 0 1 0 0,-1 1-1 0 0,1-1 0 0 0,-1 0 0 0 0,1 1 0 0 0,0-1 0 0 0,0 0 0 0 0,-1 1 0 0 0,1-1 0 0 0,0 1 1 0 0,0 0-1 0 0,0-1 0 0 0,-1 1 0 0 0,3-1 0 0 0,5-1-106 0 0,0-1 1 0 0,1 2-1 0 0,0-1 0 0 0,-1 1 1 0 0,1 1-1 0 0,0-1 1 0 0,0 1-1 0 0,-1 1 0 0 0,1 0 1 0 0,11 2-1 0 0,34 11-2931 0 0,-4 4-3968 0 0,-37-13 5154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8306 0 0,'-2'3'236'0'0,"1"-1"0"0"0,0 1 0 0 0,-1-1 0 0 0,1 1 0 0 0,0-1 0 0 0,1 1 0 0 0,-1 0 0 0 0,0-1 0 0 0,1 1 0 0 0,-1 0 0 0 0,1 0 0 0 0,0 0 0 0 0,0-1 0 0 0,0 1 0 0 0,1 4 0 0 0,1 5 333 0 0,1 0 1 0 0,4 14-1 0 0,-3-13-245 0 0,61 180 992 0 0,-59-181-1345 0 0,0 0 0 0 0,0 0-1 0 0,1-1 1 0 0,0 0 0 0 0,1 0 0 0 0,14 14-1 0 0,-16-19-452 0 0,0-1 0 0 0,1 1 0 0 0,-1-1 0 0 0,13 6-1 0 0,-13-8-371 0 0,-1 0 0 0 0,1-1-1 0 0,0 0 1 0 0,0 0 0 0 0,-1 0 0 0 0,1-1-1 0 0,7 1 1 0 0,-1-2 483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60 152 2617 0 0,'2'34'11546'0'0,"-4"-35"-11350"0"0,0 0 1 0 0,1 1-1 0 0,-1-1 0 0 0,0 0 0 0 0,1 0 1 0 0,-1 0-1 0 0,1 0 0 0 0,-1 0 0 0 0,1 0 1 0 0,0-1-1 0 0,-1 1 0 0 0,1 0 1 0 0,0-1-1 0 0,0 1 0 0 0,-1-3 0 0 0,-17-25 857 0 0,16 23-1004 0 0,0 0-1 0 0,1 0 1 0 0,0 0-1 0 0,0 0 1 0 0,0-1 0 0 0,0 1-1 0 0,1-1 1 0 0,0 0-1 0 0,1 1 1 0 0,-1-10 0 0 0,1 13-93 0 0,1 1 0 0 0,-1-1 0 0 0,0 1 0 0 0,1 0 0 0 0,-1-1 1 0 0,1 1-1 0 0,0 0 0 0 0,-1 0 0 0 0,1-1 0 0 0,0 1 0 0 0,1 0 1 0 0,-1 0-1 0 0,0 0 0 0 0,1 0 0 0 0,-1 0 0 0 0,1 1 0 0 0,-1-1 0 0 0,1 0 1 0 0,0 1-1 0 0,0-1 0 0 0,0 1 0 0 0,0-1 0 0 0,0 1 0 0 0,0 0 1 0 0,0 0-1 0 0,0 0 0 0 0,0 0 0 0 0,1 0 0 0 0,-1 1 0 0 0,0-1 1 0 0,4 0-1 0 0,1 0-444 0 0,0 0 1 0 0,0 1-1 0 0,0-1 1 0 0,0 2-1 0 0,9 0 1 0 0,-10 0-627 0 0,0 0 1 0 0,0 1-1 0 0,0 0 1 0 0,0 0-1 0 0,0 0 1 0 0,7 5-1 0 0,-2-1-461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75 3905 0 0,'-6'17'3265'0'0,"4"-13"-2833"0"0,1-1 0 0 0,0 0 0 0 0,0 1 0 0 0,0-1 0 0 0,0 1 0 0 0,1-1 0 0 0,-1 5 0 0 0,1-7-346 0 0,1 0 0 0 0,-1 1 0 0 0,0-1 0 0 0,0 0 0 0 0,1 0-1 0 0,-1 1 1 0 0,1-1 0 0 0,-1 0 0 0 0,1 0 0 0 0,0 0 0 0 0,0 0 0 0 0,-1 0 0 0 0,1 0 0 0 0,0 0-1 0 0,0 0 1 0 0,0 0 0 0 0,0 0 0 0 0,0 0 0 0 0,0-1 0 0 0,0 1 0 0 0,0 0 0 0 0,0 0 0 0 0,0-1 0 0 0,2 1-1 0 0,2 2 70 0 0,0-1 0 0 0,0 0-1 0 0,0 0 1 0 0,0-1-1 0 0,0 0 1 0 0,0 0-1 0 0,0 0 1 0 0,0 0 0 0 0,0-1-1 0 0,10 0 1 0 0,2 0 296 0 0,-1-2 1 0 0,1 0-1 0 0,-1-1 1 0 0,21-7 0 0 0,-35 10-373 0 0,-1-1-1 0 0,1 1 1 0 0,-1-1 0 0 0,1 0 0 0 0,-1 1 0 0 0,1-1 0 0 0,-1 0 0 0 0,0 0 0 0 0,1 0 0 0 0,-1 0 0 0 0,0 0 0 0 0,0-1 0 0 0,1 1 0 0 0,-1 0 0 0 0,0-1 0 0 0,0 1 0 0 0,-1 0 0 0 0,1-1-1 0 0,0 1 1 0 0,0-1 0 0 0,-1 1 0 0 0,1-1 0 0 0,-1 0 0 0 0,1 1 0 0 0,-1-1 0 0 0,0 0 0 0 0,0 1 0 0 0,1-1 0 0 0,-1 0 0 0 0,0 1 0 0 0,0-1 0 0 0,-1 0 0 0 0,1 1 0 0 0,0-1 0 0 0,-1 0-1 0 0,1 1 1 0 0,-1-1 0 0 0,1 1 0 0 0,-2-3 0 0 0,0-2-37 0 0,-1 0 0 0 0,0 0-1 0 0,0 1 1 0 0,0-1-1 0 0,-1 1 1 0 0,0 0 0 0 0,0 0-1 0 0,0 0 1 0 0,-7-5 0 0 0,7 6-211 0 0,-1 0 1 0 0,0 1-1 0 0,0 0 1 0 0,0 0-1 0 0,-1 1 0 0 0,1-1 1 0 0,0 1-1 0 0,-1 0 1 0 0,0 1-1 0 0,-7-2 1 0 0,9 2-214 0 0,1 1 1 0 0,-1-1-1 0 0,1 1 1 0 0,-1 0-1 0 0,1 1 1 0 0,-1-1-1 0 0,1 0 1 0 0,-1 1 0 0 0,1 0-1 0 0,-1 0 1 0 0,1 0-1 0 0,0 0 1 0 0,0 0-1 0 0,-1 1 1 0 0,1-1-1 0 0,0 1 1 0 0,0 0-1 0 0,-4 4 1 0 0,1 0-2037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6:1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71 418 2128 0 0,'0'1'411'0'0,"0"1"0"0"0,-1-1 0 0 0,1 1 0 0 0,-1-1 0 0 0,1 0 0 0 0,-1 1 0 0 0,0-1 0 0 0,1 0 0 0 0,-1 0 0 0 0,0 1 0 0 0,-1 0 0 0 0,1-1-162 0 0,1-1 1 0 0,-1 0-1 0 0,0 1 1 0 0,1-1 0 0 0,-1 0-1 0 0,1 1 1 0 0,-1-1 0 0 0,0 0-1 0 0,0 0 1 0 0,1 0-1 0 0,-1 0 1 0 0,0 0 0 0 0,1 0-1 0 0,-1 1 1 0 0,0-2 0 0 0,0 1-1 0 0,1 0 1 0 0,-1 0-1 0 0,0 0 1 0 0,1 0 0 0 0,-1 0-1 0 0,0-1 1 0 0,1 1 0 0 0,-2-1-1 0 0,2 1-193 0 0,-1-1 0 0 0,1 1 0 0 0,-1-1 0 0 0,1 1 0 0 0,0-1 0 0 0,0 1 0 0 0,-1-1 0 0 0,1 1 0 0 0,0-1 0 0 0,0 1 0 0 0,-1-1 0 0 0,1 0 0 0 0,0 1 0 0 0,0-1 0 0 0,0 1 0 0 0,0-1 0 0 0,0 0 0 0 0,0 1 0 0 0,0-1 0 0 0,0 1 0 0 0,0-1 0 0 0,0 0 0 0 0,1 1 0 0 0,-1-1 1 0 0,0 1-1 0 0,0-1 0 0 0,0 0 0 0 0,1 1 0 0 0,-1-1 0 0 0,1 0 0 0 0,2-14 761 0 0,-4 14-734 0 0,1-1-1 0 0,0 1 0 0 0,0-1 1 0 0,0 1-1 0 0,0-1 1 0 0,0 1-1 0 0,1-1 1 0 0,-1 1-1 0 0,1-4 1 0 0,0 4-19 0 0,-1-1-1 0 0,1 1 1 0 0,-1-1 0 0 0,0 0 0 0 0,1 1 0 0 0,-1-1 0 0 0,0 0 0 0 0,0 1 0 0 0,0-1-1 0 0,0 0 1 0 0,-1 1 0 0 0,0-4 0 0 0,-4-7 34 0 0,1-1 1 0 0,0 0-1 0 0,0 0 0 0 0,2 0 1 0 0,-1-1-1 0 0,2 1 1 0 0,-1-16-1 0 0,3 19-123 0 0,-1 7 21 0 0,0-1 1 0 0,0 0 0 0 0,0 1-1 0 0,1-1 1 0 0,-1 0 0 0 0,1 1-1 0 0,3-7 1 0 0,-4 9-2 0 0,0 0 0 0 0,0 1 0 0 0,1-1 0 0 0,-1 0 0 0 0,0 0 0 0 0,0 0 0 0 0,0 1 0 0 0,0-1 0 0 0,0 0 0 0 0,0 0 0 0 0,0 0 0 0 0,0 1 0 0 0,0-1 0 0 0,0 0 0 0 0,-1 0 0 0 0,1 1 0 0 0,0-1 0 0 0,-1 0 0 0 0,1 0 0 0 0,0 1 0 0 0,-1-1 0 0 0,0-1 0 0 0,1 2 2 0 0,-1-1 0 0 0,1 1 0 0 0,0-1-1 0 0,-1 1 1 0 0,1-1 0 0 0,0 0 0 0 0,-1 1 0 0 0,1-1 0 0 0,0 1 0 0 0,0-1 0 0 0,0 0 0 0 0,0 1 0 0 0,0-1 0 0 0,0 0 0 0 0,0 1 0 0 0,0-1 0 0 0,0 0-1 0 0,0 1 1 0 0,0-1 0 0 0,0 1 0 0 0,0-2 0 0 0,4-2-40 0 0,-3 4 44 0 0,-1 0-1 0 0,0 0 0 0 0,0 0 0 0 0,1 0 1 0 0,-1 0-1 0 0,0 0 0 0 0,0 0 0 0 0,0-1 1 0 0,1 1-1 0 0,-1 0 0 0 0,0 0 0 0 0,0 0 1 0 0,0 0-1 0 0,0-1 0 0 0,1 1 0 0 0,-1 0 1 0 0,0 0-1 0 0,0 0 0 0 0,0-1 0 0 0,0 1 1 0 0,0 0-1 0 0,0 0 0 0 0,0 0 0 0 0,0-1 1 0 0,1 1-1 0 0,-1 0 0 0 0,0 0 0 0 0,0-1 1 0 0,0 1-1 0 0,0 0 0 0 0,0 0 0 0 0,0 0 1 0 0,0-1-1 0 0,0 1 0 0 0,-1 0 0 0 0,1 0 1 0 0,0-1-1 0 0,0 1 0 0 0,0 0 0 0 0,0 0 1 0 0,0 0-1 0 0,0-1 0 0 0,4-1-33 0 0,0 1 0 0 0,1-1-1 0 0,-1 1 1 0 0,1 0-1 0 0,-1 0 1 0 0,1 1 0 0 0,6-1-1 0 0,-8 1 29 0 0,1 0 0 0 0,-1-1 0 0 0,0 1-1 0 0,0-1 1 0 0,0 0 0 0 0,3-1-1 0 0,19-5-25 0 0,4 2-25 0 0,17 0-6 0 0,64 4-89 0 0,-95-1 148 0 0,0 0 0 0 0,16-5 0 0 0,4 0-1 0 0,15-1-115 0 0,0 2 0 0 0,101 1 1 0 0,-116 6 105 0 0,55-6 1 0 0,4-1-82 0 0,119 0 1 0 0,-148 8 14 0 0,75-2 99 0 0,8-1-79 0 0,-132 1 48 0 0,0 0 1 0 0,17 4-1 0 0,26 1-5 0 0,146 0-82 0 0,115 4-397 0 0,-138 0 487 0 0,166-4-1685 0 0,-42-13 1147 0 0,-37-8 484 0 0,-158 7 46 0 0,293-29 56 0 0,-307 35-46 0 0,36-4-10 0 0,163-4-85 0 0,-204 10 64 0 0,182 13 171 0 0,-123-8-134 0 0,-83-4 32 0 0,72-4 78 0 0,105-5-73 0 0,-200 9-40 0 0,60-2-86 0 0,-43 0 89 0 0,1 2 0 0 0,75 11-1 0 0,-96-7-11 0 0,57-1-1 0 0,-12-1-7 0 0,-38 2 33 0 0,34 1-2 0 0,-79-5-21 0 0,0 0 0 0 0,1 0-1 0 0,-1-1 1 0 0,0 0 0 0 0,1 0 0 0 0,-1 0 0 0 0,0 0 0 0 0,0 0 0 0 0,0-1-1 0 0,0 0 1 0 0,0 0 0 0 0,6-4 0 0 0,-6 3-11 0 0,0 1 0 0 0,0 0 0 0 0,0 0 1 0 0,0 1-1 0 0,1-1 0 0 0,-1 1 0 0 0,8-2 0 0 0,-11 3 20 0 0,22 2-118 0 0,-19-1 115 0 0,1 0-1 0 0,-1 0 1 0 0,1-1-1 0 0,0 0 1 0 0,0 0 0 0 0,-1 0-1 0 0,1 0 1 0 0,0-1-1 0 0,-1 1 1 0 0,8-3-1 0 0,12-2-22 0 0,-20 5 24 0 0,0 0 0 0 0,0 0 1 0 0,0 0-1 0 0,0 1 0 0 0,0-1 0 0 0,0 1 0 0 0,0 0 0 0 0,0 0 0 0 0,6 3 1 0 0,34 19-76 0 0,-31-16 86 0 0,-9-4-5 0 0,0-1 1 0 0,-1 1 0 0 0,1 0-1 0 0,-1 0 1 0 0,6 7 0 0 0,-8-9-4 0 0,1 0 1 0 0,-1 1-1 0 0,0-1 1 0 0,0 1-1 0 0,0-1 1 0 0,0 1-1 0 0,-1-1 1 0 0,1 1 0 0 0,0 0-1 0 0,-1-1 1 0 0,1 1-1 0 0,-1 0 1 0 0,1-1-1 0 0,-1 1 1 0 0,0 0-1 0 0,0 0 1 0 0,0 3-1 0 0,0-2 1 0 0,-1 1-1 0 0,1-1 1 0 0,0 0-1 0 0,0 1 1 0 0,0-1-1 0 0,1 0 1 0 0,-1 1-1 0 0,1-1 0 0 0,0 0 1 0 0,0 0-1 0 0,0 1 1 0 0,3 4-1 0 0,-1 2 3 0 0,-1-5 5 0 0,-1 1 0 0 0,0 0 1 0 0,0 0-1 0 0,0-1 0 0 0,-1 1 1 0 0,-1 9-1 0 0,1-8-15 0 0,0 0-1 0 0,1 0 1 0 0,1 14 0 0 0,-1-16 12 0 0,0 0 1 0 0,-1 0 0 0 0,0 1-1 0 0,-1 9 1 0 0,1-11 7 0 0,-1 1-1 0 0,1-1 0 0 0,0 1 1 0 0,0-1-1 0 0,1 1 1 0 0,-1-1-1 0 0,2 6 1 0 0,0-4 1 0 0,0-2-11 0 0,0 0-1 0 0,-1 0 0 0 0,0 1 1 0 0,0-1-1 0 0,0 0 0 0 0,-1 1 1 0 0,1 4-1 0 0,-1 15-37 0 0,1-18 43 0 0,-1 1 0 0 0,0 0 0 0 0,0 0 0 0 0,0 0 0 0 0,-1 0 1 0 0,-3 9-1 0 0,3-11-4 0 0,1-1 1 0 0,-1 1-1 0 0,1-1 1 0 0,-1 1-1 0 0,1-1 1 0 0,1 6-1 0 0,-1-6 1 0 0,0 1 0 0 0,0-1 0 0 0,0 1-1 0 0,0-1 1 0 0,-1 1 0 0 0,-1 4 0 0 0,1-3-6 0 0,0 0 0 0 0,0 0-1 0 0,0 0 1 0 0,1 0 0 0 0,0 1 0 0 0,1 5 0 0 0,-1 13 0 0 0,4 3 26 0 0,-3-24-16 0 0,0 0-1 0 0,0 0 1 0 0,-1 0 0 0 0,1 1-1 0 0,-1-1 1 0 0,0 0 0 0 0,-1 5-1 0 0,1-6 2 0 0,0-2-7 0 0,0-1 1 0 0,-1 1 0 0 0,1 0 0 0 0,0-1-1 0 0,0 1 1 0 0,0-1 0 0 0,0 1-1 0 0,-1 0 1 0 0,1-1 0 0 0,0 1 0 0 0,0-1-1 0 0,-1 1 1 0 0,1 0 0 0 0,0-1 0 0 0,-1 1-1 0 0,1-1 1 0 0,-1 1 0 0 0,1-1 0 0 0,-1 1-1 0 0,1-1 1 0 0,-1 0 0 0 0,1 1-1 0 0,-1-1 1 0 0,0 1 0 0 0,0 0 0 0 0,0-1-1 0 0,0 1 1 0 0,1 0 0 0 0,-1 0-1 0 0,0 0 1 0 0,1 0-1 0 0,-1 0 1 0 0,1 0 0 0 0,-1 0-1 0 0,1 0 1 0 0,0 0 0 0 0,-1 0-1 0 0,1 0 1 0 0,0 0 0 0 0,0 0-1 0 0,0 0 1 0 0,0 0 0 0 0,0 0-1 0 0,0 2 1 0 0,0-2-1 0 0,0 0 0 0 0,0 0 0 0 0,0 0 0 0 0,0 0 1 0 0,0 1-1 0 0,-1-1 0 0 0,1 0 0 0 0,0 0 0 0 0,-1 0 0 0 0,1 0 0 0 0,-1 0 1 0 0,1 0-1 0 0,-1 0 0 0 0,1 0 0 0 0,-1 0 0 0 0,0 0 0 0 0,0 1 0 0 0,0-1-2 0 0,1-1-1 0 0,-1 0 1 0 0,1 1-1 0 0,0-1 1 0 0,-1 1 0 0 0,1-1-1 0 0,0 1 1 0 0,0-1-1 0 0,-1 1 1 0 0,1-1-1 0 0,0 1 1 0 0,0-1-1 0 0,0 1 1 0 0,-1-1-1 0 0,1 1 1 0 0,0-1-1 0 0,0 1 1 0 0,0 0 0 0 0,0-1-1 0 0,0 2 1 0 0,0-2-1 0 0,0 1 1 0 0,0-1-1 0 0,0 1 0 0 0,0-1 1 0 0,0 1-1 0 0,0-1 1 0 0,0 1-1 0 0,0-1 1 0 0,0 0-1 0 0,0 1 1 0 0,0-1-1 0 0,-1 1 1 0 0,1-1-1 0 0,0 1 1 0 0,0-1-1 0 0,0 0 1 0 0,-1 1-1 0 0,1-1 0 0 0,0 1 1 0 0,-1-1-1 0 0,1 0 1 0 0,0 1-1 0 0,-1-1 1 0 0,1 0-1 0 0,0 0 1 0 0,-1 1-1 0 0,1-1 1 0 0,-1 0-1 0 0,1 0 1 0 0,0 0-1 0 0,-1 1 0 0 0,0-1 1 0 0,-12 14 194 0 0,10-13-180 0 0,0-1 0 0 0,1 1 0 0 0,-1-1 0 0 0,0 1 0 0 0,0-1 0 0 0,1 0-1 0 0,-1 0 1 0 0,0 0 0 0 0,0 0 0 0 0,-3-1 0 0 0,-27-7 138 0 0,-11 1 46 0 0,28 5-115 0 0,0 0 0 0 0,-29 3 1 0 0,-6-1 99 0 0,-129-16-117 0 0,137 16-62 0 0,0 1 1 0 0,-68 11 0 0 0,44-4 201 0 0,43-7-105 0 0,-46-3 1 0 0,20-1-13 0 0,-52 0 7 0 0,-162 3 14 0 0,43 6-128 0 0,12-1-70 0 0,122 4 170 0 0,-13 1-25 0 0,-12-1 10 0 0,-30 1 7 0 0,5-2-15 0 0,29-1 9 0 0,35 2 35 0 0,50-6-87 0 0,-37 2-1 0 0,-342 22-280 0 0,359-23 290 0 0,-308 19 139 0 0,223-16-160 0 0,81-5-46 0 0,-388 30 29 0 0,339-22 90 0 0,-165 14 251 0 0,-135 10-396 0 0,376-31 54 0 0,-436 44 49 0 0,352-34 43 0 0,-95 6-86 0 0,-56-8-11 0 0,149-5-5 0 0,77-5-12 0 0,0-1 1 0 0,-1-2-1 0 0,1-1 1 0 0,-45-10 0 0 0,57 10-3 0 0,0 1 1 0 0,-32-1-1 0 0,-4 0 54 0 0,27-1-83 0 0,12 2-188 0 0,0 0 0 0 0,0 1 1 0 0,-1 0-1 0 0,1 1 0 0 0,-25 4 0 0 0,35-4 212 0 0,0 1 1 0 0,0-1 0 0 0,0 0-1 0 0,0 0 1 0 0,0 0-1 0 0,-5-2 1 0 0,7 2 34 0 0,0 0 0 0 0,0-1 0 0 0,1 1 1 0 0,-1-1-1 0 0,0 1 0 0 0,1-1 0 0 0,-1 0 0 0 0,0 0 0 0 0,1 0 0 0 0,-1 0 0 0 0,1 0 0 0 0,0 0 1 0 0,-1 0-1 0 0,1 0 0 0 0,0 0 0 0 0,-3-3 0 0 0,5-2 73 0 0,-1 5-61 0 0,0 1 0 0 0,0 0 0 0 0,0 0 0 0 0,1-1 0 0 0,-1 1 0 0 0,0 0 0 0 0,0-1 0 0 0,0 1 0 0 0,0 0 0 0 0,0 0 0 0 0,0-1 0 0 0,0 1 0 0 0,0 0 0 0 0,0-1 0 0 0,0 1 0 0 0,0 0 0 0 0,0-1 0 0 0,0 1 0 0 0,0 0 0 0 0,0-1 1 0 0,-1 1-1 0 0,1 0 0 0 0,0 0 0 0 0,0-1 0 0 0,0 1 0 0 0,0 0 0 0 0,0 0 0 0 0,-1-1 0 0 0,1 1 0 0 0,0 0 0 0 0,-1-1 0 0 0,0 0 19 0 0,0-1 0 0 0,0 1 0 0 0,0-1 0 0 0,0 1 0 0 0,0-1 0 0 0,0 0 0 0 0,0 0 0 0 0,0 0 0 0 0,0 1 0 0 0,1-1 0 0 0,-1 0 0 0 0,1 0 0 0 0,0 0 0 0 0,-1 0 0 0 0,1 0 0 0 0,0 0 0 0 0,0 0 0 0 0,0 0 0 0 0,0 0 0 0 0,1 0 0 0 0,-1 0 0 0 0,1 0 0 0 0,-1 0 0 0 0,1 1 0 0 0,0-4 0 0 0,0 4-16 0 0,-1-1 0 0 0,0 0 0 0 0,1 1 0 0 0,-1-1 0 0 0,0 1 0 0 0,0-1 0 0 0,0 1 0 0 0,-1-1 0 0 0,1 1 0 0 0,0-1 0 0 0,0 1 0 0 0,-1-1 0 0 0,1 1 0 0 0,-1-1 0 0 0,0-1 1 0 0,0 1-10 0 0,0 0 1 0 0,0 0 0 0 0,1 0-1 0 0,-1 0 1 0 0,1 0 0 0 0,0 0-1 0 0,0 0 1 0 0,-1 0 0 0 0,1-2-1 0 0,8-63-224 0 0,-7 65 194 0 0,-1 0-1 0 0,0 0 1 0 0,0 0 0 0 0,0 1 0 0 0,0-1-1 0 0,0 0 1 0 0,0 0 0 0 0,-1 0 0 0 0,1 1-1 0 0,-1-1 1 0 0,1 0 0 0 0,-1 1 0 0 0,0-1 0 0 0,0-2-1 0 0,0 3-224 0 0,0-1-1 0 0,1 1 0 0 0,-1-1 0 0 0,0 1 1 0 0,1-1-1 0 0,0 1 0 0 0,-1-1 0 0 0,1 0 1 0 0,0 1-1 0 0,0-1 0 0 0,0 0 0 0 0,0-1 1 0 0,2-1-770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2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 8402 0 0,'2'0'7897'0'0,"-4"5"-7679"0"0,0-1 0 0 0,0 0-1 0 0,-1 0 1 0 0,1-1 0 0 0,-1 1-1 0 0,0-1 1 0 0,-5 6 0 0 0,5-6-131 0 0,-9 9 70 0 0,-1-1 0 0 0,0 0 0 0 0,0-1 1 0 0,-24 14-1 0 0,-64 28-117 0 0,60-33 9 0 0,13-6-63 0 0,-29 16 73 0 0,50-25-103 0 0,0 0 0 0 0,0 1 0 0 0,1 0 0 0 0,0 0 0 0 0,-10 11 0 0 0,15-15 35 0 0,1 0-1 0 0,-1 0 1 0 0,0 0 0 0 0,1 0-1 0 0,-1 0 1 0 0,1 0-1 0 0,-1 0 1 0 0,1 1 0 0 0,0-1-1 0 0,-1 0 1 0 0,1 0 0 0 0,0 0-1 0 0,0 1 1 0 0,0-1-1 0 0,0 0 1 0 0,0 0 0 0 0,0 1-1 0 0,0-1 1 0 0,0 0 0 0 0,1 0-1 0 0,-1 1 1 0 0,0-1-1 0 0,1 0 1 0 0,-1 0 0 0 0,1 0-1 0 0,-1 0 1 0 0,1 0 0 0 0,0 1-1 0 0,-1-1 1 0 0,1 0 0 0 0,0 0-1 0 0,1 1 1 0 0,3 3 12 0 0,-1-1 0 0 0,1 0-1 0 0,0 1 1 0 0,0-1 0 0 0,5 3 0 0 0,103 57 498 0 0,-34-20-98 0 0,-48-26-405 0 0,-1 1 1 0 0,40 35-1 0 0,-60-46 45 0 0,17 16-1933 0 0,0-1-4288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 7266 0 0,'-9'-13'6830'0'0,"17"21"-6060"0"0,13 33-4 0 0,-1 1 0 0 0,18 55 0 0 0,14 33-220 0 0,-13-50 1322 0 0,-39-81-1743 0 0,-1 0 0 0 0,1-1 1 0 0,-1 1-1 0 0,1-1 1 0 0,-1 1-1 0 0,0 0 1 0 0,0-1-1 0 0,1 1 0 0 0,-1 0 1 0 0,-2-2-1 0 0,-1-3 29 0 0,-5-11-58 0 0,2-1 0 0 0,0 1 0 0 0,1-1 0 0 0,1 0 0 0 0,0-1-1 0 0,1 1 1 0 0,2-1 0 0 0,-2-31 0 0 0,4 41-101 0 0,0 1 1 0 0,0 0-1 0 0,1 0 1 0 0,1-1-1 0 0,-1 1 0 0 0,1 0 1 0 0,0 0-1 0 0,1 0 1 0 0,4-7-1 0 0,-5 9-17 0 0,1 1 1 0 0,1 0-1 0 0,-1 1 1 0 0,1-1-1 0 0,0 0 1 0 0,0 1-1 0 0,0 0 0 0 0,0 0 1 0 0,1 0-1 0 0,0 1 1 0 0,-1-1-1 0 0,1 1 1 0 0,8-4-1 0 0,-6 4-38 0 0,1 0 0 0 0,-1 0 0 0 0,0 1 0 0 0,1 0 1 0 0,-1 0-1 0 0,1 0 0 0 0,0 1 0 0 0,0 1 0 0 0,-1-1 0 0 0,1 1 0 0 0,0 0 0 0 0,0 1 1 0 0,0 0-1 0 0,-1 0 0 0 0,1 1 0 0 0,0 0 0 0 0,-1 0 0 0 0,0 1 0 0 0,13 5 0 0 0,-10-3 28 0 0,-1 1 0 0 0,1-1-1 0 0,-1 2 1 0 0,0-1 0 0 0,-1 1 0 0 0,1 1-1 0 0,-1-1 1 0 0,9 14 0 0 0,-7-9 12 0 0,-2 1 1 0 0,1 0-1 0 0,-2 0 1 0 0,0 1-1 0 0,8 21 0 0 0,-6-5-121 0 0,-1 2 0 0 0,-1-1 0 0 0,-1 1 0 0 0,-2 0 0 0 0,0 39-1 0 0,-4-66-83 0 0,1-3 73 0 0,-1 0 0 0 0,0-1 0 0 0,0 1 0 0 0,1-1 0 0 0,-2 1 0 0 0,1 0 0 0 0,0-1 0 0 0,0 1 0 0 0,0-1 0 0 0,-1 1 0 0 0,1 0 0 0 0,-1-1 0 0 0,1 1 0 0 0,-2 1 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3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41 264 7026 0 0,'4'14'694'0'0,"2"0"0"0"0,-1 0 0 0 0,2 0 0 0 0,0-1 1 0 0,1 0-1 0 0,0 0 0 0 0,1-1 0 0 0,17 19 1 0 0,-20-26-508 0 0,-1 0 0 0 0,1-1 1 0 0,0 0-1 0 0,0 0 1 0 0,1 0-1 0 0,-1-1 0 0 0,1 0 1 0 0,-1 0-1 0 0,1 0 1 0 0,0-1-1 0 0,0 0 0 0 0,1-1 1 0 0,-1 0-1 0 0,8 1 1 0 0,-5-1-23 0 0,0-1 0 0 0,0 0 0 0 0,-1-1 0 0 0,1 0 0 0 0,0 0-1 0 0,0-1 1 0 0,-1 0 0 0 0,1-1 0 0 0,17-7 0 0 0,-20 7-47 0 0,1-1-1 0 0,-1 0 1 0 0,0 0-1 0 0,-1-1 1 0 0,1 0-1 0 0,-1 0 1 0 0,0-1-1 0 0,0 1 1 0 0,0-1-1 0 0,-1-1 1 0 0,0 1-1 0 0,0-1 1 0 0,0 0-1 0 0,-1 0 0 0 0,0 0 1 0 0,-1-1-1 0 0,0 1 1 0 0,0-1-1 0 0,0 0 1 0 0,-1 0-1 0 0,0 0 1 0 0,-1 0-1 0 0,1-10 1 0 0,-1 9 7 0 0,-1-1 0 0 0,-1 1 1 0 0,1-1-1 0 0,-2 1 1 0 0,1-1-1 0 0,-1 1 0 0 0,-1 0 1 0 0,1 0-1 0 0,-2 0 0 0 0,1 0 1 0 0,-1 0-1 0 0,0 1 0 0 0,-1 0 1 0 0,0 0-1 0 0,-1 0 0 0 0,1 0 1 0 0,-2 1-1 0 0,-9-10 1 0 0,5 7-137 0 0,0 1 0 0 0,0 0 0 0 0,-1 0 0 0 0,0 1 0 0 0,0 1 0 0 0,-1 0 0 0 0,0 1 1 0 0,0 0-1 0 0,-1 1 0 0 0,1 1 0 0 0,-28-6 0 0 0,32 9-160 0 0,-1 0 0 0 0,0 0 0 0 0,0 1-1 0 0,0 0 1 0 0,1 1 0 0 0,-1 0 0 0 0,0 1 0 0 0,-9 2 0 0 0,11-2-43 0 0,1 1 0 0 0,0 0 1 0 0,0 0-1 0 0,0 1 1 0 0,0-1-1 0 0,1 2 0 0 0,-1-1 1 0 0,1 1-1 0 0,0 0 1 0 0,1 0-1 0 0,-6 6 0 0 0,7-7 2 0 0,1 0 0 0 0,1 0 0 0 0,-1 0 0 0 0,0 1 0 0 0,1-1 0 0 0,0 1 0 0 0,0-1 0 0 0,1 1 0 0 0,-1 0 0 0 0,1 0 0 0 0,0-1-1 0 0,0 1 1 0 0,0 0 0 0 0,1 0 0 0 0,0 0 0 0 0,1 9 0 0 0,0-4-475 0 0,0 1 1 0 0,2-1-1 0 0,-1 0 0 0 0,1-1 0 0 0,0 1 1 0 0,1 0-1 0 0,6 10 0 0 0,8 12 351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4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 10346 0 0,'-1'0'43'0'0,"1"0"-1"0"0,0 0 0 0 0,-1-1 1 0 0,1 1-1 0 0,-1 0 1 0 0,1 0-1 0 0,0 0 1 0 0,-1 0-1 0 0,1 0 0 0 0,0 0 1 0 0,-1 0-1 0 0,1-1 1 0 0,-1 1-1 0 0,1 0 1 0 0,0 0-1 0 0,-1 1 0 0 0,1-1 1 0 0,-1 0-1 0 0,1 0 1 0 0,0 0-1 0 0,-1 0 0 0 0,1 0 1 0 0,-1 0-1 0 0,1 0 1 0 0,0 1-1 0 0,-1-1 1 0 0,1 0-1 0 0,0 0 0 0 0,-1 0 1 0 0,1 1-1 0 0,0-1 1 0 0,0 0-1 0 0,-1 1 1 0 0,1-1-1 0 0,-1 1 33 0 0,1 1 1 0 0,0-1-1 0 0,0 0 1 0 0,0 0-1 0 0,0 0 1 0 0,0 1-1 0 0,0-1 0 0 0,0 0 1 0 0,0 0-1 0 0,1 0 1 0 0,0 2-1 0 0,5 17 726 0 0,14 32 0 0 0,1 0-505 0 0,-10-11 229 0 0,-1 0 0 0 0,-2 1 0 0 0,-2-1 1 0 0,-2 1-1 0 0,-2 48 0 0 0,-2-89-19 0 0,-2-10 1150 0 0,-9-39-1108 0 0,2-1 0 0 0,-2-67 0 0 0,9 90-481 0 0,2-45 0 0 0,1 63-78 0 0,0 1 1 0 0,0-1-1 0 0,1 1 0 0 0,-1-1 0 0 0,2 1 1 0 0,-1 0-1 0 0,1 0 0 0 0,0 0 1 0 0,0 0-1 0 0,8-11 0 0 0,-9 16-23 0 0,0 0 1 0 0,0 0-1 0 0,0 0 0 0 0,0 1 0 0 0,0-1 0 0 0,1 1 1 0 0,-1-1-1 0 0,1 1 0 0 0,-1 0 0 0 0,1 0 0 0 0,-1 0 1 0 0,1 0-1 0 0,-1 0 0 0 0,1 1 0 0 0,0-1 0 0 0,0 1 0 0 0,-1-1 1 0 0,1 1-1 0 0,0 0 0 0 0,0 0 0 0 0,-1 1 0 0 0,1-1 1 0 0,3 1-1 0 0,2 1-80 0 0,1 0 0 0 0,0 0-1 0 0,0 1 1 0 0,-1 0 0 0 0,14 8 0 0 0,-14-7 71 0 0,0 2 1 0 0,0-1-1 0 0,-1 1 0 0 0,0 0 1 0 0,0 0-1 0 0,-1 1 1 0 0,0 0-1 0 0,9 13 0 0 0,2 6-29 0 0,16 34 0 0 0,-28-50 65 0 0,5 8 7 0 0,-2-1 0 0 0,0 2 0 0 0,-1-1 0 0 0,-1 1 0 0 0,-1 0 0 0 0,-1 0 0 0 0,0 1 0 0 0,1 33 0 0 0,-4-52 22 0 0,-1 0 0 0 0,0 0 0 0 0,0-1 0 0 0,0 1 0 0 0,-1 0 0 0 0,1 0 0 0 0,0 0 0 0 0,0 0 0 0 0,0 0 0 0 0,-1 0 0 0 0,1-1 0 0 0,0 1-1 0 0,-1 0 1 0 0,1 0 0 0 0,-1 0 0 0 0,1-1 0 0 0,-2 2 0 0 0,2-1 8 0 0,-1-1 1 0 0,1 0-1 0 0,-1 0 0 0 0,1 1 0 0 0,-1-1 0 0 0,1 0 0 0 0,-1 0 1 0 0,1 0-1 0 0,-1 0 0 0 0,1 0 0 0 0,-1 0 0 0 0,1 1 0 0 0,-1-2 1 0 0,0 1-1 0 0,1 0 0 0 0,-1 0 0 0 0,1 0 0 0 0,-1 0 0 0 0,1 0 1 0 0,-1 0-1 0 0,0-1 0 0 0,-2 0 51 0 0,0-1-1 0 0,0 1 1 0 0,0-1-1 0 0,0 0 1 0 0,0 0-1 0 0,1 0 1 0 0,-4-4-1 0 0,2 1-81 0 0,-1 0 0 0 0,1-1 0 0 0,0 1 0 0 0,1-1 0 0 0,0 0 0 0 0,0-1 0 0 0,0 1 0 0 0,0 0-1 0 0,1-1 1 0 0,-2-10 0 0 0,0-2-121 0 0,1-1-1 0 0,0-28 0 0 0,3 38 56 0 0,0-1 0 0 0,0 1-1 0 0,1-1 1 0 0,1 1 0 0 0,4-15 0 0 0,-5 21 49 0 0,0 1 0 0 0,0-1 0 0 0,0 1 0 0 0,1-1 0 0 0,0 1 0 0 0,-1 0 0 0 0,1 0 0 0 0,1-1 0 0 0,-1 1 0 0 0,0 1 0 0 0,1-1 0 0 0,-1 0 0 0 0,1 1 0 0 0,0-1 0 0 0,0 1 0 0 0,0 0 0 0 0,0 0 0 0 0,6-3 0 0 0,-4 3-4 0 0,0 0 0 0 0,1 1 0 0 0,-1-1 0 0 0,1 1 0 0 0,0 0 0 0 0,-1 1 0 0 0,1-1 0 0 0,0 1 0 0 0,0 0 0 0 0,-1 1 0 0 0,1-1 0 0 0,6 2 0 0 0,-4 0 4 0 0,-1 1 1 0 0,1-1-1 0 0,0 1 0 0 0,-1 1 1 0 0,0-1-1 0 0,1 1 1 0 0,11 10-1 0 0,-9-6 15 0 0,0 1 1 0 0,0 0-1 0 0,-1 1 0 0 0,0 0 0 0 0,-1 1 0 0 0,0 0 1 0 0,0 0-1 0 0,-1 0 0 0 0,-1 1 0 0 0,6 14 0 0 0,-4-4-376 0 0,-2 1 1 0 0,0 0-1 0 0,-2 0 0 0 0,0 1 0 0 0,0 29 1 0 0,-4-42-1551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5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1 301 6129 0 0,'5'2'392'0'0,"1"0"0"0"0,0-1 0 0 0,0 0 0 0 0,0 0 0 0 0,0 0-1 0 0,0-1 1 0 0,1 0 0 0 0,8-1 0 0 0,50-10 1160 0 0,-54 9-1159 0 0,29-7 636 0 0,0-2-1 0 0,-1-1 1 0 0,62-30-1 0 0,-93 38-804 0 0,0 0 0 0 0,0-1 0 0 0,-1 0 0 0 0,0 0 0 0 0,0-1 0 0 0,0 0 0 0 0,8-9 0 0 0,-13 13-139 0 0,0 0 1 0 0,-1 0 0 0 0,1-1 0 0 0,0 1 0 0 0,-1-1-1 0 0,0 1 1 0 0,0-1 0 0 0,1 0 0 0 0,-1 1 0 0 0,-1-1-1 0 0,1 0 1 0 0,0 0 0 0 0,-1 0 0 0 0,1 0-1 0 0,-1 0 1 0 0,0 1 0 0 0,0-1 0 0 0,0 0 0 0 0,-1 0-1 0 0,1 0 1 0 0,-1 0 0 0 0,1 0 0 0 0,-1 1 0 0 0,0-1-1 0 0,0 0 1 0 0,-2-3 0 0 0,0-1-37 0 0,-1 1 1 0 0,0 1-1 0 0,0-1 0 0 0,-1 1 1 0 0,1-1-1 0 0,-1 1 0 0 0,0 0 1 0 0,0 1-1 0 0,-1 0 1 0 0,-11-8-1 0 0,9 8-124 0 0,-1-1-1 0 0,0 2 1 0 0,0-1 0 0 0,0 1 0 0 0,0 0-1 0 0,0 1 1 0 0,-16-2 0 0 0,14 3-28 0 0,1 0 1 0 0,-1 1-1 0 0,0 1 1 0 0,1 0-1 0 0,-1 0 1 0 0,-18 5-1 0 0,21-4 123 0 0,1 1-1 0 0,-1 0 1 0 0,1 0 0 0 0,-1 1-1 0 0,1 0 1 0 0,0 0 0 0 0,0 0-1 0 0,1 1 1 0 0,-7 6 0 0 0,9-8-10 0 0,1 1 0 0 0,-1 0 0 0 0,1 0 0 0 0,0 0 0 0 0,0 1 0 0 0,1-1 0 0 0,-1 1 0 0 0,1-1 0 0 0,0 1 0 0 0,0 0 0 0 0,-2 10 0 0 0,3-7-6 0 0,0 0-1 0 0,0 0 1 0 0,1 0-1 0 0,0 0 0 0 0,0 0 1 0 0,3 16-1 0 0,4 1-24 0 0,0 1 0 0 0,2-2 0 0 0,18 39 0 0 0,-26-61 19 0 0,5 12 24 0 0,2 1 0 0 0,0-2 0 0 0,0 1-1 0 0,2-1 1 0 0,-1 0 0 0 0,2-1-1 0 0,-1 0 1 0 0,16 12 0 0 0,-18-17-54 0 0,1 0 1 0 0,0-1-1 0 0,0-1 0 0 0,1 1 1 0 0,0-2-1 0 0,0 1 0 0 0,0-1 0 0 0,0-1 1 0 0,0 1-1 0 0,1-2 0 0 0,0 0 1 0 0,-1 0-1 0 0,12 0 0 0 0,-9-2-1071 0 0,0 0 0 0 0,0-1 0 0 0,0 0 0 0 0,21-6 0 0 0,-1-1-1961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5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409 104 7362 0 0,'1'-1'222'0'0,"0"0"0"0"0,0 0 0 0 0,-1 0 0 0 0,1 0 0 0 0,-1-1 1 0 0,1 1-1 0 0,-1 0 0 0 0,1 0 0 0 0,-1 0 0 0 0,0 0 1 0 0,1 0-1 0 0,-1-1 0 0 0,0 1 0 0 0,0 0 0 0 0,0 0 1 0 0,0-1-1 0 0,0 1 0 0 0,0 0 0 0 0,0 0 0 0 0,-1 0 0 0 0,1 0 1 0 0,0-1-1 0 0,-1 1 0 0 0,1 0 0 0 0,0 0 0 0 0,-1 0 1 0 0,0 0-1 0 0,1 0 0 0 0,-1 0 0 0 0,-1-2 0 0 0,-1-1 130 0 0,0 0-1 0 0,-1 0 1 0 0,1 0-1 0 0,-1 0 1 0 0,-7-6-1 0 0,3 5-276 0 0,-1 0 0 0 0,1 1 0 0 0,-1 0 0 0 0,0 0 0 0 0,0 1 0 0 0,0 0 0 0 0,0 0 0 0 0,-1 1 0 0 0,1 1 0 0 0,0-1 0 0 0,-1 1 0 0 0,0 1 0 0 0,1 0-1 0 0,-1 0 1 0 0,-14 3 0 0 0,6 0-178 0 0,0 1 0 0 0,0 1-1 0 0,1 0 1 0 0,-1 1-1 0 0,2 1 1 0 0,-1 1 0 0 0,-20 11-1 0 0,29-13-28 0 0,-1-1 1 0 0,1 1-1 0 0,0 0 0 0 0,-12 13 0 0 0,19-19 103 0 0,0 1-1 0 0,0 0 0 0 0,1 0 0 0 0,-1 0 0 0 0,1 0 0 0 0,-1 0 0 0 0,1-1 0 0 0,-1 1 0 0 0,1 0 0 0 0,0 0 0 0 0,-1 0 0 0 0,1 0 0 0 0,0 0 1 0 0,0 0-1 0 0,0 0 0 0 0,0 0 0 0 0,0 0 0 0 0,0 0 0 0 0,0 0 0 0 0,0 0 0 0 0,0 2 0 0 0,1-2-2 0 0,-1 1 0 0 0,1-1 0 0 0,0 1 0 0 0,0-1 0 0 0,0 1 0 0 0,0-1 0 0 0,0 1 0 0 0,0-1 0 0 0,0 0 0 0 0,0 0 0 0 0,3 2 0 0 0,2 2-17 0 0,0-1 1 0 0,1 0 0 0 0,0 0-1 0 0,9 3 1 0 0,9 2 74 0 0,0-1 0 0 0,0-2-1 0 0,43 6 1 0 0,-23-4 13 0 0,3 0-51 0 0,-1 2 1 0 0,88 33 0 0 0,-119-37 31 0 0,-2-1-17 0 0,0 2 1 0 0,27 14-1 0 0,-38-19 20 0 0,0 1 0 0 0,0-1 1 0 0,0 0-1 0 0,0 1 0 0 0,-1 0 0 0 0,1 0 0 0 0,0 0 0 0 0,-1 0 1 0 0,0 0-1 0 0,0 0 0 0 0,0 0 0 0 0,0 1 0 0 0,0-1 0 0 0,-1 1 0 0 0,0-1 1 0 0,0 1-1 0 0,1 4 0 0 0,-1-6 42 0 0,-1 0 0 0 0,0 1 0 0 0,0-1 1 0 0,-1 0-1 0 0,1 0 0 0 0,0 1 0 0 0,-1-1 0 0 0,1 0 0 0 0,-1 0 0 0 0,0 0 1 0 0,0 0-1 0 0,0 0 0 0 0,0 1 0 0 0,0-2 0 0 0,0 1 0 0 0,0 0 0 0 0,-1 0 1 0 0,1 0-1 0 0,-1-1 0 0 0,1 1 0 0 0,-1 0 0 0 0,0-1 0 0 0,1 0 0 0 0,-4 3 1 0 0,-5 1 171 0 0,1 1 1 0 0,-1-1-1 0 0,-17 6 1 0 0,23-9-204 0 0,-18 7 106 0 0,-1-2 0 0 0,1 0 0 0 0,-1-1 0 0 0,0-2 0 0 0,-1 0 0 0 0,1-1 0 0 0,-46-2 0 0 0,50-1-121 0 0,1-2 0 0 0,-27-5-1 0 0,40 6-120 0 0,-1-1 0 0 0,1 0 0 0 0,-1 0-1 0 0,1 0 1 0 0,0 0 0 0 0,0-1 0 0 0,0 0 0 0 0,0 0-1 0 0,0 0 1 0 0,1-1 0 0 0,0 1 0 0 0,-5-6-1 0 0,7 7-88 0 0,1 1 0 0 0,0-1-1 0 0,0 0 1 0 0,0 1 0 0 0,0-1-1 0 0,0 0 1 0 0,0 0-1 0 0,0 0 1 0 0,0 0 0 0 0,1 0-1 0 0,-1 0 1 0 0,1 0 0 0 0,-1 0-1 0 0,1 0 1 0 0,0 0-1 0 0,0 0 1 0 0,0 0 0 0 0,0 0-1 0 0,0 0 1 0 0,1-4-1 0 0,0 3-232 0 0,1-1-1 0 0,-1 1 0 0 0,1 0 1 0 0,-1-1-1 0 0,1 1 0 0 0,0 0 1 0 0,0 0-1 0 0,0 0 0 0 0,0 0 1 0 0,1 1-1 0 0,3-4 0 0 0,13-11 44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6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386 144 6425 0 0,'0'-4'695'0'0,"-1"1"0"0"0,1 0 0 0 0,-1-1 0 0 0,0 1 0 0 0,0-1-1 0 0,0 1 1 0 0,-1 0 0 0 0,-2-5 0 0 0,-16-24 2584 0 0,15 26-2980 0 0,-1-1-1 0 0,1 1 1 0 0,-1 1 0 0 0,0-1-1 0 0,-1 1 1 0 0,1 0 0 0 0,-1 0-1 0 0,0 1 1 0 0,0 0 0 0 0,-11-5-1 0 0,10 6-258 0 0,0 0 0 0 0,1 1-1 0 0,-1 0 1 0 0,0 0-1 0 0,0 1 1 0 0,0 0-1 0 0,0 1 1 0 0,0 0 0 0 0,0 0-1 0 0,-1 0 1 0 0,1 1-1 0 0,0 0 1 0 0,0 1 0 0 0,1 0-1 0 0,-1 0 1 0 0,-14 6-1 0 0,12-3-55 0 0,0 0 0 0 0,1 0 0 0 0,0 1 0 0 0,0 0 0 0 0,1 0 0 0 0,-1 1 0 0 0,2 1 0 0 0,-11 10 0 0 0,14-13-10 0 0,0 1 0 0 0,0-1 0 0 0,1 1 0 0 0,-1 0 0 0 0,1 1 0 0 0,0-1 0 0 0,1 0 0 0 0,0 1 0 0 0,0-1 0 0 0,0 1 0 0 0,1 0 0 0 0,0 0 0 0 0,0 0 0 0 0,1 7-1 0 0,0 0-10 0 0,2 1 0 0 0,0-1 0 0 0,0 0 1 0 0,2 0-1 0 0,-1 1 0 0 0,2-2 0 0 0,0 1 0 0 0,1-1 0 0 0,0 0 0 0 0,10 15 0 0 0,-6-12 27 0 0,1 0 0 0 0,0 0 0 0 0,1-2 0 0 0,1 1 0 0 0,1-2 0 0 0,0 1 0 0 0,20 13 0 0 0,-23-20 32 0 0,0 0 1 0 0,1 0-1 0 0,0-1 1 0 0,0-1 0 0 0,0 0-1 0 0,1-1 1 0 0,0 0-1 0 0,0 0 1 0 0,0-2-1 0 0,0 0 1 0 0,20 1-1 0 0,-21-3-10 0 0,0 0 0 0 0,0-1 0 0 0,0 0 0 0 0,0-1 0 0 0,0-1-1 0 0,-1 1 1 0 0,1-2 0 0 0,-1 0 0 0 0,0 0 0 0 0,0-1-1 0 0,0 0 1 0 0,-1-1 0 0 0,11-8 0 0 0,-16 10 3 0 0,1-1 0 0 0,-1 0-1 0 0,0 0 1 0 0,-1 0 0 0 0,1 0 0 0 0,-1-1 0 0 0,0 0 0 0 0,0 0-1 0 0,-1 0 1 0 0,0-1 0 0 0,0 1 0 0 0,3-10 0 0 0,-5 12-6 0 0,0 0 0 0 0,0-1 0 0 0,0 1-1 0 0,0-1 1 0 0,-1 1 0 0 0,1-1 0 0 0,-1 1 0 0 0,0-1 0 0 0,-1 1 0 0 0,1-1 0 0 0,-1 1 0 0 0,0-1 0 0 0,0 1 0 0 0,0-1-1 0 0,-1 1 1 0 0,1 0 0 0 0,-1 0 0 0 0,0 0 0 0 0,0 0 0 0 0,-3-4 0 0 0,4 7-37 0 0,0-1 0 0 0,0 1 0 0 0,0 0-1 0 0,0 0 1 0 0,0 0 0 0 0,0 1 0 0 0,0-1 0 0 0,-1 0 0 0 0,1 0 0 0 0,0 1 0 0 0,0-1-1 0 0,0 0 1 0 0,-1 1 0 0 0,1-1 0 0 0,0 1 0 0 0,-3-1 0 0 0,3 1 13 0 0,0 0 1 0 0,1 0 0 0 0,-1 0-1 0 0,0 1 1 0 0,1-1 0 0 0,-1 0-1 0 0,1 0 1 0 0,-1 0 0 0 0,0 1 0 0 0,1-1-1 0 0,-1 0 1 0 0,1 1 0 0 0,-1-1-1 0 0,1 1 1 0 0,-1-1 0 0 0,1 0-1 0 0,-1 1 1 0 0,1-1 0 0 0,-1 1-1 0 0,1-1 1 0 0,0 1 0 0 0,-1-1-1 0 0,1 1 1 0 0,0 0 0 0 0,-1-1-1 0 0,1 1 1 0 0,0-1 0 0 0,0 1-1 0 0,-1 0 1 0 0,1-1 0 0 0,0 1-1 0 0,0 0 1 0 0,0-1 0 0 0,0 1-1 0 0,0 0 1 0 0,0 0 0 0 0,0 5-19 0 0,0-1-1 0 0,1 1 1 0 0,-1-1 0 0 0,1 1 0 0 0,0-1 0 0 0,1 0 0 0 0,-1 1 0 0 0,1-1 0 0 0,0 0-1 0 0,3 5 1 0 0,0 1 14 0 0,1-1 0 0 0,1 0 0 0 0,11 15 1 0 0,-10-16 32 0 0,-1-1 1 0 0,2 0-1 0 0,-1-1 1 0 0,1 0-1 0 0,0 0 1 0 0,1-1-1 0 0,-1 0 1 0 0,1 0-1 0 0,1-1 1 0 0,-1-1-1 0 0,1 0 1 0 0,-1 0 0 0 0,1-1-1 0 0,17 3 1 0 0,-20-5 80 0 0,1 0 1 0 0,-1 0 0 0 0,0-1-1 0 0,1-1 1 0 0,-1 1 0 0 0,0-1-1 0 0,0 0 1 0 0,1-1 0 0 0,-1 0-1 0 0,0-1 1 0 0,-1 1 0 0 0,1-1-1 0 0,0-1 1 0 0,-1 1 0 0 0,0-2-1 0 0,0 1 1 0 0,0-1 0 0 0,0 0-1 0 0,-1 0 1 0 0,9-9 0 0 0,-8 7-18 0 0,-1-2 0 0 0,0 1 0 0 0,-1-1 0 0 0,1 1 0 0 0,-2-2 0 0 0,1 1 0 0 0,-1 0 0 0 0,-1-1 0 0 0,0 0-1 0 0,0 0 1 0 0,1-11 0 0 0,-2 8-33 0 0,0 1-1 0 0,-1-1 1 0 0,-1 0-1 0 0,0 0 0 0 0,-1 0 1 0 0,0 0-1 0 0,-1 1 0 0 0,-5-19 1 0 0,4 21-16 0 0,-1 0 1 0 0,0 1 0 0 0,0-1-1 0 0,-1 1 1 0 0,0 0 0 0 0,-1 0-1 0 0,0 1 1 0 0,0 0 0 0 0,-1 0-1 0 0,0 0 1 0 0,0 1 0 0 0,-1 0-1 0 0,0 0 1 0 0,0 1 0 0 0,-11-7-1 0 0,10 8-55 0 0,1 1 0 0 0,-1 0 0 0 0,0 1-1 0 0,0 0 1 0 0,0 0 0 0 0,0 1 0 0 0,0 0 0 0 0,-1 0 0 0 0,1 1-1 0 0,-1 1 1 0 0,1-1 0 0 0,-1 2 0 0 0,1-1 0 0 0,-1 1-1 0 0,1 1 1 0 0,-17 4 0 0 0,12-2 19 0 0,1 0 0 0 0,0 2-1 0 0,0-1 1 0 0,0 2 0 0 0,0 0 0 0 0,1 0 0 0 0,-22 18-1 0 0,29-20-21 0 0,1-1 0 0 0,-1 1 0 0 0,1 0 0 0 0,0 0 0 0 0,0 0 0 0 0,0 0 0 0 0,1 1 0 0 0,0-1 0 0 0,0 1 0 0 0,0 0 0 0 0,1 0 0 0 0,0 0 0 0 0,0 0 0 0 0,0 0 0 0 0,1 1 0 0 0,0-1 0 0 0,0 1 1 0 0,1-1-1 0 0,0 12 0 0 0,1-5 18 0 0,1 0 0 0 0,1-1 0 0 0,0 1 0 0 0,0 0 1 0 0,1-1-1 0 0,1 0 0 0 0,0 0 0 0 0,1 0 1 0 0,0-1-1 0 0,1 0 0 0 0,0 0 0 0 0,1 0 0 0 0,11 11 1 0 0,-12-14 40 0 0,1 0-1 0 0,0-1 1 0 0,0-1 0 0 0,1 1 0 0 0,-1-1 0 0 0,2-1 0 0 0,-1 1 0 0 0,0-2 0 0 0,1 1 0 0 0,0-1 0 0 0,0-1-1 0 0,0 0 1 0 0,1 0 0 0 0,-1-1 0 0 0,1 0 0 0 0,16 0 0 0 0,-18-2 1 0 0,0 0 0 0 0,-1-1 0 0 0,1 0-1 0 0,0-1 1 0 0,0 0 0 0 0,-1 0 0 0 0,1-1 0 0 0,-1 0 0 0 0,1-1 0 0 0,-1 1-1 0 0,0-1 1 0 0,-1-1 0 0 0,15-10 0 0 0,-17 11-16 0 0,0-1 0 0 0,0 0 0 0 0,0 0 0 0 0,-1 0 0 0 0,0 0 0 0 0,0-1 0 0 0,0 1 0 0 0,-1-1 0 0 0,0 0 0 0 0,0-1 0 0 0,0 1 0 0 0,-1 0 0 0 0,0-1 0 0 0,0 1 0 0 0,0-1 0 0 0,-1 0 0 0 0,0 1 0 0 0,0-12 0 0 0,-1 6-16 0 0,-1-1 0 0 0,-1 1 0 0 0,0 0 0 0 0,0 0 0 0 0,-7-19 0 0 0,8 30-26 0 0,1 1-133 0 0,-1 0 145 0 0,1 0 0 0 0,0 1 0 0 0,0-1 0 0 0,0 0 0 0 0,0 0 0 0 0,0 0 0 0 0,0 0 0 0 0,0 0 0 0 0,-1 1 0 0 0,1-1-1 0 0,0 0 1 0 0,0 0 0 0 0,0 0 0 0 0,0 1 0 0 0,0-1 0 0 0,0 0 0 0 0,0 0 0 0 0,0 0 0 0 0,0 0 0 0 0,0 1 0 0 0,0-1 0 0 0,0 0 0 0 0,0 0 0 0 0,0 0 0 0 0,0 1-1 0 0,0-1 1 0 0,0 0 0 0 0,0 0 0 0 0,0 0 0 0 0,1 1 0 0 0,1 9-16 0 0,-1-7 2 0 0,6 26 2 0 0,1 0 0 0 0,13 27 0 0 0,-18-47 6 0 0,1 0 1 0 0,1-1-1 0 0,0 0 0 0 0,0 0 1 0 0,0 0-1 0 0,1 0 1 0 0,0-1-1 0 0,1 0 0 0 0,-1 0 1 0 0,13 8-1 0 0,-15-12-160 0 0,0-1 1 0 0,1 1-1 0 0,-1-1 0 0 0,1 0 0 0 0,-1-1 1 0 0,1 1-1 0 0,0-1 0 0 0,-1 0 0 0 0,1 0 0 0 0,0 0 1 0 0,0-1-1 0 0,8 0 0 0 0,-6 0-554 0 0,0-1-1 0 0,-1 0 1 0 0,1 0 0 0 0,0-1-1 0 0,-1 0 1 0 0,0 0-1 0 0,1 0 1 0 0,10-6 0 0 0,1-3-1318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2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90 137 9554 0 0,'-36'-42'2518'0'0,"28"34"-1849"0"0,0-1 1 0 0,1 0-1 0 0,0-1 1 0 0,0 1-1 0 0,-6-14 1 0 0,12 22-689 0 0,1 1-1 0 0,0-1 1 0 0,-1 0 0 0 0,1 1-1 0 0,0-1 1 0 0,-1 0 0 0 0,1 0 0 0 0,0 1-1 0 0,0-1 1 0 0,0 0 0 0 0,0 0 0 0 0,0 1-1 0 0,0-1 1 0 0,0 0 0 0 0,0 0 0 0 0,0 0-1 0 0,0 1 1 0 0,0-1 0 0 0,0 0 0 0 0,0 0-1 0 0,1 1 1 0 0,-1-1 0 0 0,0 0 0 0 0,1-1-1 0 0,0 2-33 0 0,0-1-1 0 0,0 0 1 0 0,0 1-1 0 0,0-1 1 0 0,0 1-1 0 0,0-1 1 0 0,0 1-1 0 0,-1-1 1 0 0,1 1-1 0 0,1 0 0 0 0,-1-1 1 0 0,0 1-1 0 0,0 0 1 0 0,0 0-1 0 0,2 0 1 0 0,1 0-227 0 0,1 0-1 0 0,-1 0 1 0 0,1 1 0 0 0,-1 0 0 0 0,1 0 0 0 0,-1 0 0 0 0,8 3-1 0 0,20 15-3478 0 0,-15-6-1118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8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17 588 3673 0 0,'0'2'278'0'0,"1"0"0"0"0,-1 1 1 0 0,1-1-1 0 0,0 0 0 0 0,-1 0 1 0 0,1 0-1 0 0,0 0 0 0 0,0 0 1 0 0,0 0-1 0 0,1 0 0 0 0,-1 0 1 0 0,0 0-1 0 0,1-1 0 0 0,-1 1 1 0 0,1-1-1 0 0,0 1 0 0 0,-1-1 1 0 0,1 1-1 0 0,0-1 0 0 0,2 1 1 0 0,3 3 118 0 0,1-1 1 0 0,0 0-1 0 0,14 5 1 0 0,-13-6-169 0 0,1-1 0 0 0,-1 0 1 0 0,0-1-1 0 0,1 0 0 0 0,-1 0 0 0 0,0-1 1 0 0,1 0-1 0 0,-1-1 0 0 0,1 0 0 0 0,-1 0 1 0 0,0-1-1 0 0,0 0 0 0 0,0-1 1 0 0,0 0-1 0 0,11-6 0 0 0,-5 3 67 0 0,-1-2-1 0 0,-1 0 0 0 0,1-1 1 0 0,-1 0-1 0 0,-1-1 0 0 0,0 0 1 0 0,0-1-1 0 0,13-15 0 0 0,-18 17-124 0 0,-1-1 0 0 0,1 1 0 0 0,-2-1 0 0 0,1 0 0 0 0,-1 0 0 0 0,-1-1 0 0 0,0 1 0 0 0,5-20-1 0 0,-6 16 3 0 0,-1-1-1 0 0,0 0 1 0 0,-1 0-1 0 0,0 0 0 0 0,-2 0 1 0 0,-2-18-1 0 0,1 16-93 0 0,-2-1-1 0 0,0 1 0 0 0,-1 0 0 0 0,0 0 0 0 0,-2 0 1 0 0,0 1-1 0 0,-1 0 0 0 0,0 0 0 0 0,-1 1 0 0 0,-1 0 1 0 0,-21-24-1 0 0,21 28-132 0 0,0 1 0 0 0,-1 0 0 0 0,0 1 0 0 0,0 0 0 0 0,-25-14 0 0 0,31 21 7 0 0,0-1 0 0 0,0 1 0 0 0,0 0-1 0 0,-1 0 1 0 0,1 1 0 0 0,-1 0 0 0 0,1 0-1 0 0,-1 0 1 0 0,0 0 0 0 0,1 1-1 0 0,-1 0 1 0 0,0 0 0 0 0,1 1 0 0 0,-1-1-1 0 0,1 1 1 0 0,-1 0 0 0 0,1 1 0 0 0,-6 2-1 0 0,4-2-7 0 0,1 1 1 0 0,-1 1-1 0 0,1-1 0 0 0,0 1 0 0 0,0 0 0 0 0,0 1 0 0 0,0 0 0 0 0,1-1 0 0 0,-7 10 1 0 0,5-6 10 0 0,1 1 0 0 0,0-1 0 0 0,1 1 0 0 0,0 1 1 0 0,-7 18-1 0 0,4-4 31 0 0,2-1 0 0 0,1 1 0 0 0,1 0 0 0 0,-2 49 0 0 0,7 108 183 0 0,2-141-82 0 0,2-1 0 0 0,17 65-1 0 0,-15-81-39 0 0,0-1-1 0 0,1 0 1 0 0,2-1-1 0 0,0 0 1 0 0,23 34-1 0 0,-23-41-20 0 0,1 0-1 0 0,1-1 1 0 0,0-1-1 0 0,0 0 1 0 0,1 0-1 0 0,1-1 0 0 0,0-1 1 0 0,25 14-1 0 0,-32-19-37 0 0,1-2 0 0 0,0 1 0 0 0,0-1-1 0 0,0 0 1 0 0,1-1 0 0 0,-1 0 0 0 0,1 0 0 0 0,-1-1-1 0 0,1 0 1 0 0,-1-1 0 0 0,14 0 0 0 0,-16-1-130 0 0,0 0 1 0 0,1 0-1 0 0,-1 0 0 0 0,0-1 1 0 0,0 0-1 0 0,0-1 0 0 0,0 1 0 0 0,0-1 1 0 0,-1 0-1 0 0,1 0 0 0 0,-1-1 1 0 0,0 0-1 0 0,0 0 0 0 0,0 0 1 0 0,0-1-1 0 0,4-4 0 0 0,-3 1-101 0 0,0-1-1 0 0,0 0 1 0 0,-1 0-1 0 0,0 0 0 0 0,-1 0 1 0 0,0-1-1 0 0,0 0 1 0 0,-1 0-1 0 0,-1 0 0 0 0,3-16 1 0 0,-1-8 20 0 0,0-64 0 0 0,-4 98 214 0 0,0 0-1 0 0,0 0 1 0 0,0 0 0 0 0,0-1 0 0 0,0 1 0 0 0,0 0-1 0 0,0 0 1 0 0,0-1 0 0 0,0 1 0 0 0,0 0 0 0 0,0 0-1 0 0,0 0 1 0 0,0-1 0 0 0,1 1 0 0 0,-1 0 0 0 0,0 0-1 0 0,0 0 1 0 0,0-1 0 0 0,0 1 0 0 0,0 0 0 0 0,1 0 0 0 0,-1 0-1 0 0,0 0 1 0 0,0-1 0 0 0,0 1 0 0 0,1 0 0 0 0,-1 0-1 0 0,0 0 1 0 0,0 0 0 0 0,0 0 0 0 0,1 0 0 0 0,-1 0-1 0 0,0 0 1 0 0,0 0 0 0 0,1 0 0 0 0,-1 0 0 0 0,0 0-1 0 0,0 0 1 0 0,1 0 0 0 0,-1 0 0 0 0,0 0 0 0 0,0 0-1 0 0,0 0 1 0 0,1 0 0 0 0,-1 0 0 0 0,0 0 0 0 0,0 0 0 0 0,1 0-1 0 0,-1 0 1 0 0,0 0 0 0 0,0 0 0 0 0,0 1 0 0 0,1-1-1 0 0,-1 0 1 0 0,0 0 0 0 0,19 12 215 0 0,-3-3-78 0 0,-9-7-27 0 0,0 1 0 0 0,1-2 0 0 0,-1 1 0 0 0,1-1 1 0 0,-1 0-1 0 0,1-1 0 0 0,0 0 0 0 0,-1 0 0 0 0,1 0 0 0 0,11-3 0 0 0,-15 2 28 0 0,0 0 0 0 0,1 0 0 0 0,-1 0 1 0 0,0-1-1 0 0,0 0 0 0 0,0 0 0 0 0,-1 0 0 0 0,1 0 0 0 0,0-1 0 0 0,-1 1 0 0 0,1-1 0 0 0,-1 0 0 0 0,0 0 0 0 0,0 0 0 0 0,0 0 1 0 0,0-1-1 0 0,-1 1 0 0 0,1-1 0 0 0,2-6 0 0 0,-3 6-88 0 0,-1 1 0 0 0,0-1 0 0 0,0 1 0 0 0,-1-1-1 0 0,1 0 1 0 0,-1 0 0 0 0,1 1 0 0 0,-1-1 0 0 0,-1 0 0 0 0,1 0 0 0 0,0 1 0 0 0,-1-1 0 0 0,0 0 0 0 0,0 1 0 0 0,0-1 0 0 0,0 1 0 0 0,0-1-1 0 0,-1 1 1 0 0,0-1 0 0 0,1 1 0 0 0,-1 0 0 0 0,-4-4 0 0 0,2 1 38 0 0,-1-1-1 0 0,0 1 1 0 0,-1 1 0 0 0,0-1-1 0 0,0 1 1 0 0,0 0-1 0 0,0 1 1 0 0,-1-1 0 0 0,-12-5-1 0 0,15 8-112 0 0,0 0 1 0 0,0 1-1 0 0,0 0 0 0 0,0-1 0 0 0,0 2 0 0 0,-1-1 1 0 0,1 0-1 0 0,0 1 0 0 0,-1 0 0 0 0,1 0 0 0 0,0 0 1 0 0,0 0-1 0 0,-1 1 0 0 0,1 0 0 0 0,0 0 0 0 0,0 0 1 0 0,0 0-1 0 0,-1 1 0 0 0,1-1 0 0 0,1 1 0 0 0,-5 3 1 0 0,4-3-5 0 0,0 1 1 0 0,1 0-1 0 0,-1 0 1 0 0,1 0-1 0 0,-1 1 1 0 0,1-1-1 0 0,1 1 1 0 0,-1 0-1 0 0,0 0 1 0 0,1 0 0 0 0,0 0-1 0 0,0 0 1 0 0,0 0-1 0 0,0 1 1 0 0,1-1-1 0 0,-1 1 1 0 0,1-1-1 0 0,0 1 1 0 0,0 6-1 0 0,1 2 26 0 0,0 1 1 0 0,0-1-1 0 0,2 1 0 0 0,0-1 0 0 0,6 25 0 0 0,1-10-3 0 0,19 43 0 0 0,-24-61 51 0 0,1 0 1 0 0,1 0-1 0 0,0 0 0 0 0,0-1 1 0 0,1 0-1 0 0,0 0 1 0 0,1-1-1 0 0,-1 0 0 0 0,13 10 1 0 0,-16-15 56 0 0,0-1 0 0 0,0 1 1 0 0,1 0-1 0 0,-1-1 0 0 0,1 0 1 0 0,-1 0-1 0 0,1 0 0 0 0,0-1 1 0 0,0 1-1 0 0,-1-1 0 0 0,1 0 1 0 0,0-1-1 0 0,0 1 0 0 0,0-1 1 0 0,0 0-1 0 0,0 0 0 0 0,0-1 1 0 0,0 1-1 0 0,0-1 0 0 0,0 0 1 0 0,0 0-1 0 0,0-1 0 0 0,6-2 1 0 0,-2-1 16 0 0,0 0 1 0 0,0-1 0 0 0,-1 1 0 0 0,1-2-1 0 0,-1 1 1 0 0,-1-1 0 0 0,1 0-1 0 0,-1-1 1 0 0,0 0 0 0 0,6-10-1 0 0,-1 1-17 0 0,-1-1 0 0 0,-1-1-1 0 0,15-39 1 0 0,-13 23-69 0 0,-1-1 0 0 0,-2 0 0 0 0,-2 0 0 0 0,3-39 0 0 0,-6 8-110 0 0,-5-89-1 0 0,1 136-24 0 0,-2-1 0 0 0,0 0 0 0 0,-10-38 0 0 0,12 58 56 0 0,0 1-1 0 0,0-1 0 0 0,0 1 1 0 0,0 0-1 0 0,0-1 0 0 0,-1 1 1 0 0,1-1-1 0 0,0 1 0 0 0,0 0 1 0 0,0-1-1 0 0,0 1 0 0 0,-1-1 1 0 0,1 1-1 0 0,0 0 0 0 0,0-1 1 0 0,-1 1-1 0 0,1 0 0 0 0,0-1 1 0 0,-1 1-1 0 0,1 0 0 0 0,0 0 1 0 0,-1-1-1 0 0,0 1 0 0 0,-2 8-1004 0 0,1 17 347 0 0,1 13 380 0 0,10 77 0 0 0,16 38 384 0 0,-18-117-65 0 0,7 46 92 0 0,-4-18 379 0 0,19 63-1 0 0,-27-119-375 0 0,1 1 0 0 0,0-1-1 0 0,0 0 1 0 0,1 0 0 0 0,0 0-1 0 0,1 0 1 0 0,9 12 0 0 0,-12-18-13 0 0,1 1-1 0 0,-1-1 1 0 0,1 1 0 0 0,-1-1 0 0 0,1 0 0 0 0,0 0 0 0 0,0-1-1 0 0,0 1 1 0 0,0 0 0 0 0,0-1 0 0 0,0 0 0 0 0,1 0 0 0 0,-1 0-1 0 0,0 0 1 0 0,1 0 0 0 0,-1-1 0 0 0,0 1 0 0 0,1-1 0 0 0,-1 0-1 0 0,1 0 1 0 0,-1 0 0 0 0,7-2 0 0 0,-6 1 73 0 0,1 0 0 0 0,0 0 0 0 0,-1-1 0 0 0,1 1 1 0 0,-1-1-1 0 0,0 0 0 0 0,0-1 0 0 0,0 1 0 0 0,0-1 0 0 0,5-3 0 0 0,-4 1-34 0 0,1 0 0 0 0,-1-1 0 0 0,0 0-1 0 0,-1 0 1 0 0,8-11 0 0 0,-3 0-45 0 0,-1 0 1 0 0,-1 0-1 0 0,0-1 1 0 0,5-23-1 0 0,-3 2-39 0 0,-2-1 0 0 0,-1 0 0 0 0,0-57 0 0 0,-6 36-49 0 0,-13-95-1 0 0,12 152 22 0 0,-8-54 7 0 0,7 49-23 0 0,-1 1-1 0 0,1-1 1 0 0,-1 1-1 0 0,-7-13 0 0 0,9 20-55 0 0,1-1-1 0 0,-1 1 0 0 0,0 0 0 0 0,0 0 0 0 0,0 0 0 0 0,1 0 0 0 0,-1 0 0 0 0,0 0 1 0 0,-1 0-1 0 0,1 0 0 0 0,0 0 0 0 0,-1 0 0 0 0,1 1 23 0 0,1 0 0 0 0,-1-1 0 0 0,1 1 0 0 0,-1 0-1 0 0,1 0 1 0 0,-1 0 0 0 0,1 0 0 0 0,0 0 0 0 0,-1 1 0 0 0,1-1 0 0 0,-1 0 0 0 0,1 0-1 0 0,-1 0 1 0 0,1 0 0 0 0,-1 0 0 0 0,1 1 0 0 0,0-1 0 0 0,-1 0 0 0 0,1 0 0 0 0,-1 1 0 0 0,1-1-1 0 0,0 0 1 0 0,-1 0 0 0 0,1 1 0 0 0,0-1 0 0 0,0 1 0 0 0,-1-1 0 0 0,1 0 0 0 0,0 1-1 0 0,0-1 1 0 0,-1 1 0 0 0,1-1 0 0 0,0 0 0 0 0,0 1 0 0 0,0-1 0 0 0,0 1 0 0 0,0-1 0 0 0,-1 1-1 0 0,-1 5-51 0 0,1 1 0 0 0,-1-1 0 0 0,1 0 0 0 0,0 0 0 0 0,1 1 0 0 0,0-1 0 0 0,0 8 0 0 0,7 47 10 0 0,-3-37 38 0 0,12 101-20 0 0,36 204 389 0 0,-48-309-224 0 0,2-1-1 0 0,12 30 1 0 0,-15-42-10 0 0,0-1 0 0 0,0 1 0 0 0,1-1 1 0 0,0 0-1 0 0,1 0 0 0 0,-1 0 0 0 0,1-1 0 0 0,0 1 0 0 0,1-1 0 0 0,7 6 0 0 0,-12-11-36 0 0,-1 1 1 0 0,0-1-1 0 0,1 0 0 0 0,-1 1 1 0 0,1-1-1 0 0,-1 0 0 0 0,0 0 0 0 0,1 1 1 0 0,-1-1-1 0 0,1 0 0 0 0,-1 0 0 0 0,1 0 1 0 0,-1 1-1 0 0,1-1 0 0 0,-1 0 1 0 0,1 0-1 0 0,-1 0 0 0 0,1 0 0 0 0,-1 0 1 0 0,1 0-1 0 0,-1 0 0 0 0,1 0 0 0 0,-1 0 1 0 0,1 0-1 0 0,-1 0 0 0 0,1-1 0 0 0,-1 1 1 0 0,1 0-1 0 0,-1 0 0 0 0,1 0 1 0 0,-1-1-1 0 0,1 1 0 0 0,-1 0 0 0 0,0 0 1 0 0,1-1-1 0 0,-1 1 0 0 0,1-1 0 0 0,-1 1 1 0 0,0 0-1 0 0,1-1 0 0 0,-1 1 1 0 0,0-1-1 0 0,1 1 0 0 0,-1 0 0 0 0,0-1 1 0 0,0 1-1 0 0,0-1 0 0 0,1 1 0 0 0,-1-1 1 0 0,0 1-1 0 0,0-1 0 0 0,0 1 1 0 0,0-1-1 0 0,0 1 0 0 0,0-1 0 0 0,0 0 1 0 0,1-3 53 0 0,-1 1 1 0 0,0-1 0 0 0,0 0-1 0 0,0 0 1 0 0,0 0 0 0 0,-2-5-1 0 0,-3-9-24 0 0,-1-1-1 0 0,-1 1 1 0 0,-1 0-1 0 0,-1 1 1 0 0,0 0-1 0 0,-1 0 1 0 0,-16-19-1 0 0,1 4-84 0 0,-2 1 1 0 0,-45-39-1 0 0,-10 5-150 0 0,52 43-75 0 0,-39-36 0 0 0,68 57 119 0 0,1 1 89 0 0,1-1-1 0 0,-1 1 0 0 0,0 0 0 0 0,1 0 0 0 0,-1-1 0 0 0,0 1 0 0 0,0 0 0 0 0,1 0 1 0 0,-1 0-1 0 0,0 0 0 0 0,1 0 0 0 0,-1-1 0 0 0,0 1 0 0 0,1 0 0 0 0,-1 0 0 0 0,0 0 0 0 0,1 0 1 0 0,-1 0-1 0 0,0 0 0 0 0,1 0 0 0 0,240 57-2501 0 0,-203-46 223 0 0,96 21-7546 0 0,-107-28 7863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8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3281 0 0,'-1'14'506'0'0,"1"0"-1"0"0,1 1 1 0 0,1-1 0 0 0,0 0 0 0 0,0 0 0 0 0,1-1-1 0 0,1 1 1 0 0,6 14 0 0 0,-7-21-273 0 0,1 0-1 0 0,-1 0 1 0 0,1-1-1 0 0,0 0 1 0 0,0 1-1 0 0,1-1 1 0 0,0-1 0 0 0,0 1-1 0 0,1-1 1 0 0,-1 0-1 0 0,1 0 1 0 0,0-1-1 0 0,0 1 1 0 0,1-1-1 0 0,-1-1 1 0 0,13 6 0 0 0,0-3 186 0 0,-1-1 1 0 0,1-1 0 0 0,-1-1 0 0 0,1 0 0 0 0,0-1-1 0 0,0-2 1 0 0,0 0 0 0 0,0 0 0 0 0,38-8 0 0 0,-46 6-147 0 0,0-1 0 0 0,0 0 0 0 0,0-1 0 0 0,-1 0 0 0 0,1-1 0 0 0,-1 0 1 0 0,0 0-1 0 0,0-1 0 0 0,-1-1 0 0 0,0 0 0 0 0,0 0 0 0 0,-1-1 0 0 0,10-10 0 0 0,-13 12-109 0 0,0 0-1 0 0,0 0 0 0 0,-1 0 1 0 0,0-1-1 0 0,0 1 1 0 0,-1-1-1 0 0,0 0 0 0 0,0 0 1 0 0,0 0-1 0 0,-1-1 1 0 0,0 1-1 0 0,-1-1 0 0 0,0 1 1 0 0,0-1-1 0 0,0 1 1 0 0,-1-1-1 0 0,0 0 0 0 0,-1 1 1 0 0,1-1-1 0 0,-4-11 1 0 0,1 8-24 0 0,-1-1 1 0 0,-1 2 0 0 0,1-1 0 0 0,-2 0 0 0 0,1 1-1 0 0,-2 0 1 0 0,1 0 0 0 0,-1 0 0 0 0,-12-11-1 0 0,10 11-152 0 0,-2 0 0 0 0,0 1-1 0 0,0 0 1 0 0,0 1-1 0 0,-1 0 1 0 0,0 1-1 0 0,-20-9 1 0 0,22 12-40 0 0,1 1 0 0 0,-1 1-1 0 0,0 0 1 0 0,-1 0 0 0 0,1 1 0 0 0,0 0 0 0 0,0 1 0 0 0,0 0 0 0 0,-1 0-1 0 0,1 1 1 0 0,0 1 0 0 0,0-1 0 0 0,0 2 0 0 0,-19 6 0 0 0,20-6-5 0 0,0 1 1 0 0,1 0-1 0 0,-1 0 1 0 0,1 1-1 0 0,0 0 1 0 0,0 0-1 0 0,1 1 0 0 0,0 0 1 0 0,0 0-1 0 0,0 1 1 0 0,0 0-1 0 0,1 0 1 0 0,1 0-1 0 0,-1 1 1 0 0,1 0-1 0 0,-6 12 1 0 0,8-11 14 0 0,0 0 0 0 0,1 0 1 0 0,0 0-1 0 0,0 0 0 0 0,1 1 0 0 0,0-1 1 0 0,1 1-1 0 0,0-1 0 0 0,0 1 0 0 0,1-1 1 0 0,0 0-1 0 0,1 1 0 0 0,0-1 0 0 0,4 10 1 0 0,-2-5 49 0 0,2-1 1 0 0,-1 0 0 0 0,2 0 0 0 0,0 0 0 0 0,0-1 0 0 0,1 0-1 0 0,1 0 1 0 0,15 16 0 0 0,-16-21 12 0 0,0 1-1 0 0,0-2 1 0 0,1 0 0 0 0,0 0-1 0 0,0 0 1 0 0,1-1-1 0 0,-1 0 1 0 0,1-1 0 0 0,0 0-1 0 0,0-1 1 0 0,1 0 0 0 0,-1 0-1 0 0,1-1 1 0 0,-1-1-1 0 0,1 0 1 0 0,0 0 0 0 0,-1-1-1 0 0,1 0 1 0 0,0-1 0 0 0,0 0-1 0 0,-1-1 1 0 0,1 0-1 0 0,-1-1 1 0 0,0 0 0 0 0,1 0-1 0 0,-2-1 1 0 0,19-10 0 0 0,-17 8 45 0 0,-1-1 1 0 0,0-1-1 0 0,-1 1 1 0 0,0-2-1 0 0,0 1 1 0 0,0-1-1 0 0,-1-1 1 0 0,-1 1-1 0 0,0-1 1 0 0,0-1-1 0 0,-1 1 1 0 0,9-20-1 0 0,-11 20-22 0 0,-1 0 1 0 0,1 0-1 0 0,-2 0 0 0 0,1-1 0 0 0,-1 1 0 0 0,-1-1 0 0 0,0 0 0 0 0,-1 1 1 0 0,0-1-1 0 0,0 0 0 0 0,-1 1 0 0 0,-1-1 0 0 0,1 0 0 0 0,-7-18 1 0 0,8 29-59 0 0,-6-13 100 0 0,4 10-140 0 0,1 9-269 0 0,2 13 169 0 0,2 0 0 0 0,0 0 0 0 0,1-1 0 0 0,10 28 0 0 0,-7-20 90 0 0,-2-9 71 0 0,1 0 1 0 0,1-1-1 0 0,0 0 1 0 0,1 0 0 0 0,12 18-1 0 0,-13-24-69 0 0,1 0-1 0 0,0-1 1 0 0,0 1-1 0 0,1-2 0 0 0,0 1 1 0 0,0-1-1 0 0,1-1 1 0 0,15 10-1 0 0,-19-14-420 0 0,0 0-1 0 0,1 0 1 0 0,7 2-1 0 0,0-2-2258 0 0,-1 0 0 0 0,1-1 1 0 0,27 1-1 0 0,-17-2 2275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6:5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33 4281 0 0,'-3'-6'3758'0'0,"2"5"-3023"0"0,0-1-1 0 0,0 0 1 0 0,0 0 0 0 0,1 0-1 0 0,-1 1 1 0 0,1-1 0 0 0,-1 0 0 0 0,1 0-1 0 0,0-3 1 0 0,0 4-702 0 0,1 1 0 0 0,-1-1 0 0 0,1 1 0 0 0,-1-1 0 0 0,1 1 1 0 0,-1 0-1 0 0,1-1 0 0 0,-1 1 0 0 0,1 0 0 0 0,0 0 0 0 0,-1-1 0 0 0,1 1 0 0 0,-1 0 0 0 0,1 0 0 0 0,0 0 0 0 0,-1 0 1 0 0,1 0-1 0 0,0 0 0 0 0,-1 0 0 0 0,1 0 0 0 0,0 0 0 0 0,-1 0 0 0 0,1 0 0 0 0,-1 0 0 0 0,1 0 0 0 0,0 1 0 0 0,44 22 1045 0 0,40 23-450 0 0,-41-23-390 0 0,-31-16-94 0 0,0-1 1 0 0,-1 2-1 0 0,1 0 1 0 0,-2 0-1 0 0,20 18 0 0 0,-30-25-60 0 0,0 0-1 0 0,0 0 1 0 0,0 0-1 0 0,0 0 0 0 0,0 1 1 0 0,0-1-1 0 0,0 0 0 0 0,-1 1 1 0 0,1-1-1 0 0,-1 1 1 0 0,1-1-1 0 0,-1 1 0 0 0,1-1 1 0 0,-1 1-1 0 0,0-1 0 0 0,1 1 1 0 0,-1-1-1 0 0,0 1 1 0 0,0 0-1 0 0,0-1 0 0 0,0 1 1 0 0,-1-1-1 0 0,1 1 0 0 0,0-1 1 0 0,-1 1-1 0 0,1-1 1 0 0,-1 1-1 0 0,1-1 0 0 0,-1 1 1 0 0,0-1-1 0 0,0 0 0 0 0,1 1 1 0 0,-3 1-1 0 0,-3 3 126 0 0,0 1-1 0 0,0-1 0 0 0,0-1 1 0 0,-1 1-1 0 0,-8 4 0 0 0,0 1-169 0 0,-80 79-332 0 0,38-33-1518 0 0,52-52 1159 0 0,-1 1-1312 0 0,0-1 0 0 0,-8 11-1 0 0,7-6-1693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4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2 308 8298 0 0,'-1'5'5193'0'0,"1"-5"-5106"0"0,8 6 514 0 0,-5-6-359 0 0,0 1 0 0 0,1-1 0 0 0,-1 1 0 0 0,0-1 0 0 0,1 0 0 0 0,-1 0-1 0 0,0-1 1 0 0,1 1 0 0 0,-1-1 0 0 0,5-1 0 0 0,4-1 253 0 0,16-8-1 0 0,-26 10-442 0 0,15-8 174 0 0,0-1 0 0 0,-1 0 0 0 0,0-1 0 0 0,-1-1 0 0 0,21-19 0 0 0,-28 23-201 0 0,0-1-1 0 0,-1 1 0 0 0,0-1 1 0 0,0 0-1 0 0,-1-1 0 0 0,0 0 1 0 0,8-19-1 0 0,-11 21-101 0 0,0 0 0 0 0,-1-1-1 0 0,0 1 1 0 0,0 0 0 0 0,-1-1 0 0 0,0 1 0 0 0,0-1-1 0 0,-1 0 1 0 0,0 1 0 0 0,-3-17 0 0 0,3 24 3 0 0,0-1 1 0 0,0 1 0 0 0,-1-1 0 0 0,1 1-1 0 0,-1-1 1 0 0,1 1 0 0 0,-1 0 0 0 0,0-1 0 0 0,0 1-1 0 0,-1-2 1 0 0,1 3 42 0 0,1 0-1 0 0,-1 0 1 0 0,1 1 0 0 0,-1-1-1 0 0,0 0 1 0 0,1 1-1 0 0,-1-1 1 0 0,1 1-1 0 0,-1-1 1 0 0,1 0 0 0 0,-1 1-1 0 0,1-1 1 0 0,-1 1-1 0 0,1-1 1 0 0,-1 1 0 0 0,1-1-1 0 0,0 1 1 0 0,-1 0-1 0 0,0 1 1 0 0,-2 8-35 0 0,1 1 1 0 0,-1 0-1 0 0,2 0 0 0 0,0 0 0 0 0,0 0 1 0 0,1 15-1 0 0,9 68 54 0 0,-5-70 27 0 0,12 43 0 0 0,-13-57-46 0 0,0-1 0 0 0,1 0 1 0 0,0 0-1 0 0,1 0 1 0 0,0-1-1 0 0,0 1 1 0 0,9 9-1 0 0,-12-16-298 0 0,0 0-1 0 0,0 0 0 0 0,0 0 1 0 0,1 0-1 0 0,-1 0 0 0 0,0-1 1 0 0,1 1-1 0 0,-1-1 0 0 0,1 1 1 0 0,0-1-1 0 0,-1 0 0 0 0,1 0 1 0 0,0 0-1 0 0,0-1 0 0 0,5 2 1 0 0,5-2-3105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50 7754 0 0,'-1'-1'173'0'0,"1"0"0"0"0,0 0 0 0 0,0-1 0 0 0,0 1 0 0 0,0-1-1 0 0,0 1 1 0 0,0 0 0 0 0,0-1 0 0 0,0 1 0 0 0,0 0 0 0 0,1 0 0 0 0,-1-1 0 0 0,1 1 0 0 0,-1 0 0 0 0,1-1 0 0 0,-1 1 0 0 0,1 0 0 0 0,0 0 0 0 0,-1 0 0 0 0,3-2 0 0 0,-1 1-66 0 0,0 1-1 0 0,0-1 1 0 0,0 0-1 0 0,0 1 1 0 0,0 0 0 0 0,0 0-1 0 0,1 0 1 0 0,-1 0 0 0 0,0 0-1 0 0,4-1 1 0 0,5 0 5 0 0,0 0 0 0 0,-1 1 1 0 0,23-1-1 0 0,-28 2-97 0 0,7 0 81 0 0,0 0 0 0 0,0 1-1 0 0,-1 0 1 0 0,19 5 0 0 0,-27-6-71 0 0,-1 1 0 0 0,1 0 0 0 0,-1 0 0 0 0,1 0 0 0 0,0 1 0 0 0,-1-1 0 0 0,0 0 1 0 0,1 1-1 0 0,-1 0 0 0 0,0-1 0 0 0,0 1 0 0 0,0 0 0 0 0,0 0 0 0 0,0 0 0 0 0,0 0 1 0 0,0 1-1 0 0,-1-1 0 0 0,1 1 0 0 0,-1-1 0 0 0,0 0 0 0 0,0 1 0 0 0,0 0 0 0 0,0-1 1 0 0,1 6-1 0 0,-1-4 19 0 0,-1-1 0 0 0,0 0 0 0 0,1 0 0 0 0,-1 0 0 0 0,0 1 1 0 0,-1-1-1 0 0,1 0 0 0 0,0 0 0 0 0,-1 0 0 0 0,0 0 0 0 0,0 0 0 0 0,0 0 1 0 0,0 0-1 0 0,0 0 0 0 0,-1 0 0 0 0,1 0 0 0 0,-3 3 0 0 0,0-1 27 0 0,0-1-1 0 0,0 0 0 0 0,0 0 0 0 0,-1 0 1 0 0,1-1-1 0 0,-1 1 0 0 0,0-1 0 0 0,-8 4 1 0 0,-6 2 40 0 0,0-1 0 0 0,-30 9 0 0 0,73-16-323 0 0,18-5 109 0 0,38-1-47 0 0,-67 5 144 0 0,0 1-1 0 0,-1 0 1 0 0,1 1-1 0 0,16 4 1 0 0,-26-5 18 0 0,9 2-15 0 0,0 1 0 0 0,1 0-1 0 0,11 7 1 0 0,-21-10 13 0 0,0 1-1 0 0,-1-1 1 0 0,1 1-1 0 0,0 0 1 0 0,-1 0-1 0 0,0 0 1 0 0,1 0-1 0 0,-1 1 1 0 0,0-1-1 0 0,0 0 1 0 0,0 1-1 0 0,0 0 1 0 0,-1-1-1 0 0,1 1 1 0 0,-1 0-1 0 0,1 0 1 0 0,-1 0-1 0 0,1 3 1 0 0,-2-4 36 0 0,0 1 1 0 0,0-1-1 0 0,0 0 1 0 0,0 1-1 0 0,0-1 0 0 0,0 0 1 0 0,-1 1-1 0 0,1-1 1 0 0,-1 0-1 0 0,0 1 1 0 0,0-1-1 0 0,0 0 1 0 0,0 0-1 0 0,0 0 1 0 0,0 0-1 0 0,0 0 1 0 0,-1 0-1 0 0,1 0 0 0 0,-1 0 1 0 0,1-1-1 0 0,-1 1 1 0 0,0 0-1 0 0,-2 1 1 0 0,-2 2 170 0 0,-1-1 0 0 0,1 1-1 0 0,-1-1 1 0 0,0 0 0 0 0,-12 4 0 0 0,2-2-1 0 0,0 0 1 0 0,0-2-1 0 0,-27 4 0 0 0,34-6-246 0 0,-1-2-1 0 0,1 1 0 0 0,0-1 1 0 0,-1-1-1 0 0,1 0 1 0 0,-1 0-1 0 0,-12-5 0 0 0,21 6-91 0 0,0-1-1 0 0,0 0 1 0 0,0 1-1 0 0,0-1 1 0 0,1 0-1 0 0,-1 0 0 0 0,0 0 1 0 0,1 0-1 0 0,-1-1 1 0 0,-2-1-1 0 0,3 2-53 0 0,1 0-1 0 0,-1 0 1 0 0,1 1-1 0 0,-1-1 1 0 0,1 0 0 0 0,-1 0-1 0 0,1 0 1 0 0,0 0-1 0 0,-1 0 1 0 0,1 0-1 0 0,0 0 1 0 0,0 0 0 0 0,0 0-1 0 0,-1 0 1 0 0,1 0-1 0 0,0 0 1 0 0,0 0-1 0 0,1 0 1 0 0,-1 0 0 0 0,0 0-1 0 0,0 0 1 0 0,0 0-1 0 0,1-1 1 0 0,4-8-1481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5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 9098 0 0,'-2'1'250'0'0,"1"0"-1"0"0,0 1 1 0 0,-1-1 0 0 0,1 1 0 0 0,0-1-1 0 0,0 1 1 0 0,-1 0 0 0 0,1 0 0 0 0,0-1-1 0 0,1 1 1 0 0,-1 0 0 0 0,-1 3-1 0 0,-5 25 163 0 0,6-23-155 0 0,-23 119 920 0 0,-22 105-368 0 0,42-217-1031 0 0,-4 17 429 0 0,-7 46 0 0 0,14-67-768 0 0,0 0-1 0 0,1 0 1 0 0,0 0-1 0 0,1 1 1 0 0,0-1 0 0 0,0 0-1 0 0,1 0 1 0 0,6 17-1 0 0,-3-13-3295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6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2 199 6929 0 0,'0'2'108'0'0,"0"1"0"0"0,0-1 0 0 0,0 1-1 0 0,1-1 1 0 0,-1 0 0 0 0,1 1-1 0 0,0-1 1 0 0,0 1 0 0 0,0-1 0 0 0,0 0-1 0 0,0 0 1 0 0,0 1 0 0 0,0-1-1 0 0,1 0 1 0 0,1 2 0 0 0,0-1 22 0 0,0 0 0 0 0,0-1 0 0 0,0 1-1 0 0,1-1 1 0 0,-1 0 0 0 0,1 0 0 0 0,-1 0 0 0 0,7 2 0 0 0,3 0 168 0 0,0 0 0 0 0,0-1 0 0 0,0-1 0 0 0,22 2 0 0 0,-20-3-150 0 0,0 0 0 0 0,0-1 0 0 0,0-1 0 0 0,0-1 0 0 0,0 0 0 0 0,0 0 0 0 0,15-6 0 0 0,-25 6-35 0 0,0 1-1 0 0,0-1 0 0 0,-1 0 0 0 0,1-1 0 0 0,0 1 1 0 0,-1-1-1 0 0,0 0 0 0 0,1 0 0 0 0,-1-1 0 0 0,0 1 0 0 0,-1-1 1 0 0,1 1-1 0 0,-1-1 0 0 0,1-1 0 0 0,-1 1 0 0 0,-1 0 0 0 0,1-1 1 0 0,0 1-1 0 0,-1-1 0 0 0,0 0 0 0 0,0 0 0 0 0,-1 0 0 0 0,3-10 1 0 0,-4 11 70 0 0,1-1 0 0 0,-1 0 0 0 0,0 0 0 0 0,0 0 0 0 0,-1 1 0 0 0,0-1 0 0 0,1 0 0 0 0,-2 0 0 0 0,1 1 0 0 0,0-1 0 0 0,-1 1 0 0 0,0-1 0 0 0,0 1 0 0 0,0 0 0 0 0,-1-1-1 0 0,1 1 1 0 0,-5-4 0 0 0,0-1 0 0 0,-1 1-1 0 0,0 0 1 0 0,0 0-1 0 0,-1 1 0 0 0,0 0 1 0 0,-14-8-1 0 0,16 12-260 0 0,0 0 0 0 0,0 0 0 0 0,0 0 0 0 0,0 1 0 0 0,0 0 0 0 0,-1 0-1 0 0,1 1 1 0 0,-1 0 0 0 0,1 1 0 0 0,-1-1 0 0 0,0 1 0 0 0,-13 2 0 0 0,6 1-162 0 0,1-1 0 0 0,0 2-1 0 0,0 0 1 0 0,0 0 0 0 0,-24 12-1 0 0,34-14 38 0 0,1 0 0 0 0,-1 0 0 0 0,0 1 0 0 0,1-1-1 0 0,0 1 1 0 0,-1 0 0 0 0,-4 5 0 0 0,7-6-85 0 0,0 0-1 0 0,-1 0 1 0 0,1 0 0 0 0,0 0-1 0 0,0 0 1 0 0,0 0 0 0 0,0 0-1 0 0,1 0 1 0 0,-1 0 0 0 0,1 0 0 0 0,-1 0-1 0 0,1 1 1 0 0,0-1 0 0 0,-1 0-1 0 0,1 0 1 0 0,1 4 0 0 0,2 11-3046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6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 8562 0 0,'-1'-3'278'0'0,"1"1"1"0"0,-1 0-1 0 0,0 0 1 0 0,1 0-1 0 0,0 0 1 0 0,-1-1-1 0 0,1 1 0 0 0,0 0 1 0 0,0 0-1 0 0,0 0 1 0 0,0-1-1 0 0,1 1 1 0 0,-1 0-1 0 0,1-3 1 0 0,0 4-244 0 0,0 0 1 0 0,0 0 0 0 0,-1 0-1 0 0,1 0 1 0 0,0 0 0 0 0,0 0-1 0 0,0 0 1 0 0,0 0 0 0 0,0 0 0 0 0,0 0-1 0 0,0 0 1 0 0,1 0 0 0 0,-1 1-1 0 0,0-1 1 0 0,0 1 0 0 0,1-1-1 0 0,-1 1 1 0 0,0-1 0 0 0,1 1-1 0 0,-1 0 1 0 0,0-1 0 0 0,1 1 0 0 0,-1 0-1 0 0,2 0 1 0 0,10-1 34 0 0,0 1 1 0 0,-1 0-1 0 0,1 1 1 0 0,19 4-1 0 0,-26-4-58 0 0,1 1 0 0 0,-1-1 0 0 0,0 1-1 0 0,1 1 1 0 0,-1-1 0 0 0,0 1 0 0 0,-1 0 0 0 0,1 1 0 0 0,0-1 0 0 0,6 7 0 0 0,-8-6 0 0 0,0 0 1 0 0,0 0 0 0 0,-1 0 0 0 0,0 1-1 0 0,0 0 1 0 0,0-1 0 0 0,-1 1-1 0 0,4 9 1 0 0,-5-11 11 0 0,0 0 1 0 0,0 0-1 0 0,0 0 0 0 0,-1 0 0 0 0,1 0 1 0 0,-1 1-1 0 0,0-1 0 0 0,0 0 1 0 0,0 0-1 0 0,0 0 0 0 0,-1 1 0 0 0,1-1 1 0 0,-1 0-1 0 0,0 0 0 0 0,-2 6 0 0 0,1-4 17 0 0,-1 0 0 0 0,1-1-1 0 0,-1 1 1 0 0,-1-1-1 0 0,1 1 1 0 0,-1-1-1 0 0,1 0 1 0 0,-1 0-1 0 0,0 0 1 0 0,-1-1-1 0 0,-5 5 1 0 0,3-4-32 0 0,0-1 0 0 0,0 1 0 0 0,0-1 0 0 0,-1-1 0 0 0,0 1 0 0 0,1-1 0 0 0,-11 1 0 0 0,2 0 34 0 0,7-2-24 0 0,0 0-1 0 0,-10 4 1 0 0,19-5-48 0 0,0 0 21 0 0,1 1 1 0 0,-1-1 0 0 0,1 0 0 0 0,0 0-1 0 0,-1 1 1 0 0,1-1 0 0 0,0 0 0 0 0,-1 0-1 0 0,1 0 1 0 0,0 0 0 0 0,0 0 0 0 0,-1 0-1 0 0,1 0 1 0 0,0 0 0 0 0,-1 0-1 0 0,1 0 1 0 0,0-1 0 0 0,-1 1 0 0 0,2 0-1 0 0,0-1 7 0 0,17-1-7 0 0,-1 1 1 0 0,1 0-1 0 0,0 2 0 0 0,-1 0 1 0 0,1 1-1 0 0,-1 1 0 0 0,0 0 1 0 0,0 2-1 0 0,0 0 1 0 0,20 9-1 0 0,-33-12 39 0 0,1 1 0 0 0,-1 0 0 0 0,0 0 1 0 0,-1 1-1 0 0,1-1 0 0 0,0 1 0 0 0,-1 0 0 0 0,0 0 1 0 0,0 1-1 0 0,0-1 0 0 0,0 1 0 0 0,-1 0 0 0 0,3 5 1 0 0,-4-7-10 0 0,-1-1 0 0 0,0 1 1 0 0,0 0-1 0 0,0 0 0 0 0,0 0 1 0 0,0 0-1 0 0,-1-1 0 0 0,1 1 0 0 0,-1 0 1 0 0,0 0-1 0 0,0 0 0 0 0,0 0 1 0 0,0 0-1 0 0,-1 0 0 0 0,1 0 1 0 0,-1 0-1 0 0,1 0 0 0 0,-1 0 1 0 0,0 0-1 0 0,0-1 0 0 0,-1 1 1 0 0,1 0-1 0 0,0-1 0 0 0,-1 1 1 0 0,0-1-1 0 0,0 1 0 0 0,-3 3 0 0 0,0-1 141 0 0,0 0-1 0 0,-1-1 0 0 0,0 1 1 0 0,0-1-1 0 0,0 0 0 0 0,-1-1 0 0 0,1 0 1 0 0,-1 0-1 0 0,0 0 0 0 0,-14 3 0 0 0,8-3-89 0 0,-1 0 0 0 0,1-1 0 0 0,-1-1 0 0 0,-26 0 0 0 0,28-2-81 0 0,-1 0-1 0 0,-22-6 1 0 0,30 6-118 0 0,0-1 1 0 0,0 1-1 0 0,0-1 1 0 0,0 0-1 0 0,1-1 1 0 0,-1 1-1 0 0,1-1 1 0 0,0 0-1 0 0,-7-6 1 0 0,10 9-74 0 0,0-1-1 0 0,0 0 1 0 0,0 0 0 0 0,1 0 0 0 0,-1 0-1 0 0,0 0 1 0 0,1-1 0 0 0,-1 1-1 0 0,0 0 1 0 0,1 0 0 0 0,-1 0 0 0 0,1-1-1 0 0,0 1 1 0 0,-1 0 0 0 0,1 0-1 0 0,0-1 1 0 0,0 1 0 0 0,0 0 0 0 0,0 0-1 0 0,0-1 1 0 0,0 1 0 0 0,0 0-1 0 0,0-1 1 0 0,1 1 0 0 0,-1 0 0 0 0,0 0-1 0 0,1-1 1 0 0,-1 1 0 0 0,1 0-1 0 0,0 0 1 0 0,-1 0 0 0 0,1 0 0 0 0,0 0-1 0 0,-1 0 1 0 0,1 0 0 0 0,1-1-1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7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13 5353 0 0,'0'-13'9985'0'0,"-4"19"-9261"0"0,-9 36 327 0 0,-15 67 0 0 0,10-28-711 0 0,-36 164-201 0 0,52-227-371 0 0,0-1 1 0 0,1 28-1 0 0,2-36-498 0 0,-1 0-1 0 0,2 0 1 0 0,-1-1-1 0 0,1 1 1 0 0,0 0-1 0 0,1-1 0 0 0,4 9 1 0 0,0-3-2148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7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58 144 10138 0 0,'-6'-8'725'0'0,"1"0"-1"0"0,0-1 0 0 0,-6-11 1 0 0,10 17-531 0 0,-1-1 0 0 0,1 1 0 0 0,0 0 0 0 0,0-1 1 0 0,0 0-1 0 0,1 1 0 0 0,-1-1 0 0 0,1 1 1 0 0,0-1-1 0 0,0 0 0 0 0,0 1 0 0 0,1-5 1 0 0,0 6-183 0 0,0-1 1 0 0,0 1-1 0 0,0 0 1 0 0,1 0 0 0 0,-1 0-1 0 0,1-1 1 0 0,-1 1-1 0 0,1 1 1 0 0,0-1-1 0 0,0 0 1 0 0,0 0 0 0 0,0 1-1 0 0,0-1 1 0 0,0 1-1 0 0,0 0 1 0 0,1-1 0 0 0,-1 1-1 0 0,0 0 1 0 0,4-1-1 0 0,2-1-45 0 0,0 1-1 0 0,0 0 1 0 0,1 0-1 0 0,13-1 1 0 0,-16 3 5 0 0,0 0 0 0 0,0 1 0 0 0,0-1 0 0 0,0 1 0 0 0,0 1 0 0 0,-1-1 1 0 0,1 1-1 0 0,10 4 0 0 0,-12-4 28 0 0,0 0 1 0 0,0 0 0 0 0,-1 0-1 0 0,1 0 1 0 0,-1 1 0 0 0,1-1-1 0 0,-1 1 1 0 0,0 0-1 0 0,0 0 1 0 0,0 0 0 0 0,0 1-1 0 0,4 6 1 0 0,-7-8 3 0 0,1 0 0 0 0,0 0 0 0 0,-1 0 0 0 0,0 0 0 0 0,1 0 0 0 0,-1 0 0 0 0,0-1 0 0 0,0 1 0 0 0,0 0 0 0 0,0 0 0 0 0,0 0 0 0 0,-1 0 0 0 0,1 0 0 0 0,-1 0 0 0 0,1 0 0 0 0,-1 0 0 0 0,0 0-1 0 0,1-1 1 0 0,-1 1 0 0 0,0 0 0 0 0,0 0 0 0 0,0-1 0 0 0,-3 4 0 0 0,-2 2 9 0 0,-1 1-1 0 0,0-1 0 0 0,-11 8 1 0 0,15-11-26 0 0,-43 34 79 0 0,-26 24 75 0 0,64-55-121 0 0,1 0 0 0 0,0 1 0 0 0,1-1 0 0 0,0 2 1 0 0,0-1-1 0 0,-6 11 0 0 0,11-16-27 0 0,0 0 0 0 0,-1 0 0 0 0,1 0 0 0 0,0 1 0 0 0,1-1 0 0 0,-1 0 0 0 0,0 0 0 0 0,1 1 0 0 0,0-1 0 0 0,0 4 0 0 0,0-5 1 0 0,1 0-1 0 0,-1 1 1 0 0,1-1 0 0 0,-1 0 0 0 0,1 0 0 0 0,0 0 0 0 0,0 0 0 0 0,0 0 0 0 0,0-1 0 0 0,0 1 0 0 0,0 0 0 0 0,0 0 0 0 0,1-1 0 0 0,-1 1 0 0 0,1 0 0 0 0,-1-1-1 0 0,3 2 1 0 0,0-1 20 0 0,-1 1-1 0 0,1-1 0 0 0,1 0 1 0 0,-1 0-1 0 0,0 0 0 0 0,0-1 1 0 0,1 1-1 0 0,7 0 0 0 0,40 4 60 0 0,-40-5-67 0 0,14 0 19 0 0,0-2-1 0 0,0-1 1 0 0,-1-1-1 0 0,37-8 1 0 0,-59 10-32 0 0,1 0 1 0 0,-1 1 0 0 0,0 0-1 0 0,1 0 1 0 0,-1 0-1 0 0,0 0 1 0 0,1 0-1 0 0,-1 1 1 0 0,0-1 0 0 0,0 1-1 0 0,1 0 1 0 0,-1 0-1 0 0,0 0 1 0 0,0 0-1 0 0,4 3 1 0 0,3 0-2 0 0,0 0 0 0 0,0 0 0 0 0,0-1 0 0 0,0-1 0 0 0,16 2 0 0 0,54 2 31 0 0,-64-7 68 0 0,-1 0 1 0 0,1-1-1 0 0,-1-1 1 0 0,1-1-1 0 0,-1 0 1 0 0,0-1-1 0 0,-1 0 1 0 0,1-1-1 0 0,15-9 1 0 0,-24 12 17 0 0,-1-1 1 0 0,1 1-1 0 0,-1-1 1 0 0,0-1-1 0 0,0 1 1 0 0,0 0-1 0 0,-1-1 1 0 0,1 0-1 0 0,-1 0 1 0 0,0-1-1 0 0,-1 1 1 0 0,1-1-1 0 0,2-6 1 0 0,-5 9 12 0 0,1-1 1 0 0,-1 0-1 0 0,0 1 1 0 0,0-1-1 0 0,0 0 1 0 0,-1 1 0 0 0,1-1-1 0 0,-1 0 1 0 0,0 0-1 0 0,0 0 1 0 0,-1 0-1 0 0,1 1 1 0 0,-1-1-1 0 0,1 0 1 0 0,-1 0-1 0 0,0 1 1 0 0,-1-1 0 0 0,1 1-1 0 0,-1-1 1 0 0,1 1-1 0 0,-1-1 1 0 0,0 1-1 0 0,-4-5 1 0 0,-3-3 2 0 0,-1 1 0 0 0,0 0 0 0 0,-1 0 0 0 0,1 1 1 0 0,-2 1-1 0 0,1 0 0 0 0,-25-12 0 0 0,24 14-337 0 0,0 1 0 0 0,0 0 1 0 0,0 1-1 0 0,0 0 0 0 0,-1 1 1 0 0,0 1-1 0 0,0 0 0 0 0,-23 0 1 0 0,26 2 22 0 0,1 1 0 0 0,0 0 0 0 0,0 1 1 0 0,0 0-1 0 0,0 0 0 0 0,0 1 0 0 0,1 0 1 0 0,-1 1-1 0 0,-9 5 0 0 0,14-6-224 0 0,-1-1-1 0 0,1 1 1 0 0,0 1-1 0 0,0-1 1 0 0,0 1-1 0 0,1-1 1 0 0,-7 9 0 0 0,8-9-132 0 0,0 0 1 0 0,1 0 0 0 0,-1 0-1 0 0,1 0 1 0 0,-1 0 0 0 0,1 1 0 0 0,0-1-1 0 0,0 1 1 0 0,1-1 0 0 0,-1 1 0 0 0,1-1-1 0 0,-1 5 1 0 0,2 10-1582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3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98 8690 0 0,'-3'-6'434'0'0,"-1"0"0"0"0,0 0 1 0 0,-1 0-1 0 0,1 1 0 0 0,-1 0 1 0 0,0 0-1 0 0,0 0 0 0 0,-1 1 1 0 0,0-1-1 0 0,1 1 0 0 0,-1 1 1 0 0,-1-1-1 0 0,1 1 0 0 0,0 0 0 0 0,-1 1 1 0 0,-9-4-1 0 0,-3 1-302 0 0,-1 1-1 0 0,0 0 1 0 0,1 1 0 0 0,-33 0 0 0 0,32 3-145 0 0,-37 4 0 0 0,49-3-50 0 0,-1 1-1 0 0,1 0 1 0 0,-1 0 0 0 0,1 1 0 0 0,0 0 0 0 0,-15 8-1 0 0,21-10 23 0 0,0 1 0 0 0,-1-1 0 0 0,1 1 0 0 0,0 0 0 0 0,1 0 0 0 0,-4 3 0 0 0,4-4 24 0 0,1-1-1 0 0,-1 1 1 0 0,1 0 0 0 0,-1 0 0 0 0,1 0 0 0 0,-1 0-1 0 0,1-1 1 0 0,0 1 0 0 0,-1 0 0 0 0,1 0-1 0 0,0 0 1 0 0,0 0 0 0 0,-1 0 0 0 0,1 0-1 0 0,0 0 1 0 0,0 0 0 0 0,0 0 0 0 0,0 0-1 0 0,0 0 1 0 0,1 0 0 0 0,-1 1 0 0 0,3 4-31 0 0,1 0 0 0 0,0 0 0 0 0,0-1 0 0 0,1 1 0 0 0,-1-1 0 0 0,11 9 0 0 0,0-1-26 0 0,1-1 0 0 0,1 0 0 0 0,0-2 0 0 0,1 0 0 0 0,-1-1 0 0 0,33 12 0 0 0,-9-5 4 0 0,43 24 1 0 0,-68-31 61 0 0,0 0 1 0 0,-2 1-1 0 0,1 1 1 0 0,-1 0 0 0 0,20 22-1 0 0,-30-29 28 0 0,0 1 0 0 0,0 0 0 0 0,-1 0 1 0 0,0 1-1 0 0,1-1 0 0 0,-2 1 0 0 0,3 6 0 0 0,-4-10 24 0 0,0 0-1 0 0,-1-1 1 0 0,1 1-1 0 0,-1 0 1 0 0,1 0 0 0 0,-1 0-1 0 0,0 0 1 0 0,0 0-1 0 0,0 0 1 0 0,0 0-1 0 0,0 0 1 0 0,0 0 0 0 0,-1 0-1 0 0,1-1 1 0 0,-1 1-1 0 0,1 0 1 0 0,-1 0 0 0 0,0 0-1 0 0,1-1 1 0 0,-1 1-1 0 0,0 0 1 0 0,0-1-1 0 0,0 1 1 0 0,-1 0 0 0 0,1-1-1 0 0,-3 3 1 0 0,-1 0 85 0 0,-1 0 0 0 0,1-1-1 0 0,-1 0 1 0 0,0 0 0 0 0,0 0 0 0 0,0-1 0 0 0,-1 0 0 0 0,-8 2 0 0 0,-55 6 222 0 0,64-9-291 0 0,-21 2-7 0 0,0-1 0 0 0,0-1-1 0 0,0-2 1 0 0,0-1 0 0 0,-53-10 0 0 0,68 9-319 0 0,1-1 0 0 0,-1-1 0 0 0,1 0 0 0 0,0 0 0 0 0,0-1 0 0 0,-18-14 0 0 0,26 17-56 0 0,0 0 0 0 0,0 0-1 0 0,0 0 1 0 0,0 0 0 0 0,-3-6-1 0 0,5 7 110 0 0,0 1-1 0 0,0 0 1 0 0,1 0 0 0 0,-1 0-1 0 0,1 0 1 0 0,-1-1-1 0 0,1 1 1 0 0,-1 0 0 0 0,1 0-1 0 0,0-1 1 0 0,-1 1-1 0 0,1 0 1 0 0,0-1-1 0 0,0 1 1 0 0,0 0 0 0 0,0-1-1 0 0,0 1 1 0 0,1 0-1 0 0,-1-1 1 0 0,0 1-1 0 0,0 0 1 0 0,2-2 0 0 0,5-5-1178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8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8986 0 0,'0'-3'256'0'0,"1"-1"0"0"0,0 0 0 0 0,0 0 0 0 0,0 1 0 0 0,0-1 1 0 0,0 1-1 0 0,1-1 0 0 0,0 1 0 0 0,0-1 0 0 0,0 1 0 0 0,0 0 0 0 0,5-6 0 0 0,-3 5 5 0 0,0 0-1 0 0,1 0 1 0 0,0 0-1 0 0,-1 1 0 0 0,1 0 1 0 0,1-1-1 0 0,9-3 1 0 0,-7 4-131 0 0,0 0 0 0 0,0 1 0 0 0,0-1 0 0 0,0 2 0 0 0,0-1 1 0 0,1 1-1 0 0,-1 1 0 0 0,0-1 0 0 0,1 1 0 0 0,-1 1 1 0 0,17 2-1 0 0,-19-2-107 0 0,-1 1 0 0 0,1 0 0 0 0,0 0 0 0 0,-1 1 0 0 0,1-1 0 0 0,-1 1 0 0 0,0 0 0 0 0,0 1 0 0 0,0-1 0 0 0,5 6 0 0 0,-8-7-16 0 0,0 0-1 0 0,-1-1 0 0 0,1 1 0 0 0,-1 0 0 0 0,1 0 1 0 0,-1 1-1 0 0,0-1 0 0 0,0 0 0 0 0,0 0 0 0 0,0 1 0 0 0,0-1 1 0 0,0 0-1 0 0,-1 1 0 0 0,1-1 0 0 0,-1 1 0 0 0,0-1 1 0 0,0 1-1 0 0,0-1 0 0 0,0 0 0 0 0,0 1 0 0 0,0-1 0 0 0,-1 1 1 0 0,1-1-1 0 0,-1 1 0 0 0,1-1 0 0 0,-1 0 0 0 0,-2 4 1 0 0,0 2 6 0 0,-2-1 0 0 0,1 1 0 0 0,-1-1 0 0 0,0 0 0 0 0,-7 7 1 0 0,-32 30 25 0 0,28-30 11 0 0,-23 28 0 0 0,30-31 34 0 0,1 0 0 0 0,0 0-1 0 0,1 1 1 0 0,1 0 0 0 0,-7 14 0 0 0,12-23-63 0 0,0 1 1 0 0,0-1 0 0 0,0 1-1 0 0,1-1 1 0 0,-1 1 0 0 0,1 0-1 0 0,-1-1 1 0 0,1 1 0 0 0,1 0-1 0 0,0 5 1 0 0,-1-7-11 0 0,1 1 0 0 0,0 0 0 0 0,0-1 0 0 0,0 1 0 0 0,0-1 0 0 0,1 0 0 0 0,-1 1 0 0 0,1-1 0 0 0,-1 0 0 0 0,1 0 0 0 0,0 0 1 0 0,0 0-1 0 0,0 0 0 0 0,0 0 0 0 0,4 3 0 0 0,-2-3 35 0 0,1 1 0 0 0,-1-1 0 0 0,1 0 0 0 0,-1-1 0 0 0,1 1 0 0 0,0-1 0 0 0,0 0 0 0 0,0 0 0 0 0,0 0 0 0 0,0-1 0 0 0,7 1 0 0 0,8-2-63 0 0,29-4 1 0 0,-41 4 1 0 0,15-3-761 0 0,-1 0 0 0 0,0-1 0 0 0,0-1 1 0 0,0-1-1 0 0,-1-1 0 0 0,21-11 0 0 0,-6 1-3092 0 0,-20 9 2421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08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97 3593 0 0,'-3'-3'558'0'0,"1"1"-1"0"0,-1-1 1 0 0,1 0 0 0 0,0 0 0 0 0,0 0 0 0 0,0-1-1 0 0,-1-3 1 0 0,2 7-426 0 0,1-1-1 0 0,0 0 1 0 0,0 0 0 0 0,-1 1-1 0 0,1-1 1 0 0,0 0 0 0 0,0 0-1 0 0,0 0 1 0 0,0 1 0 0 0,0-1 0 0 0,0 0-1 0 0,0 0 1 0 0,0 0 0 0 0,0 0-1 0 0,0 1 1 0 0,0-1 0 0 0,0 0-1 0 0,1 0 1 0 0,-1 1 0 0 0,0-1-1 0 0,1 0 1 0 0,-1 0 0 0 0,0 1-1 0 0,1-1 1 0 0,-1 0 0 0 0,1 1-1 0 0,-1-1 1 0 0,1 0 0 0 0,-1 1-1 0 0,1-1 1 0 0,0 1 0 0 0,-1-1-1 0 0,1 1 1 0 0,0-1 0 0 0,-1 1-1 0 0,1 0 1 0 0,1-1 0 0 0,10-3 394 0 0,0 1 0 0 0,0 0-1 0 0,0 1 1 0 0,0 0 0 0 0,0 1 0 0 0,22 1 0 0 0,-6-1-173 0 0,49 1 147 0 0,32-2 383 0 0,-109 2-852 0 0,1 0 0 0 0,-1 0-1 0 0,0 0 1 0 0,0 0 0 0 0,0 0 0 0 0,0 0 0 0 0,0 0 0 0 0,0 0-1 0 0,0 0 1 0 0,0 0 0 0 0,0 0 0 0 0,1 0 0 0 0,-1 0 0 0 0,0 0-1 0 0,0 0 1 0 0,0 0 0 0 0,0 0 0 0 0,0 0 0 0 0,0 0 0 0 0,0 0-1 0 0,0-1 1 0 0,1 1 0 0 0,-1 0 0 0 0,0 0 0 0 0,0 0 0 0 0,0 0-1 0 0,0 0 1 0 0,0 0 0 0 0,0 0 0 0 0,0 0 0 0 0,0 0 0 0 0,0 0-1 0 0,0 0 1 0 0,0 0 0 0 0,0 0 0 0 0,0-1 0 0 0,1 1 0 0 0,-1 0-1 0 0,0 0 1 0 0,0 0 0 0 0,0 0 0 0 0,0 0 0 0 0,0 0 0 0 0,0 0-1 0 0,0 0 1 0 0,0-1 0 0 0,0 1 0 0 0,0 0 0 0 0,0 0 0 0 0,0 0-1 0 0,0 0 1 0 0,0 0 0 0 0,-6-5 379 0 0,-10-3-471 0 0,6 5-78 0 0,0 1 0 0 0,0 1 0 0 0,0 0 0 0 0,-1 0 0 0 0,1 1 0 0 0,-1 0 0 0 0,1 1 0 0 0,-11 1 0 0 0,1 2-109 0 0,1 1 0 0 0,0 0 0 0 0,-23 11 0 0 0,32-12 148 0 0,0 0 1 0 0,-12 9-1 0 0,19-11 68 0 0,0 0 0 0 0,0 0-1 0 0,0 1 1 0 0,0-1-1 0 0,0 1 1 0 0,1-1 0 0 0,-1 1-1 0 0,1 0 1 0 0,0 0-1 0 0,-3 5 1 0 0,5-7 10 0 0,-1 0 1 0 0,1 0-1 0 0,0 0 0 0 0,-1 1 0 0 0,1-1 1 0 0,0 0-1 0 0,0 0 0 0 0,-1 0 1 0 0,1 1-1 0 0,0-1 0 0 0,0 0 0 0 0,0 0 1 0 0,1 0-1 0 0,-1 1 0 0 0,0-1 1 0 0,0 0-1 0 0,1 0 0 0 0,-1 0 0 0 0,1 2 1 0 0,0-1 14 0 0,1 0 0 0 0,-1 0-1 0 0,0 0 1 0 0,1-1 0 0 0,-1 1 0 0 0,1 0 0 0 0,0-1 0 0 0,0 1 0 0 0,2 1 0 0 0,3 2 32 0 0,1-1-1 0 0,-1 0 1 0 0,1 0 0 0 0,11 3 0 0 0,56 17 25 0 0,-30-11 12 0 0,73 34 0 0 0,-113-44-52 0 0,0-1-1 0 0,-1 1 0 0 0,0 0 0 0 0,0 1 0 0 0,0-1 0 0 0,0 1 0 0 0,0 0 1 0 0,-1-1-1 0 0,5 8 0 0 0,-6-8 20 0 0,0-1 1 0 0,-1 1 0 0 0,1-1-1 0 0,-1 1 1 0 0,0 0-1 0 0,0 0 1 0 0,0 0 0 0 0,0 0-1 0 0,0 0 1 0 0,-1 0-1 0 0,0 0 1 0 0,1 0 0 0 0,-1 0-1 0 0,0 0 1 0 0,0 0-1 0 0,0 0 1 0 0,-2 6 0 0 0,0-4 98 0 0,1 0 0 0 0,-1 0 0 0 0,-1 0 0 0 0,1 0 0 0 0,-1 0 0 0 0,0 0 0 0 0,0 0 0 0 0,0-1 1 0 0,0 1-1 0 0,-1-1 0 0 0,0 0 0 0 0,0 0 0 0 0,-5 3 0 0 0,2-2-37 0 0,0-1 0 0 0,0 0 0 0 0,0 0 0 0 0,0-1 0 0 0,0 0 0 0 0,-1 0 0 0 0,1-1 0 0 0,-15 3 0 0 0,8-2-16 0 0,-1-1 1 0 0,0-1-1 0 0,0 0 0 0 0,0-1 0 0 0,0 0 0 0 0,-18-4 1 0 0,27 3-226 0 0,1 0 0 0 0,-1-1 0 0 0,0 0 0 0 0,1 0-1 0 0,-1 0 1 0 0,1-1 0 0 0,0 0 0 0 0,-5-3 0 0 0,6 3-340 0 0,1 0-1 0 0,0 0 0 0 0,0 0 0 0 0,0 0 0 0 0,0 0 0 0 0,0-1 0 0 0,0 1 0 0 0,1-1 0 0 0,0 0 0 0 0,0 0 0 0 0,-3-8 0 0 0,-1-6-2167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14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9 184 0 0,'0'0'11044'0'0,"0"-1"-11009"0"0,0 1-1 0 0,0 0 1 0 0,0-1 0 0 0,0 1 0 0 0,0 0 0 0 0,0-1 0 0 0,0 1 0 0 0,0 0-1 0 0,0-1 1 0 0,1 1 0 0 0,-1 0 0 0 0,0 0 0 0 0,0-1 0 0 0,0 1 0 0 0,1 0-1 0 0,-1 0 1 0 0,0-1 0 0 0,0 1 0 0 0,0 0 0 0 0,1 0 0 0 0,0-1 0 0 0,8 0 357 0 0,1 1 0 0 0,0 0 0 0 0,0 0 0 0 0,0 1 0 0 0,0 1 0 0 0,16 3 1 0 0,23 4-307 0 0,167-5 490 0 0,-93-3-529 0 0,2 0-18 0 0,109 5 26 0 0,-167-2-40 0 0,172 14-28 0 0,5-4 107 0 0,-145-10-10 0 0,126 1-3 0 0,290-8-34 0 0,-341 3-86 0 0,-12-1 39 0 0,290 10-35 0 0,-339-4 76 0 0,69 1-40 0 0,-16-5 87 0 0,94-1-131 0 0,-57 1 48 0 0,162 4-82 0 0,-146 1 78 0 0,118 3 93 0 0,-29 0-179 0 0,-41-1 60 0 0,307 7-97 0 0,-399-12-143 0 0,370 5 8 0 0,62-10 199 0 0,-182 5-367 0 0,-266-1 483 0 0,145-1-1 0 0,141 2-161 0 0,-23-5-33 0 0,-251 0 181 0 0,223-11 57 0 0,-154 2-17 0 0,7 8 84 0 0,-109-3-109 0 0,-93 4-24 0 0,-25 0-686 0 0,32 1 0 0 0,-41 4-1960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3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330 134 4513 0 0,'-16'-23'3972'0'0,"14"19"-3577"0"0,-1 0 1 0 0,0 0-1 0 0,1 0 1 0 0,-1 0-1 0 0,-1 1 1 0 0,1 0-1 0 0,-1-1 0 0 0,-5-3 1 0 0,1 2-223 0 0,0 1 1 0 0,0 0-1 0 0,-1 0 1 0 0,0 1-1 0 0,1 0 0 0 0,-1 0 1 0 0,0 1-1 0 0,-1 1 1 0 0,1-1-1 0 0,0 2 1 0 0,-12-1-1 0 0,15 1-151 0 0,-1 0 0 0 0,1 1 0 0 0,0 0 1 0 0,-1 0-1 0 0,1 1 0 0 0,0 0 0 0 0,0 0 0 0 0,0 0 0 0 0,0 1 1 0 0,0-1-1 0 0,1 1 0 0 0,-1 1 0 0 0,1-1 0 0 0,0 1 0 0 0,0 0 1 0 0,-9 9-1 0 0,6-4 24 0 0,1-1 1 0 0,1 1-1 0 0,-1 0 1 0 0,-6 16-1 0 0,10-20-11 0 0,1 1 0 0 0,-1 0 0 0 0,2 1 0 0 0,-1-1 0 0 0,1 0 0 0 0,0 0 0 0 0,0 1 1 0 0,1-1-1 0 0,0 10 0 0 0,1-5-14 0 0,0 0 1 0 0,1 0-1 0 0,1-1 1 0 0,0 1 0 0 0,0 0-1 0 0,1-1 1 0 0,1 0 0 0 0,-1 0-1 0 0,2 0 1 0 0,10 15-1 0 0,-6-12 6 0 0,0 1-1 0 0,2-2 1 0 0,0 1-1 0 0,0-2 0 0 0,1 1 1 0 0,18 11-1 0 0,-23-18-12 0 0,1-1-1 0 0,0 1 1 0 0,-1-2-1 0 0,2 1 1 0 0,-1-1-1 0 0,0 0 1 0 0,1-1 0 0 0,-1 0-1 0 0,1-1 1 0 0,0 0-1 0 0,-1-1 1 0 0,1 0-1 0 0,0 0 1 0 0,-1-1-1 0 0,12-2 1 0 0,-6 1-25 0 0,0-2 0 0 0,1 0 0 0 0,-2-1 0 0 0,1 0 0 0 0,-1-1 1 0 0,0-1-1 0 0,0 0 0 0 0,22-16 0 0 0,-26 16 5 0 0,0-1 0 0 0,-1-1 0 0 0,-1 1 0 0 0,1-1 1 0 0,-1-1-1 0 0,-1 0 0 0 0,0 0 0 0 0,0 0 0 0 0,-1-1 0 0 0,0 0 0 0 0,-1 0 0 0 0,0 0 1 0 0,-1-1-1 0 0,0 0 0 0 0,-1 0 0 0 0,4-21 0 0 0,-6 21 37 0 0,1-1 1 0 0,-1 1 0 0 0,-1-1-1 0 0,-1 1 1 0 0,1 0-1 0 0,-2-1 1 0 0,0 1-1 0 0,0 0 1 0 0,-1 0-1 0 0,-1 0 1 0 0,0 0-1 0 0,0 1 1 0 0,-1-1-1 0 0,-1 1 1 0 0,-9-14-1 0 0,14 23 16 0 0,0 1 0 0 0,0 0-1 0 0,0-1 1 0 0,0 1 0 0 0,0 0 0 0 0,0 0 0 0 0,-1 0-1 0 0,1 0 1 0 0,0 0 0 0 0,-2-1 0 0 0,2 2 50 0 0,-3 15-448 0 0,5-3 381 0 0,0 0 0 0 0,0 0 0 0 0,1 0 0 0 0,1 0-1 0 0,0-1 1 0 0,1 1 0 0 0,5 11 0 0 0,41 75-44 0 0,-32-66-34 0 0,4 5-135 0 0,46 62 1 0 0,-65-95-33 0 0,1 0 0 0 0,0-1 0 0 0,0 1 0 0 0,0-1-1 0 0,0 1 1 0 0,1-1 0 0 0,-1-1 0 0 0,1 1 0 0 0,0-1-1 0 0,0 1 1 0 0,0-1 0 0 0,0-1 0 0 0,11 3 0 0 0,-12-3-337 0 0,0 0 1 0 0,1 0 0 0 0,-1-1 0 0 0,1 0 0 0 0,-1 0 0 0 0,1 0 0 0 0,-1-1-1 0 0,1 1 1 0 0,-1-1 0 0 0,1 0 0 0 0,-1-1 0 0 0,0 1 0 0 0,0-1 0 0 0,1 1-1 0 0,-1-1 1 0 0,0 0 0 0 0,3-3 0 0 0,11-10 22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20 3 6913 0 0,'-9'-2'6140'0'0,"9"2"-5904"0"0,-1 0-79 0 0,1 1 1 0 0,-1-1-1 0 0,1 1 0 0 0,0-1 1 0 0,-1 1-1 0 0,1-1 0 0 0,0 0 1 0 0,-1 1-1 0 0,1 0 0 0 0,0-1 1 0 0,0 1-1 0 0,-1-1 1 0 0,1 1-1 0 0,0 0 0 0 0,-3 27-294 0 0,3-18 985 0 0,-2 35-66 0 0,3 45 0 0 0,1-24-429 0 0,-3-5 70 0 0,0-31-226 0 0,1 0 1 0 0,7 53-1 0 0,-2-47-144 0 0,-3-23-108 0 0,0 0-1 0 0,0 0 1 0 0,1-1 0 0 0,1 1-1 0 0,0-1 1 0 0,11 24-1 0 0,-15-36-21 0 0,0 0-1 0 0,0 1 0 0 0,0-1 0 0 0,1 1 0 0 0,-1-1 0 0 0,0 0 1 0 0,0 1-1 0 0,1-1 0 0 0,-1 1 0 0 0,0-1 0 0 0,1 0 0 0 0,-1 0 1 0 0,0 1-1 0 0,1-1 0 0 0,-1 0 0 0 0,1 1 0 0 0,-1-1 0 0 0,0 0 1 0 0,1 0-1 0 0,0 1 0 0 0,0-2-17 0 0,-1 1 0 0 0,0 0 1 0 0,0 0-1 0 0,1 0 0 0 0,-1 0 0 0 0,0 0 0 0 0,1 0 1 0 0,-1-1-1 0 0,0 1 0 0 0,0 0 0 0 0,1 0 0 0 0,-1 0 1 0 0,0-1-1 0 0,0 1 0 0 0,0 0 0 0 0,1 0 0 0 0,-1-1 1 0 0,0 1-1 0 0,0 0 0 0 0,0-1 0 0 0,0 1 0 0 0,1-1 1 0 0,0-1-425 0 0,-1 0 0 0 0,1-1 1 0 0,0 1-1 0 0,-1-1 0 0 0,1-4 1 0 0,-1-27-3534 0 0,0 18 1834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19 107 3993 0 0,'-2'-2'269'0'0,"0"0"1"0"0,1 0-1 0 0,-1 0 1 0 0,1 0-1 0 0,-1 0 1 0 0,1-1-1 0 0,0 1 1 0 0,0 0-1 0 0,0-1 1 0 0,0 1-1 0 0,0 0 1 0 0,0-1-1 0 0,1 0 1 0 0,-1 1-1 0 0,1-1 1 0 0,0 1-1 0 0,0-1 1 0 0,0 1-1 0 0,0-1 1 0 0,0 0-1 0 0,0 1 1 0 0,1-1-1 0 0,-1 1 1 0 0,1-1-1 0 0,0 1 1 0 0,0-1-1 0 0,0 1 1 0 0,0 0-1 0 0,0-1 1 0 0,0 1-1 0 0,1 0 1 0 0,-1 0-1 0 0,1 0 1 0 0,-1 0-1 0 0,1 0 1 0 0,0 0-1 0 0,0 0 1 0 0,0 1-1 0 0,0-1 1 0 0,0 1-1 0 0,0-1 1 0 0,0 1-1 0 0,1 0 1 0 0,-1 0-1 0 0,0 0 1 0 0,1 0-1 0 0,-1 0 1 0 0,1 0-1 0 0,2 0 1 0 0,31-2 364 0 0,-1 1 1 0 0,1 2 0 0 0,37 5 0 0 0,-47-3-543 0 0,2 0-361 0 0,75 5 451 0 0,-34 0-5455 0 0,-55-6 2817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9 0 5457 0 0,'-2'4'3926'0'0,"0"4"-2402"0"0,1 0-1049 0 0,0-5-337 0 0,0 1 1 0 0,1-1-1 0 0,-1 1 0 0 0,1-1 0 0 0,0 0 0 0 0,0 1 0 0 0,0-1 0 0 0,0 1 0 0 0,1-1 0 0 0,0 0 0 0 0,0 5 0 0 0,3 14 339 0 0,0 73 254 0 0,-3-82-778 0 0,1 13 176 0 0,-2-25-190 0 0,0 0 0 0 0,0 0 0 0 0,1 0 0 0 0,-1 0 0 0 0,0 1 0 0 0,1-1 0 0 0,-1 0-1 0 0,1 0 1 0 0,-1 0 0 0 0,1 0 0 0 0,0 0 0 0 0,-1 0 0 0 0,1 0 0 0 0,0 0 0 0 0,0-1 0 0 0,0 1 0 0 0,0 1-1 0 0,4-2-1793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8 10 5953 0 0,'-7'-2'3403'0'0,"7"2"-3324"0"0,0-1 0 0 0,0 1 0 0 0,0 0 0 0 0,0 0 0 0 0,0 0 0 0 0,0-1 1 0 0,0 1-1 0 0,0-4 972 0 0,0 3-1050 0 0,0 1 0 0 0,0 0 0 0 0,0 0 1 0 0,1 0-1 0 0,-1 0 0 0 0,0 0 0 0 0,0 0 0 0 0,0 0 1 0 0,1 0-1 0 0,-1 0 0 0 0,0 0 0 0 0,0 0 0 0 0,0 0 1 0 0,1 0-1 0 0,-1 0 0 0 0,0 0 0 0 0,0 0 0 0 0,0 0 0 0 0,1 0 1 0 0,-1 0-1 0 0,0 0 0 0 0,0 1 0 0 0,0-1 0 0 0,0 0 1 0 0,1 0-1 0 0,-1 0 0 0 0,0 0 0 0 0,0 0 0 0 0,18 13-806 0 0,6 12-4579 0 0,-21-21 4413 0 0,7 8 578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65 5 2825 0 0,'-4'-5'8711'0'0,"0"9"-7079"0"0,2 10-1877 0 0,2 1 1120 0 0,6 27 0 0 0,0 1-286 0 0,-3 74-54 0 0,-3-63-385 0 0,8 57 0 0 0,-4-87-102 0 0,0-1 1 0 0,10 28-1 0 0,-14-45-26 0 0,0-6-11 0 0,0 0-1 0 0,0 1 0 0 0,0-1 0 0 0,0 0 0 0 0,0 1 0 0 0,0-1 0 0 0,0 0 0 0 0,0 0 0 0 0,0 1 0 0 0,0-1 0 0 0,0 0 0 0 0,0 1 0 0 0,0-1 0 0 0,0 0 0 0 0,1 1 0 0 0,-1-1 0 0 0,0 0 0 0 0,0 0 0 0 0,0 1 0 0 0,0-1 0 0 0,0 0 0 0 0,1 0 0 0 0,-1 1 0 0 0,0-1 0 0 0,0 0 0 0 0,1 0 0 0 0,-1 0 0 0 0,0 1 0 0 0,0-1 1 0 0,1 0-1 0 0,-1-1-50 0 0,0 0 0 0 0,1 0 1 0 0,-1 0-1 0 0,0-1 0 0 0,0 1 0 0 0,0 0 1 0 0,0 0-1 0 0,-1 0 0 0 0,1-1 1 0 0,0 1-1 0 0,-1-2 0 0 0,1 2-88 0 0,-5-21-1049 0 0,0 1-1 0 0,-16-36 0 0 0,-23-38-1056 0 0,25 56 2032 0 0,18 37 289 0 0,0-1 0 0 0,0 0 0 0 0,-1 0 0 0 0,2 0 0 0 0,-1 0 0 0 0,0 0 0 0 0,0-4 0 0 0,1 6-41 0 0,0 0 0 0 0,0 1 0 0 0,0-1-1 0 0,0 0 1 0 0,0 0 0 0 0,1 1 0 0 0,-1-1-1 0 0,0 0 1 0 0,1 0 0 0 0,-1 1 0 0 0,0-1-1 0 0,1 0 1 0 0,-1 1 0 0 0,1-1 0 0 0,-1 0-1 0 0,1 1 1 0 0,-1-1 0 0 0,1 1 0 0 0,-1-1-1 0 0,1 1 1 0 0,-1-1 0 0 0,1 1-1 0 0,0-1 1 0 0,-1 1 0 0 0,1 0 0 0 0,0-1-1 0 0,0 1 1 0 0,-1 0 0 0 0,1-1 0 0 0,0 1-1 0 0,0 0 1 0 0,0 0 0 0 0,28-6 909 0 0,43-3 0 0 0,-41 7-929 0 0,34-9 0 0 0,-43 6-1716 0 0,36-4 0 0 0,-43 8-26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0 149 5145 0 0,'2'5'270'0'0,"-1"0"0"0"0,1 0 1 0 0,1 0-1 0 0,-1 0 0 0 0,1-1 0 0 0,0 1 0 0 0,0-1 0 0 0,0 0 0 0 0,0 1 1 0 0,1-1-1 0 0,-1-1 0 0 0,1 1 0 0 0,0-1 0 0 0,1 1 0 0 0,-1-1 0 0 0,0 0 1 0 0,1-1-1 0 0,0 1 0 0 0,-1-1 0 0 0,1 0 0 0 0,0 0 0 0 0,7 1 0 0 0,-4 0-81 0 0,0-2 0 0 0,-1 1-1 0 0,1-1 1 0 0,0 0-1 0 0,0-1 1 0 0,0 0-1 0 0,8-1 1 0 0,-12 1-92 0 0,0-1 1 0 0,0 0-1 0 0,-1 0 0 0 0,1-1 1 0 0,0 1-1 0 0,-1-1 0 0 0,1 1 1 0 0,-1-1-1 0 0,0 0 0 0 0,1-1 1 0 0,-1 1-1 0 0,0 0 0 0 0,0-1 1 0 0,-1 0-1 0 0,1 0 0 0 0,3-4 1 0 0,-2 2 14 0 0,-1-1 0 0 0,1 0 0 0 0,-1 0 0 0 0,0-1 0 0 0,0 1 0 0 0,-1-1 0 0 0,1 1 0 0 0,-2-1 0 0 0,1 0 0 0 0,-1 0 0 0 0,0 0 0 0 0,0-13 0 0 0,-1 16-57 0 0,0-1-1 0 0,0 1 0 0 0,0 0 0 0 0,-1 0 1 0 0,0-1-1 0 0,0 1 0 0 0,0 0 0 0 0,-1 0 1 0 0,1 0-1 0 0,-1 0 0 0 0,0 1 1 0 0,0-1-1 0 0,0 0 0 0 0,0 1 0 0 0,-1-1 1 0 0,1 1-1 0 0,-1 0 0 0 0,0 0 0 0 0,0 0 1 0 0,-1 0-1 0 0,1 0 0 0 0,-5-2 0 0 0,3 2-158 0 0,-1 0 0 0 0,-1 0-1 0 0,1 1 1 0 0,0-1 0 0 0,-1 1 0 0 0,1 1-1 0 0,-1-1 1 0 0,1 1 0 0 0,-1 1-1 0 0,-13-1 1 0 0,15 1-233 0 0,0 1-1 0 0,0-1 1 0 0,0 1-1 0 0,0 1 0 0 0,0-1 1 0 0,0 0-1 0 0,1 1 1 0 0,-1 0-1 0 0,0 0 1 0 0,1 1-1 0 0,0-1 1 0 0,-1 1-1 0 0,1 0 0 0 0,0 0 1 0 0,-4 4-1 0 0,6-5-262 0 0,0 0 1 0 0,1 0-1 0 0,-1 0 0 0 0,1 1 0 0 0,-1-1 1 0 0,1 0-1 0 0,-2 5 0 0 0,-2 7 169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2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29 330 6129 0 0,'1'3'274'0'0,"1"0"-1"0"0,-1 0 0 0 0,1 0 1 0 0,0 0-1 0 0,0-1 1 0 0,0 1-1 0 0,1 0 0 0 0,-1-1 1 0 0,0 1-1 0 0,1-1 1 0 0,0 0-1 0 0,0 0 0 0 0,-1 0 1 0 0,1 0-1 0 0,1-1 1 0 0,-1 1-1 0 0,0-1 0 0 0,0 0 1 0 0,0 0-1 0 0,1 0 1 0 0,-1 0-1 0 0,0 0 0 0 0,6 0 1 0 0,-5-1-111 0 0,0 1 1 0 0,0-1-1 0 0,1 0 1 0 0,-1 0-1 0 0,0-1 1 0 0,0 1-1 0 0,1-1 1 0 0,-1 0-1 0 0,0 0 0 0 0,0 0 1 0 0,0-1-1 0 0,0 0 1 0 0,0 1-1 0 0,0-1 1 0 0,-1-1-1 0 0,1 1 1 0 0,0 0-1 0 0,4-6 1 0 0,0 0 26 0 0,0 0 0 0 0,-1-1 0 0 0,0 0 0 0 0,0 0 0 0 0,-1 0 0 0 0,0-1 0 0 0,-1 0 0 0 0,0-1 0 0 0,6-19 0 0 0,-8 17-76 0 0,0 0-1 0 0,0-1 1 0 0,-2 1-1 0 0,1 0 1 0 0,-2-18-1 0 0,0 24-78 0 0,-1 0-1 0 0,0 1 1 0 0,0-1-1 0 0,-1 1 1 0 0,1 0-1 0 0,-1-1 1 0 0,-1 1-1 0 0,1 0 1 0 0,-1 0-1 0 0,0 0 1 0 0,-1 1-1 0 0,-6-10 1 0 0,5 9-12 0 0,0 0 1 0 0,0 1 0 0 0,0 0-1 0 0,-1 0 1 0 0,0 1 0 0 0,-10-7-1 0 0,13 9-44 0 0,1 1 0 0 0,-1 0 0 0 0,0 0 0 0 0,0 0 0 0 0,1 0 0 0 0,-1 0 0 0 0,0 0 0 0 0,0 1 0 0 0,0 0-1 0 0,0 0 1 0 0,0-1 0 0 0,0 2 0 0 0,0-1 0 0 0,0 0 0 0 0,0 0 0 0 0,0 1 0 0 0,0 0 0 0 0,1 0 0 0 0,-5 1 0 0 0,1 1-48 0 0,0 0 0 0 0,0 0 0 0 0,0 1 0 0 0,0-1 0 0 0,0 1 0 0 0,0 1 0 0 0,1-1 0 0 0,0 1 0 0 0,0 0 0 0 0,-5 7 0 0 0,5-4 1 0 0,0 0 0 0 0,0 0 1 0 0,1 0-1 0 0,0 0 0 0 0,0 1 1 0 0,-4 16-1 0 0,2 4-22 0 0,2 0 1 0 0,0 0 0 0 0,2 54 0 0 0,2-74 84 0 0,0-6-7 0 0,1 84-87 0 0,0-67 143 0 0,1 0 0 0 0,8 30-1 0 0,-8-41-58 0 0,1 0 1 0 0,0 0-1 0 0,1-1 0 0 0,0 1 0 0 0,0-1 1 0 0,1 0-1 0 0,6 9 0 0 0,-7-11-62 0 0,1-1 1 0 0,0 0-1 0 0,0 0 0 0 0,0-1 0 0 0,1 1 1 0 0,-1-1-1 0 0,1 0 0 0 0,0-1 1 0 0,0 1-1 0 0,12 4 0 0 0,-12-6-454 0 0,-1-1 0 0 0,0 0 0 0 0,1 0 0 0 0,-1 0 0 0 0,1 0 0 0 0,-1-1-1 0 0,1 0 1 0 0,0 0 0 0 0,-1-1 0 0 0,1 1 0 0 0,-1-1 0 0 0,10-3 0 0 0,-1 0-1237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3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19 155 3233 0 0,'-13'11'5159'0'0,"12"-10"-4999"0"0,1 1-1 0 0,-1-1 0 0 0,0 1 1 0 0,1-1-1 0 0,-1 0 0 0 0,1 1 1 0 0,0-1-1 0 0,-1 1 1 0 0,1-1-1 0 0,0 1 0 0 0,0-1 1 0 0,0 1-1 0 0,0 2 1 0 0,1 1 8 0 0,-1 0 1 0 0,1-1-1 0 0,0 1 1 0 0,0-1-1 0 0,1 1 1 0 0,-1-1-1 0 0,1 0 1 0 0,0 1-1 0 0,0-1 1 0 0,0 0-1 0 0,1 0 1 0 0,0 0-1 0 0,-1-1 1 0 0,1 1-1 0 0,1-1 1 0 0,-1 1-1 0 0,0-1 1 0 0,8 5-1 0 0,-5-4 41 0 0,1 0 0 0 0,-1 0-1 0 0,1-1 1 0 0,0 0 0 0 0,0 0-1 0 0,0 0 1 0 0,1-1 0 0 0,-1 0-1 0 0,0-1 1 0 0,15 2 0 0 0,-15-3-71 0 0,-1 0 1 0 0,1 0-1 0 0,0-1 0 0 0,-1 1 1 0 0,1-1-1 0 0,0-1 0 0 0,-1 1 1 0 0,7-3-1 0 0,-9 2-82 0 0,0 0 0 0 0,-1 0 0 0 0,1 0 0 0 0,0 0 0 0 0,-1-1 0 0 0,0 1 0 0 0,1-1 0 0 0,-1 0 0 0 0,0 0-1 0 0,-1 0 1 0 0,1 0 0 0 0,0-1 0 0 0,3-6 0 0 0,-1 2 48 0 0,-1 0-1 0 0,0-1 0 0 0,-1 1 1 0 0,1-1-1 0 0,-2 0 1 0 0,3-12-1 0 0,-4 15-56 0 0,0 0 0 0 0,-1 1 0 0 0,0-1 0 0 0,0 0 0 0 0,-1 0 0 0 0,0 0-1 0 0,0 0 1 0 0,0 1 0 0 0,0-1 0 0 0,-1 0 0 0 0,-3-7 0 0 0,1 4-10 0 0,-1 0-1 0 0,0 0 0 0 0,0 0 1 0 0,-1 1-1 0 0,-13-15 1 0 0,16 20-133 0 0,0 0 1 0 0,0 0-1 0 0,0 0 1 0 0,0 1-1 0 0,-1-1 1 0 0,1 1-1 0 0,-1 0 1 0 0,0 0-1 0 0,0 0 1 0 0,0 1 0 0 0,0-1-1 0 0,0 1 1 0 0,0 0-1 0 0,0 0 1 0 0,0 0-1 0 0,-8 0 1 0 0,6 1-170 0 0,-1 1 0 0 0,1-1 0 0 0,-1 1 0 0 0,1 1 0 0 0,0-1 0 0 0,-1 1 0 0 0,1 0 0 0 0,0 1 1 0 0,0-1-1 0 0,0 1 0 0 0,1 0 0 0 0,-1 1 0 0 0,1-1 0 0 0,-1 1 0 0 0,1 0 0 0 0,0 1 0 0 0,1-1 0 0 0,-1 1 0 0 0,-4 6 0 0 0,0 3-1458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3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3 2729 0 0,'6'5'11879'0'0,"-5"-5"-11618"0"0,0 1-227 0 0,1-1 0 0 0,-1 1 0 0 0,1-1 0 0 0,-1 1 0 0 0,0-1 0 0 0,1 0 0 0 0,-1 0 0 0 0,1 0 0 0 0,-1 0 0 0 0,1 0 0 0 0,-1 0 0 0 0,1 0 0 0 0,-1 0 0 0 0,0 0 0 0 0,1-1 0 0 0,-1 1 0 0 0,1-1 0 0 0,-1 1 0 0 0,3-2 0 0 0,-3 1-151 0 0,1 1 1 0 0,0-1 0 0 0,0 0 0 0 0,0 1 0 0 0,-1-1-1 0 0,1 1 1 0 0,0 0 0 0 0,0-1 0 0 0,0 1-1 0 0,0 0 1 0 0,3 1 0 0 0,4-1-1207 0 0,17-3-4458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102 146 5617 0 0,'-25'-33'3547'0'0,"-23"-41"0"0"0,39 59-2848 0 0,5 10-443 0 0,1 0 1 0 0,-9-8 0 0 0,11 12-519 0 0,7 6-2077 0 0,-5-3 1978 0 0,1-1-1 0 0,-1 1 0 0 0,1 0 1 0 0,-1-1-1 0 0,2 4 0 0 0,0 0-803 0 0,8 9-3334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3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3 4185 0 0,'2'-1'388'0'0,"-1"1"1"0"0,1-1-1 0 0,0 1 1 0 0,0 0-1 0 0,0 0 1 0 0,-1 0-1 0 0,1 0 1 0 0,0 0-1 0 0,0 0 1 0 0,0 1-1 0 0,-1-1 1 0 0,1 1-1 0 0,0-1 1 0 0,1 2-1 0 0,0-2-273 0 0,-1 1-1 0 0,1 0 0 0 0,0-1 1 0 0,-1 1-1 0 0,1-1 1 0 0,3 0-1 0 0,9-3 21 0 0,1-1-3191 0 0,-12 4 1949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9.63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6 5921 0 0,'0'0'4391'0'0,"15"-1"1459"0"0,3-1-4876 0 0,12 0-752 0 0,-11 1-3468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22:40:0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0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</inkml:trace>
  <inkml:trace contextRef="#ctx0" brushRef="#br0" timeOffset="1">3504-17 56 0 0</inkml:trace>
  <inkml:trace contextRef="#ctx0" brushRef="#br0" timeOffset="2">3472-35 80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5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7 640 0 0,'-14'-6'11968'0'0,"12"12"-12297"0"0,0 24 779 0 0,2-1 1 0 0,4 42 0 0 0,0 5-243 0 0,-4-22-148 0 0,13 359 3 0 0,11-238 67 0 0,4-62-127 0 0,-24-100 19 0 0,1 0 1 0 0,0 0-1 0 0,1 0 1 0 0,0-1-1 0 0,14 20 1 0 0,-15-26 44 0 0,0 1 0 0 0,1-1 1 0 0,-1 0-1 0 0,1-1 1 0 0,0 1-1 0 0,1-1 0 0 0,-1 0 1 0 0,1-1-1 0 0,0 1 1 0 0,14 5-1 0 0,-16-8 36 0 0,0 0 0 0 0,1-1 1 0 0,-1 0-1 0 0,0 0 0 0 0,0-1 0 0 0,9 1 0 0 0,33-5 183 0 0,-14 1-174 0 0,140-14 661 0 0,112-18 220 0 0,-178 28-819 0 0,108-22-1 0 0,-172 23-358 0 0,51 0 0 0 0,-73 6 107 0 0,-6-3-702 0 0,-15 3 665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6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8394 0 0,'0'0'507'0'0,"10"0"639"0"0,223-21 2529 0 0,-165 17-3515 0 0,123 8 0 0 0,-58 2-174 0 0,-65-7 64 0 0,68 4 35 0 0,-114-1-73 0 0,0 1 1 0 0,0 1-1 0 0,0 1 0 0 0,23 8 0 0 0,-35-10-18 0 0,1 1-1 0 0,-1 1 0 0 0,0 0 1 0 0,17 11-1 0 0,-24-14 41 0 0,0 1 0 0 0,-1 0 1 0 0,1-1-1 0 0,-1 1 0 0 0,0 0 0 0 0,0 1 0 0 0,0-1 0 0 0,0 0 1 0 0,0 1-1 0 0,-1-1 0 0 0,0 1 0 0 0,2 6 0 0 0,1 5 53 0 0,2 28 0 0 0,-4-27-41 0 0,39 278 1119 0 0,-6-44-516 0 0,-4-56-987 0 0,-9-92-687 0 0,-10-60-3337 0 0,-10-36 1780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76 7370 0 0,'-4'-3'1120'0'0,"-1"-1"1"0"0,1 0-1 0 0,0 0 1 0 0,-6-7-1 0 0,-2-1 224 0 0,8 8-1173 0 0,0 0 0 0 0,0 1-1 0 0,-1-1 1 0 0,0 1-1 0 0,0 0 1 0 0,1 1 0 0 0,-2-1-1 0 0,1 1 1 0 0,0 0-1 0 0,0 0 1 0 0,-1 1 0 0 0,1 0-1 0 0,-1 0 1 0 0,1 0 0 0 0,-1 0-1 0 0,0 1 1 0 0,1 0-1 0 0,-9 1 1 0 0,5 0-208 0 0,0 0-1 0 0,-1 1 1 0 0,1 1 0 0 0,0 0-1 0 0,0 0 1 0 0,1 0 0 0 0,-1 1 0 0 0,1 0-1 0 0,0 1 1 0 0,-10 7 0 0 0,9-6-32 0 0,1 1 1 0 0,0 0 0 0 0,-11 13 0 0 0,16-18 11 0 0,1 1 0 0 0,0 0 0 0 0,0 0 0 0 0,0 0 0 0 0,1 0 0 0 0,-1 0 0 0 0,1 0 0 0 0,-1 0 0 0 0,1 1 0 0 0,0-1 0 0 0,0 0 1 0 0,1 1-1 0 0,-1-1 0 0 0,0 7 0 0 0,2-8 31 0 0,-1-1-1 0 0,0 1 1 0 0,1-1 0 0 0,-1 1 0 0 0,1-1-1 0 0,0 1 1 0 0,-1-1 0 0 0,1 1 0 0 0,0-1-1 0 0,0 0 1 0 0,0 1 0 0 0,0-1 0 0 0,0 0-1 0 0,0 0 1 0 0,0 0 0 0 0,0 0 0 0 0,1 0 0 0 0,-1 0-1 0 0,0 0 1 0 0,3 1 0 0 0,1 1-2 0 0,0-1 1 0 0,1 1-1 0 0,-1-1 1 0 0,7 2 0 0 0,11 0-60 0 0,0 0 0 0 0,0-1 1 0 0,36-1-1 0 0,-39-2 65 0 0,0 1 0 0 0,0 1-1 0 0,0 0 1 0 0,0 2 0 0 0,27 7 0 0 0,-36-6 61 0 0,1-1 1 0 0,-1 2 0 0 0,0-1-1 0 0,-1 2 1 0 0,16 10 0 0 0,-21-13 65 0 0,0 1 1 0 0,0-1-1 0 0,-1 1 0 0 0,0 0 1 0 0,1 0-1 0 0,-2 0 1 0 0,1 1-1 0 0,0-1 0 0 0,-1 1 1 0 0,0 0-1 0 0,-1 0 0 0 0,3 7 1 0 0,-5-11-12 0 0,1 1-1 0 0,-1-1 1 0 0,1 1 0 0 0,-1-1-1 0 0,0 1 1 0 0,0-1 0 0 0,0 1 0 0 0,0-1-1 0 0,0 1 1 0 0,-1-1 0 0 0,1 1-1 0 0,-1-1 1 0 0,1 0 0 0 0,-1 1-1 0 0,-1 2 1 0 0,0-1-5 0 0,-1-1 1 0 0,1 1-1 0 0,-1 0 0 0 0,1-1 0 0 0,-1 0 0 0 0,0 1 0 0 0,0-1 0 0 0,-4 2 1 0 0,-4 4 1 0 0,-1-1 1 0 0,0-1 0 0 0,-1-1 0 0 0,-16 8-1 0 0,18-10-62 0 0,1 0-1 0 0,0-1 0 0 0,-1 0 0 0 0,0-1 0 0 0,1 0 0 0 0,-1-1 0 0 0,0 0 0 0 0,-16-1 0 0 0,21 0-184 0 0,0 0-1 0 0,0-1 0 0 0,1 0 0 0 0,-1-1 1 0 0,0 1-1 0 0,1-1 0 0 0,-1 0 0 0 0,1 0 1 0 0,0-1-1 0 0,0 1 0 0 0,0-1 0 0 0,0 0 1 0 0,0-1-1 0 0,0 1 0 0 0,1-1 0 0 0,-1 0 1 0 0,-4-7-1 0 0,7 9-201 0 0,0-1 0 0 0,0 0 1 0 0,0 0-1 0 0,1 0 0 0 0,-1 0 0 0 0,1 0 1 0 0,0 0-1 0 0,0 0 0 0 0,0 0 0 0 0,0-1 1 0 0,1 1-1 0 0,-1 0 0 0 0,1-1 0 0 0,0 1 1 0 0,0-6-1 0 0,2-3-1545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7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70 159 4353 0 0,'-1'8'1476'0'0,"-1"7"-379"0"0,0-1 0 0 0,2 1 0 0 0,0-1-1 0 0,2 19 1 0 0,20 84-163 0 0,-10-61-664 0 0,-9-43-227 0 0,-1 0 383 0 0,7 20 1 0 0,-7-29-303 0 0,-1 1 1 0 0,2 0-1 0 0,-1-1 1 0 0,0 0-1 0 0,1 1 1 0 0,0-1-1 0 0,5 5 0 0 0,-4-4 1279 0 0,-8-7-703 0 0,-9-12-111 0 0,1-7-344 0 0,1-1 0 0 0,1 0 0 0 0,-8-28 1 0 0,-8-19-87 0 0,16 50-164 0 0,2-1-1 0 0,1 0 1 0 0,-9-38 0 0 0,13 43 30 0 0,1 0 0 0 0,1 0 0 0 0,0 0 0 0 0,2-23 0 0 0,-1 32-30 0 0,1-1 0 0 0,0 1 0 0 0,1 0 0 0 0,0 0 0 0 0,0 0 0 0 0,0 0 0 0 0,1 0 0 0 0,-1 0 0 0 0,1 1 0 0 0,1-1-1 0 0,-1 1 1 0 0,1 0 0 0 0,6-7 0 0 0,-6 8-5 0 0,0 1-1 0 0,0 0 0 0 0,0 0 1 0 0,0 1-1 0 0,0-1 1 0 0,0 1-1 0 0,1 0 0 0 0,-1 0 1 0 0,1 0-1 0 0,0 1 1 0 0,-1 0-1 0 0,1 0 0 0 0,0 0 1 0 0,0 0-1 0 0,0 1 1 0 0,0-1-1 0 0,-1 1 0 0 0,1 1 1 0 0,9 0-1 0 0,-4 1 4 0 0,-1 0-1 0 0,0 0 0 0 0,1 1 0 0 0,-1 1 1 0 0,-1-1-1 0 0,1 1 0 0 0,0 0 0 0 0,-1 1 1 0 0,10 8-1 0 0,-8-6 63 0 0,-1 0-1 0 0,-1 1 1 0 0,1 0 0 0 0,-1 1-1 0 0,-1 0 1 0 0,0 0 0 0 0,8 13-1 0 0,-13-18 45 0 0,0 0-1 0 0,0 0 0 0 0,-1 0 1 0 0,1 0-1 0 0,-1 1 0 0 0,0-1 1 0 0,0 1-1 0 0,0-1 0 0 0,0 7 1 0 0,-1-8-2 0 0,-1 0-1 0 0,1 1 1 0 0,0-1 0 0 0,-1 0 0 0 0,0 0-1 0 0,0 1 1 0 0,0-1 0 0 0,0 0 0 0 0,0 0 0 0 0,-1 0-1 0 0,0 0 1 0 0,1 0 0 0 0,-1-1 0 0 0,-2 4-1 0 0,-3 1 41 0 0,0 1-1 0 0,-1-1 0 0 0,0-1 0 0 0,0 1 0 0 0,0-1 0 0 0,-1-1 0 0 0,0 0 0 0 0,-10 5 0 0 0,5-4-293 0 0,0 0 0 0 0,0-1 0 0 0,-1-1 0 0 0,-26 5 1 0 0,36-8-574 0 0,0-1 1 0 0,0 0-1 0 0,0 0 1 0 0,1 0 0 0 0,-1 0-1 0 0,0-1 1 0 0,0 0 0 0 0,0 0-1 0 0,1 0 1 0 0,-10-4 0 0 0,1-1-2543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8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378 144 8458 0 0,'-1'-7'567'0'0,"0"0"1"0"0,-1-1-1 0 0,0 1 1 0 0,0 0-1 0 0,-1 0 1 0 0,0 0-1 0 0,0 0 1 0 0,-1 0-1 0 0,0 1 1 0 0,0 0-1 0 0,0 0 1 0 0,-8-8-1 0 0,8 9-496 0 0,0 1 0 0 0,-1 0-1 0 0,0 0 1 0 0,0 0 0 0 0,0 1-1 0 0,0-1 1 0 0,0 1-1 0 0,-1 0 1 0 0,1 1 0 0 0,-1 0-1 0 0,0-1 1 0 0,0 2 0 0 0,0-1-1 0 0,0 1 1 0 0,0 0 0 0 0,0 0-1 0 0,0 1 1 0 0,0-1-1 0 0,0 1 1 0 0,-1 1 0 0 0,1-1-1 0 0,0 1 1 0 0,0 0 0 0 0,0 1-1 0 0,0-1 1 0 0,-7 4-1 0 0,-6 2-131 0 0,0 1 0 0 0,1 0 0 0 0,0 2 0 0 0,0 0 0 0 0,1 1-1 0 0,0 1 1 0 0,-17 16 0 0 0,32-27 1 0 0,1 0 1 0 0,0 0-1 0 0,0 1 0 0 0,0-1 1 0 0,0 0-1 0 0,0 0 0 0 0,0 1 1 0 0,0-1-1 0 0,1 1 0 0 0,-1-1 0 0 0,1 1 1 0 0,-1-1-1 0 0,1 1 0 0 0,-1-1 1 0 0,1 1-1 0 0,0-1 0 0 0,-1 1 1 0 0,1 0-1 0 0,0 1 0 0 0,1-1 16 0 0,-1 1 0 0 0,1-1 1 0 0,-1 0-1 0 0,1 0 0 0 0,0 0 0 0 0,0 0 0 0 0,0 0 0 0 0,0 0 0 0 0,0 0 0 0 0,0 0 0 0 0,1 0 1 0 0,1 1-1 0 0,3 4 18 0 0,0-2 1 0 0,1 1-1 0 0,0-1 0 0 0,0 0 1 0 0,15 8-1 0 0,10 2-29 0 0,1-2-1 0 0,65 17 0 0 0,-65-22 45 0 0,-1 2-1 0 0,0 1 0 0 0,41 21 1 0 0,-65-28 76 0 0,-1 1 0 0 0,0 0 0 0 0,0 0 0 0 0,0 0 0 0 0,0 1 0 0 0,-1 0 0 0 0,7 8 0 0 0,-10-10 96 0 0,-1-1 0 0 0,0 1 0 0 0,1-1 0 0 0,-1 1 0 0 0,-1 0 1 0 0,1 0-1 0 0,0 0 0 0 0,-1 0 0 0 0,0 0 0 0 0,0 0 0 0 0,0 0 0 0 0,-1 0 1 0 0,1 1-1 0 0,-1-1 0 0 0,0 0 0 0 0,-1 9 0 0 0,0-9-30 0 0,0 0 0 0 0,0 0 0 0 0,-1 0 0 0 0,1 0 0 0 0,-1 0 0 0 0,0 0 0 0 0,0 0 0 0 0,-1-1 0 0 0,1 1 0 0 0,-4 3 0 0 0,1-1 23 0 0,0-1 0 0 0,-1 1 0 0 0,0-1 0 0 0,-11 8 0 0 0,8-7-88 0 0,-1-1 0 0 0,0 0-1 0 0,-1-1 1 0 0,1 0 0 0 0,-1 0-1 0 0,0-1 1 0 0,0-1 0 0 0,0 0 0 0 0,0 0-1 0 0,0-1 1 0 0,0-1 0 0 0,0 1-1 0 0,-12-3 1 0 0,14 2-268 0 0,0-2 0 0 0,0 1 0 0 0,0-1-1 0 0,0-1 1 0 0,0 1 0 0 0,0-2 0 0 0,1 1 0 0 0,-1-1 0 0 0,1 0 0 0 0,0-1 0 0 0,0 0-1 0 0,0 0 1 0 0,1-1 0 0 0,0 0 0 0 0,0 0 0 0 0,-7-9 0 0 0,12 13-34 0 0,1 1 0 0 0,0-1-1 0 0,-1 0 1 0 0,1 0 0 0 0,0 0 0 0 0,0 0 0 0 0,0 0 0 0 0,0 0 0 0 0,0 0 0 0 0,1-1 0 0 0,-1 1-1 0 0,1 0 1 0 0,-1 0 0 0 0,1-1 0 0 0,0 1 0 0 0,0 0 0 0 0,0 0 0 0 0,0-1 0 0 0,0 1-1 0 0,0 0 1 0 0,1 0 0 0 0,-1-1 0 0 0,1 1 0 0 0,0 0 0 0 0,-1 0 0 0 0,1 0 0 0 0,0 0-1 0 0,0 0 1 0 0,1 0 0 0 0,-1 0 0 0 0,0 0 0 0 0,0 0 0 0 0,1 0 0 0 0,0 1 0 0 0,-1-1-1 0 0,4-2 1 0 0,8-6-2222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3017 0 0,'-3'17'7815'0'0,"3"-8"-6251"0"0,0 3-777 0 0,5 17 1 0 0,-2-8-175 0 0,-3-19-609 0 0,18 110 389 0 0,-15-96-828 0 0,1 0 0 0 0,1-1 0 0 0,0 1-1 0 0,15 27 1 0 0,-19-41-59 0 0,1 1 0 0 0,-1-1 0 0 0,1 0 0 0 0,0 0-1 0 0,-1 0 1 0 0,5 3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4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224 485 5393 0 0,'55'136'3450'0'0,"-37"-93"-2212"0"0,-18-43-1175 0 0,0 0-1 0 0,0 0 1 0 0,0 0-1 0 0,1 1 0 0 0,-1-1 1 0 0,0 0-1 0 0,0 0 0 0 0,0 0 1 0 0,0 0-1 0 0,0 1 0 0 0,0-1 1 0 0,0 0-1 0 0,0 0 0 0 0,0 0 1 0 0,0 1-1 0 0,0-1 0 0 0,0 0 1 0 0,0 0-1 0 0,0 0 1 0 0,0 1-1 0 0,0-1 0 0 0,0 0 1 0 0,0 0-1 0 0,0 0 0 0 0,0 0 1 0 0,0 1-1 0 0,0-1 0 0 0,-1 0 1 0 0,1 0-1 0 0,0 0 0 0 0,-6-1 652 0 0,-6-8-207 0 0,9 6-288 0 0,0-1 1 0 0,0 0 0 0 0,1 1-1 0 0,-4-7 1 0 0,-3-6 270 0 0,-10-12 209 0 0,-43-67 1156 0 0,11 1-937 0 0,-53-140 0 0 0,100 226-934 0 0,1-1-1 0 0,1 0 0 0 0,0-1 1 0 0,0 1-1 0 0,0 0 0 0 0,0-16 0 0 0,2 22-11 0 0,1 0-1 0 0,-1 0 0 0 0,0 0 0 0 0,1 0 1 0 0,-1 0-1 0 0,1 0 0 0 0,0 0 0 0 0,0 0 1 0 0,1 0-1 0 0,-1 0 0 0 0,0 0 0 0 0,1 1 1 0 0,0-1-1 0 0,-1 1 0 0 0,1-1 1 0 0,0 1-1 0 0,0-1 0 0 0,1 1 0 0 0,-1 0 1 0 0,0 0-1 0 0,1 0 0 0 0,-1 1 0 0 0,5-3 1 0 0,2-1-90 0 0,0 2 1 0 0,0-1 0 0 0,0 1 0 0 0,0 1 0 0 0,1-1-1 0 0,-1 2 1 0 0,19-2 0 0 0,-5 2-61 0 0,0 2 0 0 0,27 3-1 0 0,-30-1 36 0 0,1 2-1 0 0,33 10 0 0 0,37 21-125 0 0,-68-26 163 0 0,1 1 1 0 0,38 25-1 0 0,-54-31 101 0 0,-1 1 0 0 0,1 0 0 0 0,-2 0 0 0 0,1 0 0 0 0,0 1 0 0 0,-1 0 0 0 0,-1 0 0 0 0,1 1 0 0 0,-1-1 0 0 0,0 1 0 0 0,4 12 0 0 0,-7-18 35 0 0,-1 1 1 0 0,-1 0 0 0 0,1 0-1 0 0,0 0 1 0 0,-1-1-1 0 0,1 1 1 0 0,-1 0 0 0 0,0 0-1 0 0,0 0 1 0 0,0 0-1 0 0,0 0 1 0 0,0 0 0 0 0,-1 0-1 0 0,1-1 1 0 0,-2 5 0 0 0,0-3 2 0 0,0-1 1 0 0,1 0 0 0 0,-1 0-1 0 0,0 0 1 0 0,0 0 0 0 0,-1 0-1 0 0,1 0 1 0 0,-1-1 0 0 0,1 1-1 0 0,-1-1 1 0 0,-3 2 0 0 0,-4 3 6 0 0,-1-1 1 0 0,0 0 0 0 0,0-1-1 0 0,-1 0 1 0 0,1-1 0 0 0,-16 3 0 0 0,-1-1-76 0 0,-1-1 0 0 0,1-2 1 0 0,-52 0-1 0 0,67-3-150 0 0,0-1 0 0 0,1 0 1 0 0,-1-2-1 0 0,0 1 0 0 0,1-1 0 0 0,-21-8 1 0 0,25 7-375 0 0,0 1 0 0 0,1-1 0 0 0,-1 0-1 0 0,1-1 1 0 0,0 0 0 0 0,0 0 0 0 0,0 0 0 0 0,0-1 0 0 0,1 0 0 0 0,-10-13 0 0 0,8 6-685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3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49 7738 0 0,'-17'-13'1590'0'0,"-16"-16"0"0"0,29 24-2660 0 0,8 3 509 0 0,8 6-355 0 0,-5-1-245 0 0,-1 0 0 0 0,-1 1 0 0 0,9 6 0 0 0,-2 0-221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135 234 5809 0 0,'-1'3'162'0'0,"1"-1"-1"0"0,-1 1 1 0 0,1-1-1 0 0,0 1 0 0 0,0 0 1 0 0,0-1-1 0 0,0 1 1 0 0,1 0-1 0 0,-1-1 1 0 0,1 1-1 0 0,-1-1 0 0 0,1 1 1 0 0,0-1-1 0 0,0 1 1 0 0,0-1-1 0 0,0 0 1 0 0,1 1-1 0 0,-1-1 0 0 0,1 0 1 0 0,-1 0-1 0 0,3 3 1 0 0,3 1-55 0 0,0-1 0 0 0,0 1-1 0 0,0-2 1 0 0,0 1 0 0 0,1-1 0 0 0,0 0 0 0 0,0 0 0 0 0,0-1 0 0 0,0 0 0 0 0,0-1 0 0 0,1 0 0 0 0,-1 0 0 0 0,1-1 0 0 0,0 0 0 0 0,-1 0 0 0 0,1-1 0 0 0,0 0-1 0 0,0 0 1 0 0,-1-1 0 0 0,1 0 0 0 0,13-4 0 0 0,-17 3-26 0 0,-1 0 0 0 0,1-1 0 0 0,0 1-1 0 0,-1-1 1 0 0,1 1 0 0 0,-1-1 0 0 0,0-1 0 0 0,0 1 0 0 0,0-1-1 0 0,-1 1 1 0 0,1-1 0 0 0,-1 0 0 0 0,0 0 0 0 0,0-1-1 0 0,0 1 1 0 0,-1-1 0 0 0,1 1 0 0 0,-1-1 0 0 0,0 0 0 0 0,0 0-1 0 0,-1 0 1 0 0,0 0 0 0 0,0 0 0 0 0,0 0 0 0 0,1-8-1 0 0,-2 5 71 0 0,0 1-1 0 0,0-1 0 0 0,-1 1 1 0 0,1-1-1 0 0,-2 1 1 0 0,1 0-1 0 0,-1-1 0 0 0,0 1 1 0 0,0 0-1 0 0,-1 0 0 0 0,0 0 1 0 0,-1 1-1 0 0,1-1 0 0 0,-1 1 1 0 0,0-1-1 0 0,-1 1 1 0 0,-5-6-1 0 0,1 4-27 0 0,0-1 1 0 0,0 2-1 0 0,-1-1 1 0 0,0 1-1 0 0,-1 1 1 0 0,1 0-1 0 0,-1 0 1 0 0,-23-7-1 0 0,24 10-146 0 0,1 1 0 0 0,0 0 0 0 0,0 0 0 0 0,-1 1 0 0 0,1 0 0 0 0,-1 1 0 0 0,1 0 0 0 0,-1 1 0 0 0,1 0 0 0 0,-1 0 0 0 0,1 1 0 0 0,-11 4 0 0 0,9-3-41 0 0,0 1 1 0 0,1 0-1 0 0,-1 1 0 0 0,1 1 0 0 0,1-1 1 0 0,-16 12-1 0 0,22-14 8 0 0,-1 0 0 0 0,1 1 1 0 0,-1-1-1 0 0,1 0 0 0 0,0 1 1 0 0,0 0-1 0 0,1 0 0 0 0,-1 0 1 0 0,1 0-1 0 0,0 0 0 0 0,0 0 1 0 0,0 0-1 0 0,1 1 0 0 0,-1-1 0 0 0,1 1 1 0 0,0-1-1 0 0,0 1 0 0 0,0 8 1 0 0,1-7-29 0 0,0 0 0 0 0,1 1 0 0 0,-1-1 0 0 0,1 1 0 0 0,0-1 0 0 0,1 1 0 0 0,0-1 0 0 0,0 0 0 0 0,0 0 0 0 0,0 0 0 0 0,1 0 0 0 0,0 0 0 0 0,1-1 0 0 0,-1 1 0 0 0,1-1 0 0 0,0 0 0 0 0,0 0 0 0 0,1 0 0 0 0,-1-1 1 0 0,1 0-1 0 0,0 1 0 0 0,11 5 0 0 0,-6-4 45 0 0,0-2 0 0 0,0 1 0 0 0,0-1 1 0 0,1-1-1 0 0,0 0 0 0 0,-1-1 0 0 0,1 0 1 0 0,0 0-1 0 0,1-1 0 0 0,17-1 1 0 0,-14 0-87 0 0,0-2 0 0 0,0 0 0 0 0,-1 0 0 0 0,0-2 0 0 0,1 1 0 0 0,-1-2 0 0 0,21-9 0 0 0,-30 12 93 0 0,0-1 0 0 0,0 0 0 0 0,-1 0 0 0 0,1 0 0 0 0,-1-1 0 0 0,0 1 0 0 0,0-1 0 0 0,0 0 0 0 0,0 0 0 0 0,-1 0 0 0 0,1-1 0 0 0,-1 1 0 0 0,4-9 0 0 0,-5 9 65 0 0,-1 1 0 0 0,0 0 0 0 0,0-1 1 0 0,0 1-1 0 0,0-1 0 0 0,-1 1 0 0 0,0-1 0 0 0,1 0 0 0 0,-1 1 0 0 0,0-1 0 0 0,-1 1 0 0 0,1-1 0 0 0,-1 1 0 0 0,1-1 0 0 0,-1 1 1 0 0,0-1-1 0 0,0 1 0 0 0,-1-1 0 0 0,1 1 0 0 0,-1 0 0 0 0,-3-6 0 0 0,4 9-32 0 0,-1-5 53 0 0,-1 1 1 0 0,0 0 0 0 0,-5-5 0 0 0,6 8-58 0 0,1 0 0 0 0,0 0 0 0 0,0 0 0 0 0,0 0 0 0 0,-1 0 0 0 0,1 1 0 0 0,0-1 0 0 0,-1 0 1 0 0,1 1-1 0 0,-1-1 0 0 0,1 1 0 0 0,-1-1 0 0 0,1 1 0 0 0,-1 0 0 0 0,-2 0 0 0 0,4 0-18 0 0,0 0 0 0 0,-1 0-1 0 0,1 0 1 0 0,0 1-1 0 0,0-1 1 0 0,-1 0 0 0 0,1 0-1 0 0,0 1 1 0 0,0-1-1 0 0,0 0 1 0 0,0 1 0 0 0,-1-1-1 0 0,1 0 1 0 0,0 0-1 0 0,0 1 1 0 0,0-1 0 0 0,0 0-1 0 0,0 1 1 0 0,0-1-1 0 0,0 0 1 0 0,0 1 0 0 0,0-1-1 0 0,0 0 1 0 0,0 1-1 0 0,0-1 1 0 0,0 0 0 0 0,0 1-1 0 0,0-1 1 0 0,2 11-65 0 0,35 130 580 0 0,-3-12-319 0 0,-13-45 271 0 0,10 54 892 0 0,-30-133-1248 0 0,-1 0-1 0 0,1 0 0 0 0,-1 0 1 0 0,0 1-1 0 0,0-1 0 0 0,-1 0 1 0 0,0 0-1 0 0,0 0 0 0 0,0 1 1 0 0,-3 8-1 0 0,3-12-47 0 0,-1 0-1 0 0,1 1 1 0 0,0-1 0 0 0,-1 0-1 0 0,1 0 1 0 0,-1 0 0 0 0,0 0-1 0 0,1-1 1 0 0,-1 1 0 0 0,0 0-1 0 0,0-1 1 0 0,0 1 0 0 0,0-1 0 0 0,0 0-1 0 0,-1 1 1 0 0,1-1 0 0 0,0 0-1 0 0,-1-1 1 0 0,1 1 0 0 0,0 0-1 0 0,-1-1 1 0 0,1 1 0 0 0,-1-1-1 0 0,-3 1 1 0 0,-1-2-13 0 0,0 1 1 0 0,1-1-1 0 0,0 0 0 0 0,-1 0 1 0 0,1 0-1 0 0,-1-1 1 0 0,1 0-1 0 0,0 0 0 0 0,0-1 1 0 0,0 0-1 0 0,0 0 0 0 0,1 0 1 0 0,-1-1-1 0 0,1 0 1 0 0,0 0-1 0 0,-8-7 0 0 0,-3-7-275 0 0,0 1-1 0 0,0-2 1 0 0,-13-23-1 0 0,23 33 65 0 0,0 0 1 0 0,1 0-1 0 0,0 0 0 0 0,1-1 1 0 0,-7-19-1 0 0,10 25 120 0 0,0 0-1 0 0,1 0 1 0 0,-1 0 0 0 0,1-1-1 0 0,-1 1 1 0 0,1 0 0 0 0,0 0-1 0 0,1-1 1 0 0,-1 1-1 0 0,1 0 1 0 0,0 0 0 0 0,0 0-1 0 0,0 0 1 0 0,1 0 0 0 0,-1 0-1 0 0,1 0 1 0 0,3-5 0 0 0,3-2-152 0 0,0 0 0 0 0,1 1 0 0 0,0 0 1 0 0,1 1-1 0 0,16-13 0 0 0,59-36-1078 0 0,-55 38 886 0 0,-13 9 83 0 0,50-35-1358 0 0,-59 40 1382 0 0,1-2 0 0 0,-1 1 0 0 0,-1-1 0 0 0,1 0 0 0 0,7-11 0 0 0,-13 15 278 0 0,0 1 1 0 0,-1-1-1 0 0,1 0 1 0 0,-1 0-1 0 0,1 1 0 0 0,-1-1 1 0 0,0 0-1 0 0,0 0 1 0 0,-1 0-1 0 0,1 0 1 0 0,-1 0-1 0 0,0 0 0 0 0,0 0 1 0 0,-1 0-1 0 0,0-7 1 0 0,0 5 156 0 0,-1 1 1 0 0,1-1 0 0 0,-1 1-1 0 0,0-1 1 0 0,-1 1-1 0 0,1 0 1 0 0,-1 0 0 0 0,0 0-1 0 0,0 0 1 0 0,-5-5-1 0 0,-10-6 622 0 0,-2-4 924 0 0,21 20-1651 0 0,-1 1 0 0 0,1-1 0 0 0,0 1 0 0 0,0-1 0 0 0,-1 1 0 0 0,1-1 0 0 0,-1 1 0 0 0,1 0 0 0 0,0-1 0 0 0,-1 1 0 0 0,1 0 0 0 0,-1-1 0 0 0,1 1 0 0 0,-1 1 0 0 0,8 12 376 0 0,35 95 1825 0 0,-33-81-1797 0 0,10 47 467 0 0,-14-48-600 0 0,10 26 1 0 0,-16-52-266 0 0,1 0-1 0 0,-1 1 1 0 0,1-1-1 0 0,0 0 1 0 0,-1 0-1 0 0,1 1 1 0 0,0-1-1 0 0,0 0 1 0 0,0 0-1 0 0,0 0 1 0 0,0 0 0 0 0,0 0-1 0 0,0 0 1 0 0,2 1-1 0 0,-3-2 178 0 0,-1-18 610 0 0,-6-34 1 0 0,-1-9-859 0 0,7 37-54 0 0,3-31 0 0 0,-2 47 74 0 0,2-1 0 0 0,-1 0 0 0 0,1 1 0 0 0,0-1 0 0 0,1 1 0 0 0,7-16 0 0 0,-9 22 12 0 0,0 1 1 0 0,0-1-1 0 0,0 0 0 0 0,0 0 0 0 0,0 1 1 0 0,1-1-1 0 0,-1 0 0 0 0,1 1 0 0 0,-1 0 0 0 0,1-1 1 0 0,0 1-1 0 0,-1 0 0 0 0,1 0 0 0 0,0 0 1 0 0,0 0-1 0 0,0 0 0 0 0,-1 0 0 0 0,1 0 0 0 0,0 1 1 0 0,0-1-1 0 0,1 1 0 0 0,-1-1 0 0 0,0 1 1 0 0,0 0-1 0 0,0 0 0 0 0,0 0 0 0 0,0 0 0 0 0,4 0 1 0 0,-2 1 25 0 0,0 1 1 0 0,0-1-1 0 0,1 1 1 0 0,-1-1-1 0 0,0 1 1 0 0,0 0-1 0 0,0 1 0 0 0,-1-1 1 0 0,1 1-1 0 0,0-1 1 0 0,-1 1-1 0 0,5 5 1 0 0,-1 1-23 0 0,1-1-1 0 0,-2 2 1 0 0,1-1 0 0 0,-1 1-1 0 0,4 10 1 0 0,19 54-408 0 0,-17-42-90 0 0,-8-20-175 0 0,8 18-752 0 0,-1-11-6285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42 300 6553 0 0,'8'5'565'0'0,"0"-1"-1"0"0,0 0 0 0 0,1 0 0 0 0,-1 0 1 0 0,1-1-1 0 0,0-1 0 0 0,0 1 1 0 0,0-1-1 0 0,15 1 0 0 0,-17-3-267 0 0,1 0 0 0 0,-1 0-1 0 0,1-1 1 0 0,-1 0 0 0 0,1-1 0 0 0,-1 1-1 0 0,0-1 1 0 0,0 0 0 0 0,1-1 0 0 0,-1 0 0 0 0,-1 0-1 0 0,9-5 1 0 0,-12 5-88 0 0,0 1-1 0 0,0-1 1 0 0,0 1-1 0 0,0-1 1 0 0,0 0-1 0 0,-1 0 1 0 0,1 0 0 0 0,-1 0-1 0 0,0-1 1 0 0,0 1-1 0 0,0 0 1 0 0,-1-1-1 0 0,1 0 1 0 0,-1 1 0 0 0,2-6-1 0 0,-2 5 30 0 0,0-1 0 0 0,0 0 0 0 0,-1 0 0 0 0,0 0 0 0 0,1 0 0 0 0,-1 0 0 0 0,-1 0 0 0 0,1 0 0 0 0,-1 1 0 0 0,0-1 0 0 0,-2-8 0 0 0,-4-1 16 0 0,0 0 1 0 0,0 0-1 0 0,-1 1 0 0 0,-1 0 0 0 0,-12-15 0 0 0,13 18-366 0 0,-1 2 0 0 0,0-1 0 0 0,0 1 1 0 0,-1 0-1 0 0,-20-12 0 0 0,23 16-173 0 0,0 0 0 0 0,-1 1 0 0 0,0 0 0 0 0,1 0-1 0 0,-1 0 1 0 0,0 1 0 0 0,0 0 0 0 0,-1 1 0 0 0,-13-2 0 0 0,20 4 114 0 0,0-1 0 0 0,0 0-1 0 0,0 0 1 0 0,0 1 0 0 0,0-1 0 0 0,-1 1 0 0 0,1-1 0 0 0,0 1 0 0 0,0 0 0 0 0,1 0 0 0 0,-1 0 0 0 0,0 0 0 0 0,0 0 0 0 0,0 1 0 0 0,1-1-1 0 0,-1 0 1 0 0,1 1 0 0 0,-1-1 0 0 0,1 1 0 0 0,-2 2 0 0 0,1-1-383 0 0,0 0 1 0 0,0 0-1 0 0,1 0 1 0 0,-1 0-1 0 0,1 0 1 0 0,0 1-1 0 0,0-1 0 0 0,0 1 1 0 0,0-1-1 0 0,1 0 1 0 0,-1 7-1 0 0,2 7-3259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1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58 193 5897 0 0,'7'14'758'0'0,"0"0"-1"0"0,1-1 0 0 0,0 0 0 0 0,12 13 0 0 0,42 43 1594 0 0,-43-50-1970 0 0,-17-16-683 0 0,8 7 3676 0 0,-12-14-2131 0 0,-5-6-742 0 0,-1 1 0 0 0,-1 0-1 0 0,-11-11 1 0 0,-6-4 292 0 0,22 20-665 0 0,-20-21 600 0 0,-31-43-1 0 0,49 60-743 0 0,1-1-1 0 0,-1 1 0 0 0,2-1 1 0 0,-1 0-1 0 0,1-1 1 0 0,1 1-1 0 0,0-1 0 0 0,0 0 1 0 0,-2-19-1 0 0,4 26-14 0 0,1 0 1 0 0,0 0-1 0 0,0 0 0 0 0,0 0 0 0 0,1 0 0 0 0,-1 0 0 0 0,1 0 1 0 0,-1 0-1 0 0,1 1 0 0 0,0-1 0 0 0,0 0 0 0 0,0 0 1 0 0,1 0-1 0 0,-1 1 0 0 0,1-1 0 0 0,-1 1 0 0 0,1-1 1 0 0,0 1-1 0 0,0 0 0 0 0,0 0 0 0 0,0-1 0 0 0,1 1 1 0 0,2-1-1 0 0,0-1-49 0 0,0 1 1 0 0,0 1-1 0 0,1-1 0 0 0,0 1 1 0 0,-1 0-1 0 0,1 0 1 0 0,0 0-1 0 0,0 1 0 0 0,0 0 1 0 0,9 0-1 0 0,13-1-904 0 0,1 2-1 0 0,34 4 0 0 0,-40-1-1332 0 0,0 1-1 0 0,-1 1 0 0 0,29 10 0 0 0,-34-9-328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1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41 220 4073 0 0,'1'2'159'0'0,"0"0"-1"0"0,0 0 1 0 0,0-1 0 0 0,0 1-1 0 0,0-1 1 0 0,1 1 0 0 0,-1-1-1 0 0,0 1 1 0 0,1-1 0 0 0,-1 0-1 0 0,1 0 1 0 0,0 1 0 0 0,-1-1-1 0 0,1 0 1 0 0,0-1 0 0 0,0 1-1 0 0,0 0 1 0 0,0 0 0 0 0,0-1-1 0 0,0 1 1 0 0,-1-1 0 0 0,1 0-1 0 0,0 0 1 0 0,3 1 0 0 0,6-1 288 0 0,0 0 1 0 0,0-1 0 0 0,13-1 0 0 0,-15 1-59 0 0,11-2 970 0 0,39-9 0 0 0,-54 10-1163 0 0,1 1-1 0 0,-1-1 1 0 0,0-1 0 0 0,0 1 0 0 0,0-1 0 0 0,0 0-1 0 0,0 0 1 0 0,0 0 0 0 0,-1-1 0 0 0,1 1-1 0 0,6-9 1 0 0,-9 10-135 0 0,0-1-1 0 0,0 0 0 0 0,-1 1 1 0 0,1-1-1 0 0,-1 0 0 0 0,0 0 1 0 0,0 0-1 0 0,0 0 0 0 0,0 0 1 0 0,-1 0-1 0 0,1 0 0 0 0,-1 0 1 0 0,1-1-1 0 0,-1 1 0 0 0,0 0 1 0 0,-1 0-1 0 0,1 0 0 0 0,0 0 1 0 0,-1 0-1 0 0,0 0 0 0 0,1 0 1 0 0,-1 0-1 0 0,-1 0 0 0 0,1 0 1 0 0,-3-5-1 0 0,0 1 62 0 0,0 1-1 0 0,0 0 1 0 0,-1-1 0 0 0,0 1 0 0 0,0 1-1 0 0,-1-1 1 0 0,1 1 0 0 0,-1 0-1 0 0,-9-5 1 0 0,7 4-115 0 0,-1 0-1 0 0,0 1 1 0 0,-1 1 0 0 0,1 0-1 0 0,-1 0 1 0 0,0 1-1 0 0,-19-5 1 0 0,24 8-63 0 0,-1-1 0 0 0,0 1 0 0 0,0 0 0 0 0,1 0 1 0 0,-1 1-1 0 0,0-1 0 0 0,1 1 0 0 0,-1 1 0 0 0,1-1 0 0 0,-1 1 0 0 0,1 0 0 0 0,0 0 0 0 0,-1 0 0 0 0,1 1 1 0 0,-9 6-1 0 0,11-6 39 0 0,-1 0 1 0 0,0 0-1 0 0,1 0 1 0 0,-1 1-1 0 0,1-1 1 0 0,0 1-1 0 0,0 0 1 0 0,0 0-1 0 0,1 0 1 0 0,-1 0-1 0 0,1 0 1 0 0,0 1-1 0 0,-2 6 1 0 0,2-4 39 0 0,1-1 0 0 0,0 1-1 0 0,0 0 1 0 0,1 0 0 0 0,-1 0 0 0 0,1 0 0 0 0,1-1 0 0 0,2 13-1 0 0,-1-7-21 0 0,1 0-1 0 0,1 0 0 0 0,0 0 0 0 0,1-1 0 0 0,0 0 0 0 0,1 0 0 0 0,0 0 0 0 0,1-1 0 0 0,0 0 1 0 0,11 12-1 0 0,-11-14-111 0 0,1-1 1 0 0,0 0 0 0 0,1 0 0 0 0,-1-1 0 0 0,1 0-1 0 0,0-1 1 0 0,1 0 0 0 0,-1 0 0 0 0,1-1-1 0 0,0 0 1 0 0,20 4 0 0 0,-18-5-990 0 0,0-1 1 0 0,0-1-1 0 0,1 0 1 0 0,-1-1-1 0 0,25-2 0 0 0,-17-1 743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46 268 6305 0 0,'1'18'672'0'0,"1"-1"0"0"0,0 1 0 0 0,7 26 0 0 0,20 50 1600 0 0,-24-82-2008 0 0,0 0 1 0 0,0 0-1 0 0,1 0 0 0 0,1-1 0 0 0,0 0 1 0 0,13 16-1 0 0,-14-17-78 0 0,3 2 896 0 0,-9-13-972 0 0,0 1 1 0 0,-1-1-1 0 0,1 0 0 0 0,0 0 1 0 0,-1 0-1 0 0,1 0 0 0 0,0 1 1 0 0,-1-1-1 0 0,1 0 0 0 0,-1 0 1 0 0,1 1-1 0 0,-2-2 0 0 0,-1-3 64 0 0,-82-160 1547 0 0,72 136-1666 0 0,2-1 0 0 0,2 0 0 0 0,-12-59 0 0 0,20 80-53 0 0,-3-11 19 0 0,1-1-1 0 0,1 1 1 0 0,1 0 0 0 0,3-35-1 0 0,-2 52-15 0 0,1 0-1 0 0,-1-1 1 0 0,1 1 0 0 0,0 0-1 0 0,0 0 1 0 0,1 0-1 0 0,-1 0 1 0 0,1 0 0 0 0,-1 0-1 0 0,1 0 1 0 0,0 0-1 0 0,0 1 1 0 0,0-1-1 0 0,0 1 1 0 0,5-4 0 0 0,-3 3-11 0 0,0 0 1 0 0,0 1 0 0 0,0 0-1 0 0,0 0 1 0 0,1 0 0 0 0,-1 0-1 0 0,1 1 1 0 0,-1-1 0 0 0,1 1-1 0 0,4 0 1 0 0,3-1 19 0 0,0 2 0 0 0,0 0 0 0 0,0 0 0 0 0,-1 1 0 0 0,1 0-1 0 0,0 1 1 0 0,-1 1 0 0 0,13 4 0 0 0,-5 0 17 0 0,-1 1 1 0 0,0 0-1 0 0,0 2 0 0 0,-1 0 1 0 0,0 1-1 0 0,-1 1 0 0 0,-1 0 0 0 0,1 1 1 0 0,-2 1-1 0 0,25 29 0 0 0,-30-29-29 0 0,0 0 1 0 0,-1 1-1 0 0,-1 0 0 0 0,10 27 0 0 0,-17-41 14 0 0,1 1 1 0 0,-1 0-1 0 0,1 0 1 0 0,-1-1-1 0 0,1 1 1 0 0,-1 0-1 0 0,0 0 1 0 0,0 0-1 0 0,0 0 1 0 0,0 0-1 0 0,0-1 0 0 0,-1 1 1 0 0,1 0-1 0 0,0 0 1 0 0,-1 0-1 0 0,1-1 1 0 0,-2 4-1 0 0,0-2 5 0 0,0-1 0 0 0,1 0 0 0 0,-1 1-1 0 0,0-1 1 0 0,0 0 0 0 0,0 0 0 0 0,0 0 0 0 0,0 0-1 0 0,-1-1 1 0 0,-3 3 0 0 0,-3 1-18 0 0,0-1-1 0 0,0 0 1 0 0,-1 0 0 0 0,0-1 0 0 0,-12 2-1 0 0,6-2-191 0 0,-1 0-1 0 0,1-1 0 0 0,0-1 0 0 0,-1-1 1 0 0,1 0-1 0 0,-22-4 0 0 0,28 2-380 0 0,0 0-1 0 0,1 0 0 0 0,-1-1 1 0 0,0 0-1 0 0,1-1 1 0 0,0 0-1 0 0,0 0 1 0 0,0-1-1 0 0,1 0 0 0 0,-1-1 1 0 0,-11-10-1 0 0,18 14-76 0 0,-1-1 0 0 0,0 0-1 0 0,1 0 1 0 0,-1 0-1 0 0,1 0 1 0 0,-2-4 0 0 0,-2-6-3215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7858 0 0,'9'6'1424'0'0,"0"0"1"0"0,-1 0-1 0 0,12 12 1 0 0,-15-12-1138 0 0,-1-1 0 0 0,1 1 1 0 0,-1-1-1 0 0,0 1 1 0 0,-1 1-1 0 0,4 7 0 0 0,3 11-72 0 0,-2 1-1 0 0,6 32 1 0 0,-10-37-692 0 0,1 0 1 0 0,1-1-1 0 0,1 1 1 0 0,16 30-1 0 0,-22-49-121 0 0,0 0 0 0 0,0-1-1 0 0,0 1 1 0 0,0 0 0 0 0,1-1-1 0 0,-1 1 1 0 0,1-1-1 0 0,2 3 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51 5689 0 0,'-10'-5'872'0'0,"-3"-2"641"0"0,1-1 439 0 0,2 0-1424 0 0,4 1-424 0 0,0 0-64 0 0,4 2-40 0 0,0 2 0 0 0,16 7-4785 0 0,-3 1 2833 0 0,1 0-449 0 0,5 2 2409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3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77 464 5769 0 0,'0'2'223'0'0,"1"0"-1"0"0,0 0 1 0 0,0 0-1 0 0,0-1 1 0 0,-1 1-1 0 0,2 0 1 0 0,-1-1-1 0 0,0 1 1 0 0,0 0-1 0 0,1-1 1 0 0,-1 1-1 0 0,0-1 1 0 0,1 0-1 0 0,2 3 1 0 0,0-2 28 0 0,0 0-1 0 0,-1-1 1 0 0,1 1 0 0 0,0 0 0 0 0,0-1-1 0 0,7 2 1 0 0,3-1 45 0 0,-1-1-1 0 0,1 0 0 0 0,18-2 1 0 0,-25 1-165 0 0,1-1 1 0 0,-1 0-1 0 0,0 0 0 0 0,1-1 1 0 0,-1 0-1 0 0,11-4 1 0 0,-14 4-41 0 0,-1 1 1 0 0,1-1-1 0 0,-1-1 1 0 0,1 1-1 0 0,-1 0 1 0 0,0-1-1 0 0,0 0 1 0 0,0 0-1 0 0,0 0 0 0 0,0 0 1 0 0,-1 0-1 0 0,1 0 1 0 0,2-6-1 0 0,-4 7-18 0 0,0 0 0 0 0,0-1 0 0 0,-1 1 0 0 0,1 0 0 0 0,-1 0 0 0 0,0 0 0 0 0,1-1 0 0 0,-1 1 0 0 0,0 0 0 0 0,0 0 0 0 0,-1-1 0 0 0,1 1 0 0 0,0 0 0 0 0,-1 0 0 0 0,1 0-1 0 0,-1 0 1 0 0,0-1 0 0 0,0 1 0 0 0,1 0 0 0 0,-2 0 0 0 0,0-2 0 0 0,-3-4 180 0 0,0 1 1 0 0,0 0-1 0 0,-12-12 0 0 0,11 13-201 0 0,1 1 0 0 0,-1 0 0 0 0,-1 0 1 0 0,1 1-1 0 0,0 0 0 0 0,-1 0 0 0 0,0 1 0 0 0,0 0 0 0 0,-14-5 0 0 0,10 5-142 0 0,0 1 1 0 0,0 0-1 0 0,-1 0 0 0 0,1 1 1 0 0,0 0-1 0 0,-13 2 1 0 0,19-1 55 0 0,1 0 0 0 0,-1 1 0 0 0,0 0 0 0 0,1 0 1 0 0,-1 0-1 0 0,1 1 0 0 0,-1-1 0 0 0,1 1 1 0 0,0 0-1 0 0,0 0 0 0 0,0 0 0 0 0,0 1 1 0 0,0 0-1 0 0,0 0 0 0 0,1 0 0 0 0,-1 0 0 0 0,1 0 1 0 0,0 0-1 0 0,0 1 0 0 0,0 0 0 0 0,0 0 1 0 0,0 0-1 0 0,1 0 0 0 0,0 0 0 0 0,0 0 0 0 0,0 0 1 0 0,1 1-1 0 0,-1-1 0 0 0,1 1 0 0 0,0-1 1 0 0,0 1-1 0 0,1 0 0 0 0,-1 6 0 0 0,1-2 22 0 0,1 0 0 0 0,0 0 0 0 0,0 0 0 0 0,1 0 0 0 0,1 0 0 0 0,-1-1 0 0 0,1 1 0 0 0,1-1 0 0 0,-1 1 0 0 0,1-1 0 0 0,1 0 1 0 0,0-1-1 0 0,7 10 0 0 0,-6-9 28 0 0,0-1 0 0 0,1 0 0 0 0,0 0 0 0 0,0-1 0 0 0,0 1 1 0 0,1-2-1 0 0,0 1 0 0 0,0-1 0 0 0,1 0 0 0 0,-1-1 1 0 0,1 0-1 0 0,13 4 0 0 0,-10-5 0 0 0,1 0 0 0 0,0 0 0 0 0,-1-1 0 0 0,1-1-1 0 0,0-1 1 0 0,24-1 0 0 0,-30 0 28 0 0,1 0 1 0 0,-1 0-1 0 0,0-1 0 0 0,0 0 0 0 0,0-1 0 0 0,0 0 0 0 0,0 0 1 0 0,0 0-1 0 0,-1-1 0 0 0,1 0 0 0 0,-1 0 0 0 0,0-1 0 0 0,6-5 1 0 0,-4 2 51 0 0,0 0 0 0 0,-1 0 0 0 0,0-1 0 0 0,-1 0 0 0 0,1-1 0 0 0,-2 1 0 0 0,1-1 0 0 0,-1 0 0 0 0,-1 0 0 0 0,0-1 0 0 0,0 1 0 0 0,-1-1 0 0 0,-1 0 0 0 0,0 0 0 0 0,0 0 0 0 0,0-18 0 0 0,-2-7-287 0 0,-2 1 0 0 0,-2 0 1 0 0,-1-1-1 0 0,-1 2 0 0 0,-2-1 1 0 0,-2 1-1 0 0,-19-47 0 0 0,11 43-66 0 0,16 34 264 0 0,0 1 0 0 0,-1-1 1 0 0,1 1-1 0 0,-1-1 0 0 0,0 1 1 0 0,1 0-1 0 0,-6-5 0 0 0,8 8-16 0 0,-1 0 0 0 0,1 0-1 0 0,0 0 1 0 0,0 0-1 0 0,0 0 1 0 0,0 0-1 0 0,0-1 1 0 0,0 1-1 0 0,-1 0 1 0 0,1 0 0 0 0,0 0-1 0 0,0 0 1 0 0,0 0-1 0 0,0 0 1 0 0,-1 0-1 0 0,1 0 1 0 0,0 0-1 0 0,0 0 1 0 0,0 0-1 0 0,0 0 1 0 0,-1 0 0 0 0,1 0-1 0 0,0 0 1 0 0,0 0-1 0 0,0 0 1 0 0,0 0-1 0 0,-1 0 1 0 0,1 0-1 0 0,0 0 1 0 0,0 0-1 0 0,0 0 1 0 0,0 0 0 0 0,-1 0-1 0 0,1 0 1 0 0,0 0-1 0 0,0 1 1 0 0,0-1-1 0 0,0 0 1 0 0,0 0-1 0 0,-1 0 1 0 0,1 0 0 0 0,0 0-1 0 0,0 0 1 0 0,0 1-1 0 0,0-1 1 0 0,0 0-1 0 0,0 0 1 0 0,0 0-1 0 0,-1 13-169 0 0,5 15 149 0 0,5 3 26 0 0,14 32-1 0 0,-4-11-6 0 0,82 244 166 0 0,-75-234 110 0 0,1 5 156 0 0,-25-63-381 0 0,0 0 0 0 0,0 0 0 0 0,0-1 0 0 0,0 1 0 0 0,1-1 0 0 0,-1 1 0 0 0,1-1 0 0 0,0 0 0 0 0,0 0 0 0 0,0 0 0 0 0,0-1 0 0 0,7 5 0 0 0,-10-7-20 0 0,0 0 1 0 0,0 0-1 0 0,0 0 1 0 0,0 0 0 0 0,0 0-1 0 0,0 0 1 0 0,0 0-1 0 0,0 0 1 0 0,0 1 0 0 0,0-1-1 0 0,1 0 1 0 0,-1 0-1 0 0,0 0 1 0 0,0 0 0 0 0,0 0-1 0 0,0 0 1 0 0,0 0-1 0 0,0 0 1 0 0,0 0 0 0 0,0 0-1 0 0,1 0 1 0 0,-1 0-1 0 0,0 0 1 0 0,0 0 0 0 0,0 0-1 0 0,0 0 1 0 0,0 0-1 0 0,0 0 1 0 0,0 0-1 0 0,1 0 1 0 0,-1 0 0 0 0,0 0-1 0 0,0 0 1 0 0,0 0-1 0 0,0 0 1 0 0,0 0 0 0 0,0 0-1 0 0,0 0 1 0 0,0-1-1 0 0,0 1 1 0 0,1 0 0 0 0,-1 0-1 0 0,-1-6 523 0 0,-5-5-42 0 0,-24-46-65 0 0,11 18-243 0 0,-27-36 0 0 0,-48-50-102 0 0,57 76-79 0 0,33 44-37 0 0,-10-13 16 0 0,14 18-15 0 0,-1-1 0 0 0,0 0 0 0 0,1 0 0 0 0,-1 0 0 0 0,1 0 0 0 0,-1-1 0 0 0,1 1-1 0 0,0 0 1 0 0,-1 0 0 0 0,1 0 0 0 0,0 0 0 0 0,0 0 0 0 0,0 0 0 0 0,0-2 0 0 0,0 2-10 0 0,0 1 1 0 0,1-1-1 0 0,-1 1 1 0 0,0-1-1 0 0,1 1 1 0 0,-1-1-1 0 0,1 1 1 0 0,-1-1-1 0 0,0 1 1 0 0,1 0-1 0 0,-1-1 0 0 0,1 1 1 0 0,-1-1-1 0 0,1 1 1 0 0,-1 0-1 0 0,1 0 1 0 0,0-1-1 0 0,-1 1 1 0 0,1 0-1 0 0,-1 0 1 0 0,2-1-1 0 0,15-1-256 0 0,-15 2 230 0 0,22-1-372 0 0,1 1 1 0 0,0 1 0 0 0,-1 1 0 0 0,28 6-1 0 0,-22-3-436 0 0,9 2-2643 0 0,38 14-1 0 0,-60-16 1418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4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4 206 5273 0 0,'1'9'645'0'0,"1"1"0"0"0,0-1-1 0 0,0 0 1 0 0,6 12 0 0 0,-7-18-499 0 0,1 1 0 0 0,0-1 0 0 0,0 1 0 0 0,0-1 0 0 0,1 0 0 0 0,-1 0 0 0 0,1 0 0 0 0,0 0 0 0 0,0-1 0 0 0,0 1 0 0 0,0-1 0 0 0,0 1 0 0 0,4 1 0 0 0,2 1 63 0 0,1-1-1 0 0,-1 0 1 0 0,1-1-1 0 0,0 0 1 0 0,-1 0-1 0 0,1-1 1 0 0,1 0 0 0 0,-1-1-1 0 0,13 0 1 0 0,-10-1 73 0 0,-1-1 1 0 0,0 0 0 0 0,0-1 0 0 0,1 0-1 0 0,-1-1 1 0 0,-1 0 0 0 0,17-7 0 0 0,-24 9-171 0 0,0-1 1 0 0,0-1 0 0 0,0 1 0 0 0,-1 0 0 0 0,1-1-1 0 0,-1 0 1 0 0,1 0 0 0 0,-1 0 0 0 0,0 0 0 0 0,0 0 0 0 0,0-1-1 0 0,-1 1 1 0 0,1-1 0 0 0,-1 0 0 0 0,0 0 0 0 0,0 0 0 0 0,0 0-1 0 0,-1 0 1 0 0,1 0 0 0 0,-1 0 0 0 0,0 0 0 0 0,0-1-1 0 0,0 1 1 0 0,-1-7 0 0 0,1 4-14 0 0,-2 0 1 0 0,1-1-1 0 0,-1 1 0 0 0,0-1 0 0 0,0 1 1 0 0,-1 0-1 0 0,0 0 0 0 0,0 0 0 0 0,-1 0 1 0 0,0 0-1 0 0,0 0 0 0 0,-1 1 0 0 0,-7-12 1 0 0,2 7-41 0 0,0 0 1 0 0,-1 1-1 0 0,0 0 1 0 0,-1 1 0 0 0,-16-11-1 0 0,19 14-45 0 0,-1 1 0 0 0,0 0 0 0 0,0 0-1 0 0,-1 1 1 0 0,1 0 0 0 0,-1 1 0 0 0,0 0-1 0 0,-11-2 1 0 0,16 5-44 0 0,0-1 1 0 0,0 1-1 0 0,-1 1 0 0 0,1-1 0 0 0,0 1 0 0 0,0 0 0 0 0,0 0 1 0 0,0 0-1 0 0,0 0 0 0 0,0 1 0 0 0,0 0 0 0 0,0 0 0 0 0,1 1 1 0 0,-1-1-1 0 0,1 1 0 0 0,0 0 0 0 0,-5 4 0 0 0,5-4 16 0 0,0 1 0 0 0,0 0 0 0 0,0 0 0 0 0,0 0 0 0 0,1 1 0 0 0,0-1 0 0 0,0 1 0 0 0,0 0 0 0 0,0 0 0 0 0,1 0 0 0 0,0 0 0 0 0,0 0 0 0 0,0 0 0 0 0,1 1 0 0 0,-2 9 0 0 0,3-4-30 0 0,0-1 1 0 0,0 0-1 0 0,1 0 1 0 0,0 0 0 0 0,1 0-1 0 0,0 0 1 0 0,0 0-1 0 0,1 0 1 0 0,1 0 0 0 0,-1-1-1 0 0,2 0 1 0 0,-1 0-1 0 0,1 0 1 0 0,1 0 0 0 0,11 14-1 0 0,-12-17 26 0 0,1 0-1 0 0,-1 0 1 0 0,1-1-1 0 0,0 0 1 0 0,1 0-1 0 0,-1-1 1 0 0,1 0-1 0 0,0 0 1 0 0,0 0-1 0 0,0-1 1 0 0,0 0-1 0 0,0 0 1 0 0,1-1-1 0 0,0 0 1 0 0,-1-1-1 0 0,1 1 1 0 0,0-1-1 0 0,0-1 1 0 0,-1 1-1 0 0,1-2 1 0 0,9 0-1 0 0,-10 0 62 0 0,-1 0-1 0 0,1-1 1 0 0,0 0-1 0 0,-1 0 1 0 0,0-1-1 0 0,1 0 1 0 0,-1 0-1 0 0,0 0 1 0 0,-1-1-1 0 0,1 0 1 0 0,-1 0-1 0 0,1 0 1 0 0,-1-1-1 0 0,0 0 1 0 0,-1 0-1 0 0,1 0 1 0 0,-1 0-1 0 0,0-1 1 0 0,0 0-1 0 0,-1 1 1 0 0,0-1-1 0 0,0-1 1 0 0,0 1-1 0 0,-1 0 1 0 0,0-1-1 0 0,0 1 1 0 0,0-1-1 0 0,-1 0 1 0 0,0 0-1 0 0,0-11 1 0 0,-1 7 25 0 0,0-1 1 0 0,-4-23-1 0 0,3 31-68 0 0,0 0 0 0 0,0-1 0 0 0,0 1 0 0 0,-1 0 0 0 0,0 0 0 0 0,1 0-1 0 0,-2 1 1 0 0,1-1 0 0 0,0 0 0 0 0,-1 1 0 0 0,-3-5 0 0 0,2 5-321 0 0,3 5 115 0 0,4 8 52 0 0,7 17 244 0 0,-10-26-93 0 0,46 93-187 0 0,-8-16-500 0 0,-36-74 571 0 0,0 0 0 0 0,0 0 0 0 0,1 0-1 0 0,-1 0 1 0 0,1 0 0 0 0,0-1 0 0 0,0 1 0 0 0,0-1-1 0 0,0 0 1 0 0,4 3 0 0 0,-5-5-138 0 0,0 1-1 0 0,0-1 0 0 0,0 0 1 0 0,0 0-1 0 0,0 0 1 0 0,0-1-1 0 0,1 1 1 0 0,-1 0-1 0 0,0-1 1 0 0,0 1-1 0 0,1-1 0 0 0,-1 0 1 0 0,0 0-1 0 0,0 0 1 0 0,1 0-1 0 0,-1 0 1 0 0,0 0-1 0 0,0-1 0 0 0,1 1 1 0 0,-1-1-1 0 0,0 0 1 0 0,3 0-1 0 0,5-4-1894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80 0 0,'0'0'5234'0'0,"15"1"-3160"0"0,94-27 1047 0 0,278-73-3823 0 0,-241 51 500 0 0,-129 40 221 0 0,0 2 0 0 0,1 0 1 0 0,22-4-1 0 0,-36 9-348 0 0,-1 1-1 0 0,0-1 1 0 0,0-1-1 0 0,6-2 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5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143 303 4137 0 0,'24'51'5169'0'0,"-21"-46"-4574"0"0,2 8 1549 0 0,-5-13-2107 0 0,0 0 1 0 0,0 0 0 0 0,0 1-1 0 0,0-1 1 0 0,0 0-1 0 0,0 0 1 0 0,0 0 0 0 0,0 0-1 0 0,0 0 1 0 0,0 0-1 0 0,0 1 1 0 0,0-1-1 0 0,0 0 1 0 0,-1 0 0 0 0,1 0-1 0 0,0 0 1 0 0,0 0-1 0 0,0 0 1 0 0,0 1-1 0 0,0-1 1 0 0,0 0 0 0 0,0 0-1 0 0,0 0 1 0 0,-1 0-1 0 0,1 0 1 0 0,0 0 0 0 0,0 0-1 0 0,0 0 1 0 0,0 0-1 0 0,-1 0 1 0 0,-8-1 939 0 0,3-1-719 0 0,1 0-1 0 0,-1 0 1 0 0,1-1 0 0 0,0 0-1 0 0,0 0 1 0 0,0 0 0 0 0,0-1 0 0 0,-6-6-1 0 0,-33-36 920 0 0,41 43-1126 0 0,-5-7 119 0 0,1 1-1 0 0,0-1 1 0 0,0 0-1 0 0,1 0 0 0 0,0-1 1 0 0,-6-16-1 0 0,10 21-197 0 0,0 0 1 0 0,0 0-1 0 0,1 0 0 0 0,0 0 0 0 0,0-1 1 0 0,1 1-1 0 0,0 0 0 0 0,0 0 0 0 0,0-1 1 0 0,1 1-1 0 0,0 0 0 0 0,0 0 0 0 0,0 0 1 0 0,3-8-1 0 0,-1 7-102 0 0,0 1-1 0 0,0-1 1 0 0,0 0 0 0 0,1 1-1 0 0,0-1 1 0 0,0 1-1 0 0,1 0 1 0 0,8-8 0 0 0,-9 10 2 0 0,1 0 0 0 0,0 0 0 0 0,1 0-1 0 0,-1 1 1 0 0,1 0 0 0 0,-1 0 0 0 0,1 0 0 0 0,0 1 0 0 0,0 0 0 0 0,9-2 0 0 0,-10 3-70 0 0,0 0 0 0 0,0 0 1 0 0,0 1-1 0 0,0 0 0 0 0,0 0 0 0 0,0 0 0 0 0,0 1 0 0 0,0-1 0 0 0,-1 1 1 0 0,9 3-1 0 0,0 1-867 0 0,0 0 1 0 0,17 11 0 0 0,2 0-2190 0 0,-6-4 1708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8:44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12771 0 0,'4'4'4055'0'0,"-1"-1"-4133"0"0,1 0 1 0 0,-1 0-1 0 0,1-1 1 0 0,5 4-1 0 0,6-1-561 0 0,21 5 1 0 0,8 2-5750 0 0,-29-6 4304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0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3913 0 0,'0'0'5652'0'0,"-3"1"-4900"0"0,20-3 429 0 0,6 3-496 0 0,-9 0-499 0 0,0 0 1 0 0,14 3 0 0 0,3 1-100 0 0,-1-2-1 0 0,55-1 1 0 0,-44-1-55 0 0,376 7 292 0 0,-378-7-286 0 0,66 2 61 0 0,3-2-56 0 0,-56-1 13 0 0,177 1 25 0 0,-130 5-56 0 0,-38-2 9 0 0,-16-1-61 0 0,378 5 166 0 0,40-8 30 0 0,-273 1-177 0 0,-113-1 62 0 0,72-1 41 0 0,166 2 140 0 0,9 9-103 0 0,-155-6-112 0 0,-16-1 10 0 0,409 18 106 0 0,-341-16-24 0 0,112 2-28 0 0,-176-6-73 0 0,283 1 207 0 0,-103-2-201 0 0,-151 0 13 0 0,857 19-74 0 0,-790-16-12 0 0,-83-1 61 0 0,278 6 22 0 0,-68-8 136 0 0,-155-1-123 0 0,141-6-80 0 0,-238 5 72 0 0,30 0-96 0 0,-3 0 29 0 0,15 0 67 0 0,-3 2 23 0 0,-118-2-12 0 0,71-13 1 0 0,-113 14-49 0 0,150-14 81 0 0,-91 8-63 0 0,-12 1 16 0 0,-20 0-289 0 0,-32 6 373 0 0,-1 0-786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2681 0 0,'-5'2'6637'0'0,"5"-1"-6360"0"0,-1 6 1101 0 0,1-6-1383 0 0,0-1 1 0 0,0 1-1 0 0,1 0 0 0 0,-1-1 0 0 0,0 1 1 0 0,0 0-1 0 0,1-1 0 0 0,-1 1 0 0 0,0 0 1 0 0,0-1-1 0 0,1 1 0 0 0,-1-1 1 0 0,1 1-1 0 0,-1 0 0 0 0,1-1 0 0 0,-1 1 1 0 0,1-1-1 0 0,-1 1 0 0 0,1-1 0 0 0,-1 0 1 0 0,2 1-1 0 0,10 4 235 0 0,1-1 1 0 0,0-1-1 0 0,0 0 0 0 0,19 1 0 0 0,55 0 490 0 0,-59-4-511 0 0,149-5 51 0 0,-110 1-165 0 0,162-16-40 0 0,-58 4-22 0 0,-100 10-13 0 0,79-4 42 0 0,11 5-49 0 0,107-1 35 0 0,328 3 137 0 0,-555 3-165 0 0,238-1 67 0 0,111-2 41 0 0,-243-3-152 0 0,267-3 97 0 0,56 12-78 0 0,-124-3 6 0 0,-69 11-14 0 0,-114-6 14 0 0,113 1-75 0 0,-22-10 133 0 0,85-1-22 0 0,58 7-106 0 0,260-1 127 0 0,126 2-83 0 0,-414 1 25 0 0,127 2 38 0 0,309 3-7 0 0,-563-4-42 0 0,40 1 93 0 0,-234-6-53 0 0,173-6 74 0 0,-56-8 225 0 0,-107 5-170 0 0,-27 3-659 0 0,-8-1-3029 0 0,-18 4 1911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4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65 6553 0 0,'0'0'101'0'0,"0"-1"0"0"0,-1 1 0 0 0,1-1 0 0 0,0 1 0 0 0,-1-1 0 0 0,1 1-1 0 0,0-1 1 0 0,0 1 0 0 0,0-1 0 0 0,-1 1 0 0 0,1-1 0 0 0,0 1-1 0 0,0-1 1 0 0,0 0 0 0 0,0 1 0 0 0,0-1 0 0 0,0 1 0 0 0,0-1 0 0 0,0 1-1 0 0,0-1 1 0 0,0 1 0 0 0,0-1 0 0 0,1 0 0 0 0,-1 1 0 0 0,0-1 0 0 0,0 1-1 0 0,0-1 1 0 0,1 1 0 0 0,-1-1 0 0 0,0 1 0 0 0,1 0 0 0 0,-1-1 0 0 0,0 1-1 0 0,1-1 1 0 0,-1 1 0 0 0,1 0 0 0 0,-1-1 0 0 0,0 1 0 0 0,1 0-1 0 0,-1-1 1 0 0,1 1 0 0 0,-1 0 0 0 0,1-1 0 0 0,-1 1 0 0 0,1 0 0 0 0,-1 0-1 0 0,1 0 1 0 0,0 0 0 0 0,-1 0 0 0 0,1 0 0 0 0,-1-1 0 0 0,2 1 0 0 0,11-2 369 0 0,0 1 1 0 0,0-1 0 0 0,19 2 0 0 0,-5 0-97 0 0,336-24 2897 0 0,-231 14-3221 0 0,45 7 139 0 0,-131 3-146 0 0,-32 1-50 0 0,-13-1-34 0 0,-18 1-6875 0 0,15 0 6435 0 0,0 0-1 0 0,0 0 0 0 0,0 0 0 0 0,-2 2 0 0 0,2-2 305 0 0,-12 9-156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5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64 5377 0 0,'0'0'4532'0'0,"0"0"-4439"0"0,0-1 1 0 0,0 1 0 0 0,0 0 0 0 0,0-1-1 0 0,0 1 1 0 0,0 0 0 0 0,1-1-1 0 0,-1 1 1 0 0,0 0 0 0 0,0-1 0 0 0,0 1-1 0 0,0 0 1 0 0,1-1 0 0 0,-1 1-1 0 0,0 0 1 0 0,0 0 0 0 0,0-1-1 0 0,1 1 1 0 0,17-2 2260 0 0,-9 1-1969 0 0,0-1 1 0 0,12-2-1 0 0,-17 3-365 0 0,0 0 0 0 0,0 1 1 0 0,0-1-1 0 0,4 1 0 0 0,13-2 19 0 0,-17 1 35 0 0,-7-1-74 0 0,-2 1-99 0 0,0-1-36 0 0,0 0-1 0 0,0 0 1 0 0,0 1 0 0 0,0-1-1 0 0,-9 0 1 0 0,8 2 69 0 0,0-1 0 0 0,0-1 1 0 0,-7-1-1 0 0,9 1 42 0 0,-1 1 0 0 0,1 0 1 0 0,0 1-1 0 0,0-1 0 0 0,-8 1 0 0 0,-6-1-2 0 0,-8 0 47 0 0,25 0 7 0 0,0 1 0 0 0,0 0-1 0 0,0 0 1 0 0,0 0 0 0 0,0 0 0 0 0,0 1 0 0 0,0-1 0 0 0,0 0-1 0 0,0 0 1 0 0,0 1 0 0 0,0-1 0 0 0,0 0 0 0 0,-2 2-1 0 0,3-2-15 0 0,0 1 0 0 0,0-1-1 0 0,1 0 1 0 0,-1 1-1 0 0,0-1 1 0 0,0 0-1 0 0,1 1 1 0 0,-1-1-1 0 0,0 0 1 0 0,0 1 0 0 0,1-1-1 0 0,-1 0 1 0 0,0 0-1 0 0,1 1 1 0 0,-1-1-1 0 0,0 0 1 0 0,1 0-1 0 0,-1 0 1 0 0,0 1 0 0 0,1-1-1 0 0,-1 0 1 0 0,1 0-1 0 0,-1 0 1 0 0,0 0-1 0 0,1 0 1 0 0,-1 0-1 0 0,1 0 1 0 0,-1 0 0 0 0,0 0-1 0 0,1 0 1 0 0,15 2 167 0 0,72 0 254 0 0,-15 0-138 0 0,-5-2-54 0 0,140-7 420 0 0,-96 1-557 0 0,16-1 89 0 0,-67-3-1016 0 0,-59 9 1079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6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8242 0 0,'0'0'916'0'0,"1"0"-207"0"0,29 2 1113 0 0,0-2 0 0 0,37-4 1 0 0,17-1-927 0 0,296-17 1235 0 0,-351 19-2063 0 0,218-14 268 0 0,-247 17-313 0 0,1 0 54 0 0,-3 1-122 0 0,-338 7-975 0 0,95-7 377 0 0,178 0 604 0 0,21 0 0 0 0,-66 9 1 0 0,111-10-94 0 0,86 9-8490 0 0,-61-7 8337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7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90 4809 0 0,'-36'-2'2373'0'0,"19"1"2214"0"0,54-3-2800 0 0,-8 0-1364 0 0,285-16 2023 0 0,-286 18-2295 0 0,231-27 863 0 0,-226 23-910 0 0,61-13 319 0 0,-93 19-392 0 0,12-2-191 0 0,-8 2-1307 0 0,-29 12-7316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8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7314 0 0,'0'0'3702'0'0,"5"-4"-2394"0"0,3 2-853 0 0,0 0 0 0 0,0 1 1 0 0,0 0-1 0 0,8 0 0 0 0,0 0 50 0 0,126-13 2334 0 0,-77 5-2243 0 0,111-9-104 0 0,38 2 175 0 0,-119 6-535 0 0,-62 5-316 0 0,-32 5 87 0 0,7-2-1561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18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80 2280 0 0,'-8'7'8317'0'0,"9"-7"-8127"0"0,-1 1-1 0 0,1-1 1 0 0,0 1 0 0 0,0-1 0 0 0,0 0 0 0 0,0 0 0 0 0,0 1 0 0 0,0-1 0 0 0,0 0 0 0 0,0 0 0 0 0,0 0 0 0 0,0 0 0 0 0,0 0 0 0 0,0 0 0 0 0,76-8 2553 0 0,65-8-271 0 0,140-21 200 0 0,-102 16-2156 0 0,-114 14-3037 0 0,-56 6-419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0:32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234 139 4441 0 0,'0'0'3007'0'0,"-13"6"851"0"0,13-3-3598 0 0,1 0-1 0 0,-1 0 1 0 0,-1 0-1 0 0,1 0 1 0 0,-2 6-1 0 0,0-1 65 0 0,-3 42 664 0 0,4-31-743 0 0,-1-1-1 0 0,-8 30 1 0 0,1-17-102 0 0,1 0 0 0 0,-2 59 0 0 0,0-28-99 0 0,1-8-55 0 0,5-20 17 0 0,1-19-6 0 0,2 1 0 0 0,0 0 0 0 0,3 18 0 0 0,3 29-72 0 0,-1-1-40 0 0,-1-32 43 0 0,-2-1 1 0 0,-8 53-1 0 0,6-73 80 0 0,0 12-57 0 0,5 34 1 0 0,-2-34 74 0 0,-2 34 0 0 0,-1-44-42 0 0,-6 68-10 0 0,7-65 7 0 0,1 1 1 0 0,0-1 0 0 0,7 21-1 0 0,-4-24-32 0 0,-2 1 1 0 0,0 0-1 0 0,0 18 0 0 0,-5 109-114 0 0,-8-21 167 0 0,4-25 39 0 0,-3 25 11 0 0,-2 12-34 0 0,9-56-54 0 0,-1-2 27 0 0,-16 165 80 0 0,21-183-75 0 0,-1 23 22 0 0,-3 27-92 0 0,3-71 59 0 0,4 25-9 0 0,0 15 58 0 0,-1 95-1 0 0,-1 4-20 0 0,-6 154-213 0 0,3-311 194 0 0,-4 20 1 0 0,0 7 15 0 0,7 228-37 0 0,1-168 26 0 0,-13 126 85 0 0,12-138-110 0 0,1-31-13 0 0,-3-6 6 0 0,2-6 66 0 0,-9 51 0 0 0,-3-22-15 0 0,1 54-11 0 0,6-51-45 0 0,-31 333 0 0 0,29-363 43 0 0,-5 93 29 0 0,2 57-15 0 0,3-116-46 0 0,0 35-12 0 0,14 173 8 0 0,4-149-3 0 0,-7-95-26 0 0,-2-13 79 0 0,12 143-163 0 0,-11-138 130 0 0,0 8 90 0 0,5 68-238 0 0,2 33 78 0 0,-10-130 76 0 0,1 0-1 0 0,12 36 1 0 0,-10-41-7 0 0,-2-5 13 0 0,0 0-1 0 0,-1 1 1 0 0,0 0 0 0 0,-1-1-1 0 0,0 11 1 0 0,-1-8 5 0 0,1-1-1 0 0,0 1 1 0 0,1-1-1 0 0,0 0 1 0 0,7 15-1 0 0,-4-7-26 0 0,4 28 0 0 0,-8-31 35 0 0,2 1 0 0 0,10 27 0 0 0,-10-36-19 0 0,-1 1 1 0 0,0-1-1 0 0,0 13 0 0 0,-1-11-1 0 0,3 16 1 0 0,1-12-24 0 0,-2-3 30 0 0,0 0-1 0 0,8 12 1 0 0,9 23 31 0 0,0-2-9 0 0,16 41-37 0 0,-25-53 9 0 0,15 39-28 0 0,-21-60 61 0 0,1 0 0 0 0,0 0 0 0 0,1-1 1 0 0,15 17-1 0 0,-9-15-34 0 0,1 0 0 0 0,1-1 0 0 0,0 0-1 0 0,1 0 1 0 0,0-1 0 0 0,1-1 0 0 0,23 9 0 0 0,-34-15 20 0 0,0 0 0 0 0,1 0 0 0 0,-1-1 0 0 0,1 0 0 0 0,-1 1 0 0 0,1-2-1 0 0,-1 1 1 0 0,1 0 0 0 0,0-1 0 0 0,0 0 0 0 0,-1 0 0 0 0,1-1 0 0 0,0 1 0 0 0,-1-1 0 0 0,1 0 0 0 0,-1 0 0 0 0,1-1 0 0 0,-1 1 0 0 0,0-1 0 0 0,10-4 0 0 0,-12 4 51 0 0,1-1 1 0 0,-1 0-1 0 0,0-1 0 0 0,0 1 1 0 0,0 0-1 0 0,-1-1 1 0 0,1 0-1 0 0,-1 1 0 0 0,3-7 1 0 0,-4 6-22 0 0,-1 0 1 0 0,0 1 0 0 0,0-1-1 0 0,0 0 1 0 0,-1-6 0 0 0,0 6-27 0 0,1 0 0 0 0,-1 0 0 0 0,1 0 0 0 0,0 0 0 0 0,2-5 0 0 0,2-2-6 0 0,6-21 0 0 0,-9 28-3 0 0,0 0 1 0 0,0 0 0 0 0,0-1 0 0 0,4-4 0 0 0,-3 5 4 0 0,-1 0 0 0 0,1-1 0 0 0,2-7 0 0 0,-1-4-46 0 0,0 5 36 0 0,-1 0 1 0 0,-1 1 0 0 0,-1-1 0 0 0,0 0-1 0 0,-2-20 1 0 0,0 24 11 0 0,1 0-1 0 0,0 0 1 0 0,0-1 0 0 0,4-13-1 0 0,1-8-8 0 0,-3 17-18 0 0,0 0-1 0 0,8-21 1 0 0,2-8 20 0 0,-7 21 6 0 0,-2 5 14 0 0,0 1-1 0 0,-1-29 1 0 0,-3-7 11 0 0,-5-36 24 0 0,4 68-57 0 0,0 0 0 0 0,1 0 0 0 0,2 0 0 0 0,5-28 0 0 0,-4 33 13 0 0,-2 0 0 0 0,0-14-1 0 0,-1 4 17 0 0,-2-34 31 0 0,1-14-57 0 0,-1-29-4 0 0,0 57 32 0 0,6-54-1 0 0,2 73 13 0 0,-3 15-55 0 0,-1 1 1 0 0,0 0-1 0 0,0-1 1 0 0,-2-12-1 0 0,0 12 0 0 0,1 1-1 0 0,0-1 0 0 0,1 0 1 0 0,2-9-1 0 0,-1 9 6 0 0,0-1-1 0 0,-1 0 1 0 0,-2-10 0 0 0,-1-61 35 0 0,2 54 39 0 0,-2-16-30 0 0,0 25-25 0 0,2 0 0 0 0,5-34 0 0 0,-2 31-11 0 0,-2 1 0 0 0,0-1 0 0 0,-4-23-1 0 0,0-33 25 0 0,0-67 59 0 0,-1-99-108 0 0,16 90 77 0 0,-3-33 46 0 0,-4 108-119 0 0,0-1 58 0 0,4-52-18 0 0,-6-20-58 0 0,8-76 67 0 0,-3-6 72 0 0,-2 6-42 0 0,2 52 11 0 0,-4 59-69 0 0,4-221-8 0 0,2 180 95 0 0,-2 49-19 0 0,12-211-87 0 0,-16 154 46 0 0,0-20 9 0 0,-4 126-49 0 0,-12-78 1 0 0,1 46 7 0 0,6-29 30 0 0,-10-74 20 0 0,-3 25-60 0 0,12 93 8 0 0,4 58 4 0 0,-15-121 92 0 0,9 55-103 0 0,2 15 13 0 0,-10-96 37 0 0,15 155-43 0 0,-5-26-29 0 0,2-63 0 0 0,3 6 80 0 0,-1 56-20 0 0,1-107-42 0 0,0 103 42 0 0,-3-32-88 0 0,4 64 68 0 0,0 1-1 0 0,0 0 1 0 0,1-1 0 0 0,3-7 0 0 0,1-18-42 0 0,-5-9 110 0 0,-18-83 0 0 0,17 118-60 0 0,-5-12 161 0 0,0 0 1 0 0,-19-34-1 0 0,11 26 446 0 0,6 13-412 0 0,-12-17 0 0 0,-1 0 121 0 0,19 30-294 0 0,1-1 0 0 0,-1 1 0 0 0,0 0 0 0 0,0-1 0 0 0,-1 1 0 0 0,1 0 0 0 0,-1 0 0 0 0,1 0 1 0 0,-5-2-1 0 0,-28-13 490 0 0,26 14-335 0 0,0-1 1 0 0,-12-7-1 0 0,12 5-71 0 0,-1 1 0 0 0,0 0 0 0 0,-1 0 0 0 0,-21-7-1 0 0,23 9-65 0 0,1 1-1 0 0,-1 0 1 0 0,0 0-1 0 0,-1 0 0 0 0,1 1 1 0 0,0 0-1 0 0,-11 0 0 0 0,14 1-54 0 0,1 0-1 0 0,-1 1 1 0 0,1-1-1 0 0,-1 1 1 0 0,1 0-1 0 0,-1 1 1 0 0,1-1-1 0 0,-8 3 1 0 0,-3 3-175 0 0,-19 9 0 0 0,27-12 108 0 0,3-2-13 0 0,1 1 0 0 0,-1 0 0 0 0,1 0 0 0 0,-1 0-1 0 0,1 0 1 0 0,1 1 0 0 0,-1-1 0 0 0,1 1 0 0 0,-1 0 0 0 0,1 0 0 0 0,1 0-1 0 0,-1 0 1 0 0,1 0 0 0 0,0 0 0 0 0,0 0 0 0 0,1 0 0 0 0,-1 7 0 0 0,1 17-2538 0 0,2 0 1 0 0,8 40-1 0 0,-3-47 119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45 266 4305 0 0,'-6'4'1083'0'0,"1"0"-518"0"0,0-1-1 0 0,0 1 1 0 0,0 0-1 0 0,-4 6 0 0 0,8-9-501 0 0,0 0 1 0 0,0 1-1 0 0,0-1 0 0 0,0 1 0 0 0,0-1 0 0 0,0 1 0 0 0,1 0 0 0 0,-1-1 0 0 0,1 1 1 0 0,-1 0-1 0 0,1 0 0 0 0,0-1 0 0 0,-1 1 0 0 0,1 0 0 0 0,0 0 0 0 0,0-1 0 0 0,0 1 0 0 0,0 0 1 0 0,1 2-1 0 0,0-1 13 0 0,0 1 0 0 0,0-1 0 0 0,0 0 0 0 0,1 1 0 0 0,0-1 0 0 0,-1 0 0 0 0,1 0 0 0 0,0 0 0 0 0,0 0 0 0 0,1 0 0 0 0,-1-1 1 0 0,1 1-1 0 0,-1-1 0 0 0,1 1 0 0 0,0-1 0 0 0,0 0 0 0 0,0 0 0 0 0,0 0 0 0 0,0-1 0 0 0,0 1 0 0 0,5 1 0 0 0,7 2 102 0 0,-1-1 0 0 0,1 0 0 0 0,25 3 1 0 0,-2-3 243 0 0,-1-1 0 0 0,1-2 0 0 0,57-6 0 0 0,-88 4-285 0 0,0 0 0 0 0,0 0 1 0 0,0-1-1 0 0,9-3 0 0 0,-12 3-56 0 0,-1 1 1 0 0,1-1-1 0 0,-1 0 0 0 0,1 0 0 0 0,-1-1 0 0 0,0 1 0 0 0,0-1 0 0 0,0 1 0 0 0,4-6 1 0 0,-1 1 201 0 0,-1 0 1 0 0,1-1 0 0 0,-1 0 0 0 0,7-14 0 0 0,-11 18-207 0 0,1 0 1 0 0,-1 1 0 0 0,0-1 0 0 0,0 0 0 0 0,0 0-1 0 0,-1 0 1 0 0,1 1 0 0 0,-1-1 0 0 0,0 0-1 0 0,0 0 1 0 0,0 0 0 0 0,-1 0 0 0 0,0 0 0 0 0,0-4-1 0 0,-7-16 262 0 0,3 12-112 0 0,2 0 0 0 0,-1 0-1 0 0,-2-19 1 0 0,6 26-200 0 0,0-1-1 0 0,-1 1 1 0 0,0 0-1 0 0,0 0 1 0 0,-1 0-1 0 0,1-1 1 0 0,-1 2 0 0 0,0-1-1 0 0,-1 0 1 0 0,1 0-1 0 0,-1 1 1 0 0,-4-6-1 0 0,1 1-63 0 0,-1 1-1 0 0,-1 1 0 0 0,1-1 0 0 0,-1 1 1 0 0,-1 1-1 0 0,1 0 0 0 0,-1 0 0 0 0,0 0 0 0 0,-1 1 1 0 0,1 0-1 0 0,-1 1 0 0 0,0 0 0 0 0,-16-3 1 0 0,12 3-222 0 0,-1 1 1 0 0,0 1 0 0 0,0 1 0 0 0,0 0 0 0 0,-1 1 0 0 0,1 0 0 0 0,0 1 0 0 0,-28 6 0 0 0,36-5-104 0 0,1-1 0 0 0,0 1 0 0 0,0 0-1 0 0,0 0 1 0 0,0 0 0 0 0,1 1 0 0 0,-1 0 0 0 0,1 0 0 0 0,-1 1-1 0 0,1 0 1 0 0,0-1 0 0 0,0 2 0 0 0,-7 7 0 0 0,3 3-1896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22:40:40.5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16725,'0'6775'0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0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8090 0 0,'-1'5'374'0'0,"0"0"0"0"0,0 0 0 0 0,0 0 0 0 0,1 0 0 0 0,0 7 0 0 0,0 8 697 0 0,-5 102 396 0 0,0-3-1019 0 0,-9 345 970 0 0,14-361-1384 0 0,2 75 121 0 0,3-143-135 0 0,-3-25 6 0 0,-1 0 0 0 0,0 1 0 0 0,-1 14 0 0 0,0-22 14 0 0,0 1 1 0 0,1-1-1 0 0,-1 1 0 0 0,1 0 0 0 0,0-1 0 0 0,0 1 1 0 0,1 3-1 0 0,5 15 761 0 0,-7-20-719 0 0,0 0 1 0 0,1 0-1 0 0,0-1 0 0 0,-1 1 0 0 0,1 0 1 0 0,0-1-1 0 0,0 1 0 0 0,0 0 1 0 0,0-1-1 0 0,0 1 0 0 0,1-1 0 0 0,-1 1 1 0 0,2 1-1 0 0,1 0 323 0 0,0 0 0 0 0,1 0 0 0 0,8 5-1 0 0,2-2-192 0 0,0 0 0 0 0,0-1 0 0 0,1-1-1 0 0,0 0 1 0 0,-1 0 0 0 0,2-2-1 0 0,20 2 1 0 0,48 1 351 0 0,80 9-236 0 0,-116-7-299 0 0,1-3 0 0 0,94-2 0 0 0,69 0 311 0 0,-182-1-280 0 0,153-10 126 0 0,-135 5-267 0 0,-13 0-16 0 0,-5-1-1661 0 0,-11 4-2671 0 0,-3-6-2603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1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7914 0 0,'-1'-3'3470'0'0,"1"3"-3418"0"0,11-4 1148 0 0,17-1-711 0 0,28 1 798 0 0,105 7 0 0 0,56 19-1 0 0,-23-1-1003 0 0,-127-19-149 0 0,85-6 1 0 0,-75 0 38 0 0,-66 4-147 0 0,-1 0 0 0 0,1 1 0 0 0,-1-1 0 0 0,18 5-1 0 0,-25-4-13 0 0,1-1 1 0 0,-1 1-1 0 0,0 0 0 0 0,1 1 0 0 0,-1-1 0 0 0,0 0 0 0 0,0 1 0 0 0,0 0 0 0 0,0 0 0 0 0,-1 0 0 0 0,1 0 0 0 0,0 0 0 0 0,-1 0 0 0 0,1 0 0 0 0,-1 1 0 0 0,0-1 0 0 0,3 6 0 0 0,-3-2 11 0 0,0 0 1 0 0,0 1-1 0 0,-1-1 1 0 0,0 1-1 0 0,0 0 1 0 0,0-1-1 0 0,-1 1 1 0 0,-2 10-1 0 0,2-6 1 0 0,0 194-3 0 0,13 102 847 0 0,-2-40 138 0 0,5-111-919 0 0,-3-90-2988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1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9994 0 0,'-2'17'1223'0'0,"1"0"0"0"0,1 0 0 0 0,1 0 0 0 0,3 18 0 0 0,16 68 78 0 0,-16-85-1037 0 0,2 9-112 0 0,1 0-1 0 0,1 0 0 0 0,2-1 0 0 0,22 44 1 0 0,-29-63-1256 0 0,-27-31-9662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2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48 9546 0 0,'-1'-5'3377'0'0,"1"5"-3284"0"0,8-4 1595 0 0,14 1-461 0 0,-18 3-608 0 0,92-12 3209 0 0,36-5-2945 0 0,-107 14-875 0 0,1 1 0 0 0,-1 1 1 0 0,1 1-1 0 0,-1 0 1 0 0,28 6-1 0 0,-33-4-82 0 0,51 10-808 0 0,-70-12 741 0 0,-1 0-1 0 0,0 0 1 0 0,1 1 0 0 0,-2 16-8119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2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5057 0 0,'-1'1'240'0'0,"1"0"-1"0"0,0 0 1 0 0,0 0 0 0 0,0 0 0 0 0,-1 0-1 0 0,1 0 1 0 0,0-1 0 0 0,0 1-1 0 0,0 0 1 0 0,0 0 0 0 0,1 0 0 0 0,-1 0-1 0 0,0 0 1 0 0,0 0 0 0 0,1 0-1 0 0,-1 0 1 0 0,0-1 0 0 0,1 1-1 0 0,-1 0 1 0 0,1 0 0 0 0,-1 0 0 0 0,2 0-1 0 0,0 1 310 0 0,0-1-1 0 0,0 1 1 0 0,0-1 0 0 0,1 0-1 0 0,-1 0 1 0 0,0 0 0 0 0,5 2-1 0 0,7 1 819 0 0,1-1-1 0 0,-1-1 0 0 0,1 0 1 0 0,23 1-1 0 0,-30-3-1098 0 0,210 14 1366 0 0,-99-11-3496 0 0,-79-4-2956 0 0,-1-2-4735 0 0,-22 0 8806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3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21 3465 0 0,'-5'-20'12900'0'0,"4"24"-12677"0"0,3 68 701 0 0,0-35-590 0 0,0 25 36 0 0,13 206 197 0 0,-14-262-630 0 0,10 62 363 0 0,-9-61-536 0 0,0 0-1 0 0,0-1 1 0 0,0 0 0 0 0,1 1-1 0 0,0-1 1 0 0,1 0-1 0 0,8 11 1 0 0,-12-16-111 0 0,1 0 0 0 0,0 0 1 0 0,0-1-1 0 0,0 1 0 0 0,0 0 0 0 0,0 0 1 0 0,0 0-1 0 0,0-1 0 0 0,0 1 0 0 0,0-1 1 0 0,1 1-1 0 0,-1 0 0 0 0,0-1 0 0 0,0 0 1 0 0,1 1-1 0 0,1-1 0 0 0,0 0-525 0 0,-1 0 0 0 0,1 0 0 0 0,0 0 0 0 0,0 0 0 0 0,-1-1 0 0 0,6 0 0 0 0,7-3 359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4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5473 0 0,'1'-10'7646'0'0,"4"12"-7637"0"0,0 2 189 0 0,-1-1-1 0 0,0 1 0 0 0,0 0 1 0 0,-1 0-1 0 0,1 0 1 0 0,-1 1-1 0 0,0-1 0 0 0,0 1 1 0 0,-1 0-1 0 0,4 9 1 0 0,1 4 268 0 0,5 31-1 0 0,0 30 158 0 0,4 17-84 0 0,-15-93-501 0 0,-1 0 10 0 0,1-1-1 0 0,0 1 1 0 0,-1-1 0 0 0,1 0-1 0 0,0 1 1 0 0,1-1 0 0 0,-1 0-1 0 0,0 1 1 0 0,3 2 388 0 0,-3-14-109 0 0,-3-13-375 0 0,1 1 1 0 0,1-1-1 0 0,1 0 1 0 0,1 1-1 0 0,1 0 1 0 0,1-1-1 0 0,13-37 1 0 0,-16 54 26 0 0,1 1 1 0 0,0-1 0 0 0,1 1 0 0 0,-1 0 0 0 0,1 0-1 0 0,0 0 1 0 0,5-6 0 0 0,-6 8 30 0 0,0 0 1 0 0,1 0-1 0 0,-1 1 1 0 0,0-1-1 0 0,0 1 1 0 0,1-1-1 0 0,-1 1 0 0 0,1 0 1 0 0,-1 0-1 0 0,1 0 1 0 0,0 0-1 0 0,0 1 1 0 0,-1-1-1 0 0,1 1 0 0 0,5-1 1 0 0,-5 1 11 0 0,0-1 0 0 0,1 1 0 0 0,-1 1 0 0 0,0-1 0 0 0,1 0 0 0 0,-1 1 0 0 0,0 0 0 0 0,0-1 0 0 0,1 1 0 0 0,-1 0 0 0 0,0 1 0 0 0,6 2 0 0 0,-5-2 11 0 0,0 1 0 0 0,-1 0-1 0 0,1 0 1 0 0,0 1 0 0 0,-1-1 0 0 0,0 1 0 0 0,0-1 0 0 0,3 5-1 0 0,-2-1 22 0 0,0 0-1 0 0,0 0 0 0 0,-1 1 0 0 0,0-1 1 0 0,0 1-1 0 0,-1-1 0 0 0,2 9 0 0 0,3 58 118 0 0,-1-10-277 0 0,-5-53 11 0 0,-1-9-343 0 0,0 1 1 0 0,0-1-1 0 0,1 1 0 0 0,-1-1 0 0 0,1 1 1 0 0,-1-1-1 0 0,2 4 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9170 0 0,'0'3'728'0'0,"1"1"0"0"0,0 0-1 0 0,0 0 1 0 0,0-1 0 0 0,0 1 0 0 0,3 3 0 0 0,1 6 441 0 0,20 93 2072 0 0,-20-79-3232 0 0,1 0-1 0 0,2 0 1 0 0,12 30-1 0 0,-18-52-409 0 0,0-1 0 0 0,1 1 0 0 0,5 6 1 0 0,-7-10-94 0 0,0 1 1 0 0,1-1-1 0 0,-1 1 1 0 0,0-1 0 0 0,1 0-1 0 0,0 0 1 0 0,-1 1-1 0 0,1-1 1 0 0,0 0 0 0 0,-1 0-1 0 0,1-1 1 0 0,0 1 0 0 0,2 1-1 0 0,2-2-870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82 6057 0 0,'-26'-26'6778'0'0,"16"17"-6109"0"0,1 0 0 0 0,1-1-1 0 0,-9-11 1 0 0,17 21-697 0 0,0 0-1 0 0,0 0 1 0 0,-1 0 0 0 0,1 0 0 0 0,0 0-1 0 0,0 0 1 0 0,0-1 0 0 0,0 1-1 0 0,0 0 1 0 0,0 0 0 0 0,0 0-1 0 0,0 0 1 0 0,-1 0 0 0 0,1-1 0 0 0,0 1-1 0 0,0 0 1 0 0,0 0 0 0 0,0 0-1 0 0,0-1 1 0 0,0 1 0 0 0,0 0 0 0 0,0 0-1 0 0,0 0 1 0 0,0 0 0 0 0,0-1-1 0 0,0 1 1 0 0,0 0 0 0 0,1 0 0 0 0,-1 0-1 0 0,0 0 1 0 0,0 0 0 0 0,0-1-1 0 0,0 1 1 0 0,0 0 0 0 0,0 0-1 0 0,0 0 1 0 0,0 0 0 0 0,1 0 0 0 0,-1-1-1 0 0,0 1 1 0 0,0 0 0 0 0,0 0-1 0 0,0 0 1 0 0,0 0 0 0 0,1 0 0 0 0,11 0-786 0 0,12 6-318 0 0,-17-4-424 0 0,0 1 0 0 0,10 6 0 0 0,0 2-302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84 369 4161 0 0,'4'40'1951'0'0,"3"0"0"0"0,22 75 0 0 0,-1-21-565 0 0,-24-85-1321 0 0,1 3 1117 0 0,-6-21-854 0 0,-1 0 1 0 0,0 0 0 0 0,0 0 0 0 0,0 1 0 0 0,-1-1-1 0 0,-7-14 1 0 0,2 3 26 0 0,-17-45 266 0 0,-30-73 164 0 0,44 110-511 0 0,2-1 0 0 0,0 0 0 0 0,2 0 0 0 0,1-1 0 0 0,-1-31 0 0 0,6 52-285 0 0,1 1 1 0 0,0-1-1 0 0,1 0 0 0 0,0 1 0 0 0,0-1 1 0 0,1 1-1 0 0,0-1 0 0 0,0 1 0 0 0,1 0 1 0 0,0 0-1 0 0,1 0 0 0 0,0 0 0 0 0,7-9 1 0 0,-9 13-25 0 0,1 0 0 0 0,1 1 0 0 0,-1-1 0 0 0,0 1 0 0 0,1 0 0 0 0,0 0 0 0 0,-1 1 0 0 0,1-1 0 0 0,0 1 0 0 0,1-1 0 0 0,-1 1 0 0 0,0 1 0 0 0,1-1 0 0 0,-1 0 0 0 0,1 1 0 0 0,-1 0 0 0 0,9-1 0 0 0,1 1-55 0 0,1 0 0 0 0,-1 1 0 0 0,1 0 1 0 0,20 4-1 0 0,-18-1 43 0 0,-1 0-1 0 0,1 1 1 0 0,0 1 0 0 0,-1 1 0 0 0,0 0 0 0 0,0 1 0 0 0,-1 1-1 0 0,0 0 1 0 0,0 1 0 0 0,-1 1 0 0 0,0 0 0 0 0,-1 1 0 0 0,20 20 0 0 0,-29-25 69 0 0,1-1 0 0 0,-1 1 0 0 0,0 0 0 0 0,-1 0 0 0 0,1 0 0 0 0,-1 0 0 0 0,0 1 0 0 0,-1-1 0 0 0,3 11 0 0 0,-4-13 14 0 0,0-1 0 0 0,-1 0 0 0 0,0 0 1 0 0,0 1-1 0 0,0-1 0 0 0,0 0 0 0 0,0 0 1 0 0,0 1-1 0 0,-1-1 0 0 0,0 0 0 0 0,0 0 1 0 0,0 0-1 0 0,0 0 0 0 0,0 0 0 0 0,0 0 0 0 0,-1 0 1 0 0,1 0-1 0 0,-1 0 0 0 0,0-1 0 0 0,0 1 1 0 0,0 0-1 0 0,-3 2 0 0 0,-1-1-9 0 0,1 0 1 0 0,0 0-1 0 0,-1-1 0 0 0,0 0 0 0 0,1 0 1 0 0,-1 0-1 0 0,-1-1 0 0 0,1 0 0 0 0,0 0 0 0 0,0 0 1 0 0,-1-1-1 0 0,-8 1 0 0 0,-11 0-113 0 0,-45-3-1 0 0,68 1 78 0 0,-11-1-393 0 0,-1 0 1 0 0,0-1-1 0 0,0-1 0 0 0,1 0 0 0 0,0-1 1 0 0,0-1-1 0 0,0 0 0 0 0,0 0 0 0 0,1-2 1 0 0,0 0-1 0 0,-18-12 0 0 0,27 16-162 0 0,1 0 0 0 0,-1 0 1 0 0,1-1-1 0 0,-6-7 0 0 0,8 10 163 0 0,-1-1-1 0 0,1 0 1 0 0,0 0-1 0 0,0 0 1 0 0,0 0-1 0 0,1 0 1 0 0,-1 0 0 0 0,0 0-1 0 0,1 0 1 0 0,-1 0-1 0 0,1 0 1 0 0,-1-5-1 0 0,6-6-43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5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78 5609 0 0,'-9'-4'1979'0'0,"0"0"-1"0"0,0-1 0 0 0,-13-9 1581 0 0,27 8-3167 0 0,-3 5-374 0 0,0 0-1 0 0,1 0 1 0 0,-1 0-1 0 0,0 1 0 0 0,1-1 1 0 0,-1 1-1 0 0,0-1 0 0 0,1 1 1 0 0,-1 0-1 0 0,0 0 1 0 0,4 0-1 0 0,5 0 0 0 0,17-1-23 0 0,53 4 0 0 0,-50-1-21 0 0,-19-1-3 0 0,-1 0 1 0 0,0 0-1 0 0,15 5 0 0 0,-22-5 33 0 0,-1 0 0 0 0,1 0 0 0 0,-1 0 0 0 0,1 1 0 0 0,-1 0 0 0 0,1-1 0 0 0,-1 1 0 0 0,0 0 0 0 0,0 0 0 0 0,0 1 0 0 0,0-1 0 0 0,0 1 0 0 0,2 3 0 0 0,-4-5 17 0 0,0 0 0 0 0,-1 0 0 0 0,1 1 0 0 0,0-1 1 0 0,-1 0-1 0 0,0 0 0 0 0,1 1 0 0 0,-1-1 0 0 0,0 0 1 0 0,0 0-1 0 0,0 1 0 0 0,0-1 0 0 0,0 0 0 0 0,0 1 1 0 0,0-1-1 0 0,0 0 0 0 0,0 1 0 0 0,-1-1 0 0 0,1 0 0 0 0,-1 0 1 0 0,1 1-1 0 0,-1-1 0 0 0,1 0 0 0 0,-1 0 0 0 0,0 0 1 0 0,0 0-1 0 0,0 0 0 0 0,-1 2 0 0 0,-4 3 81 0 0,0 0-1 0 0,0-1 0 0 0,-12 9 1 0 0,8-7-104 0 0,-34 26 124 0 0,-26 20-90 0 0,61-45-30 0 0,0 1 0 0 0,1 0-1 0 0,0 0 1 0 0,-14 20 0 0 0,22-28 0 0 0,-5 6-15 0 0,1 1 0 0 0,-1 1 0 0 0,2-1 0 0 0,-6 17 0 0 0,8-23 6 0 0,1 0 1 0 0,-1 0-1 0 0,1 0 0 0 0,0 1 0 0 0,0-1 0 0 0,0 0 0 0 0,0 0 0 0 0,0 0 0 0 0,1 0 1 0 0,-1 0-1 0 0,1 0 0 0 0,0 0 0 0 0,-1 0 0 0 0,1 0 0 0 0,0 0 0 0 0,0 0 0 0 0,0 0 0 0 0,1 0 1 0 0,-1 0-1 0 0,0-1 0 0 0,1 1 0 0 0,-1 0 0 0 0,1-1 0 0 0,0 1 0 0 0,0-1 0 0 0,2 2 1 0 0,1 0 26 0 0,1 0 1 0 0,-1-1 0 0 0,0 0-1 0 0,1 0 1 0 0,0 0 0 0 0,0-1 0 0 0,-1 1-1 0 0,1-1 1 0 0,0 0 0 0 0,0-1 0 0 0,9 1-1 0 0,6-2 5 0 0,40-4 0 0 0,-51 3-12 0 0,1 0 1 0 0,-1 0 0 0 0,13-5 0 0 0,-18 5 5 0 0,0 0 1 0 0,0 0-1 0 0,0-1 1 0 0,0 1 0 0 0,-1-1-1 0 0,0 0 1 0 0,1 0 0 0 0,4-5-1 0 0,-8 7 9 0 0,1-1 0 0 0,-1 1 0 0 0,0 0 0 0 0,0-1-1 0 0,0 1 1 0 0,0-1 0 0 0,0 1 0 0 0,0-1 0 0 0,-1 1 0 0 0,1-1-1 0 0,-1 0 1 0 0,1 1 0 0 0,-1-1 0 0 0,1 0 0 0 0,-1 1-1 0 0,0-1 1 0 0,0-2 0 0 0,-1 1 26 0 0,1 1-1 0 0,-1 0 1 0 0,1 0-1 0 0,-1 0 1 0 0,0-1-1 0 0,0 1 1 0 0,0 0-1 0 0,-1 0 1 0 0,1 0-1 0 0,0 1 1 0 0,-3-4-1 0 0,-4-2 161 0 0,0 0 0 0 0,0 1-1 0 0,0 0 1 0 0,-18-9 0 0 0,13 8-27 0 0,0 0 1 0 0,0 2-1 0 0,-27-9 0 0 0,-43-5 341 0 0,81 18-663 0 0,12 3-932 0 0,10 2 549 0 0,0 0 0 0 0,1-1 0 0 0,0-1 1 0 0,-1-1-1 0 0,1-1 0 0 0,0-1 0 0 0,0 0 1 0 0,25-6-1 0 0,-37 5 334 0 0,0 0 0 0 0,0-1 0 0 0,0-1 0 0 0,0 1 1 0 0,-1-1-1 0 0,1-1 0 0 0,-1 1 0 0 0,0-1 0 0 0,0-1 0 0 0,-1 1 1 0 0,9-9-1 0 0,-10 8 166 0 0,-1 0 1 0 0,0 0-1 0 0,0 0 1 0 0,0-1-1 0 0,-1 1 1 0 0,0-1 0 0 0,-1 0-1 0 0,0 0 1 0 0,0 0-1 0 0,0-1 1 0 0,-1 1-1 0 0,0 0 1 0 0,0-10-1 0 0,-2 12 157 0 0,0-1-1 0 0,-1 1 0 0 0,0 0 1 0 0,0 0-1 0 0,0 0 0 0 0,-1 0 1 0 0,1 1-1 0 0,-1-1 1 0 0,-1 0-1 0 0,1 1 0 0 0,-1-1 1 0 0,0 1-1 0 0,0-1 0 0 0,-7-6 1 0 0,10 11-109 0 0,0-1 1 0 0,0 1 0 0 0,-1 0-1 0 0,1-1 1 0 0,0 1-1 0 0,0 0 1 0 0,-1 0 0 0 0,1 0-1 0 0,0-1 1 0 0,-1 1 0 0 0,1 0-1 0 0,0 0 1 0 0,-1 0-1 0 0,1 0 1 0 0,0 0 0 0 0,-1-1-1 0 0,1 1 1 0 0,0 0 0 0 0,-1 0-1 0 0,1 0 1 0 0,-1 0-1 0 0,1 0 1 0 0,0 0 0 0 0,-1 0-1 0 0,1 0 1 0 0,0 0 0 0 0,-1 0-1 0 0,1 0 1 0 0,-1 1-1 0 0,0-1-12 0 0,1 1 0 0 0,-1-1-1 0 0,0 1 1 0 0,1-1 0 0 0,0 1-1 0 0,-1-1 1 0 0,1 1-1 0 0,-1 0 1 0 0,1-1 0 0 0,0 1-1 0 0,-1-1 1 0 0,1 1 0 0 0,-1 1-1 0 0,-3 23 211 0 0,4-25-215 0 0,0 14 157 0 0,1-1-1 0 0,0 1 1 0 0,1 0 0 0 0,6 21-1 0 0,3 17 11 0 0,-8-32-131 0 0,0-1 1 0 0,2 0-1 0 0,0 0 1 0 0,14 30-1 0 0,-13-35-95 0 0,-1-3 113 0 0,11 19 0 0 0,-15-28-137 0 0,1 1 1 0 0,0-1-1 0 0,0 1 0 0 0,0-1 1 0 0,0 0-1 0 0,0 0 1 0 0,1 0-1 0 0,-1 0 0 0 0,1 0 1 0 0,-1 0-1 0 0,1-1 0 0 0,4 3 1 0 0,-6-4-82 0 0,1 1-1 0 0,-1-1 1 0 0,0 0 0 0 0,1 1 0 0 0,-1-1 0 0 0,1 0 0 0 0,-1 0-1 0 0,0 0 1 0 0,1 0 0 0 0,-1 0 0 0 0,1 0 0 0 0,-1 0 0 0 0,1-1-1 0 0,-1 1 1 0 0,0 0 0 0 0,1-1 0 0 0,-1 1 0 0 0,0-1 0 0 0,1 1-1 0 0,-1-1 1 0 0,0 0 0 0 0,0 1 0 0 0,0-1 0 0 0,1 0 0 0 0,-1 0-1 0 0,0 0 1 0 0,0 0 0 0 0,0 0 0 0 0,1-1 0 0 0,5-9-1742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5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64 7106 0 0,'-8'-4'1019'0'0,"0"-1"1"0"0,1 0-1 0 0,0 0 1 0 0,1-1 0 0 0,-1 0-1 0 0,-6-8 1 0 0,10 11-657 0 0,0 0-1 0 0,0-1 0 0 0,0 1 1 0 0,-4-2-1 0 0,18 6-1695 0 0,-6 2 1078 0 0,1 0 0 0 0,-1 1 0 0 0,0 0 1 0 0,0-1-1 0 0,4 6 0 0 0,12 9-1808 0 0,-5-7-233 0 0,2 1 816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7:25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5017 0 0,'2'12'535'0'0,"1"0"-1"0"0,0 0 1 0 0,1 0 0 0 0,1-1 0 0 0,0 0-1 0 0,1 0 1 0 0,0 0 0 0 0,0 0-1 0 0,1-1 1 0 0,1 0 0 0 0,0 0-1 0 0,1-1 1 0 0,10 9 0 0 0,-14-14-245 0 0,0 0 0 0 0,1-1 1 0 0,-1 0-1 0 0,1 0 0 0 0,0 0 0 0 0,0-1 1 0 0,0 0-1 0 0,0 0 0 0 0,0 0 1 0 0,10 1-1 0 0,-7-2 0 0 0,0 0 0 0 0,0-1 0 0 0,0 1 0 0 0,0-2 1 0 0,0 1-1 0 0,0-1 0 0 0,11-3 0 0 0,-11 2-69 0 0,1 0 1 0 0,-1-1-1 0 0,1 0 0 0 0,-1-1 1 0 0,0 0-1 0 0,-1 0 0 0 0,1-1 0 0 0,-1 0 1 0 0,0 0-1 0 0,0-1 0 0 0,-1 0 1 0 0,0 0-1 0 0,0 0 0 0 0,10-13 1 0 0,-13 13 29 0 0,0 0 1 0 0,-1 0-1 0 0,0-1 1 0 0,0 1-1 0 0,-1 0 1 0 0,0-1-1 0 0,0 0 1 0 0,-1 1-1 0 0,0-1 1 0 0,0 0-1 0 0,-1 0 1 0 0,1 1-1 0 0,-2-1 1 0 0,1 0-1 0 0,-2-7 1 0 0,-1 2 3 0 0,0 1 0 0 0,0 0 1 0 0,-1 0-1 0 0,-1 0 1 0 0,0 0-1 0 0,0 0 0 0 0,-1 1 1 0 0,-8-10-1 0 0,8 13-220 0 0,0 1 1 0 0,0-1-1 0 0,-1 1 0 0 0,0 0 0 0 0,0 1 0 0 0,-1-1 1 0 0,0 1-1 0 0,0 1 0 0 0,0-1 0 0 0,-1 1 0 0 0,1 1 0 0 0,-1-1 1 0 0,0 1-1 0 0,0 1 0 0 0,0 0 0 0 0,-1 0 0 0 0,1 0 1 0 0,0 1-1 0 0,-1 0 0 0 0,-13 1 0 0 0,17 1-212 0 0,0-1 0 0 0,0 1 0 0 0,1 0 0 0 0,-1 1 0 0 0,0 0 0 0 0,1-1 0 0 0,-1 1 0 0 0,1 1 0 0 0,-1-1 0 0 0,1 1 0 0 0,0 0 0 0 0,0 0 0 0 0,0 0 0 0 0,-6 7 0 0 0,5-5-704 0 0,1 1 1 0 0,0-1-1 0 0,1 1 1 0 0,0 0-1 0 0,0 0 1 0 0,0 0-1 0 0,1 0 0 0 0,0 0 1 0 0,0 1-1 0 0,-3 13 1 0 0,2-4-3118 0 0,-1 29-1 0 0,4-14 3293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5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452 203 6737 0 0,'0'-2'274'0'0,"1"-5"519"0"0,-1 0 1 0 0,0 0 0 0 0,0 0 0 0 0,0 0 0 0 0,-1 0 0 0 0,1 0-1 0 0,-2 0 1 0 0,-3-13 0 0 0,1 10-300 0 0,0 0 1 0 0,-1 1-1 0 0,0 0 1 0 0,0 0-1 0 0,-1 0 1 0 0,0 1-1 0 0,-9-10 1 0 0,11 13-480 0 0,-1 1 1 0 0,1 1 0 0 0,-1-1-1 0 0,1 1 1 0 0,-1 0 0 0 0,0 0 0 0 0,0 0-1 0 0,0 0 1 0 0,-1 1 0 0 0,1 0 0 0 0,-1 0-1 0 0,1 1 1 0 0,-1-1 0 0 0,-9 0 0 0 0,5 2-51 0 0,0 0-1 0 0,1 1 1 0 0,-1 0 0 0 0,1 0 0 0 0,-1 1 0 0 0,1 1 0 0 0,0-1 0 0 0,-1 1 0 0 0,1 1 0 0 0,1 0 0 0 0,-1 0 0 0 0,-9 6 0 0 0,3 0 6 0 0,0 1-1 0 0,0 0 1 0 0,1 1-1 0 0,1 0 1 0 0,-18 22-1 0 0,22-23 27 0 0,0 1-1 0 0,1 0 0 0 0,1 0 0 0 0,0 1 0 0 0,1 0 0 0 0,0 0 0 0 0,1 1 1 0 0,0 0-1 0 0,1 0 0 0 0,1 0 0 0 0,0 0 0 0 0,1 0 0 0 0,1 0 0 0 0,0 1 0 0 0,1-1 1 0 0,0 1-1 0 0,1-1 0 0 0,1 0 0 0 0,6 27 0 0 0,-2-22 153 0 0,0-1 0 0 0,1 0 0 0 0,18 33 0 0 0,-18-40-73 0 0,1 0 1 0 0,0-1-1 0 0,0 1 1 0 0,1-2-1 0 0,0 1 1 0 0,18 13-1 0 0,-18-16-79 0 0,1 0-1 0 0,0 0 1 0 0,0-1-1 0 0,1-1 1 0 0,0 0-1 0 0,0 0 1 0 0,0-1-1 0 0,0-1 1 0 0,1 1-1 0 0,-1-2 1 0 0,1 0-1 0 0,0 0 1 0 0,0-1-1 0 0,0-1 1 0 0,0 1-1 0 0,0-2 1 0 0,-1 0-1 0 0,1-1 1 0 0,0 0-1 0 0,19-5 1 0 0,-11-1-67 0 0,1 0 0 0 0,21-13 0 0 0,-34 17 11 0 0,-1-1 0 0 0,1 0 0 0 0,-1 0 0 0 0,0-1 0 0 0,-1 0 0 0 0,1 0 0 0 0,-1-1 0 0 0,6-8 0 0 0,-10 13 19 0 0,-1-1-1 0 0,1 0 1 0 0,-1 1-1 0 0,0-1 1 0 0,0 0-1 0 0,0 0 0 0 0,0 0 1 0 0,0 0-1 0 0,-1 0 1 0 0,1 0-1 0 0,-1-5 1 0 0,0 7 23 0 0,0 0 1 0 0,0 0 0 0 0,0 0-1 0 0,0 0 1 0 0,0 0 0 0 0,0-1-1 0 0,-1 1 1 0 0,1 0 0 0 0,-1 0 0 0 0,1 0-1 0 0,0 0 1 0 0,-1 0 0 0 0,1 1-1 0 0,-1-1 1 0 0,0 0 0 0 0,1 0 0 0 0,-1 0-1 0 0,0 0 1 0 0,0 1 0 0 0,1-1-1 0 0,-1 0 1 0 0,0 1 0 0 0,0-1-1 0 0,0 0 1 0 0,0 1 0 0 0,0-1 0 0 0,0 1-1 0 0,0 0 1 0 0,0-1 0 0 0,0 1-1 0 0,0 0 1 0 0,0-1 0 0 0,0 1 0 0 0,0 0-1 0 0,-2 0 1 0 0,2 0 8 0 0,1 0-1 0 0,-1 0 1 0 0,0 0-1 0 0,1 0 1 0 0,-1 0-1 0 0,1 0 1 0 0,-1 0-1 0 0,1 0 1 0 0,-1 0 0 0 0,1 0-1 0 0,-1 1 1 0 0,1-1-1 0 0,-1 0 1 0 0,1 0-1 0 0,-1 0 1 0 0,1 1 0 0 0,-1-1-1 0 0,1 0 1 0 0,0 1-1 0 0,-1-1 1 0 0,1 0-1 0 0,-1 1 1 0 0,1-1 0 0 0,-1 1-1 0 0,1 0 4 0 0,-1 0 1 0 0,1 0-1 0 0,0 0 0 0 0,0 0 1 0 0,-1 0-1 0 0,1 0 0 0 0,0 0 0 0 0,0 0 1 0 0,0 0-1 0 0,0 0 0 0 0,0 0 0 0 0,0 1 1 0 0,1 2 10 0 0,-1-1 0 0 0,1 0 0 0 0,0 0 0 0 0,0 0 1 0 0,0 0-1 0 0,1 0 0 0 0,1 4 0 0 0,0-3 27 0 0,0 0-1 0 0,0 0 0 0 0,1 0 0 0 0,-1-1 1 0 0,1 0-1 0 0,0 1 0 0 0,0-1 1 0 0,0 0-1 0 0,0-1 0 0 0,0 1 0 0 0,1-1 1 0 0,-1 0-1 0 0,1 0 0 0 0,-1 0 1 0 0,8 1-1 0 0,-5-1 45 0 0,1-1 1 0 0,-1-1-1 0 0,0 1 1 0 0,0-1 0 0 0,0-1-1 0 0,0 1 1 0 0,0-1-1 0 0,0 0 1 0 0,0-1-1 0 0,9-2 1 0 0,-5 0-3 0 0,-1 0 0 0 0,1 0 0 0 0,-1-1 1 0 0,0-1-1 0 0,0 0 0 0 0,0 0 0 0 0,-1 0 0 0 0,10-10 0 0 0,-14 11-30 0 0,0 0 0 0 0,0 0 0 0 0,-1-1 1 0 0,0 1-1 0 0,0-1 0 0 0,0 0 0 0 0,-1 0 0 0 0,0 0 0 0 0,0-1 0 0 0,-1 1 0 0 0,1-1 0 0 0,-1 1 0 0 0,-1-1 0 0 0,2-11 0 0 0,-2 11-7 0 0,-1 0-1 0 0,-1 0 0 0 0,1 0 1 0 0,-1 0-1 0 0,0 0 1 0 0,0 0-1 0 0,-1 1 1 0 0,0-1-1 0 0,-1 0 1 0 0,1 1-1 0 0,-1 0 0 0 0,0-1 1 0 0,0 1-1 0 0,-1 0 1 0 0,0 1-1 0 0,0-1 1 0 0,-8-7-1 0 0,4 5-26 0 0,0 0-1 0 0,0 1 1 0 0,-1 0-1 0 0,0 1 1 0 0,0 0-1 0 0,-1 0 1 0 0,1 1-1 0 0,-1 0 1 0 0,-1 1-1 0 0,-14-5 1 0 0,19 8-25 0 0,0 0 1 0 0,1 0-1 0 0,-1 0 1 0 0,0 1-1 0 0,0 0 1 0 0,0 0-1 0 0,0 1 1 0 0,0 0-1 0 0,0 0 1 0 0,0 0-1 0 0,0 1 1 0 0,0-1-1 0 0,1 2 1 0 0,-1-1-1 0 0,-5 3 1 0 0,0 2 5 0 0,0-1 1 0 0,1 1-1 0 0,-1 1 1 0 0,2 0-1 0 0,-1 0 1 0 0,-9 11 0 0 0,15-14 6 0 0,-1 1 1 0 0,1-1 0 0 0,0 1 0 0 0,1-1 0 0 0,-1 1 0 0 0,1 0 0 0 0,0 0-1 0 0,1 0 1 0 0,-1 1 0 0 0,-1 10 0 0 0,2-7 3 0 0,1 1-1 0 0,0-1 1 0 0,1 1 0 0 0,0-1 0 0 0,1 1-1 0 0,2 10 1 0 0,-2-9 32 0 0,2 0-1 0 0,0 0 1 0 0,0 0 0 0 0,1 0 0 0 0,0-1 0 0 0,12 22-1 0 0,-13-28-19 0 0,0 0 0 0 0,1 1 0 0 0,0-1 0 0 0,0 0 0 0 0,1-1 0 0 0,-1 1 0 0 0,1-1 0 0 0,0 0 0 0 0,0 0 0 0 0,0 0 0 0 0,1-1 0 0 0,-1 0 0 0 0,1 0 0 0 0,0 0 0 0 0,6 1 0 0 0,-4-2-10 0 0,1 0 1 0 0,-1 0 0 0 0,0-2-1 0 0,1 1 1 0 0,-1-1-1 0 0,1 0 1 0 0,-1 0 0 0 0,1-1-1 0 0,-1 0 1 0 0,1-1 0 0 0,-1 0-1 0 0,0 0 1 0 0,0-1-1 0 0,0 0 1 0 0,11-6 0 0 0,-10 5 2 0 0,1-2-1 0 0,-1 1 1 0 0,0-2 0 0 0,-1 1 0 0 0,1-1 0 0 0,-1 0 0 0 0,0-1-1 0 0,-1 0 1 0 0,0 0 0 0 0,0 0 0 0 0,9-17 0 0 0,-13 18-7 0 0,0 1-1 0 0,0 0 1 0 0,-1-1 0 0 0,0 0 0 0 0,0 0-1 0 0,-1 0 1 0 0,1 0 0 0 0,-2 0 0 0 0,1-9-1 0 0,-1 11-21 0 0,0-1 0 0 0,-1 1 0 0 0,1 0 0 0 0,-1 1 0 0 0,0-1 0 0 0,-1 0 0 0 0,1 0-1 0 0,-1 0 1 0 0,0 1 0 0 0,0-1 0 0 0,0 1 0 0 0,-1-1 0 0 0,-5-6 0 0 0,8 10-11 0 0,-1 1-1 0 0,1-1 1 0 0,0 1 0 0 0,-1-1 0 0 0,1 1 0 0 0,-1-1 0 0 0,1 1 0 0 0,0-1 0 0 0,-1 1-1 0 0,1 0 1 0 0,-1-1 0 0 0,1 1 0 0 0,-1 0 0 0 0,1 0 0 0 0,-1-1 0 0 0,0 1 0 0 0,1 0-1 0 0,-1 0 1 0 0,1 0 0 0 0,-1 0 0 0 0,1-1 0 0 0,-1 1 0 0 0,0 0 0 0 0,0 0 0 0 0,0 1 6 0 0,1-1 0 0 0,-1 0 1 0 0,1 1-1 0 0,-1-1 0 0 0,1 0 1 0 0,-1 1-1 0 0,1-1 1 0 0,0 1-1 0 0,-1-1 0 0 0,1 1 1 0 0,-1-1-1 0 0,1 1 1 0 0,0-1-1 0 0,-1 1 0 0 0,1-1 1 0 0,0 1-1 0 0,0 0 1 0 0,-1 0-1 0 0,0 3 8 0 0,0 0 0 0 0,0 0-1 0 0,1 0 1 0 0,-1 0 0 0 0,1 8 0 0 0,2 4 33 0 0,0-1 1 0 0,1 0-1 0 0,10 30 1 0 0,-2-17 37 0 0,15 30 1 0 0,-22-52-22 0 0,-1 0-1 0 0,1 0 1 0 0,0 0 0 0 0,0-1-1 0 0,1 1 1 0 0,8 8-1 0 0,-11-13-110 0 0,-1 1 0 0 0,1-1 0 0 0,0 1 0 0 0,0-1 0 0 0,0 0 0 0 0,0 0 0 0 0,0 0 0 0 0,0 0 0 0 0,0 0 0 0 0,0 0 0 0 0,1-1 0 0 0,-1 1 0 0 0,0-1 0 0 0,0 0 0 0 0,1 1 0 0 0,-1-1 0 0 0,0 0-1 0 0,0 0 1 0 0,1 0 0 0 0,-1-1 0 0 0,0 1 0 0 0,0 0 0 0 0,1-1 0 0 0,2-1 0 0 0,2-1-828 0 0,-1-1-1 0 0,0 1 1 0 0,0-2 0 0 0,0 1-1 0 0,0 0 1 0 0,0-1 0 0 0,5-6-1 0 0,0-1-1592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9 454 9746 0 0,'-1'0'83'0'0,"0"1"-1"0"0,1 0 0 0 0,-1-1 1 0 0,0 1-1 0 0,1 0 1 0 0,-1 0-1 0 0,1-1 1 0 0,-1 1-1 0 0,1 0 0 0 0,-1 0 1 0 0,1 0-1 0 0,0 0 1 0 0,-1 0-1 0 0,1 0 1 0 0,0 0-1 0 0,0 0 0 0 0,0 0 1 0 0,-1 0-1 0 0,1 0 1 0 0,0-1-1 0 0,0 1 1 0 0,0 0-1 0 0,1 2 0 0 0,4 25 912 0 0,-5-24-911 0 0,56 225 4045 0 0,-54-222-3898 0 0,0 1 0 0 0,1-1 0 0 0,0 0 0 0 0,1 0 1 0 0,0 0-1 0 0,8 12 0 0 0,-11-17-173 0 0,1 0 0 0 0,0 0 0 0 0,-1 0 0 0 0,1-1-1 0 0,0 1 1 0 0,0-1 0 0 0,0 1 0 0 0,0-1 0 0 0,1 0 0 0 0,-1 0 0 0 0,3 2 0 0 0,-3-3-23 0 0,0 1 0 0 0,-1-1-1 0 0,1 0 1 0 0,0 0 0 0 0,0 0 0 0 0,-1 0-1 0 0,1 0 1 0 0,0 0 0 0 0,0 0 0 0 0,0 0 0 0 0,-1-1-1 0 0,1 1 1 0 0,0-1 0 0 0,-1 1 0 0 0,1-1-1 0 0,0 0 1 0 0,2-1 0 0 0,-1-1 20 0 0,1 1 1 0 0,0-1-1 0 0,-1 0 0 0 0,0 0 1 0 0,1-1-1 0 0,-1 1 0 0 0,4-7 1 0 0,16-28-80 0 0,-19 31-5 0 0,2-5-47 0 0,-1 0 1 0 0,0 0-1 0 0,0-1 0 0 0,-1 1 1 0 0,-1-1-1 0 0,0 0 0 0 0,1-19 1 0 0,-2 5-59 0 0,-2-1 1 0 0,-4-42 0 0 0,4 68 116 0 0,0-1-66 0 0,-1 0 1 0 0,1-1-1 0 0,-1 1 0 0 0,0 0 0 0 0,-1-5 1 0 0,0 24-806 0 0,2 3 929 0 0,1 0 0 0 0,0 0 0 0 0,9 36-1 0 0,22 53 88 0 0,-29-99-6 0 0,0 0 0 0 0,0-1 0 0 0,2 1 0 0 0,-1-1 0 0 0,9 12 0 0 0,-12-18-53 0 0,1 1 0 0 0,-1-1 0 0 0,1 0 1 0 0,0 0-1 0 0,0 0 0 0 0,0-1 0 0 0,0 1 0 0 0,0 0 0 0 0,1-1 1 0 0,-1 1-1 0 0,0-1 0 0 0,1 0 0 0 0,-1 0 0 0 0,1 0 0 0 0,-1 0 0 0 0,1 0 1 0 0,0-1-1 0 0,-1 1 0 0 0,1-1 0 0 0,0 1 0 0 0,-1-1 0 0 0,1 0 1 0 0,3 0-1 0 0,-2-1 8 0 0,-1 0 0 0 0,0 0 1 0 0,0 0-1 0 0,0 0 0 0 0,1-1 1 0 0,-1 1-1 0 0,-1-1 0 0 0,1 0 0 0 0,0 0 1 0 0,0 0-1 0 0,-1 0 0 0 0,1 0 1 0 0,3-5-1 0 0,2-2 14 0 0,-2 0 0 0 0,11-16-1 0 0,-8 8-119 0 0,0 0 0 0 0,0-1-1 0 0,-2 0 1 0 0,-1-1-1 0 0,6-24 1 0 0,-6 16-153 0 0,-2-1 0 0 0,-1 1 0 0 0,0-32 0 0 0,-6-9-467 0 0,-3 0-1 0 0,-17-79 0 0 0,17 116 520 0 0,2 4-2 0 0,-1 1 0 0 0,-1 0 0 0 0,-13-33 1 0 0,19 59-106 0 0,-4 8-702 0 0,5 12 907 0 0,1 1 0 0 0,0 0 0 0 0,10 36 1 0 0,-4-21-17 0 0,15 95-91 0 0,33 135 483 0 0,-54-259-295 0 0,5 21 357 0 0,2 0 1 0 0,1 0-1 0 0,19 37 0 0 0,-25-58-208 0 0,0-1 0 0 0,1 1-1 0 0,0-1 1 0 0,0 0 0 0 0,9 8-1 0 0,-11-12-118 0 0,-1 0-1 0 0,1 1 0 0 0,0-1 1 0 0,0 0-1 0 0,0-1 1 0 0,0 1-1 0 0,1 0 0 0 0,-1-1 1 0 0,0 0-1 0 0,1 0 0 0 0,-1 0 1 0 0,1 0-1 0 0,-1 0 0 0 0,5 0 1 0 0,-7-1-58 0 0,0 0 0 0 0,0 0 0 0 0,0 0 0 0 0,0 0 1 0 0,0 0-1 0 0,0-1 0 0 0,0 1 0 0 0,0 0 0 0 0,0 0 0 0 0,0-1 1 0 0,0 1-1 0 0,0-1 0 0 0,0 1 0 0 0,-1-1 0 0 0,1 1 0 0 0,0-1 1 0 0,0 1-1 0 0,0-1 0 0 0,-1 0 0 0 0,1 1 0 0 0,1-2 0 0 0,-2 0-16 0 0,1 1 0 0 0,0 0-1 0 0,-1-1 1 0 0,1 1 0 0 0,-1 0-1 0 0,0-1 1 0 0,1 1-1 0 0,-1-1 1 0 0,0 1 0 0 0,0-1-1 0 0,0 1 1 0 0,0 0 0 0 0,0-3-1 0 0,-1-1-38 0 0,0-1 0 0 0,-1 1-1 0 0,1 0 1 0 0,-1 0-1 0 0,0-1 1 0 0,-4-6 0 0 0,-4-4-66 0 0,0 1 1 0 0,0 0 0 0 0,-15-14 0 0 0,-41-38-129 0 0,54 56 173 0 0,-55-46-240 0 0,43 39 215 0 0,-33-34-1 0 0,57 52 85 0 0,0 0-1 0 0,0 0 1 0 0,-1-1-1 0 0,1 1 1 0 0,0 0-1 0 0,0 0 1 0 0,-1-1-1 0 0,1 1 1 0 0,0 0-1 0 0,0-1 0 0 0,0 1 1 0 0,0 0-1 0 0,-1-1 1 0 0,1 1-1 0 0,0 0 1 0 0,0-1-1 0 0,0 1 1 0 0,0-1-1 0 0,0 1 1 0 0,0 0-1 0 0,0-1 1 0 0,0 1-1 0 0,0 0 1 0 0,0-1-1 0 0,0 1 0 0 0,0 0 1 0 0,0-1-1 0 0,1 0 1 0 0,-1 1-3 0 0,1-1 0 0 0,-1 1 0 0 0,1-1 0 0 0,-1 1 0 0 0,1-1 0 0 0,-1 1 0 0 0,1-1 0 0 0,0 1 0 0 0,-1-1 0 0 0,1 1 0 0 0,0 0 0 0 0,1-1 0 0 0,23-5-119 0 0,-23 5 102 0 0,41-4-1540 0 0,79 2 0 0 0,-42 2-3441 0 0,-1-5-3456 0 0,-63 3 8029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6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0 245 8402 0 0,'2'7'196'0'0,"-1"1"0"0"0,2 0 0 0 0,-1-1 0 0 0,1 1 0 0 0,0-1 0 0 0,0 0 0 0 0,1 0 0 0 0,5 9 0 0 0,-5-12 0 0 0,-1 1 1 0 0,1-1 0 0 0,-1-1 0 0 0,1 1 0 0 0,1 0 0 0 0,-1-1 0 0 0,0 0-1 0 0,1 0 1 0 0,-1 0 0 0 0,1-1 0 0 0,0 0 0 0 0,0 0 0 0 0,6 2-1 0 0,2 0 194 0 0,0-1-1 0 0,1-1 0 0 0,-1 0 0 0 0,0-1 0 0 0,1-1 1 0 0,-1 0-1 0 0,1 0 0 0 0,23-5 0 0 0,-29 4-228 0 0,0-1-1 0 0,1 0 0 0 0,-1-1 1 0 0,0 0-1 0 0,0 0 0 0 0,-1-1 1 0 0,1 0-1 0 0,-1 0 0 0 0,0 0 1 0 0,0-1-1 0 0,0 0 0 0 0,0-1 1 0 0,-1 0-1 0 0,11-12 0 0 0,-14 13-58 0 0,1 0 0 0 0,-1 0 0 0 0,0-1 0 0 0,0 0 0 0 0,0 0 0 0 0,-1 0 0 0 0,0 0 0 0 0,0 0 0 0 0,-1 0 0 0 0,1 0 0 0 0,-1 0 0 0 0,-1-1-1 0 0,1 1 1 0 0,-1-1 0 0 0,0 1 0 0 0,-1 0 0 0 0,-2-12 0 0 0,1 9 28 0 0,0 0-1 0 0,-1 1 1 0 0,-1-1-1 0 0,1 1 1 0 0,-1 0 0 0 0,-1 0-1 0 0,1 1 1 0 0,-2-1-1 0 0,1 1 1 0 0,-1 0 0 0 0,0 0-1 0 0,-7-6 1 0 0,3 4-363 0 0,0 1 0 0 0,0 0-1 0 0,0 1 1 0 0,-1 0 0 0 0,-1 0 0 0 0,1 1 0 0 0,-1 1 0 0 0,-20-7 0 0 0,26 10 117 0 0,1 1 1 0 0,-1 0 0 0 0,0 0 0 0 0,1 0-1 0 0,-1 1 1 0 0,0 0 0 0 0,0 0-1 0 0,1 0 1 0 0,-1 1 0 0 0,0 0 0 0 0,0 0-1 0 0,1 0 1 0 0,-1 1 0 0 0,1-1-1 0 0,-1 2 1 0 0,1-1 0 0 0,0 0 0 0 0,0 1-1 0 0,0 0 1 0 0,0 0 0 0 0,-7 7-1 0 0,8-7-491 0 0,1 1-1 0 0,-1 0 0 0 0,1 0 1 0 0,0 0-1 0 0,0 0 1 0 0,1 0-1 0 0,-1 1 0 0 0,1-1 1 0 0,0 1-1 0 0,0 0 0 0 0,0-1 1 0 0,1 1-1 0 0,-2 8 0 0 0,0 5 235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7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63 439 5217 0 0,'-1'12'729'0'0,"1"0"0"0"0,0 0 0 0 0,1 0 0 0 0,0 1 0 0 0,1-1-1 0 0,0 0 1 0 0,1-1 0 0 0,4 14 0 0 0,-4-16-566 0 0,1-1-1 0 0,0 0 1 0 0,0 0-1 0 0,1 0 1 0 0,0 0-1 0 0,0 0 1 0 0,1-1-1 0 0,-1 0 0 0 0,2 0 1 0 0,-1-1-1 0 0,11 8 1 0 0,-14-11-42 0 0,1 0 0 0 0,0-1 0 0 0,0 0-1 0 0,0 0 1 0 0,0 0 0 0 0,0 0 0 0 0,1 0 0 0 0,-1-1 0 0 0,1 0 0 0 0,-1 0 0 0 0,1 0 0 0 0,-1-1-1 0 0,1 1 1 0 0,6-1 0 0 0,-6-1 21 0 0,1 0 0 0 0,-1 0-1 0 0,1 0 1 0 0,-1-1 0 0 0,0 1-1 0 0,1-1 1 0 0,-1-1 0 0 0,0 1-1 0 0,0-1 1 0 0,7-5 0 0 0,-4 3 12 0 0,-1-1 1 0 0,-1 0-1 0 0,1-1 1 0 0,-1 1-1 0 0,0-1 1 0 0,0-1-1 0 0,-1 1 1 0 0,0-1-1 0 0,0 0 1 0 0,-1 0-1 0 0,0 0 1 0 0,0 0-1 0 0,-1-1 1 0 0,2-10-1 0 0,-1 1 169 0 0,-1 0 0 0 0,1-25-1 0 0,-4 34-198 0 0,0 0-1 0 0,0 0 1 0 0,-1 0-1 0 0,-1 0 1 0 0,1-1-1 0 0,-6-13 1 0 0,1 7-65 0 0,0 1 0 0 0,-1-1 0 0 0,-1 1 0 0 0,-1 1 0 0 0,0 0 1 0 0,-1 0-1 0 0,-14-17 0 0 0,19 26-107 0 0,0 0 0 0 0,-1 1 1 0 0,1-1-1 0 0,-1 1 0 0 0,0 0 0 0 0,0 1 1 0 0,-1-1-1 0 0,-10-3 0 0 0,12 5-15 0 0,0 1-1 0 0,0-1 1 0 0,-1 2-1 0 0,1-1 0 0 0,0 0 1 0 0,-1 1-1 0 0,1 0 1 0 0,-1 0-1 0 0,1 1 0 0 0,0-1 1 0 0,-1 1-1 0 0,-8 3 1 0 0,6-1 9 0 0,0 0 1 0 0,0 0-1 0 0,1 1 1 0 0,-1 1-1 0 0,1-1 1 0 0,0 1-1 0 0,0 0 1 0 0,0 0-1 0 0,1 1 1 0 0,-1 0-1 0 0,1 0 1 0 0,1 1-1 0 0,-1 0 1 0 0,1 0-1 0 0,1 0 1 0 0,-7 11-1 0 0,7-8 44 0 0,-1 0 0 0 0,1 0-1 0 0,1 1 1 0 0,0-1 0 0 0,0 1-1 0 0,1-1 1 0 0,1 1-1 0 0,-1 0 1 0 0,2 0 0 0 0,0 0-1 0 0,0 0 1 0 0,3 18-1 0 0,0-10 4 0 0,1 0-1 0 0,1-1 0 0 0,1 1 0 0 0,0-1 0 0 0,1 0 0 0 0,12 20 0 0 0,-15-31 19 0 0,0 0-1 0 0,0-1 1 0 0,1 0 0 0 0,0 0-1 0 0,0-1 1 0 0,0 1-1 0 0,1-1 1 0 0,0 0 0 0 0,0 0-1 0 0,0-1 1 0 0,1 0 0 0 0,-1 0-1 0 0,1 0 1 0 0,0-1 0 0 0,0 0-1 0 0,0-1 1 0 0,0 1 0 0 0,13 1-1 0 0,-11-3 34 0 0,-1 0 0 0 0,0-1 0 0 0,0 0 0 0 0,0 0-1 0 0,0-1 1 0 0,1 0 0 0 0,-1-1 0 0 0,0 0 0 0 0,-1 0 0 0 0,1-1-1 0 0,0 0 1 0 0,-1 0 0 0 0,1 0 0 0 0,-1-1 0 0 0,0 0 0 0 0,0-1-1 0 0,-1 0 1 0 0,1 0 0 0 0,6-7 0 0 0,-2 1-32 0 0,-1 0 0 0 0,0 0-1 0 0,-1-1 1 0 0,0 0 0 0 0,-1-1 0 0 0,-1 0 0 0 0,0 0-1 0 0,0-1 1 0 0,7-22 0 0 0,-8 13-16 0 0,-1 0 0 0 0,-1-1 0 0 0,-1 1 0 0 0,0-1 0 0 0,-2 0 0 0 0,-1 1 1 0 0,-1-1-1 0 0,-7-37 0 0 0,1 20-152 0 0,-3 1 0 0 0,-1 0 0 0 0,-2 0 0 0 0,-19-38 0 0 0,32 77 126 0 0,0 1 0 0 0,0-1 1 0 0,-1 1-1 0 0,1-1 0 0 0,0 1 0 0 0,0-1 0 0 0,0 1 0 0 0,-1 0 0 0 0,1-1 1 0 0,0 1-1 0 0,-1-1 0 0 0,1 1 0 0 0,0 0 0 0 0,-1-1 0 0 0,1 1 0 0 0,-1 0 1 0 0,1-1-1 0 0,0 1 0 0 0,-1 0 0 0 0,1-1 0 0 0,-1 1 0 0 0,1 0 0 0 0,-1 0 0 0 0,1 0 1 0 0,-1-1-1 0 0,0 2 9 0 0,1-1-1 0 0,-1 0 1 0 0,1 0 0 0 0,-1 0 0 0 0,1 1 0 0 0,-1-1-1 0 0,1 0 1 0 0,0 1 0 0 0,-1-1 0 0 0,1 0 0 0 0,-1 1-1 0 0,1-1 1 0 0,0 1 0 0 0,-1-1 0 0 0,1 0 0 0 0,0 1-1 0 0,-1-1 1 0 0,1 1 0 0 0,0 0 0 0 0,-2 2-6 0 0,1 0 0 0 0,0 0 0 0 0,0 0 0 0 0,0 1 1 0 0,0-1-1 0 0,0 6 0 0 0,2 40 46 0 0,2 1 0 0 0,11 54 0 0 0,-8-56-24 0 0,2 0 64 0 0,1 1 1 0 0,3-2-1 0 0,32 85 0 0 0,-41-124 26 0 0,0-2-1 0 0,0 1 0 0 0,1 0 0 0 0,0-1 1 0 0,0 1-1 0 0,7 6 0 0 0,-10-12-24 0 0,1 1-1 0 0,0 0 0 0 0,-1-1 0 0 0,1 1 0 0 0,0-1 0 0 0,0 0 1 0 0,0 0-1 0 0,0 1 0 0 0,0-1 0 0 0,0-1 0 0 0,0 1 1 0 0,1 0-1 0 0,-1 0 0 0 0,0-1 0 0 0,0 1 0 0 0,1-1 1 0 0,-1 0-1 0 0,0 0 0 0 0,1 0 0 0 0,-1 0 0 0 0,0 0 1 0 0,0 0-1 0 0,1-1 0 0 0,3 0 0 0 0,-2-1-24 0 0,1 0-1 0 0,0 0 1 0 0,0-1-1 0 0,-1 0 1 0 0,0 0-1 0 0,1 0 1 0 0,-1 0-1 0 0,0 0 1 0 0,0-1-1 0 0,-1 0 1 0 0,1 0-1 0 0,-1 0 1 0 0,0 0-1 0 0,0-1 1 0 0,4-6-1 0 0,-2 0-67 0 0,0 1-1 0 0,-1-1 1 0 0,0 0-1 0 0,0 0 1 0 0,-1 0-1 0 0,1-13 1 0 0,-2 6-50 0 0,-1 1 1 0 0,-1 0-1 0 0,-4-30 1 0 0,2 24-3 0 0,-3-3-18 0 0,5 24 76 0 0,0 1 0 0 0,0 0-1 0 0,-1-1 1 0 0,1 1 0 0 0,-1 0 0 0 0,1-1 0 0 0,-1 1 0 0 0,0 0 0 0 0,1 0 0 0 0,-1 0-1 0 0,0 0 1 0 0,0 0 0 0 0,0 0 0 0 0,0 0 0 0 0,0 0 0 0 0,-1-2 0 0 0,1 4-16 0 0,0-1 0 0 0,1 1 1 0 0,-1 0-1 0 0,1-1 0 0 0,-1 1 1 0 0,1 0-1 0 0,0 0 0 0 0,-1-1 1 0 0,1 1-1 0 0,0 0 0 0 0,0 0 1 0 0,-1-1-1 0 0,1 1 0 0 0,0 0 0 0 0,0 1 1 0 0,-1 8 26 0 0,0 0 1 0 0,1 0-1 0 0,0-1 0 0 0,2 20 1 0 0,12 39 38 0 0,-4-24-71 0 0,-8-28 0 0 0,1-1 81 0 0,0 0-1 0 0,7 19 0 0 0,-9-30-67 0 0,1 0-1 0 0,-1 0 0 0 0,1 0 1 0 0,0-1-1 0 0,0 1 1 0 0,1-1-1 0 0,-1 1 0 0 0,1-1 1 0 0,0 0-1 0 0,0 0 1 0 0,0 0-1 0 0,0-1 0 0 0,5 5 1 0 0,-7-7-146 0 0,0 1 1 0 0,0-1-1 0 0,0 1 0 0 0,0-1 1 0 0,0 0-1 0 0,1 1 1 0 0,-1-1-1 0 0,0 0 0 0 0,0 0 1 0 0,0 0-1 0 0,0 0 1 0 0,1 0-1 0 0,-1 0 0 0 0,0 0 1 0 0,0 0-1 0 0,0 0 1 0 0,0 0-1 0 0,0-1 1 0 0,3 0-1 0 0,-2 0-436 0 0,0 0 1 0 0,0 0-1 0 0,0 0 0 0 0,0-1 0 0 0,0 1 1 0 0,0-1-1 0 0,0 1 0 0 0,2-4 1 0 0,4-5-859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8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33 8642 0 0,'-6'-6'2496'0'0,"0"-1"-1823"0"0,0 1-361 0 0,1 2-200 0 0,0 1 8 0 0,3-1-24 0 0,0 2 0 0 0,2 1-40 0 0,3 3-1185 0 0,1 2 889 0 0,2 1-1040 0 0,1 2-688 0 0,1 2-289 0 0,3 3 2281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8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79 220 5393 0 0,'66'243'2823'0'0,"-47"-186"-23"0"0,16 86 0 0 0,-36-134-1350 0 0,-4-18 397 0 0,1 3-1886 0 0,-30-49 868 0 0,3-2 0 0 0,-39-99 1 0 0,58 124-606 0 0,1 0 0 0 0,2-2 0 0 0,1 1 1 0 0,-5-54-1 0 0,12 80-193 0 0,1-1 1 0 0,0 0-1 0 0,1 0 1 0 0,0 1-1 0 0,0-1 0 0 0,0 1 1 0 0,1-1-1 0 0,0 1 1 0 0,1-1-1 0 0,0 1 0 0 0,0 0 1 0 0,7-12-1 0 0,-7 14-46 0 0,1 1 1 0 0,-1-1-1 0 0,1 1 1 0 0,0 0-1 0 0,0 0 0 0 0,1 0 1 0 0,-1 0-1 0 0,1 1 1 0 0,-1 0-1 0 0,1 0 1 0 0,0 0-1 0 0,0 1 0 0 0,1-1 1 0 0,-1 1-1 0 0,0 0 1 0 0,1 1-1 0 0,10-3 0 0 0,-4 3-48 0 0,1 1 0 0 0,-1 0-1 0 0,1 0 1 0 0,0 1-1 0 0,-1 1 1 0 0,1 0-1 0 0,-1 0 1 0 0,0 2 0 0 0,0-1-1 0 0,0 2 1 0 0,0-1-1 0 0,11 8 1 0 0,-3-1-41 0 0,0 1 1 0 0,0 1-1 0 0,-1 1 1 0 0,-1 0-1 0 0,27 28 1 0 0,-40-36 143 0 0,0-1-1 0 0,-1 1 1 0 0,1 0 0 0 0,-1 0 0 0 0,0 0-1 0 0,5 13 1 0 0,-8-17 15 0 0,0 1 1 0 0,0-1-1 0 0,0 1 0 0 0,-1-1 0 0 0,1 1 1 0 0,-1-1-1 0 0,0 1 0 0 0,0 0 1 0 0,0-1-1 0 0,0 1 0 0 0,0-1 0 0 0,0 1 1 0 0,-1 0-1 0 0,1-1 0 0 0,-1 1 0 0 0,0-1 1 0 0,0 1-1 0 0,0-1 0 0 0,0 1 1 0 0,0-1-1 0 0,0 0 0 0 0,-3 3 0 0 0,-2 3 18 0 0,0-2-1 0 0,-1 1 0 0 0,0-1 1 0 0,0 1-1 0 0,0-2 0 0 0,-1 1 0 0 0,0-1 1 0 0,0-1-1 0 0,0 1 0 0 0,-1-1 0 0 0,-13 4 1 0 0,9-3-91 0 0,-1-2 1 0 0,1 0-1 0 0,-1 0 1 0 0,0-1 0 0 0,0-1-1 0 0,0 0 1 0 0,-16-2 0 0 0,25 0-123 0 0,-1 1 1 0 0,0-2 0 0 0,1 1 0 0 0,-1-1 0 0 0,1 1 0 0 0,-1-2-1 0 0,1 1 1 0 0,0 0 0 0 0,0-1 0 0 0,0 0 0 0 0,-8-6-1 0 0,9 5-381 0 0,0 0-1 0 0,0 0 0 0 0,0 0 0 0 0,0 0 0 0 0,1-1 1 0 0,-1 1-1 0 0,1-1 0 0 0,0 0 0 0 0,1 0 0 0 0,-1 0 0 0 0,1 0 1 0 0,-2-6-1 0 0,2-1-1307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9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48 267 2969 0 0,'12'24'2607'0'0,"-2"0"0"0"0,12 38 0 0 0,-20-54-1984 0 0,11 14 1670 0 0,-34-70 4465 0 0,-1-2-4716 0 0,-26-59-1590 0 0,45 102-467 0 0,0 0 0 0 0,1-1 0 0 0,0 1 0 0 0,0-1 0 0 0,0 0 0 0 0,1 0 0 0 0,1 1 0 0 0,-1-1 0 0 0,1 0 0 0 0,1-9 0 0 0,0 13-25 0 0,-1-1-1 0 0,1 1 1 0 0,1 0-1 0 0,-1 0 0 0 0,0-1 1 0 0,1 1-1 0 0,0 0 1 0 0,0 0-1 0 0,0 1 1 0 0,1-1-1 0 0,-1 0 1 0 0,1 1-1 0 0,0-1 0 0 0,0 1 1 0 0,0 0-1 0 0,0 0 1 0 0,1 0-1 0 0,-1 0 1 0 0,6-2-1 0 0,1 0-137 0 0,-1 0 0 0 0,1 1 0 0 0,0 1 1 0 0,0-1-1 0 0,1 2 0 0 0,-1-1 0 0 0,0 1 0 0 0,1 1 0 0 0,0 0 1 0 0,-1 1-1 0 0,12 0 0 0 0,-2 1-1880 0 0,30 6 1 0 0,17 9-5368 0 0,-43-9 2654 0 0,-11-3 4323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6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82 123 3481 0 0,'1'8'324'0'0,"0"0"0"0"0,1 0 0 0 0,-1-1 1 0 0,2 1-1 0 0,-1-1 0 0 0,1 0 0 0 0,0 1 1 0 0,6 8-1 0 0,9 23 719 0 0,-13-24-678 0 0,6 14 578 0 0,2 3 297 0 0,-11-25-958 0 0,1 0 0 0 0,-1-1 1 0 0,1 0-1 0 0,1 1 0 0 0,7 9 1 0 0,-9-13-147 0 0,0 1 0 0 0,0-1 0 0 0,0 1 0 0 0,2 6 0 0 0,2 3 2222 0 0,-12-12-1387 0 0,3-2-868 0 0,1 0 1 0 0,0-1 0 0 0,0 1-1 0 0,1-1 1 0 0,-1 1 0 0 0,0-1-1 0 0,0 0 1 0 0,1 1 0 0 0,-1-1-1 0 0,-1-3 1 0 0,0 1 85 0 0,-46-58 1718 0 0,31 38-1326 0 0,2 0-1 0 0,-24-49 1 0 0,37 68-548 0 0,-19-54 247 0 0,19 52-294 0 0,0 0-1 0 0,0 0 0 0 0,1 0 1 0 0,0 0-1 0 0,-2-13 0 0 0,4 18-23 0 0,0-1-1 0 0,0 1 1 0 0,0 0 0 0 0,0 0-1 0 0,0-1 1 0 0,0 1 0 0 0,0 0-1 0 0,1 0 1 0 0,0-1-1 0 0,-1 1 1 0 0,1 0 0 0 0,0 0-1 0 0,0 0 1 0 0,0 0-1 0 0,0 0 1 0 0,0 0 0 0 0,0 0-1 0 0,1 1 1 0 0,-1-1 0 0 0,1 0-1 0 0,-1 1 1 0 0,1-1-1 0 0,2-2 1 0 0,2 1-113 0 0,1-1 0 0 0,-1 1-1 0 0,1 0 1 0 0,-1 1 0 0 0,1 0 0 0 0,0 0 0 0 0,0 0 0 0 0,0 1 0 0 0,0 0-1 0 0,0 0 1 0 0,12 0 0 0 0,0 2-455 0 0,0 0 0 0 0,1 2 0 0 0,20 4 0 0 0,72 28-2598 0 0,-37-10-2450 0 0,-57-19 4168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39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57 289 6985 0 0,'2'7'304'0'0,"0"1"0"0"0,1 0 0 0 0,0-1 0 0 0,0 0 0 0 0,1 0-1 0 0,0 0 1 0 0,0 0 0 0 0,1-1 0 0 0,-1 1 0 0 0,12 10 0 0 0,-11-13-166 0 0,0 1 0 0 0,0-1 0 0 0,0-1 0 0 0,0 1 0 0 0,1-1 0 0 0,-1 0 0 0 0,1 0 0 0 0,0 0 0 0 0,0-1 0 0 0,0 0 0 0 0,0 0 0 0 0,0-1 0 0 0,13 2 0 0 0,-8-2 114 0 0,0-1 0 0 0,-1 0 0 0 0,1-1 0 0 0,0 0 0 0 0,0-1 0 0 0,-1 0 0 0 0,1 0-1 0 0,10-5 1 0 0,-15 5-114 0 0,-1-1-1 0 0,1 1 0 0 0,-1-1 0 0 0,1 0 1 0 0,-1-1-1 0 0,0 1 0 0 0,0-1 0 0 0,-1 0 1 0 0,1-1-1 0 0,-1 1 0 0 0,0-1 1 0 0,0 1-1 0 0,0-1 0 0 0,-1-1 0 0 0,5-6 1 0 0,-5 4 78 0 0,0 0 0 0 0,0 1 0 0 0,0-1 0 0 0,-1 0 0 0 0,-1 0 0 0 0,1-1 0 0 0,-1 1 0 0 0,-1 0 1 0 0,0-13-1 0 0,-1 9 26 0 0,0 1 1 0 0,-1 0-1 0 0,0 0 1 0 0,-1 0-1 0 0,0 1 1 0 0,-9-19-1 0 0,7 18-170 0 0,0 1-1 0 0,-1 0 1 0 0,0 0-1 0 0,-1 0 1 0 0,0 1-1 0 0,-1 0 0 0 0,0 0 1 0 0,0 1-1 0 0,-1 0 1 0 0,0 0-1 0 0,0 1 1 0 0,-1 1-1 0 0,1-1 1 0 0,-19-7-1 0 0,21 11-141 0 0,0 1-1 0 0,0 0 1 0 0,-1 1 0 0 0,1-1-1 0 0,0 1 1 0 0,-1 1 0 0 0,1 0-1 0 0,-1 0 1 0 0,1 0-1 0 0,0 1 1 0 0,-1 0 0 0 0,1 0-1 0 0,0 1 1 0 0,0 0 0 0 0,-1 0-1 0 0,2 1 1 0 0,-1 0 0 0 0,-11 6-1 0 0,11-5 20 0 0,0 0 1 0 0,1 0-1 0 0,0 1 0 0 0,0 0 0 0 0,0 0 0 0 0,0 1 0 0 0,1-1 0 0 0,0 1 0 0 0,0 1 1 0 0,1-1-1 0 0,-1 1 0 0 0,1-1 0 0 0,1 1 0 0 0,-1 0 0 0 0,1 0 0 0 0,0 1 0 0 0,-2 11 0 0 0,3-7-367 0 0,0 0-1 0 0,1 0 1 0 0,1 1-1 0 0,-1-1 0 0 0,2 0 1 0 0,0 0-1 0 0,1 0 0 0 0,0 1 1 0 0,0-2-1 0 0,9 23 0 0 0,-8-26 115 0 0,0 0 1 0 0,1-1-1 0 0,0 1 0 0 0,1-1 0 0 0,-1 0 0 0 0,2 0 0 0 0,-1-1 0 0 0,1 1 0 0 0,-1-1 0 0 0,2-1 0 0 0,-1 1 1 0 0,1-1-1 0 0,0 0 0 0 0,0 0 0 0 0,0-1 0 0 0,12 6 0 0 0,7 0-2252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0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24 213 4481 0 0,'-3'-19'1916'0'0,"0"-23"-1"0"0,2 28-826 0 0,0 1-1 0 0,-1-1 1 0 0,-6-27 0 0 0,6 38-492 0 0,1 3-241 0 0,-1 8-143 0 0,1 14-171 0 0,6 28 592 0 0,11 55 0 0 0,-6-49-463 0 0,-8-45-23 0 0,0-1 1 0 0,0 1-1 0 0,1-1 0 0 0,1 1 1 0 0,0-1-1 0 0,0 0 1 0 0,11 17-1 0 0,-13-24-44 0 0,0 0 0 0 0,1 0-1 0 0,-1 0 1 0 0,1 0 0 0 0,-1 0 0 0 0,1-1 0 0 0,0 1-1 0 0,0-1 1 0 0,0 0 0 0 0,1 0 0 0 0,-1 0 0 0 0,0 0 0 0 0,1-1-1 0 0,-1 1 1 0 0,1-1 0 0 0,0 0 0 0 0,-1 0 0 0 0,1 0-1 0 0,0 0 1 0 0,0-1 0 0 0,-1 0 0 0 0,1 1 0 0 0,0-1-1 0 0,0-1 1 0 0,6 0 0 0 0,-6 0 10 0 0,1 0 0 0 0,-1 0-1 0 0,0-1 1 0 0,0 1 0 0 0,0-1 0 0 0,0 0-1 0 0,0 0 1 0 0,0-1 0 0 0,-1 1 0 0 0,1-1 0 0 0,-1 0-1 0 0,1 0 1 0 0,-1 0 0 0 0,0 0 0 0 0,0 0-1 0 0,-1-1 1 0 0,1 1 0 0 0,-1-1 0 0 0,1 0-1 0 0,1-5 1 0 0,1-1 15 0 0,-1-1-1 0 0,0 1 1 0 0,-1-1-1 0 0,-1 0 1 0 0,1 0-1 0 0,0-21 1 0 0,-1 3 28 0 0,-2 1 0 0 0,-5-50 0 0 0,2 61-350 0 0,0 0 1 0 0,-1 0 0 0 0,0 1 0 0 0,-2 0-1 0 0,-14-30 1 0 0,18 42-129 0 0,0 0 0 0 0,0 1 1 0 0,0 0-1 0 0,-1-1 0 0 0,1 1 0 0 0,-6-5 0 0 0,7 13-1703 0 0,1-4 1917 0 0,0-1 1 0 0,0 0 0 0 0,0 1-1 0 0,0-1 1 0 0,0 1 0 0 0,0-1 0 0 0,0 0-1 0 0,0 1 1 0 0,1-1 0 0 0,-1 0-1 0 0,0 1 1 0 0,0-1 0 0 0,6 14-761 0 0,-6-13 785 0 0,10 24-1519 0 0,22 56-1842 0 0,-27-64 3305 0 0,2 0-1 0 0,-1 0 1 0 0,2-1 0 0 0,1 0-1 0 0,0-1 1 0 0,20 27 0 0 0,-3-8 1191 0 0,9 12 327 0 0,-30-41-1187 0 0,0 0 1 0 0,0 0-1 0 0,1-1 1 0 0,-1 1-1 0 0,1-1 1 0 0,9 4-1 0 0,-7-4 157 0 0,1 0 0 0 0,-1 0 0 0 0,1-1 0 0 0,0-1 0 0 0,1 1 0 0 0,-1-1 0 0 0,0-1 0 0 0,18 1 0 0 0,-22-2-181 0 0,-1 0-1 0 0,1-1 1 0 0,0 1 0 0 0,-1-1 0 0 0,1 0 0 0 0,-1 0-1 0 0,1-1 1 0 0,-1 0 0 0 0,1 1 0 0 0,-1-1-1 0 0,0-1 1 0 0,0 1 0 0 0,0-1 0 0 0,0 1 0 0 0,-1-1-1 0 0,1 0 1 0 0,-1 0 0 0 0,1-1 0 0 0,3-5 0 0 0,-2 2 7 0 0,-1 1 1 0 0,-1-1-1 0 0,1 0 1 0 0,-1 0-1 0 0,0-1 1 0 0,-1 1-1 0 0,0-1 1 0 0,0 1-1 0 0,-1-1 1 0 0,1 0-1 0 0,-2 1 1 0 0,1-1-1 0 0,-1 0 1 0 0,-2-15-1 0 0,0 4 171 0 0,-2 0-1 0 0,0 1 1 0 0,-1-1 0 0 0,-14-34-1 0 0,15 44-403 0 0,0 0 0 0 0,-1 0-1 0 0,0 0 1 0 0,-1 1 0 0 0,1-1-1 0 0,-2 2 1 0 0,-13-16 0 0 0,17 21-8 0 0,0-1 0 0 0,0 1 0 0 0,0-1 0 0 0,0 1 0 0 0,-1 0 0 0 0,1 0 0 0 0,-1 1 0 0 0,1-1 0 0 0,-1 1 0 0 0,0 0 0 0 0,0 0 0 0 0,0 0 0 0 0,1 0 0 0 0,-1 0 0 0 0,0 1 0 0 0,0 0 0 0 0,0 0 0 0 0,0 0 0 0 0,0 0 1 0 0,0 1-1 0 0,0-1 0 0 0,0 1 0 0 0,-4 2 0 0 0,-2 0 5 0 0,1 1 0 0 0,0 1 0 0 0,0 0 0 0 0,1 0 0 0 0,-1 1 0 0 0,1 0 0 0 0,0 0 0 0 0,1 1 0 0 0,-13 14 0 0 0,9-8 54 0 0,1 1 0 0 0,0 0 0 0 0,0 1 0 0 0,-13 30 0 0 0,19-34 4 0 0,0 0 0 0 0,1 0 0 0 0,0 0-1 0 0,1 0 1 0 0,0 0 0 0 0,1 1 0 0 0,0-1 0 0 0,1 1 0 0 0,0-1-1 0 0,0 1 1 0 0,4 13 0 0 0,-3-19 19 0 0,1 0-1 0 0,-1 0 1 0 0,1 0-1 0 0,1 0 1 0 0,-1 0-1 0 0,1 0 1 0 0,0-1 0 0 0,0 1-1 0 0,7 7 1 0 0,-7-9 1 0 0,0-1 0 0 0,1 0 0 0 0,-1 0 0 0 0,1 0 0 0 0,0 0 0 0 0,0-1 0 0 0,-1 0 0 0 0,2 1 0 0 0,-1-2 0 0 0,0 1 0 0 0,0 0 0 0 0,1-1 0 0 0,-1 1 0 0 0,7 0 0 0 0,-4-1 42 0 0,-1-1 0 0 0,1 1 0 0 0,0-1 0 0 0,0 0 0 0 0,0-1 0 0 0,0 0 0 0 0,0 0 0 0 0,-1 0 0 0 0,1-1 0 0 0,9-4 0 0 0,-7 2 7 0 0,0 0-1 0 0,0-1 1 0 0,-1 0 0 0 0,0 0 0 0 0,0-1-1 0 0,13-12 1 0 0,-10 7-20 0 0,-1 0 0 0 0,-1 0 0 0 0,0-1 0 0 0,0 0 0 0 0,-1-1 0 0 0,-1 0 0 0 0,0 0 0 0 0,-1-1 0 0 0,8-24 0 0 0,-11 23-142 0 0,0-1-1 0 0,-1 1 1 0 0,-1-1 0 0 0,-1-25-1 0 0,0 30-278 0 0,2 38 64 0 0,1-1-1 0 0,1 1 0 0 0,1-1 1 0 0,1-1-1 0 0,18 49 0 0 0,-22-69 369 0 0,0 1 0 0 0,1-1 0 0 0,0 0 0 0 0,0 0 0 0 0,0 0 0 0 0,0-1 0 0 0,0 1 1 0 0,1-1-1 0 0,0 0 0 0 0,0 0 0 0 0,0 0 0 0 0,1 0 0 0 0,-1-1 0 0 0,9 5 0 0 0,-9-5-162 0 0,1-1-1 0 0,0 0 1 0 0,-1-1-1 0 0,1 1 1 0 0,0-1-1 0 0,0 0 1 0 0,5 0-1 0 0,-4 0-600 0 0,-1-1-1 0 0,1 0 0 0 0,-1 0 0 0 0,0-1 1 0 0,1 0-1 0 0,-1 0 0 0 0,6-2 1 0 0,1 0-2285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76 4345 0 0,'0'-3'666'0'0,"-1"0"-1"0"0,0 0 1 0 0,1-1-1 0 0,-1 1 1 0 0,0 0-1 0 0,-1 0 1 0 0,1 0 0 0 0,0 0-1 0 0,-1 1 1 0 0,0-1-1 0 0,-2-3 1 0 0,2 3-352 0 0,-1 0 0 0 0,0 1 1 0 0,0-1-1 0 0,0 1 0 0 0,0-1 0 0 0,0 1 1 0 0,0 0-1 0 0,-6-2 0 0 0,3 1-263 0 0,1 1-1 0 0,-1 0 1 0 0,0 1 0 0 0,0-1-1 0 0,0 1 1 0 0,0 1-1 0 0,0-1 1 0 0,0 1 0 0 0,0 0-1 0 0,0 0 1 0 0,-11 2-1 0 0,3 1-111 0 0,0 0 1 0 0,0 1-1 0 0,1 1 0 0 0,0 0 0 0 0,0 1 0 0 0,0 0 0 0 0,0 1 0 0 0,1 0 0 0 0,-14 12 0 0 0,21-15 35 0 0,0 0 0 0 0,0 0 1 0 0,1 1-1 0 0,0 0 0 0 0,0 0 0 0 0,0 0 0 0 0,0 1 0 0 0,1-1 0 0 0,0 1 0 0 0,0 0 1 0 0,0 0-1 0 0,1 0 0 0 0,0 0 0 0 0,0 0 0 0 0,0 1 0 0 0,1-1 0 0 0,0 0 0 0 0,0 1 1 0 0,1-1-1 0 0,0 1 0 0 0,0-1 0 0 0,2 10 0 0 0,-1-8 59 0 0,1 0-1 0 0,0 0 1 0 0,0-1-1 0 0,1 1 1 0 0,0 0-1 0 0,1-1 1 0 0,-1 0-1 0 0,1 0 1 0 0,1 0-1 0 0,-1 0 0 0 0,1-1 1 0 0,1 0-1 0 0,-1 0 1 0 0,1 0-1 0 0,0-1 1 0 0,0 1-1 0 0,1-1 1 0 0,11 6-1 0 0,-11-6 38 0 0,1-2 0 0 0,-1 1 0 0 0,1-1 0 0 0,0 0 0 0 0,0-1 0 0 0,0 0-1 0 0,0 0 1 0 0,0 0 0 0 0,0-1 0 0 0,1-1 0 0 0,-1 1 0 0 0,0-1-1 0 0,1-1 1 0 0,-1 0 0 0 0,0 0 0 0 0,1 0 0 0 0,-1-1 0 0 0,9-3 0 0 0,-8 1-70 0 0,0 1 0 0 0,0-1 0 0 0,-1-1 1 0 0,17-11-1 0 0,-22 14-16 0 0,-1 0 1 0 0,1 0-1 0 0,-1 0 0 0 0,1-1 1 0 0,-1 1-1 0 0,0-1 0 0 0,0 0 1 0 0,0 1-1 0 0,0-1 1 0 0,-1 0-1 0 0,1 0 0 0 0,-1 0 1 0 0,1-1-1 0 0,-1 1 0 0 0,0 0 1 0 0,0 0-1 0 0,0-7 0 0 0,-1 11 1 0 0,0-1-1 0 0,0 1 1 0 0,0-1-1 0 0,0 1 1 0 0,-1-1-1 0 0,1 1 1 0 0,0-1-1 0 0,0 1 1 0 0,0-1-1 0 0,-1 1 1 0 0,1-1-1 0 0,0 1 1 0 0,-1-1-1 0 0,1 0 1 0 0,0 1-1 0 0,-1-1 1 0 0,1 0-1 0 0,-1 1 1 0 0,1-1-1 0 0,-1 0 1 0 0,1 1-1 0 0,-1-1 1 0 0,1 0-1 0 0,0 0 1 0 0,-1 1-1 0 0,1-1 1 0 0,-1 0-1 0 0,0 0 1 0 0,1 0-1 0 0,-1 0 1 0 0,1 0-1 0 0,-1 0 1 0 0,1 0-1 0 0,-1 0 1 0 0,1 0-1 0 0,-1 0 1 0 0,1 0-1 0 0,-1 0 1 0 0,1 0-1 0 0,-1 0 1 0 0,1-1-1 0 0,-1 1 1 0 0,1 0-1 0 0,-1 0 1 0 0,1 0-1 0 0,-1-1 1 0 0,1 1-1 0 0,-1 0 1 0 0,1-1-1 0 0,0 1 1 0 0,-1 0-1 0 0,1-1 1 0 0,-1 1-1 0 0,1-1 1 0 0,0 1-1 0 0,0-1 1 0 0,-1 1-1 0 0,1-1 1 0 0,0 1-1 0 0,-1-1 1 0 0,2 3 16 0 0,0 1 0 0 0,0-1-1 0 0,0 1 1 0 0,0-1 0 0 0,1 0 0 0 0,-1 0 0 0 0,1 0 0 0 0,-1 0-1 0 0,1 0 1 0 0,0 0 0 0 0,0 0 0 0 0,0 0 0 0 0,0 0-1 0 0,0-1 1 0 0,0 1 0 0 0,0-1 0 0 0,3 1 0 0 0,-1 1 16 0 0,0-1 0 0 0,1 0 0 0 0,0 0 0 0 0,-1 0 1 0 0,1-1-1 0 0,0 0 0 0 0,0 0 0 0 0,5 1 0 0 0,2-2 63 0 0,-1 0 0 0 0,1-1 0 0 0,-1 0 0 0 0,22-5 0 0 0,-26 4-22 0 0,-1 0 0 0 0,1 0 1 0 0,-1-1-1 0 0,1 0 0 0 0,-1 0 1 0 0,0 0-1 0 0,0-1 0 0 0,-1 0 1 0 0,9-7-1 0 0,-13 10-19 0 0,1-1-1 0 0,-1 0 1 0 0,1 0-1 0 0,-1 0 1 0 0,1 0-1 0 0,-1 0 1 0 0,0 0-1 0 0,0 0 1 0 0,0-1-1 0 0,0 1 0 0 0,-1 0 1 0 0,1-1-1 0 0,0 1 1 0 0,-1 0-1 0 0,0-1 1 0 0,0 1-1 0 0,1-1 1 0 0,-1 1-1 0 0,-1 0 1 0 0,1-1-1 0 0,0 1 1 0 0,-1-1-1 0 0,1 1 1 0 0,-1 0-1 0 0,1-1 1 0 0,-1 1-1 0 0,0 0 1 0 0,-2-4-1 0 0,1 2 42 0 0,-1 0 0 0 0,1 0 0 0 0,-1 0 0 0 0,0 0-1 0 0,0 0 1 0 0,-1 1 0 0 0,1-1 0 0 0,-1 1 0 0 0,1 0 0 0 0,-1 0-1 0 0,0 0 1 0 0,0 0 0 0 0,-7-2 0 0 0,4 2-107 0 0,-1 0-1 0 0,0 1 1 0 0,0 0-1 0 0,0 0 1 0 0,0 1-1 0 0,0 0 1 0 0,-1 1-1 0 0,1-1 1 0 0,-9 2-1 0 0,12-1-122 0 0,0 1 0 0 0,0 0 0 0 0,0 0 0 0 0,0 0-1 0 0,1 0 1 0 0,-1 1 0 0 0,0 0 0 0 0,1 0-1 0 0,-1 0 1 0 0,1 1 0 0 0,-1-1 0 0 0,1 1-1 0 0,0 0 1 0 0,0 0 0 0 0,0 1 0 0 0,-3 3-1 0 0,6-6-210 0 0,0 1 0 0 0,0 0 0 0 0,0-1-1 0 0,0 1 1 0 0,0 0 0 0 0,0 0 0 0 0,1 0-1 0 0,-1 0 1 0 0,0-1 0 0 0,1 1 0 0 0,0 0-1 0 0,-1 0 1 0 0,1 0 0 0 0,0 0 0 0 0,0 0-1 0 0,0 0 1 0 0,1 0 0 0 0,-1 0 0 0 0,0 0-1 0 0,1 0 1 0 0,-1 0 0 0 0,1 0-1 0 0,-1 0 1 0 0,1-1 0 0 0,1 4 0 0 0,4 7-21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52 159 6137 0 0,'3'7'1396'0'0,"0"0"-1"0"0,0 0 0 0 0,5 8 1 0 0,-10-22 2484 0 0,-3-4-3149 0 0,-4-1 15 0 0,-2-1 262 0 0,-15-25 1 0 0,24 34-987 0 0,-1 1-1 0 0,2-2 1 0 0,-1 1 0 0 0,0 0 0 0 0,1 0 0 0 0,0 0 0 0 0,-1-1 0 0 0,2 1 0 0 0,-1-1 0 0 0,1 1 0 0 0,-1-8 0 0 0,1 10-71 0 0,1-1-1 0 0,-1 1 1 0 0,1 0-1 0 0,0-1 1 0 0,-1 1-1 0 0,1 0 1 0 0,0-1-1 0 0,0 1 1 0 0,1 0 0 0 0,-1 0-1 0 0,0 0 1 0 0,1 0-1 0 0,-1 0 1 0 0,1 0-1 0 0,-1 0 1 0 0,1 1-1 0 0,0-1 1 0 0,0 0-1 0 0,0 1 1 0 0,0 0-1 0 0,0-1 1 0 0,0 1 0 0 0,0 0-1 0 0,1 0 1 0 0,-1 0-1 0 0,4-1 1 0 0,-1 1-312 0 0,1-1 0 0 0,-1 1 1 0 0,0 1-1 0 0,10-2 1 0 0,-9 2-1133 0 0,0 1 0 0 0,1-1 0 0 0,8 3 0 0 0,12 3-6254 0 0,-16-4 7240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7 128 4785 0 0,'2'5'338'0'0,"1"-1"1"0"0,0 1-1 0 0,0 0 0 0 0,0-1 0 0 0,1 0 1 0 0,0 0-1 0 0,-1 0 0 0 0,1 0 0 0 0,1-1 1 0 0,-1 1-1 0 0,0-1 0 0 0,1 0 1 0 0,7 3-1 0 0,-8-4-177 0 0,0 0 1 0 0,0 0-1 0 0,1-1 1 0 0,-1 1-1 0 0,1-1 0 0 0,-1 0 1 0 0,1 0-1 0 0,-1-1 1 0 0,1 0-1 0 0,0 1 1 0 0,-1-2-1 0 0,1 1 1 0 0,-1 0-1 0 0,1-1 0 0 0,0 0 1 0 0,5-1-1 0 0,-8 1-47 0 0,1 0 0 0 0,0-1 0 0 0,-1 1 0 0 0,1 0-1 0 0,0-1 1 0 0,-1 1 0 0 0,1-1 0 0 0,-1 0 0 0 0,0 0 0 0 0,0 0 0 0 0,0 0-1 0 0,0 0 1 0 0,0 0 0 0 0,0-1 0 0 0,0 1 0 0 0,-1-1 0 0 0,1 1-1 0 0,-1-1 1 0 0,0 1 0 0 0,0-1 0 0 0,0 0 0 0 0,0 0 0 0 0,0 0-1 0 0,-1 1 1 0 0,1-1 0 0 0,-1 0 0 0 0,1 0 0 0 0,-1-5 0 0 0,-1 2 117 0 0,0 0 0 0 0,1 1-1 0 0,-2 0 1 0 0,1-1 0 0 0,-1 1 0 0 0,1 0 0 0 0,-1-1 0 0 0,-1 1 0 0 0,1 0 0 0 0,-1 1 0 0 0,0-1 0 0 0,0 0 0 0 0,0 1 0 0 0,-6-6 0 0 0,5 6-309 0 0,-1 0 0 0 0,1 0 0 0 0,-1 0 1 0 0,0 1-1 0 0,0 0 0 0 0,0 0 0 0 0,0 0 0 0 0,-1 0 1 0 0,1 1-1 0 0,-1 0 0 0 0,0 0 0 0 0,1 1 0 0 0,-1-1 1 0 0,0 1-1 0 0,0 1 0 0 0,0-1 0 0 0,0 1 0 0 0,0 0 1 0 0,0 0-1 0 0,-7 2 0 0 0,11-2-60 0 0,1 0-1 0 0,-1 1 1 0 0,0-1-1 0 0,0 1 1 0 0,1 0-1 0 0,-1 0 1 0 0,1 0 0 0 0,-1-1-1 0 0,1 2 1 0 0,-1-1-1 0 0,1 0 1 0 0,-1 0-1 0 0,-1 2 1 0 0,2-1-391 0 0,-1 0 0 0 0,0 1 0 0 0,1-1 1 0 0,0 0-1 0 0,-1 1 0 0 0,1-1 0 0 0,0 1 0 0 0,0 0 0 0 0,1-1 0 0 0,-1 1 1 0 0,1-1-1 0 0,-1 1 0 0 0,1 4 0 0 0,-1 4 156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8594 0 0,'0'0'2424'0'0,"2"-15"1088"0"0,27-43-947 0 0,-4 8-2143 0 0,-23 44-388 0 0,48-119 295 0 0,-43 104-337 0 0,-2 1-1 0 0,0-1 1 0 0,-1 0 0 0 0,1-39-1 0 0,-5 54-411 0 0,-1 8-424 0 0,0 10 163 0 0,3 2 601 0 0,1-1 0 0 0,0 1 0 0 0,1 0 0 0 0,9 20 0 0 0,-5-12 18 0 0,49 112 65 0 0,-42-102 201 0 0,-3-7 218 0 0,1 0 0 0 0,25 35 0 0 0,-34-55-481 0 0,3 5 952 0 0,-9-9-333 0 0,-5-5-267 0 0,-53-28 132 0 0,36 19-372 0 0,-30-19 1 0 0,-4-11-97 0 0,57 42 30 0 0,1 1 1 0 0,-1 0-1 0 0,1-1 0 0 0,-1 1 1 0 0,1 0-1 0 0,0-1 0 0 0,-1 1 1 0 0,1-1-1 0 0,0 1 0 0 0,-1-1 1 0 0,1 1-1 0 0,0 0 0 0 0,-1-1 0 0 0,1 1 1 0 0,0-1-1 0 0,0 1 0 0 0,0-1 1 0 0,-1 0-1 0 0,1 1 0 0 0,0-1 1 0 0,0 1-1 0 0,0-1 0 0 0,0 1 1 0 0,0-1-1 0 0,0 1 0 0 0,0-2 1 0 0,1 2-23 0 0,-1-1 1 0 0,0 0 0 0 0,1 1 0 0 0,-1-1-1 0 0,1 1 1 0 0,-1-1 0 0 0,1 1-1 0 0,-1-1 1 0 0,1 1 0 0 0,0-1 0 0 0,-1 1-1 0 0,1-1 1 0 0,0 1 0 0 0,-1 0 0 0 0,1-1-1 0 0,1 1 1 0 0,3-2-178 0 0,0 0 0 0 0,0 1 0 0 0,10-1-1 0 0,20-1-959 0 0,17 1-4736 0 0,11 0-1945 0 0,-21-3 6151 0 0,-41 5 1704 0 0,33-5-86 0 0,-31 5 72 0 0,0 0 1 0 0,-1 0 0 0 0,1 0 0 0 0,0 0 0 0 0,0 1 0 0 0,0-1-1 0 0,-1 1 1 0 0,5 1 0 0 0,-7-2 13 0 0,1 1 1 0 0,-1-1-1 0 0,0 1 0 0 0,1-1 0 0 0,-1 1 0 0 0,0-1 1 0 0,1 1-1 0 0,-1-1 0 0 0,0 1 0 0 0,0 0 0 0 0,0-1 1 0 0,1 1-1 0 0,-1 0 0 0 0,0-1 0 0 0,0 1 1 0 0,0-1-1 0 0,0 1 0 0 0,0 0 0 0 0,0-1 0 0 0,0 1 1 0 0,-1 0-1 0 0,1-1 0 0 0,0 1 0 0 0,0 0 1 0 0,-1 2 2 0 0,0 20-31 0 0,1-13 2413 0 0,0 1 1 0 0,0 10 0 0 0,1-18-1960 0 0,-1-1 0 0 0,1 0 1 0 0,0 0-1 0 0,-1 1 0 0 0,1-1 1 0 0,0 0-1 0 0,0 0 1 0 0,0 0-1 0 0,2 3 2571 0 0,-5-6-2718 0 0,-1 0 0 0 0,1 0 0 0 0,-1 0-1 0 0,1 0 1 0 0,0 0 0 0 0,0 0-1 0 0,-1-1 1 0 0,1 1 0 0 0,0-1-1 0 0,0 0 1 0 0,0 0 0 0 0,1 0-1 0 0,-4-3 1 0 0,-20-29 356 0 0,21 28-632 0 0,1 0 0 0 0,0 0 0 0 0,0-1 0 0 0,1 1 0 0 0,-1 0 0 0 0,-2-14 0 0 0,5 17-47 0 0,-1 1 0 0 0,1 0-1 0 0,-1-1 1 0 0,1 1 0 0 0,0-1 0 0 0,0 1 0 0 0,0 0-1 0 0,1-1 1 0 0,-1 1 0 0 0,0 0 0 0 0,1-1 0 0 0,0 1-1 0 0,-1 0 1 0 0,1-1 0 0 0,0 1 0 0 0,0 0 0 0 0,0 0-1 0 0,1 0 1 0 0,-1 0 0 0 0,0 0 0 0 0,1 0 0 0 0,0 0-1 0 0,2-2 1 0 0,-2 3-88 0 0,0-1-1 0 0,0 1 1 0 0,0 0-1 0 0,1 0 1 0 0,-1 0-1 0 0,0 0 1 0 0,0 1-1 0 0,1-1 1 0 0,-1 0-1 0 0,1 1 1 0 0,-1 0-1 0 0,0 0 1 0 0,1-1-1 0 0,-1 2 1 0 0,1-1-1 0 0,3 0 1 0 0,2 2-1795 0 0,0 0 0 0 0,-1 0 0 0 0,14 6 0 0 0,-12-4 571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 7482 0 0,'-2'-3'521'0'0,"0"0"1"0"0,-1 0 0 0 0,1 1 0 0 0,0-1 0 0 0,-1 0 0 0 0,1 1 0 0 0,-1 0 0 0 0,0 0 0 0 0,0 0 0 0 0,0 0-1 0 0,0 0 1 0 0,0 0 0 0 0,-6-1 0 0 0,5 2-377 0 0,-1-1 0 0 0,1 1 0 0 0,0 1 0 0 0,-1-1 0 0 0,1 1 0 0 0,-1 0-1 0 0,1 0 1 0 0,0 0 0 0 0,-1 0 0 0 0,-5 2 0 0 0,6-2-186 0 0,0 1 0 0 0,0 1 0 0 0,0-1-1 0 0,0 0 1 0 0,0 1 0 0 0,1 0 0 0 0,-1 0 0 0 0,0 0-1 0 0,1 0 1 0 0,-1 1 0 0 0,1-1 0 0 0,0 1 0 0 0,0 0 0 0 0,0 0-1 0 0,0 0 1 0 0,1 0 0 0 0,-1 0 0 0 0,1 1 0 0 0,0-1 0 0 0,0 1-1 0 0,0 0 1 0 0,0-1 0 0 0,0 1 0 0 0,-1 7 0 0 0,2-3 0 0 0,-1 1 0 0 0,1 0 0 0 0,1 0 0 0 0,0 0 0 0 0,0 0 0 0 0,1 0 0 0 0,0 0 0 0 0,0 0 0 0 0,1 0 0 0 0,3 8 0 0 0,-3-13 36 0 0,-1 0-1 0 0,1-1 1 0 0,0 1 0 0 0,0-1 0 0 0,0 1 0 0 0,0-1 0 0 0,0 0 0 0 0,1 0 0 0 0,0 0-1 0 0,5 5 1 0 0,-5-6 1 0 0,-1 0-1 0 0,1-1 0 0 0,0 1 1 0 0,0-1-1 0 0,0 0 0 0 0,0 0 1 0 0,0 0-1 0 0,0 0 1 0 0,0 0-1 0 0,0 0 0 0 0,0-1 1 0 0,0 0-1 0 0,0 1 0 0 0,0-1 1 0 0,5-1-1 0 0,-1 0-2 0 0,0 0 0 0 0,-1-1 0 0 0,1 0 1 0 0,0-1-1 0 0,0 1 0 0 0,-1-1 0 0 0,1 0 0 0 0,-1-1 0 0 0,0 0 0 0 0,0 0 0 0 0,-1 0 0 0 0,1 0 0 0 0,-1-1 1 0 0,0 0-1 0 0,0 0 0 0 0,7-10 0 0 0,-10 12 21 0 0,-1 1 0 0 0,0 0-1 0 0,0-1 1 0 0,0 1 0 0 0,0 0 0 0 0,0-1 0 0 0,0 1 0 0 0,0-4 0 0 0,-1 5-9 0 0,0-1 0 0 0,0 1 1 0 0,0 0-1 0 0,0 0 1 0 0,0-1-1 0 0,0 1 0 0 0,0 0 1 0 0,0 0-1 0 0,0-1 0 0 0,-1 1 1 0 0,1 0-1 0 0,-1 0 0 0 0,1 0 1 0 0,-1-1-1 0 0,1 1 0 0 0,-1 0 1 0 0,-1-1-1 0 0,2 1-8 0 0,0 1 0 0 0,0 0 0 0 0,0 0 0 0 0,0 0 0 0 0,0 0 0 0 0,0 0 0 0 0,-1-1 0 0 0,1 1 1 0 0,0 0-1 0 0,0 0 0 0 0,0 0 0 0 0,0 0 0 0 0,0 0 0 0 0,0 0 0 0 0,-1 0 0 0 0,1 0 0 0 0,0 0 0 0 0,0-1 0 0 0,0 1 0 0 0,0 0 0 0 0,-1 0 0 0 0,1 0 0 0 0,0 0 0 0 0,0 0 0 0 0,0 0 0 0 0,0 0 0 0 0,-1 0 0 0 0,1 0 0 0 0,0 0 0 0 0,0 0 0 0 0,0 0 0 0 0,0 0 0 0 0,-1 0 1 0 0,1 0-1 0 0,0 0 0 0 0,0 1 0 0 0,0-1 0 0 0,0 0 0 0 0,0 0 0 0 0,-1 0 0 0 0,1 0 0 0 0,0 0 0 0 0,0 0 0 0 0,0 0 0 0 0,0 0 0 0 0,0 1 0 0 0,0-1 0 0 0,-1 0 0 0 0,1 0 0 0 0,0 0 0 0 0,0 0 0 0 0,0 0 0 0 0,0 1 0 0 0,0-1 0 0 0,0 0 0 0 0,0 0 0 0 0,0 0 1 0 0,0 0-1 0 0,0 1 0 0 0,0-1 0 0 0,0 0 0 0 0,0 0 0 0 0,0 0 0 0 0,0 0 0 0 0,0 1 0 0 0,-1 11-70 0 0,2-8 65 0 0,0 0-1 0 0,1 0 0 0 0,-1 0 1 0 0,1-1-1 0 0,0 1 1 0 0,0-1-1 0 0,0 1 1 0 0,1-1-1 0 0,-1 1 1 0 0,1-1-1 0 0,0 0 1 0 0,0 0-1 0 0,0-1 1 0 0,0 1-1 0 0,6 3 0 0 0,-4-3 20 0 0,0 0 0 0 0,0 0 0 0 0,0 0 0 0 0,1-1 0 0 0,-1 0 0 0 0,1 0-1 0 0,-1 0 1 0 0,1-1 0 0 0,0 0 0 0 0,9 1 0 0 0,-11-2 24 0 0,0-1 1 0 0,0 1 0 0 0,0-1-1 0 0,0 0 1 0 0,-1 0-1 0 0,1 0 1 0 0,0 0 0 0 0,0-1-1 0 0,-1 0 1 0 0,1 1-1 0 0,0-1 1 0 0,-1-1 0 0 0,0 1-1 0 0,0 0 1 0 0,1-1-1 0 0,-1 0 1 0 0,-1 0 0 0 0,1 1-1 0 0,0-2 1 0 0,-1 1-1 0 0,0 0 1 0 0,1 0 0 0 0,-1-1-1 0 0,0 1 1 0 0,-1-1-1 0 0,3-7 1 0 0,-2 7 53 0 0,-1 0 1 0 0,1 0-1 0 0,-1 0 0 0 0,-1 0 1 0 0,1 0-1 0 0,0-1 0 0 0,-1 1 1 0 0,0 0-1 0 0,0 0 0 0 0,0 0 0 0 0,-1-1 1 0 0,1 1-1 0 0,-1 0 0 0 0,0 0 1 0 0,0 0-1 0 0,0 0 0 0 0,-1 0 1 0 0,1 0-1 0 0,-1 0 0 0 0,0 1 1 0 0,0-1-1 0 0,-1 1 0 0 0,1-1 1 0 0,-1 1-1 0 0,-4-6 0 0 0,1 5-131 0 0,1 0-1 0 0,-1 0 0 0 0,1 1 1 0 0,-1-1-1 0 0,0 1 1 0 0,0 0-1 0 0,-1 1 1 0 0,1 0-1 0 0,-1 0 0 0 0,1 0 1 0 0,-11-1-1 0 0,14 3-205 0 0,0-1 0 0 0,0 1-1 0 0,1 0 1 0 0,-1 0 0 0 0,0 1 0 0 0,0-1-1 0 0,0 1 1 0 0,0-1 0 0 0,0 1-1 0 0,0 0 1 0 0,0 0 0 0 0,1 0 0 0 0,-1 0-1 0 0,0 1 1 0 0,1-1 0 0 0,-1 1-1 0 0,1-1 1 0 0,0 1 0 0 0,-1 0 0 0 0,1 0-1 0 0,0 0 1 0 0,0 0 0 0 0,0 1 0 0 0,0-1-1 0 0,1 1 1 0 0,-1-1 0 0 0,1 1-1 0 0,-3 4 1 0 0,0 3-2226 0 0,-2 2-1765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32 0 0,'-5'-8'8'0'0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10842 0 0,'-8'-5'621'0'0,"7"5"-606"0"0,1 0 1 0 0,0 0 0 0 0,0 0-1 0 0,0 0 1 0 0,0 0-1 0 0,-1 0 1 0 0,1 0 0 0 0,0 0-1 0 0,0 0 1 0 0,0 0 0 0 0,0 0-1 0 0,-1 1 1 0 0,1-1-1 0 0,0 0 1 0 0,0 0 0 0 0,0 0-1 0 0,0 0 1 0 0,0 0-1 0 0,0 0 1 0 0,0 1 0 0 0,-1-1-1 0 0,1 0 1 0 0,0 0-1 0 0,0 0 1 0 0,0 0 0 0 0,0 1-1 0 0,0-1 1 0 0,0 0-1 0 0,0 0 1 0 0,0 20 417 0 0,0-15-441 0 0,11 97 545 0 0,-4-53-223 0 0,17 105 805 0 0,-21-140-931 0 0,-2-11-94 0 0,0 0 0 0 0,0 1 0 0 0,-1-1 0 0 0,0 0-1 0 0,1 1 1 0 0,-2 6 0 0 0,-1-13 50 0 0,0 1 1 0 0,0-1-1 0 0,0 0 0 0 0,1 1 0 0 0,-1-1 1 0 0,-2-6-1 0 0,3 0-111 0 0,-2-3-86 0 0,2 0 0 0 0,-1-1 1 0 0,2 1-1 0 0,0-19 0 0 0,0 28 27 0 0,1 1-1 0 0,-1-1 1 0 0,1 0-1 0 0,0 0 0 0 0,-1 0 1 0 0,1 1-1 0 0,0-1 0 0 0,1 0 1 0 0,-1 1-1 0 0,0-1 0 0 0,1 1 1 0 0,0-1-1 0 0,-1 1 1 0 0,1 0-1 0 0,0 0 0 0 0,0 0 1 0 0,0 0-1 0 0,0 0 0 0 0,1 0 1 0 0,-1 0-1 0 0,0 1 1 0 0,1-1-1 0 0,-1 1 0 0 0,6-2 1 0 0,-2 1 1 0 0,0 0 1 0 0,-1 1-1 0 0,1 0 1 0 0,0 0-1 0 0,0 1 1 0 0,0-1 0 0 0,0 1-1 0 0,0 0 1 0 0,0 1-1 0 0,0 0 1 0 0,-1 0-1 0 0,1 0 1 0 0,0 0 0 0 0,10 5-1 0 0,-9-3 48 0 0,0 0 0 0 0,0 1 0 0 0,-1 0 0 0 0,1 0 1 0 0,-1 1-1 0 0,0-1 0 0 0,0 1 0 0 0,-1 0 0 0 0,0 1 0 0 0,0 0 0 0 0,6 7 0 0 0,-8-9 121 0 0,0 1 0 0 0,-1 0 0 0 0,1 0 0 0 0,-1 0 0 0 0,0 0 0 0 0,0 0 0 0 0,-1 0 0 0 0,2 11-1 0 0,-2-14-95 0 0,-1 0-1 0 0,0 0 0 0 0,0 0 1 0 0,0 0-1 0 0,0 0 0 0 0,0 0 1 0 0,0 0-1 0 0,-1 0 0 0 0,1 0 1 0 0,-1 0-1 0 0,1 0 0 0 0,-1-1 1 0 0,0 1-1 0 0,0 0 0 0 0,0 0 1 0 0,0-1-1 0 0,0 1 0 0 0,0 0 1 0 0,0-1-1 0 0,0 1 0 0 0,-1-1 1 0 0,1 1-1 0 0,0-1 0 0 0,-1 0 1 0 0,0 0-1 0 0,1 0 0 0 0,-4 2 1 0 0,-4 1-64 0 0,1 0 0 0 0,-1-1 0 0 0,0 0 0 0 0,0-1 0 0 0,0 0 0 0 0,0 0 0 0 0,-16 0 0 0 0,21-1-306 0 0,0-1-1 0 0,1 0 0 0 0,-1-1 1 0 0,0 1-1 0 0,0-1 0 0 0,0 0 0 0 0,0 0 1 0 0,1 0-1 0 0,-1 0 0 0 0,0 0 1 0 0,1-1-1 0 0,-1 0 0 0 0,1 0 1 0 0,0 0-1 0 0,0 0 0 0 0,0 0 0 0 0,0-1 1 0 0,0 1-1 0 0,0-1 0 0 0,-5-6 1 0 0,7 7-145 0 0,1 0 1 0 0,-1 0 0 0 0,0 0 0 0 0,0 0 0 0 0,1 0 0 0 0,-1 0-1 0 0,1 0 1 0 0,-1 0 0 0 0,1 0 0 0 0,0-1 0 0 0,0 1-1 0 0,0 0 1 0 0,0 0 0 0 0,1 0 0 0 0,-1 0 0 0 0,0-1 0 0 0,1 1-1 0 0,0 0 1 0 0,-1 0 0 0 0,3-3 0 0 0,-1-1 321 0 0,1 1 1 0 0,0-1-1 0 0,0 1 1 0 0,1-1-1 0 0,7-8 1 0 0,-4 10 133 0 0,20-2 26 0 0,89-13 101 0 0,-87 16-71 0 0,-21 8-65 0 0,-8-5 21 0 0,1 0-1 0 0,-1 0 1 0 0,0 0-1 0 0,1 0 1 0 0,-1 1 0 0 0,1-1-1 0 0,-1 0 1 0 0,1 0-1 0 0,-1 1 1 0 0,0-1-1 0 0,1 0 1 0 0,-1 1-1 0 0,0-1 1 0 0,1 0 0 0 0,-1 1-1 0 0,0-1 1 0 0,1 0-1 0 0,-1 1 1 0 0,0-1-1 0 0,0 1 1 0 0,1-1 0 0 0,-1 1-1 0 0,0-1 1 0 0,0 1-1 0 0,0-1 1 0 0,0 0-1 0 0,0 1 1 0 0,1-1 0 0 0,-1 1-1 0 0,0-1 1 0 0,0 1-1 0 0,0-1 1 0 0,-1 1-1 0 0,1-1 1 0 0,0 1 0 0 0,0-1-1 0 0,0 1 1 0 0,0-1-1 0 0,0 1 1 0 0,0-1-1 0 0,-1 1 1 0 0,1-1-1 0 0,0 0 1 0 0,0 1 0 0 0,-1-1-1 0 0,1 1 1 0 0,-1 1 454 0 0,0 0 0 0 0,0 0 0 0 0,0 0-1 0 0,0 0 1 0 0,1 0 0 0 0,-1 1 0 0 0,1-1 0 0 0,-1 0 0 0 0,1 0 0 0 0,0 0 0 0 0,0 1 0 0 0,0-1 0 0 0,0 0 0 0 0,0 0 0 0 0,1 1 0 0 0,0 1 0 0 0,0 0-181 0 0,0-1 1 0 0,0 1-1 0 0,1-1 0 0 0,0 0 1 0 0,0 0-1 0 0,0 0 1 0 0,0 0-1 0 0,0 0 1 0 0,4 4-1 0 0,-1-3-78 0 0,0 1 0 0 0,0-1-1 0 0,0 0 1 0 0,1 0 0 0 0,-1-1-1 0 0,1 0 1 0 0,0 0 0 0 0,0 0-1 0 0,0 0 1 0 0,12 2-1 0 0,-14-4-101 0 0,-1-1-1 0 0,1 0 0 0 0,0 0 0 0 0,-1 0 0 0 0,1 0 0 0 0,0 0 1 0 0,-1-1-1 0 0,1 1 0 0 0,0-1 0 0 0,-1 0 0 0 0,1 0 0 0 0,-1 0 1 0 0,1-1-1 0 0,-1 1 0 0 0,0-1 0 0 0,0 0 0 0 0,0 0 0 0 0,0 0 0 0 0,0 0 1 0 0,4-4-1 0 0,-3 2-2 0 0,0 0 1 0 0,0-1 0 0 0,-1 0-1 0 0,1 0 1 0 0,-1 0-1 0 0,0 0 1 0 0,0 0-1 0 0,-1-1 1 0 0,0 1 0 0 0,1-1-1 0 0,1-10 1 0 0,-4 12 5 0 0,1 0 1 0 0,-1 0-1 0 0,0 0 0 0 0,0 0 1 0 0,-1 0-1 0 0,1 0 0 0 0,-1 0 1 0 0,0 0-1 0 0,0 0 1 0 0,-1 0-1 0 0,1 0 0 0 0,-1 0 1 0 0,1 1-1 0 0,-1-1 1 0 0,0 1-1 0 0,-1-1 0 0 0,1 1 1 0 0,-1 0-1 0 0,-4-5 0 0 0,5 5-104 0 0,-1 0-1 0 0,0 0 1 0 0,0 1-1 0 0,0-1 1 0 0,-1 1-1 0 0,1 0 0 0 0,0 0 1 0 0,-1 0-1 0 0,0 0 1 0 0,1 1-1 0 0,-1-1 1 0 0,0 1-1 0 0,0 0 1 0 0,0 0-1 0 0,0 0 0 0 0,0 1 1 0 0,0-1-1 0 0,0 1 1 0 0,-7 0-1 0 0,6 1-34 0 0,0 0 0 0 0,-1 1 0 0 0,1 0 0 0 0,0-1 0 0 0,0 1-1 0 0,0 1 1 0 0,0-1 0 0 0,1 1 0 0 0,-1 0 0 0 0,1 0 0 0 0,-1 0 0 0 0,1 1-1 0 0,-4 4 1 0 0,5-5 33 0 0,1-1 0 0 0,0 1 0 0 0,0 0 0 0 0,0 0 0 0 0,0 0 0 0 0,1 1 0 0 0,-1-1 0 0 0,1 0 0 0 0,0 0 0 0 0,0 1 0 0 0,0-1 0 0 0,0 1 0 0 0,0-1 0 0 0,1 1 0 0 0,-1 0 0 0 0,1-1 0 0 0,0 1 0 0 0,1-1 0 0 0,-1 1 0 0 0,1 5 0 0 0,1-2-4 0 0,0 0 0 0 0,1-1-1 0 0,-1 1 1 0 0,1-1-1 0 0,0 1 1 0 0,1-1 0 0 0,0 0-1 0 0,0 0 1 0 0,0-1-1 0 0,6 7 1 0 0,-8-10 5 0 0,0 0-1 0 0,-1 0 1 0 0,1-1 0 0 0,0 1-1 0 0,0-1 1 0 0,0 1-1 0 0,0-1 1 0 0,0 0 0 0 0,0 0-1 0 0,1 0 1 0 0,-1 0 0 0 0,0 0-1 0 0,0 0 1 0 0,1-1 0 0 0,-1 1-1 0 0,1-1 1 0 0,-1 0 0 0 0,1 0-1 0 0,-1 1 1 0 0,0-2 0 0 0,1 1-1 0 0,-1 0 1 0 0,1 0 0 0 0,-1-1-1 0 0,0 1 1 0 0,1-1 0 0 0,-1 0-1 0 0,0 0 1 0 0,1 0 0 0 0,-1 0-1 0 0,0 0 1 0 0,4-3 0 0 0,-2 1 28 0 0,1 0 1 0 0,-1-1 0 0 0,0 1 0 0 0,0-1 0 0 0,-1 0 0 0 0,1 0 0 0 0,-1-1 0 0 0,1 1-1 0 0,-1-1 1 0 0,-1 0 0 0 0,1 0 0 0 0,-1 0 0 0 0,0 0 0 0 0,0 0 0 0 0,0 0-1 0 0,1-8 1 0 0,0 4-58 0 0,-1 8 24 0 0,1 13 79 0 0,0-1 109 0 0,-1-6-135 0 0,1 0 1 0 0,-1 0-1 0 0,1-1 1 0 0,0 1-1 0 0,0-1 1 0 0,1 1-1 0 0,-1-1 0 0 0,5 4 1 0 0,-6-7-117 0 0,0 1-1 0 0,0-1 1 0 0,0 0-1 0 0,0 0 1 0 0,0 0 0 0 0,0 0-1 0 0,0 0 1 0 0,1 0 0 0 0,-1 0-1 0 0,0-1 1 0 0,0 1-1 0 0,1-1 1 0 0,-1 0 0 0 0,0 1-1 0 0,1-1 1 0 0,-1 0 0 0 0,0-1-1 0 0,1 1 1 0 0,-1 0-1 0 0,0-1 1 0 0,4 0 0 0 0,-2 0-672 0 0,0-1 0 0 0,0 0 0 0 0,-1 1 0 0 0,1-1 0 0 0,6-5 1 0 0,-7 5-239 0 0,-1 0 0 0 0,1 0 0 0 0,-1 0 0 0 0,1-1 0 0 0,-1 1 0 0 0,0-1 0 0 0,3-5 0 0 0,0-2 481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12 255 6401 0 0,'1'2'286'0'0,"0"-1"0"0"0,1 1 0 0 0,-1-1 0 0 0,1 0-1 0 0,-1 0 1 0 0,1 0 0 0 0,-1 1 0 0 0,1-2 0 0 0,0 1-1 0 0,0 0 1 0 0,-1 0 0 0 0,1 0 0 0 0,0-1 0 0 0,0 1-1 0 0,0-1 1 0 0,0 0 0 0 0,0 1 0 0 0,0-1 0 0 0,4 0-1 0 0,-3 0-127 0 0,0 0-1 0 0,1-1 0 0 0,-1 1 0 0 0,0-1 0 0 0,1 0 0 0 0,-1 1 0 0 0,0-1 0 0 0,0-1 0 0 0,0 1 1 0 0,6-3-1 0 0,-5 1-46 0 0,0-1 1 0 0,1 1-1 0 0,-1-1 1 0 0,0 0 0 0 0,-1 0-1 0 0,1 0 1 0 0,-1-1-1 0 0,0 1 1 0 0,0-1-1 0 0,0 0 1 0 0,-1 0 0 0 0,1 0-1 0 0,-1 0 1 0 0,0 0-1 0 0,-1 0 1 0 0,1-1-1 0 0,-1 1 1 0 0,0 0 0 0 0,-1-1-1 0 0,1-6 1 0 0,-1 4-20 0 0,0 0 0 0 0,-1 0 0 0 0,0 0 0 0 0,0 1 0 0 0,-1-1 0 0 0,0 0 0 0 0,0 0 0 0 0,-1 1 0 0 0,0-1 0 0 0,0 1 0 0 0,-1 0 0 0 0,0 0 0 0 0,-6-9 0 0 0,6 11-122 0 0,0 1 0 0 0,0-1 0 0 0,0 1 0 0 0,0-1 0 0 0,-1 1 0 0 0,-7-5 0 0 0,11 8 5 0 0,0 1-1 0 0,-1-1 0 0 0,1 0 1 0 0,0 1-1 0 0,0-1 0 0 0,-1 1 1 0 0,1-1-1 0 0,0 1 0 0 0,-1 0 1 0 0,1 0-1 0 0,0 0 0 0 0,-1 0 1 0 0,1 0-1 0 0,0 0 0 0 0,-1 0 1 0 0,1 0-1 0 0,0 0 0 0 0,-1 0 1 0 0,1 1-1 0 0,0-1 0 0 0,-1 1 1 0 0,1-1-1 0 0,0 1 0 0 0,0-1 1 0 0,-1 1-1 0 0,1 0 0 0 0,0-1 1 0 0,0 1-1 0 0,0 0 0 0 0,0 0 1 0 0,0 0-1 0 0,0 0 0 0 0,0 0 1 0 0,-1 2-1 0 0,-2 2-11 0 0,1 1 1 0 0,0-1 0 0 0,0 1-1 0 0,0-1 1 0 0,1 1 0 0 0,0 0-1 0 0,0 0 1 0 0,0 0 0 0 0,1 0-1 0 0,0 0 1 0 0,-1 9 0 0 0,1 8 170 0 0,3 38 0 0 0,-1-53-106 0 0,1 15 121 0 0,1 0-1 0 0,0-1 1 0 0,2 1 0 0 0,1-1-1 0 0,11 28 1 0 0,-16-46-119 0 0,1 1 1 0 0,1-1-1 0 0,-1 0 1 0 0,1 0-1 0 0,0 0 0 0 0,-1 0 1 0 0,2 0-1 0 0,-1 0 1 0 0,0-1-1 0 0,1 0 0 0 0,4 4 1 0 0,-6-6-26 0 0,0 0 1 0 0,-1 0 0 0 0,1 0-1 0 0,0 0 1 0 0,0 0 0 0 0,0-1 0 0 0,1 1-1 0 0,-1-1 1 0 0,0 1 0 0 0,0-1-1 0 0,0 0 1 0 0,0 0 0 0 0,0 0-1 0 0,1 0 1 0 0,-1 0 0 0 0,0 0-1 0 0,0 0 1 0 0,0-1 0 0 0,0 1 0 0 0,0-1-1 0 0,0 0 1 0 0,0 1 0 0 0,0-1-1 0 0,0 0 1 0 0,0 0 0 0 0,0-1-1 0 0,2 0 1 0 0,-2 0 2 0 0,0 1-1 0 0,0-1 1 0 0,0 0-1 0 0,0 1 0 0 0,0-1 1 0 0,0 0-1 0 0,0 0 1 0 0,-1-1-1 0 0,1 1 1 0 0,-1 0-1 0 0,0 0 1 0 0,1-1-1 0 0,-1 1 1 0 0,0-1-1 0 0,0 1 1 0 0,-1-1-1 0 0,1 0 1 0 0,0 1-1 0 0,-1-4 0 0 0,1 5-16 0 0,-1 1-1 0 0,0-1 0 0 0,1 1 0 0 0,-1-1 0 0 0,1 1 0 0 0,-1 0 0 0 0,0-1 0 0 0,1 1 0 0 0,-1 0 1 0 0,1-1-1 0 0,-1 1 0 0 0,1 0 0 0 0,-1 0 0 0 0,1-1 0 0 0,-1 1 0 0 0,1 0 0 0 0,-1 0 0 0 0,1 0 0 0 0,-1 0 1 0 0,1 0-1 0 0,-1 0 0 0 0,1 0 0 0 0,0 0 0 0 0,-1 0 0 0 0,1 0 0 0 0,0 0 0 0 0,16 2-43 0 0,-6 0 49 0 0,0 1 12 0 0,-1-1 0 0 0,17 1 0 0 0,-24-3 3 0 0,1 0-1 0 0,-1-1 1 0 0,0 1-1 0 0,0 0 1 0 0,1-1-1 0 0,-1 0 1 0 0,0 0-1 0 0,0 0 1 0 0,0 0-1 0 0,0 0 0 0 0,0-1 1 0 0,4-2-1 0 0,-4 2 13 0 0,-1 1-1 0 0,0-1 0 0 0,0 0 0 0 0,0 0 0 0 0,0 1 1 0 0,-1-2-1 0 0,1 1 0 0 0,0 0 0 0 0,-1 0 0 0 0,0 0 1 0 0,1-1-1 0 0,-1 1 0 0 0,0-1 0 0 0,0 1 0 0 0,1-5 1 0 0,-2 5-5 0 0,0 0 0 0 0,0 0 0 0 0,1 0 0 0 0,-2 0 0 0 0,1 0 0 0 0,0 0 0 0 0,0 0 0 0 0,-1 0 0 0 0,1 0 0 0 0,-1 0 0 0 0,1 0 0 0 0,-1 1 0 0 0,0-1 0 0 0,0 0 0 0 0,0 0 0 0 0,0 0 0 0 0,0 1 0 0 0,0-1 0 0 0,0 1 0 0 0,0-1 1 0 0,-3-2-1 0 0,0 1-36 0 0,0 0 1 0 0,0 0-1 0 0,0 0 1 0 0,0 0-1 0 0,0 1 1 0 0,-1 0-1 0 0,1 0 1 0 0,-1 0 0 0 0,1 0-1 0 0,-1 1 1 0 0,-5-2-1 0 0,8 3-3 0 0,0 0 1 0 0,0-1-1 0 0,0 1 0 0 0,1 0 0 0 0,-1 0 1 0 0,0 0-1 0 0,0 0 0 0 0,0 1 0 0 0,0-1 0 0 0,1 0 1 0 0,-1 1-1 0 0,0-1 0 0 0,0 1 0 0 0,1 0 1 0 0,-1 0-1 0 0,1-1 0 0 0,-1 1 0 0 0,0 0 1 0 0,1 0-1 0 0,0 1 0 0 0,-1-1 0 0 0,1 0 0 0 0,0 0 1 0 0,-1 1-1 0 0,1-1 0 0 0,0 1 0 0 0,0-1 1 0 0,0 1-1 0 0,0-1 0 0 0,0 1 0 0 0,1 0 1 0 0,-2 2-1 0 0,1 1 38 0 0,0 0 0 0 0,0 0 0 0 0,0 0 1 0 0,1 0-1 0 0,0 0 0 0 0,0 0 0 0 0,0 0 1 0 0,0 0-1 0 0,1 0 0 0 0,0 0 0 0 0,3 8 0 0 0,-1-3 1 0 0,0 0-1 0 0,1 0 0 0 0,1 0 1 0 0,8 13-1 0 0,-11-21-1 0 0,-1 1 1 0 0,1-1-1 0 0,0 1 1 0 0,0-1-1 0 0,0 0 0 0 0,0 0 1 0 0,1 0-1 0 0,-1-1 0 0 0,1 1 1 0 0,-1 0-1 0 0,1-1 1 0 0,-1 1-1 0 0,1-1 0 0 0,0 0 1 0 0,3 1-1 0 0,-2-1-4 0 0,0 0-1 0 0,0-1 1 0 0,1 1-1 0 0,-1-1 1 0 0,0 0-1 0 0,1 0 1 0 0,-1-1-1 0 0,0 1 1 0 0,8-3-1 0 0,-5 1-19 0 0,1 0 1 0 0,-1-1-1 0 0,0 0 1 0 0,0 0-1 0 0,0-1 0 0 0,0 0 1 0 0,-1 0-1 0 0,0-1 0 0 0,1 0 1 0 0,-2 0-1 0 0,9-8 1 0 0,-11 9-34 0 0,1-1 0 0 0,-1 0 0 0 0,0 1 0 0 0,0-1 0 0 0,0-1 0 0 0,-1 1 0 0 0,0 0 0 0 0,0 0 0 0 0,0-1 0 0 0,0 1 0 0 0,-1-1 0 0 0,0 0 0 0 0,0 1 0 0 0,-1-1 1 0 0,0 0-1 0 0,0 0 0 0 0,0 1 0 0 0,-1-1 0 0 0,1 0 0 0 0,-1 1 0 0 0,-1-1 0 0 0,1 1 0 0 0,-1-1 0 0 0,0 1 0 0 0,-4-9 0 0 0,5 12-86 0 0,0 0 1 0 0,0 1-1 0 0,0-1 0 0 0,0 0 0 0 0,0 1 0 0 0,0-1 0 0 0,-2-1 0 0 0,3 3 112 0 0,0 0 0 0 0,0 0 0 0 0,-1 0 1 0 0,1 0-1 0 0,0 0 0 0 0,0 0 0 0 0,0 0 0 0 0,0 0 0 0 0,0 0 0 0 0,0 0 0 0 0,0 0 0 0 0,0 0 0 0 0,0 0 1 0 0,0 0-1 0 0,0 0 0 0 0,-1 0 0 0 0,1 0 0 0 0,0-1 0 0 0,0 1 0 0 0,0 0 0 0 0,0 0 0 0 0,0 0 0 0 0,0 0 0 0 0,0 1 1 0 0,0-1-1 0 0,-1 0 0 0 0,1 0 0 0 0,0 0 0 0 0,0 0 0 0 0,0 0 0 0 0,0 0 0 0 0,0 0 0 0 0,0 0 0 0 0,0 0 1 0 0,0 0-1 0 0,0 0 0 0 0,0 0 0 0 0,-1 0 0 0 0,1 0 0 0 0,0 0 0 0 0,0 0 0 0 0,0 0 0 0 0,0 0 0 0 0,0 1 0 0 0,0 9-164 0 0,3 3 209 0 0,0-1 1 0 0,1 1-1 0 0,1 0 1 0 0,0-1 0 0 0,0 0-1 0 0,10 14 1 0 0,13 31 580 0 0,-25-49-315 0 0,-2-5-87 0 0,0 0 0 0 0,0 0 0 0 0,1 0 0 0 0,-1 1 0 0 0,1-1-1 0 0,0-1 1 0 0,3 6 208 0 0,-5-25-199 0 0,-1 1 0 0 0,-1-1 0 0 0,-4-16 0 0 0,5 26-236 0 0,-2-6-67 0 0,-2-25 0 0 0,4 35 80 0 0,1 0 1 0 0,0 0 0 0 0,0 0-1 0 0,1 0 1 0 0,-1 0-1 0 0,1 0 1 0 0,-1 0 0 0 0,1 0-1 0 0,0 1 1 0 0,0-1-1 0 0,0 0 1 0 0,0 0 0 0 0,1 1-1 0 0,2-5 1 0 0,-4 7-4 0 0,1-1 0 0 0,0 1 0 0 0,-1-1 0 0 0,1 1 0 0 0,0-1 0 0 0,-1 1 0 0 0,1 0 0 0 0,0-1 0 0 0,0 1 0 0 0,0 0 0 0 0,-1 0 0 0 0,1 0 0 0 0,0 0 0 0 0,0-1 0 0 0,0 1 0 0 0,0 0 0 0 0,-1 0 0 0 0,1 1 0 0 0,0-1 0 0 0,0 0 0 0 0,0 0 0 0 0,0 0 0 0 0,-1 0 0 0 0,1 1 0 0 0,0-1 0 0 0,0 0 0 0 0,0 1 1 0 0,1 0-1 0 0,21 14-145 0 0,-21-13 139 0 0,2 1 1 0 0,1 1-1 0 0,-1 0 0 0 0,-1 0 1 0 0,1 0-1 0 0,-1 0 1 0 0,1 1-1 0 0,-1-1 0 0 0,-1 1 1 0 0,4 6-1 0 0,1 7-66 0 0,8 24 0 0 0,-1 0-771 0 0,-13-39 1611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 3257 0 0,'-1'-1'165'0'0,"0"1"1"0"0,1 0 0 0 0,-1 0-1 0 0,0 0 1 0 0,0-1 0 0 0,0 1-1 0 0,1 0 1 0 0,-1 0-1 0 0,0 0 1 0 0,0 0 0 0 0,0 0-1 0 0,0 1 1 0 0,1-1 0 0 0,-1 0-1 0 0,0 0 1 0 0,0 0-1 0 0,1 1 1 0 0,-1-1 0 0 0,0 0-1 0 0,0 1 1 0 0,1-1 0 0 0,-1 1-1 0 0,0-1 1 0 0,0 1 0 0 0,0 1 113 0 0,1 0 1 0 0,0-1 0 0 0,-1 1-1 0 0,1 0 1 0 0,0 0 0 0 0,0 0-1 0 0,0-1 1 0 0,0 1 0 0 0,0 0 0 0 0,1 3-1 0 0,13 76 1980 0 0,33 113 1 0 0,-44-183-2275 0 0,0-1 0 0 0,1 0 0 0 0,0 0 0 0 0,1 0 0 0 0,0 0 0 0 0,0-1 0 0 0,1 1 0 0 0,14 15 0 0 0,-7-9-361 0 0,-10-12-73 0 0,-1 0-1 0 0,1-1 0 0 0,0 0 0 0 0,0 1 1 0 0,0-1-1 0 0,7 4 0 0 0,-6-5-90 0 0,0 1 0 0 0,0-1 0 0 0,0 0 0 0 0,0 0 0 0 0,1-1 0 0 0,6 2 0 0 0,10 2 196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4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5897 0 0,'8'4'418'0'0,"-1"0"0"0"0,1 0 1 0 0,1-1-1 0 0,-1 0 0 0 0,0-1 0 0 0,1 1 0 0 0,-1-2 0 0 0,1 1 0 0 0,9-1 0 0 0,-5 0 2 0 0,0-1 0 0 0,0-1 1 0 0,0-1-1 0 0,0 1 0 0 0,19-7 0 0 0,-30 8-252 0 0,0-1 1 0 0,0 0-1 0 0,0 1 0 0 0,0-1 1 0 0,0 0-1 0 0,0 0 1 0 0,0 0-1 0 0,-1-1 1 0 0,1 1-1 0 0,0 0 1 0 0,-1-1-1 0 0,1 1 0 0 0,-1-1 1 0 0,1 1-1 0 0,-1-1 1 0 0,0 0-1 0 0,0 0 1 0 0,1 0-1 0 0,-1 1 0 0 0,-1-1 1 0 0,1 0-1 0 0,0 0 1 0 0,1-3-1 0 0,-2 2 23 0 0,1 0 0 0 0,-1 0 0 0 0,0 0-1 0 0,0 0 1 0 0,0 0 0 0 0,0 0 0 0 0,-1 0-1 0 0,1 0 1 0 0,-1 0 0 0 0,0 0 0 0 0,1 0-1 0 0,-1 0 1 0 0,-1 0 0 0 0,1 0 0 0 0,0 1-1 0 0,-2-4 1 0 0,-1 0-29 0 0,-1-1-1 0 0,1 1 0 0 0,-1 0 1 0 0,0 1-1 0 0,-1-1 0 0 0,1 1 1 0 0,-1 0-1 0 0,-9-6 0 0 0,11 8-287 0 0,-1 1 0 0 0,0 0 0 0 0,0-1 0 0 0,0 2 0 0 0,-1-1 1 0 0,1 0-1 0 0,0 1 0 0 0,0 0 0 0 0,-1 0 0 0 0,1 1 0 0 0,-1 0 0 0 0,-8 0 0 0 0,10 0-83 0 0,-1 1 0 0 0,1 0 0 0 0,-1 0 0 0 0,1 0-1 0 0,-1 0 1 0 0,1 1 0 0 0,0 0 0 0 0,-1-1 0 0 0,-6 6 0 0 0,8-5-492 0 0,-1 1 1 0 0,1 0-1 0 0,-1 0 1 0 0,1 0-1 0 0,0 0 1 0 0,-3 4-1 0 0,-1 3-1577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53 356 7522 0 0,'1'1'185'0'0,"0"0"0"0"0,-1-1 1 0 0,1 1-1 0 0,0-1 0 0 0,0 1 0 0 0,0-1 1 0 0,0 0-1 0 0,0 1 0 0 0,0-1 1 0 0,0 0-1 0 0,0 0 0 0 0,0 0 1 0 0,0 0-1 0 0,0 0 0 0 0,0 0 0 0 0,0 0 1 0 0,0 0-1 0 0,1 0 0 0 0,-1 0 1 0 0,0 0-1 0 0,0-1 0 0 0,0 1 1 0 0,0 0-1 0 0,-1-1 0 0 0,1 1 0 0 0,2-2 1 0 0,3-1 337 0 0,-1 0-1 0 0,11-9 1 0 0,-14 11-356 0 0,5-5 237 0 0,1 0 0 0 0,-2-1 0 0 0,1 1-1 0 0,-1-1 1 0 0,0-1 0 0 0,7-10 0 0 0,-11 15-276 0 0,0 0 0 0 0,0-1 0 0 0,-1 1 0 0 0,1-1 0 0 0,-1 1 0 0 0,0-1 0 0 0,0 0 0 0 0,0 0 0 0 0,0 0 1 0 0,-1 1-1 0 0,1-1 0 0 0,-1 0 0 0 0,0 0 0 0 0,-1 0 0 0 0,1 0 0 0 0,0 0 0 0 0,-1 1 0 0 0,-1-5 0 0 0,-1 0-44 0 0,1 1 0 0 0,-1 0 0 0 0,-1 0 0 0 0,1 0 0 0 0,-1 0-1 0 0,-1 1 1 0 0,-8-11 0 0 0,12 15-131 0 0,-1 0-1 0 0,1 1 1 0 0,-1-1-1 0 0,0 1 1 0 0,1-1-1 0 0,-1 1 1 0 0,0 0-1 0 0,0 0 1 0 0,0 0-1 0 0,0 0 1 0 0,0 0-1 0 0,0 0 0 0 0,0 1 1 0 0,0-1-1 0 0,0 0 1 0 0,-1 1-1 0 0,1 0 1 0 0,0 0-1 0 0,0-1 1 0 0,0 1-1 0 0,-1 1 1 0 0,1-1-1 0 0,0 0 1 0 0,0 0-1 0 0,0 1 1 0 0,-1-1-1 0 0,1 1 1 0 0,0 0-1 0 0,0 0 1 0 0,0 0-1 0 0,-3 1 1 0 0,0 2 1 0 0,0-1 0 0 0,-1 1 0 0 0,1 0 1 0 0,1 0-1 0 0,-1 1 0 0 0,0 0 0 0 0,1 0 1 0 0,0 0-1 0 0,0 0 0 0 0,-5 10 0 0 0,7-11 22 0 0,0 0 0 0 0,0 0 0 0 0,1 1-1 0 0,-1-1 1 0 0,1 0 0 0 0,0 1 0 0 0,0-1-1 0 0,0 1 1 0 0,1-1 0 0 0,0 1 0 0 0,-1-1 0 0 0,2 1-1 0 0,-1-1 1 0 0,0 1 0 0 0,3 8 0 0 0,-1-6 53 0 0,1 1 0 0 0,0-1 0 0 0,0 0 1 0 0,1 0-1 0 0,0-1 0 0 0,0 1 0 0 0,1-1 1 0 0,-1 0-1 0 0,1 0 0 0 0,1 0 0 0 0,7 6 1 0 0,-10-10-17 0 0,-1 0 1 0 0,1 0-1 0 0,0 0 1 0 0,-1 0-1 0 0,1-1 1 0 0,0 0-1 0 0,0 1 1 0 0,0-1 0 0 0,0 0-1 0 0,1 0 1 0 0,-1-1-1 0 0,0 1 1 0 0,0-1-1 0 0,0 0 1 0 0,1 1-1 0 0,-1-1 1 0 0,0-1 0 0 0,0 1-1 0 0,1 0 1 0 0,-1-1-1 0 0,0 0 1 0 0,0 1-1 0 0,0-1 1 0 0,0-1-1 0 0,0 1 1 0 0,0 0 0 0 0,0-1-1 0 0,0 1 1 0 0,3-3-1 0 0,1-2 39 0 0,1 0 0 0 0,-1 0-1 0 0,-1-1 1 0 0,1 0 0 0 0,-1 0 0 0 0,0 0-1 0 0,-1-1 1 0 0,0 0 0 0 0,0 0-1 0 0,-1 0 1 0 0,0 0 0 0 0,0-1 0 0 0,-1 0-1 0 0,0 0 1 0 0,-1 0 0 0 0,1 0-1 0 0,0-18 1 0 0,-2 15-21 0 0,-2-1 0 0 0,0 0-1 0 0,0 0 1 0 0,-7-25 0 0 0,-21-47-65 0 0,28 84 6 0 0,1 0-28 0 0,-1-1 0 0 0,1 0 0 0 0,-1 1-1 0 0,0-1 1 0 0,1 1 0 0 0,-1-1-1 0 0,0 1 1 0 0,0-1 0 0 0,0 1-1 0 0,0 0 1 0 0,-1 0 0 0 0,1-1-1 0 0,-2-1 1 0 0,2 5-29 0 0,0 0 1 0 0,1 0-1 0 0,-1-1 0 0 0,1 1 1 0 0,0 0-1 0 0,0 0 0 0 0,0 0 1 0 0,0 0-1 0 0,0 2 0 0 0,4 26 109 0 0,1-1-1 0 0,2 0 0 0 0,1 0 1 0 0,1 0-1 0 0,1-1 1 0 0,22 41-1 0 0,-26-57 154 0 0,1 1-1 0 0,9 11 1 0 0,-14-21-148 0 0,0 0 0 0 0,0 0 1 0 0,1-1-1 0 0,-1 1 0 0 0,1-1 1 0 0,-1 0-1 0 0,1 0 0 0 0,0 0 1 0 0,-1 0-1 0 0,1 0 0 0 0,0-1 1 0 0,1 1-1 0 0,-1-1 0 0 0,5 2 1 0 0,-7-3-9 0 0,0 0 1 0 0,0 1 0 0 0,1-1 0 0 0,-1 0-1 0 0,0 0 1 0 0,0 0 0 0 0,1-1-1 0 0,-1 1 1 0 0,0 0 0 0 0,0 0 0 0 0,0-1-1 0 0,0 1 1 0 0,1 0 0 0 0,-1-1-1 0 0,0 0 1 0 0,0 1 0 0 0,0-1-1 0 0,1 0 1 0 0,0-1-4 0 0,0 0-1 0 0,-1 1 1 0 0,0-1 0 0 0,1 0-1 0 0,-1 0 1 0 0,0 1-1 0 0,1-1 1 0 0,-1 0-1 0 0,1-3 1 0 0,0 0-33 0 0,-1 0 0 0 0,0 0 0 0 0,1 0 1 0 0,-1-1-1 0 0,-1 1 0 0 0,1 0 0 0 0,-1-10 0 0 0,0-6 21 0 0,1 18-30 0 0,-1 0 1 0 0,0 0 0 0 0,0-1-1 0 0,0 1 1 0 0,0 0-1 0 0,-1 0 1 0 0,1 0-1 0 0,-2-5 1 0 0,0 6-537 0 0,1 7 317 0 0,0 5 178 0 0,5 10 25 0 0,1-2 0 0 0,0 1 1 0 0,12 26-1 0 0,-15-41-235 0 0,0 1 0 0 0,1-1 0 0 0,5 7 0 0 0,-7-10-69 0 0,0 0 1 0 0,0 1-1 0 0,0-1 1 0 0,0 0-1 0 0,0 0 1 0 0,1 0-1 0 0,-1 0 1 0 0,0 0-1 0 0,1-1 1 0 0,-1 1-1 0 0,1 0 1 0 0,-1-1-1 0 0,1 1 1 0 0,-1-1-1 0 0,3 1 1 0 0,1-1-1779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9306 0 0,'-3'-4'432'0'0,"-1"1"-104"0"0,1-1 24 0 0,1 2 376 0 0,3-1-984 0 0,0 4 40 0 0,2 1-32 0 0,1 2-40 0 0,-1-1-592 0 0,3 2-2145 0 0,2 1 1873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34 103 6057 0 0,'-11'-35'3794'0'0,"-12"-32"-880"0"0,23 67-2836 0 0,2 21 93 0 0,1 0 1 0 0,0 0-1 0 0,10 30 0 0 0,0 2 285 0 0,-9-30-135 0 0,2 0 1 0 0,0-1-1 0 0,1 0 0 0 0,20 41 0 0 0,-24-58-248 0 0,0 0-1 0 0,0-1 1 0 0,1 1-1 0 0,0-1 1 0 0,0 0-1 0 0,0 0 1 0 0,0 0 0 0 0,1-1-1 0 0,6 5 1 0 0,-9-7-13 0 0,0 1-1 0 0,0-1 1 0 0,0 0 0 0 0,1 0-1 0 0,-1 0 1 0 0,0-1 0 0 0,0 1 0 0 0,1 0-1 0 0,-1-1 1 0 0,1 1 0 0 0,-1-1 0 0 0,0 0-1 0 0,1 0 1 0 0,-1 0 0 0 0,1 0 0 0 0,-1 0-1 0 0,0-1 1 0 0,1 1 0 0 0,-1-1-1 0 0,1 0 1 0 0,-1 1 0 0 0,0-1 0 0 0,0 0-1 0 0,4-2 1 0 0,-4 1 11 0 0,0 0-1 0 0,0 0 1 0 0,0 0-1 0 0,0 0 1 0 0,0 0 0 0 0,-1-1-1 0 0,1 1 1 0 0,-1-1-1 0 0,1 1 1 0 0,-1-1 0 0 0,0 1-1 0 0,0-1 1 0 0,0 0-1 0 0,-1 1 1 0 0,1-1-1 0 0,0 0 1 0 0,-1 0 0 0 0,0-3-1 0 0,1-5 68 0 0,-1 1 0 0 0,0-1 0 0 0,-4-16 0 0 0,-6-36-126 0 0,-23-71 1 0 0,30 123-959 0 0,-11-19-1 0 0,26 46-12566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4937 0 0,'0'2'368'0'0,"0"1"0"0"0,1 0 0 0 0,-1-1 0 0 0,1 1 0 0 0,0-1 0 0 0,0 1 0 0 0,0-1 0 0 0,0 1 1 0 0,0-1-1 0 0,0 0 0 0 0,1 1 0 0 0,-1-1 0 0 0,1 0 0 0 0,-1 0 0 0 0,4 3 0 0 0,-1-1-121 0 0,1 0 0 0 0,-1-1 0 0 0,0 0 1 0 0,1 1-1 0 0,-1-2 0 0 0,9 5 0 0 0,-7-5-92 0 0,-1-1 0 0 0,1 1 0 0 0,0-1 0 0 0,0 0 0 0 0,0 0-1 0 0,0 0 1 0 0,0-1 0 0 0,0 0 0 0 0,0 0 0 0 0,0-1 0 0 0,0 0 0 0 0,-1 0 0 0 0,1 0 0 0 0,0-1 0 0 0,0 0-1 0 0,-1 0 1 0 0,1 0 0 0 0,-1 0 0 0 0,7-5 0 0 0,-11 6-39 0 0,1 0 1 0 0,-1-1-1 0 0,0 1 0 0 0,0 0 1 0 0,0-1-1 0 0,0 1 0 0 0,0 0 1 0 0,0-1-1 0 0,0 0 1 0 0,0 1-1 0 0,0-1 0 0 0,-1 0 1 0 0,1 1-1 0 0,0-1 0 0 0,-1 0 1 0 0,0 1-1 0 0,1-1 0 0 0,-1 0 1 0 0,0 0-1 0 0,0 0 0 0 0,0 1 1 0 0,0-1-1 0 0,0 0 0 0 0,-1 0 1 0 0,1 1-1 0 0,-1-4 1 0 0,0 0 139 0 0,-1 0 0 0 0,1 0 1 0 0,-1 0-1 0 0,0 1 1 0 0,-1-1-1 0 0,1 0 1 0 0,-6-7-1 0 0,3 6-222 0 0,-1 0 1 0 0,1 1-1 0 0,-1 0 0 0 0,0 0 0 0 0,0 0 1 0 0,0 0-1 0 0,-13-6 0 0 0,13 8-229 0 0,1 1 0 0 0,-1 0 0 0 0,0 0 0 0 0,1 0 0 0 0,-1 0 0 0 0,0 1 0 0 0,0 0 0 0 0,0 1 0 0 0,0-1 0 0 0,-10 1 0 0 0,13 1-162 0 0,0-1 0 0 0,0 1 0 0 0,0 0 0 0 0,0 0 0 0 0,0 0 0 0 0,0 0 0 0 0,0 1 0 0 0,1-1 0 0 0,-1 1 0 0 0,-3 2-1 0 0,4-3-1 0 0,1 0-1 0 0,0 0 1 0 0,0 0-1 0 0,-1 1 1 0 0,1-1-1 0 0,0 0 0 0 0,0 0 1 0 0,0 1-1 0 0,1-1 1 0 0,-1 0-1 0 0,0 1 0 0 0,0-1 1 0 0,1 1-1 0 0,-1-1 1 0 0,1 1-1 0 0,-1-1 0 0 0,1 1 1 0 0,0 0-1 0 0,-1-1 1 0 0,1 1-1 0 0,0 3 1 0 0,2 2-1074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60 5009 0 0,'-5'-32'6021'0'0,"5"30"-5918"0"0,0 1-1 0 0,-1-1 0 0 0,1 1 0 0 0,-1 0 0 0 0,0-1 1 0 0,1 1-1 0 0,-1 0 0 0 0,0 0 0 0 0,0-1 1 0 0,0 1-1 0 0,0 0 0 0 0,0 0 0 0 0,0 0 1 0 0,0 0-1 0 0,0 0 0 0 0,0 0 0 0 0,-1 1 0 0 0,1-1 1 0 0,0 0-1 0 0,0 1 0 0 0,-1-1 0 0 0,1 0 1 0 0,0 1-1 0 0,-1 0 0 0 0,1-1 0 0 0,-1 1 0 0 0,-1 0 1 0 0,0-1 59 0 0,0 1-1 0 0,1 0 1 0 0,-1 0 0 0 0,0 0 0 0 0,1 0 0 0 0,-1 1 0 0 0,1-1 0 0 0,-1 1 0 0 0,0-1-1 0 0,1 1 1 0 0,-1 0 0 0 0,1 0 0 0 0,0 0 0 0 0,-4 2 0 0 0,4-1-158 0 0,0-1 1 0 0,0 1 0 0 0,1-1-1 0 0,-1 1 1 0 0,0 0 0 0 0,1 0-1 0 0,-1 0 1 0 0,1 0 0 0 0,0 0-1 0 0,-1 0 1 0 0,1 0 0 0 0,0 0-1 0 0,0 1 1 0 0,-1 3 0 0 0,2-2 12 0 0,-1 0-1 0 0,1 0 1 0 0,0-1 0 0 0,0 1 0 0 0,0 0 0 0 0,0 0 0 0 0,0-1 0 0 0,3 8 0 0 0,-1-3 9 0 0,1 0 0 0 0,0 0 1 0 0,1 0-1 0 0,0 0 0 0 0,0-1 0 0 0,1 0 1 0 0,9 13-1 0 0,-12-18-26 0 0,0 1 1 0 0,0-1-1 0 0,0 0 1 0 0,1 0-1 0 0,-1 0 1 0 0,0-1-1 0 0,1 1 1 0 0,-1-1-1 0 0,1 1 1 0 0,0-1-1 0 0,0 0 1 0 0,-1 0-1 0 0,1 0 1 0 0,0 0-1 0 0,0 0 1 0 0,0-1-1 0 0,4 1 0 0 0,-2-1 12 0 0,0-1-1 0 0,0 1 1 0 0,0-1-1 0 0,0 0 1 0 0,-1 0-1 0 0,1 0 1 0 0,0-1-1 0 0,-1 0 1 0 0,1 0-1 0 0,3-2 1 0 0,-4 2 5 0 0,0 0 0 0 0,0-1 0 0 0,0 1-1 0 0,-1-1 1 0 0,0 0 0 0 0,1 0 0 0 0,-1 0 0 0 0,0 0 0 0 0,0-1 0 0 0,-1 1 0 0 0,1-1 0 0 0,-1 0 0 0 0,0 0 0 0 0,0 1 0 0 0,0-2 0 0 0,0 1 0 0 0,2-8 0 0 0,-3 5-25 0 0,0 0 1 0 0,0 0-1 0 0,0-1 1 0 0,-1 1-1 0 0,0 0 1 0 0,-1 0-1 0 0,0-1 1 0 0,0 1-1 0 0,0 0 1 0 0,-3-7-1 0 0,0 3-241 0 0,3 11-199 0 0,1 6 282 0 0,3 7 126 0 0,0 1 0 0 0,1-1 0 0 0,0 0-1 0 0,9 18 1 0 0,0 1 13 0 0,-10-23-205 0 0,1 3-262 0 0,10 19 0 0 0,-12-27-542 0 0,0-1 0 0 0,0 0 0 0 0,0 0 0 0 0,1 0 0 0 0,5 5 0 0 0,-2-2-2074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73 190 56 0 0,'-10'-20'16'0'0</inkml:trace>
  <inkml:trace contextRef="#ctx0" brushRef="#br0" timeOffset="1">40 104 32 0 0,'-4'-16'0'0'0</inkml:trace>
  <inkml:trace contextRef="#ctx0" brushRef="#br0" timeOffset="2">28 49 5561 0 0,'-5'-9'424'0'0,"0"-1"1409"0"0,0 2-2145 0 0,2 0-281 0 0,-1 3-23 0 0,1 0-88 0 0,1 2-184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63 9386 0 0,'0'0'53'0'0,"-1"0"-1"0"0,0 0 1 0 0,1 0-1 0 0,-1 0 1 0 0,0 0-1 0 0,1 1 1 0 0,-1-1-1 0 0,0 0 1 0 0,1 0-1 0 0,-1 0 1 0 0,0 1 0 0 0,1-1-1 0 0,-1 0 1 0 0,1 1-1 0 0,-1-1 1 0 0,1 0-1 0 0,-1 1 1 0 0,0-1-1 0 0,1 1 1 0 0,0-1-1 0 0,-1 1 1 0 0,1-1-1 0 0,-1 1 1 0 0,1-1 0 0 0,-1 1-1 0 0,1-1 1 0 0,0 1-1 0 0,-1 0 1 0 0,1-1-1 0 0,0 1 1 0 0,0 0-1 0 0,0-1 1 0 0,-1 1-1 0 0,1 0 1 0 0,0-1 0 0 0,0 1-1 0 0,0 0 1 0 0,0 0-1 0 0,0 5 155 0 0,-1 1 0 0 0,1-1 0 0 0,1 8 0 0 0,-1-9-23 0 0,4 46 1158 0 0,2 0 0 0 0,2-1 1 0 0,29 98-1 0 0,-32-137-814 0 0,-2-10-107 0 0,-1-8-106 0 0,-2-14-157 0 0,-1 0-1 0 0,-1 0 1 0 0,-8-39 0 0 0,-23-61-217 0 0,19 78 59 0 0,6 15-180 0 0,-1 0 0 0 0,-21-41 0 0 0,23 59-106 0 0,3 9-182 0 0,4 7 38 0 0,3 9 349 0 0,1-1 0 0 0,0 0 0 0 0,2 0 0 0 0,9 19 0 0 0,-6-14 12 0 0,-4-8 82 0 0,0 0-1 0 0,1-1 1 0 0,1 1-1 0 0,-1-2 1 0 0,1 1-1 0 0,13 13 1 0 0,-16-20 4 0 0,-1 1 1 0 0,1-1-1 0 0,0 0 1 0 0,0 0-1 0 0,1-1 1 0 0,-1 1-1 0 0,0-1 1 0 0,1 0-1 0 0,-1 0 1 0 0,1 0-1 0 0,0-1 1 0 0,0 0-1 0 0,0 0 1 0 0,-1 0-1 0 0,1 0 1 0 0,0-1-1 0 0,0 1 1 0 0,7-2-1 0 0,-8 1-7 0 0,-1-1-1 0 0,1 0 0 0 0,-1 0 0 0 0,0 0 0 0 0,1 0 0 0 0,-1 0 0 0 0,0-1 0 0 0,0 1 0 0 0,0-1 0 0 0,0 0 0 0 0,0 0 0 0 0,0 0 1 0 0,-1 0-1 0 0,1 0 0 0 0,-1-1 0 0 0,1 1 0 0 0,-1-1 0 0 0,0 0 0 0 0,0 0 0 0 0,0 0 0 0 0,0 0 0 0 0,-1 0 0 0 0,1 0 0 0 0,-1 0 0 0 0,0 0 1 0 0,0-1-1 0 0,0 1 0 0 0,0 0 0 0 0,0-1 0 0 0,-1 1 0 0 0,0-1 0 0 0,1 1 0 0 0,-1-1 0 0 0,-1 1 0 0 0,1-1 0 0 0,0 1 0 0 0,-1 0 1 0 0,0-1-1 0 0,1 1 0 0 0,-2 0 0 0 0,1-1 0 0 0,0 1 0 0 0,0 0 0 0 0,-1 0 0 0 0,0 0 0 0 0,-2-4 0 0 0,3 7-31 0 0,1-1 1 0 0,-1 0-1 0 0,1 0 0 0 0,-1 1 0 0 0,1-1 1 0 0,-1 1-1 0 0,0-1 0 0 0,1 0 0 0 0,-1 1 1 0 0,0-1-1 0 0,0 1 0 0 0,1-1 0 0 0,-1 1 1 0 0,0 0-1 0 0,0-1 0 0 0,0 1 0 0 0,1 0 1 0 0,-1 0-1 0 0,0-1 0 0 0,0 1 0 0 0,-2 0 1 0 0,3 0 5 0 0,-1 0 0 0 0,0 1 0 0 0,0-1 0 0 0,1 0 1 0 0,-1 1-1 0 0,0-1 0 0 0,1 1 0 0 0,-1-1 0 0 0,1 1 1 0 0,-1-1-1 0 0,0 1 0 0 0,1-1 0 0 0,-1 1 0 0 0,1-1 1 0 0,-1 1-1 0 0,1 0 0 0 0,0-1 0 0 0,-1 1 0 0 0,1 0 1 0 0,0 0-1 0 0,-1-1 0 0 0,1 1 0 0 0,0 0 0 0 0,0 0 1 0 0,-1 0-1 0 0,-1 10 67 0 0,1 0 1 0 0,0 0 0 0 0,0 1 0 0 0,1-1-1 0 0,1 0 1 0 0,0 0 0 0 0,3 17-1 0 0,0-2 104 0 0,-2-8-84 0 0,8 32-1 0 0,-9-45-66 0 0,0-1-1 0 0,1 1 1 0 0,0-1-1 0 0,0 0 1 0 0,0 0-1 0 0,0 1 1 0 0,0-1-1 0 0,1 0 1 0 0,0-1-1 0 0,0 1 1 0 0,0-1-1 0 0,5 6 1 0 0,-6-8-96 0 0,-1 0 1 0 0,1 0 0 0 0,-1 0 0 0 0,1 0 0 0 0,-1-1 0 0 0,1 1 0 0 0,-1 0 0 0 0,1-1 0 0 0,0 1 0 0 0,-1-1 0 0 0,1 0 0 0 0,0 0 0 0 0,-1 1-1 0 0,1-1 1 0 0,0 0 0 0 0,0 0 0 0 0,-1 0 0 0 0,1-1 0 0 0,0 1 0 0 0,-1 0 0 0 0,1-1 0 0 0,0 1 0 0 0,-1-1 0 0 0,1 1 0 0 0,-1-1 0 0 0,1 0 0 0 0,-1 0-1 0 0,3-1 1 0 0,1-2-1102 0 0,0 0-1 0 0,0-1 1 0 0,-1 1-1 0 0,1-1 1 0 0,-1 0-1 0 0,4-6 1 0 0,-4 5-489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20 357 3073 0 0,'-1'4'450'0'0,"0"0"1"0"0,0 0 0 0 0,0 0-1 0 0,1 0 1 0 0,0 0 0 0 0,0 0-1 0 0,0 0 1 0 0,0 0 0 0 0,0 0-1 0 0,1 0 1 0 0,0 0 0 0 0,0 0-1 0 0,0 0 1 0 0,0 0 0 0 0,3 3 0 0 0,-2-2-308 0 0,1 1 173 0 0,0 0 0 0 0,0 0 0 0 0,1-1 0 0 0,5 7 0 0 0,-8-11-215 0 0,1 1 0 0 0,0 0 0 0 0,0-1 0 0 0,0 1 0 0 0,0-1 0 0 0,0 0 0 0 0,0 0 0 0 0,0 0-1 0 0,0 0 1 0 0,0 0 0 0 0,1 0 0 0 0,-1 0 0 0 0,0-1 0 0 0,1 1 0 0 0,3 0 0 0 0,-2-1 0 0 0,0 0 0 0 0,0 0 0 0 0,0 0 0 0 0,0-1 0 0 0,0 1 0 0 0,0-1 0 0 0,0 0 0 0 0,0 0 0 0 0,0 0 1 0 0,0 0-1 0 0,0-1 0 0 0,-1 0 0 0 0,1 0 0 0 0,-1 0 0 0 0,1 0 0 0 0,-1 0 0 0 0,0-1 0 0 0,0 1 0 0 0,0-1 1 0 0,0 0-1 0 0,3-4 0 0 0,-3 3 37 0 0,0 0 1 0 0,-1 0-1 0 0,1 0 1 0 0,-1-1 0 0 0,0 1-1 0 0,0 0 1 0 0,-1-1-1 0 0,0 1 1 0 0,1-1-1 0 0,-1 0 1 0 0,-1 1 0 0 0,1-1-1 0 0,-1 0 1 0 0,0 1-1 0 0,0-1 1 0 0,0 0-1 0 0,-1 0 1 0 0,-1-5 0 0 0,1 3-89 0 0,-1 1 1 0 0,-1 0 0 0 0,1 0 0 0 0,-1 0 0 0 0,0 0 0 0 0,-1 1-1 0 0,1-1 1 0 0,-1 1 0 0 0,0 0 0 0 0,0 0 0 0 0,-1 0 0 0 0,-5-5-1 0 0,6 7-121 0 0,1 0 1 0 0,0 1-1 0 0,-1-1 0 0 0,0 1 0 0 0,1 0 0 0 0,-1 0 0 0 0,0 0 0 0 0,0 0 0 0 0,0 1 0 0 0,-1 0 0 0 0,1-1 0 0 0,0 2 1 0 0,0-1-1 0 0,-1 0 0 0 0,1 1 0 0 0,0 0 0 0 0,-1 0 0 0 0,1 0 0 0 0,-6 1 0 0 0,7 0 36 0 0,0 0 1 0 0,1 0-1 0 0,-1 0 0 0 0,0 1 0 0 0,1-1 1 0 0,-1 1-1 0 0,0 0 0 0 0,1-1 0 0 0,0 1 1 0 0,0 0-1 0 0,-1 0 0 0 0,1 1 0 0 0,0-1 1 0 0,1 0-1 0 0,-1 1 0 0 0,0-1 0 0 0,1 1 1 0 0,-1-1-1 0 0,1 1 0 0 0,0 0 0 0 0,-2 5 1 0 0,1-3 55 0 0,1 0 1 0 0,0 0-1 0 0,0 0 1 0 0,0 0-1 0 0,1 0 0 0 0,0 1 1 0 0,0-1-1 0 0,0 0 1 0 0,0 0-1 0 0,1 0 1 0 0,0 0-1 0 0,1 5 1 0 0,0-5 8 0 0,0 0 1 0 0,1 0-1 0 0,0 0 1 0 0,-1 0-1 0 0,1 0 1 0 0,1-1-1 0 0,-1 0 1 0 0,1 1-1 0 0,0-1 1 0 0,0-1-1 0 0,0 1 1 0 0,5 3-1 0 0,-7-5-27 0 0,1 0 1 0 0,0 0-1 0 0,0-1 0 0 0,0 1 0 0 0,-1-1 0 0 0,1 0 0 0 0,1 0 1 0 0,-1 0-1 0 0,0 0 0 0 0,0 0 0 0 0,0-1 0 0 0,0 1 0 0 0,0-1 1 0 0,1 0-1 0 0,-1 0 0 0 0,0 0 0 0 0,0-1 0 0 0,1 1 0 0 0,-1-1 1 0 0,0 1-1 0 0,0-1 0 0 0,4-2 0 0 0,-4 2 19 0 0,0-1 1 0 0,0 0-1 0 0,1-1 1 0 0,-1 1-1 0 0,-1 0 0 0 0,1-1 1 0 0,0 0-1 0 0,-1 0 0 0 0,1 0 1 0 0,-1 0-1 0 0,0 0 0 0 0,0 0 1 0 0,0 0-1 0 0,0-1 0 0 0,-1 1 1 0 0,2-5-1 0 0,-1 3-63 0 0,-1 0 1 0 0,1 0-1 0 0,-1 0 0 0 0,0-1 1 0 0,-1 1-1 0 0,1 0 0 0 0,-1 0 1 0 0,0-1-1 0 0,-1 1 0 0 0,1 0 1 0 0,-2-6-1 0 0,2 10-95 0 0,-1 2-99 0 0,1-1 201 0 0,0 1 0 0 0,-1-1 1 0 0,1 1-1 0 0,0-1 0 0 0,-1 1 1 0 0,1-1-1 0 0,0 1 0 0 0,0 0 0 0 0,-1-1 1 0 0,1 1-1 0 0,0-1 0 0 0,0 1 0 0 0,0-1 1 0 0,0 1-1 0 0,0 0 0 0 0,0-1 1 0 0,0 1-1 0 0,0 0 0 0 0,0 0 0 0 0,0 18 127 0 0,0-18-132 0 0,1 6 61 0 0,-1 0 0 0 0,1 0 1 0 0,1 0-1 0 0,-1-1 0 0 0,4 10 0 0 0,-4-13 4 0 0,1 0-1 0 0,-1 0 0 0 0,0 0 1 0 0,1 0-1 0 0,0 0 1 0 0,0 0-1 0 0,0-1 1 0 0,0 1-1 0 0,0-1 1 0 0,0 1-1 0 0,1-1 0 0 0,-1 0 1 0 0,4 2-1 0 0,-4-3 3 0 0,-1 0-1 0 0,0-1 0 0 0,0 1 0 0 0,1-1 0 0 0,-1 1 1 0 0,0-1-1 0 0,1 0 0 0 0,-1 0 0 0 0,1 0 1 0 0,-1 0-1 0 0,0 0 0 0 0,1 0 0 0 0,-1 0 0 0 0,1 0 1 0 0,-1 0-1 0 0,0 0 0 0 0,1-1 0 0 0,-1 1 1 0 0,0-1-1 0 0,1 1 0 0 0,-1-1 0 0 0,0 1 1 0 0,0-1-1 0 0,0 0 0 0 0,1 0 0 0 0,-1 0 0 0 0,0 1 1 0 0,0-1-1 0 0,0 0 0 0 0,0 0 0 0 0,0 0 1 0 0,1-3-1 0 0,3-3-7 0 0,0 0 0 0 0,0 0 0 0 0,6-16 0 0 0,-8 17 4 0 0,0 1-45 0 0,-1 0 0 0 0,0-1 0 0 0,0 1 0 0 0,0 0 0 0 0,-1-1 0 0 0,0 0 0 0 0,0 1 0 0 0,0-1 0 0 0,-1-9-1 0 0,0 15 40 0 0,0-12-531 0 0,1 11-120 0 0,-1 7 349 0 0,6 58 252 0 0,-5-57 115 0 0,1-1 1 0 0,0 1-1 0 0,0 0 0 0 0,0 0 0 0 0,1-1 0 0 0,0 0 0 0 0,4 7 1 0 0,-7-12-47 0 0,1 1 1 0 0,0-1-1 0 0,0 0 1 0 0,0 0-1 0 0,0 1 1 0 0,0-1-1 0 0,0 0 1 0 0,0 0 0 0 0,0 0-1 0 0,1 0 1 0 0,-1-1-1 0 0,0 1 1 0 0,1 0-1 0 0,-1 0 1 0 0,0-1-1 0 0,1 1 1 0 0,-1-1-1 0 0,1 1 1 0 0,-1-1 0 0 0,1 0-1 0 0,-1 1 1 0 0,1-1-1 0 0,-1 0 1 0 0,1 0-1 0 0,-1 0 1 0 0,1 0-1 0 0,0 0 1 0 0,-1-1-1 0 0,1 1 1 0 0,-1 0 0 0 0,1-1-1 0 0,-1 1 1 0 0,0-1-1 0 0,1 1 1 0 0,-1-1-1 0 0,1 0 1 0 0,1-1-1 0 0,1-1 4 0 0,1 0 0 0 0,-1-1 0 0 0,0 1 0 0 0,0-1 0 0 0,0 0-1 0 0,-1 0 1 0 0,0 0 0 0 0,1 0 0 0 0,3-8 0 0 0,-1 1-83 0 0,-1-1 0 0 0,0 1 0 0 0,-1-1 1 0 0,0-1-1 0 0,3-15 0 0 0,-4 19-299 0 0,0 9-158 0 0,-2 5 293 0 0,3 10 249 0 0,0 0 0 0 0,1 0 0 0 0,7 15 0 0 0,-10-25 8 0 0,1 1 0 0 0,0-1 0 0 0,0 0 0 0 0,0 0 0 0 0,6 7 0 0 0,-8-10-20 0 0,1-1 0 0 0,0 1 0 0 0,-1-1 0 0 0,1 0 0 0 0,0 1 0 0 0,0-1 0 0 0,0 0 0 0 0,0 0 0 0 0,0 0 0 0 0,1-1 0 0 0,-1 1 1 0 0,0 0-1 0 0,0-1 0 0 0,0 1 0 0 0,1-1 0 0 0,-1 0 0 0 0,4 0 0 0 0,-3 0 5 0 0,1-1 1 0 0,-1 1 0 0 0,0-1 0 0 0,1 0 0 0 0,-1 0 0 0 0,0 0-1 0 0,0 0 1 0 0,0-1 0 0 0,0 1 0 0 0,0-1 0 0 0,0 0 0 0 0,0 0-1 0 0,0 0 1 0 0,-1 0 0 0 0,1 0 0 0 0,-1-1 0 0 0,0 1 0 0 0,1-1-1 0 0,-1 1 1 0 0,2-5 0 0 0,2-2-3 0 0,-1 0 0 0 0,0-1 1 0 0,0 0-1 0 0,6-20 0 0 0,-6 12-91 0 0,-1 1 0 0 0,-1-1 1 0 0,0 0-1 0 0,-1 0 0 0 0,-1-21 1 0 0,-10-93-949 0 0,5 97 682 0 0,4 30 275 0 0,0 2-3 0 0,0 0 0 0 0,-1 0 0 0 0,1 1-1 0 0,0-1 1 0 0,-1 0 0 0 0,0 1 0 0 0,0-1 0 0 0,0 1 0 0 0,0-1 0 0 0,-2-3 0 0 0,3 6 43 0 0,0 0-1 0 0,0 0 1 0 0,0 0-1 0 0,0 0 1 0 0,0 0-1 0 0,0-1 1 0 0,0 1-1 0 0,0 0 1 0 0,0 0-1 0 0,0 0 1 0 0,0 0 0 0 0,0 0-1 0 0,0 0 1 0 0,-1 0-1 0 0,1 0 1 0 0,0 0-1 0 0,0 0 1 0 0,0 0-1 0 0,0 0 1 0 0,0 0-1 0 0,0 0 1 0 0,0 0-1 0 0,0 0 1 0 0,0 0 0 0 0,0 0-1 0 0,0 0 1 0 0,0 0-1 0 0,0 0 1 0 0,-1 0-1 0 0,1 0 1 0 0,0 0-1 0 0,0 0 1 0 0,0 1-1 0 0,0-1 1 0 0,0 0 0 0 0,0 0-1 0 0,0 0 1 0 0,0 0-1 0 0,0 0 1 0 0,0 0-1 0 0,0 0 1 0 0,0 0-1 0 0,0 0 1 0 0,0 0-1 0 0,0 0 1 0 0,0 0-1 0 0,0 0 1 0 0,0 0 0 0 0,0 0-1 0 0,0 0 1 0 0,0 1-1 0 0,0-1 1 0 0,0 0-1 0 0,0 0 1 0 0,0 0-1 0 0,0 0 1 0 0,0 0-1 0 0,-3 8-126 0 0,1 8 130 0 0,3 12 166 0 0,0 0 0 0 0,2-1 1 0 0,10 44-1 0 0,-1-1 114 0 0,-8-44-96 0 0,1 12 397 0 0,1 0 0 0 0,13 39 1 0 0,-18-74-491 0 0,1 1 1 0 0,0 0 0 0 0,0-1 0 0 0,0 1-1 0 0,3 3 1 0 0,-5-6-59 0 0,1-1 1 0 0,-1 1-1 0 0,1 0 0 0 0,0 0 1 0 0,-1 0-1 0 0,1-1 0 0 0,0 1 1 0 0,0 0-1 0 0,0 0 0 0 0,-1-1 1 0 0,1 1-1 0 0,0-1 0 0 0,0 1 1 0 0,0-1-1 0 0,0 1 0 0 0,0-1 1 0 0,0 0-1 0 0,0 1 0 0 0,0-1 0 0 0,0 0 1 0 0,0 0-1 0 0,0 0 0 0 0,2 0 1 0 0,-2 0-11 0 0,-1-1-1 0 0,1 1 1 0 0,0-1 0 0 0,0 1 0 0 0,-1-1-1 0 0,1 0 1 0 0,0 1 0 0 0,-1-1 0 0 0,1 0-1 0 0,-1 0 1 0 0,1 1 0 0 0,-1-1 0 0 0,1 0 0 0 0,-1 0-1 0 0,1 0 1 0 0,-1 0 0 0 0,0 0 0 0 0,1 0-1 0 0,-1 0 1 0 0,0 1 0 0 0,0-1 0 0 0,0-1 0 0 0,1-1-2 0 0,-1 0 0 0 0,0 0 1 0 0,0-1-1 0 0,0 1 0 0 0,-1-5 1 0 0,-2-3-36 0 0,-1 1 1 0 0,0-1 0 0 0,-1 1-1 0 0,0 1 1 0 0,-1-1 0 0 0,0 1-1 0 0,-11-13 1 0 0,-15-14-187 0 0,-6-7 56 0 0,34 38 129 0 0,0 0-1 0 0,0-1 1 0 0,1 0 0 0 0,0 0-1 0 0,0 0 1 0 0,-2-9 0 0 0,5 15 14 0 0,-1-1 0 0 0,1 1 0 0 0,0-1 0 0 0,0 1 0 0 0,0 0 0 0 0,0-1 0 0 0,0 1 0 0 0,0-1 1 0 0,0 1-1 0 0,0-1 0 0 0,0 1 0 0 0,1 0 0 0 0,-1-1 0 0 0,0 1 0 0 0,0-1 0 0 0,0 1 0 0 0,0 0 0 0 0,1-1 0 0 0,-1 1 0 0 0,0-1 1 0 0,0 1-1 0 0,1 0 0 0 0,-1-1 0 0 0,0 1 0 0 0,1 0 0 0 0,-1 0 0 0 0,0-1 0 0 0,1 1 0 0 0,-1 0 0 0 0,0 0 0 0 0,1-1 0 0 0,-1 1 1 0 0,0 0-1 0 0,1 0 0 0 0,-1 0 0 0 0,1 0 0 0 0,-1 0 0 0 0,1-1 0 0 0,-1 1 0 0 0,0 0 0 0 0,1 0 0 0 0,-1 0 0 0 0,1 0 1 0 0,-1 0-1 0 0,1 0 0 0 0,0 1 0 0 0,26 1-193 0 0,-20-1 90 0 0,13 2-716 0 0,35 9 1 0 0,-6 3-3413 0 0,-43-13 2362 0 0,0 0 1 0 0,-1 1-1 0 0,8 4 1 0 0,-7-4-1661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9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11 163 6873 0 0,'3'5'364'0'0,"2"0"0"0"0,-1 0-1 0 0,0-1 1 0 0,1 1 0 0 0,0-1-1 0 0,0 0 1 0 0,0 0 0 0 0,1-1-1 0 0,-1 0 1 0 0,1 0 0 0 0,0 0-1 0 0,0 0 1 0 0,0-1 0 0 0,0 0-1 0 0,0-1 1 0 0,0 1 0 0 0,1-1-1 0 0,7 1 1 0 0,-10-2-180 0 0,0 0 0 0 0,0 0 0 0 0,-1 0 0 0 0,1 0 0 0 0,0-1 0 0 0,0 1-1 0 0,0-1 1 0 0,0 0 0 0 0,-1 0 0 0 0,1 0 0 0 0,0-1 0 0 0,-1 1 0 0 0,1-1 0 0 0,-1 0 0 0 0,1 0 0 0 0,-1 0 0 0 0,0-1-1 0 0,0 1 1 0 0,0-1 0 0 0,0 0 0 0 0,-1 1 0 0 0,1-1 0 0 0,-1 0 0 0 0,1-1 0 0 0,-1 1 0 0 0,0 0 0 0 0,0-1-1 0 0,-1 1 1 0 0,1-1 0 0 0,1-7 0 0 0,-1 6-85 0 0,-1 0 1 0 0,-1 0-1 0 0,1 0 0 0 0,-1 0 0 0 0,0 0 0 0 0,0 0 1 0 0,0-1-1 0 0,-1 1 0 0 0,0 0 0 0 0,0 0 0 0 0,0 0 1 0 0,-1 0-1 0 0,1 1 0 0 0,-1-1 0 0 0,0 0 0 0 0,-1 1 1 0 0,1-1-1 0 0,-4-4 0 0 0,2 4-201 0 0,1 0 0 0 0,-1 1 0 0 0,0-1 0 0 0,0 1-1 0 0,0 0 1 0 0,-1 0 0 0 0,1 1 0 0 0,-1-1 0 0 0,0 1 0 0 0,0 0 0 0 0,0 0-1 0 0,-1 1 1 0 0,1 0 0 0 0,-1 0 0 0 0,-9-3 0 0 0,11 5 56 0 0,0 0 0 0 0,0 0 1 0 0,0 0-1 0 0,-1 0 0 0 0,1 0 1 0 0,0 1-1 0 0,0 0 0 0 0,0 0 0 0 0,0 0 1 0 0,0 1-1 0 0,0-1 0 0 0,0 1 1 0 0,0 0-1 0 0,1 0 0 0 0,-1 0 0 0 0,1 0 1 0 0,-1 1-1 0 0,1-1 0 0 0,0 1 1 0 0,-4 4-1 0 0,4-4 68 0 0,0 0 1 0 0,0 0-1 0 0,1 1 0 0 0,-1 0 1 0 0,1-1-1 0 0,-1 1 1 0 0,1 0-1 0 0,0 0 0 0 0,1 0 1 0 0,-1 0-1 0 0,1 1 0 0 0,-1-1 1 0 0,1 0-1 0 0,1 1 1 0 0,-1-1-1 0 0,0 1 0 0 0,1-1 1 0 0,1 9-1 0 0,-1-9-6 0 0,1 0-1 0 0,0 0 0 0 0,0 0 1 0 0,0 0-1 0 0,1 0 1 0 0,0-1-1 0 0,-1 1 0 0 0,1 0 1 0 0,1-1-1 0 0,-1 1 1 0 0,0-1-1 0 0,1 0 0 0 0,0 1 1 0 0,0-1-1 0 0,0-1 1 0 0,5 5-1 0 0,-5-5 1 0 0,0 0 0 0 0,0 0 1 0 0,0-1-1 0 0,1 1 0 0 0,-1-1 0 0 0,1 0 1 0 0,-1 0-1 0 0,1 0 0 0 0,-1 0 0 0 0,1-1 1 0 0,-1 0-1 0 0,1 1 0 0 0,0-1 0 0 0,-1 0 1 0 0,1-1-1 0 0,0 1 0 0 0,-1-1 0 0 0,1 1 1 0 0,3-2-1 0 0,3-1 33 0 0,-1-1 0 0 0,0 1-1 0 0,0-1 1 0 0,0-1 0 0 0,0 0 0 0 0,-1 0 0 0 0,0 0-1 0 0,0-1 1 0 0,0-1 0 0 0,-1 1 0 0 0,0-1 0 0 0,0 0-1 0 0,0-1 1 0 0,8-13 0 0 0,-15 21-153 0 0,1 0-81 0 0,-1 1 158 0 0,0-1 1 0 0,1 1-1 0 0,-1-1 1 0 0,0 0-1 0 0,1 1 1 0 0,-1-1-1 0 0,0 1 1 0 0,1-1-1 0 0,-1 1 1 0 0,0-1-1 0 0,0 1 1 0 0,0-1-1 0 0,1 1 0 0 0,-1-1 1 0 0,0 1-1 0 0,0 0 1 0 0,0-1-1 0 0,0 1 1 0 0,2 17 131 0 0,-1-14-102 0 0,1 9 135 0 0,1-1 1 0 0,7 20-1 0 0,-8-26-186 0 0,0-1 0 0 0,1 1-1 0 0,0-1 1 0 0,0 0 0 0 0,0 0-1 0 0,0 0 1 0 0,9 8 0 0 0,0-5-2252 0 0,4-6-4854 0 0,-5-3 4243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6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94 110 3489 0 0,'-21'-20'4185'0'0,"4"3"-2641"0"0,2 3-160 0 0,6 2-688 0 0,-2 2-336 0 0,5-1-95 0 0,0 1-89 0 0,1 3 16 0 0,1 2-248 0 0,7 1-697 0 0,2 7 281 0 0,3 1-392 0 0,4 4-120 0 0,1-1-248 0 0,4 5-1897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0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7978 0 0,'0'0'4958'0'0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0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3185 0 0,'2'1'7425'0'0,"4"-3"-7057"0"0,5-1-706 0 0,-11 3 366 0 0,3 1 54 0 0,0 1-48 0 0,0 0-1 0 0,-1 0 1 0 0,1 1-1 0 0,-1-1 1 0 0,1 1-1 0 0,-1-1 1 0 0,0 1-1 0 0,2 4 1 0 0,-4-7-220 0 0,1 1 0 0 0,-1-1 0 0 0,0 1 0 0 0,0-1 0 0 0,0 1 0 0 0,1-1 1 0 0,-1 1-1 0 0,0-1 0 0 0,0 1 0 0 0,0-1 0 0 0,0 1 0 0 0,0-1 0 0 0,0 1 0 0 0,0-1 0 0 0,0 1 1 0 0,0 0-1 0 0,0-1 0 0 0,0 1 0 0 0,-1-1 0 0 0,1 1 0 0 0,0-1 0 0 0,0 1 0 0 0,-1 0 1 0 0,1-1 185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15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0 338 6241 0 0,'2'10'6904'0'0,"-2"-9"-6617"0"0,1 0-16 0 0,0 0 0 0 0,0 0-1 0 0,0-1 1 0 0,0 1 0 0 0,0-1 0 0 0,0 1-1 0 0,0 0 1 0 0,1-1 0 0 0,0 1 0 0 0,5 1-56 0 0,-1-1 1 0 0,12 2 0 0 0,-12-3 527 0 0,29 3 59 0 0,1-2 0 0 0,46-4-1 0 0,-33 0-344 0 0,153 0 466 0 0,-182 4-928 0 0,102-2-247 0 0,-120 1 147 0 0,21-3-718 0 0,-22 3 481 0 0,0-1 1 0 0,0 1 0 0 0,0 0-1 0 0,0-1 1 0 0,-1 1 0 0 0,1-1 0 0 0,0 1-1 0 0,0-1 1 0 0,0 1 0 0 0,0-1-1 0 0,0-1 1 0 0,-69-36-14989 0 0,58 30 15327 0 0,-35-40-18 0 0,-152-165-70 0 0,145 173 8109 0 0,50 53-3438 0 0,3 28-2038 0 0,0-16-1214 0 0,13 322 868 0 0,-10-314-2386 0 0,15 63 0 0 0,-2-43-5068 0 0,-7-35-2242 0 0,-8-16 7010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17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37 2609 0 0,'-2'-8'2986'0'0,"1"4"-2003"0"0,1 0 0 0 0,-1 0 0 0 0,1 0-1 0 0,-1 0 1 0 0,2-4 0 0 0,3 22 168 0 0,-9 288 438 0 0,4-273-1541 0 0,-2 56 48 0 0,12 120-1 0 0,-7-185-86 0 0,2 1 0 0 0,0-1 0 0 0,2 0-1 0 0,0 0 1 0 0,1-1 0 0 0,1 1 0 0 0,0-1 0 0 0,2-1 0 0 0,0 0 0 0 0,22 28-1 0 0,-26-39 36 0 0,0 0-1 0 0,1-1 1 0 0,-1 0-1 0 0,1-1 0 0 0,1 1 1 0 0,-1-1-1 0 0,1-1 0 0 0,0 1 1 0 0,0-1-1 0 0,0-1 1 0 0,10 4-1 0 0,11 1 298 0 0,58 10 0 0 0,-73-16-243 0 0,84 6 668 0 0,-35-4-85 0 0,3 2-18 0 0,59 6 369 0 0,29 9-451 0 0,48-4-438 0 0,-96-10-332 0 0,-71-5-957 0 0,40-2 1 0 0,-53-2-2939 0 0,29-6-1 0 0,-43 7 3745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18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77 8842 0 0,'0'-2'204'0'0,"-1"1"-18"0"0,0 0-1 0 0,1 0 1 0 0,-1 0 0 0 0,1 0-1 0 0,-1-1 1 0 0,1 1 0 0 0,0 0 0 0 0,-1 0-1 0 0,1 0 1 0 0,0-2 0 0 0,0 2-127 0 0,0 0 1 0 0,1 0 0 0 0,-1 1-1 0 0,0-1 1 0 0,1 0 0 0 0,-1 1-1 0 0,1-1 1 0 0,-1 0 0 0 0,1 1-1 0 0,-1-1 1 0 0,1 1 0 0 0,-1-1-1 0 0,1 1 1 0 0,-1-1-1 0 0,1 1 1 0 0,0-1 0 0 0,-1 1-1 0 0,1 0 1 0 0,0-1 0 0 0,1 0-1 0 0,9-3 153 0 0,0 0 0 0 0,0 0 0 0 0,0 1 0 0 0,1 0 0 0 0,0 1 0 0 0,17-1 0 0 0,-4 0 47 0 0,221-14 865 0 0,-187 15-1113 0 0,196 0 44 0 0,-242 2-60 0 0,25 2-24 0 0,-1 1-1 0 0,67 15 1 0 0,-93-15 64 0 0,0 0 0 0 0,-1 1 0 0 0,1 0 0 0 0,-1 1 0 0 0,0 0 0 0 0,0 1 1 0 0,0 0-1 0 0,-1 0 0 0 0,0 1 0 0 0,0 0 0 0 0,-1 1 0 0 0,0 0 1 0 0,13 16-1 0 0,-15-15 44 0 0,-1-1 0 0 0,-1 1 0 0 0,1 0 0 0 0,-1 1 0 0 0,-1-1 0 0 0,0 1 0 0 0,0-1 0 0 0,-1 1-1 0 0,0 0 1 0 0,1 19 0 0 0,-2 3 153 0 0,-2 1-1 0 0,-4 32 1 0 0,-45 321 1396 0 0,29-161-1758 0 0,20-206-7 0 0,0-9-776 0 0,1 0-1 0 0,3 16 0 0 0,-3-20-462 0 0,2-1-1 0 0,-1 0 1 0 0,4 9-1 0 0,1-2-427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1 230 664 0 0,'0'0'8427'0'0,"2"0"-7775"0"0,4 1-306 0 0,1 0 0 0 0,-1-1 0 0 0,8 0 0 0 0,12 1 450 0 0,41 4-120 0 0,71-5 1 0 0,60 5-712 0 0,-158-3 78 0 0,0-2 0 0 0,45-5 0 0 0,-25 1 35 0 0,394-12 310 0 0,7 3-229 0 0,-157 8-84 0 0,-218 6-61 0 0,495-5 24 0 0,-424 5-75 0 0,612-9 68 0 0,-158-23 87 0 0,-317 10-115 0 0,191-11-18 0 0,-99-1 69 0 0,-316 23-72 0 0,38-3 72 0 0,80-4 4 0 0,108-7 78 0 0,65 14-243 0 0,123 18 95 0 0,-264-1 9 0 0,99 2 114 0 0,-3 4-181 0 0,-254-10 64 0 0,583 16 18 0 0,0-20-1 0 0,60-3 18 0 0,-145-8 28 0 0,-468 8-48 0 0,79-2-19 0 0,127-2 105 0 0,-98-1 51 0 0,-172 9-82 0 0,32 4 0 0 0,15 1-26 0 0,24-10-232 0 0,-96 4 72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6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11 448 2665 0 0,'-9'-4'10232'0'0,"9"3"-9838"0"0,0 0-144 0 0,-1 0 0 0 0,1 0 0 0 0,0 0 0 0 0,0 0 0 0 0,0 0 0 0 0,0 0 1 0 0,0 0-1 0 0,0 1 0 0 0,0-1 0 0 0,0 0 0 0 0,1-2 0 0 0,1-3-705 0 0,0 0 0 0 0,6-12-1 0 0,-5 13 1485 0 0,45-78-717 0 0,-32 57-414 0 0,20-41 0 0 0,22-93-1008 0 0,-57 153 1022 0 0,1 0 0 0 0,-1 1 0 0 0,0-10 0 0 0,1-6-241 0 0,-2 21 221 0 0,0 2-101 0 0,-1 0 183 0 0,1 0 0 0 0,-1 0-1 0 0,1 0 1 0 0,0 0-1 0 0,-1 0 1 0 0,1 0 0 0 0,0 0-1 0 0,0 0 1 0 0,0 1-1 0 0,0-1 1 0 0,0 0 0 0 0,0 1-1 0 0,0 3-26 0 0,-1 5 29 0 0,0 0 0 0 0,1 0 0 0 0,0 0-1 0 0,1 0 1 0 0,0 0 0 0 0,5 18 0 0 0,22 59 43 0 0,-26-83-17 0 0,11 30 144 0 0,1 0 0 0 0,31 51 1 0 0,-33-64-26 0 0,-10-15-75 0 0,1-1 1 0 0,0 1-1 0 0,1-1 0 0 0,-1 0 0 0 0,1 0 0 0 0,0 0 1 0 0,0 0-1 0 0,8 6 595 0 0,-21-22 14 0 0,-14-4-692 0 0,-1 1 0 0 0,-1 1 0 0 0,-50-20 0 0 0,61 27 34 0 0,-60-21-17 0 0,72 27-439 0 0,11 1-80 0 0,89 1-2242 0 0,-28 1-3105 0 0,-52-3 4414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6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6601 0 0,'0'0'129'0'0,"-1"0"-1"0"0,1 0 0 0 0,-1 0 1 0 0,1 0-1 0 0,0 0 0 0 0,-1 0 0 0 0,1 0 1 0 0,-1 0-1 0 0,1 1 0 0 0,-1-1 1 0 0,1 0-1 0 0,0 0 0 0 0,-1 0 0 0 0,1 1 1 0 0,-1-1-1 0 0,1 0 0 0 0,0 0 0 0 0,-1 1 1 0 0,1-1-1 0 0,0 0 0 0 0,-1 1 1 0 0,1-1-1 0 0,0 0 0 0 0,0 1 0 0 0,-1-1 1 0 0,1 1-1 0 0,-1 0 14 0 0,1 1 0 0 0,0-1-1 0 0,0 0 1 0 0,-1 1 0 0 0,1-1-1 0 0,0 0 1 0 0,0 1 0 0 0,0-1 0 0 0,0 2-1 0 0,2 5 103 0 0,-1-1 0 0 0,5 13-1 0 0,-5-16 97 0 0,8 26 109 0 0,-7-19-399 0 0,1 0 1 0 0,1 0-1 0 0,0 0 0 0 0,0 0 0 0 0,1 0 0 0 0,10 16 1 0 0,-15-27-37 0 0,0 0 0 0 0,0 0 0 0 0,0 0 0 0 0,1 0 0 0 0,-1 0 1 0 0,0 1-1 0 0,0-1 0 0 0,0 0 0 0 0,0 0 0 0 0,0 0 0 0 0,0 0 1 0 0,0 0-1 0 0,0 0 0 0 0,1 1 0 0 0,-1-1 0 0 0,0 0 1 0 0,0 0-1 0 0,0 0 0 0 0,0 0 0 0 0,0 0 0 0 0,1 0 0 0 0,-1 0 1 0 0,0 0-1 0 0,0 0 0 0 0,0 0 0 0 0,0 0 0 0 0,1 0 1 0 0,-1 0-1 0 0,0 0 0 0 0,0 0 0 0 0,0 0 0 0 0,0 0 0 0 0,0 0 1 0 0,1 0-1 0 0,2-6 212 0 0,-2-16-136 0 0,0 14 3 0 0,1-13-19 0 0,0 2-42 0 0,5-23-1 0 0,-6 38-39 0 0,0-1 0 0 0,0 0 0 0 0,1 1 0 0 0,0 0 0 0 0,0-1 0 0 0,0 1 0 0 0,0 0 0 0 0,1 0 0 0 0,-1 0 0 0 0,5-4 0 0 0,-6 7 7 0 0,0 0 0 0 0,0 1 0 0 0,0-1 1 0 0,-1 1-1 0 0,1 0 0 0 0,0-1 0 0 0,0 1 0 0 0,0 0 0 0 0,0-1 0 0 0,0 1 0 0 0,0 0 0 0 0,0 0 0 0 0,0 0 0 0 0,-1 0 0 0 0,1 0 0 0 0,0 0 0 0 0,0 0 0 0 0,0 0 0 0 0,0 0 0 0 0,0 0 0 0 0,0 1 0 0 0,0-1 0 0 0,0 0 0 0 0,0 1 0 0 0,0-1 0 0 0,-1 0 0 0 0,1 1 0 0 0,0-1 0 0 0,0 1 0 0 0,-1 0 0 0 0,2 0 0 0 0,2 2 23 0 0,-1 0 0 0 0,0 0-1 0 0,1 0 1 0 0,-1 0-1 0 0,4 6 1 0 0,7 15 1 0 0,-1 0 0 0 0,13 31 1 0 0,3 8-85 0 0,-28-60-174 0 0,0-1 0 0 0,0 0 0 0 0,1-1-1 0 0,-1 1 1 0 0,0 0 0 0 0,1 0-1 0 0,-1 0 1 0 0,1-1 0 0 0,0 1 0 0 0,0-1-1 0 0,-1 1 1 0 0,1-1 0 0 0,4 2-1 0 0,1 0-1420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7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7906 0 0,'0'0'2176'0'0,"-1"0"-2106"0"0,1 1 1 0 0,0-1-1 0 0,0 1 0 0 0,-1-1 0 0 0,1 0 0 0 0,0 1 0 0 0,0-1 1 0 0,0 1-1 0 0,-1-1 0 0 0,1 1 0 0 0,0-1 0 0 0,0 1 1 0 0,0-1-1 0 0,0 0 0 0 0,0 1 0 0 0,11 25 793 0 0,-2-6-519 0 0,6 32 202 0 0,3 12-295 0 0,-15-57-218 0 0,-1 0 0 0 0,2 0 0 0 0,-1-1 0 0 0,1 1 0 0 0,0-1 0 0 0,7 9 0 0 0,-11-15-15 0 0,0 1 0 0 0,1-1 0 0 0,-1 0 0 0 0,0 0 0 0 0,0 0 0 0 0,0 1 0 0 0,0-1 0 0 0,1 0 0 0 0,-1 0-1 0 0,0 0 1 0 0,0 0 0 0 0,1 1 0 0 0,-1-1 0 0 0,0 0 0 0 0,0 0 0 0 0,1 0 0 0 0,-1 0 0 0 0,0 0 0 0 0,0 0 0 0 0,1 0 0 0 0,-1 0 0 0 0,0 0 0 0 0,0 0-1 0 0,1 0 1 0 0,-1 0 0 0 0,0 0 0 0 0,1 0 0 0 0,-1 0 0 0 0,0 0 0 0 0,5-7 334 0 0,-1-17-38 0 0,-3 18-274 0 0,4-45 75 0 0,2-8-171 0 0,-6 52 44 0 0,1 1 0 0 0,0-1 0 0 0,0 1 0 0 0,0-1 0 0 0,1 1 0 0 0,4-8 0 0 0,-7 13 19 0 0,1 0 0 0 0,0 0 0 0 0,-1 0-1 0 0,1 0 1 0 0,0 0 0 0 0,-1 1 0 0 0,1-1 0 0 0,0 0-1 0 0,0 0 1 0 0,0 1 0 0 0,0-1 0 0 0,-1 0 0 0 0,1 1-1 0 0,0-1 1 0 0,0 1 0 0 0,0-1 0 0 0,0 1 0 0 0,1 0-1 0 0,-1-1 1 0 0,0 1 0 0 0,1 0 0 0 0,0 0 4 0 0,0 0 0 0 0,-1 0 1 0 0,1 0-1 0 0,0 1 0 0 0,-1-1 1 0 0,1 1-1 0 0,0-1 0 0 0,-1 1 0 0 0,1 0 1 0 0,-1 0-1 0 0,1-1 0 0 0,1 3 1 0 0,3 2 1 0 0,-1-1 0 0 0,0 1 0 0 0,0 1 0 0 0,0-1 0 0 0,6 10 0 0 0,-5-4 3 0 0,0 0 0 0 0,-1 0 0 0 0,0 1 1 0 0,-1 0-1 0 0,0 0 0 0 0,3 18 0 0 0,-4-18-264 0 0,1-1-1 0 0,7 16 0 0 0,5 3-4513 0 0,-12-25 2881 0 0,3-1-1116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8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16 302 3497 0 0,'-11'7'7374'0'0,"11"-6"-7079"0"0,-1 1-42 0 0,0 0-1 0 0,1 1 0 0 0,-1-1 1 0 0,1 0-1 0 0,-1 0 1 0 0,1 4-1 0 0,-1 3-49 0 0,3 20 0 0 0,-1-20-102 0 0,1 0 1 0 0,0 0-1 0 0,0-1 0 0 0,1 1 1 0 0,0-1-1 0 0,0 1 0 0 0,1-1 1 0 0,0 0-1 0 0,11 14 0 0 0,-12-18-86 0 0,0 0 0 0 0,0-1 0 0 0,1 1 0 0 0,0-1-1 0 0,-1 1 1 0 0,1-1 0 0 0,0 0 0 0 0,7 3 0 0 0,-7-4 3 0 0,-1-1 0 0 0,0 0 0 0 0,1 0 0 0 0,-1 0 0 0 0,1 0 0 0 0,-1 0 0 0 0,1-1 1 0 0,-1 0-1 0 0,1 1 0 0 0,-1-1 0 0 0,1-1 0 0 0,-1 1 0 0 0,5-1 0 0 0,-4 0-21 0 0,0-1-1 0 0,0 1 1 0 0,1-1-1 0 0,-1 0 0 0 0,-1 0 1 0 0,1 0-1 0 0,0 0 1 0 0,0-1-1 0 0,-1 0 1 0 0,1 0-1 0 0,-1 0 1 0 0,0 0-1 0 0,5-6 1 0 0,-4 3 24 0 0,1-1 1 0 0,-1 1 0 0 0,0-1 0 0 0,0 0-1 0 0,-1 0 1 0 0,5-14 0 0 0,-6 12 39 0 0,-1 1 1 0 0,0-1-1 0 0,-1 1 1 0 0,0-1-1 0 0,0 0 1 0 0,-1 1-1 0 0,-2-12 1 0 0,-2 6 317 0 0,5 14-364 0 0,0-1 0 0 0,0 1-1 0 0,0-1 1 0 0,-1 0-1 0 0,1 1 1 0 0,0-1-1 0 0,-1 1 1 0 0,1-1 0 0 0,-1 1-1 0 0,1-1 1 0 0,0 1-1 0 0,-1 0 1 0 0,1-1 0 0 0,-1 1-1 0 0,1-1 1 0 0,-1 1-1 0 0,1 0 1 0 0,-1 0-1 0 0,0-1 1 0 0,1 1 0 0 0,-1 0-1 0 0,0 0 1 0 0,1 0-18 0 0,-1 0-1 0 0,1 0 1 0 0,-1 0 0 0 0,1 0 0 0 0,0 1 0 0 0,-1-1-1 0 0,1 0 1 0 0,0 0 0 0 0,-1 1 0 0 0,1-1 0 0 0,0 0-1 0 0,-1 0 1 0 0,1 1 0 0 0,0-1 0 0 0,0 0 0 0 0,-1 1-1 0 0,1-1 1 0 0,0 1 0 0 0,0-1 0 0 0,0 0 0 0 0,-1 1-1 0 0,1-1 1 0 0,0 1 0 0 0,0-1 0 0 0,0 0 0 0 0,0 1-1 0 0,0-1 1 0 0,0 1 0 0 0,0-1 0 0 0,0 1 0 0 0,0-1-1 0 0,0 1 1 0 0,1 18-134 0 0,0-17 129 0 0,2 17-21 0 0,1 0 0 0 0,1-1 0 0 0,1 1-1 0 0,1-1 1 0 0,0-1 0 0 0,13 22 0 0 0,-18-35 34 0 0,0-1-1 0 0,0-1 1 0 0,0 1 0 0 0,1 0 0 0 0,-1 0-1 0 0,1-1 1 0 0,0 0 0 0 0,0 1-1 0 0,-1-1 1 0 0,1 0 0 0 0,1 0 0 0 0,-1-1-1 0 0,0 1 1 0 0,0-1 0 0 0,1 1-1 0 0,-1-1 1 0 0,1 0 0 0 0,-1 0 0 0 0,1-1-1 0 0,-1 1 1 0 0,7 0 0 0 0,-7-1 5 0 0,1 0 0 0 0,0 0 0 0 0,0 0-1 0 0,-1-1 1 0 0,1 1 0 0 0,0-1 0 0 0,-1 0 0 0 0,1 0 0 0 0,0 0 0 0 0,-1 0 0 0 0,0-1 0 0 0,1 1 0 0 0,-1-1 0 0 0,0 0 0 0 0,0 0-1 0 0,0 0 1 0 0,0-1 0 0 0,0 1 0 0 0,0-1 0 0 0,4-5 0 0 0,0-2-16 0 0,-1-1-1 0 0,-1 1 1 0 0,0-1-1 0 0,0-1 1 0 0,-1 1-1 0 0,5-18 1 0 0,-5 10 4 0 0,-1-1 0 0 0,-1 1 1 0 0,0-26-1 0 0,-3-1-90 0 0,-2 0 1 0 0,-14-72-1 0 0,15 111 110 0 0,1-1-1 0 0,-1 1 1 0 0,-1 0 0 0 0,0-1-1 0 0,-4-9 1 0 0,6 17 16 0 0,1 1-46 0 0,-1-1 0 0 0,1 1 1 0 0,0 0-1 0 0,-1 0 0 0 0,1 0 0 0 0,0 0 0 0 0,0 0 0 0 0,-1 0 0 0 0,1 0 0 0 0,0 0 0 0 0,0 0 0 0 0,0 2 0 0 0,0-2 7 0 0,1 18-30 0 0,1 0 0 0 0,0 0-1 0 0,1 0 1 0 0,2 0 0 0 0,6 20 0 0 0,0 3 25 0 0,-1 1 39 0 0,11 40 260 0 0,-17-72-174 0 0,-1-1 1 0 0,2 0-1 0 0,-1-1 1 0 0,1 1-1 0 0,12 15 1 0 0,-14-20-30 0 0,1-1 0 0 0,0 0 1 0 0,0-1-1 0 0,0 1 0 0 0,1 0 1 0 0,5 3-1 0 0,-9-7-47 0 0,0 1 0 0 0,0 0 1 0 0,1 0-1 0 0,-1-1 0 0 0,0 1 0 0 0,1 0 1 0 0,-1-1-1 0 0,1 1 0 0 0,-1-1 0 0 0,1 0 1 0 0,-1 0-1 0 0,1 1 0 0 0,-1-1 0 0 0,1 0 1 0 0,-1 0-1 0 0,1 0 0 0 0,-1 0 0 0 0,0-1 1 0 0,1 1-1 0 0,-1 0 0 0 0,1-1 0 0 0,-1 1 1 0 0,1-1-1 0 0,-1 1 0 0 0,0-1 0 0 0,1 0 1 0 0,1-1-1 0 0,3-2-14 0 0,-1-2-1 0 0,1 1 1 0 0,-1-1 0 0 0,0 1 0 0 0,0-2 0 0 0,-1 1-1 0 0,0 0 1 0 0,0-1 0 0 0,0 0 0 0 0,-1 0 0 0 0,0 0-1 0 0,0 0 1 0 0,-1 0 0 0 0,0-1 0 0 0,0 1 0 0 0,0-10-1 0 0,0-5-61 0 0,-1 0 0 0 0,-1-1-1 0 0,-1 1 1 0 0,-4-24 0 0 0,-21-88-382 0 0,20 112 331 0 0,-9-20 0 0 0,14 38 70 0 0,1 3 41 0 0,-1 1-28 0 0,1 0 1 0 0,0 0-1 0 0,0 0 0 0 0,0 0 1 0 0,-1 0-1 0 0,1 1 0 0 0,0-1 0 0 0,0 0 1 0 0,0 0-1 0 0,-1 0 0 0 0,1 0 1 0 0,0 0-1 0 0,0 0 0 0 0,0 0 0 0 0,0 1 1 0 0,-1-1-1 0 0,1 0 0 0 0,0 0 1 0 0,0 0-1 0 0,0 0 0 0 0,0 1 0 0 0,0-1 1 0 0,-1 0-1 0 0,1 0 0 0 0,0 0 1 0 0,0 0-1 0 0,0 1 0 0 0,0-1 0 0 0,0 0 1 0 0,-1 11-84 0 0,5 12 38 0 0,-3-19 57 0 0,3 18-26 0 0,10 53-71 0 0,26 78 0 0 0,-25-99 60 0 0,-11-35-146 0 0,1-1 1 0 0,15 36-1 0 0,-17-50-171 0 0,-1 0 1 0 0,0 0-1 0 0,1 0 0 0 0,0 0 1 0 0,0 0-1 0 0,0 0 0 0 0,5 3 1 0 0,-5-5-286 0 0,0 1 0 0 0,1-1 0 0 0,-1 0 0 0 0,0 0 1 0 0,1 0-1 0 0,-1-1 0 0 0,1 1 0 0 0,0-1 0 0 0,4 1 1 0 0,2 1 303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2 606 6369 0 0,'-1'2'279'0'0,"1"-1"0"0"0,0 1 0 0 0,0-1 1 0 0,-1 1-1 0 0,1 0 0 0 0,0-1 0 0 0,0 1 0 0 0,0 0 0 0 0,1-1 0 0 0,-1 1 0 0 0,0-1 0 0 0,1 1 0 0 0,-1-1 0 0 0,2 3 0 0 0,-1-2-200 0 0,0 0-1 0 0,0-1 1 0 0,1 1-1 0 0,-1-1 1 0 0,1 0 0 0 0,-1 0-1 0 0,1 1 1 0 0,-1-1 0 0 0,1 0-1 0 0,0 0 1 0 0,2 1-1 0 0,12 5 112 0 0,1-1-1 0 0,-1 0 1 0 0,1-1-1 0 0,0-1 1 0 0,0-1-1 0 0,0 0 1 0 0,0-1-1 0 0,0-1 1 0 0,1-1-1 0 0,-1 0 0 0 0,1-2 1 0 0,-1 1-1 0 0,0-2 1 0 0,0-1-1 0 0,0 0 1 0 0,31-12-1 0 0,-43 14-150 0 0,0-1-1 0 0,-1 1 1 0 0,1-1 0 0 0,-1 0 0 0 0,0 0-1 0 0,0 0 1 0 0,0-1 0 0 0,-1 1-1 0 0,1-1 1 0 0,-1 0 0 0 0,0 0-1 0 0,0 0 1 0 0,0-1 0 0 0,0 1-1 0 0,-1-1 1 0 0,0 1 0 0 0,0-1-1 0 0,0 0 1 0 0,0 0 0 0 0,-1 0-1 0 0,0 0 1 0 0,0 0 0 0 0,0 0-1 0 0,-1 0 1 0 0,1 0 0 0 0,-1-1-1 0 0,0 1 1 0 0,-1 0 0 0 0,1 0-1 0 0,-1 0 1 0 0,0 0 0 0 0,-1 0-1 0 0,1 0 1 0 0,-1 0 0 0 0,0 0-1 0 0,-4-7 1 0 0,1 4-50 0 0,0-1 0 0 0,-1 1 0 0 0,-1 0 0 0 0,1 1 0 0 0,-1-1 0 0 0,0 1 0 0 0,-1 1 0 0 0,1-1 0 0 0,-1 1 0 0 0,-1 1 0 0 0,1-1 0 0 0,-1 2 0 0 0,0-1 0 0 0,0 1 0 0 0,0 0 0 0 0,-14-3 0 0 0,16 5-38 0 0,-1 0 1 0 0,0 1 0 0 0,0-1 0 0 0,0 2 0 0 0,1-1 0 0 0,-1 1 0 0 0,0 0-1 0 0,0 1 1 0 0,0 0 0 0 0,0 0 0 0 0,0 0 0 0 0,0 1 0 0 0,1 1-1 0 0,-1-1 1 0 0,1 1 0 0 0,0 0 0 0 0,0 1 0 0 0,0 0 0 0 0,0 0 0 0 0,0 0-1 0 0,-5 6 1 0 0,8-7 46 0 0,1 0-1 0 0,0 1 1 0 0,0-1-1 0 0,0 1 1 0 0,1-1-1 0 0,-1 1 0 0 0,1 0 1 0 0,0 0-1 0 0,0 0 1 0 0,0 0-1 0 0,1 0 1 0 0,-2 6-1 0 0,2-4 19 0 0,0 0 0 0 0,0 0 0 0 0,1 0 0 0 0,0 1-1 0 0,0-1 1 0 0,0 0 0 0 0,3 12 0 0 0,2-1 17 0 0,0-1 1 0 0,1 0-1 0 0,1 0 1 0 0,0-1-1 0 0,13 21 1 0 0,-9-19 5 0 0,0 0-1 0 0,1-1 1 0 0,1-1 0 0 0,0 0-1 0 0,1 0 1 0 0,0-2 0 0 0,21 16-1 0 0,-27-23-1 0 0,1-1 0 0 0,1 1 0 0 0,-1-1 0 0 0,1-1 0 0 0,0 0 0 0 0,16 5 0 0 0,-19-8-6 0 0,0 0 0 0 0,0 0 0 0 0,0 0 0 0 0,0 0 0 0 0,0-1-1 0 0,1-1 1 0 0,-1 1 0 0 0,0-1 0 0 0,0 0 0 0 0,11-4 0 0 0,-11 3-18 0 0,1-2 0 0 0,-1 1 1 0 0,1-1-1 0 0,-1 0 0 0 0,11-9 0 0 0,31-28 39 0 0,-36 29-2 0 0,0-1-33 0 0,0 0 0 0 0,-1-1 0 0 0,-1 0-1 0 0,0 0 1 0 0,-1-2 0 0 0,-1 1-1 0 0,0-1 1 0 0,-1 0 0 0 0,-1-1-1 0 0,0 0 1 0 0,-2 0 0 0 0,0 0-1 0 0,5-33 1 0 0,-6 15-16 0 0,-1 0-1 0 0,-2 0 1 0 0,-2 1 0 0 0,-1-1 0 0 0,-1 0-1 0 0,-11-43 1 0 0,11 62 10 0 0,-20-76-128 0 0,20 83 88 0 0,0 0 1 0 0,-1 0-1 0 0,0 0 1 0 0,-1 0-1 0 0,1 1 1 0 0,-2 0-1 0 0,-9-13 0 0 0,14 21 29 0 0,1-1-1 0 0,-1 1 1 0 0,1-1-1 0 0,-1 0 1 0 0,1 1-1 0 0,-1-1 0 0 0,0 1 1 0 0,1-1-1 0 0,-1 1 1 0 0,0-1-1 0 0,1 1 0 0 0,-1 0 1 0 0,0-1-1 0 0,1 1 1 0 0,-1 0-1 0 0,0 0 0 0 0,0-1 1 0 0,1 1-1 0 0,-1 0 1 0 0,-1 0-1 0 0,1 0-6 0 0,1 1 1 0 0,0-1-1 0 0,-1 1 0 0 0,1-1 0 0 0,0 0 1 0 0,-1 1-1 0 0,1-1 0 0 0,0 1 0 0 0,-1-1 1 0 0,1 1-1 0 0,0-1 0 0 0,0 1 0 0 0,0-1 1 0 0,-1 1-1 0 0,1 0 0 0 0,0-1 0 0 0,0 1 1 0 0,0-1-1 0 0,0 1 0 0 0,0-1 0 0 0,0 1 1 0 0,0-1-1 0 0,0 1 0 0 0,0 0 0 0 0,0-1 1 0 0,1 1-1 0 0,-1 0 0 0 0,6 46-68 0 0,2 1-1 0 0,21 65 0 0 0,-16-68 14 0 0,53 166 234 0 0,12-3 413 0 0,-74-198-528 0 0,-1-2 18 0 0,1 1 0 0 0,0-1 0 0 0,0 0 1 0 0,1 0-1 0 0,-1-1 0 0 0,12 13 499 0 0,-17-25-403 0 0,1 0 0 0 0,-1 1 1 0 0,0-1-1 0 0,0 1 0 0 0,0-1 0 0 0,-1 1 1 0 0,0-1-1 0 0,0 1 0 0 0,-4-7 0 0 0,-27-37-141 0 0,23 34 152 0 0,-19-22-55 0 0,-45-44 0 0 0,19 22-25 0 0,46 47-118 0 0,0 0-1 0 0,1-1 1 0 0,0 1-1 0 0,1-2 1 0 0,0 1-1 0 0,1-1 1 0 0,-6-20-1 0 0,12 32-1 0 0,-1 1 0 0 0,1-1 0 0 0,0 1 0 0 0,0-1 0 0 0,0 0 0 0 0,0 1 0 0 0,0-1 0 0 0,0 1 0 0 0,0-1 0 0 0,0 1 0 0 0,0-1 0 0 0,0 1 0 0 0,0-1 0 0 0,1 0-1 0 0,-1 1 1 0 0,0-1 0 0 0,0 1 0 0 0,0-1 0 0 0,1 1 0 0 0,-1-1 0 0 0,0 1 0 0 0,1-1 0 0 0,0 0-24 0 0,0 0 0 0 0,1-1 0 0 0,-1 1 0 0 0,0 1 0 0 0,0-1 0 0 0,1 0 0 0 0,-1 0 0 0 0,2 0 0 0 0,3-2-84 0 0,-1 2 0 0 0,1-1 1 0 0,9-1-1 0 0,23-1-414 0 0,1 2 1 0 0,-1 1 0 0 0,62 8-1 0 0,-71-4-959 0 0,35 10-1 0 0,-3 3-3473 0 0,-36-8 3328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8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73 192 3353 0 0,'1'3'660'0'0,"0"0"1"0"0,0 0-1 0 0,1-1 1 0 0,-1 1-1 0 0,1 0 1 0 0,0-1 0 0 0,0 0-1 0 0,-1 1 1 0 0,6 3-1 0 0,1 2-287 0 0,0 0-1 0 0,1 0 0 0 0,0-1 1 0 0,0-1-1 0 0,1 1 1 0 0,-1-2-1 0 0,13 6 0 0 0,-19-9-293 0 0,0-1 0 0 0,1 0-1 0 0,-1 0 1 0 0,0 0-1 0 0,0-1 1 0 0,1 1 0 0 0,-1-1-1 0 0,0 0 1 0 0,1 1-1 0 0,-1-2 1 0 0,1 1-1 0 0,-1 0 1 0 0,0-1 0 0 0,0 1-1 0 0,1-1 1 0 0,-1 0-1 0 0,0 0 1 0 0,0 0 0 0 0,0-1-1 0 0,0 1 1 0 0,0-1-1 0 0,0 0 1 0 0,0 0 0 0 0,0 0-1 0 0,-1 0 1 0 0,1 0-1 0 0,-1 0 1 0 0,4-5 0 0 0,-2 3-19 0 0,-1 0 0 0 0,0 0 0 0 0,0-1 0 0 0,0 1 0 0 0,-1-1 0 0 0,0 0 0 0 0,0 0 0 0 0,0 0 0 0 0,0 0 0 0 0,-1 0 0 0 0,1 0 0 0 0,-1 0 1 0 0,-1 0-1 0 0,1-6 0 0 0,-1 4 27 0 0,0 0 1 0 0,-1 0-1 0 0,0 0 0 0 0,-1 0 1 0 0,1 0-1 0 0,-1 1 1 0 0,0-1-1 0 0,-1 0 1 0 0,0 1-1 0 0,-4-7 1 0 0,2 5-65 0 0,0 0 1 0 0,-1 1-1 0 0,0 0 1 0 0,0 0-1 0 0,-1 0 0 0 0,1 1 1 0 0,-1 0-1 0 0,-1 0 1 0 0,1 1-1 0 0,-1 0 1 0 0,0 0-1 0 0,-1 1 1 0 0,1 0-1 0 0,0 1 1 0 0,-12-4-1 0 0,14 5-66 0 0,0 1-1 0 0,-1 0 0 0 0,1 0 1 0 0,0 0-1 0 0,-1 1 0 0 0,1 0 1 0 0,-1 0-1 0 0,1 1 0 0 0,0-1 1 0 0,-8 3-1 0 0,10-2 1 0 0,-1 1 0 0 0,1-1 0 0 0,-1 1 0 0 0,1 0 0 0 0,0 1 0 0 0,0-1 0 0 0,0 1 0 0 0,0 0 0 0 0,0 0 0 0 0,1 0 0 0 0,-1 0 0 0 0,1 0 0 0 0,0 1 0 0 0,-5 6 0 0 0,6-7 26 0 0,0 1 0 0 0,0-1 0 0 0,1 1 0 0 0,-1-1-1 0 0,1 1 1 0 0,0 0 0 0 0,0-1 0 0 0,0 1 0 0 0,0 0 0 0 0,1 0 0 0 0,0-1 0 0 0,-1 1-1 0 0,1 0 1 0 0,1 0 0 0 0,-1 0 0 0 0,1 0 0 0 0,-1-1 0 0 0,1 1 0 0 0,0 0-1 0 0,0 0 1 0 0,1-1 0 0 0,-1 1 0 0 0,3 4 0 0 0,0-1 14 0 0,0-1 0 0 0,0 0 1 0 0,1 0-1 0 0,-1 0 0 0 0,1 0 0 0 0,1-1 1 0 0,-1 1-1 0 0,1-2 0 0 0,0 1 1 0 0,0 0-1 0 0,7 3 0 0 0,-5-3 3 0 0,1-1 0 0 0,-1 0-1 0 0,1 0 1 0 0,0-1 0 0 0,1 0 0 0 0,-1-1-1 0 0,0 0 1 0 0,1-1 0 0 0,-1 1 0 0 0,1-2-1 0 0,0 1 1 0 0,-1-1 0 0 0,1-1 0 0 0,-1 0 0 0 0,1 0-1 0 0,11-4 1 0 0,7-2 143 0 0,41-5-1 0 0,-64 12-118 0 0,0 1 0 0 0,0-1 0 0 0,0 1-1 0 0,0 0 1 0 0,0 0 0 0 0,-1 1-1 0 0,1 0 1 0 0,6 2 0 0 0,5 2-37 0 0,-10-3-51 0 0,0-1 0 0 0,0 1 0 0 0,10 6 0 0 0,5 5-3205 0 0,-13-8 838 0 0,13 6-3587 0 0,-8-5 5473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49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7810 0 0,'-11'60'3068'0'0,"-8"55"-1617"0"0,15-63-1212 0 0,3-1 0 0 0,2 0 0 0 0,1 0 0 0 0,19 96 0 0 0,-20-143-174 0 0,0 1-1 0 0,0 0 1 0 0,1 0-1 0 0,-1-1 1 0 0,1 1 0 0 0,0-1-1 0 0,0 1 1 0 0,0-1-1 0 0,1 0 1 0 0,0 0-1 0 0,0 0 1 0 0,0 0-1 0 0,0 0 1 0 0,0-1 0 0 0,1 1-1 0 0,0-1 1 0 0,-1 0-1 0 0,1 0 1 0 0,1 0-1 0 0,-1-1 1 0 0,8 4 0 0 0,55 21 797 0 0,-40-17-599 0 0,-10-4-104 0 0,1-1 0 0 0,-1-1 0 0 0,1 0 0 0 0,20 1-1 0 0,73-1 456 0 0,-47-2-555 0 0,115-1 79 0 0,11 1-63 0 0,215 11 308 0 0,106 6-108 0 0,-171-7-182 0 0,-278-11-74 0 0,44 0 19 0 0,93 5-41 0 0,-188-6-75 0 0,66 4 184 0 0,-63-4-577 0 0,-1-1 0 0 0,0 0 0 0 0,23-5-1 0 0,-34 5-122 0 0,0 0 0 0 0,0 1 0 0 0,0-1 0 0 0,0 0 0 0 0,0 0 0 0 0,0 0 0 0 0,0 0 0 0 0,-1 0 0 0 0,1-1 0 0 0,0 1 0 0 0,2-3 0 0 0,1-4-1142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0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7978 0 0,'25'-1'1446'0'0,"0"-2"1"0"0,28-6 0 0 0,8-1-800 0 0,125-7 734 0 0,227 8 0 0 0,87-1-924 0 0,-343 4-168 0 0,475-12-101 0 0,-539 15-167 0 0,118 0 40 0 0,-1 16-51 0 0,-196-11-22 0 0,0 1 51 0 0,-1-2-1 0 0,0 1 1 0 0,0-2 0 0 0,1 0-1 0 0,-1 0 1 0 0,0-1 0 0 0,16-4-1 0 0,-21 4 32 0 0,-5 0-55 0 0,0 1-1 0 0,0-1 0 0 0,0 0 0 0 0,-1 0 0 0 0,1 0 0 0 0,5-3 1 0 0,-7 4-21 0 0,-1-1 0 0 0,0 1 0 0 0,0 0 0 0 0,1 0 1 0 0,-1 0-1 0 0,0-1 0 0 0,1 1 0 0 0,-1 0 0 0 0,0 0 0 0 0,1 0 1 0 0,-1 0-1 0 0,0 0 0 0 0,1-1 0 0 0,-1 1 0 0 0,0 0 1 0 0,1 0-1 0 0,-1 0 0 0 0,1 0 0 0 0,-1 0 0 0 0,0 0 0 0 0,1 0 1 0 0,-1 0-1 0 0,0 0 0 0 0,1 1 0 0 0,-1-1 0 0 0,0 0 1 0 0,1 0-1 0 0,-1 0 0 0 0,1 1-13 0 0,0-1 1 0 0,-1 1-1 0 0,1-1 0 0 0,-1 1 0 0 0,1 0 1 0 0,-1-1-1 0 0,1 1 0 0 0,-1 0 1 0 0,1-1-1 0 0,-1 1 0 0 0,0 0 1 0 0,1 1-1 0 0,0 2-12 0 0,0 0 0 0 0,0 1 0 0 0,1 7 0 0 0,1 112 217 0 0,-3-97-156 0 0,-6 63 102 0 0,0-29-74 0 0,3-2-30 0 0,-5 66 70 0 0,7-102-85 0 0,0 0 0 0 0,2 0 0 0 0,5 36 0 0 0,-1-3-2697 0 0,-5-56 2378 0 0,1 1-1 0 0,2 7-3068 0 0,0-4 1893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2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329 153 4081 0 0,'3'-4'598'0'0,"-1"0"1"0"0,0-1-1 0 0,0 1 1 0 0,-1 0-1 0 0,1-1 1 0 0,-1 1-1 0 0,0-1 0 0 0,0 1 1 0 0,-1-1-1 0 0,1 1 1 0 0,-1-1-1 0 0,0 1 1 0 0,0-1-1 0 0,-1 0 1 0 0,1 1-1 0 0,-3-8 0 0 0,2 8-472 0 0,0 1 0 0 0,0-1 0 0 0,-1 1 0 0 0,1-1 0 0 0,-1 1-1 0 0,0 0 1 0 0,0 0 0 0 0,0 0 0 0 0,0 0 0 0 0,-1 0 0 0 0,1 0-1 0 0,-1 0 1 0 0,1 1 0 0 0,-1 0 0 0 0,0-1 0 0 0,0 1 0 0 0,-1 0-1 0 0,1 0 1 0 0,0 1 0 0 0,-7-4 0 0 0,2 3-128 0 0,-1 0 1 0 0,1 0-1 0 0,-1 1 0 0 0,1 0 1 0 0,-1 1-1 0 0,1 0 0 0 0,-1 0 0 0 0,1 0 1 0 0,-1 1-1 0 0,1 1 0 0 0,0-1 1 0 0,-1 1-1 0 0,1 1 0 0 0,0 0 1 0 0,0 0-1 0 0,0 0 0 0 0,1 1 1 0 0,-15 9-1 0 0,11-4-62 0 0,0-1 0 0 0,1 1 0 0 0,0 1 1 0 0,0 0-1 0 0,1 1 0 0 0,-10 14 0 0 0,14-17 33 0 0,1 0 0 0 0,0 0-1 0 0,0 0 1 0 0,0 1 0 0 0,1 0-1 0 0,0-1 1 0 0,1 1 0 0 0,0 0 0 0 0,1 1-1 0 0,-2 12 1 0 0,3-15 16 0 0,0 0 1 0 0,1 1-1 0 0,-1-1 0 0 0,1 0 0 0 0,1 0 1 0 0,-1 0-1 0 0,1 0 0 0 0,0 0 1 0 0,1 0-1 0 0,0-1 0 0 0,0 1 0 0 0,5 7 1 0 0,-4-7 16 0 0,1 0 1 0 0,1-1 0 0 0,-1 0 0 0 0,1 0-1 0 0,0 0 1 0 0,1-1 0 0 0,-1 0 0 0 0,1 0-1 0 0,0-1 1 0 0,11 6 0 0 0,-4-4 7 0 0,0 0 1 0 0,0-1 0 0 0,1 0 0 0 0,0-1-1 0 0,22 3 1 0 0,-25-5-1 0 0,0-1 0 0 0,0-1 0 0 0,-1 0 0 0 0,1 0 0 0 0,0-1 0 0 0,0-1 0 0 0,19-5 0 0 0,-27 6 21 0 0,-1 0 0 0 0,0 0 1 0 0,0-1-1 0 0,0 1 0 0 0,0-1 1 0 0,0 1-1 0 0,0-1 0 0 0,4-4 1 0 0,-6 6-25 0 0,-1-1 0 0 0,1 0 0 0 0,-1 1 0 0 0,1-1 0 0 0,-1 0 0 0 0,1 1-1 0 0,-1-1 1 0 0,0 0 0 0 0,1 0 0 0 0,-1 1 0 0 0,0-1 0 0 0,0 0 0 0 0,1 0 0 0 0,-1 0 0 0 0,0 1 0 0 0,0-1 0 0 0,0 0 0 0 0,0 0 0 0 0,0 0 0 0 0,0 0 0 0 0,0 1 0 0 0,0-1 0 0 0,0 0 0 0 0,-1 0 0 0 0,1 0 0 0 0,0 1 0 0 0,0-1-1 0 0,-1 0 1 0 0,1 0 0 0 0,-1 1 0 0 0,1-1 0 0 0,0 0 0 0 0,-1 1 0 0 0,0-1 0 0 0,1 0 0 0 0,-1 1 0 0 0,1-1 0 0 0,-1 1 0 0 0,-1-2 0 0 0,0 0-27 0 0,-1 0-1 0 0,0 0 1 0 0,0 0 0 0 0,0 0 0 0 0,-1 1 0 0 0,1-1 0 0 0,0 1-1 0 0,-1 0 1 0 0,-3-1 0 0 0,-2-1-26 0 0,8 3-45 0 0,1 1-20 0 0,0 0 84 0 0,0 1 0 0 0,1-1-1 0 0,-1 0 1 0 0,0 0 0 0 0,1 1 0 0 0,-1-1 0 0 0,0 0-1 0 0,1 0 1 0 0,0 0 0 0 0,-1 1 0 0 0,1-1 0 0 0,0 0-1 0 0,-1 0 1 0 0,1 0 0 0 0,0 0 0 0 0,0 0 0 0 0,0-1-1 0 0,0 1 1 0 0,0 0 0 0 0,1 1 0 0 0,5 2 36 0 0,-1 1-1 0 0,10 4 1 0 0,-10-6-82 0 0,1 0 80 0 0,0 0 1 0 0,0 0-1 0 0,0 0 1 0 0,1-1 0 0 0,-1 0-1 0 0,1-1 1 0 0,-1 0-1 0 0,1 0 1 0 0,10 0 0 0 0,4-2 65 0 0,44-6 0 0 0,-60 6-33 0 0,0 0 0 0 0,0-1 0 0 0,0 1 0 0 0,0-1 0 0 0,7-3 0 0 0,-12 4-10 0 0,0 0-1 0 0,0 1 1 0 0,1-1-1 0 0,-1 0 0 0 0,0 1 1 0 0,0-1-1 0 0,0 0 1 0 0,0 0-1 0 0,0 0 1 0 0,0 0-1 0 0,-1 0 1 0 0,1 0-1 0 0,0 0 1 0 0,0-1-1 0 0,-1 1 1 0 0,1 0-1 0 0,0 0 1 0 0,-1-1-1 0 0,0 1 1 0 0,1 0-1 0 0,-1 0 1 0 0,0-1-1 0 0,1 1 1 0 0,-1 0-1 0 0,0-1 1 0 0,0 1-1 0 0,0 0 1 0 0,0-1-1 0 0,0 1 0 0 0,-1-3 1 0 0,-1-1 67 0 0,1 0-1 0 0,-1 0 1 0 0,0 0 0 0 0,-1 0 0 0 0,1 0-1 0 0,-1 1 1 0 0,0-1 0 0 0,0 1-1 0 0,-1 0 1 0 0,1 0 0 0 0,-1 0-1 0 0,-7-6 1 0 0,-5-2 7 0 0,-1 0-1 0 0,-17-9 0 0 0,32 20-108 0 0,-3-2-67 0 0,0 0 1 0 0,0 1 0 0 0,-1 0 0 0 0,1 0 0 0 0,-1 0 0 0 0,0 1 0 0 0,1 0-1 0 0,-1 0 1 0 0,0 0 0 0 0,0 1 0 0 0,-9 0 0 0 0,10 0-80 0 0,1 0 0 0 0,0 1 1 0 0,0 0-1 0 0,0 0 0 0 0,0 0 0 0 0,-1 1 1 0 0,1-1-1 0 0,1 1 0 0 0,-1 0 0 0 0,0 0 0 0 0,0 0 1 0 0,1 0-1 0 0,-1 1 0 0 0,1 0 0 0 0,0-1 1 0 0,-5 7-1 0 0,7-8 60 0 0,-1 1 1 0 0,1-1-1 0 0,0 1 0 0 0,1-1 1 0 0,-1 1-1 0 0,0-1 1 0 0,0 1-1 0 0,1 0 0 0 0,-1-1 1 0 0,1 1-1 0 0,-1 0 0 0 0,1 0 1 0 0,0-1-1 0 0,0 1 1 0 0,0 0-1 0 0,0 2 0 0 0,0-1-117 0 0,1 0 0 0 0,-1 0 0 0 0,1 0 0 0 0,0 0 0 0 0,0 0 0 0 0,1 0 0 0 0,-1 0 0 0 0,3 4 0 0 0,3 3-1466 0 0,0-1 0 0 0,1 0-1 0 0,16 15 1 0 0,-22-23 1216 0 0,11 12 61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3561 0 0,'1'-9'1123'0'0,"2"-15"1381"0"0,-3 23-2380 0 0,0 0 0 0 0,0 0 0 0 0,1 0 1 0 0,-1 0-1 0 0,1 0 0 0 0,-1 0 1 0 0,1 0-1 0 0,-1 0 0 0 0,1 0 0 0 0,0 0 1 0 0,-1 0-1 0 0,1 0 0 0 0,0 0 1 0 0,0 1-1 0 0,0-1 0 0 0,-1 0 0 0 0,3-1 1 0 0,-3 2-102 0 0,1 0 1 0 0,-1 0 0 0 0,1 0 0 0 0,-1 0 0 0 0,1 0-1 0 0,-1 0 1 0 0,1 0 0 0 0,-1 0 0 0 0,1 1 0 0 0,-1-1-1 0 0,1 0 1 0 0,-1 0 0 0 0,1 0 0 0 0,-1 0-1 0 0,0 1 1 0 0,1-1 0 0 0,-1 0 0 0 0,1 0 0 0 0,-1 1-1 0 0,0-1 1 0 0,1 0 0 0 0,-1 1 0 0 0,1-1-1 0 0,-1 0 1 0 0,0 1 0 0 0,0-1 0 0 0,1 1 0 0 0,-1-1-1 0 0,0 0 1 0 0,0 1 0 0 0,1 0 0 0 0,7 16 337 0 0,-8-17-354 0 0,6 18 336 0 0,4 23-1 0 0,-8-30-193 0 0,0 0-1 0 0,1 0 0 0 0,1 0 0 0 0,-1 0 1 0 0,2-1-1 0 0,-1 1 0 0 0,8 10 0 0 0,-12-21-90 0 0,0 1 0 0 0,1-1 1 0 0,-1 0-1 0 0,0 0 0 0 0,0 0 0 0 0,0 1 0 0 0,0-1 0 0 0,0 0 0 0 0,0 0 0 0 0,0 0 0 0 0,1 0 0 0 0,-1 0 0 0 0,0 1 0 0 0,0-1 0 0 0,0 0 0 0 0,0 0 0 0 0,0 0 1 0 0,1 0-1 0 0,-1 0 0 0 0,0 0 0 0 0,0 0 0 0 0,0 1 0 0 0,1-1 0 0 0,-1 0 0 0 0,0 0 0 0 0,0 0 0 0 0,0 0 0 0 0,1 0 0 0 0,-1 0 0 0 0,0 0 0 0 0,0 0 0 0 0,0 0 0 0 0,1 0 1 0 0,1-7 700 0 0,-1-17-717 0 0,-2 19 124 0 0,2-8-117 0 0,-1 1-1 0 0,1-1 0 0 0,5-20 1 0 0,-5 29-88 0 0,0-1 0 0 0,1 1 1 0 0,-1-1-1 0 0,1 1 0 0 0,0-1 1 0 0,1 1-1 0 0,-1 0 0 0 0,1 0 1 0 0,-1 0-1 0 0,1 1 0 0 0,0-1 1 0 0,7-5-1 0 0,-9 8 26 0 0,0 0 0 0 0,1 0 0 0 0,-1 0-1 0 0,0 0 1 0 0,1 1 0 0 0,-1-1 0 0 0,0 1 0 0 0,1-1 0 0 0,-1 1 0 0 0,1-1 0 0 0,-1 1 0 0 0,1 0 0 0 0,-1-1-1 0 0,1 1 1 0 0,-1 0 0 0 0,1 0 0 0 0,-1 0 0 0 0,3 1 0 0 0,-1-1 16 0 0,-1 1 0 0 0,1 0 0 0 0,-1 0 0 0 0,1 0 1 0 0,-1 1-1 0 0,1-1 0 0 0,-1 0 0 0 0,0 1 0 0 0,4 2 0 0 0,1 3 22 0 0,1 1 0 0 0,-1-1 0 0 0,-1 1 0 0 0,7 11 0 0 0,-9-14-12 0 0,0 0 1 0 0,-1 1-1 0 0,0-1 1 0 0,0 1 0 0 0,-1 0-1 0 0,0 0 1 0 0,0 0-1 0 0,0 0 1 0 0,0 0 0 0 0,0 12-1 0 0,-2-12-473 0 0,0-1 0 0 0,0 0 0 0 0,0 0 0 0 0,-3 10-1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96 313 6689 0 0,'12'-3'758'0'0,"0"-1"-1"0"0,-1 0 0 0 0,0 0 0 0 0,0-1 0 0 0,17-11 1 0 0,-22 12-560 0 0,0 0 0 0 0,-1 0 0 0 0,0-1 0 0 0,0 0 1 0 0,0 0-1 0 0,0 0 0 0 0,-1 0 0 0 0,1-1 0 0 0,-1 0 1 0 0,-1 0-1 0 0,4-7 0 0 0,-5 9-139 0 0,-1-1 0 0 0,0 1 0 0 0,0-1 0 0 0,0 1 0 0 0,0-1 0 0 0,-1 1 0 0 0,0-1 0 0 0,0 1 0 0 0,0-1 0 0 0,-1 1 0 0 0,1-1 0 0 0,-1 0 0 0 0,-2-5 0 0 0,-1-5-63 0 0,-1 1 0 0 0,-12-23 1 0 0,12 28-79 0 0,0 0 1 0 0,0 0-1 0 0,-12-15 0 0 0,15 22 47 0 0,1 0 0 0 0,-1 0-1 0 0,0 1 1 0 0,1-1-1 0 0,-1 1 1 0 0,0-1-1 0 0,0 1 1 0 0,0-1 0 0 0,0 1-1 0 0,0 0 1 0 0,0 0-1 0 0,-1 0 1 0 0,1 0 0 0 0,0 1-1 0 0,0-1 1 0 0,-1 1-1 0 0,1-1 1 0 0,0 1 0 0 0,-1 0-1 0 0,1-1 1 0 0,-1 1-1 0 0,1 0 1 0 0,-3 1-1 0 0,4 0 5 0 0,-1-1 0 0 0,1 1-1 0 0,-1 0 1 0 0,1 0-1 0 0,-1 0 1 0 0,1 0 0 0 0,0 0-1 0 0,-1 0 1 0 0,1 0-1 0 0,0 0 1 0 0,0 1 0 0 0,0-1-1 0 0,0 0 1 0 0,0 1-1 0 0,0-1 1 0 0,0 1-1 0 0,0-1 1 0 0,0 1 0 0 0,1-1-1 0 0,-1 1 1 0 0,1 0-1 0 0,-1-1 1 0 0,1 1 0 0 0,0 1-1 0 0,-2 7-47 0 0,0 0 0 0 0,1 17 0 0 0,1-26 73 0 0,1 30 65 0 0,1 0 1 0 0,9 42-1 0 0,3 21 58 0 0,-12-32 85 0 0,-8 120 0 0 0,5-175-130 0 0,1-2-44 0 0,-1 0 1 0 0,1 0 0 0 0,-1 1 0 0 0,0-1 0 0 0,0 0-1 0 0,-1 0 1 0 0,1 0 0 0 0,-6 9 0 0 0,7-14-2 0 0,-1 1 0 0 0,0-1 1 0 0,1 1-1 0 0,-1-1 0 0 0,0 1 1 0 0,0-1-1 0 0,0 1 0 0 0,1-1 1 0 0,-1 0-1 0 0,0 0 0 0 0,0 1 1 0 0,0-1-1 0 0,0 0 0 0 0,1 0 1 0 0,-1 0-1 0 0,0 0 0 0 0,0 0 1 0 0,0 0-1 0 0,0 0 0 0 0,0 0 1 0 0,1 0-1 0 0,-1 0 0 0 0,0-1 1 0 0,0 1-1 0 0,0 0 0 0 0,0-1 1 0 0,-1 0-1 0 0,-23-12-160 0 0,23 12 116 0 0,-3-2-161 0 0,-1-1 1 0 0,1 1-1 0 0,0-2 1 0 0,0 1-1 0 0,0 0 1 0 0,1-1 0 0 0,0 0-1 0 0,-7-9 1 0 0,10 12 91 0 0,0 0 0 0 0,0 0 0 0 0,0 0 0 0 0,0 0 0 0 0,0 0 0 0 0,0-1 1 0 0,1 1-1 0 0,-1 0 0 0 0,1-1 0 0 0,-1 1 0 0 0,1 0 0 0 0,0-1 0 0 0,0 1 0 0 0,0 0 1 0 0,0-1-1 0 0,1 1 0 0 0,-1 0 0 0 0,0-1 0 0 0,1 1 0 0 0,0 0 0 0 0,0-1 0 0 0,-1 1 1 0 0,1 0-1 0 0,1 0 0 0 0,-1 0 0 0 0,3-4 0 0 0,1 0 27 0 0,1 0 0 0 0,0 0-1 0 0,0 0 1 0 0,0 1 0 0 0,1 0 0 0 0,0 0-1 0 0,0 1 1 0 0,0 0 0 0 0,0 0 0 0 0,10-3-1 0 0,10-3 72 0 0,45-10-1 0 0,-48 14 111 0 0,68-19 1081 0 0,-80 21-1044 0 0,-1-1 0 0 0,-1 1-1 0 0,1-2 1 0 0,-1 0 0 0 0,19-13-1 0 0,-27 17-107 0 0,0 0-1 0 0,0 0 0 0 0,0 0 0 0 0,0 0 0 0 0,0 0 0 0 0,-1 0 0 0 0,1 0 0 0 0,-1-1 0 0 0,1 1 0 0 0,-1-1 1 0 0,0 1-1 0 0,0-1 0 0 0,0 1 0 0 0,0-5 0 0 0,0 5-21 0 0,-1 1 0 0 0,0-1 1 0 0,0 0-1 0 0,0 1 0 0 0,0-1 0 0 0,-1 1 0 0 0,1-1 1 0 0,0 1-1 0 0,-1-1 0 0 0,1 1 0 0 0,-1-1 0 0 0,1 1 1 0 0,-1-1-1 0 0,0 1 0 0 0,0-1 0 0 0,1 1 1 0 0,-1 0-1 0 0,0-1 0 0 0,0 1 0 0 0,-1 0 0 0 0,1 0 1 0 0,0 0-1 0 0,0 0 0 0 0,0 0 0 0 0,-3-1 0 0 0,0-1-51 0 0,0 1 0 0 0,-1 0-1 0 0,1 0 1 0 0,-1 0-1 0 0,0 1 1 0 0,1-1-1 0 0,-1 1 1 0 0,0 0-1 0 0,0 1 1 0 0,0-1-1 0 0,0 1 1 0 0,1 0 0 0 0,-1 0-1 0 0,0 0 1 0 0,0 1-1 0 0,-9 2 1 0 0,8-2-14 0 0,0 1 1 0 0,1 0 0 0 0,-1 1-1 0 0,1-1 1 0 0,-1 1-1 0 0,1 0 1 0 0,0 0-1 0 0,0 1 1 0 0,0-1 0 0 0,1 1-1 0 0,-1 0 1 0 0,1 1-1 0 0,-6 6 1 0 0,9-8 46 0 0,-1 0-1 0 0,1 0 1 0 0,-1 0-1 0 0,1 0 1 0 0,0 1-1 0 0,0-1 1 0 0,0 0 0 0 0,1 1-1 0 0,-1-1 1 0 0,1 0-1 0 0,0 1 1 0 0,0-1-1 0 0,0 1 1 0 0,0-1 0 0 0,1 0-1 0 0,0 4 1 0 0,1 1 29 0 0,0 0 0 0 0,0 0 0 0 0,1 0 0 0 0,0-1 0 0 0,6 13 0 0 0,-5-12-38 0 0,1-1-1 0 0,-1 0 1 0 0,1 1-1 0 0,0-2 1 0 0,1 1-1 0 0,0-1 1 0 0,0 0 0 0 0,0 0-1 0 0,1 0 1 0 0,8 5-1 0 0,-6-7-555 0 0,-1 0-1 0 0,0 0 0 0 0,1-1 0 0 0,0 0 0 0 0,13 2 0 0 0,-11-3-1537 0 0,5 2 397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17 168 3753 0 0,'6'14'1250'0'0,"1"0"1035"0"0,19 26 3937 0 0,-27-46-5180 0 0,-4-10-701 0 0,-7-8 558 0 0,3 6 107 0 0,-12-32 0 0 0,19 45-979 0 0,1-1 1 0 0,-1 0-1 0 0,1 0 1 0 0,0 0-1 0 0,1 0 1 0 0,-1 0-1 0 0,1 0 1 0 0,1 0-1 0 0,1-12 1 0 0,-2 16-87 0 0,1-1 1 0 0,-1 1 0 0 0,1 0 0 0 0,0-1 0 0 0,0 1-1 0 0,0 0 1 0 0,0-1 0 0 0,1 1 0 0 0,-1 0 0 0 0,0 0 0 0 0,1 0-1 0 0,0 0 1 0 0,-1 1 0 0 0,1-1 0 0 0,4-3 0 0 0,-3 4-6 0 0,0-1 0 0 0,0 0 0 0 0,0 1 0 0 0,0-1 0 0 0,1 1 0 0 0,-1 0 0 0 0,1 0 0 0 0,-1 0 0 0 0,8 0 0 0 0,-1 1-130 0 0,1 0 0 0 0,-1 1 0 0 0,1 0-1 0 0,-1 0 1 0 0,1 1 0 0 0,13 5 0 0 0,41 15-3014 0 0,-22-5-1821 0 0,-32-12 3726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4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5097 0 0,'1'0'3700'0'0,"2"2"-3483"0"0,-1 0 1 0 0,1 0 0 0 0,-1 0 0 0 0,0 0 0 0 0,1 0 0 0 0,-1 0 0 0 0,0 0 0 0 0,-1 1 0 0 0,1-1 0 0 0,0 1 0 0 0,-1 0 0 0 0,3 4 0 0 0,2 7 295 0 0,5 19 0 0 0,-5-16-178 0 0,6 20-61 0 0,-5-15 688 0 0,17 33 2669 0 0,-24-55-3586 0 0,1-10 608 0 0,-1-11-658 0 0,-1 3 86 0 0,-1-3-44 0 0,1-29 0 0 0,2 43-77 0 0,-1 1 0 0 0,1 0 0 0 0,0 0 0 0 0,1-1-1 0 0,0 1 1 0 0,0 0 0 0 0,0 0 0 0 0,0 0 0 0 0,4-5 0 0 0,-4 8-20 0 0,0-1 0 0 0,0 2 0 0 0,0-1 0 0 0,0 0 0 0 0,0 0 0 0 0,1 1 0 0 0,-1-1 0 0 0,5-3 0 0 0,-5 6 36 0 0,-1-1 1 0 0,0 1-1 0 0,1-1 1 0 0,-1 1 0 0 0,0-1-1 0 0,1 1 1 0 0,-1 0-1 0 0,0-1 1 0 0,1 1 0 0 0,-1 0-1 0 0,1 0 1 0 0,-1 0-1 0 0,0 0 1 0 0,1 0 0 0 0,-1 1-1 0 0,1-1 1 0 0,-1 0-1 0 0,0 1 1 0 0,1-1 0 0 0,-1 1-1 0 0,0-1 1 0 0,1 1-1 0 0,-1 0 1 0 0,2 0 0 0 0,5 5-6 0 0,-1 0-1 0 0,1 1 1 0 0,-1 0 0 0 0,0 0 0 0 0,0 0 0 0 0,8 13 0 0 0,-3-4 33 0 0,-3-5 19 0 0,-1 0 1 0 0,0 1 0 0 0,7 15 0 0 0,-12-21 60 0 0,0 1 1 0 0,0-1-1 0 0,-1 1 1 0 0,0 0-1 0 0,0 0 1 0 0,-1 0 0 0 0,0 0-1 0 0,0 10 650 0 0,-3-20-660 0 0,0 0-1 0 0,0 1 0 0 0,0-1 0 0 0,1 0 1 0 0,-1 0-1 0 0,1 0 0 0 0,-1-1 0 0 0,1 1 1 0 0,0 0-1 0 0,0 0 0 0 0,1-1 0 0 0,-1 1 1 0 0,1 0-1 0 0,-1-1 0 0 0,1 1 0 0 0,0-1 1 0 0,1-4-1 0 0,0-2-183 0 0,1-1 1 0 0,0 1-1 0 0,0 0 1 0 0,7-16-1 0 0,-7 21 35 0 0,1-1 0 0 0,-1 1 0 0 0,1 0 0 0 0,0 0 0 0 0,1 0 0 0 0,-1 0 0 0 0,1 1 0 0 0,0-1 0 0 0,0 1 0 0 0,1 0-1 0 0,-1 0 1 0 0,10-6 0 0 0,-11 8 44 0 0,-1 1 0 0 0,1 0-1 0 0,0-1 1 0 0,-1 1 0 0 0,1 0 0 0 0,0 0-1 0 0,0 1 1 0 0,0-1 0 0 0,0 1-1 0 0,0-1 1 0 0,0 1 0 0 0,0 0-1 0 0,0 0 1 0 0,0 0 0 0 0,-1 1-1 0 0,1-1 1 0 0,0 1 0 0 0,0-1-1 0 0,0 1 1 0 0,0 0 0 0 0,0 0 0 0 0,-1 0-1 0 0,1 0 1 0 0,0 1 0 0 0,-1-1-1 0 0,1 1 1 0 0,2 2 0 0 0,-1 0-1 0 0,0-1 1 0 0,0 1-1 0 0,0 0 1 0 0,-1 0 0 0 0,1 1-1 0 0,-1-1 1 0 0,0 1-1 0 0,-1-1 1 0 0,5 11-1 0 0,-2 0 170 0 0,0 0 0 0 0,2 17 0 0 0,-5-22-496 0 0,1 1 0 0 0,0-1 0 0 0,0 1 0 0 0,1-1 1 0 0,0 0-1 0 0,8 15 0 0 0,-9-19-1565 0 0,-3-6 1706 0 0,0 1 1 0 0,0-1-1 0 0,0 1 0 0 0,18 10-3781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5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32 116 2457 0 0,'0'2'545'0'0,"1"0"1"0"0,-1 0 0 0 0,1 0 0 0 0,-1 0-1 0 0,1 0 1 0 0,0 0 0 0 0,0 0 0 0 0,0 0 0 0 0,0 0-1 0 0,0 0 1 0 0,0-1 0 0 0,2 3 0 0 0,20 20 334 0 0,-19-19-479 0 0,6 5-63 0 0,0-1-1 0 0,1 0 1 0 0,12 8-1 0 0,-18-14-162 0 0,0 0-1 0 0,0 0 1 0 0,1-1-1 0 0,-1 0 0 0 0,0 0 1 0 0,1 0-1 0 0,0 0 1 0 0,-1-1-1 0 0,1 0 0 0 0,7 0 1 0 0,-5-1 68 0 0,1 0 0 0 0,-1 0 1 0 0,11-2-1 0 0,-16 1-187 0 0,0 0 0 0 0,1 1 0 0 0,-1-1 0 0 0,0-1 0 0 0,-1 1 0 0 0,1 0 0 0 0,0-1-1 0 0,0 1 1 0 0,0-1 0 0 0,-1 0 0 0 0,5-4 0 0 0,6-6 210 0 0,-11 11-207 0 0,1-1 1 0 0,-1 0-1 0 0,0 1 0 0 0,0-1 0 0 0,0 0 0 0 0,0-1 0 0 0,0 1 0 0 0,-1 0 1 0 0,1 0-1 0 0,-1-1 0 0 0,1 1 0 0 0,-1-1 0 0 0,0 1 0 0 0,0-1 1 0 0,0 0-1 0 0,0 0 0 0 0,0-3 0 0 0,-1 2-9 0 0,0 0 0 0 0,0 0 0 0 0,0 0 0 0 0,-1 0 0 0 0,0 0 0 0 0,0 0 0 0 0,0 0 0 0 0,0 0 0 0 0,-3-5 0 0 0,-2-2 80 0 0,-11-17 1 0 0,9 17-107 0 0,5 6-69 0 0,-1-1 0 0 0,-1 1-1 0 0,1 1 1 0 0,-1-1 0 0 0,0 1-1 0 0,0 0 1 0 0,0 0 0 0 0,0 0-1 0 0,-1 1 1 0 0,1 0 0 0 0,-1 0-1 0 0,0 0 1 0 0,0 1 0 0 0,0 0-1 0 0,0 0 1 0 0,-1 0 0 0 0,1 1-1 0 0,-1 0 1 0 0,-6-1-1 0 0,3 2-32 0 0,0 0 1 0 0,1 0-1 0 0,-1 1 0 0 0,0 0 0 0 0,1 0 0 0 0,-1 1 0 0 0,1 0 0 0 0,-1 1 0 0 0,1 0 0 0 0,0 1 0 0 0,0 0 0 0 0,-10 6 0 0 0,17-9 49 0 0,0 0 1 0 0,0 1-1 0 0,0-1 0 0 0,0 1 0 0 0,0-1 1 0 0,1 1-1 0 0,-1 0 0 0 0,0 0 0 0 0,1 0 1 0 0,-1 0-1 0 0,1 0 0 0 0,0 0 0 0 0,-1 0 1 0 0,1 0-1 0 0,-1 4 0 0 0,2-3 5 0 0,-1 0-1 0 0,1 0 0 0 0,-1 0 1 0 0,1 0-1 0 0,0 0 1 0 0,1 0-1 0 0,-1 0 1 0 0,0 0-1 0 0,1 0 1 0 0,-1 0-1 0 0,1-1 1 0 0,2 6-1 0 0,-2-3 18 0 0,1-1-1 0 0,0 1 0 0 0,0 0 0 0 0,1-1 1 0 0,-1 0-1 0 0,1 1 0 0 0,0-1 1 0 0,0 0-1 0 0,1 0 0 0 0,-1-1 0 0 0,1 1 1 0 0,-1-1-1 0 0,1 0 0 0 0,0 0 1 0 0,1 0-1 0 0,-1 0 0 0 0,9 4 1 0 0,-4-3-5 0 0,1 0 0 0 0,0 0 1 0 0,0-1-1 0 0,0 0 1 0 0,0-1-1 0 0,1 0 1 0 0,-1-1-1 0 0,0 0 1 0 0,1 0-1 0 0,-1-1 0 0 0,1-1 1 0 0,-1 0-1 0 0,1 0 1 0 0,16-4-1 0 0,-25 4 39 0 0,0 0 1 0 0,0 0-1 0 0,0 0 0 0 0,0-1 1 0 0,0 1-1 0 0,0 0 0 0 0,-1-1 0 0 0,1 1 1 0 0,0-1-1 0 0,-1 0 0 0 0,1 1 1 0 0,2-4-1 0 0,3-4 26 0 0,-6 8-51 0 0,-1 0 0 0 0,0 1 0 0 0,1-1 0 0 0,-1 1-1 0 0,1-1 1 0 0,-1 1 0 0 0,1-1 0 0 0,-1 1 0 0 0,1-1 0 0 0,0 1-1 0 0,-1 0 1 0 0,1-1 0 0 0,0 1 0 0 0,-1 0 0 0 0,1 0-1 0 0,0-1 1 0 0,-1 1 0 0 0,1 0 0 0 0,0 0 0 0 0,-1 0 0 0 0,1 0-1 0 0,0 0 1 0 0,0 0 0 0 0,0 0 0 0 0,0 0-21 0 0,0 1 0 0 0,1 0 0 0 0,-1-1 0 0 0,0 1 0 0 0,0 0 0 0 0,0 0 0 0 0,0 0 0 0 0,0 0 0 0 0,0 0 0 0 0,0 0 0 0 0,1 2 0 0 0,2 1 11 0 0,0 0 0 0 0,0 0 0 0 0,0 0 1 0 0,1 0-1 0 0,-1-1 0 0 0,8 4 0 0 0,33 16-46 0 0,-28-15 61 0 0,14 4-971 0 0,-10-5-4233 0 0,-14-5 3529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4 5121 0 0,'0'-1'224'0'0,"1"1"1"0"0,0-1-1 0 0,0 1 1 0 0,0 0-1 0 0,0-1 0 0 0,0 1 1 0 0,0 0-1 0 0,0 0 0 0 0,0 0 1 0 0,0 0-1 0 0,-1 0 0 0 0,1 0 1 0 0,0 0-1 0 0,0 0 1 0 0,2 0-1 0 0,-3 0-179 0 0,1 1 1 0 0,0-1-1 0 0,-1 0 1 0 0,1 1-1 0 0,-1-1 0 0 0,1 1 1 0 0,-1-1-1 0 0,1 0 1 0 0,-1 1-1 0 0,1-1 0 0 0,-1 1 1 0 0,0-1-1 0 0,1 1 1 0 0,-1-1-1 0 0,0 1 0 0 0,1 0 1 0 0,-1-1-1 0 0,0 1 1 0 0,0-1-1 0 0,0 1 0 0 0,1 0 1 0 0,-1-1-1 0 0,0 1 1 0 0,0 1-1 0 0,0 11 177 0 0,0 0 0 0 0,-1-1 0 0 0,0 1-1 0 0,-1 0 1 0 0,0 0 0 0 0,-6 15 0 0 0,1 4-111 0 0,-9 36-36 0 0,5-24-72 0 0,-7 55 0 0 0,17-85-1 0 0,0 0-1 0 0,1 0 1 0 0,0 1 0 0 0,1-1-1 0 0,1 0 1 0 0,0-1 0 0 0,1 1 0 0 0,5 17-1 0 0,-3-19 5 0 0,1-1 0 0 0,0 1 0 0 0,1-1 0 0 0,0 0 0 0 0,1 0-1 0 0,0-1 1 0 0,11 11 0 0 0,-12-14 30 0 0,1 0 0 0 0,0-1 0 0 0,0 1 0 0 0,1-2 0 0 0,0 1 0 0 0,0-1 0 0 0,0-1 0 0 0,0 1-1 0 0,1-1 1 0 0,-1-1 0 0 0,1 0 0 0 0,0-1 0 0 0,0 0 0 0 0,1 0 0 0 0,17 0 0 0 0,87 1 243 0 0,69 3 138 0 0,151 20-150 0 0,-299-21-275 0 0,106 14 20 0 0,-98-11-5 0 0,52 16-1 0 0,-6 2 23 0 0,104 15 0 0 0,-121-32-2 0 0,80-1 1 0 0,-100-6-1 0 0,149 0 39 0 0,-132-3-80 0 0,-7 4 10 0 0,12-1 90 0 0,29 0-134 0 0,-26-1 50 0 0,44 4 25 0 0,19 0 13 0 0,-96-6-1 0 0,159 4 23 0 0,-115-1-56 0 0,-38-2-5 0 0,29 5-74 0 0,14 0-87 0 0,-89-6-326 0 0,-1 1 1 0 0,0-1-1 0 0,0 1 1 0 0,0-1 0 0 0,0-1-1 0 0,0 1 1 0 0,7-3-1 0 0,-9 3 63 0 0,6-1-1799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8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8010 0 0,'4'11'350'0'0,"1"0"-1"0"0,1-1 1 0 0,0 1 0 0 0,0-1 0 0 0,1 0 0 0 0,0-1 0 0 0,1 1-1 0 0,10 8 1 0 0,-11-11-213 0 0,1 0-1 0 0,0-1 1 0 0,0 0 0 0 0,0-1-1 0 0,0 0 1 0 0,1 0 0 0 0,0-1-1 0 0,0 0 1 0 0,1 0 0 0 0,10 2-1 0 0,7 0 346 0 0,-1-1 0 0 0,45 1 0 0 0,-59-5-311 0 0,1-2-1 0 0,-1 1 1 0 0,1-2 0 0 0,-1 0 0 0 0,0 0-1 0 0,0-1 1 0 0,24-9 0 0 0,-32 10-106 0 0,0 0 0 0 0,0 0 0 0 0,0-1 0 0 0,-1 1 0 0 0,1-1 0 0 0,-1 0 0 0 0,1 0 0 0 0,-1 0 0 0 0,0-1 0 0 0,0 1 0 0 0,-1-1 0 0 0,1 1 0 0 0,-1-1 0 0 0,1 0 0 0 0,-1 0 0 0 0,0 0 0 0 0,-1 0 0 0 0,1-1 0 0 0,0-4 0 0 0,0 3-16 0 0,-1 1 0 0 0,-1-1 0 0 0,1 0-1 0 0,-1 0 1 0 0,0 1 0 0 0,0-1 0 0 0,-1 0 0 0 0,1 0-1 0 0,-1 1 1 0 0,-1-1 0 0 0,1 1 0 0 0,-1-1 0 0 0,0 1-1 0 0,-4-9 1 0 0,0 4-48 0 0,0 0-1 0 0,0 0 0 0 0,-1 1 1 0 0,0 0-1 0 0,-1 1 1 0 0,0-1-1 0 0,0 1 1 0 0,-1 1-1 0 0,0 0 1 0 0,0 0-1 0 0,-1 1 1 0 0,0 0-1 0 0,0 1 1 0 0,0 0-1 0 0,-1 0 1 0 0,0 1-1 0 0,0 0 0 0 0,0 1 1 0 0,-16-2-1 0 0,10 2-114 0 0,0 2-1 0 0,0 0 1 0 0,-1 1 0 0 0,1 1-1 0 0,-19 3 1 0 0,30-3 99 0 0,0 0 0 0 0,0 0 1 0 0,0 1-1 0 0,0 0 1 0 0,0 0-1 0 0,1 1 0 0 0,-1-1 1 0 0,1 1-1 0 0,0 0 1 0 0,-1 1-1 0 0,1-1 0 0 0,1 1 1 0 0,-1 0-1 0 0,1 1 1 0 0,-1-1-1 0 0,1 1 0 0 0,-6 8 1 0 0,6-6 30 0 0,0 1 0 0 0,0 0 1 0 0,1-1-1 0 0,0 1 0 0 0,0 0 1 0 0,1 0-1 0 0,0 1 0 0 0,1-1 0 0 0,0 0 1 0 0,0 1-1 0 0,1-1 0 0 0,0 16 1 0 0,2-12-3 0 0,0 0 1 0 0,1 0 0 0 0,0 0-1 0 0,1-1 1 0 0,0 1 0 0 0,0-1 0 0 0,1 0-1 0 0,9 14 1 0 0,-8-16 30 0 0,0 1 0 0 0,15 16 1 0 0,-18-22-28 0 0,1-1 0 0 0,-1 0 0 0 0,1 0 0 0 0,0 0 0 0 0,0 0 0 0 0,0-1 0 0 0,0 0 0 0 0,1 1 0 0 0,7 1 0 0 0,-4-1 0 0 0,0-1-1 0 0,1 0 1 0 0,-1-1-1 0 0,1 0 1 0 0,0 0-1 0 0,-1-1 1 0 0,1 0-1 0 0,11-1 1 0 0,-6-2-3 0 0,0 0 1 0 0,-1 0 0 0 0,0-1-1 0 0,20-10 1 0 0,-17 7 45 0 0,-2-1-1 0 0,1 0 1 0 0,-1-2 0 0 0,0 1-1 0 0,-1-2 1 0 0,0 0 0 0 0,19-21 0 0 0,-31 31-43 0 0,0-1 0 0 0,0 1 0 0 0,0 0 0 0 0,1 0 0 0 0,-1 0 0 0 0,0 0 0 0 0,1 0 0 0 0,-1 0 0 0 0,0 0 0 0 0,1 1 0 0 0,-1-1 0 0 0,1 0 0 0 0,-1 1 0 0 0,1-1 0 0 0,0 1 0 0 0,-1-1 0 0 0,4 1 0 0 0,-3 0 1 0 0,0 0 0 0 0,0 1 0 0 0,0 0 0 0 0,0-1 0 0 0,0 1 1 0 0,0 0-1 0 0,0 0 0 0 0,0 0 0 0 0,0 0 0 0 0,0 0 0 0 0,-1 0 0 0 0,1 1 0 0 0,2 1 1 0 0,31 29 16 0 0,-22-20-40 0 0,1 0 0 0 0,0 0 1 0 0,0-2-1 0 0,29 17 0 0 0,-38-24-179 0 0,0-1 1 0 0,0 0-1 0 0,0-1 1 0 0,0 1-1 0 0,1-1 1 0 0,-1 0-1 0 0,0 0 1 0 0,1 0-1 0 0,-1-1 0 0 0,1 0 1 0 0,-1 0-1 0 0,0 0 1 0 0,1-1-1 0 0,-1 0 1 0 0,0 0-1 0 0,1 0 0 0 0,6-3 1 0 0,-3 0-622 0 0,-4 2 79 0 0,-1 1 0 0 0,0-1 0 0 0,0 0 0 0 0,0-1 0 0 0,0 1 0 0 0,-1-1 0 0 0,5-3 0 0 0,8-9-1252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5:5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4649 0 0,'2'-2'362'0'0,"-1"-1"0"0"0,1 1-1 0 0,0 0 1 0 0,0 0 0 0 0,1-1 0 0 0,-1 1-1 0 0,0 1 1 0 0,1-1 0 0 0,-1 0 0 0 0,1 0-1 0 0,-1 1 1 0 0,1 0 0 0 0,0-1 0 0 0,4 0-1 0 0,11-3 220 0 0,-1 1 0 0 0,0 1-1 0 0,1 1 1 0 0,31 0 0 0 0,72 9 336 0 0,-58-2-374 0 0,162 16 217 0 0,-118-10-664 0 0,57 11 49 0 0,-73-8-148 0 0,-45-7 12 0 0,276 30 720 0 0,207-9-338 0 0,-392-19-355 0 0,246 20 30 0 0,-328-23-18 0 0,242 20 1 0 0,-24-29 119 0 0,-214-3-128 0 0,-11 0-143 0 0,-45 5 89 0 0,0 1 0 0 0,0 0 0 0 0,0 0 0 0 0,0 0 0 0 0,0 0 0 0 0,0 1 0 0 0,0-1 0 0 0,0 1 0 0 0,0 0-1 0 0,0 0 1 0 0,0 0 0 0 0,0 0 0 0 0,0 0 0 0 0,-1 1 0 0 0,1-1 0 0 0,-1 1 0 0 0,1-1 0 0 0,-1 1 0 0 0,1 0 0 0 0,-1 0 0 0 0,0 0-1 0 0,0 1 1 0 0,0-1 0 0 0,0 0 0 0 0,0 1 0 0 0,-1-1 0 0 0,1 1 0 0 0,-1 0 0 0 0,0-1 0 0 0,0 1 0 0 0,1 0 0 0 0,-2 0 0 0 0,2 3 0 0 0,2 15 64 0 0,-2 0 0 0 0,0 0 1 0 0,-1 27-1 0 0,-10 64 39 0 0,2-29-41 0 0,5 23 158 0 0,3-72-248 0 0,0 1 121 0 0,11 64 0 0 0,-10-92-193 0 0,-2-2-164 0 0,0-1 0 0 0,1 0 0 0 0,0 1 0 0 0,0-1-1 0 0,0 0 1 0 0,1 1 0 0 0,0-1 0 0 0,-1 0 0 0 0,1 0 0 0 0,1 0-1 0 0,2 4 1 0 0,-2-6-1214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08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104 182 3113 0 0,'-2'-7'1634'0'0,"0"1"1"0"0,0 0-1 0 0,-3-7 1 0 0,-3-6 754 0 0,8 19-2330 0 0,0-1 0 0 0,0 1-1 0 0,0 0 1 0 0,0-1 0 0 0,-1 1 0 0 0,1-1 0 0 0,0 1-1 0 0,0 0 1 0 0,0 0 0 0 0,-1-1 0 0 0,1 1 0 0 0,0 0-1 0 0,0-1 1 0 0,-1 1 0 0 0,1 0 0 0 0,0 0 0 0 0,-1-1-1 0 0,1 1 1 0 0,0 0 0 0 0,-1 0 0 0 0,1 0 0 0 0,0 0-1 0 0,-1-1 1 0 0,1 1 0 0 0,-1 0 0 0 0,-3-2 1839 0 0,4 3-1851 0 0,1 0-1 0 0,-1-1 0 0 0,0 1 1 0 0,1 0-1 0 0,-1-1 0 0 0,0 1 1 0 0,1 0-1 0 0,-1 0 0 0 0,0-1 1 0 0,0 1-1 0 0,1 0 0 0 0,-1 0 1 0 0,0 0-1 0 0,0-1 0 0 0,0 1 1 0 0,0 0-1 0 0,0 0 0 0 0,0 0 1 0 0,-1 1-1 0 0,-3 22 190 0 0,1-10-101 0 0,-2 61 93 0 0,4-29-169 0 0,3 156-19 0 0,2-103-2 0 0,2 193 89 0 0,-5-266-89 0 0,2 0 1 0 0,0 0-1 0 0,1-1 1 0 0,14 45-1 0 0,-17-68-4 0 0,0 0-1 0 0,0 0 0 0 0,0 0 1 0 0,0 0-1 0 0,1 0 1 0 0,1 2-1 0 0,-1-1 69 0 0,-1-3-102 0 0,-1 0-1 0 0,0 0 1 0 0,0 0-1 0 0,0 0 1 0 0,0 0-1 0 0,0 0 1 0 0,0 0-1 0 0,0 0 1 0 0,1 0 0 0 0,-1 0-1 0 0,0 0 1 0 0,0 0-1 0 0,0 0 1 0 0,0 0-1 0 0,0 0 1 0 0,0 0-1 0 0,0 0 1 0 0,1 0-1 0 0,-1 0 1 0 0,0 0 0 0 0,0 0-1 0 0,0 0 1 0 0,0-1-1 0 0,0 1 1 0 0,0 0-1 0 0,0 0 1 0 0,0 0-1 0 0,0 0 1 0 0,0 0-1 0 0,1 0 1 0 0,-1 0 0 0 0,0 0-1 0 0,0 0 1 0 0,0-1-1 0 0,0 1 1 0 0,0 0-1 0 0,0 0 1 0 0,0 0-1 0 0,0 0 1 0 0,0 0-1 0 0,0 0 1 0 0,0-1-1 0 0,0 1 1 0 0,0 0 0 0 0,0 0-1 0 0,0 0 1 0 0,0 0-1 0 0,2-8-54 0 0,-1-9-10 0 0,-1-1-1 0 0,-2-17 1 0 0,1 9 19 0 0,-15-205-14 0 0,11 173 54 0 0,-19-172-78 0 0,6 74 81 0 0,-1 30-11 0 0,9 68 17 0 0,5 25-3 0 0,-10-33 0 0 0,12 49-92 0 0,3 17 84 0 0,0 0 0 0 0,0 0 0 0 0,0 0-1 0 0,0 0 1 0 0,0 1 0 0 0,0-1 0 0 0,0 0-1 0 0,0 0 1 0 0,0 0 0 0 0,0 0 0 0 0,0 0 0 0 0,-1 0-1 0 0,1 0 1 0 0,0 1 0 0 0,0-1 0 0 0,0 0-1 0 0,0 0 1 0 0,0 0 0 0 0,0 0 0 0 0,0 0-1 0 0,0 0 1 0 0,0 0 0 0 0,0 0 0 0 0,-1 0-1 0 0,1 0 1 0 0,0 0 0 0 0,0 0 0 0 0,0 1 0 0 0,0-1-1 0 0,0 0 1 0 0,0 0 0 0 0,0 0 0 0 0,-1 0-1 0 0,1 0 1 0 0,0 0 0 0 0,0 0 0 0 0,0 0-1 0 0,0 0 1 0 0,0 0 0 0 0,0 0 0 0 0,0 0 0 0 0,-1 0-1 0 0,1-1 1 0 0,0 1 0 0 0,0 0 0 0 0,0 0-1 0 0,0 0 1 0 0,0 0 0 0 0,0 0 0 0 0,0 0-1 0 0,0 0 1 0 0,-1 0 0 0 0,1 0 0 0 0,0 0-1 0 0,0 0 1 0 0,0 0 0 0 0,0 0 0 0 0,0-1 0 0 0,0 1-1 0 0,0 0 1 0 0,0 0 0 0 0,0 0 0 0 0,0 5-20 0 0,0 1 0 0 0,0-1 0 0 0,1 1 0 0 0,0-1 0 0 0,0 1 0 0 0,0-1 0 0 0,3 8 0 0 0,2 5 13 0 0,-1 3-1 0 0,8 34-1 0 0,3 0 0 0 0,31 73 0 0 0,88 188 27 0 0,-113-262-16 0 0,3-1 0 0 0,2-1 1 0 0,3-1-1 0 0,37 49 0 0 0,-57-88 20 0 0,0 0 0 0 0,1 0-1 0 0,1-1 1 0 0,0-1-1 0 0,0 0 1 0 0,27 16-1 0 0,-30-20 73 0 0,1-1 1 0 0,-1-1-1 0 0,1 0 0 0 0,0 0 0 0 0,0-1 0 0 0,1 0 0 0 0,-1-1 0 0 0,0 0 0 0 0,1 0 1 0 0,0-1-1 0 0,12-1 0 0 0,-18 0 11 0 0,-1 0 0 0 0,1-1 0 0 0,0 0 0 0 0,-1 0 1 0 0,0 0-1 0 0,1 0 0 0 0,-1-1 0 0 0,0 0 0 0 0,1 1 1 0 0,-1-2-1 0 0,0 1 0 0 0,-1 0 0 0 0,1-1 0 0 0,0 0 0 0 0,-1 0 1 0 0,4-3-1 0 0,-3 1 29 0 0,0 0 0 0 0,0-1 0 0 0,-1 1 0 0 0,1-1 0 0 0,-1 0 0 0 0,-1 0 1 0 0,1 0-1 0 0,-1 0 0 0 0,0-1 0 0 0,2-10 0 0 0,0-8 100 0 0,-1-1 0 0 0,-1 0 0 0 0,-1-31 0 0 0,-12-79 181 0 0,9 122-384 0 0,-6-48-92 0 0,-4 0 0 0 0,-38-118 0 0 0,43 160-312 0 0,-2-1 0 0 0,0 2 0 0 0,-14-22 0 0 0,-19-19-4738 0 0,33 50 1969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09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7106 0 0,'-7'2'1080'0'0,"1"0"0"0"0,-13 6 0 0 0,17-7-946 0 0,0 1 0 0 0,0-1 0 0 0,0 1 0 0 0,0-1-1 0 0,0 1 1 0 0,0 0 0 0 0,1-1 0 0 0,-1 1 0 0 0,1 0-1 0 0,-1 0 1 0 0,-1 4 0 0 0,-2 4 122 0 0,0 0-1 0 0,1 0 1 0 0,0 1 0 0 0,1 0 0 0 0,0 0-1 0 0,1 0 1 0 0,0 0 0 0 0,0 0 0 0 0,1 1-1 0 0,1 13 1 0 0,1-11-51 0 0,0 0 0 0 0,2 0 0 0 0,-1 0 1 0 0,1 0-1 0 0,1-1 0 0 0,1 1 0 0 0,11 23 0 0 0,-8-22-64 0 0,1 1 0 0 0,0-1 0 0 0,1-1 0 0 0,1 0-1 0 0,0 0 1 0 0,1-1 0 0 0,1 0 0 0 0,0-1 0 0 0,0-1 0 0 0,1 0 0 0 0,1-1-1 0 0,22 12 1 0 0,-30-18-65 0 0,1-1 0 0 0,-1-1-1 0 0,1 1 1 0 0,0-2 0 0 0,-1 1-1 0 0,1-1 1 0 0,0 0 0 0 0,0 0 0 0 0,0-1-1 0 0,0 0 1 0 0,0 0 0 0 0,-1-1-1 0 0,1 0 1 0 0,0-1 0 0 0,0 1 0 0 0,-1-2-1 0 0,1 1 1 0 0,-1-1 0 0 0,1 0-1 0 0,-1 0 1 0 0,0-1 0 0 0,0 0 0 0 0,-1 0-1 0 0,1-1 1 0 0,8-8 0 0 0,-7 4-18 0 0,0 1-1 0 0,-1-1 1 0 0,0-1 0 0 0,0 1 0 0 0,-1-1 0 0 0,-1 0 0 0 0,0-1 0 0 0,0 1 0 0 0,-1-1 0 0 0,0 0-1 0 0,-1 0 1 0 0,0 0 0 0 0,-1-1 0 0 0,0 1 0 0 0,0-1 0 0 0,-1-14 0 0 0,-1 11 5 0 0,-1 0-1 0 0,-1-1 1 0 0,0 1 0 0 0,-1 0 0 0 0,0 0 0 0 0,-1 0-1 0 0,-1 0 1 0 0,0 1 0 0 0,-1-1 0 0 0,-1 1 0 0 0,-14-22-1 0 0,17 30-61 0 0,0 1 1 0 0,-1-1-1 0 0,1 1 0 0 0,-1 0 0 0 0,-7-5 0 0 0,10 8-5 0 0,-1 0 0 0 0,1 1 0 0 0,-1-1 0 0 0,0 0 0 0 0,1 1 0 0 0,-1 0 0 0 0,0 0 0 0 0,0 0 0 0 0,0 0 0 0 0,0 0 0 0 0,0 1 0 0 0,0-1 0 0 0,0 1 0 0 0,-4 0 0 0 0,6 0-5 0 0,1 0 1 0 0,-1 0-1 0 0,0 0 0 0 0,0 0 1 0 0,0 1-1 0 0,0-1 0 0 0,0 0 1 0 0,0 1-1 0 0,0-1 0 0 0,0 1 0 0 0,1-1 1 0 0,-1 1-1 0 0,0-1 0 0 0,0 1 1 0 0,1-1-1 0 0,-1 1 0 0 0,0 0 1 0 0,1 0-1 0 0,-1-1 0 0 0,1 1 1 0 0,-1 0-1 0 0,1 0 0 0 0,-1 0 1 0 0,1-1-1 0 0,-1 1 0 0 0,1 0 1 0 0,0 0-1 0 0,-1 0 0 0 0,1 0 1 0 0,0 0-1 0 0,0 1 0 0 0,-1 4-36 0 0,1 1 0 0 0,0-1 0 0 0,1 12 0 0 0,-1-9 28 0 0,1 9-54 0 0,3 18-1 0 0,-3-29 45 0 0,1 0 0 0 0,0-1 0 0 0,0 1 0 0 0,1-1 0 0 0,-1 0 0 0 0,5 7 0 0 0,13 21-1761 0 0,1-2-1 0 0,2 0 1 0 0,51 53 0 0 0,-69-79 1346 0 0,1-1 0 0 0,-1 0 0 0 0,1-1 0 0 0,1 1 0 0 0,-1-1 0 0 0,1 0 0 0 0,-1-1 0 0 0,1 1 0 0 0,0-1 1 0 0,8 2-1 0 0,6-1-1497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09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19 257 4657 0 0,'-1'1'295'0'0,"0"-1"0"0"0,0 1-1 0 0,-1 0 1 0 0,1 0 0 0 0,0 0 0 0 0,0 0-1 0 0,0 0 1 0 0,0 0 0 0 0,0 0 0 0 0,0 0-1 0 0,0 0 1 0 0,0 1 0 0 0,1-1 0 0 0,-1 0-1 0 0,0 1 1 0 0,1-1 0 0 0,-1 0 0 0 0,1 1 0 0 0,-1 1-1 0 0,1 0-213 0 0,0-1-1 0 0,0 1 1 0 0,0-1-1 0 0,1 1 1 0 0,-1-1-1 0 0,1 0 1 0 0,-1 1-1 0 0,1-1 1 0 0,0 0-1 0 0,0 1 1 0 0,1 1-1 0 0,4 9 140 0 0,1 0 0 0 0,0-1 0 0 0,1 0 1 0 0,0-1-1 0 0,1 0 0 0 0,12 13 0 0 0,-15-18-129 0 0,1-1 1 0 0,-1 0 0 0 0,1 0-1 0 0,0 0 1 0 0,0-1 0 0 0,0 0 0 0 0,1-1-1 0 0,-1 1 1 0 0,1-2 0 0 0,0 1 0 0 0,0-1-1 0 0,8 2 1 0 0,-3-2 114 0 0,1-1-1 0 0,-1 0 1 0 0,1 0-1 0 0,24-4 1 0 0,-29 2-83 0 0,1-1 0 0 0,-1 0-1 0 0,0-1 1 0 0,0 0 0 0 0,0-1 0 0 0,0 1 0 0 0,12-9 0 0 0,-14 8 6 0 0,-1 0 1 0 0,0-1-1 0 0,0 0 0 0 0,0 0 0 0 0,0 0 1 0 0,-1-1-1 0 0,0 1 0 0 0,0-2 0 0 0,-1 1 0 0 0,1 0 1 0 0,-2-1-1 0 0,1 0 0 0 0,-1 0 0 0 0,1 0 1 0 0,-2 0-1 0 0,1 0 0 0 0,-1-1 0 0 0,0 1 0 0 0,-1-1 1 0 0,0 1-1 0 0,0-1 0 0 0,-1 0 0 0 0,1 1 1 0 0,-2-1-1 0 0,1 0 0 0 0,-1 1 0 0 0,0-1 0 0 0,-1 0 1 0 0,-2-6-1 0 0,-1-1 37 0 0,-1 0-1 0 0,-1 1 1 0 0,0 0 0 0 0,-1 1-1 0 0,0-1 1 0 0,-1 2 0 0 0,0-1 0 0 0,-1 1-1 0 0,-1 0 1 0 0,0 1 0 0 0,-13-10-1 0 0,16 14-194 0 0,-1 1 0 0 0,0 0 0 0 0,0 0-1 0 0,0 1 1 0 0,-1 0 0 0 0,0 1 0 0 0,0-1-1 0 0,0 2 1 0 0,-1 0 0 0 0,1 0 0 0 0,-1 1-1 0 0,1 0 1 0 0,-1 1 0 0 0,0 0-1 0 0,0 1 1 0 0,-17 1 0 0 0,23 0-137 0 0,-1 0-1 0 0,0 0 1 0 0,1 0 0 0 0,-1 1 0 0 0,0 0-1 0 0,1 0 1 0 0,0 1 0 0 0,0-1 0 0 0,-1 1-1 0 0,1 0 1 0 0,1 1 0 0 0,-1-1 0 0 0,0 1-1 0 0,1 0 1 0 0,0 0 0 0 0,0 0 0 0 0,0 0-1 0 0,1 1 1 0 0,-1 0 0 0 0,1 0 0 0 0,0 0-1 0 0,0 0 1 0 0,1 0 0 0 0,-1 1-1 0 0,1-1 1 0 0,1 1 0 0 0,-1-1 0 0 0,1 1-1 0 0,-1 6 1 0 0,1-3-374 0 0,1 0 1 0 0,0 0-1 0 0,0 0 0 0 0,1-1 0 0 0,0 1 0 0 0,1 0 1 0 0,0-1-1 0 0,0 1 0 0 0,1-1 0 0 0,0 1 0 0 0,0-1 1 0 0,8 12-1 0 0,9 10-2148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113 107 3961 0 0,'-9'-9'2248'0'0,"-2"-2"-593"0"0,-14-9 0 0 0,22 18-1362 0 0,0 0-1 0 0,0 0 1 0 0,0 0-1 0 0,0 0 1 0 0,-1 0-1 0 0,1 1 1 0 0,-1 0-1 0 0,1-1 1 0 0,-8 0-1 0 0,10 2-233 0 0,1 0 0 0 0,-1 0 0 0 0,0 0 0 0 0,0 0 0 0 0,0 0 0 0 0,0 0 0 0 0,0 0 0 0 0,0 0 0 0 0,0 1 0 0 0,1-1 0 0 0,-1 0 0 0 0,0 0 0 0 0,0 1-1 0 0,0-1 1 0 0,1 1 0 0 0,-1-1 0 0 0,0 1 0 0 0,0-1 0 0 0,1 1 0 0 0,-1-1 0 0 0,-1 2 0 0 0,1-1-24 0 0,0 1-1 0 0,0-1 0 0 0,1 1 1 0 0,-1-1-1 0 0,0 1 1 0 0,1 0-1 0 0,-1-1 1 0 0,1 1-1 0 0,-1 0 0 0 0,1 2 1 0 0,-1 3 9 0 0,1 1 0 0 0,0-1 0 0 0,0 0 0 0 0,3 10 0 0 0,0 2 137 0 0,2 0 0 0 0,1 0 0 0 0,0-1 0 0 0,1 1 0 0 0,1-2 0 0 0,14 26 0 0 0,0-9 316 0 0,0-1-1 0 0,31 33 1 0 0,-44-55-349 0 0,1-1 1 0 0,0 0-1 0 0,0-1 0 0 0,0 0 1 0 0,2 0-1 0 0,-1-1 0 0 0,1-1 1 0 0,19 10-1 0 0,-28-16-79 0 0,1 0 0 0 0,-1 0 0 0 0,0-1 0 0 0,0 1 0 0 0,1-1 0 0 0,-1 0 0 0 0,0 0 0 0 0,1 0 0 0 0,-1 0 0 0 0,0 0 1 0 0,1-1-1 0 0,-1 0 0 0 0,0 1 0 0 0,1-1 0 0 0,-1 0 0 0 0,0-1 0 0 0,0 1 0 0 0,0-1 0 0 0,5-2 0 0 0,-3 1-10 0 0,-1-1-1 0 0,1 1 1 0 0,-1-1 0 0 0,1 0 0 0 0,-1 0-1 0 0,0 0 1 0 0,-1-1 0 0 0,1 1 0 0 0,-1-1-1 0 0,5-9 1 0 0,-3 3 13 0 0,0-1 1 0 0,-1 1-1 0 0,-1-1 1 0 0,0 0-1 0 0,-1 0 0 0 0,0 0 1 0 0,0 0-1 0 0,-2 0 1 0 0,1 0-1 0 0,-2-1 0 0 0,1 1 1 0 0,-2 0-1 0 0,0 0 0 0 0,0 0 1 0 0,-1 0-1 0 0,0 0 1 0 0,-6-11-1 0 0,4 9-91 0 0,-6-15-508 0 0,-1 1-1 0 0,0 0 1 0 0,-3 1-1 0 0,-17-25 0 0 0,14 20-4809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1 356 7634 0 0,'-1'6'245'0'0,"2"-1"0"0"0,-1 1 0 0 0,1 0 0 0 0,0-1 0 0 0,0 1 0 0 0,0-1 0 0 0,1 1 0 0 0,0-1 0 0 0,0 1 0 0 0,0-1 0 0 0,1 0 0 0 0,0 0 0 0 0,0 0 0 0 0,0-1 0 0 0,0 1 1 0 0,7 6-1 0 0,-1-1 41 0 0,1 0 1 0 0,0-1-1 0 0,1 0 1 0 0,0-1-1 0 0,20 12 1 0 0,-22-15-184 0 0,1 0 1 0 0,-1-1-1 0 0,1 0 0 0 0,0 0 1 0 0,0-1-1 0 0,0-1 1 0 0,0 0-1 0 0,1 0 0 0 0,-1-1 1 0 0,1 0-1 0 0,-1-1 1 0 0,1 0-1 0 0,-1 0 0 0 0,17-4 1 0 0,-13 2 88 0 0,0-1 0 0 0,-1 0-1 0 0,1-1 1 0 0,-1-1 0 0 0,0 0 0 0 0,0-1 0 0 0,23-14 0 0 0,-30 16-60 0 0,0 0 1 0 0,-1-1-1 0 0,1 1 1 0 0,-1-2-1 0 0,0 1 1 0 0,0 0 0 0 0,0-1-1 0 0,-1 0 1 0 0,0 0-1 0 0,0 0 1 0 0,-1-1-1 0 0,0 1 1 0 0,0-1-1 0 0,0 0 1 0 0,-1 0 0 0 0,0 0-1 0 0,1-8 1 0 0,-1 3 110 0 0,-1-1 0 0 0,-1 1 0 0 0,0 0 1 0 0,-1-1-1 0 0,0 1 0 0 0,-1 0 0 0 0,0 0 1 0 0,-1 0-1 0 0,-1 0 0 0 0,-6-16 0 0 0,0 6-6 0 0,-1-1 0 0 0,0 2 0 0 0,-2 0 1 0 0,-18-23-1 0 0,24 34-210 0 0,-1 1 0 0 0,-1 1 0 0 0,1-1 1 0 0,-1 1-1 0 0,-1 1 0 0 0,1-1 1 0 0,-1 2-1 0 0,-15-8 0 0 0,17 9-77 0 0,-1 2-1 0 0,0-1 1 0 0,0 1 0 0 0,0 0-1 0 0,-1 1 1 0 0,1 0 0 0 0,-1 1-1 0 0,1 0 1 0 0,-1 0 0 0 0,1 1-1 0 0,-10 1 1 0 0,13-1-155 0 0,0 1 0 0 0,1 1 1 0 0,0-1-1 0 0,-1 1 0 0 0,1 0 0 0 0,0 0 1 0 0,0 0-1 0 0,0 1 0 0 0,0 0 1 0 0,0 0-1 0 0,0 0 0 0 0,1 0 0 0 0,0 1 1 0 0,-1 0-1 0 0,1 0 0 0 0,1 0 1 0 0,-1 0-1 0 0,1 1 0 0 0,-5 7 0 0 0,2-2-608 0 0,2-1 0 0 0,-1 1 0 0 0,1 0 0 0 0,1 0-1 0 0,0 0 1 0 0,0 0 0 0 0,1 1 0 0 0,0-1-1 0 0,0 17 1 0 0,1 11-811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1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20 9986 0 0,'-2'-3'347'0'0,"1"1"0"0"0,-1 0-1 0 0,0 0 1 0 0,0 0 0 0 0,0 0-1 0 0,-3-2 1 0 0,5 4-316 0 0,-1 0 0 0 0,1 0-1 0 0,0-1 1 0 0,-1 1 0 0 0,1 0 0 0 0,0 0 0 0 0,-1-1-1 0 0,1 1 1 0 0,0 0 0 0 0,-1 0 0 0 0,1 0 0 0 0,-1 0 0 0 0,1 0-1 0 0,0-1 1 0 0,-1 1 0 0 0,1 0 0 0 0,-1 0 0 0 0,1 0-1 0 0,-1 0 1 0 0,1 0 0 0 0,0 0 0 0 0,-1 0 0 0 0,1 1-1 0 0,-1-1 1 0 0,1 0 0 0 0,-1 0 0 0 0,1 0 0 0 0,0 0-1 0 0,-1 0 1 0 0,1 1 0 0 0,0-1 0 0 0,-1 0 0 0 0,1 0-1 0 0,0 1 1 0 0,-1-1 0 0 0,1 0 0 0 0,0 1 0 0 0,-1-1 0 0 0,1 0-1 0 0,0 1 1 0 0,0-1 0 0 0,-1 0 0 0 0,1 1 0 0 0,0-1-1 0 0,0 0 1 0 0,0 1 0 0 0,0-1 0 0 0,-1 1 0 0 0,1-1-1 0 0,0 0 1 0 0,0 1 0 0 0,-4 14 250 0 0,1 0 0 0 0,1 1 0 0 0,-1 18 0 0 0,3 48 149 0 0,1-49-320 0 0,1 50 301 0 0,4 0-1 0 0,4-1 1 0 0,39 154-1 0 0,-41-209-297 0 0,2-1 0 0 0,0 0 1 0 0,2 0-1 0 0,1-1 0 0 0,1 0 0 0 0,18 23 0 0 0,-30-44-102 0 0,-1-2 0 0 0,1 0 0 0 0,0 1 0 0 0,-1-1-1 0 0,1 0 1 0 0,0 0 0 0 0,0 0 0 0 0,0 0 0 0 0,0 0 0 0 0,0-1 0 0 0,0 1 0 0 0,1-1-1 0 0,3 3 1 0 0,-5-4 87 0 0,-2-5 119 0 0,-1-1-180 0 0,-1 0-1 0 0,-1 0 1 0 0,1 0-1 0 0,-1 1 1 0 0,0-1 0 0 0,-9-7-1 0 0,4 2-21 0 0,-64-63-12 0 0,14 18-88 0 0,-58-90-161 0 0,105 131 238 0 0,-26-23 0 0 0,25 25 75 0 0,-24-27 0 0 0,37 39-68 0 0,-1 0 0 0 0,0 1-1 0 0,1-1 1 0 0,-1 0 0 0 0,1 1 0 0 0,-1-1-1 0 0,1 0 1 0 0,0 1 0 0 0,-1-1-1 0 0,1 0 1 0 0,0 0 0 0 0,-1 0-1 0 0,1 1 1 0 0,0-1 0 0 0,0 0 0 0 0,0 0-1 0 0,0 0 1 0 0,0 0 0 0 0,0 1-1 0 0,0-1 1 0 0,0 0 0 0 0,0 0-1 0 0,0 0 1 0 0,0 0 0 0 0,0 1 0 0 0,0-1-1 0 0,1 0 1 0 0,-1 0 0 0 0,0 0-1 0 0,1 1 1 0 0,-1-1 0 0 0,1 0-1 0 0,-1 1 1 0 0,1-1 0 0 0,-1 0 0 0 0,1 1-1 0 0,-1-1 1 0 0,1 0 0 0 0,0 1-1 0 0,-1-1 1 0 0,1 1 0 0 0,0-1-1 0 0,-1 1 1 0 0,2-1 0 0 0,4-2-39 0 0,0 1 0 0 0,0 0 0 0 0,0 0 0 0 0,0 1-1 0 0,6-2 1 0 0,-6 2 34 0 0,38-6-381 0 0,77-3 1 0 0,45 11-499 0 0,-133 0 49 0 0,1 2-1 0 0,0 1 1 0 0,34 10-1 0 0,17 6-4115 0 0,-60-13 3453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1 319 3521 0 0,'0'2'200'0'0,"1"0"1"0"0,-1 0 0 0 0,1 0-1 0 0,0 0 1 0 0,0 0 0 0 0,0 0-1 0 0,0 0 1 0 0,1 0 0 0 0,-1 0-1 0 0,0-1 1 0 0,1 1 0 0 0,-1 0-1 0 0,1-1 1 0 0,0 1 0 0 0,-1-1-1 0 0,1 0 1 0 0,0 1-1 0 0,0-1 1 0 0,0 0 0 0 0,0 0-1 0 0,0 0 1 0 0,0-1 0 0 0,4 2-1 0 0,1 0 221 0 0,1 0-1 0 0,-1 0 0 0 0,0-1 1 0 0,1 0-1 0 0,-1-1 0 0 0,9 0 0 0 0,0-1-169 0 0,1-1-1 0 0,-1-1 1 0 0,0 0-1 0 0,19-8 1 0 0,-6 1 559 0 0,37-20 0 0 0,-58 26-659 0 0,-1 0-1 0 0,0 0 1 0 0,0-1-1 0 0,0 0 1 0 0,0 0-1 0 0,-1-1 1 0 0,0 0-1 0 0,5-6 1 0 0,-7 7-8 0 0,0-1 0 0 0,-1 1 0 0 0,0 0 1 0 0,0-1-1 0 0,-1 0 0 0 0,0 0 0 0 0,0 1 0 0 0,0-1 0 0 0,0 0 0 0 0,-1-1 1 0 0,1-7-1 0 0,-2 8-31 0 0,0-1 1 0 0,0 1 0 0 0,0 0 0 0 0,-1-1-1 0 0,0 1 1 0 0,0 0 0 0 0,0 0 0 0 0,-1 0 0 0 0,0 0-1 0 0,0 0 1 0 0,-1 0 0 0 0,1 0 0 0 0,-1 1-1 0 0,0-1 1 0 0,-1 1 0 0 0,0 0 0 0 0,1 0-1 0 0,-2 0 1 0 0,1 1 0 0 0,0-1 0 0 0,-1 1-1 0 0,-9-6 1 0 0,6 4-142 0 0,-1 1 0 0 0,0 0 0 0 0,0 0 0 0 0,-1 1 0 0 0,1 0 0 0 0,-1 1 0 0 0,0 0 0 0 0,0 1 0 0 0,0-1 0 0 0,0 2 0 0 0,0 0 0 0 0,-1 0 0 0 0,-11 1 0 0 0,12 0-44 0 0,1 1 1 0 0,0 1-1 0 0,0-1 1 0 0,-1 1-1 0 0,1 1 1 0 0,-12 4-1 0 0,18-5 35 0 0,-1 0 0 0 0,0 0 0 0 0,1 0-1 0 0,-1 0 1 0 0,1 1 0 0 0,-1-1-1 0 0,1 1 1 0 0,0 0 0 0 0,0 0-1 0 0,1 0 1 0 0,-1 0 0 0 0,0 1-1 0 0,1-1 1 0 0,0 1 0 0 0,0 0-1 0 0,-2 5 1 0 0,-6 13-178 0 0,7-17 161 0 0,1 1 1 0 0,-1 0-1 0 0,1 0 1 0 0,0 0 0 0 0,-1 9-1 0 0,1 0 32 0 0,1 0 1 0 0,1 1-1 0 0,0-1 1 0 0,1 0-1 0 0,1 0 0 0 0,0 0 1 0 0,1 0-1 0 0,1 0 0 0 0,5 14 1 0 0,-5-17 8 0 0,1-1 0 0 0,0 0 1 0 0,0 0-1 0 0,2-1 0 0 0,-1 0 1 0 0,1 0-1 0 0,1 0 0 0 0,-1-1 0 0 0,2 0 1 0 0,-1 0-1 0 0,19 13 0 0 0,-17-15 34 0 0,1 0-1 0 0,1 0 1 0 0,-1-1-1 0 0,1-1 1 0 0,0 0-1 0 0,1 0 1 0 0,-1-1-1 0 0,18 3 1 0 0,-21-6-5 0 0,0 0 1 0 0,0 0 0 0 0,0-1-1 0 0,0 0 1 0 0,0-1 0 0 0,0 0-1 0 0,0 0 1 0 0,0-1 0 0 0,-1 0-1 0 0,1 0 1 0 0,0-1-1 0 0,15-8 1 0 0,-14 6 19 0 0,-1 0-1 0 0,0-1 1 0 0,0 0 0 0 0,0 0-1 0 0,-1-1 1 0 0,0 0 0 0 0,0 0 0 0 0,0-1-1 0 0,-1 0 1 0 0,-1-1 0 0 0,1 1-1 0 0,-1-1 1 0 0,6-13 0 0 0,-7 10-12 0 0,1-1 0 0 0,-1 0 0 0 0,-1-1 0 0 0,-1 1 0 0 0,0-1 1 0 0,0 1-1 0 0,-1-1 0 0 0,0-28 0 0 0,-3 30-34 0 0,0 0 0 0 0,0 0 1 0 0,-1 0-1 0 0,0 1 0 0 0,-1-1 0 0 0,-1 0 0 0 0,0 1 0 0 0,0 0 1 0 0,-1 0-1 0 0,-11-18 0 0 0,12 22-33 0 0,3 6 21 0 0,1-1 0 0 0,-1 1 1 0 0,0-1-1 0 0,0 1 1 0 0,0 0-1 0 0,0-1 0 0 0,0 1 1 0 0,0 0-1 0 0,0 0 0 0 0,-2-1 1 0 0,3 2 13 0 0,0 0 1 0 0,0-1-1 0 0,0 1 1 0 0,-1 0 0 0 0,1 0-1 0 0,0 0 1 0 0,0 0-1 0 0,0 0 1 0 0,-1 1 0 0 0,1-1-1 0 0,0 0 1 0 0,0 0 0 0 0,0 0-1 0 0,0 0 1 0 0,-1 0-1 0 0,1 0 1 0 0,0 0 0 0 0,0 0-1 0 0,0 0 1 0 0,0 0-1 0 0,-1 0 1 0 0,1 1 0 0 0,0-1-1 0 0,0 0 1 0 0,0 0 0 0 0,0 0-1 0 0,0 0 1 0 0,0 0-1 0 0,0 1 1 0 0,-1-1 0 0 0,1 0-1 0 0,0 0 1 0 0,0 0 0 0 0,0 0-1 0 0,0 1 1 0 0,0-1-1 0 0,0 0 1 0 0,0 0 0 0 0,0 0-1 0 0,0 1 1 0 0,0-1-1 0 0,0 0 1 0 0,0 0 0 0 0,0 0-1 0 0,0 0 1 0 0,0 1 0 0 0,0-1-1 0 0,0 0 1 0 0,1 10-155 0 0,5 15 94 0 0,2 0 0 0 0,21 45 1 0 0,0 2 69 0 0,-29-72-1 0 0,37 97 81 0 0,-31-85 25 0 0,0-1 0 0 0,0 0 0 0 0,1 0 0 0 0,1 0 0 0 0,16 18 0 0 0,-23-28-68 0 0,-1-1 0 0 0,1 1 0 0 0,-1-1 0 0 0,1 1 0 0 0,-1-1 0 0 0,1 1 0 0 0,-1-1 0 0 0,1 1 0 0 0,0-1 1 0 0,-1 1-1 0 0,1-1 0 0 0,0 0 0 0 0,-1 0 0 0 0,1 1 0 0 0,0-1 0 0 0,0 0 0 0 0,-1 0 0 0 0,1 0 0 0 0,0 0 0 0 0,0 1 0 0 0,0-2 0 0 0,0 1 9 0 0,-1 0 1 0 0,1 0-1 0 0,-1-1 0 0 0,1 1 1 0 0,-1 0-1 0 0,1-1 0 0 0,-1 1 1 0 0,1-1-1 0 0,-1 1 1 0 0,1 0-1 0 0,-1-1 0 0 0,0 1 1 0 0,1-1-1 0 0,-1 1 0 0 0,0-1 1 0 0,0 0-1 0 0,1 1 0 0 0,-1-1 1 0 0,0 1-1 0 0,0-1 0 0 0,2-4 86 0 0,-2 1-1 0 0,1-1 1 0 0,0 0-1 0 0,-1 1 1 0 0,0-6-1 0 0,-7-81 182 0 0,0-2-353 0 0,7 74-40 0 0,0 0 0 0 0,7-36-1 0 0,-6 48 37 0 0,0 0-1 0 0,1 0 1 0 0,0 0-1 0 0,1 0 1 0 0,0 0-1 0 0,6-12 1 0 0,-7 17 8 0 0,-1-1 1 0 0,1 1 0 0 0,-1 0 0 0 0,1 0-1 0 0,0 1 1 0 0,0-1 0 0 0,0 0 0 0 0,0 1-1 0 0,0-1 1 0 0,0 1 0 0 0,1-1 0 0 0,-1 1-1 0 0,0 0 1 0 0,1 0 0 0 0,-1 0 0 0 0,1 1-1 0 0,-1-1 1 0 0,1 0 0 0 0,-1 1 0 0 0,1 0-1 0 0,-1-1 1 0 0,1 1 0 0 0,2 0-1 0 0,0 1 4 0 0,-1 0 0 0 0,0-1 0 0 0,1 2 0 0 0,-1-1-1 0 0,0 0 1 0 0,0 1 0 0 0,0 0 0 0 0,0 0-1 0 0,0 0 1 0 0,0 0 0 0 0,0 1 0 0 0,-1-1-1 0 0,6 6 1 0 0,3 3-13 0 0,0 2 0 0 0,12 16 0 0 0,-15-17 54 0 0,-1 0 0 0 0,-1 1 0 0 0,1 0 0 0 0,5 18 0 0 0,-3-5 104 0 0,9 37-1 0 0,8 77 473 0 0,-34-172 888 0 0,-8-110-1735 0 0,13 108 107 0 0,1 0 1 0 0,6-41-1 0 0,-4 69 113 0 0,0-1 0 0 0,0 1 1 0 0,0 0-1 0 0,1-1 0 0 0,1 1 0 0 0,-1 0 0 0 0,1 0 0 0 0,0 0 1 0 0,0 0-1 0 0,0 0 0 0 0,1 1 0 0 0,4-6 0 0 0,-7 11 15 0 0,0-1 1 0 0,-1 1-1 0 0,1-1 0 0 0,0 1 0 0 0,0-1 1 0 0,0 1-1 0 0,0 0 0 0 0,-1 0 0 0 0,1-1 1 0 0,0 1-1 0 0,0 0 0 0 0,0 0 0 0 0,0 0 0 0 0,0 0 1 0 0,0 0-1 0 0,-1 0 0 0 0,1 0 0 0 0,0 0 1 0 0,0 0-1 0 0,0 0 0 0 0,0 1 0 0 0,0-1 0 0 0,-1 0 1 0 0,1 1-1 0 0,0-1 0 0 0,0 0 0 0 0,0 1 1 0 0,-1-1-1 0 0,1 1 0 0 0,0-1 0 0 0,0 1 0 0 0,0 0 1 0 0,4 3-45 0 0,-1 0 0 0 0,0 0-1 0 0,6 8 1 0 0,-2-2 65 0 0,-2 0-1 0 0,1 0 1 0 0,-1 1-1 0 0,-1 0 1 0 0,0 0-1 0 0,6 18 1 0 0,13 74 82 0 0,0-2-17 0 0,16 7-631 0 0,-8-39-5237 0 0,-22-50 2854 0 0,4-2-2328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203 226 3177 0 0,'-3'4'499'0'0,"0"1"1"0"0,1 0-1 0 0,0 0 1 0 0,0 0-1 0 0,0 0 1 0 0,1 0 0 0 0,-1 1-1 0 0,1-1 1 0 0,1 0-1 0 0,-1 1 1 0 0,1-1-1 0 0,0 1 1 0 0,0 8 0 0 0,2 5-85 0 0,1 0 0 0 0,8 27 0 0 0,28 85 1210 0 0,5 19 252 0 0,-44-144-1436 0 0,3 0 443 0 0,-9-17 545 0 0,-14-26-653 0 0,-2 1 0 0 0,-46-60 0 0 0,58 84-659 0 0,-19-23 392 0 0,2-1 0 0 0,-41-74 1 0 0,61 93-469 0 0,1 0 0 0 0,0 0 0 0 0,2 0-1 0 0,0-1 1 0 0,1 0 0 0 0,-1-31 0 0 0,3 43-75 0 0,1 1 0 0 0,0-1 0 0 0,0 1-1 0 0,1-1 1 0 0,0 0 0 0 0,0 1 0 0 0,0-1 0 0 0,1 1-1 0 0,-1 0 1 0 0,1-1 0 0 0,0 1 0 0 0,1 0-1 0 0,0 0 1 0 0,-1 0 0 0 0,1 1 0 0 0,1-1-1 0 0,-1 1 1 0 0,1-1 0 0 0,0 1 0 0 0,0 0 0 0 0,0 1-1 0 0,0-1 1 0 0,1 1 0 0 0,-1 0 0 0 0,1 0-1 0 0,0 0 1 0 0,0 0 0 0 0,0 1 0 0 0,8-3-1 0 0,4 0-151 0 0,0 1-1 0 0,0 0 0 0 0,31-3 0 0 0,53 6-219 0 0,-81 2 333 0 0,1 1 1 0 0,-1 1 0 0 0,0 1-1 0 0,0 0 1 0 0,-1 2-1 0 0,1 0 1 0 0,24 12-1 0 0,-32-12 38 0 0,-1 0 1 0 0,1 1-1 0 0,-2 0 0 0 0,1 0 0 0 0,-1 1 0 0 0,0 1 1 0 0,-1 0-1 0 0,0 0 0 0 0,0 1 0 0 0,-1 0 0 0 0,0 0 0 0 0,10 19 1 0 0,-12-18 66 0 0,-1 1 0 0 0,0-1 0 0 0,-1 1 0 0 0,0 0 0 0 0,3 18 0 0 0,-6-26 23 0 0,0 1 0 0 0,-1 0 0 0 0,0 0 0 0 0,0-1 0 0 0,0 1 0 0 0,0 0 0 0 0,-1 0 0 0 0,0-1 0 0 0,0 1 0 0 0,0 0 0 0 0,0-1 0 0 0,-1 1 0 0 0,1-1 0 0 0,-1 0 0 0 0,-1 1 1 0 0,1-1-1 0 0,-4 5 0 0 0,-1-1 8 0 0,0-1 0 0 0,-1 0 0 0 0,1 0 0 0 0,-1-1 0 0 0,-1 0 0 0 0,1-1 0 0 0,-1 0 0 0 0,0 0 0 0 0,0-1 0 0 0,0 0 0 0 0,-1 0 0 0 0,1-1 0 0 0,-15 2 0 0 0,6-1-395 0 0,-1-2 0 0 0,1 0-1 0 0,0-1 1 0 0,-1-1 0 0 0,1 0 0 0 0,-28-5 0 0 0,32 2-783 0 0,0 0 1 0 0,-19-7 0 0 0,28 8 467 0 0,0 0 1 0 0,0 0 0 0 0,0 0-1 0 0,0-1 1 0 0,0 0 0 0 0,1 0-1 0 0,-1-1 1 0 0,1 1 0 0 0,-4-5 0 0 0,3 1-1026 0 0,2 1 1340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4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30 765 4385 0 0,'36'-3'2658'0'0,"51"-11"0"0"0,-69 10-2096 0 0,0-1 0 0 0,0-1 0 0 0,-1 0 0 0 0,27-15 0 0 0,-35 16-368 0 0,-1-1 0 0 0,0 0 0 0 0,0 0 0 0 0,0-1 0 0 0,-1 0 0 0 0,0 0 0 0 0,0 0 0 0 0,-1-1 0 0 0,8-12 0 0 0,-3 1 244 0 0,-1-1-1 0 0,0 0 1 0 0,7-25 0 0 0,-14 35-251 0 0,-1 1 1 0 0,0-1-1 0 0,0 1 0 0 0,-1-1 0 0 0,0 0 1 0 0,-1 0-1 0 0,0 1 0 0 0,-1-1 0 0 0,0 0 0 0 0,0 1 1 0 0,-4-15-1 0 0,-1 4-3 0 0,-1 1 0 0 0,0 0-1 0 0,-1 0 1 0 0,-16-26 0 0 0,16 33-152 0 0,0 1 0 0 0,0-1 0 0 0,-1 2 0 0 0,0-1 0 0 0,-1 1-1 0 0,-1 0 1 0 0,1 1 0 0 0,-17-11 0 0 0,20 16-49 0 0,0 0 1 0 0,0 0-1 0 0,0 0 0 0 0,0 1 0 0 0,-1 0 1 0 0,1 0-1 0 0,-1 1 0 0 0,0 0 1 0 0,0 0-1 0 0,0 1 0 0 0,0 0 0 0 0,0 1 1 0 0,0-1-1 0 0,0 1 0 0 0,0 1 1 0 0,-8 1-1 0 0,11-1-32 0 0,0 0 0 0 0,1 1 1 0 0,-1 0-1 0 0,0 0 1 0 0,1 0-1 0 0,0 0 0 0 0,-1 1 1 0 0,1-1-1 0 0,0 1 0 0 0,0 0 1 0 0,-6 7-1 0 0,5-5-10 0 0,0 1 1 0 0,1 0 0 0 0,0 0-1 0 0,1 0 1 0 0,-1 0-1 0 0,1 0 1 0 0,-4 12-1 0 0,3-3-19 0 0,0 1-1 0 0,1 0 1 0 0,0 1-1 0 0,1-1 0 0 0,1 1 1 0 0,2 25-1 0 0,4 14 2 0 0,3 1 0 0 0,27 99 0 0 0,-29-135 101 0 0,0-1-1 0 0,2 0 0 0 0,12 25 1 0 0,-15-36-25 0 0,1 0 1 0 0,0 0-1 0 0,0 0 0 0 0,1-1 1 0 0,0 0-1 0 0,0-1 1 0 0,1 1-1 0 0,13 9 0 0 0,-10-9-21 0 0,1-1-1 0 0,1 0 0 0 0,-1-1 1 0 0,23 8-1 0 0,-26-11-15 0 0,-1 0 0 0 0,1-1 1 0 0,0 0-1 0 0,1-1 0 0 0,-1 0 0 0 0,0-1 1 0 0,0 1-1 0 0,10-2 0 0 0,-16 0-1 0 0,0 1 0 0 0,0-1 0 0 0,-1 1 0 0 0,1-1 0 0 0,0 0 0 0 0,-1 0 0 0 0,1 0 0 0 0,-1 0 0 0 0,1 0 0 0 0,-1-1 0 0 0,1 1 1 0 0,-1-1-1 0 0,0 0 0 0 0,0 1 0 0 0,0-1 0 0 0,0 0 0 0 0,0 0 0 0 0,0-1 0 0 0,0 1 0 0 0,-1 0 0 0 0,1-1 0 0 0,-1 1 0 0 0,0 0 0 0 0,1-1 0 0 0,-1 0 0 0 0,0 1 0 0 0,-1-1 0 0 0,1 0 0 0 0,0 1 0 0 0,-1-1 0 0 0,1 0 0 0 0,-1-5 0 0 0,1-5-462 0 0,-1 11 421 0 0,0-1-1 0 0,1 1 0 0 0,-1-1 0 0 0,0 1 1 0 0,0 0-1 0 0,0-1 0 0 0,-1 1 0 0 0,1-1 0 0 0,-1 1 1 0 0,1-1-1 0 0,-1 1 0 0 0,-2-4 0 0 0,3 6 76 0 0,0-1-1 0 0,0 1 0 0 0,0 0 0 0 0,0 0 0 0 0,0 0 0 0 0,0 0 1 0 0,0 0-1 0 0,-1 0 0 0 0,1-1 0 0 0,0 1 0 0 0,0 0 1 0 0,0 0-1 0 0,0 0 0 0 0,0 0 0 0 0,0 0 0 0 0,0-1 1 0 0,0 1-1 0 0,0 0 0 0 0,0 0 0 0 0,0 0 0 0 0,0 0 0 0 0,0-1 1 0 0,0 1-1 0 0,0 0 0 0 0,0 0 0 0 0,0 0 0 0 0,0 0 1 0 0,0 0-1 0 0,0-1 0 0 0,0 1 0 0 0,0 0 0 0 0,0 0 0 0 0,0 0 1 0 0,0 0-1 0 0,0-1 0 0 0,1 1 0 0 0,-1 0 0 0 0,0 0 1 0 0,0 0-1 0 0,0 0 0 0 0,0 0 0 0 0,0 0 0 0 0,0 0 0 0 0,0-1 1 0 0,1 1-1 0 0,-1 0-2 0 0,0 0 1 0 0,0 0-1 0 0,1 0 1 0 0,-1 1 0 0 0,0-1-1 0 0,0 0 1 0 0,0 0-1 0 0,1 0 1 0 0,-1 0-1 0 0,0 0 1 0 0,0 0-1 0 0,0 0 1 0 0,0 1-1 0 0,1-1 1 0 0,-1 0 0 0 0,0 0-1 0 0,0 0 1 0 0,0 0-1 0 0,0 1 1 0 0,0-1-1 0 0,0 0 1 0 0,1 0-1 0 0,-1 0 1 0 0,0 1-1 0 0,0-1 1 0 0,0 0 0 0 0,0 0-1 0 0,0 0 1 0 0,0 1-1 0 0,0-1 1 0 0,0 0-1 0 0,0 0 1 0 0,0 0-1 0 0,0 1 1 0 0,0-1 0 0 0,0 0-1 0 0,0 1 1 0 0,0 3-87 0 0,0-1 78 0 0,-1 0 0 0 0,2 0 1 0 0,-1 0-1 0 0,0 1 0 0 0,1-1 1 0 0,-1 0-1 0 0,1 0 0 0 0,0 0 0 0 0,0 0 1 0 0,2 4-1 0 0,0-1 46 0 0,1 0 1 0 0,1 0-1 0 0,-1 0 0 0 0,1 0 1 0 0,0-1-1 0 0,0 0 1 0 0,1 0-1 0 0,0 0 0 0 0,0-1 1 0 0,0 0-1 0 0,0 0 1 0 0,0 0-1 0 0,1-1 0 0 0,0 0 1 0 0,0 0-1 0 0,10 2 1 0 0,2 0 108 0 0,-1-1 1 0 0,2-1 0 0 0,-1 0 0 0 0,0-2 0 0 0,22-1 0 0 0,-22 0 98 0 0,0-2-1 0 0,0 0 0 0 0,0-1 1 0 0,34-11-1 0 0,-44 10 63 0 0,0 0-1 0 0,1-1 1 0 0,15-11 0 0 0,2-1 185 0 0,-22 14-371 0 0,-1 0 0 0 0,1-1-1 0 0,-1 1 1 0 0,0-1-1 0 0,0 1 1 0 0,0-1 0 0 0,0-1-1 0 0,-1 1 1 0 0,1 0 0 0 0,-1-1-1 0 0,0 0 1 0 0,-1 0-1 0 0,1 0 1 0 0,-1 0 0 0 0,0 0-1 0 0,3-11 1 0 0,-4 10-6 0 0,0-1-1 0 0,0 0 1 0 0,-1 0 0 0 0,1-1 0 0 0,-2 1 0 0 0,1 0-1 0 0,-1 0 1 0 0,0 0 0 0 0,0 1 0 0 0,-1-1 0 0 0,0 0 0 0 0,0 0-1 0 0,-4-7 1 0 0,-3-4 81 0 0,-1 0-1 0 0,0 1 0 0 0,-1 0 1 0 0,-2 1-1 0 0,1 0 1 0 0,-25-23-1 0 0,30 34-175 0 0,0-1 0 0 0,-1 1 0 0 0,0 0 0 0 0,0 1 0 0 0,0 0 0 0 0,0 0 0 0 0,-1 1 0 0 0,0 0 0 0 0,0 0 0 0 0,0 1 0 0 0,0 0 0 0 0,0 1 0 0 0,-12-1 0 0 0,4 1-73 0 0,0 2 0 0 0,0-1 1 0 0,0 2-1 0 0,1 1 0 0 0,-1 0 1 0 0,-22 7-1 0 0,33-8 16 0 0,-1 0 0 0 0,1 1-1 0 0,0 0 1 0 0,0 0 0 0 0,0 1 0 0 0,0-1-1 0 0,1 1 1 0 0,-1 0 0 0 0,1 1 0 0 0,0-1 0 0 0,1 1-1 0 0,-1 0 1 0 0,-5 8 0 0 0,6-7-24 0 0,0 1 0 0 0,0 1 0 0 0,1-1 0 0 0,0 1 1 0 0,0-1-1 0 0,1 1 0 0 0,0 0 0 0 0,0 0 0 0 0,0 0 0 0 0,0 15 0 0 0,2-11-21 0 0,0-1-1 0 0,1 1 0 0 0,0 0 1 0 0,1-1-1 0 0,0 1 0 0 0,1-1 1 0 0,0 0-1 0 0,7 16 0 0 0,-7-20 27 0 0,0 0 0 0 0,1 0 0 0 0,0 0 0 0 0,1 0 0 0 0,0-1 0 0 0,0 1 0 0 0,0-1 0 0 0,0-1 0 0 0,1 1 0 0 0,0-1 0 0 0,1 0 0 0 0,-1 0 0 0 0,9 4 0 0 0,-2-2 17 0 0,0-1 0 0 0,1-1 1 0 0,0 0-1 0 0,0-1 0 0 0,0 0 1 0 0,0-2-1 0 0,1 1 0 0 0,16-1 0 0 0,-18-1 73 0 0,0-1 0 0 0,0-1 0 0 0,0 0-1 0 0,-1-1 1 0 0,1 0 0 0 0,0-1 0 0 0,-1 0-1 0 0,1-1 1 0 0,15-7 0 0 0,-17 4 5 0 0,0 0-1 0 0,0-1 1 0 0,-1 0 0 0 0,0-1 0 0 0,-1 0 0 0 0,10-11 0 0 0,-18 19-30 0 0,2-3 26 0 0,0 0-1 0 0,-1 0 1 0 0,1 0-1 0 0,-1 0 1 0 0,0 0-1 0 0,0-1 1 0 0,0 1 0 0 0,-1-1-1 0 0,1 1 1 0 0,-1-1-1 0 0,0 1 1 0 0,0-1-1 0 0,-1 0 1 0 0,1-8-1 0 0,-2-1 36 0 0,0 0-1 0 0,0-1 1 0 0,-6-20-1 0 0,4 22-80 0 0,-8-22 0 0 0,10 31 14 0 0,-1 0 0 0 0,0 0 0 0 0,0 0 0 0 0,0 1 0 0 0,-1-1 1 0 0,1 0-1 0 0,-1 1 0 0 0,0 0 0 0 0,-4-5 0 0 0,6 8-2 0 0,1 0 0 0 0,0-1 0 0 0,-1 1 0 0 0,1 0 0 0 0,-1-1 0 0 0,1 1 0 0 0,-1 0 0 0 0,1-1-1 0 0,-1 1 1 0 0,1 0 0 0 0,-1 0 0 0 0,1-1 0 0 0,-1 1 0 0 0,1 0 0 0 0,-1 0 0 0 0,1 0 0 0 0,-1 0 0 0 0,1 0 0 0 0,-1 0-1 0 0,1 0 1 0 0,-1 0 0 0 0,0 0 0 0 0,1 0 0 0 0,-1 0 0 0 0,1 0 0 0 0,-1 0 0 0 0,1 1 0 0 0,-1-1 0 0 0,0 1-10 0 0,0 0 1 0 0,0-1 0 0 0,1 1-1 0 0,-1 0 1 0 0,0 0 0 0 0,1 0 0 0 0,-1-1-1 0 0,1 1 1 0 0,-1 0 0 0 0,1 0-1 0 0,0 0 1 0 0,-1 0 0 0 0,1 0-1 0 0,0 1 1 0 0,-2 5-54 0 0,1 1 0 0 0,1-1 0 0 0,-1 8 0 0 0,1-14 71 0 0,2 24-57 0 0,0 0 0 0 0,7 29 0 0 0,-7-45 73 0 0,0 1 0 0 0,0 0 0 0 0,1-1 0 0 0,1 0 1 0 0,-1 1-1 0 0,2-2 0 0 0,-1 1 0 0 0,1 0 0 0 0,0-1 0 0 0,1 0 0 0 0,0 0 1 0 0,0 0-1 0 0,1-1 0 0 0,0 0 0 0 0,0 0 0 0 0,1-1 0 0 0,0 0 1 0 0,0 0-1 0 0,0-1 0 0 0,1 0 0 0 0,0-1 0 0 0,0 1 0 0 0,0-2 1 0 0,0 1-1 0 0,17 3 0 0 0,-16-5 21 0 0,1-1 1 0 0,-1 0-1 0 0,1 0 1 0 0,0-1 0 0 0,-1-1-1 0 0,1 0 1 0 0,0 0-1 0 0,-1-1 1 0 0,0 0-1 0 0,1-1 1 0 0,-1 0-1 0 0,0-1 1 0 0,0 0-1 0 0,-1-1 1 0 0,1 0 0 0 0,-1 0-1 0 0,0-1 1 0 0,0 0-1 0 0,-1 0 1 0 0,0-1-1 0 0,0 0 1 0 0,7-9-1 0 0,-6 6-10 0 0,0 0-1 0 0,-1 0 0 0 0,-1-1 1 0 0,1 0-1 0 0,-2 0 0 0 0,0-1 1 0 0,0 0-1 0 0,-1 0 0 0 0,0-1 1 0 0,-1 1-1 0 0,3-18 0 0 0,-2-5-9 0 0,-1 0 1 0 0,-2-1-1 0 0,-3-48 0 0 0,-3 26-100 0 0,-17-75 1 0 0,11 88-162 0 0,-28-76 0 0 0,31 104 146 0 0,-2-1 0 0 0,0 2-1 0 0,-22-31 1 0 0,31 47 92 0 0,0-1 0 0 0,0 1 0 0 0,-1 0 0 0 0,1-1 0 0 0,0 1 0 0 0,0 0 0 0 0,0-1 0 0 0,-1 1 0 0 0,1 0 0 0 0,0-1-1 0 0,0 1 1 0 0,-1 0 0 0 0,1-1 0 0 0,0 1 0 0 0,-1 0 0 0 0,1 0 0 0 0,0 0 0 0 0,-1-1 0 0 0,1 1 0 0 0,-1 0 0 0 0,1 0 0 0 0,0 0 0 0 0,-1 0 0 0 0,1 0 0 0 0,0 0 0 0 0,-1 0 0 0 0,1-1 0 0 0,-1 1 0 0 0,1 0 0 0 0,-1 1 0 0 0,1-1 0 0 0,0 0 0 0 0,-1 0 0 0 0,1 0 0 0 0,0 0 0 0 0,-1 0 0 0 0,1 0-1 0 0,-1 0 1 0 0,1 0 0 0 0,0 1 0 0 0,-1-1 0 0 0,1 0 0 0 0,0 0 0 0 0,-1 1 0 0 0,1-1 0 0 0,0 0 0 0 0,-1 0 0 0 0,1 1 0 0 0,0-1 0 0 0,0 0 0 0 0,-1 1 0 0 0,1-1 0 0 0,0 0 0 0 0,0 1 0 0 0,0-1 0 0 0,0 0 0 0 0,-1 1 0 0 0,1 0 0 0 0,-2 3-27 0 0,1 0 1 0 0,-1 0-1 0 0,1 0 1 0 0,-1 6-1 0 0,0 7 1 0 0,1 1 1 0 0,1-1-1 0 0,1 1 1 0 0,0 0-1 0 0,4 18 0 0 0,-1-7-23 0 0,43 233 5 0 0,-25-153 392 0 0,-21-104-322 0 0,9 51 187 0 0,28 83 0 0 0,-33-123-97 0 0,2 0 0 0 0,0 0 1 0 0,1 0-1 0 0,0-1 0 0 0,2-1 0 0 0,-1 1 0 0 0,2-1 1 0 0,0-1-1 0 0,19 18 0 0 0,-20-22 244 0 0,-9-9-92 0 0,0-5 528 0 0,-2 0-666 0 0,-1 1-1 0 0,1-1 0 0 0,-1 0 0 0 0,-1 0 0 0 0,1 1 0 0 0,-1 0 0 0 0,1-1 0 0 0,-6-5 0 0 0,3 3-50 0 0,-47-61 305 0 0,28 39-313 0 0,-19-32 0 0 0,-38-97-1 0 0,37 65-124 0 0,2 3-195 0 0,42 90 227 0 0,0-1 0 0 0,-1 1 0 0 0,1-1 1 0 0,0 1-1 0 0,0-1 0 0 0,-1 1 0 0 0,1-1 0 0 0,0 1 0 0 0,0-1 0 0 0,0 1 1 0 0,0-1-1 0 0,0 0 0 0 0,0 1 0 0 0,0-1 0 0 0,0 1 0 0 0,0-1 0 0 0,0 1 0 0 0,0-1 1 0 0,0 0-1 0 0,1 1 0 0 0,-1-1 0 0 0,0 1 0 0 0,0-1 0 0 0,0 1 0 0 0,1-1 0 0 0,-1 1 1 0 0,1-1-1 0 0,0 0-20 0 0,0 0 0 0 0,0 1-1 0 0,0-1 1 0 0,0 1 0 0 0,0-1 0 0 0,0 1 0 0 0,0-1 0 0 0,0 1 0 0 0,0 0 0 0 0,0-1 0 0 0,0 1 0 0 0,0 0 0 0 0,1 0 0 0 0,5 0-121 0 0,-1 0 0 0 0,1 0 0 0 0,10 2 1 0 0,209 51-3986 0 0,-78-2-4628 0 0,-119-39 6370 0 0,1-2 1944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48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57 8986 0 0,'-4'-8'1110'0'0,"3"6"-784"0"0,0 0 0 0 0,0 0 0 0 0,0 0 0 0 0,0 0 0 0 0,1 0 0 0 0,-1 0 0 0 0,0 0 0 0 0,1 0 0 0 0,0-1-1 0 0,-1 1 1 0 0,1 0 0 0 0,0 0 0 0 0,0 0 0 0 0,0-1 0 0 0,0 1 0 0 0,1-3 0 0 0,0 4-192 0 0,-1 1 0 0 0,1-1 0 0 0,-1 0 0 0 0,1 1 0 0 0,-1-1 0 0 0,1 0 0 0 0,0 1 0 0 0,0-1 1 0 0,-1 1-1 0 0,1-1 0 0 0,0 1 0 0 0,0 0 0 0 0,-1-1 0 0 0,1 1 0 0 0,0 0 0 0 0,0-1 0 0 0,0 1 0 0 0,0 0 1 0 0,0 0-1 0 0,-1 0 0 0 0,1 0 0 0 0,0 0 0 0 0,0 0 0 0 0,0 0 0 0 0,0 0 0 0 0,0 0 0 0 0,0 0 0 0 0,0 1 1 0 0,4-1-14 0 0,0 1 0 0 0,0 1 1 0 0,8 2-1 0 0,97 45 95 0 0,-27-12-1754 0 0,-70-31-1050 0 0,0 2 0 0 0,0 0 0 0 0,22 19-1 0 0,-23-16 2095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4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4657 0 0,'2'5'403'0'0,"0"1"0"0"0,0 0 0 0 0,1 0 0 0 0,-1-1 0 0 0,1 0 0 0 0,1 1 0 0 0,-1-1 0 0 0,1 0 0 0 0,0 0 0 0 0,0-1 0 0 0,0 1 1 0 0,0-1-1 0 0,1 0 0 0 0,0 0 0 0 0,0-1 0 0 0,0 1 0 0 0,0-1 0 0 0,11 5 0 0 0,-3-3-50 0 0,1 0 0 0 0,-1 0 1 0 0,1-2-1 0 0,0 1 0 0 0,-1-2 0 0 0,1 0 0 0 0,18 1 1 0 0,-23-3-186 0 0,91 0 1516 0 0,-87-1-1364 0 0,1 0 0 0 0,-1-1 0 0 0,1-1 0 0 0,-1 0 0 0 0,17-7 0 0 0,-26 9-219 0 0,0-1 0 0 0,0 1 0 0 0,0-1-1 0 0,-1 0 1 0 0,1-1 0 0 0,0 1 0 0 0,-1-1-1 0 0,1 1 1 0 0,-1-1 0 0 0,0 0 0 0 0,0 0 0 0 0,0-1-1 0 0,0 1 1 0 0,-1 0 0 0 0,1-1 0 0 0,-1 0-1 0 0,0 0 1 0 0,0 1 0 0 0,0-1 0 0 0,-1 0-1 0 0,0-1 1 0 0,1 1 0 0 0,-1 0 0 0 0,0 0-1 0 0,-1 0 1 0 0,1-6 0 0 0,0 3-19 0 0,-1-1 1 0 0,0 1-1 0 0,0-1 1 0 0,0 1-1 0 0,-1 0 1 0 0,0-1-1 0 0,-1 1 1 0 0,1-1-1 0 0,-2 1 0 0 0,1 0 1 0 0,-1 0-1 0 0,0 0 1 0 0,0 1-1 0 0,-1-1 1 0 0,0 1-1 0 0,-5-7 1 0 0,3 5-60 0 0,0 2 0 0 0,-1-1 0 0 0,0 1 1 0 0,-1 0-1 0 0,1 0 0 0 0,-1 1 0 0 0,0 0 1 0 0,0 0-1 0 0,-1 1 0 0 0,1 0 0 0 0,-1 0 1 0 0,0 1-1 0 0,0 0 0 0 0,0 1 0 0 0,-1 0 1 0 0,1 1-1 0 0,-16-1 0 0 0,17 1-59 0 0,1 1 0 0 0,-1 1-1 0 0,0-1 1 0 0,0 1 0 0 0,0 1 0 0 0,0-1-1 0 0,1 1 1 0 0,-1 1 0 0 0,1-1 0 0 0,-1 1 0 0 0,1 1-1 0 0,0-1 1 0 0,0 1 0 0 0,1 1 0 0 0,-1-1-1 0 0,1 1 1 0 0,0 0 0 0 0,0 0 0 0 0,0 1-1 0 0,1 0 1 0 0,-6 8 0 0 0,4-3 8 0 0,1 0 0 0 0,1 0 0 0 0,0 0 1 0 0,0 1-1 0 0,1-1 0 0 0,1 1 0 0 0,0 0 0 0 0,0 1 1 0 0,1-1-1 0 0,1 0 0 0 0,0 1 0 0 0,1-1 0 0 0,0 0 1 0 0,1 1-1 0 0,0-1 0 0 0,1 0 0 0 0,5 20 0 0 0,-3-18 19 0 0,1 0 0 0 0,0 0 0 0 0,1 0 0 0 0,0-1 0 0 0,1 0 0 0 0,0 0 0 0 0,1-1 0 0 0,1 0 0 0 0,0 0 0 0 0,0-1 0 0 0,1 0 0 0 0,1 0 0 0 0,0-1 0 0 0,19 13 0 0 0,-5-8-139 0 0,0-2-1 0 0,0 0 1 0 0,1-2 0 0 0,1 0 0 0 0,0-2 0 0 0,0-1-1 0 0,31 4 1 0 0,-41-9-1207 0 0,0-2 0 0 0,0 0-1 0 0,-1-1 1 0 0,32-3 0 0 0,-14-3-653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6.9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124 9 3681 0 0,'4'-7'4524'0'0,"-4"6"-4363"0"0,-1 1-101 0 0,1 0 0 0 0,0 0 0 0 0,0 0 0 0 0,-1 0 0 0 0,1 1-1 0 0,0-1 1 0 0,0 0 0 0 0,0 0 0 0 0,-1 0 0 0 0,1 0 0 0 0,0 0-1 0 0,0 0 1 0 0,0 1 0 0 0,0-1 0 0 0,-1 0 0 0 0,1 0 0 0 0,0 0-1 0 0,0 0 1 0 0,0 1 0 0 0,0-1 0 0 0,0 0 0 0 0,0 0 0 0 0,-1 0-1 0 0,1 1 1 0 0,0-1 0 0 0,0 0 0 0 0,0 0 0 0 0,0 0 0 0 0,0 1-1 0 0,0-1 1 0 0,0 0 0 0 0,0 1 0 0 0,-3 12 181 0 0,1 1-1 0 0,1-1 1 0 0,0 1-1 0 0,2 22 1 0 0,-1-4-2 0 0,0 244 1193 0 0,1-193-1084 0 0,2 101 869 0 0,-3-157-964 0 0,0-19-118 0 0,-1 0 0 0 0,2 0 0 0 0,-1 0-1 0 0,1-1 1 0 0,2 9 0 0 0,-3-16-124 0 0,0 0-1 0 0,0 0 1 0 0,0 0 0 0 0,0 0-1 0 0,0 0 1 0 0,-1 0 0 0 0,1 0 0 0 0,0 0-1 0 0,0-1 1 0 0,0 1 0 0 0,0 0-1 0 0,0 0 1 0 0,0 0 0 0 0,0 0-1 0 0,0 0 1 0 0,-1 0 0 0 0,1 0-1 0 0,0 0 1 0 0,0 0 0 0 0,0 0-1 0 0,0 0 1 0 0,0 0 0 0 0,0 0-1 0 0,-1 0 1 0 0,1 0 0 0 0,0 0-1 0 0,0 0 1 0 0,0 0 0 0 0,0 0 0 0 0,0 1-1 0 0,0-1 1 0 0,0 0 0 0 0,0 0-1 0 0,-1 0 1 0 0,1 0 0 0 0,0 0-1 0 0,0 0 1 0 0,0 0 0 0 0,0 0-1 0 0,0 0 1 0 0,0 0 0 0 0,0 0-1 0 0,0 1 1 0 0,0-1 0 0 0,0 0-1 0 0,0 0 1 0 0,0 0 0 0 0,0 0 0 0 0,0 0-1 0 0,0 0 1 0 0,0 0 0 0 0,0 0-1 0 0,0 1 1 0 0,0-1 0 0 0,0 0-1 0 0,0 0 1 0 0,0 0 0 0 0,0 0-1 0 0,0 0 1 0 0,0 0 0 0 0,0 0-1 0 0,0 1 1 0 0,0-1 0 0 0,0 0-1 0 0,0 0 1 0 0,0 0 0 0 0,0 0 0 0 0,0 0-1 0 0,0 0 1 0 0,0 0 35 0 0,-1 0 0 0 0,1 0 0 0 0,0-1 0 0 0,-1 1 0 0 0,1 0 0 0 0,-1-1 0 0 0,1 1 0 0 0,0 0 0 0 0,-1-1 0 0 0,1 1 0 0 0,0-1-1 0 0,0 1 1 0 0,-1 0 0 0 0,1-1 0 0 0,0 1 0 0 0,0-1 0 0 0,0 1 0 0 0,0-1 0 0 0,0 1 0 0 0,-1-1 0 0 0,1 0 0 0 0,-3-60 360 0 0,-17-95 1 0 0,18 147-369 0 0,-16-118 230 0 0,-26-130-92 0 0,36 217-168 0 0,5 22-165 0 0,-1 1 1 0 0,-8-26 0 0 0,11 42-160 0 0,3 2 215 0 0,-1 1 1 0 0,1-1-1 0 0,-1 1 1 0 0,0-1-1 0 0,0 1 0 0 0,1 0 1 0 0,-1 0-1 0 0,0-1 1 0 0,-1 1-1 0 0,1 0 1 0 0,1 2-1 0 0,-1 0 30 0 0,8 14 41 0 0,18 35 57 0 0,32 89 0 0 0,-39-75-54 0 0,60 158 13 0 0,-69-202 30 0 0,0 0 0 0 0,2-1 0 0 0,18 25 0 0 0,-25-38 4 0 0,1-1 1 0 0,0 0 0 0 0,0-1-1 0 0,1 0 1 0 0,0 0-1 0 0,0 0 1 0 0,1-1 0 0 0,0-1-1 0 0,0 1 1 0 0,14 5-1 0 0,-13-7 172 0 0,-1-1 0 0 0,1 0-1 0 0,0 0 1 0 0,0-1 0 0 0,0 0-1 0 0,0-1 1 0 0,0 0 0 0 0,12-1-1 0 0,-18 0-74 0 0,-1 0-1 0 0,1-1 1 0 0,-1 0-1 0 0,1 1 1 0 0,-1-1-1 0 0,1 0 0 0 0,-1-1 1 0 0,1 1-1 0 0,-1 0 1 0 0,0-1-1 0 0,0 0 0 0 0,1 0 1 0 0,-1 0-1 0 0,-1 0 1 0 0,1-1-1 0 0,0 1 0 0 0,0-1 1 0 0,-1 1-1 0 0,0-1 1 0 0,1 0-1 0 0,-1 0 0 0 0,0 0 1 0 0,0 0-1 0 0,-1 0 1 0 0,3-7-1 0 0,1-7 134 0 0,-1 0 0 0 0,-1-1 0 0 0,-1 1 0 0 0,0-1 0 0 0,-1-18-1 0 0,0 25-158 0 0,-1-12 64 0 0,-1 0 1 0 0,-1 1 0 0 0,-6-29-1 0 0,-21-66 122 0 0,18 75-259 0 0,-24-109-55 0 0,31 139-25 0 0,0 2 0 0 0,0-1 0 0 0,-1 0 0 0 0,0 1 0 0 0,-11-17 0 0 0,-3-4-1014 0 0,18 29 479 0 0,-1-1 1 0 0,0 0-1 0 0,0 1 1 0 0,0 0-1 0 0,0-1 1 0 0,-1 1-1 0 0,-2-2 1 0 0,33 34-9806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7.28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0 204 4209 0 0,'0'7'421'0'0,"1"0"1"0"0,0 0 0 0 0,0 0-1 0 0,0-1 1 0 0,1 1-1 0 0,-1 0 1 0 0,2-1-1 0 0,-1 1 1 0 0,1-1-1 0 0,0 0 1 0 0,0 0-1 0 0,1 0 1 0 0,0 0-1 0 0,0 0 1 0 0,0-1-1 0 0,1 0 1 0 0,-1 0 0 0 0,1 0-1 0 0,7 5 1 0 0,-1-2-66 0 0,0-1 1 0 0,1 0-1 0 0,0 0 1 0 0,0-1-1 0 0,1-1 1 0 0,-1 0 0 0 0,1-1-1 0 0,25 5 1 0 0,-15-4 2 0 0,0-2 1 0 0,29 1-1 0 0,-44-3-204 0 0,0-1 0 0 0,1-1-1 0 0,-1 0 1 0 0,0 0 0 0 0,0 0 0 0 0,0-1-1 0 0,0-1 1 0 0,0 1 0 0 0,13-7 0 0 0,-17 7-71 0 0,-1 0 1 0 0,0 0-1 0 0,0-1 0 0 0,0 1 1 0 0,0-1-1 0 0,0 1 1 0 0,0-1-1 0 0,-1 0 1 0 0,1 0-1 0 0,-1 0 1 0 0,0-1-1 0 0,0 1 1 0 0,0 0-1 0 0,2-5 0 0 0,-2 3 8 0 0,-1 0 0 0 0,0 0 0 0 0,0-1-1 0 0,0 1 1 0 0,0 0 0 0 0,-1 0-1 0 0,0-1 1 0 0,0 1 0 0 0,-1-8-1 0 0,-1 0 48 0 0,-1 1 0 0 0,0-1 0 0 0,-1 1-1 0 0,-1-1 1 0 0,0 1 0 0 0,0 0 0 0 0,-13-18 0 0 0,7 14-41 0 0,-1 2 1 0 0,0 0-1 0 0,-1 0 1 0 0,0 1-1 0 0,-1 1 1 0 0,-1 0 0 0 0,0 1-1 0 0,0 0 1 0 0,-20-9-1 0 0,28 16-165 0 0,-1 1 0 0 0,0 0-1 0 0,1 0 1 0 0,-1 1 0 0 0,-1 0-1 0 0,1 0 1 0 0,0 1 0 0 0,0 0-1 0 0,-1 0 1 0 0,1 1 0 0 0,0 0-1 0 0,-1 1 1 0 0,-12 2 0 0 0,15-2-129 0 0,1 0-1 0 0,0 1 1 0 0,0 0 0 0 0,0 0 0 0 0,0 0-1 0 0,1 0 1 0 0,-1 1 0 0 0,1 0 0 0 0,-8 6-1 0 0,9-6-123 0 0,0-1 0 0 0,0 2 0 0 0,0-1 0 0 0,1 0 1 0 0,0 0-1 0 0,-1 1 0 0 0,1 0 0 0 0,0-1 0 0 0,1 1 0 0 0,-1 0 0 0 0,1 0 0 0 0,0 0 0 0 0,-2 6 0 0 0,2-3-168 0 0,1-1-1 0 0,0 1 1 0 0,0-1 0 0 0,0 1 0 0 0,1-1 0 0 0,0 1-1 0 0,0-1 1 0 0,0 0 0 0 0,3 8 0 0 0,7 12-702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7.98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 28 8114 0 0,'-1'6'283'0'0,"0"-1"1"0"0,1 1-1 0 0,-1 0 1 0 0,2-1 0 0 0,-1 1-1 0 0,0 0 1 0 0,3 6-1 0 0,10 42 644 0 0,-12-51-844 0 0,37 165 2675 0 0,-36-156-2546 0 0,1-1 0 0 0,6 17 0 0 0,1 1 172 0 0,-8-18-236 0 0,-2-4 1714 0 0,5-12-677 0 0,-4 1-1081 0 0,0 0-1 0 0,0 0 1 0 0,-1-1-1 0 0,1 1 1 0 0,-1 0-1 0 0,0 0 1 0 0,0-1-1 0 0,-1-5 1 0 0,0-4-29 0 0,0-21 79 0 0,1-110 211 0 0,0 133-320 0 0,2-1-1 0 0,-1 1 1 0 0,2-1 0 0 0,0 1-1 0 0,0 0 1 0 0,1 0 0 0 0,9-20-1 0 0,-11 29-26 0 0,-1 0 0 0 0,1 1-1 0 0,0-1 1 0 0,0 0 0 0 0,0 1 0 0 0,0-1-1 0 0,0 1 1 0 0,1 0 0 0 0,-1 0 0 0 0,1 0-1 0 0,0 0 1 0 0,-1 0 0 0 0,1 0-1 0 0,0 1 1 0 0,0 0 0 0 0,0-1 0 0 0,0 1-1 0 0,0 0 1 0 0,0 0 0 0 0,0 1-1 0 0,1-1 1 0 0,-1 1 0 0 0,0-1 0 0 0,5 1-1 0 0,-3 0-25 0 0,0 1-1 0 0,-1 0 0 0 0,1 0 0 0 0,-1 0 1 0 0,1 0-1 0 0,-1 1 0 0 0,0-1 1 0 0,0 1-1 0 0,1 0 0 0 0,-1 1 0 0 0,-1-1 1 0 0,1 1-1 0 0,0-1 0 0 0,0 1 0 0 0,-1 0 1 0 0,6 7-1 0 0,2 4 28 0 0,0 1 0 0 0,-1 1 0 0 0,-1 0 0 0 0,0 0 0 0 0,-1 1 0 0 0,10 29 0 0 0,22 111 250 0 0,-35-132-227 0 0,-4-20 29 0 0,0 1 1 0 0,-1 0-1 0 0,1 9 0 0 0,-1-10 111 0 0,0-4 17 0 0,-1-1-188 0 0,1 0 1 0 0,0 0 0 0 0,0 0 0 0 0,-1 0 0 0 0,1 0 0 0 0,0 0 0 0 0,0 0-1 0 0,-1 0 1 0 0,1 0 0 0 0,0 0 0 0 0,0 0 0 0 0,-1 0 0 0 0,1 0 0 0 0,0 0-1 0 0,0 0 1 0 0,0 0 0 0 0,-1-1 0 0 0,1 1 0 0 0,0 0 0 0 0,0 0 0 0 0,0 0-1 0 0,-1 0 1 0 0,1 0 0 0 0,0-1 0 0 0,0 1 0 0 0,0 0 0 0 0,0 0 0 0 0,-1 0-1 0 0,1-1 1 0 0,0 1 0 0 0,0 0 0 0 0,0 0 0 0 0,0 0 0 0 0,0-1 0 0 0,0 1-1 0 0,0 0 1 0 0,0 0 0 0 0,0-1 0 0 0,0 1 0 0 0,0 0 0 0 0,-4-11-129 0 0,0-5 17 0 0,1 0 0 0 0,0 0 1 0 0,1-1-1 0 0,1 1 0 0 0,1-1 0 0 0,3-25 1 0 0,0 19-29 0 0,1 0 1 0 0,1 1 0 0 0,1 0-1 0 0,11-25 1 0 0,-16 43 135 0 0,1 0 0 0 0,0 0 0 0 0,0 0-1 0 0,0 0 1 0 0,1 0 0 0 0,-1 1 0 0 0,1-1 0 0 0,0 1 0 0 0,0 0-1 0 0,0 0 1 0 0,1 0 0 0 0,-1 0 0 0 0,1 0 0 0 0,7-3-1 0 0,-8 4-1 0 0,1 1-1 0 0,-1-1 0 0 0,1 1 0 0 0,0 0 0 0 0,0 1 1 0 0,0-1-1 0 0,0 0 0 0 0,0 1 0 0 0,-1 0 0 0 0,1 0 1 0 0,0 0-1 0 0,0 0 0 0 0,0 1 0 0 0,0 0 0 0 0,0 0 0 0 0,0 0 1 0 0,3 1-1 0 0,1 2 1 0 0,-1 0-1 0 0,1 0 1 0 0,-1 0 0 0 0,0 1 0 0 0,0 0 0 0 0,-1 0 0 0 0,1 1 0 0 0,-1 0-1 0 0,-1 0 1 0 0,1 0 0 0 0,-1 1 0 0 0,0 0 0 0 0,0 0 0 0 0,5 11 0 0 0,1 4 34 0 0,-1 0 0 0 0,-1 1 0 0 0,9 40 0 0 0,-4 13 213 0 0,-4-15-3856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18.3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1 369 3129 0 0,'53'-4'5603'0'0,"-28"3"-4542"0"0,1-1 0 0 0,-1-2-1 0 0,40-10 1 0 0,29-20 1077 0 0,-77 27-1384 0 0,-1-1 0 0 0,0-1 0 0 0,22-16 0 0 0,-34 22-580 0 0,0 0 0 0 0,-1 0 1 0 0,1 0-1 0 0,-1-1 0 0 0,0 1 0 0 0,0-1 0 0 0,-1 0 0 0 0,1 0 0 0 0,-1 0 0 0 0,4-7 0 0 0,-5 8-45 0 0,0-1 0 0 0,0 1 0 0 0,0-1-1 0 0,-1 1 1 0 0,1-1 0 0 0,-1 1-1 0 0,0-1 1 0 0,0 0 0 0 0,0 1 0 0 0,0-1-1 0 0,-1 0 1 0 0,1 1 0 0 0,-1-1 0 0 0,-2-5-1 0 0,-1 0-7 0 0,0-1-1 0 0,0 1 0 0 0,-1 0 0 0 0,-1 0 1 0 0,0 1-1 0 0,0-1 0 0 0,0 1 0 0 0,-1 1 1 0 0,0-1-1 0 0,-1 1 0 0 0,0 1 0 0 0,-14-11 1 0 0,14 12-118 0 0,0 0 1 0 0,-1 0 0 0 0,1 1 0 0 0,-1 0 0 0 0,0 1 0 0 0,0 0 0 0 0,0 0 0 0 0,0 1 0 0 0,0 0-1 0 0,-1 1 1 0 0,1 0 0 0 0,0 0 0 0 0,-20 2 0 0 0,24 0-49 0 0,-1 0-1 0 0,1 0 1 0 0,0 1-1 0 0,0 0 1 0 0,0 0-1 0 0,0 0 1 0 0,0 1-1 0 0,0 0 1 0 0,1-1-1 0 0,-1 2 1 0 0,1-1-1 0 0,-1 0 1 0 0,1 1-1 0 0,1 0 1 0 0,-1 0-1 0 0,0 0 1 0 0,1 0-1 0 0,0 1 1 0 0,-3 5-1 0 0,2-4 17 0 0,1 0 0 0 0,0 0 0 0 0,0 1 0 0 0,1 0 0 0 0,0-1 0 0 0,0 1 0 0 0,0 0 0 0 0,1 0 0 0 0,0 0 0 0 0,1 0 0 0 0,-1 0 0 0 0,1 0 0 0 0,1 0-1 0 0,0 9 1 0 0,2-4 44 0 0,1 0 0 0 0,-1 0 0 0 0,2 0 0 0 0,0 0-1 0 0,7 12 1 0 0,-1-5 62 0 0,1-1 0 0 0,15 20-1 0 0,-17-28-55 0 0,-1 0 0 0 0,2 0 0 0 0,-1-1 0 0 0,1 0 0 0 0,0-1 1 0 0,1 0-1 0 0,0-1 0 0 0,0 0 0 0 0,1-1 0 0 0,21 8 0 0 0,-22-10-105 0 0,1 0 1 0 0,0-1 0 0 0,0-1-1 0 0,0 0 1 0 0,1 0-1 0 0,-1-1 1 0 0,0-1-1 0 0,1 0 1 0 0,-1-1 0 0 0,0-1-1 0 0,15-3 1 0 0,-19 3-1132 0 0,-1-1 1 0 0,0 0-1 0 0,0-1 1 0 0,10-5 0 0 0,1-1-2444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36.82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30 97 3585 0 0,'-6'-16'9886'0'0,"6"13"-8767"0"0,-4 11-847 0 0,-2 94 115 0 0,5 228-94 0 0,1-328-292 0 0,1 77 144 0 0,0-69-132 0 0,0 0 0 0 0,1-1 0 0 0,0 1 0 0 0,1 0 0 0 0,6 16 0 0 0,-9-26 7 0 0,0 0 0 0 0,0 1 0 0 0,0-1 1 0 0,0 0-1 0 0,0 0 0 0 0,0 0 0 0 0,0 1 0 0 0,0-1 0 0 0,0 0 0 0 0,1 0 1 0 0,-1 0-1 0 0,0 0 0 0 0,0 1 0 0 0,0-1 0 0 0,0 0 0 0 0,0 0 0 0 0,0 0 0 0 0,0 0 1 0 0,1 0-1 0 0,-1 1 0 0 0,0-1 0 0 0,0 0 0 0 0,0 0 0 0 0,0 0 0 0 0,1 0 1 0 0,-1 0-1 0 0,0 0 0 0 0,0 0 0 0 0,0 0 0 0 0,1 0 0 0 0,-1 0 0 0 0,0 0 1 0 0,0 0-1 0 0,0 0 0 0 0,1 0 0 0 0,2-6 377 0 0,0-14 3 0 0,-1-192 403 0 0,-18 0-354 0 0,6 128-341 0 0,-5-37 51 0 0,12 99-135 0 0,3 21-47 0 0,0 3-231 0 0,0 0 90 0 0,0 1 0 0 0,1-1 0 0 0,-1 0-1 0 0,1 0 1 0 0,0 0 0 0 0,1 3-1 0 0,0 2 18 0 0,23 73-288 0 0,30 87 221 0 0,-23-78 123 0 0,-17-42 98 0 0,31 65 0 0 0,-39-98-2 0 0,0-1 1 0 0,1 0 0 0 0,1 0-1 0 0,0-1 1 0 0,1 0-1 0 0,0 0 1 0 0,1-1-1 0 0,23 19 1 0 0,-29-27 46 0 0,0 0 0 0 0,-1 0 0 0 0,1 0 0 0 0,0-1 0 0 0,1 1 0 0 0,-1-1 0 0 0,0 0 0 0 0,1-1 0 0 0,-1 1 0 0 0,1-1 0 0 0,10 1 0 0 0,-13-2 2 0 0,0-1 0 0 0,0 1 1 0 0,1 0-1 0 0,-1-1 1 0 0,0 0-1 0 0,0 1 0 0 0,0-1 1 0 0,0 0-1 0 0,-1-1 0 0 0,1 1 1 0 0,0 0-1 0 0,0-1 0 0 0,-1 0 1 0 0,1 0-1 0 0,-1 1 0 0 0,1-1 1 0 0,-1-1-1 0 0,0 1 0 0 0,0 0 1 0 0,0-1-1 0 0,0 1 0 0 0,3-5 1 0 0,-1-1 72 0 0,0 1 0 0 0,-1-1 0 0 0,0 0 0 0 0,0 0 0 0 0,-1 0 1 0 0,0 0-1 0 0,0 0 0 0 0,-1 0 0 0 0,0 0 0 0 0,0-16 0 0 0,-2-4 367 0 0,-10-52 0 0 0,7 58-381 0 0,1 2-24 0 0,-2 1 1 0 0,-12-31 0 0 0,-20-35 22 0 0,26 59-136 0 0,3 8-582 0 0,-1 0 0 0 0,0 0 0 0 0,-19-25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37.23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1 202 7001 0 0,'7'20'1140'0'0,"-6"-15"-937"0"0,0 0 0 0 0,1 0 0 0 0,0-1-1 0 0,0 1 1 0 0,0 0 0 0 0,1-1 0 0 0,0 1-1 0 0,-1-1 1 0 0,1 0 0 0 0,1 0 0 0 0,6 7-1 0 0,-3-6-48 0 0,1 1 0 0 0,0-2 0 0 0,0 1 0 0 0,0-1 0 0 0,0 0 0 0 0,1-1 0 0 0,0 1 0 0 0,0-2 1 0 0,0 1-1 0 0,0-2 0 0 0,0 1 0 0 0,0-1 0 0 0,10 0 0 0 0,-11-1 38 0 0,0 0 0 0 0,1 0 0 0 0,-1-1 0 0 0,0 0 0 0 0,0-1 0 0 0,0 0 0 0 0,0 0 0 0 0,0-1 0 0 0,0 0 0 0 0,-1 0 0 0 0,1-1 0 0 0,-1 1 0 0 0,0-2 0 0 0,12-8 0 0 0,-15 10-74 0 0,-1 0-1 0 0,0 0 1 0 0,0 0 0 0 0,-1-1-1 0 0,1 1 1 0 0,-1-1-1 0 0,0 1 1 0 0,1-1-1 0 0,-2 0 1 0 0,1 0-1 0 0,0 1 1 0 0,1-6-1 0 0,-2 4 67 0 0,-1 0-1 0 0,1 0 0 0 0,-1 0 0 0 0,0 0 1 0 0,0 0-1 0 0,0 0 0 0 0,-1 0 0 0 0,1 0 0 0 0,-1 0 1 0 0,-2-5-1 0 0,-1-1 6 0 0,0 0 1 0 0,-1 0 0 0 0,0 1-1 0 0,-1 0 1 0 0,0 0-1 0 0,0 0 1 0 0,-1 1 0 0 0,-1 0-1 0 0,1 0 1 0 0,-1 1-1 0 0,-1 0 1 0 0,0 0 0 0 0,0 1-1 0 0,0 0 1 0 0,-1 1-1 0 0,0 0 1 0 0,-19-9-1 0 0,22 13-305 0 0,1 0 0 0 0,-1 0 0 0 0,1 1-1 0 0,-1-1 1 0 0,1 1 0 0 0,-1 1 0 0 0,0-1-1 0 0,1 1 1 0 0,-1 1 0 0 0,0-1-1 0 0,-10 3 1 0 0,15-3-9 0 0,-1 1 0 0 0,0 0 0 0 0,0 0-1 0 0,1 0 1 0 0,-1 0 0 0 0,0 0 0 0 0,1 0 0 0 0,0 1 0 0 0,-1-1-1 0 0,1 1 1 0 0,0-1 0 0 0,-1 1 0 0 0,1 0 0 0 0,0 0 0 0 0,0 0-1 0 0,0 0 1 0 0,1 1 0 0 0,-1-1 0 0 0,1 0 0 0 0,-1 1 0 0 0,1-1-1 0 0,0 1 1 0 0,0-1 0 0 0,0 1 0 0 0,0 0 0 0 0,0 0 0 0 0,0-1-1 0 0,1 1 1 0 0,-1 4 0 0 0,1-1-458 0 0,0 1 0 0 0,0 0-1 0 0,1-1 1 0 0,0 1 0 0 0,0-1-1 0 0,1 1 1 0 0,-1-1 0 0 0,1 0 0 0 0,1 0-1 0 0,-1 0 1 0 0,1 0 0 0 0,0 0 0 0 0,5 6-1 0 0,7 9-1033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37.91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29 15 3609 0 0,'-3'-1'677'0'0,"1"1"1"0"0,-1-1-1 0 0,1 0 1 0 0,0 0-1 0 0,-1-1 1 0 0,1 1-1 0 0,0 0 1 0 0,0-1-1 0 0,-4-3 590 0 0,4 14-468 0 0,19 81 639 0 0,23 102 1043 0 0,-37-182-2069 0 0,0-1 1 0 0,8 15 892 0 0,-13-35 157 0 0,-3-9-1397 0 0,1-1 0 0 0,1 0 1 0 0,1 0-1 0 0,0 0 1 0 0,2 0-1 0 0,1 0 0 0 0,0 0 1 0 0,7-31-1 0 0,-7 49-71 0 0,0-1 1 0 0,0 1-1 0 0,0 0 0 0 0,0-1 1 0 0,1 1-1 0 0,-1 0 0 0 0,1 0 1 0 0,0 0-1 0 0,0 0 0 0 0,1 0 0 0 0,3-5 1 0 0,-4 7-5 0 0,0 0 0 0 0,0-1 1 0 0,0 1-1 0 0,0 0 0 0 0,0 0 1 0 0,0 0-1 0 0,0 0 1 0 0,0 0-1 0 0,1 0 0 0 0,-1 1 1 0 0,0-1-1 0 0,1 1 0 0 0,-1 0 1 0 0,0-1-1 0 0,1 1 0 0 0,-1 0 1 0 0,0 0-1 0 0,1 1 0 0 0,2-1 1 0 0,2 2-2 0 0,0 0 0 0 0,0 0 0 0 0,1 1 0 0 0,-2 0 0 0 0,1 0 0 0 0,0 1 0 0 0,-1-1 0 0 0,10 8 0 0 0,4 5-31 0 0,20 21 1 0 0,-31-28 46 0 0,-1 1-1 0 0,0 0 1 0 0,0 0-1 0 0,-1 1 1 0 0,-1 0-1 0 0,1 0 1 0 0,-2 0-1 0 0,0 1 1 0 0,0 0 0 0 0,-1 0-1 0 0,-1 0 1 0 0,0 1-1 0 0,0-1 1 0 0,1 18-1 0 0,-4-29 7 0 0,0 0 0 0 0,0 0 0 0 0,0 0 0 0 0,0 1 0 0 0,0-1 1 0 0,0 0-1 0 0,0 0 0 0 0,0 0 0 0 0,0 0 0 0 0,-1 0 0 0 0,1 0 0 0 0,0 1 0 0 0,-1-1 0 0 0,1 0 0 0 0,-1 0 0 0 0,1 0 0 0 0,-1 1 0 0 0,0-2-1 0 0,0 0-1 0 0,1 1 1 0 0,-1-1 0 0 0,1 0-1 0 0,-1 0 1 0 0,0 0-1 0 0,1 0 1 0 0,-1 0-1 0 0,0 0 1 0 0,1 0-1 0 0,-1 0 1 0 0,0 0-1 0 0,1 0 1 0 0,-1 0-1 0 0,1-1 1 0 0,-1 1 0 0 0,0 0-1 0 0,1 0 1 0 0,-1 0-1 0 0,1-1 1 0 0,-1 1-1 0 0,1 0 1 0 0,-1-1-1 0 0,0 1 1 0 0,1-1-1 0 0,0 1 1 0 0,-1 0 0 0 0,1-1-1 0 0,-1 0 1 0 0,-3-3-37 0 0,1 1 1 0 0,0 0-1 0 0,0-1 0 0 0,0 0 1 0 0,1 0-1 0 0,-1 0 1 0 0,1 0-1 0 0,0 0 1 0 0,0 0-1 0 0,0-1 1 0 0,1 1-1 0 0,-1-1 1 0 0,1 1-1 0 0,0-1 1 0 0,1 0-1 0 0,-1 1 0 0 0,1-1 1 0 0,0-8-1 0 0,1 0-61 0 0,0 1 0 0 0,1 0-1 0 0,0 0 1 0 0,1 0-1 0 0,0 1 1 0 0,6-13 0 0 0,-6 15 71 0 0,0 1 0 0 0,1 0 0 0 0,0 1 0 0 0,1-1 0 0 0,0 1 0 0 0,0 0 0 0 0,0 0 1 0 0,1 0-1 0 0,0 1 0 0 0,0 0 0 0 0,8-6 0 0 0,-11 11 19 0 0,-1-1-1 0 0,0 1 1 0 0,0 0 0 0 0,1 0-1 0 0,-1 1 1 0 0,1-1 0 0 0,-1 0-1 0 0,1 1 1 0 0,-1 0 0 0 0,1-1-1 0 0,-1 1 1 0 0,1 0 0 0 0,-1 0-1 0 0,1 1 1 0 0,0-1 0 0 0,-1 0-1 0 0,1 1 1 0 0,-1 0 0 0 0,0-1-1 0 0,5 3 1 0 0,0 0 12 0 0,-1 0 0 0 0,0 0 0 0 0,1 1 0 0 0,-1-1 0 0 0,0 2 0 0 0,5 4 0 0 0,-5-4-6 0 0,-1 0 0 0 0,0 1-1 0 0,-1 0 1 0 0,1 0-1 0 0,-1 0 1 0 0,0 0 0 0 0,-1 0-1 0 0,1 1 1 0 0,-1 0 0 0 0,4 13-1 0 0,-2 1-3 0 0,-1 0 0 0 0,3 32 0 0 0,-7-49-126 0 0,4 23 117 0 0,-4-25-172 0 0,1 0 1 0 0,-1 0-1 0 0,1 0 0 0 0,0 0 1 0 0,-1-1-1 0 0,1 1 0 0 0,0 0 0 0 0,0 0 1 0 0,0 0-1 0 0,2 1 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38.21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22 301 3209 0 0,'19'-5'2007'0'0,"-1"1"-559"0"0,1-2 0 0 0,-2 0 0 0 0,26-12 0 0 0,-20 9-421 0 0,-19 7-804 0 0,1 0-1 0 0,0 0 0 0 0,-1 0 0 0 0,1-1 1 0 0,-1 1-1 0 0,0-1 0 0 0,5-4 1 0 0,7-7 444 0 0,-11 11-404 0 0,-1-1 0 0 0,-1 1 0 0 0,1-1 1 0 0,0 1-1 0 0,-1-1 0 0 0,0 0 0 0 0,0-1 0 0 0,0 1 0 0 0,0 0 0 0 0,-1-1 0 0 0,4-9 0 0 0,-5 10-87 0 0,0-1-1 0 0,0 1 0 0 0,-1-1 0 0 0,1 1 1 0 0,-1-1-1 0 0,0 0 0 0 0,-1 1 0 0 0,1-1 1 0 0,-1 0-1 0 0,0 1 0 0 0,0-1 0 0 0,0 1 1 0 0,-1 0-1 0 0,1-1 0 0 0,-1 1 0 0 0,0 0 1 0 0,0 0-1 0 0,-1 0 0 0 0,1 0 0 0 0,-6-6 1 0 0,3 5-61 0 0,0-1 1 0 0,0 1-1 0 0,-1 0 1 0 0,1 0-1 0 0,-1 0 0 0 0,0 1 1 0 0,-1 0-1 0 0,1 0 1 0 0,-1 1-1 0 0,1 0 1 0 0,-1 0-1 0 0,-9-2 1 0 0,11 4-133 0 0,0 0-1 0 0,0 0 1 0 0,-1 0 0 0 0,1 1 0 0 0,0 0 0 0 0,0 0 0 0 0,-1 1 0 0 0,1-1 0 0 0,0 1 0 0 0,0 0 0 0 0,0 0 0 0 0,0 1 0 0 0,0 0 0 0 0,0 0 0 0 0,0 0 0 0 0,1 0 0 0 0,-1 1 0 0 0,1 0 0 0 0,-1 0 0 0 0,1 0 0 0 0,0 0 0 0 0,0 1 0 0 0,0-1 0 0 0,1 1 0 0 0,-1 0 0 0 0,1 0 0 0 0,0 0 0 0 0,0 1-1 0 0,1-1 1 0 0,-1 1 0 0 0,1 0 0 0 0,0 0 0 0 0,0-1 0 0 0,0 1 0 0 0,1 1 0 0 0,0-1 0 0 0,0 0 0 0 0,0 0 0 0 0,0 8 0 0 0,2-3 22 0 0,0 0 0 0 0,0 1 0 0 0,1-1 0 0 0,1 0 0 0 0,0 0 0 0 0,0 0 0 0 0,1 0 1 0 0,0-1-1 0 0,0 1 0 0 0,1-1 0 0 0,12 16 0 0 0,-3-7-1 0 0,0 0 0 0 0,1-2 0 0 0,1 0 0 0 0,27 21 0 0 0,-38-33 2 0 0,-1 0 0 0 0,1-1 0 0 0,0 0 0 0 0,0 0 0 0 0,1 0 0 0 0,-1 0 0 0 0,1-1 0 0 0,-1 0 0 0 0,1 0 0 0 0,0-1 0 0 0,-1 0 0 0 0,1 0 0 0 0,0 0-1 0 0,0 0 1 0 0,0-1 0 0 0,0 0 0 0 0,0 0 0 0 0,0-1 0 0 0,10-1 0 0 0,-6-1-290 0 0,0 0 0 0 0,-1 0 0 0 0,1-1 0 0 0,-1 0 0 0 0,13-7 0 0 0,-4 0-2736 0 0,25-21 0 0 0,-23 16 1237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4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1 440 0 0,'0'0'2946'0'0,"3"0"-1684"0"0,119 18 2292 0 0,-46-10-3194 0 0,150 9 907 0 0,261-12-742 0 0,-325 1-589 0 0,-71-1 86 0 0,-2-1 16 0 0,141 2 46 0 0,-47-7 61 0 0,43-1 160 0 0,225-7 576 0 0,261 17-645 0 0,-665-7-224 0 0,264 11-66 0 0,62 1 119 0 0,-52-3-8 0 0,95 5-77 0 0,16 1-12 0 0,-194-9 43 0 0,22 3-11 0 0,-199-7 12 0 0,98 5 12 0 0,281 16-33 0 0,-177-10 11 0 0,-54-5 5 0 0,367 31-84 0 0,-433-33 76 0 0,174 11 58 0 0,-28 1-80 0 0,-93-8 39 0 0,76 6-72 0 0,15-3 65 0 0,-120-9-78 0 0,44 0 49 0 0,-71-3 101 0 0,73-2-43 0 0,-133 0-49 0 0,60-3-86 0 0,-29 5 107 0 0,-12 1-51 0 0,127-5 2 0 0,-113 7 104 0 0,-16 0-83 0 0,-49-2 20 0 0,-33-2-11 0 0,0 0-1 0 0,23-2 0 0 0,-17 0-36 0 0,0 1 1 0 0,-1 1-1 0 0,34 6 0 0 0,-29-4-206 0 0,6-4-2191 0 0,-12 0-1663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3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20 488 0 0,'4'-2'1145'0'0,"1"1"-1"0"0,-1-1 0 0 0,0 0 1 0 0,16-11 7352 0 0,-20 13-8487 0 0,0 0 0 0 0,0 1 0 0 0,0-1 0 0 0,0 0 0 0 0,0 0 0 0 0,1 0 0 0 0,-1 0 0 0 0,0 0 0 0 0,0 0 0 0 0,0 0 0 0 0,0 1 0 0 0,0-1 0 0 0,0 0 0 0 0,0 0 0 0 0,0 0 0 0 0,0 0 0 0 0,0 0 0 0 0,0 1 0 0 0,0-1 0 0 0,0 0 0 0 0,0 0 0 0 0,0 0 0 0 0,0 0 0 0 0,0 1 0 0 0,0-1 0 0 0,0 0 0 0 0,0 0 0 0 0,0 0 0 0 0,0 0 0 0 0,0 0 0 0 0,0 0 0 0 0,0 1 0 0 0,-1-1 0 0 0,1 0 0 0 0,0 0 0 0 0,0 0 0 0 0,0 0 0 0 0,0 0 0 0 0,0 0 0 0 0,-8 9 94 0 0,-9 6-121 0 0,17-15 19 0 0,-118 90 66 0 0,36-31-49 0 0,79-56-11 0 0,-1 0 1 0 0,1-1-1 0 0,0 1 0 0 0,0 1 0 0 0,1-1 1 0 0,-1 0-1 0 0,1 0 0 0 0,-1 1 1 0 0,1 0-1 0 0,0-1 0 0 0,1 1 1 0 0,-4 7-1 0 0,5-9 21 0 0,-1 0 0 0 0,1 1 0 0 0,0-1 0 0 0,0 0 0 0 0,-1 0 0 0 0,1 0 1 0 0,1 0-1 0 0,-1 0 0 0 0,0 0 0 0 0,0 0 0 0 0,1 0 0 0 0,-1 0 0 0 0,1 0 0 0 0,0 0 0 0 0,0 0 1 0 0,-1 0-1 0 0,1 0 0 0 0,1 0 0 0 0,-1 0 0 0 0,0-1 0 0 0,0 1 0 0 0,1 0 0 0 0,-1-1 0 0 0,0 1 1 0 0,1-1-1 0 0,0 1 0 0 0,2 0 0 0 0,14 10 150 0 0,1 0 0 0 0,0-2 0 0 0,1 0-1 0 0,0-2 1 0 0,1 0 0 0 0,42 10 0 0 0,-48-16-143 0 0,19 2 0 0 0,-20-3-51 0 0,0 1 0 0 0,14 3 0 0 0,13-1-4062 0 0,-32-3 1623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4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2088 0 0,'238'-3'4044'0'0,"-18"5"-2848"0"0,-73-2-752 0 0,160 4 320 0 0,-181-2-653 0 0,158 8 185 0 0,361 19 301 0 0,-412-22-476 0 0,-4-4-42 0 0,-6 0 139 0 0,528-1 1220 0 0,-573-1-1269 0 0,-68 0-120 0 0,310 25 122 0 0,-192-7-75 0 0,550 30-6 0 0,-356-17-85 0 0,-363-27-10 0 0,175 9-6 0 0,58 5-20 0 0,-43-1 0 0 0,3 0 40 0 0,239 3-15 0 0,-452-21 5 0 0,221 13 10 0 0,-76-2-3 0 0,276 3 36 0 0,349-7 100 0 0,-661-11-121 0 0,171 0 62 0 0,-156 1 29 0 0,103-4-74 0 0,-192 4-27 0 0,17-2-31 0 0,-73 4 26 0 0,1 1 0 0 0,33 4-1 0 0,9 0 25 0 0,-6-7-52 0 0,11 1-183 0 0,-39 3-526 0 0,0-2 0 0 0,40-4 0 0 0,-45 1-1750 0 0,-1 3 1008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5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648 251 584 0 0,'-5'-10'1837'0'0,"0"-2"-1"0"0,-5-15 1 0 0,6 13 617 0 0,-8-16 0 0 0,2 9-1103 0 0,-14-25 1328 0 0,21 40-2409 0 0,-1 1 0 0 0,0 0 1 0 0,0 0-1 0 0,0 0 0 0 0,-1 1 0 0 0,-5-6 1 0 0,0 4-111 0 0,0 0 0 0 0,0 0 1 0 0,0 1-1 0 0,-1 0 0 0 0,1 0 1 0 0,-1 1-1 0 0,0 1 0 0 0,0 0 1 0 0,-1 1-1 0 0,1 0 0 0 0,-1 0 1 0 0,1 1-1 0 0,-20 1 0 0 0,11 1-186 0 0,0 1-1 0 0,1 1 0 0 0,-1 0 1 0 0,1 1-1 0 0,-1 2 0 0 0,1 0 0 0 0,-20 10 1 0 0,25-10-28 0 0,0 1 0 0 0,1 1 0 0 0,0 0 0 0 0,0 1 0 0 0,1 1 0 0 0,0 0 0 0 0,1 0 0 0 0,-12 15 1 0 0,15-15-23 0 0,0 0 1 0 0,1 1-1 0 0,0-1 1 0 0,1 1-1 0 0,0 1 1 0 0,1-1 0 0 0,1 1-1 0 0,-1 0 1 0 0,2 0-1 0 0,-4 18 1 0 0,4-9 17 0 0,2 0 0 0 0,0 0 1 0 0,1 0-1 0 0,0 0 1 0 0,2 0-1 0 0,1 0 0 0 0,0 0 1 0 0,2-1-1 0 0,0 0 0 0 0,2 0 1 0 0,0 0-1 0 0,1 0 0 0 0,1-1 1 0 0,0-1-1 0 0,2 1 0 0 0,0-2 1 0 0,14 18-1 0 0,-13-21 69 0 0,1 0 0 0 0,0-1 0 0 0,1 0 0 0 0,0-2 0 0 0,1 1 0 0 0,0-2 0 0 0,22 12 0 0 0,-25-16 11 0 0,0-1-1 0 0,0 0 0 0 0,1-1 0 0 0,0 0 0 0 0,0-1 0 0 0,0-1 0 0 0,0 0 0 0 0,0 0 0 0 0,0-2 0 0 0,26-1 0 0 0,-24 0-16 0 0,-1-2 0 0 0,0 0-1 0 0,0-1 1 0 0,0 0-1 0 0,0-1 1 0 0,-1-1 0 0 0,1 0-1 0 0,-1-1 1 0 0,-1 0 0 0 0,0-1-1 0 0,0 0 1 0 0,0-1-1 0 0,-1-1 1 0 0,17-18 0 0 0,-25 25 22 0 0,0 0 1 0 0,-1 0-1 0 0,0 0 1 0 0,1-1-1 0 0,-1 1 1 0 0,-1-1-1 0 0,1 1 1 0 0,0-1-1 0 0,-1 0 0 0 0,2-7 1 0 0,-3 8 5 0 0,1 0 0 0 0,-1 0 1 0 0,0 0-1 0 0,0 0 0 0 0,0 1 0 0 0,-1-1 0 0 0,1 0 1 0 0,-1 0-1 0 0,1 0 0 0 0,-1 1 0 0 0,0-1 0 0 0,0 0 1 0 0,0 0-1 0 0,-1 1 0 0 0,-2-5 0 0 0,4 6-43 0 0,-1 0 0 0 0,0 0 1 0 0,0 0-1 0 0,0 0 0 0 0,0 0 0 0 0,0 1 0 0 0,0-1 1 0 0,0 0-1 0 0,0 0 0 0 0,0 1 0 0 0,-1-1 0 0 0,1 1 0 0 0,0-1 1 0 0,0 1-1 0 0,-1 0 0 0 0,1-1 0 0 0,0 1 0 0 0,0 0 1 0 0,-1 0-1 0 0,1 0 0 0 0,0 0 0 0 0,-1 0 0 0 0,1 0 0 0 0,0 0 1 0 0,-1 0-1 0 0,-1 1 0 0 0,2-1-16 0 0,0 1 0 0 0,0-1 0 0 0,0 0 0 0 0,0 1 1 0 0,0-1-1 0 0,0 1 0 0 0,0-1 0 0 0,0 1 0 0 0,0 0 0 0 0,0-1 0 0 0,0 1 0 0 0,0 0 0 0 0,1 0 1 0 0,-1-1-1 0 0,0 1 0 0 0,1 0 0 0 0,-1 0 0 0 0,0 0 0 0 0,1 0 0 0 0,-1 0 0 0 0,1 0 0 0 0,0 0 1 0 0,-1 0-1 0 0,1 0 0 0 0,0 0 0 0 0,-1 0 0 0 0,1 0 0 0 0,0 1 0 0 0,0-1 0 0 0,0 0 0 0 0,0 2 1 0 0,1 2-10 0 0,0 1 1 0 0,0 0 0 0 0,0 0 0 0 0,1 0 0 0 0,0-1-1 0 0,0 1 1 0 0,0-1 0 0 0,1 0 0 0 0,0 1 0 0 0,0-1-1 0 0,0 0 1 0 0,1-1 0 0 0,-1 1 0 0 0,9 7 0 0 0,-7-8 29 0 0,0 0 1 0 0,1 0 0 0 0,0 0 0 0 0,-1 0-1 0 0,1-1 1 0 0,1 0 0 0 0,-1 0 0 0 0,0-1-1 0 0,1 0 1 0 0,0 0 0 0 0,-1-1 0 0 0,11 2-1 0 0,-3-1 86 0 0,0-1 0 0 0,1-1 1 0 0,-1 0-1 0 0,0-1 0 0 0,0 0 0 0 0,1-1 0 0 0,-1-1 0 0 0,0 0 0 0 0,-1-1 0 0 0,1 0 0 0 0,-1-1 0 0 0,1-1 0 0 0,-2 0 0 0 0,1-1 0 0 0,16-11 0 0 0,-21 12 14 0 0,0 0 0 0 0,0-1 1 0 0,-1 0-1 0 0,0 0 0 0 0,0 0 1 0 0,-1-1-1 0 0,9-14 0 0 0,-12 17-44 0 0,0 0-1 0 0,-1 0 0 0 0,0 0 0 0 0,0 0 1 0 0,-1-1-1 0 0,1 1 0 0 0,-1-1 0 0 0,0 1 1 0 0,-1-1-1 0 0,1 1 0 0 0,-1-1 1 0 0,0 0-1 0 0,0 1 0 0 0,-1-1 0 0 0,-2-7 1 0 0,0 1 58 0 0,-1 0-1 0 0,-1 1 1 0 0,0 0 0 0 0,-1 0 0 0 0,0 0 0 0 0,0 0 0 0 0,-1 1 0 0 0,-1 1 0 0 0,1-1-1 0 0,-12-9 1 0 0,12 12-88 0 0,-1 1 0 0 0,1 1 0 0 0,-1-1 0 0 0,0 1 0 0 0,-1 1 0 0 0,1-1 0 0 0,-1 2 0 0 0,0-1 0 0 0,0 1 0 0 0,0 0 0 0 0,-1 1 0 0 0,1 0 0 0 0,-16-1 0 0 0,14 2-128 0 0,-1 1-1 0 0,0 0 1 0 0,1 1 0 0 0,-1 0-1 0 0,1 1 1 0 0,0 0 0 0 0,0 1-1 0 0,-1 0 1 0 0,1 1 0 0 0,-20 9-1 0 0,21-7-3 0 0,0 0-1 0 0,0 0 0 0 0,1 1 0 0 0,-1 0 0 0 0,1 1 0 0 0,-11 12 0 0 0,14-13 38 0 0,1 1 0 0 0,0-1 0 0 0,0 0 0 0 0,1 1 0 0 0,0 0 0 0 0,0 0 0 0 0,1 1 0 0 0,0-1 0 0 0,-2 11 0 0 0,2-8-138 0 0,1 1 0 0 0,0 0 0 0 0,1 0 0 0 0,1 0 0 0 0,0 0-1 0 0,0 0 1 0 0,2 0 0 0 0,-1 0 0 0 0,1 0 0 0 0,7 22 0 0 0,-5-25-189 0 0,0 1-1 0 0,0 0 1 0 0,1-1 0 0 0,0 0 0 0 0,1 0 0 0 0,0-1 0 0 0,0 0 0 0 0,1 0 0 0 0,0 0 0 0 0,0-1-1 0 0,1 0 1 0 0,16 12 0 0 0,-19-16 154 0 0,1 0-1 0 0,0 0 1 0 0,1 0-1 0 0,-1-1 1 0 0,0 0-1 0 0,1 0 1 0 0,-1-1 0 0 0,1 0-1 0 0,-1 0 1 0 0,1 0-1 0 0,0-1 1 0 0,0 0-1 0 0,-1 0 1 0 0,1 0-1 0 0,0-1 1 0 0,-1 0-1 0 0,1-1 1 0 0,-1 0 0 0 0,10-3-1 0 0,8-4-756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5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35 118 3393 0 0,'-1'-17'1473'0'0,"-6"-33"2512"0"0,6 45-3502 0 0,0 0 0 0 0,-1 0 1 0 0,0 0-1 0 0,0 1 0 0 0,0-1 0 0 0,0 1 0 0 0,-6-8 0 0 0,4 7 74 0 0,2 5-386 0 0,3 3-229 0 0,0 0 36 0 0,0 0 1 0 0,0 0 0 0 0,0 1-1 0 0,-1-1 1 0 0,1 0 0 0 0,-1 0 0 0 0,0 1-1 0 0,0 3 1 0 0,1 12 30 0 0,4-2 79 0 0,0 1 1 0 0,0-2 0 0 0,16 33-1 0 0,-10-26 35 0 0,-8-16-80 0 0,1 1 0 0 0,0-1 0 0 0,0 0 0 0 0,1 0 0 0 0,0-1 0 0 0,0 1 0 0 0,1-1 0 0 0,-1 0 0 0 0,1-1 0 0 0,1 1 0 0 0,-1-1 0 0 0,11 6 0 0 0,-15-10-29 0 0,1 0 1 0 0,0 0-1 0 0,-1 0 0 0 0,1 0 1 0 0,-1-1-1 0 0,1 1 0 0 0,0-1 0 0 0,-1 0 1 0 0,1 0-1 0 0,0 0 0 0 0,-1 0 1 0 0,1 0-1 0 0,0 0 0 0 0,-1-1 1 0 0,1 1-1 0 0,0-1 0 0 0,-1 0 1 0 0,1 0-1 0 0,-1 0 0 0 0,1 0 0 0 0,-1 0 1 0 0,0-1-1 0 0,1 1 0 0 0,-1-1 1 0 0,0 1-1 0 0,3-3 0 0 0,-2 0-215 0 0,1 1-1 0 0,0-1 1 0 0,-1 0 0 0 0,0 0-1 0 0,0-1 1 0 0,0 1-1 0 0,0 0 1 0 0,-1-1-1 0 0,0 0 1 0 0,0 0-1 0 0,0 1 1 0 0,2-10 0 0 0,-3 4-1693 0 0,0 1 0 0 0,1-13 0 0 0,-2 10 146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6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8282 0 0,'0'0'1152'0'0,"2"11"-205"0"0,24 70 2279 0 0,-8-26-2397 0 0,6 30 139 0 0,-12-42-641 0 0,-6-17-46 0 0,-5-17-106 0 0,1 0 0 0 0,1-1 0 0 0,0 1 1 0 0,6 13-1 0 0,-4-16 332 0 0,-3-5 206 0 0,-2-5-84 0 0,-2-3-492 0 0,1 0-1 0 0,0 0 0 0 0,0 1 1 0 0,1-1-1 0 0,0 0 0 0 0,1-8 1 0 0,-1-2-15 0 0,0-4-30 0 0,2-60 1 0 0,-1 67-123 0 0,1 1 0 0 0,0-1 0 0 0,8-24 0 0 0,-5 25-3 0 0,-1 1 1 0 0,2 0-1 0 0,-1 0 1 0 0,2 0-1 0 0,-1 0 0 0 0,14-15 1 0 0,-17 23 11 0 0,0 0 0 0 0,1 1 0 0 0,-1 0 0 0 0,1 0 0 0 0,0 0 1 0 0,0 0-1 0 0,0 0 0 0 0,0 1 0 0 0,0 0 0 0 0,1 0 0 0 0,-1 0 1 0 0,1 0-1 0 0,-1 1 0 0 0,1-1 0 0 0,0 1 0 0 0,0 0 0 0 0,-1 1 0 0 0,1-1 1 0 0,0 1-1 0 0,0 0 0 0 0,6 1 0 0 0,-6 0 0 0 0,0 0 1 0 0,0 0-1 0 0,-1 1 1 0 0,1 0-1 0 0,-1 0 0 0 0,1 0 1 0 0,-1 0-1 0 0,1 1 0 0 0,-1 0 1 0 0,0 0-1 0 0,0 0 1 0 0,-1 0-1 0 0,1 0 0 0 0,-1 1 1 0 0,1 0-1 0 0,3 6 0 0 0,3 4 40 0 0,0 1 0 0 0,-2 0 0 0 0,10 23 0 0 0,47 145 19 0 0,-56-155-125 0 0,12 50-1240 0 0,-18-62 728 0 0,-1-9-380 0 0,0-1 1 0 0,1 0-1 0 0,3 9 0 0 0,2-1-582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24 144 6921 0 0,'-1'0'114'0'0,"-1"-1"-1"0"0,1 1 0 0 0,-1-1 0 0 0,1 0 0 0 0,-1 0 1 0 0,1 0-1 0 0,-1 0 0 0 0,1 0 0 0 0,0 0 0 0 0,0 0 0 0 0,-1 0 1 0 0,1 0-1 0 0,-1-3 0 0 0,1 4-63 0 0,1-1 0 0 0,-1 0-1 0 0,1 0 1 0 0,0 0 0 0 0,-1 1 0 0 0,1-1 0 0 0,0 0-1 0 0,0 0 1 0 0,0 0 0 0 0,0 0 0 0 0,0 0 0 0 0,-1 0-1 0 0,2 1 1 0 0,-1-1 0 0 0,0 0 0 0 0,0 0 0 0 0,0 0-1 0 0,0 0 1 0 0,0 0 0 0 0,1 1 0 0 0,-1-1 0 0 0,0 0-1 0 0,1 0 1 0 0,-1 0 0 0 0,1 1 0 0 0,-1-1 0 0 0,1 0-1 0 0,0 0 1 0 0,6-7 299 0 0,-1 1 0 0 0,1 1 0 0 0,1-1 0 0 0,-1 1-1 0 0,14-8 1 0 0,-1 3 374 0 0,26-12 1 0 0,-33 18-567 0 0,1 1 1 0 0,-1 0-1 0 0,1 1 1 0 0,0 0-1 0 0,0 1 0 0 0,1 1 1 0 0,-1 0-1 0 0,0 1 1 0 0,0 1-1 0 0,18 2 1 0 0,-28-2-145 0 0,-1-1 0 0 0,1 1 1 0 0,-1 0-1 0 0,0 0 0 0 0,1 0 0 0 0,-1 1 0 0 0,0-1 1 0 0,1 1-1 0 0,-1 0 0 0 0,0 0 0 0 0,0 0 1 0 0,-1 0-1 0 0,1 0 0 0 0,0 0 0 0 0,-1 1 0 0 0,1 0 1 0 0,-1-1-1 0 0,0 1 0 0 0,0 0 0 0 0,0 0 1 0 0,0 0-1 0 0,0 1 0 0 0,-1-1 0 0 0,1 0 0 0 0,-1 0 1 0 0,0 1-1 0 0,0-1 0 0 0,0 1 0 0 0,-1-1 0 0 0,1 1 1 0 0,-1 0-1 0 0,0-1 0 0 0,0 5 0 0 0,-1 3 5 0 0,-1 0 0 0 0,-1 0 1 0 0,1 0-1 0 0,-5 11 0 0 0,-20 40 50 0 0,14-32-40 0 0,-8 15 15 0 0,-10 26 100 0 0,27-61-89 0 0,0 1 1 0 0,1 0-1 0 0,1 0 0 0 0,-3 19 0 0 0,5-26-36 0 0,0 0 0 0 0,0 0-1 0 0,0 1 1 0 0,0-1-1 0 0,1 0 1 0 0,0 0-1 0 0,0 1 1 0 0,0-1-1 0 0,0 0 1 0 0,1 0-1 0 0,-1 0 1 0 0,1 0-1 0 0,0 0 1 0 0,0-1-1 0 0,1 1 1 0 0,-1-1-1 0 0,1 1 1 0 0,0-1-1 0 0,-1 0 1 0 0,2 0 0 0 0,-1 0-1 0 0,0 0 1 0 0,0 0-1 0 0,1-1 1 0 0,0 0-1 0 0,-1 0 1 0 0,1 0-1 0 0,0 0 1 0 0,8 2-1 0 0,-3-1 13 0 0,0 0 0 0 0,0-1 0 0 0,1-1 0 0 0,-1 1 0 0 0,1-2 0 0 0,-1 1 0 0 0,1-1 0 0 0,-1-1 0 0 0,1 1 0 0 0,-1-2-1 0 0,0 1 1 0 0,16-6 0 0 0,-9 2 58 0 0,0-2 0 0 0,-1 0-1 0 0,0 0 1 0 0,0-2 0 0 0,0 0-1 0 0,-1-1 1 0 0,20-17 0 0 0,-32 26-54 0 0,-1-1-1 0 0,1 1 1 0 0,-1 0 0 0 0,0-1 0 0 0,0 1 0 0 0,1 0-1 0 0,-1-1 1 0 0,0 0 0 0 0,0 1 0 0 0,-1-1 0 0 0,1 0 0 0 0,0 1-1 0 0,0-1 1 0 0,-1 0 0 0 0,1 0 0 0 0,-1 0 0 0 0,0 1-1 0 0,1-1 1 0 0,-1 0 0 0 0,0 0 0 0 0,0 0 0 0 0,0 0-1 0 0,0 0 1 0 0,-1 0 0 0 0,1 1 0 0 0,0-1 0 0 0,-1 0-1 0 0,1 0 1 0 0,-1 0 0 0 0,0 1 0 0 0,0-1 0 0 0,1 0-1 0 0,-1 1 1 0 0,0-1 0 0 0,-1 1 0 0 0,1-1 0 0 0,0 1 0 0 0,0-1-1 0 0,-3-1 1 0 0,-1-2 14 0 0,1 1 0 0 0,-1 0-1 0 0,0 1 1 0 0,-1-1 0 0 0,1 1 0 0 0,-7-3-1 0 0,-36-14 83 0 0,33 15-128 0 0,-8-3-28 0 0,-1 1 0 0 0,0 1 0 0 0,-44-4 1 0 0,27 6-132 0 0,-62 5 0 0 0,103-1 128 0 0,-1-1 0 0 0,0 1 0 0 0,0 1-1 0 0,0-1 1 0 0,1 0 0 0 0,-1 0-1 0 0,0 0 1 0 0,0 0 0 0 0,1 0-1 0 0,-1 1 1 0 0,0-1 0 0 0,1 0 0 0 0,-1 1-1 0 0,0-1 1 0 0,1 0 0 0 0,-2 2-1 0 0,3 2-514 0 0,8 0 360 0 0,0-1 112 0 0,0-1 1 0 0,0 0 0 0 0,1 0 0 0 0,10 0-1 0 0,41 0-1239 0 0,-56-2 1005 0 0,111-4-7975 0 0,-84 4 6182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100 313 7850 0 0,'3'8'211'0'0,"0"0"0"0"0,0-1 1 0 0,1 1-1 0 0,0-1 0 0 0,0 0 0 0 0,1 0 1 0 0,0 0-1 0 0,0-1 0 0 0,1 0 0 0 0,-1 0 1 0 0,1 0-1 0 0,1 0 0 0 0,-1-1 1 0 0,1 0-1 0 0,0-1 0 0 0,0 0 0 0 0,0 0 1 0 0,1 0-1 0 0,-1-1 0 0 0,1 0 0 0 0,0 0 1 0 0,0-1-1 0 0,0 0 0 0 0,0 0 1 0 0,9 0-1 0 0,-1-2-36 0 0,-1 0 0 0 0,1 0-1 0 0,-1-2 1 0 0,1 0 0 0 0,-1-1 0 0 0,0 0 0 0 0,0-1 0 0 0,0-1 0 0 0,0 0 0 0 0,-1-1-1 0 0,0-1 1 0 0,0 0 0 0 0,0-1 0 0 0,-1 0 0 0 0,12-11 0 0 0,-20 15-82 0 0,-1 0 1 0 0,0-1-1 0 0,0 1 1 0 0,0-1 0 0 0,-1 0-1 0 0,0 0 1 0 0,0-1-1 0 0,0 1 1 0 0,0-1-1 0 0,-1 1 1 0 0,0-1-1 0 0,0 0 1 0 0,0 0 0 0 0,-1 1-1 0 0,0-1 1 0 0,0-1-1 0 0,-1 1 1 0 0,1 0-1 0 0,-2-8 1 0 0,1 5 114 0 0,-2-1 0 0 0,1 1-1 0 0,-1-1 1 0 0,0 1 0 0 0,-1 0 0 0 0,0 0 0 0 0,-1 0-1 0 0,0 0 1 0 0,0 1 0 0 0,-1-1 0 0 0,-8-11 0 0 0,4 9-141 0 0,0 1 0 0 0,-1 0 0 0 0,0 0 1 0 0,-1 1-1 0 0,0 0 0 0 0,0 1 0 0 0,-1 1 0 0 0,0-1 1 0 0,-1 2-1 0 0,1 0 0 0 0,-1 0 0 0 0,0 1 0 0 0,-16-3 1 0 0,9 3-303 0 0,0 1 0 0 0,-1 1 0 0 0,1 1 0 0 0,-1 1 1 0 0,1 0-1 0 0,-1 2 0 0 0,1 0 0 0 0,-28 6 0 0 0,38-5 12 0 0,0 1 0 0 0,0 0-1 0 0,0 0 1 0 0,1 1-1 0 0,-1 0 1 0 0,1 1-1 0 0,-13 8 1 0 0,18-10 8 0 0,1 0 0 0 0,-1 0 1 0 0,1 0-1 0 0,-1 0 0 0 0,1 1 1 0 0,0 0-1 0 0,0-1 0 0 0,-2 6 1 0 0,4-7-42 0 0,-1 1 0 0 0,1 0 1 0 0,0 0-1 0 0,0 0 0 0 0,0 0 1 0 0,1 0-1 0 0,-1 0 1 0 0,1 0-1 0 0,-1 0 0 0 0,1 0 1 0 0,0 1-1 0 0,0-1 0 0 0,1 4 1 0 0,3 11-1530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5817 0 0,'0'1'2549'0'0,"4"11"-1887"0"0,1 0 0 0 0,0 0 0 0 0,1-1 0 0 0,11 17 0 0 0,0 2-151 0 0,69 154 1900 0 0,-13 6 210 0 0,-66-171-2443 0 0,12 41 1590 0 0,-20-63-1502 0 0,0 0-1 0 0,1 0 1 0 0,-1 0-1 0 0,0 0 1 0 0,-1 0-1 0 0,-2-6 1 0 0,0-1-133 0 0,-13-38-30 0 0,3-1 0 0 0,1 0 1 0 0,3-1-1 0 0,-3-52 1 0 0,11 84-120 0 0,1 1-1 0 0,1 0 1 0 0,1-1-1 0 0,0 1 1 0 0,1 0 0 0 0,1-1-1 0 0,6-17 1 0 0,-7 29 2 0 0,0 0 0 0 0,1 0 0 0 0,0 0 0 0 0,0 0 0 0 0,0 0 0 0 0,1 1 0 0 0,0 0 0 0 0,0 0 0 0 0,7-7 0 0 0,-7 8-5 0 0,0 1 0 0 0,0 0-1 0 0,1 0 1 0 0,-1 0 0 0 0,1 1 0 0 0,0-1-1 0 0,0 1 1 0 0,0 0 0 0 0,0 1-1 0 0,0-1 1 0 0,1 1 0 0 0,9-1 0 0 0,-6 1-5 0 0,0 1 0 0 0,0 0 1 0 0,-1 1-1 0 0,1 0 1 0 0,0 1-1 0 0,0 0 1 0 0,-1 0-1 0 0,1 1 1 0 0,-1 0-1 0 0,0 0 1 0 0,0 1-1 0 0,0 0 1 0 0,0 0-1 0 0,-1 1 1 0 0,12 9-1 0 0,-3-1 24 0 0,0 2 0 0 0,-1 0 0 0 0,0 1-1 0 0,-1 0 1 0 0,16 25 0 0 0,-17-20-7 0 0,-1 0 1 0 0,-1 1-1 0 0,16 43 0 0 0,-16-29-476 0 0,13 69 1 0 0,-24-102 222 0 0,1 1 1 0 0,-1 0-1 0 0,0-1 1 0 0,0 1 0 0 0,0 0-1 0 0,0 0 1 0 0,0-1-1 0 0,-2 7 1 0 0,1-9 45 0 0,1 0 0 0 0,0 0 0 0 0,-1 0 0 0 0,1 0 0 0 0,-1 0 0 0 0,0 0 0 0 0,1 0 0 0 0,-1 0 0 0 0,0 0 1 0 0,0 0-1 0 0,0 0 0 0 0,1-1 0 0 0,-1 1 0 0 0,0 0 0 0 0,0 0 0 0 0,0-1 0 0 0,0 1 0 0 0,0-1 0 0 0,0 1 0 0 0,0-1 1 0 0,-1 1-1 0 0,1-1 0 0 0,0 1 0 0 0,0-1 0 0 0,0 0 0 0 0,0 0 0 0 0,-1 0 0 0 0,1 0 0 0 0,-2 0 0 0 0,-6 0-2046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8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9698 0 0,'22'36'3097'0'0,"-3"0"-1"0"0,25 65 1 0 0,-21-36-1998 0 0,-15-42-974 0 0,0 1 0 0 0,2-1 1 0 0,12 22-1 0 0,-13-28-330 0 0,-5-10 258 0 0,1 1 0 0 0,5 8 0 0 0,-8-14-420 0 0,0 0 0 0 0,0 0 0 0 0,0 0 0 0 0,0-1 0 0 0,0 1-1 0 0,0 0 1 0 0,0-1 0 0 0,1 1 0 0 0,-1-1 0 0 0,0 0 0 0 0,4 2 0 0 0,1-2-1662 0 0,-2-2 28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2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36 137 10178 0 0,'-2'-20'648'0'0,"-4"0"969"0"0,-1 3-841 0 0,1 0 272 0 0,1 3-120 0 0,4 4 88 0 0,-1 0-639 0 0,1 1-257 0 0,0 2-56 0 0,-1 2-56 0 0,0 1-152 0 0,1 0-1057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3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2409 0 0,'-1'9'15772'0'0,"6"-3"-17832"0"0,11 12-3141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4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1064 0 0,'2'0'413'0'0,"-1"0"0"0"0,1 0 0 0 0,-1 1 1 0 0,1-1-1 0 0,0 0 0 0 0,-1 1 0 0 0,1 0 0 0 0,-1-1 0 0 0,2 2 0 0 0,14 4 1319 0 0,-2-4-1012 0 0,21 8 0 0 0,12 2-353 0 0,-18-5 319 0 0,50 18-1 0 0,10 2-493 0 0,-80-25-264 0 0,52 15 348 0 0,-53-14-579 0 0,-1 0 1 0 0,1 1-1 0 0,-1 0 1 0 0,0 0-1 0 0,8 6 1 0 0,-13-7-881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4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30 7586 0 0,'-17'-30'5159'0'0,"20"35"-5084"0"0,12 26 179 0 0,-2 0 1 0 0,14 47-1 0 0,-16-46-154 0 0,5 25 203 0 0,11 65 1 0 0,-25-118 688 0 0,-2-11-496 0 0,-5-20-401 0 0,1 0 0 0 0,1-1 0 0 0,1 0 0 0 0,2-30 0 0 0,1 50-97 0 0,-1 0 0 0 0,2 0 0 0 0,-1 1 0 0 0,1-1 0 0 0,0 0 0 0 0,0 1 0 0 0,1-1 0 0 0,0 1 0 0 0,0 0 0 0 0,1 0 0 0 0,0 0 0 0 0,0 0 1 0 0,0 1-1 0 0,7-7 0 0 0,-7 8 5 0 0,0 1 0 0 0,1 0-1 0 0,0 0 1 0 0,0 0 0 0 0,0 1 0 0 0,0 0 0 0 0,0-1 0 0 0,1 2 0 0 0,-1-1 0 0 0,1 1 0 0 0,0 0 0 0 0,0 0 0 0 0,0 0 0 0 0,0 1 0 0 0,0 0 0 0 0,0 0 0 0 0,0 1 0 0 0,9 0-1 0 0,-10 0-2 0 0,1 1 0 0 0,0 0-1 0 0,-1 1 1 0 0,1-1 0 0 0,-1 1-1 0 0,0 0 1 0 0,0 0-1 0 0,0 1 1 0 0,0 0 0 0 0,0 0-1 0 0,7 5 1 0 0,-3-1-10 0 0,0 1-1 0 0,-1-1 1 0 0,0 2 0 0 0,11 14-1 0 0,-13-15 10 0 0,-1-1 0 0 0,0 2 0 0 0,-1-1-1 0 0,0 0 1 0 0,0 1 0 0 0,-1 0-1 0 0,0 0 1 0 0,-1 0 0 0 0,3 18 0 0 0,-4-13-98 0 0,0-1 1 0 0,-1 1-1 0 0,-1-1 1 0 0,0 1 0 0 0,-1-1-1 0 0,-4 17 1 0 0,3-7-373 0 0,2-17-698 0 0,0 0 1 0 0,-3 12-1 0 0,4-15 1246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1:33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11202 0 0,'-1'1'7378'0'0,"1"0"-7242"0"0,1-1-80 0 0,0 1-32 0 0,0-1 0 0 0,0 0-48 0 0,0 0-96 0 0,17 3-176 0 0,-14-5-112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4:4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2873 0 0,'0'0'1776'0'0,"1"-3"-236"0"0,0 1-1434 0 0,0 0 1 0 0,0 0-1 0 0,0 1 0 0 0,0-1 0 0 0,0 0 0 0 0,0 0 1 0 0,1 1-1 0 0,-1-1 0 0 0,1 1 0 0 0,-1-1 0 0 0,1 1 0 0 0,0 0 1 0 0,-1-1-1 0 0,1 1 0 0 0,0 0 0 0 0,0 0 0 0 0,3-1 0 0 0,9-3 91 0 0,0 0-1 0 0,1 1 1 0 0,0 0-1 0 0,-1 1 1 0 0,1 1-1 0 0,0 1 0 0 0,1 0 1 0 0,-1 1-1 0 0,20 2 1 0 0,116 14 458 0 0,212-7-583 0 0,-8-1 44 0 0,-108 0 153 0 0,-46-2-186 0 0,239 9 349 0 0,-273-16-424 0 0,449 5 81 0 0,-157 19 8 0 0,-167-6-52 0 0,-136-9-35 0 0,190 6 6 0 0,87 7-5 0 0,-134-5 12 0 0,-56-3-43 0 0,56 2 28 0 0,258 8 28 0 0,-300-16-67 0 0,-61-2-9 0 0,424 16-23 0 0,-491-13 68 0 0,43 1 84 0 0,322 1-121 0 0,-72 1 65 0 0,-83-5 54 0 0,-115-2-62 0 0,-84 0-5 0 0,85 0-64 0 0,-74-3 5 0 0,-7 1 78 0 0,31-3-51 0 0,146-4 79 0 0,-22 0 33 0 0,-22 0 34 0 0,-121 4-128 0 0,-8-2 61 0 0,2-1-114 0 0,-141 4-75 0 0,16-2-780 0 0,-10-2-2546 0 0,-8 2 1718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15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19 238 2889 0 0,'0'0'6952'0'0,"0"1"-6608"0"0,-2 3-191 0 0,1 0 0 0 0,0 0 0 0 0,0 0 0 0 0,1 0 0 0 0,-1 0 0 0 0,1 0 0 0 0,0 0 0 0 0,0 0 0 0 0,1 8 0 0 0,0 4 148 0 0,9 308 753 0 0,0-65-1247 0 0,-5 125 295 0 0,-16 15-16 0 0,0-116-86 0 0,5 89 185 0 0,0-198-144 0 0,1 96 4 0 0,6-225-48 0 0,22 298 9 0 0,9-32 196 0 0,-16-135-216 0 0,18 87 117 0 0,-22-156-77 0 0,9 86-20 0 0,-5-44-58 0 0,7 57 117 0 0,-18-150-112 0 0,-3 94 1 0 0,-1-34 52 0 0,1-29 1 0 0,5 11-119 0 0,-2-42 55 0 0,-1 16 70 0 0,3 32-66 0 0,1 35 114 0 0,-8-133-60 0 0,12 156-117 0 0,-4-58 62 0 0,-7-80 51 0 0,7 33-26 0 0,-6-44 33 0 0,0 0 1 0 0,0 0-1 0 0,-1 0 0 0 0,-1 16 0 0 0,-1-9 7 0 0,2 0 1 0 0,0 0-1 0 0,5 22 0 0 0,-1-1-7 0 0,-3-9-38 0 0,3 19 64 0 0,3 31-39 0 0,0 2 66 0 0,1-18-69 0 0,-5-33-31 0 0,12 51 0 0 0,37 70 61 0 0,-32-92-111 0 0,-14-38 92 0 0,10 23 0 0 0,11 30 24 0 0,-20-53-39 0 0,1 0-1 0 0,1-1 0 0 0,14 26 0 0 0,-15-36 19 0 0,0 0 0 0 0,1 0 0 0 0,1-1-1 0 0,16 15 1 0 0,-4-6-40 0 0,35 22-1 0 0,-53-40 37 0 0,1 1-1 0 0,-1-1 1 0 0,1 0-1 0 0,0 0 0 0 0,9 2 1 0 0,-12-4 19 0 0,-1-1 0 0 0,0 1 0 0 0,1-1 0 0 0,0 1 0 0 0,-1-1 0 0 0,1 0-1 0 0,-1 0 1 0 0,1 0 0 0 0,-1 0 0 0 0,1-1 0 0 0,-1 1 0 0 0,1-1 0 0 0,-1 1 0 0 0,1-1 0 0 0,-1 0 0 0 0,0 0 0 0 0,3-2 0 0 0,-1 1 36 0 0,-1 0 0 0 0,0-1 1 0 0,0 0-1 0 0,0 1 0 0 0,0-1 0 0 0,0-1 1 0 0,-1 1-1 0 0,1 0 0 0 0,-1 0 0 0 0,0-1 1 0 0,0 0-1 0 0,0 1 0 0 0,-1-1 0 0 0,3-5 1 0 0,10-39 211 0 0,-10 31-251 0 0,1 1 1 0 0,7-17-1 0 0,-2 9 18 0 0,-1-1 1 0 0,-2 1-1 0 0,0-2 0 0 0,-2 1 1 0 0,0 0-1 0 0,0-39 0 0 0,3-13-24 0 0,1-64 298 0 0,-3 70-269 0 0,0 4 23 0 0,-1-41 33 0 0,-2-70-102 0 0,-3 140 61 0 0,6-49-1 0 0,-2 5 80 0 0,-8-117 1 0 0,-1 128-6 0 0,-2-74-124 0 0,4-16 11 0 0,1 118 55 0 0,-8-105 80 0 0,7 73-52 0 0,0 8-95 0 0,-1-78 13 0 0,3 56-2 0 0,0 26 23 0 0,-4-67 46 0 0,3 100-59 0 0,3-34 0 0 0,1 36 6 0 0,-5-46 1 0 0,-2 24-19 0 0,2-94 0 0 0,1 41 15 0 0,0 15 70 0 0,-1-115 461 0 0,0 147-403 0 0,0-75 53 0 0,9-126 29 0 0,-4 151-234 0 0,14-224 224 0 0,-10 85-173 0 0,-5 80 123 0 0,1 116-45 0 0,1-55 196 0 0,-1-120 21 0 0,1 114-272 0 0,-5-69 12 0 0,-1 39 56 0 0,-1-47 24 0 0,2 141-192 0 0,1 30 44 0 0,-15-296 27 0 0,-5 134 13 0 0,17 148-39 0 0,-15-52 1 0 0,0-4 95 0 0,3 17-5 0 0,9 40-90 0 0,-3-4-34 0 0,-19-42-1 0 0,-2-6 3 0 0,27 71 34 0 0,0 0 0 0 0,-1 0 1 0 0,0 0-1 0 0,-7-10 0 0 0,-28-35 107 0 0,20 30-43 0 0,-47-51 604 0 0,15 20-475 0 0,-9-13-50 0 0,30 36-93 0 0,26 28-40 0 0,0-1 1 0 0,-1 1 0 0 0,0 1 0 0 0,0-1 0 0 0,-1 1-1 0 0,-8-5 1 0 0,12 7-15 0 0,0 1 0 0 0,0 0-1 0 0,0 0 1 0 0,0 0 0 0 0,0 0 0 0 0,0 0-1 0 0,0 0 1 0 0,0 1 0 0 0,0-1-1 0 0,0 1 1 0 0,-1 0 0 0 0,1 0-1 0 0,0 0 1 0 0,0 1 0 0 0,0-1 0 0 0,0 1-1 0 0,-5 1 1 0 0,-14 6 74 0 0,12-4-28 0 0,-21 11 0 0 0,28-13-69 0 0,-1 1 0 0 0,0-1-1 0 0,1 1 1 0 0,0 0 0 0 0,0 0 0 0 0,0 0 0 0 0,0 0 0 0 0,-4 7-1 0 0,-5 12-116 0 0,0 0 0 0 0,2 1-1 0 0,-8 26 1 0 0,0 5-467 0 0,1 1 1 0 0,-14 95-1 0 0,28-124 4 0 0,2 0 0 0 0,0 0 0 0 0,2 0 0 0 0,1 0 1 0 0,1 0-1 0 0,1 0 0 0 0,1-1 0 0 0,2 0 0 0 0,12 34 0 0 0,-5-23-1610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0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32 3025 0 0,'-1'-3'649'0'0,"0"1"0"0"0,-1 0 0 0 0,0-1 0 0 0,1 1 0 0 0,-1 0 1 0 0,0-1-1 0 0,0 1 0 0 0,0 0 0 0 0,0 1 0 0 0,-1-1 0 0 0,1 0 1 0 0,-5-2-1 0 0,7 4-571 0 0,-1-1 1 0 0,1 1-1 0 0,0 0 1 0 0,0 0-1 0 0,-1 0 1 0 0,1 0-1 0 0,0 0 1 0 0,-1 0-1 0 0,1 0 1 0 0,0 0-1 0 0,0 0 1 0 0,-1 0-1 0 0,1 0 1 0 0,0 0-1 0 0,0 0 1 0 0,-1 0-1 0 0,1 0 1 0 0,0 0-1 0 0,0 0 1 0 0,-1 0-1 0 0,1 0 1 0 0,0 0-1 0 0,-1 0 1 0 0,1 1-1 0 0,0-1 1 0 0,0 0-1 0 0,0 0 1 0 0,-1 0-1 0 0,1 0 1 0 0,0 1-1 0 0,0-1 1 0 0,0 0-1 0 0,-1 1 1 0 0,-3 11 1248 0 0,1 19-517 0 0,3-27-654 0 0,0 17 252 0 0,-7 39-1 0 0,3-26-248 0 0,1 0 0 0 0,3 70 0 0 0,2-70-143 0 0,-2 1 1 0 0,-9 68 0 0 0,5-79-15 0 0,2 0 0 0 0,0 1 1 0 0,2 25-1 0 0,10 72 22 0 0,-9-116-20 0 0,1 39 31 0 0,-1-1 0 0 0,-2 1 0 0 0,-11 68 0 0 0,6-19 38 0 0,3-33-26 0 0,2-36-47 0 0,2-18-2 0 0,-1 0 0 0 0,0 1 0 0 0,-1-1 0 0 0,0 0 1 0 0,0 0-1 0 0,-4 13 0 0 0,4-18 6 0 0,0 1 1 0 0,1-1-1 0 0,-1 1 1 0 0,1-1-1 0 0,0 1 1 0 0,0-1-1 0 0,0 1 1 0 0,0-1-1 0 0,1 6 1 0 0,6 24 24 0 0,-4-21-59 0 0,-1 4 27 0 0,-1-12 3 0 0,-1 1 0 0 0,1-1 1 0 0,-1 0-1 0 0,1 0 0 0 0,0-1 0 0 0,0 1 1 0 0,1 0-1 0 0,-1 0 0 0 0,0 0 0 0 0,1-1 0 0 0,0 1 1 0 0,1 2-1 0 0,11 11-31 0 0,-8-9 24 0 0,0 0-1 0 0,11 10 1 0 0,3 1 8 0 0,-17-14 26 0 0,1-1-1 0 0,-1 1 1 0 0,1-1 0 0 0,0 0-1 0 0,1 0 1 0 0,-1 0 0 0 0,0 0-1 0 0,1-1 1 0 0,-1 0 0 0 0,10 4-1 0 0,3-2 62 0 0,-2 0 15 0 0,1 0 0 0 0,23 2-1 0 0,85 9 779 0 0,-49-5-601 0 0,-4-5 130 0 0,100-5 1 0 0,-6-1 124 0 0,-111 0-434 0 0,86-11 1 0 0,-53 2 11 0 0,-30 2-12 0 0,-18 1-98 0 0,78-8 48 0 0,-93 11-27 0 0,-16 3-13 0 0,0 0 0 0 0,1 0 0 0 0,9 0 0 0 0,42-1-3523 0 0,-11 0-723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06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22 7882 0 0,'-3'0'457'0'0,"0"0"0"0"0,0 0 0 0 0,0-1 0 0 0,1 1 0 0 0,-1-1 0 0 0,0 0 0 0 0,1 1 0 0 0,-1-1 0 0 0,0-1 0 0 0,-3-1 1043 0 0,7 2-1148 0 0,1 0-264 0 0,0 0 0 0 0,0-1 0 0 0,0 1 0 0 0,0 0 0 0 0,0 0 0 0 0,1 0-1 0 0,-1 1 1 0 0,0-1 0 0 0,0 1 0 0 0,1-1 0 0 0,-1 1 0 0 0,3-1-1 0 0,33 0 566 0 0,-31 1-538 0 0,64 4 770 0 0,122 21 0 0 0,156 9-313 0 0,-176-34-346 0 0,-121-1-171 0 0,107-16 388 0 0,-113 11-73 0 0,41-10 170 0 0,-72 13-451 0 0,36-11 15 0 0,-50 13-109 0 0,5 0 6 0 0,0 0 1 0 0,0 1-1 0 0,1-1 0 0 0,10 1 0 0 0,-15 1-3 0 0,-1-1 0 0 0,1 0 0 0 0,0 1 0 0 0,0-1 0 0 0,-1 1 0 0 0,1 0 0 0 0,0 0 0 0 0,-1-1 0 0 0,1 1 0 0 0,-1 0 0 0 0,1 0 0 0 0,-1 0 0 0 0,1 1 0 0 0,-1-1 0 0 0,0 0 0 0 0,0 0 0 0 0,1 1 0 0 0,-1-1 0 0 0,0 1 0 0 0,1 2 0 0 0,3 6-37 0 0,-1 1-1 0 0,-1-1 1 0 0,0 0 0 0 0,0 1 0 0 0,-1 0 0 0 0,1 13 0 0 0,3 16-123 0 0,-2-14 126 0 0,-1-1 1 0 0,-1 37 0 0 0,2 19-27 0 0,8 171-371 0 0,-12-151 265 0 0,-4 80 362 0 0,7 82 124 0 0,-3-252-313 0 0,0 123-3 0 0,1-129-4 0 0,-1 1 0 0 0,1-1 1 0 0,0 1-1 0 0,3 6 0 0 0,-2-6-1 0 0,0 0 0 0 0,1 12 0 0 0,-1 39-96 0 0,-2-22-367 0 0,0-20-5 0 0,-1-12 61 0 0,1 0 1 0 0,0 0-1 0 0,0-1 1 0 0,0 1 0 0 0,0 0-1 0 0,1 0 1 0 0,-1-1-1 0 0,1 1 1 0 0,0 0-1 0 0,1 2 1 0 0,-1 1-1846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0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3305 0 0,'1'0'9727'0'0,"4"8"-9191"0"0,-4-4-379 0 0,0 0 0 0 0,-1-1-1 0 0,1 1 1 0 0,-1 0-1 0 0,0 0 1 0 0,0 0 0 0 0,-1 7-1 0 0,0 16 604 0 0,12 147 593 0 0,-11-156-1378 0 0,1-1 1 0 0,1 0-1 0 0,6 27 0 0 0,19 48-38 0 0,-27-91 63 0 0,2 5-27 0 0,-1-2-408 0 0,0 1 1 0 0,1-1-1 0 0,0 1 0 0 0,0-1 1 0 0,3 5-1 0 0,-5-8 227 0 0,1-1 0 0 0,-1 1 0 0 0,0-1 0 0 0,1 1 0 0 0,1 1-832 0 0,-1-2 832 0 0,-1 0 0 0 0,1 1 1 0 0,-1-1-1 0 0,1 0 0 0 0,0 1 0 0 0,-1-1 0 0 0,1 0 0 0 0,-1 0 0 0 0,1 0 0 0 0,0 0 0 0 0,-1 0 0 0 0,1 0 0 0 0,0 0 0 0 0,-1 0 0 0 0,1 0 0 0 0,0 0 0 0 0,-1 0 0 0 0,1 0 0 0 0,-1 0 0 0 0,1 0 0 0 0,0 0 0 0 0,-1-1 0 0 0,1 1 0 0 0,-1 0 0 0 0,1-1 0 0 0,0 1 0 0 0,-1 0 0 0 0,1-1 0 0 0,-1 1 0 0 0,1 0 0 0 0,1-3-832 0 0,-2 2 832 0 0,8-8-225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7866 0 0,'5'0'7400'0'0,"5"-2"-4865"0"0,5-1-2095 0 0,31-1 567 0 0,0 2 0 0 0,0 3 0 0 0,62 8 0 0 0,-81-5-850 0 0,33 10-1 0 0,19 2-85 0 0,-33-10-10 0 0,77 13-832 0 0,-122-19 748 0 0,12 4-2076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1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9546 0 0,'11'3'1415'0'0,"0"0"0"0"0,1-1 0 0 0,-1 0 0 0 0,24 0-1 0 0,12 2 625 0 0,56 8 522 0 0,9 2-1124 0 0,-43-5-1138 0 0,20 3-206 0 0,-18 0-755 0 0,-23-7-6150 0 0,-34-3 2862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4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4521 0 0,'-10'0'8748'0'0,"10"1"-8654"0"0,2 38 1441 0 0,-1-29-1168 0 0,0 0 1 0 0,-1 0-1 0 0,-2 18 1 0 0,1-15-52 0 0,0 20 1 0 0,5 89 404 0 0,-4-93-625 0 0,9 205 285 0 0,-8-223-367 0 0,3 38-35 0 0,-4-48-83 0 0,9-23-5856 0 0,-8 17 5088 0 0,2-14-198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4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6969 0 0,'2'-1'4199'0'0,"1"0"-3773"0"0,1-1 1 0 0,-1 1-1 0 0,1 0 1 0 0,0 0 0 0 0,-1 0-1 0 0,1 0 1 0 0,4 0-1 0 0,32 0 1644 0 0,-11 1-1078 0 0,32-5 369 0 0,135-3-405 0 0,-163 11-947 0 0,-1 1 1 0 0,0 1-1 0 0,0 1 0 0 0,0 2 1 0 0,37 16-1 0 0,-67-24 3 0 0,7 4-503 0 0,-1-1 0 0 0,15 9 1 0 0,-21-11 32 0 0,0 1 0 0 0,0-1 0 0 0,0 1-1 0 0,0-1 1 0 0,0 1 0 0 0,0 0 0 0 0,0 0 0 0 0,-1 0 0 0 0,1 0 0 0 0,-1 0 0 0 0,0 0 0 0 0,1 0 0 0 0,-1 1 0 0 0,1 4 0 0 0,1 3-872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39 362 4161 0 0,'16'4'1582'0'0,"1"-1"0"0"0,0 0-1 0 0,31 0 1 0 0,51-7 698 0 0,-72 0-1652 0 0,44-13 0 0 0,-43 10-168 0 0,-16 4-122 0 0,0 0 0 0 0,13-7-1 0 0,-21 9-211 0 0,-1-1-1 0 0,0 0 1 0 0,0 1-1 0 0,0-1 1 0 0,0-1-1 0 0,0 1 1 0 0,0 0 0 0 0,0-1-1 0 0,-1 1 1 0 0,0-1-1 0 0,5-6 1 0 0,-2 1 272 0 0,-3 5-265 0 0,0 0 0 0 0,0 0 0 0 0,-1 0-1 0 0,1 0 1 0 0,-1 0 0 0 0,1 0 0 0 0,-1 0 0 0 0,0 0-1 0 0,0-1 1 0 0,-1 1 0 0 0,1 0 0 0 0,-1-1 0 0 0,1-5-1 0 0,-2-5 176 0 0,-1 0-1 0 0,0 1 0 0 0,0-1 0 0 0,-2 1 0 0 0,1-1 1 0 0,-2 1-1 0 0,-10-22 0 0 0,11 28-291 0 0,1 0 0 0 0,-1 0 0 0 0,-1 1 0 0 0,1 0 0 0 0,-1 0 0 0 0,-1 0 0 0 0,1 0 0 0 0,-1 1 0 0 0,1 0 0 0 0,-2 0 0 0 0,1 1 0 0 0,0 0 0 0 0,-1 0 0 0 0,0 0 0 0 0,-11-4 0 0 0,4 4-174 0 0,-1 0 0 0 0,0 1 0 0 0,0 1 1 0 0,0 0-1 0 0,0 1 0 0 0,-1 1 0 0 0,1 0 0 0 0,0 1 0 0 0,0 0 0 0 0,0 2 0 0 0,0-1 0 0 0,0 2 0 0 0,0 0 0 0 0,1 1 0 0 0,-1 1 0 0 0,1 0 0 0 0,-15 9 0 0 0,25-12-38 0 0,-1 0 0 0 0,1 0 0 0 0,0 0 0 0 0,0 1 0 0 0,0 0 0 0 0,1-1 0 0 0,-1 1 0 0 0,1 1 0 0 0,0-1-1 0 0,0 0 1 0 0,0 1 0 0 0,1 0 0 0 0,0-1 0 0 0,-4 10 0 0 0,5-10-58 0 0,1 0 1 0 0,-1 1-1 0 0,0-1 1 0 0,1 0-1 0 0,0 1 0 0 0,0-1 1 0 0,0 0-1 0 0,1 1 0 0 0,-1-1 1 0 0,1 0-1 0 0,0 0 0 0 0,0 1 1 0 0,1-1-1 0 0,-1 0 0 0 0,1 0 1 0 0,0 0-1 0 0,0-1 0 0 0,4 7 1 0 0,13 13-1128 0 0,-1 0-496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5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9426 0 0,'5'4'511'0'0,"-1"-1"0"0"0,1-1 0 0 0,0 1-1 0 0,0 0 1 0 0,-1-1 0 0 0,2 0 0 0 0,9 2 0 0 0,40 6 2023 0 0,-19-4-1519 0 0,-12-1-327 0 0,221 39 1434 0 0,-208-41-2892 0 0,41-2 0 0 0,-46-1-3068 0 0,-18 0 1531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5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 7986 0 0,'-12'-4'3780'0'0,"12"4"-3757"0"0,0 0 0 0 0,-1 0-1 0 0,1 0 1 0 0,0 0 0 0 0,0 0 0 0 0,-1 0-1 0 0,1 0 1 0 0,0 0 0 0 0,-1 1 0 0 0,1-1-1 0 0,0 0 1 0 0,0 0 0 0 0,-1 0 0 0 0,1 0-1 0 0,0 1 1 0 0,0-1 0 0 0,0 0 0 0 0,-1 0-1 0 0,1 1 1 0 0,0-1 0 0 0,0 0 0 0 0,0 0-1 0 0,0 1 1 0 0,-1-1 0 0 0,1 0 0 0 0,0 1-1 0 0,0-1 1 0 0,0 0 0 0 0,0 0 0 0 0,0 1-1 0 0,0-1 1 0 0,0 0 0 0 0,0 1 0 0 0,0-1-1 0 0,0 0 1 0 0,0 1 0 0 0,0-1 0 0 0,0 17 410 0 0,1 0 0 0 0,1-1 1 0 0,6 27-1 0 0,-3-17-121 0 0,2 5 28 0 0,17 45-1 0 0,-6-19-108 0 0,-14-43 39 0 0,1 0-1 0 0,0 0 1 0 0,12 23 0 0 0,-17-44 2644 0 0,-4-7-2806 0 0,-3-10-13 0 0,1 0 0 0 0,0 0 1 0 0,2 0-1 0 0,1-1 0 0 0,1 0 0 0 0,1-33 1 0 0,2 52-104 0 0,0-1 1 0 0,0 1 0 0 0,0 0 0 0 0,1 0 0 0 0,-1 0-1 0 0,1 0 1 0 0,5-7 0 0 0,-6 10 2 0 0,0 1 0 0 0,0 0 0 0 0,1 0 0 0 0,-1-1 0 0 0,1 1 1 0 0,0 1-1 0 0,-1-1 0 0 0,1 0 0 0 0,0 0 0 0 0,0 1 0 0 0,0-1 0 0 0,1 1 1 0 0,-1-1-1 0 0,0 1 0 0 0,0 0 0 0 0,1 0 0 0 0,-1 0 0 0 0,1 0 0 0 0,-1 0 1 0 0,3 0-1 0 0,2 0-4 0 0,-1 1 0 0 0,0 0 0 0 0,0 0 0 0 0,1 0 0 0 0,-1 0 0 0 0,0 1 0 0 0,0 0 1 0 0,0 1-1 0 0,0-1 0 0 0,0 1 0 0 0,10 4 0 0 0,-9-2 2 0 0,0 0 1 0 0,0 1-1 0 0,0 0 0 0 0,0 0 1 0 0,-1 0-1 0 0,0 1 0 0 0,0 0 1 0 0,5 6-1 0 0,-2 0 13 0 0,-1-1 0 0 0,-1 1 0 0 0,0 1-1 0 0,0-1 1 0 0,-2 1 0 0 0,1 0 0 0 0,-1 1 0 0 0,-1-1-1 0 0,-1 1 1 0 0,3 15 0 0 0,-2-5 14 0 0,-2-13-127 0 0,0-1 0 0 0,-1 1 0 0 0,0 14 0 0 0,1-7-1354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5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5785 0 0,'0'0'1003'0'0,"-1"10"3153"0"0,1-3-3387 0 0,1 1 1 0 0,0-1 0 0 0,0 0 0 0 0,0 0 0 0 0,3 9-1 0 0,0 1-261 0 0,11 41 258 0 0,40 98-1 0 0,-49-140-881 0 0,16 28 0 0 0,-6-22-3021 0 0,6-17-4190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6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70 7794 0 0,'-14'-12'3097'0'0,"-10"-11"-159"0"0,23 22-2888 0 0,-1-1 0 0 0,1 1-1 0 0,0-1 1 0 0,0 1 0 0 0,0-1-1 0 0,0 1 1 0 0,1-1-1 0 0,-1 0 1 0 0,0 1 0 0 0,1-1-1 0 0,-1 0 1 0 0,1 0 0 0 0,-1 0-1 0 0,1-1 1 0 0,0 2-92 0 0,0 1 0 0 0,1-1 0 0 0,-1 1 1 0 0,0-1-1 0 0,0 1 0 0 0,1 0 0 0 0,-1-1 0 0 0,0 1 1 0 0,1-1-1 0 0,-1 1 0 0 0,0 0 0 0 0,1-1 0 0 0,-1 1 1 0 0,0 0-1 0 0,1-1 0 0 0,-1 1 0 0 0,1 0 0 0 0,-1 0 1 0 0,1 0-1 0 0,-1-1 0 0 0,1 1 0 0 0,-1 0 1 0 0,0 0-1 0 0,1 0 0 0 0,-1 0 0 0 0,1 0 0 0 0,-1 0 1 0 0,1 0-1 0 0,-1 0 0 0 0,1 0 0 0 0,-1 0 0 0 0,1 0 1 0 0,-1 0-1 0 0,1 0 0 0 0,19 3-490 0 0,-11 0-678 0 0,-1 0 0 0 0,0 0 0 0 0,0 1 0 0 0,0 0 1 0 0,8 6-1 0 0,1 2 779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7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40 9242 0 0,'-5'-2'561'0'0,"0"0"0"0"0,-1 0 0 0 0,1 0 1 0 0,1-1-1 0 0,-1 0 0 0 0,0 1 0 0 0,1-2 0 0 0,-8-5 645 0 0,13 8-1172 0 0,-1 1 0 0 0,1-1 0 0 0,-1 0 0 0 0,1 1 0 0 0,0-1 0 0 0,-1 1 0 0 0,1-1 0 0 0,0 1 0 0 0,-1-1 0 0 0,1 1 0 0 0,1-1 0 0 0,15-1-62 0 0,0 1-1 0 0,0 0 1 0 0,0 2 0 0 0,22 3 0 0 0,-5-1 19 0 0,1-1 24 0 0,0 2 0 0 0,44 10-1 0 0,-74-13-9 0 0,0 0 1 0 0,0 1-1 0 0,0 0 0 0 0,0 0 0 0 0,-1 0 0 0 0,1 0 1 0 0,0 1-1 0 0,7 6 0 0 0,-12-9 4 0 0,0 0 0 0 0,1 1-1 0 0,-1-1 1 0 0,0 0 0 0 0,1 1 0 0 0,-1-1 0 0 0,0 1 0 0 0,0-1 0 0 0,1 0-1 0 0,-1 1 1 0 0,0-1 0 0 0,0 1 0 0 0,0-1 0 0 0,0 1 0 0 0,1-1 0 0 0,-1 1-1 0 0,0-1 1 0 0,0 1 0 0 0,0-1 0 0 0,0 1 0 0 0,0-1 0 0 0,0 1-1 0 0,0-1 1 0 0,-1 1 0 0 0,1 0 0 0 0,0 0-4 0 0,-1 0-1 0 0,1 0 1 0 0,-1 0-1 0 0,0 0 1 0 0,1 0-1 0 0,-1-1 1 0 0,0 1-1 0 0,0 0 1 0 0,1 0 0 0 0,-3 1-1 0 0,-2 1-36 0 0,-1 1-1 0 0,1-1 1 0 0,-8 2 0 0 0,11-3 16 0 0,-22 9-44 0 0,1 1 0 0 0,0 1 0 0 0,1 1 0 0 0,0 1 0 0 0,2 1 0 0 0,-27 25 0 0 0,43-36 66 0 0,0 0 1 0 0,0 0-1 0 0,0 1 1 0 0,1-1-1 0 0,-1 1 0 0 0,2 0 1 0 0,-1 0-1 0 0,0 0 1 0 0,1 0-1 0 0,0 0 1 0 0,1 1-1 0 0,0-1 1 0 0,0 1-1 0 0,0-1 1 0 0,0 9-1 0 0,1-12-4 0 0,0 0-1 0 0,0 1 0 0 0,1-1 1 0 0,-1 0-1 0 0,1 1 0 0 0,0-1 1 0 0,0 0-1 0 0,0 0 0 0 0,0 0 1 0 0,0 0-1 0 0,1 0 0 0 0,-1 0 1 0 0,1 0-1 0 0,0-1 0 0 0,0 1 1 0 0,0 0-1 0 0,0-1 1 0 0,0 1-1 0 0,1-1 0 0 0,-1 0 1 0 0,1 0-1 0 0,-1 0 0 0 0,1 0 1 0 0,0 0-1 0 0,0-1 0 0 0,0 1 1 0 0,0-1-1 0 0,0 0 0 0 0,0 0 1 0 0,0 0-1 0 0,6 1 0 0 0,15 2 137 0 0,0 0-1 0 0,30 0 0 0 0,-43-4-59 0 0,0-1 0 0 0,0 1 0 0 0,0-2 0 0 0,-1 0 0 0 0,1 0 0 0 0,-1-1 0 0 0,17-6 0 0 0,-26 9-39 0 0,1-1-1 0 0,-1 0 1 0 0,1 1-1 0 0,-1-1 1 0 0,1 0-1 0 0,-1 0 1 0 0,0 0-1 0 0,1 0 1 0 0,-1 0-1 0 0,0 0 1 0 0,0 0-1 0 0,0-1 1 0 0,0 1-1 0 0,0 0 1 0 0,0-1-1 0 0,0 1 1 0 0,0-1-1 0 0,0 1 1 0 0,-1-1-1 0 0,1 1 0 0 0,-1-1 1 0 0,1 1-1 0 0,-1-1 1 0 0,1-3-1 0 0,-1 3 22 0 0,0-1-1 0 0,-1 0 0 0 0,1 1 0 0 0,-1-1 0 0 0,0 0 1 0 0,1 1-1 0 0,-1-1 0 0 0,0 0 0 0 0,0 1 0 0 0,-1 0 0 0 0,1-1 1 0 0,-1 1-1 0 0,1 0 0 0 0,-3-3 0 0 0,-7-8 96 0 0,0 1-1 0 0,-1 1 1 0 0,-1 0-1 0 0,-16-12 1 0 0,0 4-9 0 0,-31-16 1 0 0,34 23-68 0 0,15 7-86 0 0,0 0 1 0 0,-12-9 0 0 0,18 9-748 0 0,14 7-379 0 0,-1 1 1302 0 0,101 22-537 0 0,-80-20 372 0 0,52 3-1 0 0,-74-8-90 0 0,-1 0 1 0 0,1 0 0 0 0,-1 0-1 0 0,1-1 1 0 0,-1 0-1 0 0,1-1 1 0 0,-1 1 0 0 0,0-1-1 0 0,0 0 1 0 0,0-1 0 0 0,0 1-1 0 0,0-1 1 0 0,0 0-1 0 0,0-1 1 0 0,-1 1 0 0 0,0-1-1 0 0,0 0 1 0 0,0-1 0 0 0,0 1-1 0 0,6-9 1 0 0,-5 5-192 0 0,-1 1 1 0 0,6-11 0 0 0,-9 15 237 0 0,-1 0 0 0 0,1 0 0 0 0,-1 0 0 0 0,0-1 0 0 0,0 1 0 0 0,0 0 0 0 0,-1-1 0 0 0,1 1 0 0 0,-1-4 0 0 0,0 0 63 0 0,1 2 12 0 0,-1 1-1 0 0,-1 0 1 0 0,1-1 0 0 0,-2-7 0 0 0,1 10 23 0 0,1 0 0 0 0,-1 0 1 0 0,0 0-1 0 0,0 1 0 0 0,0-1 0 0 0,0 0 0 0 0,-1 1 1 0 0,1-1-1 0 0,0 1 0 0 0,-1-1 0 0 0,1 1 0 0 0,-1 0 1 0 0,-2-2-1 0 0,4 2-38 0 0,0 1-1 0 0,0 0 1 0 0,-1-1 0 0 0,1 1 0 0 0,0 0 0 0 0,0 0-1 0 0,-1 0 1 0 0,1-1 0 0 0,0 1 0 0 0,0 0 0 0 0,-1 0-1 0 0,1 0 1 0 0,0 0 0 0 0,0-1 0 0 0,-1 1-1 0 0,1 0 1 0 0,0 0 0 0 0,-1 0 0 0 0,1 0 0 0 0,0 0-1 0 0,-1 0 1 0 0,1 0 0 0 0,0 0 0 0 0,0 0 0 0 0,-1 0-1 0 0,1 0 1 0 0,0 0 0 0 0,-1 0 0 0 0,1 0-1 0 0,0 0 1 0 0,-1 0 0 0 0,1 0 0 0 0,0 0 0 0 0,-1 1-1 0 0,1-1 1 0 0,-1 13-175 0 0,2-1 204 0 0,2-1-1 0 0,-1 0 1 0 0,6 16 0 0 0,5 16 55 0 0,-8-13-87 0 0,19 78 93 0 0,-19-89-118 0 0,1 0 0 0 0,1-1 0 0 0,15 28 0 0 0,-20-42-37 0 0,0-1-1 0 0,0 0 1 0 0,0 0 0 0 0,1 0 0 0 0,-1 0 0 0 0,6 5 0 0 0,-7-8-116 0 0,0 1 0 0 0,-1-1 0 0 0,1 1 0 0 0,0 0 0 0 0,0-1 0 0 0,0 1 0 0 0,-1-1 1 0 0,1 0-1 0 0,0 1 0 0 0,0-1 0 0 0,0 0 0 0 0,0 1 0 0 0,0-1 0 0 0,0 0 0 0 0,0 0 0 0 0,0 0 0 0 0,0 0 1 0 0,0 0-1 0 0,0 0 0 0 0,0 0 0 0 0,0 0 0 0 0,0-1 0 0 0,0 1 0 0 0,0 0 0 0 0,0 0 0 0 0,0-1 1 0 0,-1 1-1 0 0,1-1 0 0 0,0 1 0 0 0,1-2 0 0 0,11-10-4483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86 113 5169 0 0,'-3'-3'715'0'0,"-33"-37"5784"0"0,26 29-5099 0 0,1 0 0 0 0,1-1 0 0 0,-11-19 0 0 0,19 31-1438 0 0,0-1-376 0 0,0 1 376 0 0,-1-1 1 0 0,1 1-1 0 0,0 0 0 0 0,0 0 1 0 0,0 0-1 0 0,0 0 1 0 0,0 0-1 0 0,0 0 0 0 0,0 0 1 0 0,0-1-1 0 0,0 1 0 0 0,0 0 1 0 0,0 0-1 0 0,0 0 1 0 0,0 0-1 0 0,1 0 0 0 0,-1 0 1 0 0,0 0-1 0 0,0 0 0 0 0,0-1 1 0 0,0 1-1 0 0,0 0 0 0 0,0 0 1 0 0,0 0-1 0 0,1-1-376 0 0,-1 1 377 0 0,0 0-1 0 0,0 0 0 0 0,0 0 1 0 0,0 0-1 0 0,1 0 1 0 0,-1 0-1 0 0,0 0 0 0 0,0 0 1 0 0,0 0-1 0 0,0 0 0 0 0,0 0 1 0 0,0 0-1 0 0,0 0 0 0 0,1 0 1 0 0,-1 0-1 0 0,0 0 1 0 0,0 0-1 0 0,9 3 240 0 0,-7-2-380 0 0,4 2-261 0 0,0 0-1 0 0,1 1 0 0 0,-1-1 0 0 0,-1 2 0 0 0,1-1 0 0 0,-1 0 1 0 0,0 1-1 0 0,6 6 0 0 0,-10-9 289 0 0,13 11-1469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17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1 278 7714 0 0,'0'4'211'0'0,"0"-1"-1"0"0,0 1 1 0 0,0 0 0 0 0,0-1 0 0 0,1 1 0 0 0,-1 0 0 0 0,1-1 0 0 0,0 1-1 0 0,0-1 1 0 0,0 1 0 0 0,3 4 0 0 0,-1-3-27 0 0,0 0 0 0 0,0 0 0 0 0,1 0 0 0 0,-1-1 1 0 0,1 1-1 0 0,7 5 0 0 0,3 2 273 0 0,2-1-1 0 0,0 0 1 0 0,22 11 0 0 0,-32-19-230 0 0,4 2 10 0 0,1 0 0 0 0,0 0-1 0 0,-1-1 1 0 0,2 0 0 0 0,-1-1 0 0 0,0 0 0 0 0,1-1 0 0 0,-1-1-1 0 0,1 0 1 0 0,20 0 0 0 0,-26-1-82 0 0,0-1-1 0 0,0 0 1 0 0,0 0 0 0 0,0 0-1 0 0,-1-1 1 0 0,1 1-1 0 0,-1-1 1 0 0,1-1 0 0 0,-1 1-1 0 0,0-1 1 0 0,0 0 0 0 0,0 0-1 0 0,0-1 1 0 0,0 1-1 0 0,-1-1 1 0 0,1 0 0 0 0,-1 0-1 0 0,0-1 1 0 0,-1 1-1 0 0,1-1 1 0 0,-1 0 0 0 0,0 0-1 0 0,3-6 1 0 0,-2 2 72 0 0,0 0-1 0 0,-1-1 1 0 0,-1 1 0 0 0,0-1 0 0 0,0 0 0 0 0,-1 0-1 0 0,0 0 1 0 0,0 0 0 0 0,-1 0 0 0 0,-1 1-1 0 0,1-1 1 0 0,-4-12 0 0 0,1 5 57 0 0,-1 1 1 0 0,-1 1 0 0 0,0-1-1 0 0,-1 1 1 0 0,-1 0-1 0 0,-14-23 1 0 0,16 30-210 0 0,-1 0 0 0 0,0 0 0 0 0,0 1 0 0 0,-1 0 0 0 0,0 0 1 0 0,0 1-1 0 0,-1 0 0 0 0,-15-10 0 0 0,12 10-112 0 0,-1 0 0 0 0,0 1 0 0 0,0 0 0 0 0,0 1 0 0 0,0 0 0 0 0,-15-2 0 0 0,19 5-125 0 0,0 1-1 0 0,0 0 1 0 0,0 0-1 0 0,0 0 1 0 0,0 1 0 0 0,0 1-1 0 0,0-1 1 0 0,0 1 0 0 0,0 0-1 0 0,1 1 1 0 0,-1 0-1 0 0,-12 7 1 0 0,17-8-99 0 0,0 0 0 0 0,0-1 0 0 0,0 2 0 0 0,0-1 0 0 0,1 0 0 0 0,-1 1-1 0 0,1-1 1 0 0,-1 1 0 0 0,1-1 0 0 0,0 1 0 0 0,0 0 0 0 0,0 0 0 0 0,1 0 0 0 0,-3 6 0 0 0,1-2-782 0 0,1 0 0 0 0,0 0 0 0 0,1 0 0 0 0,0 0 0 0 0,-1 14 0 0 0,1 8-1858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22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2 656 0 0,'-14'-1'2001'0'0,"10"1"-961"0"0,0-1-1 0 0,0 1 1 0 0,0 0-1 0 0,0 1 0 0 0,-5 0 2392 0 0,9-1-3409 0 0,0 0 1 0 0,0 0-1 0 0,0 1 1 0 0,0-1-1 0 0,0 0 0 0 0,0 0 1 0 0,0 0-1 0 0,0 0 0 0 0,0 1 1 0 0,0-1-1 0 0,0 0 1 0 0,1 0-1 0 0,-1 0 0 0 0,0 0 1 0 0,0 0-1 0 0,0 0 0 0 0,0 1 1 0 0,0-1-1 0 0,0 0 1 0 0,0 0-1 0 0,0 0 0 0 0,1 0 1 0 0,-1 0-1 0 0,0 0 0 0 0,0 0 1 0 0,0 0-1 0 0,0 0 0 0 0,0 1 1 0 0,0-1-1 0 0,1 0 1 0 0,-1 0-1 0 0,0 0 0 0 0,0 0 1 0 0,0 0-1 0 0,0 0 0 0 0,1 0 1 0 0,-1 0-1 0 0,0 0 1 0 0,0 0-1 0 0,347 14 4658 0 0,-312-14-4319 0 0,333-1 449 0 0,-321 2-460 0 0,-40 0-1521 0 0,-20-1-3911 0 0,9 0 4067 0 0,-1 1 0 0 0,-4 1 0 0 0,-4 1-546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2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6233 0 0,'12'-2'1953'0'0,"-1"0"-1"0"0,17-1 0 0 0,52 4 104 0 0,-35 1-1353 0 0,175-4 1263 0 0,48 1-1124 0 0,-256 1-879 0 0,0 2-1 0 0,-1-1 1 0 0,16 5 0 0 0,-26-6-110 0 0,-1 0 1 0 0,0 0-1 0 0,1 0 1 0 0,-1 0-1 0 0,1 0 1 0 0,-1 0-1 0 0,1 1 1 0 0,-1-1 0 0 0,1 0-1 0 0,-1 0 1 0 0,0 0-1 0 0,1 0 1 0 0,-1 1-1 0 0,1-1 1 0 0,-1 0-1 0 0,0 0 1 0 0,1 1-1 0 0,-1-1 1 0 0,0 0-1 0 0,1 1 1 0 0,-1-1-1 0 0,0 1 1 0 0,0-1 0 0 0,1 1-1 0 0,-26 22-10218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23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5281 0 0,'26'6'5124'0'0,"16"-4"-3019"0"0,-19-2-1091 0 0,166-5 3226 0 0,-91 0-2729 0 0,134-4-496 0 0,-228 9-1105 0 0,98 0-272 0 0,-59 1-3535 0 0,-29-2-650 0 0,-11-1 4099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5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24 8210 0 0,'-19'-23'3754'0'0,"26"32"-3509"0"0,22 72 663 0 0,-19-49-730 0 0,-4-12-48 0 0,0 1 0 0 0,3 32 0 0 0,-1 43 251 0 0,-3-23 89 0 0,-4-54-63 0 0,-1-15 425 0 0,0-13 5 0 0,-6-90-88 0 0,7 85-751 0 0,0 1 0 0 0,0-1 0 0 0,1 1 0 0 0,1-1 0 0 0,0 1-1 0 0,1 0 1 0 0,0 0 0 0 0,1 0 0 0 0,0 1 0 0 0,1-1 0 0 0,1 1 0 0 0,0 1 0 0 0,15-20 0 0 0,-19 27-17 0 0,0 1 1 0 0,0 0-1 0 0,0 0 1 0 0,0 0-1 0 0,1 1 0 0 0,-1-1 1 0 0,1 1-1 0 0,-1 0 1 0 0,1 0-1 0 0,0 0 1 0 0,0 0-1 0 0,0 1 1 0 0,0-1-1 0 0,8 0 0 0 0,-6 1 7 0 0,0 0 0 0 0,1 1 0 0 0,-1 0 0 0 0,0 1 0 0 0,1-1 0 0 0,-1 1 0 0 0,0 0 0 0 0,0 1 0 0 0,8 2-1 0 0,-4 0 18 0 0,0 0-1 0 0,-1 0 0 0 0,0 1 1 0 0,0 0-1 0 0,0 1 1 0 0,-1 0-1 0 0,1 0 0 0 0,-1 1 1 0 0,-1 0-1 0 0,0 0 0 0 0,0 1 1 0 0,7 9-1 0 0,-9-9 18 0 0,0 0 0 0 0,0 1 1 0 0,0 0-1 0 0,-1 0 0 0 0,-1 0 0 0 0,0 0 0 0 0,0 0 1 0 0,0 1-1 0 0,-2-1 0 0 0,1 1 0 0 0,-1 0 0 0 0,0-1 1 0 0,-1 1-1 0 0,0 0 0 0 0,-1 0 0 0 0,-2 17 0 0 0,1-23 5 0 0,1 1-1 0 0,0-1 0 0 0,-1 0 1 0 0,-2 5-1 0 0,4-9-20 0 0,0 1 0 0 0,-1 0 0 0 0,1-1 0 0 0,0 1 0 0 0,0-1 0 0 0,-1 1 0 0 0,1-1 0 0 0,0 1 0 0 0,-1-1 0 0 0,1 1 0 0 0,-1-1 0 0 0,1 0 0 0 0,0 1 0 0 0,-1-1 0 0 0,1 0 0 0 0,-1 1 0 0 0,1-1 0 0 0,-1 0 0 0 0,1 1 0 0 0,-1-1 0 0 0,0 0 0 0 0,1 0 1 0 0,-1 0-1 0 0,1 1 0 0 0,-1-1 0 0 0,1 0 0 0 0,-1 0 0 0 0,0 0 0 0 0,1 0 0 0 0,-1 0 0 0 0,1 0 0 0 0,-1 0 0 0 0,0 0 0 0 0,1-1 0 0 0,-1 1 0 0 0,1 0 0 0 0,-1 0 0 0 0,1 0 0 0 0,-1 0 0 0 0,0-1 0 0 0,1 1 0 0 0,-1 0 0 0 0,1-1 0 0 0,-1 0 0 0 0,0 0-22 0 0,0 0 0 0 0,0 0 0 0 0,1 0 1 0 0,-1 0-1 0 0,1-1 0 0 0,-1 1 0 0 0,1 0 0 0 0,-1 0 0 0 0,1-1 0 0 0,0 1 0 0 0,-1 0 0 0 0,1-1 0 0 0,0 1 1 0 0,0-1-1 0 0,0 1 0 0 0,0 0 0 0 0,1-3 0 0 0,-2-6-161 0 0,1 9 163 0 0,-1-5-119 0 0,0-1-1 0 0,0 1 0 0 0,1 0 1 0 0,0 0-1 0 0,0 0 1 0 0,0 0-1 0 0,1 0 1 0 0,0-1-1 0 0,0 1 1 0 0,3-6-1 0 0,10-19-376 0 0,-8 20 341 0 0,-1 0 1 0 0,5-14-1 0 0,-9 21 177 0 0,0 1 1 0 0,1-1-1 0 0,-1 1 0 0 0,1 0 1 0 0,0-1-1 0 0,-1 1 0 0 0,1 0 1 0 0,1 0-1 0 0,-1 0 0 0 0,0 0 1 0 0,1 1-1 0 0,0-1 0 0 0,-1 1 1 0 0,1-1-1 0 0,0 1 0 0 0,0 0 1 0 0,0 0-1 0 0,1 0 0 0 0,-1 0 1 0 0,0 1-1 0 0,1-1 0 0 0,-1 1 1 0 0,1 0-1 0 0,-1 0 0 0 0,1 0 1 0 0,0 1-1 0 0,-1-1 0 0 0,1 1 1 0 0,0 0-1 0 0,0 0 0 0 0,-1 0 1 0 0,1 1-1 0 0,0-1 0 0 0,-1 1 1 0 0,1 0-1 0 0,0 0 0 0 0,-1 0 1 0 0,1 0-1 0 0,-1 1 0 0 0,6 3 1 0 0,3 2 90 0 0,0 2 1 0 0,-1 0 0 0 0,0 0 0 0 0,0 1 0 0 0,-1 0-1 0 0,16 23 1 0 0,-16-19-69 0 0,-1 0 0 0 0,0 0-1 0 0,-2 1 1 0 0,1 0 0 0 0,7 26-1 0 0,-1 12-243 0 0,-8-18-3094 0 0,-6-31 2662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4:5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2200 0 0,'9'-4'1059'0'0,"1"0"-1"0"0,0 1 1 0 0,0 0-1 0 0,15-3 1 0 0,43-2-226 0 0,-34 4-510 0 0,65-5 227 0 0,43-7-123 0 0,127-20 503 0 0,-109 22-564 0 0,293-23 389 0 0,-351 24-572 0 0,52-4 24 0 0,156-3-75 0 0,-13 4 98 0 0,-184 10-181 0 0,131-12-18 0 0,143-3 430 0 0,-377 21-466 0 0,246-13 79 0 0,212 4-88 0 0,-351 4 5 0 0,-21 0 33 0 0,-59 4-15 0 0,158 2 35 0 0,-24-2-9 0 0,-7 3-56 0 0,-69 2 57 0 0,83-4-25 0 0,109 3-64 0 0,-142 0 77 0 0,30 2 8 0 0,85 7-48 0 0,-67-6 4 0 0,-13 1-15 0 0,-12 0 44 0 0,142 4-11 0 0,-44-3 1 0 0,-140-4 47 0 0,65 4-97 0 0,86 8 34 0 0,-144-10 11 0 0,-36-2 1 0 0,58 3 6 0 0,-21-1 5 0 0,1 0 44 0 0,27 3-90 0 0,15 2 17 0 0,224-1 70 0 0,-316-10-118 0 0,127-3 135 0 0,-70-7-54 0 0,-2-1-6 0 0,-110 11 28 0 0,88-3-208 0 0,-98 1-2142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27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94 3017 0 0,'-3'-14'2208'0'0,"-1"0"1"0"0,2 1 0 0 0,0-1 0 0 0,0-25-1 0 0,8 103-494 0 0,-18 95-1311 0 0,3-62-357 0 0,-2 29-42 0 0,-6 142-56 0 0,16-245 47 0 0,1 146 39 0 0,1-135-8 0 0,2 0-1 0 0,15 64 1 0 0,-16-92-17 0 0,0 0 1 0 0,0 0-1 0 0,0 0 0 0 0,1-1 1 0 0,0 1-1 0 0,0-1 0 0 0,1 1 1 0 0,-1-1-1 0 0,1 0 1 0 0,8 7-1 0 0,-9-8 35 0 0,1-1 0 0 0,0 0 0 0 0,-1-1 0 0 0,1 1 0 0 0,0-1 0 0 0,1 0 0 0 0,-1 0 0 0 0,0 0 1 0 0,1 0-1 0 0,-1-1 0 0 0,1 0 0 0 0,-1 0 0 0 0,1 0 0 0 0,8 0 0 0 0,164-8 1112 0 0,-30-1-865 0 0,24 14-76 0 0,49-8 456 0 0,-198 1-377 0 0,32-4 221 0 0,60-13 0 0 0,36-4-493 0 0,-115 18-214 0 0,-1-2-1 0 0,44-12 1 0 0,-74 17-501 0 0,-1 0-1 0 0,1 1 1 0 0,-1 0 0 0 0,1 0 0 0 0,-1 0-1 0 0,7 0 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28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9 122 4753 0 0,'0'0'147'0'0,"0"-1"1"0"0,0 1-1 0 0,0-1 1 0 0,0 0-1 0 0,0 1 1 0 0,0-1-1 0 0,-9-15 6941 0 0,9 14-6718 0 0,1 2-257 0 0,1-1 1 0 0,-1 1 0 0 0,0 0-1 0 0,0 0 1 0 0,0 0 0 0 0,1 0-1 0 0,-1 0 1 0 0,0 0-1 0 0,2 0 1 0 0,21 5 597 0 0,0 0 0 0 0,0-2 0 0 0,0-1-1 0 0,37-2 1 0 0,94-14-202 0 0,23 0-360 0 0,154-7-141 0 0,-3-30-4 0 0,-260 38 12 0 0,-68 13-9 0 0,1-1 1 0 0,-1 1 0 0 0,1 0 0 0 0,-1 0-1 0 0,1 0 1 0 0,-1 1 0 0 0,1-1 0 0 0,-1 0-1 0 0,1 0 1 0 0,-1 1 0 0 0,0-1 0 0 0,1 1-1 0 0,-1-1 1 0 0,1 1 0 0 0,-1 0 0 0 0,0 0-1 0 0,0-1 1 0 0,0 1 0 0 0,1 0-1 0 0,-1 0 1 0 0,0 0 0 0 0,0 0 0 0 0,0 0-1 0 0,0 0 1 0 0,0 1 0 0 0,-1-1 0 0 0,1 0-1 0 0,0 0 1 0 0,0 1 0 0 0,-1-1 0 0 0,1 0-1 0 0,-1 1 1 0 0,1-1 0 0 0,-1 1 0 0 0,1 1-1 0 0,-12 321-203 0 0,9-277 242 0 0,1-18-30 0 0,-6 181-8 0 0,8-154 29 0 0,10 325 2 0 0,-7-333-54 0 0,2 37-50 0 0,-4-57-233 0 0,-1 8-1348 0 0,-2-12-2493 0 0,1-18 2509 0 0,4 2 1306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41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24 2841 0 0,'-11'-2'10849'0'0,"16"1"-9122"0"0,70 0 94 0 0,-11 0-1235 0 0,430-9 487 0 0,-452 11-1054 0 0,-6-1-265 0 0,58-5 0 0 0,-135 1-6166 0 0,-4 8 882 0 0,33-3 4468 0 0,-11 2 635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41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5313 0 0,'2'0'5516'0'0,"73"4"778"0"0,41-6-4073 0 0,-108 2-2152 0 0,236-13 1152 0 0,-130 11-1137 0 0,65-3-226 0 0,-122 1-1242 0 0,-103 18-12354 0 0,30-10 13325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3:42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30 5113 0 0,'-3'3'1353'0'0,"3"-3"-1217"0"0,0 1-1 0 0,-1-1 0 0 0,1 0 1 0 0,0 1-1 0 0,0-1 0 0 0,0 0 1 0 0,0 1-1 0 0,0-1 0 0 0,-1 1 1 0 0,1-1-1 0 0,0 0 0 0 0,0 1 1 0 0,0-1-1 0 0,0 0 0 0 0,0 1 1 0 0,0-1-1 0 0,0 1 0 0 0,0-1 1 0 0,0 0-1 0 0,1 1 0 0 0,-1-1 1 0 0,0 1-1 0 0,0-1 0 0 0,3 4 1489 0 0,-3-4-1488 0 0,0 0-1 0 0,1 0 0 0 0,-1 1 1 0 0,0-1-1 0 0,1 0 0 0 0,-1 0 1 0 0,1 0-1 0 0,1 1 130 0 0,0 0 0 0 0,0 0 0 0 0,0-1 0 0 0,0 1 1 0 0,0-1-1 0 0,0 0 0 0 0,5 0 0 0 0,116-8 3617 0 0,34-2-1672 0 0,79-10-1621 0 0,-207 16-844 0 0,30-3-5776 0 0,-51 6 3465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4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3625 0 0,'11'0'322'0'0,"249"-10"4342"0"0,133-17-4332 0 0,-359 25-304 0 0,385-22 60 0 0,-253 13-105 0 0,35-2 149 0 0,144-15 146 0 0,-258 19-95 0 0,125-14 74 0 0,144-12-79 0 0,-184 22-87 0 0,146-7-78 0 0,34 15 78 0 0,-217 0-79 0 0,352-18 120 0 0,106 1-44 0 0,-284 28-68 0 0,-55 9 87 0 0,158-9 23 0 0,-397-6-119 0 0,249-5 564 0 0,-37 4-291 0 0,234 2 35 0 0,27-5-146 0 0,-191-8 306 0 0,-55 5 2 0 0,-164 5-337 0 0,295-1 142 0 0,-372 3-285 0 0,392 6 128 0 0,-1 0 31 0 0,-305-6-115 0 0,98 1 313 0 0,-52 12-222 0 0,-48-3-132 0 0,101-1 121 0 0,-145-8-110 0 0,143 0 61 0 0,-95-2-1167 0 0,-75 0-3296 0 0,-10 1 2600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0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3233 0 0,'0'0'6589'0'0,"-1"3"-6033"0"0,2 93 1268 0 0,0-36-1455 0 0,-21 425 245 0 0,17-443-537 0 0,1 0-1 0 0,2 0 0 0 0,2 0 0 0 0,2 0 1 0 0,14 60-1 0 0,53 195 1138 0 0,-69-289-1134 0 0,0 0 1 0 0,0-1 0 0 0,1 1 0 0 0,0-1 0 0 0,1 0 0 0 0,0 0 0 0 0,0 0 0 0 0,0 0 0 0 0,1-1 0 0 0,0 1-1 0 0,0-1 1 0 0,1 0 0 0 0,0-1 0 0 0,0 0 0 0 0,0 1 0 0 0,0-2 0 0 0,1 1 0 0 0,0-1 0 0 0,0 0 0 0 0,14 5 0 0 0,3-1 214 0 0,-2 1-12 0 0,1-2 0 0 0,0-1 0 0 0,0 0 0 0 0,45 3 1 0 0,-1-4 212 0 0,-32-2-149 0 0,46-2 0 0 0,57 0 144 0 0,-77 1-373 0 0,61-7 52 0 0,10 1-10 0 0,83 6 44 0 0,-202-1-193 0 0,17 1 12 0 0,-1-2-1 0 0,33-3 1 0 0,217-11-108 0 0,-198 20 12 0 0,-42-2-12 0 0,-29-3-52 0 0,-1-1-1 0 0,1 0 1 0 0,0-1-1 0 0,0 0 1 0 0,0-1-1 0 0,0 0 1 0 0,16-5-1 0 0,15-17-2549 0 0,-37 22 1932 0 0,0 0-1 0 0,1-1 1 0 0,-1 1 0 0 0,0-1 0 0 0,-1 0-1 0 0,1-1 1 0 0,0 1 0 0 0,5-7-1 0 0,1-1-3734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09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7866 0 0,'68'-6'2795'0'0,"161"16"816"0"0,-59 0-2246 0 0,-90-8-933 0 0,203 5 144 0 0,152 1-215 0 0,-431-8-357 0 0,174 3 52 0 0,-122 0-18 0 0,65 13-1 0 0,-83-8 28 0 0,49 17 1 0 0,-73-21-17 0 0,-12-4-40 0 0,0 1 0 0 0,1-1 0 0 0,-1 1 0 0 0,0 0 0 0 0,0-1 0 0 0,0 1 0 0 0,0 0 0 0 0,0 0 0 0 0,0 0 0 0 0,0 1 0 0 0,0-1 0 0 0,0 0 0 0 0,0 1 0 0 0,0-1 0 0 0,1 3 0 0 0,3 4 69 0 0,-1 1-1 0 0,0-1 1 0 0,0 1 0 0 0,-1 0-1 0 0,0 0 1 0 0,-1 0 0 0 0,0 1-1 0 0,4 18 1 0 0,-3 20 36 0 0,-4 80 1 0 0,-2-35-84 0 0,3-71-28 0 0,16 413 61 0 0,-4-342-105 0 0,-6-52-61 0 0,2 67 1 0 0,-9-85-131 0 0,-2 66-296 0 0,0-72-1254 0 0,-4 23 0 0 0,5-36 563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09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16 118 4753 0 0,'-6'-3'336'0'0,"4"2"-127"0"0,1 1 1 0 0,0-1 0 0 0,0 1-1 0 0,0-1 1 0 0,-3-15 6819 0 0,5 16-6882 0 0,17-5 1445 0 0,-14 5-923 0 0,28-7 188 0 0,-1 2-1 0 0,1 1 1 0 0,0 2 0 0 0,0 1-1 0 0,59 7 1 0 0,-38-1-869 0 0,101-4 1 0 0,-136-2-360 0 0,0-1-1 0 0,0-1 0 0 0,1 0 1 0 0,-2-1-1 0 0,1-1 1 0 0,0-1-1 0 0,28-13 0 0 0,-45 19 116 0 0,-1-1-1 0 0,1 1 1 0 0,0-1-1 0 0,0 1 1 0 0,-1-1-1 0 0,1 0 1 0 0,0 1-1 0 0,-1-1 1 0 0,1 0-1 0 0,0 0 1 0 0,-1 1-1 0 0,1-1 1 0 0,-1 0-1 0 0,0 0 1 0 0,1 0-1 0 0,-1 0 1 0 0,0 0-1 0 0,1 1 0 0 0,-1-1 1 0 0,0 0-1 0 0,0 0 1 0 0,0 0-1 0 0,0 0 1 0 0,0 0-1 0 0,0 0 1 0 0,0 0-1 0 0,0 0 1 0 0,0 0-1 0 0,0 0 1 0 0,0 0-1 0 0,-1 0 1 0 0,1 0-1 0 0,-1 0 1 0 0,0-6-2674 0 0,1 2 2504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5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62 303 2665 0 0,'25'1'2133'0'0,"-5"-1"-1116"0"0,0 0-1 0 0,-1-1 0 0 0,26-5 0 0 0,-26 2-655 0 0,0-1-1 0 0,-1 0 1 0 0,0-2-1 0 0,0 0 1 0 0,0-1-1 0 0,-1 0 1 0 0,0-2-1 0 0,-1 0 1 0 0,29-23-1 0 0,-32 22-103 0 0,-7 7-95 0 0,0-1-1 0 0,-1 1 1 0 0,8-10-1 0 0,-12 13-102 0 0,0-1 1 0 0,0 1-1 0 0,0-1 0 0 0,0 0 1 0 0,0 1-1 0 0,0-1 0 0 0,-1 0 1 0 0,1 0-1 0 0,0 0 0 0 0,-1 0 1 0 0,1 1-1 0 0,-1-1 0 0 0,0 0 1 0 0,0 0-1 0 0,0 0 0 0 0,0 0 1 0 0,0-3-1 0 0,-2-1 40 0 0,1 1-1 0 0,-1 0 1 0 0,0 0-1 0 0,0-1 1 0 0,-1 2-1 0 0,1-1 1 0 0,-1 0-1 0 0,0 0 1 0 0,-1 1-1 0 0,1 0 1 0 0,-1-1-1 0 0,0 1 1 0 0,0 1-1 0 0,0-1 1 0 0,0 1-1 0 0,-10-7 1 0 0,3 4-138 0 0,1 0-1 0 0,-1 1 1 0 0,0 0 0 0 0,-1 0 0 0 0,1 1 0 0 0,-22-4-1 0 0,20 6 4 0 0,0 0-1 0 0,0 2 1 0 0,0-1-1 0 0,0 2 0 0 0,0 0 1 0 0,0 0-1 0 0,0 1 0 0 0,-14 4 1 0 0,15-2 65 0 0,1-1-1 0 0,-1 2 1 0 0,1-1 0 0 0,0 2 0 0 0,1-1-1 0 0,-1 1 1 0 0,1 1 0 0 0,-18 15 0 0 0,24-18 0 0 0,0 0 0 0 0,0 0 0 0 0,1 0 0 0 0,0 0 0 0 0,0 1 0 0 0,0 0 1 0 0,0 0-1 0 0,1 0 0 0 0,-1 0 0 0 0,1 0 0 0 0,0 0 0 0 0,-1 8 0 0 0,2-6 3 0 0,0 0 0 0 0,1 0 0 0 0,-1 0-1 0 0,1 0 1 0 0,1 0 0 0 0,0 1-1 0 0,0-1 1 0 0,3 11 0 0 0,0-4 2 0 0,1-1 1 0 0,0 0 0 0 0,1-1-1 0 0,1 0 1 0 0,0 0-1 0 0,0 0 1 0 0,1-1-1 0 0,1 0 1 0 0,14 15-1 0 0,-5-10-16 0 0,1 0-1 0 0,1-1 1 0 0,0-1-1 0 0,0-1 1 0 0,2-1-1 0 0,0-1 1 0 0,44 17-1 0 0,-51-24-275 0 0,1-1 0 0 0,-1 0 0 0 0,1-1 0 0 0,-1-1 0 0 0,1 0 0 0 0,-1-1 0 0 0,1-1 0 0 0,18-2 0 0 0,-5 0-1367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09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3105 0 0,'0'0'7085'0'0,"2"3"-6115"0"0,2 6-332 0 0,0 1 1 0 0,-1 0 0 0 0,0 0 0 0 0,0 0-1 0 0,1 15 1 0 0,4 56 797 0 0,-8-77-1364 0 0,2 17 357 0 0,-1 0 0 0 0,-2 1 0 0 0,-5 39 0 0 0,4-42-258 0 0,0-1 1 0 0,1 1-1 0 0,2 25 0 0 0,10 57-265 0 0,-3-36-576 0 0,-7-56 165 0 0,0-5 90 0 0,-1-1 0 0 0,0 1 0 0 0,0 0 0 0 0,0-1 0 0 0,0 1 0 0 0,-1 5 0 0 0,0 1-1589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24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51 4185 0 0,'-2'7'301'0'0,"-1"2"502"0"0,1-1 0 0 0,0 1 1 0 0,-1 15-1 0 0,-1 8 136 0 0,0 5 128 0 0,4-35-1033 0 0,0 58 773 0 0,-14 118 0 0 0,10-151-682 0 0,2 1 1 0 0,0 32-1 0 0,8 56 34 0 0,0-13-31 0 0,-5 42 41 0 0,3-28-123 0 0,2 85 19 0 0,-1-79 26 0 0,0-2 177 0 0,4 20-111 0 0,-4-95-114 0 0,-3-32-26 0 0,0-1-1 0 0,-1 17 0 0 0,2 163 84 0 0,-2-175-65 0 0,-4 27 0 0 0,0 3 152 0 0,2-8 265 0 0,3 48 27 0 0,1 27-376 0 0,-2-38 30 0 0,-2-43-123 0 0,-3 36 1 0 0,2-49-13 0 0,0 57 33 0 0,1 61-50 0 0,3-68 71 0 0,-4-33-64 0 0,2 23 11 0 0,0-49 4 0 0,0 1 0 0 0,-1 0 0 0 0,-3 13 0 0 0,-1 15-1 0 0,3 92-9 0 0,2-101-8 0 0,3 214 99 0 0,-1-134-49 0 0,-1 60-30 0 0,-1-157 1 0 0,3 16-1 0 0,-1 8 12 0 0,2 6-30 0 0,0-9 6 0 0,-1 39 25 0 0,4-8 13 0 0,-2-40-45 0 0,-2-15-3 0 0,0 1 0 0 0,0 14 0 0 0,8 59-25 0 0,-5-45 8 0 0,-2-17-4 0 0,5 51 40 0 0,-7-51-22 0 0,10 36 1 0 0,-7-40 15 0 0,-3-5 19 0 0,2 25-1 0 0,-4-25 2 0 0,5 24-1 0 0,-4-33-16 0 0,0 0 0 0 0,0 0 0 0 0,-1 7 0 0 0,-1-8-3 0 0,1-1 1 0 0,0 0 0 0 0,1 0-1 0 0,-1 1 1 0 0,1-1 0 0 0,0 0 0 0 0,2 7-1 0 0,0-3 1 0 0,-1 1 0 0 0,1-1 0 0 0,-2 1 0 0 0,1 0 0 0 0,-1 0 0 0 0,-1 15 0 0 0,1-7 19 0 0,0-6-16 0 0,1-1 0 0 0,5 19 1 0 0,-5-21 0 0 0,0-1 0 0 0,0 1 0 0 0,-1-1 0 0 0,0 1 0 0 0,0 0 0 0 0,-1 13 0 0 0,0-14 16 0 0,0 1 1 0 0,0-1-1 0 0,1 1 0 0 0,1 9 1 0 0,2 19-84 0 0,-4-23 14 0 0,0-2 81 0 0,0-1 0 0 0,3 18 0 0 0,-2-21-37 0 0,-1-1 0 0 0,1 0 1 0 0,-2 8-1 0 0,1-7 15 0 0,0-1-1 0 0,0 1 1 0 0,2 7 0 0 0,0 2 12 0 0,1 19 0 0 0,0 0-12 0 0,0 19-32 0 0,2 9 26 0 0,3 39 23 0 0,-8-81-11 0 0,0-15-9 0 0,0 0 0 0 0,0 1 0 0 0,2 10-1 0 0,17 106-79 0 0,-8-52-54 0 0,-8-52 120 0 0,2 26 0 0 0,1 8-92 0 0,33 132 94 0 0,-30-155 6 0 0,0-1 0 0 0,2-1 0 0 0,16 30 0 0 0,-22-47-12 0 0,1-1-1 0 0,1 0 0 0 0,0 0 1 0 0,11 12-1 0 0,-17-21 10 0 0,12 6-222 0 0,-11-6 225 0 0,12 4-35 0 0,-13-5 38 0 0,-1 0-1 0 0,1 0 1 0 0,0 0-1 0 0,-1 0 1 0 0,1 0 0 0 0,-1 0-1 0 0,1 0 1 0 0,0 0 0 0 0,-1 0-1 0 0,1 0 1 0 0,0 0-1 0 0,-1-1 1 0 0,1 1 0 0 0,0 0-1 0 0,-1 0 1 0 0,1-1 0 0 0,-1 1-1 0 0,1 0 1 0 0,-1-1-1 0 0,1 1 1 0 0,-1 0 0 0 0,1-1-1 0 0,0 0 1 0 0,2-3 28 0 0,-1 1 0 0 0,1-1 0 0 0,-1 0 0 0 0,0 1-1 0 0,0-1 1 0 0,0-1 0 0 0,0 1 0 0 0,-1 0 0 0 0,1 0 0 0 0,-1 0 0 0 0,1-8 0 0 0,-2 10-28 0 0,0 0 0 0 0,0 0 0 0 0,1 0 1 0 0,-1 1-1 0 0,1-1 0 0 0,-1 0 0 0 0,1 0 1 0 0,1-1-1 0 0,-2 1 3 0 0,1 1-1 0 0,0-1 1 0 0,-1 0 0 0 0,1 1 0 0 0,-1-1 0 0 0,1 0 0 0 0,-1 0 0 0 0,0 1-1 0 0,0-1 1 0 0,0-2 0 0 0,0-38 93 0 0,0 28-68 0 0,-1-21 0 0 0,0 25-14 0 0,1-1 0 0 0,1-15 1 0 0,0-12 35 0 0,-8-83 76 0 0,0 41-134 0 0,3 55 60 0 0,-1-4 39 0 0,-2-53 1 0 0,7 64-47 0 0,0-2-13 0 0,-3-36 0 0 0,0 32 32 0 0,2 0 1 0 0,1 0 0 0 0,5-38 0 0 0,-1-3 111 0 0,-5-60 396 0 0,1-29-114 0 0,-3-102-188 0 0,0 161-218 0 0,2-49 37 0 0,-7-108-100 0 0,0-1 32 0 0,1 13 68 0 0,-2-28-125 0 0,4 49 153 0 0,4-17-118 0 0,0 6 92 0 0,-3 40-12 0 0,5 154-8 0 0,4-124-43 0 0,-5 147-30 0 0,-3-162 78 0 0,-9-135-25 0 0,-10 22 49 0 0,21 276-98 0 0,-7-109-18 0 0,-2-11-15 0 0,-22-76 147 0 0,28 130-132 0 0,2 26-9 0 0,-3-52 44 0 0,-6-40 6 0 0,10 67-24 0 0,1 32 45 0 0,-9-66 0 0 0,2 68-31 0 0,-3 1 1 0 0,-17-47-1 0 0,27 88-18 0 0,-21-52 46 0 0,18 48-19 0 0,0-1-1 0 0,0 0 1 0 0,-1 1-1 0 0,0 0 1 0 0,0 0-1 0 0,-8-8 1 0 0,9 10-6 0 0,0-1 0 0 0,0 1 1 0 0,-5-9-1 0 0,-4-5 12 0 0,6 10-40 0 0,1 0 1 0 0,-1 0 0 0 0,1 0-1 0 0,-7-16 1 0 0,7 12 2 0 0,-1 1 0 0 0,-8-11 0 0 0,13 20 11 0 0,0 2-122 0 0,-1 0 86 0 0,1 0-1 0 0,0 0 1 0 0,0 0-1 0 0,0 0 1 0 0,0 0-1 0 0,0 0 1 0 0,0 1-1 0 0,0-1 1 0 0,0 0-1 0 0,0 1 1 0 0,0-1-1 0 0,1 0 1 0 0,-1 1-1 0 0,0 2 1 0 0,-6 26-201 0 0,4-17 121 0 0,-13 106-12 0 0,5-25-17 0 0,10-81 105 0 0,0 1 0 0 0,1 0 1 0 0,1 0-1 0 0,0-1 0 0 0,3 17 0 0 0,2 32-3 0 0,-5-54 45 0 0,3 104-36 0 0,-2-86 7 0 0,2 0 1 0 0,8 32 0 0 0,6 21 559 0 0,-23-105-492 0 0,1-1 0 0 0,1 0 0 0 0,2-30 0 0 0,0 15-74 0 0,-1-137 9 0 0,2 157-4 0 0,-2-28 34 0 0,1 26-9 0 0,0 1 1 0 0,5-31-1 0 0,-4 48 11 0 0,0 5-14 0 0,0 0 0 0 0,0 1-1 0 0,0-1 1 0 0,0 0-1 0 0,0 1 1 0 0,0-1-1 0 0,0 0 1 0 0,0 0 0 0 0,1 1-1 0 0,-1-1 1 0 0,0 0-1 0 0,0 1 1 0 0,1-1-1 0 0,-1 0 1 0 0,0 1 0 0 0,1-1-1 0 0,-1 0 1 0 0,1 1-1 0 0,-1-1 1 0 0,1 1-1 0 0,-1-1 1 0 0,1 1 0 0 0,-1-1-1 0 0,2 0 1 0 0,-2 1-46 0 0,4 19-690 0 0,2 33 83 0 0,-2-10 215 0 0,8 94-684 0 0,-4-34 682 0 0,19 180 225 0 0,-24-244 247 0 0,0-12-23 0 0,1 0 0 0 0,1 0 0 0 0,1-1 1 0 0,16 41-1 0 0,-19-57-19 0 0,-2-7 14 0 0,0 1 0 0 0,-1-1 0 0 0,1 0 0 0 0,0 0 0 0 0,0 0 0 0 0,0 0 0 0 0,1 0 0 0 0,1 3 0 0 0,-3-4 57 0 0,1-2-51 0 0,-1 1 1 0 0,0 0-1 0 0,1 0 1 0 0,-1-1-1 0 0,0 1 0 0 0,1 0 1 0 0,-1-1-1 0 0,0 1 1 0 0,0 0-1 0 0,1-1 1 0 0,-1 1-1 0 0,0-1 0 0 0,0 1 1 0 0,0 0-1 0 0,0-1 1 0 0,1 1-1 0 0,-1-1 1 0 0,0 1-1 0 0,0 0 0 0 0,0-1 1 0 0,0 1-1 0 0,0-1 1 0 0,1-10 94 0 0,-6-137 50 0 0,2 90-388 0 0,-40-300-1089 0 0,17 172 1105 0 0,25 178 267 0 0,0 1 0 0 0,-1-1 0 0 0,0 1 0 0 0,0 0 0 0 0,-1 0 0 0 0,0 0 0 0 0,-4-7 0 0 0,7 13 28 0 0,4 2 23 0 0,-2 2-88 0 0,-1-1 0 0 0,1 1 0 0 0,-1 0 0 0 0,0-1-1 0 0,0 1 1 0 0,0 0 0 0 0,-1-1 0 0 0,1 1 0 0 0,-1 0 0 0 0,1 3-1 0 0,1 5-8 0 0,10 40-8 0 0,43 204-35 0 0,28 233 519 0 0,-18-214-39 0 0,-63-263 182 0 0,-7-26-350 0 0,-45-165-747 0 0,15 51-357 0 0,-57-216-1473 0 0,61 188 1191 0 0,11 51 1050 0 0,14 88 369 0 0,1 21-264 0 0,4-1-59 0 0,1-1-1 0 0,-1 1 1 0 0,1-1 0 0 0,0 1-1 0 0,-1-1 1 0 0,1 1-1 0 0,0 0 1 0 0,0-1 0 0 0,0 1-1 0 0,0-1 1 0 0,1 1 0 0 0,0 2-1 0 0,-1 0-2 0 0,18 164-26 0 0,7 52 306 0 0,15 99 126 0 0,25 299 970 0 0,-62-593-1271 0 0,-3-12-12 0 0,2-1 0 0 0,0 0 0 0 0,4 16 0 0 0,-6-27 192 0 0,-5-18 349 0 0,-12-66-472 0 0,-32-184-1188 0 0,-21-223-2190 0 0,56 405 3146 0 0,-6-50 354 0 0,17 107 34 0 0,-1-10 987 0 0,8 57-813 0 0,-1-5-477 0 0,7 101 157 0 0,2 7 69 0 0,18 194 161 0 0,-11-91-279 0 0,13 265 126 0 0,-27-349-181 0 0,0 32 187 0 0,-5-169-185 0 0,0 0 1 0 0,0 0-1 0 0,0 0 0 0 0,-1 0 1 0 0,1 0-1 0 0,-1 0 0 0 0,0 0 1 0 0,-2 6-1 0 0,3-10-38 0 0,0 0 0 0 0,0 0-1 0 0,0 0 1 0 0,0 0 0 0 0,0 0-1 0 0,-1 0 1 0 0,1 1 0 0 0,0-1-1 0 0,0 0 1 0 0,0 0 0 0 0,0 0-1 0 0,0 0 1 0 0,0 0 0 0 0,0 0 0 0 0,0 0-1 0 0,0 0 1 0 0,0 0 0 0 0,-1 0-1 0 0,1 1 1 0 0,0-1 0 0 0,0 0-1 0 0,0 0 1 0 0,0 0 0 0 0,0 0-1 0 0,0 0 1 0 0,0 0 0 0 0,-1 0 0 0 0,1 0-1 0 0,0 0 1 0 0,0 0 0 0 0,0 0-1 0 0,0 0 1 0 0,0 0 0 0 0,0 0-1 0 0,0 0 1 0 0,-1 0 0 0 0,1 0 0 0 0,0 0-1 0 0,0 0 1 0 0,0 0 0 0 0,0 0-1 0 0,0-1 1 0 0,0 1 0 0 0,0 0-1 0 0,-1 0 1 0 0,1 0 0 0 0,0 0-1 0 0,0 0 1 0 0,0 0 0 0 0,0 0 0 0 0,0 0-1 0 0,0 0 1 0 0,0 0 0 0 0,0-1-1 0 0,0 1 1 0 0,0 0 0 0 0,0 0-1 0 0,0 0 1 0 0,-1 0 0 0 0,-2-8 50 0 0,-10-29-24 0 0,1-1-1 0 0,-12-76 1 0 0,2-83-427 0 0,12 98 138 0 0,1 6 64 0 0,-9-72-80 0 0,-17-306-265 0 0,32 399 398 0 0,3-148-229 0 0,2 50 445 0 0,-1 139 2 0 0,0 20 65 0 0,1 17 244 0 0,3 56-248 0 0,-3 75 0 0 0,-2-18-108 0 0,23 361-84 0 0,-8-159-110 0 0,5 106 110 0 0,-13-298 81 0 0,0 28 10 0 0,-5-124-16 0 0,-1-23 33 0 0,0 1 0 0 0,-1-1-1 0 0,0 1 1 0 0,-2 11 0 0 0,-3-26 357 0 0,4 1-400 0 0,0 0 0 0 0,0 0-1 0 0,1 0 1 0 0,-1-1-1 0 0,1 1 1 0 0,-1 0 0 0 0,1 0-1 0 0,0-1 1 0 0,1-5 0 0 0,-1-6 18 0 0,-3-102 140 0 0,1-174-66 0 0,6 67-79 0 0,5-95 136 0 0,-8-121-55 0 0,-4 342-62 0 0,-2-64 251 0 0,5 155-246 0 0,0-6 43 0 0,0 13-160 0 0,1 7-148 0 0,42 440-1428 0 0,-37-389 1452 0 0,14 168-133 0 0,-13-128 259 0 0,6 122 35 0 0,17 155 325 0 0,-27-345-229 0 0,-2-21 61 0 0,0 1 0 0 0,0-1 0 0 0,4 13 0 0 0,-2-43 596 0 0,0-29-371 0 0,-5-66 0 0 0,0 50-263 0 0,0-54-61 0 0,-13-289 68 0 0,6 258 15 0 0,5 54-54 0 0,-2 41-1 0 0,0-24 320 0 0,6 80-332 0 0,0 0-58 0 0,0 0-1 0 0,-1 0 1 0 0,1 0 0 0 0,0 0-1 0 0,0 0 1 0 0,0 0-1 0 0,-1 0 1 0 0,1 1-1 0 0,0-1 1 0 0,0 0-1 0 0,0 0 1 0 0,0 0-1 0 0,-1 0 1 0 0,1 1 0 0 0,0-1-1 0 0,0 0 1 0 0,0 0-1 0 0,0 0 1 0 0,0 0-1 0 0,0 1 1 0 0,0-1-1 0 0,-1 0 1 0 0,1 0 0 0 0,0 1-1 0 0,0-1 1 0 0,0 0-1 0 0,0 0 1 0 0,0 0-1 0 0,0 1 1 0 0,0-1-1 0 0,0 0 1 0 0,0 1-1 0 0,1 9-147 0 0,-1-7 113 0 0,11 64-279 0 0,-2-21 253 0 0,18 179-320 0 0,-11-86 101 0 0,-1 15 134 0 0,8 61 313 0 0,-21-204-139 0 0,1 13 43 0 0,2 0 0 0 0,11 35 1 0 0,-16-58-16 0 0,3-20 269 0 0,-8-114 259 0 0,-1 46-441 0 0,-18-350 146 0 0,17 326-183 0 0,-4-53-83 0 0,5 115 45 0 0,-15-64 0 0 0,19 104 2 0 0,1 8 57 0 0,0 9-783 0 0,13 141-335 0 0,-4-73 664 0 0,32 257-657 0 0,-23-193 848 0 0,29 146 192 0 0,-44-280 127 0 0,0-9 272 0 0,-2-12-45 0 0,-36-219 750 0 0,-1-5-812 0 0,4 51-236 0 0,5 30 40 0 0,6 18 82 0 0,21 128-205 0 0,0-1 0 0 0,3-20-1 0 0,0 1 120 0 0,-1-12-134 0 0,-1 42-5 0 0,0 0 0 0 0,0-1 0 0 0,1 1 0 0 0,-1 0 0 0 0,1-1 0 0 0,-1 1-1 0 0,2-3 1 0 0,3-14 14 0 0,-3-26 52 0 0,-1 1 0 0 0,-7-67 1 0 0,-1 47-46 0 0,3-65 0 0 0,2 36-59 0 0,0 67 36 0 0,1 17 40 0 0,0-1 0 0 0,1-16 0 0 0,0 22-32 0 0,0 0 0 0 0,-1 0 1 0 0,1 0-1 0 0,-1 1 0 0 0,0-1 0 0 0,-1-5 0 0 0,0 4-22 0 0,1 1-1 0 0,0-1 0 0 0,0 0 1 0 0,0-5-1 0 0,1-6 55 0 0,-2 0 1 0 0,-6-30-1 0 0,8 46-44 0 0,0-1 0 0 0,0 1 1 0 0,0-1-1 0 0,0 1 0 0 0,-1 0 0 0 0,1-1 0 0 0,0 1 0 0 0,0-1 1 0 0,0 1-1 0 0,-1 0 0 0 0,1-1 0 0 0,0 1 0 0 0,0-1 0 0 0,-1 1 0 0 0,1 0 1 0 0,0-1-1 0 0,-1 1 0 0 0,1 0 0 0 0,0 0 0 0 0,-1-1 0 0 0,0 1-6 0 0,1 0 0 0 0,0 0-1 0 0,0 0 1 0 0,0 0 0 0 0,0 0-1 0 0,-1 0 1 0 0,1 0 0 0 0,0 1 0 0 0,0-1-1 0 0,0 0 1 0 0,0 0 0 0 0,-1 0-1 0 0,1 0 1 0 0,0 0 0 0 0,0 0-1 0 0,0 1 1 0 0,0-1 0 0 0,0 0-1 0 0,0 0 1 0 0,-1 0 0 0 0,1 0-1 0 0,0 1 1 0 0,0-1 0 0 0,0 0 0 0 0,0 0-1 0 0,0 0 1 0 0,0 0 0 0 0,0 1-1 0 0,0-1 1 0 0,0 0 0 0 0,0 0-1 0 0,0 0 1 0 0,0 1 0 0 0,0-1-1 0 0,0 0 1 0 0,0 0 0 0 0,0 0 0 0 0,0 1-1 0 0,0-1 1 0 0,0 0 0 0 0,0 0-1 0 0,0 1 1 0 0,1 4-1 0 0,0 0 0 0 0,1 0 1 0 0,-1 0-1 0 0,1 0 0 0 0,0 0 0 0 0,4 8 0 0 0,5 11-12 0 0,31 108 112 0 0,-37-115-45 0 0,-2-8-15 0 0,-1 1 0 0 0,1 0-1 0 0,-1 0 1 0 0,0 11 0 0 0,-2-33 33 0 0,-1-1-1 0 0,-1 0 0 0 0,0 1 0 0 0,-1-1 0 0 0,-4-13 0 0 0,-27-58-77 0 0,29 71 29 0 0,-11-30-34 0 0,-3-6 3 0 0,11 30 46 0 0,-13-37-1 0 0,21 55-25 0 0,0 1 0 0 0,0 0-1 0 0,0-1 1 0 0,0 1 0 0 0,0 0-1 0 0,0-1 1 0 0,0 1-1 0 0,0 0 1 0 0,0-1 0 0 0,0 1-1 0 0,0 0 1 0 0,0-1 0 0 0,0 1-1 0 0,0 0 1 0 0,0-1 0 0 0,0 1-1 0 0,0 0 1 0 0,0-1-1 0 0,0 1 1 0 0,0 0 0 0 0,1 0-1 0 0,-1-1 1 0 0,0 1 0 0 0,0 0-1 0 0,0-1 1 0 0,1 1-1 0 0,-1 0 1 0 0,0 0 0 0 0,0-1-1 0 0,1 1 1 0 0,-1 0 0 0 0,0 0-1 0 0,0 0 1 0 0,1 0-1 0 0,-1-1 1 0 0,1 1 0 0 0,-1 0 0 0 0,0 0 0 0 0,1 0 0 0 0,-1 0 0 0 0,0 1 0 0 0,1-1 0 0 0,-1 0 0 0 0,0 0 0 0 0,0 0 0 0 0,1 0-1 0 0,-1 0 1 0 0,0 0 0 0 0,1 1 0 0 0,-1-1 0 0 0,0 0 0 0 0,0 0 0 0 0,1 0 0 0 0,-1 1 0 0 0,0-1 0 0 0,0 0 0 0 0,0 1 0 0 0,1-1 0 0 0,-1 0 0 0 0,0 0 0 0 0,0 1 0 0 0,0-1-1 0 0,0 0 1 0 0,0 1 0 0 0,1-1 0 0 0,-1 0 0 0 0,0 1 0 0 0,0-1 0 0 0,0 0 0 0 0,0 1 0 0 0,0-1 0 0 0,0 0 0 0 0,0 1 0 0 0,0-1 0 0 0,1 17 46 0 0,-1-9-28 0 0,1 1 1 0 0,0-1-1 0 0,4 12 0 0 0,28 122-409 0 0,-19-70 307 0 0,6 37 136 0 0,16 126-9 0 0,-16-117-186 0 0,-7-44 66 0 0,4 30 23 0 0,1 9 83 0 0,8 93 73 0 0,-6 147-30 0 0,-10-145 165 0 0,6 101-16 0 0,-10-97-220 0 0,-5-111 20 0 0,-2 85-32 0 0,-6-87-62 0 0,1-32 92 0 0,3-25-75 0 0,-7 194-45 0 0,6-167 154 0 0,-1 1-225 0 0,3-58-158 0 0,2-12 326 0 0,0 0 0 0 0,0 0 0 0 0,0 0 0 0 0,0 0 0 0 0,0 0 0 0 0,0 0 0 0 0,0 0-1 0 0,0 0 1 0 0,0 0 0 0 0,0 0 0 0 0,0 0 0 0 0,0 0 0 0 0,0 0 0 0 0,0 0 0 0 0,0 0 0 0 0,0 0 0 0 0,0 0 0 0 0,0 0 0 0 0,0 1 0 0 0,0-1 0 0 0,0 0 0 0 0,0 0-1 0 0,0 0 1 0 0,0 0 0 0 0,0 0 0 0 0,0 0 0 0 0,-1 0 0 0 0,1 0 0 0 0,0 0 0 0 0,0 0 0 0 0,0 0 0 0 0,0 0 0 0 0,0 0 0 0 0,0 0 0 0 0,0 0 0 0 0,0 0-1 0 0,0 0 1 0 0,0 0 0 0 0,0 0 0 0 0,0 0 0 0 0,0 0 0 0 0,0 0 0 0 0,0 0 0 0 0,0 0 0 0 0,0 0 0 0 0,0 0 0 0 0,0 0 0 0 0,0 0 0 0 0,0 0 0 0 0,0 0-1 0 0,0 0 1 0 0,-1 0 0 0 0,1-1 0 0 0,0 1 0 0 0,0 0 0 0 0,0 0 0 0 0,0 0 0 0 0,0 0 0 0 0,0 0 0 0 0,0 0 0 0 0,0 0 0 0 0,0 0 0 0 0,0 0 0 0 0,-1-8-84 0 0,-18-218 300 0 0,9 90-226 0 0,-25-453-88 0 0,31 427 15 0 0,-2-116-162 0 0,8 153 367 0 0,10 450-1073 0 0,5 31 825 0 0,-6-124-22 0 0,-5-117 150 0 0,16 298 55 0 0,-17-335-13 0 0,31 432 221 0 0,-35-496-267 0 0,0-1 48 0 0,0 26-1 0 0,-1-39-27 0 0,0 0 0 0 0,0 1 1 0 0,0-1-1 0 0,0 1 0 0 0,0-1 0 0 0,0 1 0 0 0,0-1 0 0 0,0 0 0 0 0,-1 1 0 0 0,1-1 0 0 0,0 1 0 0 0,0-1 0 0 0,0 0 0 0 0,-1 1 0 0 0,1-1 0 0 0,0 0 1 0 0,0 1-1 0 0,-1-1 0 0 0,1 0 0 0 0,0 1 0 0 0,-1-1 0 0 0,1 0 0 0 0,0 0 0 0 0,-1 1 173 0 0,-4-3-6 0 0,3-1-177 0 0,1 0-1 0 0,-1 0 0 0 0,1 0 0 0 0,0 0 1 0 0,-1 0-1 0 0,1 0 0 0 0,1-1 0 0 0,-1 1 1 0 0,0-4-1 0 0,-1-1 5 0 0,-77-490 324 0 0,32-99-354 0 0,39 488-2 0 0,-4-125 118 0 0,11 217-90 0 0,1 15-113 0 0,0 10-66 0 0,1 226-688 0 0,0 92 611 0 0,3-86 239 0 0,0-88 33 0 0,14 254 72 0 0,-6-191-185 0 0,-12-205 316 0 0,-2-16-82 0 0,-3-16-50 0 0,-13-276 173 0 0,14 185-198 0 0,-24-657 126 0 0,21 603-113 0 0,-1-27-13 0 0,8 184-50 0 0,3-148 211 0 0,-4 143-139 0 0,1 15-88 0 0,0 0 0 0 0,0 0 0 0 0,0 0 1 0 0,0 0-1 0 0,0 0 0 0 0,0 0 0 0 0,0 0 1 0 0,0 0-1 0 0,0 0 0 0 0,0-1 0 0 0,0 1 1 0 0,0 0-1 0 0,0 0 0 0 0,0 0 0 0 0,0 0 1 0 0,0 0-1 0 0,0 0 0 0 0,0 0 0 0 0,0 0 1 0 0,0 0-1 0 0,-1 0 0 0 0,1 0 0 0 0,0 0 1 0 0,0 0-1 0 0,0 0 0 0 0,0 0 0 0 0,0 0 1 0 0,0 0-1 0 0,0 0 0 0 0,0 0 0 0 0,0 0 1 0 0,0 0-1 0 0,0 0 0 0 0,0 0 0 0 0,0 0 1 0 0,0 0-1 0 0,0 0 0 0 0,0 0 0 0 0,0 0 1 0 0,-1 0-1 0 0,1 0 0 0 0,0 0 0 0 0,0 0 1 0 0,0 0-1 0 0,0 0 0 0 0,0 0 0 0 0,0 0 1 0 0,0 0-1 0 0,0 0 0 0 0,0 0 0 0 0,0 0 1 0 0,0 0-1 0 0,0 0 0 0 0,0 0 0 0 0,0 0 1 0 0,0 0-1 0 0,-4 8-211 0 0,1 12-31 0 0,0-1-1 0 0,-1 35 1 0 0,3-27 181 0 0,-10 429-637 0 0,10-369 663 0 0,9 414-19 0 0,-5-402 110 0 0,0-16-8 0 0,-1 135 100 0 0,-4-211-47 0 0,0-7 57 0 0,-3-11-17 0 0,1-7-129 0 0,2 0 0 0 0,-1-28 0 0 0,1 5 23 0 0,-12-229 216 0 0,6 165-186 0 0,2 39-60 0 0,-9-164-20 0 0,-7-84-116 0 0,15 127 114 0 0,1 121 122 0 0,0 167-1124 0 0,8 202 395 0 0,3-62 672 0 0,-2-67 13 0 0,3 118 35 0 0,-5-277-70 0 0,0-5 26 0 0,-1 0 0 0 0,0 0 0 0 0,0 1 0 0 0,-3 10 0 0 0,3-19 468 0 0,0-4-378 0 0,1-12-98 0 0,0 0 0 0 0,-1-1 1 0 0,-1 1-1 0 0,-2-17 0 0 0,-1-6 57 0 0,1-144 132 0 0,2 47-184 0 0,-1 3 43 0 0,-6-111 7 0 0,2 73 136 0 0,3 141-139 0 0,3 26-69 0 0,0 1 0 0 0,-1-1 0 0 0,1 1 0 0 0,-1-1-1 0 0,0 1 1 0 0,1-1 0 0 0,-1 1 0 0 0,0 0 0 0 0,0-1 0 0 0,0 1 0 0 0,0 0 0 0 0,0 0 0 0 0,0-1 0 0 0,-1 0 0 0 0,1 2 138 0 0,0 46-668 0 0,0 27 320 0 0,12 194-202 0 0,3 102 117 0 0,-13-363 269 0 0,15 259-132 0 0,-10-194 42 0 0,3 36-876 0 0,-8-102 456 0 0,0 0 0 0 0,0 0 0 0 0,4 9 0 0 0,-5-14 485 0 0,2 9-2287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35:2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66 4769 0 0,'6'29'6844'0'0,"3"30"-6932"0"0,-5-32 647 0 0,26 106-442 0 0,-14-72-154 0 0,40 215 72 0 0,-40-189 31 0 0,-13-74-48 0 0,6 30 86 0 0,-8-42 0 0 0,0-9 7 0 0,0 0-1 0 0,-1-1 1 0 0,0 1 0 0 0,-1 0 0 0 0,-2-16 0 0 0,0-1-50 0 0,-38-302 26 0 0,36 304-76 0 0,-56-308 49 0 0,60 309-68 0 0,1 20 12 0 0,1 5-252 0 0,31 251-39 0 0,17 188 396 0 0,-23-110-214 0 0,-10-144 88 0 0,-4-39 310 0 0,-12-147 133 0 0,-5-8-137 0 0,1-4-265 0 0,0 0 0 0 0,0-1 0 0 0,1 1-1 0 0,1 0 1 0 0,-2-17 0 0 0,0 5-18 0 0,-25-156 72 0 0,6 26 12 0 0,-13-71-77 0 0,5 22-48 0 0,8 42 58 0 0,3 15 26 0 0,15 100-23 0 0,3 28 60 0 0,0 1 0 0 0,0-1-1 0 0,-9-24 1 0 0,3 29 297 0 0,7 12-347 0 0,0 2-78 0 0,0-1 1 0 0,0 1-1 0 0,0 0 1 0 0,1 0-1 0 0,-1 0 1 0 0,1-1 0 0 0,-1 1-1 0 0,1 0 1 0 0,0 0-1 0 0,1 5 1 0 0,5 33-124 0 0,-4-27 122 0 0,29 209-423 0 0,-8-43 441 0 0,3 17 28 0 0,10 60-105 0 0,-9-77 21 0 0,19 97 204 0 0,-40-242-68 0 0,-4-23 33 0 0,0 0 0 0 0,0 1-1 0 0,6 11 1 0 0,-8-23-6 0 0,1-24 110 0 0,0 0 1 0 0,-2-1-1 0 0,-1 1 0 0 0,-7-37 1 0 0,2 19-87 0 0,-18-184 182 0 0,7 60-168 0 0,-25-275-87 0 0,34-4 230 0 0,6 372 200 0 0,28 547-2361 0 0,-10-262 1794 0 0,41 391 97 0 0,-55-595 19 0 0,-1-6-3 0 0,1 1 0 0 0,-1 0-1 0 0,1 0 1 0 0,0 0 0 0 0,0-1-1 0 0,0 1 1 0 0,2 3 0 0 0,-3-6 180 0 0,7-35 315 0 0,0-178 271 0 0,-17-3-671 0 0,1 24-32 0 0,2-301 447 0 0,7 491-443 0 0,0 5-531 0 0,17 157-465 0 0,5 51 192 0 0,-12-36 549 0 0,4 53-1 0 0,-10-176 215 0 0,12 101 174 0 0,-16-153 405 0 0,-7-101 62 0 0,2 44-648 0 0,-11-339 77 0 0,10 204-85 0 0,3-131 211 0 0,3 281-205 0 0,-1 26 18 0 0,1 1 0 0 0,1 0 0 0 0,2-15 1 0 0,-3 28 4 0 0,3 17-283 0 0,6 160-469 0 0,-7-93 516 0 0,5 61-58 0 0,3 109-65 0 0,-6-74 147 0 0,-1 139 216 0 0,-6-236 99 0 0,11 116-1 0 0,-6-192 41 0 0,-1-13-65 0 0,0-14 48 0 0,-4-116 251 0 0,0-24-264 0 0,-4-170-186 0 0,0 147-11 0 0,-7-77 155 0 0,12 230-47 0 0,5 82-1092 0 0,12 227 171 0 0,-9 25 426 0 0,-1-101 432 0 0,5 55 93 0 0,0 16-3 0 0,-5-145 90 0 0,0 11 419 0 0,-5-138-269 0 0,-1-12-217 0 0,-22-282 464 0 0,-5-33-549 0 0,28 318-23 0 0,-13-166 400 0 0,13 173-289 0 0,-1 2-156 0 0,1-1 1 0 0,0 1-1 0 0,0-1 0 0 0,-1 1 0 0 0,1-1 0 0 0,0 1 1 0 0,0-1-1 0 0,0 1 0 0 0,-1-1 0 0 0,1 1 0 0 0,0 0 0 0 0,0-1 1 0 0,0 1-1 0 0,0-1 0 0 0,0 1 0 0 0,0 1 0 0 0,0 17-218 0 0,1-13 164 0 0,15 609-681 0 0,0-426 777 0 0,-7-99 0 0 0,-8-88-11 0 0,0 11-28 0 0,4 19 1 0 0,-5-31 106 0 0,3-6 72 0 0,-1-3-88 0 0,-1 1 1 0 0,0-1-1 0 0,0 0 0 0 0,-1 1 1 0 0,0-1-1 0 0,-3-15 1 0 0,2 9-16 0 0,-32-235 464 0 0,17 144-445 0 0,2 29 613 0 0,14 76-686 0 0,0 0 1 0 0,0 0-1 0 0,0 0 1 0 0,0 0-1 0 0,0 0 1 0 0,0 0-1 0 0,0 0 1 0 0,0 0-1 0 0,0 0 1 0 0,0 0-1 0 0,0 0 0 0 0,0 0 1 0 0,0 0-1 0 0,0 0 1 0 0,0 0-1 0 0,0 0 1 0 0,0 0-1 0 0,0 1 1 0 0,0-1-1 0 0,0 0 1 0 0,0 0-1 0 0,0 0 1 0 0,0 0-1 0 0,0 0 1 0 0,0 0-1 0 0,0 0 1 0 0,0 0-1 0 0,0 0 1 0 0,0 0-1 0 0,0 0 1 0 0,0 0-1 0 0,0 0 1 0 0,0 0-1 0 0,0 0 1 0 0,0 0-1 0 0,0 0 1 0 0,0 0-1 0 0,0 0 1 0 0,0 0-1 0 0,-1 0 1 0 0,1 0-1 0 0,0 0 1 0 0,0 0-1 0 0,0 0 1 0 0,0 0-1 0 0,0 0 1 0 0,0 0-1 0 0,0 0 1 0 0,0 0-1 0 0,0 0 1 0 0,0 0-1 0 0,0 0 1 0 0,0 0-1 0 0,0 0 0 0 0,0 0 1 0 0,0 0-1 0 0,0 0 1 0 0,0 0-1 0 0,-1 0 1 0 0,1 0-1 0 0,0 0 1 0 0,0 0-1 0 0,0 0 1 0 0,0 0-1 0 0,0 0 1 0 0,0 0-1 0 0,0 0 1 0 0,0 0-1 0 0,0-1 1 0 0,-2 7-195 0 0,0 22-203 0 0,1 41 1 0 0,2-33 361 0 0,2 30 61 0 0,16 88 0 0 0,-13-111-32 0 0,30 170 69 0 0,-36-212 180 0 0,0-2-116 0 0,0-4-75 0 0,0 0 0 0 0,-1 1 0 0 0,1-1 0 0 0,-1 0 0 0 0,0 1 0 0 0,-1-1 0 0 0,-2-8 0 0 0,-3-7 10 0 0,-6-43 44 0 0,-6-69 0 0 0,-1-9 27 0 0,13 97-86 0 0,3 17 96 0 0,-13-46 0 0 0,17 73-136 0 0,0 0 0 0 0,0 0 0 0 0,0 0 0 0 0,0 0 0 0 0,0 0 0 0 0,0 0 0 0 0,0-1 0 0 0,0 1 1 0 0,0 0-1 0 0,0 0 0 0 0,0 0 0 0 0,0 0 0 0 0,0 0 0 0 0,0 0 0 0 0,0 0 0 0 0,0 0 0 0 0,0 0 0 0 0,0 0 1 0 0,0-1-1 0 0,0 1 0 0 0,0 0 0 0 0,0 0 0 0 0,0 0 0 0 0,0 0 0 0 0,0 0 0 0 0,0 0 0 0 0,0 0 1 0 0,0 0-1 0 0,0 0 0 0 0,0 0 0 0 0,-1 0 0 0 0,1 0 0 0 0,0 0 0 0 0,0 0 0 0 0,0 0 0 0 0,0-1 0 0 0,0 1 1 0 0,0 0-1 0 0,0 0 0 0 0,0 0 0 0 0,0 0 0 0 0,0 0 0 0 0,0 0 0 0 0,-1 0 0 0 0,1 0 0 0 0,0 0 0 0 0,0 0 1 0 0,0 0-1 0 0,0 0 0 0 0,0 0 0 0 0,0 0 0 0 0,0 0 0 0 0,0 0 0 0 0,-2 7-217 0 0,2 10-242 0 0,3 17 233 0 0,2 1 0 0 0,11 41 0 0 0,0-1 145 0 0,-6-19 59 0 0,20 100-37 0 0,-20-113 56 0 0,26 65 0 0 0,-29-97 167 0 0,-6-10 165 0 0,-3-7-126 0 0,-3-3-149 0 0,1 0 0 0 0,1 0 0 0 0,0 0 0 0 0,-3-12 0 0 0,2 4-29 0 0,-37-165 181 0 0,28 117-172 0 0,-12-58 29 0 0,25 122 11 0 0,-1 2-196 0 0,1-1 99 0 0,0 1 0 0 0,0-1 0 0 0,0 1-1 0 0,-1 0 1 0 0,1-1 0 0 0,0 1 0 0 0,0-1 0 0 0,0 1 0 0 0,0-1-1 0 0,0 1 1 0 0,0 0 0 0 0,0-1 0 0 0,0 1 0 0 0,0-1 0 0 0,1 1-1 0 0,-1-1 1 0 0,0 1 0 0 0,0 0 0 0 0,1 0-17 0 0,14 180-26 0 0,-5-36 55 0 0,-10-139 8 0 0,1 0 0 0 0,0 0 0 0 0,1 0 0 0 0,-1 0 1 0 0,1 0-1 0 0,5 9 0 0 0,-7-14 59 0 0,0-5 4 0 0,0 0 1 0 0,0 1 0 0 0,0-1 0 0 0,-1 0-1 0 0,0 1 1 0 0,0-1 0 0 0,-2-5 0 0 0,-2-10 32 0 0,-22-190 45 0 0,18 121-87 0 0,-6-138 59 0 0,-4-23-56 0 0,5 156-14 0 0,-6-48 184 0 0,19 132-221 0 0,-1-6-1586 0 0,2 14 995 0 0,0-1 0 0 0,0 1 0 0 0,0-1 0 0 0,1 1 0 0 0,-1 0 0 0 0,0-1 0 0 0,1 1 0 0 0,0-3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7.85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65 49 3329 0 0,'-19'-45'11521'0'0,"19"45"-11514"0"0,0 0 0 0 0,0 0 0 0 0,0 0 0 0 0,0 0 0 0 0,0 0-1 0 0,0 0 1 0 0,-1-1 0 0 0,1 1 0 0 0,0 0 0 0 0,0 0 0 0 0,0 0 0 0 0,0 0 0 0 0,0 0 0 0 0,0 0 0 0 0,0 0 0 0 0,0 0 0 0 0,0 0 0 0 0,0 0 0 0 0,0 0 0 0 0,0 0 0 0 0,-1 0-1 0 0,1 0 1 0 0,0 0 0 0 0,0 0 0 0 0,0 0 0 0 0,0 0 0 0 0,0 0 0 0 0,0 0 0 0 0,0 0 0 0 0,0 0 0 0 0,0 0 0 0 0,0 0 0 0 0,0 1 0 0 0,0-1 0 0 0,0 0 0 0 0,-1 0 0 0 0,1 0-1 0 0,0 0 1 0 0,0 0 0 0 0,0 0 0 0 0,0 0 0 0 0,0 0 0 0 0,0 0 0 0 0,0 0 0 0 0,0 0 0 0 0,0 0 0 0 0,0 0 0 0 0,0 0 0 0 0,0 0 0 0 0,0 1 0 0 0,0-1 0 0 0,0 0 0 0 0,0 0 0 0 0,0 0-1 0 0,0 0 1 0 0,0 0 0 0 0,0 0 0 0 0,0 0 0 0 0,0 0 0 0 0,0 0 0 0 0,-2 6 71 0 0,-4 88 343 0 0,10 165-1 0 0,24-26 301 0 0,-24-205-611 0 0,10 44 673 0 0,-13-71-400 0 0,-3-6 835 0 0,-15-162-149 0 0,9 59-1053 0 0,-20-109-90 0 0,14 115 48 0 0,-2 5-362 0 0,16 96 175 0 0,8 28-1194 0 0,28 87 1393 0 0,23 69 47 0 0,12-6 84 0 0,-63-159-109 0 0,1-1-1 0 0,1 0 1 0 0,1-1 0 0 0,0 0-1 0 0,1-1 1 0 0,19 19 0 0 0,-24-27 96 0 0,1 0 1 0 0,0-1-1 0 0,0 1 0 0 0,0-2 1 0 0,1 1-1 0 0,0-1 1 0 0,0-1-1 0 0,0 0 1 0 0,1 0-1 0 0,-1-1 1 0 0,1 0-1 0 0,0 0 1 0 0,18 1-1 0 0,-23-3 2 0 0,-1-1 0 0 0,1 0 0 0 0,0 0-1 0 0,-1-1 1 0 0,1 1 0 0 0,-1-1 0 0 0,1 0 0 0 0,-1 0-1 0 0,0-1 1 0 0,1 1 0 0 0,-1-1 0 0 0,0 0 0 0 0,0 0-1 0 0,5-3 1 0 0,-5 1-17 0 0,1 0-1 0 0,-1 0 1 0 0,0 0 0 0 0,0 0-1 0 0,0-1 1 0 0,-1 1 0 0 0,1-1-1 0 0,-1 0 1 0 0,0 0-1 0 0,2-6 1 0 0,-1 0 38 0 0,0-1 1 0 0,0 0 0 0 0,-1 0-1 0 0,0 0 1 0 0,-1 0-1 0 0,-1-1 1 0 0,0 1-1 0 0,-1 0 1 0 0,-2-23-1 0 0,-2 12 92 0 0,-1 0 0 0 0,-1 1 0 0 0,-16-37 0 0 0,11 30-187 0 0,2 4-94 0 0,-2 0 0 0 0,-1 0 0 0 0,0 1 0 0 0,-2 1 0 0 0,-31-41 0 0 0,6 21-3660 0 0,71 68-5752 0 0,-18-14 7471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8.25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5 147 9818 0 0,'-1'4'118'0'0,"0"1"-1"0"0,0-1 1 0 0,0 1 0 0 0,1-1-1 0 0,0 1 1 0 0,0-1-1 0 0,0 1 1 0 0,0 0 0 0 0,1-1-1 0 0,-1 1 1 0 0,1-1 0 0 0,0 1-1 0 0,1-1 1 0 0,-1 1-1 0 0,1-1 1 0 0,0 0 0 0 0,0 0-1 0 0,0 0 1 0 0,1 0 0 0 0,5 7-1 0 0,-2-3 122 0 0,0-1 0 0 0,1 0 0 0 0,0 0 0 0 0,1-1-1 0 0,-1 1 1 0 0,1-2 0 0 0,0 1 0 0 0,17 8 0 0 0,-14-10-10 0 0,-1 1 1 0 0,1-2 0 0 0,0 0-1 0 0,0 0 1 0 0,0-1-1 0 0,0 0 1 0 0,1-1 0 0 0,-1 0-1 0 0,19-1 1 0 0,-22-1-74 0 0,1 0 1 0 0,-1-1-1 0 0,1 1 0 0 0,-1-2 1 0 0,0 1-1 0 0,0-1 0 0 0,0 0 1 0 0,0-1-1 0 0,0 0 0 0 0,-1 0 1 0 0,1-1-1 0 0,-1 0 0 0 0,8-7 1 0 0,-12 10-41 0 0,-1-1 1 0 0,1 0-1 0 0,-1 0 0 0 0,1 0 1 0 0,-1 0-1 0 0,0 0 1 0 0,0 0-1 0 0,0 0 0 0 0,-1-1 1 0 0,1 1-1 0 0,-1-1 1 0 0,0 1-1 0 0,0-1 1 0 0,0 1-1 0 0,0-1 0 0 0,-1 0 1 0 0,1 0-1 0 0,-1 1 1 0 0,0-1-1 0 0,-1-4 0 0 0,0 1 68 0 0,0 0 0 0 0,-1 0-1 0 0,0 1 1 0 0,0-1 0 0 0,0 1-1 0 0,-1-1 1 0 0,0 1 0 0 0,-1 0-1 0 0,1 0 1 0 0,-6-6 0 0 0,1 1-11 0 0,-1 1 1 0 0,-1-1-1 0 0,0 1 1 0 0,-22-16 0 0 0,9 10-28 0 0,-36-19 1 0 0,53 32-171 0 0,-1 0-1 0 0,1 1 1 0 0,0 0-1 0 0,-1 0 1 0 0,1 1-1 0 0,-1-1 1 0 0,0 1-1 0 0,1 1 1 0 0,-1-1-1 0 0,0 1 1 0 0,0 1-1 0 0,1-1 1 0 0,-8 2-1 0 0,11-1-142 0 0,-1-1 0 0 0,1 1 0 0 0,0 0 0 0 0,-1 0 0 0 0,1 0-1 0 0,0 1 1 0 0,0-1 0 0 0,0 1 0 0 0,0 0 0 0 0,0 0 0 0 0,0 0 0 0 0,1 0 0 0 0,-1 0-1 0 0,1 0 1 0 0,-1 1 0 0 0,1-1 0 0 0,0 1 0 0 0,0 0 0 0 0,0 0 0 0 0,0 0 0 0 0,0 0 0 0 0,1 0-1 0 0,0 0 1 0 0,-1 0 0 0 0,1 0 0 0 0,0 1 0 0 0,0 3 0 0 0,0-2-316 0 0,1 0 0 0 0,0 0 1 0 0,0-1-1 0 0,1 1 0 0 0,-1 0 1 0 0,1 0-1 0 0,0-1 0 0 0,0 1 1 0 0,1-1-1 0 0,-1 1 0 0 0,1-1 1 0 0,0 1-1 0 0,3 4 0 0 0,4 6-1608 0 0,1-1-1 0 0,14 17 1 0 0,0-3 1597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8.92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60 49 2633 0 0,'-14'-10'2466'0'0,"1"0"1"0"0,-19-19 780 0 0,32 32-3231 0 0,2 2 12 0 0,1 0 1 0 0,-1 1-1 0 0,1-1 1 0 0,6 8-1 0 0,4 10 139 0 0,8 21 1113 0 0,30 90 0 0 0,-21-25 1060 0 0,-36-129 453 0 0,0 6-2639 0 0,1-1 0 0 0,1 0-1 0 0,-3-22 1 0 0,0 0-78 0 0,2 17-86 0 0,1 0 0 0 0,-1-30 0 0 0,5 43-6 0 0,0-1 1 0 0,0 1 0 0 0,1-1 0 0 0,0 1-1 0 0,0-1 1 0 0,1 1 0 0 0,0 0 0 0 0,0 0 0 0 0,0 0-1 0 0,5-8 1 0 0,-6 13 11 0 0,0 0 1 0 0,0 1-1 0 0,1-1 0 0 0,-1 0 1 0 0,1 0-1 0 0,-1 1 0 0 0,1-1 1 0 0,0 1-1 0 0,-1-1 0 0 0,1 1 0 0 0,0-1 1 0 0,0 1-1 0 0,0 0 0 0 0,4-1 1 0 0,-3 1-9 0 0,1 0 0 0 0,0 0 0 0 0,-1 0 0 0 0,1 1 0 0 0,0-1 1 0 0,-1 1-1 0 0,1 0 0 0 0,5 1 0 0 0,-1 0-7 0 0,0 1 1 0 0,0-1-1 0 0,0 2 0 0 0,0-1 0 0 0,-1 1 1 0 0,1 0-1 0 0,10 7 0 0 0,-7-3 35 0 0,-1 0 1 0 0,-1 1-1 0 0,1 0 0 0 0,-1 0 0 0 0,-1 1 1 0 0,1 0-1 0 0,-2 0 0 0 0,1 1 0 0 0,-1 0 1 0 0,-1 1-1 0 0,8 16 0 0 0,-7-11 15 0 0,-1 0 0 0 0,0 1 1 0 0,-1-1-1 0 0,-1 1 0 0 0,-1 1 0 0 0,0-1 0 0 0,0 25 0 0 0,-3-38 41 0 0,0-1-1 0 0,0 0 0 0 0,0 0 1 0 0,-1 0-1 0 0,1 1 0 0 0,-1-1 1 0 0,0 0-1 0 0,1 0 0 0 0,-3 4 1 0 0,3-6 209 0 0,-2-2 16 0 0,-1 0-258 0 0,1 0 0 0 0,-1 0 0 0 0,0 0 0 0 0,1-1 0 0 0,0 1 0 0 0,-1-1 0 0 0,1 0 0 0 0,0 0 0 0 0,0 0 0 0 0,0 0 0 0 0,0 0 0 0 0,0 0 0 0 0,0 0 0 0 0,0-1 0 0 0,1 1 0 0 0,-2-4 0 0 0,-1 0-102 0 0,1-1 0 0 0,0 0 0 0 0,1 0 0 0 0,-1 0 0 0 0,-1-10-1 0 0,1-2-166 0 0,0 0-1 0 0,1 0 1 0 0,1-36-1 0 0,2 47 151 0 0,-1 1 0 0 0,2 0 0 0 0,-1 0 0 0 0,1 0 0 0 0,5-12 0 0 0,-5 15 34 0 0,0 0 0 0 0,0 0 1 0 0,0 0-1 0 0,1 1 1 0 0,-1-1-1 0 0,1 1 0 0 0,0 0 1 0 0,0-1-1 0 0,1 1 1 0 0,4-3-1 0 0,-5 4 33 0 0,-1 0-1 0 0,1 1 1 0 0,-1 0-1 0 0,1 0 1 0 0,-1 0-1 0 0,1 0 1 0 0,0 0-1 0 0,0 0 1 0 0,0 1-1 0 0,-1-1 1 0 0,1 1-1 0 0,4 0 1 0 0,-2 0 28 0 0,1 1-1 0 0,-1-1 1 0 0,0 1 0 0 0,1 1 0 0 0,-1-1 0 0 0,6 2 0 0 0,0 3 60 0 0,1-1 0 0 0,0 1 0 0 0,-1 1 0 0 0,17 12 0 0 0,-21-13-60 0 0,-1 0 1 0 0,0 1-1 0 0,0-1 0 0 0,0 1 1 0 0,0 0-1 0 0,-1 1 0 0 0,-1-1 1 0 0,1 1-1 0 0,-1 0 0 0 0,5 16 1 0 0,0 3-161 0 0,-1 0 0 0 0,3 31-1 0 0,-8-30-1614 0 0,-3-9-3640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9.23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49 299 6697 0 0,'31'-10'1179'0'0,"0"-1"0"0"0,0-2 0 0 0,-1-1 0 0 0,-1-1 0 0 0,41-28 0 0 0,-55 33-557 0 0,-7 6-140 0 0,-1-1 1 0 0,15-12-1 0 0,-21 16-314 0 0,1-1 0 0 0,0 0 0 0 0,-1 0 0 0 0,1 0 0 0 0,-1 0 0 0 0,0 0 0 0 0,1 0 0 0 0,-1 0 0 0 0,0 0 0 0 0,0 0 0 0 0,-1-1 0 0 0,1 1 0 0 0,0 0 0 0 0,-1 0 0 0 0,1-6 0 0 0,-1 6-48 0 0,0-1-1 0 0,-1 0 1 0 0,1 1 0 0 0,-1-1-1 0 0,0 1 1 0 0,0-1-1 0 0,0 1 1 0 0,0-1 0 0 0,0 1-1 0 0,-1 0 1 0 0,1-1 0 0 0,-1 1-1 0 0,1 0 1 0 0,-1 0 0 0 0,-2-2-1 0 0,-3-3 60 0 0,1 1 1 0 0,-1 0-1 0 0,-10-6 0 0 0,7 5-75 0 0,-1 1-1 0 0,-1 0 1 0 0,1 1 0 0 0,-1 0-1 0 0,0 1 1 0 0,-21-5-1 0 0,23 7-70 0 0,0 1 0 0 0,0 0-1 0 0,0 0 1 0 0,0 1 0 0 0,0 0-1 0 0,0 1 1 0 0,0 0-1 0 0,-18 4 1 0 0,24-3-33 0 0,-1-1 0 0 0,1 1-1 0 0,0 0 1 0 0,0 0 0 0 0,0 1 0 0 0,0-1 0 0 0,0 1-1 0 0,0 0 1 0 0,1 0 0 0 0,0 0 0 0 0,-1 0 0 0 0,1 1-1 0 0,0-1 1 0 0,0 1 0 0 0,1 0 0 0 0,-1 0 0 0 0,1 0-1 0 0,0 0 1 0 0,0 0 0 0 0,0 0 0 0 0,1 1-1 0 0,0-1 1 0 0,-1 1 0 0 0,1-1 0 0 0,1 1 0 0 0,-1-1-1 0 0,1 1 1 0 0,0 0 0 0 0,0-1 0 0 0,0 1 0 0 0,2 8-1 0 0,2 4-15 0 0,1-1-1 0 0,1 1 1 0 0,1-1-1 0 0,0-1 1 0 0,1 1-1 0 0,0-2 1 0 0,2 1-1 0 0,-1-1 0 0 0,2 0 1 0 0,15 16-1 0 0,-10-14-36 0 0,0-1-1 0 0,1-1 1 0 0,1 0-1 0 0,0-1 0 0 0,0-1 1 0 0,2-1-1 0 0,31 14 1 0 0,-40-21-118 0 0,1 0 1 0 0,0-1-1 0 0,0 0 1 0 0,0 0-1 0 0,0-2 1 0 0,0 1-1 0 0,15-1 1 0 0,-18-1-553 0 0,1-1 1 0 0,-1 0-1 0 0,1-1 0 0 0,-1 1 1 0 0,0-2-1 0 0,1 1 1 0 0,-1-1-1 0 0,-1-1 0 0 0,17-8 1 0 0,-2-3 250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22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2609 0 0,'2'3'4727'0'0,"0"-2"-4644"0"0,0 0 0 0 0,0 0 0 0 0,-1 0 1 0 0,1-1-1 0 0,0 1 0 0 0,0-1 0 0 0,1 1 0 0 0,-1-1 0 0 0,0 0 0 0 0,0 0 0 0 0,3 0 0 0 0,28-4 876 0 0,-3 0-390 0 0,-10 4-403 0 0,0 1 1 0 0,-1 1 0 0 0,23 5 0 0 0,-23-4-154 0 0,0-2 0 0 0,0 1 1 0 0,38-4-1 0 0,57-14 39 0 0,-5 0-85 0 0,130 0-44 0 0,-92 7 28 0 0,-143 8 51 0 0,204-11 16 0 0,0 14-36 0 0,217-1 159 0 0,-4 2-9 0 0,18-3 176 0 0,-300-2-248 0 0,147 6-41 0 0,54-1 147 0 0,-163-5-125 0 0,53-1 9 0 0,-146-3-4 0 0,55-2 87 0 0,-63 7 49 0 0,169-10-76 0 0,-94-6-11 0 0,18 16 50 0 0,-137 3-168 0 0,110-1 145 0 0,-82 4-77 0 0,-33-2-16 0 0,46-1 1 0 0,-47-3-2 0 0,1 1 0 0 0,28 4 0 0 0,-52-4-69 0 0,-1 0 1 0 0,1 0-1 0 0,-1 0 1 0 0,0 0 0 0 0,1 0-1 0 0,3-2 1 0 0,7-3-3844 0 0,-10 3 2706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57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4025 0 0,'-3'0'7610'0'0,"3"0"-7590"0"0,0 0 1 0 0,0 0-1 0 0,0 0 0 0 0,0 0 1 0 0,0 0-1 0 0,0 0 1 0 0,0 0-1 0 0,0 1 1 0 0,0-1-1 0 0,0 0 1 0 0,0 0-1 0 0,0 0 1 0 0,0 0-1 0 0,0 0 1 0 0,0 0-1 0 0,0 0 1 0 0,1 28 1038 0 0,10 51 0 0 0,-1-12-685 0 0,-3 71-329 0 0,0-1-66 0 0,-4-112-124 0 0,0 0 0 0 0,2-1 0 0 0,11 34 0 0 0,-6-35-1883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58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7834 0 0,'2'-2'303'0'0,"0"0"0"0"0,0 0 1 0 0,0 0-1 0 0,0 1 0 0 0,0-1 1 0 0,0 1-1 0 0,0-1 1 0 0,1 1-1 0 0,-1 0 0 0 0,1 0 1 0 0,-1 0-1 0 0,1 0 0 0 0,-1 0 1 0 0,4 0-1 0 0,5-1 925 0 0,22-2 1 0 0,231-2 3157 0 0,41-2-6077 0 0,-264 3 554 0 0,48-2-5841 0 0,-65 6 4839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31 418 9874 0 0,'3'2'156'0'0,"0"-1"1"0"0,0 1-1 0 0,0-1 0 0 0,0 0 0 0 0,0 0 1 0 0,0 0-1 0 0,1 0 0 0 0,-1 0 0 0 0,0-1 1 0 0,7 1-1 0 0,33-2 1043 0 0,-42 1-1188 0 0,27-3 368 0 0,1-2 0 0 0,-1-1 0 0 0,0-1 1 0 0,0-1-1 0 0,-1-1 0 0 0,0-2 0 0 0,43-23 1 0 0,-57 26-227 0 0,0 0 1 0 0,0-1-1 0 0,0-1 1 0 0,-1 0 0 0 0,-1-1-1 0 0,19-21 1 0 0,-25 25-59 0 0,0 1 0 0 0,0-1 1 0 0,-1 0-1 0 0,0 0 1 0 0,-1 0-1 0 0,0-1 0 0 0,0 1 1 0 0,0-1-1 0 0,-1 0 1 0 0,0 1-1 0 0,-1-1 0 0 0,1 0 1 0 0,-2 0-1 0 0,1-16 1 0 0,-2 20-70 0 0,0 0 0 0 0,1 0 1 0 0,-2 0-1 0 0,1 0 1 0 0,0 1-1 0 0,-1-1 0 0 0,0 0 1 0 0,0 1-1 0 0,0-1 1 0 0,0 1-1 0 0,0 0 0 0 0,-1 0 1 0 0,1 0-1 0 0,-1 0 1 0 0,-4-4-1 0 0,-5-2-55 0 0,1 0 0 0 0,-25-13-1 0 0,27 17-45 0 0,-1 0 1 0 0,1 1-1 0 0,-1 1 0 0 0,0 0 0 0 0,-1 0 0 0 0,1 1 0 0 0,0 0 0 0 0,-1 0 1 0 0,1 1-1 0 0,-1 1 0 0 0,1 0 0 0 0,-1 0 0 0 0,1 1 0 0 0,-21 5 0 0 0,14-2-21 0 0,0 1 0 0 0,0 0-1 0 0,0 2 1 0 0,1 0 0 0 0,0 1-1 0 0,0 1 1 0 0,0 0 0 0 0,-13 12 0 0 0,20-15 52 0 0,1 1 0 0 0,1 0 0 0 0,-1 0 0 0 0,1 1 0 0 0,1 0 0 0 0,-1 0 0 0 0,1 1-1 0 0,1-1 1 0 0,-1 1 0 0 0,2 1 0 0 0,-1-1 0 0 0,1 1 0 0 0,1-1 0 0 0,0 1 0 0 0,-3 11 0 0 0,3-1 46 0 0,0 0 0 0 0,1 1 0 0 0,1-1 0 0 0,1 1 0 0 0,1-1 0 0 0,1 1 0 0 0,0-1 0 0 0,2 0-1 0 0,0 0 1 0 0,12 33 0 0 0,-9-35-4 0 0,0-1 0 0 0,2 0 0 0 0,0 0 0 0 0,0-1 0 0 0,2 0 0 0 0,0 0 0 0 0,1-1 0 0 0,1-1 0 0 0,0 0 0 0 0,0-1-1 0 0,26 19 1 0 0,-18-18 34 0 0,0 0 0 0 0,1-2 0 0 0,0 0-1 0 0,1-2 1 0 0,1 0 0 0 0,-1-2-1 0 0,1 0 1 0 0,1-2 0 0 0,-1 0-1 0 0,1-2 1 0 0,0-1 0 0 0,38 1 0 0 0,-53-5-19 0 0,1 1 1 0 0,-1-2 0 0 0,1 1 0 0 0,-1-1 0 0 0,0-1 0 0 0,0 0 0 0 0,0 0 0 0 0,15-8 0 0 0,-19 8 22 0 0,-1 0-1 0 0,1-1 1 0 0,-1 1-1 0 0,0-1 1 0 0,0 0-1 0 0,0 0 1 0 0,0-1-1 0 0,-1 1 1 0 0,1-1-1 0 0,-1 0 1 0 0,-1 0-1 0 0,1-1 1 0 0,-1 1-1 0 0,1-1 1 0 0,1-7-1 0 0,-4 9 15 0 0,0 0-1 0 0,0 0 1 0 0,0 0-1 0 0,-1 0 1 0 0,1-1-1 0 0,-1 1 1 0 0,-1 0 0 0 0,1 0-1 0 0,0 0 1 0 0,-1-1-1 0 0,0 1 1 0 0,0 0-1 0 0,0 0 1 0 0,-1 0 0 0 0,-1-4-1 0 0,1 2 16 0 0,-1 1 0 0 0,0 0-1 0 0,0 1 1 0 0,0-1-1 0 0,0 0 1 0 0,-1 1 0 0 0,0 0-1 0 0,0-1 1 0 0,0 2 0 0 0,-8-7-1 0 0,12 10-168 0 0,-2 1-212 0 0,1 0 297 0 0,0 0 1 0 0,0 0-1 0 0,0 0 0 0 0,0 0 0 0 0,0 0 0 0 0,1 0 0 0 0,-1 1 0 0 0,0-1 1 0 0,1 0-1 0 0,-1 0 0 0 0,0 1 0 0 0,1-1 0 0 0,0 1 0 0 0,-1-1 0 0 0,1 0 1 0 0,0 1-1 0 0,0-1 0 0 0,0 1 0 0 0,0-1 0 0 0,0 0 0 0 0,0 1 0 0 0,0-1 1 0 0,0 1-1 0 0,1 2 0 0 0,2 7 16 0 0,-1-1 0 0 0,7 14-1 0 0,-5-12-12 0 0,-1-2-13 0 0,1 0 0 0 0,1-1 0 0 0,0 1 0 0 0,0-1 1 0 0,1 0-1 0 0,0 0 0 0 0,1-1 0 0 0,8 9 0 0 0,-11-12-71 0 0,0-1 0 0 0,1 0 0 0 0,0 0 0 0 0,0 0 0 0 0,0-1 0 0 0,0 0 0 0 0,0 1 0 0 0,1-2 0 0 0,0 1 0 0 0,-1-1 0 0 0,1 0 0 0 0,0 0 0 0 0,0 0 0 0 0,0-1-1 0 0,9 1 1 0 0,-2-2-1111 0 0,18-1-1 0 0,-27 1 685 0 0,1-1 0 0 0,-1 0 1 0 0,0 0-1 0 0,0 0 1 0 0,0 0-1 0 0,0-1 1 0 0,0 1-1 0 0,6-5 1 0 0,-1-1-2546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5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30 234 4529 0 0,'6'0'4539'0'0,"5"3"-2187"0"0,5 1-912 0 0,-4-4-1045 0 0,0-1 0 0 0,1 0 1 0 0,-1-1-1 0 0,0 0 0 0 0,0-1 0 0 0,15-5 0 0 0,1-2 217 0 0,39-21-1 0 0,-61 28-515 0 0,0-1 0 0 0,0 1 1 0 0,-1-1-1 0 0,1-1 0 0 0,-1 1 0 0 0,5-6 0 0 0,-7 7-34 0 0,-1 0 0 0 0,1 0 0 0 0,-1 0 0 0 0,0-1-1 0 0,0 1 1 0 0,0-1 0 0 0,0 1 0 0 0,-1-1 0 0 0,1 0-1 0 0,-1 0 1 0 0,1-6 0 0 0,-2 7-15 0 0,0 0-1 0 0,0 1 1 0 0,0-1 0 0 0,0 1 0 0 0,-1-1 0 0 0,1 0-1 0 0,-1 1 1 0 0,0-1 0 0 0,0 1 0 0 0,0-1-1 0 0,0 1 1 0 0,0 0 0 0 0,0-1 0 0 0,-1 1 0 0 0,1 0-1 0 0,-1 0 1 0 0,1 0 0 0 0,-5-3 0 0 0,2 1-6 0 0,0 0 1 0 0,-1 0 0 0 0,0 0 0 0 0,1 1-1 0 0,-1 0 1 0 0,-1 0 0 0 0,-5-3 0 0 0,0 2-69 0 0,0 0 0 0 0,0 1 0 0 0,0 0 0 0 0,0 1 0 0 0,0 0 0 0 0,-1 1 0 0 0,-15 0 0 0 0,20 1-20 0 0,-1 1 1 0 0,0 0-1 0 0,1 0 0 0 0,-1 1 1 0 0,1 0-1 0 0,-1 0 1 0 0,1 1-1 0 0,0-1 1 0 0,0 2-1 0 0,0-1 1 0 0,-12 9-1 0 0,15-9-18 0 0,-1 0 0 0 0,1 1 0 0 0,0-1 0 0 0,0 1 1 0 0,0 0-1 0 0,1 0 0 0 0,-1 1 0 0 0,1-1 0 0 0,0 1 0 0 0,0 0 0 0 0,1-1 0 0 0,-1 1 1 0 0,1 0-1 0 0,0 1 0 0 0,1-1 0 0 0,-1 0 0 0 0,1 0 0 0 0,0 1 0 0 0,0 9 0 0 0,0-6-20 0 0,2-1-1 0 0,-1 1 0 0 0,1 0 0 0 0,1-1 0 0 0,0 1 0 0 0,5 15 1 0 0,0-6-24 0 0,0 0 0 0 0,12 17 1 0 0,-16-30 108 0 0,0-1 1 0 0,0-1-1 0 0,0 1 1 0 0,0 0 0 0 0,1-1-1 0 0,0 0 1 0 0,0 0 0 0 0,0 0-1 0 0,0 0 1 0 0,0 0 0 0 0,1-1-1 0 0,-1 0 1 0 0,7 2 0 0 0,-1 0-35 0 0,1-1 0 0 0,0 0 0 0 0,0 0 0 0 0,21 1 0 0 0,-16-3 29 0 0,-1-1 0 0 0,0 0 0 0 0,1-1 0 0 0,-1-1-1 0 0,0-1 1 0 0,0 0 0 0 0,0-1 0 0 0,0 0 0 0 0,27-13-1 0 0,-35 14-69 0 0,0-1 0 0 0,-1-1 0 0 0,0 1 0 0 0,0-1-1 0 0,0-1 1 0 0,0 1 0 0 0,-1-1 0 0 0,0 0-1 0 0,0 0 1 0 0,0 0 0 0 0,-1 0 0 0 0,0-1-1 0 0,0 0 1 0 0,-1 0 0 0 0,0 0 0 0 0,0 0-1 0 0,0-1 1 0 0,-1 1 0 0 0,0-1 0 0 0,-1 0-1 0 0,0 1 1 0 0,0-1 0 0 0,0-8 0 0 0,-1 5-46 0 0,-2-39-582 0 0,2 45 625 0 0,-1-1 0 0 0,0 0 0 0 0,0 1 0 0 0,-1-1 0 0 0,0 1 0 0 0,-2-7 0 0 0,3 11 163 0 0,1 1-98 0 0,0 0-1 0 0,0 0 1 0 0,-1 0-1 0 0,1 0 1 0 0,0 1-1 0 0,0-1 0 0 0,0 0 1 0 0,0 0-1 0 0,-1 0 1 0 0,1 1-1 0 0,0-1 1 0 0,0 0-1 0 0,0 0 0 0 0,0 0 1 0 0,0 1-1 0 0,0-1 1 0 0,0 0-1 0 0,0 0 1 0 0,0 0-1 0 0,0 1 0 0 0,0-1 1 0 0,0 0-1 0 0,0 0 1 0 0,0 1-1 0 0,0-1 1 0 0,0 0-1 0 0,0 1 0 0 0,5 22 128 0 0,1 0 0 0 0,1 0 0 0 0,0-1 0 0 0,19 36-1 0 0,-18-43 79 0 0,1 1-1 0 0,1-2 0 0 0,0 1 1 0 0,1-1-1 0 0,0-1 0 0 0,26 24 1 0 0,-34-35-104 0 0,-1-1 0 0 0,1 1 0 0 0,-1 0 0 0 0,1-1 0 0 0,0 0 0 0 0,0 1 0 0 0,2 0 0 0 0,-4-2-51 0 0,-1 0-1 0 0,1 0 1 0 0,0 0-1 0 0,-1 0 1 0 0,1 0 0 0 0,-1 0-1 0 0,1 0 1 0 0,-1 0-1 0 0,1 0 1 0 0,0 0 0 0 0,-1 0-1 0 0,1 0 1 0 0,-1 0-1 0 0,1 0 1 0 0,-1-1 0 0 0,1 1-1 0 0,-1 0 1 0 0,2-1-1 0 0,-2 1 3 0 0,0-1 0 0 0,1 1-1 0 0,-1-1 1 0 0,0 1-1 0 0,1-1 1 0 0,-1 1-1 0 0,0-1 1 0 0,0 1 0 0 0,1-1-1 0 0,-1 1 1 0 0,0-1-1 0 0,0 0 1 0 0,0 1 0 0 0,0-1-1 0 0,0 1 1 0 0,0-1-1 0 0,0 0 1 0 0,0 1 0 0 0,0-1-1 0 0,0 0 1 0 0,0 0-1 0 0,-2-9 174 0 0,-1 0 0 0 0,0 0 0 0 0,-8-19 0 0 0,-1-1-30 0 0,10 23-166 0 0,-23-80 105 0 0,24 78-128 0 0,-1 0 0 0 0,1 0-1 0 0,0-1 1 0 0,1 1 0 0 0,0 0-1 0 0,1 0 1 0 0,2-15 0 0 0,-3 21-6 0 0,1 0 0 0 0,0 1 0 0 0,0-1 0 0 0,0 1 0 0 0,0-1 1 0 0,0 1-1 0 0,1-1 0 0 0,-1 1 0 0 0,1 0 0 0 0,-1 0 1 0 0,1 0-1 0 0,0 0 0 0 0,0 0 0 0 0,0 0 0 0 0,0 0 1 0 0,0 0-1 0 0,0 1 0 0 0,0-1 0 0 0,1 1 0 0 0,-1 0 1 0 0,1-1-1 0 0,-1 1 0 0 0,1 0 0 0 0,4-1 0 0 0,-3 2-12 0 0,0-1-1 0 0,0 1 0 0 0,0 0 0 0 0,0 0 1 0 0,0 0-1 0 0,1 0 0 0 0,-1 1 1 0 0,0-1-1 0 0,0 1 0 0 0,0 0 0 0 0,0 1 1 0 0,-1-1-1 0 0,1 0 0 0 0,0 1 0 0 0,0 0 1 0 0,3 3-1 0 0,-6-5 24 0 0,12 8-49 0 0,-1 0-1 0 0,-1 0 1 0 0,1 1 0 0 0,-1 1-1 0 0,-1 0 1 0 0,11 12 0 0 0,-14-12 97 0 0,0 1 1 0 0,0-1 0 0 0,-1 1-1 0 0,0 0 1 0 0,-1 0 0 0 0,0 1-1 0 0,-1 0 1 0 0,0 0 0 0 0,-1 0-1 0 0,-1 0 1 0 0,1 0 0 0 0,-2 1-1 0 0,1 24 1 0 0,-2-37-34 0 0,0 1 0 0 0,0-1 0 0 0,0 1 0 0 0,0-1-1 0 0,-1 1 1 0 0,1-1 0 0 0,0 1 0 0 0,0-1 0 0 0,0 1 0 0 0,0-1-1 0 0,0 1 1 0 0,-1-1 0 0 0,1 1 0 0 0,0-1 0 0 0,0 0 0 0 0,-1 1 0 0 0,1-1-1 0 0,0 1 1 0 0,-1-1 0 0 0,1 0 0 0 0,-1 1 0 0 0,1 0-1 0 0,-1-1 0 0 0,1 0 0 0 0,-1 0 0 0 0,1 0 0 0 0,-1 0 0 0 0,1 0-1 0 0,0 0 1 0 0,-1 0 0 0 0,1 0 0 0 0,-1 0 0 0 0,1 0 0 0 0,0-1 0 0 0,-1 1 0 0 0,1 0 0 0 0,-1 0 0 0 0,1 0 0 0 0,0 0 0 0 0,-1-1 0 0 0,1 1 0 0 0,-1 0 0 0 0,-1-2 20 0 0,0 1 1 0 0,0-1-1 0 0,0 0 1 0 0,0 1-1 0 0,1-1 1 0 0,-1 0-1 0 0,-1-3 1 0 0,-1-2-31 0 0,1 0 1 0 0,0 0-1 0 0,0 0 1 0 0,1-1-1 0 0,0 1 1 0 0,0-1-1 0 0,1 1 1 0 0,0-1-1 0 0,0 1 0 0 0,1-10 1 0 0,0 6-20 0 0,1-1 0 0 0,0 0 0 0 0,1 0 0 0 0,1 1 0 0 0,6-22 0 0 0,-7 28 8 0 0,0 1 0 0 0,0-1 0 0 0,0 0 0 0 0,1 1 1 0 0,0 0-1 0 0,0 0 0 0 0,0-1 0 0 0,0 2 0 0 0,0-1 0 0 0,1 0 0 0 0,0 1 0 0 0,8-6 1 0 0,-10 7 3 0 0,1 1 1 0 0,-1-1 0 0 0,1 1 0 0 0,0 0 0 0 0,-1 0 0 0 0,1 1 0 0 0,0-1-1 0 0,-1 0 1 0 0,1 1 0 0 0,0 0 0 0 0,0-1 0 0 0,0 1 0 0 0,-1 0 0 0 0,1 0 0 0 0,0 1-1 0 0,0-1 1 0 0,0 1 0 0 0,-1-1 0 0 0,1 1 0 0 0,0 0 0 0 0,-1 0 0 0 0,1 0-1 0 0,-1 0 1 0 0,5 3 0 0 0,0 1 29 0 0,-1-1 0 0 0,0 1 1 0 0,0 0-1 0 0,0 1 0 0 0,0 0 0 0 0,-1-1 0 0 0,0 2 0 0 0,0-1 0 0 0,-1 0 1 0 0,0 1-1 0 0,0 0 0 0 0,6 15 0 0 0,-3-4-17 0 0,-2 0 1 0 0,0 0-1 0 0,4 28 0 0 0,-6-27-960 0 0,1-1-1 0 0,0 0 1 0 0,12 30-1 0 0,-10-37-1251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59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112 282 3841 0 0,'38'75'3799'0'0,"-7"-14"-2212"0"0,-27-52-1243 0 0,0 0 0 0 0,-1 0 1 0 0,0 0-1 0 0,0 0 0 0 0,-1 1 0 0 0,2 13 0 0 0,-4-23-269 0 0,0 1 0 0 0,0-1-1 0 0,0 0 1 0 0,0 1 0 0 0,0-1 0 0 0,0 1 0 0 0,0-1 0 0 0,0 1-1 0 0,0-1 1 0 0,0 1 0 0 0,0-1 0 0 0,0 0 0 0 0,0 1 0 0 0,-1-1-1 0 0,1 1 1 0 0,0-1 0 0 0,0 1 0 0 0,0-1 0 0 0,-1 0 0 0 0,1 1 0 0 0,0-1-1 0 0,0 0 1 0 0,-1 1 0 0 0,0 0 0 0 0,1-1 17 0 0,0 0 0 0 0,-1 0 0 0 0,1 0 0 0 0,-1 0 0 0 0,1 0 0 0 0,-1 0 0 0 0,1 0 0 0 0,-1 0 0 0 0,1-1 0 0 0,-1 1 0 0 0,1 0 1 0 0,-1 0-1 0 0,1 0 0 0 0,0 0 0 0 0,-1-1 0 0 0,1 1 0 0 0,-1 0 0 0 0,0-1 0 0 0,-2-2 318 0 0,-1 0 0 0 0,1 0 0 0 0,-6-5 0 0 0,-20-26 776 0 0,1-1 1 0 0,-37-61 0 0 0,57 83-1160 0 0,1 0 1 0 0,1 0 0 0 0,0-1-1 0 0,1 0 1 0 0,0 0-1 0 0,2-1 1 0 0,-1 1 0 0 0,2-1-1 0 0,0 0 1 0 0,0 0-1 0 0,2-25 1 0 0,0 33-59 0 0,1 1 0 0 0,0-1-1 0 0,1 1 1 0 0,-1-1 0 0 0,1 1-1 0 0,0 0 1 0 0,1 0 0 0 0,-1 0-1 0 0,6-9 1 0 0,-5 11-9 0 0,0 0 0 0 0,0 0 0 0 0,1 1 0 0 0,-1-1 0 0 0,0 1 1 0 0,1 0-1 0 0,0 0 0 0 0,0 0 0 0 0,0 1 0 0 0,0-1 0 0 0,1 1 0 0 0,-1 0 0 0 0,8-2 0 0 0,-4 1-42 0 0,0 1 1 0 0,1 0-1 0 0,0 1 1 0 0,-1 0-1 0 0,1 0 1 0 0,-1 1-1 0 0,1 0 1 0 0,0 0-1 0 0,13 3 1 0 0,-10 0 1 0 0,0 0 0 0 0,0 0 1 0 0,-1 2-1 0 0,1-1 1 0 0,-1 1-1 0 0,12 8 1 0 0,-12-7 79 0 0,-1 0 0 0 0,-1 1 0 0 0,1 0 0 0 0,-1 0 0 0 0,0 1 0 0 0,0 0 0 0 0,-1 1 1 0 0,-1 0-1 0 0,1 0 0 0 0,6 11 0 0 0,-5-5 18 0 0,13 31-1 0 0,-20-41 4 0 0,0 0-1 0 0,-1 1 0 0 0,1 0 0 0 0,-1-1 0 0 0,0 1 0 0 0,0 0 0 0 0,-1 0 0 0 0,0 0 0 0 0,0 9 0 0 0,-1-12 9 0 0,0-1 1 0 0,0 1-1 0 0,0-1 1 0 0,0 0-1 0 0,0 1 0 0 0,0-1 1 0 0,-1 0-1 0 0,1 0 1 0 0,-1 0-1 0 0,1 0 0 0 0,-1 0 1 0 0,0 0-1 0 0,0 0 1 0 0,0-1-1 0 0,0 1 0 0 0,0-1 1 0 0,0 1-1 0 0,0-1 1 0 0,0 0-1 0 0,-1 0 0 0 0,-3 2 1 0 0,-3 0-61 0 0,0 0 0 0 0,-1 0 1 0 0,0 0-1 0 0,-11 0 0 0 0,3-1-744 0 0,0 0-1 0 0,0-1 0 0 0,-19-2 1 0 0,29 0-332 0 0,0 0 0 0 0,-1 0 1 0 0,1-1-1 0 0,0 0 0 0 0,0-1 1 0 0,0 0-1 0 0,1 0 0 0 0,-14-8 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01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71 479 7386 0 0,'29'-5'3660'0'0,"41"-12"0"0"0,-59 14-3311 0 0,0-1-1 0 0,0-1 1 0 0,0 0 0 0 0,-1 0-1 0 0,0-1 1 0 0,0 0 0 0 0,0-1-1 0 0,-1 0 1 0 0,0-1 0 0 0,0 0-1 0 0,-1 0 1 0 0,11-14 0 0 0,-14 15-302 0 0,1 0 0 0 0,-2-1 0 0 0,1 0 0 0 0,-1 1 0 0 0,0-1 0 0 0,0-1 0 0 0,-1 1 0 0 0,-1 0 0 0 0,1-1 0 0 0,-1 0 1 0 0,-1 1-1 0 0,1-1 0 0 0,-1 0 0 0 0,-1 0 0 0 0,0 0 0 0 0,-2-17 0 0 0,0 17-94 0 0,0 1 1 0 0,-1 0-1 0 0,0 0 0 0 0,0 0 1 0 0,-1 0-1 0 0,0 0 0 0 0,0 1 1 0 0,-1-1-1 0 0,-9-9 1 0 0,2 3-279 0 0,0 1 0 0 0,-1 0 0 0 0,-23-16 0 0 0,31 25 263 0 0,-1 0 0 0 0,0 0 0 0 0,0 1 0 0 0,0 0 0 0 0,0 1 0 0 0,-1-1 0 0 0,-7-1 0 0 0,10 3 3 0 0,1 0 0 0 0,-1 1-1 0 0,0-1 1 0 0,0 1 0 0 0,0 0-1 0 0,0 0 1 0 0,0 0-1 0 0,0 1 1 0 0,0-1 0 0 0,0 1-1 0 0,1 0 1 0 0,-1 0 0 0 0,-6 3-1 0 0,2-1 20 0 0,1 1-1 0 0,-1 0 1 0 0,1 1-1 0 0,0-1 0 0 0,1 1 1 0 0,-1 1-1 0 0,1-1 1 0 0,0 1-1 0 0,1 0 0 0 0,-1 1 1 0 0,1-1-1 0 0,0 1 1 0 0,1 0-1 0 0,-1 0 0 0 0,2 1 1 0 0,-1-1-1 0 0,1 1 1 0 0,0 0-1 0 0,0 0 1 0 0,1 0-1 0 0,0 0 0 0 0,-1 12 1 0 0,1 7 61 0 0,1 0 1 0 0,1 0 0 0 0,1 1-1 0 0,2-1 1 0 0,0-1 0 0 0,2 1-1 0 0,12 39 1 0 0,-11-50-110 0 0,0 0-1 0 0,1-1 1 0 0,1 0 0 0 0,0-1-1 0 0,1 1 1 0 0,1-2-1 0 0,0 1 1 0 0,1-1 0 0 0,0-1-1 0 0,24 20 1 0 0,-28-27 51 0 0,1 0 1 0 0,-1-1-1 0 0,1 0 1 0 0,0 0-1 0 0,1-1 0 0 0,-1 0 1 0 0,0 0-1 0 0,1-1 1 0 0,-1 0-1 0 0,16 0 0 0 0,-14-1-259 0 0,-1-1 0 0 0,0 0 0 0 0,0 0 0 0 0,0-1 0 0 0,0 0 0 0 0,0-1 0 0 0,0 0 0 0 0,0 0 0 0 0,0-1 0 0 0,10-5-1 0 0,-18 8 238 0 0,0-1-1 0 0,0 1 1 0 0,0-1-1 0 0,1 0 0 0 0,-1 0 1 0 0,0 1-1 0 0,0-1 1 0 0,0 0-1 0 0,0 0 1 0 0,0 0-1 0 0,-1 0 0 0 0,1 0 1 0 0,0 0-1 0 0,0 0 1 0 0,-1 0-1 0 0,1-1 0 0 0,0 1 1 0 0,-1 0-1 0 0,1 0 1 0 0,-1 0-1 0 0,0-1 0 0 0,1 1 1 0 0,-1 0-1 0 0,0-1 1 0 0,0-2-1 0 0,0 3 71 0 0,0-1-1 0 0,-1 0 1 0 0,1 0-1 0 0,-1 0 1 0 0,1 0-1 0 0,-1 1 1 0 0,0-1 0 0 0,0 0-1 0 0,0 1 1 0 0,0-1-1 0 0,0 0 1 0 0,0 1 0 0 0,0-1-1 0 0,-1 1 1 0 0,1 0-1 0 0,0-1 1 0 0,-2 0 0 0 0,-13-10 1278 0 0,16 12-1285 0 0,0 1-1 0 0,0-1 0 0 0,0 1 1 0 0,0-1-1 0 0,0 1 1 0 0,0-1-1 0 0,-1 0 1 0 0,2 1-1 0 0,-1-1 1 0 0,0 1-1 0 0,0-1 0 0 0,0 1 1 0 0,0-1-1 0 0,0 1 1 0 0,0-1-1 0 0,0 0 1 0 0,0 1-1 0 0,1 0 0 0 0,4 5 68 0 0,1 0 0 0 0,0 0-1 0 0,0 0 1 0 0,0-1-1 0 0,8 5 1 0 0,37 20 569 0 0,-49-29-622 0 0,7 3 137 0 0,0-1 0 0 0,1 0 0 0 0,0 0 0 0 0,-1-1 0 0 0,1 0 0 0 0,0-1 0 0 0,0 0 0 0 0,16-1 0 0 0,-18 0-10 0 0,1-1-1 0 0,-1 0 1 0 0,0 0 0 0 0,1-1-1 0 0,-1 0 1 0 0,0 0-1 0 0,9-5 1 0 0,-14 6-81 0 0,0 0 1 0 0,0-1-1 0 0,0 0 1 0 0,0 0-1 0 0,0 0 1 0 0,0 0-1 0 0,0 0 1 0 0,-1-1-1 0 0,1 1 0 0 0,-1-1 1 0 0,0 0-1 0 0,0 1 1 0 0,0-1-1 0 0,0 0 1 0 0,0 0-1 0 0,-1-1 1 0 0,1 1-1 0 0,-1 0 0 0 0,2-6 1 0 0,-2 1 52 0 0,0 0 1 0 0,0 0-1 0 0,-1 0 0 0 0,0 1 1 0 0,0-1-1 0 0,-1 0 0 0 0,0 0 1 0 0,0 0-1 0 0,-1 1 1 0 0,0-1-1 0 0,0 0 0 0 0,-1 1 1 0 0,0 0-1 0 0,0 0 0 0 0,-1 0 1 0 0,0 0-1 0 0,-7-9 0 0 0,2 4-10 0 0,0 0 0 0 0,-1 1-1 0 0,-1 1 1 0 0,0 0-1 0 0,0 0 1 0 0,-1 1-1 0 0,0 1 1 0 0,-20-11-1 0 0,27 16-160 0 0,0 1-1 0 0,-1 0 1 0 0,0 0 0 0 0,0 0-1 0 0,1 0 1 0 0,-1 1-1 0 0,0 0 1 0 0,0 0 0 0 0,0 1-1 0 0,0 0 1 0 0,0 0-1 0 0,0 0 1 0 0,0 1 0 0 0,0-1-1 0 0,0 2 1 0 0,0-1-1 0 0,0 1 1 0 0,0-1-1 0 0,1 2 1 0 0,-1-1 0 0 0,1 0-1 0 0,-1 1 1 0 0,1 0-1 0 0,0 1 1 0 0,0-1 0 0 0,0 1-1 0 0,1 0 1 0 0,-1 0-1 0 0,1 0 1 0 0,0 1 0 0 0,0-1-1 0 0,1 1 1 0 0,-1 0-1 0 0,1 0 1 0 0,0 0 0 0 0,0 1-1 0 0,1-1 1 0 0,-3 8-1 0 0,3-6 5 0 0,1 0-1 0 0,0 0 0 0 0,0 0 1 0 0,1 0-1 0 0,0 0 0 0 0,0 0 1 0 0,0 0-1 0 0,1 0 0 0 0,0 0 0 0 0,0-1 1 0 0,1 1-1 0 0,0 0 0 0 0,0-1 1 0 0,1 1-1 0 0,0-1 0 0 0,0 1 1 0 0,4 5-1 0 0,-1-2 22 0 0,1 0 0 0 0,0 0 1 0 0,1-1-1 0 0,-1 0 0 0 0,2-1 0 0 0,-1 0 0 0 0,1 0 1 0 0,1-1-1 0 0,13 9 0 0 0,-16-13 50 0 0,0 0 0 0 0,0 0 0 0 0,0 0 0 0 0,1-1-1 0 0,-1 0 1 0 0,0-1 0 0 0,1 0 0 0 0,-1 0 0 0 0,1 0 0 0 0,-1-1 0 0 0,1 0-1 0 0,-1-1 1 0 0,1 0 0 0 0,-1 0 0 0 0,1 0 0 0 0,-1-1 0 0 0,1 0 0 0 0,-1-1-1 0 0,0 1 1 0 0,0-1 0 0 0,-1-1 0 0 0,1 1 0 0 0,0-1 0 0 0,-1 0 0 0 0,0-1 0 0 0,0 0-1 0 0,7-7 1 0 0,-11 10-8 0 0,0 0-1 0 0,0-1 1 0 0,0 0 0 0 0,0 1-1 0 0,-1-1 1 0 0,1 0-1 0 0,-1 0 1 0 0,0 0 0 0 0,0 0-1 0 0,0 0 1 0 0,0 0-1 0 0,0 0 1 0 0,-1-1 0 0 0,1 1-1 0 0,-1 0 1 0 0,0 0-1 0 0,0-1 1 0 0,0 1 0 0 0,0 0-1 0 0,-1 0 1 0 0,1 0-1 0 0,-1-1 1 0 0,0 1 0 0 0,0 0-1 0 0,0 0 1 0 0,0 0-1 0 0,-1 0 1 0 0,1 0 0 0 0,-1 1-1 0 0,1-1 1 0 0,-1 0-1 0 0,0 1 1 0 0,0-1 0 0 0,-1 1-1 0 0,1 0 1 0 0,0-1-1 0 0,-3-1 1 0 0,4 4-29 0 0,1 0-1 0 0,0 0 1 0 0,0 0-1 0 0,0 0 1 0 0,0 0-1 0 0,0 0 1 0 0,-1-1-1 0 0,1 1 1 0 0,0 0-1 0 0,0 0 1 0 0,0 0-1 0 0,0 0 1 0 0,-1 0 0 0 0,1 0-1 0 0,0 0 1 0 0,0 0-1 0 0,0 0 1 0 0,-1 0-1 0 0,1 0 1 0 0,0 0-1 0 0,0 0 1 0 0,0 0-1 0 0,0 0 1 0 0,-1 0-1 0 0,1 0 1 0 0,0 0-1 0 0,0 1 1 0 0,0-1 0 0 0,0 0-1 0 0,-1 0 1 0 0,1 0-1 0 0,0 0 1 0 0,0 0-1 0 0,0 0 1 0 0,0 0-1 0 0,0 0 1 0 0,-1 1-1 0 0,1-1 1 0 0,0 0-1 0 0,0 0 1 0 0,0 0 0 0 0,0 0-1 0 0,0 1 1 0 0,0-1-1 0 0,0 0 1 0 0,0 0-1 0 0,0 0 1 0 0,0 0-1 0 0,0 1 1 0 0,0-1-1 0 0,0 0 1 0 0,0 0-1 0 0,0 0 1 0 0,0 0-1 0 0,0 1 1 0 0,0-1 0 0 0,0 0-1 0 0,0 0 1 0 0,0 0-1 0 0,0 1 1 0 0,0 11-140 0 0,2-2 220 0 0,1 0 1 0 0,0-1-1 0 0,0 1 1 0 0,1 0-1 0 0,0-1 1 0 0,1 0-1 0 0,0 0 1 0 0,1 0-1 0 0,-1-1 1 0 0,12 12-1 0 0,-12-14-11 0 0,1 0-1 0 0,0 0 0 0 0,0-1 1 0 0,1 0-1 0 0,-1 0 0 0 0,1-1 1 0 0,0 0-1 0 0,1 0 0 0 0,-1 0 1 0 0,0-1-1 0 0,1 0 0 0 0,0-1 1 0 0,0 0-1 0 0,0 0 0 0 0,0 0 1 0 0,0-1-1 0 0,0 0 0 0 0,0-1 1 0 0,1 0-1 0 0,-1 0 0 0 0,0-1 1 0 0,0 0-1 0 0,0 0 0 0 0,15-5 1 0 0,-13 3-13 0 0,0-1 1 0 0,-1 0-1 0 0,0 0 1 0 0,0 0 0 0 0,0-1-1 0 0,0-1 1 0 0,-1 0-1 0 0,0 0 1 0 0,0 0 0 0 0,-1-1-1 0 0,0 0 1 0 0,8-9-1 0 0,-8 7-12 0 0,-1-1-1 0 0,0 0 1 0 0,-1 0-1 0 0,0 0 0 0 0,0 0 1 0 0,-1-1-1 0 0,0 0 1 0 0,-1 0-1 0 0,0 0 1 0 0,2-18-1 0 0,-3 8-98 0 0,-1-1 1 0 0,-1 1-1 0 0,-1 0 0 0 0,-1-1 1 0 0,0 1-1 0 0,-2 0 0 0 0,-10-34 1 0 0,-8-26-138 0 0,12 40 21 0 0,-30-77 0 0 0,23 87 4 0 0,16 31 181 0 0,1-1-134 0 0,1 13 26 0 0,1 1-1 0 0,1-1 1 0 0,-1 0 0 0 0,2-1 0 0 0,0 1 0 0 0,6 12-1 0 0,0 3-45 0 0,86 292 741 0 0,-74-240-25 0 0,2-9-8 0 0,-6-22 782 0 0,-27-53-347 0 0,2-1-828 0 0,0-1 0 0 0,1 0 1 0 0,-7-9-1 0 0,-9-10 100 0 0,-33-34 236 0 0,-50-73 1 0 0,88 106-452 0 0,16 25-62 0 0,0 0 0 0 0,0 0 0 0 0,0 0-1 0 0,1 0 1 0 0,-1 0 0 0 0,1 0 0 0 0,-1 0-1 0 0,1 0 1 0 0,0 0 0 0 0,-1 0 0 0 0,1 0 0 0 0,0 0-1 0 0,1-3 1 0 0,-1 4-21 0 0,1 0-1 0 0,0 0 0 0 0,-1-1 1 0 0,1 1-1 0 0,0 0 1 0 0,0 1-1 0 0,0-1 0 0 0,0 0 1 0 0,0 0-1 0 0,0 0 1 0 0,0 0-1 0 0,0 1 0 0 0,0-1 1 0 0,0 0-1 0 0,0 1 1 0 0,0-1-1 0 0,0 1 0 0 0,2-1 1 0 0,23-6-260 0 0,-9 4 88 0 0,-1 2 1 0 0,1 0-1 0 0,0 1 0 0 0,18 2 0 0 0,68 13-2612 0 0,-22-3-1483 0 0,-62-9 1175 0 0,0 1 0 0 0,18 5 0 0 0,-15-2 2505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01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13 181 4993 0 0,'-1'1'150'0'0,"0"0"0"0"0,0 0 0 0 0,0 1 0 0 0,0-1 0 0 0,0 0 0 0 0,0 1 0 0 0,0-1 0 0 0,0 1 0 0 0,0-1-1 0 0,1 1 1 0 0,-1 0 0 0 0,1-1 0 0 0,-1 1 0 0 0,1 0 0 0 0,0-1 0 0 0,-1 1 0 0 0,1 0 0 0 0,0 0 0 0 0,0-1 0 0 0,0 1 0 0 0,1 0 0 0 0,-1-1 0 0 0,0 1 0 0 0,1 0 0 0 0,-1-1 0 0 0,1 1-1 0 0,-1 0 1 0 0,1-1 0 0 0,0 1 0 0 0,-1-1 0 0 0,1 1 0 0 0,0-1 0 0 0,2 2 0 0 0,-1 1-9 0 0,1-1-1 0 0,0 0 0 0 0,0 0 1 0 0,0 0-1 0 0,1 0 1 0 0,-1-1-1 0 0,1 1 1 0 0,-1-1-1 0 0,1 0 1 0 0,0 0-1 0 0,0 0 1 0 0,6 2-1 0 0,6 0 294 0 0,1-1 1 0 0,-1 0-1 0 0,1-1 0 0 0,0 0 0 0 0,0-2 1 0 0,28-2-1 0 0,-32 1-160 0 0,0-2 0 0 0,0 1 0 0 0,0-1 0 0 0,0-1 0 0 0,0-1 0 0 0,-1 1-1 0 0,0-2 1 0 0,23-13 0 0 0,-32 17-166 0 0,0 0 0 0 0,-1 0 0 0 0,1 0 0 0 0,-1 0-1 0 0,1 0 1 0 0,-1-1 0 0 0,0 1 0 0 0,0-1-1 0 0,0 0 1 0 0,0 1 0 0 0,-1-1 0 0 0,1 0 0 0 0,-1 0-1 0 0,1 0 1 0 0,-1 0 0 0 0,0 0 0 0 0,0-1-1 0 0,-1 1 1 0 0,1 0 0 0 0,-1 0 0 0 0,1-1 0 0 0,-1-5-1 0 0,-1 4-8 0 0,0 0-1 0 0,0 0 0 0 0,0 0 0 0 0,0 0 0 0 0,-1 0 1 0 0,0 0-1 0 0,0 0 0 0 0,0 0 0 0 0,-1 1 1 0 0,0-1-1 0 0,0 1 0 0 0,0 0 0 0 0,-6-7 1 0 0,-2 0-54 0 0,0 1 0 0 0,0 0 0 0 0,-1 1 0 0 0,-1 0 0 0 0,0 1 1 0 0,0 0-1 0 0,-16-7 0 0 0,24 13-63 0 0,0 0 0 0 0,0 0 0 0 0,1 0-1 0 0,-1 1 1 0 0,0 0 0 0 0,-1 0 0 0 0,1 0 0 0 0,0 0 0 0 0,0 1 0 0 0,0 0 0 0 0,0 0-1 0 0,0 0 1 0 0,-1 1 0 0 0,1 0 0 0 0,0 0 0 0 0,-6 2 0 0 0,3 0-56 0 0,0 1 0 0 0,0 0 0 0 0,0 0 0 0 0,0 1 1 0 0,1 0-1 0 0,0 0 0 0 0,-9 8 0 0 0,13-9 80 0 0,-1 0-1 0 0,1 1 1 0 0,-1-1 0 0 0,1 1-1 0 0,1-1 1 0 0,-1 1-1 0 0,1 0 1 0 0,0 0 0 0 0,0 0-1 0 0,0 0 1 0 0,0 0 0 0 0,1 0-1 0 0,-1 9 1 0 0,1-4 27 0 0,1 0 1 0 0,0 0-1 0 0,0 0 0 0 0,1 0 1 0 0,0 0-1 0 0,1-1 0 0 0,0 1 1 0 0,0 0-1 0 0,1-1 1 0 0,5 11-1 0 0,-3-9-62 0 0,0 0-1 0 0,2-1 1 0 0,-1 1 0 0 0,1-1 0 0 0,0-1 0 0 0,1 1-1 0 0,16 15 1 0 0,-12-15-72 0 0,21 15-1 0 0,-28-21 61 0 0,1-1 1 0 0,0 1-1 0 0,0-2 0 0 0,1 1 0 0 0,-1-1 1 0 0,9 3-1 0 0,4-2-166 0 0,-1 0 0 0 0,1 0 0 0 0,-1-2 1 0 0,1-1-1 0 0,-1 0 0 0 0,20-3 0 0 0,-13-1-3381 0 0,48-13 0 0 0,-56 12 815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01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 10274 0 0,'-10'-3'5260'0'0,"16"4"-5256"0"0,-4 0-170 0 0,1 0 0 0 0,-1 0-1 0 0,1 0 1 0 0,-1 0 0 0 0,0 1 0 0 0,0-1-1 0 0,1 1 1 0 0,-1-1 0 0 0,0 1 0 0 0,0 0 0 0 0,3 4-1 0 0,-1-1-2021 0 0,-2-3 1094 0 0,0 1 0 0 0,0 0 0 0 0,2 5 0 0 0,0 3-876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02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7882 0 0,'-12'12'10930'0'0,"14"-17"-12938"0"0,0 2 783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5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42 188 11282 0 0,'-1'0'144'0'0,"0"-1"0"0"0,0 1 0 0 0,0 0 0 0 0,0 0 0 0 0,0 0 0 0 0,0 0 0 0 0,0 0-1 0 0,0 0 1 0 0,0 0 0 0 0,0 0 0 0 0,1 0 0 0 0,-1 1 0 0 0,0-1 0 0 0,0 0-1 0 0,0 1 1 0 0,0-1 0 0 0,0 0 0 0 0,1 1 0 0 0,-1-1 0 0 0,0 1 0 0 0,0-1 0 0 0,0 1-1 0 0,0 0 1 0 0,-1 1-12 0 0,1 0 0 0 0,0 0-1 0 0,-1 0 1 0 0,1 0 0 0 0,0 0-1 0 0,0 1 1 0 0,0-1 0 0 0,0 0-1 0 0,0 3 1 0 0,-2 5-13 0 0,2 0 0 0 0,-1 0 0 0 0,1 15 0 0 0,13 196 772 0 0,-8-176-802 0 0,13 96 334 0 0,0 16 586 0 0,-16-146-882 0 0,1 0 0 0 0,0-1 0 0 0,6 18 0 0 0,-6-45 32 0 0,-7-220-182 0 0,2 163 21 0 0,-28-318 10 0 0,28 348 29 0 0,1 14 0 0 0,-1 0 1 0 0,-8-32 0 0 0,7 52-123 0 0,4 10 81 0 0,0 0-1 0 0,0 1 0 0 0,0-1 0 0 0,0 0 1 0 0,0 0-1 0 0,0 0 0 0 0,0 0 0 0 0,0 0 1 0 0,0 0-1 0 0,0 0 0 0 0,0 0 1 0 0,0 0-1 0 0,0 0 0 0 0,0 0 0 0 0,0 0 1 0 0,0 0-1 0 0,0 0 0 0 0,0 0 0 0 0,0 0 1 0 0,0 0-1 0 0,0 0 0 0 0,0 0 0 0 0,0 0 1 0 0,0 0-1 0 0,0 0 0 0 0,0 1 0 0 0,0-1 1 0 0,0 0-1 0 0,0 0 0 0 0,0 0 1 0 0,0 0-1 0 0,0 0 0 0 0,0 0 0 0 0,0 0 1 0 0,0 0-1 0 0,0 0 0 0 0,0 0 0 0 0,0 0 1 0 0,0 0-1 0 0,0 0 0 0 0,0 0 0 0 0,0 0 1 0 0,-1 0-1 0 0,1 0 0 0 0,0 0 0 0 0,0 0 1 0 0,0 0-1 0 0,0 0 0 0 0,0 0 0 0 0,0 0 1 0 0,0 0-1 0 0,0 0 0 0 0,0 0 1 0 0,0 0-1 0 0,0 0 0 0 0,0 0 0 0 0,0 0 1 0 0,0 0-1 0 0,0 0 0 0 0,0 0 0 0 0,0 0 1 0 0,0 0-1 0 0,0 0 0 0 0,0 0 0 0 0,0 2-23 0 0,0 0 0 0 0,0 0 0 0 0,0 1-1 0 0,0-1 1 0 0,1 0 0 0 0,0 3-1 0 0,43 114 51 0 0,0-2-13 0 0,-13-14 43 0 0,36 103 99 0 0,-55-175-113 0 0,1-1 0 0 0,2 0 0 0 0,2-1-1 0 0,27 38 1 0 0,-34-54 118 0 0,0-1-1 0 0,2 0 1 0 0,-1 0-1 0 0,1-2 1 0 0,1 1-1 0 0,0-1 1 0 0,1-1 0 0 0,-1-1-1 0 0,2 0 1 0 0,22 10-1 0 0,-32-16-50 0 0,-1-1 0 0 0,1 0 0 0 0,-1 0 0 0 0,1 0 1 0 0,0 0-1 0 0,0-1 0 0 0,0 1 0 0 0,-1-1 0 0 0,1 0 0 0 0,0-1 0 0 0,0 1 0 0 0,0-1 0 0 0,-1 0 0 0 0,1 0 0 0 0,0-1 0 0 0,-1 1 0 0 0,1-1 0 0 0,5-3 0 0 0,-5 2-63 0 0,0-1 0 0 0,0 1 0 0 0,-1-1 0 0 0,1 1 0 0 0,-1-1 0 0 0,0 0-1 0 0,-1-1 1 0 0,1 1 0 0 0,-1-1 0 0 0,1 0 0 0 0,-2 1 0 0 0,1-2 0 0 0,0 1-1 0 0,-1 0 1 0 0,2-7 0 0 0,1-4 22 0 0,-2 0-1 0 0,0 0 0 0 0,2-29 1 0 0,-5-49 134 0 0,-2 49-146 0 0,-2 0-1 0 0,-2 0 1 0 0,-23-84-1 0 0,18 94-268 0 0,-2 0 0 0 0,-1 1-1 0 0,-1 0 1 0 0,-2 2 0 0 0,-25-37 0 0 0,40 66 25 0 0,-13-16-990 0 0,14 18 1022 0 0,1 0 0 0 0,-1 1 1 0 0,1-1-1 0 0,-1 1 0 0 0,0-1 1 0 0,1 1-1 0 0,-1-1 0 0 0,0 1 0 0 0,1-1 1 0 0,-1 1-1 0 0,0 0 0 0 0,1-1 1 0 0,-1 1-1 0 0,0 0 0 0 0,0 0 1 0 0,0-1-1 0 0,1 1 0 0 0,-1 0 0 0 0,0 0 1 0 0,0 0-1 0 0,0 0 0 0 0,1 0 1 0 0,-1 0-1 0 0,-1 0 0 0 0,1 1 1 0 0,1-1 0 0 0,-1 0 0 0 0,1 1 0 0 0,-1-1-1 0 0,1 1 1 0 0,0-1 0 0 0,-1 0 0 0 0,1 1 0 0 0,-1-1 0 0 0,1 1-1 0 0,0-1 1 0 0,0 1 0 0 0,-1-1 0 0 0,1 1 0 0 0,0 0 0 0 0,0-1-1 0 0,-1 1 1 0 0,1-1 0 0 0,0 1 0 0 0,0 0 0 0 0,0-1 0 0 0,0 1-1 0 0,0-1 1 0 0,0 1 0 0 0,0 0 0 0 0,0-1 0 0 0,0 1 0 0 0,0-1 0 0 0,0 1-1 0 0,1-1 1 0 0,-1 1 0 0 0,0 0 0 0 0,0 0 0 0 0,9 19-4233 0 0,2-1 2043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 7026 0 0,'-4'-1'491'0'0,"0"0"0"0"0,0 0 1 0 0,0 1-1 0 0,0 0 1 0 0,0 0-1 0 0,0 0 1 0 0,-6 1-1 0 0,9-1-381 0 0,0 0-1 0 0,-1 1 1 0 0,1-1-1 0 0,0 1 1 0 0,0 0-1 0 0,0-1 1 0 0,-1 1-1 0 0,1 0 1 0 0,0 0-1 0 0,0 0 1 0 0,0 0-1 0 0,0 0 1 0 0,0 0-1 0 0,0 0 1 0 0,0 0-1 0 0,1 0 1 0 0,-1 0-1 0 0,0 0 1 0 0,1 0-1 0 0,-1 1 1 0 0,1-1-1 0 0,-1 0 1 0 0,1 1-1 0 0,-1-1 1 0 0,1 2-1 0 0,-3 13 297 0 0,1 0-1 0 0,0 1 1 0 0,2-1 0 0 0,0 0-1 0 0,0 1 1 0 0,2-1-1 0 0,5 26 1 0 0,-2-18-31 0 0,1 0 0 0 0,11 28 1 0 0,-13-42-243 0 0,0 0 1 0 0,1-1-1 0 0,0 0 1 0 0,1 0-1 0 0,0 0 1 0 0,0-1-1 0 0,15 15 1 0 0,-14-16 39 0 0,0-1 1 0 0,1 1-1 0 0,0-2 1 0 0,0 1-1 0 0,1-1 1 0 0,0 0-1 0 0,11 4 1 0 0,-16-8-106 0 0,0 1 0 0 0,-1-1 0 0 0,1-1 0 0 0,0 1 0 0 0,0 0 0 0 0,-1-1 0 0 0,1 0 0 0 0,0 0-1 0 0,0 0 1 0 0,0 0 0 0 0,0-1 0 0 0,-1 1 0 0 0,1-1 0 0 0,0 0 0 0 0,0 0 0 0 0,-1 0 0 0 0,1-1 0 0 0,-1 1 0 0 0,1-1 0 0 0,-1 0 0 0 0,6-4 0 0 0,-2 0-19 0 0,-1 1-1 0 0,0-2 1 0 0,1 1-1 0 0,-2-1 1 0 0,1 0-1 0 0,-1 0 1 0 0,0 0-1 0 0,-1-1 1 0 0,0 0-1 0 0,0 0 1 0 0,0 0-1 0 0,-1 0 1 0 0,4-16-1 0 0,-4 7 1 0 0,0-1 0 0 0,-1 0 0 0 0,-1 0 0 0 0,0 0 1 0 0,-4-33-1 0 0,1 36 36 0 0,-7-31 0 0 0,7 40-46 0 0,-1-1 1 0 0,1 0-1 0 0,-1 0 1 0 0,0 1-1 0 0,-1-1 1 0 0,-6-8-1 0 0,9 13-39 0 0,-1 0-1 0 0,0 0 0 0 0,0 0 0 0 0,0 0 0 0 0,1 1 0 0 0,-2-1 0 0 0,1 1 1 0 0,0 0-1 0 0,0-1 0 0 0,0 1 0 0 0,-1 0 0 0 0,1 0 0 0 0,0 1 0 0 0,-5-2 1 0 0,6 2-10 0 0,0 0 0 0 0,0 0 0 0 0,-1 0 0 0 0,1 0 0 0 0,0 0 0 0 0,0 0 0 0 0,0 0 0 0 0,-1 0 0 0 0,1 0 0 0 0,0 1 0 0 0,0-1 0 0 0,0 1 0 0 0,0-1 0 0 0,0 1 0 0 0,0-1 0 0 0,0 1 0 0 0,0-1 0 0 0,0 1 0 0 0,0 0 0 0 0,0 0 0 0 0,0-1 0 0 0,0 1 0 0 0,0 0 0 0 0,1 0 0 0 0,-1 0 0 0 0,0 0 0 0 0,1 0 0 0 0,-1 0 0 0 0,0 0 0 0 0,1 0 0 0 0,0 0 0 0 0,-1 2 0 0 0,-1 2-5 0 0,1 1 1 0 0,0-1 0 0 0,1 1-1 0 0,-1-1 1 0 0,1 0 0 0 0,0 1 0 0 0,0-1-1 0 0,1 1 1 0 0,-1-1 0 0 0,1 0-1 0 0,3 8 1 0 0,2 8-34 0 0,14 29 0 0 0,-16-40 49 0 0,1 2-94 0 0,27 59 180 0 0,-27-61-396 0 0,1-1 1 0 0,0 0 0 0 0,0 0-1 0 0,1 0 1 0 0,8 8 0 0 0,-10-13-273 0 0,-1-1 1 0 0,0 0-1 0 0,1 0 1 0 0,0 0 0 0 0,0-1-1 0 0,0 1 1 0 0,0-1 0 0 0,0 0-1 0 0,0-1 1 0 0,0 1 0 0 0,1-1-1 0 0,-1 0 1 0 0,0 0-1 0 0,1-1 1 0 0,-1 1 0 0 0,11-2-1 0 0,3-2-2191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2 178 8418 0 0,'-1'9'219'0'0,"1"-1"0"0"0,0 1 1 0 0,0-1-1 0 0,0 1 0 0 0,1-1 1 0 0,1 1-1 0 0,-1-1 0 0 0,1 0 0 0 0,1 0 1 0 0,-1 1-1 0 0,1-2 0 0 0,1 1 1 0 0,0 0-1 0 0,0-1 0 0 0,0 1 1 0 0,1-1-1 0 0,0 0 0 0 0,0-1 0 0 0,1 1 1 0 0,0-1-1 0 0,0 0 0 0 0,0-1 1 0 0,1 1-1 0 0,0-1 0 0 0,0 0 1 0 0,0-1-1 0 0,1 0 0 0 0,-1 0 0 0 0,1-1 1 0 0,0 0-1 0 0,9 3 0 0 0,1-1 66 0 0,0-1 0 0 0,0-1 0 0 0,1-1 1 0 0,-1 0-1 0 0,1-1 0 0 0,0-1 0 0 0,21-3 0 0 0,-32 2-155 0 0,1 0 1 0 0,-1-1-1 0 0,0-1 1 0 0,0 1 0 0 0,0-1-1 0 0,0-1 1 0 0,13-7-1 0 0,-16 8-36 0 0,0-1-1 0 0,-1 0 1 0 0,1 0 0 0 0,-1 0-1 0 0,0 0 1 0 0,0-1 0 0 0,0 1-1 0 0,-1-1 1 0 0,1 0 0 0 0,-1 0-1 0 0,0 0 1 0 0,2-7 0 0 0,-3 7 77 0 0,0-1 0 0 0,0 0 0 0 0,-1 1 0 0 0,0-1 1 0 0,0 0-1 0 0,-1 1 0 0 0,1-1 0 0 0,-1 0 0 0 0,-1-11 1 0 0,-1 9 16 0 0,1-1 0 0 0,-1 1 0 0 0,-1 0 1 0 0,0 0-1 0 0,0 1 0 0 0,-5-11 0 0 0,0 5 3 0 0,0 0-1 0 0,-1 1 0 0 0,0 0 1 0 0,0 1-1 0 0,-2 0 1 0 0,1 1-1 0 0,-18-14 1 0 0,16 15-183 0 0,0 1 0 0 0,-1-1 0 0 0,0 2 0 0 0,-1 0 1 0 0,0 0-1 0 0,0 2 0 0 0,0 0 0 0 0,-1 0 0 0 0,0 1 1 0 0,1 1-1 0 0,-1 0 0 0 0,-25 0 0 0 0,28 2-63 0 0,0 2 0 0 0,0-1-1 0 0,0 1 1 0 0,-23 6-1 0 0,32-6-52 0 0,0 0-1 0 0,0 0 1 0 0,0 1-1 0 0,0-1 1 0 0,0 1-1 0 0,0-1 0 0 0,1 1 1 0 0,-1 0-1 0 0,-4 5 1 0 0,5-6-104 0 0,1 1 0 0 0,-1 0 1 0 0,1 0-1 0 0,0 0 1 0 0,0 0-1 0 0,0 0 1 0 0,0 1-1 0 0,0-1 1 0 0,0 0-1 0 0,1 0 0 0 0,-1 1 1 0 0,1-1-1 0 0,-1 0 1 0 0,1 1-1 0 0,0 3 1 0 0,0-1-234 0 0,1 0 0 0 0,0 0 0 0 0,0 1 0 0 0,0-1 1 0 0,0 0-1 0 0,1 0 0 0 0,0 0 0 0 0,0 0 0 0 0,0-1 0 0 0,4 6 1 0 0,3 4-1577 0 0,20 23 1 0 0,-5-9-926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6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92 134 6465 0 0,'-10'-13'2097'0'0,"5"6"-1247"0"0,0 0 0 0 0,-1 0 1 0 0,1 1-1 0 0,-1 0 1 0 0,-1 0-1 0 0,1 0 0 0 0,-13-7 1 0 0,19 12-789 0 0,-1 1 1 0 0,1-1 0 0 0,-1 1-1 0 0,1 0 1 0 0,-1 0 0 0 0,1-1-1 0 0,-1 1 1 0 0,0 0 0 0 0,1 0-1 0 0,-1 0 1 0 0,1-1 0 0 0,-1 1 0 0 0,0 0-1 0 0,1 0 1 0 0,-1 0 0 0 0,1 0-1 0 0,-1 0 1 0 0,0 0 0 0 0,1 0-1 0 0,-1 1 1 0 0,1-1 0 0 0,-1 0-1 0 0,0 0 1 0 0,1 0 0 0 0,-1 1-1 0 0,1-1 1 0 0,-1 0 0 0 0,0 1-1 0 0,0 0-17 0 0,1 0-1 0 0,-1 0 1 0 0,0 0-1 0 0,1 0 1 0 0,-1 0-1 0 0,1 0 1 0 0,0 0-1 0 0,-1 0 0 0 0,1 0 1 0 0,0 0-1 0 0,-1 1 1 0 0,1-1-1 0 0,0 0 1 0 0,0 1-1 0 0,0 5 33 0 0,1 0-1 0 0,-1 0 1 0 0,4 14 0 0 0,4 5-14 0 0,1 0 0 0 0,1-1 0 0 0,17 29 0 0 0,-2-3-46 0 0,-14-27 35 0 0,26 53 556 0 0,-32-69-468 0 0,0 0 1 0 0,0 0-1 0 0,1-1 0 0 0,1 1 0 0 0,-1-1 1 0 0,13 10-1 0 0,-17-15-73 0 0,0-1 0 0 0,0 0 0 0 0,0 0 0 0 0,-1 0 0 0 0,1 0 0 0 0,0 0 0 0 0,1 0 1 0 0,-1-1-1 0 0,0 1 0 0 0,0 0 0 0 0,0-1 0 0 0,0 0 0 0 0,0 1 0 0 0,1-1 0 0 0,-1 0 0 0 0,0 0 0 0 0,0 0 0 0 0,0-1 0 0 0,0 1 0 0 0,1 0 1 0 0,-1-1-1 0 0,0 0 0 0 0,0 1 0 0 0,3-2 0 0 0,-2 0-8 0 0,1 0 1 0 0,-1-1-1 0 0,1 1 1 0 0,-1-1-1 0 0,0 1 1 0 0,0-1-1 0 0,0 0 1 0 0,-1 0-1 0 0,1 0 0 0 0,-1 0 1 0 0,1-1-1 0 0,2-5 1 0 0,-1 1-27 0 0,-1 0 1 0 0,0 0-1 0 0,-1 0 1 0 0,0 0-1 0 0,0-1 1 0 0,1-10-1 0 0,-1-2 17 0 0,-2-31 1 0 0,-2 21 16 0 0,-2 0 1 0 0,-10-45 0 0 0,9 55-718 0 0,-1 1 1 0 0,-1-1-1 0 0,-1 1 0 0 0,-15-28 1 0 0,21 46 339 0 0,2 1-190 0 0,-1-1 1 0 0,-1 0 0 0 0,1 0 0 0 0,0 0 0 0 0,0 0 0 0 0,-1 1 0 0 0,1-1-1 0 0,-1 1 1 0 0,1-1 0 0 0,-1 1 0 0 0,-2-2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6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195 200 6073 0 0,'-22'-26'1872'0'0,"-13"-15"660"0"0,-77-70-1 0 0,87 89-2811 0 0,27 23-800 0 0,-1-1 960 0 0,0 1-1 0 0,0 0 1 0 0,0-1-1 0 0,0 1 1 0 0,0 0-1 0 0,0 0 1 0 0,1 1 0 0 0,1 1-267 0 0,23 17-2313 0 0,-9-8-553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21 274 3705 0 0,'-1'2'286'0'0,"-1"-1"1"0"0,1 1-1 0 0,0-1 1 0 0,0 1 0 0 0,0 0-1 0 0,0-1 1 0 0,0 1-1 0 0,0 0 1 0 0,0 0-1 0 0,1 0 1 0 0,-1 0-1 0 0,1 0 1 0 0,-1 0 0 0 0,1 0-1 0 0,0 3 1 0 0,0-1-82 0 0,0 0 1 0 0,0 0 0 0 0,1-1 0 0 0,0 1-1 0 0,0 0 1 0 0,0-1 0 0 0,0 1 0 0 0,2 3-1 0 0,0 0-6 0 0,1-1 1 0 0,-1 0-1 0 0,2 1 0 0 0,-1-1 0 0 0,0-1 0 0 0,1 1 0 0 0,0-1 0 0 0,8 7 0 0 0,-6-7 31 0 0,0-1 0 0 0,0 0 0 0 0,1 0 0 0 0,0 0-1 0 0,0-1 1 0 0,0 0 0 0 0,0 0 0 0 0,0-1 0 0 0,16 3-1 0 0,-3-3 246 0 0,0-1-1 0 0,39-2 0 0 0,-47 0-280 0 0,0 0-1 0 0,0-2 1 0 0,-1 1 0 0 0,1-1-1 0 0,0-1 1 0 0,-1-1-1 0 0,0 1 1 0 0,14-9 0 0 0,-20 10-80 0 0,-1 0 0 0 0,0 0 1 0 0,0-1-1 0 0,0 0 0 0 0,0 0 0 0 0,-1 0 1 0 0,0-1-1 0 0,0 1 0 0 0,0-1 1 0 0,0 0-1 0 0,-1 0 0 0 0,1 0 1 0 0,-1-1-1 0 0,-1 1 0 0 0,1-1 1 0 0,-1 1-1 0 0,0-1 0 0 0,0 0 1 0 0,1-9-1 0 0,-2 5 49 0 0,0 0 0 0 0,-2 0 1 0 0,1 0-1 0 0,-1 0 0 0 0,0 0 1 0 0,-1 0-1 0 0,0 0 0 0 0,-1 1 0 0 0,0-1 1 0 0,0 1-1 0 0,-1-1 0 0 0,-1 1 0 0 0,-6-11 1 0 0,1 5-81 0 0,0 0 1 0 0,-1 1-1 0 0,0 0 1 0 0,-1 1-1 0 0,-1 0 0 0 0,-23-17 1 0 0,29 25-84 0 0,1 0 0 0 0,-1 0 0 0 0,-1 1 0 0 0,1 0 0 0 0,0 1 0 0 0,-1 0 0 0 0,0 0 0 0 0,0 0 0 0 0,-15-2 0 0 0,16 4-23 0 0,-1 1 1 0 0,1 0 0 0 0,0 0 0 0 0,0 0 0 0 0,-1 1-1 0 0,1 0 1 0 0,0 1 0 0 0,0 0 0 0 0,0 0 0 0 0,0 0-1 0 0,-10 5 1 0 0,5-1-33 0 0,0 1-1 0 0,1 0 1 0 0,0 0-1 0 0,0 1 1 0 0,-19 18-1 0 0,25-21 37 0 0,1 0 0 0 0,-1 1 0 0 0,0 0 0 0 0,1 0 0 0 0,0 0 0 0 0,1 0-1 0 0,0 0 1 0 0,0 1 0 0 0,0 0 0 0 0,0 0 0 0 0,1-1 0 0 0,-2 12 0 0 0,3-7-33 0 0,0 0 1 0 0,1 0-1 0 0,1 0 1 0 0,0 0-1 0 0,0 0 1 0 0,1 0-1 0 0,0-1 1 0 0,1 1-1 0 0,0-1 1 0 0,8 18-1 0 0,-4-13-36 0 0,1-1 1 0 0,0 0-1 0 0,1-1 0 0 0,0 0 1 0 0,1 0-1 0 0,19 18 0 0 0,-23-25 67 0 0,1 0 0 0 0,-1-1-1 0 0,1 0 1 0 0,0 0-1 0 0,1-1 1 0 0,-1 0 0 0 0,1 0-1 0 0,0-1 1 0 0,0 0-1 0 0,0 0 1 0 0,0-1 0 0 0,1 0-1 0 0,-1-1 1 0 0,1 1 0 0 0,-1-2-1 0 0,1 1 1 0 0,-1-1-1 0 0,1 0 1 0 0,-1-1 0 0 0,1 0-1 0 0,-1-1 1 0 0,0 1-1 0 0,1-2 1 0 0,7-2 0 0 0,2-1 17 0 0,-1-1 1 0 0,1-1-1 0 0,-2 0 1 0 0,1-1 0 0 0,-1-1-1 0 0,23-18 1 0 0,-33 23 26 0 0,0-1 1 0 0,-1 0-1 0 0,1 0 0 0 0,-1 0 1 0 0,0 0-1 0 0,-1-1 1 0 0,1 0-1 0 0,-1 0 0 0 0,-1 0 1 0 0,1 0-1 0 0,-1-1 1 0 0,-1 1-1 0 0,1-1 0 0 0,-1 0 1 0 0,0 0-1 0 0,-1 0 1 0 0,1-14-1 0 0,-2 13 39 0 0,-1 0 1 0 0,0 0-1 0 0,0 0 0 0 0,-1 0 0 0 0,0 0 0 0 0,-4-13 1 0 0,4 18-52 0 0,0-1 1 0 0,0 1 0 0 0,0 0 0 0 0,0 0 0 0 0,0 0-1 0 0,-1 0 1 0 0,0 0 0 0 0,0 1 0 0 0,0-1-1 0 0,0 1 1 0 0,-1 0 0 0 0,1 0 0 0 0,-1 0-1 0 0,-5-3 1 0 0,9 5-26 0 0,-1 1 0 0 0,1 0 0 0 0,-1-1 0 0 0,1 1 0 0 0,-1 0 0 0 0,1 0 1 0 0,-1-1-1 0 0,1 1 0 0 0,-1 0 0 0 0,1 0 0 0 0,-1 0 0 0 0,1 0 0 0 0,-1 0 0 0 0,0 0 0 0 0,1 0 0 0 0,-1 0 0 0 0,1 0 0 0 0,-1 0 0 0 0,1 0 0 0 0,-1 0 0 0 0,1 0 0 0 0,-1 0 0 0 0,1 0 0 0 0,-1 0 0 0 0,0 0 1 0 0,1 1-1 0 0,-1-1 0 0 0,1 0 0 0 0,-1 1 0 0 0,0-1 0 0 0,1 1 1 0 0,-1 0 0 0 0,1 0 1 0 0,-1 0-1 0 0,1 1 0 0 0,0-1 1 0 0,-1 0-1 0 0,1 0 0 0 0,0 0 0 0 0,0 0 1 0 0,0 0-1 0 0,0 0 0 0 0,0 0 1 0 0,0 1-1 0 0,0 0 0 0 0,1 7-32 0 0,1 0 0 0 0,4 16 0 0 0,-5-24 27 0 0,13 42-174 0 0,3 0 0 0 0,27 49 0 0 0,-37-79-541 0 0,16 22 0 0 0,-15-25-605 0 0,0 1 1 0 0,1-1-1 0 0,1-1 1 0 0,14 12-1 0 0,2-2-2769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8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91 5785 0 0,'-2'-5'739'0'0,"1"1"0"0"0,-1-1 0 0 0,-1 0 0 0 0,1 1 0 0 0,-1-1 0 0 0,0 1 0 0 0,0 0 0 0 0,0 0 0 0 0,-1 0 0 0 0,1 0 0 0 0,-1 0 0 0 0,-6-4 0 0 0,4 4-515 0 0,0 1-1 0 0,0 0 0 0 0,0 0 0 0 0,0 0 0 0 0,-1 0 0 0 0,1 1 0 0 0,-1 0 0 0 0,1 1 1 0 0,-9-2-1 0 0,-2 1-82 0 0,0 1 0 0 0,0 0 0 0 0,-1 1 0 0 0,-31 4 0 0 0,39-2-161 0 0,0 0 1 0 0,-1 1-1 0 0,1 0 0 0 0,0 0 1 0 0,0 1-1 0 0,1 0 0 0 0,-1 1 0 0 0,1 0 1 0 0,-10 8-1 0 0,16-11-17 0 0,0 0-1 0 0,1 0 1 0 0,-1 0 0 0 0,1 1 0 0 0,0-1 0 0 0,0 1 0 0 0,0-1-1 0 0,0 1 1 0 0,0 0 0 0 0,-1 4 0 0 0,2-6 8 0 0,1 0 0 0 0,-1 1 0 0 0,1-1 0 0 0,0 1 0 0 0,0 0 1 0 0,-1-1-1 0 0,1 1 0 0 0,0-1 0 0 0,0 1 0 0 0,1-1 0 0 0,-1 1 1 0 0,0-1-1 0 0,0 1 0 0 0,1-1 0 0 0,-1 1 0 0 0,1-1 0 0 0,-1 1 0 0 0,1-1 1 0 0,0 0-1 0 0,-1 1 0 0 0,1-1 0 0 0,0 0 0 0 0,1 2 0 0 0,3 3-24 0 0,1-1-1 0 0,-1 0 1 0 0,1 0-1 0 0,-1-1 1 0 0,1 1-1 0 0,1-1 1 0 0,-1-1-1 0 0,1 1 1 0 0,11 4-1 0 0,8 1-65 0 0,33 8 0 0 0,-52-16 112 0 0,-5 0 6 0 0,39 9-60 0 0,57 23-1 0 0,-86-28 71 0 0,0 0-1 0 0,-1 1 1 0 0,0 0-1 0 0,0 1 1 0 0,-1 0-1 0 0,1 1 1 0 0,-2 0-1 0 0,1 0 1 0 0,11 14-1 0 0,-17-17 56 0 0,-1 0 0 0 0,1 0-1 0 0,-1 0 1 0 0,0 1-1 0 0,0-1 1 0 0,-1 1-1 0 0,4 9 1 0 0,-6-12 0 0 0,1-1 0 0 0,-1 1 0 0 0,1 0 0 0 0,-1-1 1 0 0,0 1-1 0 0,0 0 0 0 0,0 0 0 0 0,0-1 0 0 0,-1 1 0 0 0,1 0 0 0 0,-1-1 1 0 0,1 1-1 0 0,-1 0 0 0 0,0-1 0 0 0,0 1 0 0 0,0-1 0 0 0,-1 1 0 0 0,-2 3 1 0 0,-2 2 163 0 0,-1-1 0 0 0,0 0 0 0 0,0 0 0 0 0,0 0 0 0 0,-1-1 0 0 0,0 0 0 0 0,-1-1 0 0 0,1 0 0 0 0,-1 0 0 0 0,0-1 0 0 0,0 0 1 0 0,-1 0-1 0 0,1-1 0 0 0,-1 0 0 0 0,-13 1 0 0 0,7-1-63 0 0,-1-1-1 0 0,0-1 1 0 0,0 0 0 0 0,0-1-1 0 0,0-1 1 0 0,0-1 0 0 0,1-1 0 0 0,-23-5-1 0 0,29 5-121 0 0,-1-1-1 0 0,1 0 1 0 0,0 0 0 0 0,0-1-1 0 0,-16-12 1 0 0,20 13-156 0 0,1 0 0 0 0,-1 0 0 0 0,1-1 1 0 0,0 0-1 0 0,1 0 0 0 0,-1-1 0 0 0,1 1 0 0 0,0-1 0 0 0,0 0 1 0 0,-3-7-1 0 0,6 10-89 0 0,0 1 0 0 0,0-1 1 0 0,0 0-1 0 0,0 1 0 0 0,0-1 1 0 0,1 0-1 0 0,-1 1 0 0 0,1-1 1 0 0,0 0-1 0 0,0 0 0 0 0,0 0 1 0 0,0 1-1 0 0,0-1 0 0 0,1 0 1 0 0,-1 0-1 0 0,1 1 0 0 0,0-1 1 0 0,0 0-1 0 0,0 1 0 0 0,0-1 1 0 0,0 1-1 0 0,1-1 0 0 0,-1 1 1 0 0,1 0-1 0 0,-1-1 0 0 0,4-2 1 0 0,0 0-698 0 0,0 0 1 0 0,1 1 0 0 0,0 0-1 0 0,0 0 1 0 0,1 0 0 0 0,-1 0 0 0 0,1 1-1 0 0,13-5 1 0 0,14-3-1408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19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63 11090 0 0,'-15'-8'678'0'0,"0"0"0"0"0,-1 2-1 0 0,1-1 1 0 0,-1 2-1 0 0,-1 0 1 0 0,1 1 0 0 0,0 1-1 0 0,-1 0 1 0 0,-20 0-1 0 0,27 3-461 0 0,0 0-1 0 0,0 1 0 0 0,1 0 0 0 0,-1 1 0 0 0,0 0 0 0 0,1 1 0 0 0,-13 4 0 0 0,15-4-183 0 0,0 1-1 0 0,0-1 0 0 0,0 1 0 0 0,1 1 0 0 0,0-1 0 0 0,0 1 0 0 0,0 0 0 0 0,0 1 0 0 0,1-1 0 0 0,-6 9 1 0 0,8-10-45 0 0,0 0 1 0 0,0 1 0 0 0,1 0-1 0 0,-1-1 1 0 0,1 1 0 0 0,0 0-1 0 0,0 0 1 0 0,1 1 0 0 0,0-1 0 0 0,0 0-1 0 0,-1 6 1 0 0,2-3 13 0 0,0 0-1 0 0,0 0 1 0 0,1 0-1 0 0,0-1 1 0 0,0 1-1 0 0,1 0 1 0 0,3 7-1 0 0,0 0 3 0 0,2 0-1 0 0,0 0 1 0 0,1-1-1 0 0,0 0 1 0 0,1 0 0 0 0,18 20-1 0 0,-20-25-12 0 0,1-1 0 0 0,0-1 0 0 0,0 0 0 0 0,0 0 0 0 0,1 0-1 0 0,0-1 1 0 0,1-1 0 0 0,-1 1 0 0 0,1-1 0 0 0,0-1 0 0 0,0 0 0 0 0,1-1-1 0 0,-1 1 1 0 0,1-2 0 0 0,0 0 0 0 0,-1 0 0 0 0,1-1 0 0 0,0 0 0 0 0,0-1 0 0 0,0 0-1 0 0,0-1 1 0 0,0 0 0 0 0,0-1 0 0 0,17-4 0 0 0,-18 3-33 0 0,-1-1 0 0 0,0 1 0 0 0,0-1-1 0 0,-1-1 1 0 0,1 0 0 0 0,14-11 0 0 0,-19 13 37 0 0,-1 0 0 0 0,0 0-1 0 0,0 0 1 0 0,0 0 0 0 0,-1-1-1 0 0,1 1 1 0 0,-1-1 0 0 0,0 0 0 0 0,0 1-1 0 0,0-1 1 0 0,0 0 0 0 0,-1 0-1 0 0,1-1 1 0 0,-1 1 0 0 0,0 0 0 0 0,-1 0-1 0 0,2-9 1 0 0,-2 7-10 0 0,-1 1 1 0 0,1-1-1 0 0,-1 0 0 0 0,0 1 0 0 0,0-1 0 0 0,-4-8 1 0 0,5 12-18 0 0,-1 0 1 0 0,0 0 0 0 0,0 0-1 0 0,0 0 1 0 0,1 1 0 0 0,-2-1 0 0 0,1 0-1 0 0,0 1 1 0 0,0-1 0 0 0,0 1-1 0 0,-1-1 1 0 0,1 1 0 0 0,-1 0-1 0 0,1-1 1 0 0,-1 1 0 0 0,0 0-1 0 0,1 0 1 0 0,-1 0 0 0 0,0 0-1 0 0,0 0 1 0 0,1 1 0 0 0,-4-2 0 0 0,5 2 17 0 0,-1 0 0 0 0,1 0 0 0 0,-1 0 0 0 0,1 0 0 0 0,-1 0 0 0 0,1 0 1 0 0,-1 0-1 0 0,1 0 0 0 0,-1 0 0 0 0,1 0 0 0 0,-1 1 0 0 0,1-1 0 0 0,0 0 0 0 0,-1 0 1 0 0,1 0-1 0 0,-1 0 0 0 0,1 1 0 0 0,-1-1 0 0 0,1 0 0 0 0,0 1 0 0 0,-1-1 1 0 0,1 0-1 0 0,0 1 0 0 0,-1-1 0 0 0,1 0 0 0 0,0 1 0 0 0,-1-1 0 0 0,1 2 0 0 0,-1-1-1 0 0,1 0 0 0 0,-1 1 1 0 0,1-1-1 0 0,0 0 0 0 0,-1 1 0 0 0,1-1 1 0 0,0 0-1 0 0,0 3 0 0 0,0 1 10 0 0,0-1-1 0 0,1 1 1 0 0,0 0 0 0 0,2 7-1 0 0,0-2 10 0 0,1 0 1 0 0,1 0-1 0 0,0-1 0 0 0,0 1 0 0 0,1-1 0 0 0,0 0 1 0 0,1-1-1 0 0,0 1 0 0 0,0-1 0 0 0,1-1 1 0 0,0 1-1 0 0,0-1 0 0 0,0-1 0 0 0,12 8 1 0 0,-11-9 33 0 0,0-1 0 0 0,0 1 0 0 0,0-2 1 0 0,1 1-1 0 0,-1-1 0 0 0,1 0 1 0 0,0-1-1 0 0,-1 0 0 0 0,1-1 1 0 0,0 0-1 0 0,0-1 0 0 0,0 0 1 0 0,0 0-1 0 0,0-1 0 0 0,14-3 1 0 0,-14 2 0 0 0,-1-1 0 0 0,1 0 1 0 0,-1 0-1 0 0,0-1 1 0 0,0 0-1 0 0,0-1 1 0 0,-1 0-1 0 0,1 0 1 0 0,12-12-1 0 0,-16 13 3 0 0,-1-1 0 0 0,1 1-1 0 0,-1-1 1 0 0,0 0 0 0 0,-1-1-1 0 0,1 1 1 0 0,-1-1 0 0 0,0 1 0 0 0,0-1-1 0 0,-1 0 1 0 0,1 0 0 0 0,-1 0 0 0 0,-1 0-1 0 0,1-1 1 0 0,0-11 0 0 0,-2 7 153 0 0,0 0-1 0 0,-1 0 1 0 0,0 0 0 0 0,0 0 0 0 0,-2 0-1 0 0,1 0 1 0 0,-1 0 0 0 0,-1 1 0 0 0,0-1-1 0 0,0 1 1 0 0,-1 0 0 0 0,-1 1 0 0 0,-11-17-1 0 0,9 14-102 0 0,-1 1-1 0 0,-1 0 1 0 0,0 1 0 0 0,0 0-1 0 0,-1 1 1 0 0,-1 0-1 0 0,1 1 1 0 0,-1 0-1 0 0,-1 0 1 0 0,-15-6 0 0 0,22 12-94 0 0,1-1 1 0 0,-1 2-1 0 0,0-1 1 0 0,0 0-1 0 0,0 1 0 0 0,-1 0 1 0 0,1 1-1 0 0,0-1 1 0 0,0 1-1 0 0,0 1 1 0 0,0-1-1 0 0,-8 2 1 0 0,7 0-11 0 0,-1 0 1 0 0,0 1 0 0 0,1 0-1 0 0,0 0 1 0 0,-1 0 0 0 0,1 1-1 0 0,1 1 1 0 0,-13 8 0 0 0,12-7-10 0 0,1-1 1 0 0,0 1 0 0 0,0 0 0 0 0,1 0-1 0 0,-1 1 1 0 0,1 0 0 0 0,1 0 0 0 0,0 0-1 0 0,0 0 1 0 0,0 1 0 0 0,1-1 0 0 0,0 1 0 0 0,0 0-1 0 0,1 0 1 0 0,0 0 0 0 0,0 0 0 0 0,1 1-1 0 0,0-1 1 0 0,0 0 0 0 0,1 1 0 0 0,0-1-1 0 0,1 0 1 0 0,0 1 0 0 0,4 14 0 0 0,-2-10-9 0 0,1 0 0 0 0,0-1 0 0 0,1 1 1 0 0,1-1-1 0 0,0-1 0 0 0,1 1 0 0 0,0-1 0 0 0,0 0 0 0 0,11 11 1 0 0,-12-15 22 0 0,0-1 0 0 0,0 0 0 0 0,1-1 0 0 0,0 0 0 0 0,0 0 0 0 0,0 0 0 0 0,1-1 1 0 0,0 0-1 0 0,0 0 0 0 0,0-1 0 0 0,0 0 0 0 0,0 0 0 0 0,1-1 0 0 0,15 2 0 0 0,-11-3-7 0 0,0-1-1 0 0,1 0 0 0 0,-1-1 0 0 0,0-1 0 0 0,-1 0 1 0 0,1-1-1 0 0,0 0 0 0 0,-1-1 0 0 0,1 0 0 0 0,-1-1 1 0 0,0 0-1 0 0,-1-1 0 0 0,1-1 0 0 0,-1 0 0 0 0,-1 0 1 0 0,1-1-1 0 0,-1 0 0 0 0,0-1 0 0 0,9-11 0 0 0,-15 15 29 0 0,0 0 0 0 0,0 0 0 0 0,-1-1 0 0 0,0 0 0 0 0,0 0 0 0 0,0 0 0 0 0,-1 0 0 0 0,0 0-1 0 0,0 0 1 0 0,0 0 0 0 0,-1-1 0 0 0,0 1 0 0 0,0-1 0 0 0,0 1 0 0 0,-1-1 0 0 0,0 1 0 0 0,-1-1 0 0 0,1 1 0 0 0,-1-1-1 0 0,-3-9 1 0 0,3 13-14 0 0,0 0 0 0 0,0 0-1 0 0,0 1 1 0 0,-1-1 0 0 0,1 0 0 0 0,-1 1-1 0 0,0-1 1 0 0,0 1 0 0 0,0 0-1 0 0,0-1 1 0 0,0 1 0 0 0,0 0-1 0 0,0 0 1 0 0,-1 1 0 0 0,1-1 0 0 0,-1 0-1 0 0,0 1 1 0 0,1-1 0 0 0,-1 1-1 0 0,0 0 1 0 0,-3-1 0 0 0,5 2-6 0 0,1 0-1 0 0,-1 0 1 0 0,1 0 0 0 0,-1 0 0 0 0,0 0 0 0 0,1 0 0 0 0,-1 0-1 0 0,1 0 1 0 0,-1 0 0 0 0,1 1 0 0 0,-1-1 0 0 0,0 0 0 0 0,1 0-1 0 0,-1 1 1 0 0,1-1 0 0 0,-1 0 0 0 0,1 1 0 0 0,-1-1 0 0 0,1 0 0 0 0,-1 1-1 0 0,1-1 1 0 0,0 1 0 0 0,-1-1 0 0 0,1 0 0 0 0,-1 1 0 0 0,1-1-1 0 0,0 1 1 0 0,0 0 0 0 0,-1-1 0 0 0,1 1 0 0 0,0-1 0 0 0,0 1-1 0 0,0-1 1 0 0,-1 1 0 0 0,1-1 0 0 0,0 1 0 0 0,0 0 0 0 0,0 0 0 0 0,0 3-7 0 0,-1-1 0 0 0,1 1 0 0 0,0 0 0 0 0,1 6 1 0 0,1 4 2 0 0,1 0 0 0 0,1 0 0 0 0,0-1 0 0 0,1 1 0 0 0,0-1 0 0 0,1 0 0 0 0,0-1 0 0 0,1 1 0 0 0,1-1 0 0 0,0-1 0 0 0,0 1 0 0 0,16 14 0 0 0,-19-22-104 0 0,0 0-1 0 0,0 0 0 0 0,1-1 0 0 0,0 1 1 0 0,0-1-1 0 0,0-1 0 0 0,0 1 1 0 0,0-1-1 0 0,0 0 0 0 0,1 0 0 0 0,-1-1 1 0 0,1 0-1 0 0,-1 0 0 0 0,10 0 1 0 0,-7-1-596 0 0,-1-1 1 0 0,1 1 0 0 0,-1-1-1 0 0,0-1 1 0 0,1 0 0 0 0,-1 0-1 0 0,0 0 1 0 0,0-1 0 0 0,0 0-1 0 0,13-8 1 0 0,-1-1-2321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0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55 542 8106 0 0,'2'4'457'0'0,"0"-1"0"0"0,0 0 0 0 0,1 0 0 0 0,-1 0 0 0 0,1 0-1 0 0,0-1 1 0 0,0 1 0 0 0,0-1 0 0 0,0 0 0 0 0,0 0 0 0 0,0 0 0 0 0,7 3 0 0 0,-4-3-107 0 0,-1 0-1 0 0,1 0 1 0 0,0-1-1 0 0,-1 0 1 0 0,1 0 0 0 0,0-1-1 0 0,10 0 1 0 0,-4-1-48 0 0,0 0 0 0 0,0-1 0 0 0,0 0 0 0 0,0-1 0 0 0,-1-1 0 0 0,0 0 0 0 0,20-9 0 0 0,-20 7-147 0 0,0-1 0 0 0,0 0 1 0 0,-1 0-1 0 0,1-1 0 0 0,-1-1 0 0 0,-1 0 1 0 0,0 0-1 0 0,9-12 0 0 0,-12 14-69 0 0,-1-1 1 0 0,0 0-1 0 0,-1 0 0 0 0,1-1 0 0 0,-2 0 1 0 0,1 1-1 0 0,-1-1 0 0 0,0-1 1 0 0,-1 1-1 0 0,0 0 0 0 0,1-16 0 0 0,-3 11 71 0 0,0 1 0 0 0,-1 0 1 0 0,0-1-1 0 0,-1 1 0 0 0,-1 0 0 0 0,0 0 0 0 0,0 0 0 0 0,-2 1 0 0 0,1-1 0 0 0,-2 1 0 0 0,-10-18 0 0 0,8 16-169 0 0,-1 1 0 0 0,-1 0-1 0 0,0 1 1 0 0,0 0 0 0 0,-2 1-1 0 0,1 0 1 0 0,-1 0 0 0 0,-1 1-1 0 0,-17-10 1 0 0,24 16-22 0 0,0 1 0 0 0,0 0 0 0 0,-1 0 1 0 0,1 1-1 0 0,0-1 0 0 0,-1 2 0 0 0,1-1 0 0 0,-1 1 0 0 0,0-1 1 0 0,-13 1-1 0 0,15 1 3 0 0,0 1 1 0 0,-1-1 0 0 0,1 1-1 0 0,0 1 1 0 0,0-1-1 0 0,0 1 1 0 0,0-1 0 0 0,0 2-1 0 0,1-1 1 0 0,-1 0-1 0 0,0 1 1 0 0,1 0 0 0 0,0 0-1 0 0,-7 6 1 0 0,4-2 4 0 0,0 0 1 0 0,0 0-1 0 0,1 1 1 0 0,0 0-1 0 0,1 0 1 0 0,0 0-1 0 0,0 1 1 0 0,-5 13-1 0 0,5-10-32 0 0,1 1 0 0 0,1 0-1 0 0,0 1 1 0 0,0-1-1 0 0,0 19 1 0 0,3 6-46 0 0,2 0 0 0 0,1-1 1 0 0,12 54-1 0 0,-7-51 84 0 0,1 0-1 0 0,16 40 1 0 0,-18-62 22 0 0,1 0 1 0 0,0 0-1 0 0,2-1 1 0 0,0-1-1 0 0,0 1 1 0 0,20 21-1 0 0,-24-31-18 0 0,1-1 0 0 0,0 0 0 0 0,0-1 0 0 0,0 1 1 0 0,0-1-1 0 0,1-1 0 0 0,0 1 0 0 0,0-2 0 0 0,1 1 0 0 0,-1-1 0 0 0,1 0 1 0 0,-1 0-1 0 0,1-1 0 0 0,0-1 0 0 0,18 2 0 0 0,-17-2-122 0 0,0-1-1 0 0,0-1 1 0 0,0 0 0 0 0,0 0 0 0 0,-1-1-1 0 0,1 0 1 0 0,0-1 0 0 0,-1 0-1 0 0,1 0 1 0 0,-1-1 0 0 0,0 0-1 0 0,0-1 1 0 0,-1 0 0 0 0,11-7-1 0 0,-16 9-29 0 0,0 0 0 0 0,0 0-1 0 0,0 0 1 0 0,-1 0 0 0 0,1 0-1 0 0,-1-1 1 0 0,0 1 0 0 0,0-1-1 0 0,-1 0 1 0 0,1 1 0 0 0,-1-1-1 0 0,1 0 1 0 0,-1 0 0 0 0,0 0-1 0 0,0 0 1 0 0,-1 0 0 0 0,1-7-1 0 0,-1 0-90 0 0,0 0 0 0 0,-1 0-1 0 0,-1 0 1 0 0,1 1-1 0 0,-6-17 1 0 0,7 27 259 0 0,0-1 0 0 0,0 1-1 0 0,0-1 1 0 0,0 1 0 0 0,0-1 0 0 0,0 1 0 0 0,0-1-1 0 0,0 1 1 0 0,0-1 0 0 0,0 1 0 0 0,0-1-1 0 0,0 1 1 0 0,0 0 0 0 0,0-1 0 0 0,0 1 0 0 0,0-1-1 0 0,0 1 1 0 0,1-1 0 0 0,-1-1-4 0 0,1 2-52 0 0,1 1 57 0 0,0-1-1 0 0,1 1 1 0 0,-1 0-1 0 0,0 1 1 0 0,0-1 0 0 0,0 0-1 0 0,0 0 1 0 0,0 1-1 0 0,0-1 1 0 0,2 3-1 0 0,9 6 62 0 0,-6-6-7 0 0,1-1-1 0 0,0 1 1 0 0,1-1 0 0 0,-1-1 0 0 0,1 1-1 0 0,-1-1 1 0 0,1-1 0 0 0,16 1-1 0 0,-13-1 83 0 0,-1-1-1 0 0,1-1 1 0 0,0 0 0 0 0,-1-1-1 0 0,1 0 1 0 0,13-4-1 0 0,-19 4-41 0 0,0-1 0 0 0,-1 1 0 0 0,1-1 0 0 0,-1 0 0 0 0,1 0 0 0 0,-1-1 0 0 0,0 0 0 0 0,0 0 0 0 0,0 0-1 0 0,-1 0 1 0 0,0-1 0 0 0,8-9 0 0 0,-10 10 16 0 0,0 1 0 0 0,1-1 0 0 0,-1 0 0 0 0,-1 0 1 0 0,1 0-1 0 0,-1 0 0 0 0,1-1 0 0 0,-1 1 0 0 0,0 0 0 0 0,-1-1 0 0 0,1 1 0 0 0,-1 0 0 0 0,0-1 0 0 0,0 1 0 0 0,0-1 0 0 0,0 1 1 0 0,-1 0-1 0 0,0-1 0 0 0,-1-3 0 0 0,-1-1-16 0 0,-1 1-1 0 0,1-1 1 0 0,-1 1 0 0 0,-1 0 0 0 0,0 0 0 0 0,0 1-1 0 0,0-1 1 0 0,-1 1 0 0 0,0 1 0 0 0,0-1 0 0 0,-1 1-1 0 0,0 0 1 0 0,0 0 0 0 0,-13-7 0 0 0,14 9-107 0 0,0 1 1 0 0,1 1 0 0 0,-1-1-1 0 0,0 1 1 0 0,-1 0 0 0 0,1 0-1 0 0,0 0 1 0 0,0 1 0 0 0,-1 0-1 0 0,1 1 1 0 0,-1-1 0 0 0,1 1-1 0 0,-1 0 1 0 0,1 1 0 0 0,-1 0-1 0 0,1 0 1 0 0,0 0-1 0 0,-1 0 1 0 0,1 1 0 0 0,0 0-1 0 0,-7 4 1 0 0,10-4-7 0 0,-1-1 0 0 0,1 1-1 0 0,0 0 1 0 0,0 0 0 0 0,1 1 0 0 0,-1-1 0 0 0,0 1-1 0 0,1-1 1 0 0,-1 1 0 0 0,1 0 0 0 0,0 0-1 0 0,0 0 1 0 0,0 0 0 0 0,-2 6 0 0 0,2-5 4 0 0,0 1 1 0 0,1 0-1 0 0,0 0 0 0 0,0 0 1 0 0,0 0-1 0 0,1 0 1 0 0,0 0-1 0 0,0 0 0 0 0,1 8 1 0 0,1 0 2 0 0,1 1 1 0 0,0-1 0 0 0,1-1-1 0 0,0 1 1 0 0,1 0 0 0 0,1-1-1 0 0,7 12 1 0 0,1 0 24 0 0,0 0 0 0 0,2-1-1 0 0,1-1 1 0 0,1 0 0 0 0,27 25 0 0 0,-39-42 52 0 0,1 0 1 0 0,-1 0-1 0 0,1 0 1 0 0,1-1-1 0 0,-1 0 1 0 0,0-1 0 0 0,1 1-1 0 0,0-1 1 0 0,10 2-1 0 0,-13-4-20 0 0,0 0 1 0 0,0 0-1 0 0,0-1 0 0 0,1 0 0 0 0,-1 0 0 0 0,0 0 0 0 0,0 0 1 0 0,0-1-1 0 0,0 0 0 0 0,0 0 0 0 0,0 0 0 0 0,0-1 0 0 0,0 0 1 0 0,0 0-1 0 0,8-5 0 0 0,-1 0-29 0 0,0-2 0 0 0,-1 1 0 0 0,0-1 0 0 0,0-1 0 0 0,-1 0 0 0 0,-1-1-1 0 0,0 1 1 0 0,0-2 0 0 0,-1 1 0 0 0,0-1 0 0 0,-1-1 0 0 0,0 1 0 0 0,-1-1 0 0 0,-1 0 0 0 0,7-25 0 0 0,-4 6-24 0 0,-2 0 1 0 0,-1 0 0 0 0,-2-1-1 0 0,0-43 1 0 0,-16-131-151 0 0,10 172 123 0 0,1 19-11 0 0,-2-26-47 0 0,3 38 62 0 0,1 0 0 0 0,-1 1 0 0 0,0-1 0 0 0,-1 0 0 0 0,1 1 0 0 0,-1-1 0 0 0,1 1 0 0 0,-4-5 0 0 0,5 8 19 0 0,0 0-1 0 0,0-1 1 0 0,-1 1-1 0 0,1 0 1 0 0,0 0-1 0 0,0-1 1 0 0,0 1-1 0 0,-1 0 1 0 0,1 0 0 0 0,0 0-1 0 0,0-1 1 0 0,0 1-1 0 0,-1 0 1 0 0,1 0-1 0 0,0 0 1 0 0,0 0-1 0 0,-1 0 1 0 0,1-1-1 0 0,0 1 1 0 0,0 0-1 0 0,-1 0 1 0 0,1 0-1 0 0,0 0 1 0 0,-1 0-1 0 0,1 0 1 0 0,0 0 0 0 0,0 0-1 0 0,-1 0 1 0 0,1 0-1 0 0,0 0 1 0 0,-1 0-1 0 0,1 0 1 0 0,-1 1-3 0 0,1-1 1 0 0,-1 1-1 0 0,1-1 0 0 0,-1 1 1 0 0,1-1-1 0 0,-1 1 1 0 0,1-1-1 0 0,-1 1 0 0 0,1 0 1 0 0,0-1-1 0 0,-1 1 1 0 0,1 1-1 0 0,-7 20-87 0 0,5-6 84 0 0,1 0 0 0 0,0 0 0 0 0,1 0 0 0 0,0 0 0 0 0,4 21 0 0 0,21 81-50 0 0,-9-50 40 0 0,1 32 8 0 0,-10-53 74 0 0,2-1 0 0 0,17 51-1 0 0,-23-87 43 0 0,1-1 0 0 0,0 0-1 0 0,0 0 1 0 0,1 0 0 0 0,0-1 0 0 0,1 1-1 0 0,0-1 1 0 0,0 0 0 0 0,1-1-1 0 0,0 1 1 0 0,9 6 0 0 0,-15-13-50 0 0,1 1 0 0 0,-1-1 0 0 0,1 0 0 0 0,0 0 0 0 0,0-1 0 0 0,0 1 0 0 0,0 0 0 0 0,-1 0 0 0 0,1-1 0 0 0,0 1 0 0 0,0-1 0 0 0,0 0 0 0 0,0 0 0 0 0,0 1 0 0 0,0-1 0 0 0,0 0 0 0 0,3-1-1 0 0,-2 0-5 0 0,-1 1-1 0 0,1-1 1 0 0,0 0-1 0 0,-1 0 1 0 0,1-1-1 0 0,0 1 1 0 0,-1-1-1 0 0,0 1 1 0 0,1-1-1 0 0,3-3 0 0 0,0-2-6 0 0,1 0 0 0 0,-2 0-1 0 0,1 0 1 0 0,-1-1-1 0 0,0 0 1 0 0,5-12-1 0 0,-2 1-23 0 0,-1 0-1 0 0,-1 0 0 0 0,-1 0 0 0 0,0-1 0 0 0,-2 0 0 0 0,2-21 1 0 0,-2-12-31 0 0,-5-56 1 0 0,-1 45 11 0 0,-4-1 0 0 0,-22-100-1 0 0,28 160-5 0 0,-1-4-26 0 0,0 1 1 0 0,0 0-1 0 0,-1 0 1 0 0,0 1-1 0 0,0-1 0 0 0,-1 0 1 0 0,-8-12-1 0 0,12 19 32 0 0,-1 1 0 0 0,1 0 0 0 0,0-1 0 0 0,-1 1 0 0 0,1-1 0 0 0,0 1 0 0 0,-1-1 0 0 0,1 1 0 0 0,0 0 0 0 0,-1-1-1 0 0,1 1 1 0 0,-1 0 0 0 0,1-1 0 0 0,-1 1 0 0 0,1 0 0 0 0,-1 0 0 0 0,1 0 0 0 0,-1-1 0 0 0,1 1 0 0 0,-1 0 0 0 0,1 0 0 0 0,-1 0 0 0 0,1 0-1 0 0,-1 0 1 0 0,1 0 0 0 0,-1 0 0 0 0,1 0 0 0 0,-1 0 0 0 0,0 0 0 0 0,1 0 0 0 0,-1 0 0 0 0,1 0 0 0 0,-1 1 0 0 0,1-1 0 0 0,-1 0 0 0 0,1 0-1 0 0,-1 1 1 0 0,1-1 0 0 0,0 0 0 0 0,-1 0 0 0 0,1 1 0 0 0,-1-1 0 0 0,1 1 0 0 0,0-1 0 0 0,-1 1 0 0 0,-1 1-5 0 0,1-1 1 0 0,0 1 0 0 0,0 0-1 0 0,0 0 1 0 0,1 0 0 0 0,-1 0-1 0 0,0 0 1 0 0,1 0 0 0 0,-1 0-1 0 0,0 3 1 0 0,0 17-20 0 0,0-1 0 0 0,2 1 0 0 0,0-1 0 0 0,5 25 0 0 0,24 84-48 0 0,-12-59 36 0 0,0 18 21 0 0,-8-35 57 0 0,24 78 0 0 0,-28-117 4 0 0,0 1-1 0 0,0-1 1 0 0,2-1 0 0 0,0 1-1 0 0,0-1 1 0 0,2 0 0 0 0,-1-1-1 0 0,2 0 1 0 0,16 15-1 0 0,-3-8 150 0 0,-22-19-153 0 0,-1 1 1 0 0,1-1 0 0 0,0 0 0 0 0,0-1 0 0 0,-1 1 0 0 0,1 0 0 0 0,0-1 0 0 0,0 1 0 0 0,0-1 0 0 0,0 1 0 0 0,0-1 0 0 0,0 0 0 0 0,3 0 0 0 0,-5 0-18 0 0,1 0 0 0 0,0 0 0 0 0,-1 0 0 0 0,1 0 0 0 0,0-1 1 0 0,-1 1-1 0 0,1 0 0 0 0,-1 0 0 0 0,1-1 0 0 0,-1 1 0 0 0,1 0 0 0 0,-1-1 1 0 0,1 1-1 0 0,-1-1 0 0 0,1 1 0 0 0,-1-1 0 0 0,1 1 0 0 0,-1-1 0 0 0,0 1 1 0 0,1-1-1 0 0,-1 0 0 0 0,1-1 8 0 0,0 0 0 0 0,0 0 0 0 0,-1 1 0 0 0,1-1-1 0 0,-1 0 1 0 0,0 0 0 0 0,1-2 0 0 0,-1-3 19 0 0,0 0 0 0 0,0 1 0 0 0,-2-10 0 0 0,-1 5-9 0 0,0 0 0 0 0,-1 0 0 0 0,0 0 0 0 0,0 0 0 0 0,-9-14 0 0 0,-35-48 140 0 0,18 33-77 0 0,-37-37 0 0 0,-41-31-77 0 0,93 93 1 0 0,7 7-26 0 0,0 1 0 0 0,0 0 0 0 0,-12-7 0 0 0,17 12-3 0 0,-1 0 0 0 0,0 0-1 0 0,0 0 1 0 0,0 1-1 0 0,0-1 1 0 0,0 1-1 0 0,0 0 1 0 0,-1 0-1 0 0,1 1 1 0 0,-8-1 0 0 0,16 5-257 0 0,4 1 189 0 0,3 1-18 0 0,1-1-1 0 0,0-1 1 0 0,22 5-1 0 0,39 4-248 0 0,-49-9 223 0 0,156 31-4316 0 0,-132-24 1582 0 0,10-1-1565 0 0,-30-6 913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3:20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68 276 4089 0 0,'-3'4'382'0'0,"1"0"1"0"0,0 0-1 0 0,0 0 1 0 0,1 0 0 0 0,-1 0-1 0 0,1 0 1 0 0,0 1-1 0 0,0-1 1 0 0,1 0-1 0 0,-1 1 1 0 0,1-1-1 0 0,0 8 1 0 0,1-6-95 0 0,0 0-1 0 0,0 0 1 0 0,0 0 0 0 0,1 0 0 0 0,0 0 0 0 0,0-1-1 0 0,1 1 1 0 0,4 8 0 0 0,-1-6 31 0 0,-1 0 1 0 0,2 0-1 0 0,-1 0 1 0 0,1 0-1 0 0,0-1 1 0 0,1 0-1 0 0,0-1 1 0 0,0 0-1 0 0,0 0 0 0 0,18 9 1 0 0,-16-11-67 0 0,0 1-1 0 0,1-2 1 0 0,0 1 0 0 0,0-2-1 0 0,0 1 1 0 0,0-1 0 0 0,0-1-1 0 0,0 0 1 0 0,0-1 0 0 0,1 0-1 0 0,-1 0 1 0 0,0-1 0 0 0,0-1 0 0 0,0 0-1 0 0,0-1 1 0 0,0 0 0 0 0,0 0-1 0 0,18-9 1 0 0,-20 7-107 0 0,1-1-1 0 0,-1 0 1 0 0,0 0 0 0 0,0-1 0 0 0,-1 0 0 0 0,12-12-1 0 0,-16 14-27 0 0,0 0-1 0 0,0 0 0 0 0,-1-1 0 0 0,1 1 1 0 0,-1-1-1 0 0,0 0 0 0 0,-1 0 0 0 0,1 0 1 0 0,-1 0-1 0 0,-1 0 0 0 0,1-1 0 0 0,0-8 0 0 0,-1 6 13 0 0,-1 0 0 0 0,-1 0 0 0 0,0-1 0 0 0,0 1-1 0 0,-1 0 1 0 0,0 0 0 0 0,0 0 0 0 0,-1 1-1 0 0,-1-1 1 0 0,1 0 0 0 0,-9-13 0 0 0,-3-3-6 0 0,-2 0 0 0 0,-26-29 0 0 0,30 37-104 0 0,-1 2 0 0 0,-1 0 1 0 0,-17-14-1 0 0,25 24-26 0 0,0 0 0 0 0,0 0 1 0 0,-1 1-1 0 0,1 0 0 0 0,-1 0 0 0 0,0 1 1 0 0,0 0-1 0 0,0 1 0 0 0,-1-1 0 0 0,-10 0 1 0 0,7 1-6 0 0,0 1 1 0 0,0 1 0 0 0,0 0 0 0 0,0 1 0 0 0,0 0 0 0 0,0 1 0 0 0,0 0-1 0 0,-20 7 1 0 0,26-7-9 0 0,1 0 0 0 0,-1 0 0 0 0,1 1 0 0 0,0 0 0 0 0,0 0 0 0 0,0 0 0 0 0,0 1 1 0 0,0 0-1 0 0,1 0 0 0 0,-1 0 0 0 0,1 0 0 0 0,0 1 0 0 0,0-1 0 0 0,1 1 0 0 0,-1 0 0 0 0,1 0 0 0 0,0 0 0 0 0,1 1 0 0 0,-3 7 0 0 0,1-1-31 0 0,1 0 1 0 0,1 0-1 0 0,0 0 1 0 0,1 0-1 0 0,0 1 0 0 0,1-1 1 0 0,0 0-1 0 0,1 1 1 0 0,0-1-1 0 0,4 13 1 0 0,-3-14 38 0 0,1 0 1 0 0,1-1-1 0 0,-1 0 1 0 0,2 0 0 0 0,-1 0-1 0 0,1-1 1 0 0,1 1 0 0 0,0-1-1 0 0,0 0 1 0 0,1-1 0 0 0,13 14-1 0 0,-8-10 49 0 0,2-2-1 0 0,0 0 0 0 0,0 0 1 0 0,0-2-1 0 0,1 1 0 0 0,1-2 1 0 0,28 10-1 0 0,-33-13-9 0 0,0-1 1 0 0,0 0 0 0 0,0-1-1 0 0,0-1 1 0 0,0 0-1 0 0,1 0 1 0 0,-1-1-1 0 0,0 0 1 0 0,1-1-1 0 0,-1 0 1 0 0,0-1-1 0 0,18-5 1 0 0,-13 1 19 0 0,0 0 0 0 0,-1-1 0 0 0,26-15 1 0 0,-36 19-35 0 0,-1 0-1 0 0,1-1 1 0 0,-1 1 0 0 0,0-1 0 0 0,0 0 0 0 0,0 0 0 0 0,0-1 0 0 0,-1 1 0 0 0,1-1 0 0 0,-1 1 0 0 0,-1-1-1 0 0,1 0 1 0 0,-1 0 0 0 0,4-11 0 0 0,-3 4-17 0 0,-1 0-1 0 0,0-1 1 0 0,-1 1-1 0 0,0 0 1 0 0,-1-1-1 0 0,0 1 1 0 0,-1-1-1 0 0,-1 1 1 0 0,-4-17 0 0 0,6 28-123 0 0,-1 1-76 0 0,1 0 193 0 0,0 0-1 0 0,0 0 1 0 0,0 0 0 0 0,0 0 0 0 0,0 0 0 0 0,0 0-1 0 0,-1 0 1 0 0,1 0 0 0 0,0 0 0 0 0,0 0 0 0 0,0 0-1 0 0,0 0 1 0 0,0 0 0 0 0,0 0 0 0 0,-1 0-1 0 0,1 0 1 0 0,0 0 0 0 0,0 0 0 0 0,0 0 0 0 0,0 0-1 0 0,0 0 1 0 0,0 0 0 0 0,0 1 0 0 0,-1-1-1 0 0,1 0 1 0 0,0 0 0 0 0,0 0 0 0 0,0 0 0 0 0,0 0-1 0 0,0 0 1 0 0,-1 3-20 0 0,1 0 1 0 0,-1 0-1 0 0,1 0 0 0 0,-1 0 0 0 0,1 1 1 0 0,0-1-1 0 0,1 0 0 0 0,-1 3 0 0 0,1-2 9 0 0,1 19-17 0 0,1-1-1 0 0,1 1 1 0 0,1-1-1 0 0,1 0 0 0 0,1-1 1 0 0,1 1-1 0 0,1-1 0 0 0,1-1 1 0 0,14 24-1 0 0,-16-34-767 0 0,17 21-1 0 0,-11-17-2864 0 0,33 24 0 0 0,-20-18 3154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3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0 214 792 0 0,'109'-1'5213'0'0,"54"-8"-3160"0"0,-31 4-2031 0 0,-40 3-143 0 0,254-7 64 0 0,-187 6 198 0 0,-115 2-94 0 0,411-13 167 0 0,89 4-14 0 0,-118 11-206 0 0,-122 0-38 0 0,468-4 100 0 0,2 5-19 0 0,43-25-152 0 0,-255 1 204 0 0,-280 12-171 0 0,469-16 7 0 0,-643 22 166 0 0,613-18-74 0 0,-85 7 47 0 0,-551 13-118 0 0,370-3 41 0 0,14-1 76 0 0,-222-3 8 0 0,90-3 111 0 0,95 13-166 0 0,-105-1 45 0 0,-274-5-3268 0 0,-42 5 2977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3169 0 0,'4'0'6768'0'0,"18"-5"-5645"0"0,-10 2-823 0 0,5-1 176 0 0,22-9 1 0 0,-34 11-443 0 0,1-1 0 0 0,-1 0 1 0 0,0 0-1 0 0,0 0 0 0 0,-1 0 1 0 0,1-1-1 0 0,-1 0 0 0 0,5-4 0 0 0,12-15-109 0 0,-12 14-101 0 0,0 0 1 0 0,0-1 0 0 0,-1 0 0 0 0,-1-1 0 0 0,13-21-1 0 0,-17 24 111 0 0,0 1-1 0 0,0-1 0 0 0,-1 0 0 0 0,0 0 0 0 0,1-12 0 0 0,-2 16 98 0 0,-1 1 0 0 0,0 0 0 0 0,0-1 0 0 0,0 1 0 0 0,0 0 1 0 0,-1 0-1 0 0,0-1 0 0 0,1 1 0 0 0,-1 0 0 0 0,0 0 0 0 0,0 0 0 0 0,-1 0 0 0 0,1 0 0 0 0,-1 0 0 0 0,1 0 0 0 0,-4-4 0 0 0,5 7-37 0 0,0 0 0 0 0,0 0 0 0 0,0 0 0 0 0,0 0 0 0 0,0 0 0 0 0,0-1 0 0 0,-1 1 0 0 0,1 0 0 0 0,0 0 0 0 0,0 0 0 0 0,0 0 0 0 0,0 0 0 0 0,0 0 0 0 0,0 0 0 0 0,0 0 0 0 0,-1 0 0 0 0,1 0 0 0 0,0 0 0 0 0,0 0 0 0 0,0 0 0 0 0,0-1 0 0 0,0 1 0 0 0,0 0 0 0 0,-1 0 0 0 0,1 0 0 0 0,0 0 0 0 0,0 0 0 0 0,0 0 1 0 0,0 0-1 0 0,0 1 0 0 0,0-1 0 0 0,-1 0 0 0 0,1 0 0 0 0,0 0 0 0 0,0 0 0 0 0,0 0 0 0 0,0 0 0 0 0,0 0 0 0 0,0 0 0 0 0,-1 0 0 0 0,1 0 0 0 0,0 0 0 0 0,0 0 0 0 0,0 0 0 0 0,0 1 0 0 0,-4 7-90 0 0,0 12 57 0 0,4-19 36 0 0,-2 44-16 0 0,3-32 46 0 0,-2-1 0 0 0,-2 19 0 0 0,-1-4-56 0 0,0 40-1 0 0,3-51-16 0 0,1-13-38 0 0,0-1 1 0 0,0 0-1 0 0,1 0 0 0 0,-1 0 1 0 0,0 1-1 0 0,1-1 0 0 0,-1 0 1 0 0,1 0-1 0 0,0 0 1 0 0,1 3-1 0 0,17 9-7475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3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5 912 0 0,'-3'-4'6917'0'0,"2"4"-6769"0"0,-6 5 999 0 0,-6 11-1622 0 0,3-2 649 0 0,1 1 0 0 0,1 0 1 0 0,0 1-1 0 0,-9 28 1 0 0,14-34-71 0 0,1 0-1 0 0,0 1 1 0 0,1-1 0 0 0,0 0 0 0 0,1 13-1 0 0,0-21-84 0 0,0 0-1 0 0,1 0 0 0 0,-1 0 1 0 0,1 0-1 0 0,-1 0 0 0 0,1 0 0 0 0,0-1 1 0 0,0 1-1 0 0,0 0 0 0 0,0 0 0 0 0,0-1 1 0 0,0 1-1 0 0,0-1 0 0 0,0 1 0 0 0,1-1 1 0 0,-1 1-1 0 0,1-1 0 0 0,-1 0 0 0 0,1 0 1 0 0,-1 1-1 0 0,1-1 0 0 0,0 0 0 0 0,-1-1 1 0 0,5 3-1 0 0,1-1 115 0 0,0 1 1 0 0,0-1-1 0 0,0 0 0 0 0,1 0 0 0 0,8 0 1 0 0,-13-2-100 0 0,-1 0-1 0 0,1 0 1 0 0,-1 0 0 0 0,1-1 0 0 0,-1 1-1 0 0,0-1 1 0 0,1 1 0 0 0,-1-1 0 0 0,1 0-1 0 0,-1 0 1 0 0,0 0 0 0 0,4-3 0 0 0,2-1-46 0 0,14-12 0 0 0,-20 15 5 0 0,3-2-8 0 0,-1 0 1 0 0,0 0-1 0 0,-1 0 0 0 0,1-1 1 0 0,-1 1-1 0 0,0-1 0 0 0,0 0 0 0 0,0 0 1 0 0,-1 0-1 0 0,1 0 0 0 0,2-10 1 0 0,-5 14 13 0 0,0 0 4 0 0,1 0-1 0 0,-1 0 1 0 0,0 0-1 0 0,0 0 0 0 0,0 0 1 0 0,0 0-1 0 0,0 0 1 0 0,0 0-1 0 0,0 0 0 0 0,0 0 1 0 0,0 0-1 0 0,0-1 0 0 0,0 1-14 0 0,-10-1-33 0 0,8 3 31 0 0,0 0 0 0 0,1 0 0 0 0,-1 0 0 0 0,0 0 0 0 0,1 0-1 0 0,-1 1 1 0 0,1-1 0 0 0,0 1 0 0 0,-1-1 0 0 0,1 1 0 0 0,0-1 0 0 0,0 1 0 0 0,0 0-1 0 0,0 0 1 0 0,-1 3 0 0 0,-2 4 27 0 0,-4 18-1 0 0,7-20-32 0 0,-4 12 6 0 0,2 1 0 0 0,0 0 0 0 0,1-1 1 0 0,1 1-1 0 0,3 32 0 0 0,2-28-619 0 0,-1-13-393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3497 0 0,'0'0'3470'0'0,"2"0"-2935"0"0,9-6 314 0 0,-9 5-810 0 0,-1 0-1 0 0,0 0 1 0 0,1 0 0 0 0,-1 1 0 0 0,0-1-1 0 0,1 0 1 0 0,2 0 0 0 0,11-9-65 0 0,-12 8 28 0 0,1 0-1 0 0,-1 0 1 0 0,0 0 0 0 0,0-1-1 0 0,0 1 1 0 0,0-1-1 0 0,0 1 1 0 0,0-1 0 0 0,-1 0-1 0 0,1 0 1 0 0,2-5-1 0 0,3-2-10 0 0,-6 7-50 0 0,-1 0 0 0 0,1 0 0 0 0,-1 0 1 0 0,1-1-1 0 0,1-6 0 0 0,-1 5 7 0 0,-2-3 625 0 0,3 13-432 0 0,-2-3-134 0 0,-1-1 0 0 0,0 1-1 0 0,1 0 1 0 0,-1-1 0 0 0,0 1 0 0 0,0 0 0 0 0,0-1 0 0 0,0 1-1 0 0,0 0 1 0 0,0-1 0 0 0,-1 1 0 0 0,0 2 0 0 0,1-1-9 0 0,-1-1 1 0 0,1 0 0 0 0,0 1 0 0 0,-1-1-1 0 0,1 0 1 0 0,1 4 0 0 0,-1 1 23 0 0,2 2-702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4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3161 0 0,'2'-1'289'0'0,"-1"0"0"0"0,0 0 1 0 0,1 1-1 0 0,0-1 1 0 0,-1 1-1 0 0,1-1 0 0 0,-1 1 1 0 0,1-1-1 0 0,0 1 1 0 0,-1 0-1 0 0,1 0 0 0 0,0-1 1 0 0,-1 1-1 0 0,1 1 1 0 0,0-1-1 0 0,-1 0 0 0 0,1 0 1 0 0,2 1-1 0 0,-2 0-229 0 0,0-1-1 0 0,0 0 1 0 0,-1 0 0 0 0,1 0-1 0 0,0 0 1 0 0,0 0 0 0 0,-1 0-1 0 0,1 0 1 0 0,0-1-1 0 0,0 1 1 0 0,-1-1 0 0 0,1 1-1 0 0,2-2 1 0 0,13-2 289 0 0,-22 4-356 0 0,0-1 19 0 0,1 1 0 0 0,-1 0 0 0 0,0 1 0 0 0,0-1 0 0 0,-4 2 1 0 0,8-2-17 0 0,0 0 0 0 0,0 0 1 0 0,0 0-1 0 0,0 0 1 0 0,1 1-1 0 0,-1-1 0 0 0,0 0 1 0 0,0 1-1 0 0,0-1 1 0 0,1 1-1 0 0,-1-1 1 0 0,0 1-1 0 0,1-1 0 0 0,-1 1 1 0 0,0-1-1 0 0,1 1 1 0 0,-1 0-1 0 0,0-1 1 0 0,1 1-1 0 0,-1 0 0 0 0,1-1 1 0 0,0 1-1 0 0,-1 0 1 0 0,1 0-1 0 0,-1-1 0 0 0,1 1 1 0 0,0 0-1 0 0,0 0 1 0 0,0 0-1 0 0,-1 0 1 0 0,1 0-1 0 0,0-1 0 0 0,0 1 1 0 0,0 0-1 0 0,0 0 1 0 0,0 0-1 0 0,0 0 0 0 0,1 0 1 0 0,-1-1-1 0 0,0 1 1 0 0,1 1-1 0 0,-1 0 0 0 0,1-1 0 0 0,0 0 1 0 0,-1-1-1 0 0,1 1 0 0 0,0 0 0 0 0,0 0 0 0 0,0 0 0 0 0,0 0 1 0 0,0-1-1 0 0,0 1 0 0 0,0 0 0 0 0,0-1 0 0 0,0 1 0 0 0,2 0 1 0 0,19 7-75 0 0,-18-6 73 0 0,15 4-13 0 0,-7-3-5 0 0,-1 1-1 0 0,0 0 1 0 0,11 6-1 0 0,-21-9 27 0 0,0-1 0 0 0,0 1 0 0 0,-1 0 0 0 0,1-1 1 0 0,0 1-1 0 0,-1-1 0 0 0,1 1 0 0 0,0 0 0 0 0,-1 0 0 0 0,1-1 0 0 0,-1 1 0 0 0,1 0 0 0 0,-1 0 0 0 0,1 0 1 0 0,-1 0-1 0 0,1 0 0 0 0,-1 0 0 0 0,0-1 0 0 0,0 1 0 0 0,0 0 0 0 0,1 0 0 0 0,-1 0 0 0 0,0 0 1 0 0,0 0-1 0 0,0 0 0 0 0,0 0 0 0 0,0 0 0 0 0,-1 0 0 0 0,1 0 0 0 0,0 0 0 0 0,-1 1 0 0 0,1 0 3 0 0,-1-1 0 0 0,0 1-1 0 0,1-1 1 0 0,-1 1-1 0 0,0 0 1 0 0,0-1 0 0 0,0 1-1 0 0,0-1 1 0 0,-1 0-1 0 0,1 1 1 0 0,0-1 0 0 0,-1 0-1 0 0,1 0 1 0 0,0 0 0 0 0,-1 0-1 0 0,-1 1 1 0 0,-8 3-396 0 0,0 0 0 0 0,-1-1 0 0 0,1-1 0 0 0,-1 0 0 0 0,-15 2 1 0 0,20-3-1661 0 0,1 1 715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6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6881 0 0,'-1'0'57'0'0,"-1"0"0"0"0,1 0 0 0 0,0 0-1 0 0,0 0 1 0 0,0 1 0 0 0,0-1-1 0 0,0 0 1 0 0,0 1 0 0 0,-1-1-1 0 0,1 0 1 0 0,0 1 0 0 0,0-1-1 0 0,0 1 1 0 0,0 0 0 0 0,0-1-1 0 0,0 1 1 0 0,1 0 0 0 0,-1 0-1 0 0,-1 1 1 0 0,1-1 37 0 0,0 1 0 0 0,0 0 1 0 0,0-1-1 0 0,0 1 0 0 0,0 0 0 0 0,1 0 0 0 0,-1 0 0 0 0,1-1 1 0 0,-1 1-1 0 0,0 3 0 0 0,1 4 186 0 0,0 0 1 0 0,0 0-1 0 0,1 0 1 0 0,2 9-1 0 0,-3-14-207 0 0,16 101 843 0 0,-11-63-719 0 0,-2 0 0 0 0,-3 46 0 0 0,0-49-125 0 0,-4 56-20 0 0,-1-9 1064 0 0,5-87-1023 0 0,0-1-1 0 0,-1 0 0 0 0,1 1 1 0 0,-1-1-1 0 0,1 1 0 0 0,-1-1 1 0 0,0 1-1 0 0,0-2 0 0 0,-4-8 98 0 0,2 3-172 0 0,2 1 0 0 0,-1 0 0 0 0,1-1 0 0 0,0 1 0 0 0,1-1 0 0 0,0 1 0 0 0,0-1 0 0 0,0 1 0 0 0,1-1 1 0 0,0 1-1 0 0,1 0 0 0 0,0-1 0 0 0,0 1 0 0 0,0 0 0 0 0,1 0 0 0 0,0 0 0 0 0,4-7 0 0 0,-3 8-41 0 0,1-1 0 0 0,-1 1 1 0 0,1 0-1 0 0,0 0 0 0 0,1 1 0 0 0,-1-1 0 0 0,1 1 0 0 0,0 0 1 0 0,1 1-1 0 0,-1-1 0 0 0,1 1 0 0 0,-1 1 0 0 0,1-1 0 0 0,1 1 1 0 0,-1 0-1 0 0,0 1 0 0 0,1 0 0 0 0,-1 0 0 0 0,1 0 0 0 0,0 1 1 0 0,-1 0-1 0 0,1 1 0 0 0,8 0 0 0 0,0 1 0 0 0,0 0 0 0 0,1 1 0 0 0,-1 1 0 0 0,0 1 0 0 0,23 8 0 0 0,-29-8 36 0 0,1 0 0 0 0,-1 1 1 0 0,0 1-1 0 0,-1 0 0 0 0,1 0 0 0 0,-1 0 0 0 0,0 1 0 0 0,14 16 0 0 0,-20-21 8 0 0,-1 1-1 0 0,0 0 1 0 0,0-1-1 0 0,0 1 1 0 0,-1 0 0 0 0,1 0-1 0 0,-1 0 1 0 0,1 0-1 0 0,-1 1 1 0 0,0-1-1 0 0,0 0 1 0 0,-1 0 0 0 0,1 1-1 0 0,-1-1 1 0 0,1 1-1 0 0,-1-1 1 0 0,0 0 0 0 0,-1 5-1 0 0,0-3 56 0 0,0 0-1 0 0,0 1 1 0 0,-1-1 0 0 0,0 0-1 0 0,0 0 1 0 0,0 0-1 0 0,0 0 1 0 0,-1-1 0 0 0,0 1-1 0 0,-5 6 1 0 0,2-4 45 0 0,-1 0-1 0 0,0 0 1 0 0,0-1-1 0 0,0 0 1 0 0,-1 0 0 0 0,-15 9-1 0 0,3-5 90 0 0,-38 14-1 0 0,45-19-206 0 0,-1-2 1 0 0,1 0-1 0 0,-1-1 1 0 0,0 0-1 0 0,1-1 0 0 0,-25-1 1 0 0,31 0-99 0 0,0-1 0 0 0,0 0 0 0 0,0 0 0 0 0,0-1 0 0 0,0 0 0 0 0,0 0 0 0 0,1-1-1 0 0,-7-3 1 0 0,9 4-334 0 0,0 0 0 0 0,1 0 0 0 0,0 0-1 0 0,-1-1 1 0 0,1 1 0 0 0,0-1-1 0 0,0 0 1 0 0,0 0 0 0 0,1 0-1 0 0,-1 0 1 0 0,1-1 0 0 0,-1 1 0 0 0,1-1-1 0 0,-3-6 1 0 0,5 9 140 0 0,-1 0 1 0 0,1 0-1 0 0,0 0 0 0 0,0 0 1 0 0,0 0-1 0 0,0 0 0 0 0,0 0 1 0 0,0 1-1 0 0,0-1 0 0 0,0 0 1 0 0,1 0-1 0 0,-1 0 0 0 0,0 0 1 0 0,0 0-1 0 0,1 0 0 0 0,-1 1 1 0 0,0-1-1 0 0,1 0 0 0 0,0-1 1 0 0,-1 2 192 0 0,5-12-452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49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56 144 5537 0 0,'-1'2'393'0'0,"-1"1"1"0"0,1-1-1 0 0,0 1 0 0 0,0 0 1 0 0,0 0-1 0 0,0-1 0 0 0,0 1 0 0 0,0 5 1 0 0,1-7-327 0 0,0 1 1 0 0,0-1 0 0 0,0 1 0 0 0,0-1 0 0 0,1 1-1 0 0,-1-1 1 0 0,0 1 0 0 0,1-1 0 0 0,-1 1 0 0 0,1-1-1 0 0,0 0 1 0 0,0 1 0 0 0,-1-1 0 0 0,1 0 0 0 0,0 0-1 0 0,0 0 1 0 0,0 1 0 0 0,1 0 0 0 0,1 0 71 0 0,0 0-1 0 0,0 0 1 0 0,0 0 0 0 0,0 0-1 0 0,0 0 1 0 0,1-1 0 0 0,-1 1-1 0 0,0-1 1 0 0,1 0-1 0 0,-1 0 1 0 0,1 0 0 0 0,-1-1-1 0 0,1 1 1 0 0,6-1 0 0 0,-4 0-35 0 0,0 0 0 0 0,0 0 0 0 0,0-1 1 0 0,0 0-1 0 0,0 0 0 0 0,0-1 0 0 0,0 0 1 0 0,7-3-1 0 0,-10 4-46 0 0,0-1 1 0 0,-1 0-1 0 0,1 0 0 0 0,0 0 1 0 0,-1 0-1 0 0,0 0 1 0 0,1 0-1 0 0,-1-1 0 0 0,0 1 1 0 0,0-1-1 0 0,0 0 0 0 0,-1 0 1 0 0,1 0-1 0 0,-1 1 1 0 0,1-1-1 0 0,-1 0 0 0 0,0-1 1 0 0,0 1-1 0 0,-1 0 1 0 0,1 0-1 0 0,0 0 0 0 0,-1-4 1 0 0,1 1-36 0 0,-1 0 0 0 0,0 1 0 0 0,0-1 0 0 0,-1 0 0 0 0,0 0 0 0 0,0 0 1 0 0,0 0-1 0 0,-1 1 0 0 0,0-1 0 0 0,0 1 0 0 0,-3-8 0 0 0,2 7-91 0 0,0 1 1 0 0,-1 0-1 0 0,1 0 0 0 0,-1 0 0 0 0,0 1 0 0 0,-1-1 1 0 0,1 1-1 0 0,-1 0 0 0 0,1 0 0 0 0,-12-7 0 0 0,13 10 16 0 0,0-1-1 0 0,-1 1 0 0 0,0-1 0 0 0,1 1 1 0 0,-1 0-1 0 0,0 0 0 0 0,1 1 0 0 0,-1-1 0 0 0,0 1 1 0 0,0 0-1 0 0,1 0 0 0 0,-1 0 0 0 0,0 0 1 0 0,0 1-1 0 0,0 0 0 0 0,1-1 0 0 0,-1 1 1 0 0,-7 3-1 0 0,7-1 19 0 0,-1-1 1 0 0,0 1-1 0 0,1 0 1 0 0,0 0-1 0 0,-1 0 0 0 0,1 1 1 0 0,0-1-1 0 0,1 1 1 0 0,-6 7-1 0 0,6-8 20 0 0,1 0 0 0 0,0 0-1 0 0,0 0 1 0 0,0 0 0 0 0,1 0 0 0 0,-1 0 0 0 0,1 1 0 0 0,0-1-1 0 0,0 1 1 0 0,0-1 0 0 0,0 1 0 0 0,1-1 0 0 0,-1 1-1 0 0,1-1 1 0 0,0 5 0 0 0,1 5-25 0 0,-1-7 19 0 0,1-1 0 0 0,0 1-1 0 0,1 7 1 0 0,-1-12 17 0 0,0 1 1 0 0,-1 0-1 0 0,1-1 0 0 0,0 1 1 0 0,0-1-1 0 0,0 1 0 0 0,0-1 1 0 0,0 1-1 0 0,0-1 0 0 0,0 0 1 0 0,0 0-1 0 0,0 1 0 0 0,1-1 1 0 0,2 2-1 0 0,0-1-28 0 0,0 0 0 0 0,0-1-1 0 0,0 1 1 0 0,0-1 0 0 0,1 0 0 0 0,-1 0 0 0 0,0 0-1 0 0,1 0 1 0 0,-1-1 0 0 0,0 0 0 0 0,1 0-1 0 0,-1 0 1 0 0,1 0 0 0 0,-1-1 0 0 0,1 1 0 0 0,6-3-1 0 0,6-3-146 0 0,-1 1 0 0 0,28-16 0 0 0,-42 20 177 0 0,-2 1 6 0 0,1-1-1 0 0,-1 1 1 0 0,1 0-1 0 0,0 0 0 0 0,-1-1 1 0 0,1 1-1 0 0,0 0 1 0 0,-1 0-1 0 0,1 0 0 0 0,0-1 1 0 0,-1 1-1 0 0,1 0 1 0 0,0 0-1 0 0,0 0 1 0 0,-1 0-1 0 0,1 0 0 0 0,0 1 1 0 0,-1-1-1 0 0,1 0 1 0 0,0 0-1 0 0,-1 0 0 0 0,1 0 1 0 0,1 1-1 0 0,-1 0 6 0 0,0 0-1 0 0,0 0 0 0 0,0 1 1 0 0,0-1-1 0 0,0 0 1 0 0,0 0-1 0 0,-1 1 1 0 0,1-1-1 0 0,0 1 0 0 0,0 1 1 0 0,1 0-17 0 0,0 1 1 0 0,0-1-1 0 0,0 0 0 0 0,1 1 1 0 0,-1-1-1 0 0,1 0 0 0 0,0-1 1 0 0,0 1-1 0 0,0 0 0 0 0,0-1 1 0 0,0 1-1 0 0,1-1 1 0 0,3 2-1 0 0,-4-3-322 0 0,-1 0 0 0 0,0 0 0 0 0,1 0 0 0 0,-1-1 1 0 0,1 1-1 0 0,-1-1 0 0 0,1 1 0 0 0,2-1 0 0 0,0 0-1172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49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18 145 1504 0 0,'1'5'183'0'0,"1"1"-1"0"0,-1 0 1 0 0,3 7-1 0 0,-1-7 302 0 0,-1 0 0 0 0,1 12 0 0 0,3 54 3164 0 0,-6-62-3404 0 0,0-9-212 0 0,0 0 0 0 0,0 0 0 0 0,0 0-1 0 0,0 0 1 0 0,0 0 0 0 0,0 0 0 0 0,0 0-1 0 0,0-1 1 0 0,0 1 0 0 0,0 0 0 0 0,0 0-1 0 0,1 0 1 0 0,-1 0 0 0 0,0 0 0 0 0,1-1-1 0 0,-1 1 1 0 0,1 0 0 0 0,0 1 145 0 0,-1-2-151 0 0,0 0 0 0 0,1 0 1 0 0,-1 0-1 0 0,0 0 0 0 0,1 0 0 0 0,-1 0 0 0 0,0 0 0 0 0,0 0 0 0 0,1 0 1 0 0,-1 0-1 0 0,0 0 0 0 0,0-1 0 0 0,1 1 0 0 0,-1 0 0 0 0,0 0 0 0 0,1 0 0 0 0,-1 0 1 0 0,0 0-1 0 0,0-1 0 0 0,0 1 0 0 0,1 0 0 0 0,-1 0 0 0 0,0 0 0 0 0,0-1 1 0 0,0 1-1 0 0,1 0 0 0 0,-1 0 0 0 0,0 0 0 0 0,0-1 0 0 0,0 1 0 0 0,0 0 1 0 0,0-1-1 0 0,0 1 0 0 0,1 0 0 0 0,-1 0 0 0 0,0-1 0 0 0,0 1 0 0 0,0 0 1 0 0,0 0-1 0 0,0-1 0 0 0,0 1 0 0 0,0 0 0 0 0,0-1 0 0 0,0 1 0 0 0,-8-22 373 0 0,7 16-303 0 0,-1 1 0 0 0,0 0 0 0 0,-4-7 0 0 0,2 3 68 0 0,0 1-1 0 0,1-1 0 0 0,0 0 1 0 0,-3-16-1 0 0,1 5 26 0 0,3 11-146 0 0,0 1-1 0 0,0 0 1 0 0,1-1 0 0 0,1 1 0 0 0,-1 0 0 0 0,1-1 0 0 0,1 1 0 0 0,2-14-1 0 0,-2 17-65 0 0,0 1 0 0 0,0 0 0 0 0,0 0-1 0 0,1 0 1 0 0,-1 0 0 0 0,1 0-1 0 0,0 0 1 0 0,1 0 0 0 0,-1 1-1 0 0,1-1 1 0 0,-1 1 0 0 0,1-1-1 0 0,0 1 1 0 0,0 0 0 0 0,1 0-1 0 0,-1 1 1 0 0,1-1 0 0 0,5-3-1 0 0,-4 4-12 0 0,1 1 0 0 0,-1 0 0 0 0,0 0 0 0 0,1 0 0 0 0,-1 1 0 0 0,1-1 0 0 0,-1 1 0 0 0,1 1 0 0 0,7 0 0 0 0,-8 0 15 0 0,1-1 4 0 0,-1 1 1 0 0,0 0-1 0 0,1 1 0 0 0,-1-1 0 0 0,0 1 1 0 0,0 0-1 0 0,0 0 0 0 0,0 1 1 0 0,0 0-1 0 0,-1-1 0 0 0,7 6 0 0 0,-7-5 20 0 0,-1-1-1 0 0,-1 1 1 0 0,1 0-1 0 0,0 0 0 0 0,-1 0 1 0 0,1 0-1 0 0,-1 0 0 0 0,0 1 1 0 0,0-1-1 0 0,-1 1 1 0 0,1-1-1 0 0,0 1 0 0 0,-1 0 1 0 0,0 0-1 0 0,0-1 1 0 0,1 9-1 0 0,-2-11 7 0 0,0 0 0 0 0,0 1-1 0 0,0-1 1 0 0,0 0 0 0 0,-1 1 0 0 0,1-1 0 0 0,0 0-1 0 0,0 0 1 0 0,-1 0 0 0 0,1 1 0 0 0,-1-1 0 0 0,1 0 0 0 0,-1 0-1 0 0,0 0 1 0 0,1 0 0 0 0,-1 0 0 0 0,0 0 0 0 0,-1 2-1 0 0,0-2 9 0 0,0 1 0 0 0,0-1 0 0 0,0 1 0 0 0,0-1 0 0 0,0 0 0 0 0,0 0 0 0 0,0 0 0 0 0,-1 0 0 0 0,-2 0 0 0 0,-4 2 15 0 0,-1-2 0 0 0,1 1 0 0 0,-17-1 0 0 0,25-1-34 0 0,-15 0-539 0 0,0-1 0 0 0,0-1 0 0 0,0 0 0 0 0,-23-8 0 0 0,33 9-901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0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76 177 2200 0 0,'-1'0'269'0'0,"1"1"-1"0"0,-1-1 1 0 0,1 1-1 0 0,-1 0 0 0 0,0-1 1 0 0,0 1-1 0 0,1-1 0 0 0,-1 0 1 0 0,0 1-1 0 0,0-1 0 0 0,0 0 1 0 0,1 1-1 0 0,-1-1 0 0 0,0 0 1 0 0,0 0-1 0 0,0 0 0 0 0,0 0 1 0 0,0 0-1 0 0,1 0 0 0 0,-1 0 1 0 0,-2 0-1 0 0,2 0-31 0 0,-1-1-1 0 0,0 0 1 0 0,1 1-1 0 0,-1-1 1 0 0,1 0-1 0 0,-1 0 1 0 0,1 0-1 0 0,-1 0 1 0 0,1 0-1 0 0,-2-2 1 0 0,-1-1 58 0 0,0 0 0 0 0,1-1 1 0 0,-1 0-1 0 0,1 0 0 0 0,-5-9 0 0 0,6 9-190 0 0,0-1 0 0 0,0 0 0 0 0,0 0 0 0 0,0 0 0 0 0,1 0-1 0 0,0 0 1 0 0,1-1 0 0 0,-1 1 0 0 0,1-11 0 0 0,1 15-122 0 0,-1-1 0 0 0,0 1 0 0 0,1-1 0 0 0,-1 1 1 0 0,1-1-1 0 0,0 1 0 0 0,0 0 0 0 0,0-1 0 0 0,0 1 0 0 0,0 0 0 0 0,0 0 1 0 0,1 0-1 0 0,-1-1 0 0 0,1 1 0 0 0,-1 1 0 0 0,1-1 0 0 0,0 0 0 0 0,0 0 1 0 0,0 1-1 0 0,0-1 0 0 0,0 1 0 0 0,0-1 0 0 0,0 1 0 0 0,0 0 1 0 0,1 0-1 0 0,2-1 0 0 0,0 0-83 0 0,1 0 0 0 0,-1 0 0 0 0,1 1 0 0 0,0 0 1 0 0,-1 0-1 0 0,1 0 0 0 0,0 1 0 0 0,0 0 0 0 0,-1 0 0 0 0,1 0 1 0 0,0 1-1 0 0,-1 0 0 0 0,1 0 0 0 0,8 3 0 0 0,4 2-928 0 0,-10-4-498 0 0,0 0 0 0 0,10 6 0 0 0,-6-2 24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18 792 0 0,'1'21'3380'0'0,"-2"-20"-3285"0"0,1 0 1 0 0,0 0-1 0 0,0-1 1 0 0,0 1 0 0 0,-1 0-1 0 0,1 0 1 0 0,0 0-1 0 0,0-1 1 0 0,0 1 0 0 0,0 0-1 0 0,0 0 1 0 0,1 0-1 0 0,-1-1 1 0 0,0 1 0 0 0,0 0-1 0 0,0 0 1 0 0,1-1-1 0 0,-1 1 1 0 0,0 0-1 0 0,1-1 1 0 0,0 2 0 0 0,0-3 1 0 0,-1 1 1 0 0,1-1 0 0 0,0 0 0 0 0,0 1-1 0 0,0-1 1 0 0,-1 0 0 0 0,1 0 0 0 0,0 0-1 0 0,-1 0 1 0 0,1 0 0 0 0,-1 0-1 0 0,1 0 1 0 0,0-1 0 0 0,-1 1-92 0 0,0-1-1 0 0,0 1 1 0 0,0 0 0 0 0,0 0 0 0 0,0 0-1 0 0,0 0 1 0 0,1 0 0 0 0,-1 0 0 0 0,0 0-1 0 0,0 0 1 0 0,1 0 0 0 0,-1 0 0 0 0,1 0-1 0 0,-1 0 1 0 0,1 0 0 0 0,-1 0 0 0 0,1 0-1 0 0,0 1 1 0 0,-1-1 0 0 0,1 0 0 0 0,0 0-1 0 0,1-1 1 0 0,4-4-2 0 0,-5 5-2 0 0,1 0-1 0 0,-1 0 0 0 0,0 0 1 0 0,0 0-1 0 0,0 0 0 0 0,1 0 1 0 0,-1 0-1 0 0,0 0 0 0 0,1 1 0 0 0,-1-1 1 0 0,1 1-1 0 0,-1-1 0 0 0,0 1 1 0 0,3-1-1 0 0,-3 1 26 0 0,1-1-103 0 0,-2 1 75 0 0,0 0 0 0 0,1 0 1 0 0,-1 0-1 0 0,0 0 0 0 0,1 0 1 0 0,-1 0-1 0 0,0 0 0 0 0,1 0 1 0 0,-1 0-1 0 0,1 0 0 0 0,-1 0 1 0 0,0 0-1 0 0,1 0 0 0 0,-1 0 0 0 0,0 1 1 0 0,1-1-1 0 0,-1 0 0 0 0,0 0 1 0 0,1 0-1 0 0,-1 0 0 0 0,0 1 1 0 0,0-1-1 0 0,1 0 0 0 0,-1 0 1 0 0,0 1-1 0 0,1-1 0 0 0,-1 0 1 0 0,0 1-1 0 0,0-1 0 0 0,0 0 1 0 0,1 1-1 0 0,2 14 52 0 0,-3-11-50 0 0,-2 8 143 0 0,1-11-142 0 0,1 0 0 0 0,0 0-1 0 0,-1 0 1 0 0,1 0-1 0 0,0 0 1 0 0,0 1-1 0 0,-1-1 1 0 0,1 0 0 0 0,0 0-1 0 0,0 0 1 0 0,0 0-1 0 0,1 0 1 0 0,-1 0 0 0 0,0 0-1 0 0,1 2 1 0 0,-1-2-2 0 0,0-1 0 0 0,1 1 0 0 0,-1-1 0 0 0,0 1 0 0 0,1-1 0 0 0,-1 1 0 0 0,0-1 0 0 0,1 1 0 0 0,-1-1 0 0 0,1 0 0 0 0,-1 1 0 0 0,1-1 0 0 0,-1 1 0 0 0,1-1 0 0 0,-1 0 0 0 0,1 0 0 0 0,-1 1 0 0 0,1-1 0 0 0,-1 0 0 0 0,1 0 0 0 0,0 0 0 0 0,-1 1 0 0 0,2-1 0 0 0,-1 0-9 0 0,1 0 1 0 0,-1-1-1 0 0,0 1 0 0 0,1 0 1 0 0,-1 0-1 0 0,0-1 0 0 0,1 1 1 0 0,-1-1-1 0 0,0 1 0 0 0,2-2 1 0 0,4-2-33 0 0,-1-1 0 0 0,0 1 1 0 0,6-8-1 0 0,-7 8 60 0 0,-3 2-4 0 0,1-1-1 0 0,0 1 1 0 0,0 0 0 0 0,6-2-1 0 0,-9 3 8 0 0,1 1-1 0 0,0-1 0 0 0,0 1 0 0 0,0 0 1 0 0,0-1-1 0 0,0 1 0 0 0,0 0 1 0 0,0 0-1 0 0,0 0 0 0 0,0-1 0 0 0,0 1 1 0 0,-1 0-1 0 0,1 0 0 0 0,0 1 1 0 0,0-1-1 0 0,0 0 0 0 0,0 0 0 0 0,0 0 1 0 0,0 1-1 0 0,0-1 0 0 0,0 0 0 0 0,1 2 1 0 0,-1-2 4 0 0,-1 1 1 0 0,1 0-1 0 0,-1 0 1 0 0,1 0 0 0 0,-1 0-1 0 0,1 0 1 0 0,-1-1-1 0 0,0 1 1 0 0,0 0-1 0 0,1 0 1 0 0,-1 0-1 0 0,0 0 1 0 0,0 2 0 0 0,1 15 296 0 0,-1-16-249 0 0,0-1-94 0 0,0 0 0 0 0,0 0 0 0 0,0 0 0 0 0,0 0 0 0 0,0 0 0 0 0,1 0 0 0 0,-1 0 0 0 0,0-1 0 0 0,1 1 0 0 0,-1 0 0 0 0,0 0 0 0 0,1 0 0 0 0,-1-1 0 0 0,1 1 0 0 0,-1 0 0 0 0,1 0 0 0 0,0-1 0 0 0,-1 1 0 0 0,1 0 0 0 0,0-1 0 0 0,-1 1 0 0 0,1-1 1 0 0,0 1-1 0 0,0-1 0 0 0,0 1 0 0 0,-1-1 0 0 0,1 0 0 0 0,1 1 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2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1520 0 0,'4'5'1564'0'0,"-3"-4"-1367"0"0,0 1 1 0 0,1 0 0 0 0,-1 0-1 0 0,0 0 1 0 0,-1 0 0 0 0,1 0-1 0 0,1 2 1 0 0,-2-3-164 0 0,0-1 0 0 0,0 1 0 0 0,1 0-1 0 0,-1-1 1 0 0,0 1 0 0 0,1 0 0 0 0,-1-1 0 0 0,0 1 0 0 0,1 0-1 0 0,-1-1 1 0 0,1 1 0 0 0,-1 0 0 0 0,1-1 0 0 0,0 1 0 0 0,-1-1-1 0 0,1 1 1 0 0,-1-1 0 0 0,1 0 0 0 0,0 1 0 0 0,-1-1 0 0 0,1 0 0 0 0,0 1-1 0 0,0-1 1 0 0,-1 0 0 0 0,1 0 0 0 0,0 1 0 0 0,0-1 0 0 0,-1 0-1 0 0,1 0 1 0 0,0 0 0 0 0,0 0 0 0 0,0 0 0 0 0,-1 0 0 0 0,1 0-1 0 0,0-1 1 0 0,0 1 0 0 0,-1 0 0 0 0,1 0 0 0 0,0 0 0 0 0,0-1 0 0 0,0 0-1 0 0,2 0 6 0 0,-1 0-1 0 0,1 0 0 0 0,-1 0 0 0 0,0-1 0 0 0,1 1 1 0 0,-1-1-1 0 0,0 0 0 0 0,0 0 0 0 0,0 1 1 0 0,2-5-1 0 0,-3 4-4 0 0,0 0 0 0 0,0 0 0 0 0,0 0 0 0 0,0 0 0 0 0,0 0 0 0 0,-1 0 0 0 0,1 0 0 0 0,-1-1 1 0 0,1 1-1 0 0,-1 0 0 0 0,0 0 0 0 0,0-1 0 0 0,-1-3 0 0 0,1-10 500 0 0,0 14-456 0 0,0 0 0 0 0,0 0 1 0 0,0 0-1 0 0,-1 0 1 0 0,1 0-1 0 0,-1-1 0 0 0,1 1 1 0 0,-1 0-1 0 0,0 0 0 0 0,0 0 1 0 0,0 1-1 0 0,0-1 1 0 0,0 0-1 0 0,0 0 0 0 0,-1 0 1 0 0,1 1-1 0 0,-1-1 0 0 0,1 1 1 0 0,-1-1-1 0 0,1 1 1 0 0,-4-2-1 0 0,4 2-84 0 0,1 1 0 0 0,-1-1-1 0 0,0 1 1 0 0,0 0 0 0 0,1 0 0 0 0,-1-1 0 0 0,0 1-1 0 0,0 0 1 0 0,0 0 0 0 0,0 0 0 0 0,1 0 0 0 0,-1 0 0 0 0,0 0-1 0 0,0 0 1 0 0,0 0 0 0 0,1 0 0 0 0,-1 0 0 0 0,0 0-1 0 0,0 0 1 0 0,0 1 0 0 0,1-1 0 0 0,-1 0 0 0 0,0 1 0 0 0,0-1-1 0 0,1 1 1 0 0,-2 0 0 0 0,0 0-24 0 0,1 0 1 0 0,-1 0-1 0 0,1 1 0 0 0,0-1 0 0 0,-1 1 1 0 0,1-1-1 0 0,0 1 0 0 0,0-1 1 0 0,-1 3-1 0 0,0-2 22 0 0,1 1 0 0 0,0 0 0 0 0,0 0 0 0 0,1 0 0 0 0,-1-1 0 0 0,0 1 0 0 0,1 0 0 0 0,0 0-1 0 0,0 0 1 0 0,0 0 0 0 0,0 0 0 0 0,0 0 0 0 0,1 0 0 0 0,-1-1 0 0 0,1 1 0 0 0,-1 0 0 0 0,1 0 0 0 0,0 0 0 0 0,0-1 0 0 0,1 1 0 0 0,-1 0 0 0 0,0-1 0 0 0,1 1 0 0 0,0-1 0 0 0,0 0 0 0 0,-1 1 0 0 0,1-1 0 0 0,0 0 0 0 0,4 3-1 0 0,-4-5 33 0 0,-1 1 0 0 0,1-1 0 0 0,-1 0 0 0 0,1 1 0 0 0,-1-1 0 0 0,1 0 0 0 0,-1 0 0 0 0,1 0-1 0 0,-1 0 1 0 0,1 0 0 0 0,-1-1 0 0 0,1 1 0 0 0,-1 0 0 0 0,1-1 0 0 0,1 0 0 0 0,5 0 22 0 0,-4-1-27 0 0,2-2-12 0 0,-6 3 13 0 0,7-7-14 0 0,-1 5 64 0 0,-5 2-73 0 0,1 1 1 0 0,-1-1-1 0 0,0 0 1 0 0,1 1-1 0 0,-1-1 1 0 0,0 1-1 0 0,1-1 0 0 0,-1 1 1 0 0,1-1-1 0 0,-1 1 1 0 0,1 0-1 0 0,-1 0 1 0 0,1 0-1 0 0,0 0 0 0 0,-1 0 1 0 0,3 0-1 0 0,-3 1-13 0 0,9 12-48 0 0,-10-12 36 0 0,1 1 1 0 0,0-1-1 0 0,0 0 0 0 0,0 0 0 0 0,0 0 1 0 0,0 0-1 0 0,0 0 0 0 0,1 0 0 0 0,-1 0 0 0 0,0 0 1 0 0,0 0-1 0 0,1 0 0 0 0,-1-1 0 0 0,1 1 1 0 0,-1-1-1 0 0,0 1 0 0 0,1-1 0 0 0,-1 1 0 0 0,1-1 1 0 0,-1 0-1 0 0,1 0 0 0 0,-1 0 0 0 0,1 1 1 0 0,-1-2-1 0 0,1 1 0 0 0,-1 0 0 0 0,1 0 1 0 0,2-1-1 0 0,0-1-708 0 0,2 0-925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85 3049 0 0,'0'0'3140'0'0,"5"10"-2348"0"0,-3-9-641 0 0,1-1 0 0 0,-1 1-1 0 0,1 0 1 0 0,0-1-1 0 0,-1 0 1 0 0,1 1-1 0 0,0-1 1 0 0,-1 0-1 0 0,1 0 1 0 0,0-1-1 0 0,-1 1 1 0 0,1 0-1 0 0,5-2 1 0 0,-6 1-100 0 0,0 0 0 0 0,-1 0 0 0 0,1 0 0 0 0,0-1 1 0 0,0 1-1 0 0,-1 0 0 0 0,1-1 0 0 0,-1 1 0 0 0,1-1 0 0 0,-1 1 1 0 0,0-1-1 0 0,1 0 0 0 0,-1 1 0 0 0,0-1 0 0 0,0 0 0 0 0,0 0 0 0 0,0 0 1 0 0,0-3-1 0 0,0 3-29 0 0,0 0 0 0 0,-1 0-1 0 0,1 0 1 0 0,-1 0 0 0 0,0 0 0 0 0,0 0 0 0 0,0 0 0 0 0,0 0 0 0 0,0 0-1 0 0,0 0 1 0 0,0 0 0 0 0,-1 0 0 0 0,1 0 0 0 0,-1 0 0 0 0,1 0 0 0 0,-1 0 0 0 0,0 0-1 0 0,0 0 1 0 0,0 0 0 0 0,0 1 0 0 0,0-1 0 0 0,0 0 0 0 0,0 1 0 0 0,-1-1-1 0 0,1 1 1 0 0,0-1 0 0 0,-1 1 0 0 0,1 0 0 0 0,-1-1 0 0 0,0 1 0 0 0,1 0 0 0 0,-1 0-1 0 0,0 0 1 0 0,0 1 0 0 0,0-1 0 0 0,0 0 0 0 0,0 0 0 0 0,0 1 0 0 0,0 0-1 0 0,0-1 1 0 0,0 1 0 0 0,0 0 0 0 0,0 0 0 0 0,0 0 0 0 0,0 0 0 0 0,0 0 0 0 0,0 0-1 0 0,0 1 1 0 0,0-1 0 0 0,0 1 0 0 0,0-1 0 0 0,-2 2 0 0 0,1-1-45 0 0,1 1 1 0 0,-1-1 0 0 0,1 0-1 0 0,-1 1 1 0 0,1 0 0 0 0,0-1-1 0 0,0 1 1 0 0,0 0 0 0 0,0 0-1 0 0,0 0 1 0 0,0 0-1 0 0,1 1 1 0 0,-1-1 0 0 0,-1 3-1 0 0,2-4 14 0 0,1 0 0 0 0,-1 0 0 0 0,1 0 0 0 0,0 1 0 0 0,-1-1 0 0 0,1 0 0 0 0,0 0 0 0 0,0 0 0 0 0,-1 1 0 0 0,1-1 0 0 0,0 0 0 0 0,0 0 0 0 0,0 0 0 0 0,1 1 0 0 0,-1-1 0 0 0,0 0 0 0 0,0 0 0 0 0,1 0 0 0 0,-1 1 0 0 0,1-1 0 0 0,-1 0 0 0 0,1 0 0 0 0,-1 0 0 0 0,1 0 0 0 0,0 0 0 0 0,-1 0 0 0 0,1 0 0 0 0,0 0 0 0 0,0 0 0 0 0,0 0 0 0 0,0-1 0 0 0,0 1 0 0 0,0 0 0 0 0,0 0 0 0 0,1 0 0 0 0,2 1 7 0 0,0 0 0 0 0,0 0 0 0 0,0 0 0 0 0,0-1 1 0 0,0 1-1 0 0,1-1 0 0 0,-1 0 0 0 0,6 0 0 0 0,35 1-87 0 0,-37-2 48 0 0,-8 0 13 0 0,10 2 4 0 0,-9-2 20 0 0,0 1-1 0 0,0-1 1 0 0,0 1 0 0 0,0-1 0 0 0,-1 1 0 0 0,1 0 0 0 0,0 0-1 0 0,0-1 1 0 0,0 1 0 0 0,0 0 0 0 0,-1 0 0 0 0,1 0-1 0 0,0 0 1 0 0,0 2 0 0 0,7 16-96 0 0,-6-11 80 0 0,1-1 16 0 0,-1 0 0 0 0,0 0 1 0 0,0 1-1 0 0,-1-1 0 0 0,0 0 0 0 0,0 1 0 0 0,-1 0 0 0 0,0-1 0 0 0,-1 11 1 0 0,0 0 12 0 0,1-14 2 0 0,0 1 0 0 0,0-1 0 0 0,0 0 0 0 0,-1 1 0 0 0,0-1-1 0 0,0 0 1 0 0,0 1 0 0 0,0-1 0 0 0,-4 6 0 0 0,5-9 1 0 0,-1-1-1 0 0,0 1 1 0 0,1 0-1 0 0,-1-1 0 0 0,0 1 1 0 0,1-1-1 0 0,-1 1 1 0 0,0-1-1 0 0,1 0 1 0 0,-1 1-1 0 0,0-1 0 0 0,0 0 1 0 0,1 1-1 0 0,-1-1 1 0 0,0 0-1 0 0,0 0 1 0 0,0 0-1 0 0,0 0 1 0 0,1 0-1 0 0,-1 0 0 0 0,0 0 1 0 0,0 0-1 0 0,0 0 1 0 0,1 0-1 0 0,-1 0 1 0 0,0-1-1 0 0,0 1 1 0 0,0 0-1 0 0,-1-1 0 0 0,-25-11 595 0 0,24 10-463 0 0,1 1-115 0 0,1 0-1 0 0,-1 0 0 0 0,0 0 0 0 0,1 0 1 0 0,0 0-1 0 0,-1 0 0 0 0,1 0 0 0 0,0 0 1 0 0,-1-1-1 0 0,1 1 0 0 0,0 0 0 0 0,0-1 1 0 0,0 1-1 0 0,0-1 0 0 0,0 1 0 0 0,1-1 1 0 0,-2-1-1 0 0,2 1-45 0 0,0 1-1 0 0,0-1 1 0 0,0 1 0 0 0,0 0 0 0 0,0-1-1 0 0,0 1 1 0 0,0-1 0 0 0,1 1 0 0 0,-1 0 0 0 0,0-1-1 0 0,1 1 1 0 0,-1 0 0 0 0,1-1 0 0 0,-1 1-1 0 0,1 0 1 0 0,0 0 0 0 0,0-1 0 0 0,0 1-1 0 0,-1 0 1 0 0,1 0 0 0 0,2-2 0 0 0,0 0-685 0 0,0 0 0 0 0,0 1-1 0 0,0-1 1 0 0,1 0 0 0 0,-1 1 0 0 0,1 0 0 0 0,-1 0 0 0 0,7-3 0 0 0,-1 3 352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2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84 3777 0 0,'-1'-4'692'0'0,"0"1"0"0"0,0-1 0 0 0,1 0-1 0 0,0 1 1 0 0,-1-1 0 0 0,1 0 0 0 0,1 1 0 0 0,-1-1 0 0 0,1 1 0 0 0,-1-1 0 0 0,2-5 0 0 0,-1 7-604 0 0,0 1 0 0 0,0-1 1 0 0,0 0-1 0 0,0 0 0 0 0,0 1 0 0 0,0-1 1 0 0,0 1-1 0 0,1-1 0 0 0,-1 1 0 0 0,0-1 1 0 0,1 1-1 0 0,-1 0 0 0 0,1 0 0 0 0,0 0 1 0 0,-1 0-1 0 0,1 0 0 0 0,0 0 0 0 0,0 0 0 0 0,-1 0 1 0 0,1 1-1 0 0,0-1 0 0 0,0 1 0 0 0,2-1 1 0 0,4-1-72 0 0,1 0 0 0 0,-1 1 1 0 0,1 0-1 0 0,-1 1 0 0 0,0 0 1 0 0,1 0-1 0 0,-1 1 0 0 0,10 2 1 0 0,-9-2-26 0 0,-1 1 1 0 0,0 1 0 0 0,0-1 0 0 0,-1 1-1 0 0,1 1 1 0 0,-1-1 0 0 0,1 1 0 0 0,9 7-1 0 0,-17-10-2 0 0,1 0-1 0 0,0-1 1 0 0,0 1-1 0 0,-1 0 1 0 0,1 0-1 0 0,0 0 1 0 0,-1-1-1 0 0,1 1 1 0 0,0 0-1 0 0,-1 0 1 0 0,1 0-1 0 0,-1 0 1 0 0,0 0-1 0 0,1 0 0 0 0,-1 0 1 0 0,0 1-1 0 0,0-1 1 0 0,0 0-1 0 0,0 0 1 0 0,0 1-1 0 0,0 0-30 0 0,0 0 0 0 0,-1 0-1 0 0,1 0 1 0 0,-1 0 0 0 0,0 0-1 0 0,1 0 1 0 0,-1 0 0 0 0,0 0-1 0 0,0-1 1 0 0,-2 3 0 0 0,-1 2-100 0 0,-1-1 1 0 0,0 0-1 0 0,0 0 0 0 0,0 0 1 0 0,-9 5-1 0 0,-96 63-485 0 0,106-70 635 0 0,0 0 1 0 0,0 1-1 0 0,0 0 1 0 0,-3 3-1 0 0,7-6 17 0 0,-1 0 0 0 0,0 0 0 0 0,0 0-1 0 0,1 0 1 0 0,-1 0 0 0 0,0 0 0 0 0,1-1 0 0 0,-1 1 0 0 0,1 1-1 0 0,-1-1 1 0 0,1 0 0 0 0,0 0 0 0 0,-1 0 0 0 0,1 0 0 0 0,0 0 0 0 0,0 0-1 0 0,0 0 1 0 0,0 0 0 0 0,0 1 0 0 0,0-1 0 0 0,0 0 0 0 0,0 0-1 0 0,0 0 1 0 0,1 2 0 0 0,0-2 15 0 0,0 0 0 0 0,0 0 1 0 0,0 0-1 0 0,0 0 0 0 0,0 0 0 0 0,0-1 0 0 0,0 1 0 0 0,0 0 1 0 0,0 0-1 0 0,1-1 0 0 0,-1 1 0 0 0,0-1 0 0 0,0 1 0 0 0,1-1 1 0 0,-1 0-1 0 0,0 0 0 0 0,1 1 0 0 0,0-1 0 0 0,28 1 226 0 0,-23-1-206 0 0,18 0-317 0 0,44-6 0 0 0,-56 4-1069 0 0,-2-1 0 0 0,1 0 1 0 0,14-6-1 0 0,-7 3-3052 0 0,-8 2 3972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3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85 154 2609 0 0,'-19'6'5142'0'0,"16"-4"-4786"0"0,-1-1-1 0 0,1 1 1 0 0,0 0 0 0 0,-4 4-1 0 0,6-6-330 0 0,0 1 0 0 0,0-1 1 0 0,1 1-1 0 0,-1-1 0 0 0,0 1 0 0 0,1 0 0 0 0,-1 0 0 0 0,1-1 0 0 0,-1 1 0 0 0,0 0 1 0 0,1 0-1 0 0,0 0 0 0 0,-1 0 0 0 0,1-1 0 0 0,-1 1 0 0 0,1 0 0 0 0,0 0 0 0 0,0 0 1 0 0,0 0-1 0 0,-1 0 0 0 0,1 0 0 0 0,0 0 0 0 0,0 0 0 0 0,0 0 0 0 0,0 0 0 0 0,1 0 0 0 0,-1 0 1 0 0,0 0-1 0 0,0 0 0 0 0,1-1 0 0 0,-1 1 0 0 0,0 0 0 0 0,1 0 0 0 0,-1 0 0 0 0,1 0 1 0 0,-1 0-1 0 0,1-1 0 0 0,-1 1 0 0 0,1 0 0 0 0,0 0 0 0 0,-1-1 0 0 0,1 1 0 0 0,0 0 1 0 0,0 0-1 0 0,4 2 48 0 0,-1 0-1 0 0,1 0 1 0 0,0 0 0 0 0,0 0 0 0 0,0-1 0 0 0,0 0 0 0 0,0 0 0 0 0,1 0 0 0 0,-1-1 0 0 0,0 0 0 0 0,1 0 0 0 0,-1 0 0 0 0,1 0-1 0 0,0-1 1 0 0,-1 0 0 0 0,1 0 0 0 0,-1-1 0 0 0,1 0 0 0 0,8-1 0 0 0,-9 1-10 0 0,-1-1 1 0 0,1 1-1 0 0,0-1 1 0 0,0 0-1 0 0,0 0 1 0 0,-1 0-1 0 0,1 0 0 0 0,-1-1 1 0 0,0 0-1 0 0,0 0 1 0 0,0 0-1 0 0,0-1 1 0 0,0 1-1 0 0,-1-1 1 0 0,0 0-1 0 0,1 0 0 0 0,-1 0 1 0 0,-1 0-1 0 0,1 0 1 0 0,-1-1-1 0 0,4-7 1 0 0,-5 8 81 0 0,-1 0 1 0 0,1 0 0 0 0,-1 0 0 0 0,0 0 0 0 0,0 0 0 0 0,0 0 0 0 0,0 0 0 0 0,-1 0 0 0 0,0 0 0 0 0,1 0 0 0 0,-1 0 0 0 0,-1 0 0 0 0,1 0-1 0 0,-1 1 1 0 0,1-1 0 0 0,-1 0 0 0 0,-4-5 0 0 0,1 2-20 0 0,0 1 0 0 0,0-1-1 0 0,0 1 1 0 0,0 0 0 0 0,-1 1 0 0 0,0-1 0 0 0,-13-8-1 0 0,13 10-216 0 0,0 1-1 0 0,-1-1 1 0 0,1 1-1 0 0,-1 0 1 0 0,0 1-1 0 0,0 0 1 0 0,-13-3-1 0 0,16 4-54 0 0,0 1 0 0 0,0 0 0 0 0,0 0 0 0 0,0 1 0 0 0,0-1 0 0 0,0 1 0 0 0,0-1 0 0 0,0 1 0 0 0,0 1 0 0 0,0-1 0 0 0,0 0 0 0 0,1 1 0 0 0,-1 0 0 0 0,0 0 0 0 0,-4 3 0 0 0,5-2-265 0 0,-1 0 0 0 0,1-1-1 0 0,0 1 1 0 0,-1 1 0 0 0,1-1 0 0 0,1 0 0 0 0,-1 1 0 0 0,0 0 0 0 0,1-1 0 0 0,0 1 0 0 0,0 0 0 0 0,-3 8 0 0 0,1 1-1946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17 2873 0 0,'9'-8'4419'0'0,"-8"7"-3927"0"0,0 0-1 0 0,2 0 0 0 0,18-4 1067 0 0,-11 5-1547 0 0,0 0-1 0 0,11 1 1 0 0,-17-1 8 0 0,24 4 94 0 0,-27-4-112 0 0,0 1 1 0 0,1-1-1 0 0,-1 0 1 0 0,0 1-1 0 0,0-1 0 0 0,0 1 1 0 0,0 0-1 0 0,1-1 0 0 0,-1 1 1 0 0,0 0-1 0 0,0-1 1 0 0,0 1-1 0 0,0 0 0 0 0,0 0 1 0 0,-1 0-1 0 0,1 0 0 0 0,0 0 1 0 0,1 2-1 0 0,-3 0 15 0 0,1 1 0 0 0,-1-1-1 0 0,0 1 1 0 0,0-1 0 0 0,0 0-1 0 0,-1 1 1 0 0,-2 4 0 0 0,0-2-45 0 0,-1 0 1 0 0,0-1 0 0 0,0 1-1 0 0,0-1 1 0 0,-1-1-1 0 0,0 1 1 0 0,-10 6 0 0 0,-13 10 35 0 0,26-18-1 0 0,-36 33 115 0 0,35-31-90 0 0,-1 0-1 0 0,1 0 1 0 0,0 0 0 0 0,1 0 0 0 0,-6 12 0 0 0,8-15-34 0 0,0-1 1 0 0,0 1-1 0 0,1 0 1 0 0,-1-1 0 0 0,1 1-1 0 0,-1 0 1 0 0,1 0-1 0 0,0-1 1 0 0,0 1 0 0 0,0 0-1 0 0,0 0 1 0 0,0 0-1 0 0,0-1 1 0 0,0 1 0 0 0,0 0-1 0 0,1 0 1 0 0,-1 0-1 0 0,1-1 1 0 0,-1 1 0 0 0,1 0-1 0 0,0-1 1 0 0,0 1-1 0 0,-1-1 1 0 0,1 1-1 0 0,0-1 1 0 0,1 1 0 0 0,-1-1-1 0 0,0 1 1 0 0,2 1-1 0 0,0-1 5 0 0,0 0 0 0 0,0 0 0 0 0,0-1 0 0 0,1 1 1 0 0,-1-1-1 0 0,0 1 0 0 0,1-1 0 0 0,-1 0 0 0 0,1 0 0 0 0,-1-1 0 0 0,1 1 0 0 0,0-1 0 0 0,5 1 0 0 0,2-2-269 0 0,1 0 0 0 0,0-1 0 0 0,0-1 1 0 0,-1 1-1 0 0,13-6 0 0 0,-11 4-674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3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52 1904 0 0,'-1'-3'866'0'0,"-1"0"0"0"0,1 0 0 0 0,0 0 0 0 0,-1 0 0 0 0,0 0 0 0 0,1 0 0 0 0,-1 1 0 0 0,-3-4 0 0 0,3 4-606 0 0,-1 0 0 0 0,1 0 0 0 0,0 0 1 0 0,-1 0-1 0 0,1 1 0 0 0,-1-1 0 0 0,1 1 0 0 0,-4-2 1 0 0,1 2-239 0 0,0 0 1 0 0,0 0 0 0 0,1 0-1 0 0,-1 0 1 0 0,0 1 0 0 0,0 0-1 0 0,0 0 1 0 0,0 0 0 0 0,0 0 0 0 0,0 1-1 0 0,-6 1 1 0 0,1 1 47 0 0,0 0-1 0 0,0 0 1 0 0,-12 6 0 0 0,18-7-34 0 0,0 0 1 0 0,0 0 0 0 0,1 1 0 0 0,-1-1 0 0 0,1 1 0 0 0,0 0 0 0 0,-1 0-1 0 0,1 0 1 0 0,0 0 0 0 0,-4 7 0 0 0,-2 4-28 0 0,6-10-22 0 0,0 0 0 0 0,0 0 0 0 0,1 0 0 0 0,0 1 0 0 0,0-1 0 0 0,0 1 0 0 0,0 0 0 0 0,1-1 0 0 0,-2 9 0 0 0,2-5-4 0 0,1 0 1 0 0,0 0-1 0 0,1 0 1 0 0,-1 0 0 0 0,1 0-1 0 0,1 0 1 0 0,0-1-1 0 0,0 1 1 0 0,0 0-1 0 0,1-1 1 0 0,0 0-1 0 0,1 1 1 0 0,6 9-1 0 0,-7-12 18 0 0,1 0-1 0 0,-1 0 0 0 0,1 0 0 0 0,0-1 0 0 0,1 1 0 0 0,-1-1 0 0 0,1 0 0 0 0,0 0 1 0 0,0-1-1 0 0,0 1 0 0 0,0-1 0 0 0,1 0 0 0 0,-1-1 0 0 0,1 1 0 0 0,0-1 0 0 0,0 0 1 0 0,11 2-1 0 0,-12-4 17 0 0,0 0 1 0 0,-1 0 0 0 0,1 0 0 0 0,0-1 0 0 0,-1 0-1 0 0,1 0 1 0 0,0 0 0 0 0,-1 0 0 0 0,1-1-1 0 0,-1 1 1 0 0,0-1 0 0 0,0 0 0 0 0,1-1-1 0 0,3-2 1 0 0,-5 3 18 0 0,0 0 0 0 0,-1 0-1 0 0,1 0 1 0 0,-1-1 0 0 0,1 1-1 0 0,-1-1 1 0 0,0 1 0 0 0,0-1-1 0 0,0 0 1 0 0,0 0 0 0 0,0 0 0 0 0,0 0-1 0 0,-1 0 1 0 0,0 0 0 0 0,0 0-1 0 0,0 0 1 0 0,0-1 0 0 0,0 1 0 0 0,0-1-1 0 0,-1-3 1 0 0,0 5-23 0 0,0 0-1 0 0,0-1 1 0 0,-1 1 0 0 0,1 0-1 0 0,-1-1 1 0 0,0 1 0 0 0,0 0-1 0 0,0 0 1 0 0,0 0 0 0 0,0 0-1 0 0,0 0 1 0 0,0 0 0 0 0,-1 0-1 0 0,1 0 1 0 0,-1 0 0 0 0,1 0-1 0 0,-1 1 1 0 0,0-1 0 0 0,0 1 0 0 0,0-1-1 0 0,0 1 1 0 0,0 0 0 0 0,0 0-1 0 0,0 0 1 0 0,0 0 0 0 0,-5-1-1 0 0,0-1-259 0 0,0 1-1 0 0,0 0 0 0 0,-1 1 1 0 0,1 0-1 0 0,-1 0 0 0 0,1 0 1 0 0,-10 1-1 0 0,8 1-627 0 0,0 0 0 0 0,0 1 0 0 0,1 0 0 0 0,-1 0 1 0 0,-10 5-1 0 0,6 0-2803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42 233 2729 0 0,'5'10'908'0'0,"-1"-1"1"0"0,1 1 0 0 0,0-1 0 0 0,1 0-1 0 0,0-1 1 0 0,8 9 0 0 0,-3-3-301 0 0,-9-12-488 0 0,0 0 0 0 0,0 0 1 0 0,0 0-1 0 0,0-1 0 0 0,0 1 0 0 0,4 1 0 0 0,8 7 3060 0 0,-9-14-1674 0 0,-25-18 130 0 0,-39-47 275 0 0,50 56-1782 0 0,0 1 0 0 0,2-1 0 0 0,-1 0 0 0 0,-5-15 0 0 0,11 23-133 0 0,1 0-1 0 0,-1 0 0 0 0,1 0 0 0 0,0 0 0 0 0,0 0 1 0 0,0-1-1 0 0,1 1 0 0 0,0 0 0 0 0,0 0 0 0 0,0-1 1 0 0,1 1-1 0 0,1-8 0 0 0,0 9-42 0 0,-1 0-1 0 0,0 0 1 0 0,1 0 0 0 0,0 0-1 0 0,0 0 1 0 0,0 0-1 0 0,1 1 1 0 0,-1-1 0 0 0,1 1-1 0 0,0-1 1 0 0,0 1 0 0 0,0 0-1 0 0,0 0 1 0 0,0 0 0 0 0,6-3-1 0 0,-1 1-47 0 0,0 1 0 0 0,1 0 0 0 0,-1 0 0 0 0,1 1 0 0 0,0 0 0 0 0,0 0 0 0 0,0 1 0 0 0,1 0 0 0 0,-1 1 0 0 0,0 0 0 0 0,11 0 0 0 0,-8 1-758 0 0,-1 1 1 0 0,0 0-1 0 0,0 1 1 0 0,0 0-1 0 0,15 6 0 0 0,-13-4-532 0 0,1 1-513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4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4057 0 0,'0'0'5521'0'0,"7"-7"-4677"0"0,-3 6-808 0 0,0 0-1 0 0,-1 1 0 0 0,1-1 1 0 0,0 1-1 0 0,0 0 1 0 0,0-1-1 0 0,0 2 1 0 0,-1-1-1 0 0,1 0 0 0 0,0 1 1 0 0,0 0-1 0 0,0 0 1 0 0,-1 0-1 0 0,1 0 1 0 0,5 3-1 0 0,-9-4-26 0 0,0 1-1 0 0,0 0 1 0 0,0-1 0 0 0,1 1-1 0 0,-1 0 1 0 0,0-1 0 0 0,0 1 0 0 0,0 0-1 0 0,0-1 1 0 0,0 1 0 0 0,0 0-1 0 0,0-1 1 0 0,0 1 0 0 0,-1 0-1 0 0,1-1 1 0 0,0 1 0 0 0,0-1 0 0 0,0 1-1 0 0,-1 0 1 0 0,1-1 0 0 0,0 1-1 0 0,-1-1 1 0 0,1 1 0 0 0,-1 0-1 0 0,-8 8-111 0 0,-18 19-396 0 0,25-26 478 0 0,0 0 0 0 0,0 1 0 0 0,1 0 0 0 0,-1-1 0 0 0,1 1 0 0 0,-1 0 0 0 0,1 0 0 0 0,0 0 0 0 0,-1 4 0 0 0,2-6 18 0 0,0 0 0 0 0,0 0 0 0 0,0 0 0 0 0,1 0-1 0 0,-1 0 1 0 0,0 0 0 0 0,1 1 0 0 0,-1-1 0 0 0,1 0 0 0 0,-1 0-1 0 0,1-1 1 0 0,0 1 0 0 0,-1 0 0 0 0,1 0 0 0 0,0 0-1 0 0,0 0 1 0 0,0 0 0 0 0,-1-1 0 0 0,1 1 0 0 0,0 0 0 0 0,0-1-1 0 0,0 1 1 0 0,0-1 0 0 0,0 1 0 0 0,2 0 0 0 0,0 1 28 0 0,1-1 0 0 0,0 1 0 0 0,0-1 0 0 0,0 1 0 0 0,7 0 0 0 0,-3-1-119 0 0,-1 0 0 0 0,1-1-1 0 0,0 0 1 0 0,9-1-1 0 0,-14 1-659 0 0,-1-1 0 0 0,1 0 0 0 0,0 0 0 0 0,-1 1-1 0 0,4-3 1 0 0,-1 0-702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5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87 1520 0 0,'1'1'322'0'0,"1"1"-1"0"0,0-1 1 0 0,-1 1 0 0 0,1-1-1 0 0,0 0 1 0 0,0 1-1 0 0,0-1 1 0 0,0 0 0 0 0,0 0-1 0 0,0-1 1 0 0,0 1-1 0 0,0 0 1 0 0,0-1-1 0 0,4 1 1 0 0,-3 0-205 0 0,0-1 0 0 0,0 0 0 0 0,0 1 0 0 0,0-1-1 0 0,0-1 1 0 0,0 1 0 0 0,0 0 0 0 0,0-1 0 0 0,0 1 0 0 0,4-3 0 0 0,-5 2-43 0 0,-1 0 0 0 0,0 1 0 0 0,1-1 0 0 0,-1 0 0 0 0,0-1 0 0 0,0 1 0 0 0,0 0 0 0 0,0 0 0 0 0,0 0 1 0 0,0-1-1 0 0,0 1 0 0 0,0 0 0 0 0,-1-1 0 0 0,1 1 0 0 0,0-1 0 0 0,-1 1 0 0 0,1-1 0 0 0,-1 1 0 0 0,0-1 0 0 0,1 0 1 0 0,-1 1-1 0 0,0-1 0 0 0,0 1 0 0 0,0-1 0 0 0,0 0 0 0 0,-1-1 0 0 0,-1-5 351 0 0,0 3-92 0 0,0 0 0 0 0,0 0 0 0 0,-5-9-1 0 0,6 12-316 0 0,-1 0 0 0 0,1 1 0 0 0,-1-1 0 0 0,1 0 0 0 0,-1 1 0 0 0,0-1 0 0 0,0 1 0 0 0,0 0 0 0 0,1 0-1 0 0,-1-1 1 0 0,0 1 0 0 0,-4-1 0 0 0,4 1-112 0 0,-1 0 0 0 0,0 1 0 0 0,0-1 0 0 0,-1 0 0 0 0,1 1 0 0 0,0 0 0 0 0,0 0 0 0 0,0 0 0 0 0,0 0 0 0 0,0 0 0 0 0,-4 2 0 0 0,5-2-141 0 0,1 0-1 0 0,-1 1 1 0 0,1-1-1 0 0,-1 1 1 0 0,1-1-1 0 0,-1 1 1 0 0,1-1-1 0 0,0 1 0 0 0,-1 0 1 0 0,1 0-1 0 0,0 0 1 0 0,0 0-1 0 0,0 0 1 0 0,-1 0-1 0 0,1 0 0 0 0,0 0 1 0 0,1 1-1 0 0,-1-1 1 0 0,0 0-1 0 0,0 1 1 0 0,0-1-1 0 0,1 0 0 0 0,-1 1 1 0 0,0 1-1 0 0,-1 4-55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5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1128 0 0,'0'-3'493'0'0,"0"1"-1"0"0,1 0 0 0 0,0 0 1 0 0,-1 0-1 0 0,1 0 0 0 0,0 0 1 0 0,0 1-1 0 0,0-1 1 0 0,0 0-1 0 0,0 0 0 0 0,1 1 1 0 0,-1-1-1 0 0,1 0 0 0 0,1-1 1 0 0,-1 2-365 0 0,-1 1-1 0 0,1-1 1 0 0,0 1 0 0 0,0-1-1 0 0,0 1 1 0 0,0-1 0 0 0,0 1-1 0 0,-1 0 1 0 0,1 0 0 0 0,0 0 0 0 0,0 0-1 0 0,3 1 1 0 0,2-1-17 0 0,-4 0-94 0 0,1 0 0 0 0,0 1 0 0 0,0-1 0 0 0,0 1 0 0 0,0 0 0 0 0,-1 0 0 0 0,7 3 0 0 0,-9-4-18 0 0,0 0 0 0 0,-1 1 0 0 0,1-1 0 0 0,0 0 0 0 0,-1 1 0 0 0,1-1 0 0 0,-1 1 0 0 0,1-1 0 0 0,-1 1 0 0 0,1 0 0 0 0,-1-1 0 0 0,1 1 0 0 0,-1-1 0 0 0,1 1 0 0 0,-1 0 0 0 0,0-1 0 0 0,1 1 0 0 0,-1 1 0 0 0,0-1 3 0 0,0 0-1 0 0,0 0 1 0 0,0-1 0 0 0,0 1 0 0 0,0 0 0 0 0,0 0 0 0 0,0 0 0 0 0,-1 0 0 0 0,1 0 0 0 0,0 0 0 0 0,-1 0 0 0 0,1-1 0 0 0,0 1 0 0 0,-1 0 0 0 0,1 0 0 0 0,-1-1 0 0 0,0 1 0 0 0,1 0 0 0 0,-2 1 0 0 0,-16 15-17 0 0,11-10 38 0 0,-13 14 1 0 0,18-19-31 0 0,1 0-1 0 0,0 0 1 0 0,-1 0 0 0 0,1 0-1 0 0,0 1 1 0 0,0-1 0 0 0,0 0-1 0 0,0 0 1 0 0,1 1 0 0 0,-1-1-1 0 0,1 0 1 0 0,-1 1 0 0 0,1 2-1 0 0,0-4-3 0 0,0 0-1 0 0,0 0 1 0 0,0 1 0 0 0,0-1-1 0 0,0 0 1 0 0,1 0-1 0 0,-1 1 1 0 0,1-1 0 0 0,-1 0-1 0 0,1 0 1 0 0,-1 0-1 0 0,1 1 1 0 0,-1-1 0 0 0,1 0-1 0 0,0 0 1 0 0,0 0 0 0 0,0 0-1 0 0,-1 0 1 0 0,1 0-1 0 0,0-1 1 0 0,0 1 0 0 0,0 0-1 0 0,0 0 1 0 0,1-1-1 0 0,-1 1 1 0 0,0 0 0 0 0,0-1-1 0 0,0 1 1 0 0,0-1-1 0 0,1 0 1 0 0,-1 1 0 0 0,0-1-1 0 0,0 0 1 0 0,1 0-1 0 0,-1 0 1 0 0,3 0 0 0 0,2 0-309 0 0,0 0 1 0 0,0 0-1 0 0,1-1 1 0 0,-1 0-1 0 0,0 0 1 0 0,7-3-1 0 0,-5 1-895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5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3713 0 0,'0'0'187'0'0,"0"-1"1"0"0,1 1 0 0 0,-1-1-1 0 0,0 0 1 0 0,1 1-1 0 0,-1-1 1 0 0,1 1 0 0 0,-1-1-1 0 0,1 1 1 0 0,-1-1-1 0 0,1 1 1 0 0,-1 0 0 0 0,1-1-1 0 0,0 1 1 0 0,-1 0-1 0 0,1-1 1 0 0,0 1 0 0 0,-1 0-1 0 0,1 0 1 0 0,0 0-1 0 0,-1-1 1 0 0,1 1 0 0 0,0 0-1 0 0,1 0 1 0 0,17-2 475 0 0,-13 3-502 0 0,-2-1-68 0 0,0 0 0 0 0,-1 0 0 0 0,1 0 0 0 0,-1 1 0 0 0,1 0 0 0 0,-1-1 0 0 0,1 1 0 0 0,-1 1 0 0 0,1-1-1 0 0,-1 0 1 0 0,0 1 0 0 0,0 0 0 0 0,0-1 0 0 0,3 4 0 0 0,-5-4-65 0 0,0 1 0 0 0,-1 0 0 0 0,1 0 1 0 0,-1 0-1 0 0,0 0 0 0 0,0 0 0 0 0,0-1 0 0 0,0 1 1 0 0,0 0-1 0 0,0 0 0 0 0,0 0 0 0 0,-1 3 0 0 0,0 2-23 0 0,0 1 7 0 0,0 0 1 0 0,-4 10 0 0 0,-1 13 13 0 0,6-26-70 0 0,0 1 1 0 0,0 0-1 0 0,0-1 1 0 0,3 10-1 0 0,-1-10-209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6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2280 0 0,'0'0'5818'0'0,"5"0"-5354"0"0,0 1-16 0 0,-2 0-16 0 0,2 0-256 0 0,0 0-64 0 0,-1-1-80 0 0,1 2 32 0 0,1-1-120 0 0,-2 0 0 0 0,1-1-32 0 0,-2 0-16 0 0,1 0-400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15 494 6265 0 0,'-15'10'5864'0'0,"22"-11"-5009"0"0,2-3-461 0 0,-1-1 0 0 0,12-7 0 0 0,-1 1-49 0 0,2-3 6 0 0,0-1 1 0 0,24-21-1 0 0,-16 12-110 0 0,-8 7-159 0 0,-1 0-1 0 0,0-1 1 0 0,33-41 0 0 0,-50 53-83 0 0,1 0 0 0 0,-1 1 0 0 0,0-1 0 0 0,-1-1 0 0 0,3-8 0 0 0,7-35-79 0 0,-6 26 32 0 0,-4 15 48 0 0,-1 0 0 0 0,0 0 0 0 0,0-1 0 0 0,0 1 0 0 0,-1 0 0 0 0,-1 0 0 0 0,1-1 0 0 0,-1 1 0 0 0,-1 0 0 0 0,0 0 0 0 0,0 0 0 0 0,-1 0 0 0 0,-6-14 0 0 0,9 23-7 0 0,-1-1 0 0 0,1 0 0 0 0,0 1-1 0 0,-1-1 1 0 0,1 0 0 0 0,0 1-1 0 0,-1-1 1 0 0,1 0 0 0 0,-1 1 0 0 0,1-1-1 0 0,-1 1 1 0 0,1-1 0 0 0,-1 1 0 0 0,0-1-1 0 0,0 0 1 0 0,0 1 3 0 0,1 0 0 0 0,0 0 1 0 0,0 1-1 0 0,0-1 0 0 0,-1 0 0 0 0,1 0 0 0 0,0 0 1 0 0,0 0-1 0 0,-1 0 0 0 0,1 0 0 0 0,0 0 0 0 0,0 0 1 0 0,0 0-1 0 0,-1 1 0 0 0,1-1 0 0 0,0 0 0 0 0,0 0 1 0 0,0 0-1 0 0,0 0 0 0 0,-1 1 0 0 0,1-1 0 0 0,0 0 1 0 0,0 0-1 0 0,0 0 0 0 0,0 1 0 0 0,0-1 0 0 0,0 0 1 0 0,0 0-1 0 0,0 1 0 0 0,-1-1 0 0 0,-3 25-27 0 0,3-22 79 0 0,0 15 40 0 0,1 0 0 0 0,1 0 0 0 0,4 29 0 0 0,1 10 133 0 0,-6-46-195 0 0,9 122 92 0 0,-4-97-107 0 0,13 59 1 0 0,-13-75-227 0 0,-3-10 261 0 0,1 0-1 0 0,4 13 0 0 0,-5-20-321 0 0,-1 0 0 0 0,0 0 0 0 0,1 0 0 0 0,0-1-1 0 0,0 1 1 0 0,0-1 0 0 0,0 1 0 0 0,0-1 0 0 0,0 0 0 0 0,0 0 0 0 0,1 0 0 0 0,2 2-1 0 0,-4-3-116 0 0,1-1-1 0 0,-1 1 0 0 0,0-1 0 0 0,0 1 0 0 0,1-1 1 0 0,-1 0-1 0 0,0 0 0 0 0,0 1 0 0 0,1-1 0 0 0,-1 0 1 0 0,0 0-1 0 0,0 0 0 0 0,2-1 0 0 0,10-1-1697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79 5065 0 0,'-2'-1'489'0'0,"0"-1"-1"0"0,0 0 1 0 0,1 0-1 0 0,-1 0 0 0 0,0 0 1 0 0,1 0-1 0 0,-1-1 1 0 0,1 1-1 0 0,0 0 1 0 0,-2-4-1 0 0,3 5-417 0 0,0 1-1 0 0,-1-1 0 0 0,1 0 0 0 0,0 0 1 0 0,0 0-1 0 0,0 0 0 0 0,0 0 0 0 0,0 0 1 0 0,0 0-1 0 0,0 0 0 0 0,0 0 0 0 0,0 0 1 0 0,0 0-1 0 0,1 0 0 0 0,-1 1 1 0 0,0-1-1 0 0,1 0 0 0 0,-1 0 0 0 0,1 0 1 0 0,-1 0-1 0 0,1 0 0 0 0,-1 1 0 0 0,1-1 1 0 0,-1 0-1 0 0,1 1 0 0 0,0-1 0 0 0,-1 0 1 0 0,1 1-1 0 0,0-1 0 0 0,-1 1 0 0 0,3-2 1 0 0,4-2 166 0 0,0 1 0 0 0,0 0 0 0 0,1 0 0 0 0,0 0 0 0 0,-1 1 0 0 0,1 1 0 0 0,11-2 1 0 0,-2 1-86 0 0,0 1 1 0 0,25 2 0 0 0,-31 0-154 0 0,-1 0 0 0 0,1 0-1 0 0,-1 2 1 0 0,0-1 0 0 0,0 1 0 0 0,0 1 0 0 0,0 0 0 0 0,13 7-1 0 0,-20-10 1 0 0,0 1-1 0 0,0 0 0 0 0,0 1 1 0 0,0-1-1 0 0,0 0 0 0 0,0 1 1 0 0,-1 0-1 0 0,1-1 0 0 0,-1 1 1 0 0,0 0-1 0 0,1 0 0 0 0,-1 1 0 0 0,-1-1 1 0 0,1 0-1 0 0,0 1 0 0 0,-1-1 1 0 0,0 1-1 0 0,0-1 0 0 0,0 1 1 0 0,0-1-1 0 0,0 1 0 0 0,-1 0 1 0 0,0 0-1 0 0,0-1 0 0 0,0 1 1 0 0,-1 6-1 0 0,1-6 34 0 0,-1-1-1 0 0,0 1 1 0 0,0-1 0 0 0,0 1 0 0 0,-1-1-1 0 0,1 0 1 0 0,-1 1 0 0 0,0-1 0 0 0,0 0-1 0 0,0 0 1 0 0,0 0 0 0 0,-1-1 0 0 0,1 1-1 0 0,-1 0 1 0 0,1-1 0 0 0,-1 0 0 0 0,0 1-1 0 0,0-1 1 0 0,-6 3 0 0 0,-4 1 54 0 0,0 0 0 0 0,-1-1 0 0 0,-23 6 0 0 0,16-5-36 0 0,-29 6-74 0 0,20-6 62 0 0,23-4-221 0 0,10-2-211 0 0,8 2 335 0 0,-7-1 40 0 0,152 37-229 0 0,-138-32 257 0 0,0 1 0 0 0,0 0-1 0 0,-1 1 1 0 0,0 1 0 0 0,-1 1 0 0 0,21 16-1 0 0,-34-24 15 0 0,0 1-1 0 0,0 0 0 0 0,0 0 1 0 0,-1 0-1 0 0,1 0 0 0 0,-1 0 1 0 0,0 1-1 0 0,0-1 1 0 0,0 1-1 0 0,-1-1 0 0 0,1 1 1 0 0,-1 0-1 0 0,0 0 0 0 0,0 0 1 0 0,0 0-1 0 0,0 5 1 0 0,0-6 53 0 0,-1 0 0 0 0,0 0 0 0 0,-1 0 0 0 0,1 0 1 0 0,0 0-1 0 0,-1 0 0 0 0,0 0 0 0 0,1 0 0 0 0,-1 0 0 0 0,0-1 1 0 0,-1 1-1 0 0,1 0 0 0 0,0 0 0 0 0,-1-1 0 0 0,0 1 0 0 0,1-1 1 0 0,-1 1-1 0 0,0-1 0 0 0,0 0 0 0 0,0 0 0 0 0,-1 0 1 0 0,-2 2-1 0 0,-2 0 137 0 0,0 0 1 0 0,0 0 0 0 0,-1 0 0 0 0,0-1-1 0 0,0-1 1 0 0,0 1 0 0 0,0-1-1 0 0,0-1 1 0 0,-11 2 0 0 0,-2-2 61 0 0,1 0 0 0 0,-33-3 0 0 0,26-1-224 0 0,-39-8 0 0 0,57 9-310 0 0,0-1 0 0 0,0 0 0 0 0,1 0 0 0 0,-1-1 1 0 0,1 0-1 0 0,0 0 0 0 0,0-1 0 0 0,-7-6 1 0 0,12 9-269 0 0,0-1 1 0 0,0 0 0 0 0,0 0-1 0 0,1 1 1 0 0,0-2 0 0 0,-1 1-1 0 0,1 0 1 0 0,0 0 0 0 0,1-1-1 0 0,-1 1 1 0 0,-1-7 0 0 0,0-1-2107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29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2657 0 0,'0'1'183'0'0,"0"0"0"0"0,1 0-1 0 0,-1 0 1 0 0,0 1 0 0 0,1-1 0 0 0,-1 0 0 0 0,1 0 0 0 0,-1 0 0 0 0,1 0 0 0 0,0 0 0 0 0,0 0 0 0 0,-1 0 0 0 0,1 0 0 0 0,0-1 0 0 0,0 1 0 0 0,0 0 0 0 0,0 0 0 0 0,0-1 0 0 0,0 1 0 0 0,0 0 0 0 0,0-1 0 0 0,0 1 0 0 0,0-1 0 0 0,0 1 0 0 0,0-1 0 0 0,1 0 0 0 0,0 1 0 0 0,2 0-16 0 0,1 0 0 0 0,-1 0 1 0 0,1 0-1 0 0,-1-1 1 0 0,1 0-1 0 0,4 0 0 0 0,-2 0-57 0 0,0-1 1 0 0,1-1-1 0 0,-1 1 0 0 0,-1-1 0 0 0,1-1 1 0 0,0 1-1 0 0,0-1 0 0 0,-1 0 0 0 0,0 0 1 0 0,8-6-1 0 0,-5 2-64 0 0,1-1 0 0 0,-1 0 0 0 0,0-1 0 0 0,-1 0 0 0 0,9-10 0 0 0,-6 5-61 0 0,-3 4 17 0 0,0-1 0 0 0,11-17 0 0 0,-17 24 9 0 0,0 0-1 0 0,-1 0 1 0 0,1 0-1 0 0,-1 0 1 0 0,0 0-1 0 0,0 0 1 0 0,0-1-1 0 0,-1 1 1 0 0,1 0-1 0 0,-1 0 1 0 0,0-1-1 0 0,-1-3 1 0 0,1-4-30 0 0,-1-12-6 0 0,1 23 27 0 0,0 1 0 0 0,0-1 0 0 0,-1 0 0 0 0,1 0-1 0 0,0 0 1 0 0,0 0 0 0 0,-1 1 0 0 0,1-1 0 0 0,0 0 0 0 0,-1 0 0 0 0,1 1-1 0 0,-1-1 1 0 0,1 0 0 0 0,-1 1 0 0 0,1-1 0 0 0,-1 0 0 0 0,0 1 0 0 0,1-1-1 0 0,-1 1 1 0 0,0-1 0 0 0,0 0 0 0 0,0 1-11 0 0,1 0 0 0 0,-1 0 0 0 0,1 1 1 0 0,-1-1-1 0 0,0 0 0 0 0,1 0 0 0 0,-1 0 0 0 0,1 0 1 0 0,-1 1-1 0 0,1-1 0 0 0,0 0 0 0 0,-1 1 0 0 0,1-1 1 0 0,-1 0-1 0 0,1 1 0 0 0,-1-1 0 0 0,1 0 0 0 0,0 1 0 0 0,-1-1 1 0 0,1 1-1 0 0,0-1 0 0 0,-1 1 0 0 0,1-1 0 0 0,0 1 1 0 0,0-1-1 0 0,-1 1 0 0 0,0 1-5 0 0,0 0 0 0 0,1-1 0 0 0,-1 1 0 0 0,0 0-1 0 0,1 0 1 0 0,-1 0 0 0 0,0 2 0 0 0,0 29-49 0 0,5 50 0 0 0,-2-65 52 0 0,1 0 0 0 0,1-1-1 0 0,1 1 1 0 0,9 23-1 0 0,-12-35-178 0 0,0-1-1 0 0,0 0 0 0 0,1 0 1 0 0,0-1-1 0 0,0 1 0 0 0,0-1 1 0 0,1 1-1 0 0,0-1 0 0 0,-1 0 0 0 0,9 6 1 0 0,-7-6-1039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29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37 1296 0 0,'-1'0'177'0'0,"0"-1"0"0"0,0 0 0 0 0,1 1 0 0 0,-1-1-1 0 0,0 0 1 0 0,1 0 0 0 0,-1 1 0 0 0,1-1 0 0 0,-1 0 0 0 0,1 0 0 0 0,-1 0-1 0 0,1 0 1 0 0,0 0 0 0 0,-1 0 0 0 0,1 0 0 0 0,0 0 0 0 0,0 0-1 0 0,-1 0 1 0 0,1 0 0 0 0,0 0 0 0 0,0 0 0 0 0,0 0 0 0 0,0 0 0 0 0,1 0-1 0 0,-1-1 1 0 0,1 1-71 0 0,-1 0 0 0 0,1 0-1 0 0,0 0 1 0 0,0 0-1 0 0,-1 1 1 0 0,1-1 0 0 0,0 0-1 0 0,0 0 1 0 0,0 1 0 0 0,0-1-1 0 0,0 1 1 0 0,0-1 0 0 0,0 1-1 0 0,0-1 1 0 0,0 1 0 0 0,0 0-1 0 0,0-1 1 0 0,0 1 0 0 0,0 0-1 0 0,0 0 1 0 0,0 0 0 0 0,0 0-1 0 0,2 0 1 0 0,4-1-10 0 0,1 1 0 0 0,-1 0 0 0 0,1 1 0 0 0,-1 0 0 0 0,0 0 1 0 0,1 0-1 0 0,-1 1 0 0 0,0 0 0 0 0,0 1 0 0 0,0 0 0 0 0,0 0 0 0 0,9 5 0 0 0,-16-8-76 0 0,0 1-1 0 0,1-1 1 0 0,-1 1-1 0 0,1-1 1 0 0,-1 0-1 0 0,0 1 0 0 0,0-1 1 0 0,1 1-1 0 0,-1-1 1 0 0,0 1-1 0 0,0-1 1 0 0,1 1-1 0 0,-1-1 0 0 0,0 1 1 0 0,0-1-1 0 0,0 1 1 0 0,0-1-1 0 0,0 1 1 0 0,0-1-1 0 0,0 1 0 0 0,0-1 1 0 0,0 1-1 0 0,0 0 1 0 0,0-1-1 0 0,0 1 1 0 0,0-1-1 0 0,0 1 0 0 0,0-1 1 0 0,-1 1-1 0 0,1-1 1 0 0,0 1-1 0 0,0-1 1 0 0,-1 0-1 0 0,1 1 0 0 0,0-1 1 0 0,-1 1-1 0 0,1-1 1 0 0,0 1-1 0 0,-1-1 1 0 0,1 0-1 0 0,-1 1 0 0 0,0-1 1 0 0,-3 5-45 0 0,-1-1 0 0 0,-11 7 1 0 0,6-4 31 0 0,2 1-12 0 0,1-1 1 0 0,-1 1 0 0 0,1 0 0 0 0,-6 10 0 0 0,9-12 11 0 0,0 0 0 0 0,1 0 0 0 0,-1 0 0 0 0,2 1 0 0 0,-1-1-1 0 0,1 1 1 0 0,-3 8 0 0 0,5-14 9 0 0,0 1-1 0 0,0-1 1 0 0,0 1-1 0 0,0 0 0 0 0,0-1 1 0 0,0 1-1 0 0,0-1 1 0 0,0 1-1 0 0,0-1 1 0 0,1 1-1 0 0,-1 0 1 0 0,1-1-1 0 0,-1 0 0 0 0,1 1 1 0 0,0-1-1 0 0,0 1 1 0 0,-1-1-1 0 0,1 0 1 0 0,0 1-1 0 0,0-1 1 0 0,0 0-1 0 0,0 0 0 0 0,1 0 1 0 0,-1 0-1 0 0,0 0 1 0 0,0 0-1 0 0,1 0 1 0 0,-1 0-1 0 0,0 0 1 0 0,1-1-1 0 0,-1 1 0 0 0,1-1 1 0 0,-1 1-1 0 0,3 0 1 0 0,3 1 30 0 0,0-1-1 0 0,1 1 1 0 0,-1-1 0 0 0,1-1-1 0 0,13 0 1 0 0,1-1-852 0 0,-1-1-1 0 0,22-5 1 0 0,-29 3-790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0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2577 0 0,'0'0'1448'0'0,"17"-1"312"0"0,-4-2-1234 0 0,1 0 1 0 0,25-12-1 0 0,-26 10-387 0 0,-11 4-134 0 0,0 0-1 0 0,-1 0 1 0 0,0 0-1 0 0,1 0 1 0 0,-1 0-1 0 0,1 0 1 0 0,-1 0 0 0 0,0 0-1 0 0,0-1 1 0 0,0 1-1 0 0,0 0 1 0 0,0-1-1 0 0,0 1 1 0 0,0-1 0 0 0,1-2-1 0 0,-2 3 5 0 0,1-1-1 0 0,0 1 1 0 0,0-1 0 0 0,0 1-1 0 0,0 0 1 0 0,0-1 0 0 0,0 1-1 0 0,0 0 1 0 0,0 0-1 0 0,0 0 1 0 0,1 0 0 0 0,1-2-1 0 0,0 0 165 0 0,-1 2 151 0 0,-2 2-13 0 0,-3 1-166 0 0,3-2-145 0 0,0 0 1 0 0,0 1 0 0 0,0-1-1 0 0,0 0 1 0 0,0 0 0 0 0,-1 0 0 0 0,1 0-1 0 0,0 0 1 0 0,0 0 0 0 0,0 0-1 0 0,0 0 1 0 0,0 0 0 0 0,0 0-1 0 0,0 0 1 0 0,-1 0 0 0 0,1 1-1 0 0,0-1 1 0 0,0 0 0 0 0,0 0 0 0 0,0 0-1 0 0,0 0 1 0 0,0 0 0 0 0,0 0-1 0 0,0 0 1 0 0,0 1 0 0 0,0-1-1 0 0,0 0 1 0 0,0 0 0 0 0,0 0 0 0 0,0 0-1 0 0,0 0 1 0 0,0 0 0 0 0,0 1-1 0 0,0-1 1 0 0,0 0 0 0 0,0 0-1 0 0,0 0 1 0 0,0 0 0 0 0,0 1 0 0 0,-1 6 69 0 0,1-7-72 0 0,0 1 0 0 0,0-1 0 0 0,0 1 1 0 0,0-1-1 0 0,0 1 0 0 0,0 0 0 0 0,0-1 1 0 0,0 1-1 0 0,0-1 0 0 0,0 1 0 0 0,0-1 1 0 0,0 1-1 0 0,1-1 0 0 0,-1 1 0 0 0,0-1 1 0 0,0 1-1 0 0,1 0 0 0 0,0 1 24 0 0,0 0 0 0 0,-1 0 1 0 0,1 1-1 0 0,0-1 0 0 0,-1 0 0 0 0,0 0 0 0 0,0 0 0 0 0,1 3 0 0 0,-1-2-135 0 0,0-1 0 0 0,0 1 0 0 0,0-1 0 0 0,1 1 0 0 0,0-1 0 0 0,1 4 0 0 0,-2-5-239 0 0,0 0 1 0 0,1 0-1 0 0,0-1 0 0 0,6 7-2814 0 0,-3-4 2873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7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83 243 4209 0 0,'7'9'503'0'0,"1"0"0"0"0,0-1 0 0 0,0 0-1 0 0,0-1 1 0 0,1 0 0 0 0,1 0 0 0 0,-1-1 0 0 0,1 0 0 0 0,0-1 0 0 0,21 8 0 0 0,-12-6-41 0 0,-2-2 33 0 0,-1 0 1 0 0,21 4-1 0 0,-32-9-337 0 0,1 1 1 0 0,-1-1-1 0 0,0 0 1 0 0,1 0-1 0 0,-1 0 0 0 0,0-1 1 0 0,1 1-1 0 0,-1-2 0 0 0,0 1 1 0 0,0 0-1 0 0,7-4 1 0 0,-3 1 237 0 0,0 0 0 0 0,16-11 0 0 0,-22 13-258 0 0,0-1 0 0 0,-1 1 0 0 0,1-1 0 0 0,-1 1 0 0 0,1-1 0 0 0,-1 0 0 0 0,0 0 0 0 0,0 0 0 0 0,0 0 0 0 0,0 0 0 0 0,1-6 0 0 0,0 2 77 0 0,0 0 0 0 0,-1-1 1 0 0,0 1-1 0 0,0-1 0 0 0,-1 1 0 0 0,0-1 0 0 0,0 0 0 0 0,0 0 0 0 0,-1 0 0 0 0,-1 1 1 0 0,1-1-1 0 0,-1 0 0 0 0,-1 0 0 0 0,1 1 0 0 0,-6-14 0 0 0,4 13-155 0 0,-1 0-1 0 0,0 0 0 0 0,0 0 0 0 0,-1 0 1 0 0,0 1-1 0 0,0 0 0 0 0,-1 0 1 0 0,1 1-1 0 0,-2-1 0 0 0,-9-7 1 0 0,7 7-156 0 0,0 1 1 0 0,-1 0 0 0 0,0 0 0 0 0,-1 1 0 0 0,1 0-1 0 0,-1 1 1 0 0,-16-5 0 0 0,13 6-114 0 0,-1 0 1 0 0,0 0-1 0 0,0 2 0 0 0,0 0 0 0 0,0 1 0 0 0,0 0 1 0 0,0 1-1 0 0,0 0 0 0 0,1 2 0 0 0,-1 0 1 0 0,0 0-1 0 0,-23 10 0 0 0,33-11 17 0 0,0 0 0 0 0,0 1-1 0 0,1-1 1 0 0,-1 1 0 0 0,1 0 0 0 0,0 1 0 0 0,-5 4-1 0 0,7-7-46 0 0,0 1 0 0 0,1 0 0 0 0,-1 0-1 0 0,1 0 1 0 0,0 0 0 0 0,-1 0 0 0 0,1 1-1 0 0,0-1 1 0 0,0 0 0 0 0,0 0 0 0 0,1 1 0 0 0,-1-1-1 0 0,1 1 1 0 0,-1-1 0 0 0,1 1 0 0 0,0-1-1 0 0,0 5 1 0 0,2 12-1904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0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3625 0 0,'0'0'236'0'0,"0"-1"1"0"0,0 0 0 0 0,0 0-1 0 0,0 1 1 0 0,1-1 0 0 0,-1 0-1 0 0,0 1 1 0 0,0-1 0 0 0,1 0-1 0 0,-1 1 1 0 0,0-1 0 0 0,1 0-1 0 0,2-2 1184 0 0,-3 3-1183 0 0,1-1 0 0 0,-1 1-1 0 0,2-1 1 0 0,16-7-172 0 0,-4 3 524 0 0,-14 5-582 0 0,0-1-1 0 0,1 1 1 0 0,-1 0 0 0 0,0 0-1 0 0,1 0 1 0 0,-1 0 0 0 0,0 0-1 0 0,1 0 1 0 0,-1 0 0 0 0,0 0-1 0 0,1 0 1 0 0,-1 0 0 0 0,0 0-1 0 0,1 0 1 0 0,-1 0 0 0 0,0 0-1 0 0,1 0 1 0 0,-1 0-1 0 0,0 0 1 0 0,1 0 0 0 0,-1 0-1 0 0,0 0 1 0 0,0 0 0 0 0,1 1-1 0 0,-1-1 1 0 0,0 0 0 0 0,1 0-1 0 0,-1 0 1 0 0,0 1 0 0 0,0-1-1 0 0,1 0 1 0 0,-1 0 0 0 0,0 1-1 0 0,0-1 1 0 0,0 0 0 0 0,1 1-1 0 0,-1-1 1 0 0,0 0 0 0 0,0 1-1 0 0,0-1 1 0 0,0 0-1 0 0,0 0 1 0 0,0 1 0 0 0,1-1-1 0 0,-1 1 1 0 0,3 17-122 0 0,-8 8-3097 0 0,5-22 2336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8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3745 0 0,'1'-6'5442'0'0,"3"17"-4267"0"0,2 18-952 0 0,3 80 1670 0 0,-5-50-1266 0 0,-1-31-478 0 0,1 25 937 0 0,-9-64-423 0 0,4-3-610 0 0,0 1 0 0 0,1 0-1 0 0,1-1 1 0 0,0 1 0 0 0,1 0 0 0 0,4-17-1 0 0,0-5-94 0 0,-2 5-110 0 0,17-56 0 0 0,-20 83 146 0 0,-1 0-1 0 0,1 1 1 0 0,1-1 0 0 0,-1 1-1 0 0,0-1 1 0 0,0 1-1 0 0,1-1 1 0 0,0 1 0 0 0,-1 0-1 0 0,1-1 1 0 0,0 1 0 0 0,0 0-1 0 0,0 0 1 0 0,0 1 0 0 0,0-1-1 0 0,1 0 1 0 0,-1 1 0 0 0,1-1-1 0 0,-1 1 1 0 0,1 0 0 0 0,-1 0-1 0 0,1 0 1 0 0,0 0 0 0 0,-1 0-1 0 0,1 1 1 0 0,0-1 0 0 0,0 1-1 0 0,-1-1 1 0 0,1 1 0 0 0,0 0-1 0 0,0 0 1 0 0,0 1 0 0 0,0-1-1 0 0,-1 0 1 0 0,1 1 0 0 0,0 0-1 0 0,0 0 1 0 0,-1 0 0 0 0,1 0-1 0 0,-1 0 1 0 0,1 0 0 0 0,-1 1-1 0 0,1-1 1 0 0,-1 1 0 0 0,0-1-1 0 0,0 1 1 0 0,1 0-1 0 0,0 2 1 0 0,4 3 14 0 0,-1 1-1 0 0,0 0 1 0 0,-1 0-1 0 0,0 0 1 0 0,0 0-1 0 0,-1 1 1 0 0,0 0-1 0 0,0 0 1 0 0,-1 0-1 0 0,3 16 1 0 0,-1-1-17 0 0,-2-1 0 0 0,0 0 1 0 0,-1 29-1 0 0,-2 23 693 0 0,-1-76-593 0 0,-1-2-98 0 0,0 0 1 0 0,1-1-1 0 0,-1 1 1 0 0,1-1-1 0 0,0 1 1 0 0,0-1-1 0 0,0 1 1 0 0,1-1-1 0 0,-1 0 0 0 0,1 1 1 0 0,0-1-1 0 0,0 0 1 0 0,0-3-1 0 0,1-7-56 0 0,1 1-1 0 0,4-17 0 0 0,-1 8-80 0 0,2 1 1 0 0,13-31-1 0 0,-13 39 131 0 0,-1 0 1 0 0,1 1-1 0 0,1 0 1 0 0,0 0-1 0 0,11-11 0 0 0,-17 21 32 0 0,0 0-1 0 0,0 0 0 0 0,0 0 0 0 0,0 0 0 0 0,1 0 0 0 0,-1 0 0 0 0,1 1 0 0 0,-1-1 0 0 0,1 1 0 0 0,0 0 1 0 0,0-1-1 0 0,0 1 0 0 0,-1 1 0 0 0,1-1 0 0 0,0 0 0 0 0,0 1 0 0 0,0-1 0 0 0,0 1 0 0 0,0 0 0 0 0,0 0 0 0 0,0 0 1 0 0,0 1-1 0 0,0-1 0 0 0,0 1 0 0 0,0-1 0 0 0,0 1 0 0 0,0 0 0 0 0,0 0 0 0 0,-1 0 0 0 0,1 1 0 0 0,0-1 1 0 0,-1 1-1 0 0,1-1 0 0 0,-1 1 0 0 0,1 0 0 0 0,3 4 0 0 0,1 0-19 0 0,0 1 0 0 0,0-1-1 0 0,-1 2 1 0 0,0-1 0 0 0,0 0 0 0 0,-1 1 0 0 0,0 0 0 0 0,-1 1 0 0 0,1-1-1 0 0,-2 1 1 0 0,1-1 0 0 0,-1 1 0 0 0,0 0 0 0 0,1 14 0 0 0,0 7-170 0 0,-2 54 1 0 0,-2-59-132 0 0,-3-5 45 0 0,-1-1-5126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89 207 5801 0 0,'0'9'419'0'0,"-1"1"0"0"0,1 0 0 0 0,1 0 0 0 0,0-1 0 0 0,0 1 0 0 0,4 12 0 0 0,-3-17-259 0 0,-1 0 1 0 0,1-1-1 0 0,1 1 1 0 0,-1-1 0 0 0,0 0-1 0 0,1 0 1 0 0,0 0-1 0 0,0 0 1 0 0,0 0-1 0 0,1 0 1 0 0,-1-1 0 0 0,1 0-1 0 0,0 0 1 0 0,6 4-1 0 0,-3-2 17 0 0,1-1 0 0 0,-1-1 0 0 0,1 1 0 0 0,0-1-1 0 0,0-1 1 0 0,1 1 0 0 0,-1-1 0 0 0,0-1-1 0 0,1 0 1 0 0,10 1 0 0 0,-14-2-124 0 0,0 0 1 0 0,1 0-1 0 0,-1-1 0 0 0,0 0 1 0 0,0 1-1 0 0,0-2 0 0 0,0 1 1 0 0,-1 0-1 0 0,1-1 0 0 0,0 0 1 0 0,-1 0-1 0 0,1-1 0 0 0,-1 1 1 0 0,1-1-1 0 0,-1 0 0 0 0,0 0 1 0 0,0 0-1 0 0,5-7 0 0 0,-5 6 34 0 0,-1-1 0 0 0,0 1 0 0 0,0-1 0 0 0,0 0 0 0 0,-1 0 0 0 0,0 0 0 0 0,0 0 0 0 0,0-1 0 0 0,0 1 0 0 0,1-9 0 0 0,-2 6 50 0 0,-1 1 0 0 0,0-1 0 0 0,0 0 1 0 0,0 0-1 0 0,-1 0 0 0 0,-3-14 0 0 0,0 7 123 0 0,-1 0 0 0 0,-1 0-1 0 0,0 1 1 0 0,-1-1-1 0 0,-1 1 1 0 0,-17-23-1 0 0,22 32-174 0 0,-5-6 96 0 0,-1 0 0 0 0,-17-18 0 0 0,23 26-212 0 0,0 0 0 0 0,-1 0-1 0 0,1 1 1 0 0,-1 0 0 0 0,1-1 0 0 0,-1 1 0 0 0,0 1-1 0 0,0-1 1 0 0,0 0 0 0 0,0 1 0 0 0,0 0 0 0 0,0 0-1 0 0,-8-1 1 0 0,3 2-41 0 0,1 0-1 0 0,0 1 1 0 0,0 0 0 0 0,-1 0-1 0 0,1 1 1 0 0,0 0 0 0 0,0 1-1 0 0,0-1 1 0 0,1 1 0 0 0,-1 1-1 0 0,1 0 1 0 0,-1 0 0 0 0,1 0-1 0 0,0 1 1 0 0,1 0 0 0 0,-1 0-1 0 0,-10 12 1 0 0,12-11 51 0 0,0-1 0 0 0,1 1 0 0 0,-1 0 1 0 0,1 0-1 0 0,1 0 0 0 0,-1 0 0 0 0,1 1 0 0 0,0-1 1 0 0,1 1-1 0 0,0 0 0 0 0,0 0 0 0 0,0 0 1 0 0,1 0-1 0 0,0 0 0 0 0,0 0 0 0 0,1 0 0 0 0,-1 0 1 0 0,2 1-1 0 0,-1-1 0 0 0,4 14 0 0 0,-2-13-9 0 0,1 0 0 0 0,0-1 0 0 0,0 1-1 0 0,1-1 1 0 0,0 0 0 0 0,0 0 0 0 0,1 0 0 0 0,0-1 0 0 0,0 1 0 0 0,0-1-1 0 0,1 0 1 0 0,0-1 0 0 0,0 1 0 0 0,1-1 0 0 0,-1 0 0 0 0,1-1-1 0 0,0 0 1 0 0,0 0 0 0 0,1 0 0 0 0,10 3 0 0 0,-10-4-60 0 0,0-1-1 0 0,0 0 1 0 0,0 0 0 0 0,0 0 0 0 0,0-1 0 0 0,1-1 0 0 0,-1 1-1 0 0,0-1 1 0 0,1-1 0 0 0,-1 0 0 0 0,0 0 0 0 0,0 0 0 0 0,0-1 0 0 0,1 0-1 0 0,-2-1 1 0 0,1 0 0 0 0,0 0 0 0 0,0 0 0 0 0,13-10 0 0 0,-13 8 98 0 0,-1-1 1 0 0,0 0-1 0 0,0 0 1 0 0,-1 0-1 0 0,1-1 1 0 0,-1 0-1 0 0,-1 0 1 0 0,8-13-1 0 0,-11 16 50 0 0,0 0 0 0 0,0 1 0 0 0,-1-1 0 0 0,0 0 0 0 0,1 0-1 0 0,-2 0 1 0 0,1 0 0 0 0,0 0 0 0 0,-1 0 0 0 0,0 0 0 0 0,0 0 0 0 0,0 0-1 0 0,0 0 1 0 0,0 0 0 0 0,-1 0 0 0 0,0 0 0 0 0,0 0 0 0 0,0 0 0 0 0,0 0 0 0 0,-1 0-1 0 0,-3-6 1 0 0,3 6 74 0 0,-1 0 0 0 0,0 0 0 0 0,1 1 1 0 0,-1-1-1 0 0,-5-4 0 0 0,7 7-120 0 0,0 1 1 0 0,1-1 0 0 0,-1 0 0 0 0,0 0-1 0 0,0 1 1 0 0,0-1 0 0 0,0 1 0 0 0,0-1-1 0 0,0 1 1 0 0,0-1 0 0 0,0 1-1 0 0,0-1 1 0 0,0 1 0 0 0,0 0 0 0 0,0 0-1 0 0,0-1 1 0 0,0 1 0 0 0,0 0 0 0 0,0 0-1 0 0,0 0 1 0 0,-1 0 0 0 0,1 1-1 0 0,0-1 1 0 0,0 0 0 0 0,0 0 0 0 0,0 0-1 0 0,0 1 1 0 0,-1 0 0 0 0,1-1-25 0 0,1 1 1 0 0,-1 0-1 0 0,0-1 1 0 0,1 1-1 0 0,-1 0 1 0 0,1 0-1 0 0,-1-1 1 0 0,1 1-1 0 0,0 0 1 0 0,-1 0-1 0 0,1 0 1 0 0,0-1-1 0 0,-1 1 1 0 0,1 0-1 0 0,0 0 1 0 0,0 0-1 0 0,0 0 1 0 0,0 1-1 0 0,0 18-55 0 0,0-16 47 0 0,1 3 14 0 0,0 0-1 0 0,1 0 1 0 0,0 0-1 0 0,0 0 0 0 0,0 0 1 0 0,0-1-1 0 0,6 9 0 0 0,26 42-142 0 0,-29-50 122 0 0,0 0-492 0 0,0 1-1 0 0,1-2 1 0 0,0 1-1 0 0,0-1 1 0 0,1 1-1 0 0,0-2 1 0 0,0 1-1 0 0,0-1 1 0 0,14 8 0 0 0,-10-9-1119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39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1440 0 0,'9'14'956'0'0,"-1"0"1"0"0,8 19-1 0 0,-10-19 151 0 0,1-1 0 0 0,0-1 1 0 0,11 17-1 0 0,-17-27-879 0 0,0-1-1 0 0,0 0 1 0 0,0 0 0 0 0,0 0-1 0 0,0 0 1 0 0,1 0 0 0 0,-1 0-1 0 0,0 0 1 0 0,0 0 0 0 0,3 0 596 0 0,-5-13 603 0 0,-5-12-521 0 0,0 1 1 0 0,-12-25 0 0 0,10 29-418 0 0,1 0 1 0 0,1-1-1 0 0,1 0 0 0 0,0 0 0 0 0,2 0 1 0 0,-2-38-1 0 0,5 55-533 0 0,0 1 0 0 0,0-1 0 0 0,0 1 0 0 0,0 0 0 0 0,1-1 0 0 0,-1 1-1 0 0,1-1 1 0 0,0 1 0 0 0,0 0 0 0 0,0 0 0 0 0,0-1 0 0 0,0 1 0 0 0,0 0 0 0 0,0 0 0 0 0,1 0 0 0 0,-1 0 0 0 0,1 0 0 0 0,-1 0 0 0 0,1 1 0 0 0,0-1 0 0 0,0 0 0 0 0,0 1 0 0 0,0 0 0 0 0,0-1 0 0 0,0 1-1 0 0,0 0 1 0 0,4-2 0 0 0,-1 2-68 0 0,1-1-1 0 0,0 1 0 0 0,0 0 0 0 0,0 0 1 0 0,0 1-1 0 0,0-1 0 0 0,0 1 0 0 0,0 1 0 0 0,-1-1 1 0 0,10 3-1 0 0,13 2-2806 0 0,50 19 1 0 0,-59-16 84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43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35 302 1472 0 0,'5'0'629'0'0,"0"0"0"0"0,-1 0 0 0 0,1 0-1 0 0,0-1 1 0 0,-1 0 0 0 0,1 1-1 0 0,0-2 1 0 0,-1 1 0 0 0,7-3 0 0 0,-4 1-152 0 0,-1-1-1 0 0,1 1 1 0 0,-1-1 0 0 0,1-1 0 0 0,8-7 0 0 0,-9 6-327 0 0,0 0 0 0 0,0-1 0 0 0,0 0 0 0 0,0 0 0 0 0,-1 0 0 0 0,-1 0 0 0 0,1-1 0 0 0,-1 0 0 0 0,0 0 0 0 0,4-14 0 0 0,-6 12-91 0 0,0 0 1 0 0,0-1-1 0 0,-1 1 1 0 0,-1 0-1 0 0,1 0 1 0 0,-2-11-1 0 0,0 16-38 0 0,1 0 0 0 0,-1 0 1 0 0,0 0-1 0 0,0 0 0 0 0,-1 1 0 0 0,0-1 0 0 0,1 0 0 0 0,-2 1 0 0 0,1-1 0 0 0,0 1 1 0 0,-1-1-1 0 0,0 1 0 0 0,0 0 0 0 0,-4-4 0 0 0,5 7-54 0 0,0-1-1 0 0,0 1 0 0 0,0-1 1 0 0,0 1-1 0 0,0 0 1 0 0,0 0-1 0 0,-1 0 0 0 0,1 0 1 0 0,-1 0-1 0 0,1 1 1 0 0,-1-1-1 0 0,1 1 0 0 0,0-1 1 0 0,-1 1-1 0 0,0 0 1 0 0,1 0-1 0 0,-1 0 0 0 0,1 1 1 0 0,-1-1-1 0 0,1 0 1 0 0,0 1-1 0 0,-1 0 0 0 0,1-1 1 0 0,-1 1-1 0 0,1 0 1 0 0,0 0-1 0 0,-3 2 1 0 0,1-1-7 0 0,0 0 1 0 0,1 0-1 0 0,-1 1 1 0 0,1-1 0 0 0,0 1-1 0 0,0 0 1 0 0,0 0-1 0 0,0 0 1 0 0,0 0 0 0 0,0 1-1 0 0,1-1 1 0 0,0 1-1 0 0,0 0 1 0 0,0-1 0 0 0,-3 7-1 0 0,3 3-14 0 0,0 0-1 0 0,1 0 1 0 0,0 0-1 0 0,1 0 1 0 0,1 0-1 0 0,2 15 1 0 0,-3-24 32 0 0,13 67-133 0 0,-1-11 81 0 0,-6-23 51 0 0,11 37 1 0 0,-15-65 86 0 0,0 0 0 0 0,-1 1 1 0 0,1 14-1 0 0,-2-24-50 0 0,0 0 0 0 0,-1 1 0 0 0,1-1 0 0 0,0 0 0 0 0,0 1-1 0 0,0-1 1 0 0,0 0 0 0 0,0 1 0 0 0,0-1 0 0 0,0 0 0 0 0,0 1 0 0 0,-1-1 0 0 0,1 0 0 0 0,0 0 0 0 0,0 1-1 0 0,0-1 1 0 0,-1 0 0 0 0,1 0 0 0 0,0 1 0 0 0,0-1 0 0 0,-1 0 0 0 0,1 0 0 0 0,0 1 0 0 0,0-1 0 0 0,-1 0 0 0 0,1 0-1 0 0,-1 0 1 0 0,-10 2 213 0 0,-13-7-60 0 0,21 3-167 0 0,-1 1 1 0 0,1-1-1 0 0,0 0 1 0 0,0 0-1 0 0,0 0 1 0 0,0 0-1 0 0,0-1 1 0 0,0 1-1 0 0,0-1 0 0 0,-4-5 1 0 0,2 0-36 0 0,0 0-1 0 0,0 0 1 0 0,-4-10 0 0 0,8 16-1 0 0,1 0-1 0 0,-1 0 1 0 0,1 0 0 0 0,-1-1 0 0 0,1 1 0 0 0,0 0 0 0 0,0 0 0 0 0,0 0-1 0 0,0-1 1 0 0,0 1 0 0 0,1 0 0 0 0,-1 0 0 0 0,1 0 0 0 0,0-1-1 0 0,-1 1 1 0 0,1 0 0 0 0,0 0 0 0 0,0 0 0 0 0,0 0 0 0 0,2-2-1 0 0,-1 1-34 0 0,1-1-1 0 0,-1 0 1 0 0,1 1-1 0 0,0 0 1 0 0,0 0-1 0 0,0 0 1 0 0,0 0-1 0 0,1 0 0 0 0,6-3 1 0 0,-2 2 22 0 0,0 0-1 0 0,1 1 1 0 0,-1 0 0 0 0,1 1 0 0 0,16-3-1 0 0,47 1-186 0 0,-51 3 244 0 0,1 0 0 0 0,25-6 0 0 0,-40 6 78 0 0,-1-1 0 0 0,0 0-1 0 0,0 0 1 0 0,0-1 0 0 0,0 1 0 0 0,5-5 0 0 0,-10 7-64 0 0,1-1 0 0 0,-1 0 0 0 0,0 0-1 0 0,0 0 1 0 0,1 0 0 0 0,-1 0 0 0 0,0 0 0 0 0,0 0-1 0 0,0 0 1 0 0,0 0 0 0 0,0 0 0 0 0,-1-1 0 0 0,1 1-1 0 0,0 0 1 0 0,0-1 0 0 0,-1 1 0 0 0,1 0 0 0 0,-1-1 0 0 0,1 1-1 0 0,-1-1 1 0 0,0 1 0 0 0,0-1 0 0 0,1 1 0 0 0,-1-1-1 0 0,0 1 1 0 0,0-1 0 0 0,-1 1 0 0 0,1-1 0 0 0,0 1 0 0 0,-1-3-1 0 0,-4-16 56 0 0,5 18-81 0 0,0 0 0 0 0,0 0 0 0 0,-1 0 0 0 0,1 0 0 0 0,0 0 0 0 0,-1 0 0 0 0,0 0 0 0 0,1 0 0 0 0,-1 0 0 0 0,0 1 0 0 0,0-1 0 0 0,0 0 0 0 0,0 0 0 0 0,-1 1 0 0 0,1-1 0 0 0,0 1 0 0 0,-1-1 0 0 0,1 1 0 0 0,-1 0 1 0 0,1-1-1 0 0,-1 1 0 0 0,1 0 0 0 0,-3-1 0 0 0,0 1 4 0 0,1 0-1 0 0,-1 0 1 0 0,0 0 0 0 0,0 0 0 0 0,1 1 0 0 0,-1-1 0 0 0,0 1-1 0 0,0 0 1 0 0,0 0 0 0 0,0 1 0 0 0,1-1 0 0 0,-1 1 0 0 0,0 0-1 0 0,1 0 1 0 0,-8 3 0 0 0,7-3-11 0 0,1 1 1 0 0,-1-1-1 0 0,1 1 0 0 0,-1 0 0 0 0,1 0 0 0 0,0 1 1 0 0,-1-1-1 0 0,1 1 0 0 0,1-1 0 0 0,-1 1 1 0 0,0 0-1 0 0,1 0 0 0 0,-1 0 0 0 0,1 0 1 0 0,-3 6-1 0 0,4-5-8 0 0,0 0 1 0 0,0 0-1 0 0,0 0 1 0 0,1-1-1 0 0,-1 1 1 0 0,1 0-1 0 0,0 0 0 0 0,0 0 1 0 0,1 0-1 0 0,-1 0 1 0 0,1 0-1 0 0,0 0 1 0 0,0 0-1 0 0,0 0 0 0 0,3 6 1 0 0,-1-3 8 0 0,0-1 0 0 0,1 0 0 0 0,-1 1 0 0 0,1-2 0 0 0,0 1 0 0 0,1 0 0 0 0,-1-1 0 0 0,7 5 0 0 0,-7-6 36 0 0,1-1 0 0 0,0 0-1 0 0,0 0 1 0 0,0 0 0 0 0,1-1-1 0 0,-1 1 1 0 0,0-1 0 0 0,1-1-1 0 0,-1 1 1 0 0,1-1 0 0 0,0 0-1 0 0,0 0 1 0 0,-1-1 0 0 0,1 0-1 0 0,0 0 1 0 0,7 0 0 0 0,-4-1-181 0 0,1-1 0 0 0,-1 0 0 0 0,0 0 0 0 0,0 0 0 0 0,0-1 0 0 0,0-1 1 0 0,0 0-1 0 0,-1 0 0 0 0,10-6 0 0 0,-14 7-372 0 0,0 0 1 0 0,0 0-1 0 0,-1-1 0 0 0,1 1 1 0 0,-1-1-1 0 0,0 0 0 0 0,0 0 1 0 0,0 0-1 0 0,3-7 1 0 0,-2 2-957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44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22 104 1280 0 0,'-3'-22'1368'0'0,"1"1"461"0"0,-8-35 1 0 0,7 51-1021 0 0,1 8-680 0 0,1 8-162 0 0,16 66 162 0 0,-4-26-36 0 0,2 57 442 0 0,-12-96-396 0 0,-1-11-79 0 0,0-1-1 0 0,0 0 1 0 0,0 1-1 0 0,0-1 1 0 0,0 0-1 0 0,0 0 1 0 0,0 1-1 0 0,0-1 1 0 0,0 0-1 0 0,0 1 1 0 0,0-1-1 0 0,0 0 1 0 0,0 0-1 0 0,0 1 1 0 0,0-1-1 0 0,0 0 0 0 0,0 1 1 0 0,-1-1-1 0 0,1 0 1 0 0,0 0-1 0 0,0 1 1 0 0,-1-1-1 0 0,-3-2 396 0 0,3 1-416 0 0,0 1 0 0 0,0-1 1 0 0,1 0-1 0 0,-1 0 0 0 0,0 0 0 0 0,1 0 1 0 0,-1 0-1 0 0,0 0 0 0 0,1-1 1 0 0,0 1-1 0 0,-1-1 0 0 0,0-2-28 0 0,1 0 0 0 0,0 0 0 0 0,0 0-1 0 0,1 1 1 0 0,-1-1 0 0 0,1 0 0 0 0,-1 0-1 0 0,1 1 1 0 0,0-1 0 0 0,1 0 0 0 0,-1 1 0 0 0,1-1-1 0 0,-1 1 1 0 0,5-6 0 0 0,-5 7-29 0 0,1 0 0 0 0,0 0 0 0 0,0 0 0 0 0,0 0 0 0 0,0 0 0 0 0,0 0 0 0 0,0 0 1 0 0,0 1-1 0 0,1-1 0 0 0,-1 1 0 0 0,1 0 0 0 0,-1-1 0 0 0,1 1 0 0 0,0 0 0 0 0,-1 0 0 0 0,1 1 0 0 0,0-1 0 0 0,-1 1 0 0 0,1-1 0 0 0,4 1 1 0 0,0 0 9 0 0,1 1 0 0 0,-1 0 0 0 0,0 0 0 0 0,0 1 0 0 0,0 0 1 0 0,0 0-1 0 0,0 1 0 0 0,0 0 0 0 0,9 5 0 0 0,-11-6 15 0 0,-1 1-1 0 0,0 0 0 0 0,0-1 0 0 0,-1 1 1 0 0,1 0-1 0 0,-1 1 0 0 0,1-1 1 0 0,-1 1-1 0 0,0-1 0 0 0,0 1 1 0 0,0 0-1 0 0,-1 0 0 0 0,0 1 1 0 0,1-1-1 0 0,1 7 0 0 0,-4-8 42 0 0,0 1-1 0 0,0-1 1 0 0,0 1-1 0 0,0-1 1 0 0,-1 0 0 0 0,0 1-1 0 0,0-1 1 0 0,0 0-1 0 0,0 1 1 0 0,0-1-1 0 0,-3 6 1 0 0,2-7-26 0 0,0 1 0 0 0,0 0 0 0 0,0-1 0 0 0,0 0 1 0 0,-1 1-1 0 0,1-1 0 0 0,-1 0 0 0 0,1 0 0 0 0,-1-1 0 0 0,0 1 0 0 0,1 0 0 0 0,-1-1 1 0 0,0 1-1 0 0,0-1 0 0 0,0 0 0 0 0,-6 1 0 0 0,5-1-493 0 0,-1 0-1 0 0,1-1 1 0 0,-1 1-1 0 0,0-1 1 0 0,1 0-1 0 0,-1 0 1 0 0,0-1-1 0 0,1 1 1 0 0,-1-1-1 0 0,-8-3 1 0 0,3 1-2771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45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72 1104 0 0,'-1'4'5386'0'0,"1"-4"-5319"0"0,0 0 0 0 0,0 0 0 0 0,0 0 0 0 0,0 1 0 0 0,0-1 0 0 0,0 0 0 0 0,0 0 0 0 0,0 0 0 0 0,0 0 0 0 0,0 1 0 0 0,0-1 0 0 0,0 0 0 0 0,0 0 0 0 0,0 0 0 0 0,0 0 1 0 0,0 1-1 0 0,0 0 335 0 0,-1-1-335 0 0,1 0-61 0 0,0 0 1 0 0,0 0-1 0 0,0 0 0 0 0,0 1 0 0 0,0-1 1 0 0,0 0-1 0 0,0 0 0 0 0,0 0 0 0 0,0 0 1 0 0,0 1-1 0 0,0-1 0 0 0,0 0 0 0 0,0 0 1 0 0,0 0-1 0 0,0 0 0 0 0,0 0 0 0 0,0 1 1 0 0,0-1-1 0 0,0 0 0 0 0,0 0 0 0 0,0 0 1 0 0,0 0-1 0 0,0 1 0 0 0,0-1 1 0 0,0 0-1 0 0,0 0 0 0 0,0 0 0 0 0,0 0 1 0 0,0 0-1 0 0,0 0 0 0 0,1 1 0 0 0,-1-1 1 0 0,0 0-1 0 0,0 0 0 0 0,0 0 0 0 0,0 0 1 0 0,0 0-1 0 0,0 0 0 0 0,1 0 0 0 0,-1 0 1 0 0,0 0-1 0 0,0 0 0 0 0,0 1 0 0 0,0-1 1 0 0,0 0-1 0 0,1 0 0 0 0,-1 0 1 0 0,0 0-1 0 0,0 0 0 0 0,0 0 0 0 0,0 0 1 0 0,1 0-1 0 0,-1 0 0 0 0,0 0 0 0 0,0 0 1 0 0,0 0-1 0 0,0 0 0 0 0,0-1 0 0 0,1 1 1 0 0,-1 0-1 0 0,0 0 0 0 0,3 0 154 0 0,1 0 0 0 0,-1 0 0 0 0,0 0 0 0 0,0-1 0 0 0,1 1 0 0 0,-1-1 0 0 0,0 0 0 0 0,0 0 0 0 0,0 0 0 0 0,0 0 0 0 0,0-1 0 0 0,5-2 0 0 0,-3 1-82 0 0,-1-1 0 0 0,1 1 0 0 0,-1-1-1 0 0,1 1 1 0 0,-1-1 0 0 0,5-7 0 0 0,-8 10-67 0 0,-1 0 0 0 0,1 1 0 0 0,-1-1 0 0 0,1 0 0 0 0,-1 0 1 0 0,0 0-1 0 0,1 1 0 0 0,-1-1 0 0 0,0 0 0 0 0,1 0 0 0 0,-1 0 0 0 0,0 0 1 0 0,0 0-1 0 0,0 1 0 0 0,0-1 0 0 0,0 0 0 0 0,0 0 0 0 0,0 0 0 0 0,0 0 1 0 0,0 0-1 0 0,-1 0 0 0 0,1 1 0 0 0,0-1 0 0 0,0 0 0 0 0,-1 0 0 0 0,1 0 1 0 0,-1 0-1 0 0,1 1 0 0 0,0-1 0 0 0,-1 0 0 0 0,0 1 0 0 0,1-1 0 0 0,-1 0 1 0 0,1 1-1 0 0,-1-1 0 0 0,0 0 0 0 0,1 1 0 0 0,-1-1 0 0 0,-1 0 0 0 0,1 0-55 0 0,-1 0 0 0 0,0 0 0 0 0,0 0 0 0 0,0 0 0 0 0,1 1 0 0 0,-1-1 0 0 0,0 0 0 0 0,0 1-1 0 0,0-1 1 0 0,0 1 0 0 0,0 0 0 0 0,0 0 0 0 0,0 0 0 0 0,0 0 0 0 0,0 0 0 0 0,-3 0 0 0 0,0 2-8 0 0,0 0 0 0 0,0 0 0 0 0,0 0 0 0 0,0 0 0 0 0,0 1 0 0 0,1-1 0 0 0,-9 8 0 0 0,12-9 46 0 0,1-1 1 0 0,-1 1-1 0 0,1-1 1 0 0,-1 1-1 0 0,1-1 1 0 0,0 1-1 0 0,-1 0 1 0 0,1-1 0 0 0,0 1-1 0 0,-1 0 1 0 0,1 0-1 0 0,0-1 1 0 0,0 1-1 0 0,0 0 1 0 0,-1-1-1 0 0,1 1 1 0 0,0 0 0 0 0,0 0-1 0 0,0-1 1 0 0,0 1-1 0 0,0 0 1 0 0,1 0-1 0 0,-1-1 1 0 0,0 1-1 0 0,0 0 1 0 0,0 0 0 0 0,1-1-1 0 0,-1 1 1 0 0,0 0-1 0 0,1-1 1 0 0,-1 1-1 0 0,0-1 1 0 0,1 1-1 0 0,-1 0 1 0 0,1-1 0 0 0,-1 1-1 0 0,1-1 1 0 0,0 1-1 0 0,-1-1 1 0 0,1 1-1 0 0,-1-1 1 0 0,1 0-1 0 0,0 1 1 0 0,-1-1 0 0 0,1 0-1 0 0,0 1 1 0 0,0-1-1 0 0,29 7-27 0 0,-25-6 18 0 0,0-1 1 0 0,0 2 0 0 0,0-1 0 0 0,8 4-1 0 0,-11-4 10 0 0,-1 0 0 0 0,1 0-1 0 0,-1 0 1 0 0,1 0 0 0 0,-1 0 0 0 0,1 1-1 0 0,-1-1 1 0 0,0 0 0 0 0,0 1-1 0 0,1 0 1 0 0,-1-1 0 0 0,0 1 0 0 0,-1-1-1 0 0,1 1 1 0 0,0 0 0 0 0,0 2-1 0 0,0-2 11 0 0,0 1-1 0 0,0 0 0 0 0,0 0 1 0 0,-1 0-1 0 0,1 0 1 0 0,-1 0-1 0 0,0 0 0 0 0,0 0 1 0 0,0 0-1 0 0,-1 0 0 0 0,1 0 1 0 0,0 0-1 0 0,-1 0 0 0 0,0 0 1 0 0,0-1-1 0 0,0 1 0 0 0,0 0 1 0 0,0 0-1 0 0,-1-1 0 0 0,1 1 1 0 0,-1-1-1 0 0,-2 4 0 0 0,3-5-14 0 0,1-1-1 0 0,0 0 1 0 0,0 1-1 0 0,-1-1 0 0 0,1 0 1 0 0,0 0-1 0 0,-1 1 1 0 0,1-1-1 0 0,0 0 0 0 0,-1 0 1 0 0,1 0-1 0 0,0 1 0 0 0,-1-1 1 0 0,1 0-1 0 0,-1 0 1 0 0,1 0-1 0 0,0 0 0 0 0,-1 0 1 0 0,1 0-1 0 0,-1 0 1 0 0,1 0-1 0 0,0 0 0 0 0,-1 0 1 0 0,1 0-1 0 0,-1 0 0 0 0,1 0 1 0 0,-1 0-1 0 0,1 0 1 0 0,0 0-1 0 0,-1 0 0 0 0,1 0 1 0 0,0-1-1 0 0,-1 1 1 0 0,1 0-1 0 0,0 0 0 0 0,-1-1 1 0 0,1 1-1 0 0,0 0 0 0 0,-1 0 1 0 0,1-1-1 0 0,0 1 1 0 0,-1 0-1 0 0,1-1 0 0 0,0 1 1 0 0,0 0-1 0 0,0-1 0 0 0,-1 1 1 0 0,1 0-1 0 0,0-1 1 0 0,0 1-1 0 0,0-1 0 0 0,0 1 1 0 0,0 0-1 0 0,0-1 1 0 0,-1 0-1 0 0,1 0-157 0 0,-1-1-1 0 0,1 1 1 0 0,0-1-1 0 0,-1 0 1 0 0,1 1-1 0 0,0-1 1 0 0,0 0-1 0 0,0 1 1 0 0,0-1 0 0 0,0 0-1 0 0,0 1 1 0 0,0-1-1 0 0,1-2 1 0 0,0 3 114 0 0,0-1 0 0 0,0 1 0 0 0,0-1-1 0 0,1 1 1 0 0,-1-1 0 0 0,0 1 0 0 0,0 0 0 0 0,1 0 0 0 0,-1-1 0 0 0,1 1 0 0 0,-1 0 0 0 0,1 0 0 0 0,0 0-1 0 0,-1 1 1 0 0,3-2 0 0 0,3 0 270 0 0,1 0 0 0 0,11-2-1 0 0,9-2 71 0 0,-7-1-191 0 0,0-2 0 0 0,0 0 0 0 0,25-16 0 0 0,-42 23-72 0 0,4-3 330 0 0,-8 5-341 0 0,0-1 0 0 0,0 1 0 0 0,1 0-1 0 0,-1 0 1 0 0,0 0 0 0 0,0-1 0 0 0,0 1 0 0 0,0 0 0 0 0,0 0 0 0 0,0 0 0 0 0,0-1-1 0 0,0 1 1 0 0,0 0 0 0 0,0 0 0 0 0,0 0 0 0 0,0-1 0 0 0,0 1 0 0 0,0 0 0 0 0,0 0-1 0 0,0 0 1 0 0,0-1 0 0 0,-1 1 0 0 0,1 0 0 0 0,0 0 0 0 0,0 0 0 0 0,0-1-1 0 0,0 1 1 0 0,0 0 0 0 0,0 0 0 0 0,-1 0 0 0 0,1 0 0 0 0,0-1 0 0 0,0 1 0 0 0,0 0-1 0 0,0 0 1 0 0,-1 0 0 0 0,1 0 0 0 0,0 0 0 0 0,0 0 0 0 0,0 0 0 0 0,0 0 0 0 0,-1-1-1 0 0,-4-3 139 0 0,4 3-169 0 0,0 0 0 0 0,0 0-1 0 0,0 1 1 0 0,1-1 0 0 0,-1 0-1 0 0,0 1 1 0 0,0-1 0 0 0,0 1-1 0 0,0-1 1 0 0,-2 0 0 0 0,1 1 5 0 0,0-1 0 0 0,0 1 0 0 0,0 0 0 0 0,0 0 0 0 0,0 0 0 0 0,0 0 0 0 0,0 0 0 0 0,0 0 0 0 0,0 1 0 0 0,0-1 0 0 0,0 1 1 0 0,0-1-1 0 0,0 1 0 0 0,0 0 0 0 0,0 0 0 0 0,1-1 0 0 0,-1 1 0 0 0,0 1 0 0 0,0-1 0 0 0,1 0 0 0 0,-1 0 0 0 0,1 1 0 0 0,-1-1 0 0 0,1 1 0 0 0,-1-1 0 0 0,1 1 0 0 0,0-1 0 0 0,0 1 1 0 0,0 0-1 0 0,0 0 0 0 0,0 0 0 0 0,0 0 0 0 0,0-1 0 0 0,1 1 0 0 0,-1 0 0 0 0,1 0 0 0 0,-1 0 0 0 0,1 0 0 0 0,0 0 0 0 0,0 1 0 0 0,0 1 0 0 0,0-2 15 0 0,1-1 0 0 0,-1 0-1 0 0,1 0 1 0 0,-1 0 0 0 0,1 0-1 0 0,0 0 1 0 0,-1 0 0 0 0,1 0-1 0 0,0 0 1 0 0,0-1-1 0 0,0 1 1 0 0,0 0 0 0 0,0 0-1 0 0,0-1 1 0 0,1 2 0 0 0,19 9 25 0 0,-20-10-31 0 0,4 1 11 0 0,-1 0-1 0 0,0-1 1 0 0,0 0-1 0 0,1 0 0 0 0,4 1 1 0 0,-7-2 4 0 0,-1 0 1 0 0,1 1-1 0 0,0-1 0 0 0,-1 0 1 0 0,1 0-1 0 0,-1 0 0 0 0,1 0 1 0 0,0-1-1 0 0,-1 1 0 0 0,1 0 1 0 0,-1-1-1 0 0,1 1 0 0 0,-1-1 1 0 0,1 1-1 0 0,-1-1 0 0 0,1 0 1 0 0,1-1-1 0 0,44-46 3 0 0,-47 48-2 0 0,0-1-1 0 0,0 1 0 0 0,1 0 0 0 0,-1-1 1 0 0,0 1-1 0 0,0 0 0 0 0,1 0 0 0 0,-1-1 1 0 0,0 1-1 0 0,1 0 0 0 0,-1 0 0 0 0,0-1 1 0 0,0 1-1 0 0,1 0 0 0 0,-1 0 0 0 0,0 0 1 0 0,1 0-1 0 0,0-1 0 0 0,0 9 746 0 0,-1-6-746 0 0,0-1 0 0 0,0 0 0 0 0,1 0 0 0 0,-1 0 0 0 0,1 0 0 0 0,-1 1 0 0 0,1-1 0 0 0,0 0 0 0 0,-1 0 0 0 0,1 0 0 0 0,0 0 0 0 0,0 0 0 0 0,0-1-1 0 0,0 1 1 0 0,0 0 0 0 0,0 0 0 0 0,0 0 0 0 0,0-1 0 0 0,0 1 0 0 0,0 0 0 0 0,0-1 0 0 0,0 1 0 0 0,0-1 0 0 0,0 0 0 0 0,1 1 0 0 0,-1-1 0 0 0,0 0 0 0 0,0 0 0 0 0,1 0 0 0 0,-1 1 0 0 0,0-1-1 0 0,0 0 1 0 0,1-1 0 0 0,1 1 0 0 0,3-2 33 0 0,-1 0-1 0 0,1 0 0 0 0,0 0 1 0 0,-1-1-1 0 0,6-3 0 0 0,-6 3-26 0 0,0 0 0 0 0,1 1-1 0 0,-1 0 1 0 0,1 0 0 0 0,5-2-1 0 0,-9 5 14 0 0,0-1 0 0 0,0 1 0 0 0,-1 0 0 0 0,1 0 0 0 0,0 0 0 0 0,-1 0 0 0 0,1 0 0 0 0,-1 0-1 0 0,1 0 1 0 0,-1 0 0 0 0,0 1 0 0 0,1-1 0 0 0,0 2 0 0 0,9 7-24 0 0,5-1-1836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31 190 4969 0 0,'-13'-11'6542'0'0,"13"10"-6039"0"0,-1-1 0 0 0,0-1 1 0 0,-8-21 3421 0 0,9 21-3639 0 0,-2-3 145 0 0,1 1 1 0 0,-1-1 0 0 0,1 0-1 0 0,1 0 1 0 0,-1 0 0 0 0,1 1-1 0 0,0-1 1 0 0,1 0 0 0 0,-1 0-1 0 0,4-10 1 0 0,-3 12-376 0 0,0 1 0 0 0,0 0 0 0 0,1-1 0 0 0,-1 1 0 0 0,1 0 0 0 0,0 0 0 0 0,0 0 0 0 0,0 0 0 0 0,1 1 0 0 0,-1-1 1 0 0,1 0-1 0 0,-1 1 0 0 0,1 0 0 0 0,0-1 0 0 0,0 1 0 0 0,0 0 0 0 0,0 1 0 0 0,5-3 0 0 0,1 0-85 0 0,-1 1 0 0 0,1 0 0 0 0,0 1 0 0 0,0 0 0 0 0,0 0-1 0 0,0 1 1 0 0,0 0 0 0 0,0 1 0 0 0,1-1 0 0 0,-1 2 0 0 0,0 0 0 0 0,0 0 0 0 0,0 0 0 0 0,0 1 0 0 0,0 1 0 0 0,0-1-1 0 0,-1 1 1 0 0,1 1 0 0 0,-1 0 0 0 0,10 6 0 0 0,-17-9-27 0 0,1 0-1 0 0,0 0 1 0 0,-1 0 0 0 0,1 0-1 0 0,-1 1 1 0 0,1-1 0 0 0,-1 1-1 0 0,0-1 1 0 0,0 1 0 0 0,0-1-1 0 0,0 1 1 0 0,0 0 0 0 0,0 0-1 0 0,0-1 1 0 0,0 1-1 0 0,0 0 1 0 0,-1 0 0 0 0,1 3-1 0 0,-1-3-30 0 0,0 1-1 0 0,0 0 0 0 0,0 0 0 0 0,0 0 0 0 0,-1 0 0 0 0,1-1 0 0 0,-1 1 1 0 0,0 0-1 0 0,0 0 0 0 0,0-1 0 0 0,-2 5 0 0 0,-2 2-134 0 0,-1 0-1 0 0,0-1 1 0 0,0 1 0 0 0,-1-1-1 0 0,-13 11 1 0 0,-116 125-1181 0 0,130-137 1430 0 0,0 1-1 0 0,1-1 1 0 0,0 1 0 0 0,0 0 0 0 0,0 1 0 0 0,-4 11-1 0 0,8-17 2 0 0,0 1-1 0 0,0 0 0 0 0,0-1 0 0 0,0 1 0 0 0,0 0 1 0 0,1-1-1 0 0,0 1 0 0 0,-1 0 0 0 0,1 0 0 0 0,1-1 0 0 0,-1 1 1 0 0,1 0-1 0 0,-1 0 0 0 0,1-1 0 0 0,0 1 0 0 0,0 0 1 0 0,1-1-1 0 0,2 6 0 0 0,-2-6 31 0 0,0-1 1 0 0,-1 0-1 0 0,1 0 0 0 0,1-1 0 0 0,-1 1 1 0 0,0 0-1 0 0,0-1 0 0 0,1 1 1 0 0,-1-1-1 0 0,1 0 0 0 0,-1 0 0 0 0,1 0 1 0 0,-1 0-1 0 0,1 0 0 0 0,5 1 1 0 0,4 0-19 0 0,0-1 1 0 0,14 1 0 0 0,-14-2-589 0 0,1 0 1 0 0,-1-1-1 0 0,1 0 1 0 0,-1-1-1 0 0,13-4 1 0 0,-13 3-851 0 0,1-2 0 0 0,-1 0 0 0 0,0 0 0 0 0,19-12 1 0 0,-15 7 1102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6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89 295 3753 0 0,'-2'1'319'0'0,"0"0"0"0"0,0 0 0 0 0,1 0 0 0 0,-1 0 0 0 0,0 0-1 0 0,0 1 1 0 0,1-1 0 0 0,-1 0 0 0 0,1 1 0 0 0,-1 0 0 0 0,1-1 0 0 0,-1 1 0 0 0,1 0 0 0 0,0-1 0 0 0,0 1 0 0 0,0 0 0 0 0,0 0 0 0 0,0 0 0 0 0,0 0 0 0 0,1 0 0 0 0,-1 3 0 0 0,0-3-228 0 0,1 1 0 0 0,0-1 0 0 0,0 0 0 0 0,0 0 0 0 0,0 1 0 0 0,1-1 0 0 0,-1 0 0 0 0,1 0 0 0 0,-1 1 0 0 0,1-1 0 0 0,0 0 0 0 0,0 0 0 0 0,0 0 0 0 0,0 0 0 0 0,0 0 0 0 0,0 0 0 0 0,0 0 0 0 0,1 0 0 0 0,-1-1 0 0 0,1 1 0 0 0,-1 0 0 0 0,1-1 0 0 0,0 1 0 0 0,0-1 0 0 0,0 0 0 0 0,-1 0 0 0 0,1 1 0 0 0,0-1 0 0 0,1 0 0 0 0,1 0 0 0 0,3 1 134 0 0,0 0 0 0 0,-1-1 0 0 0,1 0 0 0 0,0 0 0 0 0,-1-1 0 0 0,1 0-1 0 0,0 0 1 0 0,0 0 0 0 0,-1-1 0 0 0,14-3 0 0 0,-7 0-57 0 0,1 0 0 0 0,-1-1-1 0 0,0 0 1 0 0,16-10 0 0 0,-14 6-55 0 0,-1 0 1 0 0,0-1-1 0 0,-1-1 1 0 0,0 0-1 0 0,-1 0 1 0 0,22-27-1 0 0,-32 34-72 0 0,1 1 0 0 0,-1-1 0 0 0,0 0 0 0 0,0 0 0 0 0,-1 0 0 0 0,1 1-1 0 0,-1-2 1 0 0,1 1 0 0 0,-1 0 0 0 0,0 0 0 0 0,-1 0 0 0 0,1 0 0 0 0,-1-1-1 0 0,0-5 1 0 0,-1 3 84 0 0,0 1 1 0 0,0 0-1 0 0,0 0 0 0 0,-1 1 0 0 0,0-1 0 0 0,0 0 1 0 0,-1 0-1 0 0,0 1 0 0 0,-4-7 0 0 0,-1 1 74 0 0,0 0 0 0 0,-1 0 0 0 0,0 1 0 0 0,-1 0 0 0 0,0 1 0 0 0,-1 0 0 0 0,0 0 0 0 0,-15-8 0 0 0,19 13-295 0 0,0 0 0 0 0,-1 0 0 0 0,1 0 0 0 0,-1 1 0 0 0,0 1 0 0 0,0-1 0 0 0,0 1 0 0 0,0 1 0 0 0,0 0 0 0 0,-1 0 0 0 0,1 0 0 0 0,0 1 0 0 0,0 0 0 0 0,-1 1 0 0 0,1-1 0 0 0,0 2 0 0 0,0-1 0 0 0,0 1 0 0 0,0 1-1 0 0,0-1 1 0 0,-8 5 0 0 0,10-4-86 0 0,-1 0-1 0 0,1 0 0 0 0,-1 1 0 0 0,1 0 0 0 0,1 0 0 0 0,-1 1 0 0 0,0 0 0 0 0,1 0 0 0 0,0 0 0 0 0,-8 12 0 0 0,10-14-102 0 0,1 1 0 0 0,0 0 1 0 0,0 0-1 0 0,0 0 0 0 0,1 0 0 0 0,0 0 0 0 0,-1 0 0 0 0,1 0 0 0 0,1 1 0 0 0,-1-1 1 0 0,0 0-1 0 0,1 1 0 0 0,0-1 0 0 0,0 0 0 0 0,1 1 0 0 0,-1-1 0 0 0,1 0 1 0 0,0 0-1 0 0,2 7 0 0 0,5 11-2189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63 6113 0 0,'-2'-7'1847'0'0,"2"4"-1320"0"0,-1 0 0 0 0,1-1 0 0 0,0 1 0 0 0,-1 0 0 0 0,1 0 0 0 0,1-4 0 0 0,-1 6-461 0 0,0 0 0 0 0,1 0 0 0 0,-1 0 0 0 0,0 0 0 0 0,1 0 0 0 0,-1 1 0 0 0,1-1 0 0 0,-1 0 0 0 0,1 0 0 0 0,0 0 0 0 0,-1 1 0 0 0,1-1 0 0 0,0 0 0 0 0,-1 1 0 0 0,1-1 0 0 0,0 0 0 0 0,0 1 0 0 0,-1-1 0 0 0,1 1 0 0 0,0-1 0 0 0,0 1 0 0 0,0 0 0 0 0,0-1 0 0 0,2 0 0 0 0,8-2 36 0 0,0 1 1 0 0,1-1 0 0 0,-1 2-1 0 0,1 0 1 0 0,0 0-1 0 0,-1 1 1 0 0,1 0 0 0 0,0 1-1 0 0,-1 0 1 0 0,1 1-1 0 0,-1 1 1 0 0,0-1 0 0 0,21 9-1 0 0,-31-10-90 0 0,0-1-1 0 0,0 0 1 0 0,0 1 0 0 0,0-1-1 0 0,-1 1 1 0 0,1 0 0 0 0,0-1-1 0 0,0 1 1 0 0,0 0 0 0 0,-1-1-1 0 0,1 1 1 0 0,0 0 0 0 0,-1 0-1 0 0,1 0 1 0 0,0 0 0 0 0,-1-1-1 0 0,1 1 1 0 0,0 2 0 0 0,-1-2 3 0 0,0 0 0 0 0,0 0 1 0 0,0-1-1 0 0,0 1 0 0 0,0 0 0 0 0,0 0 1 0 0,0 0-1 0 0,-1 0 0 0 0,1 0 1 0 0,0 0-1 0 0,0 0 0 0 0,-1 0 1 0 0,1 0-1 0 0,-1-1 0 0 0,1 1 0 0 0,-1 1 1 0 0,-3 3 35 0 0,0 0 1 0 0,-1 0 0 0 0,1-1 0 0 0,-11 8 0 0 0,7-6-129 0 0,-8 10-62 0 0,-28 34 0 0 0,19-20 83 0 0,19-24 54 0 0,-7 8 47 0 0,1 0-1 0 0,1 0 0 0 0,0 1 0 0 0,-14 28 1 0 0,23-39-37 0 0,1 0 1 0 0,-1 0-1 0 0,1 0 1 0 0,0 1 0 0 0,0-1-1 0 0,0 0 1 0 0,1 1 0 0 0,0-1-1 0 0,-1 1 1 0 0,2-1-1 0 0,-1 0 1 0 0,0 1 0 0 0,2 6-1 0 0,-1-8-5 0 0,0 0 0 0 0,0 0 0 0 0,1 0-1 0 0,-1 0 1 0 0,1 0 0 0 0,-1-1 0 0 0,1 1-1 0 0,0-1 1 0 0,0 1 0 0 0,0-1 0 0 0,0 1-1 0 0,0-1 1 0 0,1 0 0 0 0,-1 0 0 0 0,1 0 0 0 0,-1 0-1 0 0,1-1 1 0 0,0 1 0 0 0,4 1 0 0 0,0 0-48 0 0,0-1 0 0 0,1 0 1 0 0,-1-1-1 0 0,0 0 1 0 0,1 0-1 0 0,-1 0 0 0 0,1-1 1 0 0,-1 0-1 0 0,1 0 0 0 0,-1-1 1 0 0,11-2-1 0 0,7-3-2106 0 0,47-18 0 0 0,-45 14-718 0 0,-4 2 1092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57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19 2104 0 0,'-56'-19'10977'0'0,"56"21"-10853"0"0,1 0-100 0 0,0-1-1 0 0,-1 1 1 0 0,1-1-1 0 0,0 1 0 0 0,0-1 1 0 0,0 0-1 0 0,0 1 0 0 0,0-1 1 0 0,1 0-1 0 0,-1 0 1 0 0,0 0-1 0 0,0 0 0 0 0,4 2 1 0 0,24 13 196 0 0,-9-5-143 0 0,-15-8-61 0 0,19 12 79 0 0,0 1-1 0 0,37 33 1 0 0,-43-32-66 0 0,25 33 0 0 0,-33-39 1 0 0,0 0-1 0 0,18 13 1 0 0,-26-22-23 0 0,1 1 60 0 0,0 0-1 0 0,-1 0 1 0 0,1 0-1 0 0,-1 0 1 0 0,0 1-1 0 0,0-1 1 0 0,4 8-1 0 0,-5-9 21 0 0,0 0-1 0 0,0 1 1 0 0,-1-1-1 0 0,1 0 1 0 0,0 1-1 0 0,-1-1 1 0 0,0 1-1 0 0,1-1 1 0 0,-1 1-1 0 0,0-1 1 0 0,0 1-1 0 0,-1-1 1 0 0,1 3-1 0 0,-1-3 16 0 0,0-1-1 0 0,1 0 0 0 0,-1 1 0 0 0,0-1 0 0 0,1 0 0 0 0,-1 0 0 0 0,0 0 0 0 0,0 0 0 0 0,0 0 1 0 0,0 0-1 0 0,0 0 0 0 0,-1 0 0 0 0,-1 1 0 0 0,-17 9 539 0 0,14-8-592 0 0,-9 5 84 0 0,0-2 0 0 0,-28 10 0 0 0,-43 13-882 0 0,62-20-33 0 0,21-8 215 0 0,0 1-1 0 0,0-1 0 0 0,0 1 1 0 0,0 0-1 0 0,0 0 1 0 0,1 0-1 0 0,-4 3 0 0 0,0 0-1842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80 5753 0 0,'5'-4'675'0'0,"0"0"-1"0"0,0 0 1 0 0,0 0-1 0 0,1 1 0 0 0,0 0 1 0 0,-1 0-1 0 0,1 0 1 0 0,12-3-1 0 0,51-9-274 0 0,-59 13-195 0 0,74-17 805 0 0,-56 16 673 0 0,-28 3-1668 0 0,0-1 0 0 0,-1 1 0 0 0,1-1 0 0 0,0 1 0 0 0,-1 0 0 0 0,1 0 1 0 0,0-1-1 0 0,-1 1 0 0 0,1 0 0 0 0,0 0 0 0 0,-1-1 0 0 0,1 1 0 0 0,-1 0 1 0 0,1 0-1 0 0,0 0 0 0 0,-1 0 0 0 0,1-1 0 0 0,-1 1 0 0 0,1 0 0 0 0,-1 0 1 0 0,0 0-1 0 0,-10-1-151 0 0,-5 1 36 0 0,1 0 0 0 0,-1 1-1 0 0,1 1 1 0 0,0 1 0 0 0,0 0 0 0 0,-27 9 0 0 0,23-4-138 0 0,1 0 1 0 0,0 1-1 0 0,0 0 1 0 0,-29 23 0 0 0,42-28 196 0 0,0 0 1 0 0,0 0-1 0 0,0 1 1 0 0,1-1 0 0 0,-1 1-1 0 0,-3 7 1 0 0,7-11 29 0 0,0 0 0 0 0,0 0 1 0 0,1 0-1 0 0,-1 1 0 0 0,0-1 1 0 0,1 0-1 0 0,-1 1 0 0 0,1-1 0 0 0,-1 0 1 0 0,1 1-1 0 0,0-1 0 0 0,0 0 1 0 0,0 1-1 0 0,0-1 0 0 0,0 1 0 0 0,0-1 1 0 0,0 1-1 0 0,0-1 0 0 0,0 0 1 0 0,1 1-1 0 0,-1-1 0 0 0,0 0 1 0 0,1 1-1 0 0,-1-1 0 0 0,1 0 0 0 0,0 1 1 0 0,-1-1-1 0 0,1 0 0 0 0,0 0 1 0 0,0 0-1 0 0,0 0 0 0 0,0 1 0 0 0,0-1 1 0 0,1 1-1 0 0,3 2 9 0 0,1-1 0 0 0,-1 1 0 0 0,1-1 0 0 0,-1 0 0 0 0,1-1 1 0 0,0 1-1 0 0,8 1 0 0 0,46 10 90 0 0,-28-8-58 0 0,40 13 123 0 0,-64-16-6 0 0,0 0 0 0 0,0 0 0 0 0,0 1 0 0 0,0 0 0 0 0,-1 1-1 0 0,11 8 1 0 0,-16-12-69 0 0,-1 1-1 0 0,1-1 0 0 0,-1 1 0 0 0,1-1 1 0 0,-1 1-1 0 0,0 0 0 0 0,0 0 1 0 0,1-1-1 0 0,-1 1 0 0 0,-1 0 0 0 0,1 0 1 0 0,0 0-1 0 0,0 0 0 0 0,-1 0 1 0 0,1 0-1 0 0,-1 0 0 0 0,0 1 0 0 0,1-1 1 0 0,-1 0-1 0 0,0 0 0 0 0,0 0 1 0 0,0 0-1 0 0,-1 0 0 0 0,1 0 0 0 0,0 0 1 0 0,-1 1-1 0 0,0-1 0 0 0,1 0 1 0 0,-1 0-1 0 0,0 0 0 0 0,-1 2 0 0 0,-2 1 105 0 0,1 1 0 0 0,-1-1-1 0 0,1 0 1 0 0,-1 0-1 0 0,-1-1 1 0 0,1 1-1 0 0,-1-1 1 0 0,0 0 0 0 0,-7 5-1 0 0,-1-2-114 0 0,0 0 0 0 0,0 0 0 0 0,-1-2 0 0 0,0 0 0 0 0,0 0 0 0 0,0-1 0 0 0,-25 3-1 0 0,20-4-479 0 0,-1-2-1 0 0,0 0 1 0 0,1-1 0 0 0,-1-1-1 0 0,-25-5 1 0 0,38 5-421 0 0,0 0 0 0 0,1-1 0 0 0,-1 0 1 0 0,1-1-1 0 0,-9-3 0 0 0,4-1-2481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4609 0 0,'2'-1'2684'0'0,"8"-4"-1919"0"0,38-6 682 0 0,-43 10-1410 0 0,1-1 0 0 0,-1 1 0 0 0,1 1 0 0 0,-1-1 0 0 0,1 1 0 0 0,-1 0 0 0 0,1 1 0 0 0,0-1 0 0 0,-1 1 0 0 0,1 0 0 0 0,-1 0 0 0 0,10 5 0 0 0,-14-6-36 0 0,-1 0-1 0 0,1 0 1 0 0,-1 0-1 0 0,0 1 1 0 0,1-1-1 0 0,-1 0 1 0 0,0 0 0 0 0,1 1-1 0 0,-1-1 1 0 0,0 0-1 0 0,0 1 1 0 0,1-1-1 0 0,-1 0 1 0 0,0 1-1 0 0,0-1 1 0 0,1 0-1 0 0,-1 1 1 0 0,0-1 0 0 0,0 1-1 0 0,0-1 1 0 0,0 0-1 0 0,0 1 1 0 0,0-1-1 0 0,0 1 1 0 0,0-1-1 0 0,0 1 1 0 0,0-1 0 0 0,0 0-1 0 0,0 1 1 0 0,0 0-1 0 0,0 0-13 0 0,-1 1 0 0 0,1-1 0 0 0,-1 1 0 0 0,0-1-1 0 0,1 0 1 0 0,-1 1 0 0 0,0-1 0 0 0,-2 2 0 0 0,-2 2-64 0 0,0 0 1 0 0,-10 8-1 0 0,6-6 66 0 0,0 0-1 0 0,1 0 1 0 0,0 1 0 0 0,1 0-1 0 0,0 0 1 0 0,0 1-1 0 0,1 0 1 0 0,0 0-1 0 0,-7 16 1 0 0,12-24 4 0 0,0 1 0 0 0,0 0 0 0 0,0 0 0 0 0,1 0 0 0 0,-1 0 0 0 0,1 1 0 0 0,-1-1 0 0 0,1 0 1 0 0,0 0-1 0 0,0 0 0 0 0,0 0 0 0 0,0 0 0 0 0,0 0 0 0 0,1 0 0 0 0,-1 1 0 0 0,0-1 0 0 0,1 0 0 0 0,0 0 1 0 0,1 2-1 0 0,-1-2 25 0 0,0 0-1 0 0,1 0 1 0 0,0 0 0 0 0,-1 0 0 0 0,1-1 0 0 0,0 1 0 0 0,0-1 0 0 0,0 1 0 0 0,0-1 0 0 0,0 1 0 0 0,0-1 0 0 0,0 0 0 0 0,1 0 0 0 0,-1 0 0 0 0,0-1-1 0 0,5 2 1 0 0,-2-1 31 0 0,0 0-1 0 0,0 0 1 0 0,1 0-1 0 0,-1-1 1 0 0,0 0-1 0 0,1 0 0 0 0,8-2 1 0 0,2-1-96 0 0,19-7-1 0 0,-28 7 18 0 0,-5 3 24 0 0,0-1 1 0 0,1 0-1 0 0,-1 1 0 0 0,0-1 1 0 0,1 1-1 0 0,-1-1 0 0 0,0 1 1 0 0,1 0-1 0 0,-1 0 0 0 0,0 0 1 0 0,1 1-1 0 0,-1-1 0 0 0,0 0 1 0 0,1 1-1 0 0,-1 0 0 0 0,0-1 1 0 0,0 1-1 0 0,0 0 0 0 0,4 2 1 0 0,-4-2 9 0 0,-1 0 1 0 0,0 0-1 0 0,1-1 1 0 0,-1 1-1 0 0,0-1 1 0 0,1 1-1 0 0,-1-1 1 0 0,1 1-1 0 0,-1-1 1 0 0,1 0-1 0 0,-1 0 1 0 0,1 0-1 0 0,-1 1 1 0 0,3-2-1 0 0,19-5-24 0 0,-19 5 14 0 0,0-1-1 0 0,0 1 0 0 0,0 0 1 0 0,7-1-1 0 0,-9 2 14 0 0,1-1-1 0 0,-1 1 1 0 0,1-1-1 0 0,-1 0 1 0 0,1 0-1 0 0,-1 0 1 0 0,0 0-1 0 0,1 0 1 0 0,-1-1-1 0 0,0 1 1 0 0,0-1-1 0 0,0 0 0 0 0,0 1 1 0 0,0-1-1 0 0,0 0 1 0 0,-1 0-1 0 0,1 0 1 0 0,0 0-1 0 0,-1 0 1 0 0,0-1-1 0 0,1 1 1 0 0,-1 0-1 0 0,0-1 1 0 0,0 1-1 0 0,0-4 0 0 0,0 3 81 0 0,-1 0 0 0 0,1 0-1 0 0,-1 0 1 0 0,0 0-1 0 0,0 0 1 0 0,0 0-1 0 0,-1 0 1 0 0,1 0 0 0 0,-1 0-1 0 0,0 0 1 0 0,1 0-1 0 0,-1 0 1 0 0,0 0 0 0 0,-1 0-1 0 0,1 1 1 0 0,-1-1-1 0 0,1 0 1 0 0,-1 1-1 0 0,0-1 1 0 0,0 1 0 0 0,0 0-1 0 0,0 0 1 0 0,-3-3-1 0 0,1 1-78 0 0,-1 1 0 0 0,0 0 0 0 0,0 0 1 0 0,0 0-1 0 0,0 1 0 0 0,0 0 0 0 0,-1 0 0 0 0,1 0 0 0 0,-1 0 0 0 0,-9 0 0 0 0,11 1-121 0 0,0 0 1 0 0,0 1-1 0 0,0 0 1 0 0,0 0-1 0 0,0 0 1 0 0,0 1-1 0 0,0-1 1 0 0,0 1-1 0 0,0 0 1 0 0,1 0-1 0 0,-1 0 1 0 0,0 0-1 0 0,0 1 0 0 0,1 0 1 0 0,-1 0-1 0 0,-4 3 1 0 0,7-4-104 0 0,0-1 0 0 0,1 1 1 0 0,-1 0-1 0 0,0 0 0 0 0,0 0 1 0 0,0 0-1 0 0,1 0 0 0 0,-1 0 1 0 0,1 0-1 0 0,-1 0 0 0 0,1 1 1 0 0,-1-1-1 0 0,1 0 0 0 0,-1 1 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8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3297 0 0,'2'-1'458'0'0,"0"-1"-1"0"0,0 1 1 0 0,0 0 0 0 0,-1-1 0 0 0,1 1 0 0 0,2-4 0 0 0,-3 4-275 0 0,-1 0-1 0 0,1 0 1 0 0,0 0 0 0 0,0 0 0 0 0,0 0-1 0 0,0 0 1 0 0,0 0 0 0 0,0 0 0 0 0,0 1-1 0 0,0-1 1 0 0,0 0 0 0 0,0 1 0 0 0,1-1-1 0 0,-1 1 1 0 0,0-1 0 0 0,0 1 0 0 0,1 0-1 0 0,-1-1 1 0 0,2 1 0 0 0,6 0-141 0 0,0 0-1 0 0,0 1 1 0 0,-1 0 0 0 0,1 0-1 0 0,-1 1 1 0 0,1 1 0 0 0,-1-1-1 0 0,1 1 1 0 0,-1 0 0 0 0,14 9 0 0 0,-22-12-46 0 0,1 0-1 0 0,-1 1 1 0 0,0-1 0 0 0,1 0 0 0 0,-1 0 0 0 0,0 1 0 0 0,1-1 0 0 0,-1 1 0 0 0,0-1 0 0 0,0 0 0 0 0,0 1-1 0 0,1-1 1 0 0,-1 0 0 0 0,0 1 0 0 0,0-1 0 0 0,0 1 0 0 0,0-1 0 0 0,0 1 0 0 0,0-1 0 0 0,0 0 0 0 0,0 1-1 0 0,0-1 1 0 0,0 1 0 0 0,0-1 0 0 0,0 1 0 0 0,0-1 0 0 0,0 0 0 0 0,0 1 0 0 0,0-1 0 0 0,0 1 0 0 0,0-1 0 0 0,-1 0-1 0 0,1 1 1 0 0,0-1 0 0 0,0 1 0 0 0,-1-1 0 0 0,1 0 0 0 0,0 1 0 0 0,0-1 0 0 0,-1 0 0 0 0,1 1 0 0 0,0-1-1 0 0,-1 0 1 0 0,1 0 0 0 0,-1 1 0 0 0,-18 14-248 0 0,16-13 235 0 0,-29 18-181 0 0,20-13 132 0 0,1 1 1 0 0,-1 0-1 0 0,1 1 0 0 0,-18 18 0 0 0,28-26 63 0 0,1 0 0 0 0,-1 0-1 0 0,0 0 1 0 0,1 0-1 0 0,-1 0 1 0 0,1 0-1 0 0,0 0 1 0 0,-1 0-1 0 0,1 1 1 0 0,-1 1 0 0 0,1-2-6 0 0,0 0 1 0 0,0 0-1 0 0,0 0 1 0 0,-1 1 0 0 0,1-1-1 0 0,-1 0 1 0 0,1 0-1 0 0,-1 0 1 0 0,1 0 0 0 0,-1 0-1 0 0,-1 2 1 0 0,2-3 8 0 0,0 0-1 0 0,-1 1 1 0 0,1-1 0 0 0,0 0 0 0 0,0 0 0 0 0,0 1 0 0 0,0-1 0 0 0,-1 0 0 0 0,1 0 0 0 0,0 1-1 0 0,0-1 1 0 0,0 0 0 0 0,0 0 0 0 0,0 1 0 0 0,0-1 0 0 0,0 0 0 0 0,0 1 0 0 0,0-1 0 0 0,0 0-1 0 0,0 0 1 0 0,0 1 0 0 0,0-1 0 0 0,0 0 0 0 0,0 1 0 0 0,0-1 0 0 0,0 0 0 0 0,0 0 0 0 0,0 1-1 0 0,0-1 1 0 0,0 0 0 0 0,1 0 0 0 0,-1 1 0 0 0,0-1 0 0 0,0 0 0 0 0,0 0 0 0 0,1 1 0 0 0,0 0 9 0 0,0 0 1 0 0,0 0 0 0 0,0 0-1 0 0,1-1 1 0 0,-1 1 0 0 0,0 0 0 0 0,3 1-1 0 0,3 0 76 0 0,1 0-1 0 0,9 3 0 0 0,5-3-228 0 0,-1 0 0 0 0,1-1 0 0 0,-1-2 0 0 0,36-4 0 0 0,-52 5-489 0 0,-1-1 1 0 0,0 0-1 0 0,8-4 0 0 0,-4 2-1726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59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40 2721 0 0,'-2'-1'283'0'0,"1"0"-1"0"0,0 0 1 0 0,-1 0 0 0 0,1 0 0 0 0,0-1 0 0 0,0 1 0 0 0,0 0 0 0 0,0-1 0 0 0,0 1 0 0 0,0-1 0 0 0,0 1 0 0 0,1-1 0 0 0,-1 1 0 0 0,0-1 0 0 0,1 1 0 0 0,-1-1 0 0 0,1 0 0 0 0,0 1-1 0 0,0-1 1 0 0,-1 0 0 0 0,1 1 0 0 0,0-1 0 0 0,0 0 0 0 0,1-2 0 0 0,-1 4-265 0 0,0 0 0 0 0,0 0 0 0 0,0 0 0 0 0,0 0 0 0 0,0 0 0 0 0,0 0-1 0 0,-1 0 1 0 0,1 0 0 0 0,0 0 0 0 0,0 0 0 0 0,0 0 0 0 0,0 0 0 0 0,0-1 0 0 0,0 1 0 0 0,0 0 0 0 0,0 0 0 0 0,0 0 0 0 0,0 0-1 0 0,0 0 1 0 0,0 0 0 0 0,-1 0 0 0 0,1 0 0 0 0,0 0 0 0 0,0 0 0 0 0,0 0 0 0 0,0 0 0 0 0,0 0 0 0 0,0 0 0 0 0,0 0 0 0 0,0 0-1 0 0,-1 0 1 0 0,1 0 0 0 0,0 0 0 0 0,0 0 0 0 0,0 0 0 0 0,0 0 0 0 0,0 0 0 0 0,0 0 0 0 0,0 0 0 0 0,0 0 0 0 0,0 0 0 0 0,0 0-1 0 0,-1 1 1 0 0,1-1 0 0 0,0 0 0 0 0,0 0 0 0 0,0 0 0 0 0,0 0 0 0 0,0 0 0 0 0,0 0 0 0 0,0 0 0 0 0,0 0 0 0 0,0 0-1 0 0,0 0 1 0 0,0 1 0 0 0,-1-1-22 0 0,1 0 0 0 0,-1 0-1 0 0,1 1 1 0 0,-1-1-1 0 0,1 1 1 0 0,0-1 0 0 0,-1 0-1 0 0,1 1 1 0 0,-1-1 0 0 0,1 1-1 0 0,0-1 1 0 0,-1 1-1 0 0,1-1 1 0 0,0 1 0 0 0,-1 2 9 0 0,0-1 0 0 0,0 0 0 0 0,0 0 0 0 0,-1 0 0 0 0,1 0 0 0 0,-1 0 0 0 0,1 0 0 0 0,-1-1 0 0 0,-2 4 0 0 0,1-3-5 0 0,1 0-1 0 0,0 1 0 0 0,0 0 0 0 0,-3 4 0 0 0,-1 3-9 0 0,3-5-11 0 0,0 0 1 0 0,0 0 0 0 0,1 0-1 0 0,0 0 1 0 0,-2 9-1 0 0,3-13 19 0 0,1 1-1 0 0,0-1 0 0 0,0 0 0 0 0,0 0 1 0 0,0 1-1 0 0,0-1 0 0 0,0 0 0 0 0,0 1 0 0 0,0-1 1 0 0,1 0-1 0 0,-1 0 0 0 0,1 1 0 0 0,-1-1 1 0 0,1 0-1 0 0,-1 0 0 0 0,1 0 0 0 0,-1 0 1 0 0,1 1-1 0 0,0-1 0 0 0,0 0 0 0 0,-1 0 0 0 0,1-1 1 0 0,0 1-1 0 0,0 0 0 0 0,0 0 0 0 0,0 0 1 0 0,0 0-1 0 0,0-1 0 0 0,1 1 0 0 0,0 0 1 0 0,1 1 1 0 0,1-1-1 0 0,-1 0 1 0 0,0 0 0 0 0,1 0 0 0 0,-1 0 0 0 0,0 0 0 0 0,1 0 0 0 0,-1-1 0 0 0,1 0 0 0 0,6 0 0 0 0,0-1 26 0 0,0-1 0 0 0,15-4 1 0 0,-19 5-35 0 0,-6 1 9 0 0,1 0 0 0 0,0-1 0 0 0,0 1 0 0 0,0 0 1 0 0,0 0-1 0 0,-1-1 0 0 0,1 1 0 0 0,0 0 0 0 0,0-1 0 0 0,-1 1 0 0 0,1-1 0 0 0,0 1 0 0 0,1-2 0 0 0,5-1-44 0 0,-7 3 39 0 0,0 0 0 0 0,0 0 0 0 0,0 0 0 0 0,0 0 0 0 0,0 0 0 0 0,-1 0 0 0 0,1 1 0 0 0,0-1 0 0 0,0 0 0 0 0,0 0 0 0 0,0 0 0 0 0,0 0 0 0 0,0 0 0 0 0,0 0-1 0 0,0 0 1 0 0,0 0 0 0 0,0 0 0 0 0,0 0 0 0 0,0 0 0 0 0,0 0 0 0 0,0 0 0 0 0,0 1 0 0 0,1-1 0 0 0,-1 0 0 0 0,0 0 0 0 0,0 0 0 0 0,0 0 0 0 0,0 0 0 0 0,0 0 0 0 0,0 0 0 0 0,0 0 0 0 0,0 0 0 0 0,0 0 0 0 0,0 0 0 0 0,0 0 0 0 0,0 0 0 0 0,0 0 0 0 0,0 0 0 0 0,0 0 0 0 0,0 0 0 0 0,0 0 0 0 0,0 0 0 0 0,0 0 0 0 0,1 0 0 0 0,-1 0 0 0 0,0 0 0 0 0,0 0 0 0 0,0 0 0 0 0,0 1 0 0 0,0-2 0 0 0,-3 21-672 0 0,3-20 600 0 0,-1 1 0 0 0,1-1 0 0 0,0 1 0 0 0,0-1 0 0 0,0 1 0 0 0,0-1 0 0 0,0 1 0 0 0,0-1 1 0 0,1 1-1 0 0,-1-1 0 0 0,0 1 0 0 0,0-1 0 0 0,0 1 0 0 0,0-1 0 0 0,0 1 0 0 0,1-1 0 0 0,-1 0 0 0 0,0 1 0 0 0,0-1 0 0 0,1 1 0 0 0,-1-1 0 0 0,0 0 0 0 0,1 1 0 0 0,-1-1 0 0 0,0 0 0 0 0,1 1 0 0 0,0-1 0 0 0,2 4-907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3425 0 0,'2'-8'3917'0'0,"-1"6"-3591"0"0,5-3 1117 0 0,-6 4-1384 0 0,0 1 1 0 0,0 0-1 0 0,1-1 0 0 0,-1 1 1 0 0,0 0-1 0 0,0-1 0 0 0,0 1 0 0 0,1 0 1 0 0,-1 0-1 0 0,0-1 0 0 0,1 1 1 0 0,-1 0-1 0 0,0 0 0 0 0,0 0 0 0 0,1-1 1 0 0,-1 1-1 0 0,0 0 0 0 0,1 0 1 0 0,-1 0-1 0 0,1 0 0 0 0,-1 0 1 0 0,0 0-1 0 0,1 0 0 0 0,-1 0 0 0 0,0 0 1 0 0,1 0-1 0 0,-1 0 0 0 0,0 0 1 0 0,1 0-1 0 0,-1 0 0 0 0,1 0 0 0 0,0 0 178 0 0,1 1-147 0 0,1-1 1 0 0,-1 0-1 0 0,1 0 0 0 0,-1 0 0 0 0,6 0 1 0 0,-1-1-62 0 0,3 4 28 0 0,-10-3-52 0 0,0 0-1 0 0,0 0 0 0 0,0 0 1 0 0,0 0-1 0 0,1 0 0 0 0,-1 0 1 0 0,0 1-1 0 0,0-1 0 0 0,0 0 1 0 0,0 0-1 0 0,0 0 0 0 0,1 0 1 0 0,-1 0-1 0 0,0 1 0 0 0,0-1 1 0 0,0 0-1 0 0,0 0 0 0 0,0 0 1 0 0,0 1-1 0 0,0-1 0 0 0,0 0 1 0 0,0 0-1 0 0,0 0 0 0 0,0 1 1 0 0,0-1-1 0 0,0 0 1 0 0,0 1 12 0 0,-1 1 0 0 0,1-1 0 0 0,-1 0 0 0 0,0 1 0 0 0,1-1 0 0 0,-1 0 0 0 0,0 0 0 0 0,0 0 0 0 0,-1 2 0 0 0,-3 4-65 0 0,3-5 47 0 0,0 0 0 0 0,0 0 0 0 0,-1 0 0 0 0,1 0 0 0 0,0 0 1 0 0,-5 3-1 0 0,-8 6-130 0 0,14-11 122 0 0,1 0-1 0 0,0 0 1 0 0,0 1 0 0 0,0-1-1 0 0,-1 0 1 0 0,1 1-1 0 0,0-1 1 0 0,0 0 0 0 0,0 1-1 0 0,0-1 1 0 0,0 0 0 0 0,0 1-1 0 0,0-1 1 0 0,0 0 0 0 0,0 1-1 0 0,0-1 1 0 0,0 0 0 0 0,0 1-1 0 0,0-1 1 0 0,0 1 0 0 0,0-1-1 0 0,0 0 1 0 0,0 1 0 0 0,0-1-1 0 0,1 0 1 0 0,-1 0 0 0 0,0 1-1 0 0,0-1 1 0 0,0 0 0 0 0,1 1-1 0 0,-1-1 1 0 0,0 0 0 0 0,0 0-1 0 0,1 1 1 0 0,-1-1 0 0 0,0 0-1 0 0,0 0 1 0 0,1 0-1 0 0,-1 1 1 0 0,0-1 0 0 0,1 0-1 0 0,-1 0 1 0 0,0 0 0 0 0,1 0-1 0 0,16 9-201 0 0,-14-8 183 0 0,1 0-23 0 0,0 0 0 0 0,0 0 0 0 0,1 0 0 0 0,-1 0 0 0 0,1-1 0 0 0,-1 1 0 0 0,0-1 0 0 0,8-1 0 0 0,1 1-991 0 0,-2 1 89 0 0,-9-1 966 0 0,0 1 1 0 0,0 0-1 0 0,0-1 0 0 0,0 1 1 0 0,0-1-1 0 0,0 0 0 0 0,3 0 1 0 0,11 2 111 0 0,-14-1-109 0 0,0 0 0 0 0,0-1 0 0 0,0 0 1 0 0,0 1-1 0 0,0-1 0 0 0,0 0 0 0 0,0 0 0 0 0,0 0 1 0 0,0 0-1 0 0,0 0 0 0 0,0-1 0 0 0,0 1 0 0 0,0 0 1 0 0,0-1-1 0 0,-1 0 0 0 0,1 1 0 0 0,0-1 0 0 0,0 0 0 0 0,0 0 1 0 0,-1 0-1 0 0,3-2 0 0 0,-2 2 77 0 0,-1 0-1 0 0,1 0 1 0 0,-1-1-1 0 0,1 1 1 0 0,-1 0 0 0 0,0-1-1 0 0,0 1 1 0 0,0-1-1 0 0,1 0 1 0 0,-2 1-1 0 0,1-1 1 0 0,1-3 0 0 0,2-2 363 0 0,-4 7-413 0 0,0-1 0 0 0,0 0 0 0 0,0 0-1 0 0,0 0 1 0 0,0 0 0 0 0,0 1-1 0 0,0-1 1 0 0,0 0 0 0 0,-1 0 0 0 0,1 0-1 0 0,0 1 1 0 0,0-1 0 0 0,-1 0-1 0 0,1 0 1 0 0,0 0 0 0 0,-1 1 0 0 0,1-1-1 0 0,-1 0 1 0 0,1 1 0 0 0,-1-1-1 0 0,1 0 1 0 0,-1 1 0 0 0,1-1 0 0 0,-1 1-1 0 0,0-1 1 0 0,1 1 0 0 0,-1-1-1 0 0,-1 0 1 0 0,0 0-9 0 0,-1-1 0 0 0,1 0-1 0 0,-1 0 1 0 0,0 1 0 0 0,1 0 0 0 0,-5-2-1 0 0,5 3-194 0 0,1-1-1 0 0,-1 1 0 0 0,0 0 0 0 0,0 0 0 0 0,1 0 0 0 0,-1 0 1 0 0,0 0-1 0 0,0 0 0 0 0,1 1 0 0 0,-1-1 0 0 0,0 1 1 0 0,0-1-1 0 0,1 1 0 0 0,-1-1 0 0 0,1 1 0 0 0,-1 0 1 0 0,0 0-1 0 0,1 0 0 0 0,-1 0 0 0 0,1 0 0 0 0,0 0 0 0 0,-1 0 1 0 0,-1 3-1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0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4353 0 0,'2'0'518'0'0,"1"-1"0"0"0,-1 0 0 0 0,1 0 0 0 0,-1 0 0 0 0,1 0 0 0 0,-1 0 0 0 0,1 0 0 0 0,2-3 0 0 0,-4 4-468 0 0,-1 0 0 0 0,1-1-1 0 0,0 1 1 0 0,-1 0 0 0 0,1 0 0 0 0,0-1-1 0 0,-1 1 1 0 0,1 0 0 0 0,0 0-1 0 0,0 0 1 0 0,-1 0 0 0 0,1 0-1 0 0,0 0 1 0 0,-1 0 0 0 0,1 0 0 0 0,0 0-1 0 0,0 1 1 0 0,-1-1 0 0 0,1 0-1 0 0,0 0 1 0 0,-1 1 0 0 0,1-1 0 0 0,0 0-1 0 0,-1 1 1 0 0,1-1 0 0 0,-1 0-1 0 0,1 1 1 0 0,0-1 0 0 0,-1 1 0 0 0,1-1-1 0 0,-1 1 1 0 0,1-1 0 0 0,-1 1-1 0 0,0 0 1 0 0,1-1 0 0 0,-1 1 0 0 0,0 0-1 0 0,1-1 1 0 0,0 2 136 0 0,-1-2-181 0 0,0 1 0 0 0,0-1 0 0 0,0 0-1 0 0,0 0 1 0 0,0 0 0 0 0,0 0 0 0 0,0 0 0 0 0,0 0 0 0 0,0 0 0 0 0,0 1 0 0 0,0-1 0 0 0,0 0 0 0 0,0 0 0 0 0,1 0 0 0 0,-1 0 0 0 0,0 0 0 0 0,0 0 0 0 0,0 1 0 0 0,0-1 0 0 0,0 0 0 0 0,0 0 0 0 0,0 0-1 0 0,-1 0 1 0 0,1 0 0 0 0,0 0 0 0 0,0 1 0 0 0,0-1 0 0 0,0 0 0 0 0,0 0 0 0 0,0 0 0 0 0,0 0 0 0 0,0 0 0 0 0,0 0 0 0 0,0 1 0 0 0,0-1 0 0 0,0 0 0 0 0,0 0 0 0 0,0 0 0 0 0,-1 0 0 0 0,1 0 0 0 0,0 0-1 0 0,0 0 1 0 0,0 0 0 0 0,0 0 0 0 0,-5 7 60 0 0,5-7-48 0 0,-7 8 7 0 0,7-7-26 0 0,-1 0 1 0 0,0 0-1 0 0,0 0 1 0 0,0 1-1 0 0,0-1 1 0 0,0-1-1 0 0,0 1 1 0 0,-2 2-1 0 0,2-3 0 0 0,0 1 0 0 0,0 0-1 0 0,1 0 1 0 0,-1 0 0 0 0,0 0-1 0 0,1-1 1 0 0,-1 1-1 0 0,1 0 1 0 0,-1 0 0 0 0,1 0-1 0 0,0 0 1 0 0,-1 0 0 0 0,1 0-1 0 0,0 0 1 0 0,-1 0-1 0 0,1 1 1 0 0,0 0 0 0 0,-1 23-43 0 0,1-20 52 0 0,1-5-22 0 0,-1 1-1 0 0,0 0 1 0 0,1 0-1 0 0,-1 0 1 0 0,1-1-1 0 0,-1 1 1 0 0,1 0-1 0 0,-1 0 1 0 0,1-1-1 0 0,0 1 1 0 0,-1 0-1 0 0,1-1 1 0 0,0 1-1 0 0,0-1 1 0 0,-1 1-1 0 0,2 0 1 0 0,14 7-1318 0 0,11-6-4723 0 0,-18 0 5687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01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5273 0 0,'12'-9'2955'0'0,"-6"8"-2734"0"0,0 1 0 0 0,0 0 0 0 0,0 0 0 0 0,0 0 0 0 0,0 1 0 0 0,0-1 0 0 0,0 2 0 0 0,0-1 0 0 0,0 1 0 0 0,0-1 0 0 0,6 5 0 0 0,-11-6-208 0 0,0 0 0 0 0,-1 0 1 0 0,1 1-1 0 0,0-1 1 0 0,-1 0-1 0 0,1 1 1 0 0,-1-1-1 0 0,1 1 0 0 0,0-1 1 0 0,-1 1-1 0 0,1-1 1 0 0,-1 1-1 0 0,1-1 0 0 0,-1 1 1 0 0,1 0-1 0 0,-1-1 1 0 0,0 1-1 0 0,1 0 0 0 0,-1-1 1 0 0,0 1-1 0 0,1 0 1 0 0,-1-1-1 0 0,0 1 0 0 0,0 0 1 0 0,0 1-1 0 0,0-1 9 0 0,0 0 0 0 0,0 0-1 0 0,-1 0 1 0 0,1 1 0 0 0,-1-1 0 0 0,1 0-1 0 0,-1 0 1 0 0,1 0 0 0 0,-1 0 0 0 0,0 0-1 0 0,1 0 1 0 0,-1-1 0 0 0,0 1-1 0 0,-1 1 1 0 0,-3 2-49 0 0,1-1 0 0 0,0 0 0 0 0,-1 0 0 0 0,0 0 0 0 0,0 0 0 0 0,-5 1 0 0 0,9-4-55 0 0,-1 1-1 0 0,1-1 1 0 0,-1 1-1 0 0,1 0 1 0 0,0-1-1 0 0,-1 1 1 0 0,1 0-1 0 0,0 0 1 0 0,-2 1-1 0 0,3-2 64 0 0,0 0 0 0 0,0 1-1 0 0,0-1 1 0 0,0 0-1 0 0,0 0 1 0 0,-1 0-1 0 0,1 0 1 0 0,0 0-1 0 0,0 0 1 0 0,0 0 0 0 0,0 1-1 0 0,0-1 1 0 0,1 0-1 0 0,-1 0 1 0 0,0 0-1 0 0,0 0 1 0 0,0 0-1 0 0,0 0 1 0 0,0 0 0 0 0,0 0-1 0 0,0 0 1 0 0,0 1-1 0 0,0-1 1 0 0,0 0-1 0 0,0 0 1 0 0,0 0-1 0 0,0 0 1 0 0,0 0 0 0 0,0 0-1 0 0,0 0 1 0 0,0 0-1 0 0,1 0 1 0 0,-1 0-1 0 0,0 0 1 0 0,0 0-1 0 0,0 1 1 0 0,0-1 0 0 0,0 0-1 0 0,0 0 1 0 0,0 0-1 0 0,11 2-209 0 0,-11-2 229 0 0,10 2 17 0 0,0-1-1 0 0,12 5 0 0 0,-20-6 7 0 0,0 1-1 0 0,0 0 1 0 0,0-1-1 0 0,0 1 1 0 0,0 0-1 0 0,0 0 1 0 0,0 1-1 0 0,0-1 1 0 0,-1 0 0 0 0,1 0-1 0 0,0 1 1 0 0,-1-1-1 0 0,1 1 1 0 0,-1 0-1 0 0,1-1 1 0 0,-1 1-1 0 0,1 2 1 0 0,-2-3 10 0 0,0 0 1 0 0,0-1 0 0 0,0 1 0 0 0,0 0-1 0 0,0 0 1 0 0,0 0 0 0 0,0-1-1 0 0,0 1 1 0 0,0 0 0 0 0,0 0-1 0 0,-1-1 1 0 0,1 1 0 0 0,0 0-1 0 0,0-1 1 0 0,-1 1 0 0 0,1 0 0 0 0,-1-1-1 0 0,1 1 1 0 0,-1 0 0 0 0,1-1-1 0 0,-1 1 1 0 0,1-1 0 0 0,-1 1-1 0 0,1-1 1 0 0,-1 1 0 0 0,0-1-1 0 0,1 1 1 0 0,-1-1 0 0 0,0 1-1 0 0,-3 1 20 0 0,0 0-1 0 0,0 0 0 0 0,-7 3 0 0 0,3-2-791 0 0,0-1 1 0 0,-13 1-1 0 0,16-2-330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26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3537 0 0,'-5'2'3345'0'0,"5"-2"-3268"0"0,6 5 1330 0 0,15 7-942 0 0,-17-10-101 0 0,6 2-306 0 0,0 0 0 0 0,0-1 0 0 0,1 0-1 0 0,-1 0 1 0 0,1-1 0 0 0,0-1 0 0 0,0 0-1 0 0,-1 0 1 0 0,19-2 0 0 0,20-2-63 0 0,1 2 0 0 0,77 8 0 0 0,-58 4 21 0 0,-27-3-74 0 0,-1-2 0 0 0,69 0-1 0 0,24-14-30 0 0,-60 2 152 0 0,126 8-1 0 0,-100 5 187 0 0,101-6 0 0 0,299-7-382 0 0,-446 6 150 0 0,51-1-3 0 0,367 14 88 0 0,42 5 75 0 0,-309-23-279 0 0,86 2 108 0 0,-146 2 147 0 0,8 0-14 0 0,0 4-118 0 0,24 1 24 0 0,4 10 29 0 0,-124-10-46 0 0,80-3 0 0 0,-38-8 43 0 0,11-2 26 0 0,-81 9-54 0 0,3-1 32 0 0,0 0-1 0 0,0-2 0 0 0,40-9 0 0 0,37-15 26 0 0,-97 25-83 0 0,-1 0-1 0 0,24 1 0 0 0,-5-1-19 0 0,-26 3 13 0 0,1-1 0 0 0,-1 1 0 0 0,0 0 0 0 0,1 1 0 0 0,-1-1 0 0 0,0 1 1 0 0,0-1-1 0 0,0 1 0 0 0,5 4 0 0 0,0-2-45 0 0,-9-4 75 0 0,15 12-8 0 0,-13-9-22 0 0,0 1-1 0 0,0 0 0 0 0,0 0 0 0 0,-1 0 0 0 0,1 0 0 0 0,-1 0 1 0 0,2 8-1 0 0,2 34 98 0 0,-3-23-83 0 0,0 5-54 0 0,-2 0 0 0 0,0 1 1 0 0,-2-1-1 0 0,-6 33 0 0 0,6-37-40 0 0,1 48-1 0 0,0-2 12 0 0,-2 81-63 0 0,3-64 38 0 0,-1-77-28 0 0,1-8-7 0 0,0 0 0 0 0,0-1-1 0 0,-1 1 1 0 0,1 0-1 0 0,0 0 1 0 0,0-1-1 0 0,1 1 1 0 0,-1 0 0 0 0,1 2-1 0 0,1 0-892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27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2048 0 0,'7'12'6722'0'0,"-3"5"-4907"0"0,0 20-2291 0 0,-4-34 783 0 0,3 83-220 0 0,1 24-118 0 0,0-58 104 0 0,-2-1 0 0 0,-5 59 1 0 0,2-100-181 0 0,1-7-127 0 0,-1 1 0 0 0,1 0 0 0 0,-1 0 0 0 0,1 0-1 0 0,0-1 1 0 0,1 1 0 0 0,-1 0 0 0 0,2 7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28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1904 0 0,'-1'2'274'0'0,"0"0"0"0"0,0 0 0 0 0,0 0-1 0 0,0 1 1 0 0,1-1 0 0 0,-1 0 0 0 0,0 1 0 0 0,1-1-1 0 0,0 4 1 0 0,0 24 909 0 0,0-15-657 0 0,-8 240 2205 0 0,3-136-2662 0 0,-4 47 87 0 0,7-154-362 0 0,1 0-1 0 0,0-1 0 0 0,1 1 0 0 0,2 16 1 0 0,-1-21-1010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2232 0 0,'0'0'2118'0'0,"16"5"-544"0"0,41 17 252 0 0,-36-14-1370 0 0,0-2 0 0 0,37 6 0 0 0,-43-9-451 0 0,0 0 1 0 0,0 2-1 0 0,-1 0 0 0 0,15 7 1 0 0,7 2 30 0 0,-25-11-32 0 0,0 0 0 0 0,0-1 1 0 0,13 1-1 0 0,20 5 309 0 0,1-1 113 0 0,-21-3-3942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09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92 182 3041 0 0,'0'0'101'0'0,"-1"1"0"0"0,1-1 0 0 0,0 0 0 0 0,0 0 0 0 0,-1 0 1 0 0,1 1-1 0 0,0-1 0 0 0,0 0 0 0 0,-1 0 0 0 0,1 0 0 0 0,0 1 1 0 0,0-1-1 0 0,-1 0 0 0 0,1 1 0 0 0,0-1 0 0 0,0 0 0 0 0,0 0 0 0 0,0 1 1 0 0,0-1-1 0 0,-1 0 0 0 0,1 1 0 0 0,0-1 0 0 0,0 0 0 0 0,0 1 1 0 0,0-1-1 0 0,0 1 0 0 0,-1 12 1225 0 0,1-10-1032 0 0,-2 48 1178 0 0,7 64-1 0 0,0-29-1228 0 0,-5-66-226 0 0,1 29 20 0 0,2-1 1 0 0,14 72 0 0 0,-17-118 3 0 0,0 0 5 0 0,1 0 0 0 0,-1-1 0 0 0,0 1 0 0 0,1-1 0 0 0,0 1 0 0 0,-1 0 0 0 0,1-1 0 0 0,0 1 0 0 0,1 1 0 0 0,-2-16 91 0 0,-35-160-62 0 0,11 67-35 0 0,3 8-58 0 0,-7-30 176 0 0,23 95 43 0 0,1 1-1 0 0,0-33 1 0 0,4 61-155 0 0,0-1 1 0 0,0 1-1 0 0,1-1 1 0 0,-1 1 0 0 0,1 0-1 0 0,0-1 1 0 0,0 1-1 0 0,3-6 1 0 0,-3 8-44 0 0,0 1 0 0 0,0 0-1 0 0,0-1 1 0 0,0 1 0 0 0,0 0 0 0 0,0-1-1 0 0,0 1 1 0 0,0 0 0 0 0,1 0-1 0 0,-1 0 1 0 0,0 0 0 0 0,1 0 0 0 0,-1 0-1 0 0,1 1 1 0 0,-1-1 0 0 0,1 0 0 0 0,-1 1-1 0 0,1-1 1 0 0,-1 1 0 0 0,1 0 0 0 0,0-1-1 0 0,-1 1 1 0 0,1 0 0 0 0,0 0 0 0 0,1 0-1 0 0,4 0 6 0 0,0 1-1 0 0,0 0 1 0 0,0 0-1 0 0,-1 1 0 0 0,10 3 1 0 0,32 15 34 0 0,-39-16-41 0 0,22 12-29 0 0,-1 1 0 0 0,-1 2-1 0 0,37 31 1 0 0,-39-30 17 0 0,131 110-48 0 0,-124-98 125 0 0,-2 1 0 0 0,40 52 0 0 0,-65-75 31 0 0,0 0 0 0 0,-1 0 0 0 0,0 0 0 0 0,-1 1 0 0 0,0 0 0 0 0,0 0 0 0 0,-2 0 0 0 0,1 1 0 0 0,2 17 0 0 0,-5-21 15 0 0,0-1 1 0 0,-1 1-1 0 0,0-1 0 0 0,-1 0 1 0 0,1 1-1 0 0,-1-1 1 0 0,-1 0-1 0 0,1 1 0 0 0,-1-1 1 0 0,-1 0-1 0 0,1 0 1 0 0,-1 0-1 0 0,-1-1 0 0 0,1 1 1 0 0,-1-1-1 0 0,-6 8 1 0 0,3-5 46 0 0,-1 0 0 0 0,0-1 0 0 0,-1 0 1 0 0,0-1-1 0 0,0 0 0 0 0,-1 0 0 0 0,1-1 1 0 0,-2 0-1 0 0,1-1 0 0 0,0 0 0 0 0,-1-1 1 0 0,-21 6-1 0 0,10-5-106 0 0,0 0 0 0 0,0-2 1 0 0,0-1-1 0 0,0 0 0 0 0,-40-4 1 0 0,51 2-166 0 0,-1-2 1 0 0,0 0-1 0 0,0 0 1 0 0,1-1-1 0 0,-18-7 1 0 0,25 8-102 0 0,-1 0 0 0 0,1-1 0 0 0,0 1 0 0 0,0-1 0 0 0,0 0 0 0 0,0 0 0 0 0,-4-4 0 0 0,7 5-41 0 0,-1 0 1 0 0,0 0 0 0 0,0-1-1 0 0,1 1 1 0 0,-1-1 0 0 0,1 1 0 0 0,0-1-1 0 0,0 1 1 0 0,0-1 0 0 0,0 0 0 0 0,0 0-1 0 0,0 1 1 0 0,1-4 0 0 0,-1 4-47 0 0,1 0 1 0 0,0 0-1 0 0,0 0 1 0 0,1 0-1 0 0,-1 1 1 0 0,0-1-1 0 0,1 0 1 0 0,-1 0-1 0 0,2-2 1 0 0,2-7-2037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0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21 595 3417 0 0,'-2'4'385'0'0,"1"-1"0"0"0,-1 1 0 0 0,1-1 1 0 0,-1 1-1 0 0,1 0 0 0 0,0-1 0 0 0,0 1 1 0 0,1 0-1 0 0,-1 0 0 0 0,1 0 0 0 0,0 0 1 0 0,0 4-1 0 0,1-4-280 0 0,-1-1 0 0 0,1 0 0 0 0,0 0 1 0 0,0 0-1 0 0,0 0 0 0 0,0 0 0 0 0,1 0 0 0 0,-1 0 0 0 0,1-1 1 0 0,0 1-1 0 0,0-1 0 0 0,0 1 0 0 0,0-1 0 0 0,0 1 0 0 0,4 2 0 0 0,2 1 108 0 0,0-1 0 0 0,0 1 0 0 0,1-1-1 0 0,-1-1 1 0 0,1 0 0 0 0,0 0-1 0 0,1-1 1 0 0,-1 0 0 0 0,1 0-1 0 0,-1-1 1 0 0,1 0 0 0 0,13 0-1 0 0,-13-1-60 0 0,0-1-1 0 0,0 0 0 0 0,0-1 1 0 0,0 0-1 0 0,0 0 1 0 0,0-1-1 0 0,-1-1 0 0 0,1 1 1 0 0,0-1-1 0 0,-1-1 1 0 0,0 0-1 0 0,10-6 1 0 0,-14 7-70 0 0,0-1 1 0 0,0 1-1 0 0,0-1 1 0 0,-1-1-1 0 0,0 1 1 0 0,0-1 0 0 0,0 1-1 0 0,0-1 1 0 0,-1 0-1 0 0,1-1 1 0 0,-1 1 0 0 0,-1 0-1 0 0,1-1 1 0 0,-1 0-1 0 0,0 0 1 0 0,0 1 0 0 0,0-1-1 0 0,-1 0 1 0 0,0 0-1 0 0,0 0 1 0 0,-1-13 0 0 0,0 11 13 0 0,-1-1 0 0 0,0 0 1 0 0,0 1-1 0 0,-1-1 0 0 0,0 1 1 0 0,-1 0-1 0 0,0-1 0 0 0,0 1 1 0 0,0 0-1 0 0,-1 1 0 0 0,-1-1 1 0 0,1 1-1 0 0,-1-1 0 0 0,-12-12 1 0 0,8 11-20 0 0,-1 0 0 0 0,0 0 1 0 0,0 1-1 0 0,-1 0 0 0 0,0 1 1 0 0,-1 1-1 0 0,0-1 0 0 0,0 2 1 0 0,-24-9-1 0 0,30 13-100 0 0,0 0-1 0 0,0 0 1 0 0,0 1 0 0 0,-1 0-1 0 0,1 0 1 0 0,0 0-1 0 0,0 1 1 0 0,-1 0 0 0 0,1 0-1 0 0,0 1 1 0 0,0 0 0 0 0,0 0-1 0 0,0 0 1 0 0,1 0-1 0 0,-1 1 1 0 0,1 0 0 0 0,-1 0-1 0 0,-5 5 1 0 0,6-4-32 0 0,0 0-1 0 0,1 0 1 0 0,-1 0-1 0 0,1 0 1 0 0,0 1 0 0 0,0 0-1 0 0,0 0 1 0 0,0 0 0 0 0,1 0-1 0 0,0 0 1 0 0,0 1-1 0 0,1 0 1 0 0,0-1 0 0 0,-1 1-1 0 0,2 0 1 0 0,-1 0-1 0 0,1 0 1 0 0,-1 8 0 0 0,2-5 16 0 0,0-1 0 0 0,1 0 0 0 0,0 1 0 0 0,0-1 0 0 0,1 0 0 0 0,0 0 0 0 0,0 0 0 0 0,1 0 0 0 0,0 0 0 0 0,0 0 0 0 0,1-1 0 0 0,0 0 0 0 0,1 0 0 0 0,-1 0 0 0 0,1 0 0 0 0,1 0 0 0 0,-1-1 0 0 0,1 0 1 0 0,10 8-1 0 0,-10-9 48 0 0,1 0 0 0 0,0-1 0 0 0,0 0 0 0 0,0 0 1 0 0,0-1-1 0 0,0 0 0 0 0,1 0 0 0 0,0 0 1 0 0,-1-1-1 0 0,1 0 0 0 0,0-1 0 0 0,0 0 0 0 0,0 0 1 0 0,0-1-1 0 0,0 0 0 0 0,0 0 0 0 0,0 0 1 0 0,0-1-1 0 0,0-1 0 0 0,11-2 0 0 0,-9 0 11 0 0,1 0 0 0 0,0 0 0 0 0,-1-1 0 0 0,1 0 0 0 0,-2-1 0 0 0,15-10 0 0 0,-20 13 4 0 0,-1 1 0 0 0,1-1-1 0 0,-1-1 1 0 0,0 1 0 0 0,0-1 0 0 0,0 1-1 0 0,0-1 1 0 0,-1 0 0 0 0,1 0 0 0 0,-1 0-1 0 0,0 0 1 0 0,0 0 0 0 0,0 0-1 0 0,-1-1 1 0 0,0 1 0 0 0,0-1 0 0 0,0 1-1 0 0,1-10 1 0 0,-2 12-19 0 0,0 0 1 0 0,-1 0-1 0 0,1 0 0 0 0,-1 0 0 0 0,1-1 1 0 0,-1 1-1 0 0,1 0 0 0 0,-1 1 0 0 0,0-1 1 0 0,0 0-1 0 0,0 0 0 0 0,0 0 0 0 0,0 0 1 0 0,-1 1-1 0 0,1-1 0 0 0,0 1 0 0 0,-1-1 1 0 0,1 1-1 0 0,-1-1 0 0 0,0 1 1 0 0,1 0-1 0 0,-1 0 0 0 0,0-1 0 0 0,0 2 1 0 0,0-1-1 0 0,0 0 0 0 0,0 0 0 0 0,0 0 1 0 0,0 1-1 0 0,0-1 0 0 0,0 1 0 0 0,0 0 1 0 0,0-1-1 0 0,0 1 0 0 0,0 0 0 0 0,-4 1 1 0 0,5-1-25 0 0,0 1 1 0 0,0-1-1 0 0,0 0 0 0 0,0 1 1 0 0,1 0-1 0 0,-1-1 1 0 0,0 1-1 0 0,0 0 0 0 0,0-1 1 0 0,0 1-1 0 0,1 0 1 0 0,-1 0-1 0 0,0 0 0 0 0,0-1 1 0 0,1 1-1 0 0,-1 0 1 0 0,1 0-1 0 0,-1 0 0 0 0,1 0 1 0 0,-1 0-1 0 0,1 0 0 0 0,0 0 1 0 0,0 0-1 0 0,-1 1 1 0 0,1-1-1 0 0,0 0 0 0 0,0 0 1 0 0,0 0-1 0 0,0 1 1 0 0,0 4 12 0 0,0 0 1 0 0,1-1-1 0 0,-1 1 1 0 0,2 7-1 0 0,1-2 8 0 0,0 1-1 0 0,1 0 1 0 0,0-1-1 0 0,1 0 1 0 0,0 0-1 0 0,1 0 1 0 0,11 15-1 0 0,-14-21 6 0 0,0-1-1 0 0,1 0 1 0 0,-1 0-1 0 0,1 0 1 0 0,0 0-1 0 0,0-1 1 0 0,1 0-1 0 0,-1 0 0 0 0,1 0 1 0 0,-1 0-1 0 0,1-1 1 0 0,0 1-1 0 0,0-1 1 0 0,0 0-1 0 0,0-1 1 0 0,0 1-1 0 0,1-1 1 0 0,-1 0-1 0 0,7 0 1 0 0,-5-1 46 0 0,-1 0 1 0 0,0-1-1 0 0,0 0 1 0 0,0 0-1 0 0,-1 0 1 0 0,1-1-1 0 0,0 1 1 0 0,0-1 0 0 0,-1-1-1 0 0,11-5 1 0 0,-9 4-17 0 0,1-1 0 0 0,-2-1 0 0 0,1 1 0 0 0,0-1 0 0 0,-1-1 0 0 0,10-12 0 0 0,-6 4-61 0 0,0 0 1 0 0,-2-1 0 0 0,0 0-1 0 0,0 0 1 0 0,-2 0-1 0 0,9-33 1 0 0,-9 20-81 0 0,-1 0 1 0 0,-1 0 0 0 0,-1 0-1 0 0,-3-53 1 0 0,-4 33-63 0 0,-2-1 1 0 0,-13-48-1 0 0,15 80-66 0 0,-13-34 0 0 0,14 45 218 0 0,0 0 0 0 0,-1 0-1 0 0,0 0 1 0 0,0 1 0 0 0,0 0-1 0 0,-1 0 1 0 0,-8-9-1 0 0,13 14 15 0 0,-1 1-1 0 0,1-1 0 0 0,-1 1 1 0 0,1-1-1 0 0,-1 1 0 0 0,1 0 1 0 0,-1-1-1 0 0,1 1 0 0 0,-1-1 1 0 0,0 1-1 0 0,1 0 0 0 0,-1-1 1 0 0,0 1-1 0 0,1 0 0 0 0,-1 0 1 0 0,0 0-1 0 0,1 0 0 0 0,-1-1 0 0 0,0 1 1 0 0,1 0-1 0 0,-1 0 0 0 0,0 0 1 0 0,0 0-1 0 0,1 0 0 0 0,-2 1 1 0 0,1-1-17 0 0,1 1 1 0 0,-1-1 0 0 0,1 1-1 0 0,-1 0 1 0 0,1-1 0 0 0,0 1 0 0 0,-1-1-1 0 0,1 1 1 0 0,-1 0 0 0 0,1-1-1 0 0,0 1 1 0 0,0 0 0 0 0,-1 0-1 0 0,1-1 1 0 0,0 1 0 0 0,0 0-1 0 0,0-1 1 0 0,0 1 0 0 0,0 0 0 0 0,0 0-1 0 0,0-1 1 0 0,0 1 0 0 0,0 0-1 0 0,0 1 1 0 0,44 257-306 0 0,-11-79 143 0 0,-28-149 341 0 0,1 1 0 0 0,2-1 0 0 0,1 0 0 0 0,1-1 0 0 0,26 54 0 0 0,-30-73 57 0 0,13 19 493 0 0,-19-31-678 0 0,1 1 0 0 0,-1 0 1 0 0,0-1-1 0 0,0 1 1 0 0,0-1-1 0 0,0 1 0 0 0,0-1 1 0 0,0 1-1 0 0,0 0 0 0 0,0-1 1 0 0,0 1-1 0 0,0-1 0 0 0,0 1 1 0 0,0-1-1 0 0,0 1 1 0 0,0-1-1 0 0,0 1 0 0 0,0 0 1 0 0,0-1-1 0 0,0 1 0 0 0,-1-1 1 0 0,-4-13 92 0 0,0 0 0 0 0,-1 0 1 0 0,-1 0-1 0 0,-10-14 0 0 0,-38-50 121 0 0,42 62-197 0 0,-15-22-18 0 0,-10-11-37 0 0,-38-67 0 0 0,75 115-27 0 0,0 0 1 0 0,1 0-1 0 0,-1-1 1 0 0,0 1-1 0 0,1 0 1 0 0,-1 0-1 0 0,1-1 0 0 0,0 1 1 0 0,-1 0-1 0 0,1-1 1 0 0,0 1-1 0 0,0 0 0 0 0,0-1 1 0 0,0 1-1 0 0,0 0 1 0 0,0-3-1 0 0,1 4 1 0 0,-1-1 0 0 0,1 0 0 0 0,-1 0 0 0 0,1 1 0 0 0,0-1 0 0 0,-1 0 0 0 0,1 1 0 0 0,0-1 0 0 0,-1 0-1 0 0,1 1 1 0 0,0-1 0 0 0,0 1 0 0 0,0-1 0 0 0,0 1 0 0 0,-1 0 0 0 0,1-1 0 0 0,0 1 0 0 0,0 0 0 0 0,0 0 0 0 0,0-1 0 0 0,0 1 0 0 0,0 0 0 0 0,2 0-1 0 0,9 0-155 0 0,1 0-1 0 0,0 0 0 0 0,0 1 1 0 0,-1 1-1 0 0,17 4 1 0 0,3 0-587 0 0,33 6-1345 0 0,25 3-4423 0 0,-62-10 2367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36 183 3513 0 0,'-3'4'496'0'0,"0"0"0"0"0,1 1 0 0 0,0-1 0 0 0,0 1 0 0 0,0-1 0 0 0,0 1 0 0 0,1-1 0 0 0,0 1 0 0 0,-2 7 0 0 0,3-9-390 0 0,0 0 0 0 0,0 1 0 0 0,0-1 0 0 0,0 0 0 0 0,1 0-1 0 0,-1 1 1 0 0,1-1 0 0 0,0 0 0 0 0,0 0 0 0 0,0 1 0 0 0,0-1 0 0 0,1 0 0 0 0,-1 0 0 0 0,4 4 0 0 0,-1-1 63 0 0,0 0 0 0 0,1 0 0 0 0,0-1 0 0 0,0 0-1 0 0,0 0 1 0 0,1 0 0 0 0,-1-1 0 0 0,1 1 0 0 0,0-2 0 0 0,1 1 0 0 0,-1 0-1 0 0,12 3 1 0 0,-1-1 115 0 0,0 0 0 0 0,0-2 0 0 0,32 5 0 0 0,-41-8-124 0 0,1-1 0 0 0,-1 0 1 0 0,0 0-1 0 0,1 0 0 0 0,-1-1 0 0 0,0 0 0 0 0,0-1 1 0 0,0 0-1 0 0,0 0 0 0 0,11-5 0 0 0,-14 5-67 0 0,-1-1 0 0 0,0 0 0 0 0,1 1-1 0 0,-1-1 1 0 0,0-1 0 0 0,-1 1 0 0 0,1-1 0 0 0,-1 1-1 0 0,1-1 1 0 0,-1 0 0 0 0,0-1 0 0 0,4-7 0 0 0,-4 6-1 0 0,0-1 0 0 0,-1 1 0 0 0,0-1 1 0 0,0 0-1 0 0,0 1 0 0 0,-1-1 0 0 0,0 0 0 0 0,0-13 1 0 0,-1 4 223 0 0,-3-27 0 0 0,2 38-261 0 0,0-1-1 0 0,-1 1 1 0 0,1 0-1 0 0,-1 0 1 0 0,0-1-1 0 0,0 2 1 0 0,-1-1-1 0 0,-5-8 1 0 0,-1 1-9 0 0,0 1 0 0 0,0 0 1 0 0,-2 0-1 0 0,1 1 1 0 0,-1 0-1 0 0,-1 1 1 0 0,1 1-1 0 0,-2 0 1 0 0,-14-8-1 0 0,21 13-64 0 0,-1 0 0 0 0,1 0 0 0 0,0 1 0 0 0,-1 0 0 0 0,1 0-1 0 0,-1 1 1 0 0,1 0 0 0 0,-1 0 0 0 0,0 0 0 0 0,1 1 0 0 0,-1 0 0 0 0,0 1 0 0 0,0-1 0 0 0,1 1-1 0 0,-1 0 1 0 0,0 1 0 0 0,1 0 0 0 0,0 0 0 0 0,-1 0 0 0 0,1 1 0 0 0,0 0 0 0 0,-7 4 0 0 0,7-3-15 0 0,0 0 0 0 0,1 0 0 0 0,-1 1 0 0 0,1 0 0 0 0,0 0 0 0 0,0 1 0 0 0,0-1 0 0 0,1 1 0 0 0,0 0 0 0 0,0 0 0 0 0,0 1 0 0 0,1-1 0 0 0,0 1 0 0 0,0 0 0 0 0,1 0 0 0 0,0-1 0 0 0,0 2 0 0 0,0-1 0 0 0,1 0 0 0 0,0 0 0 0 0,1 0 0 0 0,0 1 0 0 0,0-1 0 0 0,0 0 0 0 0,1 0 0 0 0,1 10 0 0 0,1-5-20 0 0,1-1 0 0 0,0 1 1 0 0,0 0-1 0 0,1-1 0 0 0,0 0 1 0 0,1 0-1 0 0,12 16 0 0 0,-14-21 49 0 0,1-1-1 0 0,0 0 1 0 0,0 0 0 0 0,0 0-1 0 0,1 0 1 0 0,0-1-1 0 0,-1 0 1 0 0,1 0-1 0 0,1-1 1 0 0,-1 0-1 0 0,1 0 1 0 0,-1 0 0 0 0,1-1-1 0 0,11 3 1 0 0,-10-4 13 0 0,1 0 1 0 0,-1 0-1 0 0,0 0 1 0 0,0-1 0 0 0,0-1-1 0 0,1 1 1 0 0,-1-1-1 0 0,0-1 1 0 0,0 1 0 0 0,0-1-1 0 0,0-1 1 0 0,0 0 0 0 0,-1 0-1 0 0,10-5 1 0 0,-11 5-15 0 0,0-1 1 0 0,-1 0-1 0 0,0 0 1 0 0,0 0-1 0 0,0-1 1 0 0,0 1-1 0 0,-1-1 1 0 0,1 0-1 0 0,-1-1 1 0 0,0 1-1 0 0,-1-1 1 0 0,0 1-1 0 0,0-1 1 0 0,0 0-1 0 0,0 0 1 0 0,-1-1-1 0 0,0 1 1 0 0,1-7-1 0 0,-1 5 6 0 0,-1-1-1 0 0,0 1 0 0 0,-1-16 0 0 0,0 20 10 0 0,-1 0 0 0 0,1 1 0 0 0,-1-1 0 0 0,0 0 0 0 0,0 1 0 0 0,0-1 0 0 0,0 1 0 0 0,-1-1 0 0 0,1 1 0 0 0,-5-7 0 0 0,5 9-25 0 0,0 0 1 0 0,0-1-1 0 0,-1 1 1 0 0,1 0-1 0 0,0 0 0 0 0,-1 0 1 0 0,1 0-1 0 0,-1 0 1 0 0,1 1-1 0 0,-1-1 0 0 0,1 0 1 0 0,-1 1-1 0 0,-3-1 1 0 0,5 0 2 0 0,-1 1 1 0 0,1 0-1 0 0,-1 0 1 0 0,1 0-1 0 0,-1 0 1 0 0,1 0-1 0 0,-1 0 1 0 0,1 0-1 0 0,-1 0 1 0 0,0 0-1 0 0,1 0 1 0 0,-1 0-1 0 0,1 0 1 0 0,-1 1-1 0 0,1-1 1 0 0,-1 0-1 0 0,1 0 0 0 0,-1 1 1 0 0,1-1-1 0 0,-1 0 1 0 0,1 1-1 0 0,-1-1 1 0 0,1 0-1 0 0,0 1 1 0 0,-1-1-1 0 0,1 0 1 0 0,0 1-1 0 0,-1-1 1 0 0,1 1-1 0 0,0-1 1 0 0,-1 1-1 0 0,1-1 1 0 0,0 1-1 0 0,0-1 1 0 0,-1 1-1 0 0,1-1 1 0 0,0 1-1 0 0,0-1 1 0 0,0 1-1 0 0,0-1 1 0 0,0 1-1 0 0,0 0 1 0 0,0 0-1 0 0,0 8-86 0 0,0 0-1 0 0,1 0 0 0 0,0 0 1 0 0,1-1-1 0 0,-1 1 0 0 0,2 0 1 0 0,-1-1-1 0 0,1 1 1 0 0,6 10-1 0 0,-3-8-877 0 0,0 0-1 0 0,1 0 1 0 0,0-1 0 0 0,0 0-1 0 0,1 0 1 0 0,11 10 0 0 0,-4-7-460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1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84 325 3977 0 0,'18'0'1434'0'0,"1"-1"0"0"0,-1-1 0 0 0,1 0 0 0 0,29-9 0 0 0,-40 8-1263 0 0,0 0 1 0 0,0 0-1 0 0,0 0 1 0 0,0-1-1 0 0,-1 0 1 0 0,1 0-1 0 0,-1-1 1 0 0,0 0-1 0 0,0-1 1 0 0,-1 1-1 0 0,0-1 1 0 0,7-8-1 0 0,-11 12-119 0 0,0 0 0 0 0,-1-1 0 0 0,1 1 0 0 0,-1-1 0 0 0,0 1 0 0 0,0-1 0 0 0,0 1 0 0 0,0-1 0 0 0,0 1-1 0 0,0-1 1 0 0,-1 0 0 0 0,1 0 0 0 0,-1 1 0 0 0,0-1 0 0 0,0 0 0 0 0,0 0 0 0 0,0 1 0 0 0,0-1 0 0 0,0 0 0 0 0,-1 0 0 0 0,0 1 0 0 0,1-1-1 0 0,-1 0 1 0 0,0 1 0 0 0,0-1 0 0 0,0 1 0 0 0,-1-1 0 0 0,1 1 0 0 0,-1-1 0 0 0,1 1 0 0 0,-1 0 0 0 0,-3-4 0 0 0,-2 0 28 0 0,1 0 1 0 0,-1 1 0 0 0,1-1 0 0 0,-1 2-1 0 0,-1-1 1 0 0,1 1 0 0 0,-1 0-1 0 0,0 0 1 0 0,-11-3 0 0 0,10 4-80 0 0,0 1 0 0 0,1 0 0 0 0,-1 0 0 0 0,0 1 0 0 0,0 1 0 0 0,0-1 0 0 0,-1 1 0 0 0,1 1 0 0 0,0 0 0 0 0,0 0 0 0 0,-12 4 0 0 0,15-4 3 0 0,0 1 0 0 0,1 0-1 0 0,-1 1 1 0 0,1-1 0 0 0,0 1-1 0 0,0 0 1 0 0,0 0 0 0 0,0 1-1 0 0,0 0 1 0 0,1 0 0 0 0,-1 0 0 0 0,1 0-1 0 0,0 0 1 0 0,0 1 0 0 0,1 0-1 0 0,-1 0 1 0 0,1 0 0 0 0,-3 7-1 0 0,4-6-22 0 0,0-1 0 0 0,1 1-1 0 0,-1 0 1 0 0,1-1 0 0 0,0 1-1 0 0,1 0 1 0 0,0 0 0 0 0,0 0-1 0 0,0 0 1 0 0,0-1 0 0 0,1 1-1 0 0,2 9 1 0 0,1 0 24 0 0,1-1-1 0 0,0 1 1 0 0,11 21-1 0 0,-9-23-12 0 0,0 0-1 0 0,2-1 1 0 0,-1 1-1 0 0,1-2 1 0 0,1 1-1 0 0,0-1 1 0 0,1-1-1 0 0,0 0 1 0 0,17 12-1 0 0,-21-17 28 0 0,0 0-1 0 0,1 0 0 0 0,0-1 0 0 0,0-1 1 0 0,0 1-1 0 0,0-1 0 0 0,1 0 0 0 0,-1-1 1 0 0,1 0-1 0 0,0-1 0 0 0,0 1 0 0 0,0-2 1 0 0,-1 1-1 0 0,1-1 0 0 0,0 0 1 0 0,0-1-1 0 0,9-2 0 0 0,-6 0 30 0 0,0 0 1 0 0,-1-1-1 0 0,1-1 0 0 0,-1 0 1 0 0,0 0-1 0 0,0-1 0 0 0,-1-1 1 0 0,18-13-1 0 0,-22 15-26 0 0,1-1 0 0 0,-2 0 1 0 0,1 0-1 0 0,0 0 0 0 0,-1-1 1 0 0,0 1-1 0 0,-1-2 0 0 0,0 1 0 0 0,0 0 1 0 0,0-1-1 0 0,-1 1 0 0 0,0-1 1 0 0,3-15-1 0 0,-2 4 56 0 0,-1 0 1 0 0,-2-1-1 0 0,0 0 1 0 0,-2-27-1 0 0,1 39-64 0 0,-1 0-1 0 0,-1 0 1 0 0,1 1-1 0 0,-1-1 0 0 0,-1 0 1 0 0,1 1-1 0 0,-1-1 1 0 0,0 1-1 0 0,-1 0 0 0 0,0 0 1 0 0,0 0-1 0 0,-1 1 1 0 0,-9-12-1 0 0,14 18-27 0 0,-1-1 1 0 0,0 0-1 0 0,1 1 0 0 0,-1-1 0 0 0,0 1 1 0 0,1-1-1 0 0,-1 1 0 0 0,0-1 0 0 0,0 1 0 0 0,0-1 1 0 0,1 1-1 0 0,-1 0 0 0 0,0-1 0 0 0,0 1 1 0 0,0 0-1 0 0,0 0 0 0 0,-1 0 0 0 0,2 0-5 0 0,-1 0 0 0 0,1 0 0 0 0,-1 0 0 0 0,1 0 0 0 0,-1 0 0 0 0,0 1 0 0 0,1-1 0 0 0,-1 0-1 0 0,1 0 1 0 0,0 1 0 0 0,-1-1 0 0 0,1 0 0 0 0,-1 1 0 0 0,1-1 0 0 0,-1 1 0 0 0,1-1 0 0 0,0 1-1 0 0,-1-1 1 0 0,1 0 0 0 0,-1 2 0 0 0,0 0-22 0 0,0 0 1 0 0,0 1-1 0 0,0-1 0 0 0,1 1 0 0 0,-1-1 1 0 0,0 1-1 0 0,1-1 0 0 0,0 1 1 0 0,0 5-1 0 0,0 1 3 0 0,1 0 1 0 0,1 0-1 0 0,0-1 1 0 0,0 1-1 0 0,5 13 1 0 0,23 43-68 0 0,-10-22 33 0 0,-6-6 8 0 0,-5-16 64 0 0,14 30 1 0 0,-20-45 6 0 0,1 0 0 0 0,-1-1 1 0 0,1 1-1 0 0,1-1 0 0 0,-1 0 1 0 0,1 0-1 0 0,-1-1 0 0 0,2 1 0 0 0,7 5 1 0 0,-12-9 46 0 0,0 0-1 0 0,1 0 1 0 0,-1 0 0 0 0,1-1 0 0 0,-1 1 0 0 0,1 0 0 0 0,-1-1-1 0 0,1 1 1 0 0,-1-1 0 0 0,1 1 0 0 0,-1-1 0 0 0,1 0 0 0 0,0 0-1 0 0,-1 1 1 0 0,1-1 0 0 0,0 0 0 0 0,-1-1 0 0 0,1 1 0 0 0,0 0-1 0 0,-1 0 1 0 0,1-1 0 0 0,-1 1 0 0 0,1-1 0 0 0,-1 1 0 0 0,1-1-1 0 0,-1 0 1 0 0,1 1 0 0 0,-1-1 0 0 0,1 0 0 0 0,-1 0 0 0 0,0 0-1 0 0,1 0 1 0 0,-1 0 0 0 0,0-1 0 0 0,0 1 0 0 0,0 0 0 0 0,0 0-1 0 0,0-1 1 0 0,0 1 0 0 0,1-3 0 0 0,2-6 88 0 0,1 0-1 0 0,-1 0 1 0 0,-1 0 0 0 0,0 0-1 0 0,0-1 1 0 0,-1 1 0 0 0,-1-1-1 0 0,1-11 1 0 0,-3-88 280 0 0,0 99-395 0 0,-2-30-99 0 0,-13-69-1 0 0,-1 48-2724 0 0,14 48-323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6033 0 0,'0'0'4907'0'0,"10"7"-4058"0"0,1 4-622 0 0,0 0 1 0 0,15 21-1 0 0,-23-29-285 0 0,-1 0 0 0 0,1 0 0 0 0,-1-1 0 0 0,1 0 0 0 0,0 1 0 0 0,0-1 0 0 0,0 0 0 0 0,0 0 0 0 0,1-1 0 0 0,-1 1 0 0 0,0-1 0 0 0,5 2 1 0 0,14 2-3970 0 0,-7-4 2337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37 673 4769 0 0,'-4'9'6176'0'0,"4"-9"-6064"0"0,8 10 1134 0 0,-3-7-1033 0 0,0 0 0 0 0,0-1 0 0 0,0 0 0 0 0,0 0 0 0 0,0 0 0 0 0,0 0 0 0 0,1-1 0 0 0,-1 0 0 0 0,1 0 0 0 0,-1-1 0 0 0,1 1 0 0 0,-1-1 0 0 0,1 0 0 0 0,7-2 0 0 0,4 0-15 0 0,0-1-1 0 0,-1-1 1 0 0,22-8 0 0 0,-27 8-119 0 0,-1 0 0 0 0,0 0 0 0 0,-1-1 1 0 0,1 0-1 0 0,-1-1 0 0 0,11-9 0 0 0,-17 13-29 0 0,0-1-1 0 0,0 1 1 0 0,0-1 0 0 0,-1 0-1 0 0,1 0 1 0 0,-1 0 0 0 0,0 0-1 0 0,0 0 1 0 0,0-1 0 0 0,0 1-1 0 0,0 0 1 0 0,-1-1 0 0 0,0 0-1 0 0,0 1 1 0 0,0-1 0 0 0,0 0-1 0 0,0 0 1 0 0,-1 1 0 0 0,1-1-1 0 0,-1 0 1 0 0,-1-4 0 0 0,1 3-3 0 0,-2 0 1 0 0,1 0-1 0 0,-1 0 1 0 0,0 0-1 0 0,0 0 1 0 0,0 1-1 0 0,0-1 1 0 0,-1 1-1 0 0,0-1 1 0 0,0 1-1 0 0,0 0 1 0 0,0 0-1 0 0,-1 1 1 0 0,-5-6-1 0 0,2 3-53 0 0,-1 0 1 0 0,1 1-1 0 0,-1 0 1 0 0,0 0-1 0 0,-1 1 1 0 0,-16-7-1 0 0,17 8-43 0 0,-1 1 0 0 0,1 0 1 0 0,0 1-1 0 0,-1 0 0 0 0,1 0 0 0 0,-1 1 0 0 0,0 0 0 0 0,1 0 0 0 0,-1 1 0 0 0,1 0 0 0 0,-15 4 0 0 0,17-3 27 0 0,1-1-1 0 0,-1 1 0 0 0,1 1 1 0 0,0-1-1 0 0,0 1 0 0 0,0 0 0 0 0,0 0 1 0 0,1 0-1 0 0,-1 1 0 0 0,1 0 0 0 0,0 0 1 0 0,0 0-1 0 0,0 0 0 0 0,0 0 0 0 0,1 1 1 0 0,0 0-1 0 0,0 0 0 0 0,-4 7 0 0 0,4-4 15 0 0,1 0 0 0 0,-1 1-1 0 0,1-1 1 0 0,1 1-1 0 0,0 0 1 0 0,0-1-1 0 0,0 1 1 0 0,1 0 0 0 0,1 0-1 0 0,-1-1 1 0 0,1 1-1 0 0,1 0 1 0 0,0-1-1 0 0,5 15 1 0 0,1 0-22 0 0,2-1-1 0 0,0-1 1 0 0,1 1-1 0 0,16 20 1 0 0,-23-36 22 0 0,0 1 0 0 0,1-1 1 0 0,0-1-1 0 0,0 1 0 0 0,1-1 0 0 0,0 0 1 0 0,0 0-1 0 0,0-1 0 0 0,0 1 1 0 0,1-1-1 0 0,-1-1 0 0 0,15 6 0 0 0,-12-6 21 0 0,0 0-1 0 0,0-1 0 0 0,0-1 1 0 0,0 1-1 0 0,0-2 0 0 0,0 1 1 0 0,0-1-1 0 0,0 0 0 0 0,0-1 1 0 0,9-2-1 0 0,-6 1 1 0 0,-1-1 0 0 0,0 0-1 0 0,0-1 1 0 0,0 0 0 0 0,0-1 0 0 0,-1 0 0 0 0,0-1-1 0 0,0 0 1 0 0,0 0 0 0 0,-1-1 0 0 0,0 0-1 0 0,0-1 1 0 0,0 0 0 0 0,-1-1 0 0 0,-1 1 0 0 0,1-1-1 0 0,7-15 1 0 0,-7 10-19 0 0,-1 0 0 0 0,0-1 0 0 0,-1 1 0 0 0,4-19 0 0 0,-8 26 29 0 0,-1 0 1 0 0,1-1 0 0 0,-1 0 0 0 0,-1 1 0 0 0,1-1 0 0 0,-1 0 0 0 0,-1 1 0 0 0,1-1-1 0 0,-1 1 1 0 0,-4-14 0 0 0,4 19-19 0 0,0-1 1 0 0,0 1-1 0 0,0 0 0 0 0,0-1 1 0 0,0 1-1 0 0,-1 0 0 0 0,0 0 1 0 0,1 0-1 0 0,-1 0 0 0 0,0 0 1 0 0,0 0-1 0 0,0 0 0 0 0,0 0 1 0 0,0 1-1 0 0,-5-3 0 0 0,7 4-55 0 0,-1 0 31 0 0,0 0 0 0 0,0 0 0 0 0,1 0 0 0 0,-1 1 0 0 0,0-1 0 0 0,1 0 0 0 0,-1 1 0 0 0,0-1 0 0 0,1 0 0 0 0,-1 1 0 0 0,0-1 0 0 0,0 2 0 0 0,-1 3 8 0 0,1 0-1 0 0,0 0 0 0 0,0 0 1 0 0,1 1-1 0 0,0-1 1 0 0,-1 0-1 0 0,3 10 1 0 0,-2 1 14 0 0,1 0-21 0 0,1 1 0 0 0,0-1 1 0 0,6 21-1 0 0,2 6 37 0 0,-9-34 6 0 0,1 0 1 0 0,0 0-1 0 0,1 0 1 0 0,-1-1 0 0 0,2 1-1 0 0,-1-1 1 0 0,2 0-1 0 0,-1 0 1 0 0,1 0-1 0 0,0 0 1 0 0,8 9-1 0 0,-11-15-13 0 0,-1-1 0 0 0,1 1-1 0 0,0 0 1 0 0,0 0-1 0 0,1-1 1 0 0,-1 1-1 0 0,0-1 1 0 0,0 0-1 0 0,1 0 1 0 0,-1 0-1 0 0,1 0 1 0 0,-1 0-1 0 0,1 0 1 0 0,-1 0-1 0 0,1-1 1 0 0,0 0 0 0 0,-1 1-1 0 0,1-1 1 0 0,0 0-1 0 0,-1 0 1 0 0,1 0-1 0 0,0-1 1 0 0,-1 1-1 0 0,1-1 1 0 0,-1 1-1 0 0,1-1 1 0 0,-1 0-1 0 0,1 0 1 0 0,3-2 0 0 0,0 0 14 0 0,0-1 0 0 0,1 0 0 0 0,-2 0 0 0 0,1-1 1 0 0,0 0-1 0 0,-1 0 0 0 0,0 0 0 0 0,0-1 0 0 0,6-9 1 0 0,1-4-29 0 0,-1 0 1 0 0,-1-1 0 0 0,0-1-1 0 0,-2 1 1 0 0,0-2 0 0 0,-1 1-1 0 0,6-40 1 0 0,-11 40-14 0 0,-1 0 1 0 0,-2-35-1 0 0,0 52 20 0 0,1 0 0 0 0,-1 0 0 0 0,0 0 1 0 0,-1-4-1 0 0,1 7-11 0 0,1 1 0 0 0,0-1 0 0 0,0 0 0 0 0,0 1-1 0 0,-1 0 1 0 0,1-1 0 0 0,0 1 0 0 0,-1-1 0 0 0,1 1 0 0 0,0-1 0 0 0,-1 1 0 0 0,1-1 0 0 0,0 1 0 0 0,-1 0 0 0 0,1-1 0 0 0,-2 1 0 0 0,2 0-5 0 0,-1 0-1 0 0,1 0 1 0 0,0 0 0 0 0,-1 0 0 0 0,1 0-1 0 0,-1 0 1 0 0,1 0 0 0 0,0 0-1 0 0,-1 0 1 0 0,1 0 0 0 0,-1 1 0 0 0,1-1-1 0 0,0 0 1 0 0,-1 0 0 0 0,1 0 0 0 0,0 1-1 0 0,-1-1 1 0 0,1 0 0 0 0,0 0-1 0 0,-1 1 1 0 0,1-1 0 0 0,0 0 0 0 0,0 1-1 0 0,-1-1 1 0 0,1 0 0 0 0,0 2-1 0 0,-3 2-14 0 0,1 1-1 0 0,1 0 0 0 0,-1 0 0 0 0,1 0 1 0 0,-1 0-1 0 0,1 0 0 0 0,1 0 0 0 0,-1 10 0 0 0,0-9 24 0 0,0 9-3 0 0,1-1 0 0 0,1 1 0 0 0,0-1 0 0 0,4 22 0 0 0,19 55-48 0 0,-6-26 36 0 0,-17-57 47 0 0,1-1-1 0 0,1 0 1 0 0,-1 0 0 0 0,1-1 0 0 0,0 1 0 0 0,1 0 0 0 0,7 10-1 0 0,-10-15-17 0 0,1 1 0 0 0,0-2 0 0 0,0 1-1 0 0,0 0 1 0 0,0 0 0 0 0,0-1 0 0 0,0 1-1 0 0,0-1 1 0 0,0 1 0 0 0,1-1-1 0 0,-1 0 1 0 0,1 0 0 0 0,-1 0 0 0 0,1 0-1 0 0,-1 0 1 0 0,1-1 0 0 0,-1 1-1 0 0,1-1 1 0 0,0 0 0 0 0,-1 0 0 0 0,1 0-1 0 0,0 0 1 0 0,-1 0 0 0 0,1 0-1 0 0,3-1 1 0 0,-2-1 15 0 0,0 1-1 0 0,0-1 1 0 0,1 0-1 0 0,-1 0 1 0 0,-1 0-1 0 0,1-1 1 0 0,0 0-1 0 0,0 1 1 0 0,-1-1 0 0 0,0 0-1 0 0,1-1 1 0 0,-1 1-1 0 0,3-5 1 0 0,5-8 59 0 0,17-29 1 0 0,-27 44-80 0 0,13-27 19 0 0,-1-1 0 0 0,-2 0 0 0 0,0-1 0 0 0,-2 0-1 0 0,-2 0 1 0 0,8-56 0 0 0,-9 16-229 0 0,-5-135 1 0 0,-2 183 131 0 0,-5-67-403 0 0,4 72 349 0 0,-1 0-1 0 0,0 1 0 0 0,-7-20 0 0 0,9 33 38 0 0,0 0 0 0 0,-1 0 0 0 0,1 0 0 0 0,0 0 0 0 0,-1 0 0 0 0,1 0 0 0 0,-1 1 0 0 0,0-1 0 0 0,0 1 0 0 0,-4-5 0 0 0,6 7 69 0 0,0 0-1 0 0,-1 0 1 0 0,1 0-1 0 0,0 0 0 0 0,0 0 1 0 0,-1 0-1 0 0,1 0 1 0 0,0 0-1 0 0,0 0 1 0 0,-1 0-1 0 0,1 0 1 0 0,0 0-1 0 0,0 0 1 0 0,-1 0-1 0 0,1 0 1 0 0,0 0-1 0 0,0 0 0 0 0,-1 0 1 0 0,1 0-1 0 0,0 0 1 0 0,0 1-1 0 0,0-1 1 0 0,-1 0-1 0 0,1 0 1 0 0,0 0-1 0 0,0 0 1 0 0,0 1-1 0 0,-1-1 0 0 0,1 0 1 0 0,0 0-1 0 0,0 0 1 0 0,0 1-1 0 0,0-1 1 0 0,0 0-1 0 0,-1 0 1 0 0,1 1-1 0 0,0-1 1 0 0,0 0-1 0 0,0 0 1 0 0,0 0-1 0 0,0 1 0 0 0,0-1 1 0 0,0 0-1 0 0,0 0 1 0 0,0 1-1 0 0,-3 12-155 0 0,2 0 147 0 0,1 0 0 0 0,-1-1 0 0 0,4 20 0 0 0,9 39 58 0 0,-4-25-44 0 0,44 211 58 0 0,-34-177 401 0 0,13 39 286 0 0,-23-97-636 0 0,1 1 0 0 0,1-2 0 0 0,13 24 0 0 0,-9-20 18 0 0,-7-12 76 0 0,1 0 0 0 0,16 20 0 0 0,-19-26 900 0 0,-11-15 180 0 0,-2-3-936 0 0,-1 0-123 0 0,-26-38 342 0 0,-75-77 0 0 0,62 78-632 0 0,-42-39-353 0 0,89 86 426 0 0,-25-25-61 0 0,24 24 27 0 0,0 1 0 0 0,1-1 0 0 0,0 0 0 0 0,-1 0 0 0 0,1 0 0 0 0,0 0 0 0 0,0 0 1 0 0,0 0-1 0 0,1 0 0 0 0,-1-1 0 0 0,0 1 0 0 0,1 0 0 0 0,-1-3 0 0 0,1 4 6 0 0,0 0-1 0 0,1 0 0 0 0,-1 1 1 0 0,0-1-1 0 0,0 0 0 0 0,1 0 1 0 0,-1 1-1 0 0,0-1 1 0 0,1 0-1 0 0,-1 1 0 0 0,1-1 1 0 0,-1 1-1 0 0,1-1 0 0 0,-1 1 1 0 0,1-1-1 0 0,-1 1 0 0 0,1-1 1 0 0,0 1-1 0 0,-1-1 0 0 0,1 1 1 0 0,0-1-1 0 0,-1 1 0 0 0,1 0 1 0 0,0 0-1 0 0,-1-1 1 0 0,1 1-1 0 0,0 0 0 0 0,0 0 1 0 0,-1 0-1 0 0,1 0 0 0 0,1 0 1 0 0,4-1-137 0 0,1 0 0 0 0,10 1 0 0 0,-11 0 40 0 0,16 1-675 0 0,1 1 0 0 0,27 5 0 0 0,45 15-2383 0 0,-50-11 1444 0 0,-15-3 135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4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37 149 1744 0 0,'-5'6'986'0'0,"1"0"-1"0"0,0 0 0 0 0,0 0 1 0 0,0 1-1 0 0,1-1 1 0 0,0 1-1 0 0,0 0 0 0 0,-2 8 1 0 0,5-10-808 0 0,-1-1 1 0 0,0 0-1 0 0,1 1 1 0 0,0-1-1 0 0,0 1 1 0 0,0-1-1 0 0,1 1 1 0 0,0-1 0 0 0,-1 1-1 0 0,2-1 1 0 0,-1 1-1 0 0,0-1 1 0 0,1 0-1 0 0,3 7 1 0 0,-1-4-57 0 0,1 0-1 0 0,-1-1 1 0 0,1 1 0 0 0,0-1-1 0 0,1 0 1 0 0,0-1 0 0 0,-1 1-1 0 0,2-1 1 0 0,12 8 0 0 0,-7-5 20 0 0,1-2 0 0 0,0 0 1 0 0,-1 0-1 0 0,27 6 0 0 0,-33-10-28 0 0,0-1 0 0 0,1 0 0 0 0,-1-1 1 0 0,0 1-1 0 0,1-1 0 0 0,-1-1 0 0 0,1 1 0 0 0,-1-1 0 0 0,0 0 0 0 0,0 0 0 0 0,1-1 0 0 0,-1 0 0 0 0,0 0 0 0 0,0 0 0 0 0,0-1 0 0 0,-1 0 1 0 0,1 0-1 0 0,-1 0 0 0 0,0-1 0 0 0,8-6 0 0 0,-7 4 16 0 0,0 0 0 0 0,0 0 0 0 0,-1 0 1 0 0,0 0-1 0 0,0-1 0 0 0,-1 0 0 0 0,1 0 0 0 0,-1 0 0 0 0,-1 0 1 0 0,0-1-1 0 0,0 1 0 0 0,0-1 0 0 0,-1 0 0 0 0,0 0 0 0 0,1-14 1 0 0,-2 13-26 0 0,-1 1 0 0 0,-1 0 0 0 0,0-1 1 0 0,0 1-1 0 0,0 0 0 0 0,-1-1 0 0 0,0 1 1 0 0,-1 0-1 0 0,0 0 0 0 0,0 1 0 0 0,-7-14 1 0 0,4 12-37 0 0,0 0 1 0 0,0 0 0 0 0,-1 1-1 0 0,-1 0 1 0 0,1 0 0 0 0,-1 1-1 0 0,0 0 1 0 0,-16-11 0 0 0,15 12-96 0 0,-1 1 0 0 0,1 0 1 0 0,-1 1-1 0 0,0 0 0 0 0,0 0 1 0 0,-1 1-1 0 0,1 0 0 0 0,-20-2 1 0 0,22 4-85 0 0,-1 1 1 0 0,1 0 0 0 0,0 0 0 0 0,-1 1-1 0 0,1 0 1 0 0,-1 0 0 0 0,1 1 0 0 0,0 0-1 0 0,0 1 1 0 0,0 0 0 0 0,-13 6 0 0 0,18-7 52 0 0,1-1 1 0 0,0 0 0 0 0,0 1-1 0 0,0-1 1 0 0,-1 1 0 0 0,2 0-1 0 0,-1-1 1 0 0,0 1 0 0 0,0 0 0 0 0,0 0-1 0 0,1 1 1 0 0,-1-1 0 0 0,1 0-1 0 0,0 0 1 0 0,0 1 0 0 0,-2 3-1 0 0,2-3-113 0 0,1 0 0 0 0,-1 1 0 0 0,1-1-1 0 0,0 0 1 0 0,0 0 0 0 0,0 1 0 0 0,0-1-1 0 0,1 0 1 0 0,-1 0 0 0 0,1 0 0 0 0,2 6-1 0 0,1 2-783 0 0,1-1 0 0 0,0 0-1 0 0,1 0 1 0 0,0-1 0 0 0,0 1-1 0 0,12 11 1 0 0,0 0-887 0 0,2 2 1479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4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 8786 0 0,'-3'-1'6175'0'0,"4"3"-6603"0"0,2 3 513 0 0,0 2-337 0 0,5 16-4441 0 0,-6-16 3198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6:1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5105 0 0,'-2'8'744'0'0,"1"-1"1433"0"0,-1-1 567 0 0,1 0-1615 0 0,-1-1 15 0 0,1-1-40 0 0,1 0-32 0 0,-1-1-72 0 0,0 1-679 0 0,1-2-241 0 0,0 1-64 0 0,0-1-24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7:29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 1688 0 0,'-1'0'116'0'0,"0"-1"-1"0"0,0 1 1 0 0,0 0-1 0 0,1 0 1 0 0,-1 0 0 0 0,0 0-1 0 0,0 0 1 0 0,0 0-1 0 0,0 0 1 0 0,0 0-1 0 0,1 0 1 0 0,-1 0-1 0 0,0 0 1 0 0,0 1-1 0 0,0-1 1 0 0,0 0-1 0 0,1 1 1 0 0,-1-1-1 0 0,0 0 1 0 0,0 1 0 0 0,1-1-1 0 0,-1 1 1 0 0,0-1-1 0 0,0 1 1 0 0,1-1-1 0 0,-1 1 1 0 0,1 0-1 0 0,-1-1 1 0 0,1 1-1 0 0,-1 0 1 0 0,1 0-1 0 0,-1-1 1 0 0,1 1-1 0 0,-1 0 1 0 0,1 0-1 0 0,0 0 1 0 0,0-1 0 0 0,-1 1-1 0 0,1 0 1 0 0,0 1-1 0 0,-2 5-86 0 0,1 0 0 0 0,0 0-1 0 0,0 14 1 0 0,1-17 132 0 0,-7 101 693 0 0,0 32-223 0 0,8-73-361 0 0,1 85 208 0 0,-2-67-242 0 0,-2-55-139 0 0,2 0 1 0 0,4 30 0 0 0,-3-28-32 0 0,-1-24-423 0 0,0 1 1 0 0,0 0-1 0 0,1-1 0 0 0,0 1 0 0 0,0-1 0 0 0,0 1 1 0 0,2 6-1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3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2 375 4521 0 0,'-1'-1'1264'0'0,"1"0"-1167"0"0,0 1 1 0 0,0 0-1 0 0,0 0 0 0 0,0 0 0 0 0,0 0 1 0 0,0 0-1 0 0,0 0 0 0 0,0-1 0 0 0,0 1 1 0 0,0 0-1 0 0,0 0 0 0 0,-1 0 0 0 0,1 0 1 0 0,0 0-1 0 0,0-1 0 0 0,1 1 0 0 0,-1 0 1 0 0,0 0-1 0 0,0 0 0 0 0,0 0 0 0 0,0 0 1 0 0,0 0-1 0 0,0-1 0 0 0,0 1 1 0 0,0 0 485 0 0,1-1-486 0 0,7 0 979 0 0,11 2-725 0 0,8 3-109 0 0,0 0 1 0 0,52-1 0 0 0,55-12-401 0 0,-30 2 168 0 0,31-1-87 0 0,46-1 36 0 0,-11 4 6 0 0,96-2 13 0 0,87-2 17 0 0,176-16-57 0 0,118-22 86 0 0,-416 31 63 0 0,-85 7-52 0 0,301-27-3 0 0,65-4-8 0 0,205 12-56 0 0,-10-10 146 0 0,-538 27-154 0 0,-72 5 45 0 0,179-10 10 0 0,-68 11 67 0 0,342-11-188 0 0,-107 7-12 0 0,-57 2 24 0 0,-97-4 122 0 0,29 10 159 0 0,-165 2-140 0 0,18 0-36 0 0,104 0 7 0 0,-91-2-21 0 0,93 3 27 0 0,-266-2-18 0 0,82 0 29 0 0,5-1-80 0 0,43-3 178 0 0,-8 1-71 0 0,33 7-99 0 0,-20 0 58 0 0,18 5 46 0 0,136 12-133 0 0,-288-21 43 0 0,115 5-1218 0 0,-42-3-2810 0 0,-59-2 2869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8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106 137 2937 0 0,'-7'0'83'0'0,"0"0"-1"0"0,0 0 1 0 0,0 0 0 0 0,0 0 0 0 0,-13 4 0 0 0,4-1 287 0 0,14-3-217 0 0,0 0 1 0 0,-1 1-1 0 0,1-1 0 0 0,-1 1 1 0 0,1-1-1 0 0,0 1 0 0 0,-1 0 1 0 0,1 0-1 0 0,0 0 0 0 0,0 0 1 0 0,-3 2-1 0 0,5-3-109 0 0,0 0 0 0 0,-1 1 1 0 0,1-1-1 0 0,0 0 0 0 0,-1 0 1 0 0,1 1-1 0 0,0-1 0 0 0,0 0 0 0 0,-1 0 1 0 0,1 1-1 0 0,0-1 0 0 0,0 0 0 0 0,-1 1 1 0 0,1-1-1 0 0,0 0 0 0 0,0 1 1 0 0,0-1-1 0 0,0 0 0 0 0,0 1 0 0 0,0-1 1 0 0,-1 1-1 0 0,1-1 0 0 0,0 0 1 0 0,0 1-1 0 0,0-1 0 0 0,0 1 0 0 0,0-1 1 0 0,0 0-1 0 0,0 1 0 0 0,1-1 1 0 0,-1 0-1 0 0,0 1 0 0 0,0-1 0 0 0,0 0 1 0 0,0 1-1 0 0,0-1 0 0 0,1 0 0 0 0,-1 1 1 0 0,0-1-1 0 0,0 0 0 0 0,0 1 1 0 0,1-1-1 0 0,-1 0 0 0 0,0 1 0 0 0,1-1 1 0 0,-1 0-1 0 0,0 0 0 0 0,0 0 1 0 0,1 1-1 0 0,-1-1 0 0 0,0 0 0 0 0,1 0 1 0 0,-1 0-1 0 0,1 0 0 0 0,-1 0 0 0 0,1 1 1 0 0,1 0 70 0 0,1 0 0 0 0,-1-1 1 0 0,1 1-1 0 0,0-1 0 0 0,-1 1 0 0 0,1-1 1 0 0,3 0-1 0 0,238 2 95 0 0,-115 1-348 0 0,-16-2 138 0 0,481-1 359 0 0,-494-3-355 0 0,298-4 118 0 0,-60 5-146 0 0,63-1 55 0 0,721 6 33 0 0,-640-2-124 0 0,177 1 159 0 0,117 2-5 0 0,-1-18-55 0 0,-602 7-27 0 0,171-6-32 0 0,482-20-85 0 0,-506 11 23 0 0,-191 13 128 0 0,1123-49-149 0 0,-530 45 102 0 0,-195 10 21 0 0,-271 0-1795 0 0,-174 2-2150 0 0,-66 1 2593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4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1176 0 0,'0'0'4253'0'0,"2"1"-4057"0"0,4 1 49 0 0,1 0-1 0 0,0-1 1 0 0,-1 0-1 0 0,1 0 1 0 0,0 0-1 0 0,7-1 1 0 0,0 0 49 0 0,250 12 110 0 0,-7 0 224 0 0,-72 5 842 0 0,-106-11-1442 0 0,-74-7 360 0 0,-3-8-6872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0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1744 0 0,'-10'9'5780'0'0,"9"-9"-5505"0"0,1 1 1 0 0,0 0-1 0 0,0-1 0 0 0,0 2 0 0 0,-5 19 372 0 0,5-19-416 0 0,-10 75 454 0 0,3 1 0 0 0,4-1 1 0 0,7 89-1 0 0,-4-161-613 0 0,0-2-20 0 0,1 0 0 0 0,-1 0-1 0 0,0 0 1 0 0,1 0 0 0 0,-1 0 0 0 0,3 5 1356 0 0,-2-13-1007 0 0,-14-148 244 0 0,10 129-606 0 0,-21-162 72 0 0,24 174-521 0 0,5 18-384 0 0,1 3 879 0 0,13 20-183 0 0,-2 1-1 0 0,23 52 1 0 0,-26-53 46 0 0,-12-24 47 0 0,49 95 29 0 0,-43-85 67 0 0,2-1 0 0 0,-1 0 1 0 0,2-1-1 0 0,18 20 0 0 0,-26-31-51 0 0,0 1-1 0 0,0-1 1 0 0,0 0-1 0 0,0 0 1 0 0,0 0-1 0 0,1 0 1 0 0,-1 0-1 0 0,1-1 0 0 0,-1 1 1 0 0,1-1-1 0 0,-1 0 1 0 0,1-1-1 0 0,0 1 1 0 0,-1 0-1 0 0,1-1 1 0 0,0 0-1 0 0,4 0 1 0 0,-5 0 35 0 0,0-1 1 0 0,0 1-1 0 0,0-1 1 0 0,0 0-1 0 0,-1 0 1 0 0,1 0-1 0 0,0 0 0 0 0,-1 0 1 0 0,1-1-1 0 0,-1 1 1 0 0,1-1-1 0 0,-1 1 1 0 0,0-1-1 0 0,0 0 0 0 0,1 0 1 0 0,-1 0-1 0 0,-1 0 1 0 0,1-1-1 0 0,0 1 1 0 0,0 0-1 0 0,-1-1 1 0 0,3-4-1 0 0,-1-3 104 0 0,1 1-1 0 0,-1-1 1 0 0,-1-1 0 0 0,0 1-1 0 0,0 0 1 0 0,-1 0 0 0 0,0-13-1 0 0,-1-4 158 0 0,-7-42-1 0 0,6 55-326 0 0,-2 0 0 0 0,0 0 0 0 0,0 1 0 0 0,-1 0 0 0 0,-1-1 0 0 0,0 2-1 0 0,-1-1 1 0 0,0 1 0 0 0,-1-1 0 0 0,-1 2 0 0 0,0-1 0 0 0,0 1 0 0 0,-19-19-1 0 0,-1 1-3675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30 204 5793 0 0,'-4'11'5938'0'0,"5"-11"-5880"0"0,0 1-1 0 0,0 0 1 0 0,0-1-1 0 0,0 1 1 0 0,1-1-1 0 0,-1 0 1 0 0,0 1-1 0 0,0-1 1 0 0,0 0-1 0 0,2 0 1 0 0,4 1-13 0 0,1-1-1 0 0,-1 0 1 0 0,1 0 0 0 0,-1-1-1 0 0,1 0 1 0 0,7-2 0 0 0,44-15 167 0 0,-53 16-132 0 0,1-1 0 0 0,0 0 0 0 0,-1 0 0 0 0,0-1 0 0 0,0 0-1 0 0,0 0 1 0 0,0 0 0 0 0,7-8 0 0 0,-9 8 31 0 0,0 0 0 0 0,-1 0 1 0 0,0 0-1 0 0,0-1 0 0 0,0 1 0 0 0,-1-1 1 0 0,1 0-1 0 0,-1 0 0 0 0,0 0 0 0 0,-1 0 0 0 0,1 0 1 0 0,0-6-1 0 0,-1 8-78 0 0,-1 1 1 0 0,0-1-1 0 0,0 1 1 0 0,-1 0-1 0 0,1-1 1 0 0,-1 1-1 0 0,1-1 1 0 0,-1 1-1 0 0,1 0 1 0 0,-1-1-1 0 0,0 1 1 0 0,0 0-1 0 0,-1 0 0 0 0,1 0 1 0 0,0 0-1 0 0,-1 0 1 0 0,1 0-1 0 0,-1 0 1 0 0,1 0-1 0 0,-4-2 1 0 0,-1-1-12 0 0,0 0 1 0 0,-1 0 0 0 0,1 1-1 0 0,-13-7 1 0 0,13 9-23 0 0,1-1 0 0 0,-1 2 1 0 0,0-1-1 0 0,0 0 0 0 0,0 1 0 0 0,0 0 0 0 0,0 1 0 0 0,0-1 1 0 0,0 1-1 0 0,0 0 0 0 0,0 1 0 0 0,0-1 0 0 0,0 1 0 0 0,1 0 0 0 0,-8 3 1 0 0,8-3 6 0 0,0 1 0 0 0,0 0 0 0 0,0 0 0 0 0,0 1 0 0 0,0-1 0 0 0,1 1 0 0 0,-1 0 0 0 0,1 1 0 0 0,-1-1 0 0 0,1 1-1 0 0,0-1 1 0 0,1 1 0 0 0,-1 1 0 0 0,1-1 0 0 0,0 0 0 0 0,-5 9 0 0 0,5-7 3 0 0,1 0-1 0 0,0 0 0 0 0,0 0 1 0 0,1 0-1 0 0,-1 0 0 0 0,1 1 1 0 0,1-1-1 0 0,-1 0 0 0 0,1 1 1 0 0,0-1-1 0 0,1 0 0 0 0,-1 1 0 0 0,1-1 1 0 0,1 0-1 0 0,-1 0 0 0 0,4 10 1 0 0,-2-10-14 0 0,0 1-1 0 0,0 0 1 0 0,1-1 0 0 0,0 1 0 0 0,0-1 0 0 0,0 0 0 0 0,1 0-1 0 0,0-1 1 0 0,0 1 0 0 0,0-1 0 0 0,1 0 0 0 0,0 0 0 0 0,12 7-1 0 0,-8-7 2 0 0,1 0 0 0 0,0-1 0 0 0,0 0 0 0 0,0 0 0 0 0,1-1 0 0 0,21 3 0 0 0,-14-4-995 0 0,0-1 0 0 0,0-1 0 0 0,29-3 1 0 0,-30 0-680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1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295 105 3801 0 0,'-5'-5'1515'0'0,"0"-1"1"0"0,0 0 0 0 0,-5-8-1 0 0,8 9-1030 0 0,-1 1-1 0 0,0 0 1 0 0,-1 0-1 0 0,1 0 1 0 0,-1 0-1 0 0,1 0 1 0 0,-1 1-1 0 0,0 0 1 0 0,-6-4-1 0 0,7 5-365 0 0,-4-2 50 0 0,0 0 1 0 0,0 1-1 0 0,0-1 0 0 0,0 1 1 0 0,0 1-1 0 0,-1-1 1 0 0,-14-1-1 0 0,10 3-126 0 0,0 0 1 0 0,-1 1-1 0 0,1 0 1 0 0,-21 4-1 0 0,29-3-68 0 0,-1 0 1 0 0,1 0-1 0 0,-1 0 1 0 0,1 1 0 0 0,-1 0-1 0 0,1-1 1 0 0,0 2-1 0 0,0-1 1 0 0,0 0-1 0 0,0 1 1 0 0,0 0-1 0 0,1 0 1 0 0,-1 0-1 0 0,1 0 1 0 0,-4 6-1 0 0,6-8 0 0 0,0 0-1 0 0,1 0 1 0 0,-1-1-1 0 0,1 1 0 0 0,0 0 1 0 0,-1 0-1 0 0,1 0 0 0 0,0 0 1 0 0,0 0-1 0 0,-1 0 1 0 0,1 0-1 0 0,0 0 0 0 0,0 0 1 0 0,0 0-1 0 0,0 0 1 0 0,0 0-1 0 0,1 0 0 0 0,-1 0 1 0 0,0 0-1 0 0,0 0 0 0 0,0 0 1 0 0,1 0-1 0 0,-1 0 1 0 0,1 0-1 0 0,-1-1 0 0 0,1 1 1 0 0,-1 0-1 0 0,1 0 0 0 0,-1 0 1 0 0,1-1-1 0 0,0 1 1 0 0,1 1-1 0 0,2 2-35 0 0,1 0 0 0 0,0 0-1 0 0,0 0 1 0 0,7 3 0 0 0,-8-5 66 0 0,13 8-80 0 0,1-2 1 0 0,31 11 0 0 0,-33-13 53 0 0,0 0 1 0 0,0 1-1 0 0,0 0 1 0 0,17 13-1 0 0,-15-7 44 0 0,-4-4-10 0 0,-1 0 1 0 0,13 13-1 0 0,-23-20 12 0 0,0 1 0 0 0,-1 0 0 0 0,1 0-1 0 0,-1 1 1 0 0,1-1 0 0 0,-1 0-1 0 0,0 1 1 0 0,0-1 0 0 0,0 1 0 0 0,-1 0-1 0 0,0-1 1 0 0,1 1 0 0 0,0 6 0 0 0,-2-8 47 0 0,0-1 0 0 0,0 0 0 0 0,0 0 1 0 0,0 0-1 0 0,0 0 0 0 0,0 1 1 0 0,0-1-1 0 0,-1 0 0 0 0,1 0 1 0 0,0 0-1 0 0,-1 0 0 0 0,1 0 0 0 0,-1 0 1 0 0,1 1-1 0 0,-1-1 0 0 0,1 0 1 0 0,-3 1-1 0 0,2 0 15 0 0,-1 0 0 0 0,0-1 0 0 0,0 1 0 0 0,0-1 1 0 0,0 1-1 0 0,0-1 0 0 0,0 0 0 0 0,-3 1 0 0 0,-4 1 60 0 0,1 0 0 0 0,-1-1-1 0 0,-14 2 1 0 0,-7-1-85 0 0,-1-1 0 0 0,1-1 0 0 0,-37-5 0 0 0,62 4-156 0 0,1-1 0 0 0,-1 0 0 0 0,0 0 0 0 0,1-1 0 0 0,-1 1 0 0 0,1-1 0 0 0,-1 0 0 0 0,1 0 0 0 0,0 0 0 0 0,0-1 0 0 0,-7-5 0 0 0,10 7-89 0 0,0 0 0 0 0,0 0 0 0 0,0 0-1 0 0,0 0 1 0 0,0 0 0 0 0,0-1-1 0 0,0 1 1 0 0,0 0 0 0 0,0-1-1 0 0,0 1 1 0 0,1 0 0 0 0,-1-1-1 0 0,0 1 1 0 0,1-1 0 0 0,0 1 0 0 0,-1-1-1 0 0,1 1 1 0 0,0-1 0 0 0,0 0-1 0 0,0 1 1 0 0,-1-1 0 0 0,2 1-1 0 0,-1-1 1 0 0,0 1 0 0 0,0-1 0 0 0,0 0-1 0 0,1 1 1 0 0,-1-1 0 0 0,1 1-1 0 0,-1-1 1 0 0,1 1 0 0 0,0 0-1 0 0,0-1 1 0 0,0 1 0 0 0,-1 0 0 0 0,1-1-1 0 0,0 1 1 0 0,2-2 0 0 0,-1 1-484 0 0,0 0 1 0 0,1 0 0 0 0,-1 0 0 0 0,0 1 0 0 0,1-1-1 0 0,4-2 1 0 0,7-3 230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81 4385 0 0,'-5'-7'956'0'0,"0"0"1"0"0,0 1-1 0 0,-1 0 0 0 0,-1 0 1 0 0,1 1-1 0 0,-13-9 0 0 0,11 9-694 0 0,0 1 0 0 0,1 1 1 0 0,-2-1-1 0 0,1 1 0 0 0,0 1 0 0 0,-1-1 0 0 0,1 2 0 0 0,-1-1 0 0 0,0 1 0 0 0,-12 0 0 0 0,13 1-218 0 0,1 0 1 0 0,-1 0-1 0 0,1 1 1 0 0,-1 0-1 0 0,1 0 1 0 0,0 1 0 0 0,-1 0-1 0 0,1 0 1 0 0,0 1-1 0 0,0 0 1 0 0,-8 5-1 0 0,14-8-57 0 0,0 1-1 0 0,0-1 1 0 0,1 1-1 0 0,-1-1 1 0 0,0 1-1 0 0,0 0 1 0 0,1-1-1 0 0,-1 1 1 0 0,0 0-1 0 0,1 0 1 0 0,-1-1-1 0 0,1 1 1 0 0,-1 0-1 0 0,1 0 0 0 0,-1 0 1 0 0,1 0-1 0 0,-1 0 1 0 0,1 0-1 0 0,0-1 1 0 0,0 1-1 0 0,-1 0 1 0 0,1 0-1 0 0,0 1 1 0 0,0 0-12 0 0,1 0 0 0 0,-1-1 0 0 0,0 1 0 0 0,1 0 0 0 0,-1-1 0 0 0,1 1 0 0 0,0-1 0 0 0,-1 1 0 0 0,1-1 0 0 0,0 1 0 0 0,0-1-1 0 0,1 2 1 0 0,4 3-30 0 0,-1 0-1 0 0,1 0 1 0 0,0-1-1 0 0,10 7 0 0 0,3 0-82 0 0,34 16 0 0 0,-32-17 61 0 0,28 17-1 0 0,-28-14 69 0 0,26 11 0 0 0,-31-18 24 0 0,-1 1 1 0 0,0 1-1 0 0,-1 0 1 0 0,23 19-1 0 0,-35-27 50 0 0,-1 1 0 0 0,0-1 0 0 0,1 0 0 0 0,-1 1 1 0 0,0-1-1 0 0,0 1 0 0 0,0 0 0 0 0,0-1 0 0 0,0 1 0 0 0,0 0 0 0 0,0 0 0 0 0,0 0 0 0 0,-1 0 0 0 0,1-1 0 0 0,0 5 0 0 0,-1-5 24 0 0,0 1 0 0 0,-1-1 0 0 0,1 0 0 0 0,0 1 0 0 0,-1-1 0 0 0,1 0 0 0 0,-1 0 0 0 0,1 1 0 0 0,-1-1 0 0 0,0 0 0 0 0,1 0 0 0 0,-1 0 0 0 0,0 0 0 0 0,0 0 0 0 0,0 0 0 0 0,0 0 0 0 0,0 0 0 0 0,0 0 0 0 0,0-1 0 0 0,0 1 0 0 0,0 0 0 0 0,0 0 0 0 0,0-1 0 0 0,-2 1 0 0 0,-7 4 169 0 0,0-1-1 0 0,0 0 1 0 0,-1-1-1 0 0,1 0 1 0 0,-18 2-1 0 0,-56 1 385 0 0,75-6-603 0 0,-7 0-73 0 0,0 0 1 0 0,0-1-1 0 0,0-1 1 0 0,1-1-1 0 0,-16-4 1 0 0,29 6-74 0 0,0 1 0 0 0,0-1 1 0 0,0 0-1 0 0,0 0 1 0 0,0 0-1 0 0,0 0 0 0 0,0 0 1 0 0,1 0-1 0 0,-1-1 0 0 0,0 1 1 0 0,1 0-1 0 0,-1-1 1 0 0,1 0-1 0 0,0 1 0 0 0,-1-1 1 0 0,0-2-1 0 0,1 3-53 0 0,1 0 1 0 0,-1-1-1 0 0,1 1 0 0 0,-1 0 1 0 0,1 0-1 0 0,0-1 0 0 0,-1 1 1 0 0,1-1-1 0 0,0 1 0 0 0,0 0 1 0 0,0-1-1 0 0,0 1 0 0 0,1 0 1 0 0,-1-1-1 0 0,0 1 0 0 0,0 0 1 0 0,1-1-1 0 0,-1 1 0 0 0,1 0 1 0 0,-1 0-1 0 0,1-1 0 0 0,0 1 1 0 0,-1 0-1 0 0,1 0 0 0 0,1-2 1 0 0,3-2-887 0 0,0 0-1 0 0,0 0 1 0 0,0 1 0 0 0,10-7 0 0 0,0 1-381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6409 0 0,'-1'0'171'0'0,"-2"0"351"0"0,0 0 0 0 0,0 0 1 0 0,1 0-1 0 0,-1 0 0 0 0,0 1 1 0 0,-3 0-1 0 0,5 0-443 0 0,0 0 1 0 0,-1-1-1 0 0,1 1 0 0 0,0 0 0 0 0,0 0 0 0 0,-1 0 1 0 0,1 0-1 0 0,0 0 0 0 0,0 0 0 0 0,0 1 0 0 0,0-1 1 0 0,1 0-1 0 0,-2 2 0 0 0,-1 3 27 0 0,1-1 1 0 0,-1 1-1 0 0,1-1 1 0 0,1 1-1 0 0,-1 0 0 0 0,1 0 1 0 0,0-1-1 0 0,0 1 0 0 0,1 0 1 0 0,0 0-1 0 0,1 11 1 0 0,1 2 105 0 0,0 0 1 0 0,8 25 0 0 0,-4-23-166 0 0,1-1 0 0 0,0 1 0 0 0,2-1 0 0 0,0-1 0 0 0,18 28 0 0 0,-24-43-7 0 0,0-1 1 0 0,0 1 0 0 0,0-1 0 0 0,0 0 0 0 0,0 0 0 0 0,1 0 0 0 0,-1 0 0 0 0,1-1 0 0 0,0 1-1 0 0,0-1 1 0 0,0 0 0 0 0,0 0 0 0 0,0 0 0 0 0,0-1 0 0 0,0 1 0 0 0,1-1 0 0 0,-1 0-1 0 0,0-1 1 0 0,1 1 0 0 0,-1-1 0 0 0,1 0 0 0 0,-1 0 0 0 0,1 0 0 0 0,-1 0 0 0 0,6-2 0 0 0,-4 1 53 0 0,0-1 0 0 0,0 1 0 0 0,0-1 0 0 0,-1 0 0 0 0,1-1 0 0 0,-1 0 0 0 0,0 0 0 0 0,0 0 1 0 0,0 0-1 0 0,0-1 0 0 0,0 1 0 0 0,-1-1 0 0 0,1-1 0 0 0,-1 1 0 0 0,0 0 0 0 0,0-1 1 0 0,-1 0-1 0 0,5-7 0 0 0,-4 1-5 0 0,1 0-1 0 0,-1 0 1 0 0,-1 0 0 0 0,0 0 0 0 0,0 0 0 0 0,-1-1 0 0 0,1-17-1 0 0,-3 6 49 0 0,0 1 0 0 0,-7-44 0 0 0,6 57-86 0 0,-1-1-1 0 0,0 2 1 0 0,-5-14-1 0 0,6 20-60 0 0,0-1-1 0 0,0 1 1 0 0,0 0-1 0 0,-1-1 1 0 0,1 1-1 0 0,-1 0 1 0 0,1 0-1 0 0,-1 0 1 0 0,0 0 0 0 0,0 0-1 0 0,0 0 1 0 0,0 1-1 0 0,0-1 1 0 0,0 0-1 0 0,0 1 1 0 0,-4-2-1 0 0,6 3-11 0 0,-1 0-1 0 0,1-1 1 0 0,0 1-1 0 0,-1 0 1 0 0,1 0-1 0 0,0 0 1 0 0,-1 0-1 0 0,1 0 1 0 0,-1 0-1 0 0,1 0 1 0 0,0 0-1 0 0,-1 0 1 0 0,1 0-1 0 0,0 0 1 0 0,-1 0-1 0 0,1 1 1 0 0,0-1-1 0 0,-1 0 0 0 0,1 0 1 0 0,0 0-1 0 0,-1 0 1 0 0,1 1-1 0 0,0-1 1 0 0,-1 0-1 0 0,1 0 1 0 0,0 0-1 0 0,0 1 1 0 0,-1-1-1 0 0,1 1 1 0 0,-6 12-277 0 0,2 16 128 0 0,5-15 139 0 0,0 0 0 0 0,0-1 0 0 0,1 1 0 0 0,1 0 0 0 0,0-1 0 0 0,6 15 0 0 0,35 76-230 0 0,-40-96-47 0 0,1 1 0 0 0,0-2 0 0 0,0 1-1 0 0,0 0 1 0 0,11 10 0 0 0,-13-15-232 0 0,1 1 0 0 0,0-1 0 0 0,0 0 0 0 0,0 0 0 0 0,1 0 1 0 0,-1-1-1 0 0,0 0 0 0 0,1 0 0 0 0,0 0 0 0 0,-1 0 0 0 0,11 2 1 0 0,0-2 244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 6153 0 0,'0'11'2077'0'0,"-1"-9"-1853"0"0,1 1 0 0 0,0-1 0 0 0,0 0 0 0 0,0 1-1 0 0,0-1 1 0 0,1 0 0 0 0,0 3 0 0 0,17 66 1501 0 0,17 60 271 0 0,-22-79-1222 0 0,-13-52-753 0 0,0 1 0 0 0,0 0 0 0 0,1-1 0 0 0,-1 1 0 0 0,0-1 0 0 0,0 1 0 0 0,1-1 0 0 0,-1 1 0 0 0,0-1 0 0 0,1 1 0 0 0,-1-1 0 0 0,1 1 0 0 0,-1-1 0 0 0,0 1 0 0 0,1-1 0 0 0,-1 0 0 0 0,1 1 0 0 0,-1-1 0 0 0,1 0 0 0 0,-1 1 0 0 0,1-1 0 0 0,0 0 0 0 0,-1 0 0 0 0,1 1 0 0 0,-1-1 0 0 0,2 0 0 0 0,-3-29 1446 0 0,1 13-1345 0 0,-3-27 25 0 0,-1-37 55 0 0,4 66-242 0 0,1 1 0 0 0,0 0 0 0 0,7-27 0 0 0,-6 33 0 0 0,0 0 1 0 0,0 0 0 0 0,1 0-1 0 0,0 0 1 0 0,7-11-1 0 0,-9 16 21 0 0,1 0-1 0 0,-1 0 0 0 0,1 0 1 0 0,0 1-1 0 0,0-1 0 0 0,0 0 1 0 0,0 1-1 0 0,0-1 0 0 0,0 1 1 0 0,0 0-1 0 0,1-1 0 0 0,-1 1 1 0 0,0 0-1 0 0,1 1 0 0 0,-1-1 1 0 0,1 0-1 0 0,-1 1 0 0 0,1-1 1 0 0,-1 1-1 0 0,4 0 0 0 0,0-1 4 0 0,0 2-1 0 0,0-1 0 0 0,0 0 0 0 0,0 1 0 0 0,0 0 0 0 0,0 1 0 0 0,-1 0 0 0 0,1-1 0 0 0,0 2 0 0 0,-1-1 0 0 0,7 4 0 0 0,-4-1 13 0 0,-1 0 0 0 0,1 0 0 0 0,-1 1 0 0 0,0 0-1 0 0,-1 1 1 0 0,11 12 0 0 0,-6-3-50 0 0,0 0-1 0 0,-1 1 1 0 0,0 1-1 0 0,-1 0 1 0 0,-2 0-1 0 0,8 22 1 0 0,12 65-429 0 0,-21-83 248 0 0,-6-16-557 0 0,2-1 1 0 0,-1 0-1 0 0,4 9 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2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38 306 3001 0 0,'13'8'791'0'0,"0"0"1"0"0,0-2 0 0 0,1 1-1 0 0,0-2 1 0 0,0 0-1 0 0,21 5 1 0 0,-4-5 555 0 0,0 0 1 0 0,32-1-1 0 0,-56-3-1092 0 0,-1-1 0 0 0,1-1-1 0 0,-1 1 1 0 0,1-1 0 0 0,-1 0 0 0 0,1-1-1 0 0,-1 1 1 0 0,0-1 0 0 0,0-1 0 0 0,0 1-1 0 0,0-1 1 0 0,0 0 0 0 0,5-4 0 0 0,-7 4-26 0 0,0 0 0 0 0,-1 0 0 0 0,1 0 0 0 0,-1-1 0 0 0,0 0 0 0 0,0 1 1 0 0,0-1-1 0 0,0 0 0 0 0,0 0 0 0 0,-1-1 0 0 0,0 1 0 0 0,0 0 0 0 0,0-1 0 0 0,-1 1 1 0 0,1-1-1 0 0,-1 0 0 0 0,1-9 0 0 0,-1 5 52 0 0,-1 1 0 0 0,0-1-1 0 0,-1 0 1 0 0,0 0 0 0 0,-1 0 0 0 0,1 1 0 0 0,-1-1 0 0 0,-1 0-1 0 0,0 1 1 0 0,-6-12 0 0 0,2 5-104 0 0,-1 1-1 0 0,-1 0 1 0 0,-1 0-1 0 0,-18-20 1 0 0,22 27-247 0 0,0 1 1 0 0,-1 1-1 0 0,0-1 1 0 0,0 1 0 0 0,-1 1-1 0 0,1-1 1 0 0,-1 1 0 0 0,0 0-1 0 0,0 1 1 0 0,0 0 0 0 0,0 0-1 0 0,-1 1 1 0 0,-14-2 0 0 0,13 2-167 0 0,0 1 0 0 0,1 1 0 0 0,-1 0 0 0 0,0 0 1 0 0,0 1-1 0 0,0 0 0 0 0,1 1 0 0 0,-1 0 0 0 0,1 0 0 0 0,-1 1 1 0 0,-16 8-1 0 0,20-7-279 0 0,0 0 1 0 0,0 0 0 0 0,1 0 0 0 0,-1 1-1 0 0,1 0 1 0 0,0 0 0 0 0,1 0 0 0 0,-1 0-1 0 0,1 1 1 0 0,0 0 0 0 0,1 0 0 0 0,-1 0-1 0 0,1 0 1 0 0,0 0 0 0 0,1 1 0 0 0,-1-1-1 0 0,-1 13 1 0 0,0 6-2977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1040 0 0,'10'-2'3029'0'0,"10"-2"-2269"0"0,0 2 0 0 0,0 0 0 0 0,22 1-1 0 0,62 7 460 0 0,-65-3-961 0 0,14 1-102 0 0,51 3-34 0 0,158-4 118 0 0,-209-2-148 0 0,27 3-30 0 0,55 2-29 0 0,-73-5 16 0 0,177 0 26 0 0,440-1 114 0 0,-142 2-147 0 0,-206-2-52 0 0,-265 0 30 0 0,399 6 38 0 0,-316-4-98 0 0,40 1 117 0 0,-39 2-122 0 0,31 1 86 0 0,83 3-1 0 0,-101-5-9 0 0,287 14-81 0 0,-46 2 121 0 0,-263-11-37 0 0,209 14-43 0 0,-263-16 42 0 0,206 12-86 0 0,-95-6 74 0 0,-17-2-7 0 0,196 10-35 0 0,-79-8 72 0 0,93 4-41 0 0,327-27 169 0 0,-334-24-31 0 0,-235 16-181 0 0,-38 6 37 0 0,-12 2 52 0 0,-9 1-86 0 0,50-4 81 0 0,-9 8-26 0 0,-14 2-11 0 0,-82 1 20 0 0,103-4 97 0 0,-80 3-66 0 0,-40 2-163 0 0,9 1-516 0 0,-10 3-3205 0 0,-12-1 3525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3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1552 0 0,'111'5'3849'0'0,"163"-8"-2031"0"0,22-3-1649 0 0,-183 5-56 0 0,-21-1-159 0 0,115-1 29 0 0,-97 3 35 0 0,363-4 564 0 0,-86-1-480 0 0,-183 4-80 0 0,-42 3-16 0 0,36-1-2 0 0,184 1 27 0 0,-156 2 53 0 0,119 3-63 0 0,67 1 67 0 0,-64-5 107 0 0,107-1-184 0 0,269-4-107 0 0,-623 3-2 0 0,251 2-64 0 0,140 1 182 0 0,-398-4-42 0 0,192-2 13 0 0,64-3 97 0 0,-301 3-70 0 0,325-9-43 0 0,-3 11 38 0 0,-39 0 200 0 0,-242-1-189 0 0,54-1 13 0 0,87 0 63 0 0,-151 3-135 0 0,-47 0 89 0 0,0-1 1 0 0,33-4-1 0 0,76-9-130 0 0,-89 9 140 0 0,22-3-27 0 0,56-3-296 0 0,-92 9-259 0 0,49-1 704 0 0,-28 5-4162 0 0,-52-2 2641 0 0,-1 1 1062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3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5913 0 0,'2'2'10098'0'0,"14"-1"-9477"0"0,129-13 1650 0 0,-87 6-2181 0 0,-51 5-391 0 0,18-2 628 0 0,-11-3-4779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3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3321 0 0,'-2'-2'7977'0'0,"2"10"-6252"0"0,2 12-1893 0 0,8 112 1474 0 0,-2-16-1371 0 0,-7-106-287 0 0,1 1-1 0 0,1-1 0 0 0,4 14 1 0 0,-5-18-844 0 0,1 0 1 0 0,0-1-1 0 0,0 1 1 0 0,4 5-1 0 0,1-1 745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4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59 187 5905 0 0,'-6'8'414'0'0,"0"-1"0"0"0,0 1 0 0 0,1 0 0 0 0,0 0 0 0 0,0 0 0 0 0,1 1 0 0 0,0 0 0 0 0,0 0 0 0 0,1 0 0 0 0,1 0 0 0 0,-1 0 0 0 0,1 1 0 0 0,1-1 0 0 0,-1 17 0 0 0,1-9-239 0 0,2-1 0 0 0,0 1 0 0 0,0-1 0 0 0,2 1 0 0 0,0-1 0 0 0,1 0 0 0 0,10 27 0 0 0,-9-31-112 0 0,1 0 0 0 0,0-1 1 0 0,0 0-1 0 0,1 0 0 0 0,1-1 0 0 0,0 0 1 0 0,17 17-1 0 0,-17-19-9 0 0,0-2-1 0 0,1 1 1 0 0,-1-1 0 0 0,1 0 0 0 0,1 0 0 0 0,-1-1 0 0 0,1-1-1 0 0,0 0 1 0 0,18 6 0 0 0,10-2 158 0 0,76 9-1 0 0,-90-16-163 0 0,0 0-1 0 0,0-2 0 0 0,0 0 1 0 0,34-8-1 0 0,-44 6-5 0 0,-1-2 1 0 0,1 1-1 0 0,-1-2 0 0 0,0 1 0 0 0,-1-2 0 0 0,0 0 0 0 0,0 0 0 0 0,0-1 0 0 0,-1-1 1 0 0,0 0-1 0 0,0 0 0 0 0,-1-1 0 0 0,-1 0 0 0 0,0-1 0 0 0,0 0 0 0 0,8-15 0 0 0,-13 20 50 0 0,-1 0 0 0 0,0-1-1 0 0,0 1 1 0 0,-1-1-1 0 0,0 1 1 0 0,0-1 0 0 0,-1 0-1 0 0,1 0 1 0 0,-1 0 0 0 0,-1-11-1 0 0,0 9 81 0 0,-1-1 0 0 0,0 1 0 0 0,-1 0 0 0 0,0-1 0 0 0,0 1 0 0 0,-1 0 0 0 0,-6-12 0 0 0,-7-11 172 0 0,-1 0 1 0 0,-2 1-1 0 0,-2 0 1 0 0,0 2-1 0 0,-46-48 1 0 0,54 65-281 0 0,0-1 0 0 0,-1 2 0 0 0,0 0 0 0 0,-1 0 0 0 0,0 2 0 0 0,0 0 0 0 0,-32-13 0 0 0,33 16-286 0 0,0 2 1 0 0,0 0-1 0 0,-1 0 0 0 0,1 1 1 0 0,-1 1-1 0 0,0 1 0 0 0,1 0 1 0 0,-1 1-1 0 0,-29 3 0 0 0,38-2-31 0 0,-1 0 0 0 0,1 0-1 0 0,0 1 1 0 0,0 0 0 0 0,0 0-1 0 0,1 0 1 0 0,-1 1 0 0 0,0 0-1 0 0,1 0 1 0 0,0 0 0 0 0,0 1 0 0 0,0 0-1 0 0,0 0 1 0 0,0 0 0 0 0,1 0-1 0 0,0 1 1 0 0,0 0 0 0 0,-5 7-1 0 0,-2 7-1659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39 2232 0 0,'-14'-34'6897'0'0,"14"35"-6857"0"0,-1 0 1 0 0,0-1 0 0 0,1 1 0 0 0,-1 0 0 0 0,1 0 0 0 0,0-1 0 0 0,-1 1-1 0 0,1 0 1 0 0,0 0 0 0 0,-1 0 0 0 0,1 0 0 0 0,0 0 0 0 0,0 0 0 0 0,0-1-1 0 0,0 1 1 0 0,0 2 0 0 0,0-2 37 0 0,-3 32 211 0 0,2 1 0 0 0,1-1 0 0 0,7 43-1 0 0,-3-18-74 0 0,-2-20-126 0 0,-2-19 55 0 0,1 0-1 0 0,1-1 1 0 0,1 1-1 0 0,6 24 1 0 0,-8-56 2420 0 0,-3-10-2338 0 0,-9-84 377 0 0,-3-20-94 0 0,8 87-626 0 0,-1-61 1 0 0,7 100-23 0 0,1 2 54 0 0,1-1 0 0 0,-1 0-1 0 0,0 0 1 0 0,0 1 0 0 0,0-1 0 0 0,1 1 0 0 0,-1-1-1 0 0,0 1 1 0 0,0-1 0 0 0,0 1 0 0 0,0 0 0 0 0,0 0-1 0 0,0-1 1 0 0,0 1 0 0 0,0 0 0 0 0,-1 0 0 0 0,1 0-1 0 0,0 0 1 0 0,0 1 0 0 0,14 24-54 0 0,-10-17 22 0 0,97 155-300 0 0,-65-107 277 0 0,-23-35 136 0 0,27 30-1 0 0,-31-41 58 0 0,0-1 1 0 0,1 0-1 0 0,0-1 1 0 0,17 11-1 0 0,-25-18-12 0 0,1 0-1 0 0,-1 0 1 0 0,1 0-1 0 0,0-1 1 0 0,0 1 0 0 0,-1-1-1 0 0,1 0 1 0 0,0 0-1 0 0,0-1 1 0 0,0 1-1 0 0,7-1 1 0 0,-9 0 31 0 0,0 0 0 0 0,0 0 0 0 0,0-1 0 0 0,-1 1 0 0 0,1-1 0 0 0,0 1 0 0 0,0-1 0 0 0,0 1 0 0 0,0-1 0 0 0,-1 0 0 0 0,1 0 0 0 0,0 0 0 0 0,-1 0 0 0 0,1 0 1 0 0,-1-1-1 0 0,1 1 0 0 0,-1 0 0 0 0,1-1 0 0 0,-1 1 0 0 0,0-1 0 0 0,0 1 0 0 0,0-1 0 0 0,0 0 0 0 0,0 1 0 0 0,1-4 0 0 0,0-1 118 0 0,0-1 1 0 0,0 0-1 0 0,-1 0 1 0 0,0 0-1 0 0,0-1 0 0 0,-1 1 1 0 0,0 0-1 0 0,0 0 0 0 0,0 0 1 0 0,-1 0-1 0 0,-1 0 1 0 0,-1-9-1 0 0,-5-11 189 0 0,-20-44 0 0 0,28 70-378 0 0,-60-119-1017 0 0,51 104 170 0 0,-3-6-3513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6449 0 0,'-2'1'119'0'0,"0"0"-1"0"0,1 0 0 0 0,-1 0 0 0 0,0 0 1 0 0,1 0-1 0 0,-1 0 0 0 0,1 1 1 0 0,-1-1-1 0 0,1 0 0 0 0,0 1 0 0 0,-1-1 1 0 0,1 1-1 0 0,0-1 0 0 0,0 1 0 0 0,0 0 1 0 0,0-1-1 0 0,0 1 0 0 0,1 0 1 0 0,-1 0-1 0 0,0 0 0 0 0,1 0 0 0 0,0 0 1 0 0,-1-1-1 0 0,1 1 0 0 0,0 0 0 0 0,0 0 1 0 0,0 0-1 0 0,0 3 0 0 0,2 5 54 0 0,-1 0 0 0 0,2 0 0 0 0,-1-1 0 0 0,7 14 0 0 0,-3-3 273 0 0,-4-16-420 0 0,0 0 1 0 0,-1 0 0 0 0,2 1 0 0 0,-1-1-1 0 0,0-1 1 0 0,1 1 0 0 0,0 0 0 0 0,5 6-1 0 0,3 0-24 0 0,17 13-1 0 0,-20-17 41 0 0,-3-2 4 0 0,1-1 0 0 0,-1 0 0 0 0,1 0 0 0 0,-1 0 0 0 0,1-1 0 0 0,0 0 0 0 0,0 0-1 0 0,0 0 1 0 0,0-1 0 0 0,0 0 0 0 0,9 1 0 0 0,-12-2 33 0 0,0 1-1 0 0,0-1 1 0 0,0-1-1 0 0,0 1 1 0 0,0 0-1 0 0,0-1 1 0 0,0 1-1 0 0,0-1 1 0 0,0 0-1 0 0,0 0 1 0 0,0 0-1 0 0,0 0 1 0 0,-1-1-1 0 0,1 1 1 0 0,0-1-1 0 0,-1 0 1 0 0,1 1-1 0 0,-1-1 1 0 0,0 0-1 0 0,0 0 1 0 0,1-1-1 0 0,-1 1 1 0 0,-1 0-1 0 0,4-6 1 0 0,-2 2 2 0 0,-1 0 1 0 0,0 0-1 0 0,0 0 1 0 0,0 0-1 0 0,-1 0 1 0 0,0 0-1 0 0,-1-1 1 0 0,1 1-1 0 0,-1 0 1 0 0,0-1-1 0 0,-2-8 1 0 0,1 6 9 0 0,0 1 1 0 0,-1 0 0 0 0,0 0-1 0 0,-1 0 1 0 0,0 0 0 0 0,0 1-1 0 0,-1-1 1 0 0,-5-9-1 0 0,8 16-42 0 0,-1-1-1 0 0,1 0 1 0 0,-1 1-1 0 0,1-1 0 0 0,-1 1 1 0 0,0-1-1 0 0,0 1 0 0 0,1 0 1 0 0,-4-2-1 0 0,4 3-50 0 0,1-1-1 0 0,0 1 1 0 0,-1 0-1 0 0,1 0 1 0 0,-1 0 0 0 0,1-1-1 0 0,-1 1 1 0 0,1 0-1 0 0,-1 0 1 0 0,1 0-1 0 0,-1 0 1 0 0,1 0-1 0 0,-1 0 1 0 0,1 0-1 0 0,-1 0 1 0 0,1 0 0 0 0,-1 0-1 0 0,1 0 1 0 0,-1 0-1 0 0,1 1 1 0 0,-1-1-1 0 0,1 0 1 0 0,-1 0-1 0 0,1 0 1 0 0,-1 1 0 0 0,1-1-1 0 0,-1 0 1 0 0,1 1-1 0 0,0-1 1 0 0,-1 0-1 0 0,1 1 1 0 0,-1-1-1 0 0,1 0 1 0 0,0 1 0 0 0,0-1-1 0 0,-1 1 1 0 0,1-1-1 0 0,0 1 1 0 0,0-1-1 0 0,-1 1 1 0 0,1-1-1 0 0,0 1 1 0 0,0-1 0 0 0,0 1-1 0 0,-2 6-37 0 0,1-1 0 0 0,0 0 0 0 0,1 0-1 0 0,0 0 1 0 0,0 0 0 0 0,0 0 0 0 0,0 0 0 0 0,1 1 0 0 0,0-1 0 0 0,0 0-1 0 0,5 10 1 0 0,-4-8-48 0 0,1-1 0 0 0,1 1 1 0 0,-1-1-1 0 0,1 0 0 0 0,1 0 0 0 0,-1-1 0 0 0,1 0 0 0 0,10 11 0 0 0,-10-13-571 0 0,0 0-1 0 0,0-1 0 0 0,0 0 0 0 0,1 0 0 0 0,-1 0 0 0 0,7 2 0 0 0,-2-1-843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6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40 113 5297 0 0,'-1'1'170'0'0,"0"1"0"0"0,0-1 0 0 0,0 0 0 0 0,1 0 0 0 0,-1 1 0 0 0,0-1 0 0 0,1 0-1 0 0,-1 1 1 0 0,1-1 0 0 0,-1 0 0 0 0,1 1 0 0 0,0-1 0 0 0,-1 1 0 0 0,1-1 0 0 0,0 4 0 0 0,1-3 5 0 0,-1 1-1 0 0,1-1 1 0 0,0 1 0 0 0,0-1 0 0 0,0 1-1 0 0,0-1 1 0 0,1 0 0 0 0,1 3 0 0 0,-1-1-85 0 0,0-1-13 0 0,0 0 0 0 0,0 0-1 0 0,0 0 1 0 0,0 0 0 0 0,1 0 0 0 0,-1 0 0 0 0,1-1 0 0 0,-1 1 0 0 0,1-1 0 0 0,5 4 0 0 0,-2-3 70 0 0,0-1-1 0 0,0 1 1 0 0,0-1 0 0 0,1 0-1 0 0,-1-1 1 0 0,0 0 0 0 0,1 0-1 0 0,-1 0 1 0 0,1 0 0 0 0,-1-1-1 0 0,1 0 1 0 0,-1-1 0 0 0,0 0-1 0 0,1 0 1 0 0,8-2 0 0 0,-7 1 0 0 0,-1 0 0 0 0,0-1 0 0 0,0 1-1 0 0,0-1 1 0 0,-1-1 0 0 0,1 1 0 0 0,-1-1 0 0 0,0-1 0 0 0,0 1 0 0 0,0-1 0 0 0,0 0 0 0 0,-1 0 0 0 0,6-7 0 0 0,-9 10-29 0 0,-1 0 1 0 0,1-1 0 0 0,-1 1 0 0 0,0 0 0 0 0,0-1 0 0 0,0 1 0 0 0,0 0 0 0 0,0-1 0 0 0,0 1 0 0 0,-1-1-1 0 0,1 0 1 0 0,-1 1 0 0 0,0-1 0 0 0,1 0 0 0 0,-1 1 0 0 0,-1-6 0 0 0,0 5 34 0 0,0-1 1 0 0,0 1 0 0 0,0-1-1 0 0,0 1 1 0 0,-1 0-1 0 0,0-1 1 0 0,1 1 0 0 0,-1 0-1 0 0,0 0 1 0 0,-5-5-1 0 0,1 2-28 0 0,0 0-1 0 0,-1 0 0 0 0,1 1 0 0 0,-1 0 1 0 0,0 0-1 0 0,-1 1 0 0 0,1 0 0 0 0,-1 0 0 0 0,-13-4 1 0 0,12 5-231 0 0,0 1 0 0 0,0 0 0 0 0,-1 1 0 0 0,1 0 1 0 0,-1 0-1 0 0,1 1 0 0 0,0 0 0 0 0,-11 2 0 0 0,14-1-9 0 0,1 0-1 0 0,-1 0 0 0 0,1 1 0 0 0,-1-1 1 0 0,1 1-1 0 0,0 1 0 0 0,0-1 0 0 0,0 1 1 0 0,0 0-1 0 0,0 0 0 0 0,0 0 0 0 0,1 1 1 0 0,0-1-1 0 0,-7 9 0 0 0,9-11 30 0 0,1 1 0 0 0,0-1-1 0 0,0 1 1 0 0,0-1 0 0 0,0 1 0 0 0,0 0 0 0 0,0-1-1 0 0,0 1 1 0 0,1 0 0 0 0,-1 0 0 0 0,0 0 0 0 0,1-1 0 0 0,0 1-1 0 0,-1 0 1 0 0,1 0 0 0 0,0 0 0 0 0,0 0 0 0 0,0 0-1 0 0,0 0 1 0 0,0 0 0 0 0,2 3 0 0 0,-1-2-138 0 0,0 0 1 0 0,0 0-1 0 0,1-1 1 0 0,0 1-1 0 0,-1 0 0 0 0,1-1 1 0 0,0 1-1 0 0,0-1 1 0 0,1 1-1 0 0,-1-1 1 0 0,0 0-1 0 0,4 2 1 0 0,27 18-2858 0 0,-15-11 76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7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28 4537 0 0,'-1'-1'255'0'0,"1"0"-1"0"0,-1 1 1 0 0,0-1 0 0 0,0 1 0 0 0,1-1 0 0 0,-1 0-1 0 0,0 1 1 0 0,0-1 0 0 0,0 1 0 0 0,0 0-1 0 0,0-1 1 0 0,0 1 0 0 0,0 0 0 0 0,0 0-1 0 0,0-1 1 0 0,-2 1 0 0 0,3 1-183 0 0,-1-1 0 0 0,0 1-1 0 0,0-1 1 0 0,1 1 0 0 0,-1-1 0 0 0,0 1 0 0 0,1-1 0 0 0,-1 1-1 0 0,1 0 1 0 0,-1 0 0 0 0,1-1 0 0 0,-1 1 0 0 0,1 0 0 0 0,-1 0-1 0 0,1-1 1 0 0,0 1 0 0 0,-1 0 0 0 0,1 1 0 0 0,-1 1-12 0 0,0-1 0 0 0,1 0 0 0 0,0 1 0 0 0,-1-1 0 0 0,1 0 0 0 0,0 1 0 0 0,0-1 0 0 0,0 1 0 0 0,0-1 0 0 0,1 5 0 0 0,9 25 412 0 0,-1-3-180 0 0,-7-22-239 0 0,0 0 0 0 0,0 0 0 0 0,1-1 0 0 0,0 1 0 0 0,0-1 0 0 0,1 0 0 0 0,-1 1 0 0 0,1-2 0 0 0,1 1 0 0 0,-1 0 0 0 0,1-1 0 0 0,0 0 0 0 0,6 5 0 0 0,-6-6 56 0 0,0 0 0 0 0,-1-1 0 0 0,2 1 1 0 0,-1-1-1 0 0,0 0 0 0 0,1-1 1 0 0,-1 1-1 0 0,1-1 0 0 0,0 0 0 0 0,0 0 1 0 0,0-1-1 0 0,0 0 0 0 0,0 0 0 0 0,0 0 1 0 0,10-1-1 0 0,-13 0 0 0 0,0-1 0 0 0,-1 1 0 0 0,1-1 0 0 0,-1 1 0 0 0,1-1 1 0 0,-1 0-1 0 0,1 0 0 0 0,-1 0 0 0 0,1 0 0 0 0,-1-1 0 0 0,0 1 0 0 0,0-1 0 0 0,0 1 0 0 0,0-1 0 0 0,0 0 0 0 0,0 0 1 0 0,0 0-1 0 0,0 0 0 0 0,-1 0 0 0 0,1 0 0 0 0,-1 0 0 0 0,2-4 0 0 0,-1 2 95 0 0,0-1 1 0 0,0 0-1 0 0,-1 0 1 0 0,1 0-1 0 0,-1 1 0 0 0,-1-1 1 0 0,1 0-1 0 0,-1 0 0 0 0,1 0 1 0 0,-2-10-1 0 0,-1 5-11 0 0,0-1 0 0 0,0 1-1 0 0,-1 0 1 0 0,-6-14 0 0 0,-20-35-470 0 0,14 30-981 0 0,46 53-10052 0 0,-23-16 10992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7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29 173 2569 0 0,'-2'0'469'0'0,"1"0"0"0"0,0 1 1 0 0,-1-1-1 0 0,1 0 1 0 0,0 1-1 0 0,-1 0 1 0 0,1-1-1 0 0,0 1 0 0 0,0 0 1 0 0,-6 4 2346 0 0,6-4-2346 0 0,-1 2-1 0 0,1-2-363 0 0,1 1-1 0 0,-1-1 1 0 0,0 0-1 0 0,1 1 1 0 0,-1-1-1 0 0,1 0 1 0 0,-1 1-1 0 0,1-1 1 0 0,0 1-1 0 0,-1-1 1 0 0,1 1-1 0 0,0-1 1 0 0,0 1-1 0 0,0-1 1 0 0,0 0-1 0 0,1 1 1 0 0,-1-1-1 0 0,0 1 1 0 0,0-1-1 0 0,1 1 1 0 0,-1-1-1 0 0,1 0 1 0 0,-1 1-1 0 0,1-1 1 0 0,0 0-1 0 0,1 2 1 0 0,4 4 12 0 0,0 0 0 0 0,0-1 0 0 0,1 0-1 0 0,0 0 1 0 0,0-1 0 0 0,0 0 0 0 0,1 0 0 0 0,-1-1 0 0 0,1 0 0 0 0,1 0-1 0 0,15 5 1 0 0,-6-4 48 0 0,-1-1 0 0 0,1-1 0 0 0,-1-1 0 0 0,37 1 0 0 0,-46-3 14 0 0,0 0-1 0 0,0-1 0 0 0,0 0 0 0 0,0-1 1 0 0,0 0-1 0 0,0 0 0 0 0,0-1 0 0 0,0 0 0 0 0,11-6 1 0 0,-15 7-66 0 0,-1 0-1 0 0,0 0 1 0 0,0 0 0 0 0,0-1 0 0 0,0 1 0 0 0,0-1-1 0 0,0 1 1 0 0,-1-1 0 0 0,1 0 0 0 0,-1 0 0 0 0,0-1 0 0 0,1 1-1 0 0,-2 0 1 0 0,1-1 0 0 0,0 1 0 0 0,-1-1 0 0 0,1 0 0 0 0,-1 1-1 0 0,0-1 1 0 0,-1 0 0 0 0,1 0 0 0 0,0-4 0 0 0,0 1 65 0 0,-1 0 0 0 0,0 1 1 0 0,0-1-1 0 0,-1 0 0 0 0,0 0 1 0 0,0 0-1 0 0,-1 1 0 0 0,1-1 1 0 0,-1 0-1 0 0,-4-8 0 0 0,-1 4-222 0 0,1 0 1 0 0,-2 0-1 0 0,0 1 0 0 0,0 0 1 0 0,0 0-1 0 0,-1 1 0 0 0,-1 0 0 0 0,0 1 1 0 0,-14-10-1 0 0,19 15-219 0 0,1 0 0 0 0,-1 0 0 0 0,0 1 1 0 0,0 0-1 0 0,0 0 0 0 0,0 0 0 0 0,0 1 0 0 0,-1-1 0 0 0,1 1 0 0 0,0 1 1 0 0,-1-1-1 0 0,1 1 0 0 0,-1 0 0 0 0,1 0 0 0 0,-1 0 0 0 0,1 1 0 0 0,0 0 1 0 0,-1 0-1 0 0,1 0 0 0 0,0 0 0 0 0,0 1 0 0 0,0 0 0 0 0,0 0 1 0 0,-9 6-1 0 0,6-3-842 0 0,1 0 0 0 0,0 1 0 0 0,0 0 0 0 0,1 0 1 0 0,-10 12-1 0 0,-1 1 672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3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4929 0 0,'9'2'336'0'0,"10"1"250"0"0,0-1 0 0 0,-1 0-1 0 0,20-2 1 0 0,-12 0-423 0 0,181-8 802 0 0,-139 4-818 0 0,35-2-99 0 0,190-15-49 0 0,-128-1 199 0 0,216-25-103 0 0,78 19 2 0 0,-296 22 13 0 0,734-25-145 0 0,-685 27 69 0 0,108 4-18 0 0,-178 0 9 0 0,791-13 12 0 0,-494 1-71 0 0,794-28 198 0 0,269-40-152 0 0,-1363 72-17 0 0,208-13 142 0 0,323-13-63 0 0,-611 33-70 0 0,362-2 16 0 0,-32-5-21 0 0,-242-1 139 0 0,25-1-664 0 0,-145 7-1945 0 0,-18 3-19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8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35 3817 0 0,'0'0'6216'0'0,"0"1"-5840"0"0,-1 5-38 0 0,0 0 1 0 0,0 0-1 0 0,0 0 1 0 0,1 0 0 0 0,0 1-1 0 0,1-1 1 0 0,1 8-1 0 0,-1 8 241 0 0,5 91 799 0 0,25 139 0 0 0,-30-245-1369 0 0,0 0 1 0 0,1 0 0 0 0,0 0 0 0 0,1 0-1 0 0,5 12 1 0 0,-8-18-26 0 0,-2-12-1718 0 0,-24-41-2258 0 0,-2 1-1 0 0,-46-65 0 0 0,9 29 2666 0 0,45 61 1337 0 0,-25-45 1 0 0,37 54 1103 0 0,0 1 1 0 0,-7-21 0 0 0,13 30-255 0 0,0 1 298 0 0,0 0 0 0 0,0 0 0 0 0,0 0 0 0 0,0-10 0 0 0,2 16-1100 0 0,0-1 0 0 0,1 1 0 0 0,-1 0 0 0 0,0 0-1 0 0,0-1 1 0 0,1 1 0 0 0,-1 0 0 0 0,0 0-1 0 0,1 0 1 0 0,-1-1 0 0 0,0 1 0 0 0,1 0-1 0 0,-1 0 1 0 0,0 0 0 0 0,1 0 0 0 0,-1 0-1 0 0,0 0 1 0 0,1 0 0 0 0,-1 0 0 0 0,1 0-1 0 0,-1 0 1 0 0,0 0 0 0 0,1 0 0 0 0,-1 0 0 0 0,0 0-1 0 0,1 0 1 0 0,-1 0 0 0 0,0 0 0 0 0,1 0-1 0 0,13 3 447 0 0,-13-3-448 0 0,26 6 733 0 0,-9-1-422 0 0,1-1-1 0 0,27 2 0 0 0,134-6-135 0 0,-9 0-1394 0 0,-122 6-4313 0 0,-36-5 1370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19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8082 0 0,'8'4'335'0'0,"0"-1"1"0"0,1-1-1 0 0,0 0 1 0 0,-1 0 0 0 0,1 0-1 0 0,0-1 1 0 0,0-1-1 0 0,0 0 1 0 0,0 0-1 0 0,0 0 1 0 0,-1-1-1 0 0,14-3 1 0 0,-21 4-323 0 0,73-22 952 0 0,-63 19-711 0 0,0-2 1 0 0,0 0 0 0 0,-1 0-1 0 0,16-11 1 0 0,-25 15-214 0 0,0 1 0 0 0,0-1 1 0 0,0 0-1 0 0,-1 1 0 0 0,1-1 0 0 0,0 0 0 0 0,-1 0 0 0 0,1 1 1 0 0,0-1-1 0 0,-1 0 0 0 0,1 0 0 0 0,-1 0 0 0 0,0 0 0 0 0,1 0 0 0 0,-1 0 1 0 0,0 0-1 0 0,1 0 0 0 0,-1 0 0 0 0,0 0 0 0 0,0-2 0 0 0,0 2-4 0 0,0-1 0 0 0,-1 0 0 0 0,1 0 0 0 0,0 0-1 0 0,-1 0 1 0 0,0 1 0 0 0,1-1 0 0 0,-1 0 0 0 0,0 0-1 0 0,-2-2 1 0 0,1 0-8 0 0,-1 1 0 0 0,0-1 0 0 0,0 1 1 0 0,0 0-1 0 0,0 0 0 0 0,-1 0 0 0 0,1 0 0 0 0,-8-4 0 0 0,4 4-70 0 0,0 0 0 0 0,0 0 1 0 0,0 1-1 0 0,0 0 0 0 0,-1 0 0 0 0,1 1 0 0 0,-1 0 0 0 0,1 0 0 0 0,-1 1 1 0 0,1 0-1 0 0,-1 0 0 0 0,-8 2 0 0 0,11-1 10 0 0,-1 0 0 0 0,1 0-1 0 0,0 1 1 0 0,0-1 0 0 0,1 1 0 0 0,-1 0-1 0 0,0 1 1 0 0,1-1 0 0 0,-1 1 0 0 0,1 0 0 0 0,0 0-1 0 0,0 1 1 0 0,0-1 0 0 0,0 1 0 0 0,0 0 0 0 0,1-1-1 0 0,0 2 1 0 0,-4 4 0 0 0,5-4 47 0 0,-1 0 0 0 0,1 0-1 0 0,0 0 1 0 0,1 0 0 0 0,-1 0 0 0 0,1 1 0 0 0,0-1 0 0 0,1 0-1 0 0,-1 1 1 0 0,1-1 0 0 0,0 0 0 0 0,0 1 0 0 0,0-1 0 0 0,1 0 0 0 0,0 1-1 0 0,0-1 1 0 0,1 0 0 0 0,3 9 0 0 0,-3-7-11 0 0,1-1 0 0 0,0 1 0 0 0,1-1 0 0 0,0 0-1 0 0,0 0 1 0 0,0-1 0 0 0,0 1 0 0 0,1-1 0 0 0,0 0 0 0 0,0 0 0 0 0,0-1 0 0 0,1 1 0 0 0,0-1 0 0 0,6 3 0 0 0,-6-4-5 0 0,0-1 1 0 0,0 1-1 0 0,0-2 1 0 0,1 1-1 0 0,-1-1 1 0 0,1 0-1 0 0,-1 0 1 0 0,1 0-1 0 0,-1-1 1 0 0,1 0-1 0 0,-1-1 1 0 0,1 1-1 0 0,-1-1 1 0 0,1 0-1 0 0,8-3 1 0 0,2-2 0 0 0,-1 0-1 0 0,1-1 1 0 0,-2 0 0 0 0,24-15 0 0 0,-34 19-29 0 0,0-1 0 0 0,-1 1 1 0 0,1-1-1 0 0,-1 0 1 0 0,0 0-1 0 0,0 0 0 0 0,0 0 1 0 0,0-1-1 0 0,-1 0 0 0 0,4-6 1 0 0,-5 7-8 0 0,0 0 0 0 0,0-1 1 0 0,-1 1-1 0 0,0 0 0 0 0,0-1 1 0 0,0 1-1 0 0,0-1 0 0 0,-1 1 1 0 0,0-1-1 0 0,1 1 0 0 0,-2-1 1 0 0,1 1-1 0 0,-2-8 0 0 0,1 4 12 0 0,-1 1-1 0 0,0-1 1 0 0,0 1-1 0 0,-1-1 1 0 0,0 1-1 0 0,0 0 1 0 0,-7-12-1 0 0,9 19 23 0 0,1-1 2 0 0,-1 0 1 0 0,0 0-1 0 0,1 0 0 0 0,-1 0 0 0 0,1 1 1 0 0,-1-1-1 0 0,1 0 0 0 0,0 0 0 0 0,-1 0 1 0 0,1 0-1 0 0,0 0 0 0 0,0 0 0 0 0,0 0 0 0 0,0 0 1 0 0,0 0-1 0 0,0-1 0 0 0,0 1-113 0 0,0 1 103 0 0,-1 0-1 0 0,1 1 1 0 0,0-1-1 0 0,0 0 1 0 0,0 0 0 0 0,0 0-1 0 0,-1 1 1 0 0,1-1-1 0 0,0 0 1 0 0,0 0-1 0 0,0 0 1 0 0,0 1 0 0 0,0-1-1 0 0,0 0 1 0 0,0 0-1 0 0,0 1 1 0 0,0-1 0 0 0,0 0-1 0 0,0 0 1 0 0,0 1-1 0 0,0-1 1 0 0,0 0-1 0 0,0 0 1 0 0,0 1 0 0 0,0-1-1 0 0,0 0 1 0 0,0 0-1 0 0,0 0 1 0 0,0 1 0 0 0,0-1-1 0 0,0 0 1 0 0,1 0-1 0 0,-1 1 1 0 0,0-1-1 0 0,0 0 1 0 0,0 0 0 0 0,0 0-1 0 0,1 1 1 0 0,5 11 7 0 0,3 6 16 0 0,0 1 0 0 0,-1 0 0 0 0,10 41 0 0 0,-15-49-13 0 0,5 13 112 0 0,11 27 1 0 0,-16-46-25 0 0,-2-4 114 0 0,-4-4 116 0 0,3 2-270 0 0,-1 0 1 0 0,1-1-1 0 0,0 1 1 0 0,0 0-1 0 0,0-1 1 0 0,-1 1-1 0 0,2-1 1 0 0,-1 1-1 0 0,0-2 1 0 0,0-4-28 0 0,-1-8-1 0 0,-2-6-37 0 0,1-27 1 0 0,2 42 3 0 0,1 0 0 0 0,-1 0-1 0 0,1 1 1 0 0,0-1 0 0 0,1 1 0 0 0,-1-1 0 0 0,1 1 0 0 0,0-1 0 0 0,5-8 0 0 0,-5 11 4 0 0,0-1 0 0 0,0 1 0 0 0,0 0 0 0 0,1 0 0 0 0,-1 0 0 0 0,5-3 0 0 0,-5 5 7 0 0,0-1 0 0 0,0 1 0 0 0,0 0 0 0 0,0 0 0 0 0,0 0 1 0 0,1 0-1 0 0,-1 1 0 0 0,0-1 0 0 0,1 0 0 0 0,-1 1 0 0 0,5-1 1 0 0,-3 1 13 0 0,-1 0 0 0 0,1 0 0 0 0,0 0 0 0 0,0 1 1 0 0,0-1-1 0 0,-1 1 0 0 0,1 0 0 0 0,0 0 1 0 0,-1 0-1 0 0,1 1 0 0 0,0-1 0 0 0,-1 1 0 0 0,4 3 1 0 0,-2-2 9 0 0,-1 0 1 0 0,0 1-1 0 0,0 0 0 0 0,0-1 1 0 0,0 2-1 0 0,-1-1 1 0 0,1 0-1 0 0,3 8 1 0 0,-2-3-8 0 0,-1 0 1 0 0,0 1 0 0 0,0-1-1 0 0,-1 1 1 0 0,0 0 0 0 0,-1 0-1 0 0,0 0 1 0 0,0 0 0 0 0,-1 16-1 0 0,-1-25 75 0 0,0-1-93 0 0,-1 0 0 0 0,0-1 0 0 0,1 1 0 0 0,-1 0 0 0 0,0 0 0 0 0,1 0 0 0 0,-1-1 0 0 0,1 1 1 0 0,-1 0-1 0 0,0-1 0 0 0,1 1 0 0 0,-1 0 0 0 0,1-1 0 0 0,-1 1 0 0 0,1-1 0 0 0,-1 1 0 0 0,1-1 0 0 0,0 1 0 0 0,-1-1 0 0 0,1 1 0 0 0,0-1 0 0 0,-1 1 0 0 0,1-1 0 0 0,0 1 0 0 0,-1-1 0 0 0,1 0 0 0 0,0 1 1 0 0,0-2-1 0 0,-5-18-326 0 0,3 5-153 0 0,1 0 0 0 0,2-29 0 0 0,0 37 304 0 0,0-1-1 0 0,0 1 1 0 0,0 0 0 0 0,1-1 0 0 0,0 1 0 0 0,1 0 0 0 0,6-12-1 0 0,-8 17 167 0 0,0 1 0 0 0,0-1 1 0 0,0 0-1 0 0,0 1 0 0 0,0-1 0 0 0,1 1 0 0 0,-1 0 0 0 0,0-1 0 0 0,1 1 0 0 0,-1 0 0 0 0,1 0 0 0 0,0 0 0 0 0,-1 0 0 0 0,1 0 0 0 0,0 0 0 0 0,0 0 0 0 0,3-1 0 0 0,-3 2 27 0 0,-1 0 0 0 0,1 0 0 0 0,0 0-1 0 0,-1 0 1 0 0,1 0 0 0 0,0 1 0 0 0,-1-1 0 0 0,1 0-1 0 0,0 1 1 0 0,-1 0 0 0 0,1-1 0 0 0,-1 1 0 0 0,1 0-1 0 0,-1-1 1 0 0,1 1 0 0 0,-1 0 0 0 0,1 0 0 0 0,-1 0-1 0 0,0 0 1 0 0,3 3 0 0 0,3 4 53 0 0,-1 0 0 0 0,1 0-1 0 0,-1 0 1 0 0,-1 1 0 0 0,6 11-1 0 0,19 50 0 0 0,-24-56-73 0 0,2 12-5 0 0,-7-21-194 0 0,1 0 1 0 0,-1 0-1 0 0,1 0 0 0 0,0 0 0 0 0,0-1 0 0 0,1 1 1 0 0,-1 0-1 0 0,1-1 0 0 0,0 0 0 0 0,4 5 1 0 0,17 13-7638 0 0,-15-16 7307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25 149 4673 0 0,'14'38'2612'0'0,"-4"-10"-1462"0"0,1 0 0 0 0,1-1 0 0 0,27 43 0 0 0,-38-68-959 0 0,0 0 0 0 0,0-1 0 0 0,0 1 0 0 0,1-1 0 0 0,-1 0 0 0 0,0 1 0 0 0,1-1 1 0 0,0 0-1 0 0,-1 0 0 0 0,1 0 0 0 0,2 1 0 0 0,-8-14 692 0 0,-30-44 37 0 0,18 29-779 0 0,0 0-1 0 0,2-1 1 0 0,-19-50 0 0 0,30 69 18 0 0,0 1 0 0 0,1-1 1 0 0,0 1-1 0 0,0-17 1 0 0,2 22-151 0 0,0 1 1 0 0,0-1-1 0 0,0 0 1 0 0,1 1-1 0 0,-1-1 1 0 0,1 1-1 0 0,0-1 1 0 0,0 1 0 0 0,0 0-1 0 0,0-1 1 0 0,0 1-1 0 0,1 0 1 0 0,-1-1-1 0 0,0 1 1 0 0,1 0-1 0 0,0 0 1 0 0,0 0-1 0 0,-1 1 1 0 0,1-1 0 0 0,4-2-1 0 0,-2 1-45 0 0,1 0-1 0 0,-1 1 1 0 0,1 0-1 0 0,0 0 1 0 0,0 0-1 0 0,0 1 1 0 0,0 0-1 0 0,0 0 0 0 0,0 0 1 0 0,0 0-1 0 0,7 1 1 0 0,4 0-43 0 0,0 0 0 0 0,22 4 0 0 0,-31-2 75 0 0,0-1-1 0 0,0 1 1 0 0,1 1-1 0 0,-1-1 1 0 0,0 1 0 0 0,-1 0-1 0 0,1 1 1 0 0,0-1-1 0 0,-1 1 1 0 0,0 1-1 0 0,0-1 1 0 0,0 1-1 0 0,-1 0 1 0 0,0 0 0 0 0,1 1-1 0 0,-2 0 1 0 0,9 11-1 0 0,-11-14 20 0 0,-1 0-1 0 0,1 0 0 0 0,-1-1 1 0 0,0 1-1 0 0,0 0 0 0 0,0 0 1 0 0,0 0-1 0 0,0 0 0 0 0,0 0 1 0 0,-1 1-1 0 0,0-1 0 0 0,0 0 1 0 0,0 0-1 0 0,0 0 0 0 0,0 0 1 0 0,0 0-1 0 0,-1 1 0 0 0,1-1 1 0 0,-1 0-1 0 0,0 0 0 0 0,0 0 1 0 0,0 0-1 0 0,-1-1 0 0 0,1 1 1 0 0,-1 0-1 0 0,1 0 0 0 0,-1-1 1 0 0,0 1-1 0 0,0-1 0 0 0,-3 4 1 0 0,0-2-5 0 0,0 1 1 0 0,0-1 0 0 0,0 0 0 0 0,-1-1 0 0 0,1 1 0 0 0,-1-1-1 0 0,0 0 1 0 0,0-1 0 0 0,0 1 0 0 0,0-1 0 0 0,0 0 0 0 0,-1-1-1 0 0,1 1 1 0 0,-7-1 0 0 0,0 0-270 0 0,0 0-1 0 0,-20-3 1 0 0,28 1-295 0 0,-1 0-1 0 0,0 0 1 0 0,0 0-1 0 0,1-1 1 0 0,-1 0-1 0 0,1 0 1 0 0,0 0 0 0 0,-7-5-1 0 0,5 2-1740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0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8962 0 0,'8'0'425'0'0,"0"-1"0"0"0,0 0 0 0 0,-1-1 1 0 0,1 0-1 0 0,0 0 0 0 0,-1 0 0 0 0,0-1 0 0 0,0 0 0 0 0,0-1 0 0 0,10-5 1 0 0,2-4-115 0 0,-1 0 1 0 0,23-22 0 0 0,-33 27-188 0 0,0 1 0 0 0,0-1 1 0 0,-1 0-1 0 0,0-1 1 0 0,-1 0-1 0 0,0 0 0 0 0,5-10 1 0 0,-9 15-100 0 0,-1 0 0 0 0,1 0 0 0 0,-1 0 0 0 0,0 0 0 0 0,0 0 0 0 0,0 0 0 0 0,0 0 0 0 0,-1 0 1 0 0,0 0-1 0 0,0 0 0 0 0,0 0 0 0 0,0-1 0 0 0,-1 1 0 0 0,0 0 0 0 0,1 0 0 0 0,-1 0 0 0 0,-1 0 0 0 0,1 0 0 0 0,-1 1 1 0 0,1-1-1 0 0,-5-6 0 0 0,3 5-112 0 0,-1 0 0 0 0,0 0 0 0 0,-5-5 0 0 0,8 8 13 0 0,-1 1-1 0 0,1-1 1 0 0,-1 1 0 0 0,1 0 0 0 0,-1-1 0 0 0,0 1 0 0 0,0 0 0 0 0,1 0 0 0 0,-1 0 0 0 0,0 1-1 0 0,0-1 1 0 0,0 0 0 0 0,-3 0 0 0 0,4 1 32 0 0,1 0 0 0 0,-1 0-1 0 0,0 0 1 0 0,0 0 0 0 0,1 0 0 0 0,-1 0 0 0 0,0 0-1 0 0,1 0 1 0 0,-1 1 0 0 0,1-1 0 0 0,-1 0-1 0 0,0 0 1 0 0,1 1 0 0 0,-1-1 0 0 0,1 0-1 0 0,-1 1 1 0 0,0-1 0 0 0,1 0 0 0 0,-1 1 0 0 0,1-1-1 0 0,-1 1 1 0 0,0 0 0 0 0,1 0 11 0 0,-1 1 0 0 0,0-1 1 0 0,1 0-1 0 0,-1 1 0 0 0,1-1 0 0 0,-1 0 0 0 0,1 1 1 0 0,0-1-1 0 0,-1 1 0 0 0,1 1 0 0 0,0 1 25 0 0,0 1 0 0 0,0 0 0 0 0,1-1 0 0 0,-1 1-1 0 0,3 7 1 0 0,31 73 308 0 0,-23-59-260 0 0,16 50 0 0 0,-20-49 2 0 0,9 36 3 0 0,-15-56-14 0 0,0-1 0 0 0,-1 1 0 0 0,1-1-1 0 0,-1 1 1 0 0,-1-1 0 0 0,1 1-1 0 0,-3 9 1 0 0,3-15-8 0 0,-1 1-1 0 0,1-1 1 0 0,-1 0-1 0 0,0 1 1 0 0,1-1-1 0 0,-1 0 1 0 0,0 0-1 0 0,0 0 1 0 0,0 0 0 0 0,0 0-1 0 0,0 0 1 0 0,0 0-1 0 0,0 0 1 0 0,0 0-1 0 0,0 0 1 0 0,-1 0-1 0 0,1-1 1 0 0,0 1-1 0 0,0-1 1 0 0,-1 1 0 0 0,1-1-1 0 0,0 1 1 0 0,-1-1-1 0 0,1 0 1 0 0,-1 1-1 0 0,1-1 1 0 0,0 0-1 0 0,-1 0 1 0 0,1 0 0 0 0,-1 0-1 0 0,-1-1 1 0 0,-6 1-16 0 0,1-2 1 0 0,0 1-1 0 0,-16-6 1 0 0,22 7-12 0 0,-4-2-17 0 0,0 0 0 0 0,0 0 0 0 0,0 0 0 0 0,0-1 0 0 0,1 0 0 0 0,-1 0 0 0 0,1-1 0 0 0,0 0 0 0 0,-10-8 0 0 0,15 12 12 0 0,0 0 0 0 0,0 0-1 0 0,0 0 1 0 0,-1 0 0 0 0,1-1 0 0 0,0 1-1 0 0,0 0 1 0 0,0 0 0 0 0,0-1-1 0 0,0 1 1 0 0,0 0 0 0 0,0 0 0 0 0,-1 0-1 0 0,1-1 1 0 0,0 1 0 0 0,0 0 0 0 0,0 0-1 0 0,0-1 1 0 0,0 1 0 0 0,0 0 0 0 0,0 0-1 0 0,0-1 1 0 0,0 1 0 0 0,0 0-1 0 0,0-1 1 0 0,0 1 0 0 0,1 0 0 0 0,-1 0-1 0 0,0 0 1 0 0,0-1 0 0 0,0 1 0 0 0,0 0-1 0 0,0-1 1 0 0,10-3-40 0 0,15 3 129 0 0,-23 1-94 0 0,34 2 216 0 0,37 6 0 0 0,2 0-6082 0 0,-69-7 5575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1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6489 0 0,'-13'5'5529'0'0,"12"-3"-5238"0"0,0-1-122 0 0,0 0 0 0 0,1 1 0 0 0,-1-1-1 0 0,0 1 1 0 0,1-1 0 0 0,-1 1 0 0 0,1-1 0 0 0,-1 3-1 0 0,0 4-364 0 0,0 0 0 0 0,0-1 0 0 0,1 9 0 0 0,0-9 771 0 0,15 266 784 0 0,-11-233-1146 0 0,-4-36-191 0 0,9 84 360 0 0,-6-73-335 0 0,0 0-1 0 0,1-1 0 0 0,10 26 1 0 0,-14-40-50 0 0,0 2-29 0 0,1-1 0 0 0,-1 1 0 0 0,1-1 0 0 0,0 1 0 0 0,0-1 0 0 0,0 1 0 0 0,0-1 0 0 0,0 0 0 0 0,2 3 0 0 0,-2-4-44 0 0,-1-1 1 0 0,0 1-1 0 0,1 0 0 0 0,-1 0 1 0 0,0 0-1 0 0,1-1 1 0 0,-1 1-1 0 0,0 0 0 0 0,1 0 1 0 0,-1-1-1 0 0,0 1 1 0 0,0 0-1 0 0,1-1 0 0 0,-1 1 1 0 0,0 0-1 0 0,0-1 0 0 0,0 1 1 0 0,0 0-1 0 0,1-1 1 0 0,-1 1-1 0 0,0 0 0 0 0,0-1 1 0 0,0 1-1 0 0,0-1 0 0 0,0 1 1 0 0,0 0-1 0 0,0-1 1 0 0,0 0-1 0 0,1-15-1020 0 0,-1 13 580 0 0,-1-6-1363 0 0,1 0-1 0 0,-3-12 1 0 0,1 9 1505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1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5137 0 0,'13'-10'5999'0'0,"-10"8"-4799"0"0,3-1-1 0 0,1 0-620 0 0,-1 1 0 0 0,1 0 0 0 0,10-2-1 0 0,2 1 73 0 0,25-5-427 0 0,1 2 0 0 0,0 1 0 0 0,50 3 0 0 0,-62 3-1391 0 0,-1 2-1 0 0,35 6 1 0 0,-46-5-981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2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37 182 6633 0 0,'7'3'383'0'0,"1"-1"-1"0"0,-1 0 0 0 0,0-1 0 0 0,1 1 0 0 0,-1-1 0 0 0,1-1 1 0 0,-1 0-1 0 0,1 0 0 0 0,-1 0 0 0 0,1-1 0 0 0,7-2 0 0 0,-3 1-136 0 0,-1-1-1 0 0,0-1 1 0 0,0 0-1 0 0,0 0 1 0 0,0-1-1 0 0,14-10 0 0 0,-22 13-109 0 0,1 0-1 0 0,-1-1 0 0 0,0 1 0 0 0,0-1 0 0 0,0 0 0 0 0,5-6 0 0 0,-7 8-61 0 0,-1 0 0 0 0,1 0 0 0 0,0-1 0 0 0,-1 1 0 0 0,1 0 0 0 0,0-1 0 0 0,-1 1 0 0 0,0-1 0 0 0,1 1 0 0 0,-1 0 0 0 0,0-1 0 0 0,0 1 0 0 0,1-1 0 0 0,-1 1 0 0 0,0-1 0 0 0,-1 1 0 0 0,1-1 0 0 0,0 1 0 0 0,0-1 0 0 0,-1 1 0 0 0,0-3 0 0 0,-1-1-78 0 0,0 0 0 0 0,-1 0 0 0 0,0 0 0 0 0,0 0 0 0 0,0 0 0 0 0,-1 1 0 0 0,1-1 0 0 0,-1 1 0 0 0,0 0 0 0 0,0 0 0 0 0,-1 0 0 0 0,1 1 0 0 0,-1 0 0 0 0,0 0 0 0 0,1 0 0 0 0,-1 0 0 0 0,-1 1 0 0 0,1 0 0 0 0,0 0 0 0 0,-1 0 0 0 0,1 0 0 0 0,-1 1 0 0 0,1 0 0 0 0,-1 0 0 0 0,0 1 0 0 0,1 0 0 0 0,-1 0 0 0 0,0 0 0 0 0,1 0 0 0 0,-1 1 0 0 0,1 0 0 0 0,-1 0 0 0 0,1 1 0 0 0,-1-1 0 0 0,1 1 0 0 0,-6 3 0 0 0,4-1-61 0 0,1-1 0 0 0,0 1 0 0 0,0 0-1 0 0,1 1 1 0 0,-1 0 0 0 0,1-1 0 0 0,0 2-1 0 0,0-1 1 0 0,-4 7 0 0 0,6-8 48 0 0,1-1 1 0 0,0 1-1 0 0,0 0 0 0 0,1-1 1 0 0,-1 1-1 0 0,1 0 1 0 0,0 0-1 0 0,0 0 1 0 0,0 0-1 0 0,0 0 0 0 0,1 0 1 0 0,-1 0-1 0 0,1 0 1 0 0,0 0-1 0 0,0 0 1 0 0,1 0-1 0 0,1 7 0 0 0,0-2-6 0 0,1-1 0 0 0,0 0-1 0 0,0 0 1 0 0,1 0 0 0 0,0 0 0 0 0,0 0-1 0 0,1-1 1 0 0,0 1 0 0 0,0-1-1 0 0,1-1 1 0 0,9 10 0 0 0,-9-11 27 0 0,0 0 0 0 0,0-1 0 0 0,0 0 0 0 0,1 0 0 0 0,-1-1 0 0 0,1 1 0 0 0,0-2-1 0 0,0 1 1 0 0,0-1 0 0 0,0 0 0 0 0,0 0 0 0 0,1 0 0 0 0,14 0 0 0 0,-15-2-1 0 0,0 0 0 0 0,0-1-1 0 0,1 0 1 0 0,-1 0-1 0 0,0-1 1 0 0,0 1-1 0 0,0-2 1 0 0,-1 1 0 0 0,1-1-1 0 0,0 0 1 0 0,-1 0-1 0 0,0-1 1 0 0,0 1-1 0 0,0-2 1 0 0,0 1 0 0 0,8-9-1 0 0,-5 4-138 0 0,-1 0 1 0 0,0-1-1 0 0,0 0 0 0 0,-1 0 1 0 0,0 0-1 0 0,-1-1 0 0 0,0-1 0 0 0,7-20 1 0 0,-12 27 117 0 0,1-1-1 0 0,-1 0 1 0 0,0 0 0 0 0,0 1 0 0 0,-1-1-1 0 0,0 0 1 0 0,0 0 0 0 0,0 0 0 0 0,-2-8 0 0 0,0 5 43 0 0,0 0 1 0 0,0 1 0 0 0,-1-1-1 0 0,-1 1 1 0 0,-5-12 0 0 0,8 19-25 0 0,1 1 1 0 0,-1-1-1 0 0,1 1 0 0 0,-1-1 1 0 0,1 1-1 0 0,-1-1 0 0 0,1 1 1 0 0,-1 0-1 0 0,0-1 1 0 0,1 1-1 0 0,-1 0 0 0 0,0-1 1 0 0,1 1-1 0 0,-1 0 0 0 0,-1 0 1 0 0,2 0-6 0 0,0-1 1 0 0,0 1 0 0 0,0 0-1 0 0,0 0 1 0 0,0 0 0 0 0,0 0-1 0 0,0 0 1 0 0,-1 0-1 0 0,1 0 1 0 0,0 0 0 0 0,0 0-1 0 0,0 0 1 0 0,0 0-1 0 0,0 0 1 0 0,-1 0 0 0 0,1 0-1 0 0,0 0 1 0 0,0 0-1 0 0,0 0 1 0 0,0 0 0 0 0,0 0-1 0 0,-1 0 1 0 0,1 0-1 0 0,0 0 1 0 0,0 0 0 0 0,0 0-1 0 0,0 0 1 0 0,0 0 0 0 0,-1 0-1 0 0,1 0 1 0 0,0 0-1 0 0,0 0 1 0 0,0 0 0 0 0,0 1-1 0 0,0-1 1 0 0,0 0-1 0 0,0 0 1 0 0,-1 0 0 0 0,1 0-1 0 0,0 0 1 0 0,0 0-1 0 0,0 0 1 0 0,0 1 0 0 0,0-1-1 0 0,0 0 1 0 0,0 0-1 0 0,0 0 1 0 0,0 0 0 0 0,0 0-1 0 0,0 1 1 0 0,0-1 0 0 0,0 0-1 0 0,0 0 1 0 0,0 0-1 0 0,0 0 1 0 0,0 0 0 0 0,0 1-1 0 0,0-1 1 0 0,0 0-1 0 0,2 6-19 0 0,1 0 0 0 0,-2 0 0 0 0,3 9 0 0 0,-3-9 40 0 0,0-1 1 0 0,1 0-1 0 0,0 1 0 0 0,0-1 1 0 0,3 6-1 0 0,3 2 36 0 0,-1 1-1 0 0,0-1 0 0 0,8 25 1 0 0,-5-2-29 0 0,-6-19 11 0 0,1-1 1 0 0,0 1-1 0 0,11 21 0 0 0,-15-38-79 0 0,5 10 342 0 0,-3-8 264 0 0,-1-8 42 0 0,-2-11-378 0 0,-1 1 0 0 0,-5-32-1 0 0,3 36-248 0 0,1 0-1 0 0,1 0 0 0 0,0-1 0 0 0,0 1 1 0 0,2 0-1 0 0,-1 0 0 0 0,4-15 0 0 0,-1 13-35 0 0,-2 7 64 0 0,1-1 0 0 0,0 1 0 0 0,0 0-1 0 0,0 0 1 0 0,7-10 0 0 0,-9 15 2 0 0,1 1-1 0 0,0 0 0 0 0,0 0 0 0 0,0 0 0 0 0,0 0 0 0 0,0-1 0 0 0,0 1 0 0 0,0 1 0 0 0,0-1 0 0 0,1 0 0 0 0,-1 0 0 0 0,0 0 0 0 0,0 1 0 0 0,1-1 0 0 0,-1 0 0 0 0,1 1 0 0 0,-1 0 0 0 0,0-1 0 0 0,1 1 0 0 0,-1 0 0 0 0,1-1 0 0 0,-1 1 0 0 0,1 0 0 0 0,-1 0 0 0 0,1 0 0 0 0,-1 1 0 0 0,1-1 0 0 0,-1 0 0 0 0,1 0 0 0 0,-1 1 0 0 0,0-1 1 0 0,1 1-1 0 0,-1-1 0 0 0,2 2 0 0 0,3 1 9 0 0,0 0 1 0 0,0 0 0 0 0,-1 1 0 0 0,1 0 0 0 0,-1 0 0 0 0,0 0 0 0 0,6 7 0 0 0,3 5-19 0 0,12 17 0 0 0,-22-27 1 0 0,0 1 0 0 0,0-1 0 0 0,-1 1 0 0 0,0-1 1 0 0,-1 1-1 0 0,1 0 0 0 0,1 9 0 0 0,-1 3 220 0 0,3 30 0 0 0,-7-42 468 0 0,-1-11-343 0 0,-1-11-361 0 0,1 9-137 0 0,1 0-1 0 0,0 0 1 0 0,1-1 0 0 0,0 1-1 0 0,0 0 1 0 0,0 0-1 0 0,1-1 1 0 0,-1 1-1 0 0,1 0 1 0 0,4-10 0 0 0,2-9-475 0 0,7-15 55 0 0,-13 37 557 0 0,1-1 0 0 0,0 1 0 0 0,0 0 0 0 0,0 0 0 0 0,0 0 0 0 0,1 0 0 0 0,-1 0 0 0 0,6-4 0 0 0,-8 6 28 0 0,1 0 0 0 0,0 1 1 0 0,0-1-1 0 0,0 0 0 0 0,0 1 1 0 0,0-1-1 0 0,0 1 0 0 0,0 0 1 0 0,0-1-1 0 0,0 1 0 0 0,0 0 1 0 0,0 0-1 0 0,0-1 1 0 0,0 1-1 0 0,0 0 0 0 0,0 0 1 0 0,0 0-1 0 0,1 0 0 0 0,-1 1 1 0 0,0-1-1 0 0,0 0 0 0 0,0 0 1 0 0,0 1-1 0 0,0-1 0 0 0,0 0 1 0 0,0 1-1 0 0,0-1 0 0 0,0 1 1 0 0,0-1-1 0 0,-1 1 1 0 0,1 0-1 0 0,0-1 0 0 0,0 1 1 0 0,0 0-1 0 0,1 1 0 0 0,2 3 55 0 0,0 0 0 0 0,0 1-1 0 0,0 0 1 0 0,4 8-1 0 0,-6-11-70 0 0,11 23 8 0 0,-2 1 0 0 0,13 45 0 0 0,-9-25-56 0 0,-8-25-258 0 0,6 17-605 0 0,0-16-4021 0 0,-8-16 3143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3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57 232 1144 0 0,'9'20'1447'0'0,"7"25"0"0"0,-1-4 611 0 0,-10-28-1395 0 0,4 10 956 0 0,7 25 1743 0 0,-42-104-423 0 0,-11-14-1658 0 0,3 7-433 0 0,29 51-727 0 0,0 1 0 0 0,0-1 0 0 0,2-1 0 0 0,-1 1 0 0 0,2-1 0 0 0,-1 1 0 0 0,0-20 0 0 0,3 26-101 0 0,1 0 0 0 0,-1 0 0 0 0,1 0 0 0 0,0 0 0 0 0,0 0 1 0 0,1 0-1 0 0,-1 1 0 0 0,4-7 0 0 0,-4 9-34 0 0,1-1-1 0 0,0 0 1 0 0,1 1 0 0 0,-1 0 0 0 0,1 0-1 0 0,-1 0 1 0 0,1 0 0 0 0,0 0 0 0 0,0 0-1 0 0,0 0 1 0 0,0 1 0 0 0,7-4 0 0 0,-4 3-5 0 0,-1 1-1 0 0,1 0 1 0 0,-1 0 0 0 0,1 1 0 0 0,0 0 0 0 0,-1 0 0 0 0,1 0-1 0 0,0 0 1 0 0,0 1 0 0 0,0 0 0 0 0,0 0 0 0 0,0 1-1 0 0,0 0 1 0 0,-1 0 0 0 0,1 0 0 0 0,0 0 0 0 0,-1 1 0 0 0,1 0-1 0 0,6 3 1 0 0,-2 0 9 0 0,1 1 0 0 0,-1 0 0 0 0,0 0 0 0 0,-1 1 0 0 0,1 0-1 0 0,-1 1 1 0 0,-1-1 0 0 0,14 17 0 0 0,-19-20 33 0 0,0 0 0 0 0,0 0 0 0 0,-1 0-1 0 0,1 1 1 0 0,-1-1 0 0 0,0 1 0 0 0,0 0 0 0 0,-1-1 0 0 0,1 1-1 0 0,-1 0 1 0 0,0 0 0 0 0,0 0 0 0 0,0 9 0 0 0,-1-11 15 0 0,-1 1 0 0 0,1-1 0 0 0,-1 0 0 0 0,1 0 0 0 0,-1 0 0 0 0,0 0 1 0 0,0 0-1 0 0,0 0 0 0 0,-1 0 0 0 0,1 0 0 0 0,-1 0 0 0 0,1-1 0 0 0,-1 1 0 0 0,0-1 0 0 0,0 1 1 0 0,0-1-1 0 0,0 0 0 0 0,-1 1 0 0 0,1-1 0 0 0,-1 0 0 0 0,1 0 0 0 0,-6 2 0 0 0,0 0-62 0 0,1-1 0 0 0,-1 1 0 0 0,0-2-1 0 0,0 1 1 0 0,0-1 0 0 0,-1 0 0 0 0,1-1-1 0 0,0 0 1 0 0,-1-1 0 0 0,1 1 0 0 0,-13-2-1 0 0,12 0-509 0 0,1-1-1 0 0,0 1 0 0 0,-1-1 0 0 0,1-1 1 0 0,0 1-1 0 0,-14-8 0 0 0,21 10 248 0 0,0-1-1 0 0,-1 1 1 0 0,1-1 0 0 0,0 0-1 0 0,0 1 1 0 0,0-1 0 0 0,-1 0-1 0 0,1 0 1 0 0,0 0-1 0 0,0 0 1 0 0,0 0 0 0 0,0 0-1 0 0,1 0 1 0 0,-1 0 0 0 0,0-1-1 0 0,0 1 1 0 0,1 0 0 0 0,-1 0-1 0 0,1-1 1 0 0,-2-1-1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2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13 101 7506 0 0,'-2'-2'363'0'0,"1"-1"0"0"0,0 1 0 0 0,-1 0 0 0 0,1-1 1 0 0,0 1-1 0 0,0 0 0 0 0,0-1 0 0 0,1 1 0 0 0,-1-1 0 0 0,0 0 1 0 0,1 1-1 0 0,0-1 0 0 0,0-2 0 0 0,0 3-260 0 0,0 0 0 0 0,0 1 0 0 0,0-1 0 0 0,1 0 0 0 0,-1 1 0 0 0,1-1-1 0 0,-1 0 1 0 0,1 1 0 0 0,0-1 0 0 0,0 1 0 0 0,-1-1 0 0 0,1 1 0 0 0,0-1 0 0 0,0 1 0 0 0,0 0-1 0 0,1 0 1 0 0,-1-1 0 0 0,0 1 0 0 0,0 0 0 0 0,1 0 0 0 0,1-1 0 0 0,4-2-42 0 0,0 0 0 0 0,0 0 0 0 0,1 1 0 0 0,-1-1 0 0 0,1 2 0 0 0,0-1 0 0 0,0 1 0 0 0,0 1 0 0 0,0-1 0 0 0,0 1 0 0 0,0 1 0 0 0,0-1 0 0 0,1 1 0 0 0,-1 1 0 0 0,0 0 0 0 0,0 0 0 0 0,0 0 0 0 0,0 1 0 0 0,9 3 0 0 0,-14-4-62 0 0,0 0 0 0 0,-1 1 0 0 0,1-1-1 0 0,0 1 1 0 0,-1-1 0 0 0,1 1 0 0 0,-1 0 0 0 0,0 0-1 0 0,1 0 1 0 0,-1 0 0 0 0,0 1 0 0 0,0-1 0 0 0,0 1-1 0 0,-1-1 1 0 0,4 5 0 0 0,-4-4-8 0 0,0-1 0 0 0,-1 1 1 0 0,1-1-1 0 0,0 1 0 0 0,-1 0 0 0 0,0-1 1 0 0,1 1-1 0 0,-1-1 0 0 0,0 1 0 0 0,0 0 1 0 0,-1-1-1 0 0,1 1 0 0 0,0-1 0 0 0,-1 1 1 0 0,0-1-1 0 0,1 1 0 0 0,-1-1 0 0 0,-3 5 1 0 0,-8 15-109 0 0,-1-2 1 0 0,-1 0-1 0 0,-21 23 1 0 0,-18 26 171 0 0,37-47 4 0 0,8-11 128 0 0,0 1-1 0 0,1-1 0 0 0,0 1 1 0 0,-6 15-1 0 0,13-25-141 0 0,-1-1 0 0 0,1 0 1 0 0,0 0-1 0 0,0 1 0 0 0,-1-1 0 0 0,1 0 1 0 0,0 0-1 0 0,0 1 0 0 0,0-1 1 0 0,0 0-1 0 0,1 0 0 0 0,-1 1 0 0 0,0-1 1 0 0,0 0-1 0 0,1 0 0 0 0,-1 0 0 0 0,1 1 1 0 0,-1-1-1 0 0,1 1 0 0 0,1 0 25 0 0,-1 0 0 0 0,1 0 0 0 0,-1-1-1 0 0,1 1 1 0 0,0-1 0 0 0,-1 1 0 0 0,1-1 0 0 0,0 1-1 0 0,4 1 1 0 0,0 0 73 0 0,1-1 0 0 0,-1 1 0 0 0,1-1 0 0 0,-1 0-1 0 0,1-1 1 0 0,8 1 0 0 0,4 0-139 0 0,1-2 1 0 0,-1 0-1 0 0,0-1 0 0 0,1-1 0 0 0,35-9 0 0 0,-47 9-1930 0 0,0 1 0 0 0,0-1 1 0 0,0 2-1 0 0,0-1 0 0 0,11 1 0 0 0,1 2 1281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4041 0 0,'0'0'1407'0'0,"0"-1"-1384"0"0,1 0 0 0 0,-1 1 1 0 0,0-1-1 0 0,1 1 0 0 0,-1-1 1 0 0,1 1-1 0 0,-1-1 0 0 0,1 1 0 0 0,-1-1 1 0 0,1 1-1 0 0,-1-1 0 0 0,2 0 1 0 0,45 0 1033 0 0,0 1 0 0 0,76 11 1 0 0,-21-1-675 0 0,226-13 454 0 0,-183-3-679 0 0,171-7-98 0 0,-98 3-3 0 0,66-7 102 0 0,-103 6-154 0 0,276-21 35 0 0,-353 26-32 0 0,183-10 10 0 0,-65 7-3 0 0,210-7 28 0 0,-49 5-48 0 0,-247 7 21 0 0,844-29-31 0 0,-630 19 105 0 0,115-6-113 0 0,422-28 119 0 0,-72 36-88 0 0,-805 12-8 0 0,751 8-26 0 0,174 0 709 0 0,-488-19-580 0 0,-229 4-51 0 0,-92 3-40 0 0,242-5-139 0 0,-318 7-518 0 0,-27 1-254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48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155 203 2841 0 0,'-7'-1'9234'0'0,"4"12"-9961"0"0,3-10 1061 0 0,-4 24-200 0 0,1 0-1 0 0,1 30 0 0 0,0-3-264 0 0,-1 8-72 0 0,-8 72-225 0 0,-1 17 402 0 0,4-58-71 0 0,1 0 60 0 0,10-14 1 0 0,0-12 33 0 0,-2-32-46 0 0,0-18 86 0 0,-3 29 0 0 0,-7 85-103 0 0,3-25 40 0 0,6-96 26 0 0,0 1-1 0 0,0 0 1 0 0,2 9-1 0 0,-1-11 10 0 0,0-1-1 0 0,0 1 1 0 0,-1 0 0 0 0,0 0-1 0 0,-2 10 1 0 0,-2 15-2 0 0,0 0 0 0 0,3 1-1 0 0,2 32 1 0 0,-1 21-5 0 0,-2-52 81 0 0,0-1-1 0 0,-8 36 1 0 0,7-53-79 0 0,1 0 0 0 0,1 0 1 0 0,1 21-1 0 0,0-16-13 0 0,-2 24 0 0 0,-6 58 123 0 0,3-46-6 0 0,1-7 54 0 0,0-3 37 0 0,0 23-113 0 0,0 20-30 0 0,1-2 4 0 0,1 4-38 0 0,1-9-25 0 0,1-75 3 0 0,-1 129 57 0 0,-4-75-21 0 0,-1 39-33 0 0,4-36 44 0 0,1 39-55 0 0,1-88-1 0 0,0 0 0 0 0,-3 18 0 0 0,1-18 9 0 0,0 0 1 0 0,2 20-1 0 0,8 187 71 0 0,-8-198 12 0 0,26 327 547 0 0,-22-309-611 0 0,-3-26-19 0 0,1 1 1 0 0,7 25-1 0 0,11 42-22 0 0,-12-47-19 0 0,17 49-1 0 0,-18-65-12 0 0,-3-12 45 0 0,-1 0-1 0 0,1 0 1 0 0,10 19-1 0 0,-12-27 10 0 0,0 1 0 0 0,-1-1-1 0 0,1 0 1 0 0,0 0-1 0 0,0 0 1 0 0,1 0 0 0 0,-1 0-1 0 0,0 0 1 0 0,0 0-1 0 0,1-1 1 0 0,-1 1-1 0 0,1-1 1 0 0,0 0 0 0 0,-1 1-1 0 0,1-1 1 0 0,0-1-1 0 0,0 1 1 0 0,0 0-1 0 0,3 0 1 0 0,44 9 4 0 0,-39-8-28 0 0,0 1-1 0 0,-1-1 1 0 0,1-1 0 0 0,0 0-1 0 0,0 0 1 0 0,14-2-1 0 0,-22 1 29 0 0,1 0-1 0 0,0-1 0 0 0,0 1 0 0 0,-1-1 0 0 0,1 0 1 0 0,-1-1-1 0 0,1 1 0 0 0,-1 0 0 0 0,1-1 0 0 0,-1 0 1 0 0,0 0-1 0 0,1 0 0 0 0,-1 0 0 0 0,4-4 0 0 0,-5 4 22 0 0,1-2 2 0 0,0 1 0 0 0,0-1 0 0 0,0 0 0 0 0,-1 0 0 0 0,0 0 0 0 0,1 0 1 0 0,-1 0-1 0 0,-1 0 0 0 0,1-1 0 0 0,1-7 0 0 0,4-43 331 0 0,-6 47-320 0 0,0-1-1 0 0,1 1 1 0 0,0 0 0 0 0,4-11 0 0 0,-3 12-3 0 0,-1 0-1 0 0,0 0 0 0 0,0-1 0 0 0,0 1 0 0 0,0-15 0 0 0,-2 13 8 0 0,1 0 0 0 0,1-1 0 0 0,0 1 0 0 0,0 0 0 0 0,0 0 0 0 0,8-16 0 0 0,-8 16 37 0 0,0 1 1 0 0,0-1 0 0 0,-1 0 0 0 0,1-18-1 0 0,1-7 211 0 0,4-35 82 0 0,-3-79 0 0 0,1-9 51 0 0,-4 66-161 0 0,-1 40-183 0 0,29-412 129 0 0,-19 376-206 0 0,8-73 14 0 0,2-16 54 0 0,-9 100-31 0 0,-2-19-9 0 0,-5 45 13 0 0,20-93 0 0 0,11-41 67 0 0,-8 33-47 0 0,-12 73-17 0 0,7-88-1 0 0,-10 80 27 0 0,0-6 20 0 0,-8 16-56 0 0,-3 40-9 0 0,8-53 1 0 0,8-91 130 0 0,-15 156-150 0 0,-2 9 16 0 0,-2-20 0 0 0,1 23-1 0 0,0 1 0 0 0,1-1-1 0 0,2-17 1 0 0,1 4-38 0 0,-2 1 0 0 0,-1-28 0 0 0,-1 36-15 0 0,-7-133 137 0 0,4 88-46 0 0,-17-94 0 0 0,13 107-63 0 0,-3-58 39 0 0,8 88-35 0 0,1 2 39 0 0,-1-1 0 0 0,-6-21 0 0 0,7 33-11 0 0,0 0-1 0 0,0 1 0 0 0,0-1 0 0 0,-1 0 0 0 0,0 1 0 0 0,0 0 0 0 0,0-1 1 0 0,0 1-1 0 0,0 0 0 0 0,-1 1 0 0 0,-6-7 0 0 0,-19-13 190 0 0,18 13-126 0 0,-1 0-1 0 0,0 1 1 0 0,-15-8 0 0 0,17 12-1 0 0,0 0 0 0 0,-1 0 0 0 0,1 1 0 0 0,-1 1 0 0 0,-1 0-1 0 0,-19-3 1 0 0,23 5-77 0 0,0 0 0 0 0,0 1 0 0 0,0 1-1 0 0,0-1 1 0 0,1 1 0 0 0,-1 1-1 0 0,0-1 1 0 0,0 1 0 0 0,1 1-1 0 0,-14 5 1 0 0,6-1-88 0 0,-1 1 0 0 0,1 1 0 0 0,1 1 0 0 0,-19 15 0 0 0,24-17-108 0 0,0 1-1 0 0,1-1 1 0 0,0 2 0 0 0,0-1 0 0 0,1 1 0 0 0,1 0-1 0 0,-7 13 1 0 0,3-4-143 0 0,2 1-1 0 0,1 0 1 0 0,-7 28-1 0 0,11-35-231 0 0,1 0 0 0 0,0 1 0 0 0,1-1-1 0 0,1 1 1 0 0,0-1 0 0 0,3 20-1 0 0,-1-14-1242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29:5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101 148 6681 0 0,'0'-1'116'0'0,"0"0"-1"0"0,0 1 1 0 0,0-1-1 0 0,0 1 1 0 0,0-1-1 0 0,0 1 0 0 0,0-1 1 0 0,0 0-1 0 0,-1 1 1 0 0,1-1-1 0 0,0 1 1 0 0,0-1-1 0 0,-1 1 1 0 0,1-1-1 0 0,0 1 0 0 0,0-1 1 0 0,-1 1-1 0 0,1-1 1 0 0,-1 1-1 0 0,1 0 1 0 0,0-1-1 0 0,-1 1 1 0 0,1 0-1 0 0,-1-1 0 0 0,1 1 1 0 0,-1 0-1 0 0,1-1 1 0 0,-1 1-1 0 0,1 0 1 0 0,-1 0-1 0 0,1-1 0 0 0,-1 1 1 0 0,1 0-1 0 0,-1 0 1 0 0,1 0-1 0 0,-1 0 1 0 0,-1 0-1 0 0,2 0-94 0 0,-1 0-1 0 0,0 0 1 0 0,0 0-1 0 0,0 0 1 0 0,1 1-1 0 0,-1-1 1 0 0,0 0 0 0 0,0 1-1 0 0,0-1 1 0 0,1 0-1 0 0,-1 1 1 0 0,0-1-1 0 0,1 1 1 0 0,-1-1-1 0 0,0 1 1 0 0,1-1-1 0 0,-1 1 1 0 0,1-1 0 0 0,-1 1-1 0 0,1 0 1 0 0,-1-1-1 0 0,1 1 1 0 0,-1 0-1 0 0,1-1 1 0 0,-1 3-1 0 0,-11 27-147 0 0,7-19 109 0 0,0 1-1 0 0,-3 12 1 0 0,2 9 19 0 0,0-1 1 0 0,3 1 0 0 0,0 44-1 0 0,11 100-146 0 0,-3-98 172 0 0,-4-72-28 0 0,7 88 5 0 0,-6-78-35 0 0,1-1 0 0 0,1 0 0 0 0,10 28-1 0 0,-7-30-25 0 0,0-1 0 0 0,15 21-1 0 0,3 4-26 0 0,-21-30 64 0 0,0-1 111 0 0,1 1-1 0 0,0 0 1 0 0,7 7-1 0 0,-11-13-45 0 0,0-1 0 0 0,0 1 0 0 0,1-1 0 0 0,-1 0 0 0 0,1 0 0 0 0,-1 1 0 0 0,1-1 0 0 0,-1 0 0 0 0,1 0 0 0 0,0 0 0 0 0,-1-1 0 0 0,1 1 0 0 0,0 0 0 0 0,0-1 0 0 0,0 1-1 0 0,0-1 1 0 0,-1 0 0 0 0,1 1 0 0 0,0-1 0 0 0,0 0 0 0 0,2 0 0 0 0,-2-1 13 0 0,0 1 0 0 0,-1-1 0 0 0,1 0-1 0 0,0 1 1 0 0,-1-1 0 0 0,1 0 0 0 0,-1 0 0 0 0,1 0-1 0 0,-1 0 1 0 0,1 0 0 0 0,-1 0 0 0 0,0-1 0 0 0,0 1-1 0 0,1 0 1 0 0,-1-1 0 0 0,1-1 0 0 0,15-28 624 0 0,-12 22-497 0 0,13-23 365 0 0,-8 13-173 0 0,0 1 1 0 0,-1-1-1 0 0,-1-1 0 0 0,7-23 1 0 0,-6 5-49 0 0,-1-1 1 0 0,-3-1 0 0 0,-1 1 0 0 0,-1-1 0 0 0,-4-42 0 0 0,-5 32-136 0 0,-1 0 0 0 0,-22-77 0 0 0,18 88-66 0 0,-2 0 0 0 0,-1 1 0 0 0,-38-69-1 0 0,45 96-33 0 0,0 0-1 0 0,0 1 0 0 0,-2 0 1 0 0,-9-10-1 0 0,17 19-87 0 0,0 0 0 0 0,0 0-1 0 0,0 0 1 0 0,0 0 0 0 0,0 1 0 0 0,0-1 0 0 0,0 0 0 0 0,-1 0 0 0 0,1 1-1 0 0,0-1 1 0 0,-1 1 0 0 0,1-1 0 0 0,0 1 0 0 0,-1 0 0 0 0,1-1-1 0 0,0 1 1 0 0,-1 0 0 0 0,1 0 0 0 0,-1 0 0 0 0,1 0 0 0 0,-2 0-1 0 0,1 1-52 0 0,0 0-1 0 0,0-1 1 0 0,1 1-1 0 0,-1 0 1 0 0,0 0-1 0 0,1 0 1 0 0,-1 0-1 0 0,1 0 1 0 0,-1 1-1 0 0,1-1 1 0 0,-1 0 0 0 0,1 1-1 0 0,-2 2 1 0 0,-3 4-175 0 0,1 1 1 0 0,0 0 0 0 0,1 1-1 0 0,-6 14 1 0 0,-38 142-1198 0 0,40-129 1065 0 0,-6 60 1 0 0,7 40 88 0 0,5-83 229 0 0,7 62 1 0 0,-3-96 20 0 0,1 1 1 0 0,1-1-1 0 0,1 0 0 0 0,0-1 1 0 0,2 1-1 0 0,11 23 0 0 0,-16-38 32 0 0,1 0 0 0 0,1 0-1 0 0,-1 0 1 0 0,1-1-1 0 0,-1 1 1 0 0,1-1-1 0 0,1 0 1 0 0,-1 0 0 0 0,0 0-1 0 0,1-1 1 0 0,0 1-1 0 0,0-1 1 0 0,8 4-1 0 0,-11-7 25 0 0,-1 0 0 0 0,0 1 0 0 0,0-1 0 0 0,0 0 0 0 0,0 0 0 0 0,1 0 0 0 0,-1 0 0 0 0,0 0 0 0 0,0 0 0 0 0,0 0 0 0 0,1 0 0 0 0,-1 0 0 0 0,0-1-1 0 0,0 1 1 0 0,0 0 0 0 0,0-1 0 0 0,0 1 0 0 0,0-1 0 0 0,2 0 0 0 0,-1 0 48 0 0,-1-1-1 0 0,1 0 1 0 0,0 1-1 0 0,0-1 1 0 0,-1 0-1 0 0,1 0 1 0 0,-1 0-1 0 0,0 1 1 0 0,2-4-1 0 0,0-2 92 0 0,0 0 0 0 0,0 0-1 0 0,0 0 1 0 0,-1 0 0 0 0,1-9-1 0 0,14-181 1074 0 0,-15 151-1096 0 0,-1-32 25 0 0,-15-115 0 0 0,9 154-84 0 0,-1 1 0 0 0,-20-66-1 0 0,25 101-79 0 0,0 1 0 0 0,0 0 0 0 0,0 0-1 0 0,0 0 1 0 0,0 0 0 0 0,0 0 0 0 0,0 0-1 0 0,-1 1 1 0 0,1-1 0 0 0,-1 0 0 0 0,0 1-1 0 0,1-1 1 0 0,-1 1 0 0 0,0-1-1 0 0,0 1 1 0 0,-2-1 0 0 0,3 1-40 0 0,0 1 1 0 0,0-1-1 0 0,0 1 1 0 0,0 0-1 0 0,0 0 1 0 0,-1 0-1 0 0,1-1 0 0 0,0 1 1 0 0,0 0-1 0 0,0 0 1 0 0,0 1-1 0 0,0-1 1 0 0,0 0-1 0 0,0 0 1 0 0,0 0-1 0 0,0 1 0 0 0,0-1 1 0 0,0 0-1 0 0,0 1 1 0 0,0-1-1 0 0,0 1 1 0 0,0-1-1 0 0,0 1 1 0 0,1 0-1 0 0,-1-1 0 0 0,0 1 1 0 0,0 0-1 0 0,0 0 1 0 0,1-1-1 0 0,-1 1 1 0 0,0 0-1 0 0,1 0 1 0 0,-1 0-1 0 0,1 0 0 0 0,-1 0 1 0 0,1 1-1 0 0,-6 10-196 0 0,0 1 0 0 0,2 0 0 0 0,-1 0 0 0 0,2 0 0 0 0,0 0 0 0 0,0 1 0 0 0,1-1 0 0 0,0 23 0 0 0,3 4-253 0 0,8 66 1 0 0,5-32 258 0 0,2 15 59 0 0,-11-38 154 0 0,-3-15 3 0 0,2-1 1 0 0,11 46-1 0 0,-13-75-18 0 0,0 0 0 0 0,0 0-1 0 0,1 0 1 0 0,0 0-1 0 0,0 0 1 0 0,0-1 0 0 0,1 1-1 0 0,4 5 1 0 0,-6-10 48 0 0,-1 1 0 0 0,0-1 1 0 0,1 1-1 0 0,-1-1 0 0 0,1 0 1 0 0,-1 1-1 0 0,1-1 0 0 0,0 0 0 0 0,0 0 1 0 0,-1 0-1 0 0,1 0 0 0 0,0-1 0 0 0,0 1 1 0 0,0 0-1 0 0,0-1 0 0 0,0 1 1 0 0,0-1-1 0 0,0 0 0 0 0,0 0 0 0 0,0 0 1 0 0,0 0-1 0 0,0 0 0 0 0,0 0 1 0 0,0 0-1 0 0,0 0 0 0 0,0-1 0 0 0,0 1 1 0 0,0-1-1 0 0,3-1 0 0 0,-3 0 54 0 0,1 1 0 0 0,-1-1 1 0 0,0 0-1 0 0,0 0 0 0 0,0 0 0 0 0,0 0 0 0 0,0 0 0 0 0,0 0 0 0 0,-1 0 0 0 0,1-1 1 0 0,-1 1-1 0 0,1-1 0 0 0,-1 1 0 0 0,0-1 0 0 0,1-4 0 0 0,2-5 101 0 0,0-1-1 0 0,0-12 0 0 0,-3 23-164 0 0,23-194 834 0 0,-24 163-756 0 0,-1 1 0 0 0,-1 0 0 0 0,-2 0 0 0 0,-14-61 1 0 0,13 75-66 0 0,0-1 1 0 0,-1 1 0 0 0,-12-24-1 0 0,15 35-46 0 0,-1 1-1 0 0,0-1 0 0 0,0 1 0 0 0,0 0 0 0 0,-1 1 0 0 0,1-1 0 0 0,-2 1 0 0 0,1 0 0 0 0,0 0 0 0 0,-1 0 1 0 0,-12-6-1 0 0,17 10-42 0 0,-1 0 0 0 0,1 0 1 0 0,-1 0-1 0 0,0 1 0 0 0,1-1 0 0 0,-1 1 1 0 0,0-1-1 0 0,1 1 0 0 0,-1 0 1 0 0,0 0-1 0 0,0-1 0 0 0,1 1 1 0 0,-1 1-1 0 0,0-1 0 0 0,0 0 1 0 0,1 0-1 0 0,-1 0 0 0 0,-2 2 0 0 0,1-1-65 0 0,1 0-1 0 0,0 0 1 0 0,0 1-1 0 0,0-1 1 0 0,0 0-1 0 0,0 1 1 0 0,1 0-1 0 0,-1 0 0 0 0,0-1 1 0 0,1 1-1 0 0,-3 4 1 0 0,-1 2-152 0 0,1 1 0 0 0,0-1-1 0 0,0 1 1 0 0,1 0 0 0 0,-4 16 0 0 0,2 4 19 0 0,0 1-1 0 0,2 0 1 0 0,1 0 0 0 0,2 0-1 0 0,1 0 1 0 0,5 31 0 0 0,4 3 35 0 0,31 107 0 0 0,-38-162 255 0 0,1 5-56 0 0,0 1-1 0 0,2-1 0 0 0,13 27 1 0 0,-17-38 41 0 0,0 1 0 0 0,0-1 0 0 0,1 0 1 0 0,0 0-1 0 0,0 0 0 0 0,-1 0 1 0 0,2 0-1 0 0,3 3 0 0 0,-4-5 32 0 0,-1 0 0 0 0,1 0 0 0 0,-1 1 0 0 0,1-1 0 0 0,-1-1 0 0 0,1 1 0 0 0,-1 0 0 0 0,1-1 0 0 0,0 1 0 0 0,-1-1 0 0 0,1 0 0 0 0,0 0 0 0 0,-1 0 0 0 0,4 0 1 0 0,-4-1 24 0 0,0 1 0 0 0,0-1 0 0 0,-1 0 0 0 0,1 1 0 0 0,0-1 0 0 0,0 0 0 0 0,0 0 0 0 0,-1 0 0 0 0,1 0 0 0 0,0 0 0 0 0,-1-1 0 0 0,1 1 0 0 0,-1 0 0 0 0,0-1 0 0 0,1 1 0 0 0,-1-1 0 0 0,0 1 0 0 0,0-1 0 0 0,0 0 0 0 0,2-3 0 0 0,0-3 121 0 0,1-1 0 0 0,-1 1 0 0 0,2-11 0 0 0,-5 17-177 0 0,12-50 585 0 0,9-102 0 0 0,-20 129-403 0 0,-1 0 1 0 0,0 1-1 0 0,-8-42 1 0 0,-1 25-18 0 0,-17-53 1 0 0,23 83-142 0 0,-1 1 0 0 0,0-1 0 0 0,-12-18 0 0 0,15 26-58 0 0,-1 0 0 0 0,0 0 1 0 0,0 1-1 0 0,0-1 0 0 0,-1 1 1 0 0,1-1-1 0 0,-1 1 0 0 0,1 0 1 0 0,-1 0-1 0 0,0 0 0 0 0,1 0 1 0 0,-1 0-1 0 0,0 1 0 0 0,0 0 1 0 0,0-1-1 0 0,-1 1 0 0 0,-5-1 1 0 0,8 2-45 0 0,-1-1 0 0 0,0 1 1 0 0,1 0-1 0 0,-1 0 0 0 0,0 0 1 0 0,1 0-1 0 0,-1 1 0 0 0,0-1 1 0 0,1 0-1 0 0,-1 1 0 0 0,0-1 1 0 0,1 1-1 0 0,-1 0 0 0 0,1-1 1 0 0,-1 1-1 0 0,1 0 0 0 0,-1 0 1 0 0,1 0-1 0 0,-1 0 0 0 0,1 0 1 0 0,0 0-1 0 0,0 1 0 0 0,0-1 1 0 0,0 0-1 0 0,0 1 0 0 0,0-1 1 0 0,0 0-1 0 0,-1 3 0 0 0,-1 3-130 0 0,0 0 0 0 0,0 1 0 0 0,1-1 0 0 0,-3 14 0 0 0,3-13 151 0 0,-4 15-192 0 0,3-12 67 0 0,1 1 1 0 0,-3 20 0 0 0,4 6 14 0 0,1-1 1 0 0,2 0-1 0 0,11 57 0 0 0,-3-27 190 0 0,-7-41-15 0 0,1-1-1 0 0,14 48 0 0 0,-17-70-32 0 0,0 0 0 0 0,1-1-1 0 0,-1 1 1 0 0,0 0 0 0 0,1 0-1 0 0,0-1 1 0 0,-1 1-1 0 0,1-1 1 0 0,0 1 0 0 0,0-1-1 0 0,1 0 1 0 0,2 3-1 0 0,-4-5 87 0 0,5-3 396 0 0,-4 0-391 0 0,-1 1 0 0 0,0 0 0 0 0,0-1 0 0 0,1 1 0 0 0,-1-1 0 0 0,-1 1 0 0 0,1-1 0 0 0,0 0 0 0 0,-1 1 0 0 0,1-5 0 0 0,0 2-10 0 0,9-94 587 0 0,-6 42-462 0 0,0 10-87 0 0,-1 0 0 0 0,-3 0 1 0 0,-2 0-1 0 0,-8-47 0 0 0,8 77-48 0 0,0 4 29 0 0,-7-25-1 0 0,8 34-68 0 0,0 0-1 0 0,-1 0 1 0 0,0 1-1 0 0,0-1 0 0 0,0 1 1 0 0,0-1-1 0 0,0 1 1 0 0,-1 0-1 0 0,1 0 1 0 0,-6-5-1 0 0,7 7-42 0 0,1 0 1 0 0,-1 1-1 0 0,0-1 1 0 0,0 1-1 0 0,1-1 1 0 0,-1 1-1 0 0,0-1 1 0 0,0 1-1 0 0,0 0 1 0 0,0-1-1 0 0,0 1 1 0 0,1 0-1 0 0,-1 0 1 0 0,0 0-1 0 0,0 0 1 0 0,0-1-1 0 0,0 1 1 0 0,0 0 0 0 0,0 1-1 0 0,0-1 1 0 0,0 0-1 0 0,0 0 1 0 0,1 0-1 0 0,-1 0 1 0 0,0 1-1 0 0,0-1 1 0 0,0 0-1 0 0,0 1 1 0 0,1-1-1 0 0,-1 1 1 0 0,0-1-1 0 0,0 1 1 0 0,1-1-1 0 0,-1 1 1 0 0,0 0-1 0 0,1-1 1 0 0,-1 1-1 0 0,0 0 1 0 0,1-1-1 0 0,-1 2 1 0 0,-2 1-105 0 0,1 1 1 0 0,0-1-1 0 0,0 1 1 0 0,1-1 0 0 0,-1 1-1 0 0,1 0 1 0 0,-3 7-1 0 0,1 14-105 0 0,1 0 0 0 0,1 0-1 0 0,4 46 1 0 0,-1-7 25 0 0,25 223-142 0 0,-24-270 224 0 0,8 29 0 0 0,-8-39-180 0 0,-1 0 0 0 0,1-1 0 0 0,0 0 0 0 0,0 1 0 0 0,0-1 0 0 0,1-1 0 0 0,5 8 0 0 0,1-5-2272 0 0,0-2 1000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9:34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834 297 3473 0 0,'2'-4'1269'0'0,"1"0"0"0"0,-1 0 0 0 0,0 0 0 0 0,3-7 0 0 0,3-20 1430 0 0,-2-32 312 0 0,-6 63-3009 0 0,1-5 151 0 0,-2 1-1 0 0,1-1 1 0 0,0 0 0 0 0,-1 1-1 0 0,0-1 1 0 0,0 1 0 0 0,0-1-1 0 0,-1 1 1 0 0,1 0 0 0 0,-1-1-1 0 0,-3-4 1 0 0,1 2 23 0 0,0 2-1 0 0,0-1 1 0 0,-1 0 0 0 0,0 1-1 0 0,0 0 1 0 0,-10-8 0 0 0,4 4-47 0 0,-1 1 1 0 0,0 1-1 0 0,-1 0 1 0 0,0 1 0 0 0,0 0-1 0 0,-26-7 1 0 0,20 9-182 0 0,-1 0 0 0 0,0 2 0 0 0,1 0 0 0 0,-1 1 0 0 0,0 1 0 0 0,0 1 1 0 0,0 0-1 0 0,-36 9 0 0 0,12 1-155 0 0,1 2 1 0 0,-75 33-1 0 0,91-33 121 0 0,0 1 1 0 0,2 1-1 0 0,-1 1 1 0 0,2 1-1 0 0,0 1 1 0 0,-38 39-1 0 0,55-50 31 0 0,0 1 0 0 0,1-1 0 0 0,0 1-1 0 0,0 1 1 0 0,1-1 0 0 0,0 1 0 0 0,-4 12 0 0 0,7-17 33 0 0,1-1 1 0 0,0 1-1 0 0,0 0 1 0 0,0 0-1 0 0,0 0 1 0 0,1 0 0 0 0,0 0-1 0 0,0 0 1 0 0,0 0-1 0 0,0 0 1 0 0,0 0-1 0 0,1 0 1 0 0,0-1-1 0 0,0 1 1 0 0,0 0-1 0 0,0 0 1 0 0,1 0-1 0 0,-1-1 1 0 0,1 1-1 0 0,4 6 1 0 0,0-3-1 0 0,-1 0 0 0 0,1-1-1 0 0,1 0 1 0 0,-1 0 0 0 0,1 0 0 0 0,0-1-1 0 0,1 0 1 0 0,-1 0 0 0 0,1-1 0 0 0,16 7 0 0 0,5 0 3 0 0,55 12 0 0 0,-68-20 17 0 0,152 31 23 0 0,48 12-70 0 0,-183-37 56 0 0,-1 2 0 0 0,1 1 0 0 0,-2 1 0 0 0,41 25 0 0 0,-62-32-3 0 0,0 2 1 0 0,0-1 0 0 0,-1 2 0 0 0,0-1 0 0 0,0 1 0 0 0,-1 0 0 0 0,12 18 0 0 0,-4-3 7 0 0,-2 0-1 0 0,13 33 1 0 0,-23-49 73 0 0,-1-1 1 0 0,0 1-1 0 0,0 1 0 0 0,-1-1 0 0 0,0 0 0 0 0,-1 1 0 0 0,0-1 0 0 0,0 1 1 0 0,0-1-1 0 0,-1 1 0 0 0,-1-1 0 0 0,1 1 0 0 0,-1-1 0 0 0,-1 1 1 0 0,0-1-1 0 0,0 0 0 0 0,0 0 0 0 0,-1 1 0 0 0,-8 13 0 0 0,5-11 118 0 0,-1 1 0 0 0,-1-1 0 0 0,0-1 0 0 0,-1 1 0 0 0,0-1 0 0 0,-1-1 0 0 0,1 0 0 0 0,-2 0 0 0 0,1-1 0 0 0,-1 0 1 0 0,-13 6-1 0 0,8-5 21 0 0,-1-2 0 0 0,0 0 1 0 0,0-1-1 0 0,0-1 1 0 0,0 0-1 0 0,-1-1 0 0 0,-32 2 1 0 0,13-3 17 0 0,-1-3-1 0 0,1 0 1 0 0,-75-12 0 0 0,91 8-252 0 0,1-1 0 0 0,-1-1 0 0 0,1 0 0 0 0,1-2 0 0 0,-1 0 0 0 0,1-1 0 0 0,0-1 0 0 0,-27-20 0 0 0,40 25-104 0 0,-1 0-1 0 0,1 0 0 0 0,1-1 0 0 0,-1 0 0 0 0,1 0 0 0 0,-7-11 1 0 0,11 14-138 0 0,-1 1 0 0 0,0-1 0 0 0,1 0 0 0 0,0 0 1 0 0,0 0-1 0 0,0 0 0 0 0,0 0 0 0 0,0 0 0 0 0,1 0 1 0 0,-1 0-1 0 0,1 0 0 0 0,0-1 0 0 0,0 1 0 0 0,0 0 0 0 0,0 0 1 0 0,0 0-1 0 0,1 0 0 0 0,-1 0 0 0 0,3-5 0 0 0,-2 5-88 0 0,0 1-1 0 0,1 0 0 0 0,0-1 1 0 0,0 1-1 0 0,-1 0 0 0 0,1-1 0 0 0,1 1 1 0 0,-1 0-1 0 0,0 1 0 0 0,3-3 0 0 0,-4 3 167 0 0,17-13-1984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9:35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582 207 8810 0 0,'-6'-16'1213'0'0,"-1"1"0"0"0,-1 1 0 0 0,-16-25 0 0 0,17 30-792 0 0,0 1-1 0 0,-1 0 0 0 0,0 1 1 0 0,0-1-1 0 0,0 1 1 0 0,-17-10-1 0 0,16 11-308 0 0,-1 1 0 0 0,-1 0 0 0 0,1 0 0 0 0,0 1 0 0 0,-1 0 0 0 0,0 0 0 0 0,0 2 0 0 0,0-1 0 0 0,-1 1-1 0 0,1 1 1 0 0,0 0 0 0 0,-1 1 0 0 0,1 0 0 0 0,0 1 0 0 0,-1 0 0 0 0,1 0 0 0 0,0 1 0 0 0,0 1 0 0 0,0 0 0 0 0,-16 7 0 0 0,14-5-124 0 0,0 2 0 0 0,1 0 0 0 0,-1 1 0 0 0,1 0 0 0 0,1 0 0 0 0,-1 1-1 0 0,2 1 1 0 0,-1 0 0 0 0,1 1 0 0 0,1 0 0 0 0,0 0 0 0 0,0 1 0 0 0,1 0 0 0 0,-7 14 0 0 0,5-7 10 0 0,1 1 0 0 0,1-1 0 0 0,0 1 0 0 0,-5 25 0 0 0,11-36 2 0 0,0-1 0 0 0,1 1 0 0 0,1 0-1 0 0,-1 0 1 0 0,1 0 0 0 0,1-1 0 0 0,-1 1 0 0 0,2 0-1 0 0,-1-1 1 0 0,1 1 0 0 0,0 0 0 0 0,7 15 0 0 0,-2-11-3 0 0,0-1 1 0 0,0 0 0 0 0,1 0 0 0 0,0-1 0 0 0,1 0 0 0 0,1-1-1 0 0,0 0 1 0 0,0 0 0 0 0,0-1 0 0 0,2 0 0 0 0,-1-1-1 0 0,1 0 1 0 0,0-1 0 0 0,0 0 0 0 0,15 5 0 0 0,-8-5 52 0 0,1 0 0 0 0,0-1-1 0 0,0-1 1 0 0,1-1 0 0 0,-1-1 0 0 0,1 0 0 0 0,0-2 0 0 0,0-1 0 0 0,33-2 0 0 0,-15-3 28 0 0,-1-2 0 0 0,49-15 0 0 0,-61 14-45 0 0,0-1 0 0 0,-1-2 0 0 0,0-1 0 0 0,26-16 0 0 0,-41 22 36 0 0,-1-1 0 0 0,0 0 0 0 0,13-12 1 0 0,-19 17-34 0 0,-1-1 0 0 0,0 0 0 0 0,1 0 0 0 0,-1 0 0 0 0,0 0 0 0 0,0 0 0 0 0,-1-1 0 0 0,1 1 0 0 0,-1 0 0 0 0,1-1 0 0 0,-1 1 0 0 0,0-1 0 0 0,-1 0 0 0 0,2-6 0 0 0,-2 8-16 0 0,-1 0 0 0 0,1 0 0 0 0,0 0 1 0 0,-1 0-1 0 0,1 0 0 0 0,-1 0 0 0 0,1 0 0 0 0,-1 0 0 0 0,0 0 0 0 0,0 1 1 0 0,0-1-1 0 0,0 0 0 0 0,0 0 0 0 0,0 1 0 0 0,-3-3 0 0 0,-1-2-5 0 0,-1 1 0 0 0,-10-8 0 0 0,13 11-28 0 0,1 1 0 0 0,0-1 1 0 0,-1 1-1 0 0,1 0 0 0 0,-1 0 1 0 0,0 0-1 0 0,1 0 0 0 0,-1 1 0 0 0,0-1 1 0 0,1 1-1 0 0,-1-1 0 0 0,0 1 1 0 0,0 0-1 0 0,1 0 0 0 0,-1 0 1 0 0,0 0-1 0 0,0 1 0 0 0,1-1 1 0 0,-1 1-1 0 0,0 0 0 0 0,1 0 0 0 0,-5 1 1 0 0,5-1-11 0 0,0 1 0 0 0,-1-1 0 0 0,1 0 0 0 0,0 1 0 0 0,0-1 0 0 0,0 1 0 0 0,0-1 0 0 0,0 1 0 0 0,0 0 0 0 0,0 0 0 0 0,1 0 0 0 0,-1 0 0 0 0,1 0 0 0 0,-1 1 0 0 0,1-1 1 0 0,0 0-1 0 0,0 1 0 0 0,0-1 0 0 0,0 1 0 0 0,0-1 0 0 0,1 1 0 0 0,-1-1 0 0 0,1 5 0 0 0,0-3 0 0 0,0 1 0 0 0,1-1-1 0 0,-1 1 1 0 0,1-1 0 0 0,0 1 0 0 0,1-1-1 0 0,-1 0 1 0 0,1 0 0 0 0,0 1 0 0 0,0-1 0 0 0,0 0-1 0 0,1-1 1 0 0,3 7 0 0 0,1-2-8 0 0,0 0 0 0 0,1 0 1 0 0,0 0-1 0 0,13 9 0 0 0,-11-11 43 0 0,0 0 0 0 0,0 0 0 0 0,0-1 0 0 0,1 0 0 0 0,0-1 0 0 0,0-1 0 0 0,0 1 0 0 0,0-2 0 0 0,13 3-1 0 0,10-2 137 0 0,61 0 0 0 0,-77-3-83 0 0,0-1 0 0 0,0-1 0 0 0,0 0 0 0 0,-1-2 0 0 0,1 0 0 0 0,-1 0 0 0 0,0-2 0 0 0,0 0-1 0 0,26-14 1 0 0,-24 9 120 0 0,31-22 0 0 0,-44 28-136 0 0,0 0 0 0 0,-1-1 0 0 0,1 1 1 0 0,-1-1-1 0 0,-1 0 0 0 0,1-1 0 0 0,-1 1 0 0 0,6-11 1 0 0,-7 9 25 0 0,1 0 1 0 0,-1 0 0 0 0,-1-1-1 0 0,1 1 1 0 0,-2-1 0 0 0,1 1-1 0 0,-1-1 1 0 0,0 0 0 0 0,-1-9 0 0 0,-1 6 6 0 0,0 1 1 0 0,-1 0 0 0 0,0 0 0 0 0,-1 0 0 0 0,0 0 0 0 0,-8-17 0 0 0,1 6-41 0 0,0 0 0 0 0,-2 1 0 0 0,0 0-1 0 0,-1 1 1 0 0,-1 1 0 0 0,-1 0 0 0 0,-1 1-1 0 0,-21-19 1 0 0,29 31-87 0 0,0 0 0 0 0,0 0-1 0 0,0 1 1 0 0,-1 0 0 0 0,0 1-1 0 0,0 0 1 0 0,0 0 0 0 0,-17-4 0 0 0,14 6-19 0 0,-1-1 1 0 0,0 2-1 0 0,0 0 1 0 0,0 0 0 0 0,0 1-1 0 0,-15 2 1 0 0,11 1-14 0 0,0 0 0 0 0,0 1 0 0 0,0 1 0 0 0,1 0 0 0 0,-1 1 0 0 0,1 1 0 0 0,1 1 0 0 0,-1 0 0 0 0,1 1 1 0 0,-16 12-1 0 0,19-11 3 0 0,1 0 0 0 0,1 0 0 0 0,-1 1 1 0 0,2 1-1 0 0,0 0 0 0 0,-13 21 1 0 0,12-16-27 0 0,2 0 0 0 0,0 1-1 0 0,1 0 1 0 0,-8 30 0 0 0,12-36 80 0 0,1 0-1 0 0,1 0 1 0 0,0 0-1 0 0,0 0 1 0 0,1 0-1 0 0,1 0 1 0 0,0 0-1 0 0,1 0 1 0 0,0 0-1 0 0,1 0 1 0 0,0 0-1 0 0,7 15 1 0 0,-2-8 23 0 0,1 0 1 0 0,1 0 0 0 0,1-1-1 0 0,1-1 1 0 0,0 0-1 0 0,20 20 1 0 0,-24-29 27 0 0,1 0 1 0 0,0 0 0 0 0,1-1-1 0 0,-1-1 1 0 0,1 1-1 0 0,1-2 1 0 0,-1 1-1 0 0,1-1 1 0 0,0-1-1 0 0,0 0 1 0 0,1 0-1 0 0,-1-1 1 0 0,1-1-1 0 0,0 0 1 0 0,17 1-1 0 0,-11-3 14 0 0,1 0-1 0 0,0 0 0 0 0,-1-2 1 0 0,1 0-1 0 0,-1-1 1 0 0,0-1-1 0 0,1-1 0 0 0,-2-1 1 0 0,21-9-1 0 0,-24 9 2 0 0,0-2-1 0 0,0 0 0 0 0,-1 0 1 0 0,0-2-1 0 0,0 1 0 0 0,-1-2 1 0 0,0 1-1 0 0,-1-2 0 0 0,16-20 1 0 0,-21 24 7 0 0,-1 1 0 0 0,0-1 0 0 0,-1 0 0 0 0,0 0 0 0 0,0-1 0 0 0,-1 1 0 0 0,0-1 0 0 0,0 0 0 0 0,-1 1 0 0 0,0-1 0 0 0,-1 0 0 0 0,0 0 0 0 0,0-1 0 0 0,-1 1 0 0 0,0 0 0 0 0,-1 0 0 0 0,0 0-1 0 0,-2-11 1 0 0,0 11-54 0 0,1 1 0 0 0,-1-1 0 0 0,0 1 0 0 0,-1 0 0 0 0,0 0 0 0 0,0 1 0 0 0,-1-1-1 0 0,1 1 1 0 0,-2 0 0 0 0,1 0 0 0 0,-1 0 0 0 0,-10-8 0 0 0,15 14-19 0 0,1 0 1 0 0,-1 0 0 0 0,0 1-1 0 0,0-1 1 0 0,0 1 0 0 0,0-1-1 0 0,1 0 1 0 0,-1 1 0 0 0,0-1-1 0 0,0 1 1 0 0,0 0-1 0 0,0-1 1 0 0,0 1 0 0 0,0 0-1 0 0,0 0 1 0 0,0 0 0 0 0,0-1-1 0 0,0 1 1 0 0,0 0-1 0 0,0 0 1 0 0,0 0 0 0 0,0 1-1 0 0,0-1 1 0 0,0 0 0 0 0,0 0-1 0 0,0 1 1 0 0,0-1 0 0 0,0 0-1 0 0,0 1 1 0 0,0-1-1 0 0,0 1 1 0 0,0-1 0 0 0,0 1-1 0 0,0-1 1 0 0,1 1 0 0 0,-1 0-1 0 0,0-1 1 0 0,0 1 0 0 0,1 0-1 0 0,-1 0 1 0 0,0 0-1 0 0,1 0 1 0 0,-1-1 0 0 0,1 1-1 0 0,-1 2 1 0 0,-1 1-34 0 0,0 1 0 0 0,1 0 1 0 0,0 0-1 0 0,0 0 0 0 0,0 0 0 0 0,0 0 1 0 0,1 0-1 0 0,0 0 0 0 0,1 10 0 0 0,1 3 0 0 0,6 25 0 0 0,-1-14 99 0 0,1 0-1 0 0,1-1 0 0 0,1 0 0 0 0,2-1 0 0 0,1 0 0 0 0,22 34 0 0 0,-27-50-214 0 0,0 1 1 0 0,1-2-1 0 0,1 1 1 0 0,0-1-1 0 0,0-1 1 0 0,20 15-1 0 0,-21-19-447 0 0,0 1-1 0 0,0-1 1 0 0,1-1-1 0 0,0 0 1 0 0,-1 0-1 0 0,2-1 1 0 0,-1 0-1 0 0,0-1 1 0 0,20 2-1 0 0,-1-2-1721 0 0,1-1 1867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9:39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1 878 11803 0 0,'0'1'137'0'0,"0"0"0"0"0,0 0 1 0 0,0-1-1 0 0,0 1 0 0 0,0 0 1 0 0,0 0-1 0 0,1 0 1 0 0,-1 0-1 0 0,0 0 0 0 0,1 0 1 0 0,-1 0-1 0 0,1 0 0 0 0,-1-1 1 0 0,1 1-1 0 0,-1 0 1 0 0,1 0-1 0 0,0-1 0 0 0,-1 1 1 0 0,1 0-1 0 0,0-1 0 0 0,1 2 1 0 0,19 13 928 0 0,-14-12-843 0 0,1 0 0 0 0,-1 0-1 0 0,1-1 1 0 0,0 1-1 0 0,0-2 1 0 0,-1 1 0 0 0,1-1-1 0 0,0 0 1 0 0,1-1-1 0 0,-1 0 1 0 0,0 0-1 0 0,0-1 1 0 0,0 0 0 0 0,15-4-1 0 0,2-2 125 0 0,0-2 0 0 0,-1 0 0 0 0,29-16 0 0 0,-38 18-182 0 0,-1-1 0 0 0,0-1 0 0 0,-1 0 0 0 0,0-1 0 0 0,0-1 1 0 0,-1 0-1 0 0,0 0 0 0 0,-1-1 0 0 0,0-1 0 0 0,-1 0 0 0 0,12-21 0 0 0,-14 21-72 0 0,-1 1 0 0 0,0-1-1 0 0,-1-1 1 0 0,0 1 0 0 0,-1-1-1 0 0,-1 0 1 0 0,0 0 0 0 0,-1 0-1 0 0,-1 0 1 0 0,2-21-1 0 0,-4 10-2 0 0,1-96 223 0 0,-2 97-251 0 0,-2 0-1 0 0,0 0 1 0 0,-7-24 0 0 0,2 18 8 0 0,-1 1 1 0 0,-2 0-1 0 0,-17-32 0 0 0,22 49-94 0 0,-1 0 0 0 0,0 1 0 0 0,0 1 0 0 0,-1-1 0 0 0,-1 1 0 0 0,0 0 0 0 0,0 1 0 0 0,-1 0 0 0 0,0 1 0 0 0,-12-8 0 0 0,16 12-45 0 0,1 1 0 0 0,-1 1 1 0 0,0-1-1 0 0,0 1 0 0 0,-1 0 0 0 0,1 0 0 0 0,0 0 0 0 0,-1 1 1 0 0,1 0-1 0 0,-1 1 0 0 0,1-1 0 0 0,-1 1 0 0 0,0 0 0 0 0,1 1 1 0 0,-1 0-1 0 0,1 0 0 0 0,-9 3 0 0 0,7-2-10 0 0,0 1-1 0 0,0 0 1 0 0,1 1 0 0 0,0 0 0 0 0,0 0 0 0 0,0 0-1 0 0,0 1 1 0 0,1 0 0 0 0,-1 1 0 0 0,1-1-1 0 0,1 1 1 0 0,-1 0 0 0 0,-7 11 0 0 0,3-1-23 0 0,0 1 0 0 0,2 1 0 0 0,-1 0 0 0 0,2 0 0 0 0,1 0 1 0 0,0 1-1 0 0,1 0 0 0 0,-3 22 0 0 0,1 19-97 0 0,0 80 0 0 0,11 146 99 0 0,27-1 46 0 0,-24-250 51 0 0,2 1 0 0 0,22 56 0 0 0,-21-67 8 0 0,2 0-1 0 0,0-1 1 0 0,2 0-1 0 0,19 25 1 0 0,-23-36 26 0 0,1 0 0 0 0,1-1-1 0 0,0 0 1 0 0,0-1 0 0 0,1 0 0 0 0,0-1 0 0 0,17 9 0 0 0,-21-14-28 0 0,0 0 1 0 0,1-1-1 0 0,-1 0 1 0 0,1-1-1 0 0,-1 0 1 0 0,1 0-1 0 0,0-1 1 0 0,0 0-1 0 0,0-1 0 0 0,1 0 1 0 0,-1-1-1 0 0,18-1 1 0 0,-19 0-76 0 0,0-1 0 0 0,-1 0-1 0 0,0 0 1 0 0,13-5 0 0 0,-18 5 30 0 0,0 1 0 0 0,0-1 0 0 0,1 1 0 0 0,-2-1 0 0 0,1 0 0 0 0,0 0-1 0 0,0-1 1 0 0,-1 1 0 0 0,1 0 0 0 0,-1-1 0 0 0,1 0 0 0 0,-1 1 0 0 0,0-1 0 0 0,1-4 0 0 0,4-6 4 0 0,-2 0 0 0 0,0-1 0 0 0,0 0 0 0 0,-1 0 0 0 0,2-16 0 0 0,-6 24 53 0 0,0 1 1 0 0,-1 0 0 0 0,1-1-1 0 0,-1 1 1 0 0,0 0 0 0 0,0 0 0 0 0,-1 0-1 0 0,0-1 1 0 0,-4-7 0 0 0,4 7-6 0 0,-1 0 0 0 0,1-1 0 0 0,0 1 0 0 0,1 0 0 0 0,-2-13 0 0 0,2 14-12 0 0,1 0 1 0 0,-1 1-1 0 0,0-1 0 0 0,0 0 1 0 0,0 0-1 0 0,-1 1 0 0 0,0-1 1 0 0,-2-4-1 0 0,3 8-2 0 0,1 0 0 0 0,0 0 0 0 0,-1 0-1 0 0,1 0 1 0 0,0 0 0 0 0,-1 0 0 0 0,1 0-1 0 0,0 0 1 0 0,0 0 0 0 0,0 0 0 0 0,0 0-1 0 0,0 0 1 0 0,0-2 0 0 0,0 3-11 0 0,1-1 0 0 0,-1 1 1 0 0,0-1-1 0 0,0 1 0 0 0,1-1 0 0 0,-1 1 0 0 0,0-1 1 0 0,1 1-1 0 0,-1-1 0 0 0,0 1 0 0 0,1 0 1 0 0,-1-1-1 0 0,1 1 0 0 0,-1 0 0 0 0,1-1 0 0 0,-1 1 1 0 0,1 0-1 0 0,-1-1 0 0 0,1 1 0 0 0,3-1-42 0 0,-1 0 0 0 0,0 1 0 0 0,1-1 0 0 0,-1 1 0 0 0,1 0-1 0 0,-1 0 1 0 0,4 0 0 0 0,11 2 15 0 0,25 5-1 0 0,-25-3 19 0 0,26 1 0 0 0,-16-4 62 0 0,-1-1-1 0 0,32-4 1 0 0,-48 2-4 0 0,0 0 0 0 0,0 0-1 0 0,0-1 1 0 0,0-1-1 0 0,-1 0 1 0 0,1 0 0 0 0,18-12-1 0 0,-24 13 17 0 0,-2 0 0 0 0,1 0-1 0 0,0-1 1 0 0,-1 1 0 0 0,1-1 0 0 0,-1 0-1 0 0,0 0 1 0 0,0 0 0 0 0,-1 0-1 0 0,1-1 1 0 0,-1 1 0 0 0,0-1-1 0 0,0 0 1 0 0,0 1 0 0 0,-1-1-1 0 0,0 0 1 0 0,0 0 0 0 0,0 0-1 0 0,0 0 1 0 0,-1-6 0 0 0,0-1 37 0 0,0 0 0 0 0,-1 1 0 0 0,0-1 0 0 0,-1 0 0 0 0,-1 1 1 0 0,0 0-1 0 0,-7-18 0 0 0,6 17-14 0 0,-2 1 0 0 0,1 0 1 0 0,-1 0-1 0 0,-1 0 0 0 0,-8-10 0 0 0,10 15-58 0 0,-1 0 1 0 0,0 0-1 0 0,1 1 0 0 0,-2 0 1 0 0,1 0-1 0 0,-1 1 0 0 0,1-1 0 0 0,-1 1 1 0 0,-8-3-1 0 0,6 4-53 0 0,0-1 0 0 0,0 1-1 0 0,0 0 1 0 0,0 1 0 0 0,0 0 0 0 0,-1 1-1 0 0,1 0 1 0 0,-1 0 0 0 0,1 1 0 0 0,-13 2 0 0 0,15-1-13 0 0,0 0 0 0 0,0 1 0 0 0,0 0 0 0 0,0 0 0 0 0,1 0 1 0 0,-1 1-1 0 0,1 0 0 0 0,0 1 0 0 0,0-1 0 0 0,0 1 0 0 0,0 0 1 0 0,0 1-1 0 0,1-1 0 0 0,-7 9 0 0 0,4-5-7 0 0,1 1 0 0 0,0 1 0 0 0,1-1 0 0 0,0 1 0 0 0,1 1 0 0 0,0-1 0 0 0,0 1 0 0 0,1-1 0 0 0,1 1 0 0 0,-4 15 0 0 0,3-3 25 0 0,1 1 0 0 0,1 0-1 0 0,1-1 1 0 0,3 25 0 0 0,-1-31 20 0 0,2 0 0 0 0,0 0 0 0 0,0 0 0 0 0,2-1 0 0 0,0 1-1 0 0,14 28 1 0 0,-8-22 24 0 0,2-1 0 0 0,0-1 0 0 0,1 0 0 0 0,18 19 0 0 0,-23-29 67 0 0,1 0 1 0 0,1-1-1 0 0,0-1 1 0 0,0 1-1 0 0,1-2 1 0 0,0 0-1 0 0,0 0 1 0 0,1-1-1 0 0,23 10 1 0 0,-26-14-7 0 0,-1 0 0 0 0,1-1 1 0 0,0 0-1 0 0,0 0 0 0 0,0-1 0 0 0,1 0 1 0 0,-1-1-1 0 0,0 0 0 0 0,0-1 1 0 0,0 0-1 0 0,0 0 0 0 0,0-1 1 0 0,0 0-1 0 0,16-7 0 0 0,-10 2 18 0 0,-1 0 0 0 0,-1-1 0 0 0,1 0 0 0 0,-1-2 0 0 0,-1 1 0 0 0,19-18 0 0 0,-8 3 61 0 0,0-1 0 0 0,23-32 0 0 0,-31 35-79 0 0,-1-1 1 0 0,-1-1-1 0 0,-1 0 0 0 0,-1 0 0 0 0,9-29 0 0 0,-10 18 11 0 0,-1-1 0 0 0,-1-1 0 0 0,4-41-1 0 0,-8 17 8 0 0,-2-73 0 0 0,-14-57-111 0 0,-2 85 58 0 0,10 87-123 0 0,-1 0 0 0 0,-2 1 0 0 0,-10-27 0 0 0,15 43 38 0 0,1 1-1 0 0,0 0 0 0 0,-1 0 1 0 0,0 0-1 0 0,1 0 0 0 0,-1 0 1 0 0,0 0-1 0 0,1 0 0 0 0,-1 0 1 0 0,0 1-1 0 0,0-1 0 0 0,0 0 1 0 0,0 0-1 0 0,0 1 0 0 0,-1-2 1 0 0,1 2 12 0 0,1 0 0 0 0,0 0 0 0 0,-1 0 1 0 0,1 0-1 0 0,0 0 0 0 0,-1 0 0 0 0,1 0 1 0 0,0 0-1 0 0,-1 0 0 0 0,1 0 0 0 0,0 0 1 0 0,-1 0-1 0 0,1 0 0 0 0,0 0 0 0 0,0 0 1 0 0,-1 0-1 0 0,1 0 0 0 0,0 1 0 0 0,-1-1 1 0 0,1 0-1 0 0,-1 0 0 0 0,1 1-11 0 0,-1 0 1 0 0,0-1-1 0 0,1 1 1 0 0,-1 0-1 0 0,1 0 0 0 0,-1-1 1 0 0,1 1-1 0 0,-1 0 1 0 0,1 0-1 0 0,-1 2 0 0 0,-2 10-66 0 0,1 0 0 0 0,0 0 0 0 0,0 0 0 0 0,2 0 0 0 0,0 14 0 0 0,0-11 46 0 0,27 371-393 0 0,-8-201 328 0 0,3-15 290 0 0,-18-150-128 0 0,1-1 0 0 0,1 0 0 0 0,1 0 0 0 0,1-1 0 0 0,0 0 0 0 0,14 22 0 0 0,-19-36 35 0 0,1 0 0 0 0,-1 0 0 0 0,1 0 0 0 0,0 0 0 0 0,0-1 0 0 0,1 0 0 0 0,0 0 0 0 0,9 7 0 0 0,-11-9 5 0 0,1 0 1 0 0,0-1-1 0 0,0 1 0 0 0,-1-1 0 0 0,1 0 0 0 0,0 0 0 0 0,0 0 0 0 0,0 0 0 0 0,0-1 0 0 0,0 0 0 0 0,0 0 0 0 0,1 0 0 0 0,-1 0 0 0 0,4-1 0 0 0,0-1 38 0 0,0 0-1 0 0,0 0 0 0 0,0-1 0 0 0,-1 0 0 0 0,1-1 1 0 0,-1 0-1 0 0,0 0 0 0 0,0 0 0 0 0,0-1 1 0 0,0 0-1 0 0,-1 0 0 0 0,0-1 0 0 0,9-9 1 0 0,-3 1 7 0 0,-1-1 0 0 0,0 0 0 0 0,-1-1 0 0 0,16-33 0 0 0,-12 15-40 0 0,-1-1 0 0 0,-2-1-1 0 0,-2 0 1 0 0,-1 0 0 0 0,-1-1 0 0 0,2-61 0 0 0,-17-225 51 0 0,7 309-117 0 0,-13-148 4 0 0,9 123-79 0 0,-2 1-1 0 0,-14-43 1 0 0,19 74-7 0 0,1 4 9 0 0,1 0-1 0 0,-1 1 1 0 0,0-1 0 0 0,0 0 0 0 0,0 1 0 0 0,-1-1 0 0 0,1 1 0 0 0,0-1-1 0 0,-5-4 1 0 0,6 7 35 0 0,0 0 0 0 0,0 0-1 0 0,0 0 1 0 0,0-1-1 0 0,-1 1 1 0 0,1 0 0 0 0,0 0-1 0 0,0 0 1 0 0,-1 0 0 0 0,1-1-1 0 0,0 1 1 0 0,0 0-1 0 0,-1 0 1 0 0,1 0 0 0 0,0 0-1 0 0,0 0 1 0 0,-1 0 0 0 0,1 0-1 0 0,0 0 1 0 0,-1 0-1 0 0,1 0 1 0 0,0 0 0 0 0,0 0-1 0 0,-1 0 1 0 0,1 0 0 0 0,0 0-1 0 0,0 0 1 0 0,-1 0-1 0 0,1 0 1 0 0,0 1 0 0 0,0-1-1 0 0,-1 0 1 0 0,1 0 0 0 0,0 0-1 0 0,0 0 1 0 0,-1 0-1 0 0,1 1 1 0 0,0-1 0 0 0,0 0-1 0 0,0 0 1 0 0,-1 0 0 0 0,1 1-1 0 0,0-1 1 0 0,0 0-1 0 0,0 0 1 0 0,0 1 0 0 0,0-1-1 0 0,0 0 1 0 0,-1 0 0 0 0,1 1-1 0 0,-4 16-569 0 0,3-14 500 0 0,-1 7 10 0 0,1 1 0 0 0,0 0 0 0 0,1 0-1 0 0,2 20 1 0 0,10 44-128 0 0,-7-50 148 0 0,82 614-225 0 0,-82-596 371 0 0,3 0 0 0 0,1-1-1 0 0,2 0 1 0 0,2-1 0 0 0,36 79-1 0 0,-46-114-10 0 0,1 1 0 0 0,0-1 0 0 0,7 10 0 0 0,-10-14 5 0 0,1-1-1 0 0,-1 1 0 0 0,1 0 1 0 0,0 0-1 0 0,0-1 0 0 0,0 1 1 0 0,0-1-1 0 0,0 0 0 0 0,0 1 1 0 0,0-1-1 0 0,1 0 0 0 0,-1 0 1 0 0,0 0-1 0 0,3 0 0 0 0,-4-1-19 0 0,-1 0-1 0 0,1 0 0 0 0,-1 0 1 0 0,1 0-1 0 0,0 0 0 0 0,-1-1 0 0 0,1 1 1 0 0,0 0-1 0 0,-1 0 0 0 0,1 0 1 0 0,-1-1-1 0 0,1 1 0 0 0,-1 0 1 0 0,1-1-1 0 0,0 1 0 0 0,-1-1 1 0 0,0 1-1 0 0,1 0 0 0 0,-1-1 0 0 0,1 1 1 0 0,-1-1-1 0 0,1 1 0 0 0,-1-1 1 0 0,0 0-1 0 0,1 1 0 0 0,-1-1 1 0 0,0 1-1 0 0,0-1 0 0 0,1 0 0 0 0,-1 1 1 0 0,0-1-1 0 0,0 1 0 0 0,0-2 1 0 0,3-21 567 0 0,-3 16-564 0 0,0 0 0 0 0,-1 0 0 0 0,0 1 0 0 0,-1-1 1 0 0,1 1-1 0 0,-1-1 0 0 0,-5-10 0 0 0,-24-43 79 0 0,23 46-120 0 0,-6-11-31 0 0,0 0 0 0 0,-2 1 1 0 0,0 1-1 0 0,-36-37 1 0 0,-115-96-322 0 0,85 89 186 0 0,65 54-21 0 0,-2 2 0 0 0,-34-18 0 0 0,52 28 31 0 0,-2-1-443 0 0,10 4 144 0 0,10 5 335 0 0,1-2-1 0 0,0 0 0 0 0,29 4 1 0 0,-16-4 62 0 0,144 25-360 0 0,-71-13-527 0 0,-50-9-2436 0 0,0-2 1 0 0,65 0 0 0 0,-87-7 1941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9:3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0 282 6313 0 0,'0'8'289'0'0,"1"-1"-1"0"0,0 0 0 0 0,0 1 0 0 0,1-1 1 0 0,0 0-1 0 0,0 0 0 0 0,0 0 0 0 0,1 0 1 0 0,0 0-1 0 0,1-1 0 0 0,-1 1 0 0 0,1-1 1 0 0,8 10-1 0 0,-5-8-49 0 0,1 0-1 0 0,0-1 1 0 0,0 1 0 0 0,0-1-1 0 0,1-1 1 0 0,0 0 0 0 0,0 0 0 0 0,18 7-1 0 0,-15-7 147 0 0,0 0-1 0 0,1-2 0 0 0,-1 0 1 0 0,1 0-1 0 0,0-1 1 0 0,1-1-1 0 0,-1 0 0 0 0,15 0 1 0 0,-8-3 64 0 0,-1 0 0 0 0,1-2 0 0 0,-1 0-1 0 0,0-2 1 0 0,29-9 0 0 0,-33 8-181 0 0,-1 0 0 0 0,0-1 0 0 0,0 0-1 0 0,0-1 1 0 0,-1-1 0 0 0,-1 0 0 0 0,18-16-1 0 0,-25 20-133 0 0,0 0-1 0 0,0-1 1 0 0,0 0-1 0 0,-1 0 0 0 0,0 0 1 0 0,0 0-1 0 0,-1-1 1 0 0,1 1-1 0 0,-2-1 0 0 0,5-12 1 0 0,-6 12-48 0 0,0 1 1 0 0,0 0-1 0 0,0 0 1 0 0,-1 0-1 0 0,0-1 0 0 0,0 1 1 0 0,-1 0-1 0 0,0 0 1 0 0,0 0-1 0 0,0-1 1 0 0,-1 1-1 0 0,-4-11 1 0 0,-1 1-56 0 0,-2 0 0 0 0,1 1 0 0 0,-2 0 1 0 0,0 0-1 0 0,0 1 0 0 0,-18-17 0 0 0,18 21-78 0 0,0 0 0 0 0,0 1-1 0 0,-1 1 1 0 0,-1-1 0 0 0,1 2 0 0 0,-2-1-1 0 0,1 2 1 0 0,-20-8 0 0 0,24 11-34 0 0,-1 0 1 0 0,0 1-1 0 0,1 1 1 0 0,-1-1-1 0 0,0 1 1 0 0,0 1-1 0 0,0 0 1 0 0,-14 1-1 0 0,17 0 30 0 0,1 0 0 0 0,0 0 0 0 0,-1 1 0 0 0,1-1-1 0 0,0 1 1 0 0,-1 0 0 0 0,1 1 0 0 0,1-1 0 0 0,-1 1 0 0 0,0 0-1 0 0,1 0 1 0 0,-1 1 0 0 0,1-1 0 0 0,-8 9 0 0 0,3-1 17 0 0,0 1-1 0 0,1 0 1 0 0,0 0 0 0 0,1 1 0 0 0,0 0 0 0 0,1 0 0 0 0,-8 25 0 0 0,11-27 43 0 0,1 0 1 0 0,0 0 0 0 0,0 1-1 0 0,1-1 1 0 0,1 1 0 0 0,0-1-1 0 0,0 1 1 0 0,1-1 0 0 0,1 1-1 0 0,4 16 1 0 0,1-3-10 0 0,1-1 1 0 0,2 1-1 0 0,0-2 1 0 0,1 1-1 0 0,2-1 1 0 0,0-1-1 0 0,1 0 1 0 0,2-1-1 0 0,22 25 1 0 0,-26-34 41 0 0,1 0 1 0 0,0 0-1 0 0,1-1 1 0 0,0-1-1 0 0,0 0 0 0 0,1-1 1 0 0,0-1-1 0 0,1 0 1 0 0,0-1-1 0 0,0-1 1 0 0,0 0-1 0 0,1-1 1 0 0,0-1-1 0 0,31 4 0 0 0,-23-6 167 0 0,42-3 0 0 0,-55 0-214 0 0,1-1 1 0 0,-1 0-1 0 0,1-1 1 0 0,-1 0 0 0 0,16-7-1 0 0,-14 5-868 0 0,0-2 0 0 0,-1 0 0 0 0,1 0 0 0 0,-1-1 0 0 0,-1-1 0 0 0,1 0 0 0 0,16-16 0 0 0,-5-4-2498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13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3753 0 0,'2'0'7958'0'0,"63"14"-5353"0"0,-5 0-1706 0 0,-7-6-6 0 0,82 0 1 0 0,54-12 315 0 0,-5 2-200 0 0,-1 0-603 0 0,-125 1-513 0 0,-54 1 140 0 0,0 0-848 0 0,-31-3-6252 0 0,4-7 2695 0 0,9 8 595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14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5769 0 0,'-1'1'253'0'0,"0"0"-1"0"0,0 0 1 0 0,0 0 0 0 0,-1 0-1 0 0,1 1 1 0 0,0-1-1 0 0,1 0 1 0 0,-1 0 0 0 0,0 1-1 0 0,0-1 1 0 0,0 0-1 0 0,1 1 1 0 0,-1-1 0 0 0,1 1-1 0 0,-1-1 1 0 0,1 1-1 0 0,0-1 1 0 0,-1 1 0 0 0,1-1-1 0 0,0 4 1 0 0,0 2 175 0 0,1-1 0 0 0,0 1-1 0 0,2 10 1 0 0,0-5 267 0 0,26 276 2473 0 0,-28-274-3070 0 0,6 138 541 0 0,-4-58-380 0 0,21 132-1 0 0,5-69-740 0 0,-29-151 557 0 0,3 11-1804 0 0,13-22-4947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14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9 2761 0 0,'-7'-8'9766'0'0,"7"9"-9676"0"0,1-1 0 0 0,-1 1 0 0 0,1 0 1 0 0,-1-1-1 0 0,0 1 0 0 0,1 0 0 0 0,-1-1 0 0 0,0 1 1 0 0,0 0-1 0 0,1 0 0 0 0,-1 0 0 0 0,0-1 0 0 0,0 1 0 0 0,0 0 1 0 0,0 0-1 0 0,0 0 0 0 0,0-1 0 0 0,0 2 0 0 0,-20 124 1065 0 0,5-36-1087 0 0,-4 27 24 0 0,-12 169 66 0 0,6 3-161 0 0,23-229 2 0 0,3 0-1 0 0,16 109 1 0 0,-5-96-7 0 0,20 99 3 0 0,-23-137 22 0 0,1-2 1 0 0,1 1 0 0 0,27 52-1 0 0,-31-74-4 0 0,0 0 0 0 0,1-1 0 0 0,0 0-1 0 0,1-1 1 0 0,0 1 0 0 0,16 12 0 0 0,-20-20 61 0 0,0 1 0 0 0,0-1 1 0 0,1 0-1 0 0,-1 0 0 0 0,1-1 1 0 0,0 0-1 0 0,0 0 0 0 0,0 0 1 0 0,11 1-1 0 0,5 0 279 0 0,31-1 0 0 0,-40-1-241 0 0,223 2 610 0 0,-109-10-352 0 0,-59 2-135 0 0,43-5 48 0 0,16-1-192 0 0,-97 10-77 0 0,-1 2-1 0 0,40 5 1 0 0,-34-1-67 0 0,0 2 0 0 0,-1 1 0 0 0,0 2 0 0 0,0 1-1 0 0,38 19 1 0 0,-68-28-194 0 0,1 0 0 0 0,0 0 0 0 0,0 0 0 0 0,0-1 0 0 0,0 0 0 0 0,1 0 0 0 0,-1 0 0 0 0,7 0-1 0 0,-10-1-78 0 0,0 0-1 0 0,1 0 1 0 0,-1-1-1 0 0,0 1 1 0 0,1 0-1 0 0,-1-1 1 0 0,0 1-1 0 0,1-1 1 0 0,-1 0-1 0 0,0 0 1 0 0,0 0-1 0 0,0 0 1 0 0,0 0-1 0 0,0-1 1 0 0,0 1-1 0 0,0 0 1 0 0,0-1-1 0 0,0 0 1 0 0,0 1-1 0 0,1-3 1 0 0,4-7-1441 0 0,4 0 1427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1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4033 0 0,'1'2'454'0'0,"1"-1"1"0"0,0 0-1 0 0,0 1 0 0 0,0-1 1 0 0,0 0-1 0 0,1 0 0 0 0,-1 0 1 0 0,0-1-1 0 0,0 1 1 0 0,1-1-1 0 0,-1 1 0 0 0,4 0 1 0 0,32 0 269 0 0,-22-1-40 0 0,23-1-90 0 0,0-2 0 0 0,59-12 1 0 0,-10 2 38 0 0,173-2 443 0 0,-2 22-748 0 0,-204-5-201 0 0,146 15 88 0 0,-188-15-215 0 0,-4-1 12 0 0,-1 0 1 0 0,1 1-1 0 0,0 0 0 0 0,-1 1 0 0 0,0 0 1 0 0,1 0-1 0 0,-1 1 0 0 0,0 0 1 0 0,-1 1-1 0 0,1-1 0 0 0,-1 2 0 0 0,0-1 1 0 0,0 1-1 0 0,0 0 0 0 0,-1 0 0 0 0,0 0 1 0 0,0 1-1 0 0,-1 0 0 0 0,0 0 1 0 0,0 1-1 0 0,0 0 0 0 0,-1 0 0 0 0,5 13 1 0 0,-2-3-10 0 0,-2 0 1 0 0,0 0-1 0 0,-1 1 1 0 0,3 36-1 0 0,-4 78 33 0 0,-4-84 5 0 0,1-29-32 0 0,-12 293 105 0 0,0-227 17 0 0,-16 170 55 0 0,6 70-516 0 0,18-294 82 0 0,2-18-1272 0 0,1 1 0 0 0,0-1 0 0 0,2 25 0 0 0,2-22 1185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2985 0 0,'8'-3'1753'0'0,"0"1"1"0"0,11-1-1 0 0,36-1 519 0 0,-16 2-1461 0 0,105-1-133 0 0,-18 2-424 0 0,155-14 136 0 0,-17 1 230 0 0,127 4-456 0 0,-374 9-163 0 0,240 7 33 0 0,-112-1-23 0 0,-37-2-26 0 0,261 4 45 0 0,227 5 229 0 0,-405-5-253 0 0,467 12 122 0 0,187-4-89 0 0,-502-4 21 0 0,-100-3-37 0 0,236 5 59 0 0,611 6-87 0 0,-563-20-99 0 0,-398-2 65 0 0,155 0-46 0 0,-72 5 26 0 0,19 1 51 0 0,210 1-8 0 0,-311-5-38 0 0,-116 1 53 0 0,307-12 147 0 0,-208-4-99 0 0,-90 13-47 0 0,98-9-14 0 0,24 5 14 0 0,11 11 52 0 0,-90 0-41 0 0,113 12 189 0 0,-152-15-127 0 0,-5 1-43 0 0,0-1 0 0 0,34-4 0 0 0,158-15-214 0 0,-212 18-95 0 0,0 0 0 0 0,-1 0 0 0 0,1 0 0 0 0,0-1 0 0 0,-1 1 1 0 0,1 0-1 0 0,0-1 0 0 0,-1 0 0 0 0,1 1 0 0 0,1-2 0 0 0,-1 0-713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2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79 328 0 0,'4'-2'934'0'0,"0"0"0"0"0,1 1 0 0 0,0-1 0 0 0,-1 1 0 0 0,1 0 0 0 0,0 1 0 0 0,7-1 0 0 0,36 3-706 0 0,-30-1 582 0 0,141-4 746 0 0,-45-2-928 0 0,155 9-442 0 0,-38-10 57 0 0,-171 3-28 0 0,176-3 219 0 0,622 31 258 0 0,-571-17-578 0 0,-106-3-87 0 0,148 0 11 0 0,-33 0-26 0 0,257 3 42 0 0,-222-11 82 0 0,-181 1-156 0 0,54-3-6 0 0,238 4 54 0 0,-164 8 20 0 0,-64-3-38 0 0,27-2-56 0 0,-101-1 28 0 0,44-4 96 0 0,-30 1-106 0 0,-8 2 25 0 0,244-1 64 0 0,-210 3-36 0 0,24 1 0 0 0,153-16-6 0 0,-187 12 22 0 0,-44 1-50 0 0,160 4 25 0 0,-137-1-11 0 0,-76-2 27 0 0,169 1-96 0 0,-35-1 102 0 0,34-1 15 0 0,-176-7-29 0 0,4 1 8 0 0,106-4-37 0 0,-65 3-26 0 0,93-6 108 0 0,-129 1 32 0 0,-22 3-95 0 0,-33 7-22 0 0,27 1 0 0 0,-5 0 32 0 0,165-13 30 0 0,-164 13-20 0 0,-26 1-45 0 0,-15 0 15 0 0,-1 0 0 0 0,1 0-1 0 0,0 0 1 0 0,0 0 0 0 0,0-1 0 0 0,0 1 0 0 0,0 0 0 0 0,0-1-1 0 0,0 1 1 0 0,-1-1 0 0 0,1 1 0 0 0,0-1 0 0 0,1 0 0 0 0,-2 0-17 0 0,1 1 1 0 0,0-1-1 0 0,-1 1 1 0 0,1 0 0 0 0,0-1-1 0 0,-1 1 1 0 0,1 0-1 0 0,0-1 1 0 0,-1 1 0 0 0,1 0-1 0 0,0 0 1 0 0,-1 0-1 0 0,2-1 1 0 0,-2-1-83 0 0,0 2 88 0 0,1-1-1 0 0,-1 1 1 0 0,0-1-1 0 0,0 1 1 0 0,0-1-1 0 0,0 0 1 0 0,1 1-1 0 0,-1-1 1 0 0,0 1-1 0 0,1-1 1 0 0,-1 1-1 0 0,0-1 1 0 0,1 1-1 0 0,-1 0 1 0 0,0-1-1 0 0,1 1 1 0 0,-1-1-1 0 0,1 1 1 0 0,-1 0-1 0 0,1-1 1 0 0,-1 1-1 0 0,1 0 1 0 0,0-1-1 0 0,18 0-3645 0 0,-15 1 2350 0 0,6 0 1017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9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98 208 4393 0 0,'-7'-37'3244'0'0,"2"-1"0"0"0,0-43-1 0 0,5 73-2561 0 0,-1 12-321 0 0,-1 15-195 0 0,7 321 231 0 0,12-78-192 0 0,-14-249 89 0 0,-2-11 228 0 0,-2-8-173 0 0,-27-209-203 0 0,17 108-191 0 0,-30-147 72 0 0,31 198 34 0 0,8 46-45 0 0,0 0-1 0 0,-5-15 1 0 0,6 24-90 0 0,1 3-424 0 0,2 13 446 0 0,1 0 1 0 0,0-1-1 0 0,8 20 1 0 0,20 42 81 0 0,26 46 78 0 0,-48-105-99 0 0,2 1 0 0 0,0-1 1 0 0,1-1-1 0 0,22 24 0 0 0,-28-34 28 0 0,0-1-1 0 0,0 1 1 0 0,1-1-1 0 0,0 0 1 0 0,0-1-1 0 0,10 6 1 0 0,-14-9 2 0 0,1 1 1 0 0,-1-1-1 0 0,1 0 1 0 0,-1 0-1 0 0,1-1 0 0 0,-1 1 1 0 0,1 0-1 0 0,0-1 1 0 0,0 0-1 0 0,-1 0 0 0 0,1 0 1 0 0,0-1-1 0 0,-1 1 1 0 0,1-1-1 0 0,-1 0 0 0 0,7-2 1 0 0,-2 0-16 0 0,-1-1 0 0 0,1 0 0 0 0,-1-1 0 0 0,1 0-1 0 0,-1 0 1 0 0,-1-1 0 0 0,1 0 0 0 0,-1 0 0 0 0,0 0 0 0 0,0-1 0 0 0,-1 0 0 0 0,1 0 0 0 0,-2 0 0 0 0,1 0 0 0 0,-1-1 0 0 0,0 0 0 0 0,5-16 0 0 0,-6 13-22 0 0,0 1 0 0 0,0 0 0 0 0,-1-1 0 0 0,-1 0 0 0 0,0 1 0 0 0,0-1 1 0 0,-1 0-1 0 0,0 0 0 0 0,-1 1 0 0 0,0-1 0 0 0,-1 0 0 0 0,0 1 0 0 0,-1-1 0 0 0,-4-12 1 0 0,5 19 13 0 0,0 1 1 0 0,0-1 0 0 0,0 1 0 0 0,0-1-1 0 0,0 1 1 0 0,-1 0 0 0 0,1 0 0 0 0,-1 0-1 0 0,-4-3 1 0 0,6 5-12 0 0,1 1 0 0 0,-1-1 0 0 0,0 1 0 0 0,0-1 0 0 0,0 1 0 0 0,0 0-1 0 0,0-1 1 0 0,1 1 0 0 0,-1 0 0 0 0,0-1 0 0 0,0 1 0 0 0,0 0 0 0 0,0 0 0 0 0,0 0-1 0 0,0 0 1 0 0,0 0 0 0 0,-1 0 0 0 0,0 0-7 0 0,1 1 0 0 0,0-1-1 0 0,0 1 1 0 0,0-1 0 0 0,0 1-1 0 0,0 0 1 0 0,0-1 0 0 0,0 1 0 0 0,1 0-1 0 0,-1 0 1 0 0,0 0 0 0 0,0-1-1 0 0,1 1 1 0 0,-1 0 0 0 0,0 0-1 0 0,1 0 1 0 0,-1 0 0 0 0,0 2 0 0 0,-2 3-10 0 0,1 0 0 0 0,0 0 1 0 0,0 0-1 0 0,1 0 0 0 0,-1 1 1 0 0,1-1-1 0 0,0 9 0 0 0,1 46-32 0 0,1-54 42 0 0,19 161-24 0 0,-13-121-14 0 0,14 68 40 0 0,-17-98-24 0 0,2 1 0 0 0,0-1 1 0 0,1 0-1 0 0,12 22 1 0 0,-17-36-173 0 0,0 1 0 0 0,0-1 0 0 0,1 0 0 0 0,-1 0 0 0 0,1 0 0 0 0,0 0 0 0 0,0 0 1 0 0,0-1-1 0 0,0 1 0 0 0,1-1 0 0 0,-1 0 0 0 0,7 4 0 0 0,-7-5-71 0 0,0 0 0 0 0,0 0 0 0 0,0 0 0 0 0,0-1 0 0 0,0 1-1 0 0,0-1 1 0 0,0 0 0 0 0,1 0 0 0 0,-1 0 0 0 0,0 0 0 0 0,0 0 0 0 0,0-1-1 0 0,0 0 1 0 0,0 1 0 0 0,0-1 0 0 0,0 0 0 0 0,4-2 0 0 0,2-2-1072 0 0,-1 0 1 0 0,0-1 0 0 0,0 1 0 0 0,8-9 0 0 0,-9 8 528 0 0,5-4 432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0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46 232 1720 0 0,'0'0'2'0'0,"-8"-15"3144"0"0,8 15-3107 0 0,0 0 1 0 0,0-1 0 0 0,0 1-1 0 0,0 0 1 0 0,-1 0 0 0 0,1-1-1 0 0,0 1 1 0 0,0 0 0 0 0,0 0-1 0 0,0 0 1 0 0,-1 0 0 0 0,1-1-1 0 0,0 1 1 0 0,0 0 0 0 0,0 0-1 0 0,-1 0 1 0 0,1 0 0 0 0,0 0-1 0 0,0 0 1 0 0,-1 0 0 0 0,1-1 0 0 0,0 1-1 0 0,0 0 1 0 0,-1 0 0 0 0,1 0-1 0 0,0 0 1 0 0,0 0 0 0 0,-1 0-1 0 0,1 0 1 0 0,0 0 0 0 0,0 0-1 0 0,-1 0 1 0 0,1 1 0 0 0,0-1-1 0 0,0 0 1 0 0,0 0 0 0 0,-1 0-1 0 0,1 0 1 0 0,0 0 0 0 0,0 0 0 0 0,-1 0-1 0 0,1 1 1 0 0,0-1 0 0 0,0 0-1 0 0,0 0 1 0 0,0 0 0 0 0,-1 0-1 0 0,1 1 1 0 0,0-1 0 0 0,0 0-1 0 0,0 0 1 0 0,0 0 0 0 0,0 1-1 0 0,0-1 1 0 0,-1 0 0 0 0,1 0-1 0 0,0 1 1 0 0,0-1 0 0 0,0 0 0 0 0,0 0-1 0 0,0 1 1 0 0,0-1 0 0 0,0 0-1 0 0,0 1 1 0 0,-1 1 139 0 0,1 1 0 0 0,0 0 0 0 0,-1 0 0 0 0,1 0 0 0 0,0 0 0 0 0,0 0 0 0 0,0 0 0 0 0,1 0 0 0 0,-1-1 0 0 0,2 6 0 0 0,10 27 903 0 0,-10-31-1005 0 0,0 0 0 0 0,0-1 0 0 0,0 1 1 0 0,1-1-1 0 0,-1 0 0 0 0,1 0 0 0 0,0 0 0 0 0,0 0 0 0 0,0 0 0 0 0,1 0 0 0 0,-1-1 0 0 0,1 1 0 0 0,-1-1 0 0 0,1 0 0 0 0,0 0 1 0 0,0-1-1 0 0,0 1 0 0 0,0-1 0 0 0,4 1 0 0 0,0 0 118 0 0,1 0-1 0 0,-1-1 1 0 0,1 0 0 0 0,-1 0-1 0 0,1-1 1 0 0,-1 0 0 0 0,1-1 0 0 0,12-2-1 0 0,-19 3-167 0 0,9-2 307 0 0,1-1-1 0 0,11-4 1 0 0,-20 5-236 0 0,1 1 1 0 0,-1-1-1 0 0,0 0 0 0 0,1 0 1 0 0,-1 0-1 0 0,0 0 1 0 0,0-1-1 0 0,-1 1 0 0 0,1-1 1 0 0,3-4-1 0 0,-1 0 71 0 0,0 0 0 0 0,0-1-1 0 0,-1 0 1 0 0,0 0 0 0 0,0 0 0 0 0,-1 0 0 0 0,0 0-1 0 0,0-1 1 0 0,-1 0 0 0 0,0 1 0 0 0,-1-1-1 0 0,0 0 1 0 0,0 0 0 0 0,-1 0 0 0 0,-1-10 0 0 0,0 11-24 0 0,0 0 0 0 0,0 0 0 0 0,-1 0-1 0 0,0 0 1 0 0,-1 0 0 0 0,0 1 0 0 0,0-1 0 0 0,-1 1 0 0 0,1 0 0 0 0,-2 0 0 0 0,1 0 0 0 0,-1 1 0 0 0,0-1 0 0 0,0 1 0 0 0,-1 0 0 0 0,-12-10 0 0 0,12 12-137 0 0,0 0-1 0 0,-1 1 0 0 0,1-1 1 0 0,-1 1-1 0 0,0 0 1 0 0,0 1-1 0 0,0 0 1 0 0,0 0-1 0 0,-1 0 1 0 0,1 1-1 0 0,-1 0 0 0 0,1 1 1 0 0,-1-1-1 0 0,1 1 1 0 0,0 1-1 0 0,-12 1 1 0 0,13-1-50 0 0,0 0 1 0 0,1 0-1 0 0,-1 1 1 0 0,0 0-1 0 0,1 0 1 0 0,-1 0-1 0 0,1 1 1 0 0,0 0 0 0 0,0 0-1 0 0,0 0 1 0 0,0 0-1 0 0,1 1 1 0 0,-1 0-1 0 0,1 0 1 0 0,0 0-1 0 0,0 0 1 0 0,0 1-1 0 0,0 0 1 0 0,1 0 0 0 0,0 0-1 0 0,-3 7 1 0 0,2-3-23 0 0,1 1 0 0 0,1 0 0 0 0,0-1 0 0 0,0 1 0 0 0,1 0 0 0 0,1 0 0 0 0,-1 0 0 0 0,1 0 0 0 0,1 0 0 0 0,0 0 0 0 0,1 0 0 0 0,-1 0 0 0 0,2 0 0 0 0,0 0 1 0 0,0-1-1 0 0,0 1 0 0 0,1-1 0 0 0,10 16 0 0 0,-12-21 2 0 0,1 0 1 0 0,0 0 0 0 0,-1-1-1 0 0,1 1 1 0 0,1-1-1 0 0,-1 1 1 0 0,0-1 0 0 0,1 0-1 0 0,0-1 1 0 0,-1 1-1 0 0,1 0 1 0 0,0-1 0 0 0,1 0-1 0 0,-1 0 1 0 0,0 0-1 0 0,7 1 1 0 0,-6-2 0 0 0,0 0 0 0 0,0-1 0 0 0,0 1 0 0 0,0-1 0 0 0,0 0 0 0 0,0-1 0 0 0,0 1 0 0 0,0-1 0 0 0,-1 0 0 0 0,1 0 0 0 0,0-1 0 0 0,0 1 1 0 0,-1-1-1 0 0,1 0 0 0 0,5-3 0 0 0,0-2 25 0 0,0 1-1 0 0,0-1 1 0 0,-1-1 0 0 0,0 0 0 0 0,0 0 0 0 0,-1-1 0 0 0,0 0 0 0 0,-1 0 0 0 0,0-1 0 0 0,0 0 0 0 0,-1-1 0 0 0,0 1 0 0 0,-1-1-1 0 0,0 0 1 0 0,-1 0 0 0 0,0-1 0 0 0,3-14 0 0 0,-5 11 346 0 0,-2 15-300 0 0,2 1-184 0 0,0 1 193 0 0,0 1 1 0 0,0-1-1 0 0,0 1 1 0 0,-1 0-1 0 0,1-1 1 0 0,0 1-1 0 0,-1 0 1 0 0,0 0-1 0 0,2 4 1 0 0,7 33 91 0 0,-1-9 9 0 0,1 7 29 0 0,4 10-72 0 0,-12-43-82 0 0,0 0 1 0 0,0-1-1 0 0,0 0 0 0 0,1 1 0 0 0,0-1 1 0 0,0 0-1 0 0,5 6 0 0 0,-7-9-147 0 0,0 0-1 0 0,0 0 0 0 0,0 0 0 0 0,0 0 0 0 0,1 0 1 0 0,-1 0-1 0 0,0 0 0 0 0,0-1 0 0 0,1 1 1 0 0,-1 0-1 0 0,0-1 0 0 0,1 1 0 0 0,-1-1 1 0 0,1 0-1 0 0,-1 1 0 0 0,1-1 0 0 0,-1 0 0 0 0,1 0 1 0 0,-1 0-1 0 0,1 0 0 0 0,-1 0 0 0 0,3-1 1 0 0,-1 1-366 0 0,-1-1 1 0 0,1-1 0 0 0,-1 1 0 0 0,1 0-1 0 0,-1 0 1 0 0,0-1 0 0 0,0 1 0 0 0,0-1-1 0 0,0 0 1 0 0,0 0 0 0 0,3-3 0 0 0,7-10 96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0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67 189 4793 0 0,'25'72'5789'0'0,"5"14"-2716"0"0,-17-58 2846 0 0,-22-37-5563 0 0,-1 0 0 0 0,1-1 0 0 0,1 0 1 0 0,0-1-1 0 0,-10-17 0 0 0,5 8-222 0 0,1-1 0 0 0,1-1 0 0 0,-12-34 0 0 0,20 47-238 0 0,0 0 1 0 0,1-1-1 0 0,0 1 1 0 0,0-1-1 0 0,1 1 0 0 0,1-1 1 0 0,-1 0-1 0 0,1 0 1 0 0,1 1-1 0 0,0-1 1 0 0,4-15-1 0 0,-4 22 50 0 0,-1 1 0 0 0,1-1-1 0 0,0 1 1 0 0,1-1 0 0 0,-1 1-1 0 0,0 0 1 0 0,1-1 0 0 0,-1 1-1 0 0,1 0 1 0 0,0 0 0 0 0,-1 0-1 0 0,1 0 1 0 0,0 0 0 0 0,0 1-1 0 0,4-3 1 0 0,-3 2-15 0 0,0 1-1 0 0,1-1 1 0 0,-1 1 0 0 0,1-1 0 0 0,-1 1-1 0 0,1 0 1 0 0,0 1 0 0 0,0-1 0 0 0,7 0-1 0 0,-4 1-284 0 0,0 1-1 0 0,1-1 1 0 0,-1 2-1 0 0,0-1 0 0 0,1 1 1 0 0,-1 0-1 0 0,0 0 1 0 0,0 0-1 0 0,-1 1 1 0 0,12 7-1 0 0,0 1-2546 0 0,23 21 1 0 0,-25-18-368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1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296 140 5081 0 0,'-1'-7'959'0'0,"0"0"0"0"0,0 0 0 0 0,-1 1 0 0 0,0-1 0 0 0,0 0 0 0 0,-1 1 0 0 0,0 0 0 0 0,0-1 0 0 0,-8-10 0 0 0,7 12-579 0 0,0 0 1 0 0,-1 0 0 0 0,0 1 0 0 0,0-1 0 0 0,0 1 0 0 0,0 0 0 0 0,0 1-1 0 0,-1-1 1 0 0,0 1 0 0 0,-9-4 0 0 0,7 4-327 0 0,1 1-1 0 0,-1-1 1 0 0,0 1 0 0 0,0 1 0 0 0,0 0-1 0 0,0 0 1 0 0,-1 1 0 0 0,1 0-1 0 0,0 0 1 0 0,0 1 0 0 0,0 0-1 0 0,-12 3 1 0 0,15-3-63 0 0,1 0 1 0 0,0 0-1 0 0,-1 1 0 0 0,1 0 0 0 0,0 0 1 0 0,0 0-1 0 0,0 0 0 0 0,0 1 1 0 0,1-1-1 0 0,-1 1 0 0 0,1 0 0 0 0,-1 0 1 0 0,1 1-1 0 0,0-1 0 0 0,0 1 1 0 0,1-1-1 0 0,-1 1 0 0 0,1 0 0 0 0,0 0 1 0 0,0 0-1 0 0,0 0 0 0 0,0 0 1 0 0,1 1-1 0 0,-2 4 0 0 0,1 3 3 0 0,0-1 0 0 0,1 1 0 0 0,1 0 0 0 0,0 0 0 0 0,0 0 0 0 0,1 0 0 0 0,1-1 0 0 0,4 20 0 0 0,-1-13-26 0 0,1 0 0 0 0,1-1 0 0 0,1 1 0 0 0,16 27-1 0 0,-21-41 28 0 0,0-1-1 0 0,0 1 0 0 0,0 0 0 0 0,0-1 0 0 0,1 1 0 0 0,0-1 0 0 0,-1 0 0 0 0,1 0 0 0 0,0-1 0 0 0,0 1 1 0 0,0-1-1 0 0,1 0 0 0 0,-1 0 0 0 0,1 0 0 0 0,-1-1 0 0 0,1 1 0 0 0,-1-1 0 0 0,1 0 0 0 0,0-1 0 0 0,0 1 1 0 0,-1-1-1 0 0,10 0 0 0 0,-5-1-15 0 0,1 1-1 0 0,0-2 1 0 0,-1 0 0 0 0,1 0 0 0 0,-1 0 0 0 0,0-1 0 0 0,0-1 0 0 0,0 0 0 0 0,0 0-1 0 0,11-7 1 0 0,61-48-95 0 0,-80 58 106 0 0,0 0-1 0 0,0 1 0 0 0,0-1 1 0 0,0 0-1 0 0,1 1 0 0 0,-1-1 1 0 0,0 1-1 0 0,0 0 0 0 0,0-1 0 0 0,0 1 1 0 0,1 0-1 0 0,-1-1 0 0 0,3 1 1 0 0,-4 0-11 0 0,1 1 0 0 0,0-1 0 0 0,0 0-1 0 0,0 0 1 0 0,-1 1 0 0 0,1-1 0 0 0,0 1 0 0 0,0-1 0 0 0,-1 1 0 0 0,1-1 0 0 0,0 1 0 0 0,-1-1 0 0 0,1 1 0 0 0,-1-1 0 0 0,1 1 0 0 0,0 0 0 0 0,-1-1-1 0 0,1 1 1 0 0,-1 0 0 0 0,1 1 0 0 0,1 1 8 0 0,1 0 0 0 0,0 1-1 0 0,0-1 1 0 0,0-1 0 0 0,0 1 0 0 0,0 0-1 0 0,0-1 1 0 0,1 1 0 0 0,6 3 0 0 0,37 15-71 0 0,-27-15 123 0 0,0 0-1 0 0,1 0 1 0 0,-1-2-1 0 0,1-1 1 0 0,0 0-1 0 0,1-2 1 0 0,21-1-1 0 0,-38 0 111 0 0,0 0-1 0 0,-1-1 1 0 0,1 0 0 0 0,0 0-1 0 0,-1 0 1 0 0,1 0-1 0 0,-1-1 1 0 0,1 0 0 0 0,-1 0-1 0 0,0 0 1 0 0,1-1-1 0 0,-1 1 1 0 0,0-1 0 0 0,-1 0-1 0 0,1 0 1 0 0,0 0-1 0 0,-1 0 1 0 0,0-1 0 0 0,0 0-1 0 0,0 1 1 0 0,3-7 0 0 0,-2 4 91 0 0,-1 0 0 0 0,0-1 0 0 0,0 1 1 0 0,-1-1-1 0 0,0 0 0 0 0,0 0 1 0 0,0 0-1 0 0,-1 0 0 0 0,0 0 0 0 0,-1 0 1 0 0,1 0-1 0 0,-1 0 0 0 0,-2-13 1 0 0,2 17-169 0 0,-3-15 352 0 0,0 0-1 0 0,-1 0 1 0 0,-8-24 0 0 0,10 36-381 0 0,-1 1 0 0 0,1 0 0 0 0,-1 0 0 0 0,0 0 0 0 0,0 0-1 0 0,-1 1 1 0 0,1-1 0 0 0,-1 1 0 0 0,0 0 0 0 0,-1 0 0 0 0,1 0 0 0 0,0 0 0 0 0,-1 1 0 0 0,0 0 0 0 0,-6-3-1 0 0,3 2-71 0 0,0 0 0 0 0,-1 1-1 0 0,1 1 1 0 0,-1-1-1 0 0,0 1 1 0 0,0 1 0 0 0,1 0-1 0 0,-1 0 1 0 0,0 0-1 0 0,0 1 1 0 0,-1 1 0 0 0,-16 2-1 0 0,15-1-115 0 0,0 1-1 0 0,0 1 1 0 0,1-1 0 0 0,-1 1-1 0 0,1 1 1 0 0,0 0-1 0 0,0 1 1 0 0,1 0 0 0 0,-1 0-1 0 0,-8 9 1 0 0,14-12-164 0 0,1 0 0 0 0,0 0 0 0 0,0 0 1 0 0,0 1-1 0 0,1 0 0 0 0,-1-1 0 0 0,1 1 1 0 0,0 0-1 0 0,0 0 0 0 0,0 0 0 0 0,1 1 1 0 0,-1-1-1 0 0,0 6 0 0 0,0-1-677 0 0,1 0 0 0 0,1 0 0 0 0,0 1 0 0 0,0-1 0 0 0,2 13 1 0 0,-2-17 507 0 0,1 0 1 0 0,0-1 0 0 0,0 1-1 0 0,1-1 1 0 0,-1 1 0 0 0,1-1 0 0 0,3 7-1 0 0,9 10 138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43 141 6417 0 0,'-1'-29'3289'0'0,"-6"-49"479"0"0,7 94-3599 0 0,19 230 174 0 0,-7-134-94 0 0,17 75 1122 0 0,-46-328 190 0 0,-1-9-1998 0 0,-29-87 163 0 0,38 191 136 0 0,6 33-100 0 0,2 12-99 0 0,3 8 200 0 0,17 47 261 0 0,2-1 1 0 0,2-1-1 0 0,48 79 0 0 0,-66-123-57 0 0,0-1 0 0 0,0 0 0 0 0,1 0-1 0 0,-1-1 1 0 0,1 0 0 0 0,1 0-1 0 0,-1 0 1 0 0,1-1 0 0 0,0 0 0 0 0,9 5-1 0 0,-13-8-35 0 0,0 0-1 0 0,1-1 0 0 0,0 1 1 0 0,-1-1-1 0 0,1 0 0 0 0,0 0 1 0 0,-1 0-1 0 0,1-1 0 0 0,0 1 1 0 0,0-1-1 0 0,0 0 0 0 0,0 0 1 0 0,0 0-1 0 0,-1 0 0 0 0,1-1 1 0 0,0 0-1 0 0,0 1 0 0 0,0-1 1 0 0,-1-1-1 0 0,1 1 0 0 0,-1-1 1 0 0,1 1-1 0 0,-1-1 0 0 0,7-4 1 0 0,-4 0-7 0 0,1 1 1 0 0,-1-1-1 0 0,0-1 0 0 0,-1 1 1 0 0,0-1-1 0 0,0 0 1 0 0,0 0-1 0 0,-1 0 1 0 0,0-1-1 0 0,0 0 0 0 0,-1 0 1 0 0,5-15-1 0 0,-3 4 20 0 0,-1-1 0 0 0,0 0 0 0 0,-2-1 0 0 0,1-25 0 0 0,-3 35-3 0 0,-1 0 0 0 0,0 1 0 0 0,0-1 0 0 0,-1 0 1 0 0,-3-11-1 0 0,3 17-48 0 0,0 0 1 0 0,1 0-1 0 0,-2 0 1 0 0,1 0-1 0 0,-1 1 1 0 0,1-1 0 0 0,-1 1-1 0 0,0-1 1 0 0,-1 1-1 0 0,1 0 1 0 0,-1 0-1 0 0,-5-4 1 0 0,9 8-5 0 0,0 0 1 0 0,0 0-1 0 0,-1 0 1 0 0,1-1-1 0 0,0 1 1 0 0,0 0-1 0 0,0 0 1 0 0,0 0-1 0 0,-1 0 1 0 0,1 0-1 0 0,0 0 0 0 0,0 0 1 0 0,-1-1-1 0 0,1 1 1 0 0,0 0-1 0 0,0 0 1 0 0,0 0-1 0 0,-1 0 1 0 0,1 0-1 0 0,0 0 1 0 0,0 0-1 0 0,0 0 0 0 0,-1 0 1 0 0,1 0-1 0 0,0 0 1 0 0,0 0-1 0 0,-1 0 1 0 0,1 1-1 0 0,0-1 1 0 0,0 0-1 0 0,0 0 1 0 0,-1 0-1 0 0,1 0 1 0 0,0 0-1 0 0,0 0 0 0 0,0 0 1 0 0,-1 1-1 0 0,-2 9-128 0 0,3 15 94 0 0,0-25 35 0 0,26 155-12 0 0,-10-73 12 0 0,-9-36 24 0 0,8 43 14 0 0,-11-71-30 0 0,1 0 0 0 0,13 30 0 0 0,-17-44-179 0 0,1 0 0 0 0,0-1 0 0 0,0 1 0 0 0,1-1 1 0 0,-1 1-1 0 0,1-1 0 0 0,0 0 0 0 0,-1 0 0 0 0,6 4 0 0 0,-6-5-281 0 0,0-1 0 0 0,0 0-1 0 0,0 0 1 0 0,0 1 0 0 0,1-1 0 0 0,-1-1 0 0 0,0 1 0 0 0,1 0-1 0 0,-1 0 1 0 0,1-1 0 0 0,-1 0 0 0 0,1 1 0 0 0,-1-1 0 0 0,1 0-1 0 0,-1 0 1 0 0,4-1 0 0 0,8-2-1568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5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22 671 6137 0 0,'1'4'297'0'0,"1"-1"-1"0"0,0 1 1 0 0,0 0 0 0 0,0-1-1 0 0,1 1 1 0 0,0-1-1 0 0,-1 0 1 0 0,1 0-1 0 0,0 0 1 0 0,0 0 0 0 0,0-1-1 0 0,7 5 1 0 0,-5-4-40 0 0,1-1 1 0 0,-1 1 0 0 0,0-1-1 0 0,1 0 1 0 0,0 0 0 0 0,0-1-1 0 0,-1 0 1 0 0,8 1 0 0 0,0-2 62 0 0,-1 0 0 0 0,1 0 0 0 0,-1-1-1 0 0,0-1 1 0 0,0 0 0 0 0,1-1 0 0 0,22-8 0 0 0,-27 8-131 0 0,0 0-1 0 0,-1-1 1 0 0,1 0-1 0 0,-1-1 1 0 0,0 1-1 0 0,0-2 1 0 0,0 1-1 0 0,-1-1 1 0 0,12-12-1 0 0,-16 15-84 0 0,1 0 0 0 0,-1 0 1 0 0,0-1-1 0 0,0 1 0 0 0,0-1 0 0 0,0 1 1 0 0,-1-1-1 0 0,1 0 0 0 0,-1 1 0 0 0,0-1 1 0 0,0 0-1 0 0,-1 0 0 0 0,1 0 0 0 0,-1 0 0 0 0,0 0 1 0 0,0 0-1 0 0,0 0 0 0 0,0 0 0 0 0,-1 0 1 0 0,1 1-1 0 0,-1-1 0 0 0,0 0 0 0 0,-2-5 0 0 0,-2-1 14 0 0,1 1 0 0 0,-2-1-1 0 0,0 1 1 0 0,0 0-1 0 0,0 0 1 0 0,-1 1-1 0 0,-1 0 1 0 0,1 0-1 0 0,-1 0 1 0 0,0 1-1 0 0,-1 1 1 0 0,0-1 0 0 0,-15-7-1 0 0,18 11-147 0 0,-1 0 1 0 0,0 1-1 0 0,1 0 0 0 0,-1 1 0 0 0,0-1 1 0 0,0 1-1 0 0,0 0 0 0 0,0 1 1 0 0,0 0-1 0 0,0 0 0 0 0,0 0 0 0 0,0 1 1 0 0,0 0-1 0 0,0 1 0 0 0,0-1 0 0 0,1 1 1 0 0,-1 0-1 0 0,0 1 0 0 0,1 0 0 0 0,0 0 1 0 0,0 0-1 0 0,0 1 0 0 0,0 0 0 0 0,0 0 1 0 0,1 0-1 0 0,-1 1 0 0 0,1 0 1 0 0,0 0-1 0 0,1 0 0 0 0,-1 1 0 0 0,1-1 1 0 0,0 1-1 0 0,1 0 0 0 0,-1 0 0 0 0,1 1 1 0 0,-4 12-1 0 0,5-13-14 0 0,1-1 0 0 0,1 1 0 0 0,-1 0 0 0 0,1 0 1 0 0,0 0-1 0 0,0 0 0 0 0,1 0 0 0 0,-1-1 0 0 0,1 1 0 0 0,1 0 0 0 0,-1 0 0 0 0,1-1 1 0 0,0 1-1 0 0,0-1 0 0 0,4 6 0 0 0,-3-4 24 0 0,1 0 0 0 0,1-1-1 0 0,-1 1 1 0 0,1-1 0 0 0,0 0 0 0 0,0 0 0 0 0,1-1-1 0 0,0 1 1 0 0,0-1 0 0 0,11 7 0 0 0,-12-9 15 0 0,0-1 0 0 0,0 0 0 0 0,0 0 1 0 0,0-1-1 0 0,0 1 0 0 0,1-1 0 0 0,-1 0 1 0 0,0-1-1 0 0,1 1 0 0 0,-1-1 0 0 0,1 0 1 0 0,-1 0-1 0 0,0-1 0 0 0,1 0 0 0 0,-1 0 0 0 0,7-2 1 0 0,-4 1-9 0 0,0-1 1 0 0,0 0-1 0 0,0-1 1 0 0,0 0 0 0 0,-1 0-1 0 0,0-1 1 0 0,1 1-1 0 0,-2-1 1 0 0,11-10-1 0 0,-12 9 9 0 0,1-1 1 0 0,-1 1-1 0 0,0-1 0 0 0,-1 0 0 0 0,1-1 0 0 0,-2 1 0 0 0,1-1 0 0 0,-1 0 0 0 0,0 0 0 0 0,0 0 1 0 0,1-10-1 0 0,-4 17-4 0 0,0 0 0 0 0,0 0 0 0 0,0-1-1 0 0,0 1 1 0 0,0 0 0 0 0,0 0 0 0 0,0-1 0 0 0,-1 1 0 0 0,1 0 0 0 0,0 0 0 0 0,-1-2 0 0 0,1 3 1 0 0,0 0-1 0 0,0 0 1 0 0,0 0 0 0 0,0 0-1 0 0,0 0 1 0 0,-1 0 0 0 0,1-1-1 0 0,0 1 1 0 0,0 0-1 0 0,0 0 1 0 0,0 0 0 0 0,0 0-1 0 0,0 0 1 0 0,0 0 0 0 0,0 0-1 0 0,0 0 1 0 0,0 0 0 0 0,0 0-1 0 0,0 0 1 0 0,0 0 0 0 0,0 0-1 0 0,0 0 1 0 0,0 0-1 0 0,0 0 1 0 0,0 0 0 0 0,0 0-1 0 0,0 0 1 0 0,0 0 0 0 0,0 0-1 0 0,-1 0 1 0 0,1 0 0 0 0,0 0-1 0 0,0 0 1 0 0,0 0-1 0 0,0 0 1 0 0,0 0 0 0 0,0 0-1 0 0,0 0 1 0 0,0 0 0 0 0,0 0-1 0 0,0 0 1 0 0,0 0 0 0 0,0 0-1 0 0,0 0 1 0 0,0 0-1 0 0,-1 0 1 0 0,1 0 0 0 0,0 0-1 0 0,0 0 1 0 0,0 0 0 0 0,0 0-1 0 0,0 0 1 0 0,0 0 0 0 0,0 0-1 0 0,0 0 1 0 0,0 0-1 0 0,-1 10-376 0 0,1-6 369 0 0,0 1-1 0 0,1 0 1 0 0,0-1-1 0 0,0 1 0 0 0,0-1 1 0 0,1 1-1 0 0,-1-1 0 0 0,1 0 1 0 0,0 0-1 0 0,0 1 1 0 0,1-1-1 0 0,5 7 0 0 0,0-1 45 0 0,1 0-1 0 0,0-1 1 0 0,14 11-1 0 0,-20-17-8 0 0,-1-1-1 0 0,1 0 1 0 0,0 0 0 0 0,0-1-1 0 0,-1 1 1 0 0,1 0-1 0 0,0-1 1 0 0,0 0 0 0 0,0 0-1 0 0,1 0 1 0 0,-1 0-1 0 0,0 0 1 0 0,0-1 0 0 0,1 1-1 0 0,-1-1 1 0 0,0 0-1 0 0,0 0 1 0 0,1 0 0 0 0,-1 0-1 0 0,0-1 1 0 0,1 1-1 0 0,-1-1 1 0 0,0 0 0 0 0,0 0-1 0 0,0 0 1 0 0,0 0-1 0 0,0-1 1 0 0,0 1 0 0 0,0-1-1 0 0,0 0 1 0 0,-1 1 0 0 0,1-1-1 0 0,0-1 1 0 0,-1 1-1 0 0,0 0 1 0 0,3-4 0 0 0,3-4-34 0 0,0-1 1 0 0,0-1 0 0 0,-1 0-1 0 0,-1 0 1 0 0,0 0 0 0 0,-1-1-1 0 0,0 1 1 0 0,-1-1 0 0 0,0-1-1 0 0,2-13 1 0 0,-1-8-22 0 0,-1-1 0 0 0,-1-58 0 0 0,-5 64 35 0 0,0-1 1 0 0,-2 0 0 0 0,-1 1 0 0 0,-10-30 0 0 0,-2 7-346 0 0,-30-66 0 0 0,47 117 218 0 0,-1 6-163 0 0,0 3 224 0 0,12 33 22 0 0,1-1 0 0 0,20 40 0 0 0,-18-47 75 0 0,61 209 416 0 0,-55-165-17 0 0,6 4 483 0 0,-23-72-792 0 0,1 0-1 0 0,0 1 1 0 0,1-1-1 0 0,0-1 1 0 0,0 1-1 0 0,12 13 1 0 0,-9-16 87 0 0,-8-5-193 0 0,0 0 1 0 0,0 0-1 0 0,0 0 0 0 0,0 0 1 0 0,1 0-1 0 0,-1 0 1 0 0,0 0-1 0 0,0 0 1 0 0,0 0-1 0 0,0 0 0 0 0,0 0 1 0 0,1 0-1 0 0,-1 0 1 0 0,0 0-1 0 0,0 0 0 0 0,0 0 1 0 0,0 0-1 0 0,0 0 1 0 0,0 0-1 0 0,1 0 1 0 0,-1 0-1 0 0,0 0 0 0 0,0-1 1 0 0,0 1-1 0 0,0 0 1 0 0,0 0-1 0 0,0 0 1 0 0,0 0-1 0 0,0 0 0 0 0,0 0 1 0 0,1 0-1 0 0,-1-1 1 0 0,0 0 15 0 0,0 1 1 0 0,0-1 0 0 0,0 0 0 0 0,0 0-1 0 0,0 0 1 0 0,0 0 0 0 0,0 0-1 0 0,0 0 1 0 0,0 1 0 0 0,0-1 0 0 0,-1 0-1 0 0,1 0 1 0 0,0 0 0 0 0,-1 0-1 0 0,0-1 1 0 0,-6-9 6 0 0,0-1 0 0 0,-2 1 0 0 0,1 0-1 0 0,-20-18 1 0 0,-5-7-68 0 0,10 9-92 0 0,-1 0-1 0 0,-51-44 1 0 0,50 52 40 0 0,10 9 41 0 0,2-1 0 0 0,-20-20 0 0 0,33 31 24 0 0,-1 0 1 0 0,1 0 0 0 0,0 0-1 0 0,0 0 1 0 0,0-1 0 0 0,0 1-1 0 0,0 0 1 0 0,-1 0-1 0 0,1 0 1 0 0,0-1 0 0 0,0 1-1 0 0,0 0 1 0 0,0 0 0 0 0,0-1-1 0 0,0 1 1 0 0,0 0 0 0 0,0 0-1 0 0,0-1 1 0 0,0 1 0 0 0,0 0-1 0 0,0 0 1 0 0,0-1-1 0 0,0 1 1 0 0,0 0 0 0 0,0 0-1 0 0,0-1 1 0 0,0 1 0 0 0,0 0-1 0 0,0 0 1 0 0,0 0 0 0 0,0-1-1 0 0,1 1 1 0 0,-1 0 0 0 0,0 0-1 0 0,0 0 1 0 0,0-1-1 0 0,11-5-310 0 0,13 0 22 0 0,-24 6 301 0 0,35-6-181 0 0,66-14-307 0 0,15-7-3280 0 0,-37 17-4663 0 0,-61 9 7948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5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166 286 8018 0 0,'5'6'1384'0'0,"0"1"1"0"0,0 0 0 0 0,5 16 2977 0 0,-10-23-4301 0 0,-7-2 1118 0 0,-7-7-372 0 0,-15-17 536 0 0,-44-48-1 0 0,65 65-1374 0 0,0-1 0 0 0,1-1 0 0 0,0 1 0 0 0,0-1 0 0 0,1-1 0 0 0,1 1 0 0 0,0-1 0 0 0,0 0 0 0 0,-3-16 0 0 0,8 25-37 0 0,-1 1 1 0 0,1-1-1 0 0,-1 0 0 0 0,1 0 1 0 0,0 0-1 0 0,0 1 1 0 0,0-1-1 0 0,1 0 1 0 0,-1 0-1 0 0,1 0 0 0 0,-1 1 1 0 0,1-1-1 0 0,0 0 1 0 0,0 1-1 0 0,0-1 0 0 0,2-2 1 0 0,-1 2-17 0 0,0 1 0 0 0,0-1 1 0 0,1 1-1 0 0,-1-1 0 0 0,1 1 1 0 0,-1 0-1 0 0,1 0 0 0 0,0 0 1 0 0,-1 0-1 0 0,1 1 0 0 0,6-3 1 0 0,0 0-513 0 0,1 1-1 0 0,-1 1 1 0 0,1 0 0 0 0,0 0 0 0 0,0 1 0 0 0,0 0 0 0 0,19 2 0 0 0,13 3-2143 0 0,-26-2 344 0 0,-1-1-1 0 0,27 0 0 0 0,-25-3 2021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 1128 0 0,'-4'-2'11504'0'0,"4"19"-11392"0"0,62 256 2874 0 0,-53-242-4030 0 0,-1-12-2552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6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9 9266 0 0,'-5'-3'1080'0'0,"0"-1"-776"0"0,1 3-184 0 0,3 5-1008 0 0,5 1 768 0 0,3 3-1088 0 0,2 1-761 0 0,3 2-311 0 0,4 0 2304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6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9586 0 0,'4'5'529'0'0,"-1"1"0"0"0,0 0 0 0 0,-1 0 1 0 0,5 12-1 0 0,-1-1-136 0 0,71 210 1162 0 0,-35-96 1485 0 0,-43-132-2969 0 0,0 1 0 0 0,0-1-1 0 0,0 0 1 0 0,0 0 0 0 0,0 0 0 0 0,0 0 0 0 0,0 0 0 0 0,1 0 0 0 0,-1 0 0 0 0,0 0 0 0 0,1 0 0 0 0,-1-1 0 0 0,0 1 0 0 0,0-2 0 0 0,1 1-12 0 0,-7-13-96 0 0,2 0 0 0 0,0-1 0 0 0,0 0 0 0 0,-2-20 0 0 0,3 5-106 0 0,0-39 0 0 0,4 57 89 0 0,1 0 1 0 0,0 0-1 0 0,0 1 1 0 0,1-1-1 0 0,1 1 1 0 0,5-17-1 0 0,-6 25 53 0 0,-1-1 0 0 0,1 1 0 0 0,0 0 0 0 0,0-1 0 0 0,1 1 0 0 0,-1 0 0 0 0,1 0 0 0 0,0 1 0 0 0,0-1 0 0 0,1 0 0 0 0,-1 1-1 0 0,1 0 1 0 0,-1 0 0 0 0,1 0 0 0 0,0 0 0 0 0,0 1 0 0 0,0 0 0 0 0,0-1 0 0 0,10-2 0 0 0,-9 4 21 0 0,0-1 0 0 0,0 1 0 0 0,1 0 0 0 0,-1 1 0 0 0,1-1 0 0 0,-1 1 0 0 0,1 0 0 0 0,-1 0 0 0 0,1 1 0 0 0,-1 0 0 0 0,1 0 0 0 0,-1 0 0 0 0,0 0 0 0 0,1 1 0 0 0,-1 0 0 0 0,0 0 0 0 0,0 1 0 0 0,0-1 0 0 0,-1 1 0 0 0,1 0 0 0 0,-1 0 0 0 0,1 1 0 0 0,-1-1 0 0 0,0 1 0 0 0,0 0 0 0 0,-1 0 0 0 0,1 0 0 0 0,-1 1 0 0 0,0-1 0 0 0,0 1 0 0 0,3 5 0 0 0,8 22 238 0 0,11 38 0 0 0,-20-51-165 0 0,-1 0-1 0 0,0 0 1 0 0,2 31 0 0 0,-6-44-64 0 0,0-1 1 0 0,0 0-1 0 0,0 1 1 0 0,-1-1-1 0 0,1 0 1 0 0,-1 0 0 0 0,-1 1-1 0 0,1-1 1 0 0,-1 0-1 0 0,0 0 1 0 0,0-1-1 0 0,-3 7 1 0 0,4-11-16 0 0,1 1 0 0 0,0-1 0 0 0,0 0 1 0 0,0 0-1 0 0,-1 0 0 0 0,1 1 0 0 0,0-1 0 0 0,0 0 1 0 0,0 0-1 0 0,-1 0 0 0 0,1 0 0 0 0,0 0 0 0 0,-1 0 1 0 0,1 1-1 0 0,0-1 0 0 0,0 0 0 0 0,-1 0 0 0 0,1 0 1 0 0,0 0-1 0 0,-1 0 0 0 0,1 0 0 0 0,0 0 1 0 0,0 0-1 0 0,-1 0 0 0 0,1 0 0 0 0,0 0 0 0 0,0 0 1 0 0,-1 0-1 0 0,1-1 0 0 0,-1 1 0 0 0,-9-7 7 0 0,-5-13-401 0 0,12 15 277 0 0,1-1-1 0 0,-1 0 1 0 0,1 0-1 0 0,0 0 1 0 0,0 0-1 0 0,1 0 0 0 0,-2-9 1 0 0,-1-46-736 0 0,4 59 808 0 0,-1-14-173 0 0,2 0 0 0 0,0 0-1 0 0,0-1 1 0 0,5-17 0 0 0,-4 27 167 0 0,0 0-1 0 0,0 0 1 0 0,1 0 0 0 0,0 0 0 0 0,0 0-1 0 0,1 0 1 0 0,-1 1 0 0 0,1 0 0 0 0,1 0 0 0 0,-1 0-1 0 0,8-7 1 0 0,-9 11 62 0 0,0-1 0 0 0,1 1 1 0 0,-1-1-1 0 0,1 1 0 0 0,-1 0 0 0 0,1 1 0 0 0,0-1 0 0 0,0 1 1 0 0,0-1-1 0 0,0 1 0 0 0,0 0 0 0 0,0 1 0 0 0,0-1 0 0 0,0 1 0 0 0,0 0 1 0 0,1 0-1 0 0,-1 0 0 0 0,0 0 0 0 0,0 1 0 0 0,0-1 0 0 0,0 1 1 0 0,0 0-1 0 0,0 1 0 0 0,0-1 0 0 0,0 1 0 0 0,0-1 0 0 0,-1 1 0 0 0,1 0 1 0 0,0 1-1 0 0,-1-1 0 0 0,0 0 0 0 0,0 1 0 0 0,1 0 0 0 0,-2 0 1 0 0,4 3-1 0 0,3 6 107 0 0,-2-1 1 0 0,1 1 0 0 0,-1 0 0 0 0,-1 0 0 0 0,0 1 0 0 0,-1-1-1 0 0,-1 1 1 0 0,1 1 0 0 0,-2-1 0 0 0,3 18 0 0 0,-3-4-483 0 0,1 31 1 0 0,-4 26-4478 0 0,2-64 445 0 0,-1-12 3983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7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58 235 7562 0 0,'12'13'882'0'0,"0"0"0"0"0,1-1 0 0 0,19 13 0 0 0,-27-21-684 0 0,1-1 1 0 0,0 1-1 0 0,0-1 1 0 0,0-1-1 0 0,0 1 0 0 0,0-1 1 0 0,1 0-1 0 0,-1 0 1 0 0,0-1-1 0 0,1 0 0 0 0,12 1 1 0 0,-8-2 343 0 0,0-1 0 0 0,0 0 0 0 0,20-5-1 0 0,-24 4-227 0 0,-1 0 0 0 0,0 0-1 0 0,1-1 1 0 0,-1 0 0 0 0,0 0 0 0 0,-1 0-1 0 0,11-8 1 0 0,-13 8-136 0 0,0 0 0 0 0,-1 0 1 0 0,1 0-1 0 0,-1 0 0 0 0,0-1 1 0 0,0 1-1 0 0,0-1 0 0 0,-1 1 1 0 0,1-1-1 0 0,-1 0 0 0 0,1 0 0 0 0,-1 1 1 0 0,-1-1-1 0 0,1 0 0 0 0,0 0 1 0 0,-1-6-1 0 0,0 3 64 0 0,0 0 1 0 0,0 0-1 0 0,-1 0 0 0 0,0 0 0 0 0,0 1 1 0 0,0-1-1 0 0,-1 0 0 0 0,-5-11 1 0 0,2 7-138 0 0,-1 2 0 0 0,0-1 1 0 0,-1 1-1 0 0,0 0 0 0 0,-1 0 1 0 0,1 0-1 0 0,-2 1 0 0 0,-9-7 1 0 0,9 7-165 0 0,-2 1 1 0 0,1 0 0 0 0,-1 0 0 0 0,0 1 0 0 0,0 1 0 0 0,-1 0 0 0 0,-13-4-1 0 0,17 7-139 0 0,1 0 0 0 0,-1 0 0 0 0,0 1 0 0 0,0 1 0 0 0,0-1 0 0 0,0 1 0 0 0,0 0 0 0 0,0 1 0 0 0,0 0 0 0 0,-14 3 0 0 0,18-2-169 0 0,0-1 1 0 0,-1 1-1 0 0,1 0 0 0 0,0 0 1 0 0,0 0-1 0 0,0 1 1 0 0,0-1-1 0 0,1 1 1 0 0,-1 0-1 0 0,1 0 1 0 0,0 0-1 0 0,-1 1 0 0 0,1-1 1 0 0,1 1-1 0 0,-1 0 1 0 0,0 0-1 0 0,1 0 1 0 0,0 0-1 0 0,-3 7 0 0 0,3-7-215 0 0,1 1-1 0 0,0-1 1 0 0,0 0-1 0 0,0 1 0 0 0,1-1 1 0 0,-1 6-1 0 0,2 8-901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7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4921 0 0,'20'96'4286'0'0,"-8"-49"-2761"0"0,-3 1 0 0 0,5 66 0 0 0,-14-94 388 0 0,0-20-1895 0 0,0 0-1 0 0,-1 0 1 0 0,1 1-1 0 0,0-1 0 0 0,0 0 1 0 0,0 0-1 0 0,0 0 0 0 0,0 0 1 0 0,0 0-1 0 0,-1 0 1 0 0,1 0-1 0 0,0 1 0 0 0,0-1 1 0 0,0 0-1 0 0,0 0 1 0 0,-1 0-1 0 0,1 0 0 0 0,0 0 1 0 0,0 0-1 0 0,0 0 1 0 0,-1 0-1 0 0,1 0 0 0 0,0 0 1 0 0,0 0-1 0 0,0 0 1 0 0,0 0-1 0 0,-1 0 0 0 0,1 0 1 0 0,0 0-1 0 0,0 0 1 0 0,0 0-1 0 0,0 0 0 0 0,-1-1 1 0 0,1 1-1 0 0,0 0 1 0 0,0 0-1 0 0,0 0 0 0 0,0 0 1 0 0,-1 0-1 0 0,1 0 0 0 0,0 0 1 0 0,0-1-1 0 0,0 1 1 0 0,0 0-1 0 0,0 0 0 0 0,0 0 1 0 0,0 0-1 0 0,0 0 1 0 0,-1-1-1 0 0,1 1 0 0 0,-7-8 186 0 0,4 4-201 0 0,1-1-1 0 0,-1 0 1 0 0,1 1 0 0 0,0-1-1 0 0,0 0 1 0 0,-2-11 0 0 0,-3-33-266 0 0,5 40 204 0 0,1-7-7 0 0,-1 0-1 0 0,2 0 1 0 0,0 0 0 0 0,1 0-1 0 0,0 0 1 0 0,5-16 0 0 0,-5 25 60 0 0,1 1 1 0 0,1-1 0 0 0,-1 1 0 0 0,1 0-1 0 0,0-1 1 0 0,0 1 0 0 0,6-6-1 0 0,-7 8 26 0 0,1 1-1 0 0,0-1 1 0 0,1 1 0 0 0,-1 0-1 0 0,0 0 1 0 0,1 1-1 0 0,0-1 1 0 0,0 1-1 0 0,-1-1 1 0 0,1 1 0 0 0,9-3-1 0 0,-9 4 23 0 0,0 0 1 0 0,0 0-1 0 0,1 1 0 0 0,-1-1 0 0 0,0 1 1 0 0,1 0-1 0 0,-1 0 0 0 0,0 1 0 0 0,1-1 1 0 0,-1 1-1 0 0,0 0 0 0 0,0 0 0 0 0,1 0 1 0 0,-1 1-1 0 0,0-1 0 0 0,0 1 0 0 0,4 3 1 0 0,-3-2-1 0 0,-1 0 0 0 0,1 0 1 0 0,0 0-1 0 0,-1 1 1 0 0,0 0-1 0 0,0 0 0 0 0,0 0 1 0 0,0 0-1 0 0,-1 1 0 0 0,1-1 1 0 0,-1 1-1 0 0,3 7 0 0 0,0 3 41 0 0,-1-1 0 0 0,-1 1 0 0 0,4 22 0 0 0,2 46-51 0 0,-7-30-404 0 0,-2-21-1234 0 0,1-1-3580 0 0,1-23 3311 0 0,1-5 1500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7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8850 0 0,'9'16'1630'0'0,"0"-1"0"0"0,-1 1-1 0 0,9 28 1 0 0,12 53-1680 0 0,-21-67 353 0 0,12 59-672 0 0,-11-42-5159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45 9466 0 0,'-1'-3'495'0'0,"-11"-15"1944"0"0,11 17-2346 0 0,1 0 0 0 0,-1 0 0 0 0,1 0-1 0 0,-1 1 1 0 0,1-1 0 0 0,0 0 0 0 0,-1 0 0 0 0,1 0 0 0 0,0 0 0 0 0,0 0 0 0 0,0 0 0 0 0,0 1-1 0 0,0-1 1 0 0,0 0 0 0 0,0 0 0 0 0,0 0 0 0 0,0 0 0 0 0,0 0 0 0 0,1-1 0 0 0,-1 2-117 0 0,0-1 1 0 0,0 1 0 0 0,0 0 0 0 0,1 0-1 0 0,-1-1 1 0 0,0 1 0 0 0,1 0 0 0 0,-1 0-1 0 0,0-1 1 0 0,1 1 0 0 0,-1 0 0 0 0,0 0-1 0 0,1 0 1 0 0,-1-1 0 0 0,0 1 0 0 0,1 0-1 0 0,-1 0 1 0 0,0 0 0 0 0,1 0 0 0 0,-1 0-1 0 0,1 0 1 0 0,-1 0 0 0 0,0 0 0 0 0,1 0-1 0 0,0 0 1 0 0,11 4-361 0 0,9 11-402 0 0,-14-9-630 0 0,-1 1 0 0 0,8 9 0 0 0,-12-14 895 0 0,8 10-1168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8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5473 0 0,'4'11'1200'0'0,"1"0"-1"0"0,0-1 0 0 0,8 14 1 0 0,-8-16-854 0 0,1-1 0 0 0,0 0 0 0 0,0 0 0 0 0,0 0 1 0 0,1 0-1 0 0,0-1 0 0 0,15 9 0 0 0,-10-7 10 0 0,0-2 0 0 0,1 1 0 0 0,0-2 0 0 0,0 0 0 0 0,0 0-1 0 0,17 3 1 0 0,-19-6-48 0 0,0 0-1 0 0,0-1 1 0 0,0 0-1 0 0,0-1 1 0 0,1 0-1 0 0,-1-1 1 0 0,0 0-1 0 0,15-4 1 0 0,-23 5-169 0 0,0-1 1 0 0,0 0 0 0 0,0-1 0 0 0,0 1 0 0 0,0 0 0 0 0,-1-1 0 0 0,1 1 0 0 0,0-1 0 0 0,-1 0 0 0 0,1 0-1 0 0,-1 0 1 0 0,1-1 0 0 0,-1 1 0 0 0,0 0 0 0 0,0-1 0 0 0,3-5 0 0 0,-2 2 95 0 0,0-1 0 0 0,0 0 1 0 0,-1 0-1 0 0,0 0 0 0 0,0 0 0 0 0,1-10 0 0 0,-2 9-57 0 0,-1 0 0 0 0,1-1 0 0 0,-2 1 0 0 0,1-1-1 0 0,-4-16 1 0 0,0 9-12 0 0,0 1 1 0 0,-7-19-1 0 0,7 25-167 0 0,-1-1 0 0 0,0 0 0 0 0,0 1-1 0 0,-1 0 1 0 0,0 0 0 0 0,-1 1 0 0 0,0 0 0 0 0,0 0 0 0 0,-1 0-1 0 0,0 1 1 0 0,0 0 0 0 0,-13-8 0 0 0,15 12-290 0 0,1-1-1 0 0,-1 2 1 0 0,1-1 0 0 0,-1 1 0 0 0,0 0 0 0 0,0 0-1 0 0,0 0 1 0 0,-1 1 0 0 0,1 0 0 0 0,0 0-1 0 0,0 1 1 0 0,-1-1 0 0 0,1 1 0 0 0,0 1 0 0 0,-1-1-1 0 0,1 1 1 0 0,0 0 0 0 0,0 1 0 0 0,0 0-1 0 0,0 0 1 0 0,0 0 0 0 0,-8 4 0 0 0,8-3-316 0 0,0 1 1 0 0,1 0 0 0 0,-1 0 0 0 0,1 0-1 0 0,0 0 1 0 0,0 1 0 0 0,0 0 0 0 0,1 0-1 0 0,-7 10 1 0 0,-4 9-865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3305 0 0,'12'-5'6772'0'0,"34"-22"-6128"0"0,-28 14-428 0 0,-1-2 1 0 0,-1 0-1 0 0,-1 0 0 0 0,0-1 1 0 0,0-1-1 0 0,-2-1 0 0 0,0 0 1 0 0,10-22-1 0 0,-17 31-162 0 0,-1 0 0 0 0,-1-1-1 0 0,0 0 1 0 0,4-15 0 0 0,-7 22-28 0 0,0 0 1 0 0,-1-1-1 0 0,1 1 1 0 0,-1-1-1 0 0,0 1 1 0 0,0-1-1 0 0,0 1 1 0 0,0-1-1 0 0,-1 1 1 0 0,1 0-1 0 0,-1-1 1 0 0,0 1-1 0 0,0 0 1 0 0,0-1-1 0 0,-1 1 1 0 0,1 0-1 0 0,-3-5 1 0 0,3 8-36 0 0,1-1 0 0 0,-1 0 0 0 0,1 0 0 0 0,-1 1 1 0 0,1-1-1 0 0,-1 1 0 0 0,1-1 0 0 0,-1 0 1 0 0,0 1-1 0 0,1-1 0 0 0,-1 1 0 0 0,0 0 1 0 0,1-1-1 0 0,-1 1 0 0 0,0-1 0 0 0,0 1 1 0 0,0 0-1 0 0,1 0 0 0 0,-1-1 0 0 0,-1 1 1 0 0,1 0-6 0 0,0 0 0 0 0,1 0 0 0 0,-1 1 0 0 0,0-1 0 0 0,1 0 0 0 0,-1 0 0 0 0,0 1 0 0 0,0-1 0 0 0,1 0 0 0 0,-1 1 0 0 0,0-1 0 0 0,1 1 0 0 0,-1-1 0 0 0,1 1 0 0 0,-1-1 0 0 0,1 1 0 0 0,-2 0 0 0 0,0 2 1 0 0,0 0-1 0 0,1-1 1 0 0,-1 1-1 0 0,1 0 1 0 0,-1 0 0 0 0,1 0-1 0 0,0 0 1 0 0,-1 6-1 0 0,0 6 30 0 0,0-1 0 0 0,1 1-1 0 0,1 0 1 0 0,1 0-1 0 0,0 0 1 0 0,1 0 0 0 0,0-1-1 0 0,1 1 1 0 0,1-1-1 0 0,1 1 1 0 0,0-1 0 0 0,13 26-1 0 0,-16-36-38 0 0,0-1-1 0 0,1 1 1 0 0,-1-1 0 0 0,1 0-1 0 0,0 0 1 0 0,0 0 0 0 0,0 0-1 0 0,6 4 1 0 0,-7-6-253 0 0,0 0 0 0 0,0 0 0 0 0,0 0 0 0 0,0 0 0 0 0,0 0 0 0 0,1 0 0 0 0,-1-1 0 0 0,0 1 0 0 0,1-1 0 0 0,-1 1 0 0 0,1-1 0 0 0,-1 0 0 0 0,0 0 0 0 0,1 0 0 0 0,-1 0 0 0 0,4-1 0 0 0,1-1-744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2809 0 0,'0'1'225'0'0,"1"0"1"0"0,-1 0 0 0 0,0 0 0 0 0,1 0-1 0 0,-1 0 1 0 0,0 0 0 0 0,1 0 0 0 0,-1 0-1 0 0,1 0 1 0 0,0 0 0 0 0,-1 0 0 0 0,1 0-1 0 0,0 0 1 0 0,0 0 0 0 0,-1 0-1 0 0,1-1 1 0 0,0 1 0 0 0,0 0 0 0 0,0-1-1 0 0,0 1 1 0 0,1 0 0 0 0,26 12 634 0 0,-18-9-424 0 0,-5-2-300 0 0,76 37 1510 0 0,-71-33-1412 0 0,-1 0-1 0 0,0 0 1 0 0,0 1-1 0 0,-1 0 1 0 0,1 1-1 0 0,6 9 1 0 0,-14-17-171 0 0,-1 1-1 0 0,1 0 1 0 0,0-1-1 0 0,-1 1 1 0 0,0 0-1 0 0,1 0 1 0 0,-1 0 0 0 0,1 0-1 0 0,-1-1 1 0 0,0 1-1 0 0,0 0 1 0 0,1 0 0 0 0,-1 0-1 0 0,0 0 1 0 0,0 0-1 0 0,0 0 1 0 0,0 0-1 0 0,0 0 1 0 0,0 0 0 0 0,0-1-1 0 0,0 1 1 0 0,0 0-1 0 0,-1 1 1 0 0,0 0 0 0 0,0 0-1 0 0,0 0 1 0 0,0 0 0 0 0,0-1-1 0 0,0 1 1 0 0,-1-1 0 0 0,1 1-1 0 0,0-1 1 0 0,-1 1 0 0 0,-2 1 0 0 0,-1 0-18 0 0,1 0 1 0 0,-1 0 0 0 0,0-1 0 0 0,0 1-1 0 0,0-1 1 0 0,-1 0 0 0 0,-7 2 0 0 0,3-3 3 0 0,0 1-1 0 0,0-2 1 0 0,-1 1 0 0 0,-19-3 0 0 0,25 1-41 0 0,1 1 1 0 0,-1-1-1 0 0,0 0 0 0 0,1-1 0 0 0,-1 1 1 0 0,0-1-1 0 0,1 0 0 0 0,0 0 1 0 0,-1 0-1 0 0,1-1 0 0 0,0 1 1 0 0,-6-6-1 0 0,9 7-12 0 0,1 0 1 0 0,-1 0-1 0 0,1 0 1 0 0,-1 0-1 0 0,1 0 0 0 0,0-1 1 0 0,-1 1-1 0 0,1 0 1 0 0,0 0-1 0 0,0 0 0 0 0,0 0 1 0 0,0 0-1 0 0,0 0 0 0 0,0 0 1 0 0,0-1-1 0 0,0 1 1 0 0,0 0-1 0 0,0 0 0 0 0,1 0 1 0 0,-1 0-1 0 0,0 0 1 0 0,1 0-1 0 0,-1 0 0 0 0,1 0 1 0 0,0-1-1 0 0,2-4-22 0 0,0 1 0 0 0,0-1-1 0 0,6-5 1 0 0,0 1 34 0 0,1 0-1 0 0,0 0 0 0 0,1 1 1 0 0,15-9-1 0 0,6-6 0 0 0,-27 19 33 0 0,12-8 27 0 0,-1-1-1 0 0,26-28 1 0 0,-38 37 17 0 0,-1 1 1 0 0,0-1-1 0 0,0 1 1 0 0,0-1-1 0 0,0 0 1 0 0,-1 0 0 0 0,1 0-1 0 0,-1-1 1 0 0,-1 1-1 0 0,1 0 1 0 0,-1-1-1 0 0,0 1 1 0 0,0-1-1 0 0,0 0 1 0 0,-1-9 0 0 0,0 13-66 0 0,0 0 0 0 0,-1 0 1 0 0,1 0-1 0 0,0 0 0 0 0,-1 0 1 0 0,1 1-1 0 0,-1-1 1 0 0,0 0-1 0 0,1 0 0 0 0,-1 0 1 0 0,0 1-1 0 0,0-1 0 0 0,0 1 1 0 0,-1-1-1 0 0,1 0 1 0 0,0 1-1 0 0,0 0 0 0 0,-1-1 1 0 0,1 1-1 0 0,-1 0 1 0 0,1 0-1 0 0,-1 0 0 0 0,0 0 1 0 0,1 0-1 0 0,-1 0 0 0 0,0 0 1 0 0,0 0-1 0 0,0 1 1 0 0,1-1-1 0 0,-1 1 0 0 0,0-1 1 0 0,-4 1-1 0 0,1 0-123 0 0,0 0 0 0 0,0 0 1 0 0,0 0-1 0 0,1 1 0 0 0,-1-1 0 0 0,0 1 1 0 0,0 1-1 0 0,1-1 0 0 0,-1 1 0 0 0,0-1 1 0 0,1 1-1 0 0,-5 3 0 0 0,1 1-297 0 0,1 0 0 0 0,0 0 0 0 0,0 0 0 0 0,0 1 0 0 0,0 0 0 0 0,1 1 1 0 0,1-1-1 0 0,-1 1 0 0 0,1 0 0 0 0,0 1 0 0 0,1-1 0 0 0,0 1 0 0 0,-3 9 0 0 0,5-5-2278 0 0,2-1 934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03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6337 0 0,'-2'2'4226'0'0,"-5"16"-3495"0"0,-22 94 467 0 0,1-2-726 0 0,20-81-449 0 0,-44 172-222 0 0,51-195-614 0 0,0 0-1 0 0,1 0 1 0 0,0 9-1 0 0,2-8-2463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94 8154 0 0,'-1'4'251'0'0,"0"-1"0"0"0,0 1 1 0 0,1 0-1 0 0,-1 0 1 0 0,1 0-1 0 0,0 0 0 0 0,0 0 1 0 0,0 0-1 0 0,1-1 0 0 0,-1 1 1 0 0,2 4-1 0 0,-1-6-201 0 0,0 0 1 0 0,0 0-1 0 0,0 0 1 0 0,0 0-1 0 0,0 0 0 0 0,0 0 1 0 0,0 0-1 0 0,1-1 1 0 0,-1 1-1 0 0,1 0 0 0 0,-1-1 1 0 0,1 0-1 0 0,0 1 1 0 0,0-1-1 0 0,-1 0 0 0 0,1 0 1 0 0,0 0-1 0 0,0 0 0 0 0,0 0 1 0 0,0 0-1 0 0,3 0 1 0 0,-1 1 43 0 0,0-2 1 0 0,0 1 0 0 0,1 0 0 0 0,-1-1 0 0 0,0 0 0 0 0,0 0-1 0 0,1 0 1 0 0,-1-1 0 0 0,8-1 0 0 0,-3 0 36 0 0,-1-1 1 0 0,1 0-1 0 0,12-6 0 0 0,-19 8-103 0 0,-1 0 0 0 0,0 0-1 0 0,1 1 1 0 0,-1-1-1 0 0,0 0 1 0 0,0 0 0 0 0,0 0-1 0 0,0 0 1 0 0,0-1 0 0 0,0 1-1 0 0,0 0 1 0 0,0 0 0 0 0,0 0-1 0 0,0-1 1 0 0,0 1 0 0 0,-1-1-1 0 0,1 1 1 0 0,-1 0-1 0 0,1-1 1 0 0,-1 1 0 0 0,0-1-1 0 0,1 1 1 0 0,-1-1 0 0 0,0 1-1 0 0,0-1 1 0 0,0 0 0 0 0,0 1-1 0 0,-1-3 1 0 0,0-2 28 0 0,0 1 0 0 0,0 0 0 0 0,-1-1 1 0 0,0 1-1 0 0,-1 0 0 0 0,-4-8 0 0 0,5 9-31 0 0,-1 0-1 0 0,0 0 0 0 0,-1 0 1 0 0,1 1-1 0 0,-1 0 1 0 0,1-1-1 0 0,-1 1 0 0 0,0 0 1 0 0,-7-3-1 0 0,0 0-1 0 0,-1 0 0 0 0,-17-6-1 0 0,20 9-23 0 0,-1 0 1 0 0,0 1-1 0 0,1 0 0 0 0,-1 0 0 0 0,-11 0 1 0 0,18 2-43 0 0,0 0 0 0 0,-1 0 0 0 0,1 0 0 0 0,-1 1 0 0 0,1-1 0 0 0,0 1 1 0 0,0 0-1 0 0,-1 0 0 0 0,1 0 0 0 0,0 0 0 0 0,0 0 0 0 0,0 1 1 0 0,0 0-1 0 0,0-1 0 0 0,0 1 0 0 0,0 0 0 0 0,1 0 0 0 0,-4 3 0 0 0,1 1-260 0 0,0 0 0 0 0,-7 12 0 0 0,11-16-89 0 0,-1 1 0 0 0,1 0-1 0 0,0 0 1 0 0,0-1 0 0 0,0 1 0 0 0,0 0 0 0 0,0 0-1 0 0,1 0 1 0 0,-1 0 0 0 0,1 4 0 0 0,0 1-839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60 5953 0 0,'-20'-39'8547'0'0,"35"40"-8351"0"0,1 4 35 0 0,-10-3-54 0 0,1 1 0 0 0,0-2 0 0 0,0 1 0 0 0,0-1 0 0 0,10 0 0 0 0,-10 0 21 0 0,-6-1-142 0 0,1 0 0 0 0,-1 0 0 0 0,1 0 0 0 0,-1 0 0 0 0,1 0 0 0 0,-1 0 0 0 0,1 0 0 0 0,-1 0 0 0 0,1 0 0 0 0,-1-1 0 0 0,0 1 0 0 0,1-1 0 0 0,-1 1 0 0 0,1-1 0 0 0,-1 1 0 0 0,0-1-1 0 0,0 0 1 0 0,2-1 0 0 0,-2 2-12 0 0,-1-1-1 0 0,1 1 1 0 0,-1-1-1 0 0,1 0 1 0 0,-1 1-1 0 0,1-1 1 0 0,-1 1-1 0 0,0-1 1 0 0,1 1-1 0 0,-1-1 1 0 0,0 0-1 0 0,0 1 1 0 0,1-1-1 0 0,-1 0 1 0 0,0 1-1 0 0,0-1 0 0 0,0 0 1 0 0,0 1-1 0 0,0-1 1 0 0,0 0-1 0 0,0 1 1 0 0,0-1-1 0 0,0 0 1 0 0,0 0-1 0 0,-1 0 1 0 0,1 0-32 0 0,-1 0 0 0 0,0 0 0 0 0,1 1 0 0 0,-1-1 1 0 0,0 0-1 0 0,0 1 0 0 0,1-1 0 0 0,-1 0 0 0 0,0 1 0 0 0,0-1 1 0 0,0 1-1 0 0,0 0 0 0 0,0-1 0 0 0,0 1 0 0 0,-1-1 0 0 0,-2 0-45 0 0,0 0-1 0 0,0 1 0 0 0,0-1 1 0 0,0 1-1 0 0,0 0 0 0 0,0 0 0 0 0,-1 0 1 0 0,-3 1-1 0 0,-6 4-41 0 0,1 0 0 0 0,1 0 1 0 0,-1 1-1 0 0,1 1 0 0 0,-16 11 0 0 0,-3 1-6 0 0,25-15 28 0 0,0 0 0 0 0,0 0-1 0 0,-10 10 1 0 0,14-12 36 0 0,0-1 0 0 0,1 1 1 0 0,-1 0-1 0 0,1 0 0 0 0,-1 0 0 0 0,1 0 1 0 0,0 0-1 0 0,0 0 0 0 0,0 0 0 0 0,0 1 1 0 0,0-1-1 0 0,0 0 0 0 0,1 0 0 0 0,-1 1 1 0 0,1 3-1 0 0,0-5 6 0 0,0 0 1 0 0,0 0-1 0 0,0 0 0 0 0,1 0 0 0 0,-1 0 1 0 0,1-1-1 0 0,-1 1 0 0 0,1 0 1 0 0,-1 0-1 0 0,1-1 0 0 0,-1 1 1 0 0,1 0-1 0 0,-1 0 0 0 0,1-1 0 0 0,0 1 1 0 0,0-1-1 0 0,-1 1 0 0 0,1-1 1 0 0,0 1-1 0 0,0-1 0 0 0,0 1 0 0 0,-1-1 1 0 0,2 1-1 0 0,21 6-3 0 0,46 4 39 0 0,-45-8 1 0 0,32 8-1 0 0,-48-9-7 0 0,-1 1 0 0 0,0-1 0 0 0,0 1 1 0 0,0 1-1 0 0,0-1 0 0 0,-1 1 0 0 0,1 0 0 0 0,8 8 0 0 0,-13-11 19 0 0,-1 1 1 0 0,0-1-1 0 0,1 1 0 0 0,-1-1 0 0 0,0 1 1 0 0,0-1-1 0 0,0 1 0 0 0,0-1 1 0 0,0 1-1 0 0,0 0 0 0 0,-1 0 0 0 0,1 0 1 0 0,-1-1-1 0 0,1 1 0 0 0,-1 0 0 0 0,0 0 1 0 0,1 0-1 0 0,-1 0 0 0 0,0 0 1 0 0,0 0-1 0 0,0 0 0 0 0,-1-1 0 0 0,1 1 1 0 0,0 0-1 0 0,-1 0 0 0 0,1 0 1 0 0,-1 0-1 0 0,0 0 0 0 0,1-1 0 0 0,-1 1 1 0 0,0 0-1 0 0,0-1 0 0 0,0 1 1 0 0,0 0-1 0 0,0-1 0 0 0,-1 0 0 0 0,1 1 1 0 0,0-1-1 0 0,-1 0 0 0 0,1 1 0 0 0,-1-1 1 0 0,0 0-1 0 0,-1 1 0 0 0,-86 48 299 0 0,79-46-481 0 0,-1 1 0 0 0,0-1 0 0 0,0-1 0 0 0,0 0 0 0 0,-1-1 0 0 0,-19 2 1 0 0,30-4-19 0 0,0 0 1 0 0,0 0-1 0 0,0 0 1 0 0,0 0 0 0 0,0 0-1 0 0,1 0 1 0 0,-1 0 0 0 0,0 0-1 0 0,0 0 1 0 0,0-1-1 0 0,0 1 1 0 0,0 0 0 0 0,1-1-1 0 0,-1 1 1 0 0,0 0 0 0 0,0-1-1 0 0,0 1 1 0 0,1-1-1 0 0,-1 0 1 0 0,-1 0 0 0 0,2 0-23 0 0,0 0 1 0 0,-1 1 0 0 0,1-1-1 0 0,0 0 1 0 0,0 1 0 0 0,0-1 0 0 0,0 0-1 0 0,-1 1 1 0 0,1-1 0 0 0,0 0-1 0 0,0 0 1 0 0,0 1 0 0 0,0-1-1 0 0,1 0 1 0 0,-1 1 0 0 0,0-1 0 0 0,0 0-1 0 0,0 1 1 0 0,1-1 0 0 0,-1 0-1 0 0,0 1 1 0 0,0-1 0 0 0,1 0-1 0 0,-1 1 1 0 0,1-2 0 0 0,5-7-1995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 5033 0 0,'2'-1'488'0'0,"-1"0"0"0"0,0 0 1 0 0,0 0-1 0 0,1 0 0 0 0,-1 0 0 0 0,1 0 0 0 0,-1 0 0 0 0,1 0 1 0 0,2-1-1 0 0,-4 2-403 0 0,1 0 1 0 0,-1 0 0 0 0,0 0-1 0 0,1 0 1 0 0,-1 0 0 0 0,0 0-1 0 0,0 0 1 0 0,1 0 0 0 0,-1 0-1 0 0,0 0 1 0 0,1 0 0 0 0,-1 0-1 0 0,0 1 1 0 0,1-1-1 0 0,-1 0 1 0 0,0 0 0 0 0,0 0-1 0 0,1 0 1 0 0,-1 0 0 0 0,0 1-1 0 0,1-1 1 0 0,-1 0 0 0 0,1 1-16 0 0,-1 0 0 0 0,1-1 0 0 0,-1 1 0 0 0,0 0 0 0 0,1 0 0 0 0,-1 0 0 0 0,0-1 1 0 0,0 1-1 0 0,1 0 0 0 0,-1 0 0 0 0,0 0 0 0 0,0 1 0 0 0,0 8 167 0 0,0 1 0 0 0,-1-1 0 0 0,0 1 0 0 0,-1-1 0 0 0,0 0 0 0 0,-5 13 0 0 0,-2 10-97 0 0,-51 217 109 0 0,57-237-268 0 0,-15 86-754 0 0,12-56-2743 0 0,6-36 2390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63 4065 0 0,'-5'-1'750'0'0,"-1"0"1"0"0,0 0-1 0 0,1 0 0 0 0,-1-1 1 0 0,1 1-1 0 0,0-1 1 0 0,-1 0-1 0 0,1-1 0 0 0,0 0 1 0 0,0 1-1 0 0,-5-5 0 0 0,10 6-725 0 0,0 1-1 0 0,-1 0 0 0 0,1 0 1 0 0,0-1-1 0 0,-1 1 0 0 0,1 0 1 0 0,0 0-1 0 0,0-1 0 0 0,0 1 1 0 0,-1 0-1 0 0,1-1 0 0 0,0 1 1 0 0,0 0-1 0 0,0-1 0 0 0,0 1 0 0 0,-1 0 1 0 0,1-1-1 0 0,0 1 0 0 0,0-1 1 0 0,0 1-1 0 0,0 0 0 0 0,0-1 1 0 0,0 1-1 0 0,0 0 0 0 0,0-1 1 0 0,0 1-1 0 0,0-1 0 0 0,0 1 1 0 0,0 0-1 0 0,1-1 0 0 0,-1 1 1 0 0,0-1-2 0 0,1 0 1 0 0,0 0-1 0 0,0 0 1 0 0,-1 0 0 0 0,1 0-1 0 0,0 1 1 0 0,0-1 0 0 0,0 0-1 0 0,0 1 1 0 0,1-2 0 0 0,3 0 33 0 0,-1-1 0 0 0,1 1 0 0 0,0 1 1 0 0,6-2-1 0 0,-5 1-45 0 0,0 1-1 0 0,0 1 1 0 0,1-1 0 0 0,-1 1 0 0 0,0 0 0 0 0,1 0-1 0 0,-1 1 1 0 0,0 0 0 0 0,1 0 0 0 0,-1 0 0 0 0,0 1-1 0 0,0 0 1 0 0,7 3 0 0 0,-12-4-3 0 0,-1-1-1 0 0,1 0 1 0 0,-1 1 0 0 0,1-1-1 0 0,0 1 1 0 0,-1-1 0 0 0,1 1-1 0 0,-1-1 1 0 0,1 1 0 0 0,-1-1-1 0 0,1 1 1 0 0,-1-1 0 0 0,0 1-1 0 0,1 0 1 0 0,-1-1 0 0 0,0 1-1 0 0,1 0 1 0 0,-1-1 0 0 0,0 1-1 0 0,0 0 1 0 0,0-1 0 0 0,0 2-1 0 0,0-1 8 0 0,0 1 0 0 0,0-1 1 0 0,0 1-1 0 0,0-1 0 0 0,-1 0 0 0 0,1 1 0 0 0,0-1 0 0 0,-1 1 0 0 0,1-1 0 0 0,-2 2 0 0 0,-1 2 13 0 0,-1 1-1 0 0,0-1 0 0 0,-8 9 1 0 0,-2 0-12 0 0,-2 2-36 0 0,-21 28-1 0 0,33-39 9 0 0,1 1 0 0 0,-1-1 1 0 0,1 0-1 0 0,0 1 1 0 0,1 0-1 0 0,-1 0 0 0 0,1 0 1 0 0,0 0-1 0 0,1 0 0 0 0,-2 9 1 0 0,3-12 2 0 0,0 1 1 0 0,0 0 0 0 0,0-1-1 0 0,0 1 1 0 0,0-1 0 0 0,1 1-1 0 0,0-1 1 0 0,-1 1 0 0 0,1-1-1 0 0,1 1 1 0 0,-1-1-1 0 0,2 4 1 0 0,-1-5 13 0 0,-1 0 0 0 0,1 0 0 0 0,-1 0 0 0 0,1 0 0 0 0,0 0 0 0 0,0 0 0 0 0,0-1 0 0 0,0 1 0 0 0,0-1 0 0 0,0 1 0 0 0,1-1 0 0 0,-1 0 0 0 0,0 0 0 0 0,1 0 0 0 0,-1 0 0 0 0,1 0 0 0 0,2 0 0 0 0,21 4 64 0 0,0-2 1 0 0,42 0-1 0 0,-36-2 72 0 0,-16-1-66 0 0,20-2-1 0 0,-31 2-10 0 0,0-1 0 0 0,1 0 0 0 0,-1 0 0 0 0,0 0-1 0 0,0-1 1 0 0,0 0 0 0 0,8-3 0 0 0,-10 3 40 0 0,0 0 0 0 0,0 0 0 0 0,0-1 0 0 0,-1 1 0 0 0,1 0 0 0 0,0-1 0 0 0,-1 0 0 0 0,0 1 0 0 0,0-1 0 0 0,0 0 0 0 0,0 0 0 0 0,0-1 0 0 0,0 1 0 0 0,-1 0 0 0 0,1 0 0 0 0,-1-1 0 0 0,1-5 0 0 0,-1 4 65 0 0,-1 0 1 0 0,1 0 0 0 0,-1 0-1 0 0,0 0 1 0 0,-1 0 0 0 0,1 0-1 0 0,-1 0 1 0 0,0 0 0 0 0,-1 0-1 0 0,1 0 1 0 0,-4-7-1 0 0,1 4-17 0 0,1 1 0 0 0,-1 0-1 0 0,-1 0 1 0 0,0 1 0 0 0,1-1-1 0 0,-2 1 1 0 0,-6-7-1 0 0,8 9-211 0 0,-1 0 0 0 0,0 0 0 0 0,0 1 1 0 0,0-1-1 0 0,0 1 0 0 0,0 0 0 0 0,-1 1 0 0 0,0-1 0 0 0,-7-1 0 0 0,8 3-82 0 0,-1 0 1 0 0,1 1-1 0 0,-1-1 1 0 0,1 2-1 0 0,-1-1 0 0 0,1 0 1 0 0,-1 1-1 0 0,1 0 1 0 0,0 0-1 0 0,-1 1 1 0 0,-8 3-1 0 0,11-4-164 0 0,0 0 0 0 0,0 1 0 0 0,0-1 0 0 0,0 1 0 0 0,1-1 0 0 0,-1 1 0 0 0,0 0 0 0 0,1 0 0 0 0,-1 0 0 0 0,1 0 0 0 0,0 1 0 0 0,0-1 0 0 0,0 1 0 0 0,0-1 0 0 0,0 1 0 0 0,0 0 0 0 0,1 0 0 0 0,-1-1 0 0 0,1 1 0 0 0,0 0 0 0 0,-1 4 0 0 0,2 2-2343 0 0,1 0-1716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 3753 0 0,'2'-3'492'0'0,"0"0"-1"0"0,0 1 1 0 0,1 0 0 0 0,-1-1 0 0 0,1 1 0 0 0,0 0-1 0 0,-1 1 1 0 0,1-1 0 0 0,0 0 0 0 0,0 1 0 0 0,0-1 0 0 0,0 1-1 0 0,1 0 1 0 0,-1 0 0 0 0,0 0 0 0 0,0 1 0 0 0,6-1-1 0 0,1 1-248 0 0,0 0-1 0 0,1 1 0 0 0,-1 1 0 0 0,0-1 1 0 0,0 2-1 0 0,0-1 0 0 0,0 1 1 0 0,15 8-1 0 0,-24-11-225 0 0,0 1 1 0 0,-1-1-1 0 0,1 1 0 0 0,0-1 1 0 0,-1 1-1 0 0,1 0 0 0 0,0 0 1 0 0,-1-1-1 0 0,1 1 0 0 0,-1 0 1 0 0,1 0-1 0 0,-1 0 0 0 0,1-1 1 0 0,-1 1-1 0 0,0 0 0 0 0,1 0 1 0 0,-1 0-1 0 0,0 0 1 0 0,0 0-1 0 0,0 0 0 0 0,0 0 1 0 0,0 0-1 0 0,0 0 0 0 0,0 0 1 0 0,0 0-1 0 0,0-1 0 0 0,0 1 1 0 0,0 0-1 0 0,0 0 0 0 0,-1 0 1 0 0,1 0-1 0 0,0 0 0 0 0,-1 1 1 0 0,-1 2 46 0 0,0 1 1 0 0,0-1-1 0 0,0 0 0 0 0,0 0 1 0 0,-4 5-1 0 0,-52 58-26 0 0,13-17-11 0 0,33-36 8 0 0,3-4-59 0 0,-11 16 0 0 0,18-23 23 0 0,0-1 1 0 0,1 1 0 0 0,-1 0-1 0 0,1 0 1 0 0,0 0 0 0 0,0 1 0 0 0,0-1-1 0 0,0 0 1 0 0,0 0 0 0 0,1 0-1 0 0,-1 4 1 0 0,1-5-8 0 0,0-1 0 0 0,0 1-1 0 0,0-1 1 0 0,0 1 0 0 0,1-1 0 0 0,-1 0-1 0 0,1 1 1 0 0,-1-1 0 0 0,1 1 0 0 0,-1-1-1 0 0,1 0 1 0 0,0 1 0 0 0,-1-1 0 0 0,1 0-1 0 0,0 0 1 0 0,0 0 0 0 0,0 1-1 0 0,1 0 1 0 0,0-1 6 0 0,1 1 0 0 0,-1-1 0 0 0,0 1 1 0 0,0-1-1 0 0,1 0 0 0 0,-1 0 0 0 0,0 0 0 0 0,1 0 0 0 0,4 0 0 0 0,0 0-25 0 0,1 0 0 0 0,-1-1 0 0 0,1 1 1 0 0,0-2-1 0 0,-1 1 0 0 0,10-3 0 0 0,-6 1-844 0 0,-1-1-1 0 0,0 0 1 0 0,1-1-1 0 0,16-9 1 0 0,-15 6-624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 2865 0 0,'0'0'211'0'0,"-1"-1"0"0"0,0 1 0 0 0,1 0 0 0 0,-1-1 0 0 0,1 1 0 0 0,0-1 0 0 0,-1 1 0 0 0,1-1 0 0 0,-1 1 0 0 0,1-1 0 0 0,0 1 1 0 0,-1-1-1 0 0,1 1 0 0 0,0-1 0 0 0,-1 1 0 0 0,1-1 0 0 0,0 0 0 0 0,0 1 0 0 0,0-2 0 0 0,-4-6 3557 0 0,-1 13-621 0 0,-18 24-2718 0 0,20-23-388 0 0,-46 63 407 0 0,-4 5 535 0 0,51-72-936 0 0,0 1-1 0 0,1 0 1 0 0,-1 0 0 0 0,1 0-1 0 0,0 0 1 0 0,-1 0 0 0 0,1 0-1 0 0,1 0 1 0 0,-1 0-1 0 0,0 1 1 0 0,1-1 0 0 0,0 0-1 0 0,0 0 1 0 0,0 4 0 0 0,0-5-40 0 0,0 0 1 0 0,1 0 0 0 0,-1-1 0 0 0,1 1 0 0 0,0 0-1 0 0,0-1 1 0 0,-1 1 0 0 0,1 0 0 0 0,0-1-1 0 0,0 1 1 0 0,0-1 0 0 0,0 0 0 0 0,1 1 0 0 0,-1-1-1 0 0,0 0 1 0 0,1 0 0 0 0,-1 1 0 0 0,1-1-1 0 0,-1 0 1 0 0,1 0 0 0 0,-1-1 0 0 0,1 1 0 0 0,0 0-1 0 0,-1-1 1 0 0,1 1 0 0 0,3 0 0 0 0,3 1 24 0 0,1 0 1 0 0,0-1-1 0 0,0 0 1 0 0,0-1 0 0 0,-1 0-1 0 0,1 0 1 0 0,0-1-1 0 0,0 0 1 0 0,0-1-1 0 0,-1 0 1 0 0,10-3 0 0 0,-11 3-12 0 0,1-1 0 0 0,-1 0 0 0 0,0 0 1 0 0,0-1-1 0 0,-1 0 0 0 0,1 0 0 0 0,-1-1 0 0 0,1 1 1 0 0,-2-2-1 0 0,1 1 0 0 0,0 0 0 0 0,8-12 0 0 0,-13 15-12 0 0,0 1 0 0 0,0-1 0 0 0,0 0 0 0 0,0 1-1 0 0,0-1 1 0 0,-1 0 0 0 0,1 0 0 0 0,0 0 0 0 0,0-2-1 0 0,-10 11-357 0 0,7-1 321 0 0,1 1-1 0 0,-1-1 1 0 0,1 0 0 0 0,0 1 0 0 0,0-1-1 0 0,1 10 1 0 0,-1 3 15 0 0,1-11-245 0 0,-1 0-1 0 0,2 0 1 0 0,-1 0-1 0 0,1 0 1 0 0,1-1-1 0 0,-1 1 0 0 0,6 14 1 0 0,-4-14-1445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0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1216 0 0,'0'0'181'0'0,"0"1"1"0"0,0-1-1 0 0,0 1 0 0 0,1-1 0 0 0,-1 1 0 0 0,0-1 0 0 0,1 0 0 0 0,-1 1 1 0 0,0-1-1 0 0,1 1 0 0 0,-1-1 0 0 0,0 0 0 0 0,1 1 0 0 0,-1-1 0 0 0,1 0 0 0 0,-1 1 1 0 0,1-1-1 0 0,-1 0 0 0 0,1 0 0 0 0,-1 1 0 0 0,1-1 0 0 0,-1 0 0 0 0,1 0 1 0 0,-1 0-1 0 0,1 0 0 0 0,0 0 0 0 0,18 3 268 0 0,-16-2-92 0 0,40 3 289 0 0,0-1-1 0 0,0-2 0 0 0,0-2 0 0 0,47-7 0 0 0,157-7-451 0 0,-117 11-207 0 0,-52 0 64 0 0,115-6-1 0 0,-78 4 44 0 0,15-1-151 0 0,59 5 0 0 0,126-1-18 0 0,241-15-154 0 0,-409 19 197 0 0,-81 0-52 0 0,373-8-118 0 0,-154-6 202 0 0,-53-2 99 0 0,71 9-16 0 0,46-3 105 0 0,253-27 419 0 0,67 12-244 0 0,25 1-280 0 0,-360 23-195 0 0,135-2 115 0 0,-66-7 21 0 0,54-1 141 0 0,-162 5-150 0 0,128 0-8 0 0,-223 4 22 0 0,279 3 42 0 0,-118 2 9 0 0,-6 4-27 0 0,-163-4-565 0 0,-178-2-1146 0 0,-10-2-467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 3113 0 0,'-9'1'7192'0'0,"14"-3"-6396"0"0,12-2-561 0 0,0 1 1 0 0,33-2-1 0 0,37 4-183 0 0,-66 2-32 0 0,357 4 326 0 0,-254-5-339 0 0,101 0 5 0 0,652 4 110 0 0,-557 2 15 0 0,78 0-57 0 0,662 7-46 0 0,-310 2 5 0 0,-179-3 330 0 0,-517-11-364 0 0,610 19-54 0 0,-155 3 165 0 0,226-19-82 0 0,148-30 253 0 0,-622 21-272 0 0,-36 1 36 0 0,-132 1 20 0 0,140-7-30 0 0,111-5 42 0 0,-260 16-47 0 0,134-6 177 0 0,-166 3-235 0 0,15-2 20 0 0,-46 2 17 0 0,0 1 0 0 0,26 3 0 0 0,1 0-32 0 0,72-3 75 0 0,-107 0-255 0 0,0-1 0 0 0,0 0 0 0 0,14-4 0 0 0,-9 2-668 0 0,15-6-2946 0 0,-28 9 1446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3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42 1688 0 0,'-1'0'122'0'0,"0"0"0"0"0,0 0-1 0 0,1 0 1 0 0,-1 0-1 0 0,0 1 1 0 0,1-1-1 0 0,-1 0 1 0 0,0 1 0 0 0,1-1-1 0 0,-1 0 1 0 0,1 1-1 0 0,-1-1 1 0 0,1 1-1 0 0,-1-1 1 0 0,1 1 0 0 0,-1-1-1 0 0,1 1 1 0 0,-1 0-1 0 0,1-1 1 0 0,-1 1 0 0 0,1-1-1 0 0,0 1 1 0 0,-1 0-1 0 0,1-1 1 0 0,0 1-1 0 0,0 0 1 0 0,0-1 0 0 0,-1 1-1 0 0,1 0 1 0 0,0 1-1 0 0,-2 26 2259 0 0,2-21-1989 0 0,0 7 161 0 0,0 1-1 0 0,1-1 0 0 0,5 20 0 0 0,13 42 389 0 0,-7-34-565 0 0,64 327 1179 0 0,-70-336-1087 0 0,15 53 2341 0 0,-24-90-1922 0 0,-5-7-297 0 0,-18-55-211 0 0,-20-75 0 0 0,23 51-388 0 0,-15-118 0 0 0,35 193-36 0 0,2 0 0 0 0,0 0 1 0 0,2-28-1 0 0,0 36-11 0 0,0 0 0 0 0,1 1 0 0 0,-1-1 1 0 0,1 0-1 0 0,1 1 0 0 0,-1-1 0 0 0,1 1 0 0 0,0 0 0 0 0,1 0 1 0 0,6-10-1 0 0,-4 9 12 0 0,1 0 0 0 0,0 0 0 0 0,0 0 1 0 0,0 1-1 0 0,1 0 0 0 0,-1 0 0 0 0,1 0 0 0 0,1 1 0 0 0,-1 1 1 0 0,1 0-1 0 0,0 0 0 0 0,0 0 0 0 0,0 1 0 0 0,0 0 0 0 0,13-1 1 0 0,-10 2 41 0 0,0 1 0 0 0,0 0 0 0 0,1 1 0 0 0,-1 1 1 0 0,0 0-1 0 0,0 0 0 0 0,0 1 0 0 0,0 1 0 0 0,0 0 1 0 0,0 0-1 0 0,19 10 0 0 0,-18-6 68 0 0,0 0 1 0 0,0 2-1 0 0,-1-1 0 0 0,0 2 1 0 0,0-1-1 0 0,17 20 0 0 0,-26-25-2 0 0,0-1-1 0 0,0 1 0 0 0,-1 0 0 0 0,1 0 0 0 0,-1 0 0 0 0,0 0 1 0 0,0 0-1 0 0,0 0 0 0 0,0 1 0 0 0,-1-1 0 0 0,0 1 0 0 0,0-1 0 0 0,0 1 1 0 0,0 5-1 0 0,-1-3 40 0 0,0-1 0 0 0,-1 1 0 0 0,0 0 0 0 0,0-1 0 0 0,0 0 1 0 0,-1 1-1 0 0,0-1 0 0 0,-1 0 0 0 0,-3 9 0 0 0,-3 1 37 0 0,0-1 0 0 0,0 0 0 0 0,-1 0 0 0 0,-1-1 0 0 0,-1-1 0 0 0,0 1 0 0 0,-24 19 0 0 0,26-25-166 0 0,0 0 0 0 0,-1-1 0 0 0,0-1 0 0 0,0 1-1 0 0,0-2 1 0 0,-1 0 0 0 0,0 0 0 0 0,0-1 0 0 0,0 0 0 0 0,0-1 0 0 0,-22 3 0 0 0,26-6-284 0 0,0 0 0 0 0,0 0 1 0 0,1-1-1 0 0,-1 0 0 0 0,-8-2 0 0 0,13 3-321 0 0,-1-1 0 0 0,1 0 0 0 0,0 0 0 0 0,0-1 0 0 0,-1 1 0 0 0,1-1 0 0 0,0 1-1 0 0,0-1 1 0 0,1 0 0 0 0,-1 0 0 0 0,0 0 0 0 0,1 0 0 0 0,-5-5 0 0 0,3 0-1303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37.07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38 12 432 0 0,'-16'-10'8607'0'0,"11"8"-7527"0"0,4 3-1018 0 0,0 1 0 0 0,1-1 0 0 0,-1 0 0 0 0,0 0 0 0 0,1 0 0 0 0,-1 1-1 0 0,1-1 1 0 0,0 0 0 0 0,-1 1 0 0 0,1-1 0 0 0,0 1 0 0 0,0 2-1 0 0,-1-1 40 0 0,-2 22 125 0 0,0 1-1 0 0,2 0 1 0 0,2 32 0 0 0,-1-3-72 0 0,21 242 156 0 0,-20-288-268 0 0,-1-4 30 0 0,0 1 0 0 0,1-1-1 0 0,0 0 1 0 0,0 0-1 0 0,4 10 266 0 0,-5-26 563 0 0,-1-143-816 0 0,1 72-292 0 0,-14-125 0 0 0,11 187 213 0 0,-1 0-1 0 0,-8-21 1 0 0,12 41-55 0 0,1 2-202 0 0,-1 1 115 0 0,1-1 0 0 0,-1 1 0 0 0,1-1 0 0 0,0 1 0 0 0,2 3 0 0 0,0 2 38 0 0,49 124-398 0 0,-12-32 374 0 0,-28-65 90 0 0,-3-9 21 0 0,1 0 1 0 0,2-1-1 0 0,24 42 1 0 0,-32-61 50 0 0,1 0 0 0 0,0 0 1 0 0,1 0-1 0 0,-1-1 0 0 0,1 0 1 0 0,11 8-1 0 0,-12-10 81 0 0,0 0 0 0 0,-1-1 1 0 0,1 1-1 0 0,0-1 0 0 0,0 0 0 0 0,0 0 1 0 0,1-1-1 0 0,-1 0 0 0 0,0 0 0 0 0,8 1 1 0 0,-11-2-31 0 0,0 0 1 0 0,-1 0-1 0 0,1-1 1 0 0,0 1 0 0 0,-1 0-1 0 0,1 0 1 0 0,0-1-1 0 0,-1 1 1 0 0,1-1 0 0 0,0 0-1 0 0,-1 0 1 0 0,1 1 0 0 0,-1-1-1 0 0,1 0 1 0 0,-1 0-1 0 0,3-2 1 0 0,-2 1 13 0 0,0-1 0 0 0,0 1 0 0 0,0-1 0 0 0,-1 1 0 0 0,1-1 0 0 0,-1 0 0 0 0,1 1 0 0 0,1-6 0 0 0,-1-2 34 0 0,1 1-1 0 0,-1 0 0 0 0,-1-1 1 0 0,0 1-1 0 0,0-11 0 0 0,-2-10 66 0 0,0 0-1 0 0,-2 0 0 0 0,-12-51 1 0 0,3 40-504 0 0,0 1 0 0 0,-21-42 0 0 0,18 48-2886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150 343 6009 0 0,'-3'-1'3546'0'0,"2"1"-3420"0"0,0-1 0 0 0,0 1 0 0 0,0-1 0 0 0,0 1-1 0 0,0-1 1 0 0,1 0 0 0 0,-1 0 0 0 0,0 1-1 0 0,0-1 1 0 0,1 0 0 0 0,-1 0 0 0 0,1 0 0 0 0,-1 0-1 0 0,0-1 1 0 0,-7-18 1718 0 0,0 1-388 0 0,-44-55 2791 0 0,14 21-3438 0 0,34 47-824 0 0,0 0 0 0 0,1 0 0 0 0,-1-1 1 0 0,1 0-1 0 0,1 0 0 0 0,-1 0 1 0 0,-1-12-1 0 0,3 17-38 0 0,1-1 0 0 0,0 0-1 0 0,-1 0 1 0 0,1 1 0 0 0,0-1 0 0 0,1 0-1 0 0,-1 0 1 0 0,0 1 0 0 0,1-1 0 0 0,0 0 0 0 0,-1 0-1 0 0,1 1 1 0 0,0-1 0 0 0,0 1 0 0 0,1-1-1 0 0,-1 1 1 0 0,0-1 0 0 0,1 1 0 0 0,0 0-1 0 0,-1 0 1 0 0,1 0 0 0 0,0 0 0 0 0,3-3 0 0 0,1 1-91 0 0,0 0 1 0 0,0 0-1 0 0,1 0 1 0 0,0 1-1 0 0,0 0 1 0 0,0 0 0 0 0,0 0-1 0 0,0 1 1 0 0,0 0-1 0 0,1 1 1 0 0,-1 0-1 0 0,14-1 1 0 0,-3 2-1282 0 0,-1 1-1 0 0,0 1 1 0 0,0 0 0 0 0,25 7-1 0 0,-16 0-4012 0 0,-14-4 4938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4625 0 0,'0'3'292'0'0,"1"0"0"0"0,-1 0 0 0 0,0 0 0 0 0,1 0-1 0 0,0 0 1 0 0,0 0 0 0 0,0 0 0 0 0,0 0 0 0 0,0 0 0 0 0,0 0 0 0 0,1 0 0 0 0,3 4 0 0 0,-2-3-100 0 0,1 0 1 0 0,-1 0 0 0 0,1-1-1 0 0,0 1 1 0 0,0-1-1 0 0,0 0 1 0 0,6 3 0 0 0,-2-2-40 0 0,1 0 0 0 0,-1 0 0 0 0,1-1-1 0 0,0 0 1 0 0,0 0 0 0 0,0-1 0 0 0,0 0 0 0 0,13 0 0 0 0,-11-2 105 0 0,0 0 1 0 0,0-1-1 0 0,0 0 0 0 0,0-1 0 0 0,16-5 0 0 0,-20 5 3 0 0,0 0-1 0 0,0-1 1 0 0,-1 1-1 0 0,1-2 1 0 0,-1 1-1 0 0,0-1 1 0 0,0 0-1 0 0,0 0 1 0 0,8-8-1 0 0,-12 10-135 0 0,0 0 0 0 0,-1-1 0 0 0,1 1 0 0 0,0 0-1 0 0,-1 0 1 0 0,0-1 0 0 0,0 1 0 0 0,0-1 0 0 0,0 1 0 0 0,0-1-1 0 0,0 1 1 0 0,0-1 0 0 0,-1 0 0 0 0,1 1 0 0 0,-1-1-1 0 0,0-3 1 0 0,0 2 62 0 0,-1 0 0 0 0,1 0 0 0 0,-1-1 0 0 0,0 1 0 0 0,0 0 0 0 0,-1 0 0 0 0,1 0 0 0 0,-1 0 0 0 0,-3-5-1 0 0,1 2-57 0 0,0 1-1 0 0,-1 0 1 0 0,1 0-1 0 0,-1 0 0 0 0,0 1 1 0 0,-1-1-1 0 0,0 1 1 0 0,1 1-1 0 0,-2-1 0 0 0,1 1 1 0 0,-9-5-1 0 0,6 5-265 0 0,0 1 0 0 0,0 0-1 0 0,0 0 1 0 0,-1 0 0 0 0,1 1 0 0 0,-13-1-1 0 0,16 3-101 0 0,-1 0-1 0 0,1 0 0 0 0,-1 1 0 0 0,1 0 1 0 0,-1 0-1 0 0,1 0 0 0 0,0 1 0 0 0,-1 0 1 0 0,1 0-1 0 0,-8 4 0 0 0,9-3-76 0 0,-1 0-1 0 0,1 1 1 0 0,-1-1-1 0 0,1 1 1 0 0,0 0-1 0 0,1 0 1 0 0,-5 5-1 0 0,8-8 66 0 0,0 0-1 0 0,0 1 0 0 0,0-1 1 0 0,0 0-1 0 0,0 0 1 0 0,1 0-1 0 0,-1 1 1 0 0,0-1-1 0 0,1 0 0 0 0,-1 0 1 0 0,1 1-1 0 0,-1-1 1 0 0,1 1-1 0 0,0-1 1 0 0,0 0-1 0 0,0 1 0 0 0,0-1 1 0 0,-1 1-1 0 0,2-1 1 0 0,-1 1-1 0 0,0-1 1 0 0,0 0-1 0 0,0 1 1 0 0,1-1-1 0 0,-1 1 0 0 0,1-1 1 0 0,-1 0-1 0 0,1 1 1 0 0,-1-1-1 0 0,1 0 1 0 0,0 0-1 0 0,0 0 0 0 0,0 1 1 0 0,-1-1-1 0 0,1 0 1 0 0,2 2-1 0 0,8 6-164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5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19 116 5065 0 0,'0'0'2011'0'0,"-10"9"43"0"0,9-6-1949 0 0,-1 1 0 0 0,1-1 0 0 0,0 1 0 0 0,0 0 0 0 0,0 0 0 0 0,1-1 0 0 0,-1 1 0 0 0,1 0-1 0 0,0 0 1 0 0,0 0 0 0 0,1 5 0 0 0,0 4 229 0 0,8 25 0 0 0,-4-19 3 0 0,2-1-1 0 0,13 30 0 0 0,-15-38-281 0 0,1 1-1 0 0,0-1 1 0 0,1 0-1 0 0,0-1 1 0 0,14 14-1 0 0,-18-19 27 0 0,0-1 0 0 0,1-1 0 0 0,0 1 0 0 0,-1 0 0 0 0,1-1 1 0 0,0 0-1 0 0,0 0 0 0 0,0 0 0 0 0,1 0 0 0 0,-1-1 0 0 0,0 0 0 0 0,1 1 0 0 0,6-1 0 0 0,-8 0 18 0 0,0-1 1 0 0,1 0-1 0 0,-1 0 0 0 0,0-1 1 0 0,0 1-1 0 0,1-1 0 0 0,-1 0 1 0 0,0 1-1 0 0,0-2 1 0 0,0 1-1 0 0,0 0 0 0 0,0 0 1 0 0,0-1-1 0 0,0 0 0 0 0,-1 1 1 0 0,1-1-1 0 0,-1 0 1 0 0,1 0-1 0 0,3-4 0 0 0,-2 1-8 0 0,-1 1 1 0 0,1-1-1 0 0,-1 0 0 0 0,0 0 0 0 0,-1 0 0 0 0,1 0 0 0 0,-1-1 0 0 0,0 1 0 0 0,0-1 1 0 0,-1 1-1 0 0,1-1 0 0 0,-1 0 0 0 0,0 1 0 0 0,-1-1 0 0 0,0 0 0 0 0,0 0 1 0 0,0 0-1 0 0,0 1 0 0 0,-1-1 0 0 0,-2-11 0 0 0,-4-9 128 0 0,-15-42-1 0 0,19 60-286 0 0,-1-1-1 0 0,0 0 1 0 0,-1 1-1 0 0,0 0 1 0 0,0 0 0 0 0,-1 1-1 0 0,0 0 1 0 0,-10-9-1 0 0,15 14-110 0 0,-1 1 0 0 0,0 0 0 0 0,0-1 0 0 0,0 1 0 0 0,0 0 1 0 0,0 0-1 0 0,-4-1 0 0 0,6 2 143 0 0,0 0 1 0 0,0 0 0 0 0,-1 0 0 0 0,1 0 0 0 0,0 0 0 0 0,0 0 0 0 0,0 0 0 0 0,-1 0 0 0 0,1 0 0 0 0,0 0 0 0 0,0 0 0 0 0,0 0 0 0 0,-1 0 0 0 0,1 0-1 0 0,0 0 1 0 0,0 0 0 0 0,0 0 0 0 0,-1 0 0 0 0,1 0 0 0 0,0 0 0 0 0,0 0 0 0 0,0 0 0 0 0,0 1 0 0 0,-1-1 0 0 0,1 0 0 0 0,0 0 0 0 0,0 0 0 0 0,0 0-1 0 0,0 0 1 0 0,0 0 0 0 0,-1 1 0 0 0,1 0 11 0 0,0-1 0 0 0,0 1 0 0 0,0 0 0 0 0,0-1 0 0 0,0 1 0 0 0,1 0 0 0 0,-1-1 0 0 0,0 1 0 0 0,0 0 0 0 0,0-1 0 0 0,1 1 0 0 0,-1 0 0 0 0,0-1 0 0 0,1 1 0 0 0,0 0 0 0 0,4 8-14 0 0,1 0-1 0 0,0 0 0 0 0,1-1 0 0 0,-1 0 0 0 0,2 0 1 0 0,-1 0-1 0 0,1-1 0 0 0,16 11 0 0 0,-17-14 47 0 0,-1 0-1 0 0,1 0 1 0 0,-1-1 0 0 0,1 0-1 0 0,0 0 1 0 0,0-1-1 0 0,0 0 1 0 0,1 0 0 0 0,-1-1-1 0 0,0 0 1 0 0,1 0-1 0 0,-1 0 1 0 0,12-2 0 0 0,-3 0 130 0 0,1-2 0 0 0,0 0 0 0 0,22-8 0 0 0,-31 9-40 0 0,0-1 1 0 0,-1-1 0 0 0,1 1-1 0 0,-1-1 1 0 0,1-1-1 0 0,-2 1 1 0 0,1-1-1 0 0,12-11 1 0 0,-17 13-32 0 0,1 0 0 0 0,-1 0 0 0 0,0 1-1 0 0,0-1 1 0 0,0-1 0 0 0,0 1 0 0 0,-1 0 0 0 0,1 0 0 0 0,-1-1 0 0 0,0 1 0 0 0,0 0 0 0 0,0-1 0 0 0,0 0 0 0 0,-1 1 0 0 0,1-1 0 0 0,-1 1 0 0 0,0-1 0 0 0,-1-5 0 0 0,1 5-46 0 0,-1 1 1 0 0,0 0 0 0 0,1 0-1 0 0,-2 0 1 0 0,1 0 0 0 0,0 0-1 0 0,-1 0 1 0 0,1 0 0 0 0,-1 0-1 0 0,0 1 1 0 0,0-1 0 0 0,0 1-1 0 0,0-1 1 0 0,0 1 0 0 0,-1 0-1 0 0,1-1 1 0 0,-1 1 0 0 0,1 1-1 0 0,-1-1 1 0 0,-5-3 0 0 0,1 2-113 0 0,1 1 0 0 0,-1-1 0 0 0,0 1 0 0 0,0 0 0 0 0,0 1 0 0 0,0-1 0 0 0,-1 2 1 0 0,1-1-1 0 0,0 1 0 0 0,0 0 0 0 0,0 0 0 0 0,-1 1 0 0 0,1 0 0 0 0,0 0 0 0 0,0 1 0 0 0,0-1 0 0 0,-7 4 1 0 0,9-3 90 0 0,-1 1 0 0 0,2-1 1 0 0,-1 1-1 0 0,0 0 1 0 0,0 0-1 0 0,1 0 0 0 0,0 1 1 0 0,0 0-1 0 0,0-1 1 0 0,0 1-1 0 0,0 1 0 0 0,1-1 1 0 0,0 1-1 0 0,0-1 0 0 0,0 1 1 0 0,0 0-1 0 0,1 0 1 0 0,0 0-1 0 0,0 0 0 0 0,0 0 1 0 0,0 1-1 0 0,-1 10 1 0 0,2-6 59 0 0,0-1 0 0 0,1 1 0 0 0,0 0 0 0 0,0-1 0 0 0,1 1 0 0 0,1-1 1 0 0,-1 1-1 0 0,2-1 0 0 0,-1 1 0 0 0,1-1 0 0 0,0 0 0 0 0,1 0 0 0 0,0 0 0 0 0,1-1 1 0 0,0 0-1 0 0,0 1 0 0 0,0-1 0 0 0,1-1 0 0 0,1 1 0 0 0,-1-1 0 0 0,1-1 1 0 0,14 12-1 0 0,-14-13-31 0 0,0 0 0 0 0,0 0 0 0 0,1-1 0 0 0,0 1 0 0 0,0-2 0 0 0,0 1 0 0 0,15 3 0 0 0,-17-5-92 0 0,1-1-1 0 0,-1-1 0 0 0,1 1 1 0 0,-1-1-1 0 0,1 0 1 0 0,-1 0-1 0 0,1-1 0 0 0,-1 1 1 0 0,0-2-1 0 0,1 1 0 0 0,6-3 1 0 0,26-10-3118 0 0,-18 7 1880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3545 0 0,'0'-16'6627'0'0,"4"5"-4195"0"0,-2 9-2374 0 0,-1 1-1 0 0,0 0 1 0 0,0 0 0 0 0,1-1-1 0 0,-1 1 1 0 0,1 0 0 0 0,-1 1 0 0 0,1-1-1 0 0,-1 0 1 0 0,1 0 0 0 0,-1 1-1 0 0,1-1 1 0 0,0 0 0 0 0,2 1 0 0 0,7-3 125 0 0,1 0 0 0 0,0 1 0 0 0,0 1 1 0 0,15 0-1 0 0,-22 1-154 0 0,-1 0 0 0 0,1 0-1 0 0,-1 1 1 0 0,1-1 0 0 0,-1 1 0 0 0,1 0 0 0 0,-1 1 0 0 0,0-1 0 0 0,1 1 0 0 0,-1 0 0 0 0,0 0-1 0 0,0 0 1 0 0,0 1 0 0 0,5 3 0 0 0,-9-5-17 0 0,1 0-1 0 0,0 0 1 0 0,0-1 0 0 0,-1 1-1 0 0,1 0 1 0 0,-1 0 0 0 0,1 0-1 0 0,-1 0 1 0 0,1 0 0 0 0,-1 0-1 0 0,1 0 1 0 0,-1 0 0 0 0,0 0-1 0 0,0 0 1 0 0,1 0 0 0 0,-1 1-1 0 0,0-1 1 0 0,0 0 0 0 0,0 0-1 0 0,0 0 1 0 0,0 0 0 0 0,0 0-1 0 0,-1 0 1 0 0,1 0 0 0 0,0 0-1 0 0,-1 0 1 0 0,1 0 0 0 0,0 0-1 0 0,-1 0 1 0 0,1 0 0 0 0,-1 0-1 0 0,0 0 1 0 0,1 0 0 0 0,-2 2-1 0 0,-3 3 6 0 0,0-1 0 0 0,-1 1 0 0 0,-11 9 0 0 0,9-8-26 0 0,-21 21-88 0 0,-44 58-1 0 0,67-79 98 0 0,4-4-8 0 0,0 0-1 0 0,0-1 1 0 0,1 1-1 0 0,-1 0 1 0 0,1 0-1 0 0,0 0 0 0 0,-1 0 1 0 0,1 0-1 0 0,1 0 1 0 0,-1 1-1 0 0,0-1 1 0 0,1 0-1 0 0,-1 6 1 0 0,1-6 4 0 0,1-1 1 0 0,-1 0 0 0 0,0 0 0 0 0,1 0 0 0 0,-1 0 0 0 0,1 0 0 0 0,-1 0 0 0 0,1 0 0 0 0,0 0-1 0 0,0 0 1 0 0,0 0 0 0 0,0 0 0 0 0,1 0 0 0 0,-1 0 0 0 0,0-1 0 0 0,1 1 0 0 0,-1 0 0 0 0,1-1 0 0 0,0 1-1 0 0,-1-1 1 0 0,4 2 0 0 0,1 0-1 0 0,0 0-1 0 0,0 0 1 0 0,1-1-1 0 0,-1 0 1 0 0,0 0-1 0 0,1 0 1 0 0,0-1 0 0 0,-1 0-1 0 0,1 0 1 0 0,0-1-1 0 0,0 0 1 0 0,-1 0-1 0 0,11-2 1 0 0,1-1-800 0 0,0-1 1 0 0,-1-1-1 0 0,32-12 0 0 0,-31 9-756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5441 0 0,'0'0'146'0'0,"-1"0"0"0"0,1 0 0 0 0,0 0 0 0 0,0 0 0 0 0,-1-1 0 0 0,1 1 0 0 0,0 0 0 0 0,0 0 0 0 0,-1-1 0 0 0,1 1 0 0 0,0 0 0 0 0,0 0 0 0 0,-1-1 0 0 0,1 1 0 0 0,0 0 0 0 0,0 0 0 0 0,0-1 0 0 0,0 1 1 0 0,0 0-1 0 0,-1-1 0 0 0,1 1 0 0 0,0 0 0 0 0,0-1 0 0 0,0 1 0 0 0,0 0 0 0 0,0-1 0 0 0,0 1 0 0 0,0-1 0 0 0,0 1 0 0 0,0 0 0 0 0,0-1 0 0 0,0 1 0 0 0,1-1 0 0 0,-1 0-9 0 0,1 1 1 0 0,0-1 0 0 0,-1 0-1 0 0,1 1 1 0 0,0-1 0 0 0,0 0-1 0 0,-1 1 1 0 0,1-1 0 0 0,0 1-1 0 0,0-1 1 0 0,2 0 0 0 0,25-7 705 0 0,22 1 587 0 0,-43 6-1321 0 0,0 1-1 0 0,0 0 0 0 0,0 0 0 0 0,-1 1 0 0 0,11 1 1 0 0,-17-2-97 0 0,1 0 1 0 0,-1 1 0 0 0,1-1 0 0 0,-1 0 0 0 0,1 0 0 0 0,-1 0 0 0 0,1 1 0 0 0,-1-1 0 0 0,1 0 0 0 0,-1 0 0 0 0,0 1 0 0 0,1-1 0 0 0,-1 0 0 0 0,1 1 0 0 0,-1-1-1 0 0,0 1 1 0 0,1-1 0 0 0,-1 0 0 0 0,0 1 0 0 0,1-1 0 0 0,-1 1 0 0 0,0-1 0 0 0,0 1 0 0 0,1-1 0 0 0,-1 1 0 0 0,0-1 0 0 0,0 1 0 0 0,0-1 0 0 0,0 1 0 0 0,0 0-1 0 0,0-1 1 0 0,0 1 0 0 0,0-1 0 0 0,0 1 0 0 0,0-1 0 0 0,0 1 0 0 0,0-1 0 0 0,0 1 0 0 0,0-1 0 0 0,-1 1 0 0 0,1-1 0 0 0,0 1 0 0 0,0-1 0 0 0,0 1 0 0 0,-1-1-1 0 0,1 1 1 0 0,0-1 0 0 0,-1 1 0 0 0,-2 4 25 0 0,-1 1-1 0 0,0-1 0 0 0,-6 7 1 0 0,4-5-37 0 0,-10 13-21 0 0,-17 31 0 0 0,28-42 14 0 0,0 0 0 0 0,0 1-1 0 0,2-1 1 0 0,-1 1-1 0 0,1 0 1 0 0,-3 14 0 0 0,6-19-7 0 0,-1 0 1 0 0,1 0 0 0 0,0 0 0 0 0,0 0-1 0 0,1 0 1 0 0,-1 0 0 0 0,1 0-1 0 0,0 0 1 0 0,1 0 0 0 0,-1 0-1 0 0,1 0 1 0 0,4 7 0 0 0,-5-9 11 0 0,1-1 1 0 0,-1 1-1 0 0,1-1 1 0 0,0 0 0 0 0,0 0-1 0 0,0 0 1 0 0,0 0-1 0 0,0 0 1 0 0,0 0-1 0 0,0-1 1 0 0,0 1-1 0 0,1-1 1 0 0,-1 1 0 0 0,1-1-1 0 0,-1 0 1 0 0,1 0-1 0 0,0 0 1 0 0,-1 0-1 0 0,1-1 1 0 0,0 1-1 0 0,0-1 1 0 0,-1 1-1 0 0,7-1 1 0 0,0-1-198 0 0,1 0-1 0 0,-1 0 1 0 0,0-1-1 0 0,1 0 1 0 0,-1-1-1 0 0,17-7 1 0 0,-14 5-1202 0 0,-1-1 1 0 0,16-11-1 0 0,-8 2-2153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6801 0 0,'-2'4'494'0'0,"0"0"-1"0"0,1 0 1 0 0,-1 0-1 0 0,1 1 1 0 0,0-1-1 0 0,0 0 1 0 0,1 1-1 0 0,-1 5 0 0 0,-1 5 88 0 0,-3 44 335 0 0,-4 17-404 0 0,-4 13-426 0 0,-6 27 12 0 0,15-100-1187 0 0,1 1 1 0 0,-1 32-1 0 0,5-47-39 0 0,5 1 905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32 224 3537 0 0,'0'2'212'0'0,"0"-1"1"0"0,0 1 0 0 0,1-1-1 0 0,-1 1 1 0 0,0-1 0 0 0,1 1-1 0 0,-1-1 1 0 0,1 1 0 0 0,-1-1-1 0 0,1 1 1 0 0,0-1 0 0 0,0 1-1 0 0,0-1 1 0 0,-1 0-1 0 0,1 0 1 0 0,2 2 0 0 0,0 0 32 0 0,-1-1 1 0 0,1 0-1 0 0,0-1 1 0 0,-1 1 0 0 0,1 0-1 0 0,0-1 1 0 0,6 3-1 0 0,-1-2 53 0 0,1 1 0 0 0,0-1 0 0 0,1-1 0 0 0,17 1 0 0 0,-19-1-117 0 0,0-2 0 0 0,0 1 0 0 0,0-1 0 0 0,0-1 0 0 0,0 1-1 0 0,0-1 1 0 0,-1-1 0 0 0,1 1 0 0 0,-1-1 0 0 0,1-1 0 0 0,-1 1 0 0 0,9-7-1 0 0,-12 8-33 0 0,-1-1-1 0 0,0 0 0 0 0,1 1 0 0 0,-1-1 1 0 0,-1 0-1 0 0,1-1 0 0 0,0 1 0 0 0,-1 0 1 0 0,0-1-1 0 0,1 0 0 0 0,-2 1 0 0 0,1-1 1 0 0,0 0-1 0 0,-1 0 0 0 0,1 0 0 0 0,-1 0 0 0 0,0 0 1 0 0,-1 0-1 0 0,1 0 0 0 0,-1 0 0 0 0,1-1 1 0 0,-1 1-1 0 0,0 0 0 0 0,-1 0 0 0 0,0-6 1 0 0,-1 1 283 0 0,0-1-1 0 0,-1 1 1 0 0,0 0 0 0 0,0 0 0 0 0,-5-10 0 0 0,5 14-284 0 0,-1-1 0 0 0,0 1 0 0 0,0 0 0 0 0,0 0 1 0 0,0 0-1 0 0,-1 0 0 0 0,1 1 0 0 0,-9-7 0 0 0,8 7-186 0 0,-1 1 0 0 0,1-1 0 0 0,-1 1 0 0 0,0 1 0 0 0,1-1 0 0 0,-1 1 0 0 0,0-1 0 0 0,-1 2 1 0 0,1-1-1 0 0,-10-1 0 0 0,11 3-86 0 0,-1 0 1 0 0,1 0-1 0 0,0 1 0 0 0,0-1 1 0 0,-1 1-1 0 0,1 0 0 0 0,0 1 1 0 0,0-1-1 0 0,0 1 0 0 0,0 0 1 0 0,1 0-1 0 0,-1 0 1 0 0,-6 5-1 0 0,4-3-380 0 0,1 1 1 0 0,-1 0-1 0 0,1 0 0 0 0,0 1 1 0 0,-11 11-1 0 0,15-14 108 0 0,0 0 0 0 0,0 0-1 0 0,0 0 1 0 0,0 0-1 0 0,1 0 1 0 0,0 1 0 0 0,-1-1-1 0 0,1 1 1 0 0,0-1 0 0 0,0 1-1 0 0,1-1 1 0 0,-1 1 0 0 0,1-1-1 0 0,0 1 1 0 0,0 6 0 0 0,2 3-881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25 9898 0 0,'-5'-3'647'0'0,"1"0"0"0"0,-1 0 0 0 0,0 1-1 0 0,0-1 1 0 0,0 1 0 0 0,0 0 0 0 0,-10-2 0 0 0,9 3-530 0 0,1 0 1 0 0,0 1 0 0 0,0 0 0 0 0,-1 0 0 0 0,1 0-1 0 0,0 1 1 0 0,0 0 0 0 0,-8 1 0 0 0,6 1-128 0 0,0-1 1 0 0,1 1 0 0 0,-1 0 0 0 0,1 0-1 0 0,0 1 1 0 0,0 0 0 0 0,0 0-1 0 0,0 0 1 0 0,-5 6 0 0 0,4-2-46 0 0,-1 0 0 0 0,1 0 0 0 0,0 1 0 0 0,1 0 0 0 0,-7 11 0 0 0,10-15 22 0 0,1 1-1 0 0,0-1 1 0 0,-1 0 0 0 0,2 1 0 0 0,-1-1-1 0 0,1 1 1 0 0,0-1 0 0 0,0 1 0 0 0,0 0-1 0 0,1-1 1 0 0,0 1 0 0 0,0 0-1 0 0,1-1 1 0 0,1 10 0 0 0,-1-10 23 0 0,1 0 0 0 0,-1-1 0 0 0,1 1 0 0 0,0-1 0 0 0,0 1 0 0 0,1-1 0 0 0,-1 0 0 0 0,1 0 0 0 0,0 0 0 0 0,0 0 0 0 0,0 0 0 0 0,1-1 0 0 0,-1 1 0 0 0,1-1 0 0 0,0 0 0 0 0,0 0 0 0 0,5 3 0 0 0,-4-4 16 0 0,-1 0 0 0 0,1 0-1 0 0,0 0 1 0 0,0 0-1 0 0,-1-1 1 0 0,1 0 0 0 0,0 0-1 0 0,0 0 1 0 0,0-1 0 0 0,1 1-1 0 0,-1-1 1 0 0,0-1 0 0 0,0 1-1 0 0,0-1 1 0 0,7-1 0 0 0,-8 1 23 0 0,0 0-1 0 0,0-1 1 0 0,-1 1 0 0 0,1-1 0 0 0,0 0 0 0 0,-1 0-1 0 0,1 0 1 0 0,-1 0 0 0 0,0 0 0 0 0,0-1 0 0 0,0 0-1 0 0,0 1 1 0 0,0-1 0 0 0,-1 0 0 0 0,1-1 0 0 0,-1 1 0 0 0,0 0-1 0 0,0-1 1 0 0,4-6 0 0 0,-6 8 14 0 0,1 0 0 0 0,0 0 0 0 0,-1 0 0 0 0,1 0 0 0 0,-1 0 0 0 0,1 0 0 0 0,-1 0 0 0 0,0 0 0 0 0,0 0 0 0 0,0 0 0 0 0,0 0 0 0 0,0 0 0 0 0,-1 0 0 0 0,1 0 0 0 0,0 0 0 0 0,-1 0 0 0 0,0 0 0 0 0,1 0 0 0 0,-2-2-1 0 0,0 2 3 0 0,1 0 0 0 0,-1 0 0 0 0,0 0 0 0 0,0 0 0 0 0,0 0-1 0 0,0 0 1 0 0,0 0 0 0 0,0 1 0 0 0,0-1 0 0 0,-1 1 0 0 0,1-1-1 0 0,-5-1 1 0 0,1 1-68 0 0,-1 0 0 0 0,1 0 1 0 0,-1 0-1 0 0,0 1 0 0 0,0 0 0 0 0,0 0 0 0 0,0 1 0 0 0,1 0 1 0 0,-1 0-1 0 0,-10 2 0 0 0,12-1-239 0 0,-1 0 0 0 0,1 0 0 0 0,0 1 0 0 0,0-1 0 0 0,0 1 1 0 0,1 1-1 0 0,-1-1 0 0 0,0 1 0 0 0,1-1 0 0 0,0 1 0 0 0,-1 1 0 0 0,-5 5 0 0 0,10-9 150 0 0,0 0 0 0 0,0 0 0 0 0,-1 0 0 0 0,1 1 0 0 0,0-1 0 0 0,0 0 0 0 0,-1 0 0 0 0,1 1 0 0 0,0-1 0 0 0,0 0 0 0 0,0 0 0 0 0,0 1 0 0 0,0-1 0 0 0,-1 0 0 0 0,1 0 0 0 0,0 1 0 0 0,0-1 0 0 0,0 0 0 0 0,0 1 0 0 0,0-1 0 0 0,0 0 0 0 0,0 1 0 0 0,0-1 0 0 0,0 0 0 0 0,0 0 0 0 0,0 1 0 0 0,0-1 0 0 0,0 0 0 0 0,0 1-1 0 0,0-1 1 0 0,0 0 0 0 0,1 0 0 0 0,-1 1 0 0 0,0-1 0 0 0,0 0 0 0 0,0 1 0 0 0,0-1 0 0 0,0 0 0 0 0,1 0 0 0 0,-1 0 0 0 0,0 1 0 0 0,0-1 0 0 0,1 0 0 0 0,-1 0 0 0 0,0 0 0 0 0,0 1 0 0 0,1-1 0 0 0,6 3-1554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7826 0 0,'-1'0'145'0'0,"0"1"1"0"0,0-1-1 0 0,0 1 0 0 0,0-1 1 0 0,0 1-1 0 0,1 0 1 0 0,-1-1-1 0 0,0 1 1 0 0,0 0-1 0 0,1-1 0 0 0,-1 1 1 0 0,0 0-1 0 0,1 0 1 0 0,-1 0-1 0 0,1-1 1 0 0,-1 1-1 0 0,1 1 0 0 0,-8 19 554 0 0,6-14-477 0 0,-17 53 161 0 0,3 1 0 0 0,-13 104 0 0 0,27-139-373 0 0,1 0-1 0 0,4 43 0 0 0,-3-69-9 0 0,0 4-52 0 0,1 0-1 0 0,-1-1 1 0 0,1 1-1 0 0,0 0 0 0 0,0-1 1 0 0,2 5-1 0 0,-2-7-90 0 0,-1 0 0 0 0,1 0 1 0 0,-1 0-1 0 0,1 0 0 0 0,0 0 0 0 0,-1 0 0 0 0,1 0 0 0 0,0 0 0 0 0,0 0 0 0 0,0 0 1 0 0,0 0-1 0 0,0 0 0 0 0,0-1 0 0 0,0 1 0 0 0,0 0 0 0 0,0-1 0 0 0,0 1 0 0 0,0-1 1 0 0,1 1-1 0 0,-1-1 0 0 0,2 1 0 0 0,5-1-109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68 9082 0 0,'-2'-2'338'0'0,"-1"1"1"0"0,1-1-1 0 0,1 0 1 0 0,-1 0-1 0 0,0 0 1 0 0,0-1-1 0 0,1 1 0 0 0,0 0 1 0 0,-1-1-1 0 0,-1-3 1 0 0,3 5-299 0 0,0 0 0 0 0,0 0 1 0 0,0 0-1 0 0,0 0 0 0 0,0 0 1 0 0,0 0-1 0 0,0 0 0 0 0,0 0 1 0 0,0 0-1 0 0,0 0 1 0 0,1 0-1 0 0,-1 0 0 0 0,0 0 1 0 0,1 0-1 0 0,-1 1 0 0 0,0-1 1 0 0,1 0-1 0 0,-1 0 0 0 0,1 0 1 0 0,0 0-1 0 0,-1 1 0 0 0,1-1 1 0 0,0 0-1 0 0,-1 1 1 0 0,1-1-1 0 0,0 0 0 0 0,0 1 1 0 0,0-1-1 0 0,-1 1 0 0 0,1-1 1 0 0,0 1-1 0 0,2-1 0 0 0,2-1 10 0 0,0-1 0 0 0,1 1 0 0 0,-1 1-1 0 0,1-1 1 0 0,0 1 0 0 0,-1 0-1 0 0,1 0 1 0 0,0 1 0 0 0,0-1 0 0 0,0 1-1 0 0,-1 1 1 0 0,1-1 0 0 0,0 1 0 0 0,0 0-1 0 0,-1 0 1 0 0,1 1 0 0 0,-1 0 0 0 0,1 0-1 0 0,-1 0 1 0 0,0 0 0 0 0,1 1-1 0 0,-1 0 1 0 0,7 6 0 0 0,-11-9-42 0 0,0 1 0 0 0,0 0-1 0 0,0 0 1 0 0,0 0 0 0 0,-1 0 0 0 0,1 0 0 0 0,0 0 0 0 0,0 0-1 0 0,-1 0 1 0 0,1 0 0 0 0,-1 0 0 0 0,1 0 0 0 0,-1 0 0 0 0,1 1-1 0 0,-1-1 1 0 0,0 0 0 0 0,0 0 0 0 0,1 0 0 0 0,-1 1 0 0 0,0-1-1 0 0,0 0 1 0 0,0 0 0 0 0,0 1 0 0 0,-1-1 0 0 0,1 0 0 0 0,-1 2-1 0 0,0 2 5 0 0,-1 0-1 0 0,-1-1 0 0 0,1 1 0 0 0,-1-1 0 0 0,-4 6 0 0 0,-3 6-24 0 0,5-9-9 0 0,0 1 0 0 0,-1-1 0 0 0,0 0 1 0 0,-7 7-1 0 0,6-7 7 0 0,0 0 0 0 0,-11 17 0 0 0,10-13-8 0 0,2-2 20 0 0,1-1 0 0 0,0 1 0 0 0,1-1 0 0 0,-5 13 1 0 0,8-20-7 0 0,1 1 1 0 0,-1-1 0 0 0,1 1 0 0 0,-1-1 0 0 0,1 1 0 0 0,0 0 0 0 0,-1-1-1 0 0,1 1 1 0 0,0 0 0 0 0,0-1 0 0 0,0 1 0 0 0,1 0 0 0 0,-1-1 0 0 0,0 1 0 0 0,1 0-1 0 0,-1-1 1 0 0,1 1 0 0 0,-1-1 0 0 0,1 1 0 0 0,0-1 0 0 0,-1 1 0 0 0,1-1-1 0 0,0 1 1 0 0,0-1 0 0 0,0 0 0 0 0,0 1 0 0 0,1-1 0 0 0,-1 0 0 0 0,0 0 0 0 0,0 0-1 0 0,3 2 1 0 0,-2-2-13 0 0,1 0-1 0 0,-1 0 1 0 0,1 0-1 0 0,0-1 0 0 0,-1 1 1 0 0,1-1-1 0 0,0 1 1 0 0,-1-1-1 0 0,1 0 1 0 0,0 0-1 0 0,0 0 0 0 0,-1 0 1 0 0,1-1-1 0 0,0 1 1 0 0,2-2-1 0 0,4 0-72 0 0,1-1 0 0 0,16-8 0 0 0,-11 4 123 0 0,25-11-5 0 0,-36 16-27 0 0,0 1-1 0 0,0 0 0 0 0,0 0 0 0 0,0 0 0 0 0,0 1 1 0 0,0-1-1 0 0,0 1 0 0 0,6 0 0 0 0,-7 1-3 0 0,1 0 0 0 0,-1 0-1 0 0,0 0 1 0 0,0 1 0 0 0,1-1-1 0 0,-1 1 1 0 0,0 0 0 0 0,0-1 0 0 0,0 1-1 0 0,-1 1 1 0 0,4 2 0 0 0,-3-2 15 0 0,1-1 0 0 0,-1 1 0 0 0,1-1 0 0 0,-1 0 0 0 0,1 1 0 0 0,6 1 0 0 0,-4-2-9 0 0,1-1 0 0 0,-1 0 0 0 0,0 0-1 0 0,1 0 1 0 0,-1-1 0 0 0,1 0-1 0 0,-1 0 1 0 0,1 0 0 0 0,-1-1-1 0 0,12-3 1 0 0,-8 2 92 0 0,0-2 1 0 0,0 0-1 0 0,0 0 0 0 0,-1-1 1 0 0,17-10-1 0 0,-24 13-32 0 0,1 0 1 0 0,-1 0-1 0 0,0 0 1 0 0,-1-1 0 0 0,1 1-1 0 0,0-1 1 0 0,-1 1-1 0 0,1-1 1 0 0,-1 1-1 0 0,2-5 1 0 0,-1 2 164 0 0,-1 0 0 0 0,1 1 1 0 0,-1-1-1 0 0,0 0 0 0 0,1-7 0 0 0,-2 7-78 0 0,-1 0 0 0 0,1 0-1 0 0,-1 0 1 0 0,0 0 0 0 0,0 0-1 0 0,0 1 1 0 0,-1-1 0 0 0,0 0-1 0 0,0 1 1 0 0,0-1 0 0 0,0 1 0 0 0,-1 0-1 0 0,-4-7 1 0 0,3 6-67 0 0,-1 0 0 0 0,1-1 0 0 0,-1 2 0 0 0,0-1 0 0 0,-1 0 0 0 0,1 1 0 0 0,-1 0 0 0 0,-12-6 1 0 0,13 8-123 0 0,-1 0 1 0 0,1 0-1 0 0,-1 1 1 0 0,1-1 0 0 0,-1 1-1 0 0,0 0 1 0 0,1 1 0 0 0,-1 0-1 0 0,0 0 1 0 0,0 0 0 0 0,1 0-1 0 0,-1 1 1 0 0,-9 2-1 0 0,10-2-95 0 0,0 1 0 0 0,1 0-1 0 0,-1-1 1 0 0,1 1 0 0 0,-1 1 0 0 0,1-1-1 0 0,0 1 1 0 0,0-1 0 0 0,0 1-1 0 0,0 0 1 0 0,0 1 0 0 0,1-1-1 0 0,0 1 1 0 0,-1-1 0 0 0,1 1-1 0 0,-3 5 1 0 0,5-7-151 0 0,0 0-1 0 0,0 1 1 0 0,0-1-1 0 0,0 0 1 0 0,0 1 0 0 0,1-1-1 0 0,-1 1 1 0 0,1-1-1 0 0,-1 0 1 0 0,1 1 0 0 0,0-1-1 0 0,0 1 1 0 0,0-1-1 0 0,0 1 1 0 0,1-1 0 0 0,-1 1-1 0 0,0-1 1 0 0,1 1-1 0 0,0-1 1 0 0,0 0 0 0 0,0 1-1 0 0,0-1 1 0 0,0 0-1 0 0,0 0 1 0 0,0 0 0 0 0,1 0-1 0 0,-1 0 1 0 0,1 0-1 0 0,0 0 1 0 0,2 2 0 0 0,7 5 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37.58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17 148 4569 0 0,'-1'3'169'0'0,"0"-1"-1"0"0,0 1 1 0 0,0-1-1 0 0,1 1 1 0 0,-1-1-1 0 0,1 1 1 0 0,0 0-1 0 0,0-1 1 0 0,0 1-1 0 0,0 0 1 0 0,0-1-1 0 0,1 1 1 0 0,-1 0 0 0 0,1-1-1 0 0,-1 1 1 0 0,3 4-1 0 0,-1-3-69 0 0,-1-1 0 0 0,1 0 0 0 0,0 1 0 0 0,0-1 0 0 0,0 0 0 0 0,0 0 0 0 0,0 0 0 0 0,1-1 0 0 0,-1 1 0 0 0,1 0 0 0 0,5 3 0 0 0,-2-3 98 0 0,0 0 0 0 0,0 0 0 0 0,0-1-1 0 0,1 0 1 0 0,-1 0 0 0 0,1 0 0 0 0,-1-1 0 0 0,1 0 0 0 0,0-1 0 0 0,0 1 0 0 0,-1-1 0 0 0,1 0 0 0 0,0-1 0 0 0,0 1-1 0 0,-1-2 1 0 0,9-1 0 0 0,-11 1-101 0 0,0 0-1 0 0,0 0 1 0 0,0 0 0 0 0,0 0-1 0 0,0-1 1 0 0,0 0-1 0 0,-1 0 1 0 0,1 0 0 0 0,-1 0-1 0 0,0 0 1 0 0,0-1 0 0 0,0 1-1 0 0,-1-1 1 0 0,1 0-1 0 0,-1 0 1 0 0,0 0 0 0 0,0 0-1 0 0,0 0 1 0 0,0 0-1 0 0,-1-1 1 0 0,1-4 0 0 0,0 2 3 0 0,-1 1 1 0 0,1-1-1 0 0,-2 0 1 0 0,1 1 0 0 0,-1-1-1 0 0,0 0 1 0 0,0 1 0 0 0,-1-1-1 0 0,0 0 1 0 0,0 1-1 0 0,-1-1 1 0 0,1 0 0 0 0,-6-11-1 0 0,4 13-118 0 0,0 0 0 0 0,0 1 0 0 0,0-1 0 0 0,-1 1-1 0 0,1 0 1 0 0,-1 0 0 0 0,0 0 0 0 0,0 0 0 0 0,-1 1-1 0 0,1-1 1 0 0,-1 1 0 0 0,0 0 0 0 0,1 1 0 0 0,-1-1-1 0 0,0 1 1 0 0,-1 0 0 0 0,1 0 0 0 0,0 1 0 0 0,-1-1-1 0 0,1 1 1 0 0,-1 1 0 0 0,1-1 0 0 0,-1 1 0 0 0,1-1-1 0 0,-1 2 1 0 0,1-1 0 0 0,-1 1 0 0 0,1-1 0 0 0,-1 1-1 0 0,1 1 1 0 0,0-1 0 0 0,-7 4 0 0 0,8-4-65 0 0,-1 2 0 0 0,1-1 0 0 0,0 0 1 0 0,0 1-1 0 0,0 0 0 0 0,0 0 0 0 0,0 0 0 0 0,0 0 1 0 0,1 1-1 0 0,0-1 0 0 0,-5 8 0 0 0,6-9-220 0 0,1 1 0 0 0,0-1 0 0 0,-1 1 0 0 0,1-1 0 0 0,1 1-1 0 0,-1 0 1 0 0,0-1 0 0 0,1 1 0 0 0,-1 0 0 0 0,1-1 0 0 0,0 1 0 0 0,0 0 0 0 0,0 0-1 0 0,0 0 1 0 0,0-1 0 0 0,0 1 0 0 0,1 0 0 0 0,0-1 0 0 0,-1 1 0 0 0,1 0 0 0 0,0-1 0 0 0,2 4-1 0 0,4 5-1504 0 0,2 0 1458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2889 0 0,'1'-2'495'0'0,"-1"1"0"0"0,1-1 0 0 0,-1 0 0 0 0,1 0 0 0 0,-1 1 0 0 0,1-1 0 0 0,0 0 0 0 0,0 1 0 0 0,0-1 0 0 0,0 1 0 0 0,0-1 0 0 0,0 1 1 0 0,1 0-1 0 0,-1-1 0 0 0,0 1 0 0 0,3-2 0 0 0,-2 2-179 0 0,1 0 1 0 0,0-1-1 0 0,-1 1 1 0 0,1 0-1 0 0,0 0 1 0 0,-1 1-1 0 0,1-1 1 0 0,0 1-1 0 0,5-1 0 0 0,3 1-88 0 0,0 0 0 0 0,0 1-1 0 0,1 0 1 0 0,13 4-1 0 0,-24-4-212 0 0,1-1-1 0 0,-1 0 1 0 0,1 1-1 0 0,-1-1 1 0 0,1 1-1 0 0,-1-1 0 0 0,1 1 1 0 0,-1 0-1 0 0,0 0 1 0 0,1-1-1 0 0,-1 1 1 0 0,0 0-1 0 0,0 0 1 0 0,0 0-1 0 0,0 1 1 0 0,0-1-1 0 0,2 2 0 0 0,-3-2 4 0 0,1 0-1 0 0,-1 0 0 0 0,0 0 0 0 0,1 0 1 0 0,-1 1-1 0 0,0-1 0 0 0,0 0 0 0 0,0 0 1 0 0,0 0-1 0 0,0 0 0 0 0,0 0 0 0 0,0 1 0 0 0,0-1 1 0 0,-1 0-1 0 0,1 0 0 0 0,0 0 0 0 0,-1 0 1 0 0,1 0-1 0 0,-1 0 0 0 0,1 0 0 0 0,-1 0 0 0 0,1 0 1 0 0,-1 0-1 0 0,-1 2 0 0 0,-10 10 112 0 0,-25 25 1 0 0,-7 8-78 0 0,39-41-56 0 0,1 0 1 0 0,1 0-1 0 0,-1 1 0 0 0,1 0 1 0 0,0-1-1 0 0,0 1 0 0 0,-2 9 1 0 0,4-10-7 0 0,0 0 0 0 0,0 0 0 0 0,1 0 0 0 0,-1 0 1 0 0,1 0-1 0 0,1 0 0 0 0,0 8 0 0 0,-1-10 3 0 0,1-1 0 0 0,-1 1 0 0 0,1-1 0 0 0,0 1 0 0 0,-1-1 0 0 0,1 1 0 0 0,0-1 0 0 0,0 0 0 0 0,1 0 0 0 0,-1 1 0 0 0,1-1 0 0 0,-1 0 0 0 0,1 0 0 0 0,-1 0 0 0 0,1 0 0 0 0,3 2 0 0 0,0-1 3 0 0,-1-1 0 0 0,1 1-1 0 0,0-1 1 0 0,0 0 0 0 0,0-1-1 0 0,0 1 1 0 0,1-1 0 0 0,-1 0-1 0 0,0 0 1 0 0,1-1 0 0 0,-1 1-1 0 0,0-1 1 0 0,1 0 0 0 0,-1-1-1 0 0,11-1 1 0 0,-9 0-348 0 0,1 0 0 0 0,-1 0 0 0 0,0-1 0 0 0,10-4-1 0 0,-10 3-933 0 0,0-1 1 0 0,0 1-1 0 0,12-11 0 0 0,-7 4-560 0 0,0-2 1477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37 4977 0 0,'4'-17'2260'0'0,"1"-3"4612"0"0,-10 25-6040 0 0,-29 33 952 0 0,9-11-1505 0 0,18-20-199 0 0,0 0 1 0 0,0 1-1 0 0,-9 13 0 0 0,12-15-97 0 0,0 1 0 0 0,1 1 0 0 0,0-1 0 0 0,0 0 0 0 0,0 1 0 0 0,-2 14 0 0 0,5-18 11 0 0,-1-1 1 0 0,1 0-1 0 0,-1 1 1 0 0,1-1-1 0 0,0 1 1 0 0,1-1 0 0 0,-1 1-1 0 0,1-1 1 0 0,-1 0-1 0 0,1 1 1 0 0,0-1-1 0 0,0 0 1 0 0,1 0-1 0 0,-1 0 1 0 0,0 1 0 0 0,1-1-1 0 0,0 0 1 0 0,3 3-1 0 0,-3-4 27 0 0,-1 0-1 0 0,1 0 0 0 0,1 0 1 0 0,-1-1-1 0 0,0 1 0 0 0,0-1 1 0 0,0 0-1 0 0,1 1 0 0 0,-1-1 0 0 0,1 0 1 0 0,-1 0-1 0 0,1-1 0 0 0,-1 1 1 0 0,4 0-1 0 0,-1 0 3 0 0,-1-1 0 0 0,1 0 0 0 0,0 0-1 0 0,0 0 1 0 0,-1-1 0 0 0,1 1 0 0 0,7-3 0 0 0,-5 1 15 0 0,1-1 1 0 0,-1 0-1 0 0,0 0 0 0 0,-1 0 1 0 0,1-1-1 0 0,0 0 0 0 0,-1 0 1 0 0,0-1-1 0 0,9-8 0 0 0,-11 9 2 0 0,-1 0-1 0 0,-1 0 1 0 0,1 0-1 0 0,0-1 1 0 0,-1 1 0 0 0,0-1-1 0 0,0 1 1 0 0,-1-1-1 0 0,1 0 1 0 0,-1 0-1 0 0,0 0 1 0 0,0 0-1 0 0,-1 0 1 0 0,1-6 0 0 0,-1 11-38 0 0,0-1 0 0 0,0 0 1 0 0,0 0-1 0 0,-1 1 0 0 0,1-1 1 0 0,0 0-1 0 0,0 1 1 0 0,-1-1-1 0 0,1 0 0 0 0,0 1 1 0 0,-1-1-1 0 0,1 1 0 0 0,0-1 1 0 0,-1 1-1 0 0,1-1 1 0 0,-1 0-1 0 0,1 1 0 0 0,-1 0 1 0 0,0-1-1 0 0,1 1 0 0 0,-1-1 1 0 0,1 1-1 0 0,-2-1 0 0 0,1 1-8 0 0,0-1-79 0 0,-2 2-247 0 0,3-1 319 0 0,-1 0 0 0 0,0 1 0 0 0,1-1 0 0 0,-1 1 0 0 0,1-1 0 0 0,-1 1 0 0 0,0 0 0 0 0,1-1 0 0 0,-1 1 0 0 0,1-1 1 0 0,0 1-1 0 0,-1 0 0 0 0,1-1 0 0 0,0 1 0 0 0,-1 0 0 0 0,1 0 0 0 0,0-1 0 0 0,0 1 0 0 0,-1 0 0 0 0,1 0 0 0 0,0 0 0 0 0,0-1 0 0 0,0 1 0 0 0,0 0 0 0 0,0 0 0 0 0,0-1 0 0 0,1 2 1 0 0,3 28-80 0 0,-1-17 11 0 0,13 85-212 0 0,-14-87-11 0 0,-2-8-218 0 0,1 1 0 0 0,-1-1 0 0 0,1 0 0 0 0,0 1-1 0 0,0-1 1 0 0,0 0 0 0 0,1 0 0 0 0,-1 0-1 0 0,1 0 1 0 0,2 5 0 0 0,6 3 104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60 216 10002 0 0,'-7'7'619'0'0,"6"-7"-544"0"0,0 1 0 0 0,0-1 0 0 0,1 1 0 0 0,-1 0 0 0 0,0-1 0 0 0,0 1 0 0 0,1 0 0 0 0,-1 0 0 0 0,0-1 1 0 0,1 1-1 0 0,-1 0 0 0 0,1 0 0 0 0,-1 0 0 0 0,1 0 0 0 0,0 0 0 0 0,-1 0 0 0 0,1 0 0 0 0,0 0 0 0 0,-1 0 0 0 0,1 0 0 0 0,0 0 0 0 0,0 0 0 0 0,0 0 0 0 0,0 0 1 0 0,0 0-1 0 0,0 0 0 0 0,0 0 0 0 0,0 0 0 0 0,1 0 0 0 0,-1 0 0 0 0,0 0 0 0 0,1 0 0 0 0,-1 0 0 0 0,1 0 0 0 0,1 4 48 0 0,0 0 1 0 0,1 0-1 0 0,0 0 0 0 0,0-1 0 0 0,0 1 1 0 0,0-1-1 0 0,1 0 0 0 0,0 0 0 0 0,0 0 1 0 0,0 0-1 0 0,0-1 0 0 0,1 1 0 0 0,5 2 1 0 0,-2-1 70 0 0,1 0 0 0 0,-1-1 1 0 0,1-1-1 0 0,0 1 1 0 0,0-1-1 0 0,0-1 0 0 0,9 2 1 0 0,-2-2 122 0 0,-1 0 1 0 0,1-1-1 0 0,-1-1 1 0 0,1-1-1 0 0,25-3 0 0 0,-34 3-213 0 0,1-1 0 0 0,-1 0-1 0 0,1 0 1 0 0,-1-1 0 0 0,0 0-1 0 0,0 0 1 0 0,0-1 0 0 0,-1 1-1 0 0,1-1 1 0 0,-1-1-1 0 0,0 0 1 0 0,0 1 0 0 0,7-9-1 0 0,-9 8-39 0 0,0 0-1 0 0,0 0 1 0 0,-1-1-1 0 0,0 1 0 0 0,0-1 1 0 0,0 0-1 0 0,-1 0 1 0 0,0 0-1 0 0,0 0 1 0 0,0 0-1 0 0,-1 0 0 0 0,0-1 1 0 0,0 1-1 0 0,0 0 1 0 0,-1-1-1 0 0,0 1 1 0 0,0-1-1 0 0,-1 1 1 0 0,-2-10-1 0 0,1 8-33 0 0,0 0 0 0 0,0 0 1 0 0,-1 0-1 0 0,-1 1 0 0 0,1-1 0 0 0,-1 1 0 0 0,0 0 1 0 0,-1 0-1 0 0,0 0 0 0 0,0 0 0 0 0,0 1 0 0 0,-1 0 1 0 0,0 0-1 0 0,-11-8 0 0 0,8 7-44 0 0,0 2-1 0 0,-1-1 1 0 0,0 1 0 0 0,0 0 0 0 0,0 1-1 0 0,-1 0 1 0 0,1 1 0 0 0,-1 0 0 0 0,0 1-1 0 0,0 0 1 0 0,0 1 0 0 0,0 0 0 0 0,-20 1-1 0 0,21 1-21 0 0,1 0-1 0 0,-1 0 0 0 0,1 1 0 0 0,0 1 0 0 0,-1 0 0 0 0,1 0 1 0 0,1 0-1 0 0,-1 1 0 0 0,0 1 0 0 0,1-1 0 0 0,0 1 1 0 0,0 1-1 0 0,0 0 0 0 0,1 0 0 0 0,0 0 0 0 0,-9 11 0 0 0,12-12 13 0 0,-1 1-1 0 0,1 0 1 0 0,1 1-1 0 0,-1-1 1 0 0,1 1-1 0 0,0-1 1 0 0,1 1-1 0 0,0 0 1 0 0,0 0-1 0 0,0 0 1 0 0,1 0-1 0 0,0 0 1 0 0,0 1-1 0 0,1-1 1 0 0,0 0-1 0 0,1 13 1 0 0,1-8-17 0 0,0-1 0 0 0,1 1 0 0 0,0-1 0 0 0,0 0 0 0 0,1 0 0 0 0,1 0 0 0 0,0 0 0 0 0,0-1 0 0 0,12 17 0 0 0,-12-21 34 0 0,0 0 0 0 0,0-1 1 0 0,0 1-1 0 0,1-1 0 0 0,0-1 1 0 0,0 1-1 0 0,0-1 1 0 0,0 0-1 0 0,1 0 0 0 0,0 0 1 0 0,0-1-1 0 0,9 3 0 0 0,-6-3 20 0 0,-1-1-1 0 0,1 0 0 0 0,0 0 0 0 0,-1-1 0 0 0,1 0 1 0 0,0-1-1 0 0,0 0 0 0 0,0-1 0 0 0,11-1 0 0 0,-12 0 18 0 0,0 0 0 0 0,-1 0 0 0 0,1-1 0 0 0,0 0 0 0 0,-1-1 0 0 0,1 0-1 0 0,-1 0 1 0 0,0 0 0 0 0,13-11 0 0 0,-16 10 2 0 0,1 1-1 0 0,-1-1 1 0 0,-1-1 0 0 0,1 1-1 0 0,-1-1 1 0 0,0 1 0 0 0,0-1-1 0 0,0 0 1 0 0,-1-1-1 0 0,0 1 1 0 0,0 0 0 0 0,-1-1-1 0 0,3-10 1 0 0,-4 12-14 0 0,0 0-1 0 0,-1 0 1 0 0,0 0-1 0 0,0 0 1 0 0,0 0 0 0 0,-1-9-1 0 0,1 12-21 0 0,-1 1 0 0 0,1-1 1 0 0,0 0-1 0 0,-1 1 0 0 0,1-1 0 0 0,-1 0 0 0 0,0 1 0 0 0,1-1 0 0 0,-1 1 0 0 0,0-1 0 0 0,0 1 0 0 0,0 0 0 0 0,0-1 1 0 0,0 1-1 0 0,0 0 0 0 0,-1-1 0 0 0,1 1 0 0 0,0 0 0 0 0,-1 0 0 0 0,1 0 0 0 0,0 0 0 0 0,-4-1 0 0 0,5 2-4 0 0,0 0-1 0 0,0 0 1 0 0,0 0-1 0 0,-1 0 1 0 0,1 0-1 0 0,0 0 1 0 0,0 0-1 0 0,0 0 1 0 0,0 0-1 0 0,-1 0 1 0 0,1 0-1 0 0,0 0 1 0 0,0 0-1 0 0,0 1 1 0 0,0-1-1 0 0,0 0 1 0 0,0 0-1 0 0,-1 0 1 0 0,1 0-1 0 0,0 0 0 0 0,0 0 1 0 0,0 0-1 0 0,0 0 1 0 0,0 1-1 0 0,0-1 1 0 0,0 0-1 0 0,0 0 1 0 0,-1 0-1 0 0,1 0 1 0 0,0 0-1 0 0,0 1 1 0 0,0-1-1 0 0,0 0 1 0 0,0 0-1 0 0,0 0 1 0 0,0 0-1 0 0,0 0 1 0 0,0 1-1 0 0,0-1 1 0 0,0 0-1 0 0,0 0 1 0 0,0 0-1 0 0,0 0 0 0 0,0 1 1 0 0,0-1-1 0 0,0 0 1 0 0,0 0-1 0 0,0 0 1 0 0,0 0-1 0 0,1 0 1 0 0,-1 1-1 0 0,2 11-138 0 0,-1-10 123 0 0,2 11-67 0 0,11 24 1 0 0,-2-7 13 0 0,-5-11-181 0 0,0 0 0 0 0,2-1 0 0 0,0-1 0 0 0,0 1 0 0 0,16 18 0 0 0,-20-30-554 0 0,-1-1 0 0 0,2 0 0 0 0,-1 0 0 0 0,1 0 0 0 0,-1-1 0 0 0,1 1 0 0 0,1-2 0 0 0,-1 1-1 0 0,0-1 1 0 0,9 4 0 0 0,7 1 371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1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47 12195 0 0,'-2'-46'4427'0'0,"1"53"-4360"0"0,1 0 0 0 0,-1-1 0 0 0,0 1-1 0 0,0 0 1 0 0,-5 11 0 0 0,0 5-68 0 0,-64 338 1071 0 0,57-256-816 0 0,13-92-198 0 0,0 0-1 0 0,0 0 1 0 0,2 0 0 0 0,-1 0 0 0 0,2 0-1 0 0,3 13 1 0 0,-1-13-13 0 0,0 1 1 0 0,0-1-1 0 0,1 0 1 0 0,1-1-1 0 0,0 1 1 0 0,1-1-1 0 0,0-1 0 0 0,1 0 1 0 0,11 11-1 0 0,-15-17-16 0 0,0 0 0 0 0,1 0 0 0 0,0-1 0 0 0,0 1 0 0 0,0-2 0 0 0,0 1 0 0 0,1-1 1 0 0,-1 0-1 0 0,1 0 0 0 0,0 0 0 0 0,0-1 0 0 0,0 0 0 0 0,0-1 0 0 0,0 0 0 0 0,1 0 0 0 0,-1 0 0 0 0,0-1 0 0 0,0 0 0 0 0,10-1 0 0 0,-10 0 27 0 0,0 0 0 0 0,-1-1 1 0 0,1 0-1 0 0,-1 0 0 0 0,1 0 0 0 0,-1-1 0 0 0,0 0 1 0 0,0 0-1 0 0,10-7 0 0 0,-8 3 29 0 0,-1 1-1 0 0,0-1 1 0 0,0 0-1 0 0,-1-1 1 0 0,1 1 0 0 0,5-12-1 0 0,0 0 25 0 0,-1-1-1 0 0,0-1 1 0 0,8-26-1 0 0,-14 34-59 0 0,-1-1 0 0 0,0 1 1 0 0,-1-1-1 0 0,-1 0 0 0 0,0 0 0 0 0,0-20 0 0 0,-3 29-44 0 0,1 0 0 0 0,0 0 0 0 0,-1 1 0 0 0,0-1 0 0 0,0 0 0 0 0,0 0 0 0 0,-1 0 0 0 0,1 1 0 0 0,-1-1 0 0 0,0 1 0 0 0,-1 0 0 0 0,1-1 0 0 0,-1 1 0 0 0,0 0 0 0 0,-5-6 0 0 0,7 9-6 0 0,1 1 0 0 0,-1-1-1 0 0,0 0 1 0 0,0 1 0 0 0,0-1 0 0 0,1 1-1 0 0,-1-1 1 0 0,0 1 0 0 0,0-1-1 0 0,0 1 1 0 0,0-1 0 0 0,0 1-1 0 0,0 0 1 0 0,0-1 0 0 0,0 1 0 0 0,0 0-1 0 0,0 0 1 0 0,0 0 0 0 0,0 0-1 0 0,0 0 1 0 0,0 0 0 0 0,-1 0-1 0 0,1 1-7 0 0,-1-1 0 0 0,1 1 0 0 0,0 0-1 0 0,0 0 1 0 0,-1-1 0 0 0,1 1 0 0 0,0 0-1 0 0,0 0 1 0 0,0 0 0 0 0,0 0 0 0 0,0 0-1 0 0,0 0 1 0 0,-1 3 0 0 0,-1 0-14 0 0,0 1 0 0 0,1 0 0 0 0,-1 1 0 0 0,1-1 0 0 0,1 0 0 0 0,-3 10 0 0 0,3-5 8 0 0,0 0-1 0 0,1 1 0 0 0,0-1 1 0 0,0 0-1 0 0,1 0 0 0 0,4 18 1 0 0,2-1-54 0 0,13 32 0 0 0,-16-48 47 0 0,3 8 21 0 0,0 0 1 0 0,1 0-1 0 0,1-1 0 0 0,14 21 0 0 0,-22-37 14 0 0,0-1-1 0 0,0 1 1 0 0,1-1-1 0 0,-1 1 1 0 0,0-1-1 0 0,1 0 1 0 0,-1 0-1 0 0,1 0 1 0 0,-1 0-1 0 0,1 0 1 0 0,-1 0-1 0 0,1 0 1 0 0,0 0-1 0 0,0-1 0 0 0,-1 1 1 0 0,1 0-1 0 0,0-1 1 0 0,0 0-1 0 0,3 1 1 0 0,-3-1 3 0 0,0-1 1 0 0,1 1 0 0 0,-1 0-1 0 0,0-1 1 0 0,1 0-1 0 0,-1 1 1 0 0,0-1 0 0 0,0 0-1 0 0,0 0 1 0 0,0 0-1 0 0,0 0 1 0 0,0-1-1 0 0,0 1 1 0 0,0 0 0 0 0,2-3-1 0 0,4-5 4 0 0,0 0 0 0 0,0 0-1 0 0,-1 0 1 0 0,-1-1 0 0 0,0 0 0 0 0,0 0-1 0 0,7-18 1 0 0,-6 10-5 0 0,-1 0 1 0 0,-1-1-1 0 0,0 1 0 0 0,1-20 0 0 0,-5 26 35 0 0,1-24-1 0 0,-3 31-41 0 0,1 0-1 0 0,-1 0 1 0 0,1 0 0 0 0,-2 0 0 0 0,1 0 0 0 0,0 0 0 0 0,-4-7 0 0 0,5 12-8 0 0,0 0 0 0 0,0-1 0 0 0,0 1 0 0 0,-1 0 0 0 0,1-1 0 0 0,0 1 0 0 0,0 0 1 0 0,0-1-1 0 0,-1 1 0 0 0,1 0 0 0 0,0-1 0 0 0,0 1 0 0 0,-1 0 0 0 0,1-1 0 0 0,0 1 0 0 0,-1 0 1 0 0,1 0-1 0 0,0 0 0 0 0,-1-1 0 0 0,1 1 0 0 0,0 0 0 0 0,-1 0 0 0 0,1 0 0 0 0,-1 0 0 0 0,1 0 1 0 0,0 0-1 0 0,-1 0 0 0 0,1 0 0 0 0,-1-1 0 0 0,1 2-3 0 0,-1-1-1 0 0,1 0 1 0 0,-1 1 0 0 0,1-1-1 0 0,0 0 1 0 0,-1 1 0 0 0,1-1-1 0 0,0 0 1 0 0,-1 1-1 0 0,1-1 1 0 0,0 0 0 0 0,0 1-1 0 0,-1-1 1 0 0,1 1 0 0 0,0-1-1 0 0,0 1 1 0 0,0-1 0 0 0,0 1-1 0 0,0-1 1 0 0,0 1-1 0 0,-1-1 1 0 0,1 1 0 0 0,0-1-1 0 0,0 0 1 0 0,0 2 0 0 0,0 15-45 0 0,1 0 0 0 0,1 0 1 0 0,0 0-1 0 0,1 0 0 0 0,5 17 1 0 0,30 81 18 0 0,-37-112 32 0 0,2 3 11 0 0,-1 0 1 0 0,1 0 0 0 0,0 0 0 0 0,0 0 0 0 0,7 9 0 0 0,-8-13-163 0 0,-1 0-1 0 0,1 0 0 0 0,0 0 0 0 0,0-1 1 0 0,0 1-1 0 0,0-1 0 0 0,0 1 0 0 0,1-1 1 0 0,-1 0-1 0 0,0 0 0 0 0,1 0 1 0 0,-1 0-1 0 0,1 0 0 0 0,-1 0 0 0 0,1-1 1 0 0,-1 1-1 0 0,5-1 0 0 0,22-1-3615 0 0,-12 0 1690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2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286 116 10370 0 0,'-2'-9'1133'0'0,"-1"1"0"0"0,-1-1 0 0 0,1 1 0 0 0,-1 0 0 0 0,0 0 0 0 0,-1 0 0 0 0,-7-8 0 0 0,9 13-982 0 0,0-1 0 0 0,0 1-1 0 0,-1-1 1 0 0,0 1 0 0 0,0 0-1 0 0,0 1 1 0 0,0-1 0 0 0,0 1-1 0 0,0-1 1 0 0,-1 1-1 0 0,1 1 1 0 0,-1-1 0 0 0,1 1-1 0 0,-1-1 1 0 0,-5 0 0 0 0,3 2-173 0 0,0-1 0 0 0,1 1 0 0 0,-1 0 1 0 0,0 0-1 0 0,0 1 0 0 0,0 0 0 0 0,1 0 1 0 0,-1 1-1 0 0,1 0 0 0 0,-1 0 0 0 0,1 0 1 0 0,-1 1-1 0 0,1 0 0 0 0,0 0 0 0 0,0 0 1 0 0,1 1-1 0 0,-1 0 0 0 0,1 0 0 0 0,-1 1 1 0 0,1-1-1 0 0,1 1 0 0 0,-1 0 0 0 0,1 1 0 0 0,0-1 1 0 0,0 1-1 0 0,0 0 0 0 0,1 0 0 0 0,0 0 1 0 0,0 0-1 0 0,0 0 0 0 0,1 1 0 0 0,0-1 1 0 0,0 1-1 0 0,0 7 0 0 0,1-5-6 0 0,0 1 1 0 0,1 0-1 0 0,1 0 0 0 0,-1 0 1 0 0,2 0-1 0 0,-1-1 0 0 0,1 1 1 0 0,1 0-1 0 0,0-1 0 0 0,0 0 1 0 0,1 1-1 0 0,8 15 0 0 0,-8-19 12 0 0,0 0-1 0 0,0 0 0 0 0,1 0 0 0 0,-1 0 1 0 0,1 0-1 0 0,1-1 0 0 0,-1 0 1 0 0,1 0-1 0 0,0-1 0 0 0,0 1 1 0 0,0-1-1 0 0,0-1 0 0 0,1 1 1 0 0,0-1-1 0 0,0 0 0 0 0,0 0 1 0 0,11 2-1 0 0,-9-4-324 0 0,0 1 0 0 0,1-1 0 0 0,-1-1 1 0 0,0 0-1 0 0,12-1 0 0 0,-11-1-734 0 0,0 1 1 0 0,-1-2 0 0 0,0 1 0 0 0,1-2-1 0 0,8-3 1 0 0,28-16-4898 0 0,-23 10 5437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1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96 12051 0 0,'-2'-5'398'0'0,"1"0"0"0"0,-1 0 0 0 0,0 0 0 0 0,0 0 0 0 0,-1 0 0 0 0,1 0 0 0 0,-1 1 0 0 0,0-1 0 0 0,-1 1 0 0 0,1 0 0 0 0,-1 0 0 0 0,1 0 0 0 0,-1 1 0 0 0,0-1 0 0 0,-1 1 0 0 0,1 0 0 0 0,0 0 0 0 0,-1 0 0 0 0,-7-3 0 0 0,5 4-389 0 0,1 0 1 0 0,0 0-1 0 0,0 1 0 0 0,0-1 0 0 0,-1 1 1 0 0,1 1-1 0 0,-1-1 0 0 0,1 1 0 0 0,-1 0 0 0 0,1 1 1 0 0,0-1-1 0 0,-1 1 0 0 0,1 1 0 0 0,0-1 1 0 0,-12 5-1 0 0,11-3-34 0 0,-1 0 0 0 0,1 1 0 0 0,1 0 0 0 0,-1 0-1 0 0,1 0 1 0 0,-1 1 0 0 0,1 0 0 0 0,0 0 0 0 0,-9 11 0 0 0,11-10-7 0 0,0-1 0 0 0,1 1 0 0 0,-1 0 0 0 0,1 1 1 0 0,0-1-1 0 0,1 0 0 0 0,0 1 0 0 0,0-1 0 0 0,0 1 0 0 0,0 0 0 0 0,0 9 1 0 0,1-4-4 0 0,1 0 1 0 0,0 0-1 0 0,1 0 1 0 0,0-1 0 0 0,1 1-1 0 0,0 0 1 0 0,1-1 0 0 0,4 14-1 0 0,-4-19 19 0 0,-1 1-1 0 0,1-1 1 0 0,0 0-1 0 0,0 0 0 0 0,1 0 1 0 0,0-1-1 0 0,0 1 1 0 0,0-1-1 0 0,1 0 0 0 0,-1 0 1 0 0,1-1-1 0 0,0 1 1 0 0,1-1-1 0 0,-1 0 0 0 0,10 5 1 0 0,-9-6-9 0 0,0-1 1 0 0,1 0 0 0 0,-1 0-1 0 0,0 0 1 0 0,0-1 0 0 0,1 0 0 0 0,-1 0-1 0 0,1 0 1 0 0,-1-1 0 0 0,1 0-1 0 0,9-1 1 0 0,-8-1-81 0 0,0 1 1 0 0,0-2-1 0 0,-1 1 1 0 0,1-1-1 0 0,0 0 1 0 0,-1 0-1 0 0,0-1 1 0 0,13-8-1 0 0,-16 9 49 0 0,15-10-694 0 0,0-1-1 0 0,30-29 0 0 0,-39 28 460 0 0,-9 15 233 0 0,3 7-683 0 0,0-1 714 0 0,-1-1 0 0 0,1 0 0 0 0,0 0 0 0 0,1 0 0 0 0,-1 0 0 0 0,1-1 0 0 0,7 5 0 0 0,41 27-250 0 0,-29-21 50 0 0,-12-7 146 0 0,1-1 0 0 0,0 0 0 0 0,17 7 0 0 0,-23-12 95 0 0,-1 0 0 0 0,0 0 0 0 0,1-1 1 0 0,-1 0-1 0 0,1 0 0 0 0,-1 0 0 0 0,1-1 0 0 0,-1 0 0 0 0,13-2 1 0 0,-12 1 68 0 0,1-1 0 0 0,0 0 0 0 0,-1-1 1 0 0,1 1-1 0 0,-1-1 0 0 0,1-1 1 0 0,-1 1-1 0 0,-1-2 0 0 0,1 1 1 0 0,0 0-1 0 0,-1-1 0 0 0,0-1 1 0 0,0 1-1 0 0,9-11 0 0 0,-11 11 74 0 0,-1 0 0 0 0,1 0-1 0 0,-1-1 1 0 0,0 1 0 0 0,0-1 0 0 0,-1 0 0 0 0,0 1-1 0 0,0-1 1 0 0,0 0 0 0 0,-1 0 0 0 0,0 0-1 0 0,0-1 1 0 0,0 1 0 0 0,-1 0 0 0 0,0 0-1 0 0,0-1 1 0 0,0 1 0 0 0,-1 0 0 0 0,-2-9-1 0 0,0 6-131 0 0,0-1-1 0 0,-1 1 1 0 0,0 0-1 0 0,0 1 1 0 0,-1-1-1 0 0,0 1 0 0 0,0 0 1 0 0,-1 0-1 0 0,0 0 1 0 0,-1 1-1 0 0,0 0 1 0 0,0 0-1 0 0,0 1 0 0 0,-1 0 1 0 0,0 0-1 0 0,0 0 1 0 0,-1 1-1 0 0,1 1 1 0 0,-1-1-1 0 0,0 2 0 0 0,-12-5 1 0 0,14 7-85 0 0,1 0-1 0 0,-1 0 1 0 0,0 1 0 0 0,1 0 0 0 0,-1 0 0 0 0,0 0-1 0 0,1 1 1 0 0,-1 0 0 0 0,1 0 0 0 0,-1 1-1 0 0,1 0 1 0 0,-1 0 0 0 0,1 0 0 0 0,0 1-1 0 0,-10 6 1 0 0,8-4 38 0 0,0-1-1 0 0,1 2 0 0 0,-1-1 0 0 0,1 1 1 0 0,1 0-1 0 0,-1 1 0 0 0,1-1 1 0 0,0 1-1 0 0,1 0 0 0 0,-1 1 0 0 0,-3 8 1 0 0,7-11 27 0 0,0 0 1 0 0,0 0-1 0 0,0 0 1 0 0,1 0-1 0 0,0 0 1 0 0,0 1-1 0 0,1-1 1 0 0,-1 0-1 0 0,1 1 1 0 0,0-1-1 0 0,1 0 1 0 0,-1 1-1 0 0,1-1 1 0 0,0 0-1 0 0,0 1 1 0 0,1-1-1 0 0,0 0 1 0 0,0 0-1 0 0,0 0 1 0 0,0 0-1 0 0,1-1 1 0 0,-1 1-1 0 0,1-1 1 0 0,5 6-1 0 0,-4-4 21 0 0,1-1 0 0 0,0 1-1 0 0,1-1 1 0 0,-1 1 0 0 0,1-2 0 0 0,0 1 0 0 0,1-1-1 0 0,-1 0 1 0 0,1 0 0 0 0,0 0 0 0 0,0-1 0 0 0,0 0 0 0 0,0-1-1 0 0,0 0 1 0 0,0 0 0 0 0,13 2 0 0 0,-12-4 18 0 0,1 0 0 0 0,-1 0 0 0 0,1-1 0 0 0,-1 0 0 0 0,17-4 0 0 0,37-17 151 0 0,-34 11-161 0 0,-15 6 4 0 0,1 1 0 0 0,-1 0 0 0 0,1 0 1 0 0,17-1-1 0 0,-25 5-37 0 0,-1 0 1 0 0,0 0 0 0 0,0 0-1 0 0,0 0 1 0 0,1 1 0 0 0,-1 0 0 0 0,0 0-1 0 0,0 0 1 0 0,0 1 0 0 0,0 0-1 0 0,0 0 1 0 0,-1 0 0 0 0,1 0 0 0 0,7 6-1 0 0,26 24-104 0 0,-28-23-855 0 0,0-1 0 0 0,1 1 0 0 0,19 11 0 0 0,-16-14-757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410 135 616 0 0,'-29'-39'9469'0'0,"18"26"-7783"0"0,-13-11-1 0 0,16 17-1424 0 0,0 0 0 0 0,0 1 0 0 0,0 0 0 0 0,-1 0 0 0 0,0 1-1 0 0,-1 0 1 0 0,-14-5 0 0 0,18 8-230 0 0,-1 1 0 0 0,1 0 0 0 0,-1 0 0 0 0,0 0 1 0 0,1 1-1 0 0,-1 0 0 0 0,0 0 0 0 0,1 1 0 0 0,-1-1 0 0 0,1 2 0 0 0,-1-1 0 0 0,1 1 0 0 0,-1 0 0 0 0,1 0 0 0 0,0 1 0 0 0,0-1 0 0 0,0 1 0 0 0,0 1 0 0 0,-8 6 0 0 0,4-3-43 0 0,1 1-1 0 0,-1 0 0 0 0,2 0 1 0 0,-1 1-1 0 0,1 0 1 0 0,0 1-1 0 0,1 0 0 0 0,1 0 1 0 0,-11 20-1 0 0,10-14-25 0 0,2 0-1 0 0,0 0 1 0 0,0 0-1 0 0,1 1 1 0 0,1-1 0 0 0,1 1-1 0 0,1 0 1 0 0,0 0-1 0 0,1 0 1 0 0,1-1 0 0 0,3 25-1 0 0,1-15 32 0 0,1-1 0 0 0,1 0 0 0 0,1 0 0 0 0,1-1 0 0 0,1 0-1 0 0,23 39 1 0 0,-26-52 18 0 0,1 0 0 0 0,0-1 0 0 0,0 0 0 0 0,1-1 0 0 0,0 0 0 0 0,1 0 0 0 0,0-1 0 0 0,0-1 0 0 0,1 1-1 0 0,-1-2 1 0 0,2 1 0 0 0,15 6 0 0 0,-18-9 13 0 0,1-1-1 0 0,-1 0 1 0 0,1 0-1 0 0,0-1 1 0 0,0 0-1 0 0,0 0 1 0 0,0-1-1 0 0,0-1 1 0 0,1 0-1 0 0,-1 0 1 0 0,0-1-1 0 0,0 0 1 0 0,0-1-1 0 0,0 0 1 0 0,0 0-1 0 0,9-5 1 0 0,-14 5 34 0 0,0 0 1 0 0,-1 0-1 0 0,0-1 0 0 0,1 1 1 0 0,-1-1-1 0 0,5-5 1 0 0,-7 7-27 0 0,-1-1 0 0 0,0 1 1 0 0,1-1-1 0 0,-1 1 1 0 0,0-1-1 0 0,0 1 0 0 0,0-1 1 0 0,0 0-1 0 0,0 1 0 0 0,-1-1 1 0 0,1 0-1 0 0,0 0 0 0 0,-1 0 1 0 0,1 1-1 0 0,-1-1 1 0 0,0 0-1 0 0,1 0 0 0 0,-1 0 1 0 0,0-3-1 0 0,0 4-29 0 0,0 1 0 0 0,0 0 0 0 0,0 0 0 0 0,0 0-1 0 0,0-1 1 0 0,0 1 0 0 0,0 0 0 0 0,0 0 0 0 0,0 0 0 0 0,0-1 0 0 0,0 1 0 0 0,-1 0-1 0 0,1 0 1 0 0,0 0 0 0 0,0-1 0 0 0,0 1 0 0 0,0 0 0 0 0,0 0 0 0 0,0 0 0 0 0,0-1 0 0 0,0 1-1 0 0,-1 0 1 0 0,1 0 0 0 0,0 0 0 0 0,0 0 0 0 0,0 0 0 0 0,0-1 0 0 0,-1 1 0 0 0,1 0 0 0 0,0 0-1 0 0,0 0 1 0 0,0 0 0 0 0,-1 0 0 0 0,1 0 0 0 0,0 0 0 0 0,0 0 0 0 0,0 0 0 0 0,-1 0-1 0 0,1 0 1 0 0,0 0 0 0 0,0 0 0 0 0,0 0 0 0 0,-1 0 0 0 0,1 0 0 0 0,0 0 0 0 0,0 0 0 0 0,0 0-1 0 0,-1 0 1 0 0,1 0 0 0 0,0 0 0 0 0,0 0 0 0 0,0 0 0 0 0,-1 0 0 0 0,1 0 0 0 0,0 1 0 0 0,0-1-1 0 0,0 0 1 0 0,-1 0 0 0 0,1 1-11 0 0,-1-1 1 0 0,1 0-1 0 0,-1 1 0 0 0,1-1 0 0 0,0 1 0 0 0,-1-1 1 0 0,1 1-1 0 0,0-1 0 0 0,-1 1 0 0 0,1 0 1 0 0,0-1-1 0 0,-1 1 0 0 0,1-1 0 0 0,0 1 0 0 0,0 0 1 0 0,0-1-1 0 0,0 1 0 0 0,0 0 0 0 0,0-1 0 0 0,0 2 1 0 0,0 0-11 0 0,1 1 1 0 0,0-1-1 0 0,0 0 1 0 0,0 0 0 0 0,0 0-1 0 0,1 1 1 0 0,-1-1-1 0 0,1 0 1 0 0,-1-1-1 0 0,1 1 1 0 0,0 0 0 0 0,-1 0-1 0 0,1-1 1 0 0,0 1-1 0 0,0-1 1 0 0,0 0-1 0 0,0 1 1 0 0,0-1 0 0 0,4 1-1 0 0,0 1 16 0 0,0-1-1 0 0,0 0 1 0 0,1 0 0 0 0,-1 0-1 0 0,0-1 1 0 0,8 1-1 0 0,-1-1 73 0 0,1-2 0 0 0,-1 1 1 0 0,0-2-1 0 0,-1 0 0 0 0,1 0 0 0 0,0-1 0 0 0,0-1 0 0 0,14-6 0 0 0,-14 5 38 0 0,1-1-1 0 0,-1-1 0 0 0,-1-1 1 0 0,1 1-1 0 0,-1-2 0 0 0,-1 0 1 0 0,12-11-1 0 0,-19 16-30 0 0,0 0 1 0 0,0-1-1 0 0,-1 1 1 0 0,1-1-1 0 0,-1 0 1 0 0,0 0-1 0 0,-1 0 1 0 0,1-1 0 0 0,-1 1-1 0 0,0 0 1 0 0,-1-1-1 0 0,1 1 1 0 0,-1-1-1 0 0,0 0 1 0 0,0 0-1 0 0,-1 1 1 0 0,1-1-1 0 0,-2 0 1 0 0,0-9-1 0 0,0 8 11 0 0,0 1-1 0 0,-1 0 1 0 0,0 0 0 0 0,0-1-1 0 0,-1 1 1 0 0,0 1-1 0 0,0-1 1 0 0,0 0 0 0 0,0 1-1 0 0,-1-1 1 0 0,0 1 0 0 0,0 0-1 0 0,-1 0 1 0 0,1 1-1 0 0,-1-1 1 0 0,0 1 0 0 0,-7-4-1 0 0,2 2-87 0 0,0 0 0 0 0,0 1 0 0 0,-1 0-1 0 0,0 1 1 0 0,0 0 0 0 0,0 1 0 0 0,0 0 0 0 0,0 1-1 0 0,-1 0 1 0 0,-12 0 0 0 0,10 1-187 0 0,1 1 1 0 0,0 1-1 0 0,-1 0 1 0 0,1 1-1 0 0,0 1 0 0 0,0 0 1 0 0,0 0-1 0 0,-19 9 1 0 0,28-10-176 0 0,-1 0 0 0 0,1 0 0 0 0,0 1 1 0 0,0-1-1 0 0,0 1 0 0 0,0 0 1 0 0,0 1-1 0 0,0-1 0 0 0,1 1 0 0 0,0-1 1 0 0,0 1-1 0 0,-4 6 0 0 0,5-6-134 0 0,0-1 0 0 0,1 1-1 0 0,-1-1 1 0 0,1 1 0 0 0,0-1-1 0 0,0 1 1 0 0,0 0 0 0 0,1 0-1 0 0,-1-1 1 0 0,1 1 0 0 0,0 0-1 0 0,0 0 1 0 0,0 0-1 0 0,1-1 1 0 0,-1 1 0 0 0,3 7-1 0 0,4 8 65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7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31 4145 0 0,'0'0'215'0'0,"-1"1"1"0"0,0-1-1 0 0,0 1 0 0 0,1-1 1 0 0,-1 1-1 0 0,1 0 1 0 0,-1 0-1 0 0,0-1 0 0 0,1 1 1 0 0,-1 0-1 0 0,1 0 1 0 0,0-1-1 0 0,-1 1 0 0 0,1 0 1 0 0,0 0-1 0 0,-1 0 1 0 0,1 0-1 0 0,0 0 0 0 0,0 0 1 0 0,0 0-1 0 0,0-1 0 0 0,0 1 1 0 0,0 2-1 0 0,4 24 552 0 0,-3-19-52 0 0,45 195 2433 0 0,-44-193-2903 0 0,1 0 0 0 0,1 1 0 0 0,6 11 1096 0 0,-10-24-671 0 0,-2-7-216 0 0,-4-12-381 0 0,1 0-89 0 0,1-1 0 0 0,0 1 1 0 0,1-1-1 0 0,2 0 0 0 0,0 0 0 0 0,3-26 0 0 0,-2 41-4 0 0,1 1-1 0 0,0 0 0 0 0,0-1 1 0 0,1 1-1 0 0,0 0 1 0 0,0 0-1 0 0,0 0 0 0 0,1 0 1 0 0,0 0-1 0 0,0 1 0 0 0,0-1 1 0 0,1 1-1 0 0,0 0 0 0 0,8-9 1 0 0,-8 10 48 0 0,0 1 0 0 0,0-1 0 0 0,1 1 0 0 0,-1 0 0 0 0,1 1 0 0 0,0-1 0 0 0,0 1 0 0 0,0 0 1 0 0,0 0-1 0 0,0 1 0 0 0,0-1 0 0 0,0 1 0 0 0,1 0 0 0 0,-1 0 0 0 0,0 1 0 0 0,1 0 0 0 0,-1 0 0 0 0,6 0 0 0 0,-4 1 19 0 0,-1 0 1 0 0,1 0-1 0 0,-1 1 0 0 0,1 0 0 0 0,-1 0 0 0 0,0 0 0 0 0,0 1 0 0 0,0 0 0 0 0,0 0 0 0 0,0 0 0 0 0,-1 1 0 0 0,8 6 0 0 0,-6-4 15 0 0,-1 1 0 0 0,0-1 0 0 0,-1 1 0 0 0,1 0 0 0 0,-1 0 0 0 0,-1 1 0 0 0,1 0 0 0 0,4 13-1 0 0,-4-8-135 0 0,-1 0-1 0 0,0 1 0 0 0,-1-1 0 0 0,0 1 1 0 0,-2-1-1 0 0,1 1 0 0 0,-2 0 0 0 0,0 0 1 0 0,0-1-1 0 0,-1 1 0 0 0,-6 26 0 0 0,-2-8-2416 0 0,-3 8-6059 0 0,10-29 8022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277 124 6073 0 0,'0'-4'478'0'0,"1"0"-1"0"0,-1 0 1 0 0,0 0-1 0 0,0 0 1 0 0,0 0-1 0 0,0 0 1 0 0,-1 0-1 0 0,0 0 0 0 0,0 0 1 0 0,0 0-1 0 0,0 0 1 0 0,0 0-1 0 0,-1 1 1 0 0,0-1-1 0 0,0 1 1 0 0,0-1-1 0 0,0 1 1 0 0,0-1-1 0 0,-6-4 1 0 0,5 4-317 0 0,0 0 1 0 0,-1 1-1 0 0,0-1 1 0 0,0 1-1 0 0,0 0 1 0 0,0 0 0 0 0,0 1-1 0 0,-1-1 1 0 0,1 1-1 0 0,-1 0 1 0 0,0 0 0 0 0,0 0-1 0 0,1 1 1 0 0,-1-1-1 0 0,-7 0 1 0 0,6 2-176 0 0,0-1 0 0 0,-1 1 0 0 0,1 0 0 0 0,0 1-1 0 0,0-1 1 0 0,0 1 0 0 0,0 1 0 0 0,-1-1 0 0 0,2 1 0 0 0,-1 0 0 0 0,0 0 0 0 0,0 1 0 0 0,1 0 0 0 0,-1 0 0 0 0,1 0-1 0 0,0 1 1 0 0,0-1 0 0 0,0 1 0 0 0,0 0 0 0 0,1 1 0 0 0,-1-1 0 0 0,-3 6 0 0 0,2 0-49 0 0,0-1 1 0 0,1 1-1 0 0,0 0 1 0 0,1 1-1 0 0,0-1 1 0 0,0 1-1 0 0,1 0 1 0 0,0 0-1 0 0,1 0 1 0 0,1 0-1 0 0,0 0 1 0 0,0 21-1 0 0,2-22 34 0 0,0 1 0 0 0,0-1 0 0 0,1 0 0 0 0,0 0 0 0 0,1 0 1 0 0,0 0-1 0 0,1 0 0 0 0,0-1 0 0 0,0 1 0 0 0,1-1 0 0 0,1 0 0 0 0,-1 0 0 0 0,1-1 0 0 0,9 9 0 0 0,-11-11 32 0 0,1-1 0 0 0,1-1 0 0 0,-1 1 0 0 0,1-1 0 0 0,0 0 0 0 0,0 0 0 0 0,0 0 0 0 0,0-1 0 0 0,1 0 0 0 0,9 3 0 0 0,-10-4 5 0 0,-1-1 0 0 0,1 0 1 0 0,-1-1-1 0 0,1 1 0 0 0,-1-1 0 0 0,1 0 0 0 0,-1 0 0 0 0,1-1 0 0 0,-1 0 0 0 0,1 0 0 0 0,-1 0 0 0 0,1-1 0 0 0,9-3 1 0 0,-6 0-12 0 0,1 0 1 0 0,-1-1 0 0 0,0 0 0 0 0,0 0-1 0 0,0-1 1 0 0,-1 0 0 0 0,0 0 0 0 0,-1-1-1 0 0,0 0 1 0 0,0 0 0 0 0,0-1 0 0 0,-1 0-1 0 0,-1 0 1 0 0,1-1 0 0 0,6-16 0 0 0,-11 21-18 0 0,-1 5 12 0 0,0 0 0 0 0,0 0-1 0 0,0 0 1 0 0,0 0 0 0 0,0 0 0 0 0,0-1-1 0 0,0 1 1 0 0,0 0 0 0 0,0 0-1 0 0,0 0 1 0 0,0 0 0 0 0,1 0 0 0 0,-1 0-1 0 0,0-1 1 0 0,0 1 0 0 0,0 0-1 0 0,0 0 1 0 0,0 0 0 0 0,0 0 0 0 0,0 0-1 0 0,0 0 1 0 0,0 0 0 0 0,1 0-1 0 0,-1 0 1 0 0,0 0 0 0 0,0-1 0 0 0,0 1-1 0 0,0 0 1 0 0,0 0 0 0 0,0 0-1 0 0,1 0 1 0 0,-1 0 0 0 0,0 0 0 0 0,0 0-1 0 0,0 0 1 0 0,0 0 0 0 0,0 0-1 0 0,1 0 1 0 0,-1 0 0 0 0,0 0 0 0 0,0 0-1 0 0,0 0 1 0 0,0 0 0 0 0,0 0-1 0 0,0 1 1 0 0,1-1 0 0 0,-1 0 0 0 0,0 0-1 0 0,0 0 1 0 0,0 0 0 0 0,0 0-1 0 0,0 0 1 0 0,0 0 0 0 0,0 0 0 0 0,1 0-1 0 0,4 2 62 0 0,5-1-64 0 0,0 1-1 0 0,1-2 1 0 0,-1 1 0 0 0,1-2 0 0 0,-1 1-1 0 0,0-1 1 0 0,1-1 0 0 0,-1 0 0 0 0,14-4-1 0 0,-2-1 55 0 0,-1-2-1 0 0,0 0 1 0 0,24-14-1 0 0,-40 20-7 0 0,0 0-1 0 0,-1 0 1 0 0,1-1-1 0 0,-1 1 1 0 0,1-1-1 0 0,-1 0 1 0 0,0 0-1 0 0,-1 0 1 0 0,1-1-1 0 0,-1 1 1 0 0,4-7-1 0 0,-6 8 0 0 0,0 1 0 0 0,0 0-1 0 0,0-1 1 0 0,-1 1 0 0 0,1-1-1 0 0,0 0 1 0 0,-1 1 0 0 0,0-1-1 0 0,1 1 1 0 0,-1-1 0 0 0,0 0-1 0 0,-1 1 1 0 0,1-1 0 0 0,0 0-1 0 0,-1 1 1 0 0,1-1 0 0 0,-1 1-1 0 0,0-1 1 0 0,0 1 0 0 0,0-1-1 0 0,0 1 1 0 0,0 0 0 0 0,-1-1-1 0 0,1 1 1 0 0,-4-4 0 0 0,0 0 8 0 0,0 1 1 0 0,-1 0-1 0 0,1 0 0 0 0,-1 0 1 0 0,0 1-1 0 0,0 0 1 0 0,-1 0-1 0 0,1 1 1 0 0,-1-1-1 0 0,0 1 0 0 0,-9-2 1 0 0,5 2-59 0 0,1 0 1 0 0,0 1-1 0 0,-1 1 0 0 0,0 0 1 0 0,1 0-1 0 0,-1 1 0 0 0,-13 1 1 0 0,20 0-18 0 0,-1 0 0 0 0,1 0 0 0 0,0 0 1 0 0,0 0-1 0 0,0 1 0 0 0,0-1 0 0 0,0 1 0 0 0,0 0 1 0 0,0 1-1 0 0,0-1 0 0 0,1 1 0 0 0,-1-1 0 0 0,1 1 1 0 0,0 0-1 0 0,0 0 0 0 0,0 1 0 0 0,0-1 0 0 0,0 1 1 0 0,-3 6-1 0 0,3-4-3 0 0,0-1-1 0 0,0 0 1 0 0,1 1 0 0 0,0 0 0 0 0,0 0 0 0 0,1 0-1 0 0,0 0 1 0 0,0 0 0 0 0,0 0 0 0 0,1 0 0 0 0,-1 0-1 0 0,1 0 1 0 0,2 11 0 0 0,2 3-17 0 0,1 0 1 0 0,0 0-1 0 0,2-1 1 0 0,0 0-1 0 0,1 0 1 0 0,1 0-1 0 0,18 26 1 0 0,-23-39 1 0 0,1 0-1 0 0,0-1 1 0 0,0 0 0 0 0,0 0 0 0 0,0-1 0 0 0,1 1-1 0 0,0-1 1 0 0,-1 0 0 0 0,2-1 0 0 0,-1 0-1 0 0,0 0 1 0 0,1 0 0 0 0,-1 0 0 0 0,1-1 0 0 0,0 0-1 0 0,0-1 1 0 0,0 1 0 0 0,0-1 0 0 0,0-1-1 0 0,0 1 1 0 0,0-1 0 0 0,0-1 0 0 0,0 1 0 0 0,0-1-1 0 0,0 0 1 0 0,0-1 0 0 0,0 1 0 0 0,0-2 0 0 0,-1 1-1 0 0,1-1 1 0 0,11-6 0 0 0,-8 3-197 0 0,0-1 0 0 0,0 0 0 0 0,-1-1 0 0 0,0 1 0 0 0,0-2 0 0 0,-1 0 0 0 0,0 0 0 0 0,0 0 0 0 0,7-13 0 0 0,-11 15-122 0 0,0-1 0 0 0,0 1 0 0 0,-1-1 0 0 0,0 0 0 0 0,0 0 0 0 0,-1 0 0 0 0,0 0 1 0 0,0 0-1 0 0,-1 0 0 0 0,0-1 0 0 0,-1 1 0 0 0,1 0 0 0 0,-2-1 0 0 0,0-8 0 0 0,-3-6-2334 0 0,3 14 459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9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22 187 1232 0 0,'3'9'402'0'0,"1"0"1"0"0,0 0-1 0 0,1-1 0 0 0,-1 0 0 0 0,2 0 0 0 0,6 8 0 0 0,12 19 1068 0 0,-15-20-639 0 0,-4-4 120 0 0,2 0 1 0 0,0 0-1 0 0,0-1 1 0 0,1 1 0 0 0,13 11-1 0 0,-42-45 3599 0 0,-4-11-3377 0 0,-23-41-985 0 0,36 53-92 0 0,-16-35 0 0 0,26 50-134 0 0,-1 1 0 0 0,1-1-1 0 0,0 0 1 0 0,1 0 0 0 0,-1 0-1 0 0,1 0 1 0 0,1 0-1 0 0,-1 0 1 0 0,1 0 0 0 0,1-9-1 0 0,0 12-26 0 0,0 1-1 0 0,0-1 1 0 0,0 1-1 0 0,0 0 1 0 0,0 0-1 0 0,1-1 0 0 0,-1 1 1 0 0,1 0-1 0 0,0 0 1 0 0,0 0-1 0 0,0 1 0 0 0,1-1 1 0 0,2-2-1 0 0,-2 2 21 0 0,1-1 1 0 0,1 1-1 0 0,-1 1 0 0 0,0-1 0 0 0,1 1 0 0 0,-1-1 0 0 0,1 1 1 0 0,5-1-1 0 0,5-1-783 0 0,0 1 0 0 0,-1 1 1 0 0,1 0-1 0 0,30 0 1 0 0,-30 3-516 0 0,-1 2-447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2336 0 0,'3'-3'7947'0'0,"12"1"-7322"0"0,19-5 792 0 0,-18 3-1226 0 0,-1 0-1 0 0,17-6 1 0 0,45-16-82 0 0,17-7-106 0 0,-61 18-159 0 0,1 1 0 0 0,54-13 0 0 0,7-3 80 0 0,-20 5 111 0 0,1-3-127 0 0,-52 19-285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38.31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 6425 0 0,'13'41'2392'0'0,"-3"-12"-1994"0"0,-1 0 0 0 0,5 39 1 0 0,0-3 190 0 0,-14-62-524 0 0,1 0-1 0 0,0 0 1 0 0,1 0-1 0 0,-1 0 1 0 0,0 0-1 0 0,4 4 374 0 0,-4-5 190 0 0,0-4-191 0 0,1-6 33 0 0,-2-63-3 0 0,0-1-462 0 0,1 61-16 0 0,0 1 0 0 0,0-1 0 0 0,1 1 0 0 0,6-18 0 0 0,-7 27 9 0 0,-1-1 0 0 0,1 1 0 0 0,-1-1 1 0 0,1 1-1 0 0,0-1 0 0 0,0 1 0 0 0,0 0 1 0 0,0-1-1 0 0,0 1 0 0 0,0 0 0 0 0,0-1 1 0 0,0 1-1 0 0,0 0 0 0 0,0 0 1 0 0,1 0-1 0 0,-1 0 0 0 0,1 0 0 0 0,-1 1 1 0 0,3-2-1 0 0,-3 2-6 0 0,0 0 0 0 0,1 0 0 0 0,-1 0 0 0 0,0 0 0 0 0,1 0 0 0 0,-1 0-1 0 0,1 0 1 0 0,-1 0 0 0 0,0 1 0 0 0,1-1 0 0 0,-1 0 0 0 0,0 1 0 0 0,1-1 0 0 0,-1 1 0 0 0,0 0 0 0 0,0-1 0 0 0,0 1 0 0 0,0 0 0 0 0,1 0 0 0 0,-1 0 0 0 0,0 0 0 0 0,0 0 0 0 0,1 1-1 0 0,4 6 20 0 0,1-1-1 0 0,-1 1 0 0 0,-1 0 1 0 0,0 1-1 0 0,0-1 0 0 0,0 1 1 0 0,-1 0-1 0 0,3 10 0 0 0,1 9-8 0 0,7 41-1 0 0,-15-65 2 0 0,3 6 4 0 0,-2-8 22 0 0,-1 0 0 0 0,1 0 1 0 0,-1 0-1 0 0,1 0 0 0 0,-1 0 0 0 0,0 0 0 0 0,1 0 0 0 0,-1 0 0 0 0,0 0 0 0 0,-1 4 0 0 0,-3-23 251 0 0,3-12-508 0 0,0 19 210 0 0,0 0 1 0 0,1-1 0 0 0,2-10 0 0 0,-1 14 4 0 0,1 1 1 0 0,0 0-1 0 0,1 0 1 0 0,-1 0-1 0 0,1 0 1 0 0,0 1-1 0 0,1-1 1 0 0,-1 1 0 0 0,1 0-1 0 0,0 0 1 0 0,8-7-1 0 0,-9 9 15 0 0,0 1 0 0 0,0 0-1 0 0,1 0 1 0 0,-1 0-1 0 0,1 0 1 0 0,0 1 0 0 0,-1-1-1 0 0,1 1 1 0 0,0 0 0 0 0,0 0-1 0 0,0 0 1 0 0,-1 1 0 0 0,1-1-1 0 0,0 1 1 0 0,0 0 0 0 0,0 0-1 0 0,0 1 1 0 0,0-1 0 0 0,0 1-1 0 0,0 0 1 0 0,0 0 0 0 0,0 0-1 0 0,-1 0 1 0 0,1 1-1 0 0,0-1 1 0 0,-1 1 0 0 0,0 0-1 0 0,1 0 1 0 0,-1 0 0 0 0,0 1-1 0 0,0-1 1 0 0,0 1 0 0 0,0 0-1 0 0,0 0 1 0 0,-1 0 0 0 0,1 0-1 0 0,-1 0 1 0 0,0 0 0 0 0,0 1-1 0 0,0-1 1 0 0,3 7 0 0 0,-3-1-14 0 0,0-1 1 0 0,0 0 0 0 0,-1 0 0 0 0,0 1 0 0 0,0 13 0 0 0,-1-17-222 0 0,-1 1 0 0 0,1-1 0 0 0,-1 0 0 0 0,0 1 0 0 0,0-1 0 0 0,0 0 0 0 0,-1 0 0 0 0,1 0 0 0 0,-6 10 0 0 0,5-13-878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9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8730 0 0,'2'50'1894'0'0,"3"0"0"0"0,20 86 0 0 0,-1-14-791 0 0,-17-72-792 0 0,2 17 183 0 0,31 112-1 0 0,-38-175-471 0 0,12 37 548 0 0,-12-37-478 0 0,0-1 0 0 0,-1 1 1 0 0,1-1-1 0 0,1 0 0 0 0,-1 0 1 0 0,0 0-1 0 0,1 0 1 0 0,4 5-1 0 0,-7-8-70 0 0,1 0 0 0 0,-1 1 0 0 0,0-1 0 0 0,0 0-1 0 0,1 0 1 0 0,-1 1 0 0 0,0-1 0 0 0,1 0 0 0 0,-1 0 0 0 0,0 0 0 0 0,1 0 0 0 0,-1 1 0 0 0,0-1 0 0 0,1 0 0 0 0,-1 0 0 0 0,0 0-1 0 0,1 0 1 0 0,-1 0 0 0 0,0 0 0 0 0,1 0 0 0 0,-1 0 0 0 0,1 0 0 0 0,-1 0 0 0 0,0 0 0 0 0,1 0 0 0 0,-1 0 0 0 0,0 0-1 0 0,1 0 1 0 0,-1 0 0 0 0,0-1 0 0 0,1 1 0 0 0,0-1 10 0 0,-1 1 0 0 0,1-1 0 0 0,-1 0-1 0 0,1 0 1 0 0,-1 1 0 0 0,0-1 0 0 0,1 0 0 0 0,-1 0-1 0 0,0 1 1 0 0,0-1 0 0 0,0 0 0 0 0,0 0 0 0 0,1-1-1 0 0,-1-4 55 0 0,0 1-1 0 0,0-1 1 0 0,-2-6-1 0 0,0 0-37 0 0,-1 0-1 0 0,-1 0 1 0 0,-9-21-1 0 0,-20-32-97 0 0,3 7 29 0 0,11 19-8 0 0,-36-58 1 0 0,19 42-100 0 0,36 54 109 0 0,-1 1 0 0 0,1-1 1 0 0,-1 1-1 0 0,1-1 1 0 0,0 1-1 0 0,-1-1 0 0 0,1 0 1 0 0,0 1-1 0 0,0-1 1 0 0,0 0-1 0 0,-1 1 0 0 0,1-1 1 0 0,0 0-1 0 0,0 1 1 0 0,0-1-1 0 0,0 0 1 0 0,0 1-1 0 0,0-1 0 0 0,0 0 1 0 0,0 0-1 0 0,0 1 1 0 0,1-1-1 0 0,-1 0 0 0 0,0 1 1 0 0,0-1-1 0 0,1-1 1 0 0,0 2-17 0 0,0-1 1 0 0,0 0 0 0 0,0 0-1 0 0,0 0 1 0 0,0 1 0 0 0,0-1-1 0 0,0 1 1 0 0,0-1-1 0 0,0 1 1 0 0,0-1 0 0 0,1 1-1 0 0,-1-1 1 0 0,2 1 0 0 0,4-1-85 0 0,1 0 0 0 0,-1 0 0 0 0,14 2 0 0 0,61 7-1879 0 0,6 1-6128 0 0,-71-8 6340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09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59 290 6801 0 0,'9'8'934'0'0,"0"0"-1"0"0,0 0 0 0 0,18 12 0 0 0,-21-17-527 0 0,0 0 0 0 0,0 0 0 0 0,0-1 0 0 0,0 1 0 0 0,1-2-1 0 0,-1 1 1 0 0,1-1 0 0 0,10 2 0 0 0,-3-2 207 0 0,1-1-1 0 0,-1 0 1 0 0,0 0-1 0 0,1-2 1 0 0,-1 0-1 0 0,0 0 1 0 0,0-1-1 0 0,18-7 0 0 0,-25 7-394 0 0,0 0-1 0 0,-1 0 1 0 0,1-1-1 0 0,-1 0 0 0 0,1 0 1 0 0,-1 0-1 0 0,-1-1 0 0 0,1 0 1 0 0,-1 0-1 0 0,1 0 0 0 0,-1-1 1 0 0,-1 0-1 0 0,1 0 0 0 0,-1 0 1 0 0,0-1-1 0 0,-1 1 0 0 0,5-12 1 0 0,-5 11-149 0 0,-1 1 1 0 0,-1-1 0 0 0,1 1 0 0 0,-1-1 0 0 0,0 0-1 0 0,-1 0 1 0 0,0 0 0 0 0,0 1 0 0 0,0-1-1 0 0,-1 0 1 0 0,0 0 0 0 0,0 0 0 0 0,-1 1-1 0 0,0-1 1 0 0,0 1 0 0 0,0-1 0 0 0,-1 1-1 0 0,0 0 1 0 0,0 0 0 0 0,-1 0 0 0 0,1 0-1 0 0,-1 1 1 0 0,-9-10 0 0 0,6 8-68 0 0,0 0 1 0 0,0 1-1 0 0,0 0 0 0 0,-1 0 1 0 0,0 0-1 0 0,0 1 0 0 0,0 1 1 0 0,-1-1-1 0 0,1 1 0 0 0,-1 1 0 0 0,0 0 1 0 0,0 0-1 0 0,-1 1 0 0 0,1 0 1 0 0,-1 0-1 0 0,-16 0 0 0 0,14 3-356 0 0,1 0 0 0 0,-1 0 0 0 0,1 2-1 0 0,-1-1 1 0 0,1 1 0 0 0,0 1 0 0 0,0 0-1 0 0,0 1 1 0 0,0 0 0 0 0,1 0 0 0 0,0 1-1 0 0,0 0 1 0 0,1 1 0 0 0,-1 0 0 0 0,1 1-1 0 0,1 0 1 0 0,0 0 0 0 0,-11 14 0 0 0,16-18-87 0 0,0 0 1 0 0,0 0 0 0 0,1 1 0 0 0,-1-1 0 0 0,1 1-1 0 0,0 0 1 0 0,0-1 0 0 0,0 1 0 0 0,1 0 0 0 0,0 0-1 0 0,-1 8 1 0 0,1 9-1646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8322 0 0,'0'0'677'0'0,"-1"2"135"0"0,0 1-485 0 0,-1 0 1 0 0,1 0-1 0 0,0 0 0 0 0,0 0 0 0 0,0 1 0 0 0,0-1 0 0 0,0 1 0 0 0,0 4 0 0 0,0 32-185 0 0,0-27-59 0 0,1-3-75 0 0,1 81-32 0 0,-1-76 22 0 0,2 0-1 0 0,0-1 0 0 0,1 1 0 0 0,5 14 1 0 0,-7-25-7 0 0,-1-2-132 0 0,1 0-1 0 0,-1 0 1 0 0,1-1 0 0 0,-1 1-1 0 0,1 0 1 0 0,0 0 0 0 0,0-1-1 0 0,0 1 1 0 0,0 0 0 0 0,0-1-1 0 0,0 1 1 0 0,0-1 0 0 0,0 0-1 0 0,1 1 1 0 0,-1-1 0 0 0,0 0-1 0 0,1 0 1 0 0,2 2 0 0 0,2-1-1130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21 159 5073 0 0,'-1'4'524'0'0,"1"0"1"0"0,1 0-1 0 0,-1-1 0 0 0,1 1 0 0 0,-1 0 1 0 0,1 0-1 0 0,0 0 0 0 0,2 4 1 0 0,-1-6-405 0 0,-1 1 0 0 0,1 0 1 0 0,0-1-1 0 0,0 0 1 0 0,0 1-1 0 0,0-1 1 0 0,0 0-1 0 0,0 0 1 0 0,0 0-1 0 0,1-1 1 0 0,3 3-1 0 0,-2-2-11 0 0,0 1 0 0 0,1-2 1 0 0,-1 1-1 0 0,1 0 0 0 0,0-1 0 0 0,0 0 0 0 0,0 0 1 0 0,-1 0-1 0 0,1-1 0 0 0,0 0 0 0 0,0 0 0 0 0,7 0 1 0 0,-6-1 43 0 0,0 0 1 0 0,0 0 0 0 0,1 0 0 0 0,-1-1 0 0 0,0 0 0 0 0,0 0 0 0 0,0-1-1 0 0,-1 1 1 0 0,8-5 0 0 0,-10 4-47 0 0,1 0 0 0 0,-1 0 0 0 0,1 0 0 0 0,-1-1-1 0 0,0 1 1 0 0,0-1 0 0 0,0 0 0 0 0,-1 0 0 0 0,0 0 0 0 0,1 0 0 0 0,-1 0 0 0 0,-1 0-1 0 0,1-1 1 0 0,-1 1 0 0 0,1-1 0 0 0,-1 1 0 0 0,-1-1 0 0 0,1 1 0 0 0,-1-1 0 0 0,1 0-1 0 0,-1 1 1 0 0,-1-9 0 0 0,0 8-20 0 0,1 0 1 0 0,-1 0-1 0 0,0-1 0 0 0,-1 1 0 0 0,1 0 0 0 0,-1 0 1 0 0,0 1-1 0 0,0-1 0 0 0,0 0 0 0 0,-1 1 0 0 0,0-1 1 0 0,0 1-1 0 0,0 0 0 0 0,0 0 0 0 0,-1 0 0 0 0,1 0 1 0 0,-1 0-1 0 0,0 1 0 0 0,-9-6 0 0 0,7 6-154 0 0,0 0-1 0 0,0 0 0 0 0,0 0 1 0 0,-1 1-1 0 0,1 0 0 0 0,-1 0 1 0 0,0 1-1 0 0,1 0 1 0 0,-1 0-1 0 0,-10 0 0 0 0,13 2-157 0 0,-1-1-1 0 0,1 1 1 0 0,0-1-1 0 0,-1 1 1 0 0,1 1 0 0 0,0-1-1 0 0,0 1 1 0 0,0-1-1 0 0,0 1 1 0 0,0 0-1 0 0,0 1 1 0 0,1-1-1 0 0,-1 1 1 0 0,1-1-1 0 0,-1 1 1 0 0,1 0-1 0 0,-4 5 1 0 0,5-5-411 0 0,-1 0-1 0 0,1 1 1 0 0,0-1 0 0 0,0 0-1 0 0,0 1 1 0 0,1-1 0 0 0,-1 1 0 0 0,-1 5-1 0 0,1 3-1118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3489 0 0,'-1'0'411'0'0,"0"0"0"0"0,-1 0 0 0 0,1 0 0 0 0,0 0 0 0 0,0 0 0 0 0,0 1 0 0 0,0-1 0 0 0,-1 1 1 0 0,1-1-1 0 0,0 0 0 0 0,0 1 0 0 0,0 0 0 0 0,0-1 0 0 0,0 1 0 0 0,0 0 0 0 0,-2 1 0 0 0,1 0-139 0 0,0 1-1 0 0,0 0 0 0 0,0 0 0 0 0,-2 5 1 0 0,-3 3 250 0 0,-1 4-409 0 0,1 1 0 0 0,1 0 0 0 0,-9 28 0 0 0,1 1-73 0 0,-27 91 193 0 0,12-32-4516 0 0,25-91 1238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8042 0 0,'1'2'180'0'0,"1"1"1"0"0,0 0 0 0 0,0 0-1 0 0,0-1 1 0 0,0 1 0 0 0,0-1-1 0 0,0 0 1 0 0,1 0 0 0 0,-1 0-1 0 0,1 0 1 0 0,-1 0 0 0 0,1 0-1 0 0,4 2 1 0 0,-2-2-62 0 0,0 0 1 0 0,0-1-1 0 0,0 1 1 0 0,0-1-1 0 0,0 0 1 0 0,1 0 0 0 0,8-1-1 0 0,-5 0-6 0 0,-1 0 0 0 0,0-1 0 0 0,1 0 0 0 0,-1-1 0 0 0,0 0 0 0 0,0 0 0 0 0,0 0 0 0 0,-1-1 0 0 0,1-1-1 0 0,10-5 1 0 0,-12 6 129 0 0,-1-1-1 0 0,0 0 0 0 0,0 0 0 0 0,0 0 0 0 0,-1 0 1 0 0,1-1-1 0 0,-1 0 0 0 0,7-10 0 0 0,-9 12-62 0 0,-1 0 1 0 0,1-1-1 0 0,-1 1 0 0 0,0 0 0 0 0,0 0 0 0 0,0-1 0 0 0,0 1 1 0 0,-1-1-1 0 0,1 1 0 0 0,-1-1 0 0 0,0 1 0 0 0,0 0 0 0 0,0-1 1 0 0,-1 1-1 0 0,1-1 0 0 0,-1 1 0 0 0,-2-7 0 0 0,2 4 48 0 0,-1 1-1 0 0,-1-1 1 0 0,1 1 0 0 0,-1 0-1 0 0,0-1 1 0 0,0 1-1 0 0,-6-6 1 0 0,6 7-205 0 0,0 1 1 0 0,0 0-1 0 0,-1 0 0 0 0,0 0 0 0 0,0 1 1 0 0,1-1-1 0 0,-1 1 0 0 0,-1 0 0 0 0,1 0 1 0 0,-6-1-1 0 0,5 1-156 0 0,-1 0-1 0 0,0 1 1 0 0,0 0-1 0 0,0 0 1 0 0,0 1-1 0 0,-1-1 1 0 0,1 1 0 0 0,0 1-1 0 0,0-1 1 0 0,0 1-1 0 0,-12 3 1 0 0,14-3-137 0 0,0 1 0 0 0,-1 0 1 0 0,1 0-1 0 0,0 0 0 0 0,0 0 1 0 0,0 0-1 0 0,0 1 0 0 0,0 0 1 0 0,0 0-1 0 0,1 0 0 0 0,-1 0 1 0 0,1 0-1 0 0,0 1 0 0 0,0 0 1 0 0,0 0-1 0 0,-2 4 0 0 0,4-7 63 0 0,1 1 0 0 0,-1-1 0 0 0,1 0 0 0 0,-1 1 0 0 0,1-1 0 0 0,-1 0 0 0 0,1 1 0 0 0,0-1 0 0 0,0 1 0 0 0,-1-1 0 0 0,1 0 0 0 0,0 1 0 0 0,0-1 0 0 0,1 1 0 0 0,-1-1 0 0 0,0 1 0 0 0,0-1 0 0 0,1 0-1 0 0,-1 1 1 0 0,1-1 0 0 0,-1 0 0 0 0,1 1 0 0 0,1 1 0 0 0,3 4-1902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 5281 0 0,'-23'-7'4743'0'0,"19"5"-4160"0"0,0 0 0 0 0,0 1 0 0 0,0 0 0 0 0,0 0 0 0 0,-7 0 0 0 0,4 1-541 0 0,0 0 0 0 0,0 1 1 0 0,0 0-1 0 0,0 0 1 0 0,0 1-1 0 0,0 0 1 0 0,0 0-1 0 0,1 1 1 0 0,-1 0-1 0 0,1 0 0 0 0,0 0 1 0 0,-1 1-1 0 0,2 0 1 0 0,-1 0-1 0 0,0 0 1 0 0,1 1-1 0 0,0 0 1 0 0,0 0-1 0 0,0 0 0 0 0,1 1 1 0 0,0 0-1 0 0,0-1 1 0 0,0 1-1 0 0,0 1 1 0 0,1-1-1 0 0,0 0 1 0 0,1 1-1 0 0,-3 9 0 0 0,4-14-47 0 0,-2 13-18 0 0,0 0 0 0 0,0 0 0 0 0,0 22 0 0 0,3-33 20 0 0,0 1 0 0 0,0-1 0 0 0,1 0 0 0 0,0 0 0 0 0,-1 0-1 0 0,1 0 1 0 0,1 0 0 0 0,-1 0 0 0 0,0 0 0 0 0,1 0 0 0 0,0 0 0 0 0,0-1 0 0 0,0 1 0 0 0,1-1-1 0 0,-1 1 1 0 0,1-1 0 0 0,4 5 0 0 0,-4-6 22 0 0,0 0-1 0 0,0 0 1 0 0,0 0-1 0 0,0-1 0 0 0,1 0 1 0 0,-1 1-1 0 0,0-1 1 0 0,1 0-1 0 0,-1 0 1 0 0,1-1-1 0 0,-1 1 1 0 0,6-1-1 0 0,-2 1 55 0 0,1-1 0 0 0,-1-1 0 0 0,0 1 0 0 0,15-4 1 0 0,-16 2-19 0 0,0 1 0 0 0,-1-2 0 0 0,1 1 0 0 0,0-1 0 0 0,-1 0 0 0 0,1 0 0 0 0,-1-1 0 0 0,8-6 0 0 0,-10 8 7 0 0,-1 0 0 0 0,1-1 0 0 0,-1 0 0 0 0,1 1 0 0 0,-1-1 0 0 0,0 0 0 0 0,0 0 0 0 0,0 0 0 0 0,-1 0 0 0 0,1-1 0 0 0,-1 1 0 0 0,0 0 0 0 0,0-1 0 0 0,0 1 0 0 0,0-1 0 0 0,0-5 0 0 0,-1 7-8 0 0,0-1-1 0 0,0 0 0 0 0,0 1 0 0 0,0-1 1 0 0,-1 0-1 0 0,0 1 0 0 0,1-1 0 0 0,-1 1 1 0 0,0-1-1 0 0,0 1 0 0 0,0-1 1 0 0,-1 1-1 0 0,1 0 0 0 0,-1-1 0 0 0,1 1 1 0 0,-1 0-1 0 0,0 0 0 0 0,1 0 1 0 0,-1 0-1 0 0,0 1 0 0 0,0-1 0 0 0,-1 0 1 0 0,1 1-1 0 0,0-1 0 0 0,-1 1 0 0 0,-3-2 1 0 0,1 1-82 0 0,0 0 0 0 0,0 1 0 0 0,0-1 0 0 0,0 1 0 0 0,0 0 1 0 0,-1 1-1 0 0,1-1 0 0 0,0 1 0 0 0,0 0 0 0 0,-1 0 0 0 0,1 1 0 0 0,-9 1 0 0 0,8-1-100 0 0,0 1 0 0 0,1 0 0 0 0,-1 1 0 0 0,0-1 0 0 0,0 1 0 0 0,-6 5 0 0 0,10-7-140 0 0,0 1 0 0 0,0-1 0 0 0,0 1 0 0 0,0-1 1 0 0,0 1-1 0 0,0 0 0 0 0,1 0 0 0 0,-1 0 0 0 0,1 0 1 0 0,-1 0-1 0 0,1 1 0 0 0,0-1 0 0 0,0 0 0 0 0,0 1 0 0 0,0-1 1 0 0,0 0-1 0 0,1 1 0 0 0,-1 3 0 0 0,1-6 171 0 0,0 1-1 0 0,0-1 1 0 0,0 1 0 0 0,0-1-1 0 0,0 0 1 0 0,0 1 0 0 0,0-1-1 0 0,0 0 1 0 0,1 1 0 0 0,-1-1-1 0 0,0 1 1 0 0,0-1 0 0 0,0 0-1 0 0,1 1 1 0 0,-1-1 0 0 0,0 0-1 0 0,0 0 1 0 0,1 1-1 0 0,-1-1 1 0 0,0 0 0 0 0,1 1-1 0 0,-1-1 1 0 0,0 0 0 0 0,1 0-1 0 0,-1 0 1 0 0,0 0 0 0 0,1 1-1 0 0,-1-1 1 0 0,1 0 0 0 0,-1 0-1 0 0,0 0 1 0 0,1 0 0 0 0,-1 0-1 0 0,1 0 1 0 0,-1 0-1 0 0,0 0 1 0 0,2 0 0 0 0,8 0-135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8042 0 0,'-3'7'1296'0'0,"1"-1"-1"0"0,-8 12 1 0 0,-19 24 6 0 0,18-28-1227 0 0,-12 22-1 0 0,13-16-65 0 0,1 0-1 0 0,1 0 1 0 0,1 1 0 0 0,-7 34-1 0 0,-7 89-159 0 0,19-127 135 0 0,0-2-191 0 0,1-4-870 0 0,0 0 0 0 0,0 0 0 0 0,1 11 0 0 0,2-9-3135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 6409 0 0,'0'0'196'0'0,"-1"-1"0"0"0,1 0-1 0 0,-1 0 1 0 0,1 1-1 0 0,-1-1 1 0 0,1 0-1 0 0,0 0 1 0 0,0 1 0 0 0,-1-1-1 0 0,1 0 1 0 0,0 0-1 0 0,0 0 1 0 0,0 0 0 0 0,0 1-1 0 0,0-1 1 0 0,0 0-1 0 0,0 0 1 0 0,0 0-1 0 0,0 0 1 0 0,0 1 0 0 0,0-1-1 0 0,1 0 1 0 0,-1 0-1 0 0,0 0 1 0 0,1-1 0 0 0,1 1-168 0 0,-1 0 0 0 0,1 0 1 0 0,-1 0-1 0 0,1 0 1 0 0,-1 1-1 0 0,1-1 1 0 0,0 1-1 0 0,-1-1 1 0 0,1 1-1 0 0,0-1 0 0 0,3 1 1 0 0,15-3 165 0 0,0 0 0 0 0,30 2 1 0 0,-48 1-145 0 0,-1 0 0 0 0,0 0 0 0 0,0 0 0 0 0,0 1 0 0 0,1-1 0 0 0,-1 0 0 0 0,0 1 0 0 0,0-1 0 0 0,0 0 0 0 0,0 1 0 0 0,2 0 0 0 0,-3 0-40 0 0,0-1 0 0 0,1 0-1 0 0,-1 0 1 0 0,0 0 0 0 0,0 1 0 0 0,1-1-1 0 0,-1 0 1 0 0,0 0 0 0 0,0 1 0 0 0,0-1 0 0 0,0 0-1 0 0,1 1 1 0 0,-1-1 0 0 0,0 0 0 0 0,0 1-1 0 0,0-1 1 0 0,0 0 0 0 0,0 1 0 0 0,0-1 0 0 0,0 0-1 0 0,0 1 1 0 0,0-1 0 0 0,0 0 0 0 0,0 1-1 0 0,0-1 1 0 0,0 0 0 0 0,0 1 0 0 0,0-1-1 0 0,0 0 1 0 0,0 1 0 0 0,0-1 0 0 0,0 0 0 0 0,-1 1-1 0 0,1-1 1 0 0,0 0 0 0 0,0 1 0 0 0,0-1-1 0 0,-1 0 1 0 0,1 0 0 0 0,0 1 0 0 0,-1-1 0 0 0,-22 29 11 0 0,1 0 0 0 0,1 2 1 0 0,-26 50-1 0 0,44-76-29 0 0,0 2-17 0 0,0-1-1 0 0,0 0 1 0 0,1 1-1 0 0,-1 0 0 0 0,-1 12 1 0 0,3-17 23 0 0,1-1-1 0 0,0 1 1 0 0,0-1 0 0 0,0 0 0 0 0,1 1-1 0 0,-1-1 1 0 0,0 1 0 0 0,0-1-1 0 0,1 0 1 0 0,-1 1 0 0 0,1-1 0 0 0,-1 0-1 0 0,1 1 1 0 0,1 1 0 0 0,-1-2 6 0 0,0 1 1 0 0,0-1 0 0 0,1 0 0 0 0,-1 0 0 0 0,1 0-1 0 0,-1 0 1 0 0,0 0 0 0 0,1 0 0 0 0,-1-1-1 0 0,1 1 1 0 0,0 0 0 0 0,-1-1 0 0 0,1 1 0 0 0,0-1-1 0 0,1 1 1 0 0,11 0 122 0 0,0 0 0 0 0,1 0 0 0 0,-1-1 0 0 0,21-4 1 0 0,2 1 64 0 0,3-1-94 0 0,-29 2-121 0 0,0 1 0 0 0,-1 0-1 0 0,1 1 1 0 0,21 2 0 0 0,-23-1 53 0 0,-1-1 1 0 0,1 0 0 0 0,0 0-1 0 0,0 0 1 0 0,-1-1 0 0 0,1-1-1 0 0,0 1 1 0 0,9-5 0 0 0,-15 5 22 0 0,-1 0 1 0 0,1 0 0 0 0,-1-1 0 0 0,0 1-1 0 0,1-1 1 0 0,-1 1 0 0 0,0-1-1 0 0,0 0 1 0 0,0 0 0 0 0,0 0-1 0 0,0 0 1 0 0,-1 0 0 0 0,1-1 0 0 0,-1 1-1 0 0,1 0 1 0 0,-1-1 0 0 0,0 1-1 0 0,1-4 1 0 0,0 2 145 0 0,-1 0-1 0 0,0 0 1 0 0,0 0-1 0 0,0 0 1 0 0,0-1 0 0 0,-1 1-1 0 0,0 0 1 0 0,0 0-1 0 0,0-1 1 0 0,0 1 0 0 0,-1-5-1 0 0,-1 3-62 0 0,1 0 0 0 0,-1 0 0 0 0,-1 0 0 0 0,1 0 0 0 0,-1 1 0 0 0,0-1-1 0 0,0 1 1 0 0,0 0 0 0 0,-1 0 0 0 0,0 0 0 0 0,0 0 0 0 0,-6-4 0 0 0,7 6-155 0 0,-1 0-1 0 0,0 0 1 0 0,0 0 0 0 0,0 1 0 0 0,0 0 0 0 0,0 0-1 0 0,-1 0 1 0 0,1 1 0 0 0,-1-1 0 0 0,1 1 0 0 0,-1 0-1 0 0,0 0 1 0 0,1 0 0 0 0,-1 1 0 0 0,0 0 0 0 0,-8 0-1 0 0,7 1-104 0 0,1 0 0 0 0,-1 1-1 0 0,1-1 1 0 0,-1 1 0 0 0,1 0-1 0 0,0 0 1 0 0,0 1-1 0 0,0 0 1 0 0,0 0 0 0 0,0 0-1 0 0,1 0 1 0 0,-6 5 0 0 0,6-5-298 0 0,1 1 0 0 0,-1 0 0 0 0,0 0 0 0 0,1 0 0 0 0,0 0 0 0 0,0 1 0 0 0,0-1 0 0 0,0 1 1 0 0,1 0-1 0 0,0 0 0 0 0,0 0 0 0 0,-3 10 0 0 0,5-4-768 0 0,1 0-258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3113 0 0,'0'-1'278'0'0,"0"-1"1"0"0,0 1 0 0 0,-1 0-1 0 0,2-1 1 0 0,-1 1 0 0 0,0 0-1 0 0,0-1 1 0 0,0 1 0 0 0,1 0-1 0 0,-1-1 1 0 0,0 1 0 0 0,1 0-1 0 0,-1 0 1 0 0,1 0 0 0 0,0-1-1 0 0,-1 1 1 0 0,1 0 0 0 0,0 0-1 0 0,0 0 1 0 0,0 0 0 0 0,0 0-1 0 0,0 0 1 0 0,0 0 0 0 0,0 1-1 0 0,0-1 1 0 0,0 0 0 0 0,0 0-1 0 0,0 1 1 0 0,0-1 0 0 0,2 0-1 0 0,4-2-91 0 0,0 1 0 0 0,1 0 0 0 0,-1 1 0 0 0,11-2 0 0 0,-3 1 271 0 0,-12 1-426 0 0,-1 1 1 0 0,1-1-1 0 0,-1 1 0 0 0,1 0 1 0 0,-1 0-1 0 0,1 0 0 0 0,-1 0 1 0 0,1 1-1 0 0,-1-1 0 0 0,0 1 0 0 0,1 0 1 0 0,-1-1-1 0 0,0 1 0 0 0,5 2 1 0 0,-6-2-20 0 0,-1-1 1 0 0,1 1 0 0 0,0-1 0 0 0,-1 1-1 0 0,1 0 1 0 0,0-1 0 0 0,-1 1 0 0 0,1 0 0 0 0,-1 0-1 0 0,1-1 1 0 0,-1 1 0 0 0,1 0 0 0 0,-1 0-1 0 0,1 0 1 0 0,-1 0 0 0 0,1 1 0 0 0,-1 0 8 0 0,0-1 0 0 0,0 0 1 0 0,0 1-1 0 0,0-1 1 0 0,-1 1-1 0 0,1-1 0 0 0,0 1 1 0 0,-1-1-1 0 0,1 0 1 0 0,0 1-1 0 0,-1-1 1 0 0,0 0-1 0 0,-1 3 0 0 0,-6 10 68 0 0,-2-1 0 0 0,-20 23 0 0 0,17-23-68 0 0,-19 30 1 0 0,26-33 7 0 0,0 0-1 0 0,1 1 0 0 0,0 0 1 0 0,-4 12-1 0 0,7-17-29 0 0,1 0-1 0 0,0-1 0 0 0,0 1 1 0 0,0 0-1 0 0,1 0 0 0 0,-1-1 1 0 0,1 1-1 0 0,1 0 0 0 0,-1 0 1 0 0,3 7-1 0 0,-3-11 4 0 0,1-1 0 0 0,0 1 0 0 0,-1-1 0 0 0,1 0 0 0 0,0 0 0 0 0,0 1 1 0 0,0-1-1 0 0,0 0 0 0 0,0 0 0 0 0,0 0 0 0 0,0 0 0 0 0,1 0 0 0 0,-1 0 0 0 0,0 0 0 0 0,0 0 0 0 0,1-1 0 0 0,-1 1 0 0 0,2 0 0 0 0,2 1 20 0 0,0 0-1 0 0,0-1 1 0 0,11 3-1 0 0,-6-4-198 0 0,1 1 0 0 0,0-2 0 0 0,0 1 1 0 0,-1-1-1 0 0,1-1 0 0 0,0 0 0 0 0,-1-1 0 0 0,0 0 0 0 0,14-5 0 0 0,-19 5-962 0 0,1 1 0 0 0,-1-1 1 0 0,1-1-1 0 0,7-4 0 0 0,-2-1 760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38.66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26 170 2497 0 0,'17'-4'2319'0'0,"-1"0"0"0"0,27-11 0 0 0,-34 11-1842 0 0,0-1-1 0 0,0 1 1 0 0,-1-1-1 0 0,1-1 1 0 0,14-12-1 0 0,-22 16-407 0 0,1 1 0 0 0,0-1 0 0 0,-1 0 1 0 0,1 0-1 0 0,-1 1 0 0 0,0-1 0 0 0,1 0 0 0 0,-1 0 0 0 0,0 0 0 0 0,0-1 0 0 0,0 1 0 0 0,-1 0 0 0 0,1 0 0 0 0,0-1 0 0 0,-1 1 0 0 0,0 0 0 0 0,1 0 0 0 0,-1-1 0 0 0,0 1 0 0 0,0-1 0 0 0,-1-2 0 0 0,1 3-59 0 0,-1-1 0 0 0,0 1-1 0 0,0-1 1 0 0,0 1-1 0 0,0-1 1 0 0,0 1 0 0 0,-1 0-1 0 0,1-1 1 0 0,-1 1 0 0 0,0 0-1 0 0,1 0 1 0 0,-1 0-1 0 0,0 0 1 0 0,0 1 0 0 0,0-1-1 0 0,0 0 1 0 0,-1 1-1 0 0,-2-2 1 0 0,1 1-80 0 0,0 0 0 0 0,-1 0-1 0 0,1 0 1 0 0,0 0 0 0 0,-1 1 0 0 0,1 0-1 0 0,-1 0 1 0 0,0 0 0 0 0,1 1 0 0 0,-1-1-1 0 0,0 1 1 0 0,1 0 0 0 0,-1 1 0 0 0,0-1-1 0 0,1 1 1 0 0,-6 1 0 0 0,6-1 54 0 0,1 0 0 0 0,-1 1 0 0 0,0 0 0 0 0,0 0 0 0 0,1 0 0 0 0,-1 0 0 0 0,1 0 0 0 0,0 1 0 0 0,0-1 0 0 0,0 1 0 0 0,0 0 0 0 0,0 0 0 0 0,0 0 0 0 0,1 0 0 0 0,-1 1 0 0 0,1-1 0 0 0,0 1 0 0 0,-3 6 0 0 0,3-4 55 0 0,0 1 0 0 0,0-1 0 0 0,0 1 0 0 0,1-1 0 0 0,0 1 0 0 0,0 0 0 0 0,0 0 0 0 0,1 0-1 0 0,0 0 1 0 0,1-1 0 0 0,1 11 0 0 0,0-7 15 0 0,1 0 1 0 0,0 0-1 0 0,0-1 0 0 0,1 0 1 0 0,0 1-1 0 0,1-1 1 0 0,7 10-1 0 0,-9-15-76 0 0,0-1-1 0 0,0 0 1 0 0,0 0 0 0 0,0 0-1 0 0,0 0 1 0 0,1 0 0 0 0,0-1-1 0 0,-1 0 1 0 0,1 1 0 0 0,0-1 0 0 0,0-1-1 0 0,0 1 1 0 0,1-1 0 0 0,-1 1-1 0 0,8 0 1 0 0,-2 0-84 0 0,0-1-1 0 0,-1 0 1 0 0,1-1 0 0 0,0 0-1 0 0,0-1 1 0 0,10-1-1 0 0,-6 0-904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5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 6377 0 0,'2'-2'1291'0'0,"9"-4"4371"0"0,-8 8-4020 0 0,-5 7-1886 0 0,-1-1 388 0 0,-1 0 0 0 0,0-1 0 0 0,0 1 0 0 0,-1-1-1 0 0,0 0 1 0 0,-7 7 0 0 0,6-7-73 0 0,1-1 0 0 0,0 2 0 0 0,0-1 0 0 0,0 0 0 0 0,1 1 0 0 0,-4 11-1 0 0,6-13-53 0 0,0 0 0 0 0,1 0 0 0 0,0 1 0 0 0,0-1-1 0 0,0 0 1 0 0,1 1 0 0 0,0-1 0 0 0,0 1 0 0 0,1-1-1 0 0,1 7 1 0 0,-2-11-10 0 0,1 1 0 0 0,-1-1 1 0 0,1 1-1 0 0,0-1 0 0 0,0 0 0 0 0,0 0 0 0 0,1 1 0 0 0,-1-1 0 0 0,0 0 1 0 0,1 0-1 0 0,-1 0 0 0 0,1 0 0 0 0,0-1 0 0 0,0 1 0 0 0,0 0 1 0 0,0-1-1 0 0,0 1 0 0 0,0-1 0 0 0,0 0 0 0 0,0 0 0 0 0,0 1 0 0 0,1-1 1 0 0,-1-1-1 0 0,0 1 0 0 0,1 0 0 0 0,-1-1 0 0 0,1 1 0 0 0,3 0 1 0 0,-2-1 20 0 0,0 0 1 0 0,0 0-1 0 0,1-1 1 0 0,-1 1 0 0 0,0-1-1 0 0,0 0 1 0 0,0 0 0 0 0,1 0-1 0 0,-1-1 1 0 0,0 1-1 0 0,-1-1 1 0 0,8-4 0 0 0,-4 1 39 0 0,0 0 0 0 0,-1 0 0 0 0,0 0 0 0 0,0 0 0 0 0,10-13 0 0 0,-15 16-48 0 0,1 0 0 0 0,-1 0 0 0 0,0-1 0 0 0,0 1 1 0 0,0 0-1 0 0,0 0 0 0 0,0-1 0 0 0,0 1 0 0 0,-1-1 0 0 0,1 1 1 0 0,-1-1-1 0 0,1 1 0 0 0,-1-1 0 0 0,0 1 0 0 0,0-1 0 0 0,-1-3 0 0 0,-1 4-188 0 0,-1 5-45 0 0,1 7-10 0 0,0 14 173 0 0,1-1 0 0 0,2 0-1 0 0,0 1 1 0 0,7 36-1 0 0,-6-51-30 0 0,0 0 0 0 0,1 0 0 0 0,4 10-1 0 0,-5-14-1022 0 0,1 1 0 0 0,0-1 0 0 0,5 6 0 0 0,-3-4-1995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42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22 409 1360 0 0,'-10'-6'8585'0'0,"7"14"-9471"0"0,-1 12 1293 0 0,2 1 0 0 0,0-1-1 0 0,2 41 1 0 0,0-28-148 0 0,3 192 1051 0 0,9 44-756 0 0,-3-56-362 0 0,11 91 113 0 0,-18-291-303 0 0,35 331 104 0 0,-26-212-95 0 0,0-23 38 0 0,-6-32-49 0 0,4 133 96 0 0,-3-31-92 0 0,-2-66 20 0 0,3 17-23 0 0,2 33 10 0 0,-9-152 0 0 0,6 291 50 0 0,-9 59 216 0 0,-3-89-232 0 0,1 3-119 0 0,-4-37 187 0 0,2-15-54 0 0,-5 114-69 0 0,3-44 109 0 0,0 226-148 0 0,10-376 106 0 0,0 62-68 0 0,0 125-11 0 0,2-71 75 0 0,-2-211-42 0 0,-2 201-31 0 0,-2-80 56 0 0,3-114-60 0 0,-2 227 12 0 0,5 49 4 0 0,-1-275 12 0 0,2 72-8 0 0,6 93-55 0 0,-4-102 102 0 0,10 52-69 0 0,-7-88 56 0 0,-4-24-25 0 0,7 54-44 0 0,3-33 56 0 0,10 78 42 0 0,-14-98-72 0 0,-1-11 10 0 0,-4-5-29 0 0,2 0-1 0 0,3-1 0 0 0,17 50 1 0 0,-22-76 31 0 0,-4-11 15 0 0,0 0-1 0 0,0 0 1 0 0,6 10-1 0 0,3 4 2 0 0,15 37 0 0 0,-24-52-9 0 0,2 2-23 0 0,0 0-1 0 0,0 0 1 0 0,1 0 0 0 0,0-1-1 0 0,0 1 1 0 0,1-1 0 0 0,11 10-1 0 0,-11-9 6 0 0,-5-6 10 0 0,-1 0 1 0 0,0 0 0 0 0,1-1 0 0 0,0 1-1 0 0,-1 0 1 0 0,1-1 0 0 0,-1 1-1 0 0,1 0 1 0 0,0-1 0 0 0,0 1-1 0 0,-1-1 1 0 0,1 1 0 0 0,0-1 0 0 0,1 1-1 0 0,9 3-15 0 0,-3-1 0 0 0,1 0 1 0 0,-1 1 0 0 0,12 6 0 0 0,6 4 0 0 0,-24-13 12 0 0,0-1 0 0 0,-1 1-1 0 0,1 0 1 0 0,0-1 0 0 0,0 1-1 0 0,0-1 1 0 0,-1 1 0 0 0,1-1-1 0 0,0 0 1 0 0,0 0 0 0 0,0 0-1 0 0,0 0 1 0 0,2 0 0 0 0,-1-2-17 0 0,-1 1 1 0 0,0 0 0 0 0,1-1 0 0 0,-1 0-1 0 0,0 1 1 0 0,0-1 0 0 0,0 0-1 0 0,-1 0 1 0 0,1 0 0 0 0,0 0 0 0 0,1-3-1 0 0,15-28 71 0 0,-15 27-32 0 0,27-62 28 0 0,-26 58 16 0 0,-1-1 0 0 0,-1 0 0 0 0,1 0 0 0 0,0-18 0 0 0,1-13 166 0 0,10-52 0 0 0,-8 58 5 0 0,3-54 0 0 0,-8-38 435 0 0,-1 100-577 0 0,5-226 708 0 0,-2 145-779 0 0,-9-243 267 0 0,0 189-135 0 0,-12-154-127 0 0,2 15 541 0 0,12 192-430 0 0,2-205 380 0 0,3 175-488 0 0,-8-51-7 0 0,2 64 35 0 0,0 0 15 0 0,3-147-67 0 0,2 222-3 0 0,3-164 10 0 0,7 100-17 0 0,-7 85 5 0 0,19-270 11 0 0,-3 31 11 0 0,-8 27-5 0 0,-9 122-43 0 0,9-3 26 0 0,-1-10 1 0 0,3-103 84 0 0,8 0-131 0 0,-14 185 64 0 0,0-59 0 0 0,-8-54-3 0 0,0-12 8 0 0,1-250-38 0 0,-15 59 0 0 0,4 236 29 0 0,5 26-19 0 0,-1 6 3 0 0,-17-389 89 0 0,30 267-149 0 0,-2 94 53 0 0,-2 40 17 0 0,2-114-26 0 0,-4 171 2 0 0,3-70 113 0 0,1 20-108 0 0,-9-118 1 0 0,0 86 10 0 0,-5-76 16 0 0,0 23 6 0 0,8 143-5 0 0,-10-46 0 0 0,3 22 1 0 0,-2-14 23 0 0,-2 0-1 0 0,-23-63 1 0 0,30 109-12 0 0,-1 1-1 0 0,0-1 1 0 0,0 2 0 0 0,-16-22 0 0 0,16 26-19 0 0,0 0 0 0 0,-1 0 0 0 0,0 1 0 0 0,-1 0 0 0 0,1 0 1 0 0,-1 1-1 0 0,-12-7 0 0 0,3 4-9 0 0,7 3 239 0 0,0 0 1 0 0,-1 1-1 0 0,-18-7 0 0 0,27 12-190 0 0,0 1 0 0 0,-1-1-1 0 0,1 1 1 0 0,0 0 0 0 0,0 0 0 0 0,0 0-1 0 0,-1 0 1 0 0,1 0 0 0 0,0 1-1 0 0,-4 1 1 0 0,-33 11 234 0 0,24-6-227 0 0,-6 2-19 0 0,2 1-1 0 0,-38 24 0 0 0,51-29-75 0 0,1 0 0 0 0,0 0-1 0 0,0 0 1 0 0,1 1-1 0 0,0 0 1 0 0,0 1-1 0 0,0-1 1 0 0,-6 13-1 0 0,3-6-58 0 0,2 1 0 0 0,0 0 0 0 0,-7 24-1 0 0,2 8-297 0 0,3-1 0 0 0,1 1 0 0 0,0 65-1 0 0,12 141-6748 0 0,6-148 1534 0 0,-2-51 5093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46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44 160 4745 0 0,'-4'8'657'0'0,"0"-1"0"0"0,0 1 0 0 0,1 0 0 0 0,1 0 0 0 0,-4 15 0 0 0,-3 44 59 0 0,6-38-344 0 0,-3 41 194 0 0,4 94-1 0 0,16 71-423 0 0,-6-135-149 0 0,12 47-18 0 0,13-3-16 0 0,5 32 95 0 0,-32-144-46 0 0,1 0 1 0 0,16 46-1 0 0,-14-55-28 0 0,10 42 0 0 0,-16-56 27 0 0,0 1-1 0 0,1 0 0 0 0,0-1 0 0 0,1 0 0 0 0,0 0 0 0 0,12 15 0 0 0,-9-12 70 0 0,-8-11-54 0 0,1 0 1 0 0,0-1-1 0 0,-1 1 0 0 0,1 0 1 0 0,0-1-1 0 0,0 1 0 0 0,0-1 1 0 0,0 1-1 0 0,-1-1 0 0 0,1 1 0 0 0,0-1 1 0 0,0 1-1 0 0,0-1 0 0 0,0 0 1 0 0,0 0-1 0 0,0 1 0 0 0,0-1 1 0 0,0 0-1 0 0,0 0 0 0 0,0 0 1 0 0,0 0-1 0 0,0 0 0 0 0,0 0 0 0 0,0-1 1 0 0,0 1-1 0 0,0 0 0 0 0,0 0 1 0 0,0-1-1 0 0,0 1 0 0 0,0-1 1 0 0,0 1-1 0 0,0 0 0 0 0,0-2 1 0 0,5-1 107 0 0,0-1 0 0 0,0 1 1 0 0,8-8-1 0 0,-14 11-128 0 0,8-7 54 0 0,-1 0 0 0 0,0 0 1 0 0,0-1-1 0 0,-1 1 1 0 0,0-2-1 0 0,0 1 0 0 0,8-18 1 0 0,-2-2 27 0 0,12-38 1 0 0,-14 35-29 0 0,6-25 169 0 0,15-105 0 0 0,-31 160-223 0 0,10-75 339 0 0,-4 0 0 0 0,-3-1 0 0 0,-14-140 0 0 0,0 131 145 0 0,-5 1 0 0 0,-32-107 0 0 0,6 76-101 0 0,10 27-319 0 0,-33-79 2 0 0,49 131-71 0 0,15 36 9 0 0,1 0 1 0 0,0 0-1 0 0,-1 0 0 0 0,1 0 1 0 0,-1 0-1 0 0,1 0 0 0 0,-1 0 1 0 0,0 1-1 0 0,1-1 0 0 0,-1 0 1 0 0,0 0-1 0 0,0 1 0 0 0,1-1 1 0 0,-1 0-1 0 0,0 1 0 0 0,0-1 1 0 0,0 1-1 0 0,0-1 0 0 0,0 1 1 0 0,0-1-1 0 0,0 1 0 0 0,0 0 0 0 0,0-1 1 0 0,0 1-1 0 0,0 0 0 0 0,0 0 1 0 0,0 0-1 0 0,0 0 0 0 0,0 0 1 0 0,0 0-1 0 0,0 0 0 0 0,0 0 1 0 0,0 0-1 0 0,0 0 0 0 0,-2 1 1 0 0,0 0-15 0 0,-1 0 0 0 0,1 1 0 0 0,0 0 0 0 0,-1-1 0 0 0,1 1 0 0 0,0 0 0 0 0,0 0 0 0 0,-5 5 0 0 0,5-4-5 0 0,1 0 1 0 0,-1 0-1 0 0,1 0 1 0 0,-1 1-1 0 0,1-1 0 0 0,0 1 1 0 0,1 0-1 0 0,-1-1 1 0 0,0 1-1 0 0,0 5 0 0 0,-2 7-34 0 0,-2 21 0 0 0,0 0-13 0 0,-2 0 26 0 0,-4 12-319 0 0,-5 61-1 0 0,9 257-442 0 0,8-244 767 0 0,2-21 20 0 0,4 1 0 0 0,26 137 0 0 0,-26-204-33 0 0,-2-10 26 0 0,11 35 0 0 0,-13-54 10 0 0,1 0 0 0 0,0 0 0 0 0,0 0-1 0 0,0-1 1 0 0,1 1 0 0 0,0-1 0 0 0,0 0 0 0 0,1 0-1 0 0,8 8 1 0 0,-6-6-17 0 0,-5-6 29 0 0,0 0 0 0 0,0 0 1 0 0,0 0-1 0 0,1 0 0 0 0,-1 0 1 0 0,0 0-1 0 0,1-1 0 0 0,0 1 0 0 0,-1-1 1 0 0,1 1-1 0 0,3 0 0 0 0,-5-2 2 0 0,0 0-1 0 0,-1 0 1 0 0,1 0 0 0 0,-1 0-1 0 0,1 0 1 0 0,0-1-1 0 0,-1 1 1 0 0,1 0 0 0 0,-1 0-1 0 0,1-1 1 0 0,-1 1 0 0 0,1 0-1 0 0,-1 0 1 0 0,1-1-1 0 0,-1 1 1 0 0,1-1 0 0 0,-1 1-1 0 0,1-1 1 0 0,-1 1-1 0 0,1 0 1 0 0,-1-1 0 0 0,1-1-1 0 0,9-15 88 0 0,-6 11-33 0 0,6-14 1 0 0,-1 1-1 0 0,0-1 0 0 0,7-29 1 0 0,-11 31-25 0 0,-2-1 0 0 0,0 1 1 0 0,0-25-1 0 0,2-9 63 0 0,8-25 28 0 0,3-13-8 0 0,-3-66 202 0 0,-11 111-161 0 0,-6-65 1 0 0,3 103-155 0 0,-23-208 173 0 0,-9 56-44 0 0,2 12-118 0 0,28 127 6 0 0,-1 1-1 0 0,-1 0 1 0 0,-1 0-1 0 0,0 1 1 0 0,-1 0-1 0 0,-1 0 1 0 0,-17-26-1 0 0,24 42-14 0 0,0 0 0 0 0,-1 0 0 0 0,0 0 0 0 0,0 0 0 0 0,1 1 0 0 0,-1-1 0 0 0,0 1 0 0 0,0-1 0 0 0,0 1 0 0 0,-1 0 0 0 0,1 0 0 0 0,0 0 0 0 0,0 0 0 0 0,-1 0 0 0 0,1 0 0 0 0,-3 0 0 0 0,4 1-15 0 0,-1-1 1 0 0,0 1 0 0 0,1 0 0 0 0,-1 0 0 0 0,0 0-1 0 0,1 0 1 0 0,-1 0 0 0 0,0 1 0 0 0,1-1 0 0 0,-1 0-1 0 0,1 1 1 0 0,-1-1 0 0 0,1 1 0 0 0,-1-1 0 0 0,1 1-1 0 0,-1 0 1 0 0,1 0 0 0 0,-1 0 0 0 0,1 0 0 0 0,0 0-1 0 0,-1 0 1 0 0,1 0 0 0 0,0 0 0 0 0,0 0 0 0 0,-1 2-1 0 0,-4 7-52 0 0,1 1 0 0 0,0-1 0 0 0,1 1 0 0 0,0 0 0 0 0,-4 19 0 0 0,3-13-5 0 0,-8 41-328 0 0,1 0-1 0 0,-5 89 0 0 0,9 122-54 0 0,16 17 317 0 0,26-1 78 0 0,6-103-27 0 0,-29-147 61 0 0,1 0 0 0 0,1-1 1 0 0,20 33-1 0 0,-20-42-11 0 0,17 30-26 0 0,-26-49 49 0 0,0-1 0 0 0,1 1 0 0 0,-1-1 0 0 0,1 0 0 0 0,0 0 0 0 0,8 6 0 0 0,-11-9 15 0 0,0-1 0 0 0,0 0-1 0 0,-1 0 1 0 0,1 0 0 0 0,0 0-1 0 0,0 0 1 0 0,0 0 0 0 0,1-1-1 0 0,-1 1 1 0 0,0-1 0 0 0,3 1 0 0 0,-3-1-2 0 0,-1 0 0 0 0,0 0 0 0 0,0-1 0 0 0,1 1 1 0 0,-1 0-1 0 0,0-1 0 0 0,0 1 0 0 0,0 0 0 0 0,1-1 1 0 0,-1 1-1 0 0,0-1 0 0 0,0 0 0 0 0,0 1 0 0 0,0-1 1 0 0,0 0-1 0 0,0 0 0 0 0,0 0 0 0 0,0 1 0 0 0,0-1 1 0 0,-1 0-1 0 0,2-2 0 0 0,3-6 71 0 0,1-1 1 0 0,-2 0-1 0 0,0-1 1 0 0,0 1-1 0 0,-1-1 1 0 0,3-11-1 0 0,-1 2 22 0 0,5-20 138 0 0,-2 0-1 0 0,4-73 1 0 0,-8-82 134 0 0,-4 101-188 0 0,-1-122 96 0 0,-15 2 78 0 0,8 150-257 0 0,-4 1-1 0 0,-2 0 1 0 0,-36-99 0 0 0,41 135-43 0 0,5 15 5 0 0,-8-16 0 0 0,10 24-58 0 0,0 0 0 0 0,0 1 1 0 0,0-1-1 0 0,-1 1 0 0 0,1 0 1 0 0,-1 0-1 0 0,0 0 0 0 0,-4-4 1 0 0,5 6-13 0 0,-1-2 3 0 0,0 1 1 0 0,-1-1-1 0 0,1 1 1 0 0,-1 0 0 0 0,-4-2-1 0 0,8 4-2 0 0,-1 0 0 0 0,0 0 0 0 0,0-1 0 0 0,0 1 0 0 0,0 0 0 0 0,0 0 1 0 0,0 0-1 0 0,0 0 0 0 0,0 0 0 0 0,0 0 0 0 0,0 0 0 0 0,0 0 0 0 0,0 0 0 0 0,0 1 0 0 0,0-1 0 0 0,0 0 0 0 0,0 1 0 0 0,0-1 0 0 0,0 0 0 0 0,0 1 0 0 0,1-1 0 0 0,-1 1 0 0 0,0-1 0 0 0,0 1 1 0 0,0 0-1 0 0,0 0 0 0 0,-4 4-99 0 0,1 1 0 0 0,0-1 0 0 0,0 1 0 0 0,0 0 0 0 0,1 0 0 0 0,0 1 0 0 0,0-1 0 0 0,0 0 0 0 0,1 1 0 0 0,-3 13 0 0 0,0 6-105 0 0,-1 42 0 0 0,4-34 114 0 0,-3 189-545 0 0,20-2 385 0 0,38 144 126 0 0,-40-291 128 0 0,8 22-49 0 0,-17-82 52 0 0,0-1 0 0 0,2 0 0 0 0,-1 0 0 0 0,15 22 0 0 0,-19-33 6 0 0,1 0 0 0 0,-1-1 1 0 0,0 1-1 0 0,0-1 0 0 0,1 1 1 0 0,-1-1-1 0 0,1 0 0 0 0,-1 1 0 0 0,1-1 1 0 0,0 0-1 0 0,-1 0 0 0 0,1 0 1 0 0,3 1-1 0 0,-4-2 7 0 0,0 0 0 0 0,0 1 0 0 0,0-1 0 0 0,0 0 0 0 0,-1 0 0 0 0,1 0 0 0 0,0 0 0 0 0,0-1 0 0 0,0 1 0 0 0,0 0 0 0 0,0 0 0 0 0,0 0 0 0 0,0-1 0 0 0,0 1 0 0 0,0 0 0 0 0,-1-1 0 0 0,1 1 0 0 0,0-1-1 0 0,0 1 1 0 0,0-1 0 0 0,-1 0 0 0 0,1 1 0 0 0,0-1 0 0 0,-1 0 0 0 0,1 1 0 0 0,-1-1 0 0 0,1 0 0 0 0,0 0 0 0 0,0-1 0 0 0,1-3 43 0 0,1 0 0 0 0,-1 0 0 0 0,0 0-1 0 0,0 0 1 0 0,0-1 0 0 0,-1 1 0 0 0,2-10 0 0 0,1-44 196 0 0,-3 42-179 0 0,5-344 849 0 0,-6 334-878 0 0,-4-86 96 0 0,-4 1-1 0 0,-33-158 1 0 0,35 243-104 0 0,-1 1 0 0 0,-1 0 0 0 0,-2 0-1 0 0,0 1 1 0 0,-2 0 0 0 0,-16-27 0 0 0,28 52-39 0 0,-2-4 15 0 0,0 1 1 0 0,-1-1-1 0 0,1 1 0 0 0,-1-1 0 0 0,-4-3 0 0 0,6 6-17 0 0,0 1 0 0 0,1-1 0 0 0,-1 1 0 0 0,0-1 0 0 0,1 1 0 0 0,-1-1 0 0 0,0 1 0 0 0,1 0 0 0 0,-1 0 0 0 0,0-1 0 0 0,0 1 0 0 0,0 0 0 0 0,1 0 1 0 0,-1 0-1 0 0,0 0 0 0 0,0 0 0 0 0,0 0 0 0 0,1 0 0 0 0,-1 0 0 0 0,0 0 0 0 0,0 0 0 0 0,0 0 0 0 0,1 0 0 0 0,-1 1 0 0 0,0-1 0 0 0,0 0 0 0 0,1 1 0 0 0,-1-1 0 0 0,0 0 0 0 0,1 1 0 0 0,-1-1 0 0 0,0 1 0 0 0,1-1 0 0 0,-1 1 0 0 0,0 0 0 0 0,-2 2-57 0 0,0 1 0 0 0,1-1-1 0 0,-1 1 1 0 0,1-1 0 0 0,0 1 0 0 0,0 0-1 0 0,0 0 1 0 0,1-1 0 0 0,-3 9 0 0 0,1 1-83 0 0,0-1 1 0 0,0 14 0 0 0,-4 86-560 0 0,9 119 0 0 0,1-151 544 0 0,3 74-67 0 0,32 193 1 0 0,-29-291 207 0 0,-3-11 17 0 0,25 85-1 0 0,-28-121-3 0 0,0-1 0 0 0,1 0 0 0 0,4 8 0 0 0,-6-13 11 0 0,0 0-1 0 0,0 0 0 0 0,0-1 1 0 0,0 1-1 0 0,0-1 1 0 0,1 1-1 0 0,-1-1 0 0 0,1 0 1 0 0,-1 0-1 0 0,6 3 1 0 0,-8-5 2 0 0,1 0 1 0 0,-1 1-1 0 0,0-1 0 0 0,1 0 1 0 0,-1 0-1 0 0,0 0 0 0 0,1 0 1 0 0,-1 1-1 0 0,0-1 1 0 0,1 0-1 0 0,-1 0 0 0 0,1 0 1 0 0,-1 0-1 0 0,0 0 1 0 0,1 0-1 0 0,-1 0 0 0 0,1 0 1 0 0,-1 0-1 0 0,0 0 1 0 0,1-1-1 0 0,-1 1 0 0 0,1 0 1 0 0,-1 0-1 0 0,0 0 1 0 0,1 0-1 0 0,-1-1 0 0 0,0 1 1 0 0,1 0-1 0 0,-1 0 1 0 0,0 0-1 0 0,1-1 0 0 0,-1 1 1 0 0,0 0-1 0 0,0-1 1 0 0,1 1-1 0 0,-1-1 0 0 0,5-14 280 0 0,-4 13-275 0 0,7-43 451 0 0,4-68-1 0 0,-7-46-161 0 0,-4 80-180 0 0,0-146 145 0 0,-18 3-114 0 0,8 159-124 0 0,-11-69 105 0 0,15 111-69 0 0,0-1-1 0 0,-2 1 1 0 0,-17-39 0 0 0,24 59-62 0 0,-1 0 0 0 0,1 0 1 0 0,-1 0-1 0 0,0 0 1 0 0,1 0-1 0 0,-1 0 0 0 0,0 0 1 0 0,0 1-1 0 0,0-1 0 0 0,0 0 1 0 0,0 0-1 0 0,0 0 0 0 0,0 1 1 0 0,0-1-1 0 0,0 1 1 0 0,0-1-1 0 0,0 1 0 0 0,0-1 1 0 0,0 1-1 0 0,0-1 0 0 0,0 1 1 0 0,-1 0-1 0 0,-1 0 0 0 0,2 0-13 0 0,0 0-1 0 0,0 0 0 0 0,0 0 0 0 0,0 0 0 0 0,0 1 0 0 0,0-1 0 0 0,0 0 0 0 0,1 1 0 0 0,-1-1 0 0 0,0 1 1 0 0,0-1-1 0 0,0 1 0 0 0,0-1 0 0 0,1 1 0 0 0,-1 0 0 0 0,0-1 0 0 0,0 1 0 0 0,1 0 0 0 0,-1 0 0 0 0,1-1 1 0 0,-1 1-1 0 0,1 0 0 0 0,-1 0 0 0 0,1 0 0 0 0,-1 0 0 0 0,1 0 0 0 0,0 0 0 0 0,-1 1 0 0 0,-3 15-175 0 0,1 1 0 0 0,1 0 0 0 0,0 0-1 0 0,2 30 1 0 0,0-9 6 0 0,11 379-840 0 0,-4-299 880 0 0,3 30 71 0 0,-4-103 80 0 0,12 53 0 0 0,-16-90-1 0 0,-2-6-4 0 0,0 0 0 0 0,1 0-1 0 0,-1 0 1 0 0,1-1 0 0 0,0 1-1 0 0,0 0 1 0 0,0-1-1 0 0,0 1 1 0 0,1 0 0 0 0,-1-1-1 0 0,2 3 1 0 0,-2-5 0 0 0,-1 0 0 0 0,0 0 0 0 0,0 0 0 0 0,0 0 0 0 0,1 0 0 0 0,-1 0-1 0 0,0 0 1 0 0,0 0 0 0 0,0 0 0 0 0,0 0 0 0 0,1 0 0 0 0,-1 0 0 0 0,0-1 0 0 0,0 1 0 0 0,0 0 0 0 0,0 0 0 0 0,1 0 0 0 0,-1 0 0 0 0,0 0 0 0 0,0 0 0 0 0,0-1 0 0 0,0 1 0 0 0,0 0 0 0 0,0 0-1 0 0,0 0 1 0 0,1 0 0 0 0,-1-1 0 0 0,0 1 0 0 0,0 0 0 0 0,0 0 0 0 0,0 0 0 0 0,0 0 0 0 0,0-1 0 0 0,0 1 0 0 0,3-9 114 0 0,15-169 783 0 0,-10 83-690 0 0,0 12-112 0 0,-4-1 0 0 0,-13-161 1 0 0,-7 67 116 0 0,15 167-184 0 0,0 1 1 0 0,0 0 0 0 0,-1-1-1 0 0,-1 1 1 0 0,1 0 0 0 0,-2 1-1 0 0,-5-14 1 0 0,8 21-31 0 0,0 1 1 0 0,0-1-1 0 0,0 1 1 0 0,0-1-1 0 0,0 1 0 0 0,0 0 1 0 0,-1 0-1 0 0,1-1 1 0 0,0 1-1 0 0,-1 0 0 0 0,1 0 1 0 0,-1 0-1 0 0,1 1 1 0 0,-1-1-1 0 0,1 0 0 0 0,-1 0 1 0 0,-1 0-1 0 0,2 1-7 0 0,0 0 0 0 0,1 0-1 0 0,-1 0 1 0 0,1 0 0 0 0,-1 0 0 0 0,0 0 0 0 0,1 0-1 0 0,-1 0 1 0 0,0 0 0 0 0,1 0 0 0 0,-1 1-1 0 0,0-1 1 0 0,1 0 0 0 0,-1 0 0 0 0,1 0 0 0 0,-1 1-1 0 0,1-1 1 0 0,-1 0 0 0 0,0 1 0 0 0,0 0-8 0 0,1 0 0 0 0,-1 0 1 0 0,0-1-1 0 0,1 1 0 0 0,-1 0 1 0 0,1 0-1 0 0,-1 0 0 0 0,1 0 1 0 0,0 0-1 0 0,-1 0 0 0 0,1 0 1 0 0,0 0-1 0 0,0 0 0 0 0,-1 0 1 0 0,1 2-1 0 0,-12 92-429 0 0,-3 35 261 0 0,10-47 68 0 0,-2 62-193 0 0,22 154 40 0 0,-13-271 272 0 0,0-6-5 0 0,0-1 1 0 0,1 0-1 0 0,2 1 1 0 0,7 24-1 0 0,-10-43-3 0 0,-1 1 0 0 0,1-1 1 0 0,0 0-1 0 0,0 0 0 0 0,1 0 0 0 0,-1 0 0 0 0,6 5 0 0 0,-8-7 3 0 0,1-1-1 0 0,-1 1 1 0 0,1-1-1 0 0,-1 1 1 0 0,1-1-1 0 0,0 0 1 0 0,-1 1-1 0 0,1-1 1 0 0,0 0-1 0 0,-1 0 1 0 0,1 1-1 0 0,0-1 1 0 0,-1 0-1 0 0,1 0 1 0 0,0 0-1 0 0,0 0 1 0 0,-1 0-1 0 0,2 0 1 0 0,-1 0 2 0 0,0 0-1 0 0,0-1 1 0 0,-1 1 0 0 0,1-1 0 0 0,0 1-1 0 0,-1-1 1 0 0,1 1 0 0 0,-1-1 0 0 0,1 1 0 0 0,-1-1-1 0 0,1 1 1 0 0,-1-1 0 0 0,1 0 0 0 0,-1 1 0 0 0,1-1-1 0 0,-1 0 1 0 0,0 1 0 0 0,1-1 0 0 0,-1 0 0 0 0,0 0-1 0 0,1-1 1 0 0,2-14 60 0 0,0 1 1 0 0,0-1-1 0 0,0-30 0 0 0,-2 22-17 0 0,15-261-865 0 0,-11 234-195 0 0,3 0-1034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 1160 0 0,'-27'-5'8397'0'0,"26"-1"-8087"0"0,2 5-264 0 0,0 0-1 0 0,0 0 1 0 0,1 1-1 0 0,-1-1 1 0 0,0 1-1 0 0,0-1 0 0 0,0 1 1 0 0,0-1-1 0 0,1 1 1 0 0,-1 0-1 0 0,0-1 1 0 0,0 1-1 0 0,1 0 0 0 0,-1 0 1 0 0,2 0-1 0 0,0 0 41 0 0,19-2 405 0 0,35 1 0 0 0,5 0-92 0 0,347-9-263 0 0,-131 25-64 0 0,29-1 67 0 0,343-6 78 0 0,191-3-25 0 0,-475-6-222 0 0,244-4 103 0 0,224 1-16 0 0,-483 0 20 0 0,-189 0-94 0 0,-28 1 26 0 0,303 0 0 0 0,65 1-20 0 0,475 7 134 0 0,-720-1-101 0 0,365 10 80 0 0,92 15-73 0 0,401 20 70 0 0,-883-43-48 0 0,-42-1 3 0 0,10-4-77 0 0,-52-1-15 0 0,0-2 75 0 0,60 2-50 0 0,11 6 194 0 0,-130-4-231 0 0,-67 0-5 0 0,34 6 0 0 0,-30-3-1221 0 0,-21-5-295 0 0,-1 0 596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 2192 0 0,'-8'-3'5497'0'0,"-4"-2"-1521"0"0,11 4-3792 0 0,0 1-155 0 0,0 0-1 0 0,0 0 1 0 0,1 0-1 0 0,-1 0 0 0 0,0 0 1 0 0,0 0-1 0 0,0 0 1 0 0,0 0-1 0 0,0 1 1 0 0,1-1-1 0 0,-1 0 0 0 0,0 0 1 0 0,0 1-1 0 0,1-1 1 0 0,-1 0-1 0 0,0 1 1 0 0,-1 0-1 0 0,-14 14 344 0 0,8-4-177 0 0,-9 14-1 0 0,17-24-192 0 0,-3 3 15 0 0,0 1-6 0 0,0-1 0 0 0,1 1 0 0 0,-1-1 0 0 0,1 1 0 0 0,0 0-1 0 0,0 0 1 0 0,-2 9 0 0 0,2-1-20 0 0,1-9 3 0 0,0 1 1 0 0,0-1-1 0 0,1 0 1 0 0,0 1-1 0 0,-1-1 1 0 0,1 0-1 0 0,2 9 1 0 0,-2-10 5 0 0,1 0 0 0 0,0-1 1 0 0,0 1-1 0 0,0 0 0 0 0,0-1 0 0 0,0 1 1 0 0,0-1-1 0 0,1 1 0 0 0,-1-1 1 0 0,1 0-1 0 0,0 0 0 0 0,-1 1 0 0 0,1-1 1 0 0,0 0-1 0 0,0-1 0 0 0,1 1 1 0 0,-1 0-1 0 0,0-1 0 0 0,1 1 0 0 0,-1-1 1 0 0,1 1-1 0 0,-1-1 0 0 0,4 1 1 0 0,-2-1 40 0 0,-1 0 1 0 0,0-1-1 0 0,1 0 0 0 0,-1 1 1 0 0,1-1-1 0 0,-1 0 1 0 0,1 0-1 0 0,-1-1 1 0 0,1 1-1 0 0,-1-1 1 0 0,0 0-1 0 0,1 0 1 0 0,-1 0-1 0 0,0 0 1 0 0,0-1-1 0 0,0 1 1 0 0,0-1-1 0 0,5-3 1 0 0,-2 0 35 0 0,1 0 1 0 0,-2-1-1 0 0,1 1 1 0 0,8-12 0 0 0,7-8 67 0 0,-21 25-86 0 0,1 2-93 0 0,-1 0 33 0 0,0-1 0 0 0,0 1 0 0 0,0 0 1 0 0,1 0-1 0 0,-2 0 0 0 0,1 0 0 0 0,0 0 0 0 0,-1 3 1 0 0,0 2 10 0 0,1 6-1 0 0,1-1 0 0 0,0 1-1 0 0,0 0 1 0 0,2-1 0 0 0,-1 0 0 0 0,1 1-1 0 0,1-1 1 0 0,10 22 0 0 0,-12-28-95 0 0,1 1-479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8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 93 3673 0 0,'-13'-22'7291'0'0,"11"18"-6685"0"0,0 0 0 0 0,-1 0 1 0 0,1 0-1 0 0,-1 0 0 0 0,0 1 0 0 0,0-1 1 0 0,-4-3-1 0 0,1 3-232 0 0,-1-1 0 0 0,1 1 0 0 0,-1 1 0 0 0,-1-1-1 0 0,1 1 1 0 0,0 0 0 0 0,-1 1 0 0 0,1 0 0 0 0,-1 0 0 0 0,0 1 0 0 0,-14-2 0 0 0,4 2-373 0 0,1 1 0 0 0,-1 1 0 0 0,0 0 0 0 0,-20 5 0 0 0,20-2-24 0 0,0 0 0 0 0,0 2 1 0 0,0 0-1 0 0,1 1 0 0 0,0 0 1 0 0,0 2-1 0 0,1 0 0 0 0,0 1 1 0 0,1 0-1 0 0,-20 18 0 0 0,29-22-24 0 0,0 0-1 0 0,0 1 0 0 0,1 0 1 0 0,0 0-1 0 0,0 0 0 0 0,1 1 1 0 0,0 0-1 0 0,0-1 0 0 0,-2 11 1 0 0,2-7-16 0 0,1 0 1 0 0,1 1-1 0 0,0 0 1 0 0,0-1-1 0 0,2 1 1 0 0,-1 15 0 0 0,2-11 21 0 0,1 0 1 0 0,0 0 0 0 0,2 0 0 0 0,-1 0 0 0 0,2-1 0 0 0,0 1 0 0 0,1-1 0 0 0,0 0 0 0 0,1-1-1 0 0,10 15 1 0 0,-9-17 53 0 0,1 0 0 0 0,1-1 0 0 0,0-1 0 0 0,0 1 0 0 0,1-2 0 0 0,0 1 0 0 0,1-2 0 0 0,0 1 0 0 0,0-1 0 0 0,1-1-1 0 0,0-1 1 0 0,0 1 0 0 0,0-2 0 0 0,1 0 0 0 0,21 5 0 0 0,-25-9 36 0 0,1 0 0 0 0,-1 0 0 0 0,0 0 0 0 0,1-1-1 0 0,-1-1 1 0 0,0 0 0 0 0,1-1 0 0 0,-1 1 0 0 0,0-2 0 0 0,0 0 0 0 0,0 0 0 0 0,0-1-1 0 0,-1 0 1 0 0,0 0 0 0 0,1-1 0 0 0,8-7 0 0 0,-17 12-39 0 0,9-9 228 0 0,-10 9-215 0 0,0 0-1 0 0,1 0 0 0 0,-1-1 1 0 0,0 1-1 0 0,0 0 0 0 0,1-1 1 0 0,-1 1-1 0 0,0-1 0 0 0,0 1 1 0 0,0 0-1 0 0,1-1 0 0 0,-1 1 1 0 0,0 0-1 0 0,0-1 1 0 0,0 1-1 0 0,0-1 0 0 0,0 1 1 0 0,0-1-1 0 0,0 1 0 0 0,0 0 1 0 0,0-1-1 0 0,0 1 0 0 0,0-1 1 0 0,0 1-1 0 0,0-1 0 0 0,-1 0 86 0 0,0 2-484 0 0,1 0 354 0 0,-1 0 0 0 0,1-1 0 0 0,0 1 0 0 0,-1-1 0 0 0,1 1 0 0 0,0 0 0 0 0,-1-1 0 0 0,1 1 0 0 0,0 0 0 0 0,0 0 0 0 0,-1 0 0 0 0,2 2-7 0 0,1 0 0 0 0,-1-1 0 0 0,0 1 0 0 0,1-1 0 0 0,-1 1-1 0 0,1-1 1 0 0,0 1 0 0 0,0-1 0 0 0,0 0 0 0 0,0 0 0 0 0,0 0 0 0 0,0 0-1 0 0,1 0 1 0 0,-1-1 0 0 0,0 1 0 0 0,1-1 0 0 0,0 1 0 0 0,4 1-1 0 0,5 1-9 0 0,0 1-1 0 0,22 4 0 0 0,-21-7 19 0 0,0 0 1 0 0,0-1-1 0 0,1 0 1 0 0,-1-1 0 0 0,0 0-1 0 0,0-1 1 0 0,1 0-1 0 0,-1-2 1 0 0,18-4-1 0 0,-23 5 51 0 0,0-1 0 0 0,-1 1 0 0 0,1-1 0 0 0,-1-1 0 0 0,0 0 0 0 0,0 0 0 0 0,0 0 0 0 0,-1-1 0 0 0,1 0 0 0 0,-1 0 0 0 0,0 0 0 0 0,-1-1 0 0 0,1 0 0 0 0,-1 0 0 0 0,0 0 0 0 0,7-13 0 0 0,-11 16 35 0 0,1 0-1 0 0,-1 0 1 0 0,0-1-1 0 0,0 1 1 0 0,0-1-1 0 0,-1 1 1 0 0,1 0-1 0 0,-1-1 1 0 0,0 1-1 0 0,1-1 0 0 0,-2 1 1 0 0,1-1-1 0 0,-1-6 1 0 0,-1 5 14 0 0,1 1 1 0 0,-1-1-1 0 0,0 0 1 0 0,0 1-1 0 0,0 0 0 0 0,-1-1 1 0 0,1 1-1 0 0,-1 0 1 0 0,-4-4-1 0 0,1 1-19 0 0,0 1-1 0 0,-1 0 1 0 0,0 0 0 0 0,0 0 0 0 0,-1 1-1 0 0,1 0 1 0 0,-1 1 0 0 0,0 0 0 0 0,-1 0-1 0 0,-10-4 1 0 0,7 5-250 0 0,0 0 0 0 0,0 1 1 0 0,0 0-1 0 0,0 1 0 0 0,-1 0 0 0 0,1 1 0 0 0,0 1 0 0 0,-1 0 1 0 0,1 0-1 0 0,-23 6 0 0 0,25-4-133 0 0,1 0 0 0 0,0 1 1 0 0,0 0-1 0 0,0 0 1 0 0,0 1-1 0 0,1 0 0 0 0,0 0 1 0 0,0 1-1 0 0,0 0 0 0 0,1 1 1 0 0,0-1-1 0 0,0 1 0 0 0,1 1 1 0 0,-8 10-1 0 0,11-14-333 0 0,1 0 1 0 0,0 0-1 0 0,-1 0 0 0 0,-1 9 1 0 0,0 2-1223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8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5353 0 0,'7'18'2422'0'0,"12"23"-1"0"0,3 4-1605 0 0,1 20 65 0 0,6 16 109 0 0,-26-75-772 0 0,0 0 1 0 0,0 0 0 0 0,1 0 0 0 0,0 0-1 0 0,8 9 1375 0 0,-9-20-510 0 0,-3 0-898 0 0,-1 0 0 0 0,1 1 0 0 0,-1-1 0 0 0,-2-8 1 0 0,1 4-52 0 0,-1-8-107 0 0,0 0 1 0 0,2 0-1 0 0,0 0 1 0 0,2-25-1 0 0,0 37-56 0 0,0-1 0 0 0,1 1 0 0 0,-1-1 0 0 0,1 1 0 0 0,0-1 0 0 0,1 1 0 0 0,-1 0-1 0 0,1 0 1 0 0,0 1 0 0 0,0-1 0 0 0,1 0 0 0 0,-1 1 0 0 0,1 0 0 0 0,0 0 0 0 0,0 0 0 0 0,0 0 0 0 0,1 1 0 0 0,-1-1 0 0 0,1 1-1 0 0,6-3 1 0 0,-6 4 16 0 0,0 0 0 0 0,0 0-1 0 0,0 0 1 0 0,0 1 0 0 0,1 0-1 0 0,-1 0 1 0 0,0 0 0 0 0,1 1 0 0 0,-1-1-1 0 0,1 1 1 0 0,-1 1 0 0 0,1-1-1 0 0,-1 1 1 0 0,0 0 0 0 0,1 0-1 0 0,-1 0 1 0 0,8 4 0 0 0,-6-2 18 0 0,0 0-1 0 0,-1 1 1 0 0,1 0 0 0 0,-1 0 0 0 0,0 0-1 0 0,0 1 1 0 0,0 0 0 0 0,-1 0 0 0 0,0 0 0 0 0,0 1-1 0 0,0 0 1 0 0,5 8 0 0 0,-2 2-131 0 0,-1 0 1 0 0,0 0-1 0 0,-1 1 1 0 0,0 0-1 0 0,3 22 0 0 0,-7-30-403 0 0,-1 0 0 0 0,0 0 0 0 0,0 0 0 0 0,-1 0 0 0 0,-1 14 0 0 0,-1-9-1218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9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63 5841 0 0,'-26'-9'4393'0'0,"19"6"-3997"0"0,-1 0 0 0 0,1 1 1 0 0,-1 0-1 0 0,0 0 0 0 0,0 0 0 0 0,0 1 1 0 0,0 1-1 0 0,-10-1 0 0 0,10 2-384 0 0,1 0 0 0 0,-1 1 0 0 0,1 0 0 0 0,-1 0 0 0 0,1 1 0 0 0,0 0 0 0 0,0 0 0 0 0,0 1 0 0 0,0-1 0 0 0,1 1-1 0 0,0 1 1 0 0,-1 0 0 0 0,2-1 0 0 0,-1 2 0 0 0,0-1 0 0 0,-8 12 0 0 0,12-14-13 0 0,0 0 0 0 0,0 1 0 0 0,0-1 0 0 0,1 1 1 0 0,-1-1-1 0 0,1 1 0 0 0,0-1 0 0 0,0 1 0 0 0,0 0 0 0 0,1 0 0 0 0,-1 0 0 0 0,1-1 1 0 0,0 1-1 0 0,0 0 0 0 0,0 0 0 0 0,0 0 0 0 0,1 0 0 0 0,0-1 0 0 0,-1 1 0 0 0,2 0 1 0 0,1 5-1 0 0,0-2-1 0 0,0 0 1 0 0,1 0-1 0 0,-1 0 1 0 0,1-1-1 0 0,1 1 0 0 0,0-1 1 0 0,-1 0-1 0 0,2-1 1 0 0,9 10-1 0 0,-8-10 61 0 0,0 0-1 0 0,-1-1 0 0 0,2 0 0 0 0,-1 0 1 0 0,0-1-1 0 0,1 0 0 0 0,-1 0 0 0 0,1-1 0 0 0,0 1 1 0 0,0-2-1 0 0,13 2 0 0 0,-11-2 13 0 0,0-1 0 0 0,-1 0 0 0 0,1-1 0 0 0,0 0 0 0 0,0 0 0 0 0,-1-1 0 0 0,1 0 0 0 0,-1-1 0 0 0,12-5 0 0 0,-11 3-46 0 0,-1 0 0 0 0,-1 0 1 0 0,1-1-1 0 0,-1-1 0 0 0,0 1 1 0 0,0-1-1 0 0,-1 0 0 0 0,0-1 1 0 0,8-11-1 0 0,-9 8 177 0 0,-6 10-234 0 0,0 1-1 0 0,0 0 0 0 0,0-1 0 0 0,1 1 0 0 0,-1-1 1 0 0,0 1-1 0 0,0 0 0 0 0,0-1 0 0 0,1 1 0 0 0,-1 0 1 0 0,0-1-1 0 0,0 1 0 0 0,1 0 0 0 0,-1-1 0 0 0,0 1 1 0 0,1 0-1 0 0,-1-1 0 0 0,0 1 0 0 0,1 0 0 0 0,-1 0 0 0 0,1 0 1 0 0,-1-1-1 0 0,0 1 0 0 0,1 0 0 0 0,-1 0 0 0 0,1 0 1 0 0,-1 0-1 0 0,0 0 0 0 0,1 0 0 0 0,-1 0 0 0 0,1 0 1 0 0,-1 0-1 0 0,1 0 0 0 0,-1 0 0 0 0,0 0 0 0 0,1 0 1 0 0,-1 0-1 0 0,1 0 0 0 0,-1 0 0 0 0,1 0 0 0 0,-1 0 1 0 0,1 1-1 0 0,12 1 107 0 0,0-1 1 0 0,0 0-1 0 0,1 0 1 0 0,-1-2-1 0 0,0 0 1 0 0,0 0-1 0 0,0-1 1 0 0,0-1-1 0 0,0 0 1 0 0,0 0 0 0 0,-1-2-1 0 0,1 1 1 0 0,-1-2-1 0 0,0 0 1 0 0,-1 0-1 0 0,15-11 1 0 0,-22 14 15 0 0,0 0 0 0 0,0 0 0 0 0,0-1 0 0 0,-1 0 0 0 0,0 0 0 0 0,1 0 0 0 0,-2 0 0 0 0,1 0 1 0 0,3-8-1 0 0,-5 10-43 0 0,0 0 1 0 0,0 0-1 0 0,-1 0 1 0 0,1 0-1 0 0,-1 0 1 0 0,1 0-1 0 0,-1 0 1 0 0,0 0-1 0 0,0-1 1 0 0,0 1-1 0 0,0 0 1 0 0,0 0-1 0 0,-1 0 1 0 0,1 0-1 0 0,-1 0 1 0 0,1 0-1 0 0,-1 0 1 0 0,0 0-1 0 0,0 0 1 0 0,0 0-1 0 0,0 0 1 0 0,0 0-1 0 0,0 0 1 0 0,-2-2-1 0 0,-1 0-43 0 0,-1-1 1 0 0,1 2-1 0 0,0-1 0 0 0,-1 0 1 0 0,0 1-1 0 0,0 0 0 0 0,0 0 0 0 0,0 0 1 0 0,0 1-1 0 0,-1 0 0 0 0,1 0 1 0 0,-1 0-1 0 0,1 0 0 0 0,-1 1 0 0 0,-7-1 1 0 0,6 2-127 0 0,-1-1 0 0 0,0 1 0 0 0,1 0 0 0 0,-1 1 0 0 0,1 0 0 0 0,-1 0 0 0 0,1 1 0 0 0,-1 0 0 0 0,1 0 0 0 0,-14 6 0 0 0,9-2 28 0 0,1 0 0 0 0,-1 0 1 0 0,2 1-1 0 0,-1 1 1 0 0,-10 9-1 0 0,18-15 89 0 0,0 1 1 0 0,0 0-1 0 0,1 0 1 0 0,-1 1-1 0 0,1-1 1 0 0,0 0-1 0 0,0 1 0 0 0,0-1 1 0 0,1 1-1 0 0,-1 0 1 0 0,1 0-1 0 0,-1-1 1 0 0,1 1-1 0 0,1 0 0 0 0,-1 0 1 0 0,0 0-1 0 0,1 0 1 0 0,0 0-1 0 0,0 0 1 0 0,1 6-1 0 0,0-2 7 0 0,1 1 0 0 0,1-1-1 0 0,-1 0 1 0 0,1 0 0 0 0,1 0 0 0 0,0-1-1 0 0,0 1 1 0 0,9 12 0 0 0,-6-10-16 0 0,0-1-1 0 0,2 0 1 0 0,-1 0-1 0 0,1 0 1 0 0,14 10-1 0 0,-16-15-53 0 0,-1 0 0 0 0,1 0 0 0 0,0-1 0 0 0,0 0-1 0 0,0-1 1 0 0,0 0 0 0 0,0 0 0 0 0,1 0 0 0 0,-1-1 0 0 0,0 0-1 0 0,1 0 1 0 0,-1-1 0 0 0,1 0 0 0 0,10-1 0 0 0,3-2-1119 0 0,-1-1 0 0 0,1 0 1 0 0,37-14-1 0 0,-32 8-561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91 295 6105 0 0,'21'15'3304'0'0,"18"17"4901"0"0,-63-63-6554 0 0,10 16-1148 0 0,-17-13-1 0 0,20 19-464 0 0,0-1 0 0 0,0 0 0 0 0,1-1 0 0 0,-9-13 0 0 0,16 20-70 0 0,1 0 1 0 0,-1 0 0 0 0,1 0-1 0 0,1 0 1 0 0,-1-1-1 0 0,0 1 1 0 0,1-1 0 0 0,0 1-1 0 0,0-1 1 0 0,0 1 0 0 0,1-1-1 0 0,0 0 1 0 0,-1 1-1 0 0,2-1 1 0 0,-1 0 0 0 0,0 1-1 0 0,2-7 1 0 0,0 5-38 0 0,0 1 1 0 0,0 0-1 0 0,0-1 0 0 0,0 1 1 0 0,1 0-1 0 0,0 0 1 0 0,0 0-1 0 0,0 1 0 0 0,1-1 1 0 0,-1 1-1 0 0,1-1 0 0 0,5-3 1 0 0,-3 3-167 0 0,0 0 0 0 0,1 0 0 0 0,0 1 0 0 0,0-1 0 0 0,0 1 0 0 0,1 1 1 0 0,14-6-1 0 0,-11 7-666 0 0,-1 0 0 0 0,0 1 0 0 0,1 0 0 0 0,18 1 0 0 0,17-1-2281 0 0,-28-2 1083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29 3409 0 0,'-3'-6'523'0'0,"2"4"0"0"0,0 0-1 0 0,0 0 0 0 0,0 0 0 0 0,0 0 0 0 0,0 0 0 0 0,0 0 1 0 0,-1 0-1 0 0,1 0 0 0 0,-3-2 0 0 0,4 4-465 0 0,-1 0 0 0 0,1 0 0 0 0,0 0 0 0 0,0 0 0 0 0,-1 0 0 0 0,1 1 0 0 0,0-1 0 0 0,0 0 0 0 0,-1 0 0 0 0,1 0 0 0 0,0 0 0 0 0,0 1 0 0 0,-1-1 0 0 0,1 0 0 0 0,0 0 0 0 0,0 0 0 0 0,0 1 0 0 0,0-1 0 0 0,-1 0 0 0 0,1 0 0 0 0,0 1 0 0 0,0-1 0 0 0,0 0 0 0 0,0 1 0 0 0,0-1 0 0 0,0 0 0 0 0,0 0 0 0 0,0 1 0 0 0,0-1 0 0 0,0 0 0 0 0,0 1 0 0 0,0-1 0 0 0,0 0 0 0 0,0 0 0 0 0,0 1 0 0 0,-2 12 640 0 0,2 2-227 0 0,1 1 1 0 0,0-1 0 0 0,4 18 0 0 0,13 46 452 0 0,-5-27-638 0 0,7 57 221 0 0,0 7 161 0 0,-15-94-524 0 0,1-1-1 0 0,1 0 0 0 0,12 25 1 0 0,-14-37-18 0 0,1 0 1 0 0,-1-1-1 0 0,13 14 0 0 0,-12-16-45 0 0,-6-5-54 0 0,0-1 0 0 0,0 0-1 0 0,1 1 1 0 0,-1-1 0 0 0,0 0-1 0 0,0 1 1 0 0,1-1 0 0 0,-1 0-1 0 0,0 1 1 0 0,1-1-1 0 0,-1 0 1 0 0,0 1 0 0 0,1-1-1 0 0,-1 0 1 0 0,0 0 0 0 0,1 0-1 0 0,-1 1 1 0 0,1-1 0 0 0,-1 0-1 0 0,0 0 1 0 0,1 0 0 0 0,-1 0-1 0 0,1 0 1 0 0,-1 0-1 0 0,0 0 1 0 0,1 0 0 0 0,-1 0-1 0 0,1 0 1 0 0,-1 0 0 0 0,1 0-1 0 0,-1 0 1 0 0,0 0 0 0 0,1 0-1 0 0,0-1 42 0 0,-1 1 0 0 0,0-1 0 0 0,1 1 0 0 0,-1-1 0 0 0,0 1-1 0 0,0-1 1 0 0,1 1 0 0 0,-1-1 0 0 0,0 0 0 0 0,0 1 0 0 0,0-1 0 0 0,0 1 0 0 0,0-1 0 0 0,0 0-1 0 0,0 1 1 0 0,0-1 0 0 0,0 1 0 0 0,0-1 0 0 0,0 0 0 0 0,0 1 0 0 0,-1-2 0 0 0,-2-7 54 0 0,0 0 0 0 0,-1 0 0 0 0,0 0 0 0 0,-1 1 0 0 0,1-1 0 0 0,-2 1 0 0 0,-6-9 0 0 0,-50-51 4 0 0,32 37-69 0 0,-14-19-120 0 0,38 41 2 0 0,1 1 0 0 0,-1 0 0 0 0,1-1 1 0 0,-6-16-1 0 0,11 24 31 0 0,-1 0 0 0 0,1 0 1 0 0,0-1-1 0 0,-1 1 1 0 0,1 0-1 0 0,0 0 0 0 0,0 0 1 0 0,0 0-1 0 0,0-1 1 0 0,0 1-1 0 0,0 0 0 0 0,0 0 1 0 0,0 0-1 0 0,0 0 0 0 0,1-1 1 0 0,-1 1-1 0 0,1 0 1 0 0,-1 0-1 0 0,0 0 0 0 0,1 0 1 0 0,1-2-1 0 0,-1 2-7 0 0,1-1 0 0 0,0 0 0 0 0,-1 1 0 0 0,1-1-1 0 0,0 1 1 0 0,0-1 0 0 0,0 1 0 0 0,0 0 0 0 0,0 0 0 0 0,3-1-1 0 0,6-2-62 0 0,0 1-1 0 0,0 0 0 0 0,18-2 0 0 0,-25 5 74 0 0,70-7-662 0 0,19-4-4926 0 0,-58 4 2687 0 0,-18 4 369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39.82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27 237 2657 0 0,'-12'-4'6130'0'0,"11"4"-5863"0"0,0 1-163 0 0,1-1 1 0 0,-1 1-1 0 0,0-1 1 0 0,1 1-1 0 0,-1-1 0 0 0,1 1 1 0 0,-1-1-1 0 0,1 1 1 0 0,0-1-1 0 0,-1 1 0 0 0,1-1 1 0 0,0 1-1 0 0,-1 0 1 0 0,1-1-1 0 0,0 1 0 0 0,-1 1 1 0 0,0 3-234 0 0,0 1 0 0 0,0-1-1 0 0,0 11 1 0 0,0-11 679 0 0,1 8-401 0 0,0-1-1 0 0,1 1 0 0 0,0 0 1 0 0,4 16-1 0 0,16 49 228 0 0,-19-73-354 0 0,-1-1 1 0 0,1 0-1 0 0,0 0 1 0 0,0 0-1 0 0,1 0 0 0 0,-1 0 1 0 0,1 0-1 0 0,0 0 1 0 0,0-1-1 0 0,0 1 1 0 0,1-1-1 0 0,-1 0 0 0 0,8 5 1 0 0,-9-6 48 0 0,1-1-1 0 0,0 0 1 0 0,-1 0 0 0 0,1 0-1 0 0,0 0 1 0 0,0 0 0 0 0,0 0 0 0 0,0-1-1 0 0,0 1 1 0 0,0-1 0 0 0,0 0-1 0 0,0 0 1 0 0,0 0 0 0 0,0 0 0 0 0,0-1-1 0 0,0 1 1 0 0,0-1 0 0 0,0 1-1 0 0,-1-1 1 0 0,1 0 0 0 0,0-1 0 0 0,3-1-1 0 0,3-2 17 0 0,-2 0-1 0 0,1 0 1 0 0,0-1-1 0 0,-1 0 0 0 0,0-1 1 0 0,-1 1-1 0 0,1-1 1 0 0,-1-1-1 0 0,-1 1 0 0 0,1-1 1 0 0,-1 0-1 0 0,-1 0 1 0 0,0-1-1 0 0,6-14 1 0 0,-9 18-37 0 0,1 0 1 0 0,-1 0-1 0 0,-1-1 1 0 0,1 1 0 0 0,-1 0-1 0 0,0 0 1 0 0,0-1-1 0 0,0 1 1 0 0,-1 0 0 0 0,0 0-1 0 0,0-1 1 0 0,0 1-1 0 0,-1 0 1 0 0,0 0-1 0 0,-4-8 1 0 0,6 13-55 0 0,0-1 0 0 0,0 1 0 0 0,0-1 0 0 0,-1 0 0 0 0,1 1 0 0 0,0-1 0 0 0,-1 1 0 0 0,1-1 0 0 0,-1 1 0 0 0,1-1 0 0 0,0 1 0 0 0,-1-1 0 0 0,1 1 0 0 0,-1-1 0 0 0,1 1 0 0 0,-1 0 0 0 0,1-1 0 0 0,-1 1 0 0 0,0 0 0 0 0,1-1 0 0 0,-2 1 0 0 0,2 0-19 0 0,-1 0 0 0 0,1 0 1 0 0,-1 0-1 0 0,1 1 0 0 0,-1-1 1 0 0,1 0-1 0 0,0 0 0 0 0,-1 0 1 0 0,1 1-1 0 0,-1-1 1 0 0,1 0-1 0 0,0 1 0 0 0,-1-1 1 0 0,1 0-1 0 0,0 1 0 0 0,0-1 1 0 0,-1 1-1 0 0,1-1 0 0 0,0 0 1 0 0,0 1-1 0 0,-1-1 0 0 0,1 1 1 0 0,-1 3-33 0 0,-1-1 1 0 0,1 1-1 0 0,0 0 1 0 0,0 0-1 0 0,1-1 1 0 0,-1 5-1 0 0,1 4 52 0 0,0 0 0 0 0,1 0 0 0 0,1-1 1 0 0,0 1-1 0 0,0 0 0 0 0,1-1 0 0 0,1 0 0 0 0,0 0 0 0 0,0 0 0 0 0,7 11 0 0 0,-10-19 20 0 0,1 0 1 0 0,0-1-1 0 0,0 1 0 0 0,0-1 0 0 0,0 1 0 0 0,0-1 1 0 0,1 0-1 0 0,-1 1 0 0 0,1-1 0 0 0,-1-1 0 0 0,1 1 1 0 0,0 0-1 0 0,0-1 0 0 0,0 1 0 0 0,0-1 0 0 0,0 0 1 0 0,0 0-1 0 0,0 0 0 0 0,0 0 0 0 0,0 0 0 0 0,1-1 1 0 0,-1 0-1 0 0,0 1 0 0 0,0-1 0 0 0,1 0 0 0 0,-1-1 1 0 0,0 1-1 0 0,0-1 0 0 0,1 1 0 0 0,-1-1 0 0 0,0 0 1 0 0,0 0-1 0 0,0 0 0 0 0,0-1 0 0 0,0 1 0 0 0,0-1 0 0 0,3-2 1 0 0,0 0 19 0 0,-1-1 1 0 0,1 0 0 0 0,-1 0 0 0 0,-1 0 0 0 0,1-1-1 0 0,-1 0 1 0 0,0 0 0 0 0,0 0 0 0 0,-1 0-1 0 0,1 0 1 0 0,-2-1 0 0 0,1 0 0 0 0,3-11 0 0 0,-1-3-162 0 0,-1-1 0 0 0,-2 0 1 0 0,2-26-1 0 0,-5-5-706 0 0,-13-100 0 0 0,12 139 756 0 0,-1 0 0 0 0,-8-22 0 0 0,10 33 91 0 0,-1 25-656 0 0,30 161 559 0 0,-27-177 76 0 0,18 109 162 0 0,-14-91-52 0 0,2 0 1 0 0,14 39-1 0 0,-19-60-63 0 0,0 1 0 0 0,0-1 0 0 0,0 1 0 0 0,0-1 0 0 0,1 0 0 0 0,-1 0 1 0 0,1 0-1 0 0,0 0 0 0 0,0 0 0 0 0,5 3 771 0 0,-8-6-775 0 0,1 0-1 0 0,-1 0 1 0 0,0 0-1 0 0,1 0 1 0 0,-1 0-1 0 0,0 1 1 0 0,0-1-1 0 0,1 0 0 0 0,-1 0 1 0 0,0 0-1 0 0,0 0 1 0 0,1 0-1 0 0,-1 0 1 0 0,0 0-1 0 0,1 0 1 0 0,-1 0-1 0 0,0 0 0 0 0,0 0 1 0 0,1-1-1 0 0,-1 1 1 0 0,0 0-1 0 0,0 0 1 0 0,1 0-1 0 0,-1 0 1 0 0,0 0-1 0 0,0 0 0 0 0,1-1 1 0 0,-1 1-1 0 0,0 0 1 0 0,0 0-1 0 0,1 0 1 0 0,-1-1-1 0 0,0-1 23 0 0,-1 0 1 0 0,1 0-1 0 0,0 0 1 0 0,-1 0-1 0 0,0 0 0 0 0,1 1 1 0 0,-1-1-1 0 0,0 0 0 0 0,0 0 1 0 0,0 0-1 0 0,-2-1 1 0 0,-15-20-202 0 0,12 17 146 0 0,-14-16-174 0 0,11 13 85 0 0,1-1 0 0 0,0 1 0 0 0,1-1 0 0 0,-10-16 0 0 0,12 17 66 0 0,-1 1 0 0 0,1 0-1 0 0,-2 1 1 0 0,-6-8 0 0 0,5 6-12 0 0,0-1-1 0 0,-7-10 0 0 0,13 17 10 0 0,0 0-1 0 0,0 0 1 0 0,1-1-1 0 0,-1 1 1 0 0,1-1-1 0 0,-2-3 1 0 0,3 6 2 0 0,0 0 0 0 0,0 0 1 0 0,0 1-1 0 0,0-1 1 0 0,0 0-1 0 0,0 0 1 0 0,0 1-1 0 0,0-1 1 0 0,0 0-1 0 0,0 0 1 0 0,0 1-1 0 0,1-1 0 0 0,-1 0 1 0 0,0 1-1 0 0,0-1 1 0 0,1 0-1 0 0,-1 1 1 0 0,0-1-1 0 0,1 0 1 0 0,-1 1-1 0 0,1-1 1 0 0,-1 1-1 0 0,1-1 0 0 0,-1 1 1 0 0,1-1-1 0 0,-1 1 1 0 0,1-1-1 0 0,0 1 1 0 0,-1-1-1 0 0,1 1 1 0 0,-1 0-1 0 0,1-1 1 0 0,0 1-1 0 0,0 0 0 0 0,-1 0 1 0 0,1 0-1 0 0,0-1 1 0 0,0 1-1 0 0,9-1-191 0 0,0 0 0 0 0,-1 0-1 0 0,1 1 1 0 0,0 0 0 0 0,16 3-1 0 0,16 0-3727 0 0,-27-3 1301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50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127 238 2032 0 0,'5'6'1044'0'0,"1"1"0"0"0,1-1-1 0 0,-1-1 1 0 0,1 1-1 0 0,0-1 1 0 0,1 0-1 0 0,10 5 1 0 0,58 22 1318 0 0,-67-29-1941 0 0,0 0 0 0 0,0 0 1 0 0,14 1-1 0 0,-19-3-251 0 0,-1-1 0 0 0,1 0-1 0 0,0 0 1 0 0,-1 0 0 0 0,1 0 0 0 0,-1 0 0 0 0,1-1 0 0 0,-1 0-1 0 0,1 0 1 0 0,-1 0 0 0 0,1 0 0 0 0,5-3 0 0 0,-4 1 160 0 0,-1 0 0 0 0,1 0 0 0 0,0 0-1 0 0,-1-1 1 0 0,1 1 0 0 0,-1-1 0 0 0,4-5 0 0 0,-6 6-151 0 0,0 0-1 0 0,-1 0 0 0 0,1 0 0 0 0,0 0 0 0 0,-1-1 0 0 0,0 1 0 0 0,1-1 1 0 0,-1 1-1 0 0,-1-1 0 0 0,1 1 0 0 0,0-1 0 0 0,-1-4 0 0 0,0 0 18 0 0,0 0 0 0 0,-1 0-1 0 0,0 0 1 0 0,-1 1 0 0 0,1-1 0 0 0,-2 1-1 0 0,1-1 1 0 0,-1 1 0 0 0,0 0-1 0 0,0-1 1 0 0,-8-10 0 0 0,-1 0-32 0 0,0 1 1 0 0,-2 0-1 0 0,-15-15 0 0 0,22 25-185 0 0,0 0 0 0 0,0 1-1 0 0,-1 0 1 0 0,-15-10 0 0 0,18 13-54 0 0,0 1 1 0 0,0 0 0 0 0,0 0-1 0 0,-1 0 1 0 0,1 1-1 0 0,0-1 1 0 0,-1 1-1 0 0,1 1 1 0 0,-1-1-1 0 0,-6 1 1 0 0,0 0-165 0 0,1 2 0 0 0,-1-1 0 0 0,0 2 0 0 0,1 0 0 0 0,0 0 0 0 0,0 1 1 0 0,0 0-1 0 0,0 1 0 0 0,0 0 0 0 0,1 1 0 0 0,0 0 0 0 0,0 0 0 0 0,1 1 0 0 0,-1 1 1 0 0,2-1-1 0 0,-14 16 0 0 0,20-21-125 0 0,0 1 0 0 0,0 0 0 0 0,0 0 0 0 0,0 0 1 0 0,1 0-1 0 0,-1 0 0 0 0,1 0 0 0 0,0 0 0 0 0,0 0 0 0 0,0 1 0 0 0,0-1 0 0 0,1 0 1 0 0,0 1-1 0 0,-1-1 0 0 0,1 0 0 0 0,0 1 0 0 0,0-1 0 0 0,1 1 0 0 0,-1-1 1 0 0,1 0-1 0 0,0 0 0 0 0,0 1 0 0 0,0-1 0 0 0,2 5 0 0 0,6 9-2268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7346 0 0,'-1'0'144'0'0,"0"-1"0"0"0,0 0 0 0 0,1 0 0 0 0,-1 0 1 0 0,1 0-1 0 0,-1 0 0 0 0,1 0 0 0 0,-1-1 1 0 0,1 1-1 0 0,-1 0 0 0 0,1 0 0 0 0,0 0 0 0 0,0 0 1 0 0,0 0-1 0 0,0 0 0 0 0,-1-1 0 0 0,2 1 1 0 0,-1 0-1 0 0,0 0 0 0 0,0 0 0 0 0,1-2 0 0 0,-1 1-71 0 0,1 1-1 0 0,0-1 0 0 0,0 1 1 0 0,0-1-1 0 0,0 1 0 0 0,0-1 1 0 0,0 1-1 0 0,1 0 0 0 0,-1 0 1 0 0,0 0-1 0 0,1 0 1 0 0,2-2-1 0 0,3-1-60 0 0,1 0-1 0 0,-1 1 1 0 0,1 0-1 0 0,15-4 1 0 0,-16 6-22 0 0,0 0-1 0 0,0 0 0 0 0,0 0 1 0 0,0 1-1 0 0,10 0 0 0 0,-15 0 17 0 0,0 0 1 0 0,0 0-1 0 0,0 1 0 0 0,0-1 0 0 0,0 0 0 0 0,0 1 0 0 0,0 0 0 0 0,0-1 0 0 0,0 1 0 0 0,0 0 0 0 0,0 0 0 0 0,0 0 0 0 0,0 0 0 0 0,-1 1 1 0 0,1-1-1 0 0,0 0 0 0 0,-1 1 0 0 0,1-1 0 0 0,-1 1 0 0 0,0-1 0 0 0,1 1 0 0 0,0 2 0 0 0,-1-3 2 0 0,-1 1 0 0 0,1 0 0 0 0,-1-1-1 0 0,0 1 1 0 0,1 0 0 0 0,-1-1 0 0 0,0 1 0 0 0,0 0 0 0 0,0-1-1 0 0,0 1 1 0 0,-1 0 0 0 0,1-1 0 0 0,0 1 0 0 0,-1 0-1 0 0,1-1 1 0 0,-1 1 0 0 0,1-1 0 0 0,-1 1 0 0 0,0 0 0 0 0,0-1-1 0 0,-1 2 1 0 0,-3 4 57 0 0,0 0 0 0 0,-1 0 0 0 0,-7 6-1 0 0,-5 7 16 0 0,4-1-83 0 0,2 0 0 0 0,-15 27 0 0 0,25-40-3 0 0,-1-1 1 0 0,1 1 0 0 0,0 0 0 0 0,1-1 0 0 0,-1 1 0 0 0,1 0 0 0 0,0 0 0 0 0,1 0 0 0 0,-1 12-1 0 0,2-16 7 0 0,-1 1 0 0 0,1 0 0 0 0,-1-1 0 0 0,1 1 0 0 0,0-1 0 0 0,0 1 0 0 0,0-1 0 0 0,0 0 0 0 0,0 1 0 0 0,0-1 0 0 0,1 0 0 0 0,-1 0 0 0 0,1 0 0 0 0,0 0 0 0 0,-1 0 0 0 0,1 0 0 0 0,0 0 0 0 0,0 0 0 0 0,0-1 0 0 0,1 1 0 0 0,-1-1 0 0 0,0 0 0 0 0,0 0 0 0 0,5 2 0 0 0,-2-1 7 0 0,1 0-1 0 0,0-1 1 0 0,-1 0 0 0 0,1 0 0 0 0,0 0-1 0 0,0 0 1 0 0,-1-1 0 0 0,1 0 0 0 0,0-1-1 0 0,0 1 1 0 0,10-3 0 0 0,-4 0-652 0 0,0-1 0 0 0,0 0 0 0 0,0-1 1 0 0,15-9-1 0 0,-10 5-2193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 3065 0 0,'-1'-1'218'0'0,"0"1"0"0"0,0-1 0 0 0,0 0 0 0 0,0 0 0 0 0,0 0 0 0 0,0 0 0 0 0,0 0 0 0 0,1 0 0 0 0,-1 0 0 0 0,0 0 0 0 0,1 0 0 0 0,-1 0 0 0 0,1 0 0 0 0,-1 0 0 0 0,1 0 0 0 0,0 0 0 0 0,-1-1 0 0 0,1 1 0 0 0,0 0 0 0 0,0 0 0 0 0,0-1 0 0 0,0 1 0 0 0,0 0 0 0 0,0 0 0 0 0,0 0 0 0 0,1-2 0 0 0,-1 1-107 0 0,1 1 0 0 0,0-1 1 0 0,0 1-1 0 0,0-1 0 0 0,0 1 1 0 0,0 0-1 0 0,0-1 0 0 0,1 1 0 0 0,-1 0 1 0 0,0 0-1 0 0,1 0 0 0 0,-1 0 0 0 0,0 0 1 0 0,1 0-1 0 0,-1 0 0 0 0,1 1 0 0 0,0-1 1 0 0,2 0-1 0 0,5-2 37 0 0,-1 1-1 0 0,1 0 1 0 0,-1 1 0 0 0,1 0 0 0 0,10 0-1 0 0,-15 1-86 0 0,0 0 0 0 0,0 0-1 0 0,0 0 1 0 0,0 1-1 0 0,0 0 1 0 0,0 0 0 0 0,0 0-1 0 0,0 0 1 0 0,0 0 0 0 0,0 1-1 0 0,-1 0 1 0 0,1 0-1 0 0,5 3 1 0 0,-9-4-43 0 0,1-1 1 0 0,-1 1-1 0 0,1-1 0 0 0,-1 1 0 0 0,1-1 1 0 0,-1 1-1 0 0,0 0 0 0 0,1-1 0 0 0,-1 1 0 0 0,0-1 1 0 0,1 1-1 0 0,-1 0 0 0 0,0-1 0 0 0,0 1 1 0 0,1 0-1 0 0,-1 0 0 0 0,0-1 0 0 0,0 1 1 0 0,0 0-1 0 0,0-1 0 0 0,0 1 0 0 0,0 1 1 0 0,-1 0 0 0 0,1-1 0 0 0,-1 1 1 0 0,1 0-1 0 0,-1 0 1 0 0,0-1-1 0 0,0 1 1 0 0,0-1-1 0 0,-2 4 0 0 0,-2 0 2 0 0,0 1 0 0 0,-1 0 0 0 0,-6 5 0 0 0,11-11-19 0 0,-8 7 49 0 0,-18 10 0 0 0,19-13-67 0 0,1 0-1 0 0,-1 1 0 0 0,1 0 1 0 0,-6 7-1 0 0,12-12-34 0 0,1 0-35 0 0,0 1 80 0 0,0-1 0 0 0,0 0-1 0 0,0 0 1 0 0,0 1 0 0 0,0-1 0 0 0,0 0-1 0 0,0 0 1 0 0,0 0 0 0 0,0 1 0 0 0,0-1 0 0 0,0 0-1 0 0,0 0 1 0 0,0 1 0 0 0,0-1 0 0 0,0 0-1 0 0,1 0 1 0 0,-1 1 0 0 0,0-1 0 0 0,0 0-1 0 0,0 0 1 0 0,0 0 0 0 0,0 0 0 0 0,1 1 0 0 0,-1-1-1 0 0,0 0 1 0 0,0 0 0 0 0,0 0 0 0 0,1 1-1 0 0,8 1-50 0 0,13-2 43 0 0,-20 0-15 0 0,21-1 4 0 0,47 0-98 0 0,-63 2 121 0 0,-1-1 0 0 0,0 1-1 0 0,1 1 1 0 0,-1-1 0 0 0,0 1 0 0 0,0 0 0 0 0,0 0 0 0 0,9 5-1 0 0,-13-6 35 0 0,0 1 0 0 0,0 0 0 0 0,0-1 0 0 0,0 1 0 0 0,-1 0 0 0 0,1 0 0 0 0,0 0 0 0 0,-1 0 0 0 0,0 0 0 0 0,1 0 0 0 0,-1 0 0 0 0,0 1 0 0 0,0-1 0 0 0,0 0 0 0 0,0 1 0 0 0,-1-1 0 0 0,1 1 0 0 0,0-1 0 0 0,-1 1 0 0 0,0-1 0 0 0,0 1 1 0 0,0-1-1 0 0,0 5 0 0 0,0-4 42 0 0,-1 1 1 0 0,1-1 0 0 0,-1 0 0 0 0,0 0 0 0 0,0 1 0 0 0,0-1-1 0 0,0 0 1 0 0,0 0 0 0 0,-1 0 0 0 0,1 0 0 0 0,-1-1 0 0 0,0 1-1 0 0,0 0 1 0 0,0-1 0 0 0,0 1 0 0 0,-1-1 0 0 0,-4 4 0 0 0,0-1-13 0 0,0-1 0 0 0,-1 0 0 0 0,0 0 1 0 0,0-1-1 0 0,0 0 0 0 0,0-1 0 0 0,-10 2 1 0 0,6-1-182 0 0,0-2 1 0 0,-1 1 0 0 0,1-2-1 0 0,-17 0 1 0 0,27-1-36 0 0,-1 1-1 0 0,1 0 0 0 0,0-1 1 0 0,-1 0-1 0 0,1 1 1 0 0,0-1-1 0 0,0 0 1 0 0,-4-2-1 0 0,5 2-23 0 0,0 1 0 0 0,0-1 0 0 0,0 0 0 0 0,0 0 0 0 0,0 0 0 0 0,0 1 0 0 0,0-1 0 0 0,1 0 0 0 0,-1 0 0 0 0,0 0 0 0 0,0 0 0 0 0,1 0 0 0 0,-1-1 0 0 0,1 1 0 0 0,-1 0 0 0 0,1 0 0 0 0,-1 0 0 0 0,1-2 0 0 0,-1-5-1454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8354 0 0,'0'0'1629'0'0,"1"5"-720"0"0,-1 10-586 0 0,0-1 0 0 0,-1 1 0 0 0,-4 22 0 0 0,-13 45 432 0 0,1-10-370 0 0,11-39-344 0 0,-2 6-92 0 0,2 0 1 0 0,-2 50-1 0 0,8-87-1 0 0,1 12-316 0 0,-1-13 226 0 0,0 0 1 0 0,0-1 0 0 0,1 1-1 0 0,-1-1 1 0 0,0 1-1 0 0,0 0 1 0 0,1-1 0 0 0,-1 1-1 0 0,0-1 1 0 0,0 1-1 0 0,1-1 1 0 0,-1 1 0 0 0,1-1-1 0 0,-1 1 1 0 0,0-1-1 0 0,1 1 1 0 0,-1-1 0 0 0,1 0-1 0 0,-1 1 1 0 0,1-1-1 0 0,3 1-911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5905 0 0,'1'4'180'0'0,"1"0"-1"0"0,0 0 1 0 0,0 0 0 0 0,0 0-1 0 0,0 0 1 0 0,1-1-1 0 0,-1 1 1 0 0,1-1 0 0 0,0 1-1 0 0,0-1 1 0 0,0 0-1 0 0,0 0 1 0 0,1 0 0 0 0,-1-1-1 0 0,1 1 1 0 0,0-1-1 0 0,0 0 1 0 0,0 0 0 0 0,0 0-1 0 0,0 0 1 0 0,0-1-1 0 0,0 0 1 0 0,8 2 0 0 0,-6-2-48 0 0,1-1 0 0 0,-1 1 1 0 0,0-1-1 0 0,1-1 0 0 0,-1 1 1 0 0,0-1-1 0 0,0 0 1 0 0,1 0-1 0 0,-1-1 0 0 0,0 0 1 0 0,0 0-1 0 0,10-5 1 0 0,-11 4 7 0 0,-1 0 1 0 0,1 0 0 0 0,-1 0 0 0 0,0 0 0 0 0,1-1 0 0 0,-2 0 0 0 0,1 0 0 0 0,0 0 0 0 0,-1 0 0 0 0,1 0 0 0 0,-1-1-1 0 0,-1 1 1 0 0,1-1 0 0 0,0 0 0 0 0,1-6 0 0 0,-2 5 11 0 0,0-1-1 0 0,-1 1 1 0 0,0-1-1 0 0,-1 1 1 0 0,1-1 0 0 0,-1 1-1 0 0,0-1 1 0 0,-1 1-1 0 0,0-1 1 0 0,0 1 0 0 0,0 0-1 0 0,-1-1 1 0 0,1 1-1 0 0,-2 0 1 0 0,1 0-1 0 0,-1 0 1 0 0,0 0 0 0 0,0 1-1 0 0,0-1 1 0 0,-1 1-1 0 0,0-1 1 0 0,0 1 0 0 0,0 0-1 0 0,-1 1 1 0 0,1-1-1 0 0,-1 1 1 0 0,-1 0-1 0 0,1 0 1 0 0,-7-4 0 0 0,8 7-247 0 0,1 0 0 0 0,-1 0 0 0 0,1 0 0 0 0,-1 0 0 0 0,1 1 0 0 0,-1-1 0 0 0,0 1 0 0 0,1 0 1 0 0,-1 0-1 0 0,0 0 0 0 0,1 0 0 0 0,-1 1 0 0 0,0-1 0 0 0,1 1 0 0 0,-1 0 0 0 0,1 0 0 0 0,-1 1 0 0 0,1-1 0 0 0,0 1 1 0 0,-1-1-1 0 0,-3 4 0 0 0,0-1-409 0 0,0 1 0 0 0,1 0 1 0 0,-1 1-1 0 0,1-1 0 0 0,0 1 0 0 0,1 0 1 0 0,-1 1-1 0 0,-5 8 0 0 0,2 4-3199 0 0,7-9 2339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24 5609 0 0,'-12'-5'2394'0'0,"-1"0"0"0"0,-25-6 1 0 0,33 10-2254 0 0,0 1 0 0 0,0-1 0 0 0,-1 1 0 0 0,1 0 0 0 0,0 0 0 0 0,-1 1 0 0 0,1-1 0 0 0,0 1 0 0 0,0 0 0 0 0,-9 3 0 0 0,7-1-152 0 0,0 0 0 0 0,1 1 0 0 0,-1-1 0 0 0,1 1 0 0 0,-1 0 0 0 0,1 1-1 0 0,1-1 1 0 0,-1 1 0 0 0,0 1 0 0 0,1-1 0 0 0,0 1 0 0 0,1 0 0 0 0,-1 0 0 0 0,-5 10 0 0 0,8-12-8 0 0,0 1 0 0 0,0 0 0 0 0,0 0 0 0 0,0 1 0 0 0,1-1 0 0 0,-1 0 0 0 0,2 0 0 0 0,-1 1 0 0 0,0-1 0 0 0,1 0 0 0 0,0 1 0 0 0,0-1 0 0 0,1 1 0 0 0,-1-1 0 0 0,1 0 0 0 0,1 0 0 0 0,-1 1 0 0 0,1-1 0 0 0,-1 0 0 0 0,6 9 0 0 0,-3-6 4 0 0,1 0 0 0 0,0-1 1 0 0,1 0-1 0 0,0 0 1 0 0,0 0-1 0 0,0 0 1 0 0,1-1-1 0 0,9 7 0 0 0,-13-11 52 0 0,0 1-1 0 0,1-1 0 0 0,-1 0 0 0 0,1 0 0 0 0,-1 0 0 0 0,1-1 1 0 0,0 1-1 0 0,-1-1 0 0 0,1 0 0 0 0,0 0 0 0 0,0 0 0 0 0,0-1 0 0 0,0 0 1 0 0,0 1-1 0 0,0-1 0 0 0,0 0 0 0 0,0-1 0 0 0,0 1 0 0 0,0-1 0 0 0,-1 0 1 0 0,6-1-1 0 0,-6 1 15 0 0,0-1 0 0 0,-1 1 0 0 0,1-1 0 0 0,-1 0 0 0 0,1 0 0 0 0,-1 0 0 0 0,0 0 0 0 0,1 0 0 0 0,-1 0 0 0 0,0-1 0 0 0,0 1 0 0 0,-1-1 0 0 0,1 1 0 0 0,-1-1 0 0 0,1 0 0 0 0,-1 0 0 0 0,0 1 0 0 0,0-1 0 0 0,0 0 0 0 0,0 0 0 0 0,0 0 0 0 0,-1 0 0 0 0,1-4 0 0 0,-1 4 5 0 0,0 0 1 0 0,0 1 0 0 0,0-1-1 0 0,0 0 1 0 0,0 1-1 0 0,-1-1 1 0 0,1 0-1 0 0,-1 1 1 0 0,0-1-1 0 0,1 1 1 0 0,-1-1 0 0 0,-1 1-1 0 0,1-1 1 0 0,0 1-1 0 0,0 0 1 0 0,-1-1-1 0 0,0 1 1 0 0,1 0 0 0 0,-1 0-1 0 0,0 0 1 0 0,0 0-1 0 0,0 1 1 0 0,0-1-1 0 0,0 0 1 0 0,0 1-1 0 0,-5-3 1 0 0,2 2-79 0 0,-1 0 1 0 0,0 0-1 0 0,0 1 0 0 0,0-1 0 0 0,0 1 1 0 0,0 1-1 0 0,0-1 0 0 0,0 1 1 0 0,0 0-1 0 0,0 0 0 0 0,-10 2 1 0 0,12-1-354 0 0,0 0 1 0 0,0 0 0 0 0,0 0 0 0 0,0 1 0 0 0,0 0 0 0 0,0-1 0 0 0,0 1-1 0 0,1 0 1 0 0,-1 1 0 0 0,1-1 0 0 0,-1 1 0 0 0,1-1 0 0 0,0 1 0 0 0,0 0 0 0 0,0 0-1 0 0,1 1 1 0 0,-5 5 0 0 0,4-3-918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 9314 0 0,'0'0'35'0'0,"0"0"0"0"0,0 0 0 0 0,0 0 1 0 0,0 0-1 0 0,0 0 0 0 0,0-1 0 0 0,0 1 0 0 0,0 0 0 0 0,0 0 0 0 0,0 0 0 0 0,0 0 1 0 0,0 0-1 0 0,0-1 0 0 0,0 1 0 0 0,0 0 0 0 0,0 0 0 0 0,-1 0 0 0 0,1 0 1 0 0,0 0-1 0 0,0 0 0 0 0,0 0 0 0 0,0-1 0 0 0,0 1 0 0 0,0 0 0 0 0,0 0 0 0 0,-1 0 1 0 0,1 0-1 0 0,0 0 0 0 0,0 0 0 0 0,0 0 0 0 0,0 0 0 0 0,0 0 0 0 0,-1 0 1 0 0,1 0-1 0 0,0 0 0 0 0,0 0 0 0 0,0 0 0 0 0,0 0 0 0 0,0 0 0 0 0,-1 0 0 0 0,1 0 1 0 0,0 0-1 0 0,0 0 0 0 0,0 0 0 0 0,0 0 0 0 0,-1 0 0 0 0,1 0 0 0 0,0 0 1 0 0,0 0-1 0 0,0 0 0 0 0,0 0 0 0 0,0 1 0 0 0,0-1 0 0 0,-1 0 0 0 0,1 0 0 0 0,0 0 1 0 0,0 0-1 0 0,0 0 0 0 0,0 0 0 0 0,0 0 0 0 0,0 1 0 0 0,0-1 0 0 0,0 0 1 0 0,0 0-1 0 0,0 0 0 0 0,0 0 0 0 0,0 0 0 0 0,-1 1 0 0 0,1-1 0 0 0,-5 11 433 0 0,-7 52 172 0 0,3-10-510 0 0,-35 194 414 0 0,39-203-633 0 0,-3 24 222 0 0,6-22-3015 0 0,2-37 1727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51 9578 0 0,'-7'-12'679'0'0,"6"9"-302"0"0,0 1 0 0 0,0-1 0 0 0,-1 1 1 0 0,0-1-1 0 0,1 1 0 0 0,-4-3 0 0 0,5 4 20 0 0,5-6-280 0 0,-4 6-118 0 0,1 1 0 0 0,-1-1 0 0 0,1 0 0 0 0,-1 1 0 0 0,1-1 0 0 0,0 1 0 0 0,-1 0 0 0 0,1-1 0 0 0,2 1 0 0 0,3-1-5 0 0,0 0 35 0 0,0-1 0 0 0,1 2 0 0 0,-1-1 0 0 0,0 1 0 0 0,11 1 0 0 0,-14-1 1 0 0,1 1 0 0 0,-1 0-1 0 0,1 0 1 0 0,-1 0 0 0 0,0 0 0 0 0,0 1 0 0 0,0-1-1 0 0,0 1 1 0 0,8 5 0 0 0,-11-6-12 0 0,0-1 0 0 0,0 1 1 0 0,0 0-1 0 0,-1 0 0 0 0,1 0 0 0 0,0 0 0 0 0,-1 0 1 0 0,1 0-1 0 0,0 0 0 0 0,-1 0 0 0 0,1 0 0 0 0,-1 0 1 0 0,0 0-1 0 0,1 0 0 0 0,-1 0 0 0 0,0 1 0 0 0,1-1 1 0 0,-1 0-1 0 0,0 0 0 0 0,0 0 0 0 0,0 0 0 0 0,0 1 1 0 0,0-1-1 0 0,-1 0 0 0 0,1 0 0 0 0,0 0 0 0 0,0 0 1 0 0,-1 1-1 0 0,1-1 0 0 0,-1 0 0 0 0,1 0 0 0 0,-2 2 1 0 0,-2 3 16 0 0,0 1 0 0 0,0-1 0 0 0,-1 0 0 0 0,-5 6 0 0 0,3-4-24 0 0,-7 8 8 0 0,1 1 0 0 0,0 1 1 0 0,-16 33-1 0 0,23-39-8 0 0,2-5-37 0 0,1-1 0 0 0,0 1 0 0 0,0-1 0 0 0,1 1 0 0 0,-2 9 0 0 0,3-15 20 0 0,1 1-1 0 0,0 0 1 0 0,0 0 0 0 0,0 0 0 0 0,0 0-1 0 0,0-1 1 0 0,1 1 0 0 0,-1 0-1 0 0,0 0 1 0 0,1-1 0 0 0,-1 1 0 0 0,1 0-1 0 0,0 0 1 0 0,-1-1 0 0 0,1 1 0 0 0,0-1-1 0 0,0 1 1 0 0,0-1 0 0 0,0 1-1 0 0,0-1 1 0 0,1 1 0 0 0,-1-1 0 0 0,0 0-1 0 0,1 0 1 0 0,-1 0 0 0 0,2 2-1 0 0,0-2 20 0 0,0 0 0 0 0,-1 1 0 0 0,1-1-1 0 0,0 0 1 0 0,0 0 0 0 0,0-1-1 0 0,0 1 1 0 0,0 0 0 0 0,0-1 0 0 0,3 0-1 0 0,33-1 12 0 0,-20 0-70 0 0,16 0 87 0 0,65-10 0 0 0,-46-6-22 0 0,-48 15-10 0 0,0 1 0 0 0,0-1-1 0 0,0-1 1 0 0,-1 1 0 0 0,1-1 0 0 0,-1 0-1 0 0,1 0 1 0 0,5-5 0 0 0,-3 2 21 0 0,-1 0 1 0 0,0-1 0 0 0,0 0-1 0 0,8-11 1 0 0,-13 16 35 0 0,0-1 0 0 0,-1 1 0 0 0,1 0 0 0 0,-1-1 0 0 0,0 1 0 0 0,1-1 0 0 0,-1 1 0 0 0,-1-1 0 0 0,1 0 0 0 0,0 1 0 0 0,0-5 0 0 0,-1 5 59 0 0,0 0 1 0 0,0-1 0 0 0,-1 1 0 0 0,1 0 0 0 0,-1-1-1 0 0,1 1 1 0 0,-1 0 0 0 0,0 0 0 0 0,0-1 0 0 0,0 1-1 0 0,0 0 1 0 0,0 0 0 0 0,-3-3 0 0 0,-2-4 110 0 0,-1 1-1 0 0,0 1 1 0 0,0-1 0 0 0,-1 1 0 0 0,0 0 0 0 0,0 1 0 0 0,-17-10 0 0 0,21 14-255 0 0,0 0 0 0 0,0 0 0 0 0,0 1 0 0 0,0 0 0 0 0,0 0 1 0 0,-1 0-1 0 0,1 0 0 0 0,0 1 0 0 0,-1-1 0 0 0,1 1 0 0 0,0 0 0 0 0,-1 1 0 0 0,1-1 1 0 0,0 1-1 0 0,-1 0 0 0 0,1 0 0 0 0,0 0 0 0 0,0 0 0 0 0,0 1 0 0 0,-6 2 0 0 0,3 0-252 0 0,0 0-1 0 0,0 0 1 0 0,0 1-1 0 0,0 0 0 0 0,1 0 1 0 0,-1 0-1 0 0,1 1 0 0 0,1 0 1 0 0,-11 13-1 0 0,14-16-204 0 0,0 1-1 0 0,0-1 1 0 0,0 1-1 0 0,1 0 1 0 0,-1 0 0 0 0,1-1-1 0 0,-1 6 1 0 0,0 1-1049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 5249 0 0,'1'-2'337'0'0,"0"0"0"0"0,0 0 0 0 0,0 0-1 0 0,0 0 1 0 0,0 1 0 0 0,0-1 0 0 0,0 0 0 0 0,0 1-1 0 0,1-1 1 0 0,-1 1 0 0 0,1-1 0 0 0,-1 1 0 0 0,1 0-1 0 0,2-2 1 0 0,-2 2-228 0 0,0 0-1 0 0,0 0 0 0 0,0 1 1 0 0,0-1-1 0 0,0 0 0 0 0,0 1 1 0 0,0 0-1 0 0,0-1 1 0 0,1 1-1 0 0,-1 0 0 0 0,0 0 1 0 0,0 0-1 0 0,4 1 1 0 0,13 1 47 0 0,-15-2-34 0 0,0 1 0 0 0,0-1 1 0 0,1 1-1 0 0,-1 0 0 0 0,0 0 0 0 0,0 0 0 0 0,8 3 0 0 0,-11-3-89 0 0,2 0 77 0 0,0 1 1 0 0,0 0-1 0 0,0 0 0 0 0,0 0 1 0 0,5 5-1 0 0,-7-6-87 0 0,-1 0 0 0 0,1-1-1 0 0,-1 1 1 0 0,1 0 0 0 0,-1 0 0 0 0,1 0-1 0 0,-1-1 1 0 0,0 1 0 0 0,1 0 0 0 0,-1 0-1 0 0,0 0 1 0 0,0 0 0 0 0,1 0 0 0 0,-1 0-1 0 0,0 0 1 0 0,0 0 0 0 0,0-1 0 0 0,0 1-1 0 0,0 0 1 0 0,-1 0 0 0 0,1 0 0 0 0,0 0-1 0 0,0 0 1 0 0,-1 0 0 0 0,1 0 0 0 0,0-1-1 0 0,-1 1 1 0 0,1 0 0 0 0,-1 1 0 0 0,-12 17 131 0 0,0-1 0 0 0,-2 0 0 0 0,-25 25-1 0 0,-15 19-128 0 0,47-52-19 0 0,-16 23 9 0 0,22-30-26 0 0,0 0 0 0 0,1 0 0 0 0,-1 0 0 0 0,1-1 0 0 0,0 2 0 0 0,0-1 1 0 0,0 0-1 0 0,0 0 0 0 0,1 0 0 0 0,-1 4 0 0 0,1-5 12 0 0,0-1 0 0 0,1 0 0 0 0,-1 0 0 0 0,0 0 0 0 0,1 0 1 0 0,-1 1-1 0 0,1-1 0 0 0,-1 0 0 0 0,1 0 0 0 0,0 0 0 0 0,-1 0 0 0 0,1 0 0 0 0,0 0 0 0 0,0 0 0 0 0,0 0 0 0 0,-1-1 0 0 0,1 1 0 0 0,0 0 0 0 0,0 0 0 0 0,0-1 0 0 0,0 1 0 0 0,0-1 0 0 0,1 1 0 0 0,-1-1 1 0 0,0 1-1 0 0,0-1 0 0 0,0 1 0 0 0,0-1 0 0 0,3 0 0 0 0,2 2 47 0 0,0-1 0 0 0,1-1 0 0 0,-1 1 0 0 0,8-1 0 0 0,4-2-9 0 0,22-4 0 0 0,-10 1-6 0 0,29-7-1024 0 0,-20-1-6884 0 0,-27 9 7464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4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 3033 0 0,'0'-1'333'0'0,"0"1"1"0"0,0-1 0 0 0,0 1 0 0 0,0-1 0 0 0,0 1 0 0 0,-1-1-1 0 0,1 1 1 0 0,0-1 0 0 0,0 1 0 0 0,0-1 0 0 0,-1 1 0 0 0,1-1-1 0 0,0 1 1 0 0,-1-1 0 0 0,0 0 1001 0 0,1 0-1001 0 0,-1 1 0 0 0,1 0 0 0 0,-1 0 0 0 0,1-1-1 0 0,0 1 1 0 0,-1 0 0 0 0,1 0 0 0 0,-1-1 0 0 0,1 1 0 0 0,-2 0-1 0 0,1 0-285 0 0,0 0 0 0 0,0 0-1 0 0,0 0 1 0 0,0 1-1 0 0,0-1 1 0 0,-1 0-1 0 0,1 1 1 0 0,0-1 0 0 0,0 1-1 0 0,0-1 1 0 0,0 1-1 0 0,0 0 1 0 0,-1 1 0 0 0,-14 10-5 0 0,-25 25 1 0 0,35-31 74 0 0,0 1-1 0 0,0-1 1 0 0,1 2-1 0 0,0-1 1 0 0,1 0 0 0 0,-6 14-1 0 0,7-15-89 0 0,-7 24 144 0 0,9-27-160 0 0,1-1-1 0 0,-1 1 1 0 0,1-1-1 0 0,0 1 1 0 0,0-1-1 0 0,0 1 1 0 0,1-1-1 0 0,-1 1 1 0 0,0-1 0 0 0,2 5-1 0 0,-1-4-4 0 0,0-1-1 0 0,0 1 1 0 0,0-1 0 0 0,0 1-1 0 0,1-1 1 0 0,-1 1-1 0 0,1-1 1 0 0,-1 0-1 0 0,1 0 1 0 0,3 4 0 0 0,-4-6 11 0 0,1 1 1 0 0,-1 0 0 0 0,0 0-1 0 0,1-1 1 0 0,-1 1 0 0 0,1 0-1 0 0,-1-1 1 0 0,1 0 0 0 0,-1 1-1 0 0,1-1 1 0 0,0 0-1 0 0,-1 0 1 0 0,1 0 0 0 0,-1 0-1 0 0,1 0 1 0 0,0 0 0 0 0,-1 0-1 0 0,1 0 1 0 0,-1-1 0 0 0,3 0-1 0 0,11-4 208 0 0,0-1 0 0 0,0-1 0 0 0,27-16 0 0 0,-37 20-192 0 0,9-6 58 0 0,19-14 1 0 0,-29 20-43 0 0,0-1 0 0 0,0 0 1 0 0,0 0-1 0 0,0 0 1 0 0,0 0-1 0 0,-1-1 1 0 0,6-9-1 0 0,-6 1 203 0 0,-3 13-137 0 0,0 0-176 0 0,-1 0 51 0 0,1 0 0 0 0,0 0 0 0 0,-1 0 0 0 0,1 0 0 0 0,0 0 1 0 0,-1 0-1 0 0,1 0 0 0 0,0 0 0 0 0,-1 0 0 0 0,1 0 0 0 0,0 0 0 0 0,-1 1 1 0 0,1-1-1 0 0,0 0 0 0 0,-1 0 0 0 0,1 0 0 0 0,0 1 0 0 0,0-1 1 0 0,-1 0-1 0 0,1 0 0 0 0,0 1 0 0 0,0-1 0 0 0,-1 8 14 0 0,0 0-1 0 0,1 0 0 0 0,0-1 1 0 0,0 1-1 0 0,3 15 0 0 0,0 1 46 0 0,-2-13-38 0 0,0 1-1 0 0,1-1 0 0 0,0 0 1 0 0,1 0-1 0 0,1 0 0 0 0,-1 0 0 0 0,12 20 1 0 0,-11-23-1466 0 0,1 0 1 0 0,0-1 0 0 0,10 10 0 0 0,-8-11-441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41.09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0 407 6625 0 0,'0'1'82'0'0,"1"0"1"0"0,-1 1-1 0 0,0-1 0 0 0,1 0 0 0 0,-1 1 0 0 0,1-1 0 0 0,-1 0 0 0 0,1 0 0 0 0,0 1 0 0 0,-1-1 0 0 0,1 0 0 0 0,0 0 0 0 0,0 0 0 0 0,0 0 0 0 0,0 0 0 0 0,0 0 0 0 0,0 0 0 0 0,0 0 0 0 0,0 0 1 0 0,0-1-1 0 0,1 1 0 0 0,-1 0 0 0 0,3 0 0 0 0,1 2 162 0 0,0-1 0 0 0,0-1-1 0 0,1 1 1 0 0,8 1 0 0 0,-1-1 59 0 0,0-1 0 0 0,0 0 1 0 0,0 0-1 0 0,26-4 0 0 0,-34 3-205 0 0,-1-1 0 0 0,0 0 0 0 0,0 0 1 0 0,0 0-1 0 0,0 0 0 0 0,0-1 0 0 0,0 1 0 0 0,0-1 0 0 0,-1 0 1 0 0,1 0-1 0 0,0-1 0 0 0,-1 1 0 0 0,0-1 0 0 0,0 1 1 0 0,0-1-1 0 0,0 0 0 0 0,0 0 0 0 0,0-1 0 0 0,3-4 1 0 0,-5 6-52 0 0,0 0 0 0 0,0 0 1 0 0,0-1-1 0 0,-1 1 1 0 0,1 0-1 0 0,0 0 1 0 0,-1 0-1 0 0,0-1 1 0 0,1 1-1 0 0,-1 0 1 0 0,0 0-1 0 0,0-1 1 0 0,0 1-1 0 0,-1 0 1 0 0,1 0-1 0 0,-1-5 1 0 0,-1 4-12 0 0,1 0 0 0 0,0 0 0 0 0,-1 0 0 0 0,1 1 0 0 0,-1-1 1 0 0,0 0-1 0 0,0 1 0 0 0,0-1 0 0 0,-1 1 0 0 0,-3-4 0 0 0,2 2-70 0 0,-1 1 1 0 0,1 0-1 0 0,-1 0 0 0 0,0 0 0 0 0,0 1 1 0 0,0-1-1 0 0,0 1 0 0 0,0 0 0 0 0,-1 1 1 0 0,1-1-1 0 0,0 1 0 0 0,-1 0 0 0 0,-8 0 1 0 0,9 1-19 0 0,1 1 1 0 0,-1-1-1 0 0,0 1 1 0 0,1 0 0 0 0,-1 0-1 0 0,0 1 1 0 0,1-1-1 0 0,0 1 1 0 0,-1 0 0 0 0,1 0-1 0 0,0 1 1 0 0,0-1-1 0 0,0 1 1 0 0,-7 6 0 0 0,9-7 43 0 0,-1 1 1 0 0,0 0 0 0 0,1 0-1 0 0,0 0 1 0 0,0 1-1 0 0,0-1 1 0 0,0 0 0 0 0,0 1-1 0 0,1-1 1 0 0,0 1 0 0 0,-1 0-1 0 0,1-1 1 0 0,0 1 0 0 0,1 0-1 0 0,-1 0 1 0 0,1 0 0 0 0,0 0-1 0 0,0 6 1 0 0,2 1 0 0 0,0 1-1 0 0,1-1 1 0 0,1 0 0 0 0,0 0 0 0 0,0 0 0 0 0,1 0 0 0 0,0 0 0 0 0,1-1-1 0 0,0 0 1 0 0,14 17 0 0 0,-16-23 15 0 0,0 0-1 0 0,1 0 1 0 0,0 0-1 0 0,-1 0 1 0 0,1 0-1 0 0,0-1 0 0 0,1 0 1 0 0,-1 0-1 0 0,0-1 1 0 0,1 1-1 0 0,0-1 1 0 0,0 0-1 0 0,-1-1 1 0 0,1 1-1 0 0,0-1 1 0 0,0 0-1 0 0,0-1 1 0 0,0 0-1 0 0,10 0 1 0 0,-4-1 57 0 0,1 0 0 0 0,-1-1 0 0 0,0-1 0 0 0,1 0 0 0 0,-1 0 0 0 0,0-1 0 0 0,-1-1 0 0 0,17-8 0 0 0,-22 9-55 0 0,0 1 1 0 0,-1-1-1 0 0,0 0 0 0 0,0-1 0 0 0,0 1 1 0 0,0-1-1 0 0,0 0 0 0 0,-1 0 1 0 0,0 0-1 0 0,0-1 0 0 0,-1 0 0 0 0,1 1 1 0 0,-1-1-1 0 0,0 0 0 0 0,2-9 1 0 0,-2 7 2 0 0,-1-1 0 0 0,0 1 0 0 0,-1-1 1 0 0,0 0-1 0 0,0 0 0 0 0,-1 0 1 0 0,0 0-1 0 0,0 0 0 0 0,-1 1 0 0 0,-4-18 1 0 0,-4 0-22 0 0,9 25 4 0 0,-1-1 0 0 0,0 1 0 0 0,0-1 0 0 0,0 1 0 0 0,0 0 0 0 0,0-1 0 0 0,0 1 0 0 0,0 0 0 0 0,0 0 0 0 0,-1 0 0 0 0,1 0 0 0 0,0 0 0 0 0,-1 0 0 0 0,-1 0 0 0 0,3 1-4 0 0,-1 0 0 0 0,1-1 0 0 0,0 1 0 0 0,-1 0 0 0 0,1 0 0 0 0,0 0 1 0 0,-1 0-1 0 0,1 1 0 0 0,0-1 0 0 0,-1 0 0 0 0,1 0 0 0 0,0 0 0 0 0,-1 0 0 0 0,1 0 1 0 0,0 0-1 0 0,-1 0 0 0 0,1 1 0 0 0,0-1 0 0 0,0 0 0 0 0,-1 0 0 0 0,1 0 1 0 0,0 1-1 0 0,0-1 0 0 0,-1 0 0 0 0,1 0 0 0 0,0 1 0 0 0,0-1 0 0 0,0 0 0 0 0,-1 0 1 0 0,1 1-1 0 0,0-1 0 0 0,0 0 0 0 0,0 1 0 0 0,0-1 0 0 0,0 0 0 0 0,0 1 0 0 0,0-1 1 0 0,0 0-1 0 0,-1 1 0 0 0,-2 16-167 0 0,3-15 165 0 0,-1 11 23 0 0,1 1 0 0 0,0 0 1 0 0,1-1-1 0 0,1 1 0 0 0,0-1 1 0 0,0 0-1 0 0,2 0 0 0 0,6 19 1 0 0,-8-27 2 0 0,1 0 0 0 0,-1 0 0 0 0,1-1 0 0 0,0 1 0 0 0,0-1 1 0 0,0 0-1 0 0,0 0 0 0 0,1 0 0 0 0,-1 0 0 0 0,1 0 1 0 0,0-1-1 0 0,1 0 0 0 0,-1 0 0 0 0,0 0 0 0 0,10 4 0 0 0,-12-6 22 0 0,1 0-1 0 0,0 1 1 0 0,-1-2-1 0 0,1 1 1 0 0,0 0-1 0 0,0-1 0 0 0,0 1 1 0 0,0-1-1 0 0,0 0 1 0 0,0 0-1 0 0,0 0 1 0 0,0 0-1 0 0,-1-1 0 0 0,1 1 1 0 0,0-1-1 0 0,0 1 1 0 0,0-1-1 0 0,0 0 1 0 0,-1 0-1 0 0,1-1 0 0 0,0 1 1 0 0,-1 0-1 0 0,1-1 1 0 0,-1 0-1 0 0,0 1 0 0 0,1-1 1 0 0,-1 0-1 0 0,0 0 1 0 0,3-4-1 0 0,-1 0-21 0 0,1 0 0 0 0,-1-1 0 0 0,0 1 0 0 0,-1-1 0 0 0,0 0 0 0 0,0 0 0 0 0,0-1 0 0 0,2-10 0 0 0,-4 12-30 0 0,0 0 0 0 0,0 0 1 0 0,0 0-1 0 0,-1 0 0 0 0,0 0 0 0 0,0-1 0 0 0,0 1 1 0 0,-1 0-1 0 0,0 0 0 0 0,-4-12 0 0 0,5 18-4 0 0,0-1-1 0 0,0 1 1 0 0,0-1-1 0 0,0 1 1 0 0,-1-1-1 0 0,1 1 1 0 0,0-1-1 0 0,0 1 1 0 0,-1-1-1 0 0,1 1 1 0 0,0-1-1 0 0,0 1 1 0 0,-1 0-1 0 0,1-1 1 0 0,-1 1-1 0 0,1-1 1 0 0,-1 1-1 0 0,1 0-4 0 0,-1 0 0 0 0,1 0 0 0 0,0 0 0 0 0,0 0 0 0 0,0 0 0 0 0,-1 1 0 0 0,1-1 0 0 0,0 0 0 0 0,0 0 0 0 0,0 0-1 0 0,0 1 1 0 0,-1-1 0 0 0,1 0 0 0 0,0 0 0 0 0,0 1 0 0 0,0-1 0 0 0,0 0 0 0 0,0 0 0 0 0,0 1 0 0 0,0-1 0 0 0,0 0 0 0 0,0 0 0 0 0,0 1 0 0 0,0-1 0 0 0,-1 22-303 0 0,2-12 310 0 0,1 0-1 0 0,0-1 0 0 0,1 1 1 0 0,6 16-1 0 0,22 36-41 0 0,-29-60 84 0 0,-1 1 1 0 0,1-1-1 0 0,0 0 1 0 0,0 0-1 0 0,0 1 1 0 0,0-1-1 0 0,0 0 1 0 0,0-1 0 0 0,1 1-1 0 0,-1 0 1 0 0,1-1-1 0 0,-1 1 1 0 0,1-1-1 0 0,0 0 1 0 0,-1 0-1 0 0,1 0 1 0 0,0 0-1 0 0,0 0 1 0 0,0-1-1 0 0,-1 1 1 0 0,1-1-1 0 0,0 0 1 0 0,0 0-1 0 0,0 0 1 0 0,0 0-1 0 0,0 0 1 0 0,0-1-1 0 0,4 0 1 0 0,-1-1 29 0 0,0 0 1 0 0,0 0 0 0 0,0 0 0 0 0,0-1-1 0 0,0 1 1 0 0,0-2 0 0 0,0 1 0 0 0,-1 0-1 0 0,0-1 1 0 0,0 0 0 0 0,9-9 0 0 0,-6 3-59 0 0,0 0 1 0 0,-1 0 0 0 0,0 0-1 0 0,-1-1 1 0 0,0 0 0 0 0,-1-1-1 0 0,0 0 1 0 0,-1 1 0 0 0,0-1-1 0 0,4-23 1 0 0,-5 14-92 0 0,-1 0 1 0 0,-1-1-1 0 0,0 1 0 0 0,-2-1 0 0 0,-5-32 1 0 0,-3-14-189 0 0,-9-53 303 0 0,19 131-594 0 0,6 37 373 0 0,46 244 37 0 0,-50-272 298 0 0,0 0 0 0 0,2 0 0 0 0,7 24 0 0 0,-10-37-95 0 0,0-1 0 0 0,1 0-1 0 0,-1 1 1 0 0,1-1 0 0 0,0 0 0 0 0,1-1 0 0 0,-1 1-1 0 0,1-1 1 0 0,0 1 0 0 0,0-1 0 0 0,0 0 0 0 0,0 0 0 0 0,1-1-1 0 0,0 1 1 0 0,8 4 0 0 0,-11-7 42 0 0,0-1 0 0 0,1 1 0 0 0,-1 0 0 0 0,1 0 0 0 0,-1-1 0 0 0,1 0 0 0 0,-1 1 0 0 0,1-1 0 0 0,4 0-1 0 0,-6 0-47 0 0,-1 0 0 0 0,1-1 0 0 0,-1 1-1 0 0,1 0 1 0 0,-1 0 0 0 0,1 0 0 0 0,0 0-1 0 0,-1 0 1 0 0,1-1 0 0 0,-1 1 0 0 0,1 0-1 0 0,-1 0 1 0 0,1-1 0 0 0,-1 1-1 0 0,1 0 1 0 0,-1-1 0 0 0,1 1 0 0 0,-1-1-1 0 0,0 1 1 0 0,1-1 0 0 0,-1 1 0 0 0,1-1-1 0 0,-1 1 1 0 0,0-1 0 0 0,0 1 0 0 0,1-1-1 0 0,-1 1 1 0 0,0-1 0 0 0,0 1-1 0 0,0-1 1 0 0,0 1 0 0 0,1-1 0 0 0,-1 0-1 0 0,0 1 1 0 0,0-1 0 0 0,0 1 0 0 0,0-1-1 0 0,0 0 1 0 0,0 1 0 0 0,-1-1 0 0 0,1 1-1 0 0,0-1 1 0 0,0 1 0 0 0,0-1-1 0 0,0 0 1 0 0,-1 0 0 0 0,-3-8 60 0 0,1 1-1 0 0,-2-1 1 0 0,1 1 0 0 0,-1 0 0 0 0,0 0-1 0 0,-11-12 1 0 0,-44-41-170 0 0,36 39 99 0 0,4 2 9 0 0,4 5-88 0 0,0-1 0 0 0,-22-30 0 0 0,37 45 22 0 0,0 0 1 0 0,0 0-1 0 0,0 0 0 0 0,1 0 1 0 0,-1-1-1 0 0,0 1 0 0 0,1 0 0 0 0,-1 0 1 0 0,1-1-1 0 0,-1 1 0 0 0,1-1 1 0 0,0 1-1 0 0,0 0 0 0 0,0-4 0 0 0,0 5-5 0 0,0-1 0 0 0,1 0 0 0 0,-1 0 0 0 0,0 1-1 0 0,1-1 1 0 0,-1 0 0 0 0,1 0 0 0 0,-1 1 0 0 0,1-1-1 0 0,0 1 1 0 0,-1-1 0 0 0,1 0 0 0 0,0 1 0 0 0,-1-1-1 0 0,1 1 1 0 0,0-1 0 0 0,0 1 0 0 0,-1 0 0 0 0,1-1-1 0 0,0 1 1 0 0,0 0 0 0 0,0 0 0 0 0,-1-1 0 0 0,3 1-1 0 0,10-3-200 0 0,0 1 0 0 0,1 0 0 0 0,22 0 0 0 0,43 5-3146 0 0,-62-1 2331 0 0,0-1-448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4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7826 0 0,'3'1'5260'0'0,"11"2"-3957"0"0,18 1-1060 0 0,91-10 368 0 0,-93 4-768 0 0,-22 1-907 0 0,1 0-1 0 0,-1 1 1 0 0,12 1 0 0 0,-6 2-1811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5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5601 0 0,'3'-11'6028'0'0,"-3"10"-5776"0"0,1 1-179 0 0,-1 0 0 0 0,1 0 0 0 0,-1 1 0 0 0,1-1 0 0 0,-1 0 1 0 0,0 0-1 0 0,1 0 0 0 0,-1 1 0 0 0,1-1 0 0 0,-1 0 1 0 0,0 0-1 0 0,1 1 0 0 0,-1-1 0 0 0,0 0 0 0 0,1 1 0 0 0,-1-1 1 0 0,0 0-1 0 0,0 1 0 0 0,1 0 0 0 0,12 22 113 0 0,-4 7 234 0 0,7 35 0 0 0,-10-37 149 0 0,18 50 1 0 0,-17-59-421 0 0,-5-13-118 0 0,0 0 1 0 0,0-1-1 0 0,1 1 1 0 0,-1-1 0 0 0,1 1-1 0 0,0-1 1 0 0,1 0-1 0 0,6 7 732 0 0,-10-13-684 0 0,0 0 0 0 0,0 0-1 0 0,0 0 1 0 0,0 0 0 0 0,0 0 0 0 0,0 0 0 0 0,0 0 0 0 0,0 0 0 0 0,0 0-1 0 0,-1 0 1 0 0,0-2 0 0 0,-1-8 107 0 0,3 4-143 0 0,-1 0-1 0 0,0 0 1 0 0,-1 0 0 0 0,0 1 0 0 0,0-1-1 0 0,0 0 1 0 0,-3-7 0 0 0,2 6-39 0 0,1-1 0 0 0,0 1 1 0 0,0-1-1 0 0,1 0 0 0 0,0 1 1 0 0,1-1-1 0 0,0 0 0 0 0,2-11 1 0 0,2-16-39 0 0,-4 30 14 0 0,-1 0 1 0 0,1 1-1 0 0,1-1 0 0 0,-1 0 1 0 0,1 1-1 0 0,0-1 0 0 0,0 1 1 0 0,1 0-1 0 0,-1 0 1 0 0,1 0-1 0 0,0 0 0 0 0,1 0 1 0 0,-1 1-1 0 0,5-5 0 0 0,-5 6-3 0 0,0 0-1 0 0,0 1 0 0 0,0-1 1 0 0,1 1-1 0 0,-1 0 0 0 0,1 0 0 0 0,-1 0 1 0 0,1 0-1 0 0,0 1 0 0 0,0 0 1 0 0,0-1-1 0 0,0 1 0 0 0,0 1 1 0 0,0-1-1 0 0,0 1 0 0 0,0-1 1 0 0,0 1-1 0 0,0 0 0 0 0,0 0 0 0 0,7 2 1 0 0,-4 0 19 0 0,1 0 1 0 0,-1 0 0 0 0,0 1 0 0 0,0 0-1 0 0,0 0 1 0 0,0 1 0 0 0,-1 0 0 0 0,1 0-1 0 0,-1 0 1 0 0,0 1 0 0 0,0 0-1 0 0,-1 0 1 0 0,1 1 0 0 0,-1-1 0 0 0,7 11-1 0 0,-1 1-5 0 0,-1 0 0 0 0,0 0 0 0 0,-1 1 0 0 0,11 33 0 0 0,-19-46-95 0 0,0 0-1 0 0,0-1 1 0 0,0 1-1 0 0,0-1 0 0 0,-1 1 1 0 0,1 0-1 0 0,-1 0 0 0 0,-1 6 1 0 0,1 4-688 0 0,1-14 478 0 0,-1 1 0 0 0,0-1 0 0 0,0 0 0 0 0,0 1 0 0 0,0-1 0 0 0,0 0 0 0 0,0 1 0 0 0,0-1 0 0 0,-1 0 0 0 0,1 1 0 0 0,0-1 0 0 0,-1 0 0 0 0,1 0 0 0 0,-1 1 0 0 0,0-1 0 0 0,1 0 0 0 0,-2 2 0 0 0,0 0-977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5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 7930 0 0,'-1'-1'111'0'0,"1"1"1"0"0,0 0 0 0 0,-1 0-1 0 0,1-1 1 0 0,0 1-1 0 0,0 0 1 0 0,-1 0 0 0 0,1 0-1 0 0,0 0 1 0 0,-1 0-1 0 0,1-1 1 0 0,0 1 0 0 0,-1 0-1 0 0,1 0 1 0 0,0 0 0 0 0,-1 0-1 0 0,1 0 1 0 0,0 0-1 0 0,-1 0 1 0 0,1 0 0 0 0,0 0-1 0 0,-1 0 1 0 0,1 0-1 0 0,0 1 1 0 0,-1-1 0 0 0,1 0-1 0 0,0 0 1 0 0,-1 0-1 0 0,1 0 1 0 0,0 0 0 0 0,-1 1-1 0 0,1-1 1 0 0,0 0 0 0 0,-1 1-1 0 0,-1 12 713 0 0,1-9-899 0 0,0 31 649 0 0,6 61 0 0 0,-3-71-480 0 0,-1-16-62 0 0,1 0 1 0 0,0 0-1 0 0,0-1 0 0 0,1 1 0 0 0,0-1 1 0 0,0 0-1 0 0,1 0 0 0 0,0 0 1 0 0,1 0-1 0 0,-1-1 0 0 0,2 1 1 0 0,-1-1-1 0 0,1-1 0 0 0,0 1 0 0 0,0-1 1 0 0,1 0-1 0 0,12 9 0 0 0,-15-12 51 0 0,1-1 0 0 0,0 0 0 0 0,-1 0 0 0 0,1 0 0 0 0,0-1 0 0 0,0 1 0 0 0,1-1 0 0 0,-1 0 0 0 0,0-1-1 0 0,0 1 1 0 0,0-1 0 0 0,1 0 0 0 0,-1 0 0 0 0,0-1 0 0 0,0 0 0 0 0,0 0 0 0 0,0 0 0 0 0,6-2 0 0 0,-4 1-29 0 0,-1-1 1 0 0,1 0 0 0 0,-1 0 0 0 0,0 0-1 0 0,0-1 1 0 0,0 0 0 0 0,0 0 0 0 0,-1-1-1 0 0,1 1 1 0 0,-1-1 0 0 0,0 0 0 0 0,7-10 0 0 0,-11 13-45 0 0,5-6 202 0 0,9-18-1 0 0,-14 23-163 0 0,1-1 0 0 0,-1 1 0 0 0,0-1 0 0 0,0 1-1 0 0,0-1 1 0 0,0 0 0 0 0,-1 1 0 0 0,0-8 0 0 0,-5-61 492 0 0,4 63-480 0 0,-1-1 0 0 0,0 1 0 0 0,-1 0 0 0 0,0 0 0 0 0,-6-14 0 0 0,9 23-66 0 0,-1-1 1 0 0,1 0-1 0 0,0 0 1 0 0,-1 1-1 0 0,1-1 0 0 0,-1 0 1 0 0,1 1-1 0 0,-1-1 1 0 0,1 1-1 0 0,-1-1 0 0 0,1 1 1 0 0,-1-1-1 0 0,1 1 0 0 0,-1-1 1 0 0,0 1-1 0 0,1-1 1 0 0,-1 1-1 0 0,0 0 0 0 0,1-1 1 0 0,-1 1-1 0 0,0 0 1 0 0,-1-1-1 0 0,2 1-20 0 0,-1 1 0 0 0,0-1 1 0 0,1 0-1 0 0,-1 1 0 0 0,1-1 0 0 0,-1 0 0 0 0,1 1 1 0 0,-1-1-1 0 0,1 1 0 0 0,0-1 0 0 0,-1 1 0 0 0,1-1 1 0 0,0 1-1 0 0,-1-1 0 0 0,1 1 0 0 0,0-1 0 0 0,-1 1 1 0 0,1 0-1 0 0,0-1 0 0 0,0 1 0 0 0,0-1 0 0 0,0 1 1 0 0,-1 0-1 0 0,1-1 0 0 0,0 1 0 0 0,0-1 0 0 0,0 1 1 0 0,0 0-1 0 0,1 0 0 0 0,-2 23-74 0 0,1 0 0 0 0,2 0 0 0 0,0 0 0 0 0,1-1 0 0 0,2 1 0 0 0,0-1 0 0 0,15 37 0 0 0,-19-56 63 0 0,1 0 0 0 0,1 1-1 0 0,-1-1 1 0 0,0 0 0 0 0,1-1 0 0 0,0 1 0 0 0,0 0 0 0 0,0-1-1 0 0,4 4 1 0 0,-4-5-129 0 0,-1 0 1 0 0,1 0-1 0 0,0 0 0 0 0,0 0 0 0 0,-1 0 1 0 0,1-1-1 0 0,0 1 0 0 0,1-1 0 0 0,-1 0 0 0 0,0 0 1 0 0,0 0-1 0 0,0 0 0 0 0,6 0 0 0 0,-3-1-368 0 0,-1 0-1 0 0,1-1 0 0 0,-1 0 0 0 0,1 1 0 0 0,-1-2 1 0 0,1 1-1 0 0,-1-1 0 0 0,10-4 0 0 0,-11 5-103 0 0,0-1 0 0 0,-1 0 0 0 0,0-1 0 0 0,1 1 0 0 0,-1-1-1 0 0,0 1 1 0 0,0-1 0 0 0,0 0 0 0 0,-1 0 0 0 0,1 0 0 0 0,-1 0 0 0 0,0-1 0 0 0,3-3-1 0 0,-3 2 490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5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26 187 112 0 0,'-6'-10'1793'0'0,"6"10"-1649"0"0,-1-1 0 0 0,1 1 0 0 0,0 0-1 0 0,-1 0 1 0 0,1-1 0 0 0,-1 1 0 0 0,1 0-1 0 0,0 0 1 0 0,-1 0 0 0 0,1 0 0 0 0,-1 0 0 0 0,1 0-1 0 0,0 0 1 0 0,-1 0 0 0 0,1 0 0 0 0,-1 0 0 0 0,1 0-1 0 0,0 0 1 0 0,-1 0 0 0 0,1 0 0 0 0,-1 0-1 0 0,1 0 1 0 0,0 0 0 0 0,-1 1 0 0 0,0-1-63 0 0,1 0 0 0 0,-1 1 0 0 0,1-1 0 0 0,0 0 0 0 0,-1 0 0 0 0,1 1 0 0 0,0-1 0 0 0,0 0 0 0 0,-1 1 0 0 0,1-1 0 0 0,0 0 0 0 0,0 1 0 0 0,-1-1 0 0 0,1 1 0 0 0,0-1 0 0 0,0 0 0 0 0,0 1 0 0 0,0-1 0 0 0,0 1 0 0 0,0-1 0 0 0,0 1 0 0 0,-1-1 0 0 0,1 0 0 0 0,0 1 0 0 0,1-1 0 0 0,-1 1 1 0 0,0-1-1 0 0,0 1 0 0 0,0-1 0 0 0,0 0 0 0 0,0 1 0 0 0,0-1 0 0 0,0 1 0 0 0,1-1 0 0 0,-1 1 0 0 0,9 14 695 0 0,-5-12-620 0 0,0 1-1 0 0,0-1 1 0 0,0 1 0 0 0,1-1 0 0 0,-1-1 0 0 0,10 5 0 0 0,31 11 614 0 0,-34-15-548 0 0,1 1 98 0 0,1 0 1 0 0,-1-1 0 0 0,1-1 0 0 0,-1 0-1 0 0,1-1 1 0 0,22-1 0 0 0,-28 0-108 0 0,1-1 0 0 0,0 0 0 0 0,-1 0 0 0 0,1 0 0 0 0,-1-1 0 0 0,0-1 0 0 0,0 1 0 0 0,0-1 0 0 0,0 0 0 0 0,0-1 0 0 0,0 1 0 0 0,9-8 0 0 0,-14 9-97 0 0,0 0 0 0 0,0 0-1 0 0,-1 0 1 0 0,1 0 0 0 0,-1-1-1 0 0,1 1 1 0 0,-1 0 0 0 0,1-1 0 0 0,-1 1-1 0 0,0-1 1 0 0,0 1 0 0 0,-1-1-1 0 0,1 1 1 0 0,0-1 0 0 0,-1 0 0 0 0,1 0-1 0 0,-1-3 1 0 0,0 3 3 0 0,0 0 0 0 0,0-1 0 0 0,-1 1 0 0 0,1-1 0 0 0,-1 1 0 0 0,0 0 0 0 0,1-1 0 0 0,-2 1 0 0 0,1 0 0 0 0,0 0 0 0 0,-1 0 0 0 0,-3-6 0 0 0,-10-13 9 0 0,-1 1 0 0 0,-1 1 0 0 0,-28-26 0 0 0,40 43-267 0 0,0-1-1 0 0,0 1 1 0 0,0 0-1 0 0,-1 1 0 0 0,1-1 1 0 0,-1 1-1 0 0,1 0 0 0 0,-1 0 1 0 0,0 1-1 0 0,0 0 1 0 0,0 0-1 0 0,0 0 0 0 0,0 1 1 0 0,0 0-1 0 0,0 0 1 0 0,0 0-1 0 0,0 1 0 0 0,-8 1 1 0 0,6 0-111 0 0,0 0 1 0 0,1 0-1 0 0,0 0 1 0 0,-1 1-1 0 0,1 0 1 0 0,0 1-1 0 0,0-1 1 0 0,1 1-1 0 0,-1 1 1 0 0,1-1-1 0 0,0 1 1 0 0,0 0 0 0 0,-10 11-1 0 0,14-14-90 0 0,1 0 0 0 0,0 0 0 0 0,-1 0-1 0 0,1 0 1 0 0,0 0 0 0 0,0 0 0 0 0,0 0 0 0 0,0 0-1 0 0,0 1 1 0 0,0-1 0 0 0,1 0 0 0 0,-1 1 0 0 0,1-1 0 0 0,0 0-1 0 0,-1 1 1 0 0,1-1 0 0 0,0 0 0 0 0,0 1 0 0 0,1-1-1 0 0,-1 1 1 0 0,0-1 0 0 0,1 0 0 0 0,0 1 0 0 0,1 3 0 0 0,6 7-42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6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13 8082 0 0,'0'-1'172'0'0,"-1"0"1"0"0,0 0-1 0 0,0 0 1 0 0,0 0-1 0 0,0 0 1 0 0,0 1-1 0 0,0-1 1 0 0,0 0-1 0 0,0 0 1 0 0,0 1-1 0 0,0-1 1 0 0,0 1-1 0 0,0-1 1 0 0,0 1 0 0 0,0-1-1 0 0,-2 1 1 0 0,3 0-137 0 0,-1 0 1 0 0,1 0 0 0 0,-1 0 0 0 0,1 0 0 0 0,0 0 0 0 0,-1 0-1 0 0,1 0 1 0 0,0 0 0 0 0,-1 0 0 0 0,1 0 0 0 0,0 1 0 0 0,-1-1-1 0 0,1 0 1 0 0,0 0 0 0 0,-1 0 0 0 0,1 1 0 0 0,0-1 0 0 0,0 0-1 0 0,-1 0 1 0 0,1 1 0 0 0,0-1 0 0 0,-1 1-29 0 0,0 0-1 0 0,1 1 1 0 0,0-1 0 0 0,-1 0 0 0 0,1 0 0 0 0,-1 0-1 0 0,1 0 1 0 0,0 0 0 0 0,0 3 0 0 0,0 9 115 0 0,0 0 0 0 0,2 0 0 0 0,0 0 0 0 0,0 0 0 0 0,1-1 0 0 0,5 15 0 0 0,-5-17-20 0 0,2 5 71 0 0,0-1 1 0 0,0-1-1 0 0,1 1 1 0 0,1-1-1 0 0,1 0 1 0 0,15 22-1 0 0,-15-26 23 0 0,-1-1-1 0 0,1 0 1 0 0,0 0-1 0 0,0-1 0 0 0,1 0 1 0 0,0 0-1 0 0,1-1 1 0 0,-1 0-1 0 0,17 7 1 0 0,-23-11-107 0 0,0-1 0 0 0,1-1 0 0 0,-1 1 1 0 0,0 0-1 0 0,0-1 0 0 0,0 0 0 0 0,0 0 0 0 0,1 0 0 0 0,-1 0 1 0 0,0 0-1 0 0,0-1 0 0 0,0 1 0 0 0,0-1 0 0 0,1 0 1 0 0,-1 0-1 0 0,0 0 0 0 0,0 0 0 0 0,-1 0 0 0 0,1-1 1 0 0,0 0-1 0 0,0 1 0 0 0,-1-1 0 0 0,1 0 0 0 0,-1 0 0 0 0,5-5 1 0 0,-3 3 24 0 0,0-1 1 0 0,0 1 0 0 0,0-1 0 0 0,-1-1 0 0 0,1 1-1 0 0,-1 0 1 0 0,-1-1 0 0 0,1 1 0 0 0,-1-1 0 0 0,0 0-1 0 0,0 0 1 0 0,1-9 0 0 0,-1 2-147 0 0,-2-1 0 0 0,0 0 1 0 0,0 1-1 0 0,-1-1 0 0 0,-1 1 0 0 0,-1 0 0 0 0,1-1 1 0 0,-2 1-1 0 0,0 0 0 0 0,-1 1 0 0 0,0-1 1 0 0,-11-19-1 0 0,5 17-757 0 0,9 13 312 0 0,0 0 0 0 0,0 0-1 0 0,0-1 1 0 0,1 1 0 0 0,-1-1 0 0 0,-1-4 0 0 0,25 28-9073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46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3777 0 0,'12'20'1348'0'0,"1"-1"0"0"0,0-1 0 0 0,18 19 0 0 0,-23-29-1046 0 0,0 0 1 0 0,1 0 0 0 0,0-1 0 0 0,1 0-1 0 0,0-1 1 0 0,0 1 0 0 0,21 8-1 0 0,-3-4 122 0 0,-8-2 363 0 0,41 11 0 0 0,-54-18-546 0 0,-1-1 0 0 0,1 0 0 0 0,0 0 0 0 0,0-1-1 0 0,0 0 1 0 0,-1 0 0 0 0,1-1 0 0 0,0 1 0 0 0,0-1 0 0 0,10-4 0 0 0,-11 4 65 0 0,-1-2 1 0 0,1 1-1 0 0,0-1 0 0 0,5-3 0 0 0,-8 4-140 0 0,-1 1-1 0 0,0-1 0 0 0,0 0 0 0 0,0 0 0 0 0,0 1 0 0 0,0-2 0 0 0,-1 1 1 0 0,1 0-1 0 0,0 0 0 0 0,-1 0 0 0 0,0-1 0 0 0,2-3 0 0 0,0-2 246 0 0,0 1 90 0 0,0 0 1 0 0,2-12 0 0 0,-5 15-404 0 0,1 1 0 0 0,-1 0 0 0 0,0 0 0 0 0,0-1 0 0 0,0 1 0 0 0,-1 0 0 0 0,1 0 1 0 0,-1 0-1 0 0,-1-5 0 0 0,-3-8-40 0 0,-1 1 1 0 0,0-1-1 0 0,-1 1 1 0 0,-1 1-1 0 0,0-1 1 0 0,-1 1-1 0 0,-1 1 1 0 0,-15-17-1 0 0,20 24-146 0 0,0 2 1 0 0,0-1-1 0 0,-1 1 0 0 0,1-1 0 0 0,-1 2 1 0 0,0-1-1 0 0,0 1 0 0 0,0-1 1 0 0,-1 2-1 0 0,1-1 0 0 0,-1 1 1 0 0,1 0-1 0 0,-1 0 0 0 0,0 1 0 0 0,0 0 1 0 0,0 0-1 0 0,0 0 0 0 0,0 1 1 0 0,1 0-1 0 0,-1 1 0 0 0,0-1 1 0 0,-10 3-1 0 0,9 0-8 0 0,0-1-1 0 0,1 1 1 0 0,-1 0 0 0 0,1 1-1 0 0,-1 0 1 0 0,1 0 0 0 0,0 1-1 0 0,1 0 1 0 0,-1 0 0 0 0,1 0-1 0 0,-10 11 1 0 0,9-7 22 0 0,1-1 1 0 0,-1 0-1 0 0,1 1 1 0 0,1 0-1 0 0,0 1 1 0 0,0-1-1 0 0,1 1 1 0 0,-6 16-1 0 0,10-23 62 0 0,-1 1-1 0 0,1-1 1 0 0,-1 0-1 0 0,1 0 1 0 0,0 0-1 0 0,0 1 1 0 0,0-1 0 0 0,0 0-1 0 0,1 0 1 0 0,-1 1-1 0 0,1-1 1 0 0,0 0-1 0 0,0 0 1 0 0,0 0-1 0 0,1 0 1 0 0,-1 0 0 0 0,1 0-1 0 0,-1-1 1 0 0,1 1-1 0 0,0 0 1 0 0,0-1-1 0 0,0 1 1 0 0,4 3-1 0 0,-2-3 54 0 0,0 1 0 0 0,1-1 1 0 0,-1 0-1 0 0,0-1 0 0 0,1 1 0 0 0,0-1 0 0 0,0 1 0 0 0,0-2 0 0 0,0 1 0 0 0,0 0 0 0 0,0-1 0 0 0,0 0 0 0 0,10 1 0 0 0,3-3 49 0 0,0 0-1 0 0,0-1 1 0 0,30-7 0 0 0,-13 2-37 0 0,4-3-8 0 0,-31 8-44 0 0,0-1 0 0 0,0 1 0 0 0,0 1 0 0 0,0-1 0 0 0,0 1 0 0 0,0 1 0 0 0,0 0 0 0 0,16 1 0 0 0,-20 0-11 0 0,1 1 1 0 0,-1 0-1 0 0,0 0 0 0 0,0 0 1 0 0,0 1-1 0 0,-1 0 1 0 0,1-1-1 0 0,-1 1 1 0 0,1 0-1 0 0,-1 1 0 0 0,0-1 1 0 0,3 5-1 0 0,15 12-41 0 0,-8-8-633 0 0,26 14 0 0 0,-23-16-2396 0 0,25 10-1 0 0,-25-13 1278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33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500 101 3593 0 0,'-12'-13'4144'0'0,"-13"-11"1"0"0,15 16-2680 0 0,-21-13 1 0 0,21 16-1327 0 0,1 0 1 0 0,-1 0 0 0 0,0 1-1 0 0,0 1 1 0 0,-1 0 0 0 0,1 0-1 0 0,-16-2 1 0 0,11 4-137 0 0,1 1-1 0 0,-1 0 0 0 0,1 1 1 0 0,0 0-1 0 0,0 1 1 0 0,-1 1-1 0 0,1 0 1 0 0,1 1-1 0 0,-1 1 1 0 0,0 0-1 0 0,1 0 1 0 0,-22 14-1 0 0,26-13-39 0 0,1-1 0 0 0,0 2 0 0 0,0-1 0 0 0,0 1-1 0 0,1 1 1 0 0,0-1 0 0 0,0 1 0 0 0,1 0 0 0 0,0 1 0 0 0,1-1 0 0 0,0 1 0 0 0,0 0-1 0 0,0 1 1 0 0,-4 16 0 0 0,4-10-4 0 0,1-1-1 0 0,1 1 1 0 0,0 0 0 0 0,1 0-1 0 0,1 1 1 0 0,1-1-1 0 0,0 0 1 0 0,4 27 0 0 0,-1-31 13 0 0,-1 0 1 0 0,2 0 0 0 0,0-1 0 0 0,0 1 0 0 0,1-1-1 0 0,0 0 1 0 0,1-1 0 0 0,0 1 0 0 0,1-1 0 0 0,0 0-1 0 0,1-1 1 0 0,16 16 0 0 0,-11-12 29 0 0,1-2 1 0 0,0 0 0 0 0,1 0-1 0 0,0-2 1 0 0,1 0-1 0 0,0 0 1 0 0,0-2-1 0 0,19 7 1 0 0,-27-12 27 0 0,0 0 1 0 0,1 0 0 0 0,0-1-1 0 0,-1 0 1 0 0,1 0 0 0 0,0-1-1 0 0,-1 0 1 0 0,1-1 0 0 0,0 0-1 0 0,15-4 1 0 0,-18 4 17 0 0,0-1 0 0 0,0 0 0 0 0,0 0 0 0 0,-1 0 0 0 0,1-1 0 0 0,-1 0 0 0 0,1 0 0 0 0,-1 0 0 0 0,0-1 0 0 0,0 0 0 0 0,-1 0 0 0 0,1 0 0 0 0,-1-1 0 0 0,0 1 0 0 0,0-1 0 0 0,3-5 0 0 0,-6 8-19 0 0,0 1 0 0 0,-1 0-1 0 0,1-1 1 0 0,0 1 0 0 0,-1-1-1 0 0,0 1 1 0 0,1-1 0 0 0,-1 1-1 0 0,0-3 1 0 0,0 4 127 0 0,-2 7-701 0 0,3-5 525 0 0,-1 0 0 0 0,1 1 1 0 0,0-1-1 0 0,-1 0 0 0 0,1 0 1 0 0,1 0-1 0 0,-1 0 0 0 0,0 0 1 0 0,0 0-1 0 0,1 0 1 0 0,-1 0-1 0 0,1 0 0 0 0,2 2 1 0 0,-1-1 4 0 0,1-1 1 0 0,-1 1 0 0 0,1-1 0 0 0,0 0-1 0 0,-1 0 1 0 0,1 0 0 0 0,4 0-1 0 0,6 2 33 0 0,0-1 0 0 0,0 0 0 0 0,21 0 0 0 0,-33-3-12 0 0,11 1 81 0 0,1 0-1 0 0,-1-1 1 0 0,1-1 0 0 0,0 0 0 0 0,-1-1 0 0 0,0-1 0 0 0,25-8 0 0 0,-31 9 12 0 0,-2 0 0 0 0,1-1 0 0 0,0 0 0 0 0,0 0 0 0 0,-1 0 0 0 0,0-1 0 0 0,1 0 1 0 0,-2 0-1 0 0,1 0 0 0 0,0-1 0 0 0,-1 1 0 0 0,0-1 0 0 0,0 0 0 0 0,0 0 0 0 0,0-1 0 0 0,-1 1 0 0 0,0-1 0 0 0,4-11 1 0 0,-5 12-27 0 0,-1 1 1 0 0,0-1-1 0 0,0 0 1 0 0,-1 1 0 0 0,1-1-1 0 0,-1 0 1 0 0,0 1 0 0 0,0-1-1 0 0,-1 0 1 0 0,1 0 0 0 0,-1 1-1 0 0,0-1 1 0 0,0 1-1 0 0,-1-1 1 0 0,1 1 0 0 0,-1-1-1 0 0,0 1 1 0 0,-1 0 0 0 0,-4-8-1 0 0,3 7-22 0 0,-1-1 0 0 0,1 1 0 0 0,-1 0 0 0 0,-1 0 0 0 0,1 0 0 0 0,-1 1 0 0 0,1 0 0 0 0,-1 0 0 0 0,0 1 0 0 0,-1-1 0 0 0,1 1 0 0 0,-12-4 0 0 0,6 4-178 0 0,-1-1 1 0 0,0 2-1 0 0,0-1 1 0 0,0 2 0 0 0,0 0-1 0 0,0 0 1 0 0,0 1-1 0 0,-20 3 1 0 0,24-1-79 0 0,0 0 0 0 0,0 0-1 0 0,1 0 1 0 0,-1 1 0 0 0,0 1 0 0 0,1 0 0 0 0,0 0 0 0 0,0 0-1 0 0,0 1 1 0 0,1 0 0 0 0,0 1 0 0 0,0-1 0 0 0,-8 9-1 0 0,14-13-2 0 0,-1 1 0 0 0,1 0 0 0 0,-1 0 0 0 0,1 0 0 0 0,-1 0 0 0 0,1 0 0 0 0,0 0 0 0 0,0 1 0 0 0,0-1 0 0 0,0 0 0 0 0,1 1 0 0 0,-1-1 0 0 0,1 0 0 0 0,-1 1 0 0 0,1-1 0 0 0,0 1 0 0 0,0-1 0 0 0,0 1 0 0 0,0-1 0 0 0,0 0 0 0 0,1 4 0 0 0,1 0-699 0 0,0 0 0 0 0,0 0 0 0 0,1 0 0 0 0,-1 0 0 0 0,1 0 1 0 0,1-1-1 0 0,3 6 0 0 0,6 6 468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34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3553 0 0,'0'4'618'0'0,"-1"0"1"0"0,1 0-1 0 0,-1 1 1 0 0,1-1-1 0 0,0 0 1 0 0,1 0-1 0 0,1 8 0 0 0,10 31 664 0 0,-5-19-662 0 0,31 85 1002 0 0,-22-78-1186 0 0,-15-28-370 0 0,1-1 0 0 0,0 1-1 0 0,0 0 1 0 0,0-1 0 0 0,0 1 0 0 0,1-1 0 0 0,-1 0-1 0 0,4 3 52 0 0,-6-5-65 0 0,1 0-1 0 0,-1 0 1 0 0,0 0-1 0 0,0 1 0 0 0,0-1 1 0 0,0 0-1 0 0,0 0 1 0 0,1 0-1 0 0,-1 0 0 0 0,0 0 1 0 0,0 0-1 0 0,0 0 0 0 0,0 0 1 0 0,0 0-1 0 0,1 0 1 0 0,-1 0-1 0 0,0 0 0 0 0,0 0 1 0 0,0 0-1 0 0,0 0 0 0 0,1 0 1 0 0,-1 0-1 0 0,0 0 1 0 0,0 0-1 0 0,0 0 0 0 0,0 0 1 0 0,0 0-1 0 0,1 0 0 0 0,-1-1 1 0 0,0 1 256 0 0,1 0-257 0 0,-1 0 1 0 0,0-1-1 0 0,0 1 1 0 0,0 0-1 0 0,0 0 0 0 0,0 0 1 0 0,0 0-1 0 0,0-1 0 0 0,1-10 743 0 0,-4-12-523 0 0,-2-1-38 0 0,1 7-194 0 0,-9-24-1 0 0,11 37-65 0 0,0-1 0 0 0,1 1 0 0 0,0 0 0 0 0,0-1 0 0 0,0 1 0 0 0,0 0 0 0 0,0-1 0 0 0,1 1 0 0 0,0-1 0 0 0,0 1 0 0 0,0-1 0 0 0,0 1 0 0 0,1-1 0 0 0,0 1 0 0 0,0-1 0 0 0,0 1 0 0 0,1 0 0 0 0,2-6 0 0 0,-3 7-11 0 0,0 1 1 0 0,0-1 0 0 0,1 1-1 0 0,-1 0 1 0 0,1 0 0 0 0,0 0-1 0 0,-1 0 1 0 0,1 0 0 0 0,0 0-1 0 0,0 0 1 0 0,0 0 0 0 0,0 1-1 0 0,1-1 1 0 0,-1 1 0 0 0,0 0-1 0 0,1-1 1 0 0,4 0 0 0 0,-2 1 9 0 0,0 0-1 0 0,1 0 1 0 0,-1 1 0 0 0,0 0 0 0 0,0 0 0 0 0,1 0 0 0 0,-1 1-1 0 0,0 0 1 0 0,0 0 0 0 0,0 0 0 0 0,0 0 0 0 0,0 1 0 0 0,0 0-1 0 0,9 4 1 0 0,-4 0 39 0 0,0 0 1 0 0,0 0-1 0 0,-1 1 0 0 0,0 0 1 0 0,13 14-1 0 0,-12-10-61 0 0,0 1 0 0 0,-2 0 1 0 0,1 1-1 0 0,-2 0 0 0 0,0 1 0 0 0,0-1 0 0 0,-1 1 1 0 0,7 26-1 0 0,-12-35-349 0 0,0-1 1 0 0,0 1-1 0 0,1 10 0 0 0,-3 5-4262 0 0,1-9 2660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3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48 3369 0 0,'-8'-5'1012'0'0,"0"1"1"0"0,0 0-1 0 0,-1 0 1 0 0,0 1 0 0 0,1 0-1 0 0,-1 0 1 0 0,-10-1-1 0 0,-1 1-251 0 0,0 1-1 0 0,-23 1 0 0 0,39 1-739 0 0,0 1 0 0 0,0-1 0 0 0,-1 1 0 0 0,1 0 0 0 0,0 0 0 0 0,0 0 0 0 0,0 1 0 0 0,1-1 0 0 0,-1 1 0 0 0,0 0 0 0 0,1 0 0 0 0,-1 0 0 0 0,1 1 0 0 0,-1-1 0 0 0,1 1 0 0 0,0 0 1 0 0,0 0-1 0 0,0 0 0 0 0,-3 6 0 0 0,2-5-48 0 0,1 1 0 0 0,1 0 0 0 0,-1-1 1 0 0,1 1-1 0 0,-1 0 0 0 0,2 1 1 0 0,-1-1-1 0 0,0 0 0 0 0,1 0 0 0 0,0 1 1 0 0,0-1-1 0 0,1 1 0 0 0,-1-1 0 0 0,2 8 1 0 0,1-1 19 0 0,0 0 0 0 0,1 0 0 0 0,0-1 0 0 0,1 1 0 0 0,0-1 0 0 0,1 0 0 0 0,0 0 0 0 0,1-1 0 0 0,0 1 0 0 0,1-1 0 0 0,0 0 0 0 0,1-1 0 0 0,15 16 0 0 0,-18-21 35 0 0,1 1-1 0 0,0-1 0 0 0,0 0 1 0 0,0 0-1 0 0,0-1 1 0 0,0 1-1 0 0,1-1 0 0 0,0-1 1 0 0,0 1-1 0 0,-1-1 1 0 0,1-1-1 0 0,0 1 0 0 0,12 0 1 0 0,-11-1-25 0 0,1-1 1 0 0,-1-1-1 0 0,1 1 1 0 0,-1-1-1 0 0,0-1 1 0 0,1 0-1 0 0,-1 0 1 0 0,0 0-1 0 0,0-1 1 0 0,0 0-1 0 0,9-6 1 0 0,-3 2-95 0 0,0-2 0 0 0,0 0 1 0 0,-1 0-1 0 0,0-2 0 0 0,-1 1 1 0 0,21-25-1 0 0,-32 34 101 0 0,0 0 1 0 0,0 0-1 0 0,-1 0 0 0 0,1 0 1 0 0,0-1-1 0 0,-1 1 1 0 0,1 0-1 0 0,-1 0 0 0 0,1-1 1 0 0,-1 1-1 0 0,1 0 1 0 0,-1 0-1 0 0,0-1 0 0 0,0 1 1 0 0,0 0-1 0 0,0-1 0 0 0,0 1 1 0 0,0 0-1 0 0,0-1 1 0 0,0 1-1 0 0,0 0 0 0 0,-1-1 1 0 0,1 1-1 0 0,-1 0 1 0 0,1 0-1 0 0,-1-1 0 0 0,1 1 1 0 0,-1 0-1 0 0,0 0 1 0 0,1 0-1 0 0,-1 0 0 0 0,0 0 1 0 0,0 0-1 0 0,0 0 0 0 0,0 0 1 0 0,0 0-1 0 0,-2-1 1 0 0,3 1 1 0 0,8 7-589 0 0,10 1 719 0 0,-10-6-34 0 0,1 0-1 0 0,0-1 1 0 0,0 0 0 0 0,0-1 0 0 0,0 0 0 0 0,0 0-1 0 0,0-1 1 0 0,-1 0 0 0 0,15-5 0 0 0,-4-1 137 0 0,-1 0 0 0 0,-1 0 1 0 0,23-16-1 0 0,-38 22-168 0 0,1 1 0 0 0,-1-1 0 0 0,1 0 1 0 0,-1-1-1 0 0,1 1 0 0 0,-1 0 0 0 0,0-1 0 0 0,0 1 0 0 0,0-1 0 0 0,-1 1 1 0 0,1-1-1 0 0,-1 0 0 0 0,3-4 0 0 0,-4 5-31 0 0,1 0-1 0 0,-1 0 1 0 0,0 0-1 0 0,0 0 1 0 0,0 0-1 0 0,1 0 1 0 0,-2 0 0 0 0,1 0-1 0 0,0 0 1 0 0,0 1-1 0 0,-1-1 1 0 0,1 0-1 0 0,-1 0 1 0 0,1 0 0 0 0,-1 0-1 0 0,0 0 1 0 0,0 1-1 0 0,0-1 1 0 0,0 0-1 0 0,0 1 1 0 0,0-1 0 0 0,0 1-1 0 0,-2-2 1 0 0,-2-3-26 0 0,-1 0 0 0 0,0 1 0 0 0,0 0 0 0 0,0 0 0 0 0,0 0 0 0 0,-1 1 1 0 0,0 0-1 0 0,-14-6 0 0 0,17 8-73 0 0,-1 1-1 0 0,1-1 1 0 0,-1 1 0 0 0,0 0 0 0 0,1 1 0 0 0,-1-1 0 0 0,0 1 0 0 0,0 0-1 0 0,0 0 1 0 0,1 1 0 0 0,-1-1 0 0 0,0 1 0 0 0,0 0 0 0 0,1 0-1 0 0,-9 4 1 0 0,7-2-18 0 0,0 0 0 0 0,0 1-1 0 0,0-1 1 0 0,0 1 0 0 0,0 1-1 0 0,1-1 1 0 0,0 1 0 0 0,0 0-1 0 0,0 0 1 0 0,1 1 0 0 0,-1-1-1 0 0,-5 11 1 0 0,8-12 68 0 0,0 0 0 0 0,-1 0 0 0 0,1 1 0 0 0,1-1-1 0 0,-1 1 1 0 0,1 0 0 0 0,0-1 0 0 0,0 1 0 0 0,0 0 0 0 0,1 0 0 0 0,-1-1-1 0 0,1 1 1 0 0,0 0 0 0 0,1 0 0 0 0,-1 0 0 0 0,1-1 0 0 0,0 1 0 0 0,3 9-1 0 0,3 3-7 0 0,17 47-80 0 0,-23-58 86 0 0,1-1 1 0 0,0 1 0 0 0,1-1 0 0 0,-1 0-1 0 0,1 0 1 0 0,0 0 0 0 0,0 0 0 0 0,1 0-1 0 0,-1 0 1 0 0,1-1 0 0 0,0 0 0 0 0,0 0 0 0 0,1 0-1 0 0,-1 0 1 0 0,10 5 0 0 0,-8-6-13 0 0,0 0 1 0 0,0 0 0 0 0,0-1-1 0 0,0 0 1 0 0,0 0 0 0 0,1-1-1 0 0,-1 0 1 0 0,1 0 0 0 0,-1 0-1 0 0,1-1 1 0 0,-1 0-1 0 0,1 0 1 0 0,-1-1 0 0 0,8 0-1 0 0,5-4-857 0 0,0-1-1 0 0,0 0 0 0 0,0-2 1 0 0,-1 0-1 0 0,24-14 1 0 0,-19 10-1136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3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49 548 2993 0 0,'6'4'1140'0'0,"-1"1"1"0"0,1 0-1 0 0,-1 0 1 0 0,8 11-1 0 0,-8-9-3 0 0,1-1 1 0 0,-1 0-1 0 0,11 8 0 0 0,-3-3 3197 0 0,-19-19-2126 0 0,-28-28-666 0 0,18 20-1214 0 0,-16-22 1 0 0,21 24-281 0 0,8 11-80 0 0,0-1 0 0 0,0 1 0 0 0,0 0 0 0 0,1-1 0 0 0,-1 0 0 0 0,1 1 1 0 0,0-1-1 0 0,0 0 0 0 0,1 0 0 0 0,-1 0 0 0 0,1 0 0 0 0,-1-6 0 0 0,2 8-7 0 0,0 1 1 0 0,0 0-1 0 0,1 0 1 0 0,-1-1-1 0 0,1 1 0 0 0,-1 0 1 0 0,1 0-1 0 0,-1-1 1 0 0,1 1-1 0 0,0 0 0 0 0,-1 0 1 0 0,1 0-1 0 0,0 0 0 0 0,0 0 1 0 0,0 0-1 0 0,0 0 1 0 0,0 1-1 0 0,0-1 0 0 0,0 0 1 0 0,0 0-1 0 0,0 1 1 0 0,3-2-1 0 0,3-2-195 0 0,1 1-1 0 0,9-4 1 0 0,-15 7 207 0 0,16-5-948 0 0,0 0-1 0 0,32-2 0 0 0,-33 5-67 0 0,0-1 1 0 0,0 0-1 0 0,25-9 1 0 0,-31 7 340 0 0,-1 1 1 0 0,0-1 0 0 0,0-1-1 0 0,-1 0 1 0 0,1 0 0 0 0,-1-1-1 0 0,-1 0 1 0 0,1-1-1 0 0,13-16 1 0 0,-16 17 440 0 0,-1 0 1 0 0,0 0-1 0 0,-1-1 0 0 0,0 0 1 0 0,0 1-1 0 0,0-2 0 0 0,-1 1 0 0 0,0 0 1 0 0,-1-1-1 0 0,0 1 0 0 0,0-1 1 0 0,-1 0-1 0 0,1-9 0 0 0,-3 4 401 0 0,1 1-1 0 0,-1-1 0 0 0,-1 1 1 0 0,-1-1-1 0 0,0 1 1 0 0,0 0-1 0 0,-10-23 0 0 0,5 20 1424 0 0,-10-19-1 0 0,17 35-1514 0 0,1 0 0 0 0,0-1-1 0 0,0 1 1 0 0,0 0 0 0 0,0 0 0 0 0,-1 0 0 0 0,1-1 0 0 0,0 1 0 0 0,0 0 0 0 0,-1 0 0 0 0,1 0-1 0 0,0 0 1 0 0,0-1 0 0 0,-1 1 0 0 0,1 0 0 0 0,0 0 0 0 0,0 0 0 0 0,-1 0 0 0 0,1 0 0 0 0,0 0 0 0 0,-1 0-1 0 0,1 0 1 0 0,0 0 0 0 0,-1 0 0 0 0,1 0 0 0 0,0 0 0 0 0,0 0 0 0 0,-1 0 0 0 0,1 0 0 0 0,0 0 0 0 0,-1 0-1 0 0,1 0 1 0 0,0 0 0 0 0,0 0 0 0 0,-1 0 0 0 0,1 1 0 0 0,0-1 0 0 0,0 0 0 0 0,-1 0 0 0 0,1 0 0 0 0,0 0-1 0 0,0 1 1 0 0,-1-1 0 0 0,1 0 0 0 0,0 0 0 0 0,0 1 0 0 0,0-1 0 0 0,-1 1 0 0 0,0 0 28 0 0,0 0 0 0 0,1 0-1 0 0,-1 0 1 0 0,0 0 0 0 0,0 0 0 0 0,1 1 0 0 0,-1-1 0 0 0,0 2 0 0 0,0 4 61 0 0,0-1 0 0 0,1 1 0 0 0,0-1 0 0 0,0 1 0 0 0,0-1 0 0 0,1 1 0 0 0,0-1 0 0 0,2 8 0 0 0,6 26 647 0 0,4 45-1 0 0,-5-23-277 0 0,2 1-10 0 0,-4-18 39 0 0,1-1 0 0 0,16 47 1 0 0,-21-84-469 0 0,1 4 14 0 0,1-1 0 0 0,6 12 0 0 0,-9-19-7 0 0,1 0 0 0 0,0 0 0 0 0,0 0 0 0 0,0-1 0 0 0,0 1 0 0 0,0 0 0 0 0,1-1 0 0 0,-1 0 0 0 0,1 0 0 0 0,0 0 0 0 0,5 4 479 0 0,-8-6-485 0 0,0 0 1 0 0,0 0-1 0 0,0 0 0 0 0,1 0 1 0 0,-1 0-1 0 0,0 0 0 0 0,0 0 1 0 0,0 0-1 0 0,1 1 0 0 0,-1-1 1 0 0,0 0-1 0 0,0 0 0 0 0,0 0 1 0 0,0 0-1 0 0,1 0 0 0 0,-1 0 1 0 0,0 0-1 0 0,0-1 1 0 0,0 1-1 0 0,1 0 0 0 0,-1 0 1 0 0,0 0-1 0 0,0 0 0 0 0,-2-6 949 0 0,-11-11-560 0 0,10 13-253 0 0,-6-7-106 0 0,0 1 0 0 0,0 0 0 0 0,-1 0 0 0 0,-19-14-1 0 0,-47-27-40 0 0,50 36-185 0 0,0-2 0 0 0,-23-20 1 0 0,48 35 95 0 0,-1 1 0 0 0,1 0 0 0 0,0 0 0 0 0,0-1-1 0 0,0 1 1 0 0,0-1 0 0 0,0 1 0 0 0,0-1 0 0 0,0 1 0 0 0,-1-4 0 0 0,2 4 7 0 0,0 1 0 0 0,0-1 0 0 0,0 0 0 0 0,0 1 0 0 0,0-1 0 0 0,0 0 0 0 0,0 1 0 0 0,0-1 0 0 0,0 0 0 0 0,0 1 0 0 0,0-1 0 0 0,0 0 0 0 0,0 1 0 0 0,1-1 0 0 0,-1 0 0 0 0,0 1 0 0 0,1-1 0 0 0,-1 1 0 0 0,0-1 0 0 0,1 0 0 0 0,-1 1 0 0 0,0-1 0 0 0,1 1 1 0 0,-1-1-1 0 0,1 1 0 0 0,-1 0 0 0 0,1-1 0 0 0,-1 1 0 0 0,1-1 0 0 0,0 1 0 0 0,0-1 0 0 0,11-5-151 0 0,-1 1 0 0 0,1 0 0 0 0,1 1 0 0 0,-1 0 0 0 0,22-4 0 0 0,64-2-1463 0 0,-74 9 820 0 0,-4-2-1311 0 0,32-6 0 0 0,-44 7 1618 0 0,14-3-1227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41.52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12 162 3297 0 0,'18'1'2000'0'0,"0"-1"1"0"0,0-1 0 0 0,22-3 0 0 0,-32 3-1673 0 0,0-1 0 0 0,0 0 0 0 0,-1 0 1 0 0,1-1-1 0 0,0 0 0 0 0,-1 0 0 0 0,0-1 0 0 0,0 0 1 0 0,10-7-1 0 0,-15 10-213 0 0,0-1 1 0 0,0 1 0 0 0,0-1 0 0 0,0 0-1 0 0,-1 0 1 0 0,1 0 0 0 0,-1 0-1 0 0,1 0 1 0 0,-1 0 0 0 0,0 0 0 0 0,0 0-1 0 0,0 0 1 0 0,0-1 0 0 0,0 1-1 0 0,-1 0 1 0 0,1-1 0 0 0,-1 1 0 0 0,1 0-1 0 0,-1-1 1 0 0,0 1 0 0 0,0-1-1 0 0,0 1 1 0 0,0-1 0 0 0,0 1 0 0 0,-1-1-1 0 0,1 1 1 0 0,-2-4 0 0 0,1 3-94 0 0,0-1 0 0 0,-1 1 0 0 0,0 0 0 0 0,0 0 0 0 0,0-1 0 0 0,0 1 0 0 0,0 1 0 0 0,-1-1 0 0 0,1 0 0 0 0,-1 1 0 0 0,0-1 0 0 0,0 1 0 0 0,0 0 0 0 0,0 0 0 0 0,0 0 0 0 0,0 0 0 0 0,-7-2 1 0 0,5 2-54 0 0,0 0 1 0 0,0 1 0 0 0,0 0 0 0 0,0 0-1 0 0,0 0 1 0 0,0 1 0 0 0,0-1 0 0 0,0 1-1 0 0,0 1 1 0 0,0-1 0 0 0,0 1 0 0 0,-1-1-1 0 0,1 2 1 0 0,0-1 0 0 0,1 0 0 0 0,-1 1-1 0 0,0 0 1 0 0,0 0 0 0 0,1 1 0 0 0,-1-1 0 0 0,1 1-1 0 0,0 0 1 0 0,-1 0 0 0 0,2 0 0 0 0,-1 1-1 0 0,0-1 1 0 0,1 1 0 0 0,-1 0 0 0 0,1 0-1 0 0,0 0 1 0 0,0 1 0 0 0,1-1 0 0 0,-1 1-1 0 0,1-1 1 0 0,0 1 0 0 0,0 0 0 0 0,1 0-1 0 0,-1 0 1 0 0,1 0 0 0 0,0 0 0 0 0,1 0 0 0 0,-1 9-1 0 0,1-5 47 0 0,1 1 0 0 0,0-1 0 0 0,0 0 0 0 0,1 0 0 0 0,0 0 0 0 0,1-1-1 0 0,7 17 1 0 0,-9-22 12 0 0,1 0 0 0 0,0 1-1 0 0,-1-1 1 0 0,2 0 0 0 0,-1 0-1 0 0,0 0 1 0 0,0-1-1 0 0,1 1 1 0 0,0-1 0 0 0,-1 1-1 0 0,1-1 1 0 0,0 0 0 0 0,0 0-1 0 0,1 0 1 0 0,-1 0 0 0 0,0-1-1 0 0,0 1 1 0 0,1-1 0 0 0,-1 0-1 0 0,1 0 1 0 0,-1 0-1 0 0,5 0 1 0 0,2 0 93 0 0,0-1-1 0 0,0 0 0 0 0,0-1 1 0 0,0 0-1 0 0,0 0 1 0 0,0-1-1 0 0,0-1 0 0 0,17-6 1 0 0,-12 3-563 0 0,19-12 0 0 0,13-12-4003 0 0,-37 24 1557 0 0,3-2-2491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0:3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6201 0 0,'1'6'220'0'0,"1"-1"0"0"0,0 1-1 0 0,0-1 1 0 0,1 1-1 0 0,0-1 1 0 0,0 0 0 0 0,0 0-1 0 0,0-1 1 0 0,1 1-1 0 0,0 0 1 0 0,0-1 0 0 0,0 0-1 0 0,0 0 1 0 0,1 0-1 0 0,0-1 1 0 0,0 0 0 0 0,0 1-1 0 0,0-2 1 0 0,0 1-1 0 0,0-1 1 0 0,1 1 0 0 0,-1-1-1 0 0,1-1 1 0 0,0 1-1 0 0,-1-1 1 0 0,8 1 0 0 0,1-1 122 0 0,0 0 0 0 0,-1-1 1 0 0,1-1-1 0 0,0 0 1 0 0,-1-1-1 0 0,27-6 1 0 0,-32 6-83 0 0,0-1 0 0 0,0 0 1 0 0,0-1-1 0 0,0 0 1 0 0,0 0-1 0 0,-1 0 1 0 0,0-1-1 0 0,0 0 0 0 0,0 0 1 0 0,0-1-1 0 0,-1 0 1 0 0,7-8-1 0 0,-12 12-139 0 0,1 0 1 0 0,-1 0-1 0 0,1-1 0 0 0,-1 1 1 0 0,0 0-1 0 0,0-1 0 0 0,0 1 0 0 0,0-1 1 0 0,0 1-1 0 0,-1-1 0 0 0,1 0 0 0 0,-1 1 1 0 0,0-1-1 0 0,0-4 0 0 0,0 3 11 0 0,0 0 1 0 0,-1 0-1 0 0,0-1 0 0 0,0 1 0 0 0,0 0 0 0 0,-1 0 1 0 0,0 0-1 0 0,-2-5 0 0 0,-2-2 42 0 0,-1 1 0 0 0,-1-1 0 0 0,0 1 1 0 0,-18-18-1 0 0,11 14-176 0 0,1-1-259 0 0,-28-21 0 0 0,39 34 146 0 0,0 0 1 0 0,1 1 0 0 0,-1-1 0 0 0,0 1 0 0 0,0 0 0 0 0,0 0-1 0 0,0 0 1 0 0,0 0 0 0 0,0 0 0 0 0,0 1 0 0 0,0-1-1 0 0,0 1 1 0 0,0 0 0 0 0,-5 0 0 0 0,3 1-27 0 0,0-1 1 0 0,1 1 0 0 0,-1 1-1 0 0,0-1 1 0 0,1 1-1 0 0,-1 0 1 0 0,1 0-1 0 0,-8 4 1 0 0,4 0-297 0 0,-1 0 1 0 0,1 1 0 0 0,0 0 0 0 0,0 1 0 0 0,0-1-1 0 0,1 1 1 0 0,-11 17 0 0 0,14-19-704 0 0,0 1-1 0 0,-5 13 1 0 0,3-1-1607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 1904 0 0,'-1'-3'1497'0'0,"-1"1"0"0"0,1-1-1 0 0,0 0 1 0 0,-2-6 0 0 0,3 7-1178 0 0,-1 0-1 0 0,1 0 1 0 0,0 1 0 0 0,0-1 0 0 0,0 0-1 0 0,0 0 1 0 0,0 0 0 0 0,1-2 0 0 0,-1 2-251 0 0,1 1 0 0 0,0-1 1 0 0,0 0-1 0 0,-1 0 0 0 0,1 1 1 0 0,0-1-1 0 0,1 0 0 0 0,-1 1 1 0 0,0-1-1 0 0,0 1 0 0 0,1-1 1 0 0,-1 1-1 0 0,1 0 0 0 0,-1-1 1 0 0,1 1-1 0 0,-1 0 0 0 0,1 0 1 0 0,3-1-1 0 0,1-1-68 0 0,1 1 0 0 0,-1 0 1 0 0,1 0-1 0 0,0 0 0 0 0,-1 1 0 0 0,1 0 0 0 0,0 0 1 0 0,0 1-1 0 0,0 0 0 0 0,9 1 0 0 0,-7 0-11 0 0,1 0 0 0 0,-1 1 0 0 0,0 0 0 0 0,0 1 0 0 0,0 0-1 0 0,0 0 1 0 0,8 5 0 0 0,5 8 126 0 0,-20-15-97 0 0,-1 0-1 0 0,0 1 0 0 0,1-1 1 0 0,-1 0-1 0 0,0 0 1 0 0,0 1-1 0 0,0-1 0 0 0,0 1 1 0 0,-1-1-1 0 0,1 1 1 0 0,0-1-1 0 0,0 1 1 0 0,0 2-1 0 0,-1-2 2 0 0,0-1 0 0 0,-1 0 0 0 0,1 0 0 0 0,0 1 0 0 0,-1-1 0 0 0,1 0 1 0 0,0 0-1 0 0,-1 0 0 0 0,0 1 0 0 0,1-1 0 0 0,-1 0 0 0 0,0 0 0 0 0,1 0 0 0 0,-1 0 0 0 0,0 0 0 0 0,-1 1 0 0 0,-18 15 6 0 0,16-14-17 0 0,-55 52-98 0 0,37-32 31 0 0,-25 26-25 0 0,42-42 59 0 0,0 0 0 0 0,0 1 1 0 0,0-1-1 0 0,1 1 1 0 0,-6 14-1 0 0,10-21 16 0 0,-1 1-1 0 0,0 0 1 0 0,1 0 0 0 0,-1 0-1 0 0,1 0 1 0 0,0 0 0 0 0,0 0 0 0 0,0 0-1 0 0,0-1 1 0 0,0 1 0 0 0,0 0-1 0 0,0 0 1 0 0,1 0 0 0 0,-1 0-1 0 0,2 3 1 0 0,-2-4 11 0 0,1 0 0 0 0,0 0-1 0 0,0 0 1 0 0,-1 0 0 0 0,1 0 0 0 0,0 0-1 0 0,0-1 1 0 0,0 1 0 0 0,0 0 0 0 0,0-1-1 0 0,0 1 1 0 0,0 0 0 0 0,0-1-1 0 0,0 1 1 0 0,0-1 0 0 0,0 0 0 0 0,0 1-1 0 0,0-1 1 0 0,0 0 0 0 0,1 0 0 0 0,-1 1-1 0 0,0-1 1 0 0,0 0 0 0 0,0 0 0 0 0,0 0-1 0 0,1-1 1 0 0,0 1 0 0 0,17-3 96 0 0,19-4 1 0 0,-27 4-99 0 0,0 0 0 0 0,1 1 1 0 0,-1 1-1 0 0,0 0 0 0 0,1 0 0 0 0,17 2 1 0 0,-28-1-4 0 0,15 3-1105 0 0,0-2 1 0 0,22 1 0 0 0,-27-3-900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 5169 0 0,'0'0'218'0'0,"1"-1"-1"0"0,-1 0 0 0 0,0 0 1 0 0,0 0-1 0 0,0 1 1 0 0,0-1-1 0 0,1 0 0 0 0,-1 0 1 0 0,0 0-1 0 0,1 1 1 0 0,-1-1-1 0 0,0 0 0 0 0,1 1 1 0 0,-1-1-1 0 0,1 0 1 0 0,-1 1-1 0 0,1-1 0 0 0,0 1 1 0 0,-1-1-1 0 0,2 0 1 0 0,0-1-6 0 0,0 1 1 0 0,0 0 0 0 0,1 0 0 0 0,-1 0-1 0 0,0 1 1 0 0,0-1 0 0 0,4 0 0 0 0,3-1 54 0 0,1 1-1 0 0,15 0 1 0 0,-25 1-240 0 0,2 0-1 0 0,5 0 11 0 0,0 0 0 0 0,-1 0 0 0 0,1 0 0 0 0,0 1 0 0 0,0 0 0 0 0,-1 0 0 0 0,1 1 0 0 0,0 0 0 0 0,-1 0 0 0 0,10 5 0 0 0,-15-7-35 0 0,2 2 38 0 0,1 0 1 0 0,-1 0-1 0 0,7 6 1 0 0,-10-8-24 0 0,1 0 1 0 0,-1 1-1 0 0,1-1 1 0 0,-1 1-1 0 0,1-1 1 0 0,-1 0 0 0 0,0 1-1 0 0,1-1 1 0 0,-1 1-1 0 0,0-1 1 0 0,1 1-1 0 0,-1-1 1 0 0,0 1 0 0 0,0 0-1 0 0,1-1 1 0 0,-1 1-1 0 0,0-1 1 0 0,0 1-1 0 0,0 0 1 0 0,0-1 0 0 0,0 1-1 0 0,0-1 1 0 0,0 1-1 0 0,0-1 1 0 0,0 1 0 0 0,0 0-1 0 0,0-1 1 0 0,0 1-1 0 0,-1-1 1 0 0,1 1-1 0 0,0 0 1 0 0,0-1 0 0 0,-1 1-1 0 0,1-1 1 0 0,0 1-1 0 0,-1 0 1 0 0,-4 4 75 0 0,0 0 1 0 0,0 0 0 0 0,-1-1-1 0 0,0 0 1 0 0,-8 5-1 0 0,-33 16 7 0 0,42-23-115 0 0,0 0 0 0 0,0 0 0 0 0,1 1 0 0 0,-1 0 0 0 0,1 0 0 0 0,-1 0 0 0 0,1 0 0 0 0,0 0 0 0 0,0 1 0 0 0,-4 6 0 0 0,7-10 6 0 0,1 1-1 0 0,0-1 1 0 0,0 0-1 0 0,0 1 1 0 0,-1-1 0 0 0,1 1-1 0 0,0-1 1 0 0,0 0 0 0 0,0 1-1 0 0,0-1 1 0 0,0 1-1 0 0,0-1 1 0 0,0 0 0 0 0,0 1-1 0 0,0-1 1 0 0,0 1 0 0 0,0-1-1 0 0,0 1 1 0 0,0-1-1 0 0,0 0 1 0 0,0 1 0 0 0,1-1-1 0 0,-1 0 1 0 0,0 1 0 0 0,0-1-1 0 0,1 1 1 0 0,-1 0 0 0 0,1 0 0 0 0,0 0 0 0 0,0-1 0 0 0,0 1 0 0 0,0 0 0 0 0,0-1 0 0 0,-1 1 0 0 0,1 0 0 0 0,2 0 0 0 0,1 1 7 0 0,1-1 0 0 0,-1 0 0 0 0,0 1 0 0 0,5-1 0 0 0,15 2-20 0 0,25-2 0 0 0,-32-1 18 0 0,1 1 0 0 0,-1 0 0 0 0,30 7 0 0 0,-45-8 8 0 0,-1 0 0 0 0,0 1 0 0 0,0-1 1 0 0,0 0-1 0 0,0 1 0 0 0,0-1 1 0 0,0 1-1 0 0,0-1 0 0 0,0 1 1 0 0,0-1-1 0 0,0 1 0 0 0,0 0 0 0 0,0-1 1 0 0,0 1-1 0 0,0 0 0 0 0,-1 0 1 0 0,1 0-1 0 0,0 0 0 0 0,-1 0 0 0 0,2 1 1 0 0,-2-1 32 0 0,0 0 0 0 0,0 0-1 0 0,0 0 1 0 0,0 0 0 0 0,0 0 0 0 0,0 0 0 0 0,0 0 0 0 0,0 0 0 0 0,0 0 0 0 0,0 0 0 0 0,-1-1 0 0 0,1 1-1 0 0,0 0 1 0 0,-1 0 0 0 0,1 0 0 0 0,0 0 0 0 0,-1 0 0 0 0,-1 1 0 0 0,-1 2 110 0 0,0 0 1 0 0,-1 0-1 0 0,0 0 1 0 0,0 0-1 0 0,0-1 1 0 0,-1 0-1 0 0,-5 4 1 0 0,-10 5 79 0 0,-2-1-1 0 0,-33 12 1 0 0,44-19-353 0 0,-1-1-1 0 0,1 0 0 0 0,0-1 1 0 0,-1 0-1 0 0,0-1 1 0 0,1 0-1 0 0,-16-1 1 0 0,26 0-59 0 0,0 0 0 0 0,-1 0 0 0 0,1 0 0 0 0,0 0 0 0 0,0 0 0 0 0,0 0 0 0 0,-1-1 0 0 0,1 1 0 0 0,0-1 0 0 0,0 1 0 0 0,0-1 0 0 0,0 1 0 0 0,0-1 0 0 0,-1 1 0 0 0,1-1 0 0 0,0 0 0 0 0,1 0 1 0 0,-1 0-1 0 0,0 1 0 0 0,0-1 0 0 0,-1-2 0 0 0,0-2-1497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7258 0 0,'0'0'1783'0'0,"-6"7"310"0"0,-37 126-815 0 0,34-96-1250 0 0,2 1 0 0 0,2 0-1 0 0,0 41 1 0 0,2-31-32 0 0,2-40-114 0 0,0-3-329 0 0,1 0 1 0 0,0 0-1 0 0,0 0 1 0 0,0-1-1 0 0,0 1 1 0 0,1 0-1 0 0,1 6 1 0 0,2-3-3382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35 191 7698 0 0,'0'2'91'0'0,"1"0"1"0"0,-1 0 0 0 0,0 0 0 0 0,0 0 0 0 0,1-1 0 0 0,-1 1-1 0 0,1 0 1 0 0,0 0 0 0 0,0 0 0 0 0,-1 0 0 0 0,1-1-1 0 0,0 1 1 0 0,0 0 0 0 0,3 2 0 0 0,-2-1 17 0 0,1-1 0 0 0,-1 0 1 0 0,1 1-1 0 0,0-1 0 0 0,0 0 0 0 0,0-1 1 0 0,6 4-1 0 0,-2-2 122 0 0,0-1 0 0 0,0 1-1 0 0,1-2 1 0 0,-1 1 0 0 0,0-1 0 0 0,1 0 0 0 0,8 0 0 0 0,-10-1-88 0 0,0 0 0 0 0,0-1 0 0 0,0 0 1 0 0,0 0-1 0 0,-1-1 0 0 0,1 1 0 0 0,0-1 1 0 0,-1 0-1 0 0,1-1 0 0 0,-1 0 0 0 0,0 1 0 0 0,0-2 1 0 0,6-4-1 0 0,-7 6-2 0 0,0-2-1 0 0,-1 1 1 0 0,0 0 0 0 0,0-1 0 0 0,0 1 0 0 0,0-1 0 0 0,0 0-1 0 0,-1 0 1 0 0,0 0 0 0 0,0 0 0 0 0,0-1 0 0 0,0 1-1 0 0,-1-1 1 0 0,1 1 0 0 0,-1-1 0 0 0,0 1 0 0 0,0-8-1 0 0,-1 6 5 0 0,0-1 0 0 0,0 1 0 0 0,-1-1 0 0 0,0 1 0 0 0,0-1 0 0 0,0 1 0 0 0,-1 0 0 0 0,0-1 0 0 0,0 1 0 0 0,-1 0 0 0 0,0 0 0 0 0,0 1 0 0 0,0-1 0 0 0,-8-9 0 0 0,8 11-177 0 0,-1 0 1 0 0,0 0 0 0 0,1 1-1 0 0,-1-1 1 0 0,-1 1-1 0 0,1 0 1 0 0,0 0 0 0 0,-1 1-1 0 0,1-1 1 0 0,-1 1 0 0 0,0 0-1 0 0,0 1 1 0 0,0-1 0 0 0,0 1-1 0 0,0 0 1 0 0,0 0 0 0 0,0 0-1 0 0,0 1 1 0 0,-6-1-1 0 0,3 1-286 0 0,0 1-1 0 0,1 0 1 0 0,-1 0-1 0 0,0 0 1 0 0,1 1-1 0 0,-1 0 1 0 0,1 1-1 0 0,0-1 1 0 0,0 1-1 0 0,0 1 1 0 0,0-1-1 0 0,0 1 1 0 0,1 0-1 0 0,0 1 1 0 0,0 0-1 0 0,-9 8 1 0 0,6 0-1300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30 4417 0 0,'-7'-4'1819'0'0,"-1"-1"0"0"0,-1 2 0 0 0,-9-5 0 0 0,11 6-946 0 0,-1 0 0 0 0,0 0 0 0 0,-12-1 0 0 0,11 3-796 0 0,1-1-1 0 0,-1 2 1 0 0,0-1-1 0 0,1 1 1 0 0,-1 1-1 0 0,0-1 1 0 0,1 2 0 0 0,0-1-1 0 0,-1 1 1 0 0,1 0-1 0 0,0 1 1 0 0,0 0-1 0 0,-10 7 1 0 0,10-6-117 0 0,1 0 0 0 0,0 1 0 0 0,0 0 0 0 0,0 0-1 0 0,1 1 1 0 0,0 0 0 0 0,0 0 0 0 0,0 0 0 0 0,-5 12 0 0 0,8-14 0 0 0,1 0-1 0 0,-1 0 1 0 0,1 0-1 0 0,1 0 1 0 0,-1 1 0 0 0,1-1-1 0 0,0 0 1 0 0,0 1-1 0 0,1-1 1 0 0,-1 1 0 0 0,1-1-1 0 0,1 1 1 0 0,-1-1-1 0 0,1 1 1 0 0,0-1-1 0 0,0 0 1 0 0,2 7 0 0 0,-1-7 35 0 0,0 1 1 0 0,1-1 0 0 0,0 0 0 0 0,0 0-1 0 0,0 0 1 0 0,1-1 0 0 0,-1 1 0 0 0,1-1-1 0 0,0 0 1 0 0,1 0 0 0 0,-1 0 0 0 0,0 0 0 0 0,1-1-1 0 0,0 0 1 0 0,0 0 0 0 0,0 0 0 0 0,0 0-1 0 0,1-1 1 0 0,-1 0 0 0 0,1 0 0 0 0,8 1-1 0 0,-9-2 31 0 0,-1 0 0 0 0,1 0-1 0 0,0-1 1 0 0,-1 0 0 0 0,1 0-1 0 0,0 0 1 0 0,-1 0-1 0 0,1-1 1 0 0,-1 0 0 0 0,1 0-1 0 0,-1 0 1 0 0,1 0-1 0 0,-1-1 1 0 0,1 0 0 0 0,-1 0-1 0 0,0 0 1 0 0,0 0 0 0 0,0-1-1 0 0,0 1 1 0 0,-1-1-1 0 0,1 0 1 0 0,-1 0 0 0 0,1-1-1 0 0,-1 1 1 0 0,0-1-1 0 0,-1 0 1 0 0,4-4 0 0 0,-5 6 25 0 0,1-1-1 0 0,-1 1 1 0 0,0-1 0 0 0,-1 1 0 0 0,1-1 0 0 0,0 1 0 0 0,-1-1-1 0 0,1 1 1 0 0,-1-1 0 0 0,0 0 0 0 0,0 1 0 0 0,0-1 0 0 0,0 0 0 0 0,0 1-1 0 0,-1-1 1 0 0,1 1 0 0 0,-1-1 0 0 0,0 1 0 0 0,0-1 0 0 0,0 1-1 0 0,0-1 1 0 0,0 1 0 0 0,0 0 0 0 0,0-1 0 0 0,-1 1 0 0 0,1 0 0 0 0,-3-2-1 0 0,1 0-24 0 0,0 1 0 0 0,0 0-1 0 0,-1 0 1 0 0,1 0-1 0 0,-1 0 1 0 0,0 0-1 0 0,0 1 1 0 0,0 0-1 0 0,0-1 1 0 0,0 2 0 0 0,0-1-1 0 0,0 0 1 0 0,-1 1-1 0 0,-8-2 1 0 0,7 2-225 0 0,0 1 0 0 0,0 0 1 0 0,0 0-1 0 0,0 1 0 0 0,0-1 0 0 0,0 1 1 0 0,1 1-1 0 0,-1-1 0 0 0,0 1 0 0 0,-8 3 1 0 0,10-3-323 0 0,0 1 1 0 0,0-1 0 0 0,0 0-1 0 0,0 1 1 0 0,0 0-1 0 0,1 0 1 0 0,-1 0 0 0 0,-4 7-1 0 0,1-1-695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9466 0 0,'-9'15'201'0'0,"1"0"1"0"0,1 0-1 0 0,0 1 0 0 0,1 0 0 0 0,0 0 1 0 0,-3 20-1 0 0,0 9 373 0 0,-3 48 1 0 0,6-14-919 0 0,6-65 108 0 0,1 0 0 0 0,0 0 0 0 0,4 22 0 0 0,-2-24-1466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 9458 0 0,'-1'0'71'0'0,"1"-1"0"0"0,0 1 0 0 0,-1-1 0 0 0,1 0 0 0 0,0 1 0 0 0,0-1 0 0 0,0 1 0 0 0,-1-1 0 0 0,1 0 0 0 0,0 1 0 0 0,0-1-1 0 0,0 1 1 0 0,0-1 0 0 0,0 0 0 0 0,0 1 0 0 0,0-1 0 0 0,0 1 0 0 0,1-1 0 0 0,-1 0 0 0 0,0 1 0 0 0,0-1 0 0 0,0 1 0 0 0,1-1 0 0 0,-1 1 0 0 0,0-1 0 0 0,1 0 0 0 0,-1 1 0 0 0,0-1 0 0 0,1 1 0 0 0,-1 0 0 0 0,1-1 0 0 0,-1 1 0 0 0,0-1-1 0 0,1 1 1 0 0,-1 0 0 0 0,1-1 0 0 0,0 1 0 0 0,-1 0 0 0 0,1-1 0 0 0,-1 1 0 0 0,2 0 0 0 0,3-2-45 0 0,0 0-1 0 0,0 0 1 0 0,10-2-1 0 0,-11 3 156 0 0,15-3-63 0 0,0 1 0 0 0,0 0-1 0 0,0 2 1 0 0,20 0 0 0 0,-36 2-101 0 0,0-1 0 0 0,0 0 1 0 0,0 1-1 0 0,1 0 1 0 0,-1 0-1 0 0,3 1 0 0 0,-5-2-6 0 0,-1 1-1 0 0,1-1 0 0 0,0 0 0 0 0,0 1 0 0 0,-1-1 1 0 0,1 0-1 0 0,0 1 0 0 0,-1-1 0 0 0,1 1 0 0 0,0-1 1 0 0,-1 1-1 0 0,1 0 0 0 0,-1-1 0 0 0,1 1 0 0 0,-1 0 0 0 0,1-1 1 0 0,-1 1-1 0 0,1 0 0 0 0,-1-1 0 0 0,0 1 0 0 0,1 0 1 0 0,-1 0-1 0 0,0 0 0 0 0,0-1 0 0 0,1 1 0 0 0,-1 0 1 0 0,0 0-1 0 0,0 1 0 0 0,-1 0 18 0 0,0 1-1 0 0,0-1 1 0 0,0 1 0 0 0,-1-1 0 0 0,1 1-1 0 0,-1-1 1 0 0,0 0 0 0 0,1 0 0 0 0,-5 4-1 0 0,0 2 15 0 0,-17 21-9 0 0,-58 83-22 0 0,79-109-26 0 0,0 0 0 0 0,0 1 0 0 0,1-1 1 0 0,-1 0-1 0 0,1 1 0 0 0,0-1 0 0 0,0 1 0 0 0,0-1 1 0 0,1 1-1 0 0,-1-1 0 0 0,1 1 0 0 0,0-1 0 0 0,0 5 1 0 0,0-6 8 0 0,1 0 0 0 0,-1 0 0 0 0,1 0 0 0 0,-1 0 0 0 0,1 0 0 0 0,0 0 0 0 0,0-1 1 0 0,-1 1-1 0 0,1 0 0 0 0,0-1 0 0 0,1 1 0 0 0,-1-1 0 0 0,0 1 0 0 0,0-1 0 0 0,1 1 0 0 0,-1-1 1 0 0,1 0-1 0 0,-1 0 0 0 0,1 0 0 0 0,0 1 0 0 0,-1-2 0 0 0,1 1 0 0 0,0 0 0 0 0,0 0 0 0 0,2 0 1 0 0,6 2 1 0 0,0-1 0 0 0,-1 0 1 0 0,1-1-1 0 0,0 0 0 0 0,0-1 1 0 0,0 0-1 0 0,0 0 0 0 0,17-4 1 0 0,-13 2-718 0 0,-1-2 1 0 0,1 0-1 0 0,-1 0 1 0 0,0-1-1 0 0,20-10 1 0 0,-31 14 453 0 0,0 0 0 0 0,-1-1 0 0 0,1 1 0 0 0,0 0 0 0 0,-1-1 0 0 0,1 1 0 0 0,0-1 0 0 0,1-2 0 0 0,-3 4 235 0 0,0 0-1 0 0,1-1 1 0 0,-1 1 0 0 0,0 0-1 0 0,0-1 1 0 0,0 1 0 0 0,0 0-1 0 0,0-1 1 0 0,0 1 0 0 0,0 0-1 0 0,1-1 1 0 0,-1 1-1 0 0,0 0 1 0 0,0-1 0 0 0,0 1-1 0 0,0 0 1 0 0,0-1 0 0 0,-1 1-1 0 0,1-1 1 0 0,0 1 0 0 0,0-1-1 0 0,0 1 46 0 0,-1-1 1 0 0,1 0-1 0 0,-1 1 0 0 0,1-1 1 0 0,-1 1-1 0 0,1 0 0 0 0,-1-1 1 0 0,0 1-1 0 0,1-1 0 0 0,-1 1 1 0 0,1 0-1 0 0,-1-1 0 0 0,0 1 0 0 0,1 0 1 0 0,-2-1-1 0 0,1 1 43 0 0,0 0-1 0 0,0 0 1 0 0,0-1-1 0 0,1 1 1 0 0,-1 0-1 0 0,0 0 1 0 0,0 0-1 0 0,0 0 1 0 0,0 0-1 0 0,0 1 1 0 0,1-1 0 0 0,-1 0-1 0 0,0 0 1 0 0,0 0-1 0 0,0 1 1 0 0,0-1-1 0 0,1 0 1 0 0,-2 2-1 0 0,2-2-37 0 0,-1 0-1 0 0,1 0 0 0 0,0 1 1 0 0,0-1-1 0 0,-1 0 0 0 0,1 0 1 0 0,0 1-1 0 0,0-1 0 0 0,0 0 1 0 0,-1 1-1 0 0,1-1 1 0 0,0 0-1 0 0,0 1 0 0 0,0-1 1 0 0,0 0-1 0 0,0 1 0 0 0,0-1 1 0 0,0 0-1 0 0,0 1 0 0 0,0-1 1 0 0,0 0-1 0 0,0 1 1 0 0,0-1-1 0 0,0 0 0 0 0,0 1 1 0 0,0-1-1 0 0,0 0 0 0 0,0 1 1 0 0,0-1-1 0 0,1 0 0 0 0,-1 1 1 0 0,0-1-1 0 0,0 0 0 0 0,0 1 1 0 0,0-1-1 0 0,1 0 1 0 0,-1 1-1 0 0,0-1 0 0 0,0 0 1 0 0,1 0-1 0 0,-1 0 0 0 0,0 1 1 0 0,1-1-1 0 0,-1 0 0 0 0,1 0 1 0 0,4 4 128 0 0,0-1 0 0 0,0 1 0 0 0,0-1 1 0 0,0-1-1 0 0,1 1 0 0 0,-1-1 0 0 0,1 0 0 0 0,-1 0 1 0 0,1-1-1 0 0,0 0 0 0 0,0 0 0 0 0,0 0 0 0 0,0 0 1 0 0,0-1-1 0 0,0 0 0 0 0,0-1 0 0 0,0 1 0 0 0,0-1 1 0 0,0 0-1 0 0,-1 0 0 0 0,1-1 0 0 0,0 0 0 0 0,-1 0 1 0 0,1 0-1 0 0,-1-1 0 0 0,1 0 0 0 0,-1 0 0 0 0,0 0 1 0 0,0 0-1 0 0,-1-1 0 0 0,7-6 0 0 0,-8 7 40 0 0,-1 1-1 0 0,1-1 1 0 0,-1 0 0 0 0,0 0-1 0 0,0 0 1 0 0,0 0 0 0 0,0-1-1 0 0,-1 1 1 0 0,1 0 0 0 0,-1-1-1 0 0,0 1 1 0 0,0-1 0 0 0,0 1-1 0 0,-1-1 1 0 0,1 1 0 0 0,-1-1-1 0 0,0-5 1 0 0,0 4-20 0 0,-1 0 0 0 0,0 0 0 0 0,0 0 0 0 0,0 0 0 0 0,-1 0 0 0 0,1 0 1 0 0,-1 0-1 0 0,-1 1 0 0 0,1-1 0 0 0,0 1 0 0 0,-6-8 0 0 0,3 7-123 0 0,1 0 0 0 0,-1 0 0 0 0,1 0-1 0 0,-1 1 1 0 0,-1 0 0 0 0,1 0 0 0 0,-1 0 0 0 0,-11-6 0 0 0,13 8-157 0 0,0 0 0 0 0,-1 1 0 0 0,1-1 0 0 0,-1 1 0 0 0,1 0 0 0 0,-1 0 0 0 0,0 0 0 0 0,1 1 0 0 0,-1 0 0 0 0,0 0 1 0 0,1 0-1 0 0,-10 2 0 0 0,5 0-306 0 0,0 1 0 0 0,1 0-1 0 0,-1 1 1 0 0,1 0 0 0 0,0 0 0 0 0,0 1 0 0 0,0 0 0 0 0,1 1 0 0 0,-12 10 0 0 0,2 1-1173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1:3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4609 0 0,'-1'-1'526'0'0,"0"0"0"0"0,0-1 0 0 0,0 1-1 0 0,1 0 1 0 0,-1-1 0 0 0,0 1 0 0 0,1 0 0 0 0,-1-1 0 0 0,1 1-1 0 0,-1-1 1 0 0,1 1 0 0 0,-1-3 0 0 0,1 3-447 0 0,0 0 0 0 0,1 0 1 0 0,-1 1-1 0 0,0-1 0 0 0,0 0 0 0 0,0 1 1 0 0,1-1-1 0 0,-1 0 0 0 0,0 1 0 0 0,0-1 1 0 0,1 1-1 0 0,-1-1 0 0 0,1 0 0 0 0,-1 1 1 0 0,1-1-1 0 0,-1 1 0 0 0,1-1 0 0 0,-1 1 1 0 0,1-1-1 0 0,-1 1 0 0 0,1 0 0 0 0,-1-1 0 0 0,1 1 1 0 0,0-1-1 0 0,-1 1 0 0 0,1 0 0 0 0,0 0 1 0 0,1-1-1 0 0,11-3 117 0 0,0-1-1 0 0,0 2 1 0 0,0 0 0 0 0,1 1 0 0 0,0 0-1 0 0,-1 1 1 0 0,1 0 0 0 0,23 2 0 0 0,-34 0-203 0 0,1 0 1 0 0,-1 0 0 0 0,1 0-1 0 0,-1 0 1 0 0,1 0 0 0 0,-1 1-1 0 0,0 0 1 0 0,6 3 0 0 0,-9-5 8 0 0,1 1 0 0 0,0-1 0 0 0,0 1-1 0 0,-1-1 1 0 0,1 1 0 0 0,0 0 0 0 0,-1-1 0 0 0,1 1 0 0 0,-1 0 0 0 0,1 0 0 0 0,-1-1 0 0 0,1 1 0 0 0,-1 0-1 0 0,1 0 1 0 0,-1 0 0 0 0,0 0 0 0 0,1 0 0 0 0,-1 0 0 0 0,0-1 0 0 0,0 1 0 0 0,0 0 0 0 0,0 0-1 0 0,0 0 1 0 0,0 0 0 0 0,0 0 0 0 0,0 0 0 0 0,0 0 0 0 0,0 0 0 0 0,0 0 0 0 0,-1 0 0 0 0,1-1-1 0 0,0 1 1 0 0,-1 0 0 0 0,1 0 0 0 0,0 0 0 0 0,-2 1 0 0 0,-11 16-61 0 0,-2 0 1 0 0,0-1-1 0 0,-20 18 1 0 0,5-6-39 0 0,22-20 88 0 0,-4 3-7 0 0,-12 15 0 0 0,22-24 1 0 0,0 0 1 0 0,-1 1 0 0 0,1-1-1 0 0,0 0 1 0 0,1 1 0 0 0,-1 0 0 0 0,1-1-1 0 0,-1 1 1 0 0,1 0 0 0 0,-1 6 0 0 0,2-9 2 0 0,0 1 1 0 0,0 0-1 0 0,0 0 1 0 0,0 0-1 0 0,0 0 1 0 0,0 0-1 0 0,0-1 1 0 0,1 1-1 0 0,-1 0 1 0 0,1 0-1 0 0,0 0 1 0 0,-1-1-1 0 0,1 1 1 0 0,0 0-1 0 0,0-1 1 0 0,0 1-1 0 0,0-1 1 0 0,0 1-1 0 0,2 2 1 0 0,0-3 16 0 0,-1 1 0 0 0,1 0 1 0 0,-1-1-1 0 0,1 1 0 0 0,-1-1 1 0 0,1 0-1 0 0,0 1 0 0 0,0-2 1 0 0,0 1-1 0 0,0 0 0 0 0,3 0 1 0 0,3 0-2 0 0,0 0 0 0 0,-1-1-1 0 0,1 0 1 0 0,-1-1 0 0 0,1 0 0 0 0,0 0 0 0 0,12-4 0 0 0,-5 0-895 0 0,0-2 0 0 0,14-7 0 0 0,-19 8-576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02:1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3705 0 0,'1'-2'4413'0'0,"5"1"-3336"0"0,7 0-1145 0 0,-12 1 238 0 0,37-2 965 0 0,68 6 1 0 0,-32 0-907 0 0,635 7 85 0 0,-207-42 324 0 0,-28 1-467 0 0,191 9-92 0 0,-301 7-90 0 0,-29 2 92 0 0,26-3-37 0 0,238-25 11 0 0,-211 22 12 0 0,-127 0 32 0 0,-38 2-189 0 0,179-3 233 0 0,-205 11-104 0 0,335-21-121 0 0,3-8 143 0 0,50-3-42 0 0,-26 5 0 0 0,-471 28 28 0 0,271-12 6 0 0,-34 17-117 0 0,-26-1 145 0 0,-111 2-70 0 0,-118 0 29 0 0,30 1-45 0 0,82 3 10 0 0,-1 0 6 0 0,-20 0 33 0 0,-29-1-231 0 0,-103 1-2082 0 0,-20-2 37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81 1912 0 0,'-4'-7'973'0'0,"0"1"-1"0"0,0-1 0 0 0,-1 1 0 0 0,0 0 1 0 0,-1 0-1 0 0,1 0 0 0 0,-1 1 0 0 0,-8-6 1 0 0,10 9-826 0 0,0-1 0 0 0,-1 0 0 0 0,1 1 0 0 0,-1 0 0 0 0,0 0 1 0 0,0 1-1 0 0,0-1 0 0 0,0 1 0 0 0,0 0 0 0 0,0 1 0 0 0,0-1 0 0 0,0 1 1 0 0,-9 0-1 0 0,7 1-126 0 0,-1 1 1 0 0,0-1-1 0 0,1 1 1 0 0,-1 1-1 0 0,1 0 1 0 0,-1 0-1 0 0,1 0 1 0 0,0 1-1 0 0,0 0 1 0 0,1 0-1 0 0,-12 10 1 0 0,6-4 69 0 0,2 0-1 0 0,-1 1 1 0 0,1 0-1 0 0,1 1 1 0 0,-12 17-1 0 0,16-20-61 0 0,0 0 0 0 0,0 1 0 0 0,1 0 0 0 0,0-1 0 0 0,-5 21 0 0 0,8-22-23 0 0,-1-1 1 0 0,2 1-1 0 0,-1 0 0 0 0,1-1 1 0 0,0 1-1 0 0,1 0 0 0 0,0-1 1 0 0,3 14-1 0 0,1-1-12 0 0,1 1 1 0 0,1-1-1 0 0,1-1 1 0 0,1 1-1 0 0,1-2 0 0 0,20 31 1 0 0,-24-41-9 0 0,0-1 1 0 0,1 1-1 0 0,0-1 0 0 0,0 0 1 0 0,1-1-1 0 0,16 11 1 0 0,-17-13 14 0 0,0-1 0 0 0,0 0 1 0 0,0 0-1 0 0,0 0 0 0 0,0-1 0 0 0,1 0 1 0 0,-1 0-1 0 0,1-1 0 0 0,0 0 1 0 0,7 0-1 0 0,-6-2 48 0 0,0 1-1 0 0,0-2 1 0 0,0 1 0 0 0,-1-1 0 0 0,1-1-1 0 0,0 1 1 0 0,-1-1 0 0 0,0-1 0 0 0,0 0 0 0 0,0 0-1 0 0,0 0 1 0 0,0-1 0 0 0,-1 0 0 0 0,11-10-1 0 0,-6 4 7 0 0,0-1-1 0 0,-1 0 1 0 0,0 0-1 0 0,-1-1 1 0 0,-1-1-1 0 0,0 0 0 0 0,8-16 1 0 0,-11 16-33 0 0,0-1 0 0 0,-1 1 0 0 0,-1-1-1 0 0,0 0 1 0 0,-1 0 0 0 0,-1 0 0 0 0,1-23 0 0 0,-3 15 19 0 0,-1-1-1 0 0,0 0 0 0 0,-2 1 1 0 0,-7-27-1 0 0,-2 10 42 0 0,11 36-83 0 0,0 1 0 0 0,-1 0 0 0 0,1 0 0 0 0,-1 0 0 0 0,0 0-1 0 0,0 0 1 0 0,0 0 0 0 0,0 1 0 0 0,-1-1 0 0 0,-2-2 0 0 0,5 5-18 0 0,0 0 1 0 0,0 0 0 0 0,0 0 0 0 0,0 0 0 0 0,0 0-1 0 0,-1 0 1 0 0,1-1 0 0 0,0 1 0 0 0,0 0 0 0 0,0 0-1 0 0,0 0 1 0 0,-1 0 0 0 0,1 0 0 0 0,0 0 0 0 0,0 0-1 0 0,0 0 1 0 0,-1 0 0 0 0,1 0 0 0 0,0 0 0 0 0,0 0-1 0 0,0 0 1 0 0,-1 0 0 0 0,1 0 0 0 0,0 0 0 0 0,0 0-1 0 0,0 0 1 0 0,0 0 0 0 0,-1 0 0 0 0,1 0 0 0 0,0 1-1 0 0,0-1 1 0 0,0 0 0 0 0,0 0 0 0 0,-1 0 0 0 0,1 0-1 0 0,0 0 1 0 0,0 0 0 0 0,0 1 0 0 0,-4 8-295 0 0,2 12 127 0 0,5 28 76 0 0,18 97-1 0 0,-9-70 88 0 0,-6-28 40 0 0,-4-26 118 0 0,1 0 0 0 0,1 0 0 0 0,1-1-1 0 0,12 35 1 0 0,-17-56-95 0 0,0 1 0 0 0,0-1 0 0 0,0 1 0 0 0,0-1 1 0 0,1 0-1 0 0,-1 1 0 0 0,0-1 0 0 0,0 1 0 0 0,0-1 0 0 0,1 0 0 0 0,-1 1 0 0 0,0-1 0 0 0,0 0 0 0 0,1 1 0 0 0,-1-1 0 0 0,0 0 1 0 0,1 0-1 0 0,-1 1 0 0 0,0-1 0 0 0,1 0 0 0 0,0 1 0 0 0,2-8 401 0 0,-2-13-60 0 0,-2 2-334 0 0,1 1 0 0 0,1-1-1 0 0,1 1 1 0 0,6-28 0 0 0,-7 39-61 0 0,1-1 0 0 0,0 0 1 0 0,1 1-1 0 0,0-1 0 0 0,0 1 1 0 0,0 0-1 0 0,0 0 0 0 0,1 0 1 0 0,0 0-1 0 0,1 1 0 0 0,-1 0 0 0 0,1 0 1 0 0,0 0-1 0 0,8-6 0 0 0,-12 10 6 0 0,1-1 0 0 0,0 1 0 0 0,1 0-1 0 0,-1 0 1 0 0,0 0 0 0 0,0 1-1 0 0,0-1 1 0 0,1 0 0 0 0,-1 1-1 0 0,0 0 1 0 0,0-1 0 0 0,1 1-1 0 0,-1 0 1 0 0,3 0 0 0 0,-1 1-3 0 0,0 0 1 0 0,0-1-1 0 0,0 2 1 0 0,0-1-1 0 0,0 0 1 0 0,-1 1-1 0 0,7 2 1 0 0,-1 2-13 0 0,1 1 0 0 0,-1 0 0 0 0,0 0 1 0 0,14 16-1 0 0,-16-14-74 0 0,0-1 0 0 0,0 1 0 0 0,-1 0 0 0 0,-1 1 0 0 0,0 0 0 0 0,0 0 0 0 0,-1 0 0 0 0,0 0 0 0 0,0 0 0 0 0,-1 1 0 0 0,-1 0-1 0 0,0-1 1 0 0,0 1 0 0 0,-1 0 0 0 0,-1 13 0 0 0,-1-16-1384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626 1 5057 0 0,'0'0'1884'0'0,"-11"5"1951"0"0,1 0-3600 0 0,0 1 0 0 0,0 0-1 0 0,0 1 1 0 0,1 0 0 0 0,0 0 0 0 0,-10 11 0 0 0,-3 2 53 0 0,-239 218 1255 0 0,198-178-1342 0 0,17-17-49 0 0,-59 71 0 0 0,66-55-96 0 0,39-59-36 0 0,0 0-1 0 0,0 0 0 0 0,0 0 0 0 0,0 0 0 0 0,0 0 0 0 0,-1 0 0 0 0,1 1 0 0 0,0-1 0 0 0,0 0 0 0 0,0 0 0 0 0,0 0 1 0 0,0 0-1 0 0,0 0 0 0 0,0 1 0 0 0,0-1 0 0 0,0 0 0 0 0,0 0 0 0 0,-1 0 0 0 0,1 0 0 0 0,0 1 0 0 0,0-1 0 0 0,0 0 1 0 0,0 0-1 0 0,0 0 0 0 0,0 0 0 0 0,0 1 0 0 0,0-1 0 0 0,0 0 0 0 0,0 0 0 0 0,1 0 0 0 0,-1 0 0 0 0,0 1 0 0 0,0-1 1 0 0,0 0-1 0 0,6-3 134 0 0,7-7-102 0 0,-12 8-7 0 0,8-5-163 0 0,-9 7 113 0 0,0 0 0 0 0,1 0 0 0 0,-1 0 0 0 0,0 0 0 0 0,1 0 0 0 0,-1 0-1 0 0,0 0 1 0 0,0 0 0 0 0,1 0 0 0 0,-1 0 0 0 0,0 0 0 0 0,1 0 0 0 0,-1 0 0 0 0,0 0 0 0 0,0 1 0 0 0,1-1 0 0 0,-1 0 0 0 0,0 0 0 0 0,0 0 0 0 0,1 1 0 0 0,-1-1 0 0 0,0 0 0 0 0,0 0-1 0 0,0 0 1 0 0,0 1 0 0 0,1-1 0 0 0,-1 0 0 0 0,0 0 0 0 0,0 1 0 0 0,0-1 0 0 0,0 0 0 0 0,0 1 0 0 0,11 20 38 0 0,-9-16-42 0 0,0 0-1 0 0,0 0 1 0 0,1-1 0 0 0,0 0 0 0 0,0 1 0 0 0,0-1-1 0 0,0 0 1 0 0,7 6 0 0 0,78 72 91 0 0,-65-61 24 0 0,32 22-1 0 0,-36-29-102 0 0,44 29 94 0 0,-19-13 79 0 0,-38-27-75 0 0,-3 0-779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3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1 676 8178 0 0,'0'0'1663'0'0,"7"-10"499"0"0,37-50 127 0 0,-25 32-1753 0 0,1 1 0 0 0,35-35 1 0 0,-52 59-506 0 0,25-23 222 0 0,-2 0 1 0 0,-1-2 0 0 0,26-37-1 0 0,-25 30-82 0 0,56-61 0 0 0,0 3-15 0 0,-60 66-166 0 0,-14 18 5 0 0,0-1 0 0 0,0 0 0 0 0,-1 0 0 0 0,0 0 0 0 0,8-19 0 0 0,-12 17-1246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3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22 5265 0 0,'-4'-4'1568'0'0,"3"4"-1162"0"0,0-1 0 0 0,-4-4 2028 0 0,4 5-2029 0 0,0-1 1 0 0,0 0-1 0 0,1 0 1 0 0,-1-1 0 0 0,0 1-1 0 0,1 0 1 0 0,-1 0 0 0 0,1 0-1 0 0,-1-2 1 0 0,13 14-29 0 0,7 12 524 0 0,25 37-1 0 0,-19-24-772 0 0,-12-18-804 0 0,0 2 0 0 0,12 24 1 0 0,-18-33-2254 0 0,-4-6 742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4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 6057 0 0,'-7'-4'7242'0'0,"-3"130"-6847"0"0,3-62-343 0 0,2-39-50 0 0,0 8-13 0 0,5-31 14 0 0,0 0-1 0 0,0 1 1 0 0,0-1 0 0 0,1 0-1 0 0,-1 1 1 0 0,0-1-1 0 0,1 0 1 0 0,0 1 0 0 0,-1-1-1 0 0,1 0 1 0 0,2 3-1 0 0,-3-5 17 0 0,1 1 0 0 0,-1 0 0 0 0,1 0-1 0 0,0-1 1 0 0,0 1 0 0 0,-1 0 0 0 0,1-1-1 0 0,0 1 1 0 0,0-1 0 0 0,0 1 0 0 0,-1-1-1 0 0,1 1 1 0 0,0-1 0 0 0,0 0 0 0 0,0 1 0 0 0,0-1-1 0 0,0 0 1 0 0,0 0 0 0 0,0 0 0 0 0,0 0-1 0 0,0 1 1 0 0,0-1 0 0 0,0-1 0 0 0,0 1-1 0 0,0 0 1 0 0,0 0 0 0 0,2-1 0 0 0,2 0 206 0 0,1-1 0 0 0,0 0 0 0 0,7-4 0 0 0,-6 3-22 0 0,144-63 1290 0 0,-61 27-1699 0 0,-70 31-757 0 0,-16 7-344 0 0,1-1 0 0 0,-1 1 1 0 0,1-1-1 0 0,-1 0 0 0 0,0 0 0 0 0,5-4 0 0 0,-3 0 807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7602 0 0,'-2'11'2646'0'0,"-6"54"-2270"0"0,-3 70-324 0 0,-16 296 510 0 0,27-416-557 0 0,4 206 121 0 0,-1-195-116 0 0,0-1-1 0 0,2 1 1 0 0,1-1-1 0 0,1 0 1 0 0,1 0-1 0 0,16 34 1 0 0,-19-49 4 0 0,1 0 0 0 0,-1-1 0 0 0,2 0 0 0 0,-1 0 0 0 0,1 0 0 0 0,9 8 0 0 0,-12-13-1 0 0,0-1 1 0 0,0 0 0 0 0,1 0-1 0 0,-1 0 1 0 0,0 0 0 0 0,1-1-1 0 0,0 1 1 0 0,0-1 0 0 0,-1 0-1 0 0,1-1 1 0 0,0 1 0 0 0,1-1-1 0 0,-1 0 1 0 0,10 0 0 0 0,75-4 458 0 0,-6 0-7 0 0,214-7 1237 0 0,-102 1-1530 0 0,-135 9-163 0 0,0 3 1 0 0,0 2 0 0 0,84 18-1 0 0,-6 2-627 0 0,-79-17-4619 0 0,-51-7 3810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5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6873 0 0,'38'-3'1499'0'0,"-3"1"-810"0"0,118 1 975 0 0,51-1-936 0 0,318-29-409 0 0,-457 29-237 0 0,-1 3-1 0 0,84 11 1 0 0,-145-12-80 0 0,-1 0-1 0 0,1 0 1 0 0,-1 1-1 0 0,1-1 1 0 0,-1 1-1 0 0,1 0 1 0 0,-1-1-1 0 0,1 1 1 0 0,-1 0-1 0 0,1 1 1 0 0,-1-1-1 0 0,0 0 1 0 0,0 1-1 0 0,0-1 1 0 0,0 1-1 0 0,0 0 1 0 0,0 0-1 0 0,0-1 0 0 0,0 1 1 0 0,-1 1-1 0 0,1-1 1 0 0,-1 0-1 0 0,0 0 1 0 0,1 0-1 0 0,-1 1 1 0 0,0-1-1 0 0,0 1 1 0 0,0-1-1 0 0,-1 1 1 0 0,1-1-1 0 0,-1 1 1 0 0,1-1-1 0 0,-1 1 1 0 0,0 4-1 0 0,0 25 20 0 0,-1 0-1 0 0,-9 57 1 0 0,3-38-33 0 0,-30 215 588 0 0,17-130-162 0 0,7 12-308 0 0,21 76 27 0 0,1-136-1374 0 0,-6-71 56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1 740 8130 0 0,'3'-6'307'0'0,"0"-1"0"0"0,1 1 1 0 0,0 0-1 0 0,0 0 1 0 0,0 0-1 0 0,1 1 0 0 0,6-7 1 0 0,1-1 96 0 0,2-3-135 0 0,184-206 2111 0 0,-120 131-1528 0 0,48-47 163 0 0,-87 101-833 0 0,60-73 0 0 0,-90 98-395 0 0,1 1 1 0 0,0 0 0 0 0,17-13-1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7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4601 0 0,'0'0'5635'0'0,"8"14"-4134"0"0,7 1-297 0 0,18 13-1 0 0,2 3-601 0 0,13 8-114 0 0,-35-29-1611 0 0,0 0-1 0 0,18 19 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1 725 6025 0 0,'54'-62'5261'0'0,"22"-35"-3780"0"0,32-35 10 0 0,-26 33-1127 0 0,12-17-315 0 0,21-29-477 0 0,-80 103-1673 0 0,-10 16-2857 0 0,-18 20 2511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8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3489 0 0,'-5'1'9910'0'0,"21"8"-9556"0"0,0 0 0 0 0,-1 1 0 0 0,-1 1 0 0 0,1 0 0 0 0,17 19-1 0 0,-22-21-354 0 0,7 1-3835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4993 0 0,'2'2'358'0'0,"0"1"1"0"0,0-1-1 0 0,0 1 1 0 0,0 0-1 0 0,0 0 0 0 0,-1 0 1 0 0,1 0-1 0 0,-1 0 1 0 0,0 0-1 0 0,0 0 0 0 0,1 4 1 0 0,2 4 216 0 0,5 13 399 0 0,32 86 130 0 0,-39-104-1085 0 0,0 0 1 0 0,1 0 0 0 0,0 0 0 0 0,3 5 0 0 0,-5-9-206 0 0,1 0 0 0 0,-1 0 0 0 0,0 0 0 0 0,1 0 0 0 0,0 0 0 0 0,-1 0 0 0 0,1-1 1 0 0,0 1-1 0 0,0-1 0 0 0,0 1 0 0 0,0-1 0 0 0,0 0 0 0 0,4 2 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39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5569 0 0,'6'1'4262'0'0,"-6"-1"-4196"0"0,3 10-22 0 0,-1 13 88 0 0,-2 0 0 0 0,0 1 1 0 0,-6 32-1 0 0,-17 68-28 0 0,20-112-38 0 0,3-11-67 0 0,-5 27 43 0 0,5-26-46 0 0,0-1-1 0 0,0 1 1 0 0,0 0 0 0 0,0-1 0 0 0,0 1-1 0 0,0 0 1 0 0,0-1 0 0 0,1 1-1 0 0,-1 0 1 0 0,1-1 0 0 0,-1 1 0 0 0,1-1-1 0 0,1 4 1 0 0,-1-5 17 0 0,-1 0 0 0 0,1 1 0 0 0,-1-1 1 0 0,1 0-1 0 0,0 1 0 0 0,-1-1 0 0 0,1 0 0 0 0,0 0 0 0 0,-1 1 1 0 0,1-1-1 0 0,0 0 0 0 0,-1 0 0 0 0,1 0 0 0 0,0 0 1 0 0,0 0-1 0 0,-1 0 0 0 0,1 0 0 0 0,0 0 0 0 0,-1-1 0 0 0,1 1 1 0 0,0 0-1 0 0,-1 0 0 0 0,1 0 0 0 0,0-1 0 0 0,17-8 242 0 0,60-38 1033 0 0,-43 28-1141 0 0,-29 16-211 0 0,0-1-1 0 0,1 2 1 0 0,-1-1 0 0 0,1 1-1 0 0,-1 0 1 0 0,9-1 0 0 0,9 0-3308 0 0,-16 3 35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0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16 7842 0 0,'-9'-16'2355'0'0,"4"28"-2162"0"0,3 1-87 0 0,0 1 0 0 0,1-1 0 0 0,1 18 0 0 0,0-1-39 0 0,-10 329-2 0 0,12 264-3 0 0,2-514-32 0 0,11 128 285 0 0,-1-148-274 0 0,-11-76-50 0 0,0 0 1 0 0,1 0-1 0 0,1-1 0 0 0,10 22 0 0 0,-13-31 13 0 0,0-1 0 0 0,-1 1 0 0 0,1 0 0 0 0,1-1 0 0 0,-1 1 0 0 0,0-1 0 0 0,0 0 0 0 0,1 0 0 0 0,0 1 0 0 0,-1-2 0 0 0,1 1 0 0 0,0 0 0 0 0,0-1 0 0 0,0 1 0 0 0,0-1 0 0 0,0 0 1 0 0,0 0-1 0 0,0 0 0 0 0,6 1 0 0 0,-2-1 38 0 0,1-1 1 0 0,-1 0-1 0 0,1-1 1 0 0,-1 1-1 0 0,1-1 1 0 0,-1-1-1 0 0,13-3 1 0 0,76-30 170 0 0,-68 23-232 0 0,0 2 1 0 0,0 1-1 0 0,39-8 0 0 0,16 5 41 0 0,102-4-1 0 0,54 16-25 0 0,67-1-4 0 0,-231-4-219 0 0,-27-3-5106 0 0,-43 6 4442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1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5817 0 0,'216'-5'5019'0'0,"19"-9"-4226"0"0,-1-14-362 0 0,-102 8-214 0 0,153-15-173 0 0,-232 33-4 0 0,0 2-1 0 0,1 2 0 0 0,81 14 1 0 0,-128-15-33 0 0,1 1 1 0 0,-1 0-1 0 0,0 0 1 0 0,0 1-1 0 0,12 5 1 0 0,-17-6-2 0 0,0-1 1 0 0,0 0 0 0 0,0 0 0 0 0,0 1 0 0 0,-1-1-1 0 0,1 1 1 0 0,-1 0 0 0 0,1-1 0 0 0,-1 1 0 0 0,1 0-1 0 0,-1 0 1 0 0,0 0 0 0 0,0 0 0 0 0,0 0 0 0 0,0 0-1 0 0,0 0 1 0 0,0 0 0 0 0,-1 1 0 0 0,1-1 0 0 0,-1 0-1 0 0,1 0 1 0 0,-1 1 0 0 0,0 1 0 0 0,-2 26 111 0 0,1-20-148 0 0,1 19-1 0 0,0 79 54 0 0,-1-66 1 0 0,-7 139 272 0 0,0-25 35 0 0,2-11-235 0 0,2 164-16 0 0,23 21-4 0 0,-13-109-427 0 0,-6-191-377 0 0,0-9-3677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3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0 4961 0 0,'-3'3'5101'0'0,"-11"12"-4477"0"0,-101 99 393 0 0,-32 34-949 0 0,96-94-18 0 0,11-13-43 0 0,-39 53 1 0 0,51-55-72 0 0,21-32 61 0 0,6-7 1 0 0,1 0 1 0 0,-1 0-1 0 0,1 1 1 0 0,-1-1-1 0 0,1 0 1 0 0,-1 1-1 0 0,1-1 1 0 0,0 0-1 0 0,-1 1 1 0 0,1-1-1 0 0,0 0 1 0 0,-1 1-1 0 0,1-1 1 0 0,0 1-1 0 0,-1-1 1 0 0,1 1-1 0 0,0-1 1 0 0,0 1-1 0 0,-1-1 1 0 0,1 1-1 0 0,0-1 0 0 0,0 1 1 0 0,0-1-1 0 0,0 1 1 0 0,0-1-1 0 0,0 1 1 0 0,0 0 0 0 0,0 0-1 0 0,0 0 1 0 0,0-1 0 0 0,0 1-1 0 0,0 0 1 0 0,0 0 0 0 0,0-1 0 0 0,0 1-1 0 0,0 0 1 0 0,0 0 0 0 0,0 0 0 0 0,0-1-1 0 0,-1 1 1 0 0,1 0 0 0 0,0-1 0 0 0,-1 1-1 0 0,0 1 1 0 0,-8 11-296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0 512 0 0,'0'0'-40'0'0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2913 0 0,'0'0'4774'0'0,"-1"15"-4105"0"0,3-13-562 0 0,-1 0-1 0 0,0 0 1 0 0,0 0-1 0 0,1 0 1 0 0,-1 0-1 0 0,1 0 1 0 0,0 0-1 0 0,-1 0 1 0 0,1 0-1 0 0,0-1 1 0 0,0 1-1 0 0,3 1 1 0 0,4 2 450 0 0,16 8 1 0 0,10-1 117 0 0,-28-10-575 0 0,0 0-1 0 0,0 0 1 0 0,0 1-1 0 0,-1-1 1 0 0,1 2 0 0 0,-1-1-1 0 0,10 7 1 0 0,-5 4 8 0 0,-10-12-102 0 0,1 0-1 0 0,-1 0 1 0 0,0 0 0 0 0,1-1 0 0 0,-1 1-1 0 0,1 0 1 0 0,0-1 0 0 0,0 1 0 0 0,2 1-1 0 0,-1-2-658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1 568 2417 0 0,'2'0'428'0'0,"-1"0"0"0"0,1 0 0 0 0,0 0 1 0 0,-1 0-1 0 0,1 0 0 0 0,0 0 0 0 0,-1 0 1 0 0,1 0-1 0 0,0-1 0 0 0,-1 1 0 0 0,1-1 1 0 0,0 1-1 0 0,-1-1 0 0 0,1 0 0 0 0,-1 0 1 0 0,1 0-1 0 0,-1 1 0 0 0,2-3 1 0 0,4-2 430 0 0,14-14 0 0 0,-19 18-747 0 0,233-255 2763 0 0,-202 218-2825 0 0,-8 10 3 0 0,40-60 0 0 0,-2-12-113 0 0,-58 93-251 0 0,-4 6-11 0 0,-1 0 1 0 0,1 0-1 0 0,0 1 1 0 0,-1-1 0 0 0,1 0-1 0 0,-1 0 1 0 0,1 0-1 0 0,-1 0 1 0 0,0 0-1 0 0,1 0 1 0 0,-1 0 0 0 0,0 0-1 0 0,0 0 1 0 0,1 0-1 0 0,-1-1 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5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6785 0 0,'3'7'3871'0'0,"-2"-6"-3695"0"0,7 10 30 0 0,-7-10 80 0 0,6 7-145 0 0,0 0-1 0 0,0-1 1 0 0,1 0 0 0 0,0 0 0 0 0,0-1-1 0 0,1 0 1 0 0,0 0 0 0 0,13 6 0 0 0,-21-12-86 0 0,10 6-982 0 0,0 2-3650 0 0,-7-5 4244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5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 5321 0 0,'3'-7'3339'0'0,"-3"14"-818"0"0,0 108-2148 0 0,-2-94-355 0 0,1-17 19 0 0,0 0 1 0 0,0 0-1 0 0,1 0 0 0 0,0 0 0 0 0,0 0 0 0 0,0 1 0 0 0,0-1 0 0 0,1 4 1 0 0,0-7-21 0 0,-1-1 0 0 0,0 0 0 0 0,0 1 0 0 0,1-1 0 0 0,-1 0 0 0 0,1 1 0 0 0,-1-1 0 0 0,0 0 0 0 0,1 1 0 0 0,-1-1 0 0 0,0 0 1 0 0,1 0-1 0 0,-1 0 0 0 0,1 1 0 0 0,-1-1 0 0 0,1 0 0 0 0,-1 0 0 0 0,1 0 0 0 0,-1 0 0 0 0,1 0 0 0 0,-1 0 0 0 0,0 0 0 0 0,1 0 1 0 0,-1 0-1 0 0,1 0 0 0 0,-1 0 0 0 0,1 0 0 0 0,-1 0 0 0 0,1 0 0 0 0,-1 0 0 0 0,1-1 0 0 0,-1 1 0 0 0,1 0 0 0 0,16-8 708 0 0,80-48 855 0 0,-88 52-1569 0 0,-4 1-52 0 0,0 0-165 0 0,0 1-1 0 0,1-1 1 0 0,0 1-1 0 0,7-2 1 0 0,0 0-4814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9 5401 0 0,'0'-1'91'0'0,"0"1"0"0"0,0 0 0 0 0,0-1 0 0 0,0 1 0 0 0,0 0 0 0 0,0-1 0 0 0,-1 1 1 0 0,1 0-1 0 0,0 0 0 0 0,0-1 0 0 0,0 1 0 0 0,0 0 0 0 0,0-1 0 0 0,0 1 0 0 0,0 0 0 0 0,-1 0 0 0 0,1-1 0 0 0,0 1 0 0 0,0 0 0 0 0,0 0 0 0 0,-1-1 0 0 0,1 1 0 0 0,0 0 0 0 0,0 0 0 0 0,-1 0 0 0 0,1-1 0 0 0,0 1 0 0 0,-1 0 0 0 0,-3 6 1192 0 0,-3 15-768 0 0,-2 69 179 0 0,-3 70-268 0 0,6-51-395 0 0,1-64-13 0 0,-24 328 571 0 0,33-159-236 0 0,-3-204-354 0 0,0 35-1 0 0,4 32 41 0 0,-4-66-34 0 0,1 1-1 0 0,0-1 0 0 0,1 0 1 0 0,6 17-1 0 0,-8-27-3 0 0,-1 1 1 0 0,1 0-1 0 0,0-1 1 0 0,-1 1-1 0 0,1-1 0 0 0,0 1 1 0 0,0-1-1 0 0,0 1 1 0 0,0-1-1 0 0,1 0 0 0 0,-1 0 1 0 0,0 1-1 0 0,1-1 1 0 0,-1 0-1 0 0,0 0 1 0 0,1 0-1 0 0,-1-1 0 0 0,1 1 1 0 0,-1 0-1 0 0,1 0 1 0 0,2 0-1 0 0,-1-1 8 0 0,-1 0 1 0 0,1 0-1 0 0,-1 0 0 0 0,1 0 1 0 0,0 0-1 0 0,-1-1 0 0 0,1 1 0 0 0,-1-1 1 0 0,1 0-1 0 0,-1 0 0 0 0,1 0 1 0 0,-1 0-1 0 0,4-2 0 0 0,32-18-14 0 0,1 2 0 0 0,1 1-1 0 0,77-22 1 0 0,-84 32 22 0 0,51-5 1 0 0,-37 10-45 0 0,0 1 0 0 0,53 7 1 0 0,-56-2 28 0 0,-6 1 12 0 0,1-2 1 0 0,-1-1-1 0 0,51-6 1 0 0,-53 1-11 0 0,28-6 17 0 0,-29 4 22 0 0,-25 5-1150 0 0,0-1-1 0 0,0 0 0 0 0,14-5 0 0 0,-18 4-1243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3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63 3089 0 0,'-22'-25'5367'0'0,"-11"-12"-3447"0"0,33 36-2055 0 0,13 7-3535 0 0,-3 5 180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7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6025 0 0,'34'3'2100'0'0,"-23"-2"-1191"0"0,21 0 0 0 0,558-12 1399 0 0,-348 24-2202 0 0,-184-7-99 0 0,-29-3 60 0 0,0 0 1 0 0,43-3 0 0 0,-65-1-68 0 0,-6 1 4 0 0,1-1 0 0 0,-1 1-1 0 0,1 0 1 0 0,0 0 0 0 0,-1 0-1 0 0,1 0 1 0 0,-1 0-1 0 0,1 0 1 0 0,0 0 0 0 0,-1 0-1 0 0,1 1 1 0 0,1 0 0 0 0,-2-1 32 0 0,5 13 34 0 0,-5 6-60 0 0,-4 28 0 0 0,1 1-11 0 0,-17 246 65 0 0,-9-94-8 0 0,3-21-68 0 0,15-52 8 0 0,7-102-279 0 0,2-15 356 0 0,0-1 0 0 0,1 17 0 0 0,0-23-912 0 0,0 0 0 0 0,1 0 0 0 0,0 0 0 0 0,-1 1 0 0 0,1-1 0 0 0,3 6 0 0 0,-2-6 525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8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0 594 4737 0 0,'11'-12'4983'0'0,"13"-10"-3566"0"0,6-4-994 0 0,198-205 2452 0 0,-205 211-2726 0 0,41-29-1 0 0,0 1-41 0 0,95-84 59 0 0,-103 84-308 0 0,-56 48 100 0 0,0 0 0 0 0,0 0 0 0 0,0 0 1 0 0,0 0-1 0 0,0 0 0 0 0,1 0 0 0 0,-1-1 0 0 0,1-1-1005 0 0,-1 2 1005 0 0,0 0 0 0 0,0 0 0 0 0,0 0 0 0 0,0-1 0 0 0,0 1 0 0 0,0 0 0 0 0,0 0 0 0 0,0 0 0 0 0,0 0 1 0 0,0 0-1 0 0,-1-1-252 0 0,-6 1-2290 0 0,2 1 500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9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0 460 4161 0 0,'4'3'2046'0'0,"-4"-3"-2022"0"0,1 0 1 0 0,-1 0-1 0 0,0 0 0 0 0,0 0 0 0 0,0 0 0 0 0,1 0 1 0 0,-1 1-1 0 0,0-1 0 0 0,0 0 0 0 0,0 0 0 0 0,0 0 0 0 0,0 0 1 0 0,1 0-1 0 0,-1 1 0 0 0,0-1 0 0 0,0 0 0 0 0,0 0 1 0 0,0 0-1 0 0,0 1 0 0 0,0-1 0 0 0,0 0 0 0 0,0 0 0 0 0,0 0 1 0 0,0 1-1 0 0,1-1 0 0 0,-1 0 0 0 0,0 0 0 0 0,0 0 1 0 0,0 1-1 0 0,0-1 0 0 0,0 0 0 0 0,-1 0 0 0 0,1 1 1 0 0,1 0 66 0 0,-1 1 1 0 0,1-1 0 0 0,-1 0 0 0 0,1 0-1 0 0,0 1 1 0 0,-1-1 0 0 0,1 0 0 0 0,0 0-1 0 0,1 2 1 0 0,-1-2-17 0 0,0 1 1 0 0,0-1-1 0 0,0 0 0 0 0,0 0 1 0 0,0 1-1 0 0,-1-1 0 0 0,1 0 1 0 0,0 1-1 0 0,0 1 1 0 0,1 5 213 0 0,1 0 0 0 0,-1-1 0 0 0,1 1 1 0 0,7 10-1 0 0,-1 0-84 0 0,-8-16-177 0 0,1 0 0 0 0,-1 0 0 0 0,0 1 0 0 0,1-1 0 0 0,0 0 1 0 0,-1-1-1 0 0,1 1 0 0 0,4 3 0 0 0,9 5 115 0 0,-15-10-130 0 0,9 15-4114 0 0,-9-14 4094 0 0,0-1-16 0 0,0 0 21 0 0,0 1 1 0 0,0-1 0 0 0,0 0 0 0 0,0 1 0 0 0,0-1 0 0 0,0 0-1 0 0,0 1 1 0 0,0-1 0 0 0,0 0 0 0 0,0 1 0 0 0,0-1 0 0 0,1 0-1 0 0,-1 0 1 0 0,0 1 0 0 0,0-1 0 0 0,0 0 0 0 0,0 1-1 0 0,1-1 1 0 0,-1 0 0 0 0,0 0 0 0 0,0 1 0 0 0,0-1 0 0 0,1 0-1 0 0,-1 0 1 0 0,0 0 0 0 0,1 1 0 0 0,-1-1 0 0 0,1 0 12 0 0,0 0 0 0 0,-1 0 0 0 0,1 0 0 0 0,0 0 0 0 0,-1 0 0 0 0,1 0 0 0 0,-1 0 0 0 0,1 0 0 0 0,0 0 0 0 0,-1 0 0 0 0,1-1 0 0 0,-1 1 0 0 0,2-1 0 0 0,15-10 709 0 0,9-14 58 0 0,-1-1-1 0 0,29-38 1 0 0,10-13-242 0 0,61-74 201 0 0,-10 11-188 0 0,-69 82-687 0 0,-15 17 94 0 0,-9 17-1648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49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4105 0 0,'0'0'5122'0'0,"4"15"-4104"0"0,-2-9-920 0 0,1-1 1 0 0,0 1-1 0 0,1-1 1 0 0,-1 0-1 0 0,9 9 0 0 0,9 14 52 0 0,-15-16-188 0 0,0 1 0 0 0,7 23 0 0 0,-6-17-1146 0 0,-1-10-2110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32 4977 0 0,'0'-3'381'0'0,"0"1"0"0"0,0 0 0 0 0,0 0 0 0 0,0-1 0 0 0,0 1 0 0 0,0 0 0 0 0,0 0 0 0 0,1-1 0 0 0,-1 1 0 0 0,1 0 0 0 0,-1 0 0 0 0,2-3 1266 0 0,3 16-1838 0 0,-6 4 223 0 0,-1 1-1 0 0,0-1 1 0 0,-2 0-1 0 0,-9 28 1 0 0,1-1-103 0 0,12-40 66 0 0,-1 0 0 0 0,1 0 0 0 0,-1 0-1 0 0,1 1 1 0 0,0-1 0 0 0,0 0 0 0 0,0 0 0 0 0,0 4 0 0 0,0-5 10 0 0,1-1 0 0 0,-1 1 0 0 0,0 0 0 0 0,0-1 0 0 0,1 1 0 0 0,-1-1 0 0 0,1 1 0 0 0,-1-1-1 0 0,0 1 1 0 0,1-1 0 0 0,-1 1 0 0 0,1-1 0 0 0,-1 1 0 0 0,1-1 0 0 0,-1 1 0 0 0,1-1 0 0 0,0 0 0 0 0,-1 1 0 0 0,1-1 0 0 0,0 0 0 0 0,-1 0-1 0 0,1 1 1 0 0,-1-1 0 0 0,1 0 0 0 0,0 0 0 0 0,0 0 0 0 0,-1 0 0 0 0,1 0 0 0 0,0 0 0 0 0,-1 0 0 0 0,2 0 0 0 0,13-1 275 0 0,1-1 0 0 0,26-5 0 0 0,6-2-285 0 0,-36 8-485 0 0,-1 0 1 0 0,19 2-1 0 0,-27-1-686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1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53 110 3281 0 0,'7'-78'5039'0'0,"-5"59"-3577"0"0,2 6-288 0 0,-3 14-1035 0 0,0 7-158 0 0,-12 121 223 0 0,6-91-216 0 0,-21 183-156 0 0,17-140 214 0 0,-7 89-110 0 0,16-144 88 0 0,0 0-1 0 0,2 1 1 0 0,0-1-1 0 0,10 37 1 0 0,-12-61-22 0 0,15 48 42 0 0,-13-46-49 0 0,0 1 0 0 0,0-1 0 0 0,0 1 0 0 0,1-1 1 0 0,-1 0-1 0 0,1 0 0 0 0,0 0 0 0 0,4 5 0 0 0,-5-8 20 0 0,-1 0 0 0 0,1 0 0 0 0,0 0 0 0 0,-1 0 0 0 0,1-1 0 0 0,0 1 0 0 0,0 0 0 0 0,0-1 0 0 0,0 1 0 0 0,-1-1 0 0 0,1 0 0 0 0,0 0 0 0 0,2 1 0 0 0,29-2 152 0 0,-22 0-142 0 0,55-1 18 0 0,142-14 531 0 0,147-24 73 0 0,-286 35-291 0 0,128-24 0 0 0,-164 19-146 0 0,-9 2-1058 0 0,-6 4-2560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2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2777 0 0,'83'-14'6105'0'0,"-26"7"-4718"0"0,83 1 0 0 0,180-7-906 0 0,-10 6-258 0 0,-266 10-191 0 0,29 1 871 0 0,-43-6-649 0 0,-22 1-226 0 0,1 1-1 0 0,-1-1 0 0 0,1 1 1 0 0,0 1-1 0 0,14 2 1 0 0,-21-2-24 0 0,0 0-1 0 0,0-1 1 0 0,-1 1 0 0 0,1 0 0 0 0,0 0 0 0 0,-1 0 0 0 0,1 0 0 0 0,-1 0 0 0 0,1 1 0 0 0,-1-1 0 0 0,1 0 0 0 0,-1 1 0 0 0,0-1 0 0 0,2 3 0 0 0,-1-1 3 0 0,0 0 0 0 0,-1 1 0 0 0,1-1 0 0 0,-1 1-1 0 0,0-1 1 0 0,2 8 0 0 0,-2 1-8 0 0,1 1 0 0 0,-2 0 0 0 0,0 15-1 0 0,0-27 0 0 0,-25 319-265 0 0,8-118 433 0 0,16-180-147 0 0,-2 240-136 0 0,5-230-1786 0 0,0-10-2274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5345 0 0,'0'5'576'0'0,"-1"0"-1"0"0,0 0 0 0 0,-2 7 1 0 0,-1 9 267 0 0,-15 300 2302 0 0,15-195-2940 0 0,-2-23-34 0 0,-2 106 36 0 0,14-1 356 0 0,-4-181-485 0 0,4 23 847 0 0,-2-49-896 0 0,1 0 0 0 0,0 0 0 0 0,0 0 0 0 0,-1 0 0 0 0,9 4-1 0 0,1 0-94 0 0,-1-2 92 0 0,0-1-1 0 0,0 0 1 0 0,-1-1 0 0 0,1 0 0 0 0,17-2-1 0 0,10 1 94 0 0,8 4-1 0 0,51 11-1 0 0,-66-10-89 0 0,12 0 103 0 0,0-2 0 0 0,70-4 0 0 0,16 0 190 0 0,-13 5-276 0 0,75 5 26 0 0,-132 0-97 0 0,-43-6-23 0 0,-1 0 0 0 0,1-1-1 0 0,35-1 1 0 0,-52-1-220 0 0,0 0 0 0 0,1-1 0 0 0,-1 1 1 0 0,0 0-1 0 0,0 0 0 0 0,0-1 0 0 0,1 1 0 0 0,-1-1 0 0 0,0 1 1 0 0,0-1-1 0 0,0 1 0 0 0,0-1 0 0 0,0 0 0 0 0,0 1 0 0 0,0-1 1 0 0,1-1-1 0 0,1-10-5048 0 0,-3 11 4963 0 0,0 0 0 0 0,0 0-1 0 0,0 0 1 0 0,0 0-1 0 0,0 1 1 0 0,-1-1 0 0 0,1 0-1 0 0,-1-1 1 0 0,-3-7-1180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6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55 184 0 0,'1'-2'91'0'0,"0"0"0"0"0,0 0 0 0 0,0 1 0 0 0,1-1 0 0 0,-1 0 1 0 0,0 0-1 0 0,1 1 0 0 0,-1-1 0 0 0,4-2 0 0 0,8-5 5283 0 0,-7 7-4829 0 0,-1 1-1 0 0,1 0 1 0 0,0 0-1 0 0,0 0 1 0 0,0 1-1 0 0,0 0 0 0 0,8 1 1 0 0,8-1-97 0 0,110-10 1005 0 0,61 0-388 0 0,-82 10-711 0 0,89 2-102 0 0,-149 1-174 0 0,94 18-1 0 0,-23 8-5 0 0,-109-26-78 0 0,-1 2-1 0 0,1-1 0 0 0,-1 1 0 0 0,0 1 0 0 0,0 1 0 0 0,17 11 0 0 0,-26-16 5 0 0,-1 1 0 0 0,0-1 0 0 0,1 1 0 0 0,-1-1 0 0 0,0 1 0 0 0,0 0-1 0 0,0-1 1 0 0,-1 1 0 0 0,1 0 0 0 0,-1 0 0 0 0,2 6 0 0 0,1 3 6 0 0,3 23 1 0 0,-3-11 22 0 0,-2-6-50 0 0,0 0 0 0 0,-1-1 0 0 0,-3 32 0 0 0,1-20 67 0 0,-8 124 10 0 0,1 0-75 0 0,4-67 29 0 0,4 144 55 0 0,4-127-1046 0 0,-4-90-335 0 0,-1-1 0 0 0,0 0 0 0 0,-4 15 0 0 0,3-16 244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1 3145 0 0,'-1'1'285'0'0,"0"0"0"0"0,0 0 0 0 0,0 1 0 0 0,1-1 0 0 0,-1 0 0 0 0,0 0 0 0 0,0 0 1 0 0,0 0-1 0 0,-1 0 0 0 0,-1 1 0 0 0,-6 7 261 0 0,0 0-59 0 0,1 0 0 0 0,-1-1 0 0 0,-17 13 0 0 0,-2 1-128 0 0,-148 150-145 0 0,101-96-59 0 0,41-41-78 0 0,-42 40 173 0 0,55-57-397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5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1 412 5801 0 0,'4'3'283'0'0,"1"-1"-1"0"0,0 1 0 0 0,0-1 0 0 0,0 0 1 0 0,0 0-1 0 0,0 0 0 0 0,1-1 0 0 0,-1 0 1 0 0,8 1-1 0 0,-3-1 1 0 0,-1 0 0 0 0,1-1 0 0 0,0 0 0 0 0,13-2 0 0 0,-12 0-48 0 0,-1 0-1 0 0,1-1 0 0 0,-1 0 0 0 0,0 0 0 0 0,0-1 0 0 0,0-1 0 0 0,-1 1 0 0 0,1-2 0 0 0,-1 1 0 0 0,0-1 1 0 0,-1-1-1 0 0,11-9 0 0 0,-17 14-163 0 0,0 0 0 0 0,0-1 0 0 0,0 1 0 0 0,-1-1-1 0 0,1 0 1 0 0,-1 1 0 0 0,0-1 0 0 0,0 0 0 0 0,0 0 0 0 0,0 0 0 0 0,0 0 0 0 0,0 0 0 0 0,-1 0 0 0 0,0 0 0 0 0,1 0 0 0 0,-1 0 0 0 0,0 0 0 0 0,0 0-1 0 0,-1 0 1 0 0,1 0 0 0 0,-1 0 0 0 0,1 0 0 0 0,-1 0 0 0 0,-2-3 0 0 0,2 2-22 0 0,-1 0-1 0 0,0 0 1 0 0,0 0-1 0 0,0 0 1 0 0,-1 1 0 0 0,1-1-1 0 0,-1 1 1 0 0,0-1-1 0 0,0 1 1 0 0,0 0-1 0 0,0 1 1 0 0,-1-1 0 0 0,1 0-1 0 0,-1 1 1 0 0,0 0-1 0 0,-5-3 1 0 0,3 3-83 0 0,1 0 1 0 0,-1 1-1 0 0,1 0 0 0 0,-1 0 1 0 0,0 0-1 0 0,1 1 0 0 0,-1 0 1 0 0,0 0-1 0 0,1 1 0 0 0,-1-1 1 0 0,0 1-1 0 0,1 0 0 0 0,-1 1 0 0 0,1-1 1 0 0,-1 1-1 0 0,1 0 0 0 0,0 0 1 0 0,0 1-1 0 0,0 0 0 0 0,0 0 1 0 0,0 0-1 0 0,1 0 0 0 0,-1 1 1 0 0,-4 4-1 0 0,5-4 26 0 0,0 0 0 0 0,0 1 0 0 0,0-1 0 0 0,1 0 1 0 0,0 1-1 0 0,0 0 0 0 0,0 0 0 0 0,0 0 0 0 0,1 0 0 0 0,-1 0 0 0 0,2 1 0 0 0,-1-1 1 0 0,0 1-1 0 0,1-1 0 0 0,0 1 0 0 0,0-1 0 0 0,1 1 0 0 0,0 0 0 0 0,0-1 1 0 0,0 1-1 0 0,0 0 0 0 0,1-1 0 0 0,0 1 0 0 0,2 6 0 0 0,0-4 13 0 0,0-1-1 0 0,0 0 1 0 0,1 0 0 0 0,-1 0-1 0 0,1-1 1 0 0,1 1-1 0 0,-1-1 1 0 0,1 0 0 0 0,1 0-1 0 0,-1-1 1 0 0,1 0-1 0 0,0 0 1 0 0,6 5 0 0 0,-6-6 2 0 0,0-1 1 0 0,0 0-1 0 0,0 0 1 0 0,1 0-1 0 0,-1-1 1 0 0,1 0-1 0 0,-1 0 1 0 0,1-1-1 0 0,0 0 1 0 0,0 0-1 0 0,0 0 1 0 0,-1-1-1 0 0,1 0 1 0 0,14-2-1 0 0,-10 0-23 0 0,0-1 0 0 0,0 0 0 0 0,0-1 0 0 0,-1-1 0 0 0,1 1 0 0 0,-1-1 0 0 0,0-1 0 0 0,-1 0-1 0 0,1-1 1 0 0,10-8 0 0 0,-10 5-11 0 0,-10 10 27 0 0,0-1 0 0 0,1 1 0 0 0,-1 0 1 0 0,0-1-1 0 0,0 1 0 0 0,1 0 0 0 0,-1-1 0 0 0,0 1 1 0 0,0 0-1 0 0,1-1 0 0 0,-1 1 0 0 0,0-1 0 0 0,0 1 1 0 0,0 0-1 0 0,0-1 0 0 0,0 1 0 0 0,0-1 0 0 0,0 1 1 0 0,1 0-1 0 0,-1-1 0 0 0,0 1 0 0 0,-1-1 0 0 0,1 0-5 0 0,1 3-696 0 0,-1-2 669 0 0,0 0-1 0 0,0 1 1 0 0,0-1 0 0 0,0 0-1 0 0,0 0 1 0 0,0 1-1 0 0,0-1 1 0 0,0 0-1 0 0,0 0 1 0 0,0 0 0 0 0,0 1-1 0 0,0-1 1 0 0,0 0-1 0 0,0 0 1 0 0,-1 1-1 0 0,1-1 1 0 0,0 0 0 0 0,0 0-1 0 0,0 0 1 0 0,0 1-1 0 0,0-1 1 0 0,-1 0-1 0 0,1 0 1 0 0,0 0 0 0 0,0 0-1 0 0,0 1 1 0 0,0-1-1 0 0,-1 0 1 0 0,-8 12-3 0 0,7-10-57 0 0,1-1 86 0 0,1 1 0 0 0,-1-1 0 0 0,1 0 1 0 0,-1 0-1 0 0,1 0 0 0 0,-1 1 0 0 0,1-1 1 0 0,0 0-1 0 0,0 1 0 0 0,0-1 0 0 0,0 0 1 0 0,0 1-1 0 0,0-1 0 0 0,0 0 0 0 0,0 0 0 0 0,0 1 1 0 0,0-1-1 0 0,1 0 0 0 0,-1 1 0 0 0,1-1 1 0 0,-1 0-1 0 0,1 0 0 0 0,-1 0 0 0 0,1 1 1 0 0,0-1-1 0 0,-1 0 0 0 0,1 0 0 0 0,0 0 0 0 0,0 0 1 0 0,2 1-1 0 0,0 1 28 0 0,0 0 0 0 0,0 0 0 0 0,1 0 0 0 0,0 0 0 0 0,-1-1 0 0 0,1 0 0 0 0,8 4 0 0 0,-4-4 81 0 0,0 1-1 0 0,0-2 1 0 0,0 1-1 0 0,0-1 1 0 0,1 0 0 0 0,-1-1-1 0 0,1 0 1 0 0,-1 0-1 0 0,8-2 1 0 0,0-1 121 0 0,0 0 0 0 0,-1-1 0 0 0,27-10 0 0 0,-36 12-150 0 0,1-1 0 0 0,-1 0 0 0 0,0-1 0 0 0,0 1 0 0 0,-1-1 0 0 0,7-5 0 0 0,-9 6-20 0 0,0 0-1 0 0,-1 0 1 0 0,1 0-1 0 0,-1 0 1 0 0,1-1 0 0 0,-1 1-1 0 0,0-1 1 0 0,0 1 0 0 0,-1-1-1 0 0,1 0 1 0 0,1-6-1 0 0,-1 6 23 0 0,-1-1 0 0 0,0 0 0 0 0,0 0 0 0 0,-1 0 0 0 0,1 0 0 0 0,-1 0 0 0 0,0 0 0 0 0,0 0 0 0 0,-1 0 0 0 0,0 0-1 0 0,0 0 1 0 0,-1-5 0 0 0,0 5-38 0 0,1 0 0 0 0,-1 0 0 0 0,0 0 0 0 0,0 0 0 0 0,-1 0 0 0 0,1 0 0 0 0,-1 1 0 0 0,0-1-1 0 0,-1 1 1 0 0,1 0 0 0 0,-1 0 0 0 0,1 0 0 0 0,-7-4 0 0 0,4 4-88 0 0,0 0 0 0 0,0 0 0 0 0,0 1 0 0 0,-1-1 0 0 0,1 2 0 0 0,-1-1 0 0 0,0 1 0 0 0,0 0 0 0 0,0 0-1 0 0,0 1 1 0 0,0 0 0 0 0,0 0 0 0 0,-1 1 0 0 0,1-1 0 0 0,-9 2 0 0 0,10 0 3 0 0,0 0-1 0 0,0 0 0 0 0,0 1 1 0 0,0-1-1 0 0,1 1 1 0 0,-1 1-1 0 0,0-1 1 0 0,1 1-1 0 0,-1 0 1 0 0,1 0-1 0 0,0 1 1 0 0,0-1-1 0 0,0 1 0 0 0,1 0 1 0 0,-1 1-1 0 0,1-1 1 0 0,0 1-1 0 0,-4 6 1 0 0,5-7 28 0 0,0 1 1 0 0,1 0 0 0 0,-1 0-1 0 0,1 0 1 0 0,1 0 0 0 0,-1 0-1 0 0,1 1 1 0 0,0-1 0 0 0,0 0-1 0 0,0 1 1 0 0,1-1 0 0 0,-1 1-1 0 0,1-1 1 0 0,1 1 0 0 0,-1-1-1 0 0,1 0 1 0 0,0 1 0 0 0,0-1-1 0 0,3 9 1 0 0,-2-10 22 0 0,0 0 0 0 0,0 0 1 0 0,0 0-1 0 0,0 0 0 0 0,1 0 0 0 0,-1 0 1 0 0,1-1-1 0 0,0 1 0 0 0,0-1 0 0 0,0 0 0 0 0,1 0 1 0 0,-1 0-1 0 0,1 0 0 0 0,0 0 0 0 0,0-1 1 0 0,0 0-1 0 0,0 0 0 0 0,0 0 0 0 0,0 0 0 0 0,0 0 1 0 0,1-1-1 0 0,-1 0 0 0 0,9 1 0 0 0,-7-1 65 0 0,-1-1-1 0 0,1-1 1 0 0,0 1-1 0 0,0-1 0 0 0,0 0 1 0 0,-1 0-1 0 0,1 0 1 0 0,-1-1-1 0 0,1 0 1 0 0,-1 0-1 0 0,1-1 1 0 0,-1 1-1 0 0,0-1 0 0 0,6-5 1 0 0,-1 1-7 0 0,0-1 0 0 0,-1 0 1 0 0,0-1-1 0 0,-1 0 0 0 0,13-17 1 0 0,-14 16-57 0 0,-1-1 1 0 0,0 0-1 0 0,-1 0 1 0 0,0 0 0 0 0,0-1-1 0 0,-2 1 1 0 0,1-1-1 0 0,2-24 1 0 0,-3 13-24 0 0,-1-1 0 0 0,-2 1-1 0 0,-4-42 1 0 0,3 47-70 0 0,-2 1 0 0 0,0-1 0 0 0,-1 1 0 0 0,-1-1 0 0 0,0 2 0 0 0,-13-28 0 0 0,18 44 67 0 0,0 0 0 0 0,-1-1 0 0 0,1 1 0 0 0,0 0 0 0 0,0 0 0 0 0,0-1 0 0 0,0 1 0 0 0,0 0 0 0 0,0 0 0 0 0,0-1 0 0 0,0 1 0 0 0,-1 0 0 0 0,1 0 0 0 0,0-1 0 0 0,0 1 0 0 0,0 0 0 0 0,-1 0 0 0 0,1 0 0 0 0,0-1 0 0 0,0 1 0 0 0,-1 0 0 0 0,1 0 0 0 0,0 0 0 0 0,0 0 0 0 0,-1 0 0 0 0,1-1 0 0 0,0 1 0 0 0,0 0 0 0 0,-1 0 0 0 0,1 0 0 0 0,0 0 0 0 0,0 0 0 0 0,-1 0 0 0 0,1 0 0 0 0,0 0 0 0 0,-1 0 0 0 0,1 0 0 0 0,-1 1-8 0 0,0 0 1 0 0,1-1-1 0 0,-1 1 0 0 0,1 0 0 0 0,0 0 1 0 0,-1-1-1 0 0,1 1 0 0 0,-1 0 1 0 0,1 0-1 0 0,0 0 0 0 0,0-1 1 0 0,-1 2-1 0 0,-3 27-152 0 0,4 6 190 0 0,8 65-1 0 0,-2-43 74 0 0,-3-21-93 0 0,9 41-1 0 0,-10-67 15 0 0,1 1 1 0 0,0-1 0 0 0,1 0-1 0 0,0 0 1 0 0,0 0-1 0 0,1 0 1 0 0,1-1 0 0 0,8 13-1 0 0,-12-19-2 0 0,0-1 0 0 0,0 0 1 0 0,1 1-1 0 0,-1-1 0 0 0,0 0 0 0 0,1 0 0 0 0,0 0 0 0 0,-1-1 0 0 0,1 1 0 0 0,0-1 0 0 0,0 1 0 0 0,0-1 0 0 0,0 0 1 0 0,0 0-1 0 0,0 0 0 0 0,0 0 0 0 0,5 0 0 0 0,-4-1-131 0 0,0 0-1 0 0,0-1 1 0 0,1 1-1 0 0,-1-1 1 0 0,0 0 0 0 0,0 0-1 0 0,0 0 1 0 0,0-1-1 0 0,0 1 1 0 0,-1-1 0 0 0,1 0-1 0 0,6-5 1 0 0,-2 2-559 0 0,0 0 0 0 0,-1-1 0 0 0,0 0 0 0 0,0-1 0 0 0,-1 1 0 0 0,0-1 0 0 0,7-10 0 0 0,-10 12 382 0 0,0 0 0 0 0,0 1 0 0 0,-1-1 0 0 0,0-1 0 0 0,0 1 0 0 0,-1 0 0 0 0,1 0 0 0 0,-1 0 0 0 0,0-1 0 0 0,0 1 0 0 0,-1-1 0 0 0,0 1 0 0 0,0-10 0 0 0,-1 10 346 0 0,-1-14 446 0 0,2 19-350 0 0,0-1 0 0 0,0 1 0 0 0,0-1 0 0 0,0 1 1 0 0,0-1-1 0 0,-1 1 0 0 0,1-1 0 0 0,0 1 0 0 0,0-1 0 0 0,-1 1 0 0 0,1-1 0 0 0,0 1 1 0 0,0-1-1 0 0,-1 1 0 0 0,1 0 0 0 0,-1-1 0 0 0,1 1 0 0 0,0 0 0 0 0,-1-1 1 0 0,1 1-1 0 0,-1 0 0 0 0,1-1 0 0 0,-1 1 0 0 0,1 0 0 0 0,-2-1 0 0 0,2 2-60 0 0,0-1-1 0 0,-1 0 0 0 0,1 0 0 0 0,-1 0 1 0 0,1 0-1 0 0,-1 1 0 0 0,1-1 0 0 0,0 0 1 0 0,-1 0-1 0 0,1 1 0 0 0,-1-1 0 0 0,1 0 1 0 0,0 1-1 0 0,-1-1 0 0 0,1 0 0 0 0,0 1 1 0 0,0-1-1 0 0,-1 1 0 0 0,1-1 0 0 0,0 0 1 0 0,0 1-1 0 0,-1-1 0 0 0,1 1 0 0 0,0-1 1 0 0,0 1-1 0 0,0-1 0 0 0,0 1 0 0 0,0-1 1 0 0,0 0-1 0 0,0 2 0 0 0,-2 14 737 0 0,2-1-207 0 0,1 0 0 0 0,0 0-1 0 0,6 27 1 0 0,-5-35-592 0 0,0 0 0 0 0,1 0 0 0 0,-1 0 0 0 0,1-1 0 0 0,1 1 0 0 0,0-1 0 0 0,-1 1 0 0 0,2-1 0 0 0,8 10 0 0 0,-11-14-118 0 0,0 0 1 0 0,0 0-1 0 0,1-1 1 0 0,-1 1-1 0 0,1 0 1 0 0,-1-1-1 0 0,1 0 1 0 0,-1 0-1 0 0,1 0 1 0 0,5 2-1 0 0,-4-2-872 0 0,-1-1 0 0 0,1 1-1 0 0,0-1 1 0 0,6 0 0 0 0,0 0-3088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0 379 2008 0 0,'11'14'5232'0'0,"4"1"-3986"0"0,-12-12-1096 0 0,0-1 0 0 0,0 1 0 0 0,-1 0-1 0 0,8 4 1 0 0,1-1-41 0 0,0 2 0 0 0,-1-1-1 0 0,19 17 1 0 0,-29-23-155 0 0,1-1 0 0 0,-1 0-1 0 0,1 0 1 0 0,-1 1 0 0 0,1-1 0 0 0,-1 0 0 0 0,1 0 0 0 0,-1 0-1 0 0,1 0 1 0 0,-1 1 0 0 0,1-1 0 0 0,-1 0 0 0 0,1 0-1 0 0,0 0 1 0 0,-1 0 0 0 0,1 0 0 0 0,-1-1 0 0 0,1 1-1 0 0,-1 0 1 0 0,1 0 0 0 0,-1 0 0 0 0,1 0 0 0 0,-1-1-1 0 0,1 1 1 0 0,-1 0 0 0 0,1 0 0 0 0,-1-1 0 0 0,1 0 0 0 0,17-12 1116 0 0,-13 9-862 0 0,8-7 85 0 0,-1-1 0 0 0,0 0 0 0 0,14-20 1 0 0,-12 15 21 0 0,19-19 0 0 0,10-6 208 0 0,-2-2 1 0 0,41-58 0 0 0,-56 61-509 0 0,-20 31-54 0 0,0 0 1 0 0,0 0-1 0 0,1 0 1 0 0,14-15-1 0 0,7 1-568 0 0,-7 10-5154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8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 2056 0 0,'-6'-11'8187'0'0,"13"17"-7536"0"0,2 4-86 0 0,13 19-1 0 0,-13-17-2809 0 0,3 4-4380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1:5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3473 0 0,'-2'4'7093'0'0,"-7"25"-6858"0"0,-3 26 145 0 0,6-29-216 0 0,-4 44 0 0 0,10-69-157 0 0,0-1 1 0 0,0 1-1 0 0,0-1 0 0 0,0 1 1 0 0,0-1-1 0 0,0 0 0 0 0,0 1 1 0 0,0-1-1 0 0,0 1 0 0 0,0-1 1 0 0,0 1-1 0 0,1-1 0 0 0,-1 0 1 0 0,0 1-1 0 0,0-1 0 0 0,1 1 1 0 0,-1-1-1 0 0,0 0 0 0 0,1 1 1 0 0,-1-1-1 0 0,0 0 0 0 0,1 1 1 0 0,-1-1-1 0 0,0 0 0 0 0,1 0 1 0 0,-1 1-1 0 0,0-1 0 0 0,1 0 1 0 0,-1 0-1 0 0,1 0 0 0 0,1 1 99 0 0,0-1 0 0 0,0 1 1 0 0,0-1-1 0 0,0 0 0 0 0,0 0 0 0 0,0 0 0 0 0,4 0 0 0 0,-1-1 80 0 0,1 0 0 0 0,-1 0 0 0 0,1 0 0 0 0,-1-1 0 0 0,6-2 1 0 0,41-26 665 0 0,-3 2-1278 0 0,-14 11-3344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5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19 158 8586 0 0,'-5'-51'10086'0'0,"10"275"-8843"0"0,2 37-1067 0 0,1-196-150 0 0,17 71 0 0 0,-24-134-19 0 0,-1 1-1 0 0,1-1 1 0 0,0 0-1 0 0,-1 0 1 0 0,1 0-1 0 0,0 0 1 0 0,0 0-1 0 0,1 0 1 0 0,2 3 0 0 0,-4-5-2 0 0,0 0 1 0 0,0 0 0 0 0,0 0 0 0 0,0 1 0 0 0,0-1 0 0 0,0 0 0 0 0,1 0 0 0 0,-1 0 0 0 0,0 0-1 0 0,0 0 1 0 0,0 0 0 0 0,0 0 0 0 0,0 0 0 0 0,1 0 0 0 0,-1 0 0 0 0,0 0 0 0 0,0 0-1 0 0,0 0 1 0 0,0 0 0 0 0,1 0 0 0 0,-1 0 0 0 0,0 0 0 0 0,0 0 0 0 0,0 0 0 0 0,0 0-1 0 0,1 0 1 0 0,-1 0 0 0 0,0 0 0 0 0,0 0 0 0 0,0 0 0 0 0,0 0 0 0 0,0-1 0 0 0,1 1-1 0 0,-1 0 1 0 0,0 0 0 0 0,0 0 0 0 0,0 0 0 0 0,0 0 0 0 0,0 0 0 0 0,0 0 0 0 0,1-1-1 0 0,3-15 312 0 0,-1-25-188 0 0,-2 0 0 0 0,-5-67-1 0 0,-22-84-617 0 0,19 142 416 0 0,-10-56-269 0 0,-14-114-236 0 0,41 232-597 0 0,5 14 1370 0 0,14 50 4 0 0,26 112 0 0 0,-35-112-98 0 0,50 125 0 0 0,-55-173-105 0 0,1-1 0 0 0,1 0-1 0 0,1-1 1 0 0,32 35 0 0 0,-43-54 16 0 0,-1 0 0 0 0,1-1 1 0 0,0 1-1 0 0,0-1 0 0 0,1-1 1 0 0,0 1-1 0 0,0-1 0 0 0,11 4 0 0 0,-16-7 14 0 0,-1-1 0 0 0,1 0-1 0 0,-1 0 1 0 0,1-1 0 0 0,0 1-1 0 0,-1-1 1 0 0,1 1-1 0 0,0-1 1 0 0,-1 0 0 0 0,1 0-1 0 0,0 0 1 0 0,0 0-1 0 0,-1 0 1 0 0,1-1 0 0 0,0 1-1 0 0,-1-1 1 0 0,1 0-1 0 0,-1 0 1 0 0,1 0 0 0 0,-1 0-1 0 0,1 0 1 0 0,-1-1 0 0 0,1 1-1 0 0,-1-1 1 0 0,0 1-1 0 0,0-1 1 0 0,0 0 0 0 0,0 0-1 0 0,0 0 1 0 0,0 0-1 0 0,-1 0 1 0 0,1 0 0 0 0,1-3-1 0 0,2-5 101 0 0,1 0 0 0 0,-2 0 0 0 0,1-1 0 0 0,-2 0 0 0 0,1 0 0 0 0,-2 0 0 0 0,1 0 0 0 0,-2 0 0 0 0,1-1 0 0 0,-1-19 0 0 0,-2-11 307 0 0,-10-63 1 0 0,-8-8-1027 0 0,-3 1 1 0 0,-50-143-1 0 0,67 240-90 0 0,4 9-181 0 0,-1 0 0 0 0,0 0 0 0 0,-1 0 0 0 0,1 0 0 0 0,-4-5 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6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11170 0 0,'-2'-1'98'0'0,"1"1"1"0"0,-1 0-1 0 0,1 1 0 0 0,-1-1 0 0 0,1 0 0 0 0,-1 0 0 0 0,1 1 0 0 0,0-1 0 0 0,-1 0 0 0 0,1 1 0 0 0,0 0 0 0 0,-1-1 0 0 0,1 1 0 0 0,0 0 0 0 0,0 0 0 0 0,-1-1 0 0 0,1 1 0 0 0,0 0 1 0 0,0 0-1 0 0,0 0 0 0 0,0 0 0 0 0,0 1 0 0 0,0-1 0 0 0,1 0 0 0 0,-1 0 0 0 0,0 1 0 0 0,1-1 0 0 0,-1 0 0 0 0,0 3 0 0 0,-2 2 139 0 0,0 1-1 0 0,1 0 1 0 0,-1 0 0 0 0,-1 13-1 0 0,3-6-17 0 0,0 1-1 0 0,1 0 0 0 0,0-1 1 0 0,2 1-1 0 0,-1-1 0 0 0,2 1 1 0 0,0-1-1 0 0,1 0 1 0 0,0 0-1 0 0,1 0 0 0 0,0 0 1 0 0,1-1-1 0 0,1 0 0 0 0,14 20 1 0 0,-15-23-109 0 0,1 0 0 0 0,0-1 0 0 0,1 0 0 0 0,0-1 0 0 0,0 1 0 0 0,1-2 0 0 0,0 1 0 0 0,1-1 0 0 0,-1-1 0 0 0,1 1 0 0 0,1-2 0 0 0,-1 1 0 0 0,1-2-1 0 0,0 1 1 0 0,0-1 0 0 0,0-1 0 0 0,0 0 0 0 0,22 2 0 0 0,-27-5-68 0 0,0 0-1 0 0,0 0 1 0 0,0-1-1 0 0,0 0 0 0 0,-1-1 1 0 0,1 1-1 0 0,0-1 0 0 0,-1 0 1 0 0,1 0-1 0 0,-1-1 1 0 0,0 1-1 0 0,0-1 0 0 0,0-1 1 0 0,0 1-1 0 0,0-1 1 0 0,-1 1-1 0 0,1-1 0 0 0,-1-1 1 0 0,0 1-1 0 0,0-1 0 0 0,-1 1 1 0 0,6-10-1 0 0,-3 5 19 0 0,-1-1-1 0 0,0 1 0 0 0,0-1 1 0 0,-1-1-1 0 0,-1 1 1 0 0,0-1-1 0 0,0 1 0 0 0,-1-1 1 0 0,0 0-1 0 0,0 0 0 0 0,-1-15 1 0 0,-2 11 44 0 0,-1 1 0 0 0,-1 0 0 0 0,0 0 0 0 0,0 0 0 0 0,-2 1 1 0 0,0-1-1 0 0,0 1 0 0 0,-1 0 0 0 0,-1 0 0 0 0,0 1 0 0 0,-14-19 0 0 0,19 28-33 0 0,0 1-1 0 0,1 1 1 0 0,-1-1-1 0 0,0 0 0 0 0,0 0 1 0 0,0 0-1 0 0,0 1 1 0 0,0 0-1 0 0,0-1 0 0 0,-1 1 1 0 0,-2-2-1 0 0,4 3-57 0 0,1 0 0 0 0,-1 0 0 0 0,1 0 0 0 0,-1 0 0 0 0,1 0 0 0 0,-1 0 0 0 0,0 0-1 0 0,1 0 1 0 0,-1 0 0 0 0,1 0 0 0 0,-1 0 0 0 0,1 0 0 0 0,-1 0 0 0 0,1 0 0 0 0,-1 1 0 0 0,1-1-1 0 0,-1 0 1 0 0,0 0 0 0 0,1 1 0 0 0,-1 0 0 0 0,0-1-31 0 0,0 1-1 0 0,0 0 1 0 0,1 0 0 0 0,-1 0 0 0 0,1 0-1 0 0,-1 0 1 0 0,0 0 0 0 0,1 0 0 0 0,0 0-1 0 0,-1 0 1 0 0,1 1 0 0 0,0-1-1 0 0,-1 0 1 0 0,1 1 0 0 0,0 6-19 0 0,-1 0 0 0 0,1 0 0 0 0,1 0 0 0 0,-1 0 0 0 0,1 0 0 0 0,1 0 1 0 0,0 0-1 0 0,3 8 0 0 0,3 7-62 0 0,15 30 0 0 0,-7-20 10 0 0,26 38-1 0 0,-35-60-495 0 0,1 0 1 0 0,0-1-1 0 0,1 0 0 0 0,0 0 0 0 0,1 0 0 0 0,18 13 1 0 0,-23-20-194 0 0,1 0 0 0 0,-1 0 0 0 0,0-1 0 0 0,1 1 0 0 0,-1-1 1 0 0,1 0-1 0 0,-1-1 0 0 0,1 1 0 0 0,0-1 0 0 0,0 0 1 0 0,0-1-1 0 0,10 0 0 0 0,2-1 398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6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32 232 7850 0 0,'3'50'4332'0'0,"-2"-40"-4021"0"0,2 0 0 0 0,-1 0 0 0 0,1-1-1 0 0,0 1 1 0 0,7 11 0 0 0,-4-8-170 0 0,1 0 0 0 0,0-1 0 0 0,12 16-1 0 0,-16-24-45 0 0,0 0-1 0 0,1-1 0 0 0,-1 0 0 0 0,1 1 0 0 0,0-1 0 0 0,0-1 0 0 0,0 1 0 0 0,1 0 0 0 0,-1-1 0 0 0,0 0 0 0 0,1 0 0 0 0,0-1 0 0 0,6 3 0 0 0,0-2 53 0 0,0 0 0 0 0,0-1 0 0 0,1 0-1 0 0,-1 0 1 0 0,0-1 0 0 0,1-1-1 0 0,-1 0 1 0 0,0-1 0 0 0,0 0 0 0 0,1 0-1 0 0,-2-1 1 0 0,18-7 0 0 0,-22 7-28 0 0,0 1 0 0 0,-1-1 0 0 0,1-1 0 0 0,-1 1 0 0 0,1-1 0 0 0,-1 0 0 0 0,0 0 0 0 0,0-1 0 0 0,-1 1-1 0 0,1-1 1 0 0,-1 0 0 0 0,0-1 0 0 0,-1 1 0 0 0,1 0 0 0 0,-1-1 0 0 0,0 0 0 0 0,0 0 0 0 0,-1 0 0 0 0,1 0 0 0 0,-2 0 0 0 0,1-1 0 0 0,1-12 0 0 0,-2 8 93 0 0,-1 0 0 0 0,-1 0 0 0 0,0-1 0 0 0,-1 1 0 0 0,0 0 0 0 0,0 0 0 0 0,-1 0 1 0 0,-1 0-1 0 0,0 1 0 0 0,0 0 0 0 0,-1-1 0 0 0,0 1 0 0 0,-1 1 0 0 0,0-1 0 0 0,-1 1 0 0 0,-13-15 0 0 0,8 10-112 0 0,-1 2 0 0 0,-1-1-1 0 0,0 1 1 0 0,0 1 0 0 0,-1 1-1 0 0,-1 0 1 0 0,1 1 0 0 0,-2 0 0 0 0,-28-10-1 0 0,39 17-153 0 0,0 1 0 0 0,0-1-1 0 0,0 1 1 0 0,0 0 0 0 0,0 1-1 0 0,0-1 1 0 0,-1 1 0 0 0,1 1-1 0 0,0-1 1 0 0,0 1 0 0 0,0 0 0 0 0,0 0-1 0 0,0 1 1 0 0,0 0 0 0 0,0 0-1 0 0,0 0 1 0 0,-8 5 0 0 0,10-4-36 0 0,0-1 0 0 0,0 1 0 0 0,1 0 0 0 0,0 0 0 0 0,0 0 0 0 0,-1 0 1 0 0,2 0-1 0 0,-1 1 0 0 0,0-1 0 0 0,1 1 0 0 0,-1 0 0 0 0,1 0 0 0 0,0 0 1 0 0,1 0-1 0 0,-1 0 0 0 0,1 0 0 0 0,-1 1 0 0 0,1-1 0 0 0,0 0 0 0 0,1 1 1 0 0,-1-1-1 0 0,1 1 0 0 0,0-1 0 0 0,0 0 0 0 0,1 6 0 0 0,1 1-520 0 0,0 0 1 0 0,0-1-1 0 0,2 1 0 0 0,-1-1 0 0 0,1 0 0 0 0,0 0 0 0 0,7 10 0 0 0,0-1-1352 0 0,1-1 0 0 0,22 26 0 0 0,-10-17-514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85 151 4161 0 0,'-13'-12'4124'0'0,"5"3"-2836"0"0,0 2-1 0 0,-1-1 1 0 0,1 1 0 0 0,-17-9-1 0 0,25 16-1248 0 0,-1-1 0 0 0,1 1 1 0 0,0 0-1 0 0,-1 0 0 0 0,1 0 0 0 0,0 0 0 0 0,0-1 0 0 0,-1 1 0 0 0,1 0 0 0 0,0 0 0 0 0,-1 0 1 0 0,1 0-1 0 0,0 0 0 0 0,-1 0 0 0 0,1 0 0 0 0,0 0 0 0 0,-1 0 0 0 0,1 0 0 0 0,-1 0 1 0 0,1 0-1 0 0,0 0 0 0 0,-1 0 0 0 0,1 0 0 0 0,0 0 0 0 0,0 1 0 0 0,-1-1 0 0 0,1 0 0 0 0,0 0 1 0 0,-1 0-1 0 0,1 0 0 0 0,0 1 0 0 0,0-1 0 0 0,-1 0 0 0 0,1 0 0 0 0,0 1 0 0 0,-1-1 1 0 0,-1 15 213 0 0,8 16-228 0 0,11 13 242 0 0,3 0-1 0 0,1-2 1 0 0,39 59 0 0 0,-52-87-156 0 0,1-2-1 0 0,0 1 1 0 0,1-1 0 0 0,0-1 0 0 0,13 11 0 0 0,-20-19-55 0 0,0 1 0 0 0,1-2 0 0 0,0 1-1 0 0,0 0 1 0 0,0-1 0 0 0,0 0 0 0 0,0 0 0 0 0,0 0 0 0 0,1 0-1 0 0,-1-1 1 0 0,1 1 0 0 0,-1-1 0 0 0,1 0 0 0 0,-1-1 0 0 0,1 1-1 0 0,0-1 1 0 0,-1 0 0 0 0,1 0 0 0 0,0 0 0 0 0,-1-1 0 0 0,6-1-1 0 0,-6 1 6 0 0,-1 0-1 0 0,0 0 0 0 0,0 0 1 0 0,0-1-1 0 0,0 1 0 0 0,0-1 1 0 0,-1 0-1 0 0,1 0 0 0 0,0 0 0 0 0,-1 0 1 0 0,0-1-1 0 0,1 1 0 0 0,-1-1 1 0 0,3-4-1 0 0,-2 3 26 0 0,-1-1 0 0 0,1-1 0 0 0,-1 1 1 0 0,0 0-1 0 0,0 0 0 0 0,-1-1 0 0 0,3-10 0 0 0,-3 1 45 0 0,0 0 1 0 0,-1 0-1 0 0,-1 0 0 0 0,0 1 0 0 0,-5-26 0 0 0,-26-71 150 0 0,3 11-513 0 0,6 27-3634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112 359 10242 0 0,'0'4'191'0'0,"0"1"1"0"0,-1-1-1 0 0,1 0 0 0 0,1 1 0 0 0,-1-1 0 0 0,1 0 1 0 0,0 1-1 0 0,0-1 0 0 0,0 0 0 0 0,0 0 0 0 0,1 0 1 0 0,-1 0-1 0 0,1 0 0 0 0,0 0 0 0 0,0 0 0 0 0,1 0 1 0 0,-1-1-1 0 0,1 1 0 0 0,0-1 0 0 0,6 6 0 0 0,-4-4 76 0 0,0 0-1 0 0,1-1 1 0 0,0 1-1 0 0,0-1 1 0 0,0 0-1 0 0,0-1 0 0 0,0 1 1 0 0,1-1-1 0 0,-1-1 1 0 0,1 1-1 0 0,0-1 1 0 0,8 1-1 0 0,-6-2-120 0 0,-1-1-1 0 0,1 0 1 0 0,-1-1 0 0 0,0 0-1 0 0,1-1 1 0 0,-1 1 0 0 0,0-1-1 0 0,0-1 1 0 0,0 0-1 0 0,0 0 1 0 0,-1 0 0 0 0,1-1-1 0 0,-1 0 1 0 0,0-1 0 0 0,0 0-1 0 0,0 0 1 0 0,8-8-1 0 0,-9 8 14 0 0,0-1-1 0 0,0 0 0 0 0,-1 0 0 0 0,0 0 1 0 0,0 0-1 0 0,-1-1 0 0 0,0 0 0 0 0,0 0 1 0 0,0 0-1 0 0,-1 0 0 0 0,0-1 0 0 0,0 1 1 0 0,-1-1-1 0 0,0 1 0 0 0,0-1 0 0 0,-1 0 0 0 0,0 0 1 0 0,0-12-1 0 0,-3 8 61 0 0,0 0 0 0 0,-1 0-1 0 0,0 0 1 0 0,-1 0 0 0 0,0 1 0 0 0,-1 0 0 0 0,-9-18 0 0 0,4 12-12 0 0,-1 0 1 0 0,-1 0 0 0 0,-25-26 0 0 0,27 33-168 0 0,0 1-1 0 0,0 0 1 0 0,-1 0 0 0 0,-1 1 0 0 0,1 1-1 0 0,-1 0 1 0 0,0 0 0 0 0,-1 1-1 0 0,-15-5 1 0 0,21 9-113 0 0,0 0 0 0 0,-1 0 0 0 0,1 1-1 0 0,-1 0 1 0 0,0 0 0 0 0,1 1 0 0 0,-1 0 0 0 0,0 0-1 0 0,1 0 1 0 0,-1 1 0 0 0,0 1 0 0 0,1-1 0 0 0,-1 1-1 0 0,1 0 1 0 0,0 1 0 0 0,0 0 0 0 0,-14 7 0 0 0,16-6-109 0 0,0-1 1 0 0,0 1-1 0 0,1 0 1 0 0,-1 1-1 0 0,1-1 1 0 0,0 1-1 0 0,0 0 1 0 0,1 0 0 0 0,-1 0-1 0 0,1 0 1 0 0,0 0-1 0 0,1 1 1 0 0,-1 0-1 0 0,1-1 1 0 0,0 1-1 0 0,0 0 1 0 0,1 0-1 0 0,0 0 1 0 0,-1 11-1 0 0,1-4-757 0 0,1 1 1 0 0,0 0-1 0 0,1 0 0 0 0,1 0 0 0 0,0-1 0 0 0,1 1 0 0 0,7 22 0 0 0,2-5-1040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8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9 3201 0 0,'-21'-9'7772'0'0,"20"9"-7531"0"0,0 0-1 0 0,0 0 0 0 0,0 0 0 0 0,0 0 0 0 0,0 0 1 0 0,1 0-1 0 0,-1 0 0 0 0,0 0 0 0 0,0 1 1 0 0,0-1-1 0 0,0 0 0 0 0,0 0 0 0 0,0 1 0 0 0,1-1 1 0 0,-2 1-1 0 0,1 0-147 0 0,-1 1 0 0 0,1-1 0 0 0,0 1 1 0 0,0-1-1 0 0,0 1 0 0 0,0-1 0 0 0,1 1 0 0 0,-1 0 1 0 0,0-1-1 0 0,1 1 0 0 0,-1 0 0 0 0,1-1 0 0 0,-1 1 1 0 0,1 0-1 0 0,0 0 0 0 0,0 0 0 0 0,0-1 0 0 0,0 1 1 0 0,0 3-1 0 0,1 6 55 0 0,0 1 1 0 0,1-1-1 0 0,0 0 1 0 0,1 0-1 0 0,0 0 1 0 0,1 0-1 0 0,0 0 1 0 0,8 13-1 0 0,2 2-120 0 0,1-1 0 0 0,19 24 0 0 0,-27-40-201 0 0,-3-2 227 0 0,1-1 0 0 0,1 1 1 0 0,-1-1-1 0 0,12 10 0 0 0,-15-14-281 0 0,0-1 0 0 0,0 0 0 0 0,0 0 1 0 0,0 0-1 0 0,0 0 0 0 0,0 0 0 0 0,0 0 0 0 0,1-1 1 0 0,-1 1-1 0 0,0-1 0 0 0,0 1 0 0 0,1-1 1 0 0,-1 0-1 0 0,0 0 0 0 0,1 0 0 0 0,-1 0 0 0 0,0 0 1 0 0,0 0-1 0 0,1-1 0 0 0,-1 1 0 0 0,0-1 1 0 0,3-1-1 0 0,6-2-2282 0 0,1-2-2252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49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330 152 3665 0 0,'-26'-60'8593'0'0,"22"52"-7731"0"0,-1-1 0 0 0,-1 0 0 0 0,0 1 0 0 0,-8-10 0 0 0,11 14-755 0 0,0 1-1 0 0,-1 0 0 0 0,1 0 1 0 0,-1 0-1 0 0,1 1 1 0 0,-1-1-1 0 0,0 1 0 0 0,0 0 1 0 0,0 0-1 0 0,0 0 1 0 0,0 0-1 0 0,0 1 1 0 0,-1 0-1 0 0,1 0 0 0 0,-1 0 1 0 0,1 0-1 0 0,-1 1 1 0 0,1-1-1 0 0,0 1 1 0 0,-1 0-1 0 0,1 1 0 0 0,-1-1 1 0 0,1 1-1 0 0,-1 0 1 0 0,1 0-1 0 0,-6 2 0 0 0,-1 1-85 0 0,0 0 0 0 0,1 1-1 0 0,-1 0 1 0 0,1 0-1 0 0,0 1 1 0 0,1 1 0 0 0,-1 0-1 0 0,-13 12 1 0 0,19-14-37 0 0,-1 0 0 0 0,1 0 0 0 0,0 0 0 0 0,0 1 1 0 0,0-1-1 0 0,1 1 0 0 0,0 0 0 0 0,0 0 0 0 0,0 0 0 0 0,1 0 1 0 0,0 1-1 0 0,0-1 0 0 0,1 1 0 0 0,0-1 0 0 0,0 1 0 0 0,0 9 0 0 0,1-5-26 0 0,1 0-1 0 0,0 0 1 0 0,1 0-1 0 0,0 0 0 0 0,1 0 1 0 0,0-1-1 0 0,0 1 0 0 0,1-1 1 0 0,1 0-1 0 0,0 0 1 0 0,0 0-1 0 0,10 13 0 0 0,-5-10 21 0 0,1-1 0 0 0,0 0-1 0 0,0-1 1 0 0,1 0 0 0 0,0-1 0 0 0,1-1-1 0 0,0 0 1 0 0,17 9 0 0 0,-13-9 34 0 0,0 0 1 0 0,0-2-1 0 0,1 0 1 0 0,31 8 0 0 0,-39-13-23 0 0,1-1 1 0 0,0 1-1 0 0,0-2 1 0 0,0 0-1 0 0,0 0 1 0 0,0-1-1 0 0,0 0 1 0 0,0 0-1 0 0,15-6 1 0 0,-15 4-56 0 0,0-1 0 0 0,-1 0 1 0 0,1-1-1 0 0,-1 0 0 0 0,0 0 1 0 0,-1-1-1 0 0,18-14 1 0 0,-23 16 45 0 0,1 0 0 0 0,-1 0 0 0 0,0 0 0 0 0,-1-1 0 0 0,1 1 0 0 0,-1-1 0 0 0,0 0 0 0 0,0 0 0 0 0,0 0 0 0 0,-1 0 1 0 0,0-1-1 0 0,0 1 0 0 0,0-1 0 0 0,0 0 0 0 0,-1 1 0 0 0,0-1 0 0 0,0-6 0 0 0,-1 8 39 0 0,-1 1-1 0 0,1-1 0 0 0,-1 1 1 0 0,0-1-1 0 0,0 1 0 0 0,0 0 1 0 0,0 0-1 0 0,-1-1 1 0 0,1 1-1 0 0,-1 0 0 0 0,0 0 1 0 0,0 0-1 0 0,0 1 1 0 0,0-1-1 0 0,0 0 0 0 0,-1 1 1 0 0,1-1-1 0 0,-1 1 0 0 0,0 0 1 0 0,-3-2-1 0 0,2 1 32 0 0,-1 0-1 0 0,1 0 0 0 0,-1 0 0 0 0,0 1 0 0 0,0 0 1 0 0,0 0-1 0 0,0 0 0 0 0,0 1 0 0 0,0 0 1 0 0,0 0-1 0 0,-1 0 0 0 0,-7 0 0 0 0,12 1-61 0 0,0 0 0 0 0,0 0-1 0 0,0 0 1 0 0,0 0 0 0 0,0 0-1 0 0,0 0 1 0 0,0 1 0 0 0,0-1-1 0 0,0 0 1 0 0,0 1 0 0 0,0-1-1 0 0,0 0 1 0 0,0 1 0 0 0,1-1-1 0 0,-1 1 1 0 0,0-1 0 0 0,0 1-1 0 0,0 0 1 0 0,1-1 0 0 0,-1 1-1 0 0,0 0 1 0 0,1 0 0 0 0,-1-1-1 0 0,1 1 1 0 0,-2 2-1 0 0,2-2-8 0 0,-1 1-1 0 0,1 0 1 0 0,0 0-1 0 0,0 0 0 0 0,-1 0 1 0 0,1 0-1 0 0,1-1 1 0 0,-1 1-1 0 0,0 0 0 0 0,0 0 1 0 0,1 0-1 0 0,0 3 1 0 0,2 2-2 0 0,0 0 1 0 0,0 0 0 0 0,1 0 0 0 0,0 0 0 0 0,7 9 0 0 0,-2-4 39 0 0,0-1 1 0 0,1 0 0 0 0,1-1-1 0 0,0 0 1 0 0,0-1-1 0 0,1 0 1 0 0,1-1-1 0 0,-1 0 1 0 0,21 8-1 0 0,-26-13 26 0 0,-1 0 0 0 0,1-1 0 0 0,0 0 0 0 0,0-1 0 0 0,0 1 0 0 0,0-1 0 0 0,0-1 0 0 0,0 1 0 0 0,1-1 0 0 0,-1-1 0 0 0,0 1 0 0 0,0-1 0 0 0,0 0 0 0 0,0-1 0 0 0,0 0 0 0 0,0 0 0 0 0,0 0 0 0 0,-1-1 0 0 0,1 0 0 0 0,-1 0 0 0 0,9-7 0 0 0,-8 6 23 0 0,0-2-1 0 0,0 1 0 0 0,0-1 0 0 0,-1 0 1 0 0,0 0-1 0 0,0-1 0 0 0,0 1 0 0 0,-1-1 1 0 0,0-1-1 0 0,-1 1 0 0 0,6-13 0 0 0,-7 14-5 0 0,-1-1-1 0 0,0 1 1 0 0,-1-1 0 0 0,0 0-1 0 0,0 0 1 0 0,0 1-1 0 0,-1-1 1 0 0,0 0 0 0 0,0 0-1 0 0,0 0 1 0 0,-1 0-1 0 0,-1 1 1 0 0,1-1 0 0 0,-1 0-1 0 0,-3-7 1 0 0,-1-1 77 0 0,-1 1-1 0 0,0-1 1 0 0,-1 2 0 0 0,0-1 0 0 0,-2 1 0 0 0,1 1-1 0 0,-1 0 1 0 0,-1 0 0 0 0,0 1 0 0 0,-1 0 0 0 0,0 1 0 0 0,-1 0-1 0 0,0 1 1 0 0,0 0 0 0 0,-1 1 0 0 0,0 1 0 0 0,-24-9-1 0 0,31 14-152 0 0,1 0 0 0 0,-1 1 0 0 0,1 0-1 0 0,-1 0 1 0 0,0 1 0 0 0,1-1 0 0 0,-1 1 0 0 0,0 1-1 0 0,0 0 1 0 0,1-1 0 0 0,-1 2 0 0 0,1-1 0 0 0,-1 1-1 0 0,1 0 1 0 0,-1 0 0 0 0,1 1 0 0 0,0 0-1 0 0,0 0 1 0 0,0 1 0 0 0,1-1 0 0 0,-1 1 0 0 0,1 0-1 0 0,0 1 1 0 0,0-1 0 0 0,0 1 0 0 0,1 0 0 0 0,-1 0-1 0 0,1 1 1 0 0,1-1 0 0 0,-1 1 0 0 0,1 0-1 0 0,0 0 1 0 0,0 0 0 0 0,0 0 0 0 0,1 1 0 0 0,0-1-1 0 0,1 1 1 0 0,-2 8 0 0 0,1-3-20 0 0,2 1 0 0 0,-1-1 0 0 0,2 0 0 0 0,-1 0 0 0 0,2 1 0 0 0,0-1 1 0 0,0 0-1 0 0,1 0 0 0 0,0 0 0 0 0,1-1 0 0 0,1 1 0 0 0,0-1 0 0 0,0 0 0 0 0,1 0 0 0 0,14 18 0 0 0,-11-16 9 0 0,1-1-1 0 0,0-1 0 0 0,1 0 1 0 0,1 0-1 0 0,0-1 0 0 0,0-1 1 0 0,1 0-1 0 0,0 0 0 0 0,0-1 0 0 0,1-1 1 0 0,0 0-1 0 0,18 5 0 0 0,-23-10-11 0 0,0 0-1 0 0,0 0 0 0 0,0-1 0 0 0,0 0 0 0 0,0-1 0 0 0,0 0 1 0 0,0 0-1 0 0,0-1 0 0 0,0 0 0 0 0,0-1 0 0 0,0 0 0 0 0,0 0 1 0 0,-1-1-1 0 0,1 0 0 0 0,-1-1 0 0 0,0 0 0 0 0,0 0 1 0 0,0-1-1 0 0,0 0 0 0 0,-1 0 0 0 0,1 0 0 0 0,-2-1 0 0 0,1 0 1 0 0,0-1-1 0 0,6-8 0 0 0,-7 8 14 0 0,-1-1-1 0 0,1 0 1 0 0,-1 0 0 0 0,-1 0 0 0 0,1 0-1 0 0,-2-1 1 0 0,1 0 0 0 0,-1 0 0 0 0,0 0-1 0 0,2-17 1 0 0,-4 18 74 0 0,0 1-1 0 0,-1-1 1 0 0,0 0-1 0 0,-1 1 0 0 0,1-1 1 0 0,-1 0-1 0 0,-1 1 1 0 0,0-1-1 0 0,0 1 1 0 0,0 0-1 0 0,-1 0 1 0 0,0 0-1 0 0,0 0 1 0 0,-6-9-1 0 0,-15-13 199 0 0,23 27-215 0 0,0 1 0 0 0,0-1 0 0 0,-1 1 0 0 0,1 0-1 0 0,-1 0 1 0 0,0 0 0 0 0,1 0 0 0 0,-1 0 0 0 0,0 0 0 0 0,1 0 0 0 0,-1 0-1 0 0,0 1 1 0 0,0-1 0 0 0,0 0 0 0 0,1 1 0 0 0,-1 0 0 0 0,-2-1-1 0 0,3 1-33 0 0,1 1-1 0 0,-1-1 0 0 0,1 0 1 0 0,-1 0-1 0 0,1 1 0 0 0,-1-1 0 0 0,1 0 1 0 0,-1 1-1 0 0,1-1 0 0 0,-1 0 1 0 0,1 1-1 0 0,0-1 0 0 0,-1 1 0 0 0,1-1 1 0 0,-1 1-1 0 0,1-1 0 0 0,0 1 1 0 0,0-1-1 0 0,-1 1 0 0 0,1-1 0 0 0,0 1 1 0 0,0-1-1 0 0,0 1 0 0 0,-1-1 1 0 0,1 1-1 0 0,0-1 0 0 0,0 1 0 0 0,0 0 1 0 0,0-1-1 0 0,0 1 0 0 0,0-1 1 0 0,0 1-1 0 0,0-1 0 0 0,1 2 0 0 0,3 21-152 0 0,-4-21 157 0 0,51 147-223 0 0,-28-89 118 0 0,-18-47-48 0 0,0 0-1 0 0,0-1 0 0 0,1 0 1 0 0,11 15-1 0 0,-15-23-170 0 0,0-1-1 0 0,1 0 0 0 0,-1 0 0 0 0,1 0 1 0 0,0-1-1 0 0,0 1 0 0 0,0-1 1 0 0,0 1-1 0 0,1-1 0 0 0,-1 0 0 0 0,0 0 1 0 0,1-1-1 0 0,0 1 0 0 0,-1-1 1 0 0,1 1-1 0 0,0-1 0 0 0,0 0 1 0 0,0-1-1 0 0,5 1 0 0 0,11-1-1741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54 5617 0 0,'-3'-5'761'0'0,"-1"0"0"0"0,1 1 0 0 0,-1-1 1 0 0,0 1-1 0 0,0 0 0 0 0,-1 0 0 0 0,1 0 0 0 0,-1 0 0 0 0,-7-3 0 0 0,4 1-60 0 0,5 4-1752 0 0,7 8-258 0 0,1 2-1960 0 0,-2-4 1634 0 0,3 7 0 0 0,0 2 1182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50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56 5689 0 0,'-2'-1'636'0'0,"0"-1"0"0"0,0 1 0 0 0,0 0 0 0 0,0 0-1 0 0,0 1 1 0 0,-1-1 0 0 0,-8 2 2066 0 0,11-1-2616 0 0,0 0 0 0 0,-1 1 0 0 0,1-1 0 0 0,0 0 0 0 0,0 0 0 0 0,0 1 0 0 0,2 13-147 0 0,8 16 1295 0 0,17 30 1 0 0,1 6-210 0 0,-10-17-428 0 0,-6-14-36 0 0,2-1 0 0 0,23 44-1 0 0,-19-53-403 0 0,-17-24-125 0 0,0 0 0 0 0,-1-1 0 0 0,1 1 0 0 0,0 0 0 0 0,0 0 0 0 0,0 0 0 0 0,0 0 0 0 0,0-1 0 0 0,0 1 0 0 0,0 0 0 0 0,0-1 0 0 0,0 1 0 0 0,0-1 0 0 0,0 1 0 0 0,0-1 0 0 0,0 1 0 0 0,0-1 0 0 0,1 0 0 0 0,-1 0 1 0 0,0 0-1 0 0,0 1 0 0 0,2-1 0 0 0,-3-1 14 0 0,1 1-1 0 0,-1-1 1 0 0,1 1 0 0 0,0-1 0 0 0,-1 1 0 0 0,1-1 0 0 0,-1 0 0 0 0,0 1 0 0 0,1-1 0 0 0,-1 0 0 0 0,1 1 0 0 0,-1-1 0 0 0,0 0 0 0 0,0 1 0 0 0,1-1 0 0 0,-1 0-1 0 0,0 0 1 0 0,0 1 0 0 0,0-1 0 0 0,0 0 0 0 0,0 0 0 0 0,0 1 0 0 0,0-1 0 0 0,0-1 0 0 0,-3-21 316 0 0,3 19-283 0 0,-19-94 140 0 0,-3-29-194 0 0,20 110-58 0 0,1 0 0 0 0,1-1 0 0 0,0 1 0 0 0,1 0 0 0 0,5-23 0 0 0,-6 37 26 0 0,1 0 0 0 0,0 0 0 0 0,-1 0 0 0 0,1 0 0 0 0,0 1 0 0 0,1-1 0 0 0,-1 0 0 0 0,0 1 1 0 0,1-1-1 0 0,-1 1 0 0 0,1-1 0 0 0,0 1 0 0 0,0 0 0 0 0,0 0 0 0 0,0-1 0 0 0,0 2 0 0 0,1-1 0 0 0,-1 0 1 0 0,1 0-1 0 0,-1 1 0 0 0,1-1 0 0 0,-1 1 0 0 0,1 0 0 0 0,0 0 0 0 0,0 0 0 0 0,-1 0 0 0 0,1 0 0 0 0,0 1 1 0 0,0-1-1 0 0,0 1 0 0 0,0 0 0 0 0,0 0 0 0 0,0 0 0 0 0,0 0 0 0 0,0 0 0 0 0,0 1 0 0 0,0-1 0 0 0,0 1 1 0 0,-1 0-1 0 0,1 0 0 0 0,0 0 0 0 0,0 0 0 0 0,-1 0 0 0 0,1 1 0 0 0,3 1 0 0 0,10 9 36 0 0,-1 1-1 0 0,0 0 0 0 0,-1 1 1 0 0,0 1-1 0 0,-1 0 0 0 0,-1 0 1 0 0,20 34-1 0 0,-17-22-179 0 0,-1 1-1 0 0,-1 0 1 0 0,17 58-1 0 0,-12-9-6845 0 0,-16-64 4543 0 0,1-1 919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51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137 116 7290 0 0,'-23'-13'2206'0'0,"0"-2"1"0"0,1 0-1 0 0,1-2 1 0 0,-22-20 0 0 0,43 37-2189 0 0,-1 0 1 0 0,1-1 0 0 0,0 1-1 0 0,0 0 1 0 0,-1 0 0 0 0,1-1-1 0 0,0 1 1 0 0,0 0 0 0 0,-1 0-1 0 0,1-1 1 0 0,0 1 0 0 0,0 0-1 0 0,0-1 1 0 0,-1 1 0 0 0,1 0-1 0 0,0-1 1 0 0,0 1 0 0 0,0 0-1 0 0,0-1 1 0 0,0 1 0 0 0,0 0-1 0 0,0-1 1 0 0,0 1 0 0 0,0-1-1 0 0,0 1 1 0 0,0 0 0 0 0,0-1-1 0 0,0 1 1 0 0,0 0 0 0 0,0-1 0 0 0,0 1-1 0 0,1-1 1 0 0,11-4 16 0 0,26 2-295 0 0,-32 3 389 0 0,22 0-135 0 0,-1 1 1 0 0,1 1-1 0 0,-1 2 1 0 0,34 8 0 0 0,-48-9 0 0 0,0 1 1 0 0,-1 0-1 0 0,0 1 1 0 0,0 0 0 0 0,0 1-1 0 0,0 0 1 0 0,-1 1-1 0 0,0 0 1 0 0,0 1 0 0 0,-1 1-1 0 0,10 9 1 0 0,-20-18 24 0 0,1 1 0 0 0,0 0 1 0 0,0-1-1 0 0,-1 1 0 0 0,1 0 0 0 0,0-1 1 0 0,-1 1-1 0 0,1 0 0 0 0,-1 0 1 0 0,1 0-1 0 0,-1 0 0 0 0,1 0 1 0 0,-1 0-1 0 0,0-1 0 0 0,1 1 0 0 0,-1 0 1 0 0,0 0-1 0 0,0 0 0 0 0,0 0 1 0 0,0 0-1 0 0,0 0 0 0 0,0 0 0 0 0,0 0 1 0 0,0 0-1 0 0,0 0 0 0 0,0 0 1 0 0,0 0-1 0 0,-1 0 0 0 0,1 0 1 0 0,0 0-1 0 0,-1 0 0 0 0,1 0 0 0 0,-1 0 1 0 0,1 0-1 0 0,-1-1 0 0 0,1 1 1 0 0,-1 0-1 0 0,0 0 0 0 0,1-1 1 0 0,-1 1-1 0 0,0 0 0 0 0,1-1 0 0 0,-1 1 1 0 0,0 0-1 0 0,0-1 0 0 0,-1 1 1 0 0,-5 3 119 0 0,-1 0 0 0 0,0-1 1 0 0,1 0-1 0 0,-15 3 0 0 0,8-2-78 0 0,-16 7 82 0 0,0 0 0 0 0,-43 24 0 0 0,63-29-85 0 0,-1 1-1 0 0,1 0 0 0 0,0 0 0 0 0,0 1 1 0 0,1 0-1 0 0,0 1 0 0 0,1 0 1 0 0,0 0-1 0 0,-12 18 0 0 0,18-23-73 0 0,0 1 0 0 0,1-1 0 0 0,-1 1 0 0 0,1-1 0 0 0,0 1 0 0 0,0-1 0 0 0,1 1 0 0 0,-1 0 0 0 0,1-1 0 0 0,0 1 0 0 0,0 0 0 0 0,1-1 0 0 0,-1 1 0 0 0,1 0 0 0 0,0-1 0 0 0,0 1 0 0 0,1-1 0 0 0,-1 1 0 0 0,5 7 0 0 0,-3-6 2 0 0,0-1 0 0 0,0 1 0 0 0,0 0 1 0 0,1-1-1 0 0,0 1 0 0 0,0-1 0 0 0,1 0 0 0 0,-1-1 0 0 0,1 1 1 0 0,0-1-1 0 0,0 0 0 0 0,1 0 0 0 0,8 5 0 0 0,-2-5 1 0 0,1 1 0 0 0,-1-2 0 0 0,1 1 0 0 0,0-2 0 0 0,0 0 0 0 0,24 1 1 0 0,-19-3-3 0 0,0 0 1 0 0,0-1-1 0 0,-1-1 1 0 0,28-7-1 0 0,-39 7 24 0 0,-1 1-1 0 0,0-1 1 0 0,1 0-1 0 0,-1 0 1 0 0,0-1 0 0 0,0 0-1 0 0,0 0 1 0 0,6-4-1 0 0,-10 5 15 0 0,0 1 0 0 0,1 0-1 0 0,-1 0 1 0 0,0-1 0 0 0,0 1 0 0 0,0-1-1 0 0,0 1 1 0 0,0-1 0 0 0,0 0 0 0 0,0 1 0 0 0,-1-1-1 0 0,1 0 1 0 0,0 0 0 0 0,-1 1 0 0 0,0-1-1 0 0,1 0 1 0 0,-1 0 0 0 0,0 0 0 0 0,0 1 0 0 0,0-1-1 0 0,0 0 1 0 0,0 0 0 0 0,0 0 0 0 0,-1 0-1 0 0,1 1 1 0 0,-1-1 0 0 0,1 0 0 0 0,-1 0 0 0 0,-1-1-1 0 0,-2-6 71 0 0,-1 0 0 0 0,0 0 0 0 0,-1 1 0 0 0,0 0 0 0 0,0 0-1 0 0,-1 1 1 0 0,0-1 0 0 0,0 1 0 0 0,-1 1 0 0 0,0-1 0 0 0,-12-6 0 0 0,1 1 121 0 0,-1 1 0 0 0,0 1 0 0 0,-1 1 0 0 0,-22-7 0 0 0,-44-2 64 0 0,90 23-1799 0 0,12 4 1277 0 0,109 18-2683 0 0,3-11-4460 0 0,-100-13 5375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51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100 201 7802 0 0,'-3'1'261'0'0,"0"0"1"0"0,0 0-1 0 0,1 1 1 0 0,-1-1-1 0 0,1 1 1 0 0,-1-1-1 0 0,1 1 1 0 0,-1 0-1 0 0,1 0 1 0 0,0 0-1 0 0,0 0 1 0 0,0 0-1 0 0,0 1 1 0 0,0-1-1 0 0,-2 5 1 0 0,2-3-127 0 0,1 0-1 0 0,0 0 1 0 0,0-1 0 0 0,0 1 0 0 0,0 0 0 0 0,1 0 0 0 0,0 0 0 0 0,0 0 0 0 0,0 0-1 0 0,0 0 1 0 0,1 5 0 0 0,1 0-16 0 0,0-1-1 0 0,0 1 0 0 0,0-1 1 0 0,1 1-1 0 0,0-1 1 0 0,1 0-1 0 0,0-1 0 0 0,0 1 1 0 0,1-1-1 0 0,0 1 1 0 0,0-1-1 0 0,0-1 0 0 0,1 1 1 0 0,0-1-1 0 0,1 0 1 0 0,-1 0-1 0 0,1-1 0 0 0,0 0 1 0 0,0 0-1 0 0,1 0 1 0 0,11 4-1 0 0,-8-4 35 0 0,0-1 0 0 0,-1 0 0 0 0,1-1 0 0 0,1 0 0 0 0,-1-1 0 0 0,0 0 0 0 0,1-1-1 0 0,-1 0 1 0 0,1-1 0 0 0,-1 0 0 0 0,1-1 0 0 0,-1 0 0 0 0,0-1 0 0 0,1 0 0 0 0,20-7 0 0 0,-21 4-13 0 0,0 1-1 0 0,0-2 1 0 0,-1 1 0 0 0,0-1 0 0 0,0-1-1 0 0,-1 0 1 0 0,0 0 0 0 0,0-1 0 0 0,0 0-1 0 0,-1-1 1 0 0,7-9 0 0 0,-11 13-16 0 0,-1 0 1 0 0,1-1-1 0 0,-1 1 1 0 0,-1 0-1 0 0,1-1 1 0 0,-1 0-1 0 0,0 0 1 0 0,0 0-1 0 0,0 0 1 0 0,-1 0-1 0 0,0 0 0 0 0,0 0 1 0 0,-1 0-1 0 0,0 0 1 0 0,0 0-1 0 0,0-1 1 0 0,-1 1-1 0 0,0 0 1 0 0,0 0-1 0 0,0 0 1 0 0,-1 0-1 0 0,-4-10 1 0 0,0 2 115 0 0,-2 1 0 0 0,1 0 1 0 0,-2 0-1 0 0,1 0 1 0 0,-2 1-1 0 0,0 1 0 0 0,-19-19 1 0 0,13 16-71 0 0,0 1 1 0 0,-1 1 0 0 0,-1 1 0 0 0,0 0-1 0 0,-22-9 1 0 0,30 16-214 0 0,0 1-1 0 0,0 0 1 0 0,0 1 0 0 0,0 0-1 0 0,0 1 1 0 0,0 0 0 0 0,0 0-1 0 0,0 1 1 0 0,-1 0 0 0 0,1 1 0 0 0,0 0-1 0 0,-16 5 1 0 0,16-4-71 0 0,0 1 0 0 0,0 0 1 0 0,0 1-1 0 0,0 0 0 0 0,1 1 0 0 0,0-1 1 0 0,0 2-1 0 0,0 0 0 0 0,1 0 0 0 0,-1 0 1 0 0,1 1-1 0 0,-8 10 0 0 0,12-13-5 0 0,1 0 1 0 0,0 0-1 0 0,1 1 0 0 0,-1 0 1 0 0,1-1-1 0 0,0 1 0 0 0,0 0 0 0 0,1 0 1 0 0,-1 0-1 0 0,1 0 0 0 0,0 0 0 0 0,0 1 1 0 0,1-1-1 0 0,0 0 0 0 0,0 0 0 0 0,0 0 1 0 0,0 1-1 0 0,1-1 0 0 0,0 0 1 0 0,0 0-1 0 0,0 0 0 0 0,1 0 0 0 0,-1 0 1 0 0,5 7-1 0 0,2 4-696 0 0,0 0 0 0 0,1-1 0 0 0,1 0 0 0 0,1 0 0 0 0,0-1 1 0 0,13 12-1 0 0,-14-16 35 0 0,0 0 1 0 0,1-1-1 0 0,19 12 1 0 0,4-1-1066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5:5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89 8154 0 0,'-10'-5'1881'0'0,"7"2"-1602"0"0,1 1 1 0 0,-1 1-1 0 0,0-1 1 0 0,-1 0-1 0 0,1 1 1 0 0,0 0-1 0 0,0 0 0 0 0,-1 0 1 0 0,1 0-1 0 0,0 0 1 0 0,-1 0-1 0 0,1 1 1 0 0,-5 0-1 0 0,7 0-247 0 0,0 1 0 0 0,0-1 0 0 0,1 0 0 0 0,-1 1 0 0 0,0 0-1 0 0,1-1 1 0 0,-1 1 0 0 0,1-1 0 0 0,-1 1 0 0 0,1 0 0 0 0,-1-1 0 0 0,1 1 0 0 0,-1 0 0 0 0,1 0 0 0 0,0-1 0 0 0,-1 1-1 0 0,1 0 1 0 0,0 0 0 0 0,0 0 0 0 0,-1 0 0 0 0,1-1 0 0 0,0 1 0 0 0,0 0 0 0 0,0 0 0 0 0,0 0 0 0 0,0 0 0 0 0,0-1-1 0 0,1 3 1 0 0,4 27 9 0 0,-4-27 73 0 0,36 128 1792 0 0,-11-42-908 0 0,10 23-437 0 0,-30-101-141 0 0,-2-10 1114 0 0,-4-2-1410 0 0,1 0 0 0 0,-1 0-1 0 0,0-1 1 0 0,1 1 0 0 0,-1 0 0 0 0,0 0 0 0 0,0 0 0 0 0,0 0 0 0 0,0 0 0 0 0,0-1 0 0 0,0 1 0 0 0,0 0 0 0 0,0-2 0 0 0,-7-45 316 0 0,-6-61-409 0 0,12 95-134 0 0,1 0-1 0 0,0 0 1 0 0,2 0-1 0 0,-1 0 1 0 0,6-21-1 0 0,-3 22 15 0 0,0 0-1 0 0,0 0 0 0 0,1 1 0 0 0,1 0 1 0 0,13-22-1 0 0,-17 31 76 0 0,1 0-1 0 0,-1-1 1 0 0,1 1 0 0 0,0 0-1 0 0,0 0 1 0 0,0 1 0 0 0,0-1 0 0 0,1 1-1 0 0,-1 0 1 0 0,1-1 0 0 0,0 2-1 0 0,-1-1 1 0 0,1 0 0 0 0,0 1-1 0 0,0-1 1 0 0,0 1 0 0 0,0 0 0 0 0,0 1-1 0 0,0-1 1 0 0,0 1 0 0 0,1-1-1 0 0,-1 1 1 0 0,5 1 0 0 0,-2 0 25 0 0,-1 1 0 0 0,1 0 0 0 0,-1 0 0 0 0,0 0 0 0 0,1 1 0 0 0,-1-1 0 0 0,-1 2 0 0 0,1-1-1 0 0,0 1 1 0 0,-1-1 0 0 0,0 2 0 0 0,1-1 0 0 0,7 10 0 0 0,-2-3 16 0 0,-2 1-1 0 0,0 0 0 0 0,0 0 0 0 0,-1 1 0 0 0,6 14 1 0 0,-3 0-20 0 0,-2 0 1 0 0,-1 0 0 0 0,-1 1 0 0 0,-1 0 0 0 0,-1 0-1 0 0,0 40 1 0 0,-4-62-29 0 0,0 22 75 0 0,-1-27-108 0 0,0 0-1 0 0,0 0 1 0 0,0 0-1 0 0,0 0 0 0 0,0 0 1 0 0,-1 0-1 0 0,1 0 1 0 0,0 0-1 0 0,0 0 0 0 0,-1-1 1 0 0,1 1-1 0 0,0 0 1 0 0,-1 0-1 0 0,1 0 0 0 0,-1 0 1 0 0,0 0-1 0 0,1-1 0 0 0,-1 1 1 0 0,1 0-1 0 0,-1-1 1 0 0,-1 2-1 0 0,1-2-196 0 0,0 0 0 0 0,0 0-1 0 0,0-1 1 0 0,0 1 0 0 0,0 0-1 0 0,0-1 1 0 0,0 1 0 0 0,0 0 0 0 0,0-1-1 0 0,1 1 1 0 0,-1-1 0 0 0,0 0 0 0 0,0 1-1 0 0,0-1 1 0 0,0 0 0 0 0,0-1 0 0 0,-15-13-987 0 0,16 15 1099 0 0,-1-1 93 0 0,0 0 0 0 0,0 0-1 0 0,1 0 1 0 0,-1 0 0 0 0,0 1 0 0 0,1-1 0 0 0,-1 0-1 0 0,1 0 1 0 0,-1 0 0 0 0,1 0 0 0 0,-1 0-1 0 0,1 0 1 0 0,0-1 0 0 0,0 1 0 0 0,-1 0-1 0 0,1 0 1 0 0,0 0 0 0 0,0 0 0 0 0,0 0-1 0 0,0 0 1 0 0,0 0 0 0 0,0-1 0 0 0,1 0 0 0 0,0 0-17 0 0,0 0 0 0 0,0 0 1 0 0,0 0-1 0 0,0 0 0 0 0,0 0 0 0 0,0 0 1 0 0,1 1-1 0 0,-1-1 0 0 0,1 0 1 0 0,3-2-1 0 0,2-2-27 0 0,0 1 0 0 0,1 0 0 0 0,0 1 1 0 0,14-7-1 0 0,18-3 346 0 0,78-17 0 0 0,-58 18 241 0 0,-29 5-52 0 0,-11 4-134 0 0,0 0 1 0 0,0-2-1 0 0,29-13 1 0 0,-45 18-197 0 0,0-1 1 0 0,0 0 0 0 0,0 0-1 0 0,0-1 1 0 0,-1 1 0 0 0,0-1 0 0 0,1 0-1 0 0,-1 0 1 0 0,0 0 0 0 0,0 0-1 0 0,0 0 1 0 0,-1-1 0 0 0,1 1 0 0 0,-1-1-1 0 0,0 0 1 0 0,0 1 0 0 0,0-1-1 0 0,0 0 1 0 0,-1 0 0 0 0,1 0-1 0 0,-1-1 1 0 0,1-6 0 0 0,-2 5 93 0 0,0 0 0 0 0,-1 1 0 0 0,0-1 0 0 0,1 1 0 0 0,-2-1 0 0 0,1 1 0 0 0,-1-1 0 0 0,0 1 0 0 0,0 0 0 0 0,0 0-1 0 0,-1 0 1 0 0,1 0 0 0 0,-1 0 0 0 0,-6-6 0 0 0,-5-6 516 0 0,0 0-1 0 0,-23-18 1 0 0,34 31-665 0 0,-1 1 1 0 0,-1 0-1 0 0,1 0 1 0 0,0 0-1 0 0,-1 1 1 0 0,1-1-1 0 0,-1 1 1 0 0,0 0-1 0 0,1 0 1 0 0,-1 0-1 0 0,0 1 1 0 0,0 0 0 0 0,0 0-1 0 0,0 0 1 0 0,-1 1-1 0 0,1 0 1 0 0,0-1-1 0 0,0 2 1 0 0,0-1-1 0 0,0 1 1 0 0,-1 0-1 0 0,1 0 1 0 0,-8 3-1 0 0,7-2-76 0 0,-1 1 0 0 0,1 0-1 0 0,0 0 1 0 0,0 1-1 0 0,0 0 1 0 0,0 0 0 0 0,1 1-1 0 0,0-1 1 0 0,0 1-1 0 0,0 0 1 0 0,0 0 0 0 0,1 1-1 0 0,0-1 1 0 0,0 1-1 0 0,0 0 1 0 0,1 0 0 0 0,-3 7-1 0 0,2-2 12 0 0,1 0-1 0 0,0 0 1 0 0,1 0-1 0 0,0 0 0 0 0,0 0 1 0 0,1 0-1 0 0,1 1 1 0 0,0-1-1 0 0,0 0 1 0 0,2 1-1 0 0,-1-1 0 0 0,1 0 1 0 0,1 0-1 0 0,0 0 1 0 0,0 0-1 0 0,8 15 1 0 0,-4-10-19 0 0,2 0-1 0 0,-1-1 1 0 0,2 0 0 0 0,0-1 0 0 0,1 0 0 0 0,0-1 0 0 0,1 0 0 0 0,0-1-1 0 0,1 0 1 0 0,15 10 0 0 0,-18-14-95 0 0,0-1 0 0 0,0 0 0 0 0,1 0 1 0 0,0-1-1 0 0,1-1 0 0 0,-1 0 0 0 0,1 0 0 0 0,0-1 0 0 0,0-1 0 0 0,1 0 0 0 0,-1-1 0 0 0,22 2 0 0 0,-17-4-1055 0 0,0 0 0 0 0,20-3-1 0 0,-30 2 230 0 0,0-1 0 0 0,0 1 0 0 0,0-1 0 0 0,0-1 0 0 0,-1 1 0 0 0,1-1 0 0 0,10-6 0 0 0,-1-2 491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14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49 536 0 0,'-4'-14'4502'0'0,"-1"-11"1213"0"0,27 23-5424 0 0,45-2 24 0 0,-49 2-279 0 0,0 1-1 0 0,0 0 1 0 0,0 2 0 0 0,0 0-1 0 0,28 5 1 0 0,-23-1 49 0 0,48 2 0 0 0,-3-1-32 0 0,79 7 29 0 0,-72-7-71 0 0,79 2 27 0 0,-38-2 10 0 0,127 12-53 0 0,210 11-32 0 0,-219-20 62 0 0,116 2 57 0 0,187-9-93 0 0,565-4 67 0 0,-521-25 136 0 0,-263 8-217 0 0,-196 13-4 0 0,261-9 75 0 0,-224 12-75 0 0,296 8 64 0 0,-248 4-87 0 0,-106-6 64 0 0,-61-1-16 0 0,330 8 21 0 0,12 1-13 0 0,-245-5 20 0 0,140 11-75 0 0,53 2 65 0 0,-146-14 29 0 0,138 3-90 0 0,375 18-1 0 0,-335-11 130 0 0,-207-14-150 0 0,143-1 147 0 0,-25 0 50 0 0,-112 1-93 0 0,-33 3-17 0 0,0 0-3 0 0,-15-3-7 0 0,5-1-1 0 0,-47-5-4 0 0,45-3-758 0 0,-81 6-1154 0 0,-25 1 31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28.75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22 1 3225 0 0,'-8'1'6346'0'0,"8"0"-6175"0"0,-6 12 1959 0 0,2 14-1058 0 0,0 40 954 0 0,7 67 0 0 0,0-49-1041 0 0,-3-62-716 0 0,0 27 17 0 0,2 0 0 0 0,14 76 0 0 0,-14-117 1053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29.55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65 5825 0 0,'0'-2'402'0'0,"0"1"0"0"0,0 0 0 0 0,1-1 0 0 0,-1 1 0 0 0,0 0 0 0 0,0-1 0 0 0,1 1 0 0 0,-1 0 1 0 0,1 0-1 0 0,-1 0 0 0 0,1-1 0 0 0,0 0 0 0 0,1 0-170 0 0,-1 1 0 0 0,0 0 0 0 0,1-1-1 0 0,-1 1 1 0 0,1 0 0 0 0,-1 0 0 0 0,1 0 0 0 0,-1 0 0 0 0,1 0 0 0 0,0 1 0 0 0,0-1 0 0 0,-1 0 0 0 0,4 0 0 0 0,16-3 1100 0 0,-1 1 1 0 0,0 1-1 0 0,38 1 0 0 0,216-11 970 0 0,-232 8-2441 0 0,-16 1-350 0 0,28 1 1 0 0,-15 6-3713 0 0,-32-2 1986 0 0,0-1-1 0 0,-1 1 1 0 0,11 5-1 0 0,5 4 1611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29.99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9 0 5777 0 0,'0'0'7497'0'0,"0"0"-7326"0"0,-1 1 1 0 0,0-1 0 0 0,1 1-1 0 0,-1-1 1 0 0,0 1 0 0 0,1-1-1 0 0,-1 1 1 0 0,1-1 0 0 0,-1 1-1 0 0,0 0 1 0 0,1-1 0 0 0,0 1-1 0 0,-1 0 1 0 0,0 1 0 0 0,6 88 2731 0 0,16 46-3000 0 0,-20-134-13 0 0,-1 1 1 0 0,1-1 0 0 0,0 1-1 0 0,0-1 1 0 0,1 1 0 0 0,-1-1-1 0 0,0 0 1 0 0,1 0 0 0 0,-1 0-1 0 0,4 3 1 0 0,-4-4-146 0 0,-1 0 0 0 0,1 0-1 0 0,0-1 1 0 0,0 1 0 0 0,-1 0 0 0 0,1-1 0 0 0,0 1-1 0 0,0-1 1 0 0,0 1 0 0 0,0-1 0 0 0,0 1 0 0 0,0-1-1 0 0,0 0 1 0 0,0 1 0 0 0,0-1 0 0 0,0 0 0 0 0,0 0-1 0 0,0 0 1 0 0,0 0 0 0 0,0 0 0 0 0,0 0 0 0 0,0 0-1 0 0,0 0 1 0 0,0 0 0 0 0,0 0 0 0 0,0-1 0 0 0,0 1-1 0 0,0 0 1 0 0,0-1 0 0 0,1 0 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0.13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44 66 7026 0 0,'-7'-8'1296'0'0,"0"-1"0"0"0,0 0 0 0 0,1-1 0 0 0,-6-11 0 0 0,10 19-1239 0 0,1-1-40 0 0,-1 0-1009 0 0,10 6 379 0 0,16 11-3652 0 0,-12-6 252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0.6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141 13 3721 0 0,'-2'-2'342'0'0,"1"1"0"0"0,0 0 0 0 0,0 0 0 0 0,0 0 0 0 0,-1 0 0 0 0,1 0-1 0 0,-1 0 1 0 0,1 0 0 0 0,-1 1 0 0 0,1-1 0 0 0,-1 0 0 0 0,-1 0 0 0 0,2 1-174 0 0,0 0 0 0 0,1 0 0 0 0,-1 0 1 0 0,0 0-1 0 0,0 0 0 0 0,1 0 0 0 0,-1 1 0 0 0,0-1 0 0 0,1 0 0 0 0,-1 0 0 0 0,0 0 0 0 0,1 1 0 0 0,-1-1 0 0 0,0 0 0 0 0,1 1 0 0 0,-1-1 1 0 0,1 0-1 0 0,-1 1 0 0 0,1-1 0 0 0,-2 2 0 0 0,0 0 65 0 0,1 1 0 0 0,-1 0 0 0 0,1-1 0 0 0,-1 1 0 0 0,1 0 0 0 0,0 0 0 0 0,0 0 0 0 0,0 0 0 0 0,0 0 0 0 0,1 0 0 0 0,-1 5 0 0 0,-4 48 1656 0 0,7 108 0 0 0,-1-117-1559 0 0,10 70 100 0 0,-9-101-411 0 0,2 0 0 0 0,0 0-1 0 0,1-1 1 0 0,0 1 0 0 0,9 16 0 0 0,-12-29-10 0 0,0 0 0 0 0,0 0 0 0 0,0 0 0 0 0,0 0 0 0 0,1 0 0 0 0,-1-1 0 0 0,5 5 0 0 0,-6-7 115 0 0,2-2-26 0 0,-3 1-96 0 0,0 1 1 0 0,1 0-1 0 0,-1 0 0 0 0,0 0 0 0 0,0 0 1 0 0,1 0-1 0 0,-1-1 0 0 0,0 1 0 0 0,0 0 1 0 0,1 0-1 0 0,-1 0 0 0 0,0-1 0 0 0,0 1 1 0 0,0 0-1 0 0,1 0 0 0 0,-1-1 0 0 0,0 1 1 0 0,0 0-1 0 0,0-1 0 0 0,0 1 0 0 0,0 0 1 0 0,1 0-1 0 0,-1-1 0 0 0,0 1 0 0 0,0 0 1 0 0,0-1-1 0 0,0 1 0 0 0,0 0 0 0 0,0-1 1 0 0,0 1-1 0 0,-2-9 4 0 0,-1 1 0 0 0,1 1 0 0 0,-2-1 0 0 0,1 0 0 0 0,-1 1 0 0 0,-6-10 0 0 0,-4-9-1 0 0,-47-81 152 0 0,7 14 120 0 0,52 91-264 0 0,1-1-1 0 0,0 0 0 0 0,0 0 0 0 0,0 0 1 0 0,0 0-1 0 0,0 0 0 0 0,1 0 0 0 0,-1 0 1 0 0,1 0-1 0 0,0 0 0 0 0,0-4 1 0 0,0 6-17 0 0,1 0 1 0 0,-1-1-1 0 0,0 1 1 0 0,1 0-1 0 0,-1-1 1 0 0,1 1-1 0 0,-1 0 1 0 0,1 0-1 0 0,-1 0 1 0 0,1-1-1 0 0,0 1 1 0 0,0 0-1 0 0,0 0 1 0 0,0 0-1 0 0,-1 0 1 0 0,1 0-1 0 0,1 0 1 0 0,-1 0-1 0 0,0 1 1 0 0,0-1-1 0 0,0 0 1 0 0,0 0-1 0 0,0 1 1 0 0,1-1-1 0 0,-1 1 1 0 0,0-1-1 0 0,3 1 1 0 0,27-8-470 0 0,1 3 1 0 0,54-4 0 0 0,67 8-7148 0 0,-128 2 5461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8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15 376 0 0,'-1'-1'463'0'0,"-1"0"1"0"0,1 0-1 0 0,0 0 1 0 0,0 0-1 0 0,-1 0 0 0 0,1 0 1 0 0,-1 1-1 0 0,1-1 0 0 0,0 0 1 0 0,-1 1-1 0 0,1-1 1 0 0,-1 1-1 0 0,0-1 0 0 0,-1 1 1 0 0,-9-4 1318 0 0,11 5-1684 0 0,0-1 1 0 0,0 1 0 0 0,1-1 0 0 0,-1 1 0 0 0,0-1 0 0 0,0 1 0 0 0,0 0 0 0 0,1-1 0 0 0,-1 1-1 0 0,0 0 1 0 0,1 0 0 0 0,-1-1 0 0 0,1 1 0 0 0,-1 0 0 0 0,1 0 0 0 0,-2 2 0 0 0,-6 8 40 0 0,6-10-78 0 0,1 0-30 0 0,0 0 0 0 0,0-1 1 0 0,0 1-1 0 0,0 0 0 0 0,0 0 0 0 0,0 0 0 0 0,0 0 0 0 0,0 0 0 0 0,0 1 0 0 0,0-1 0 0 0,1 0 0 0 0,-1 0 0 0 0,1 0 0 0 0,-2 3 0 0 0,2-2 16 0 0,0-1-41 0 0,0 0 1 0 0,0 0 0 0 0,0 0 0 0 0,-1 1 0 0 0,1-1 0 0 0,0 0 0 0 0,-1 0 0 0 0,1 0 0 0 0,0 0 0 0 0,-1 0 0 0 0,1 0 0 0 0,-1 0 0 0 0,-1 1 0 0 0,1 0 7 0 0,0-1 0 0 0,1 1 0 0 0,-1 0 0 0 0,0-1 0 0 0,1 1 0 0 0,-1 0 1 0 0,1 0-1 0 0,-1-1 0 0 0,1 1 0 0 0,0 0 0 0 0,0 0 0 0 0,0 0 0 0 0,0 2 0 0 0,0 6 330 0 0,1-1 0 0 0,1 11 0 0 0,-1-14-237 0 0,0 0 1 0 0,1 0-1 0 0,2 6 0 0 0,-4-11-80 0 0,1 0 0 0 0,-1 0 0 0 0,0 0-1 0 0,1 0 1 0 0,-1 0 0 0 0,1 0 0 0 0,0 0 0 0 0,-1 0 0 0 0,1 0 0 0 0,0 0 0 0 0,-1 0 0 0 0,1 0 0 0 0,0-1 0 0 0,0 1 0 0 0,0 0 0 0 0,0 0 0 0 0,-1-1-1 0 0,1 1 1 0 0,0-1 0 0 0,0 1 0 0 0,0-1 0 0 0,1 1 0 0 0,-1-1 0 0 0,2 1 0 0 0,0 4 26 0 0,-3-5-49 0 0,1 1 0 0 0,-1 0 0 0 0,0 0 0 0 0,1-1 0 0 0,-1 1-1 0 0,0 0 1 0 0,1 0 0 0 0,-1-1 0 0 0,1 1 0 0 0,-1 0 0 0 0,1-1 0 0 0,0 1 0 0 0,-1-1-1 0 0,1 1 1 0 0,0-1 0 0 0,-1 1 0 0 0,1-1 0 0 0,0 1 0 0 0,1 0 0 0 0,3-1-549 0 0,0 0 0 0 0,0-1-1 0 0,0 1 1 0 0,0-1 0 0 0,0 0 0 0 0,0 0 0 0 0,0 0 0 0 0,0-1 0 0 0,-1 0 0 0 0,6-2 0 0 0,-4 2-1352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6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99 423 6041 0 0,'0'3'187'0'0,"1"-1"1"0"0,0 1-1 0 0,0-1 0 0 0,0 1 0 0 0,0-1 0 0 0,0 1 1 0 0,0-1-1 0 0,1 1 0 0 0,-1-1 0 0 0,1 0 0 0 0,0 0 0 0 0,-1 0 1 0 0,1 0-1 0 0,3 3 0 0 0,-1-2-23 0 0,1 0 0 0 0,-1-1 0 0 0,1 1 1 0 0,0-1-1 0 0,0 0 0 0 0,8 3 0 0 0,-5-3-19 0 0,1 0 0 0 0,-1-1 0 0 0,0 0 0 0 0,1 0 0 0 0,-1 0 0 0 0,1-1 1 0 0,14-2-1 0 0,-18 1 8 0 0,1 0 1 0 0,0 0 0 0 0,-1-1 0 0 0,1 1 0 0 0,0-1 0 0 0,-1 0 0 0 0,0-1 0 0 0,0 1-1 0 0,0-1 1 0 0,0 0 0 0 0,0-1 0 0 0,5-3 0 0 0,-8 4-15 0 0,0 1-1 0 0,0-1 1 0 0,0 0 0 0 0,0 0 0 0 0,0 0 0 0 0,0 0-1 0 0,-1 0 1 0 0,0-1 0 0 0,0 1 0 0 0,1 0-1 0 0,-2-1 1 0 0,1 1 0 0 0,0 0 0 0 0,-1-1 0 0 0,0 1-1 0 0,1-1 1 0 0,-1 1 0 0 0,-1-1 0 0 0,1 1 0 0 0,0-1-1 0 0,-1 1 1 0 0,-2-7 0 0 0,1 1 98 0 0,-1 1 0 0 0,-1-1 0 0 0,1 1 0 0 0,-1-1 1 0 0,-1 1-1 0 0,0 0 0 0 0,-8-11 0 0 0,7 12-195 0 0,-1 0 1 0 0,0 0-1 0 0,0 1 0 0 0,-1 0 0 0 0,0 0 1 0 0,0 1-1 0 0,0 0 0 0 0,0 0 1 0 0,-1 1-1 0 0,0 0 0 0 0,0 1 1 0 0,0-1-1 0 0,-17-2 0 0 0,19 5-85 0 0,1-1-1 0 0,-1 2 0 0 0,1-1 1 0 0,-1 1-1 0 0,1 0 1 0 0,-1 0-1 0 0,0 1 0 0 0,1 0 1 0 0,-1 0-1 0 0,1 1 1 0 0,0 0-1 0 0,-1 0 0 0 0,1 0 1 0 0,0 1-1 0 0,0 0 1 0 0,0 0-1 0 0,1 0 1 0 0,-1 1-1 0 0,1 0 0 0 0,0 0 1 0 0,-5 5-1 0 0,7-6 10 0 0,0 0-1 0 0,1 1 1 0 0,-1 0-1 0 0,1-1 1 0 0,0 1 0 0 0,0 0-1 0 0,0 0 1 0 0,1 0-1 0 0,-1 0 1 0 0,1 0-1 0 0,0 1 1 0 0,0-1 0 0 0,1 0-1 0 0,-1 1 1 0 0,1-1-1 0 0,0 0 1 0 0,0 1-1 0 0,0-1 1 0 0,1 0-1 0 0,-1 1 1 0 0,1-1 0 0 0,0 0-1 0 0,3 6 1 0 0,-2-3 36 0 0,1 0 0 0 0,0-1 1 0 0,0 0-1 0 0,0 1 0 0 0,1-1 0 0 0,0 0 1 0 0,0-1-1 0 0,1 1 0 0 0,-1-1 0 0 0,1 0 1 0 0,0 0-1 0 0,1-1 0 0 0,9 8 0 0 0,-6-7 37 0 0,1-1-1 0 0,-1 0 0 0 0,0 0 0 0 0,1-1 1 0 0,0 0-1 0 0,0 0 0 0 0,0-1 0 0 0,0-1 1 0 0,0 0-1 0 0,0 0 0 0 0,0-1 0 0 0,0 0 1 0 0,0-1-1 0 0,0 0 0 0 0,14-3 0 0 0,-15 2 3 0 0,-1 0-1 0 0,0-1 1 0 0,1 0-1 0 0,-1-1 1 0 0,-1 1-1 0 0,1-2 1 0 0,0 1-1 0 0,-1-1 1 0 0,0 0-1 0 0,0 0 1 0 0,0-1-1 0 0,-1 0 1 0 0,0 0-1 0 0,0-1 1 0 0,-1 0-1 0 0,1 0 1 0 0,-1 0-1 0 0,4-9 1 0 0,-4 6-30 0 0,-1-1 0 0 0,0 0 0 0 0,0 0 0 0 0,-1-1 0 0 0,0 1 1 0 0,-1-1-1 0 0,1-20 0 0 0,-3 3-37 0 0,-7-56 0 0 0,5 69-1 0 0,-1 0 0 0 0,-8-25 0 0 0,8 32 20 0 0,-1 0-1 0 0,0 0 0 0 0,0 0 1 0 0,-1 1-1 0 0,-9-13 1 0 0,14 20-1 0 0,-1 0 1 0 0,1 0 0 0 0,-1 0 0 0 0,0 1 0 0 0,1-1 0 0 0,-1 0 0 0 0,0 0 0 0 0,0 1 0 0 0,0-1 0 0 0,0 1-1 0 0,1-1 1 0 0,-1 1 0 0 0,0-1 0 0 0,0 1 0 0 0,-2-1 0 0 0,3 1-15 0 0,-1 0 0 0 0,1 0 1 0 0,-1 0-1 0 0,1 0 0 0 0,-1 0 0 0 0,1 0 0 0 0,0 1 1 0 0,-1-1-1 0 0,1 0 0 0 0,-1 0 0 0 0,1 0 0 0 0,-1 1 1 0 0,1-1-1 0 0,0 0 0 0 0,-1 0 0 0 0,1 1 1 0 0,0-1-1 0 0,-1 0 0 0 0,1 1 0 0 0,0-1 0 0 0,-1 0 1 0 0,1 1-1 0 0,-1 0 0 0 0,0 1-43 0 0,0 1 1 0 0,-1 0-1 0 0,1 0 0 0 0,0 0 0 0 0,1 0 1 0 0,-1 0-1 0 0,0 0 0 0 0,1 4 1 0 0,-1 14 53 0 0,1 0 1 0 0,1 0 0 0 0,1-1 0 0 0,7 31 0 0 0,26 79-23 0 0,-33-126 33 0 0,7 27 23 0 0,20 44 1 0 0,-24-65-16 0 0,-1-1 0 0 0,1-1 0 0 0,1 1 1 0 0,0-1-1 0 0,0 0 0 0 0,1 0 0 0 0,0-1 1 0 0,0 0-1 0 0,9 7 0 0 0,-15-13 16 0 0,1 0-1 0 0,-1 0 1 0 0,0 0 0 0 0,1 0-1 0 0,-1-1 1 0 0,1 1 0 0 0,-1 0 0 0 0,1-1-1 0 0,-1 1 1 0 0,1-1 0 0 0,0 0-1 0 0,-1 1 1 0 0,1-1 0 0 0,-1 0-1 0 0,1 0 1 0 0,0 0 0 0 0,-1 0-1 0 0,1 0 1 0 0,2-1 0 0 0,-2 0 17 0 0,1 0 1 0 0,-1 0-1 0 0,0 0 1 0 0,0 0-1 0 0,0 0 1 0 0,0-1-1 0 0,0 1 1 0 0,0-1-1 0 0,0 1 1 0 0,0-1-1 0 0,3-3 1 0 0,-1 0-9 0 0,-1-1 0 0 0,1 1 1 0 0,-1-1-1 0 0,1 0 1 0 0,-2 0-1 0 0,1 0 0 0 0,-1 0 1 0 0,3-13-1 0 0,-3 8-27 0 0,-1-1 0 0 0,-1 1-1 0 0,0-1 1 0 0,0 1 0 0 0,-1-1 0 0 0,-1 1-1 0 0,0-1 1 0 0,0 1 0 0 0,-6-15 0 0 0,-8-38-76 0 0,15 61 33 0 0,0 3-111 0 0,2 6-434 0 0,8 36 415 0 0,1 0 0 0 0,29 76 0 0 0,-37-113 108 0 0,1 0 0 0 0,-1 0 0 0 0,1 0 0 0 0,0-1 0 0 0,0 1 0 0 0,0-1-1 0 0,5 6 1 0 0,-5-8-246 0 0,-1 0-1 0 0,0-1 0 0 0,1 1 0 0 0,-1 0 0 0 0,1-1 1 0 0,-1 1-1 0 0,1-1 0 0 0,0 0 0 0 0,0 0 0 0 0,-1 0 0 0 0,1 0 1 0 0,0 0-1 0 0,0-1 0 0 0,5 1 0 0 0,-6-1-475 0 0,1 0 0 0 0,-1-1-1 0 0,0 1 1 0 0,0-1-1 0 0,0 1 1 0 0,0-1 0 0 0,0 0-1 0 0,3-1 1 0 0,2-3 325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0.98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61 120 2304 0 0,'-2'2'405'0'0,"1"0"0"0"0,-1-1 0 0 0,1 1 0 0 0,0 0 0 0 0,-1 0-1 0 0,1-1 1 0 0,0 1 0 0 0,0 0 0 0 0,1 0 0 0 0,-1 0-1 0 0,0 0 1 0 0,1 1 0 0 0,-1-1 0 0 0,1 0 0 0 0,0 0-1 0 0,-1 0 1 0 0,1 3 0 0 0,1 0-76 0 0,-1-1 1 0 0,1 0-1 0 0,0 0 1 0 0,0 0-1 0 0,0 0 1 0 0,1 0-1 0 0,-1 0 1 0 0,4 5-1 0 0,2 1-3 0 0,-1 0-1 0 0,1-1 0 0 0,0 0 1 0 0,1 0-1 0 0,15 12 0 0 0,-18-17-262 0 0,0 0-1 0 0,1-1 1 0 0,0 0-1 0 0,0 0 0 0 0,0 0 1 0 0,0-1-1 0 0,0 0 0 0 0,0 0 1 0 0,1 0-1 0 0,-1-1 1 0 0,1 0-1 0 0,-1 0 0 0 0,1-1 1 0 0,-1 0-1 0 0,1 0 0 0 0,0 0 1 0 0,-1-1-1 0 0,1 0 1 0 0,7-2-1 0 0,-6 1 64 0 0,0 0 0 0 0,0-1 0 0 0,0 0 0 0 0,0 0 0 0 0,0-1 0 0 0,-1 0 0 0 0,0 0-1 0 0,1-1 1 0 0,-2 1 0 0 0,1-2 0 0 0,-1 1 0 0 0,1-1 0 0 0,-1 0 0 0 0,8-11 0 0 0,-12 14-21 0 0,0-1 0 0 0,1 0 0 0 0,-1 1 0 0 0,-1-1 0 0 0,1 0 0 0 0,-1 0 0 0 0,1 0 0 0 0,-1 0 0 0 0,0-1 0 0 0,-1 1 0 0 0,1 0 0 0 0,-1 0 0 0 0,0-1 0 0 0,0 1 0 0 0,0 0 0 0 0,0 0-1 0 0,-1-1 1 0 0,0 1 0 0 0,0 0 0 0 0,0 0 0 0 0,0 0 0 0 0,-1 0 0 0 0,-1-4 0 0 0,-1 0 78 0 0,-1 1 0 0 0,1 0 0 0 0,-1 0 1 0 0,0 1-1 0 0,-1 0 0 0 0,0 0 0 0 0,0 0 0 0 0,0 0 0 0 0,0 1 0 0 0,-15-8 0 0 0,11 6-171 0 0,0 2-1 0 0,-1-1 1 0 0,0 2-1 0 0,0-1 1 0 0,-1 2 0 0 0,1-1-1 0 0,-21-2 1 0 0,25 5-98 0 0,-1 1 0 0 0,0-1 0 0 0,0 1 0 0 0,1 1 0 0 0,-1 0 0 0 0,0 0 0 0 0,1 0 0 0 0,-1 1 0 0 0,1 0 0 0 0,0 1 0 0 0,-1-1 0 0 0,-12 8 0 0 0,12-5-178 0 0,-2 0 95 0 0,1 0 1 0 0,0 1 0 0 0,0 0-1 0 0,-9 9 1 0 0,16-14 46 0 0,1 0-1 0 0,0 0 1 0 0,0 0 0 0 0,0 1-1 0 0,0-1 1 0 0,0 0-1 0 0,0 1 1 0 0,0-1 0 0 0,0 1-1 0 0,0-1 1 0 0,0 1 0 0 0,1-1-1 0 0,-1 1 1 0 0,1 0-1 0 0,-1-1 1 0 0,1 1 0 0 0,0-1-1 0 0,0 1 1 0 0,-1 0-1 0 0,1 0 1 0 0,0-1 0 0 0,1 1-1 0 0,-1 0 1 0 0,0-1 0 0 0,0 1-1 0 0,1 0 1 0 0,-1-1-1 0 0,1 1 1 0 0,-1-1 0 0 0,1 1-1 0 0,0-1 1 0 0,-1 1-1 0 0,3 2 1 0 0,2 2-867 0 0,0 0-1 0 0,1 0 0 0 0,-1-1 1 0 0,1 1-1 0 0,1-1 1 0 0,-1-1-1 0 0,8 5 1 0 0,9 5 605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1.69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73 495 3081 0 0,'24'-4'7018'0'0,"-21"4"-6719"0"0,1-1 0 0 0,-1 1-1 0 0,0-1 1 0 0,0 1 0 0 0,0-1 0 0 0,0 0 0 0 0,0 0-1 0 0,6-4 1 0 0,9-5 504 0 0,27-10-1 0 0,-33 16-579 0 0,-1-1 0 0 0,1-1-1 0 0,-1 0 1 0 0,0 0-1 0 0,0-1 1 0 0,-1-1 0 0 0,12-10-1 0 0,-13 10-26 0 0,-1-1-1 0 0,-1 0 1 0 0,0-1-1 0 0,0 0 0 0 0,-1 0 1 0 0,10-19-1 0 0,-14 22-108 0 0,1 0 0 0 0,-1-1-1 0 0,-1 1 1 0 0,1 0-1 0 0,-1 0 1 0 0,-1-1-1 0 0,1 1 1 0 0,-1-1 0 0 0,0 1-1 0 0,-1-1 1 0 0,0 1-1 0 0,-2-8 1 0 0,0 1 27 0 0,-1 1-1 0 0,0 0 1 0 0,-1 0 0 0 0,-1 0-1 0 0,0 0 1 0 0,0 1 0 0 0,-2 0-1 0 0,1 1 1 0 0,-11-12 0 0 0,14 17-94 0 0,-1 1 0 0 0,0-1 0 0 0,-1 1 0 0 0,1 0 0 0 0,-1 1 0 0 0,0 0 0 0 0,0 0 0 0 0,0 0 0 0 0,-1 0 0 0 0,0 1 0 0 0,1 0 0 0 0,-1 1 0 0 0,0-1 0 0 0,0 1 0 0 0,0 1 1 0 0,-1-1-1 0 0,1 1 0 0 0,-13 0 0 0 0,14 1-47 0 0,0 1 1 0 0,0 0-1 0 0,-1 0 1 0 0,1 1-1 0 0,0-1 1 0 0,0 1-1 0 0,0 0 1 0 0,1 1-1 0 0,-1 0 1 0 0,1 0-1 0 0,-1 0 1 0 0,1 0-1 0 0,0 1 1 0 0,0 0-1 0 0,0 0 1 0 0,-5 6-1 0 0,4-3 19 0 0,0 1 0 0 0,0-1 0 0 0,1 1 0 0 0,0 0 0 0 0,1 0 0 0 0,0 0 0 0 0,0 1 0 0 0,0 0 0 0 0,1 0 0 0 0,-2 10 0 0 0,1 3 29 0 0,2-1-1 0 0,0 1 1 0 0,1 0 0 0 0,2 0-1 0 0,0 0 1 0 0,1 0 0 0 0,1 0 0 0 0,1-1-1 0 0,1 0 1 0 0,1 1 0 0 0,1-2-1 0 0,1 1 1 0 0,0-1 0 0 0,2 0 0 0 0,0-1-1 0 0,22 30 1 0 0,-21-33-14 0 0,2 0 0 0 0,0-1 0 0 0,1 0 0 0 0,0-1 1 0 0,30 21-1 0 0,-37-30-54 0 0,1 0-1 0 0,0-1 1 0 0,1 0 0 0 0,-1 0 0 0 0,1-1 0 0 0,0 0 0 0 0,0 0 0 0 0,0-1 0 0 0,0-1-1 0 0,0 1 1 0 0,0-1 0 0 0,0-1 0 0 0,1 0 0 0 0,16-1 0 0 0,-15-2-317 0 0,-2 1 0 0 0,1-1 1 0 0,0 0-1 0 0,-1-1 0 0 0,1 0 1 0 0,-1-1-1 0 0,0 0 0 0 0,0 0 1 0 0,-1-1-1 0 0,0 0 0 0 0,0-1 0 0 0,0 1 1 0 0,11-14-1 0 0,-17 17 383 0 0,0 1 1 0 0,0-1-1 0 0,-1 1 1 0 0,1-1-1 0 0,-1 1 1 0 0,0-1-1 0 0,1 0 0 0 0,-1 0 1 0 0,-1 0-1 0 0,1 0 1 0 0,0 0-1 0 0,-1 0 1 0 0,1 0-1 0 0,-1 0 0 0 0,0 0 1 0 0,0 0-1 0 0,0 0 1 0 0,0 0-1 0 0,-1 0 1 0 0,1 0-1 0 0,-1 0 0 0 0,0 1 1 0 0,0-1-1 0 0,0 0 1 0 0,0 0-1 0 0,0 0 1 0 0,-1 1-1 0 0,1-1 0 0 0,-1 0 1 0 0,1 1-1 0 0,-1 0 1 0 0,0-1-1 0 0,0 1 0 0 0,-1 0 1 0 0,1 0-1 0 0,0 0 1 0 0,0 0-1 0 0,-1 0 1 0 0,0 1-1 0 0,1-1 0 0 0,-1 1 1 0 0,0 0-1 0 0,1 0 1 0 0,-1 0-1 0 0,0 0 1 0 0,0 0-1 0 0,0 0 0 0 0,0 1 1 0 0,0-1-1 0 0,0 1 1 0 0,0 0-1 0 0,-5 0 1 0 0,7 0-15 0 0,1 1 1 0 0,-1-1 0 0 0,1 0 0 0 0,-1 0 0 0 0,1 1 0 0 0,-1-1 0 0 0,1 0-1 0 0,-1 1 1 0 0,1-1 0 0 0,-1 0 0 0 0,1 1 0 0 0,0-1 0 0 0,-1 1-1 0 0,1-1 1 0 0,0 1 0 0 0,-1-1 0 0 0,1 1 0 0 0,0-1 0 0 0,-1 1 0 0 0,1-1-1 0 0,0 1 1 0 0,0-1 0 0 0,0 1 0 0 0,0-1 0 0 0,-1 1 0 0 0,1 0-1 0 0,0-1 1 0 0,0 1 0 0 0,0-1 0 0 0,0 1 0 0 0,0-1 0 0 0,1 1 0 0 0,-1 0-1 0 0,0-1 1 0 0,0 1 0 0 0,0-1 0 0 0,0 1 0 0 0,0-1 0 0 0,1 1-1 0 0,-1-1 1 0 0,0 1 0 0 0,1 0 0 0 0,11 23 31 0 0,-3-12 18 0 0,1-1 0 0 0,1 0-1 0 0,0-1 1 0 0,0 0 0 0 0,1 0 0 0 0,0-1 0 0 0,0-1 0 0 0,1 0 0 0 0,0-1 0 0 0,27 10 0 0 0,-30-14 79 0 0,-1-1 0 0 0,1 0 1 0 0,-1-1-1 0 0,1 0 0 0 0,0-1 0 0 0,-1 0 0 0 0,1 0 1 0 0,0-1-1 0 0,13-3 0 0 0,-15 3 85 0 0,0-1-1 0 0,0 0 0 0 0,0-1 1 0 0,-1 0-1 0 0,1 0 1 0 0,-1-1-1 0 0,0 0 1 0 0,0 0-1 0 0,0-1 0 0 0,0 0 1 0 0,9-9-1 0 0,-13 11-78 0 0,0-1 0 0 0,0 0-1 0 0,0 0 1 0 0,0 0 0 0 0,-1 0-1 0 0,1 0 1 0 0,-1-1 0 0 0,0 1-1 0 0,-1-1 1 0 0,1 1 0 0 0,-1-1-1 0 0,1 0 1 0 0,-2 0 0 0 0,2-7-1 0 0,-2 5 55 0 0,0 0-1 0 0,-1 0 0 0 0,0 0 1 0 0,0 0-1 0 0,0 1 1 0 0,-1-1-1 0 0,0 0 0 0 0,0 1 1 0 0,-5-10-1 0 0,1 5-40 0 0,0 0-1 0 0,0 1 1 0 0,-1 0-1 0 0,-1 0 1 0 0,0 1 0 0 0,0 0-1 0 0,0 0 1 0 0,-1 1-1 0 0,-1 0 1 0 0,1 0 0 0 0,-15-7-1 0 0,16 10-161 0 0,-1 1-1 0 0,1 1 0 0 0,-1-1 1 0 0,0 1-1 0 0,0 1 0 0 0,0 0 1 0 0,-14-2-1 0 0,18 4-66 0 0,-1-1 0 0 0,1 1 0 0 0,0 1 1 0 0,-1-1-1 0 0,1 1 0 0 0,0 0 0 0 0,0 0 0 0 0,-1 0 0 0 0,1 1 0 0 0,0-1 1 0 0,0 1-1 0 0,1 1 0 0 0,-1-1 0 0 0,-7 5 0 0 0,4-1-190 0 0,0 0-1 0 0,1 1 0 0 0,0 0 0 0 0,0 0 1 0 0,1 0-1 0 0,-1 1 0 0 0,2 0 1 0 0,-11 17-1 0 0,14-20-219 0 0,0 0 1 0 0,0 0-1 0 0,0 0 1 0 0,1 0-1 0 0,0 0 1 0 0,0 1-1 0 0,0-1 1 0 0,0 1-1 0 0,1-1 1 0 0,0 0-1 0 0,0 1 1 0 0,0-1-1 0 0,1 1 1 0 0,0-1-1 0 0,0 0 1 0 0,0 1-1 0 0,5 8 1 0 0,5 12-2409 0 0,1 1-1565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9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43 329 976 0 0,'5'0'1722'0'0,"0"0"-1"0"0,0 1 0 0 0,0 0 1 0 0,0 0-1 0 0,9 3 1 0 0,23 12 2037 0 0,-29-11-3312 0 0,0-2-1 0 0,0 1 0 0 0,1-1 1 0 0,-1 0-1 0 0,19 3 0 0 0,-2-3 171 0 0,0-1 0 0 0,0-1 0 0 0,0-2-1 0 0,47-6 1 0 0,-63 5-451 0 0,0 0 0 0 0,1-1 1 0 0,-1 0-1 0 0,0-1 0 0 0,-1 1 0 0 0,17-11 0 0 0,-20 10-49 0 0,0 1 0 0 0,0-1-1 0 0,-1 0 1 0 0,1-1 0 0 0,-1 1-1 0 0,0-1 1 0 0,0 0-1 0 0,-1 0 1 0 0,1 0 0 0 0,-1 0-1 0 0,4-11 1 0 0,-5 11-43 0 0,-1 0 1 0 0,0 0-1 0 0,0 0 1 0 0,-1 0-1 0 0,1 0 1 0 0,-1 0-1 0 0,-1 0 1 0 0,1 0-1 0 0,-1 0 0 0 0,1 0 1 0 0,-1 0-1 0 0,-1 0 1 0 0,1 0-1 0 0,-3-7 1 0 0,-3-3 155 0 0,1 1 0 0 0,-2-1 0 0 0,-10-15 1 0 0,11 20-152 0 0,0 1 1 0 0,0-1-1 0 0,-1 2 1 0 0,0-1-1 0 0,-1 1 1 0 0,0 1-1 0 0,0-1 1 0 0,0 2-1 0 0,-1-1 0 0 0,0 1 1 0 0,0 1-1 0 0,-1 0 1 0 0,0 0-1 0 0,-20-6 1 0 0,21 9-81 0 0,0 0 0 0 0,0 1 0 0 0,0 0-1 0 0,-1 0 1 0 0,1 1 0 0 0,0 0 0 0 0,0 1 0 0 0,-1 0 0 0 0,1 1 0 0 0,0 0 0 0 0,0 0 0 0 0,0 1 0 0 0,1 1-1 0 0,-1-1 1 0 0,1 1 0 0 0,-1 1 0 0 0,-8 6 0 0 0,8-5-132 0 0,1 1 1 0 0,-1 0-1 0 0,1 1 0 0 0,1 0 0 0 0,-1 0 1 0 0,1 1-1 0 0,1 0 0 0 0,-9 12 1 0 0,14-16-302 0 0,-1-1 0 0 0,1 1 0 0 0,0 0 0 0 0,0 0 0 0 0,0 0 0 0 0,1 0 0 0 0,0 0 0 0 0,0 0 0 0 0,-1 6 0 0 0,2-7-247 0 0,0 0 0 0 0,1 0 0 0 0,-1 1 0 0 0,1-1 0 0 0,-1 0 0 0 0,1 0 0 0 0,1 0 0 0 0,-1 0 0 0 0,0 0 0 0 0,1 0 0 0 0,0 0 0 0 0,3 5 0 0 0,10 10-1289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17 952 0 0,'-13'-15'10002'0'0,"10"14"-9377"0"0,2 1-476 0 0,-1 0-1 0 0,1 0 1 0 0,-1 1 0 0 0,1-1-1 0 0,0 1 1 0 0,-1-1 0 0 0,1 1-1 0 0,0-1 1 0 0,-1 1 0 0 0,1 0-1 0 0,0 0 1 0 0,0-1 0 0 0,0 1-1 0 0,-1 0 1 0 0,0 2 0 0 0,-4 3-43 0 0,1-1-1 0 0,1 1 1 0 0,-1 1 0 0 0,1-1 0 0 0,0 1 0 0 0,0 0 0 0 0,1 0 0 0 0,0 0 0 0 0,0 0 0 0 0,0 0 0 0 0,-1 9 0 0 0,-9 22 395 0 0,-2 1-235 0 0,1 1 1 0 0,2 0-1 0 0,2 0 0 0 0,1 2 1 0 0,3-1-1 0 0,-2 50 0 0 0,8-74-146 0 0,2 0 0 0 0,0-1-1 0 0,7 28 1 0 0,-1-5 32 0 0,-6-30-99 0 0,1 1 0 0 0,0-1-1 0 0,1 0 1 0 0,0 0 0 0 0,0 0-1 0 0,1 0 1 0 0,0-1 0 0 0,1 0-1 0 0,0 0 1 0 0,0 0 0 0 0,1-1-1 0 0,-1 1 1 0 0,9 5 0 0 0,-10-10-16 0 0,-1 0 1 0 0,1-1-1 0 0,0 1 1 0 0,0-1-1 0 0,0 0 1 0 0,0-1-1 0 0,0 1 1 0 0,0-1 0 0 0,0 0-1 0 0,0 0 1 0 0,1 0-1 0 0,-1-1 1 0 0,0 0-1 0 0,0 0 1 0 0,1-1-1 0 0,-1 1 1 0 0,0-1-1 0 0,6-1 1 0 0,-3 0 13 0 0,0 0 1 0 0,-1-1 0 0 0,0 1-1 0 0,1-1 1 0 0,-1-1-1 0 0,0 1 1 0 0,-1-1 0 0 0,1-1-1 0 0,-1 1 1 0 0,1-1-1 0 0,8-9 1 0 0,-6 4-29 0 0,-1-1 0 0 0,-1 0-1 0 0,0 0 1 0 0,0 0 0 0 0,-1-1 0 0 0,-1 0-1 0 0,8-24 1 0 0,-10 28-9 0 0,-1 0 0 0 0,0 0 0 0 0,-1 1 0 0 0,0-1 0 0 0,0 0 0 0 0,-1 0 0 0 0,0 0 0 0 0,0 0 0 0 0,-1 0 0 0 0,0 0 0 0 0,0 0 0 0 0,-1 0 0 0 0,0 0 0 0 0,-3-9 0 0 0,4 16-3 0 0,1 1-1 0 0,0-1 1 0 0,-1 0 0 0 0,1 0-1 0 0,-1 0 1 0 0,0 0 0 0 0,1 0-1 0 0,-1 0 1 0 0,0 0 0 0 0,1 1-1 0 0,-1-1 1 0 0,0 0 0 0 0,0 1-1 0 0,-1-2 1 0 0,2 2-4 0 0,-1 0-1 0 0,1 0 1 0 0,0 0 0 0 0,-1 0-1 0 0,1 0 1 0 0,0 0 0 0 0,-1 0-1 0 0,1 0 1 0 0,0 0 0 0 0,-1 0-1 0 0,1 0 1 0 0,0 0 0 0 0,-1 0-1 0 0,1 0 1 0 0,0 0 0 0 0,-1 1-1 0 0,1-1 1 0 0,0 0 0 0 0,-1 0-1 0 0,1 0 1 0 0,0 0-1 0 0,0 1 1 0 0,-1-1 0 0 0,1 0-1 0 0,0 0 1 0 0,0 1 0 0 0,-1-1-1 0 0,0 2 3 0 0,0 0 0 0 0,-1 0 0 0 0,1 0 0 0 0,1 0 0 0 0,-1 0 0 0 0,0 0 0 0 0,0 0 0 0 0,1 0 0 0 0,-1 0 0 0 0,0 5 1 0 0,0 8-10 0 0,1 0 1 0 0,1-1 0 0 0,0 1 0 0 0,0 0 0 0 0,2 0 0 0 0,0-1 0 0 0,0 1 0 0 0,2-1 0 0 0,0 0 0 0 0,0 0 0 0 0,1 0 0 0 0,1-1 0 0 0,0 0 0 0 0,10 12 0 0 0,-16-23-128 0 0,0 0 1 0 0,1 0-1 0 0,-1-1 0 0 0,1 1 0 0 0,0-1 0 0 0,-1 1 0 0 0,1-1 0 0 0,0 0 1 0 0,0 1-1 0 0,0-1 0 0 0,0 0 0 0 0,0 0 0 0 0,0-1 0 0 0,0 1 1 0 0,1 0-1 0 0,-1-1 0 0 0,0 1 0 0 0,4-1 0 0 0,-5 0-581 0 0,1 0 0 0 0,0 0 0 0 0,0 0 0 0 0,0 0 0 0 0,0-1 0 0 0,0 1 1 0 0,0-1-1 0 0,0 0 0 0 0,-1 1 0 0 0,1-1 0 0 0,0 0 0 0 0,-1 0 0 0 0,4-2 0 0 0,4-4-1349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85 7250 0 0,'-1'-13'1128'0'0,"-3"2"56"0"0,-1 0 432 0 0,-1 2-1288 0 0,2-1-184 0 0,3 0-39 0 0,1 2-65 0 0,0 2 16 0 0,1 2-144 0 0,1 3-209 0 0,0 1 81 0 0,2-2-136 0 0,2 4-32 0 0,1 2-1000 0 0,1 2-304 0 0,2 3-337 0 0,-1 3 2041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6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8194 0 0,'-3'0'192'0'0,"1"0"0"0"0,-1 0 0 0 0,0 1 0 0 0,1-1 0 0 0,-1 1 0 0 0,1-1 0 0 0,-1 1 0 0 0,1 0 0 0 0,-1 0 0 0 0,1 0 0 0 0,0 0 1 0 0,-1 1-1 0 0,1-1 0 0 0,0 0 0 0 0,0 1 0 0 0,0 0 0 0 0,0 0 0 0 0,0-1 0 0 0,1 1 0 0 0,-1 0 0 0 0,0 0 0 0 0,1 1 0 0 0,-1-1 0 0 0,1 0 0 0 0,0 0 1 0 0,0 1-1 0 0,0-1 0 0 0,-1 3 0 0 0,-2 8 59 0 0,1 0 0 0 0,0 0 1 0 0,1 0-1 0 0,0 19 1 0 0,0-12 168 0 0,-1 35 377 0 0,2 0 0 0 0,10 96 0 0 0,-5-114-561 0 0,-1-1-10 0 0,2 0 1 0 0,16 63 0 0 0,-20-96-180 0 0,0 1 1 0 0,1-1-1 0 0,-1 1 0 0 0,1-1 1 0 0,-1 1-1 0 0,1-1 0 0 0,4 6 490 0 0,-5-10-501 0 0,-1 1 0 0 0,0 0-1 0 0,0 0 1 0 0,1 0 0 0 0,-1 0 0 0 0,0-1-1 0 0,0 1 1 0 0,0 0 0 0 0,1 0 0 0 0,-1-1-1 0 0,0 1 1 0 0,0 0 0 0 0,0 0-1 0 0,0-1 1 0 0,0 1 0 0 0,1 0 0 0 0,-1 0-1 0 0,0-1 1 0 0,0 1 0 0 0,0 0 0 0 0,0 0-1 0 0,0-1 1 0 0,0 1 0 0 0,0 0-1 0 0,0-1 1 0 0,0 1 0 0 0,0 0 0 0 0,0 0-1 0 0,0-1 1 0 0,0 0 0 0 0,-2-12 87 0 0,2 11 13 0 0,-2-16-90 0 0,1 1 0 0 0,1 0 0 0 0,0-1 0 0 0,2 1 0 0 0,6-34 0 0 0,-6 43-85 0 0,0 0-1 0 0,1 1 0 0 0,0 0 1 0 0,1-1-1 0 0,-1 1 1 0 0,1 0-1 0 0,1 1 0 0 0,-1-1 1 0 0,1 1-1 0 0,0 0 1 0 0,1 0-1 0 0,-1 0 1 0 0,1 1-1 0 0,0 0 0 0 0,9-6 1 0 0,-6 6-12 0 0,-1 0-1 0 0,1 1 1 0 0,0 0 0 0 0,1 0 0 0 0,-1 1-1 0 0,1 0 1 0 0,-1 1 0 0 0,1 0 0 0 0,0 1-1 0 0,16-1 1 0 0,-19 2 34 0 0,0 0 0 0 0,0 0 0 0 0,0 1 1 0 0,0 0-1 0 0,0 0 0 0 0,-1 1 0 0 0,1 0 0 0 0,-1 0 0 0 0,1 1 0 0 0,-1-1 0 0 0,0 1 0 0 0,0 1 0 0 0,0-1 1 0 0,0 1-1 0 0,0 0 0 0 0,5 6 0 0 0,8 8 32 0 0,-10-10 9 0 0,0 1-1 0 0,0 0 0 0 0,9 15 0 0 0,-15-21 6 0 0,-1 1 1 0 0,0-1 0 0 0,0 1-1 0 0,-1 0 1 0 0,1 0-1 0 0,-1 0 1 0 0,0 0-1 0 0,0 0 1 0 0,0 0-1 0 0,-1 0 1 0 0,1 1-1 0 0,-1-1 1 0 0,0 0-1 0 0,0 5 1 0 0,-1-2 71 0 0,0 0 0 0 0,0 0 0 0 0,-1 0 0 0 0,0 0 1 0 0,0-1-1 0 0,-1 1 0 0 0,1 0 0 0 0,-6 8 0 0 0,1-6 73 0 0,0 1 1 0 0,0-1-1 0 0,-1 0 0 0 0,-10 9 0 0 0,10-10-66 0 0,-2-1-1 0 0,1 0 0 0 0,0 0 0 0 0,-1-1 0 0 0,-1 0 0 0 0,1-1 0 0 0,-1 0 1 0 0,1-1-1 0 0,-2 0 0 0 0,1 0 0 0 0,-16 2 0 0 0,17-5-102 0 0,1 1 1 0 0,0-2-1 0 0,0 1 0 0 0,-1-1 0 0 0,1-1 1 0 0,0 1-1 0 0,-1-2 0 0 0,1 1 0 0 0,0-1 1 0 0,0-1-1 0 0,0 1 0 0 0,0-2 0 0 0,1 1 0 0 0,-15-9 1 0 0,20 10-180 0 0,-1 0 1 0 0,1 0-1 0 0,0 0 0 0 0,1-1 1 0 0,-1 0-1 0 0,0 1 1 0 0,1-1-1 0 0,-1 0 0 0 0,1 0 1 0 0,0 0-1 0 0,0 0 1 0 0,0-1-1 0 0,1 1 1 0 0,-3-5-1 0 0,4 5-119 0 0,-1 1-1 0 0,1 0 1 0 0,-1-1-1 0 0,1 1 1 0 0,0-1 0 0 0,0 1-1 0 0,0-1 1 0 0,1 1 0 0 0,-1-1-1 0 0,0 1 1 0 0,1 0-1 0 0,0-1 1 0 0,-1 1 0 0 0,1 0-1 0 0,0-1 1 0 0,0 1 0 0 0,0 0-1 0 0,1 0 1 0 0,-1 0-1 0 0,0 0 1 0 0,1 0 0 0 0,2-3-1 0 0,1 0-623 0 0,0 1-1 0 0,0 0 0 0 0,0 0 0 0 0,7-5 0 0 0,9-2-3612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36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3241 0 0,'0'11'779'0'0,"0"0"1"0"0,0 0-1 0 0,1 0 1 0 0,1-1-1 0 0,-1 1 1 0 0,2 0-1 0 0,0-1 1 0 0,0 0-1 0 0,5 11 1 0 0,-2-7-335 0 0,0-1 1 0 0,1 0 0 0 0,0 0 0 0 0,1-1 0 0 0,1 0 0 0 0,11 13-1 0 0,-19-24-381 0 0,0 1 100 0 0,1-1 0 0 0,0 1 1 0 0,-1 0-1 0 0,1 0 0 0 0,0-1 1 0 0,0 1-1 0 0,0-1 0 0 0,0 1 1 0 0,0-1-1 0 0,0 0 0 0 0,0 0 1 0 0,1 0-1 0 0,-1 0 0 0 0,0 0 1 0 0,4 0-1 0 0,-6-1-89 0 0,0 0 1 0 0,1 0-1 0 0,-1 0 1 0 0,0-1-1 0 0,0 1 0 0 0,1 0 1 0 0,-1 0-1 0 0,0-1 1 0 0,0 1-1 0 0,1 0 1 0 0,-1-1-1 0 0,0 1 0 0 0,0 0 1 0 0,0-1-1 0 0,1 1 1 0 0,-1 0-1 0 0,0-1 0 0 0,0 1 1 0 0,0 0-1 0 0,0-1 1 0 0,0 1-1 0 0,0-1 0 0 0,0 1 1 0 0,0 0-1 0 0,0-1 1 0 0,0 1-1 0 0,0 0 1 0 0,0-1-1 0 0,0 1 0 0 0,0-1 1 0 0,0 1-1 0 0,0 0 1 0 0,0-1-1 0 0,0 1 0 0 0,-1 0 1 0 0,1-1-1 0 0,0 1 1 0 0,-5-16 727 0 0,-36-69 1456 0 0,24 53-1469 0 0,-15-39 0 0 0,29 61-761 0 0,-1 0 0 0 0,1-1-1 0 0,1 1 1 0 0,0-1-1 0 0,1 1 1 0 0,0-1-1 0 0,0 0 1 0 0,2-13 0 0 0,-1 19-60 0 0,1 1 1 0 0,0-1 0 0 0,0 1 0 0 0,1-1-1 0 0,-1 1 1 0 0,1 0 0 0 0,0-1-1 0 0,0 1 1 0 0,0 0 0 0 0,1 0 0 0 0,-1 1-1 0 0,1-1 1 0 0,0 0 0 0 0,0 1 0 0 0,0 0-1 0 0,1 0 1 0 0,-1 0 0 0 0,1 0 0 0 0,-1 0-1 0 0,1 1 1 0 0,0-1 0 0 0,0 1 0 0 0,1 0-1 0 0,-1 0 1 0 0,0 1 0 0 0,0-1 0 0 0,7 0-1 0 0,-1-1-363 0 0,0 1-1 0 0,0 1 0 0 0,0 0 0 0 0,19 0 0 0 0,-17 1-1185 0 0,0 1 1 0 0,-1 1-1 0 0,20 5 0 0 0,-11-1-667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46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39 448 0 0,'-5'-38'14056'0'0,"7"45"-12521"0"0,0 20-2334 0 0,-2-21 1342 0 0,1 128-292 0 0,-1-112-247 0 0,-1-1 0 0 0,-2 22 0 0 0,0-23 2 0 0,2-1-1 0 0,1 39 0 0 0,1-45 6 0 0,0-1 0 0 0,-3 15 0 0 0,1 12-31 0 0,14 180 75 0 0,-5-182 0 0 0,-6-31-57 0 0,0 1 1 0 0,-1 0-1 0 0,0 0 1 0 0,0 0-1 0 0,0 10 0 0 0,0-6 29 0 0,0 0-1 0 0,0 0 0 0 0,1 0 0 0 0,3 10 0 0 0,2 9 41 0 0,-4-13 22 0 0,-1-12-47 0 0,-1 2 0 0 0,0-1 0 0 0,0 0 0 0 0,0 11 0 0 0,-1-17-35 0 0,0 1 0 0 0,1 0 0 0 0,-1 0 0 0 0,0-1 0 0 0,0 1 0 0 0,1 0 0 0 0,-1 0 0 0 0,0-1 0 0 0,1 1 1 0 0,-1 0-1 0 0,0-1 0 0 0,1 1 0 0 0,-1 0 0 0 0,1-1 0 0 0,-1 1 0 0 0,1-1 0 0 0,0 1 0 0 0,-1-1 1 0 0,1 1-1 0 0,-1-1 0 0 0,1 0 0 0 0,0 1 0 0 0,0-1 0 0 0,-1 0 0 0 0,1 1 0 0 0,1-1 0 0 0,6 6-2 0 0,-7-6-21 0 0,10 4 13 0 0,-7-2 3 0 0,-1 0-1 0 0,1-1 1 0 0,-1 1-1 0 0,1-1 1 0 0,-1 0 0 0 0,1 0-1 0 0,0-1 1 0 0,-1 1 0 0 0,1-1-1 0 0,7 0 1 0 0,118-7 135 0 0,-103 6-131 0 0,-1 2 0 0 0,1 0 0 0 0,33 7 1 0 0,-26-4-8 0 0,39 1 1 0 0,257-9-33 0 0,-152-5 41 0 0,-121 5-37 0 0,-23 1 34 0 0,-3 1-13 0 0,0 0 1 0 0,31 3-1 0 0,78 2-11 0 0,-93-3-20 0 0,260 5-43 0 0,-196 3 43 0 0,56 2-121 0 0,249 4-1 0 0,38 3 74 0 0,-214-12 144 0 0,329-2-29 0 0,-526-4-1 0 0,396-20 68 0 0,-202 12-126 0 0,-191 9-4 0 0,320 4-3 0 0,-48 9 36 0 0,-104-5-13 0 0,-15-2 40 0 0,19-1 31 0 0,-103-3-48 0 0,64 5-30 0 0,45 2 177 0 0,-184-8-197 0 0,-15-1-888 0 0,27-1 1 0 0,-25-3-8010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47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4881 0 0,'0'0'2253'0'0,"22"2"938"0"0,146 2-808 0 0,-126-3-1922 0 0,50 10 1 0 0,-53-5-197 0 0,68 0 1 0 0,117-11-72 0 0,-89 6-93 0 0,24 0 45 0 0,-21-6-76 0 0,106-3-15 0 0,-72 5-58 0 0,-112 4 16 0 0,67 2 70 0 0,55-1-47 0 0,-122-4 5 0 0,64-4-93 0 0,11-1 45 0 0,-72 6 6 0 0,17-2 3 0 0,97-4 23 0 0,64 0-82 0 0,-59 4 19 0 0,-34-2 134 0 0,146-8 7 0 0,-135 5-167 0 0,30-3 58 0 0,6-1 63 0 0,-47 5-58 0 0,46-5-9 0 0,-34 6-57 0 0,17-2 67 0 0,335-27 19 0 0,-480 33-18 0 0,227-2-35 0 0,-42 1 93 0 0,332-25-32 0 0,-434 31 32 0 0,-77-1-22 0 0,16 5 447 0 0,-52-7-304 0 0,-6 17-99 0 0,-3 2-3 0 0,0 0 0 0 0,2 1 0 0 0,-6 35-1 0 0,8-37-44 0 0,-9 61 37 0 0,-2 148 0 0 0,6-79-84 0 0,2-75 78 0 0,3-16-114 0 0,-2 0 77 0 0,2 1 0 0 0,11 113-1 0 0,1-68-376 0 0,-8-92 78 0 0,-2-10-68 0 0,1 0 0 0 0,0 1-1 0 0,0-1 1 0 0,0 0 0 0 0,0 1-1 0 0,1-1 1 0 0,-1 0 0 0 0,0 1-1 0 0,1-1 1 0 0,-1 0 0 0 0,0 1-1 0 0,1-1 1 0 0,0 0 0 0 0,-1 0-1 0 0,1 0 1 0 0,0 0 0 0 0,1 2-1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6:4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8002 0 0,'0'0'4927'0'0,"1"4"-3769"0"0,60 96 1999 0 0,-52-83-2713 0 0,-1 1 1 0 0,11 31-1 0 0,8 20 689 0 0,-22-60-992 0 0,1 1 1 0 0,0-1-1 0 0,0 0 1 0 0,13 13 0 0 0,-18-21-116 0 0,0 0-1 0 0,-1 0 1 0 0,1-1 0 0 0,0 1 0 0 0,-1 0 0 0 0,1 0-1 0 0,0 0 1 0 0,0-1 0 0 0,0 1 0 0 0,0 0 0 0 0,0-1-1 0 0,0 1 1 0 0,0-1 0 0 0,0 1 0 0 0,0-1 0 0 0,0 0-1 0 0,0 1 1 0 0,0-1 0 0 0,0 0 0 0 0,0 0 0 0 0,0 0-1 0 0,0 0 1 0 0,0 0 0 0 0,1 0 0 0 0,-1 0 0 0 0,0 0-1 0 0,0 0 1 0 0,0 0 0 0 0,0 0 0 0 0,0-1 0 0 0,0 1-1 0 0,0-1 1 0 0,0 1 0 0 0,0 0 0 0 0,0-1 0 0 0,0 0-1 0 0,0 1 1 0 0,0-1 0 0 0,0 0 0 0 0,0 1 0 0 0,0-1-1 0 0,1-1 1 0 0,0-1 2 0 0,0 1 1 0 0,0-1-1 0 0,-1 1 0 0 0,1-1 0 0 0,0 0 1 0 0,-1 1-1 0 0,1-1 0 0 0,-1 0 0 0 0,0 0 1 0 0,0 0-1 0 0,0 0 0 0 0,0-5 0 0 0,6-15 80 0 0,95-170-329 0 0,-99 187-82 0 0,0 0 0 0 0,0 0 0 0 0,3-12 0 0 0,0-6-4954 0 0,-5 17 2517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6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66 5689 0 0,'-14'-16'2606'0'0,"0"0"-1"0"0,-22-17 1 0 0,101 89-8849 0 0,-48-43 5901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2:3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1584 0 0,'3'-1'6315'0'0,"6"-4"-5355"0"0,30-14 1343 0 0,-1 6-1284 0 0,-29 9-841 0 0,1 1-1 0 0,-1 0 1 0 0,0 0 0 0 0,14-1-1 0 0,11 2-56 0 0,0 2 0 0 0,0 1 0 0 0,56 9-1 0 0,-64-9-124 0 0,0 0 0 0 0,0-2 0 0 0,0-1 0 0 0,35-6 1 0 0,-25 2-6 0 0,49 0 0 0 0,129 16 100 0 0,-185-7-103 0 0,0-3 0 0 0,0 0 1 0 0,43-6-1 0 0,-40 3 28 0 0,0 2 0 0 0,47 4 1 0 0,9 0-62 0 0,-51-4 24 0 0,9 1 26 0 0,47-7 0 0 0,-47 3-11 0 0,77 3 0 0 0,-92 2 22 0 0,48 1-77 0 0,99 0 53 0 0,99-20-125 0 0,-245 16 138 0 0,-1 2 1 0 0,50 5-1 0 0,-42-1-22 0 0,42-2 0 0 0,113-4 8 0 0,-1 1 52 0 0,-115-4-56 0 0,56-2-28 0 0,44 2 28 0 0,-81 1 9 0 0,-33 3 10 0 0,71-5-11 0 0,9 0-34 0 0,-39 3 29 0 0,103-8 67 0 0,107 1-156 0 0,-136 14 126 0 0,-49 0-12 0 0,247-11 6 0 0,-124 1-11 0 0,-20-2-39 0 0,17-4 25 0 0,10 6 35 0 0,-224 5-12 0 0,231-14-39 0 0,8 7 29 0 0,-147 8 34 0 0,162-12-95 0 0,68 0 132 0 0,-61 7-69 0 0,9-7 46 0 0,-120 1-48 0 0,-22 4 147 0 0,226-4 520 0 0,-64 11-535 0 0,63 2 869 0 0,123 6-830 0 0,-204 1-122 0 0,27-4 206 0 0,-320-4-182 0 0,-6-1-65 0 0,0 0 0 0 0,1 0-1 0 0,15-4 1 0 0,-25 4 22 0 0,5 0-2498 0 0,1-2 1076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2:3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5801 0 0,'13'-2'6600'0'0,"8"-2"-5066"0"0,31-5-1905 0 0,346-4 594 0 0,-222 14-253 0 0,96 0-28 0 0,54 0 109 0 0,211-8-28 0 0,-396 2 11 0 0,172 5-106 0 0,15 2 79 0 0,-170-3 34 0 0,100-4-62 0 0,-74 0 14 0 0,-24 0 9 0 0,50 0 57 0 0,131-7-36 0 0,-229 7 57 0 0,113-12-131 0 0,64-2-10 0 0,-262 18 62 0 0,253-8 30 0 0,-197 4-75 0 0,52-5 48 0 0,28 0-47 0 0,-78 7 26 0 0,207-13 13 0 0,-178 5 63 0 0,76-2-121 0 0,145-2 103 0 0,-120 3-11 0 0,-27-1-51 0 0,99-1 79 0 0,-106 7-88 0 0,-37 0 14 0 0,146 5 65 0 0,-194-1-31 0 0,51 2-75 0 0,-6 0 96 0 0,-26-1-26 0 0,87-5-26 0 0,-108 3 41 0 0,240-6-40 0 0,-143 4 129 0 0,64-2-85 0 0,-222 8-38 0 0,-15 1 19 0 0,1-2 0 0 0,37-5-1 0 0,-21 1-13 0 0,0 1-1 0 0,42 1 0 0 0,-16 2-10 0 0,-17 2 64 0 0,-32 0-52 0 0,0-1 0 0 0,-1 0 0 0 0,16-2 0 0 0,-2 0 44 0 0,42 0-1 0 0,-42 2-6 0 0,46-5 0 0 0,-22 2-53 0 0,-38 3 14 0 0,0 0-1 0 0,0-1 1 0 0,14-2 0 0 0,-5-1 27 0 0,39-1 0 0 0,-24 2-7 0 0,-10 1-30 0 0,-1 2-1 0 0,36 2 1 0 0,-41-1 39 0 0,0-1 1 0 0,21-2-1 0 0,-23 0 15 0 0,0 2 0 0 0,32 2 0 0 0,-39-2-55 0 0,1 1 0 0 0,-1-1-1 0 0,0-1 1 0 0,12-2 0 0 0,21 0 37 0 0,-35 2-25 0 0,0 0 0 0 0,0 0-1 0 0,8-3 1 0 0,-12 3-16 0 0,0 0-1 0 0,1 0 1 0 0,-1 0 0 0 0,0 0 0 0 0,1 1-1 0 0,-1-1 1 0 0,0 1 0 0 0,1 0 0 0 0,-1 0 0 0 0,0 1-1 0 0,1 0 1 0 0,-1-1 0 0 0,8 4 0 0 0,-10-3-583 0 0,0-1 0 0 0,0 1 0 0 0,0 0 1 0 0,0-1-1 0 0,0 1 0 0 0,0-1 0 0 0,0 0 0 0 0,0 1 1 0 0,0-1-1 0 0,0 0 0 0 0,3-1 0 0 0,4 0-1283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2:4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2977 0 0,'0'0'5533'0'0,"10"-3"-1092"0"0,31-9-2790 0 0,-34 11-1439 0 0,1 1 0 0 0,-1 0 1 0 0,0 0-1 0 0,1 0 0 0 0,-1 1 1 0 0,0 0-1 0 0,1 0 0 0 0,7 3 1 0 0,23 3-146 0 0,81-4 280 0 0,-73-4-272 0 0,49 6 0 0 0,46 16-19 0 0,-98-15-45 0 0,0-2-1 0 0,61-3 1 0 0,87-14 83 0 0,-171 11-89 0 0,482-8-33 0 0,-330 11 18 0 0,33-6-21 0 0,42-1-28 0 0,53 5 31 0 0,-99-1 25 0 0,91 3-76 0 0,416-6-9 0 0,-417-10 12 0 0,124-3-21 0 0,514 28-52 0 0,-456-4 198 0 0,-305-7-82 0 0,42-3 11 0 0,94 1 66 0 0,87 8-49 0 0,-217-10-20 0 0,154 2 79 0 0,82 10-10 0 0,-281-8-89 0 0,154 3 81 0 0,110 2 44 0 0,-87-3-87 0 0,188 2 68 0 0,-335-3 66 0 0,92 6-57 0 0,-187-3-110 0 0,-10-3 60 0 0,22 2 30 0 0,-54 1-64 0 0,0-2 0 0 0,1-1 0 0 0,33-4 0 0 0,-21 2 59 0 0,1 1 0 0 0,51 5 0 0 0,34 0-46 0 0,-56-5 39 0 0,45-3 158 0 0,-85 5-1625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2:56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71 5993 0 0,'-39'-28'3574'0'0,"26"20"-2020"0"0,1-1 0 0 0,-16-14 1 0 0,28 23-1434 0 0,-1-1 0 0 0,0 1 0 0 0,1 0 0 0 0,-1-1 1 0 0,0 1-1 0 0,1 0 0 0 0,-1 0 0 0 0,0-1 0 0 0,0 1 0 0 0,1 0 0 0 0,-1 0 1 0 0,0 0-1 0 0,0 0 0 0 0,1 0 0 0 0,-1 0 0 0 0,0 0 0 0 0,0 0 1 0 0,0 1-1 0 0,-2 1 525 0 0,9 2-374 0 0,22 13 278 0 0,-6-2-403 0 0,-18-12-105 0 0,0-1 0 0 0,0 1 0 0 0,0 0 0 0 0,1-1 0 0 0,-1 0 0 0 0,8 2 0 0 0,10 3 26 0 0,28 13-1 0 0,-30-12-63 0 0,32 10 0 0 0,-44-16 12 0 0,1 1-1 0 0,-1 1 1 0 0,0-1-1 0 0,0 1 1 0 0,-1 0-1 0 0,1 1 1 0 0,-1 0-1 0 0,8 7 1 0 0,-13-10-4 0 0,0 0 1 0 0,-1 0-1 0 0,1 0 1 0 0,-1 0-1 0 0,0 0 1 0 0,0 0-1 0 0,0 0 1 0 0,0 1-1 0 0,1 4 1 0 0,2 3 38 0 0,-6-1 163 0 0,2-8-163 0 0,-1-1 1 0 0,1 1 0 0 0,0-1-1 0 0,-1 1 1 0 0,1 0-1 0 0,0-1 1 0 0,0 1 0 0 0,0-1-1 0 0,0 1 1 0 0,-1 0 0 0 0,1-1-1 0 0,0 1 1 0 0,0 0 0 0 0,0-1-1 0 0,0 1 1 0 0,0 0-1 0 0,0-1 1 0 0,1 1 0 0 0,-1 0-1 0 0,0-1 1 0 0,0 2 0 0 0,1-2-30 0 0,-1 0-1 0 0,0 0 1 0 0,0 0 0 0 0,1 1 0 0 0,-1-1 0 0 0,0 0 0 0 0,0 0 0 0 0,0 0 0 0 0,1 1 0 0 0,-1-1 0 0 0,0 0-1 0 0,0 0 1 0 0,0 1 0 0 0,0-1 0 0 0,0 0 0 0 0,0 1 0 0 0,1-1 0 0 0,-1 0 0 0 0,0 0 0 0 0,0 1 0 0 0,0-1-1 0 0,0 0 1 0 0,0 1 0 0 0,0-1 0 0 0,0 0 0 0 0,0 0 0 0 0,0 1 0 0 0,0-1 0 0 0,0 0 0 0 0,-1 1 0 0 0,1-1-1 0 0,0 0 1 0 0,0 0 0 0 0,0 1 0 0 0,0-1 0 0 0,0 0 0 0 0,-1 0 0 0 0,1 1 0 0 0,0-1 0 0 0,0 0-1 0 0,0 0 1 0 0,-1 1 0 0 0,1-1 0 0 0,0 0 0 0 0,0 0 0 0 0,-1 0 0 0 0,1 0 0 0 0,0 1 0 0 0,0-1 0 0 0,-1 0-1 0 0,1 0 1 0 0,0 0 0 0 0,0 0 0 0 0,-1 0 0 0 0,0 0 0 0 0,-6 5 215 0 0,-112 75 1767 0 0,102-69-2228 0 0,-17 13 122 0 0,12-7-3462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2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3161 0 0,'0'0'6201'0'0,"18"0"-3666"0"0,43 6-278 0 0,91-1-1 0 0,-88-5-1480 0 0,262 5 682 0 0,-284-4-1453 0 0,78 4-10 0 0,-52 1-2037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3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7266 0 0,'0'-24'3247'0'0,"0"23"-3071"0"0,0 0 0 0 0,0 0 0 0 0,0 0 0 0 0,0 0 0 0 0,0-1 0 0 0,1 1 0 0 0,-1 0 0 0 0,0 0 0 0 0,1 0 0 0 0,-1 0 0 0 0,1 0 0 0 0,-1 0 0 0 0,1 0 0 0 0,-1 0 0 0 0,1 0 1 0 0,0 1-1 0 0,1-2 0 0 0,0 4-21 0 0,1 0 0 0 0,-1 0 0 0 0,0 1 0 0 0,0-1 0 0 0,0 1 0 0 0,0-1 0 0 0,0 1 0 0 0,0 0 1 0 0,-1 0-1 0 0,0 0 0 0 0,1 0 0 0 0,0 4 0 0 0,1 10-15 0 0,-2-12-118 0 0,0 0-1 0 0,-1 1 0 0 0,1-1 1 0 0,-1 0-1 0 0,0 0 0 0 0,0 0 0 0 0,-2 10 1 0 0,0-3-7 0 0,1 1-1 0 0,1 0 1 0 0,0 0 0 0 0,1-1 0 0 0,0 1 0 0 0,5 20-1 0 0,-2-14-15 0 0,1 36-1 0 0,-5 43-19 0 0,21 154 0 0 0,-21-247 27 0 0,5 24 25 0 0,-1 0 0 0 0,-1 54 0 0 0,-2-75-10 0 0,-1 0-1 0 0,1-1 1 0 0,0 1 0 0 0,4 12-1 0 0,2 16-2 0 0,-5-25-1 0 0,0 0 1 0 0,5 14-1 0 0,3 14 70 0 0,-9-36-73 0 0,0 1-1 0 0,1-1 1 0 0,-1 0-1 0 0,1 1 0 0 0,-1-1 1 0 0,1 0-1 0 0,0 0 1 0 0,0 0-1 0 0,1 0 1 0 0,-1 0-1 0 0,0-1 1 0 0,1 1-1 0 0,0-1 1 0 0,-1 0-1 0 0,1 1 1 0 0,0-1-1 0 0,0-1 1 0 0,0 1-1 0 0,1 0 0 0 0,-1-1 1 0 0,7 3-1 0 0,8 2 149 0 0,0-1-1 0 0,36 6 0 0 0,-48-10-115 0 0,47 6 563 0 0,85 1 0 0 0,55-13-101 0 0,-178 4-495 0 0,235 3 122 0 0,-121 2-141 0 0,67 6 43 0 0,-83-2-27 0 0,91 8 211 0 0,-187-16-185 0 0,29-4 0 0 0,-13 0-1141 0 0,-33 4 975 0 0,0 0 0 0 0,1 0 0 0 0,-1 0 1 0 0,1 0-1 0 0,-1 0 0 0 0,1 0 0 0 0,-1 0 0 0 0,0-1 1 0 0,1 1-1 0 0,-1 0 0 0 0,1 0 0 0 0,-1-1 1 0 0,0 1-1 0 0,1 0 0 0 0,-1 0 0 0 0,0-1 1 0 0,1 1-1 0 0,-1 0 0 0 0,0-1 0 0 0,0 1 0 0 0,1 0 1 0 0,-1-1-1 0 0,0 1 0 0 0,0-1 0 0 0,0 1 1 0 0,1 0-1 0 0,-1-1 0 0 0,0 1 0 0 0,0-1 1 0 0,0 1-1 0 0,0-1 0 0 0,0 1 0 0 0,0 0 0 0 0,0-1 1 0 0,0 1-1 0 0,0-1 0 0 0,0 1 0 0 0,0-1 1 0 0,0 1-1 0 0,0 0 0 0 0,0-1 0 0 0,0 1 1 0 0,-1-1-1 0 0,1 1 0 0 0,0 0 0 0 0,0-1 0 0 0,0 1 1 0 0,-1-1-1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4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18 3745 0 0,'-8'-9'8305'0'0,"8"8"-8087"0"0,0 1-149 0 0,1-1-1 0 0,-1 1 1 0 0,0-1-1 0 0,1 1 1 0 0,-1 0 0 0 0,1-1-1 0 0,-1 1 1 0 0,1 0-1 0 0,-1-1 1 0 0,1 1-1 0 0,-1 0 1 0 0,1 0 0 0 0,-1-1-1 0 0,1 1 1 0 0,-1 0-1 0 0,1 0 1 0 0,0 0-1 0 0,-1 0 1 0 0,1 0 0 0 0,-1 0-1 0 0,1 0 1 0 0,0 0-1 0 0,-1 0 1 0 0,1 0-1 0 0,0 0 1 0 0,12 1 480 0 0,0-1-1 0 0,0 0 1 0 0,23-3 0 0 0,-33 3-492 0 0,11-1 174 0 0,0 1 0 0 0,0 1 0 0 0,0 0 0 0 0,22 6 0 0 0,24 1 196 0 0,87-4-13 0 0,24 1-349 0 0,319 13-70 0 0,-365-23 26 0 0,-34 0 24 0 0,86 6-118 0 0,18 3 348 0 0,-179-6-272 0 0,5 1 88 0 0,-21 1-88 0 0,1 0 0 0 0,-1 0 0 0 0,1 0-1 0 0,-1 0 1 0 0,1 0 0 0 0,-1 0 0 0 0,1 0 0 0 0,0 0 0 0 0,-1 1-1 0 0,1-1 1 0 0,-1 0 0 0 0,1 0 0 0 0,-1 1 0 0 0,1-1-1 0 0,-1 0 1 0 0,1 0 0 0 0,-1 1 0 0 0,0-1 0 0 0,1 1 0 0 0,-1-1-1 0 0,1 0 1 0 0,-1 1 0 0 0,0-1 0 0 0,1 1 0 0 0,-1-1 0 0 0,0 1-1 0 0,30 14 177 0 0,-30-15-180 0 0,1 1 0 0 0,-1-1-1 0 0,1 1 1 0 0,-1-1 0 0 0,1 0 0 0 0,-1 1 0 0 0,1-1-1 0 0,-1 1 1 0 0,1 0 0 0 0,-1-1 0 0 0,1 1-1 0 0,-1-1 1 0 0,0 1 0 0 0,1 0 0 0 0,-1-1 0 0 0,0 1-1 0 0,0 0 1 0 0,0-1 0 0 0,1 1 0 0 0,-1 0 0 0 0,0-1-1 0 0,0 1 1 0 0,0 0 0 0 0,0-1 0 0 0,0 1-1 0 0,0 0 1 0 0,0-1 0 0 0,0 1 0 0 0,-1 0 0 0 0,1 0-1 0 0,0-1 1 0 0,0 1 0 0 0,0-1 0 0 0,-1 1 0 0 0,1 0-1 0 0,0-1 1 0 0,-1 1 0 0 0,1-1 0 0 0,-1 2-1 0 0,0-1-3 0 0,0 0 0 0 0,1 1-1 0 0,-1-1 1 0 0,1 0 0 0 0,-1 1-1 0 0,1-1 1 0 0,0 1-1 0 0,0-1 1 0 0,-1 0 0 0 0,1 1-1 0 0,0 2 1 0 0,3 28-38 0 0,1-22 36 0 0,-3-8 5 0 0,0 0 0 0 0,0 1 0 0 0,0-1 1 0 0,0 0-1 0 0,-1 1 0 0 0,1-1 0 0 0,-1 1 1 0 0,0-1-1 0 0,1 1 0 0 0,-1 3 0 0 0,2 78-114 0 0,0-4 83 0 0,0-4 91 0 0,-1-47 112 0 0,-2 30-1 0 0,1 99 301 0 0,3-51-313 0 0,1-14-75 0 0,-1 18-20 0 0,-3-95-116 0 0,3 29 1 0 0,1 6-165 0 0,-1-39-256 0 0,-2 0-1235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6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2328 0 0,'2'-32'8009'0'0,"7"-17"-5893"0"0,-6 76 1715 0 0,-1 22-3501 0 0,-3 369 308 0 0,-1-317-581 0 0,0 301 474 0 0,2-398-515 0 0,0-1 1 0 0,0 1-1 0 0,1 0 1 0 0,-1-1-1 0 0,1 1 1 0 0,0 0-1 0 0,0-1 1 0 0,0 1-1 0 0,1-1 1 0 0,0 1-1 0 0,-1-1 1 0 0,1 0-1 0 0,0 0 0 0 0,0 0 1 0 0,1 0-1 0 0,4 5 1 0 0,-2-1-52 0 0,-3-5 49 0 0,-1 0 0 0 0,1 0 0 0 0,0 0-1 0 0,0-1 1 0 0,-1 1 0 0 0,1 0 0 0 0,1-1-1 0 0,-1 1 1 0 0,0-1 0 0 0,0 1 0 0 0,0-1-1 0 0,1 0 1 0 0,-1 0 0 0 0,1 0 0 0 0,2 0-1 0 0,51 18 239 0 0,-24-7 49 0 0,-20-7-122 0 0,1-1 1 0 0,23 6-1 0 0,-1-4-22 0 0,0-1 0 0 0,0-2 0 0 0,1-2 1 0 0,52-3-1 0 0,-63 0-121 0 0,0 3 0 0 0,24 2 1 0 0,10 0 7 0 0,74-7 14 0 0,-80 1-47 0 0,-7 3 5 0 0,46 5 1 0 0,-53-1-20 0 0,76-4 1 0 0,-58-4 33 0 0,0 2-1 0 0,1 2 0 0 0,58 9 1 0 0,-101-8 2 0 0,1 0-1 0 0,29-4 1 0 0,-30 2 50 0 0,0 0 0 0 0,0 1 0 0 0,15 2 0 0 0,-29-2-64 0 0,1 0 0 0 0,-1 0-1 0 0,0 0 1 0 0,1 0-1 0 0,-1 0 1 0 0,1-1-1 0 0,-1 1 1 0 0,0 0-1 0 0,1 0 1 0 0,-1-1-1 0 0,0 1 1 0 0,1-1-1 0 0,-1 0 1 0 0,0 1-1 0 0,1-1 1 0 0,-1 0-1 0 0,1-1 1 0 0,3-1 9 0 0,-32-15-8808 0 0,11 9 6651 0 0,0-3 1806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7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3009 0 0,'4'0'8001'0'0,"11"2"-5128"0"0,6 2-2486 0 0,45 1 1172 0 0,-57-3-1350 0 0,0-2 1 0 0,0 1-1 0 0,0-1 1 0 0,-1 0 0 0 0,16-3-1 0 0,-15 1-92 0 0,1 1-1 0 0,0 1 1 0 0,0 0 0 0 0,11 1-1 0 0,161 14 437 0 0,-120-12-406 0 0,83 1-8 0 0,96-3-52 0 0,-106-4-143 0 0,-100 3 57 0 0,119 2 52 0 0,-74-3-107 0 0,-48 0 63 0 0,35 4-1 0 0,-2 0 7 0 0,-42-2 25 0 0,0 0 1 0 0,43 8-1 0 0,-60-6-34 0 0,0 0 0 0 0,0-1 0 0 0,9 8-1 0 0,1-1 64 0 0,-15-9-54 0 0,-1 1-1 0 0,1-1 1 0 0,0 0-1 0 0,-1 0 1 0 0,1 1-1 0 0,0-1 1 0 0,-1 0-1 0 0,1 1 1 0 0,0-1-1 0 0,-1 1 1 0 0,1-1-1 0 0,0 1 1 0 0,-1-1 0 0 0,1 1-1 0 0,-1-1 1 0 0,1 1-1 0 0,-1 0 1 0 0,0-1-1 0 0,1 1 1 0 0,-1 0-1 0 0,0-1 1 0 0,1 1-1 0 0,-1 0 1 0 0,0 0-1 0 0,0-1 1 0 0,1 1-1 0 0,-1 0 1 0 0,0 0 0 0 0,0-1-1 0 0,0 1 1 0 0,0 0-1 0 0,0 0 1 0 0,0-1-1 0 0,0 1 1 0 0,-1 0-1 0 0,1 0 1 0 0,0-1-1 0 0,0 2 1 0 0,-2 9 142 0 0,5 0-112 0 0,-3-9-45 0 0,0-1 0 0 0,1 0 0 0 0,-1 0 0 0 0,0 1-1 0 0,1-1 1 0 0,-1 0 0 0 0,0 0 0 0 0,0 1-1 0 0,0-1 1 0 0,0 0 0 0 0,0 2 0 0 0,-1 24-126 0 0,2-22 116 0 0,-1-1-1 0 0,0 0 0 0 0,0 0 1 0 0,-1 1-1 0 0,1-1 0 0 0,-1 0 1 0 0,-1 5-1 0 0,-4 13 8 0 0,1 0-1 0 0,2 0 1 0 0,-3 33 0 0 0,6-40-4 0 0,0-1-1 0 0,4 24 1 0 0,-2-21 63 0 0,1 25-1 0 0,-4-22-13 0 0,0 198 606 0 0,9 28-279 0 0,-8-170-600 0 0,7-49-2404 0 0,-7-25 1759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8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31 2945 0 0,'-2'-2'996'0'0,"-1"-1"0"0"0,1 0 0 0 0,0 0 0 0 0,0 0 0 0 0,0 0 0 0 0,0 0 0 0 0,1 0 0 0 0,-2-4 0 0 0,3 7-782 0 0,5 17 170 0 0,12 50 495 0 0,-8-43-512 0 0,2 0 0 0 0,19 32 0 0 0,-15-26-179 0 0,-1 0-1 0 0,16 51 1 0 0,-5-13-391 0 0,-24-67-53 0 0,2-27-10478 0 0,0 19 10302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6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0 6409 0 0,'-1'3'221'0'0,"-1"-1"-1"0"0,1 1 1 0 0,0 0-1 0 0,0-1 1 0 0,0 1-1 0 0,0 0 1 0 0,0 0-1 0 0,1 0 1 0 0,-1-1-1 0 0,1 4 1 0 0,-1 32 1252 0 0,1-31-1323 0 0,3 53 976 0 0,16 99-1 0 0,-11-121-917 0 0,2 1 0 0 0,1-2 0 0 0,22 52-1 0 0,-29-82-421 0 0,-1 3 2332 0 0,-8-13-1321 0 0,-15-9-706 0 0,1-2 0 0 0,1 0 1 0 0,1-1-1 0 0,0-1 0 0 0,0-1 0 0 0,-25-34 1 0 0,34 41-59 0 0,-13-11 1 0 0,15 15 87 0 0,0 0 0 0 0,1 0 0 0 0,-1-1 0 0 0,1 1 0 0 0,-5-11 0 0 0,9 16-131 0 0,1 1 0 0 0,0-1 0 0 0,0 1 0 0 0,-1-1-1 0 0,1 0 1 0 0,0 1 0 0 0,0-1 0 0 0,0 0 0 0 0,0 1 0 0 0,0-1 0 0 0,0 0 0 0 0,0 1 0 0 0,0-1-1 0 0,0 0 1 0 0,0 1 0 0 0,0-1 0 0 0,0 0 0 0 0,1 1 0 0 0,-1-1 0 0 0,0 0 0 0 0,0 1-1 0 0,1-1 1 0 0,-1 1 0 0 0,0-1 0 0 0,1 0 0 0 0,-1 1 0 0 0,1-1 0 0 0,-1 1 0 0 0,1-1-1 0 0,-1 1 1 0 0,1-1 0 0 0,-1 1 0 0 0,1 0 0 0 0,-1-1 0 0 0,1 1 0 0 0,-1 0 0 0 0,1-1-1 0 0,0 1 1 0 0,-1 0 0 0 0,2-1 0 0 0,4-1-69 0 0,0 0-1 0 0,0 1 1 0 0,10-2-1 0 0,-7 1 92 0 0,17-2-258 0 0,0 1 0 0 0,1 1 1 0 0,26 2-1 0 0,-16 0-1015 0 0,35 1-3410 0 0,-50 1 3388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8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3553 0 0,'0'70'6128'0'0,"2"90"-2595"0"0,0-134-3651 0 0,1-1-1 0 0,1 0 1 0 0,1 0-1 0 0,11 30 0 0 0,-8-43-1023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9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1 464 0 0,'-14'-1'6182'0'0,"13"22"-1926"0"0,1-10-4574 0 0,5 78 2065 0 0,-5-71-1451 0 0,2 173 388 0 0,0-179-821 0 0,0 4-3711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09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0 297 952 0 0,'0'0'8563'0'0,"1"-23"-6110"0"0,3 11-1979 0 0,0 1 0 0 0,1-1 0 0 0,8-14 1 0 0,4-7 272 0 0,-9 17-371 0 0,0 1-1 0 0,1 0 1 0 0,16-19 0 0 0,2-3-420 0 0,-26 36-49 0 0,20-35 4 0 0,-20 33-535 0 0,1 1 0 0 0,-1-1 0 0 0,-1 1 0 0 0,1-1-1 0 0,0 0 1 0 0,-1 1 0 0 0,1-5 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10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6569 0 0,'0'0'3777'0'0,"9"0"-1820"0"0,26 2 293 0 0,0 2 1 0 0,62 14-1 0 0,-29-4-1233 0 0,-50-10-945 0 0,-1-2-1 0 0,0 0 1 0 0,1-1 0 0 0,-1 0-1 0 0,0-2 1 0 0,1 0 0 0 0,30-6-1 0 0,-19-1-62 0 0,6-1-3626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10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 4785 0 0,'-16'-2'7829'0'0,"25"2"-7004"0"0,6 2-254 0 0,0 2 0 0 0,0 0 0 0 0,0 0 0 0 0,-1 1 0 0 0,19 10 0 0 0,28 9-99 0 0,-42-18-470 0 0,0 1 1 0 0,0 0-1 0 0,-1 1 1 0 0,0 1-1 0 0,23 16 1 0 0,-32-19-1 0 0,1-1 1 0 0,-1 0-1 0 0,19 7 1 0 0,14 7-575 0 0,-41-18 173 0 0,1 0-1 0 0,0-1 0 0 0,0 1 1 0 0,0 0-1 0 0,0 0 0 0 0,0-1 1 0 0,1 0-1 0 0,-1 1 0 0 0,0-1 0 0 0,3 0 1 0 0,8 2-4041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1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1640 0 0,'10'2'9864'0'0,"28"-44"-9866"0"0,-37 41-1 0 0,0 1-1 0 0,0-1 0 0 0,0 0 1 0 0,0 1-1 0 0,0-1 0 0 0,0 1 1 0 0,0-1-1 0 0,0 1 0 0 0,0 0 1 0 0,0-1-1 0 0,0 1 0 0 0,0 0 0 0 0,0-1 1 0 0,0 1-1 0 0,0 0 0 0 0,0 0 1 0 0,0 0-1 0 0,0 0 0 0 0,0 0 1 0 0,0 0-1 0 0,0 1 0 0 0,0-1 1 0 0,1 0-1 0 0,-1 1 0 0 0,1 0 0 0 0,-1-1 27 0 0,4 2 24 0 0,36 3-21 0 0,-41-5 48 0 0,1 0-47 0 0,0 0 0 0 0,0 0 0 0 0,0 0 0 0 0,-1 0 0 0 0,1 0 0 0 0,0 1 0 0 0,0-1 0 0 0,0 0 0 0 0,-1 1 0 0 0,1-1 0 0 0,0 0 0 0 0,0 1-1 0 0,-1-1 1 0 0,1 1 0 0 0,0-1 0 0 0,-1 1 0 0 0,1 0 0 0 0,-1-1 0 0 0,1 1 0 0 0,-1 0 0 0 0,1-1 0 0 0,-1 1 0 0 0,1 0 0 0 0,-1-1 0 0 0,0 1 0 0 0,1 0 0 0 0,-1 0 0 0 0,1 1 0 0 0,4 5 232 0 0,-4-7-201 0 0,1 6-16 0 0,-1-6-36 0 0,-1 1-1 0 0,0-1 1 0 0,1 0 0 0 0,-1 1-1 0 0,0-1 1 0 0,0 1 0 0 0,1-1-1 0 0,-1 1 1 0 0,0-1-1 0 0,0 0 1 0 0,0 1 0 0 0,0-1-1 0 0,1 1 1 0 0,-1-1 0 0 0,0 1-1 0 0,0-1 1 0 0,0 1 0 0 0,0-1-1 0 0,0 1 1 0 0,0-1 0 0 0,0 1-1 0 0,-1-1 1 0 0,1 1 0 0 0,0-1-1 0 0,0 1 1 0 0,0-1-1 0 0,0 1 1 0 0,-1-1 0 0 0,1 1-1 0 0,0 0 1 0 0,-1-1 2 0 0,1 0-1 0 0,0 1 1 0 0,-1-1 0 0 0,1 1-1 0 0,0-1 1 0 0,-1 1 0 0 0,1-1-1 0 0,0 1 1 0 0,0-1-1 0 0,-1 1 1 0 0,1-1 0 0 0,0 1-1 0 0,0-1 1 0 0,0 1 0 0 0,0-1-1 0 0,0 1 1 0 0,0-1 0 0 0,0 1-1 0 0,0-1 1 0 0,0 1-1 0 0,0-1 1 0 0,0 1 0 0 0,0-1-1 0 0,0 1 1 0 0,0-1 0 0 0,0 1-1 0 0,1-1 1 0 0,-1 1 0 0 0,0-1-1 0 0,0 1 1 0 0,0-1-1 0 0,1 1 1 0 0,-1-1 0 0 0,0 1-1 0 0,1-1 1 0 0,-1 1 0 0 0,1-1-1 0 0,-1 0 1 0 0,0 1 0 0 0,1-1-1 0 0,-1 0 1 0 0,1 0-1 0 0,0 1 1 0 0,4 5 52 0 0,-5-5-52 0 0,0 0 0 0 0,0 0-1 0 0,0 1 1 0 0,0-1 0 0 0,0 0-1 0 0,0 0 1 0 0,0 1 0 0 0,0-1-1 0 0,0 0 1 0 0,0 0 0 0 0,-1 0-1 0 0,1 1 1 0 0,-1-1 0 0 0,0 1-1 0 0,-7 19-34 0 0,8-21 21 0 0,-6 14-381 0 0,-2 6-587 0 0,2-8-3180 0 0,4-8 2548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0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23 1352 0 0,'-15'-23'12615'0'0,"17"73"-11544"0"0,1-27-684 0 0,1 2-60 0 0,-1 1 1 0 0,-1-1 0 0 0,-2 1 0 0 0,-3 33 0 0 0,-1-33-266 0 0,2-1 1 0 0,0 1-1 0 0,2-1 0 0 0,0 1 1 0 0,5 26-1 0 0,1-18-44 0 0,3 39 0 0 0,-8-65-15 0 0,1-1-1 0 0,-1 1 1 0 0,1 0-1 0 0,4 9 1 0 0,-4-12-19 0 0,0 1 1 0 0,0-1 0 0 0,-1 1-1 0 0,1-1 1 0 0,-2 1 0 0 0,1-1-1 0 0,0 1 1 0 0,-1 0-1 0 0,-1 8 1 0 0,1-11-100 0 0,1 1 0 0 0,-1-1 0 0 0,1 0 1 0 0,-1 0-1 0 0,1 1 0 0 0,0-1 0 0 0,0 0 0 0 0,1 0 0 0 0,-1 0 0 0 0,1 0 0 0 0,-1 0 0 0 0,1 0 1 0 0,0-1-1 0 0,0 1 0 0 0,2 2 0 0 0,3 5-1074 0 0,-7-10 952 0 0,1 1 0 0 0,-1-1 0 0 0,1 1 0 0 0,0 0 0 0 0,-1-1 0 0 0,1 1 1 0 0,-1-1-1 0 0,1 1 0 0 0,0-1 0 0 0,-1 1 0 0 0,1-1 0 0 0,0 0 0 0 0,0 1 0 0 0,-1-1 0 0 0,1 0 1 0 0,0 0-1 0 0,0 1 0 0 0,-1-1 0 0 0,1 0 0 0 0,0 0 0 0 0,0 0 0 0 0,0 0 0 0 0,1 0 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1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9490 0 0,'0'0'972'0'0,"-3"14"118"0"0,8 26-264 0 0,1 0 0 0 0,2 0 0 0 0,1-1 0 0 0,19 47 0 0 0,-9-46-166 0 0,-19-40-592 0 0,5-8 1434 0 0,-5-3-1236 0 0,-1-1-1 0 0,-3-19 1 0 0,-1-6-224 0 0,4 16-69 0 0,1 0 0 0 0,4-37 0 0 0,-3 53 19 0 0,0-1 0 0 0,0 1 0 0 0,0-1 0 0 0,0 1 0 0 0,1 0 0 0 0,0-1 1 0 0,0 1-1 0 0,1 0 0 0 0,0 0 0 0 0,0 0 0 0 0,0 1 0 0 0,0-1 1 0 0,0 1-1 0 0,1-1 0 0 0,6-4 0 0 0,-9 8 14 0 0,1-1 0 0 0,0 1-1 0 0,0 0 1 0 0,0 0 0 0 0,1-1 0 0 0,-1 1 0 0 0,0 1 0 0 0,0-1-1 0 0,0 0 1 0 0,1 1 0 0 0,-1-1 0 0 0,0 1 0 0 0,1 0 0 0 0,-1-1 0 0 0,1 1-1 0 0,-1 0 1 0 0,0 1 0 0 0,1-1 0 0 0,-1 0 0 0 0,0 1 0 0 0,1-1-1 0 0,-1 1 1 0 0,0 0 0 0 0,0-1 0 0 0,1 1 0 0 0,-1 0 0 0 0,0 1-1 0 0,0-1 1 0 0,0 0 0 0 0,0 1 0 0 0,3 2 0 0 0,-1 0-8 0 0,0 0 1 0 0,-1 0-1 0 0,1 0 1 0 0,-1 1 0 0 0,1-1-1 0 0,-2 1 1 0 0,1 0-1 0 0,0 0 1 0 0,-1 0-1 0 0,0 0 1 0 0,0 0-1 0 0,1 8 1 0 0,2 4-30 0 0,12 33 0 0 0,-10-33 7 0 0,9 33-1 0 0,-13-37 26 0 0,-2-10 4 0 0,0 0 0 0 0,-1 0 0 0 0,1 0 0 0 0,0-1 0 0 0,-1 1 0 0 0,0 0 0 0 0,0 0 0 0 0,0 0 0 0 0,0 0 0 0 0,0 0 0 0 0,0 0 0 0 0,-1-1 0 0 0,1 1-1 0 0,-1 0 1 0 0,-2 5 0 0 0,1 1 385 0 0,2-10-386 0 0,0 0 0 0 0,-1 0 0 0 0,1 0 0 0 0,0 0 0 0 0,-1 0 0 0 0,1 1 0 0 0,-1-1 0 0 0,1 0 0 0 0,-1 0 0 0 0,1 0 0 0 0,-1 1 0 0 0,0-1 0 0 0,1 0 0 0 0,-1 1 0 0 0,0-1 0 0 0,0 1 0 0 0,1-1 0 0 0,-1 1 0 0 0,-1-1 0 0 0,1 0-21 0 0,0 1-1 0 0,0-1 1 0 0,0 1 0 0 0,0-1 0 0 0,0 0 0 0 0,0 1 0 0 0,0-1-1 0 0,1 0 1 0 0,-1 0 0 0 0,0 0 0 0 0,0 1 0 0 0,1-1-1 0 0,-1 0 1 0 0,1 0 0 0 0,-1 0 0 0 0,1 0 0 0 0,-1 0 0 0 0,1 0-1 0 0,0 0 1 0 0,-1 0 0 0 0,1 0 0 0 0,0 0 0 0 0,0 0-1 0 0,0 0 1 0 0,0 0 0 0 0,0-1 0 0 0,0 1 0 0 0,0 0 0 0 0,0 0-1 0 0,0 0 1 0 0,0 0 0 0 0,1 0 0 0 0,-1-1 0 0 0,14-67-648 0 0,-5 28 417 0 0,-8 31 217 0 0,1 1 1 0 0,0 0 0 0 0,1 0-1 0 0,-1-1 1 0 0,9-15 0 0 0,-9 21 28 0 0,0 0 0 0 0,0 0 0 0 0,1 0 1 0 0,0 1-1 0 0,0-1 0 0 0,0 1 0 0 0,0-1 0 0 0,0 1 1 0 0,1 0-1 0 0,-1 0 0 0 0,1 1 0 0 0,4-3 0 0 0,-5 3 28 0 0,0 1-1 0 0,-1 1 1 0 0,1-1 0 0 0,0 0-1 0 0,0 1 1 0 0,0-1-1 0 0,0 1 1 0 0,0 0-1 0 0,0 0 1 0 0,0 0 0 0 0,-1 0-1 0 0,1 1 1 0 0,0-1-1 0 0,0 1 1 0 0,0-1-1 0 0,0 1 1 0 0,-1 0 0 0 0,1 0-1 0 0,0 1 1 0 0,2 1-1 0 0,3 1 9 0 0,-1 1 0 0 0,0 0 0 0 0,0 1 0 0 0,-1-1-1 0 0,0 1 1 0 0,0 1 0 0 0,0-1 0 0 0,-1 1 0 0 0,0 0 0 0 0,8 14-1 0 0,-4-5-154 0 0,-1 0-1 0 0,-1 1 0 0 0,-1 0 1 0 0,5 21-1 0 0,1 23-2949 0 0,-9-50 1677 0 0,-4-2-512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2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6129 0 0,'0'6'5942'0'0,"3"9"-5867"0"0,-1-8 574 0 0,1 21 300 0 0,-3-23-761 0 0,0 1 1 0 0,1 0-1 0 0,-1 0 0 0 0,2 0 0 0 0,-1-1 1 0 0,3 8-1 0 0,9 25 917 0 0,14 62 0 0 0,-24-77-950 0 0,-3-20-134 0 0,1 0 1 0 0,-1 1-1 0 0,0-1 1 0 0,1 0-1 0 0,0 0 1 0 0,0 0 0 0 0,0 0-1 0 0,0 0 1 0 0,0 0-1 0 0,1 0 1 0 0,-1 0 0 0 0,1-1-1 0 0,0 1 1 0 0,2 3-1 0 0,-4-6-3 0 0,1 1 0 0 0,-1-1-1 0 0,0 0 1 0 0,0 0-1 0 0,0 1 1 0 0,0-1 0 0 0,1 0-1 0 0,-1 0 1 0 0,0 0-1 0 0,0 1 1 0 0,0-1 0 0 0,1 0-1 0 0,-1 0 1 0 0,0 0-1 0 0,0 0 1 0 0,1 0-1 0 0,-1 1 1 0 0,0-1 0 0 0,0 0-1 0 0,1 0 1 0 0,-1 0-1 0 0,0 0 1 0 0,1 0 0 0 0,-1 0-1 0 0,0 0 1 0 0,0 0-1 0 0,1 0 1 0 0,-1 0-1 0 0,0 0 1 0 0,0 0 0 0 0,1 0-1 0 0,-1 0 1 0 0,0 0-1 0 0,1 0 1 0 0,-1-1 0 0 0,0 1-1 0 0,0 0 1 0 0,1 0-1 0 0,-1 0 1 0 0,0 0 0 0 0,0 0-1 0 0,1-1 1 0 0,3-15 388 0 0,-5-33-239 0 0,1 38-192 0 0,-2-20-27 0 0,2 0 0 0 0,2-1 1 0 0,8-50-1 0 0,-10 80 57 0 0,0 0 0 0 0,1 0 0 0 0,-1 1 0 0 0,1-1 0 0 0,-1 0 1 0 0,1 1-1 0 0,0-1 0 0 0,0 0 0 0 0,0 1 0 0 0,0-1 0 0 0,0 1 0 0 0,0-1 0 0 0,0 1 0 0 0,0-1 0 0 0,1 1 0 0 0,-1 0 0 0 0,0 0 0 0 0,3-1 1 0 0,-3 1 4 0 0,1 0 0 0 0,-1 1 0 0 0,1-1 1 0 0,0 1-1 0 0,-1 0 0 0 0,1-1 0 0 0,-1 1 1 0 0,1 0-1 0 0,0 0 0 0 0,-1 0 0 0 0,1 0 1 0 0,0 0-1 0 0,-1 1 0 0 0,1-1 1 0 0,0 0-1 0 0,1 2 0 0 0,3 0 15 0 0,0 1-1 0 0,0 0 1 0 0,0 0 0 0 0,-1 1 0 0 0,1-1-1 0 0,-1 1 1 0 0,0 0 0 0 0,7 8-1 0 0,-4-4-11 0 0,0 1-1 0 0,0 0 1 0 0,-1 0-1 0 0,0 1 0 0 0,-1 0 1 0 0,0 1-1 0 0,0-1 0 0 0,-1 1 1 0 0,-1 0-1 0 0,4 14 0 0 0,3 6 72 0 0,-7-24-70 0 0,-2 1-1 0 0,1-1 1 0 0,2 11 0 0 0,-3-8-24 0 0,0 1 196 0 0,-5-18-156 0 0,0-2-149 0 0,1 1 0 0 0,1-1 0 0 0,0 1 0 0 0,0-1 0 0 0,0 0 0 0 0,1 1 0 0 0,0-1 0 0 0,1 0 0 0 0,0 1 0 0 0,3-14 0 0 0,-2 13 36 0 0,0 1-1 0 0,-1-1 1 0 0,0-12-1 0 0,-1 13 45 0 0,1-1-1 0 0,0 1 0 0 0,2-9 1 0 0,-2 14 42 0 0,0 0 0 0 0,0 0 1 0 0,0 0-1 0 0,1 0 0 0 0,-1 0 0 0 0,1 1 1 0 0,-1-1-1 0 0,1 0 0 0 0,0 1 0 0 0,0 0 1 0 0,5-5-1 0 0,15-11 218 0 0,-22 18-204 0 0,1-1-1 0 0,-1 1 0 0 0,1 0 0 0 0,-1 0 1 0 0,1 0-1 0 0,0 0 0 0 0,-1 0 1 0 0,1 0-1 0 0,-1 0 0 0 0,1 0 1 0 0,0 0-1 0 0,-1 0 0 0 0,1 0 1 0 0,-1 0-1 0 0,1 0 0 0 0,0 0 1 0 0,-1 0-1 0 0,1 1 0 0 0,-1-1 0 0 0,1 0 1 0 0,0 1-1 0 0,15 6 86 0 0,-15-6-77 0 0,6 2 22 0 0,0 1 1 0 0,0 1 0 0 0,0-1 0 0 0,-1 1 0 0 0,0 0-1 0 0,0 1 1 0 0,-1 0 0 0 0,7 7 0 0 0,1 3 12 0 0,-2 1-1 0 0,11 19 1 0 0,-8-9-396 0 0,17 44-1 0 0,-17-28-6507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1 202 4577 0 0,'14'23'3044'0'0,"-13"-19"-2568"0"0,1-1 0 0 0,0 0 0 0 0,0 0 0 0 0,0 1 0 0 0,0-1 0 0 0,6 5 0 0 0,2 1 111 0 0,1 0 1 0 0,0-1-1 0 0,0-1 1 0 0,1 0-1 0 0,0 0 1 0 0,24 9-1 0 0,-29-13-359 0 0,0-1 1 0 0,1-1-1 0 0,-1 1 0 0 0,1-1 0 0 0,-1 0 0 0 0,1-1 0 0 0,-1 0 0 0 0,1 0 0 0 0,-1 0 0 0 0,1-1 0 0 0,-1-1 0 0 0,1 1 0 0 0,13-5 1 0 0,-1-1 203 0 0,32-13 400 0 0,-48 17-715 0 0,1 1 0 0 0,0-1-1 0 0,-1 0 1 0 0,0 0 0 0 0,0 0 0 0 0,0 0-1 0 0,0-1 1 0 0,4-5 0 0 0,-6 7-62 0 0,-1-1 0 0 0,0 1 0 0 0,0-1 0 0 0,0 1 1 0 0,0-1-1 0 0,0 1 0 0 0,0-1 0 0 0,-1 0 0 0 0,1 1 0 0 0,-1-1 0 0 0,0 0 1 0 0,0 0-1 0 0,0 1 0 0 0,0-1 0 0 0,0 0 0 0 0,0 1 0 0 0,-1-1 1 0 0,0 0-1 0 0,0-3 0 0 0,-2-2 44 0 0,0 0-1 0 0,-1-1 1 0 0,1 1-1 0 0,-9-12 1 0 0,2 4-33 0 0,-1 0 0 0 0,-1 1 0 0 0,0 0 0 0 0,-25-21 0 0 0,32 30-74 0 0,-1 2-1 0 0,-1-1 0 0 0,1 1 0 0 0,0 0 1 0 0,-1 0-1 0 0,0 0 0 0 0,0 1 0 0 0,0 0 0 0 0,0 1 1 0 0,-1-1-1 0 0,1 1 0 0 0,-1 1 0 0 0,0 0 1 0 0,-10-1-1 0 0,14 2-10 0 0,-1 1 0 0 0,1 0 1 0 0,0-1-1 0 0,0 1 0 0 0,-1 1 0 0 0,1-1 1 0 0,0 1-1 0 0,0 0 0 0 0,0 0 0 0 0,1 0 1 0 0,-1 0-1 0 0,0 1 0 0 0,1-1 1 0 0,-1 1-1 0 0,1 0 0 0 0,0 0 0 0 0,0 0 1 0 0,0 0-1 0 0,0 1 0 0 0,1-1 0 0 0,-1 1 1 0 0,-1 4-1 0 0,0-2 15 0 0,1 1 0 0 0,0-1 0 0 0,0 1 0 0 0,1 0 0 0 0,0 0 0 0 0,0 0 0 0 0,1 0 0 0 0,-1 0 0 0 0,1 0 0 0 0,1 0 0 0 0,0 0 0 0 0,1 14 0 0 0,0-13-7 0 0,1 1 1 0 0,0-1-1 0 0,0 0 1 0 0,1 0-1 0 0,0 0 0 0 0,1 0 1 0 0,0 0-1 0 0,0-1 0 0 0,0 0 1 0 0,1 0-1 0 0,8 9 1 0 0,-10-12 11 0 0,1-1 0 0 0,-1 1 0 0 0,1-1 1 0 0,1 0-1 0 0,-1 0 0 0 0,0 0 0 0 0,1 0 0 0 0,-1-1 1 0 0,1 1-1 0 0,0-1 0 0 0,0-1 0 0 0,0 1 1 0 0,0-1-1 0 0,0 0 0 0 0,0 0 0 0 0,0 0 1 0 0,0-1-1 0 0,0 1 0 0 0,10-2 0 0 0,-1 0-221 0 0,-1-1 0 0 0,0 0 0 0 0,0-1 0 0 0,-1-1 0 0 0,1 0 0 0 0,-1 0 0 0 0,13-7 0 0 0,-21 8 158 0 0,0 1-1 0 0,0 0 1 0 0,0-1 0 0 0,0 0 0 0 0,0 0 0 0 0,-1 0-1 0 0,1-1 1 0 0,-1 1 0 0 0,0-1 0 0 0,0 0 0 0 0,0 0-1 0 0,-1 0 1 0 0,1 0 0 0 0,-1 0 0 0 0,0 0-1 0 0,0-1 1 0 0,-1 1 0 0 0,1-1 0 0 0,-1 1 0 0 0,0-1-1 0 0,0 0 1 0 0,0-6 0 0 0,-1 10 72 0 0,1 0 0 0 0,-1 0-1 0 0,0 0 1 0 0,0 0 0 0 0,0 0 0 0 0,0 0-1 0 0,0 0 1 0 0,0 0 0 0 0,0 0 0 0 0,0 0 0 0 0,-1 0-1 0 0,1 0 1 0 0,0 0 0 0 0,-1 0 0 0 0,1 0-1 0 0,0 1 1 0 0,-1-1 0 0 0,1 0 0 0 0,-1 0 0 0 0,1 0-1 0 0,-1 0 1 0 0,0 1 0 0 0,1-1 0 0 0,-1 0-1 0 0,0 1 1 0 0,1-1 0 0 0,-1 0 0 0 0,0 1 0 0 0,0-1-1 0 0,0 1 1 0 0,0-1 0 0 0,-1 0 0 0 0,1 3 1 0 0,0-1-1 0 0,0 0 1 0 0,1 0 0 0 0,-1 0 0 0 0,0 1 0 0 0,1-1 0 0 0,-1 0 0 0 0,1 1-1 0 0,0-1 1 0 0,-1 0 0 0 0,1 1 0 0 0,0-1 0 0 0,0 3 0 0 0,0 4-20 0 0,1 1 1 0 0,1-1-1 0 0,-1 0 1 0 0,2 0-1 0 0,-1 0 1 0 0,1 0-1 0 0,0 0 1 0 0,0 0-1 0 0,1-1 1 0 0,0 0-1 0 0,1 1 1 0 0,0-2-1 0 0,0 1 1 0 0,0 0-1 0 0,1-1 1 0 0,0 0-1 0 0,0 0 1 0 0,0-1 0 0 0,1 0-1 0 0,0 0 1 0 0,7 4-1 0 0,-10-7-579 0 0,0-1 0 0 0,1 1-1 0 0,-1-1 1 0 0,0 0 0 0 0,1-1 0 0 0,-1 1 0 0 0,0-1-1 0 0,1 1 1 0 0,-1-1 0 0 0,1-1 0 0 0,-1 1 0 0 0,0-1-1 0 0,1 1 1 0 0,-1-1 0 0 0,0 0 0 0 0,0-1 0 0 0,8-3-1 0 0,5-1-1374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7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66 182 3017 0 0,'4'15'1860'0'0,"1"0"1"0"0,9 17-1 0 0,-8-19-1199 0 0,-1 1 0 0 0,7 21 0 0 0,-2-4 4215 0 0,-19-47-4147 0 0,0 1 0 0 0,-2 1 0 0 0,-12-16 0 0 0,10 15-434 0 0,1 0 0 0 0,-13-23 0 0 0,22 32-306 0 0,0 0 0 0 0,0 1 0 0 0,1-1-1 0 0,0 0 1 0 0,0-1 0 0 0,1 1 0 0 0,-1 0 0 0 0,2 0 0 0 0,-1-1-1 0 0,0 1 1 0 0,2-9 0 0 0,-1 11-36 0 0,1 1-1 0 0,-1-1 0 0 0,1 1 1 0 0,1-1-1 0 0,-1 0 1 0 0,0 1-1 0 0,1 0 0 0 0,0-1 1 0 0,-1 1-1 0 0,1 0 1 0 0,1 0-1 0 0,-1 0 1 0 0,0 0-1 0 0,1 0 0 0 0,0 1 1 0 0,-1-1-1 0 0,1 1 1 0 0,0-1-1 0 0,0 1 1 0 0,0 0-1 0 0,6-2 0 0 0,3-2-45 0 0,1 0-1 0 0,0 1 0 0 0,1 0 1 0 0,19-3-1 0 0,-10 3-608 0 0,32-2-1 0 0,-42 6-1027 0 0,1 0 0 0 0,0 1 0 0 0,23 4 1 0 0,-27-2-404 0 0,1 1-1466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3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22 210 4857 0 0,'-1'1'244'0'0,"1"1"0"0"0,-1-1 0 0 0,1 1 0 0 0,-1-1 0 0 0,1 1 1 0 0,-1-1-1 0 0,1 1 0 0 0,0-1 0 0 0,0 1 0 0 0,0-1 0 0 0,0 1 0 0 0,0 0 0 0 0,0-1 0 0 0,0 1 0 0 0,1-1 0 0 0,-1 1 0 0 0,0 0 0 0 0,1-1 1 0 0,0 1-1 0 0,0 0 0 0 0,1 2-35 0 0,0-1 0 0 0,0 0 0 0 0,0-1 0 0 0,0 1 1 0 0,1 0-1 0 0,-1-1 0 0 0,1 1 0 0 0,4 3 0 0 0,4 1 52 0 0,-1-1-1 0 0,1 0 0 0 0,0 0 1 0 0,17 4-1 0 0,-17-6 80 0 0,1 0 1 0 0,0-2-1 0 0,0 1 1 0 0,1-2-1 0 0,-1 1 1 0 0,20-2-1 0 0,-24 0-202 0 0,0-1-1 0 0,0 0 1 0 0,0 0 0 0 0,0-1 0 0 0,0 0-1 0 0,0 0 1 0 0,0-1 0 0 0,0 0 0 0 0,-1 0-1 0 0,14-9 1 0 0,-5 2 115 0 0,-13 8-207 0 0,0 0-1 0 0,0 1 1 0 0,0-1-1 0 0,0 0 1 0 0,0-1-1 0 0,0 1 1 0 0,-1 0-1 0 0,1-1 1 0 0,-1 0-1 0 0,0 1 1 0 0,0-1-1 0 0,0 0 1 0 0,0 0-1 0 0,0 0 1 0 0,-1 0-1 0 0,1-1 1 0 0,-1 1-1 0 0,1-4 1 0 0,-1 2 40 0 0,0 0 1 0 0,0-1-1 0 0,-1 1 0 0 0,0 0 1 0 0,0-1-1 0 0,-1 1 1 0 0,1 0-1 0 0,-1 0 1 0 0,0-1-1 0 0,-1 1 1 0 0,1 0-1 0 0,-1 0 1 0 0,0 0-1 0 0,-4-8 1 0 0,-3-2 105 0 0,0 0 0 0 0,-1 1 0 0 0,-13-16 0 0 0,18 24-192 0 0,-1 1 0 0 0,0-1 0 0 0,-1 1 0 0 0,1 0 0 0 0,-1 0 0 0 0,0 1 0 0 0,0 0 0 0 0,-1 0 0 0 0,1 1 0 0 0,-1 0 0 0 0,0 0 0 0 0,1 0 0 0 0,-1 1 0 0 0,0 1 0 0 0,-1-1 0 0 0,1 1 0 0 0,0 1 0 0 0,0-1 0 0 0,-1 2 0 0 0,-13 1 0 0 0,15-2-12 0 0,0 1-1 0 0,0 1 1 0 0,0-1-1 0 0,0 1 1 0 0,0 1-1 0 0,0-1 1 0 0,1 1-1 0 0,-1 0 1 0 0,1 1-1 0 0,0-1 1 0 0,0 1-1 0 0,0 1 1 0 0,0-1 0 0 0,1 1-1 0 0,0 0 1 0 0,0 0-1 0 0,0 0 1 0 0,0 1-1 0 0,1-1 1 0 0,0 1-1 0 0,0 1 1 0 0,1-1-1 0 0,0 0 1 0 0,-3 8-1 0 0,4-8-10 0 0,1 0 0 0 0,-1 0-1 0 0,1 0 1 0 0,0 0 0 0 0,1 0 0 0 0,-1 1-1 0 0,1-1 1 0 0,0 0 0 0 0,1 1 0 0 0,0-1-1 0 0,0 0 1 0 0,0 0 0 0 0,1 0-1 0 0,0 0 1 0 0,0 0 0 0 0,0 0 0 0 0,1 0-1 0 0,0-1 1 0 0,0 1 0 0 0,0-1 0 0 0,1 0-1 0 0,-1 1 1 0 0,1-2 0 0 0,1 1 0 0 0,-1 0-1 0 0,1-1 1 0 0,-1 0 0 0 0,12 7-1 0 0,-7-6-148 0 0,1 0-1 0 0,-1 0 1 0 0,1-1-1 0 0,0 0 1 0 0,0-1-1 0 0,1 0 1 0 0,-1-1-1 0 0,1 0 1 0 0,-1-1-1 0 0,1 0 1 0 0,0 0-1 0 0,-1-1 1 0 0,1-1-1 0 0,0 0 1 0 0,-1 0-1 0 0,1-1 1 0 0,-1 0-1 0 0,1-1 1 0 0,-1 0-1 0 0,0-1 1 0 0,0 0-1 0 0,16-9 1 0 0,-25 12 127 0 0,10-6-298 0 0,0 0 1 0 0,14-12 0 0 0,-22 16 298 0 0,-1 1-1 0 0,1-1 1 0 0,-1 0 0 0 0,0 0-1 0 0,0 0 1 0 0,0 0 0 0 0,0 0-1 0 0,0 0 1 0 0,-1 0 0 0 0,1-1 0 0 0,-1 1-1 0 0,0-1 1 0 0,1-4 0 0 0,0-1-12 0 0,-1 0 0 0 0,0 0 0 0 0,-1-17 1 0 0,-1 23 54 0 0,1-1 0 0 0,-1 1 1 0 0,0-1-1 0 0,0 1 0 0 0,0 0 1 0 0,-1-1-1 0 0,1 1 0 0 0,-1 0 0 0 0,0 0 1 0 0,1 0-1 0 0,-2 0 0 0 0,-1-3 1 0 0,2 4-25 0 0,0 0 0 0 0,0 0 1 0 0,0 0-1 0 0,-1 0 0 0 0,1 0 1 0 0,-1 0-1 0 0,1 1 0 0 0,-4-2 1 0 0,6 3 10 0 0,-1-1 1 0 0,1 1-1 0 0,-1 0 1 0 0,1 0-1 0 0,-1 0 1 0 0,1 0-1 0 0,-1-1 1 0 0,1 1-1 0 0,-1 0 0 0 0,1 0 1 0 0,-1 0-1 0 0,1 0 1 0 0,-1 0-1 0 0,1 0 1 0 0,-1 0-1 0 0,1 0 1 0 0,-1 1-1 0 0,1-1 1 0 0,-1 0-1 0 0,1 0 1 0 0,-1 0-1 0 0,1 0 1 0 0,0 1-1 0 0,-1-1 1 0 0,1 0-1 0 0,-1 0 1 0 0,1 1-1 0 0,-1-1 0 0 0,1 0 1 0 0,0 1-1 0 0,-1-1 1 0 0,1 1-1 0 0,0-1 1 0 0,-1 0-1 0 0,1 1 1 0 0,0-1-1 0 0,0 1 1 0 0,-1-1-1 0 0,1 1 1 0 0,0-1-1 0 0,0 1 1 0 0,0-1-1 0 0,0 1 1 0 0,0-1-1 0 0,0 1 1 0 0,0-1-1 0 0,-1 1 0 0 0,1-1 1 0 0,1 1-1 0 0,-1-1 1 0 0,0 1-1 0 0,0-1 1 0 0,0 1-1 0 0,-1 17 74 0 0,1-1-1 0 0,1 1 1 0 0,0-1-1 0 0,2 1 1 0 0,0-1-1 0 0,0 0 1 0 0,2 0-1 0 0,0 0 1 0 0,10 21-1 0 0,-6-17 168 0 0,-2 1 0 0 0,0 0 0 0 0,-2 0 0 0 0,6 43-1 0 0,-5-22 196 0 0,-1-18-85 0 0,10 80 1260 0 0,-14-93-1317 0 0,-1 0 1 0 0,0 0-1 0 0,-1-1 1 0 0,-1 1-1 0 0,1 0 1 0 0,-7 21-1 0 0,7-32-231 0 0,1 0 0 0 0,0 0-1 0 0,-1 0 1 0 0,1 0 0 0 0,-1-1-1 0 0,1 1 1 0 0,-1 0 0 0 0,1 0-1 0 0,-1 0 1 0 0,1 0 0 0 0,-1 0-1 0 0,0-1 1 0 0,0 1 0 0 0,0 0-1 0 0,1-1 1 0 0,-1 1 0 0 0,0 0-1 0 0,0-1 1 0 0,0 1 0 0 0,0-1-1 0 0,0 1 1 0 0,0-1 0 0 0,-1 1-1 0 0,0-1 21 0 0,0 0 0 0 0,0 0 0 0 0,0 0-1 0 0,0 0 1 0 0,0 0 0 0 0,0-1 0 0 0,0 1 0 0 0,0 0 0 0 0,1-1-1 0 0,-1 0 1 0 0,-3 0 0 0 0,-3-3 35 0 0,1 0 1 0 0,-1-1-1 0 0,1 0 0 0 0,-8-7 0 0 0,11 9-91 0 0,-15-12-106 0 0,2-1 1 0 0,-30-33-1 0 0,42 43 15 0 0,1 0-1 0 0,-1 0 1 0 0,1-1-1 0 0,1 0 0 0 0,-1 0 1 0 0,1 0-1 0 0,1 0 1 0 0,-1-1-1 0 0,1 1 0 0 0,1-1 1 0 0,-1 1-1 0 0,0-15 1 0 0,1 15-3 0 0,1-1 1 0 0,0 0-1 0 0,0 1 1 0 0,1-1-1 0 0,0 1 1 0 0,0-1-1 0 0,0 1 1 0 0,1-1-1 0 0,1 1 1 0 0,-1 0-1 0 0,1 0 1 0 0,0 0-1 0 0,0 0 1 0 0,1 1-1 0 0,0-1 1 0 0,5-5-1 0 0,1 0-60 0 0,1 1 0 0 0,0 1 0 0 0,0 0 0 0 0,1 0-1 0 0,0 1 1 0 0,25-14 0 0 0,12-5-498 0 0,-14 9 96 0 0,-1-2 0 0 0,-1-1 0 0 0,0-1 0 0 0,31-31 0 0 0,-62 52 555 0 0,-1 0 1 0 0,1 0-1 0 0,-1 0 0 0 0,1-1 1 0 0,-1 1-1 0 0,0 0 1 0 0,0-1-1 0 0,0 1 0 0 0,0-1 1 0 0,0 1-1 0 0,-1-1 0 0 0,1 0 1 0 0,-1 1-1 0 0,0-1 0 0 0,1 0 1 0 0,-1 1-1 0 0,-1-1 1 0 0,1 1-1 0 0,0-1 0 0 0,0 0 1 0 0,-1 1-1 0 0,0-1 0 0 0,1 1 1 0 0,-1-1-1 0 0,0 1 0 0 0,0-1 1 0 0,-1 1-1 0 0,0-3 1 0 0,-3-3 151 0 0,0 0 1 0 0,0 0 0 0 0,0 1-1 0 0,-1 0 1 0 0,0 0 0 0 0,0 1 0 0 0,-9-8-1 0 0,15 14-143 0 0,-1 0 0 0 0,1-1 0 0 0,0 1 0 0 0,0 0 0 0 0,-1 0 0 0 0,1-1 0 0 0,0 1 0 0 0,0 0 0 0 0,-1 0 0 0 0,1 0 0 0 0,0-1 0 0 0,-1 1-1 0 0,1 0 1 0 0,0 0 0 0 0,-1 0 0 0 0,1 0 0 0 0,0 0 0 0 0,-1 0 0 0 0,1-1 0 0 0,0 1 0 0 0,-1 0 0 0 0,1 0 0 0 0,-1 0 0 0 0,1 0 0 0 0,0 1 0 0 0,-1-1 0 0 0,1 0-1 0 0,-1 0 1 0 0,0 10 137 0 0,8 20-194 0 0,-6-26 142 0 0,7 18 14 0 0,1-1-1 0 0,0 0 0 0 0,2-1 1 0 0,0 0-1 0 0,20 26 0 0 0,-28-41-122 0 0,0-1-1 0 0,0 1 1 0 0,0 0-1 0 0,0 0 0 0 0,-1 0 1 0 0,0 0-1 0 0,0 0 1 0 0,0 0-1 0 0,-1 1 0 0 0,0-1 1 0 0,0 0-1 0 0,0 8 1 0 0,0-12 4 0 0,-1 1 0 0 0,0-1-1 0 0,1 0 1 0 0,-1 1 0 0 0,1-1 0 0 0,-1 0 0 0 0,1 1 0 0 0,0-1 0 0 0,-1 0 0 0 0,1 0 0 0 0,0 1 0 0 0,0-1 0 0 0,0 0 0 0 0,0 0 0 0 0,0 0 0 0 0,0 0-1 0 0,0 0 1 0 0,0 0 0 0 0,0-1 0 0 0,1 1 0 0 0,1 1 0 0 0,0 0-182 0 0,0-1 0 0 0,0 0 0 0 0,0 0 1 0 0,0 1-1 0 0,0-2 0 0 0,0 1 0 0 0,0 0 0 0 0,0-1 0 0 0,5 1 0 0 0,14-3-1641 0 0,-19 1 1125 0 0,0 1 0 0 0,0-1-1 0 0,0 0 1 0 0,0 0 0 0 0,-1 0 0 0 0,1-1 0 0 0,0 1-1 0 0,-1-1 1 0 0,0 1 0 0 0,4-3 0 0 0,4-6 230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3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 6993 0 0,'-10'-1'3145'0'0,"6"-1"-2809"0"0,2 2-312 0 0,-1-1 80 0 0,2 2-128 0 0,1 2 24 0 0,1-1-56 0 0,1 0-48 0 0,1 3 0 0 0,-1 1-168 0 0,4-2-472 0 0,1 3-152 0 0,3 2-248 0 0,-1 0-1953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74 3753 0 0,'-6'-5'5054'0'0,"6"6"-4909"0"0,0 0 0 0 0,0 0 0 0 0,-1-1 0 0 0,1 1 0 0 0,0 0 0 0 0,0 0 0 0 0,0 0 0 0 0,0 0 0 0 0,0 0 0 0 0,1-1 0 0 0,-1 1 0 0 0,0 0 0 0 0,0 0 0 0 0,1 1 0 0 0,12 24 878 0 0,9 20 299 0 0,-16-34-990 0 0,0 0 0 0 0,0 0-1 0 0,10 13 1 0 0,11 18 355 0 0,-20-28-541 0 0,-2-3 4 0 0,0-1 0 0 0,2 0-1 0 0,-1 0 1 0 0,2 0 0 0 0,7 9 0 0 0,-17-24 232 0 0,0 0 1 0 0,1 0-1 0 0,-1 0 0 0 0,1 0 1 0 0,-1 0-1 0 0,1-1 0 0 0,-1-7 1 0 0,-5-41-332 0 0,6 45-57 0 0,1 0 1 0 0,0 1-1 0 0,1-1 0 0 0,0 0 1 0 0,0 1-1 0 0,0-1 0 0 0,1 0 1 0 0,0 1-1 0 0,1 0 0 0 0,0-1 1 0 0,0 1-1 0 0,0 0 0 0 0,1 0 1 0 0,4-6-1 0 0,-6 10 7 0 0,1 0-1 0 0,-1 0 1 0 0,1 0 0 0 0,0 0-1 0 0,0 0 1 0 0,0 1-1 0 0,0-1 1 0 0,0 1 0 0 0,0 0-1 0 0,1 0 1 0 0,-1 0 0 0 0,1 0-1 0 0,-1 1 1 0 0,1 0 0 0 0,0-1-1 0 0,0 1 1 0 0,0 0-1 0 0,0 1 1 0 0,-1-1 0 0 0,1 1-1 0 0,0 0 1 0 0,0 0 0 0 0,0 0-1 0 0,0 0 1 0 0,0 1 0 0 0,0-1-1 0 0,0 1 1 0 0,7 2-1 0 0,-6 0 17 0 0,0-1 0 0 0,0 0-1 0 0,0 1 1 0 0,0 0 0 0 0,0 0-1 0 0,0 1 1 0 0,-1-1-1 0 0,0 1 1 0 0,0 0 0 0 0,0 0-1 0 0,0 1 1 0 0,3 4-1 0 0,5 8-7 0 0,-2 1 1 0 0,9 18-1 0 0,-15-27-14 0 0,4 8-20 0 0,8 31-1 0 0,-4-12-95 0 0,-11-34 81 0 0,0 1 0 0 0,0 0-1 0 0,-1-1 1 0 0,1 1 0 0 0,-1 0 0 0 0,0-1-1 0 0,0 1 1 0 0,0 5 0 0 0,0-7 1 0 0,0 0 0 0 0,0-1 1 0 0,0 1-1 0 0,-1 0 0 0 0,1-1 1 0 0,0 1-1 0 0,0-1 0 0 0,-1 1 0 0 0,1 0 1 0 0,0-1-1 0 0,-1 1 0 0 0,1-1 1 0 0,0 1-1 0 0,-1-1 0 0 0,1 1 0 0 0,-1-1 1 0 0,1 1-1 0 0,-1-1 0 0 0,1 1 1 0 0,-1-1-1 0 0,0 0 0 0 0,1 1 0 0 0,-1-1 1 0 0,1 0-1 0 0,-1 0 0 0 0,0 1 1 0 0,1-1-1 0 0,-1 0 0 0 0,1 0 0 0 0,-1 0 1 0 0,0 0-1 0 0,1 0 0 0 0,-1 0 0 0 0,0 0 1 0 0,1 0-1 0 0,-1 0 0 0 0,0 0 1 0 0,1 0-1 0 0,-1 0 0 0 0,0 0 0 0 0,0-1 1 0 0,-1 0-115 0 0,0 1 0 0 0,0-1 0 0 0,0 0 0 0 0,0 0 0 0 0,1 0 0 0 0,-1 0 0 0 0,0 0 1 0 0,1 0-1 0 0,-1-1 0 0 0,1 1 0 0 0,0 0 0 0 0,-1-1 0 0 0,1 1 0 0 0,0-1 0 0 0,0 0 0 0 0,0 1 0 0 0,0-1 0 0 0,0 0 1 0 0,0 0-1 0 0,0 0 0 0 0,1 1 0 0 0,-1-1 0 0 0,1 0 0 0 0,-1 0 0 0 0,1 0 0 0 0,0-3 0 0 0,-1 3 128 0 0,1 0 1 0 0,0-1-1 0 0,0 1 0 0 0,0 0 0 0 0,0 0 0 0 0,1-1 0 0 0,-1 1 0 0 0,0 0 0 0 0,1 0 0 0 0,0-1 0 0 0,-1 1 0 0 0,1 0 0 0 0,0 0 1 0 0,0 0-1 0 0,1 0 0 0 0,-1 0 0 0 0,0 0 0 0 0,0 0 0 0 0,1 1 0 0 0,-1-1 0 0 0,1 0 0 0 0,0 1 0 0 0,3-3 0 0 0,3-1 132 0 0,1 1 0 0 0,0 0-1 0 0,0 1 1 0 0,0 0 0 0 0,16-3-1 0 0,51-6 508 0 0,-35 7-415 0 0,-18 2-13 0 0,-14 3-62 0 0,1-1 0 0 0,0-1 0 0 0,-1 0 0 0 0,1 0 0 0 0,-1-1 0 0 0,0 0 0 0 0,0 0 0 0 0,0-1-1 0 0,17-10 1 0 0,0-2 226 0 0,-20 14-260 0 0,-1-1 1 0 0,0 0-1 0 0,0 0 0 0 0,0-1 0 0 0,8-7 0 0 0,-7 6 21 0 0,9-13 347 0 0,-15 17-422 0 0,1 1 0 0 0,-1-1 0 0 0,1 0 0 0 0,-1 0 0 0 0,1 0 0 0 0,-1 0 0 0 0,0 0 0 0 0,1 0 1 0 0,-1 0-1 0 0,0 0 0 0 0,0 0 0 0 0,0 0 0 0 0,0 0 0 0 0,0 0 0 0 0,0 0 0 0 0,0 0 0 0 0,0 0 0 0 0,0 0 0 0 0,0-1 0 0 0,-5-12 366 0 0,4 9-307 0 0,-1 0-1 0 0,1 0 0 0 0,-1 0 1 0 0,0 0-1 0 0,-1 0 0 0 0,1 0 1 0 0,-1 1-1 0 0,0-1 1 0 0,0 1-1 0 0,0-1 0 0 0,-7-5 1 0 0,5 5-87 0 0,-1 1 0 0 0,0 0 1 0 0,1 0-1 0 0,-1 1 0 0 0,0-1 0 0 0,0 1 0 0 0,-1 1 1 0 0,1-1-1 0 0,-1 1 0 0 0,1 0 0 0 0,-1 1 1 0 0,0-1-1 0 0,0 1 0 0 0,0 1 0 0 0,0-1 1 0 0,-11 2-1 0 0,12-1-1 0 0,1 1 0 0 0,-1 0 0 0 0,0 0 1 0 0,1 0-1 0 0,-1 1 0 0 0,1 0 0 0 0,-1 0 0 0 0,1 0 1 0 0,0 1-1 0 0,0 0 0 0 0,0 0 0 0 0,0 0 0 0 0,1 0 1 0 0,-1 1-1 0 0,1 0 0 0 0,0 0 0 0 0,0 0 0 0 0,0 0 1 0 0,0 1-1 0 0,-3 5 0 0 0,3-3 48 0 0,1-1 1 0 0,0 0-1 0 0,0 1 0 0 0,0 0 1 0 0,1 0-1 0 0,-1 0 0 0 0,2 0 0 0 0,-1 0 1 0 0,1 0-1 0 0,0 0 0 0 0,1 0 1 0 0,-1 1-1 0 0,1-1 0 0 0,1 0 1 0 0,2 12-1 0 0,-1-7-12 0 0,2 0-1 0 0,-1 0 1 0 0,2 0-1 0 0,-1-1 1 0 0,2 0-1 0 0,-1 0 1 0 0,2 0-1 0 0,-1-1 1 0 0,1 0-1 0 0,1 0 1 0 0,0-1-1 0 0,16 15 1 0 0,-17-17-74 0 0,1-2 1 0 0,0 1 0 0 0,0-1-1 0 0,0 0 1 0 0,1 0 0 0 0,-1-1 0 0 0,1-1-1 0 0,0 1 1 0 0,1-1 0 0 0,-1-1-1 0 0,0 0 1 0 0,1 0 0 0 0,-1-1-1 0 0,1 0 1 0 0,-1 0 0 0 0,19-2-1 0 0,6-4-2884 0 0,43-12 0 0 0,-41 8-286 0 0,-12 4 1718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5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85 9562 0 0,'-6'-7'633'0'0,"0"0"-1"0"0,-1 1 1 0 0,1-1-1 0 0,-1 1 1 0 0,-1 1-1 0 0,1-1 1 0 0,-1 1 0 0 0,0 1-1 0 0,-13-7 1 0 0,14 9-449 0 0,1 0 0 0 0,-1 0 1 0 0,0 0-1 0 0,0 1 0 0 0,0 0 1 0 0,0 1-1 0 0,1 0 0 0 0,-1 0 0 0 0,0 0 1 0 0,0 1-1 0 0,0 0 0 0 0,0 0 1 0 0,-9 3-1 0 0,8-2-98 0 0,1 1 0 0 0,0 0 0 0 0,-1 1 0 0 0,1-1 0 0 0,0 1 0 0 0,1 1 0 0 0,-1-1 0 0 0,1 1 0 0 0,0 0 0 0 0,-9 10 0 0 0,11-11-69 0 0,1 1-1 0 0,-1-1 1 0 0,1 1 0 0 0,0 0 0 0 0,0 0 0 0 0,1 0 0 0 0,-1 0 0 0 0,1 1 0 0 0,0-1 0 0 0,1 0 0 0 0,-1 1 0 0 0,1 0-1 0 0,0-1 1 0 0,1 1 0 0 0,-1 7 0 0 0,2 0-30 0 0,1 0-1 0 0,4 20 1 0 0,-1-9-13 0 0,-4-21 30 0 0,0 1 1 0 0,0-1-1 0 0,0 0 1 0 0,0 0-1 0 0,1 1 1 0 0,-1-1-1 0 0,1 0 1 0 0,0 0-1 0 0,0 0 1 0 0,0-1-1 0 0,0 1 1 0 0,0 0-1 0 0,1-1 1 0 0,-1 1-1 0 0,1-1 1 0 0,0 0-1 0 0,2 2 1 0 0,6 2 47 0 0,0 0 1 0 0,0-1-1 0 0,18 6 1 0 0,-19-8-30 0 0,4 2-137 0 0,0-2 0 0 0,1 0 0 0 0,-1 0 0 0 0,1-2 0 0 0,0 1 0 0 0,-1-2 0 0 0,1 0 0 0 0,0-1 0 0 0,0-1 0 0 0,-1 0 0 0 0,1 0 0 0 0,-1-2 0 0 0,28-10 0 0 0,-36 11 33 0 0,1 0 1 0 0,-1-1-1 0 0,0 1 0 0 0,-1-2 1 0 0,1 1-1 0 0,-1 0 0 0 0,9-10 0 0 0,-14 14 79 0 0,0-1-1 0 0,1 1 0 0 0,-1 0 0 0 0,0 0 0 0 0,0 0 0 0 0,0-1 0 0 0,0 1 0 0 0,1 0 0 0 0,-1 0 0 0 0,0 0 0 0 0,0-1 0 0 0,0 1 0 0 0,0 0 0 0 0,0 0 0 0 0,0-1 0 0 0,0 1 0 0 0,0 0 0 0 0,0 0 0 0 0,0-1 0 0 0,0 1 1 0 0,0 0-1 0 0,0-1 0 0 0,0 1 0 0 0,0 0 0 0 0,0 0 0 0 0,0-1 0 0 0,0 1 0 0 0,0 0 0 0 0,0 0 0 0 0,0-1 0 0 0,0 1 0 0 0,0 0 0 0 0,0 0 0 0 0,-1 0 0 0 0,1-1 0 0 0,0 1 0 0 0,0 0 0 0 0,0 0 0 0 0,0 0 0 0 0,-1-1 1 0 0,1 1-1 0 0,0 0 0 0 0,0 0 0 0 0,0 0 0 0 0,-1 0 0 0 0,1-1 0 0 0,0 1 0 0 0,0 0 0 0 0,-1 0 0 0 0,1 0 0 0 0,0 0 0 0 0,0 0 0 0 0,-1 0 0 0 0,1 0 0 0 0,0 0 0 0 0,0 0 0 0 0,-1 0 0 0 0,1 0 0 0 0,0 0 1 0 0,-1 0-2 0 0,0 0-18 0 0,-1-1-1 0 0,0 1 1 0 0,1 0-1 0 0,-1 0 1 0 0,0 0-1 0 0,1 0 1 0 0,-1 0-1 0 0,0 0 1 0 0,-2 1-1 0 0,4-1 14 0 0,-1 0 0 0 0,1 1 0 0 0,0-1-1 0 0,-1 0 1 0 0,1 0 0 0 0,-1 1 0 0 0,1-1 0 0 0,-1 0 0 0 0,1 1 0 0 0,0-1 0 0 0,-1 1-1 0 0,1-1 1 0 0,0 0 0 0 0,-1 1 0 0 0,1-1 0 0 0,0 1 0 0 0,0-1 0 0 0,-1 1-1 0 0,1-1 1 0 0,0 1 0 0 0,0-1 0 0 0,0 1 0 0 0,0-1 0 0 0,0 1 0 0 0,0-1-1 0 0,0 2 1 0 0,4 17-225 0 0,-2-16 233 0 0,0 0 1 0 0,0 1 0 0 0,0-1 0 0 0,0 0-1 0 0,1 0 1 0 0,-1 0 0 0 0,1 0-1 0 0,5 4 1 0 0,-1-3 106 0 0,0 0 1 0 0,0-1-1 0 0,0 0 0 0 0,1-1 1 0 0,-1 1-1 0 0,13 1 0 0 0,1-1 235 0 0,27 2 0 0 0,-36-5-203 0 0,1 0 0 0 0,-1-1 0 0 0,0 0 0 0 0,16-3 0 0 0,-22 2-97 0 0,0 1 0 0 0,-1-1 0 0 0,1 0-1 0 0,0-1 1 0 0,-1 1 0 0 0,0-1 0 0 0,1 0-1 0 0,-1-1 1 0 0,0 1 0 0 0,7-8-1 0 0,-5 4 25 0 0,0 1 0 0 0,-1-2 0 0 0,9-13 0 0 0,-12 17-24 0 0,-1 0 1 0 0,0-1 0 0 0,0 0-1 0 0,-1 1 1 0 0,1-1-1 0 0,-1 0 1 0 0,0 1-1 0 0,-1-1 1 0 0,1-8-1 0 0,0 2 83 0 0,-1 0 0 0 0,0-1-1 0 0,-1 1 1 0 0,0 0 0 0 0,-1-1-1 0 0,0 1 1 0 0,-1 0 0 0 0,0 0 0 0 0,-1 1-1 0 0,0-1 1 0 0,-7-12 0 0 0,8 18-61 0 0,1 1-4 0 0,0-1 0 0 0,-1 1 0 0 0,0 0 0 0 0,1 0 1 0 0,-1 0-1 0 0,-1 0 0 0 0,1 0 0 0 0,-1 1 0 0 0,1-1 0 0 0,-1 1 0 0 0,0 0 0 0 0,0 0 0 0 0,0 1 1 0 0,-1-1-1 0 0,1 1 0 0 0,-6-2 0 0 0,2 1-68 0 0,-1 0-1 0 0,1 0 1 0 0,-1 2 0 0 0,1-1 0 0 0,-1 1 0 0 0,1 0-1 0 0,-1 0 1 0 0,0 1 0 0 0,0 1 0 0 0,1-1 0 0 0,-1 1-1 0 0,0 1 1 0 0,1 0 0 0 0,-1 0 0 0 0,1 0 0 0 0,0 1-1 0 0,0 1 1 0 0,0-1 0 0 0,0 1 0 0 0,0 0-1 0 0,1 1 1 0 0,0 0 0 0 0,0 0 0 0 0,0 1 0 0 0,1 0-1 0 0,0 0 1 0 0,0 0 0 0 0,0 1 0 0 0,1 0 0 0 0,-9 13-1 0 0,10-12 2 0 0,0 0-1 0 0,1 0 0 0 0,-1 0 0 0 0,2 0 0 0 0,-1 0 0 0 0,1 1 0 0 0,1-1 0 0 0,-1 1 0 0 0,1 12 0 0 0,1-15 3 0 0,0 0 0 0 0,0 1 1 0 0,1-1-1 0 0,0 0 0 0 0,0 0 0 0 0,1 0 0 0 0,0 0 1 0 0,0 0-1 0 0,0 0 0 0 0,1 0 0 0 0,0 0 0 0 0,0-1 1 0 0,6 9-1 0 0,-4-7-14 0 0,1-1 1 0 0,0 0 0 0 0,0 0 0 0 0,0-1-1 0 0,1 1 1 0 0,0-2 0 0 0,0 1-1 0 0,0-1 1 0 0,0 0 0 0 0,1 0 0 0 0,0 0-1 0 0,-1-1 1 0 0,1-1 0 0 0,0 1-1 0 0,1-2 1 0 0,-1 1 0 0 0,0-1 0 0 0,1 0-1 0 0,-1 0 1 0 0,0-1 0 0 0,1 0 0 0 0,-1-1-1 0 0,14-2 1 0 0,-12 1-89 0 0,3 0-151 0 0,0-1 0 0 0,19-6 1 0 0,-28 8 161 0 0,0-1 1 0 0,0 0 0 0 0,0 0 0 0 0,-1 0 0 0 0,1 0 0 0 0,-1-1 0 0 0,1 0 0 0 0,-1 1 0 0 0,0-1-1 0 0,0 0 1 0 0,5-7 0 0 0,-2 1-17 0 0,-1 3 53 0 0,0 0-1 0 0,-1-1 1 0 0,0 1 0 0 0,0-1-1 0 0,-1 0 1 0 0,0 0 0 0 0,0 0 0 0 0,-1 0-1 0 0,3-10 1 0 0,-5 15 66 0 0,1-3 35 0 0,0 0 0 0 0,-1 1 0 0 0,0-1 0 0 0,0 0 0 0 0,-1-9 0 0 0,0 0 48 0 0,1 13-71 0 0,0 0-1 0 0,0 0 0 0 0,0 0 1 0 0,0 0-1 0 0,0 0 1 0 0,0 0-1 0 0,0 0 1 0 0,0 0-1 0 0,0 1 0 0 0,-1-1 1 0 0,1 0-1 0 0,0 0 1 0 0,-1 0-1 0 0,1 0 0 0 0,0 0 1 0 0,-1 1-1 0 0,1-1 1 0 0,-1 0-1 0 0,1 0 1 0 0,-1 1-1 0 0,0-1 0 0 0,1 0 1 0 0,-1 1-1 0 0,0-1 1 0 0,0 0-1 0 0,1 1 0 0 0,-1-1 1 0 0,0 1-1 0 0,0 0 1 0 0,0-1-1 0 0,1 1 1 0 0,-1 0-1 0 0,0-1 0 0 0,0 1 1 0 0,-1 0-1 0 0,2 0-17 0 0,-1 0-1 0 0,1 0 1 0 0,0 0 0 0 0,-1 0-1 0 0,1 0 1 0 0,-1 0-1 0 0,1 1 1 0 0,0-1 0 0 0,-1 0-1 0 0,1 0 1 0 0,0 0 0 0 0,0 1-1 0 0,-1-1 1 0 0,1 0-1 0 0,0 0 1 0 0,0 1 0 0 0,-1-1-1 0 0,1 0 1 0 0,0 0-1 0 0,0 1 1 0 0,-1-1 0 0 0,1 0-1 0 0,0 1 1 0 0,0-1-1 0 0,0 0 1 0 0,0 1 0 0 0,0-1-1 0 0,0 1 1 0 0,0-1-1 0 0,-1 0 1 0 0,1 1 0 0 0,-2 13-24 0 0,3-9 24 0 0,0 1 0 0 0,0-1 0 0 0,0 0 0 0 0,1 1 0 0 0,-1-1 0 0 0,1 0 0 0 0,5 9 1 0 0,-4-8 8 0 0,0 1 0 0 0,0 0 0 0 0,3 12 1 0 0,-5-8-40 0 0,2 1 0 0 0,0-1 1 0 0,7 16-1 0 0,-9-22-17 0 0,1-2 0 0 0,0 1 0 0 0,1 0 0 0 0,-1 0 0 0 0,1-1-1 0 0,0 1 1 0 0,0-1 0 0 0,0 0 0 0 0,0 0 0 0 0,0 0 0 0 0,1 0 0 0 0,5 4 0 0 0,-5-6-346 0 0,0 1 0 0 0,0-1 0 0 0,0 1 0 0 0,0-1 0 0 0,0 0 0 0 0,0-1 0 0 0,1 1 0 0 0,-1-1-1 0 0,0 1 1 0 0,0-1 0 0 0,1-1 0 0 0,3 0 0 0 0,-2 1-532 0 0,0-1-1 0 0,0-1 0 0 0,0 1 0 0 0,0-1 0 0 0,0 0 0 0 0,-1 0 1 0 0,11-6-1 0 0,-2-2 564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20 6897 0 0,'-14'-19'5954'0'0,"27"30"-4827"0"0,-5-3-756 0 0,-1 1 0 0 0,0-1 1 0 0,0 1-1 0 0,-1 0 0 0 0,0 0 1 0 0,-1 1-1 0 0,6 13 0 0 0,0 6 777 0 0,10 41 0 0 0,-14-24-445 0 0,-7-36-597 0 0,1-1 0 0 0,0 0 0 0 0,5 17 0 0 0,-6-25-85 0 0,0 0 1 0 0,1 0-1 0 0,-1-1 0 0 0,0 1 0 0 0,1 0 1 0 0,-1-1-1 0 0,1 1 0 0 0,-1 0 0 0 0,1-1 1 0 0,-1 1-1 0 0,1-1 0 0 0,-1 1 0 0 0,1-1 1 0 0,-1 1-1 0 0,1-1 0 0 0,0 1 0 0 0,-1-1 1 0 0,1 1-1 0 0,0-1 0 0 0,-1 0 0 0 0,1 1 1 0 0,0-1-1 0 0,0 0 0 0 0,-1 0 0 0 0,1 0 1 0 0,0 0-1 0 0,0 1 0 0 0,-1-1 0 0 0,1 0 1 0 0,0 0-1 0 0,1-1 0 0 0,-1 0 28 0 0,0-1 0 0 0,-1 1 0 0 0,1-1-1 0 0,0 0 1 0 0,-1 1 0 0 0,1-1 0 0 0,-1 0 0 0 0,0 0 0 0 0,1 1-1 0 0,-1-1 1 0 0,0 0 0 0 0,0-3 0 0 0,2-23-41 0 0,-2 22-6 0 0,1 0 0 0 0,0 0 0 0 0,-1 0 0 0 0,-1 0 1 0 0,1 0-1 0 0,-1 0 0 0 0,-1-9 0 0 0,0 9 0 0 0,0-1 0 0 0,1 0 1 0 0,0 0-1 0 0,1 0 0 0 0,-1 0 0 0 0,1 1 0 0 0,1-1 0 0 0,1-13 0 0 0,-1 14 0 0 0,0 0-1 0 0,0 0 1 0 0,1 0-1 0 0,0 0 1 0 0,0 1-1 0 0,0-1 1 0 0,0 0-1 0 0,1 1 1 0 0,0-1 0 0 0,0 1-1 0 0,6-7 1 0 0,-4 6 3 0 0,0 0 1 0 0,1 0-1 0 0,-1 1 1 0 0,8-5-1 0 0,-11 8 1 0 0,-1 1-1 0 0,1 0 0 0 0,0-1 1 0 0,0 1-1 0 0,0 0 0 0 0,0 0 1 0 0,0 0-1 0 0,0 1 1 0 0,0-1-1 0 0,1 0 0 0 0,-1 1 1 0 0,0 0-1 0 0,0-1 0 0 0,1 1 1 0 0,-1 0-1 0 0,0 0 0 0 0,3 0 1 0 0,2 2 16 0 0,-1 0 0 0 0,0 1 0 0 0,1-1 0 0 0,-1 1 0 0 0,0 0 0 0 0,-1 1 0 0 0,1 0-1 0 0,-1-1 1 0 0,1 2 0 0 0,-1-1 0 0 0,0 1 0 0 0,-1-1 0 0 0,1 1 0 0 0,-1 1 0 0 0,0-1 0 0 0,0 0 0 0 0,3 8 0 0 0,6 12-216 0 0,-2 0 0 0 0,-1 0 0 0 0,7 28 0 0 0,3 6-1660 0 0,-19-58 1742 0 0,-1 1-495 0 0,1 0 0 0 0,0 0 0 0 0,-1 0 0 0 0,1-1 0 0 0,0 1 0 0 0,0 0 1 0 0,0-1-1 0 0,0 1 0 0 0,0-1 0 0 0,0 1 0 0 0,0-1 0 0 0,8 6-1821 0 0,-3-5 2023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6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51 104 9602 0 0,'-5'-5'588'0'0,"1"-1"0"0"0,0 1 0 0 0,0-1 0 0 0,-5-12 0 0 0,-10-12 2289 0 0,19 29-2794 0 0,-1 1 0 0 0,1 0 0 0 0,-1-1 0 0 0,1 1 0 0 0,0-1 0 0 0,-1 1 0 0 0,1-1 0 0 0,0 1 0 0 0,-1-1 0 0 0,1 0 0 0 0,0 1 0 0 0,0-1 0 0 0,-1 1 0 0 0,1-1 0 0 0,0 0 0 0 0,0 1 0 0 0,0-1 0 0 0,0 0 0 0 0,0 1 0 0 0,0-1 0 0 0,0 1 0 0 0,0-1 0 0 0,0 0 0 0 0,0 1 0 0 0,0-1 0 0 0,1 0 0 0 0,-1 1 0 0 0,0-1 0 0 0,0 1 0 0 0,0-1 1 0 0,1 1-1 0 0,-1-1 0 0 0,0 0 0 0 0,1 0 0 0 0,1 0-29 0 0,-1 0 1 0 0,1 0 0 0 0,0 0 0 0 0,0 0 0 0 0,-1 0-1 0 0,1 0 1 0 0,0 1 0 0 0,0-1 0 0 0,0 0 0 0 0,0 1-1 0 0,2-1 1 0 0,5 0-79 0 0,1 0-1 0 0,-1 0 1 0 0,19 2-1 0 0,-1 3 21 0 0,-1 1 0 0 0,43 14 1 0 0,-59-16-5 0 0,0 1 1 0 0,0 0 0 0 0,0 0 0 0 0,-1 1-1 0 0,0 1 1 0 0,0 0 0 0 0,0 0 0 0 0,-1 0-1 0 0,14 15 1 0 0,-12-11-13 0 0,-6-5 14 0 0,1 0 0 0 0,-1 0 0 0 0,0 0-1 0 0,5 9 1 0 0,-8-13 2 0 0,0 0 1 0 0,-1 1-1 0 0,1-1 0 0 0,-1 0 1 0 0,1 1-1 0 0,-1-1 1 0 0,0 0-1 0 0,1 1 0 0 0,-1-1 1 0 0,0 1-1 0 0,0-1 0 0 0,0 0 1 0 0,0 1-1 0 0,0-1 0 0 0,0 0 1 0 0,-1 1-1 0 0,1-1 0 0 0,0 1 1 0 0,-1-1-1 0 0,1 0 1 0 0,-1 1-1 0 0,1-1 0 0 0,-1 0 1 0 0,0 0-1 0 0,1 0 0 0 0,-3 3 1 0 0,-10 9 214 0 0,0 0 0 0 0,-1-1 1 0 0,-1 0-1 0 0,0-1 1 0 0,-22 11-1 0 0,17-9 142 0 0,0 0 0 0 0,-25 22 0 0 0,31-22-97 0 0,1 1 1 0 0,0 0-1 0 0,-18 25 0 0 0,31-38-248 0 0,-1 0-1 0 0,0 1 0 0 0,1-1 0 0 0,-1 0 1 0 0,1 0-1 0 0,-1 1 0 0 0,1-1 0 0 0,0 1 1 0 0,0-1-1 0 0,-1 0 0 0 0,1 1 0 0 0,0-1 1 0 0,0 1-1 0 0,0-1 0 0 0,1 0 0 0 0,-1 1 0 0 0,0-1 1 0 0,0 0-1 0 0,1 1 0 0 0,-1-1 0 0 0,1 0 1 0 0,-1 1-1 0 0,1-1 0 0 0,0 0 0 0 0,-1 0 1 0 0,1 0-1 0 0,0 1 0 0 0,0-1 0 0 0,0 0 1 0 0,1 1-1 0 0,0 0 13 0 0,0-1 0 0 0,0 1 0 0 0,0 0-1 0 0,0-1 1 0 0,0 1 0 0 0,0-1 0 0 0,0 0 0 0 0,1 0 0 0 0,-1 0 0 0 0,1 0 0 0 0,-1 0 0 0 0,0 0-1 0 0,1-1 1 0 0,0 1 0 0 0,3-1 0 0 0,23 0 13 0 0,0-1 1 0 0,-1-1-1 0 0,0-2 1 0 0,1-1-1 0 0,38-12 0 0 0,-65 17-33 0 0,-1 0-1 0 0,1-1 1 0 0,-1 1 0 0 0,0-1-1 0 0,1 0 1 0 0,-1 1 0 0 0,0-1-1 0 0,1 0 1 0 0,-1 0-1 0 0,0 0 1 0 0,0 0 0 0 0,0 0-1 0 0,0 0 1 0 0,0 0 0 0 0,0 0-1 0 0,0 0 1 0 0,0-1 0 0 0,-1 1-1 0 0,1 0 1 0 0,0-1-1 0 0,-1 1 1 0 0,1 0 0 0 0,0-2-1 0 0,-1 1 17 0 0,0-1-1 0 0,0 1 1 0 0,0 0-1 0 0,0 0 0 0 0,-1 0 1 0 0,1 0-1 0 0,-1 0 1 0 0,1 0-1 0 0,-1 0 0 0 0,0 0 1 0 0,0 0-1 0 0,0 0 1 0 0,0 0-1 0 0,-1-2 0 0 0,-4-4 30 0 0,0 0 0 0 0,0 1 0 0 0,-1 0 0 0 0,0 0 0 0 0,-13-10 0 0 0,8 8-28 0 0,-1 1 0 0 0,1 0 0 0 0,-1 1-1 0 0,-17-6 1 0 0,22 10-5 0 0,-1 0 0 0 0,1 0 0 0 0,0 1 0 0 0,-1 1 0 0 0,0-1-1 0 0,1 1 1 0 0,-1 1 0 0 0,-12 0 0 0 0,21 0-21 0 0,0 0 0 0 0,-1 0 0 0 0,1 0 0 0 0,-1 0 0 0 0,1 0 1 0 0,0 0-1 0 0,-1 0 0 0 0,1 0 0 0 0,0 0 0 0 0,-1 0 0 0 0,1 0 0 0 0,-1 0 0 0 0,1 0 0 0 0,0 0 0 0 0,-1 0 0 0 0,1 1 0 0 0,0-1 1 0 0,-1 0-1 0 0,1 0 0 0 0,0 0 0 0 0,0 1 0 0 0,-1-1 0 0 0,1 0 0 0 0,0 0 0 0 0,-1 1 0 0 0,1-1 0 0 0,0 0 0 0 0,0 1 1 0 0,0-1-1 0 0,-1 1 0 0 0,8 7-283 0 0,19 5-10 0 0,0-6 35 0 0,-1-2 0 0 0,1-1 0 0 0,27 1-1 0 0,-23-2-356 0 0,6 1-3264 0 0,0-1 1 0 0,49-4-1 0 0,-64-1 406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6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7 196 6409 0 0,'-1'3'269'0'0,"-1"0"-1"0"0,1 0 0 0 0,1-1 1 0 0,-1 1-1 0 0,0 0 1 0 0,1 0-1 0 0,0 0 0 0 0,-1 0 1 0 0,1 0-1 0 0,0 0 0 0 0,1 0 1 0 0,-1 0-1 0 0,0 0 1 0 0,1 0-1 0 0,1 6 0 0 0,0-5-84 0 0,0 1 0 0 0,0-1-1 0 0,1 0 1 0 0,-1 0-1 0 0,1 0 1 0 0,0 0 0 0 0,0 0-1 0 0,1-1 1 0 0,4 5-1 0 0,-1-2 22 0 0,1 0 0 0 0,-1-1-1 0 0,1 0 1 0 0,0 0-1 0 0,1-1 1 0 0,-1 0 0 0 0,1 0-1 0 0,0-1 1 0 0,0 0-1 0 0,9 1 1 0 0,-1-2 191 0 0,-1-1 1 0 0,1-1 0 0 0,-1 0-1 0 0,1-2 1 0 0,-1 0-1 0 0,0 0 1 0 0,31-10 0 0 0,-42 10-285 0 0,-1 0 0 0 0,1 0 1 0 0,-1-1-1 0 0,0 0 1 0 0,0 0-1 0 0,0 0 1 0 0,0 0-1 0 0,-1 0 1 0 0,1-1-1 0 0,-1 0 1 0 0,0 0-1 0 0,0 0 1 0 0,0 0-1 0 0,-1 0 1 0 0,1 0-1 0 0,-1-1 1 0 0,0 1-1 0 0,0-1 1 0 0,0 0-1 0 0,-1 1 1 0 0,0-1-1 0 0,1-7 1 0 0,-2-1 204 0 0,-1 0 0 0 0,0 0 1 0 0,-1 1-1 0 0,0-1 0 0 0,-1 1 1 0 0,0-1-1 0 0,-6-13 1 0 0,8 22-226 0 0,-3-3-18 0 0,1-1 0 0 0,-1 1 0 0 0,0-1-1 0 0,-1 1 1 0 0,1 0 0 0 0,-2 1 0 0 0,1-1 0 0 0,-1 1 0 0 0,1 0 0 0 0,-2 1-1 0 0,1-1 1 0 0,-1 1 0 0 0,0 0 0 0 0,0 1 0 0 0,0 0 0 0 0,0 0 0 0 0,-14-5 0 0 0,14 8-173 0 0,0-1 0 0 0,0 2 0 0 0,0-1 0 0 0,0 1 1 0 0,0 0-1 0 0,0 0 0 0 0,0 1 0 0 0,0 0 1 0 0,0 0-1 0 0,0 1 0 0 0,0 0 0 0 0,0 0 0 0 0,1 1 1 0 0,-1 0-1 0 0,1 0 0 0 0,0 0 0 0 0,-12 8 1 0 0,15-8-43 0 0,-1-1 0 0 0,1 1 0 0 0,0 0 0 0 0,0 0 1 0 0,0 0-1 0 0,1 0 0 0 0,-1 0 0 0 0,1 0 0 0 0,-1 1 1 0 0,1-1-1 0 0,0 1 0 0 0,1 0 0 0 0,-1-1 0 0 0,1 1 1 0 0,-1 0-1 0 0,1 0 0 0 0,0 0 0 0 0,1 0 1 0 0,-1 0-1 0 0,1 0 0 0 0,-1 0 0 0 0,1 0 0 0 0,0 1 1 0 0,1-1-1 0 0,-1 0 0 0 0,1 0 0 0 0,0 0 0 0 0,0 0 1 0 0,0 0-1 0 0,0 0 0 0 0,1-1 0 0 0,2 6 1 0 0,3 3-1143 0 0,0 0 1 0 0,1-1 0 0 0,0 0-1 0 0,1 0 1 0 0,0-1 0 0 0,0 0 0 0 0,2-1-1 0 0,-1 0 1 0 0,14 9 0 0 0,-1-3 779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9:27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5001 0 0,'-3'0'605'0'0,"1"0"-1"0"0,-1 0 1 0 0,0 0-1 0 0,1 0 1 0 0,-1 0 0 0 0,1 1-1 0 0,-1-1 1 0 0,1 1 0 0 0,0 0-1 0 0,-4 1 1 0 0,5-1-506 0 0,0 0-1 0 0,0 0 1 0 0,0 0 0 0 0,1 0 0 0 0,-1 0-1 0 0,0 0 1 0 0,0 1 0 0 0,1-1 0 0 0,-1 0-1 0 0,1 1 1 0 0,-1-1 0 0 0,1 0 0 0 0,-1 1-1 0 0,1-1 1 0 0,0 1 0 0 0,0-1 0 0 0,0 0-1 0 0,0 1 1 0 0,0-1 0 0 0,0 2 0 0 0,0 43 867 0 0,3-1 1 0 0,1 0 0 0 0,3 0-1 0 0,1 0 1 0 0,17 50 0 0 0,-14-71 1519 0 0,-10-36-1534 0 0,-5-36-556 0 0,2 21-369 0 0,1 1 0 0 0,2-29 0 0 0,-1 47-62 0 0,1 0 0 0 0,1-1 0 0 0,0 1 0 0 0,0 0 0 0 0,0 1 1 0 0,1-1-1 0 0,0 0 0 0 0,1 1 0 0 0,-1-1 0 0 0,11-12 0 0 0,-10 15 3 0 0,0 0 0 0 0,1 0 0 0 0,0 1-1 0 0,0 0 1 0 0,0 0 0 0 0,0 0 0 0 0,1 1 0 0 0,10-6 0 0 0,-12 7 27 0 0,0 0 0 0 0,0 1 0 0 0,0-1 1 0 0,0 1-1 0 0,0 0 0 0 0,0 0 0 0 0,1 1 0 0 0,-1-1 0 0 0,0 1 1 0 0,0 0-1 0 0,1 0 0 0 0,-1 0 0 0 0,0 1 0 0 0,6 1 1 0 0,-8-2 11 0 0,0 1 0 0 0,-1 0 0 0 0,1 0 1 0 0,-1 0-1 0 0,1 1 0 0 0,-1-1 0 0 0,1 0 1 0 0,-1 1-1 0 0,0-1 0 0 0,1 0 0 0 0,-1 1 1 0 0,1 2-1 0 0,8 8 7 0 0,0-3-64 0 0,-1-1 0 0 0,-1 1 1 0 0,0 0-1 0 0,0 1 1 0 0,-1 0-1 0 0,0 0 1 0 0,-1 1-1 0 0,0-1 1 0 0,0 1-1 0 0,-1 1 1 0 0,-1-1-1 0 0,5 18 0 0 0,-7-21-8 0 0,13 60-88 0 0,-14-60 108 0 0,-1-1 0 0 0,1 0 0 0 0,-1 1 0 0 0,0-1-1 0 0,-1 1 1 0 0,0-1 0 0 0,-1 8 0 0 0,1-14-5 0 0,1 0 0 0 0,0-1 1 0 0,-1 1-1 0 0,1 0 0 0 0,-1-1 0 0 0,1 1 0 0 0,0-1 0 0 0,-1 1 1 0 0,1-1-1 0 0,-1 1 0 0 0,0-1 0 0 0,1 1 0 0 0,-1-1 1 0 0,1 1-1 0 0,-1-1 0 0 0,0 1 0 0 0,1-1 0 0 0,-1 0 1 0 0,0 0-1 0 0,1 1 0 0 0,-1-1 0 0 0,0 0 0 0 0,0 0 1 0 0,1 0-1 0 0,-1 0 0 0 0,0 0 0 0 0,0 0 0 0 0,1 0 1 0 0,-1 0-1 0 0,0 0 0 0 0,0 0 0 0 0,1 0 0 0 0,-1 0 1 0 0,0 0-1 0 0,1-1 0 0 0,-2 1 0 0 0,-25-12-2585 0 0,24 11 2256 0 0,0-1-1 0 0,0 0 0 0 0,1 0 1 0 0,-1 0-1 0 0,0 0 0 0 0,-2-4 0 0 0,4 5 333 0 0,1 1 0 0 0,0 0 0 0 0,0-1 0 0 0,-1 1 0 0 0,1 0 0 0 0,0-1 0 0 0,0 1 0 0 0,0 0 0 0 0,0-1 0 0 0,0 1 0 0 0,0-1 0 0 0,-1 1 0 0 0,1 0 0 0 0,0-1 0 0 0,0 1 0 0 0,0-1 0 0 0,0 1-1 0 0,0 0 1 0 0,1-1 0 0 0,-1 1 0 0 0,0-1 0 0 0,0 1 0 0 0,0-1 0 0 0,1 0 14 0 0,-1 1 0 0 0,1-1 0 0 0,-1 0 0 0 0,1 1 0 0 0,0-1 0 0 0,-1 0 1 0 0,1 1-1 0 0,0-1 0 0 0,0 1 0 0 0,0-1 0 0 0,-1 1 0 0 0,1 0 0 0 0,0-1 0 0 0,1 0 0 0 0,30-8-105 0 0,-1 0 1 0 0,37-4-1 0 0,-36 7 308 0 0,0-1 1 0 0,36-12-1 0 0,-14 2 281 0 0,-32 11-113 0 0,39-16-1 0 0,-55 19-155 0 0,-1 0 0 0 0,0 0 0 0 0,0 0 0 0 0,0 0-1 0 0,0-1 1 0 0,0 1 0 0 0,-1-1 0 0 0,0-1 0 0 0,0 1 0 0 0,0-1 0 0 0,6-9 0 0 0,-8 12-25 0 0,-1-1 0 0 0,0 1 0 0 0,0-1-1 0 0,0 1 1 0 0,0-1 0 0 0,0 0 0 0 0,-1 1 0 0 0,1-1 0 0 0,-1 0 0 0 0,1 0-1 0 0,-1 1 1 0 0,0-1 0 0 0,-1 0 0 0 0,1 0 0 0 0,-1-5 0 0 0,0 4 61 0 0,-1-1 1 0 0,0 1-1 0 0,0 0 1 0 0,0-1 0 0 0,0 1-1 0 0,0 0 1 0 0,-1 0-1 0 0,-5-6 1 0 0,1 3-55 0 0,0 0 0 0 0,0 0 0 0 0,0 1 0 0 0,-1 0 0 0 0,0 1 1 0 0,0 0-1 0 0,-1 0 0 0 0,-15-7 0 0 0,15 9-163 0 0,0 1 0 0 0,-1-1 0 0 0,1 1 0 0 0,-1 1-1 0 0,0 0 1 0 0,0 0 0 0 0,1 1 0 0 0,-1 0 0 0 0,0 1 0 0 0,0 0 0 0 0,1 1 0 0 0,-1 0 0 0 0,-14 5 0 0 0,18-6 5 0 0,1 1 0 0 0,0 0 1 0 0,0 1-1 0 0,0 0 1 0 0,0-1-1 0 0,1 1 0 0 0,-1 1 1 0 0,1-1-1 0 0,0 1 1 0 0,0 0-1 0 0,0 0 0 0 0,0 0 1 0 0,1 0-1 0 0,-1 1 0 0 0,1-1 1 0 0,0 1-1 0 0,1 0 1 0 0,-1 0-1 0 0,1 0 0 0 0,0 0 1 0 0,0 0-1 0 0,1 0 1 0 0,-1 1-1 0 0,1-1 0 0 0,-1 9 1 0 0,2-2-14 0 0,1 0 1 0 0,-1 0-1 0 0,2 0 1 0 0,0 0 0 0 0,0 0-1 0 0,1 0 1 0 0,0 0-1 0 0,1-1 1 0 0,11 22 0 0 0,-8-19 6 0 0,0-1 0 0 0,2 1 0 0 0,-1-2 0 0 0,2 1 0 0 0,-1-1 0 0 0,2-1 0 0 0,16 15 0 0 0,-20-19-75 0 0,1-1 0 0 0,0 0-1 0 0,1 0 1 0 0,-1-1 0 0 0,1 0-1 0 0,0-1 1 0 0,0 0 0 0 0,1 0-1 0 0,-1-1 1 0 0,1 0 0 0 0,0-1-1 0 0,0 0 1 0 0,0 0 0 0 0,0-1-1 0 0,0 0 1 0 0,13-1 0 0 0,13-3-3204 0 0,59-11 1 0 0,-62 7 11386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39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2497 0 0,'-8'4'3562'0'0,"8"-4"-3444"0"0,0 0 1 0 0,0 1 0 0 0,2 10 2658 0 0,0 2-2408 0 0,-5 28 679 0 0,2-33-833 0 0,0 1-1 0 0,0 0 1 0 0,1 10 0 0 0,11 242 3140 0 0,-9-225-3255 0 0,1 0 0 0 0,10 37 0 0 0,3 40-33 0 0,-14-80-12 0 0,1 1 0 0 0,10 42 0 0 0,-9-57-17 0 0,3 33 0 0 0,-5-33-25 0 0,7 35 0 0 0,-8-48 11 0 0,0 1 1 0 0,0-1 0 0 0,-1 0 0 0 0,0 0-1 0 0,0 0 1 0 0,-2 9 0 0 0,1-8-83 0 0,0 0 1 0 0,1 0 0 0 0,0 0 0 0 0,2 13-1 0 0,-1-2-93 0 0,-2-16 130 0 0,1 1 0 0 0,0-1 0 0 0,1 1 0 0 0,-1-1 0 0 0,0 0-1 0 0,1 1 1 0 0,-1-1 0 0 0,2 3 0 0 0,-1 0-217 0 0,1 1 0 0 0,-1-1 0 0 0,0 1 0 0 0,0-1 0 0 0,-1 1 0 0 0,0-1 0 0 0,0 1 0 0 0,0-1 0 0 0,0 1 0 0 0,-1-1 1 0 0,-2 10-1 0 0,2-11-22 0 0,0-1 8 0 0,0-1 0 0 0,0 0 0 0 0,1 0 0 0 0,0 1 0 0 0,-1-1 0 0 0,1 0 0 0 0,0 1 0 0 0,0-1 0 0 0,1 4 0 0 0,0 12-2111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1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35 1024 0 0,'-1'1'420'0'0,"0"1"0"0"0,-1 0-1 0 0,1-1 1 0 0,0 1 0 0 0,0 0-1 0 0,0 0 1 0 0,0 0 0 0 0,0 0-1 0 0,0 0 1 0 0,1 0 0 0 0,-1 0-1 0 0,1 0 1 0 0,0 0 0 0 0,-1 1-1 0 0,1-1 1 0 0,0 0 0 0 0,0 4-1 0 0,1-3-128 0 0,0-1-1 0 0,0 1 1 0 0,0-1 0 0 0,1 1-1 0 0,-1-1 1 0 0,1 0-1 0 0,-1 1 1 0 0,1-1 0 0 0,0 0-1 0 0,0 0 1 0 0,0 0-1 0 0,4 3 1 0 0,-1-1-108 0 0,-1-1 0 0 0,2 0 0 0 0,-1 0 0 0 0,0 0 0 0 0,1-1 0 0 0,-1 1 0 0 0,1-1-1 0 0,10 2 1 0 0,6 0 57 0 0,24 2 0 0 0,-20-3-46 0 0,94 4-44 0 0,40-7-34 0 0,-71-2-77 0 0,88 2-39 0 0,-68-3 49 0 0,83-4-43 0 0,-122 1 8 0 0,-24 3-10 0 0,50-2 35 0 0,159-5-23 0 0,-115 2-26 0 0,-58 3 15 0 0,59-1-4 0 0,71 1-13 0 0,74-6 37 0 0,-44 1-5 0 0,-72 5-35 0 0,82 0-21 0 0,61 0 89 0 0,-154 2-30 0 0,11-1-32 0 0,143-2 97 0 0,-282 6-110 0 0,512-3 97 0 0,181-15 115 0 0,-270 3-129 0 0,-216 7-18 0 0,-107 11 10 0 0,-34 0-13 0 0,6-5-5 0 0,-40-1-20 0 0,75 8-1 0 0,-46 2 84 0 0,99-6 0 0 0,4-3 131 0 0,190-3 106 0 0,-201 5-174 0 0,-105 0-2980 0 0,-73 0 818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7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2625 0 0,'0'3'300'0'0,"1"0"0"0"0,-1 1 1 0 0,1-1-1 0 0,-1 0 0 0 0,1 0 1 0 0,0 0-1 0 0,0 0 0 0 0,1 0 1 0 0,-1 0-1 0 0,1 0 1 0 0,-1 0-1 0 0,1-1 0 0 0,0 1 1 0 0,0 0-1 0 0,3 3 0 0 0,0-3-131 0 0,-1 0-1 0 0,1 0 1 0 0,-1 0 0 0 0,1 0-1 0 0,0 0 1 0 0,0-1-1 0 0,0 0 1 0 0,8 2-1 0 0,-1-1 76 0 0,0 0 0 0 0,0-1 0 0 0,1 0 0 0 0,-1-1 0 0 0,1 0 0 0 0,-1-1 0 0 0,13-2 0 0 0,-16 1-24 0 0,0 0 0 0 0,0-1 0 0 0,0 0 0 0 0,-1 0 0 0 0,1-1-1 0 0,-1 0 1 0 0,1-1 0 0 0,-1 0 0 0 0,0 0 0 0 0,10-8 0 0 0,-14 9-103 0 0,-1 0 0 0 0,1 0 0 0 0,-1 0 0 0 0,0 0 0 0 0,0-1 1 0 0,-1 1-1 0 0,1-1 0 0 0,-1 0 0 0 0,0 0 0 0 0,0 0 0 0 0,0 0 1 0 0,0 0-1 0 0,-1 0 0 0 0,2-7 0 0 0,-2 5 67 0 0,0 0 0 0 0,0 0 0 0 0,-1-1-1 0 0,0 1 1 0 0,0 0 0 0 0,-1 0 0 0 0,0-1-1 0 0,0 1 1 0 0,-3-10 0 0 0,1 8-109 0 0,0 0 0 0 0,0 1 1 0 0,-1 0-1 0 0,1 0 0 0 0,-1 0 0 0 0,-1 0 1 0 0,0 0-1 0 0,0 1 0 0 0,0 0 0 0 0,0 0 1 0 0,-1 0-1 0 0,0 1 0 0 0,0 0 0 0 0,-1 0 0 0 0,0 0 1 0 0,-9-5-1 0 0,12 9-131 0 0,0-1 0 0 0,-1 0 0 0 0,1 1 0 0 0,0 0 0 0 0,-1 0 0 0 0,1 0 0 0 0,-1 1 0 0 0,1-1 0 0 0,-1 1 0 0 0,1 0 0 0 0,0 0 1 0 0,-1 1-1 0 0,1-1 0 0 0,-1 1 0 0 0,1 0 0 0 0,-1 0 0 0 0,1 1 0 0 0,0-1 0 0 0,0 1 0 0 0,-6 3 0 0 0,-2 1-21 0 0,1 0 0 0 0,1 1-1 0 0,-1 0 1 0 0,1 1 0 0 0,1 0 0 0 0,-1 0 0 0 0,-11 15 0 0 0,17-19 56 0 0,1 0 0 0 0,0 0 1 0 0,1 0-1 0 0,-1 0 1 0 0,1 1-1 0 0,0-1 0 0 0,0 1 1 0 0,0 0-1 0 0,0 0 0 0 0,1-1 1 0 0,0 1-1 0 0,0 0 1 0 0,0 0-1 0 0,1 0 0 0 0,0 0 1 0 0,0 0-1 0 0,0 0 1 0 0,0 0-1 0 0,1 0 0 0 0,0 0 1 0 0,2 8-1 0 0,-2-10 14 0 0,0 0 0 0 0,0 0 0 0 0,1 0 1 0 0,-1 0-1 0 0,1 0 0 0 0,0 0 0 0 0,0-1 0 0 0,0 1 0 0 0,0-1 0 0 0,0 1 0 0 0,1-1 0 0 0,-1 0 1 0 0,1 0-1 0 0,3 3 0 0 0,-2-3 6 0 0,0 0 0 0 0,0 0 1 0 0,1 0-1 0 0,-1-1 0 0 0,0 1 0 0 0,1-1 0 0 0,-1 0 1 0 0,1-1-1 0 0,6 1 0 0 0,-2 0-12 0 0,-1-2 1 0 0,1 1-1 0 0,0-1 0 0 0,-1-1 1 0 0,1 1-1 0 0,-1-2 0 0 0,0 1 0 0 0,0-1 1 0 0,0 0-1 0 0,12-7 0 0 0,-6 2 1 0 0,0-1-1 0 0,20-16 1 0 0,-33 23 4 0 0,0 1 0 0 0,1-1 0 0 0,0 1-1 0 0,-1 0 1 0 0,1 0 0 0 0,0 0 0 0 0,-1-1 0 0 0,1 2 0 0 0,0-1 0 0 0,0 0-1 0 0,0 0 1 0 0,0 1 0 0 0,0-1 0 0 0,0 1 0 0 0,0-1 0 0 0,0 1 0 0 0,0 0 0 0 0,0 0-1 0 0,0 0 1 0 0,0 0 0 0 0,0 0 0 0 0,0 0 0 0 0,0 0 0 0 0,0 1 0 0 0,0-1-1 0 0,0 1 1 0 0,0 0 0 0 0,0 0 0 0 0,0-1 0 0 0,0 1 0 0 0,0 0 0 0 0,-1 0-1 0 0,1 1 1 0 0,0-1 0 0 0,-1 0 0 0 0,1 1 0 0 0,-1-1 0 0 0,2 3 0 0 0,5 5-110 0 0,0 1 1 0 0,8 14-1 0 0,-9-13-1372 0 0,-1-1 0 0 0,14 13 0 0 0,-12-14-1178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3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0 222 2713 0 0,'2'-4'4919'0'0,"7"-1"-3661"0"0,11 1-586 0 0,2 5-259 0 0,-1 0 0 0 0,1-1 0 0 0,22-4 0 0 0,0 1-9 0 0,18-5 20 0 0,-41 4-219 0 0,29-1 1 0 0,119 2 56 0 0,-13-5-227 0 0,-18 0 96 0 0,56-4 73 0 0,-62 2-41 0 0,-35 1-88 0 0,34-1-36 0 0,159-9 36 0 0,-69 2-92 0 0,178 3 51 0 0,42 3-50 0 0,33 6 34 0 0,-348 4-7 0 0,40 1 12 0 0,75-3 38 0 0,-45 0-24 0 0,146-5 106 0 0,-153 1-67 0 0,136 4 875 0 0,53-2-62 0 0,-194-2-782 0 0,178-4-212 0 0,-249 9 129 0 0,178 1-42 0 0,74 7 92 0 0,-161-9-62 0 0,21-1 29 0 0,-134 7-10 0 0,37-1 22 0 0,-23-6-37 0 0,142-2 171 0 0,-213 5-168 0 0,-24 0 12 0 0,1 0-1 0 0,0 1 1 0 0,0 0-1 0 0,0 1 0 0 0,-1 0 1 0 0,1 1-1 0 0,17 5 0 0 0,-25-6 9 0 0,1 0-1 0 0,-1 0 0 0 0,0 0 1 0 0,0 0-1 0 0,-1 1 0 0 0,1-1 1 0 0,0 1-1 0 0,0 0 0 0 0,-1 0 0 0 0,1 0 1 0 0,-1 0-1 0 0,0 0 0 0 0,1 1 1 0 0,-1-1-1 0 0,0 1 0 0 0,0-1 0 0 0,-1 1 1 0 0,1 0-1 0 0,-1 0 0 0 0,2 3 1 0 0,5 22 75 0 0,-2 1 0 0 0,-2-1-1 0 0,0 1 1 0 0,-2 0 0 0 0,-1 38 0 0 0,-1-41-155 0 0,4 50 8 0 0,-2-37-4 0 0,-2 51 1 0 0,-2-47 89 0 0,6 50 1 0 0,-1-5-61 0 0,-3-38 7 0 0,6 136 5 0 0,-4-162-63 0 0,-2 0-1 0 0,-1-1 0 0 0,-4 25 1 0 0,2-14-113 0 0,-3 7-3495 0 0,-3-14-5140 0 0,5-17 8243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4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1792 0 0,'0'0'5093'0'0,"4"20"-3276"0"0,-2-11-1469 0 0,-1 1 1 0 0,-1-1 0 0 0,0 0-1 0 0,-1 13 1 0 0,0-13 44 0 0,1 0 1 0 0,0 1-1 0 0,1-1 1 0 0,1 13-1 0 0,-1-20-304 0 0,-1 0-1 0 0,1 0 1 0 0,0 0-1 0 0,-1 0 1 0 0,1 0-1 0 0,0 0 1 0 0,0 0 0 0 0,0-1-1 0 0,1 1 1 0 0,-1 0-1 0 0,0-1 1 0 0,1 1-1 0 0,-1 0 1 0 0,1-1 0 0 0,-1 0-1 0 0,1 1 1 0 0,0-1-1 0 0,0 0 1 0 0,-1 0-1 0 0,1 0 1 0 0,0 0 0 0 0,0 0-1 0 0,0 0 1 0 0,0-1-1 0 0,0 1 1 0 0,0-1-1 0 0,0 1 1 0 0,1-1 0 0 0,-1 0-1 0 0,0 0 1 0 0,0 0-1 0 0,0 0 1 0 0,0 0 0 0 0,0 0-1 0 0,3-1 1 0 0,0 0 28 0 0,0 1 1 0 0,0-1 0 0 0,1 1 0 0 0,-1 0 0 0 0,0 1 0 0 0,6 0-1 0 0,-5 0 45 0 0,1 0-1 0 0,-1-1 1 0 0,0 0-1 0 0,7-1 1 0 0,25-2 433 0 0,51 3-1 0 0,-42 1-345 0 0,31-6-9 0 0,-64 5-196 0 0,1-1 0 0 0,21-3 0 0 0,21-2 72 0 0,-53 6-93 0 0,0 0 1 0 0,0 0 0 0 0,0-1-1 0 0,0 0 1 0 0,0 1 0 0 0,-1-1-1 0 0,8-3 1 0 0,-10 4-56 0 0,-1 0 0 0 0,0-1 0 0 0,0 1 0 0 0,0 0-1 0 0,1 0 1 0 0,-1 0 0 0 0,0 0 0 0 0,0 0 0 0 0,0 0 0 0 0,1-1 0 0 0,-1 1 0 0 0,0 0-1 0 0,0 0 1 0 0,0 0 0 0 0,0 0 0 0 0,0-1 0 0 0,1 1 0 0 0,-1 0 0 0 0,0 0 0 0 0,0-1-1 0 0,0 1 1 0 0,0 0 0 0 0,0 0 0 0 0,0 0 0 0 0,0-1 0 0 0,0 1 0 0 0,0 0-1 0 0,0 0 1 0 0,0-1 0 0 0,0 1 0 0 0,0 0 0 0 0,0 0 0 0 0,0-1 0 0 0,0 1 0 0 0,0 0-1 0 0,0 0 1 0 0,0 0 0 0 0,0-1 0 0 0,0 1 0 0 0,0 0 0 0 0,-1 0 0 0 0,1 0-1 0 0,0-1 1 0 0,0 1 0 0 0,0 0 0 0 0,-1 0 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5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2160 0 0,'-2'0'258'0'0,"1"0"-1"0"0,0 0 0 0 0,0 0 0 0 0,0 1 0 0 0,0-1 1 0 0,0 0-1 0 0,0 1 0 0 0,0-1 0 0 0,0 1 0 0 0,0-1 1 0 0,0 1-1 0 0,1-1 0 0 0,-1 1 0 0 0,0-1 0 0 0,0 1 1 0 0,0 0-1 0 0,1 0 0 0 0,-1-1 0 0 0,0 1 0 0 0,0 0 1 0 0,1 0-1 0 0,-1 0 0 0 0,1 0 0 0 0,-1 2 0 0 0,0 0 295 0 0,0 0 0 0 0,1 0 0 0 0,-1 1-1 0 0,1-1 1 0 0,0 0 0 0 0,1 6 0 0 0,-2 17 1049 0 0,-1-9-927 0 0,1 1 1 0 0,0 25-1 0 0,0 8-254 0 0,1-39-402 0 0,0-1 1 0 0,1 0-1 0 0,0 1 0 0 0,1-1 1 0 0,0 0-1 0 0,1 0 0 0 0,4 11 1 0 0,-6-16-12 0 0,1 0 0 0 0,-2 0 1 0 0,1 0-1 0 0,-1 0 1 0 0,0 8-1 0 0,0-4-321 0 0,16-31-7283 0 0,-14 12 5189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5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1512 0 0,'7'-9'11223'0'0,"12"-13"-10251"0"0,9-8-96 0 0,-26 28-855 0 0,0 1 0 0 0,-1-1-1 0 0,1 0 1 0 0,-1 1 0 0 0,0-1-1 0 0,0 0 1 0 0,0 0 0 0 0,0 0 0 0 0,2-3-1 0 0,3-8 61 0 0,14-29 114 0 0,-19 41-164 0 0,-1 0 1 0 0,1 1-1 0 0,-1-1 0 0 0,0 0 1 0 0,1 0-1 0 0,-1 0 0 0 0,0 1 1 0 0,1-1-1 0 0,-1 0 0 0 0,0 0 1 0 0,0 0-1 0 0,0 0 0 0 0,0 0 1 0 0,0 1-1 0 0,0-1 0 0 0,0 0 1 0 0,0 0-1 0 0,0 0 0 0 0,0 0 1 0 0,-1 0-1 0 0,1 1 0 0 0,0-1 1 0 0,-1-1-1 0 0,-2-10 449 0 0,11 8 72 0 0,-5 3-35 0 0,-7 4-332 0 0,4-3-189 0 0,1 1 0 0 0,-1 0 0 0 0,0-1 0 0 0,0 1 0 0 0,0 0 0 0 0,1-1 0 0 0,-1 1 1 0 0,0 0-1 0 0,1-1 0 0 0,-1 1 0 0 0,0 0 0 0 0,1-1 0 0 0,-1 1 0 0 0,1-1 0 0 0,0 2 0 0 0,4 5 3 0 0,-1 5 111 0 0,1-1-1 0 0,0 1 1 0 0,1-1 0 0 0,13 20 0 0 0,3 4-98 0 0,-22-34-115 0 0,14 23-304 0 0,-3-11-3457 0 0,2-11-65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6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2641 0 0,'11'6'8978'0'0,"-13"10"-8162"0"0,10 36 805 0 0,-6-39-1248 0 0,1 0 0 0 0,-2 0-1 0 0,1 17 1 0 0,-2-23-197 0 0,0 0 0 0 0,1 0 0 0 0,2 10 0 0 0,1 17 141 0 0,5-10-623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47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1072 0 0,'-3'2'9620'0'0,"2"7"-7593"0"0,3 10-1845 0 0,3 32 1588 0 0,-2 66-1 0 0,-2-49-811 0 0,2 104 1098 0 0,11 198-556 0 0,-7-211-1296 0 0,5 52-165 0 0,-7-186-1553 0 0,9-50-8095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5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18 336 0 0,'-7'-18'11935'0'0,"9"22"-11756"0"0,-1 1 1 0 0,-1-1-1 0 0,1 0 1 0 0,-1 1-1 0 0,1-1 1 0 0,-1 0-1 0 0,-1 1 1 0 0,1-1-1 0 0,-1 6 1 0 0,-1 13 190 0 0,8 91 538 0 0,-1 14-405 0 0,-4-19-343 0 0,-2 60-24 0 0,-2-128-124 0 0,0-1 20 0 0,2 1-1 0 0,3 41 1 0 0,11 101-4 0 0,-3-31 48 0 0,0 198 279 0 0,-4-136 648 0 0,-8-35-868 0 0,-1-119-69 0 0,5 72 0 0 0,0 57 85 0 0,-2-42-110 0 0,-5 77 101 0 0,4-196-140 0 0,1-20-2 0 0,0 0 1 0 0,-1 0-1 0 0,1 1 1 0 0,-2-1-1 0 0,1 0 1 0 0,-1 0-1 0 0,-3 9 1 0 0,4-16-5 0 0,1 1 0 0 0,0-1 0 0 0,-1 0 1 0 0,1 1-1 0 0,0-1 0 0 0,0 1 0 0 0,0-1 1 0 0,0 0-1 0 0,1 1 0 0 0,-1-1 0 0 0,0 1 1 0 0,0-1-1 0 0,1 0 0 0 0,-1 1 0 0 0,1-1 1 0 0,-1 0-1 0 0,1 0 0 0 0,0 1 0 0 0,0-1 1 0 0,-1 0-1 0 0,1 0 0 0 0,0 0 0 0 0,0 0 1 0 0,0 0-1 0 0,2 2 0 0 0,-2-3 1 0 0,0 1 0 0 0,-1 0 1 0 0,1 0-1 0 0,0-1 0 0 0,0 1 0 0 0,-1 0 0 0 0,1 0 0 0 0,0 0 0 0 0,-1 0 1 0 0,1 0-1 0 0,-1 0 0 0 0,1 0 0 0 0,-1 0 0 0 0,1 0 0 0 0,-1 0 0 0 0,0 0 0 0 0,0 0 1 0 0,0 0-1 0 0,1 0 0 0 0,-1 1 0 0 0,0-1 0 0 0,0 0 0 0 0,0 0 0 0 0,-1 0 1 0 0,1 0-1 0 0,0 2 0 0 0,13 12-5237 0 0,16-17-5263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5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2385 0 0,'3'0'7550'0'0,"7"2"-3514"0"0,4-1-3108 0 0,1 1-1 0 0,29-2 1 0 0,260-29 2196 0 0,-229 27-3001 0 0,-41 2-52 0 0,47-6 1 0 0,118-32-5 0 0,21-3-55 0 0,-145 25 2 0 0,-57 11-9 0 0,0 0 1 0 0,1 2-1 0 0,-1 0 1 0 0,24 0-1 0 0,69 2 65 0 0,141-17 0 0 0,-231 16-29 0 0,0 2 0 0 0,39 3-1 0 0,-16 0 14 0 0,-37-3-60 0 0,0 1-1 0 0,-1-1 1 0 0,1 1-1 0 0,0 1 1 0 0,-1-1-1 0 0,1 1 1 0 0,10 5-1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1:59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6737 0 0,'0'0'1169'0'0,"22"6"2495"0"0,47 5-1243 0 0,-26-4-1477 0 0,-33-6-734 0 0,1-1 0 0 0,-1 0 1 0 0,0-1-1 0 0,17-3 0 0 0,-13 2 97 0 0,27-1 0 0 0,196-8 820 0 0,-150 3-836 0 0,108 6 0 0 0,-174 3-272 0 0,34 3 54 0 0,76-6 1 0 0,62 3 98 0 0,-139 1-126 0 0,-27-3-45 0 0,44-5-1 0 0,10-2 13 0 0,-15 5 16 0 0,-35 0 4 0 0,-1 2 0 0 0,41 4 0 0 0,40-1 187 0 0,-103-2-203 0 0,0 1 0 0 0,1 0 1 0 0,-1 1-1 0 0,0 0 0 0 0,0 0 1 0 0,0 1-1 0 0,0 0 0 0 0,0 0 1 0 0,-1 0-1 0 0,1 1 0 0 0,-1 1 1 0 0,0-1-1 0 0,10 9 0 0 0,-10-7 17 0 0,-3-3-17 0 0,-1 0-1 0 0,0 0 1 0 0,1 1-1 0 0,-1-1 1 0 0,-1 1-1 0 0,1-1 0 0 0,2 6 1 0 0,8 11 3 0 0,-10-16-13 0 0,0 0-1 0 0,-1 0 0 0 0,0 0 0 0 0,1 0 0 0 0,2 9 0 0 0,2 14-31 0 0,18 40-1 0 0,-22-58 32 0 0,0 0-1 0 0,-1 0 0 0 0,0 0 0 0 0,0 0 0 0 0,-1 0 0 0 0,-1 0 0 0 0,1 1 1 0 0,-2 11-1 0 0,3 35 21 0 0,13 26 62 0 0,-12-68-85 0 0,-1 0 0 0 0,-1 0 1 0 0,0 1-1 0 0,-1-1 0 0 0,0 0 1 0 0,-5 23-1 0 0,3-16-13 0 0,0 40 1 0 0,6-19 15 0 0,-2-21-2 0 0,0 1 0 0 0,-2-1 0 0 0,-2 24 0 0 0,-13 157 38 0 0,13-68-28 0 0,0 46 34 0 0,3-14-68 0 0,2 62 83 0 0,4-95 0 0 0,1 71 26 0 0,-13-142-68 0 0,3-44 2 0 0,0 0 0 0 0,2 28-1 0 0,3-17-16 0 0,-1-20-7 0 0,-1 0-1 0 0,0 0 0 0 0,-1 0 0 0 0,0 0 0 0 0,-2 13 0 0 0,-4 25 0 0 0,2 0 0 0 0,3 68 1 0 0,0 4-21 0 0,1-97-23 0 0,-1-9 42 0 0,1 0 1 0 0,-5 22 0 0 0,4-30-22 0 0,1 0-1 0 0,-1 0 1 0 0,1 0-1 0 0,0 0 1 0 0,0 0-1 0 0,1 0 1 0 0,1 8-1 0 0,1 8-129 0 0,-3-19 112 0 0,0-1 0 0 0,0 0 1 0 0,0 1-1 0 0,0-1 0 0 0,-1 1 1 0 0,1-1-1 0 0,0 0 0 0 0,-1 1 1 0 0,1-1-1 0 0,-1 0 0 0 0,0 0 1 0 0,1 1-1 0 0,-1-1 0 0 0,0 0 1 0 0,0 0-1 0 0,1 0 0 0 0,-1 0 1 0 0,-2 2-1 0 0,-8 15-2626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30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53 3457 0 0,'-5'-5'1343'0'0,"0"0"0"0"0,-1 1 1 0 0,0-1-1 0 0,1 1 1 0 0,-11-5-1 0 0,11 7-897 0 0,-1 0 0 0 0,1 0 0 0 0,0 0 0 0 0,0 1 0 0 0,-1 0 0 0 0,-10-2 0 0 0,11 3-389 0 0,-1 0 0 0 0,1 1 0 0 0,0-1 0 0 0,0 1 0 0 0,0 0 0 0 0,-1 0 0 0 0,1 1 0 0 0,0-1 0 0 0,1 1 0 0 0,-1 0 0 0 0,0 0 0 0 0,0 1 0 0 0,1 0 0 0 0,0 0 0 0 0,-1 0 0 0 0,1 0 0 0 0,-7 7 0 0 0,5-4 41 0 0,1 0 0 0 0,-1 1 1 0 0,1-1-1 0 0,0 1 0 0 0,1 0 1 0 0,-1 0-1 0 0,2 1 0 0 0,-1-1 0 0 0,1 1 1 0 0,0 0-1 0 0,0 0 0 0 0,1 0 1 0 0,0 0-1 0 0,1 0 0 0 0,0 0 1 0 0,0 1-1 0 0,0-1 0 0 0,1 0 0 0 0,1 1 1 0 0,1 14-1 0 0,-1-19-68 0 0,0 1-1 0 0,0 0 1 0 0,0-1-1 0 0,1 1 1 0 0,-1-1 0 0 0,1 1-1 0 0,0-1 1 0 0,1 0-1 0 0,-1 1 1 0 0,6 6 0 0 0,3 4 7 0 0,1-1 1 0 0,23 22-1 0 0,-29-31-43 0 0,0 0 1 0 0,0 0-1 0 0,1-1 0 0 0,0 0 0 0 0,0 0 0 0 0,0 0 0 0 0,0-1 0 0 0,0-1 0 0 0,10 4 0 0 0,0-3 36 0 0,1 0 0 0 0,-1-1-1 0 0,1 0 1 0 0,0-1 0 0 0,0-2 0 0 0,-1 1 0 0 0,1-2 0 0 0,0-1 0 0 0,19-4 0 0 0,-31 5-9 0 0,0-1 1 0 0,0 0 0 0 0,0 1-1 0 0,-1-2 1 0 0,1 1 0 0 0,-1-1-1 0 0,0 1 1 0 0,0-2 0 0 0,0 1 0 0 0,0 0-1 0 0,-1-1 1 0 0,1 0 0 0 0,-1 0-1 0 0,-1 0 1 0 0,1-1 0 0 0,4-9-1 0 0,-5 9 50 0 0,0 1 0 0 0,-1-1 0 0 0,0 0-1 0 0,0 1 1 0 0,-1-1 0 0 0,1 0-1 0 0,-1 0 1 0 0,0 0 0 0 0,-1 0 0 0 0,0 0-1 0 0,0-1 1 0 0,0 1 0 0 0,-1 0-1 0 0,1 0 1 0 0,-1 0 0 0 0,-1 0 0 0 0,-2-9-1 0 0,-3 0 247 0 0,-1 0 0 0 0,0 0 0 0 0,-1 1 0 0 0,-1 0 0 0 0,0 1-1 0 0,-21-22 1 0 0,25 29-355 0 0,-1-1-1 0 0,0 1 1 0 0,0 1 0 0 0,-1-1-1 0 0,1 1 1 0 0,-1 0-1 0 0,0 1 1 0 0,-1 0 0 0 0,1 0-1 0 0,-1 1 1 0 0,0 0-1 0 0,0 1 1 0 0,-16-3 0 0 0,18 5-273 0 0,1 0 0 0 0,0 0 0 0 0,0 0 0 0 0,0 1-1 0 0,0 0 1 0 0,0 1 0 0 0,0-1 0 0 0,0 1 0 0 0,-8 4 0 0 0,9-4-381 0 0,0 1 0 0 0,0 0 0 0 0,0 0 0 0 0,0 0 0 0 0,0 1 0 0 0,1 0 0 0 0,0-1 0 0 0,-1 1 0 0 0,2 1 0 0 0,-5 4 0 0 0,-1 6-2256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8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370 115 2593 0 0,'-10'-23'4510'0'0,"9"20"-3887"0"0,0 0-1 0 0,0-1 1 0 0,-1 1 0 0 0,1 0 0 0 0,-1 0 0 0 0,-3-5-1 0 0,-1 2-408 0 0,1 1 0 0 0,0 0 0 0 0,-1 0-1 0 0,0 0 1 0 0,0 0 0 0 0,-1 1-1 0 0,1 0 1 0 0,-1 1 0 0 0,0-1-1 0 0,0 1 1 0 0,0 0 0 0 0,0 1-1 0 0,-1 0 1 0 0,1 0 0 0 0,-1 1 0 0 0,-8-1-1 0 0,1 0-223 0 0,1 1-1 0 0,-1 1 1 0 0,1 0 0 0 0,0 1-1 0 0,-1 0 1 0 0,1 1-1 0 0,0 1 1 0 0,0 1-1 0 0,0 0 1 0 0,-17 7 0 0 0,26-9-48 0 0,1 1 1 0 0,0-1-1 0 0,0 1 1 0 0,0 0-1 0 0,0 0 1 0 0,0 0 0 0 0,1 0-1 0 0,-1 1 1 0 0,-4 6-1 0 0,7-8 25 0 0,0-1 0 0 0,0 0 0 0 0,1 1 0 0 0,-1-1 0 0 0,0 0 0 0 0,1 1 0 0 0,-1-1 0 0 0,1 1 0 0 0,-1 0 0 0 0,1-1 0 0 0,0 1-1 0 0,-1-1 1 0 0,1 1 0 0 0,0-1 0 0 0,0 1 0 0 0,0 0 0 0 0,0-1 0 0 0,1 1 0 0 0,-1-1 0 0 0,0 1 0 0 0,1-1 0 0 0,-1 1 0 0 0,1 0 0 0 0,-1-1-1 0 0,1 0 1 0 0,0 1 0 0 0,-1-1 0 0 0,1 1 0 0 0,0-1 0 0 0,0 0 0 0 0,0 0 0 0 0,2 2 0 0 0,3 2 18 0 0,0 0 0 0 0,0 0 1 0 0,0-1-1 0 0,1 0 0 0 0,0 0 0 0 0,-1 0 1 0 0,1-1-1 0 0,15 5 0 0 0,5-1-21 0 0,32 4 1 0 0,-11-2 7 0 0,-14-2 24 0 0,30 7 18 0 0,-54-11-9 0 0,-1 0 1 0 0,0 1-1 0 0,0 0 1 0 0,13 7-1 0 0,-20-10 23 0 0,0 0 0 0 0,-1 0-1 0 0,1 1 1 0 0,0-1 0 0 0,-1 1 0 0 0,1-1 0 0 0,-1 1-1 0 0,0-1 1 0 0,1 1 0 0 0,-1 0 0 0 0,0-1-1 0 0,0 1 1 0 0,0 0 0 0 0,0 0 0 0 0,0 0-1 0 0,0 0 1 0 0,0 3 0 0 0,-1-3 27 0 0,0 0 0 0 0,0-1 0 0 0,0 1 0 0 0,0-1-1 0 0,0 1 1 0 0,0 0 0 0 0,-1-1 0 0 0,1 1 0 0 0,-1-1 0 0 0,1 1 0 0 0,-1-1 0 0 0,1 1 0 0 0,-1-1 0 0 0,0 0-1 0 0,0 1 1 0 0,0-1 0 0 0,0 0 0 0 0,0 0 0 0 0,0 1 0 0 0,0-1 0 0 0,0 0 0 0 0,0 0 0 0 0,-1 0 0 0 0,0 1 0 0 0,-7 3 21 0 0,0 0 1 0 0,1 0 0 0 0,-2-1 0 0 0,1 0 0 0 0,0-1 0 0 0,-1 0 0 0 0,0 0 0 0 0,-15 2 0 0 0,-3-2-192 0 0,-50 0 0 0 0,65-2-89 0 0,-3-1 40 0 0,0 0 1 0 0,-17-4 0 0 0,30 4-178 0 0,-1-1-1 0 0,1 1 0 0 0,-1-1 1 0 0,1 0-1 0 0,0 0 1 0 0,0 0-1 0 0,0-1 1 0 0,0 1-1 0 0,0-1 1 0 0,0 0-1 0 0,0 0 1 0 0,0 0-1 0 0,0 0 1 0 0,1 0-1 0 0,-4-5 1 0 0,-1-3-3371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3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1120 0 0,'3'-5'11932'0'0,"-3"5"-11940"0"0,0 0 0 0 0,0 0-1 0 0,1-1 1 0 0,-1 1 0 0 0,0 0-1 0 0,0 0 1 0 0,0 0 0 0 0,1 0 0 0 0,-1 0-1 0 0,0 0 1 0 0,0 0 0 0 0,0 0-1 0 0,1 0 1 0 0,-1 0 0 0 0,0 0-1 0 0,0 0 1 0 0,0 0 0 0 0,1 0 0 0 0,-1 0-1 0 0,0 0 1 0 0,0 0 0 0 0,1 0-1 0 0,-1 0 1 0 0,0 0 0 0 0,0 0-1 0 0,0 0 1 0 0,1 0 0 0 0,-1 0 0 0 0,0 1-1 0 0,0-1 1 0 0,0 0 0 0 0,0 0-1 0 0,1 0 1 0 0,-1 0 0 0 0,0 1-1 0 0,0-1 10 0 0,0 1-1 0 0,0-1 1 0 0,0 1-1 0 0,0 0 1 0 0,0-1-1 0 0,0 1 1 0 0,0-1-1 0 0,1 1 1 0 0,-1 0-1 0 0,0-1 1 0 0,0 1-1 0 0,0-1 1 0 0,1 1-1 0 0,-1-1 1 0 0,0 1-1 0 0,1-1 1 0 0,-1 1-1 0 0,1-1 1 0 0,-1 1-1 0 0,0-1 1 0 0,1 1-1 0 0,0 0-1 0 0,0 0-1 0 0,0 0 1 0 0,0-1-1 0 0,-1 1 1 0 0,1 0-1 0 0,-1 0 1 0 0,1 1-1 0 0,-1-1 0 0 0,1 0 1 0 0,-1 0-1 0 0,1 0 1 0 0,-1 0-1 0 0,1 2 1 0 0,-6 129-2 0 0,9-47-57 0 0,-4-69 67 0 0,5 31 0 0 0,-2-32-5 0 0,1 93 131 0 0,6-69-151 0 0,-6-15 49 0 0,3 12 42 0 0,-5-33-46 0 0,-1-1-1 0 0,1 0 1 0 0,0 1 0 0 0,-1-1 0 0 0,1 0 0 0 0,0 0 0 0 0,0 0 0 0 0,1 0 0 0 0,-1-1-1 0 0,0 1 1 0 0,1-1 0 0 0,-1 1 0 0 0,1-1 0 0 0,-1 0 0 0 0,1 1 0 0 0,-1-1-1 0 0,1-1 1 0 0,4 2 0 0 0,9 2 111 0 0,-1-1 0 0 0,16 1-1 0 0,-27-4-143 0 0,188 13 1217 0 0,48-18-803 0 0,-199 4-407 0 0,94-1 13 0 0,24 2 37 0 0,-72-1-19 0 0,-57 1-151 0 0,-10 1-446 0 0,0-1 1 0 0,35-5-1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1656 0 0,'0'0'5404'0'0,"6"8"-2386"0"0,7-6-1267 0 0,42 6 1483 0 0,-39-6-3083 0 0,0-1 1 0 0,1-1-1 0 0,16-1 1 0 0,-23 0-100 0 0,10-1 25 0 0,26-7 0 0 0,-41 8-83 0 0,15-5 70 0 0,-19 5-57 0 0,-1 1 0 0 0,1-1 1 0 0,0 1-1 0 0,-1-1 1 0 0,1 1-1 0 0,0-1 0 0 0,-1 1 1 0 0,1-1-1 0 0,-1 0 1 0 0,1 1-1 0 0,-1-1 0 0 0,1 0 1 0 0,-1 1-1 0 0,0-1 1 0 0,1 0-1 0 0,-1 0 1 0 0,0 1-1 0 0,1-1 0 0 0,-1-1 1 0 0,0 1-7 0 0,1 0 0 0 0,-1 0 0 0 0,0 1 1 0 0,0-1-1 0 0,0 0 0 0 0,0 0 0 0 0,0 0 0 0 0,0 0 1 0 0,0 0-1 0 0,0 1 0 0 0,0-1 0 0 0,0 0 0 0 0,-1 0 1 0 0,1 0-1 0 0,0 0 0 0 0,0 1 0 0 0,-1-1 0 0 0,1 0 1 0 0,-1-1-1 0 0,-4-7-25 0 0,5 9 23 0 0,0-1-1 0 0,-1 1 1 0 0,1-1 0 0 0,0 1 0 0 0,-1-1 0 0 0,1 0 0 0 0,0 1-1 0 0,0-1 1 0 0,0 1 0 0 0,-1-1 0 0 0,1 0 0 0 0,0 1-1 0 0,0-1 1 0 0,0 0 0 0 0,0 1 0 0 0,0-1 0 0 0,0 0 0 0 0,1 0-1 0 0,0-5-5 0 0,4-34-23 0 0,-5 39 23 0 0,0 0 0 0 0,0 1 0 0 0,0-1 0 0 0,0 0 0 0 0,0 0 0 0 0,0 1 0 0 0,0-1 0 0 0,1 0 0 0 0,-1 0 0 0 0,0 1 0 0 0,1-1 0 0 0,-1 0 0 0 0,0 1 0 0 0,1-1 0 0 0,-1 1-1 0 0,1-1 1 0 0,-1 0 0 0 0,1 1 0 0 0,-1-1 0 0 0,1 1 0 0 0,-1-1 0 0 0,2 0 0 0 0,4-4-95 0 0,-6 5 98 0 0,15 0 132 0 0,3-1 5 0 0,1-2-28 0 0,4 0-79 0 0,38-2 0 0 0,94-1 45 0 0,-148 5-67 0 0,0 2 0 0 0,-1-1 0 0 0,14 3 0 0 0,14 1 37 0 0,-11-3-107 0 0,-13-1 105 0 0,-1 0 0 0 0,0 0 0 0 0,16-2 0 0 0,-24 2-32 0 0,-1 0 29 0 0,0 0-27 0 0,1 0-13 0 0,-1 0 0 0 0,1 0-17 0 0,-1 0-92 0 0,0 0 111 0 0,1 1-1 0 0,-1-1 1 0 0,0 0 0 0 0,1 1 0 0 0,-1-1 0 0 0,0 1 0 0 0,1-1 0 0 0,-1 1-1 0 0,0-1 1 0 0,0 1 0 0 0,1-1 0 0 0,-1 1 0 0 0,0-1 0 0 0,0 1 0 0 0,0-1 0 0 0,0 1-1 0 0,0-1 1 0 0,0 1 0 0 0,0-1 0 0 0,0 1 0 0 0,0-1 0 0 0,0 1 0 0 0,0-1-1 0 0,0 1 1 0 0,0-1 0 0 0,0 1 0 0 0,-1 0 0 0 0,-1 17-138 0 0,0-13 147 0 0,1 0 0 0 0,0-1 0 0 0,0 1 0 0 0,1 0 0 0 0,-1 0 0 0 0,1 0 0 0 0,0 0 0 0 0,1 0-1 0 0,-1-1 1 0 0,1 1 0 0 0,2 7 0 0 0,-3-11 7 0 0,1 0 0 0 0,0 0 0 0 0,-1 0 1 0 0,1 1-1 0 0,0-1 0 0 0,0 0 0 0 0,0 0 0 0 0,0-1 0 0 0,0 1 0 0 0,0 0 0 0 0,0 0 0 0 0,0 0 0 0 0,0-1 1 0 0,0 1-1 0 0,1 0 0 0 0,-1-1 0 0 0,0 1 0 0 0,0-1 0 0 0,1 0 0 0 0,-1 1 0 0 0,0-1 0 0 0,0 0 0 0 0,1 0 1 0 0,-1 0-1 0 0,3 0 0 0 0,2 0 17 0 0,1 0 1 0 0,0 0 0 0 0,0-1 0 0 0,8-2 0 0 0,-2 1-40 0 0,0 1 0 0 0,1 0 1 0 0,-1 1-1 0 0,18 2 1 0 0,23-1-17 0 0,-37-1 16 0 0,1 1 0 0 0,-1 1 0 0 0,0 1 0 0 0,27 7 0 0 0,-13-3 3 0 0,0 5-56 0 0,-17-5 39 0 0,-13-7 6 0 0,17 29-81 0 0,-17-23 76 0 0,-1 0 1 0 0,0 0-1 0 0,0 1 0 0 0,0-1 1 0 0,-2 11-1 0 0,-1 10-33 0 0,3-8 54 0 0,0-12-16 0 0,0 0 0 0 0,0 0 0 0 0,-3 14 0 0 0,1-10 49 0 0,1 1-1 0 0,0 0 1 0 0,1-1-1 0 0,0 13 1 0 0,1-10-39 0 0,-1-1 0 0 0,-3 25 1 0 0,2-29 13 0 0,1 0-1 0 0,0 0 1 0 0,0 0 0 0 0,1 0 0 0 0,0 0 0 0 0,3 10-1 0 0,-2-7-18 0 0,0 0 0 0 0,0 21 0 0 0,-1-8-100 0 0,-2 19-704 0 0,-4-18-3811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3:3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 2625 0 0,'-7'-12'17999'0'0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57 6065 0 0,'-1'-1'193'0'0,"1"0"-1"0"0,-1-1 1 0 0,1 1-1 0 0,-1-1 0 0 0,1 1 1 0 0,0 0-1 0 0,-1-1 1 0 0,1 1-1 0 0,0-1 0 0 0,0 1 1 0 0,0-1-1 0 0,0 1 1 0 0,0-1-1 0 0,1 1 1 0 0,-1-1-1 0 0,1-2 0 0 0,14-18 2060 0 0,-15 22-2189 0 0,1-1 1 0 0,-1 0-1 0 0,0 1 1 0 0,1-1 0 0 0,-1 1-1 0 0,1 0 1 0 0,-1-1-1 0 0,1 1 1 0 0,-1-1-1 0 0,1 1 1 0 0,-1 0-1 0 0,1-1 1 0 0,0 1-1 0 0,-1 0 1 0 0,1-1-1 0 0,0 1 1 0 0,-1 0 0 0 0,1 0-1 0 0,0 0 1 0 0,0 0-21 0 0,-1 0 1 0 0,0 0 0 0 0,1 0 0 0 0,-1 0 0 0 0,0 1 0 0 0,1-1-1 0 0,-1 0 1 0 0,0 0 0 0 0,1 0 0 0 0,-1 1 0 0 0,0-1 0 0 0,1 0-1 0 0,-1 1 1 0 0,0-1 0 0 0,0 0 0 0 0,0 1 0 0 0,1-1-1 0 0,-1 0 1 0 0,0 1 0 0 0,0-1 0 0 0,0 0 0 0 0,0 1 0 0 0,1 0-1 0 0,1 26 769 0 0,1 0-536 0 0,-1 9-139 0 0,-2-18-67 0 0,1 1 1 0 0,0-1-1 0 0,5 23 0 0 0,2 29 245 0 0,-3 10 7 0 0,0 130 621 0 0,2-46-548 0 0,0-27 354 0 0,-10-59-325 0 0,0-48-217 0 0,3 1 1 0 0,2 39 0 0 0,6 8-22 0 0,-4 82 0 0 0,-13-65-119 0 0,5-65-11 0 0,-1 45 1 0 0,-1 166 19 0 0,2-122 4 0 0,3 105-27 0 0,1-214-49 0 0,-6 107 78 0 0,0-16 311 0 0,1-26 129 0 0,0 20-284 0 0,-4 197-153 0 0,-2-81 13 0 0,1-52-67 0 0,9-142-24 0 0,0 0 0 0 0,3 20 0 0 0,0-20 1 0 0,-2 0 0 0 0,-1 20 0 0 0,-1-10 0 0 0,2-1 0 0 0,3 34 0 0 0,-2-36 23 0 0,-1-13-34 0 0,0 1 1 0 0,-1-1-1 0 0,-3 15 1 0 0,-2 24 49 0 0,5-27-25 0 0,-7 36 0 0 0,4-37 18 0 0,-1 38-1 0 0,5-39-26 0 0,0 0-1 0 0,-7 33 1 0 0,0-5-22 0 0,-2 11 40 0 0,-7 5-62 0 0,12-54-1 0 0,2 0 1 0 0,0 0-1 0 0,0 0 0 0 0,1 1 1 0 0,0-1-1 0 0,1 16 1 0 0,2-20-1580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0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28 1496 0 0,'-21'-27'10640'0'0,"22"28"-10575"0"0,0 0-1 0 0,0-1 1 0 0,0 1 0 0 0,-1 0 0 0 0,1 0-1 0 0,0 0 1 0 0,0 0 0 0 0,-1 1 0 0 0,1-1-1 0 0,0 2 1 0 0,4 15 376 0 0,-1 1-1 0 0,-1 0 1 0 0,0 0 0 0 0,-2 1-1 0 0,0 24 1 0 0,1 13 10 0 0,1 97 310 0 0,0-12-155 0 0,6 108-20 0 0,0-142-11 0 0,-14 84-117 0 0,4-167-378 0 0,2 88 259 0 0,0-9-183 0 0,8 82-111 0 0,-1-87 25 0 0,-3 39-126 0 0,6 84 120 0 0,1-87-23 0 0,-8 187 1 0 0,0-208-37 0 0,0-61-4 0 0,1 163-11 0 0,-3-104 10 0 0,5-52 24 0 0,-4-44-23 0 0,-1 0 0 0 0,0 19 1 0 0,-3 6-5 0 0,0-5-7 0 0,4 50 0 0 0,0-54 8 0 0,-2 0-1 0 0,-3 37 1 0 0,7 40-27 0 0,-5 52 26 0 0,1-25-29 0 0,4-32 118 0 0,1 93-73 0 0,-6-191-21 0 0,1 6-11 0 0,-1 6 45 0 0,1 0-1 0 0,2 1 1 0 0,6 28 0 0 0,-1-30 470 0 0,-3-9-2135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08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5049 0 0,'0'0'3816'0'0,"17"6"-1784"0"0,6-2-896 0 0,1-1 0 0 0,-1-1 0 0 0,1-1-1 0 0,28-3 1 0 0,30 2 1 0 0,91 13-160 0 0,89 3-667 0 0,26-7-231 0 0,-17-2-53 0 0,-17-6-2 0 0,-117-4 10 0 0,299-7-64 0 0,-116-1 74 0 0,243-13 31 0 0,-41-6 248 0 0,-20 7 338 0 0,-479 23-615 0 0,459-3 128 0 0,-429 5-109 0 0,348-3 1920 0 0,-306-7-1844 0 0,161-16 476 0 0,-39 7-545 0 0,22 21 100 0 0,115 8-275 0 0,-317-13-1472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7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0 385 8066 0 0,'0'0'3881'0'0,"10"4"-2779"0"0,-7-4-956 0 0,0 1 0 0 0,1-1-1 0 0,-1 0 1 0 0,0 0-1 0 0,0 0 1 0 0,0-1-1 0 0,0 1 1 0 0,0-1-1 0 0,1 0 1 0 0,-1 0-1 0 0,0 0 1 0 0,3-1 0 0 0,33-18 515 0 0,-17 7-465 0 0,0 0 0 0 0,-1-1 0 0 0,-1-1 0 0 0,-1-1 0 0 0,0-1-1 0 0,18-21 1 0 0,-15 12-114 0 0,-7 10 21 0 0,-1-1 1 0 0,23-37-1 0 0,-34 49-78 0 0,-1-1-1 0 0,1 1 1 0 0,-1 0 0 0 0,0-1-1 0 0,0 0 1 0 0,-1 1 0 0 0,1-1-1 0 0,-1 0 1 0 0,-1 0 0 0 0,1 1-1 0 0,-1-1 1 0 0,0 0 0 0 0,0 0-1 0 0,-1 0 1 0 0,1 0-1 0 0,-3-6 1 0 0,3 11-35 0 0,0 0-1 0 0,-1 0 1 0 0,1 0-1 0 0,-1 0 1 0 0,0 0-1 0 0,1 0 1 0 0,-1 0-1 0 0,0 0 1 0 0,1 0-1 0 0,-1 0 1 0 0,0 0-1 0 0,0 0 1 0 0,0 0-1 0 0,0 1 1 0 0,0-1-1 0 0,0 0 1 0 0,0 1-1 0 0,0-1 1 0 0,0 0-1 0 0,0 1 1 0 0,0-1-1 0 0,0 1 1 0 0,0 0-1 0 0,0-1 1 0 0,-1 1-1 0 0,1 0 1 0 0,0 0-1 0 0,0 0 1 0 0,0 0-1 0 0,-1 0 1 0 0,1 0-1 0 0,0 0 1 0 0,0 0-1 0 0,0 0 1 0 0,-1 1-1 0 0,1-1 1 0 0,0 0-1 0 0,0 1 1 0 0,0-1-1 0 0,0 1 1 0 0,0 0-1 0 0,0-1 1 0 0,0 1-1 0 0,0 0 1 0 0,0-1-1 0 0,0 1 1 0 0,0 0-1 0 0,0 0 1 0 0,0 0-1 0 0,1 0 1 0 0,-1 0-1 0 0,0 0 1 0 0,1 0-1 0 0,-2 1 1 0 0,-6 21-186 0 0,6-17 180 0 0,0 0-1 0 0,0 0 1 0 0,0 1 0 0 0,0-1 0 0 0,0 8-1 0 0,0 29-5 0 0,2 0-1 0 0,10 75 1 0 0,28 82 297 0 0,-36-189-247 0 0,1-2-11 0 0,-1 1 0 0 0,0-1 0 0 0,-1 1 0 0 0,1 11 0 0 0,-2-20-2 0 0,0 1 1 0 0,0-1 0 0 0,0 1-1 0 0,0 0 1 0 0,-1-1 0 0 0,1 1-1 0 0,0-1 1 0 0,-1 1 0 0 0,1-1-1 0 0,-1 1 1 0 0,1-1 0 0 0,-1 1-1 0 0,0-1 1 0 0,1 0 0 0 0,-1 1-1 0 0,0-1 1 0 0,0 0 0 0 0,0 1-1 0 0,0-1 1 0 0,0 0 0 0 0,-1 0-1 0 0,1 0 1 0 0,0 0 0 0 0,0 0-1 0 0,-1 0 1 0 0,1-1-1 0 0,0 1 1 0 0,-1 0 0 0 0,1-1-1 0 0,-1 1 1 0 0,-2 0 0 0 0,-2 0-36 0 0,0 0-1 0 0,-1-1 1 0 0,1 0 0 0 0,0 0-1 0 0,0 0 1 0 0,-1-1 0 0 0,1 0 0 0 0,0 0-1 0 0,0 0 1 0 0,0-1 0 0 0,0 0 0 0 0,0 0-1 0 0,1-1 1 0 0,-1 1 0 0 0,0-1 0 0 0,1 0-1 0 0,0-1 1 0 0,0 1 0 0 0,0-1 0 0 0,-5-5-1 0 0,10 9 15 0 0,0 0 0 0 0,-1-1 0 0 0,1 1 0 0 0,0 0 0 0 0,-1 0 0 0 0,1-1 0 0 0,0 1 0 0 0,0 0 0 0 0,-1 0 1 0 0,1-1-1 0 0,0 1 0 0 0,0 0 0 0 0,0-1 0 0 0,0 1 0 0 0,-1 0 0 0 0,1-1 0 0 0,0 1 0 0 0,0 0 0 0 0,0-1 0 0 0,0 1 0 0 0,0 0 0 0 0,0-1 0 0 0,0 1 0 0 0,0 0 0 0 0,0-1 0 0 0,0 1 0 0 0,0 0 0 0 0,0-1 0 0 0,0 1 0 0 0,0-1 0 0 0,0 1 0 0 0,0 0 0 0 0,0-1 0 0 0,1 0 0 0 0,-1 1-3 0 0,1-1-1 0 0,0 0 1 0 0,0 0 0 0 0,0 1 0 0 0,0-1-1 0 0,0 1 1 0 0,0-1 0 0 0,0 0-1 0 0,0 1 1 0 0,0 0 0 0 0,2-1 0 0 0,41-7-72 0 0,-34 7 57 0 0,11-1-214 0 0,0 0 0 0 0,0 1 0 0 0,1 2 0 0 0,-1 0 1 0 0,0 1-1 0 0,0 1 0 0 0,22 6 0 0 0,-25 0-4403 0 0,-10-3 2902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8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0 434 3921 0 0,'2'2'9568'0'0,"-1"-2"-9532"0"0,0 0 0 0 0,0 0-1 0 0,-1 0 1 0 0,1 0 0 0 0,0 0 0 0 0,-1 0 0 0 0,1 0-1 0 0,0 0 1 0 0,-1 0 0 0 0,1 0 0 0 0,0 0-1 0 0,-1-1 1 0 0,1 1 0 0 0,0 0 0 0 0,-1 0 0 0 0,1-1-1 0 0,-1 1 1 0 0,1 0 0 0 0,-1-1 0 0 0,2 0-1 0 0,14-23 220 0 0,-2 0-1 0 0,0-1 0 0 0,-1 0 0 0 0,-2-1 1 0 0,9-29-1 0 0,12-60-281 0 0,-12 41-114 0 0,-18 66 101 0 0,1-2-50 0 0,0 1 1 0 0,-1-1-1 0 0,2-17 0 0 0,5 56-1098 0 0,1 13 1421 0 0,27 74 1 0 0,50 103 809 0 0,-64-161-698 0 0,-23-57-46 0 0,-11 2 493 0 0,-5-9-674 0 0,1-1 0 0 0,0 0-1 0 0,0-1 1 0 0,-14-10 0 0 0,-53-43-361 0 0,66 48 186 0 0,12 10 23 0 0,1 0 0 0 0,-1 0-1 0 0,1 0 1 0 0,0-1 0 0 0,0 1-1 0 0,0-1 1 0 0,0 0 0 0 0,-2-4-1 0 0,5 7 15 0 0,-1 0 0 0 0,1 0 0 0 0,0 0-1 0 0,-1 0 1 0 0,1 0 0 0 0,0 0 0 0 0,0 0 0 0 0,0 0-1 0 0,0 0 1 0 0,0 0 0 0 0,0 0 0 0 0,0 0 0 0 0,0 0-1 0 0,0 0 1 0 0,0 0 0 0 0,1 0 0 0 0,-1 0 0 0 0,0 0-1 0 0,1 0 1 0 0,-1 0 0 0 0,0 0 0 0 0,1 0 0 0 0,-1 0-1 0 0,1 1 1 0 0,0-1 0 0 0,-1 0 0 0 0,1 0 0 0 0,0 1-1 0 0,-1-1 1 0 0,1 0 0 0 0,0 1 0 0 0,0-1 0 0 0,0 0 0 0 0,0 1-1 0 0,-1-1 1 0 0,1 1 0 0 0,0 0 0 0 0,0-1 0 0 0,0 1-1 0 0,0 0 1 0 0,0-1 0 0 0,2 1 0 0 0,5-2-67 0 0,-1 1 0 0 0,1 1 0 0 0,0-1 0 0 0,-1 1 0 0 0,1 0 0 0 0,0 1 0 0 0,-1 0 0 0 0,1 0 0 0 0,8 3 0 0 0,16 1-1233 0 0,24 1-2934 0 0,-35-6 1983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8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55 154 3441 0 0,'34'92'8120'0'0,"-34"-92"-7985"0"0,1 1 0 0 0,-1 0 0 0 0,0-1 0 0 0,1 1-1 0 0,-1 0 1 0 0,0 0 0 0 0,0-1 0 0 0,1 1 0 0 0,-1 0 0 0 0,0 0 0 0 0,0-1 0 0 0,0 1-1 0 0,0 0 1 0 0,0 0 0 0 0,0 0 0 0 0,0-1 0 0 0,0 1 0 0 0,0 0 0 0 0,0 0 0 0 0,-1-1-1 0 0,1 1 1 0 0,0 0 0 0 0,-1 1 0 0 0,0-3 10 0 0,-1 0-1 0 0,1 1 1 0 0,0-1-1 0 0,0 0 0 0 0,0 0 1 0 0,-1 1-1 0 0,1-1 1 0 0,0 0-1 0 0,0 0 1 0 0,0 0-1 0 0,0 0 1 0 0,0-1-1 0 0,-1 0 1 0 0,-7-11 63 0 0,0 0-1 0 0,0 0 1 0 0,1-1-1 0 0,1 1 1 0 0,0-2 0 0 0,1 1-1 0 0,1-1 1 0 0,-6-23-1 0 0,10 35-258 0 0,1-1 0 0 0,-1 1 0 0 0,1-1 0 0 0,0 1 0 0 0,0 0 0 0 0,1-1-1 0 0,-1 1 1 0 0,1 0 0 0 0,0-1 0 0 0,-1 1 0 0 0,1 0 0 0 0,1 0 0 0 0,-1-1 0 0 0,0 1-1 0 0,1 0 1 0 0,0 0 0 0 0,0 1 0 0 0,-1-1 0 0 0,2 0 0 0 0,-1 0 0 0 0,0 1 0 0 0,0 0-1 0 0,1-1 1 0 0,0 1 0 0 0,-1 0 0 0 0,1 0 0 0 0,0 0 0 0 0,6-2 0 0 0,-4 1-227 0 0,1 0 0 0 0,-1 1 1 0 0,0 0-1 0 0,1 0 0 0 0,0 1 1 0 0,0 0-1 0 0,-1 0 1 0 0,1 0-1 0 0,0 0 0 0 0,0 1 1 0 0,0 0-1 0 0,0 0 0 0 0,-1 1 1 0 0,1 0-1 0 0,0 0 0 0 0,7 2 1 0 0,13 8-2759 0 0,-13-6 675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9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193 127 6017 0 0,'-4'-6'937'0'0,"0"1"0"0"0,-1-1 0 0 0,0 1 0 0 0,0 1 1 0 0,0-1-1 0 0,-1 1 0 0 0,-11-7 0 0 0,14 9-866 0 0,0 0 1 0 0,0 1-1 0 0,-1 0 1 0 0,1 0-1 0 0,-1 0 1 0 0,1 0-1 0 0,-1 0 1 0 0,1 1 0 0 0,-1-1-1 0 0,1 1 1 0 0,-1 0-1 0 0,1 0 1 0 0,-1 0-1 0 0,0 1 1 0 0,1-1-1 0 0,-7 3 1 0 0,2-1-73 0 0,1 1 1 0 0,0 0 0 0 0,-1 0-1 0 0,1 0 1 0 0,-8 7 0 0 0,13-9-9 0 0,0 1 0 0 0,0-1 0 0 0,0 1 0 0 0,1-1 0 0 0,-1 1 0 0 0,1 0 0 0 0,-1 0 0 0 0,1-1 0 0 0,0 1 0 0 0,0 0 0 0 0,-1 0 0 0 0,1 1 1 0 0,1-1-1 0 0,-1 0 0 0 0,0 0 0 0 0,0 0 0 0 0,1 1 0 0 0,0-1 0 0 0,-1 0 0 0 0,1 1 0 0 0,0 2 0 0 0,0 1-4 0 0,1 0 0 0 0,-1 0 0 0 0,1 0 0 0 0,0 0 0 0 0,1 0 0 0 0,-1 0 0 0 0,1-1 0 0 0,1 1 0 0 0,-1-1 0 0 0,1 1 0 0 0,0-1 0 0 0,0 0 0 0 0,0 0 0 0 0,1 0 0 0 0,-1-1 0 0 0,1 1 0 0 0,0-1 0 0 0,1 0 0 0 0,9 7 0 0 0,-5-4-21 0 0,0-2-1 0 0,0 1 1 0 0,1-1 0 0 0,0-1-1 0 0,0 1 1 0 0,1-2-1 0 0,-1 1 1 0 0,1-2 0 0 0,0 1-1 0 0,0-2 1 0 0,0 1-1 0 0,11-1 1 0 0,-7-1-2 0 0,1 0-1 0 0,-1-1 1 0 0,0-1 0 0 0,1-1-1 0 0,-1 0 1 0 0,0-1 0 0 0,28-11 0 0 0,-40 14 38 0 0,0-1 0 0 0,-1 1 0 0 0,1-1 0 0 0,-1 0 0 0 0,1 0 0 0 0,-1 0 0 0 0,0 0 1 0 0,0 0-1 0 0,1 0 0 0 0,1-4 0 0 0,-3 5 4 0 0,-1 0 0 0 0,1 1 0 0 0,-1-1 0 0 0,0 0 0 0 0,1 0 0 0 0,-1 1-1 0 0,0-1 1 0 0,1 0 0 0 0,-1 0 0 0 0,0 1 0 0 0,0-1 0 0 0,0 0 0 0 0,0 0 0 0 0,0 0 0 0 0,0 0 0 0 0,0 1 0 0 0,0-1 0 0 0,0 0 0 0 0,0 0-1 0 0,-1 0 1 0 0,1 1 0 0 0,0-1 0 0 0,0 0 0 0 0,-1 0 0 0 0,1 0 0 0 0,0 1 0 0 0,-1-1 0 0 0,1 0 0 0 0,-1 1 0 0 0,1-1 0 0 0,-1 0 0 0 0,0 1-1 0 0,1-1 1 0 0,-1 1 0 0 0,1-1 0 0 0,-1 1 0 0 0,0-1 0 0 0,1 1 0 0 0,-1-1 0 0 0,0 1 0 0 0,0 0 0 0 0,1-1 0 0 0,-3 1 0 0 0,1-1-1 0 0,0 0 1 0 0,0 0 0 0 0,-1 0 0 0 0,1 0 0 0 0,0 0 0 0 0,0 0 0 0 0,-1 1-1 0 0,1 0 1 0 0,-1-1 0 0 0,1 1 0 0 0,0 0 0 0 0,-1 0 0 0 0,1 0 0 0 0,-1 0-1 0 0,1 1 1 0 0,-1-1 0 0 0,1 1 0 0 0,0-1 0 0 0,-1 1 0 0 0,1 0 0 0 0,0 0-1 0 0,-3 1 1 0 0,5-1-11 0 0,0 0 0 0 0,-1-1-1 0 0,1 1 1 0 0,0-1 0 0 0,0 1-1 0 0,0-1 1 0 0,-1 1 0 0 0,1 0 0 0 0,0-1-1 0 0,0 1 1 0 0,0-1 0 0 0,0 1-1 0 0,0 0 1 0 0,0-1 0 0 0,0 1-1 0 0,1-1 1 0 0,-1 1 0 0 0,0-1-1 0 0,0 1 1 0 0,0 0 0 0 0,1-1 0 0 0,-1 1-1 0 0,0-1 1 0 0,0 1 0 0 0,1-1-1 0 0,-1 1 1 0 0,0-1 0 0 0,1 1-1 0 0,-1-1 1 0 0,1 1 0 0 0,15 18 39 0 0,-13-17-26 0 0,3 5 20 0 0,1-1 0 0 0,0-1 0 0 0,0 1 0 0 0,0-1 0 0 0,0-1 0 0 0,1 1 0 0 0,0-1 0 0 0,0 0 0 0 0,0-1 0 0 0,1 0 0 0 0,-1 0 0 0 0,1-1 0 0 0,-1 0 0 0 0,1 0 0 0 0,0-1 0 0 0,0-1 0 0 0,0 1 0 0 0,-1-1 0 0 0,1-1 0 0 0,0 1 0 0 0,0-1 0 0 0,0-1 0 0 0,-1 0 0 0 0,1 0 0 0 0,-1-1 0 0 0,14-6 0 0 0,-19 8 17 0 0,0-1 1 0 0,1 1-1 0 0,-1-1 1 0 0,0 0-1 0 0,-1 0 1 0 0,1-1-1 0 0,0 1 1 0 0,0 0-1 0 0,-1-1 1 0 0,0 0-1 0 0,1 1 1 0 0,-1-1-1 0 0,0 0 1 0 0,0 0-1 0 0,-1-1 1 0 0,3-4-1 0 0,-2 4 78 0 0,-1-1 0 0 0,0 0 0 0 0,0 0 0 0 0,-1 0 0 0 0,1 0-1 0 0,-1 1 1 0 0,0-1 0 0 0,-1 0 0 0 0,1 0 0 0 0,-2-9 0 0 0,-2 2 128 0 0,1 1 0 0 0,-2-1 0 0 0,1 1 0 0 0,-2-1 0 0 0,1 2 0 0 0,-1-1 0 0 0,-1 1-1 0 0,-13-17 1 0 0,13 19-237 0 0,0 1 0 0 0,-1 0 0 0 0,1 1-1 0 0,-1-1 1 0 0,0 1 0 0 0,-1 1 0 0 0,0 0-1 0 0,1 0 1 0 0,-2 1 0 0 0,1 0 0 0 0,0 0-1 0 0,-17-3 1 0 0,20 6-140 0 0,0 0 0 0 0,0 0 0 0 0,0 0 0 0 0,0 1 0 0 0,0 0 0 0 0,0 0 0 0 0,1 1 1 0 0,-1 0-1 0 0,0 0 0 0 0,0 0 0 0 0,0 1 0 0 0,1-1 0 0 0,-1 2 0 0 0,0-1 0 0 0,1 0 0 0 0,0 1 0 0 0,0 0 0 0 0,0 0 0 0 0,0 1 0 0 0,0 0 0 0 0,1-1 0 0 0,-7 8 0 0 0,8-9-153 0 0,1 0 0 0 0,0 1 0 0 0,0-1 1 0 0,0 1-1 0 0,0 0 0 0 0,0-1 0 0 0,1 1 0 0 0,-1 0 0 0 0,1 0 0 0 0,0 0 0 0 0,0 0 0 0 0,0 0 0 0 0,0 1 0 0 0,0-1 0 0 0,1 0 0 0 0,-1 0 0 0 0,1 0 0 0 0,0 1 0 0 0,0-1 0 0 0,0 0 0 0 0,0 0 0 0 0,1 1 0 0 0,-1-1 0 0 0,1 0 0 0 0,0 0 0 0 0,0 0 0 0 0,0 0 0 0 0,0 0 0 0 0,1 0 0 0 0,-1 0 0 0 0,1 0 0 0 0,0 0 0 0 0,-1-1 0 0 0,5 5 0 0 0,6 6-1023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1 477 5897 0 0,'86'-15'4786'0'0,"-50"7"-3335"0"0,53-18-1 0 0,-78 22-1193 0 0,0-1-1 0 0,0 0 0 0 0,-1 0 0 0 0,19-14 1 0 0,-25 17-188 0 0,0-1 1 0 0,-1-1 0 0 0,1 1 0 0 0,-1 0-1 0 0,0-1 1 0 0,0 1 0 0 0,0-1 0 0 0,-1 0 0 0 0,1 0-1 0 0,-1 0 1 0 0,0-1 0 0 0,0 1 0 0 0,0 0 0 0 0,-1-1-1 0 0,2-5 1 0 0,-1-6 107 0 0,0 1-1 0 0,0-1 1 0 0,-2 1-1 0 0,-1-21 0 0 0,0 26-158 0 0,-1 0-1 0 0,0 0 0 0 0,0 0 0 0 0,-1 0 0 0 0,0 0 0 0 0,-1 1 0 0 0,-7-14 0 0 0,3 10-198 0 0,0 0 1 0 0,-1 0-1 0 0,0 1 0 0 0,-17-16 1 0 0,20 22 4 0 0,-1 0 0 0 0,1 0 0 0 0,-1 1 0 0 0,0 0 0 0 0,0 1 1 0 0,-1-1-1 0 0,0 1 0 0 0,1 1 0 0 0,-13-5 0 0 0,18 8 139 0 0,0-1 0 0 0,-1 1 0 0 0,1-1-1 0 0,0 1 1 0 0,-1 0 0 0 0,1 0 0 0 0,0 0 0 0 0,0 0 0 0 0,-1 0-1 0 0,1 1 1 0 0,0-1 0 0 0,0 1 0 0 0,-1-1 0 0 0,1 1 0 0 0,0 0 0 0 0,-3 1-1 0 0,2 0 14 0 0,1 0-1 0 0,-1 0 1 0 0,1 0-1 0 0,0 0 1 0 0,-1 0-1 0 0,1 1 1 0 0,0-1-1 0 0,0 1 1 0 0,0-1-1 0 0,-2 6 1 0 0,1-2 40 0 0,0 0-1 0 0,1 1 1 0 0,0-1 0 0 0,0 1 0 0 0,1-1-1 0 0,0 1 1 0 0,0-1 0 0 0,0 1-1 0 0,1 0 1 0 0,0 11 0 0 0,24 112 387 0 0,-2-16-315 0 0,2 144 119 0 0,-15 1 51 0 0,-8-215-38 0 0,2-1 0 0 0,13 73 0 0 0,-16-116-206 0 0,0 0-1 0 0,0 0 1 0 0,0 0-1 0 0,0 0 1 0 0,0 0-1 0 0,0 0 1 0 0,0 0-1 0 0,0 0 1 0 0,0 0-1 0 0,0 0 1 0 0,0 0-1 0 0,0 0 1 0 0,0 0-1 0 0,0 0 1 0 0,-1 0-1 0 0,1 0 1 0 0,0 0 0 0 0,0 0-1 0 0,0 0 1 0 0,0 0-1 0 0,0 0 1 0 0,0 0-1 0 0,0 0 1 0 0,0 0-1 0 0,0 0 1 0 0,0 0-1 0 0,0 0 1 0 0,0 0-1 0 0,0 0 1 0 0,0 0-1 0 0,0 0 1 0 0,0 0-1 0 0,0 0 1 0 0,0 1-1 0 0,0-1 1 0 0,0 0-1 0 0,0 0 1 0 0,0 0-1 0 0,0 0 1 0 0,0 0-1 0 0,0 0 1 0 0,0 0-1 0 0,0 0 1 0 0,0 0-1 0 0,0 0 1 0 0,0 0-1 0 0,0 0 1 0 0,0 0-1 0 0,0 0 1 0 0,0 0-1 0 0,0 0 1 0 0,0 1 0 0 0,0-1-1 0 0,0 0 1 0 0,0 0-1 0 0,0 0 1 0 0,0 0-1 0 0,0 0 1 0 0,0 0-1 0 0,0 0 1 0 0,0 0-1 0 0,0 0 1 0 0,-5-6-28 0 0,-5-9-345 0 0,3-2 159 0 0,0 1 1 0 0,2-1-1 0 0,-1 0 0 0 0,2-1 1 0 0,0 1-1 0 0,1-1 1 0 0,1 0-1 0 0,1 1 0 0 0,1-35 1 0 0,1 46 197 0 0,0 0 1 0 0,0 0 0 0 0,1 0 0 0 0,0 0 0 0 0,0 0 0 0 0,0 0 0 0 0,1 1-1 0 0,0-1 1 0 0,0 1 0 0 0,0 0 0 0 0,0 0 0 0 0,1 0 0 0 0,0 0-1 0 0,0 1 1 0 0,0-1 0 0 0,1 1 0 0 0,5-4 0 0 0,9-5 32 0 0,-1 1 0 0 0,2 1 0 0 0,28-12 0 0 0,-15 7-6 0 0,45-21 143 0 0,68-38 406 0 0,-143 74-571 0 0,5-4 92 0 0,0 0 0 0 0,-1 0 0 0 0,0 0 1 0 0,0-1-1 0 0,10-10 0 0 0,-16 15-73 0 0,0 0 0 0 0,0-1 0 0 0,0 1-1 0 0,0-1 1 0 0,0 1 0 0 0,0-1 0 0 0,-1 1 0 0 0,1-1 0 0 0,0 0 0 0 0,-1 1-1 0 0,1-1 1 0 0,-1 0 0 0 0,0 0 0 0 0,0 1 0 0 0,1-1 0 0 0,-1 0 0 0 0,0 0-1 0 0,-1 0 1 0 0,1 1 0 0 0,0-1 0 0 0,0 0 0 0 0,-1 0 0 0 0,1 1-1 0 0,-1-1 1 0 0,1 0 0 0 0,-1 1 0 0 0,0-1 0 0 0,0 1 0 0 0,0-1 0 0 0,0 1-1 0 0,0-1 1 0 0,0 1 0 0 0,0-1 0 0 0,0 1 0 0 0,-2-1 0 0 0,-1-3-97 0 0,-1 1 1 0 0,1 0 0 0 0,-1 0-1 0 0,0 1 1 0 0,0 0-1 0 0,-1-1 1 0 0,1 2 0 0 0,-1-1-1 0 0,1 1 1 0 0,-1 0-1 0 0,0 0 1 0 0,0 0 0 0 0,0 1-1 0 0,0 0 1 0 0,0 0-1 0 0,0 0 1 0 0,0 1 0 0 0,-1 0-1 0 0,1 0 1 0 0,0 1-1 0 0,0 0 1 0 0,0 0 0 0 0,0 0-1 0 0,0 1 1 0 0,-7 2-1 0 0,7-2 59 0 0,-1 1 0 0 0,1 0 0 0 0,-1 0-1 0 0,1 0 1 0 0,0 1 0 0 0,1 0-1 0 0,-1 0 1 0 0,1 0 0 0 0,-1 1 0 0 0,1 0-1 0 0,1 0 1 0 0,-1 0 0 0 0,1 1 0 0 0,0-1-1 0 0,0 1 1 0 0,0 0 0 0 0,1 0 0 0 0,0 1-1 0 0,0-1 1 0 0,0 1 0 0 0,1-1 0 0 0,-1 8-1 0 0,1-5 57 0 0,1 1 0 0 0,0 0 0 0 0,1-1 0 0 0,0 1 0 0 0,0-1 0 0 0,1 1 0 0 0,1 0 0 0 0,0-1 0 0 0,0 1 0 0 0,0-1 0 0 0,7 14-1 0 0,-7-18-30 0 0,0 0 0 0 0,1-1 0 0 0,0 1 0 0 0,0-1 0 0 0,0 1 0 0 0,0-1-1 0 0,1 0 1 0 0,0 0 0 0 0,0-1 0 0 0,0 1 0 0 0,0-1 0 0 0,0 0 0 0 0,1 0-1 0 0,-1 0 1 0 0,1 0 0 0 0,0-1 0 0 0,0 0 0 0 0,0 0 0 0 0,0 0-1 0 0,0-1 1 0 0,0 0 0 0 0,6 1 0 0 0,-1-1-14 0 0,0-1-1 0 0,-1 0 1 0 0,1 0 0 0 0,0-1 0 0 0,0-1-1 0 0,-1 0 1 0 0,1 0 0 0 0,-1 0-1 0 0,1-1 1 0 0,13-7 0 0 0,-11 4-475 0 0,0 0 0 0 0,0-1 0 0 0,-1 0 0 0 0,0-1 1 0 0,0-1-1 0 0,-1 1 0 0 0,10-12 0 0 0,9-6-3685 0 0,-17 14 2577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19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6 7906 0 0,'0'-1'92'0'0,"-1"1"0"0"0,0-1 1 0 0,1 1-1 0 0,-1-1 0 0 0,0 1 1 0 0,0 0-1 0 0,1-1 0 0 0,-1 1 1 0 0,0 0-1 0 0,0-1 0 0 0,0 1 0 0 0,0 0 1 0 0,1 0-1 0 0,-1 0 0 0 0,0 0 1 0 0,0 0-1 0 0,0 0 0 0 0,0 0 1 0 0,1 0-1 0 0,-1 0 0 0 0,0 1 1 0 0,0-1-1 0 0,0 0 0 0 0,0 0 1 0 0,1 1-1 0 0,-1-1 0 0 0,0 1 0 0 0,0-1 1 0 0,1 0-1 0 0,-1 1 0 0 0,0 0 1 0 0,-1 2-25 0 0,0 0 0 0 0,1 0 1 0 0,0-1-1 0 0,-1 1 0 0 0,1 0 1 0 0,1 0-1 0 0,-2 5 1 0 0,2-6-52 0 0,-5 19 325 0 0,2 0 0 0 0,0 0 0 0 0,2 1 0 0 0,1 36 0 0 0,16 86 983 0 0,-13-124-1240 0 0,-2-8 130 0 0,1-1 0 0 0,0 0 0 0 0,0 1-1 0 0,1-1 1 0 0,1 0 0 0 0,0 0-1 0 0,11 20 599 0 0,-8-43-243 0 0,-6-4-661 0 0,2 0-1 0 0,0 1 0 0 0,1-1 0 0 0,9-22 0 0 0,-11 34 47 0 0,0-1 1 0 0,0 1-1 0 0,1-1 0 0 0,-1 1 1 0 0,1 0-1 0 0,0 0 0 0 0,1 0 1 0 0,-1 1-1 0 0,1-1 0 0 0,-1 1 1 0 0,1 0-1 0 0,0 0 0 0 0,0 0 0 0 0,0 0 1 0 0,1 1-1 0 0,-1-1 0 0 0,1 1 1 0 0,8-3-1 0 0,-5 4-1 0 0,1-1 0 0 0,0 1-1 0 0,-1 0 1 0 0,1 1 0 0 0,0 0-1 0 0,-1 0 1 0 0,1 1 0 0 0,0 0-1 0 0,-1 1 1 0 0,1 0 0 0 0,-1 0 0 0 0,14 6-1 0 0,-9-2 75 0 0,0 0 1 0 0,-1 0-1 0 0,0 1 0 0 0,0 1 0 0 0,0 0 1 0 0,-1 0-1 0 0,12 13 0 0 0,-21-19 4 0 0,0-1-1 0 0,0 1 1 0 0,-1 0 0 0 0,1 0-1 0 0,-1 1 1 0 0,1-1 0 0 0,-1 0-1 0 0,0 0 1 0 0,0 1 0 0 0,0-1-1 0 0,0 1 1 0 0,0-1 0 0 0,0 1-1 0 0,-1-1 1 0 0,1 1-1 0 0,-1 0 1 0 0,0-1 0 0 0,0 1-1 0 0,0-1 1 0 0,0 1 0 0 0,0 0-1 0 0,-1-1 1 0 0,1 1 0 0 0,-1-1-1 0 0,1 1 1 0 0,-1-1 0 0 0,0 1-1 0 0,0-1 1 0 0,0 1 0 0 0,-1-1-1 0 0,1 0 1 0 0,0 0 0 0 0,-1 1-1 0 0,1-1 1 0 0,-1 0 0 0 0,-3 3-1 0 0,0 0 36 0 0,0 0-1 0 0,0-1 0 0 0,-1 0 1 0 0,1 1-1 0 0,-1-2 0 0 0,0 1 1 0 0,0-1-1 0 0,0 0 1 0 0,-1 0-1 0 0,1 0 0 0 0,-1-1 1 0 0,1 0-1 0 0,-8 1 0 0 0,0-2-88 0 0,0 0-1 0 0,1-2 1 0 0,-1 1-1 0 0,0-2 1 0 0,1 0-1 0 0,-1 0 1 0 0,-17-6-1 0 0,12 2-1175 0 0,1-1-1 0 0,-23-12 1 0 0,37 17 648 0 0,1 0 0 0 0,-1 0 1 0 0,1 0-1 0 0,0 0 0 0 0,0 0 0 0 0,0-1 1 0 0,-4-4-1 0 0,6 6 294 0 0,0 0-1 0 0,1 0 1 0 0,-1 1 0 0 0,1-1-1 0 0,0 0 1 0 0,-1 0 0 0 0,1 0-1 0 0,0 0 1 0 0,-1 1 0 0 0,1-1-1 0 0,0 0 1 0 0,0 0 0 0 0,0 0 0 0 0,0 0-1 0 0,0 0 1 0 0,0 0 0 0 0,0 0-1 0 0,0 0 1 0 0,0 1 0 0 0,0-1-1 0 0,0 0 1 0 0,1 0 0 0 0,-1 0-1 0 0,0 0 1 0 0,1 0 0 0 0,-1 1-1 0 0,0-1 1 0 0,1 0 0 0 0,-1 0 0 0 0,1 1-1 0 0,-1-1 1 0 0,1 0 0 0 0,0 0-1 0 0,-1 1 1 0 0,1-1 0 0 0,1 0-1 0 0,5-8 293 0 0,1-1 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0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1 177 464 0 0,'0'6'526'0'0,"1"-1"-1"0"0,0 0 1 0 0,0 0-1 0 0,0 1 1 0 0,1-1-1 0 0,0 0 1 0 0,0 0-1 0 0,0-1 1 0 0,1 1-1 0 0,0 0 1 0 0,-1-1-1 0 0,2 0 1 0 0,-1 1 0 0 0,0-1-1 0 0,1 0 1 0 0,0-1-1 0 0,0 1 1 0 0,7 4-1 0 0,-3-1-108 0 0,1-1 0 0 0,1 0 0 0 0,-1-1 1 0 0,1 0-1 0 0,-1-1 0 0 0,1 0 0 0 0,1 0 0 0 0,12 2 0 0 0,-17-5-321 0 0,1-1-1 0 0,0 1 1 0 0,-1-2 0 0 0,1 1-1 0 0,0-1 1 0 0,-1 0 0 0 0,1 0-1 0 0,-1-1 1 0 0,1 0-1 0 0,-1 0 1 0 0,0 0 0 0 0,0-1-1 0 0,0 0 1 0 0,0 0 0 0 0,0 0-1 0 0,-1-1 1 0 0,0 0 0 0 0,1 0-1 0 0,-1-1 1 0 0,7-7 0 0 0,-7 6-52 0 0,0 1 1 0 0,1-1 0 0 0,-2-1 0 0 0,1 1 0 0 0,-1-1 0 0 0,0 0 0 0 0,0 1 0 0 0,-1-2 0 0 0,0 1-1 0 0,0 0 1 0 0,-1-1 0 0 0,0 1 0 0 0,0-1 0 0 0,-1 0 0 0 0,0 0 0 0 0,0 1 0 0 0,-1-9 0 0 0,-1 10 2 0 0,0 0 0 0 0,-1 0 0 0 0,1 0 0 0 0,-1 0 0 0 0,-1 0 0 0 0,1 0 0 0 0,-1 1 0 0 0,0 0 0 0 0,0-1 0 0 0,-1 1 0 0 0,0 0 0 0 0,1 0 0 0 0,-2 1 0 0 0,1-1 0 0 0,0 1 0 0 0,-1 0 0 0 0,0 0 0 0 0,0 1 0 0 0,0-1 0 0 0,-9-3 0 0 0,7 3-48 0 0,1 1 1 0 0,-1 0 0 0 0,0 0-1 0 0,0 1 1 0 0,0 0 0 0 0,0 0-1 0 0,0 1 1 0 0,-1 0 0 0 0,1 0-1 0 0,0 1 1 0 0,-1-1 0 0 0,1 2-1 0 0,0-1 1 0 0,-1 1 0 0 0,1 0-1 0 0,-14 4 1 0 0,11-1-48 0 0,0 1 0 0 0,1-1-1 0 0,-1 1 1 0 0,1 1 0 0 0,0 0-1 0 0,1 0 1 0 0,-1 1 0 0 0,1 0-1 0 0,0 0 1 0 0,1 1 0 0 0,0 0-1 0 0,-11 16 1 0 0,17-21 30 0 0,0 1 1 0 0,0-1-1 0 0,0 0 0 0 0,0 1 0 0 0,1-1 1 0 0,-1 1-1 0 0,1-1 0 0 0,0 1 0 0 0,0-1 1 0 0,0 1-1 0 0,0-1 0 0 0,1 1 0 0 0,-1-1 1 0 0,1 1-1 0 0,0-1 0 0 0,0 0 0 0 0,1 1 1 0 0,-1-1-1 0 0,0 0 0 0 0,1 0 1 0 0,0 0-1 0 0,2 4 0 0 0,1 1 32 0 0,1-1 0 0 0,0 1 1 0 0,0-1-1 0 0,0 0 0 0 0,1 0 0 0 0,0-1 0 0 0,8 7 0 0 0,-9-10-30 0 0,-1 1 0 0 0,1-1-1 0 0,-1 0 1 0 0,1-1-1 0 0,0 1 1 0 0,0-1-1 0 0,0 0 1 0 0,1-1 0 0 0,-1 1-1 0 0,0-1 1 0 0,1-1-1 0 0,-1 1 1 0 0,0-1 0 0 0,1 0-1 0 0,-1-1 1 0 0,1 1-1 0 0,-1-1 1 0 0,0 0 0 0 0,10-4-1 0 0,-10 4 28 0 0,-1-2-1 0 0,1 1 0 0 0,-1 0 0 0 0,0-1 1 0 0,1 0-1 0 0,-2 0 0 0 0,1-1 1 0 0,0 0-1 0 0,-1 1 0 0 0,1-1 1 0 0,-1-1-1 0 0,0 1 0 0 0,0-1 0 0 0,-1 1 1 0 0,1-1-1 0 0,-1 0 0 0 0,3-8 1 0 0,-4 11 5 0 0,-1 0 1 0 0,0 0 0 0 0,0 1-1 0 0,-1-1 1 0 0,1 0-1 0 0,0 0 1 0 0,-1 0 0 0 0,1 0-1 0 0,-1 0 1 0 0,1 0 0 0 0,-1 0-1 0 0,0 0 1 0 0,0 0-1 0 0,0 0 1 0 0,0 0 0 0 0,0 0-1 0 0,0 0 1 0 0,-1 0 0 0 0,1 0-1 0 0,-1 0 1 0 0,1 0-1 0 0,-1 0 1 0 0,0 0 0 0 0,0 0-1 0 0,0 1 1 0 0,0-1 0 0 0,0 0-1 0 0,0 0 1 0 0,-2-1-1 0 0,3 3 14 0 0,-1 0-188 0 0,0 0 144 0 0,1 1 0 0 0,-1-1 0 0 0,0 1 0 0 0,1-1 0 0 0,-1 1 0 0 0,1-1 0 0 0,-1 1 0 0 0,1-1 0 0 0,-1 1 0 0 0,1-1 0 0 0,-1 1 0 0 0,1 0 0 0 0,-1-1 0 0 0,1 1 0 0 0,0 0 0 0 0,0 0 0 0 0,-1-1 0 0 0,1 1 0 0 0,0 0 0 0 0,0-1 0 0 0,0 1 1 0 0,0 0-1 0 0,0 0 0 0 0,-1 0 0 0 0,2-1 0 0 0,-1 2 0 0 0,0 22-94 0 0,3-10 111 0 0,0 0 0 0 0,2 0 0 0 0,-1 0 0 0 0,9 15 0 0 0,-11-23-204 0 0,1 0 0 0 0,1 0 0 0 0,-1-1 0 0 0,1 1 0 0 0,0-1 1 0 0,0 0-1 0 0,1 0 0 0 0,0 0 0 0 0,-1 0 0 0 0,2-1 1 0 0,6 5-1 0 0,-10-8-26 0 0,-1 0 0 0 0,1 0 0 0 0,-1-1 0 0 0,1 1 1 0 0,0 0-1 0 0,-1-1 0 0 0,1 1 0 0 0,0-1 0 0 0,-1 0 1 0 0,1 0-1 0 0,0 0 0 0 0,2 0 0 0 0,4-1-1520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1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65 388 3641 0 0,'12'-5'1542'0'0,"0"1"0"0"0,0 0 0 0 0,16-3-1 0 0,-15 4-899 0 0,-1 0-1 0 0,24-10 0 0 0,-30 11-513 0 0,-1-1 1 0 0,0 1-1 0 0,0-1 0 0 0,0 0 1 0 0,0 0-1 0 0,0 0 1 0 0,0-1-1 0 0,-1 0 0 0 0,0 0 1 0 0,0 0-1 0 0,0 0 0 0 0,0-1 1 0 0,-1 0-1 0 0,5-7 1 0 0,-5 7-84 0 0,-1 1 0 0 0,0-1 1 0 0,0 0-1 0 0,0 0 1 0 0,-1 0-1 0 0,0 0 1 0 0,0 0-1 0 0,0 0 0 0 0,0 0 1 0 0,-1-9-1 0 0,-1 0 77 0 0,0 1-1 0 0,-7-23 1 0 0,6 28-80 0 0,-3-7 47 0 0,0 1-1 0 0,-2-1 1 0 0,0 2-1 0 0,0-1 0 0 0,-1 1 1 0 0,-15-18-1 0 0,21 28-86 0 0,-1 0-1 0 0,1 0 0 0 0,-1 0 1 0 0,1 0-1 0 0,-1 1 0 0 0,0-1 1 0 0,0 1-1 0 0,0 0 0 0 0,0 0 1 0 0,0 0-1 0 0,0 0 0 0 0,0 1 1 0 0,-1-1-1 0 0,1 1 0 0 0,-1 0 1 0 0,1 0-1 0 0,-1 0 1 0 0,0 0-1 0 0,1 1 0 0 0,-1-1 1 0 0,0 1-1 0 0,1 0 0 0 0,-1 0 1 0 0,0 0-1 0 0,0 1 0 0 0,1-1 1 0 0,-7 3-1 0 0,4-1-22 0 0,0 0-1 0 0,0 1 1 0 0,1 0 0 0 0,-1 0-1 0 0,1 0 1 0 0,0 1-1 0 0,-1-1 1 0 0,2 1 0 0 0,-1 1-1 0 0,0-1 1 0 0,1 1 0 0 0,0-1-1 0 0,0 1 1 0 0,0 1 0 0 0,-4 7-1 0 0,4-5 46 0 0,0 1 0 0 0,1 0 0 0 0,0 0 0 0 0,0 0 0 0 0,1 0 0 0 0,0 1 0 0 0,1-1 0 0 0,0 0 0 0 0,1 1 1 0 0,0-1-1 0 0,0 1 0 0 0,3 16 0 0 0,3 9 36 0 0,2-1 0 0 0,14 36 0 0 0,-16-49-61 0 0,2 3-17 0 0,1 0-1 0 0,2 0 1 0 0,14 26 0 0 0,-17-38-105 0 0,0 1 0 0 0,1-1 0 0 0,0-1 0 0 0,1 0 0 0 0,0 0 1 0 0,23 18-1 0 0,-30-27-6 0 0,0 0 1 0 0,0 0-1 0 0,0 0 1 0 0,1-1 0 0 0,-1 0-1 0 0,0 1 1 0 0,1-1-1 0 0,0 0 1 0 0,-1-1-1 0 0,1 1 1 0 0,-1-1 0 0 0,1 1-1 0 0,0-1 1 0 0,-1 0-1 0 0,1-1 1 0 0,0 1-1 0 0,-1 0 1 0 0,1-1 0 0 0,0 0-1 0 0,-1 0 1 0 0,1 0-1 0 0,-1 0 1 0 0,0-1-1 0 0,1 0 1 0 0,-1 1 0 0 0,6-5-1 0 0,-6 4-93 0 0,1-1-1 0 0,0 0 0 0 0,-1 0 1 0 0,0 0-1 0 0,1 0 0 0 0,-1-1 1 0 0,0 1-1 0 0,-1-1 0 0 0,1 0 1 0 0,-1 1-1 0 0,1-1 0 0 0,-1 0 1 0 0,-1-1-1 0 0,1 1 0 0 0,0 0 1 0 0,-1-1-1 0 0,0 1 1 0 0,0 0-1 0 0,0-1 0 0 0,-1 1 1 0 0,1-7-1 0 0,-8-23 262 0 0,2 16 766 0 0,5 17-747 0 0,0 1-1 0 0,0 0 0 0 0,-1 0 1 0 0,1 0-1 0 0,0-1 1 0 0,0 1-1 0 0,0 0 1 0 0,0 0-1 0 0,0-1 1 0 0,0 1-1 0 0,0 0 1 0 0,0 0-1 0 0,0-1 0 0 0,0 1 1 0 0,0 0-1 0 0,1 0 1 0 0,-1 0-1 0 0,0-1 1 0 0,0 1-1 0 0,0 0 1 0 0,0 0-1 0 0,0-1 0 0 0,0 1 1 0 0,0 0-1 0 0,1 0 1 0 0,-1 0-1 0 0,0 0 1 0 0,0-1-1 0 0,0 1 1 0 0,0 0-1 0 0,1 0 0 0 0,-1 0 1 0 0,0 0-1 0 0,1-1 1 0 0,9 2 878 0 0,17 10-501 0 0,-20-8-173 0 0,4 1-116 0 0,0-1 0 0 0,0 0 0 0 0,0-1 0 0 0,1 0 0 0 0,-1-1 0 0 0,0 0 1 0 0,1-1-1 0 0,-1 0 0 0 0,1-1 0 0 0,-1 0 0 0 0,0-1 0 0 0,1 0 1 0 0,-1 0-1 0 0,0-2 0 0 0,0 1 0 0 0,14-8 0 0 0,-24 11-99 0 0,0-1 0 0 0,0 0 0 0 0,0 0 0 0 0,0 0 0 0 0,0 1 0 0 0,0-1 1 0 0,0 0-1 0 0,0 0 0 0 0,0 0 0 0 0,0-1 0 0 0,0 1 0 0 0,-1 0 0 0 0,1 0 0 0 0,0 0 0 0 0,-1-1 0 0 0,1 1 0 0 0,-1 0 0 0 0,1 0 0 0 0,-1-1 0 0 0,0-1 0 0 0,1 0 55 0 0,-1 0-1 0 0,0 1 0 0 0,-1-1 0 0 0,1 0 0 0 0,0 0 1 0 0,-1 0-1 0 0,1 0 0 0 0,-1 0 0 0 0,-1-3 0 0 0,-2-1 59 0 0,1 0 0 0 0,-1 0-1 0 0,0 0 1 0 0,0 1 0 0 0,-1-1-1 0 0,-6-7 1 0 0,5 9-136 0 0,0 0 0 0 0,-1 0 0 0 0,1 0 0 0 0,-1 1-1 0 0,0 0 1 0 0,0 0 0 0 0,0 1 0 0 0,-1 0 0 0 0,1 0 0 0 0,-1 1 0 0 0,0 0 0 0 0,-13-2-1 0 0,17 3-38 0 0,-1 0 0 0 0,1 1 0 0 0,-1 0 0 0 0,0 0 0 0 0,1 0 0 0 0,-1 0 0 0 0,0 1 0 0 0,1 0 0 0 0,-1-1 0 0 0,1 2 0 0 0,-1-1 0 0 0,1 1 0 0 0,0-1 0 0 0,-1 1 0 0 0,1 0 0 0 0,0 1 0 0 0,0-1 0 0 0,1 1 0 0 0,-1-1 0 0 0,0 1 0 0 0,1 0 0 0 0,-1 1-1 0 0,-2 3 1 0 0,3-3 25 0 0,1 0-1 0 0,0-1 1 0 0,0 1-1 0 0,0 0 1 0 0,0 1-1 0 0,1-1 1 0 0,-1 0-1 0 0,1 0 1 0 0,0 1-1 0 0,1-1 1 0 0,-1 1-1 0 0,1-1 1 0 0,0 5-1 0 0,0-1 6 0 0,1-1 0 0 0,0 0-1 0 0,1 0 1 0 0,-1 0-1 0 0,1 0 1 0 0,1 0 0 0 0,4 10-1 0 0,-1-6-27 0 0,0 0 1 0 0,1 0-1 0 0,0-1 0 0 0,1 0 0 0 0,0 0 1 0 0,0-1-1 0 0,1 0 0 0 0,20 15 0 0 0,-20-18-32 0 0,1 0-1 0 0,-1-1 0 0 0,1-1 1 0 0,1 0-1 0 0,-1 0 1 0 0,1-1-1 0 0,-1 0 1 0 0,1-1-1 0 0,21 3 1 0 0,-23-5 9 0 0,0 1 1 0 0,0-1 0 0 0,0-1-1 0 0,1 1 1 0 0,-1-2 0 0 0,0 1-1 0 0,-1-1 1 0 0,1 0 0 0 0,0-1-1 0 0,-1 0 1 0 0,1-1 0 0 0,10-5-1 0 0,-13 4-28 0 0,0 0 0 0 0,0 0-1 0 0,-1 0 1 0 0,0 0 0 0 0,0-1-1 0 0,0 0 1 0 0,-1 0 0 0 0,1-1-1 0 0,-2 1 1 0 0,1-1 0 0 0,-1 0-1 0 0,0 0 1 0 0,0 0 0 0 0,0 0-1 0 0,-1 0 1 0 0,-1 0 0 0 0,1-1-1 0 0,-1 1 1 0 0,0-1 0 0 0,-1 0 0 0 0,0 1-1 0 0,0-1 1 0 0,-1 1 0 0 0,1-1-1 0 0,-3-8 1 0 0,2 12 106 0 0,-1 1-1 0 0,1 0 1 0 0,0-1 0 0 0,-1 1-1 0 0,0 0 1 0 0,1 0 0 0 0,-1-1-1 0 0,-1 1 1 0 0,1 1 0 0 0,0-1-1 0 0,-4-3 1 0 0,5 5 50 0 0,3 13-227 0 0,10 17 275 0 0,-1-3 287 0 0,-1-1 0 0 0,9 40 0 0 0,-17-49-284 0 0,-1-9 10 0 0,1 0 0 0 0,-1-1 0 0 0,1 1 0 0 0,4 9 619 0 0,-7-26 235 0 0,-7-29-704 0 0,-11-70-271 0 0,18 99-84 0 0,0 0 1 0 0,1 0-1 0 0,0 0 0 0 0,1 0 0 0 0,0 0 0 0 0,1 0 0 0 0,0 0 1 0 0,5-15-1 0 0,-6 23 17 0 0,0 1 1 0 0,-1 0 0 0 0,1-1-1 0 0,0 1 1 0 0,0 0 0 0 0,0-1-1 0 0,0 1 1 0 0,0 0 0 0 0,0 0-1 0 0,0 0 1 0 0,0 0 0 0 0,0 0-1 0 0,0 0 1 0 0,1 0 0 0 0,-1 0-1 0 0,0 1 1 0 0,1-1 0 0 0,-1 0-1 0 0,1 1 1 0 0,1-1 0 0 0,1 0-10 0 0,-1 0 0 0 0,1 1 1 0 0,0 0-1 0 0,-1 0 0 0 0,1 0 1 0 0,-1 0-1 0 0,1 1 1 0 0,5 1-1 0 0,0 0 3 0 0,0 1 1 0 0,0 0-1 0 0,0 1 1 0 0,-1 0-1 0 0,1 0 1 0 0,8 7-1 0 0,3 5-24 0 0,-2 0 0 0 0,1 1 0 0 0,-2 1 0 0 0,18 24 0 0 0,-31-36 50 0 0,-1-1-1 0 0,1 1 1 0 0,-1 0 0 0 0,0 0 0 0 0,-1 1 0 0 0,1-1-1 0 0,-1 0 1 0 0,2 12 0 0 0,1 18-1429 0 0,-2 0-3572 0 0,-3-33 4422 0 0,0 5-902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62 251 3545 0 0,'35'8'3605'0'0,"60"5"0"0"0,-76-12-2853 0 0,0-1-1 0 0,0-1 1 0 0,1 0 0 0 0,33-7 0 0 0,-50 7-630 0 0,-1 1 0 0 0,1-1 0 0 0,-1 0 1 0 0,1 0-1 0 0,-1 0 0 0 0,0 0 0 0 0,1 0 1 0 0,-1 0-1 0 0,0-1 0 0 0,0 1 0 0 0,0-1 1 0 0,1 1-1 0 0,-2-1 0 0 0,1 0 0 0 0,0 0 1 0 0,0 0-1 0 0,-1 0 0 0 0,1 0 0 0 0,2-5 0 0 0,-3 4 13 0 0,0-1 0 0 0,0 1 0 0 0,-1-1 0 0 0,1 0 0 0 0,-1 1 0 0 0,1-1 0 0 0,-1 0-1 0 0,0 0 1 0 0,-1 1 0 0 0,1-1 0 0 0,-1 0 0 0 0,1 1 0 0 0,-3-6 0 0 0,0-1-78 0 0,0 1-1 0 0,-1 0 1 0 0,0 0 0 0 0,-1 0 0 0 0,1 0 0 0 0,-2 1 0 0 0,1-1 0 0 0,-1 2 0 0 0,-1-1-1 0 0,1 0 1 0 0,-1 1 0 0 0,-1 1 0 0 0,1-1 0 0 0,-1 1 0 0 0,-14-9 0 0 0,12 10-149 0 0,0-1 0 0 0,-1 2 0 0 0,1-1 0 0 0,-1 1 0 0 0,0 1 0 0 0,0 0 0 0 0,0 1 0 0 0,0 0 0 0 0,-1 0 0 0 0,1 1 0 0 0,0 1 0 0 0,-1 0 0 0 0,-16 2 0 0 0,22-1-62 0 0,0 0 0 0 0,0 0 0 0 0,0 1 0 0 0,0 0-1 0 0,0 0 1 0 0,0 1 0 0 0,1-1 0 0 0,-9 6 0 0 0,12-6-56 0 0,-1 0-1 0 0,1 0 1 0 0,0-1 0 0 0,0 2 0 0 0,0-1-1 0 0,0 0 1 0 0,0 0 0 0 0,0 1 0 0 0,1-1 0 0 0,-1 0-1 0 0,1 1 1 0 0,0 0 0 0 0,-1-1 0 0 0,1 1 0 0 0,0 0-1 0 0,1 0 1 0 0,-1-1 0 0 0,0 1 0 0 0,1 6-1 0 0,-1-4-571 0 0,1 0 0 0 0,0 1 0 0 0,0-1 0 0 0,1 0-1 0 0,0 0 1 0 0,0 1 0 0 0,0-1 0 0 0,0 0-1 0 0,1 0 1 0 0,0 0 0 0 0,0 0 0 0 0,4 7 0 0 0,6 9 297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2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30 452 4273 0 0,'0'0'3125'0'0,"9"11"-609"0"0,-1-7-2202 0 0,-1 0-1 0 0,1-1 1 0 0,0 0-1 0 0,0 0 1 0 0,0-1-1 0 0,0 1 0 0 0,1-2 1 0 0,-1 1-1 0 0,1-1 1 0 0,16-1-1 0 0,-3 0-65 0 0,0-2 0 0 0,-1 0 0 0 0,27-7 0 0 0,-43 8-149 0 0,0 0 0 0 0,0-1 0 0 0,0 1 0 0 0,-1-1 0 0 0,1 0 1 0 0,0 0-1 0 0,-1-1 0 0 0,1 1 0 0 0,6-6 0 0 0,-10 6-5 0 0,1 0-1 0 0,0 1 1 0 0,-1-1-1 0 0,1 0 1 0 0,-1 0-1 0 0,0-1 1 0 0,0 1-1 0 0,0 0 1 0 0,0 0-1 0 0,0 0 1 0 0,0-1-1 0 0,0 1 1 0 0,-1-1-1 0 0,1 1 1 0 0,-1 0-1 0 0,0-1 1 0 0,0 1-1 0 0,0-1 1 0 0,0 1-1 0 0,0-1 1 0 0,0 1-1 0 0,-1-3 1 0 0,-1-3-51 0 0,0 0 0 0 0,0 1 0 0 0,-1-1 0 0 0,0 1 0 0 0,0 0 0 0 0,-1 0 0 0 0,0 0 0 0 0,0 0 0 0 0,0 1 1 0 0,-1-1-1 0 0,0 1 0 0 0,0 0 0 0 0,-1 1 0 0 0,0-1 0 0 0,0 1 0 0 0,0 0 0 0 0,-13-7 0 0 0,11 7-92 0 0,0 1-1 0 0,-1 0 0 0 0,1 0 1 0 0,-1 1-1 0 0,0 0 1 0 0,0 0-1 0 0,0 1 1 0 0,0 0-1 0 0,0 1 1 0 0,-1 0-1 0 0,1 1 0 0 0,-1-1 1 0 0,1 2-1 0 0,-17 2 1 0 0,21-2 4 0 0,1 0 0 0 0,-1 0 0 0 0,1 0 1 0 0,0 1-1 0 0,0 0 0 0 0,0 0 0 0 0,0 0 0 0 0,0 0 0 0 0,0 0 1 0 0,0 1-1 0 0,1 0 0 0 0,-1 0 0 0 0,1 0 0 0 0,0 0 1 0 0,0 0-1 0 0,0 1 0 0 0,0-1 0 0 0,1 1 0 0 0,-1 0 1 0 0,1 0-1 0 0,0 0 0 0 0,0 0 0 0 0,0 0 0 0 0,1 1 1 0 0,-1-1-1 0 0,1 0 0 0 0,0 1 0 0 0,1-1 0 0 0,-1 8 0 0 0,1-4 28 0 0,1-1 0 0 0,1 1 0 0 0,0-1-1 0 0,0 0 1 0 0,0 0 0 0 0,1 0 0 0 0,0 0 0 0 0,0 0-1 0 0,1 0 1 0 0,0-1 0 0 0,0 1 0 0 0,0-1-1 0 0,1 0 1 0 0,0-1 0 0 0,0 1 0 0 0,1-1-1 0 0,-1 0 1 0 0,8 5 0 0 0,-5-4 22 0 0,0-1 0 0 0,1 1 0 0 0,-1-1 0 0 0,1 0-1 0 0,0-1 1 0 0,1 0 0 0 0,-1-1 0 0 0,1 0 0 0 0,0 0 0 0 0,0-1 0 0 0,0-1 0 0 0,0 1 0 0 0,11-1 0 0 0,-14-1 14 0 0,0-1 0 0 0,1 0 0 0 0,-1 0 1 0 0,0 0-1 0 0,0-1 0 0 0,0 0 0 0 0,0-1 0 0 0,0 1 1 0 0,0-1-1 0 0,0-1 0 0 0,-1 1 0 0 0,0-1 1 0 0,0 0-1 0 0,0 0 0 0 0,0-1 0 0 0,5-5 0 0 0,-5 3 15 0 0,0 0 1 0 0,-1 0-1 0 0,0-1 0 0 0,0 1 0 0 0,-1-1 0 0 0,1 0 0 0 0,-2 0 0 0 0,1-1 0 0 0,-1 1 0 0 0,-1-1 0 0 0,1 1 0 0 0,1-18 0 0 0,-2 7-23 0 0,-2 1 0 0 0,0-1 0 0 0,-1 1 1 0 0,0-1-1 0 0,-2 0 0 0 0,0 1 0 0 0,-10-33 0 0 0,5 30-1 0 0,0 0 0 0 0,-1 0-1 0 0,-1 1 1 0 0,-1 0 0 0 0,0 1 0 0 0,-17-21 0 0 0,27 39-17 0 0,1 1 1 0 0,0-1 0 0 0,0 1-1 0 0,0 0 1 0 0,-1-1 0 0 0,1 1 0 0 0,0-1-1 0 0,0 1 1 0 0,-1-1 0 0 0,1 1 0 0 0,0 0-1 0 0,-1-1 1 0 0,1 1 0 0 0,-1 0-1 0 0,1-1 1 0 0,0 1 0 0 0,-1 0 0 0 0,1 0-1 0 0,-1-1 1 0 0,1 1 0 0 0,-1 0 0 0 0,1 0-1 0 0,-1 0 1 0 0,1 0 0 0 0,0-1-1 0 0,-2 1 1 0 0,5 14-366 0 0,12 22-161 0 0,76 184 799 0 0,-39-86-186 0 0,-48-126-86 0 0,16 37 118 0 0,-18-42-71 0 0,-1 0 0 0 0,1 0 0 0 0,0 0-1 0 0,0 0 1 0 0,0-1 0 0 0,1 1 0 0 0,-1 0 0 0 0,1-1 0 0 0,-1 0-1 0 0,7 4 1 0 0,-8-5-37 0 0,-1-1-1 0 0,1 1 1 0 0,0-1 0 0 0,0 0-1 0 0,0 1 1 0 0,0-1-1 0 0,0 0 1 0 0,0 0 0 0 0,0 0-1 0 0,0 0 1 0 0,0 0-1 0 0,0 0 1 0 0,0 0 0 0 0,0 0-1 0 0,0 0 1 0 0,0 0-1 0 0,0 0 1 0 0,0-1 0 0 0,0 1-1 0 0,0 0 1 0 0,0-1-1 0 0,0 1 1 0 0,0-1 0 0 0,1 0-1 0 0,0 0 11 0 0,-1-1-1 0 0,1 0 0 0 0,0 0 0 0 0,-1 1 1 0 0,1-1-1 0 0,-1 0 0 0 0,0 0 0 0 0,1-1 1 0 0,-1 1-1 0 0,1-2 0 0 0,1-4 20 0 0,-1 1 0 0 0,0-1-1 0 0,0 0 1 0 0,0 1 0 0 0,0-13-1 0 0,-2 13-29 0 0,0 0 0 0 0,-1 0 0 0 0,-3-12-1 0 0,3 15-2 0 0,0-1-1 0 0,0 1 1 0 0,1-1-1 0 0,-1 0 1 0 0,1 1-1 0 0,0-1 1 0 0,1-6-1 0 0,-1 10-22 0 0,0-9-24 0 0,0 10 43 0 0,0 0-1 0 0,0-1 0 0 0,0 1 1 0 0,0 0-1 0 0,0 0 1 0 0,0 0-1 0 0,0 0 1 0 0,0 0-1 0 0,0-1 0 0 0,0 1 1 0 0,0 0-1 0 0,0 0 1 0 0,0 0-1 0 0,0 0 1 0 0,0 0-1 0 0,0 0 1 0 0,0-1-1 0 0,0 1 0 0 0,0 0 1 0 0,1 0-1 0 0,-1 0 1 0 0,0 0-1 0 0,0 0 1 0 0,0 0-1 0 0,0 0 0 0 0,0 0 1 0 0,0 0-1 0 0,0 0 1 0 0,1-1-1 0 0,-1 1 1 0 0,0 0-1 0 0,0 0 1 0 0,0 0-1 0 0,0 0 0 0 0,0 0 1 0 0,0 0-1 0 0,1 0 1 0 0,-1 0-1 0 0,0 0 1 0 0,0 0-1 0 0,0 0 1 0 0,0 0-1 0 0,0 0 0 0 0,1 0 1 0 0,-1 0-1 0 0,0 0 1 0 0,0 0-1 0 0,0 0 1 0 0,0 0-1 0 0,0 1 0 0 0,0-1 1 0 0,1 0-1 0 0,-1 0 1 0 0,0 0-1 0 0,0 0 1 0 0,0 0-1 0 0,0 0 1 0 0,0 0-1 0 0,0 0 0 0 0,0 0 1 0 0,0 1-1 0 0,0-1 1 0 0,1 0-1 0 0,-1 0 1 0 0,0 0-1 0 0,0 0 0 0 0,0 0 1 0 0,6 23-329 0 0,48 57 72 0 0,6 11 231 0 0,-56-85-416 0 0,0-1 0 0 0,0 0 0 0 0,1 1 0 0 0,-1-2 0 0 0,8 7 1 0 0,15 8-6968 0 0,-19-15 6973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3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28 4809 0 0,'-9'-10'6954'0'0,"6"5"-6306"0"0,0 1-336 0 0,2 2-256 0 0,1-1 8 0 0,3 3-120 0 0,2-3-152 0 0,3 3 16 0 0,0 1-48 0 0,0 4-24 0 0,3-2-553 0 0,1 4-2223 0 0,3 2 1911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4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36 2681 0 0,'-5'-13'6899'0'0,"8"22"-4684"0"0,9 24-1841 0 0,5 7 63 0 0,1 0 0 0 0,2-1 0 0 0,2-1 0 0 0,1-1 0 0 0,2-1-1 0 0,37 40 1 0 0,-57-70-362 0 0,1-1 0 0 0,0 0 0 0 0,1 0 0 0 0,-1 0 0 0 0,11 5 0 0 0,-14-8-48 0 0,0-1 0 0 0,0 1-1 0 0,0-1 1 0 0,0 0 0 0 0,0 0 0 0 0,0 0 0 0 0,0 0-1 0 0,1-1 1 0 0,-1 1 0 0 0,0-1 0 0 0,0 0 0 0 0,1 1 0 0 0,-1-2-1 0 0,0 1 1 0 0,0 0 0 0 0,5-2 0 0 0,-6 1 13 0 0,0 0 1 0 0,0 0-1 0 0,0-1 1 0 0,-1 1-1 0 0,1-1 0 0 0,0 1 1 0 0,0-1-1 0 0,-1 0 1 0 0,1 0-1 0 0,-1 0 1 0 0,1 0-1 0 0,-1 0 1 0 0,0 0-1 0 0,0 0 0 0 0,0 0 1 0 0,0 0-1 0 0,0-1 1 0 0,-1 1-1 0 0,1 0 1 0 0,-1-1-1 0 0,1 1 1 0 0,-1 0-1 0 0,0-4 0 0 0,1-7 120 0 0,-1 1 0 0 0,0-1 0 0 0,-2-12-1 0 0,-4-12 266 0 0,-17-61-1 0 0,2 17-675 0 0,10 6-1572 0 0,10 75 1746 0 0,1 0 0 0 0,0 0 0 0 0,0-1 1 0 0,0 1-1 0 0,0 0 0 0 0,0-1 0 0 0,-1 1 1 0 0,1 0-1 0 0,0-1 0 0 0,0 1 0 0 0,0 0 0 0 0,0-1 1 0 0,0 1-1 0 0,0 0 0 0 0,0-1 0 0 0,0 1 0 0 0,0 0 1 0 0,0-1-1 0 0,0 1 0 0 0,1 0 0 0 0,-1-1 1 0 0,0 1-1 0 0,0 0 0 0 0,0-1 0 0 0,0 1 0 0 0,0 0 1 0 0,1-1-1 0 0,-1 1 0 0 0,0 0 0 0 0,0-1 0 0 0,0 1 1 0 0,1 0-1 0 0,-1 0 0 0 0,0 0 0 0 0,0-1 1 0 0,1 1-1 0 0,-1 0 0 0 0,0 0 0 0 0,1 0 0 0 0,-1-1 1 0 0,0 1-1 0 0,1 0 0 0 0,-1 0 0 0 0,0 0 0 0 0,1 0 1 0 0,-1 0-1 0 0,0 0 0 0 0,1 0 0 0 0,-1 0 0 0 0,0 0 1 0 0,1 0-1 0 0,-1 0 0 0 0,0 0 0 0 0,1 0 1 0 0,-1 0-1 0 0,0 0 0 0 0,1 0 0 0 0,-1 0 0 0 0,0 1 1 0 0,1-1-1 0 0,-1 0 0 0 0,0 0 0 0 0,1 0 0 0 0,-1 0 1 0 0,0 1-1 0 0,0-1 0 0 0,1 1 0 0 0,21 11-5347 0 0,-12-4 3207 0 0,1 0 1780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3353 0 0,'0'3'455'0'0,"0"0"0"0"0,0-1 0 0 0,1 1 1 0 0,-1 0-1 0 0,1 0 0 0 0,0-1 0 0 0,0 1 1 0 0,0-1-1 0 0,0 1 0 0 0,0-1 0 0 0,0 1 0 0 0,3 2 1 0 0,-1-1-134 0 0,0-1 1 0 0,0 1-1 0 0,0-1 1 0 0,1 1 0 0 0,0-1-1 0 0,5 4 1 0 0,1-1-29 0 0,0-1-1 0 0,1 0 1 0 0,-1 0 0 0 0,23 6-1 0 0,-20-7 23 0 0,0-1 0 0 0,0-1-1 0 0,0 0 1 0 0,24 0 0 0 0,-31-2-189 0 0,0-1 1 0 0,-1 1 0 0 0,1-1-1 0 0,0 0 1 0 0,0-1-1 0 0,-1 1 1 0 0,1-1 0 0 0,-1 0-1 0 0,1 0 1 0 0,-1-1-1 0 0,0 0 1 0 0,0 0 0 0 0,6-5-1 0 0,-8 6-48 0 0,-1-1 0 0 0,0 0 0 0 0,0 0 0 0 0,0 0 0 0 0,0 0 0 0 0,-1 0 0 0 0,1 0 0 0 0,-1 0 0 0 0,0 0 0 0 0,1-1 0 0 0,-2 1 0 0 0,1-1 0 0 0,0 1 0 0 0,-1-1 0 0 0,1 1 0 0 0,-1-1 0 0 0,0 1 0 0 0,0-1 0 0 0,-1 1 0 0 0,1-1 1 0 0,-1 1-1 0 0,0-1 0 0 0,0 1 0 0 0,0 0 0 0 0,0-1 0 0 0,0 1 0 0 0,-4-5 0 0 0,-6-12 252 0 0,4 7-228 0 0,-2 0 1 0 0,-18-24-1 0 0,24 33-135 0 0,-1 1-1 0 0,1 0 0 0 0,-1 0 1 0 0,0 0-1 0 0,1 0 1 0 0,-1 0-1 0 0,0 1 0 0 0,-1 0 1 0 0,1 0-1 0 0,0 0 0 0 0,-1 0 1 0 0,1 1-1 0 0,-1-1 0 0 0,-5 0 1 0 0,-1 1-99 0 0,-1 0 1 0 0,1 1-1 0 0,-1 0 1 0 0,1 1-1 0 0,-14 2 1 0 0,19-2-97 0 0,1 0-1 0 0,-1 0 1 0 0,1 1 0 0 0,0 0 0 0 0,0 0-1 0 0,-1 0 1 0 0,2 1 0 0 0,-1-1 0 0 0,0 1 0 0 0,0 0-1 0 0,1 1 1 0 0,-8 6 0 0 0,10-8 64 0 0,1-1 0 0 0,0 0 0 0 0,0 0 0 0 0,1 1 0 0 0,-1-1 1 0 0,0 1-1 0 0,0-1 0 0 0,1 1 0 0 0,-1-1 0 0 0,1 1 0 0 0,-1-1 0 0 0,1 1 0 0 0,-1 0 0 0 0,1-1 1 0 0,0 1-1 0 0,0 0 0 0 0,0-1 0 0 0,0 1 0 0 0,0 0 0 0 0,0-1 0 0 0,1 3 0 0 0,0 0-392 0 0,1-1 0 0 0,-1 1 0 0 0,1-1 0 0 0,0 0-1 0 0,-1 0 1 0 0,1 0 0 0 0,1 0 0 0 0,3 5-1 0 0,6 4-804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209 112 3825 0 0,'-2'-6'1135'0'0,"0"0"0"0"0,-1 0 0 0 0,1 0 0 0 0,-2 0 0 0 0,-3-5 0 0 0,2 4-450 0 0,0 0 0 0 0,0 1 0 0 0,-1 0-1 0 0,-7-6 1 0 0,10 8-553 0 0,-1 1 0 0 0,0 0 0 0 0,1 0-1 0 0,-1 1 1 0 0,-1-1 0 0 0,1 1 0 0 0,0 0 0 0 0,-1 0-1 0 0,1 0 1 0 0,-1 1 0 0 0,1-1 0 0 0,-1 1 0 0 0,0 0-1 0 0,0 1 1 0 0,1-1 0 0 0,-1 1 0 0 0,0 0 0 0 0,-6 0 0 0 0,8 1-121 0 0,0 0 1 0 0,-1 0 0 0 0,1 0 0 0 0,0 0 0 0 0,0 0 0 0 0,0 1 0 0 0,0 0 0 0 0,0-1 0 0 0,0 1 0 0 0,0 0 0 0 0,1 0 0 0 0,-1 1 0 0 0,1-1 0 0 0,-1 0 0 0 0,1 1-1 0 0,0-1 1 0 0,0 1 0 0 0,0 0 0 0 0,0 0 0 0 0,0 0 0 0 0,1 0 0 0 0,0 0 0 0 0,-1 0 0 0 0,1 0 0 0 0,0 1 0 0 0,0-1 0 0 0,0 5 0 0 0,0-2 3 0 0,0 0 0 0 0,1 0 0 0 0,0 0 0 0 0,0 0 0 0 0,1 0 1 0 0,-1 0-1 0 0,1 0 0 0 0,1 0 0 0 0,-1 0 0 0 0,1 0 0 0 0,0 0 1 0 0,0 0-1 0 0,1-1 0 0 0,4 8 0 0 0,-2-5-9 0 0,1-1 0 0 0,0 0-1 0 0,0 0 1 0 0,1-1 0 0 0,0 0 0 0 0,0 0 0 0 0,1-1 0 0 0,-1 1-1 0 0,1-2 1 0 0,0 1 0 0 0,1-1 0 0 0,-1 0 0 0 0,1-1-1 0 0,0 0 1 0 0,15 3 0 0 0,-14-4-62 0 0,0 0-1 0 0,0-1 1 0 0,0 0-1 0 0,0-1 1 0 0,0 0-1 0 0,0 0 1 0 0,-1-1 0 0 0,1-1-1 0 0,0 1 1 0 0,0-2-1 0 0,-1 1 1 0 0,1-1-1 0 0,-1-1 1 0 0,14-7-1 0 0,-18 9 28 0 0,-1-1-1 0 0,0 0 1 0 0,0 0-1 0 0,0 0 1 0 0,-1-1-1 0 0,1 1 1 0 0,-1-1-1 0 0,1 0 1 0 0,4-8-1 0 0,-7 10 25 0 0,0 0 0 0 0,0 0 0 0 0,0-1 0 0 0,0 1-1 0 0,0 0 1 0 0,0-1 0 0 0,-1 1 0 0 0,1-1 0 0 0,-1 1-1 0 0,0 0 1 0 0,0-1 0 0 0,1 1 0 0 0,-2-1 0 0 0,1 1-1 0 0,0-1 1 0 0,0 1 0 0 0,-1-1 0 0 0,1 1 0 0 0,-1 0-1 0 0,0-1 1 0 0,-1-2 0 0 0,-6-16 69 0 0,7 18-36 0 0,0 0 0 0 0,0 0 0 0 0,-1 0 1 0 0,1 0-1 0 0,-1 0 0 0 0,1 0 0 0 0,-1 0 0 0 0,0 0 0 0 0,0 0 0 0 0,-3-2 0 0 0,2 2 81 0 0,-9-11 37 0 0,12 14-152 0 0,-1 0 0 0 0,1 0 0 0 0,0-1 0 0 0,0 1 0 0 0,0 0 1 0 0,0 0-1 0 0,-1 0 0 0 0,1 0 0 0 0,0 0 0 0 0,0 0 0 0 0,-1-1 1 0 0,1 1-1 0 0,0 0 0 0 0,0 0 0 0 0,-1 0 0 0 0,1 0 1 0 0,0 0-1 0 0,0 0 0 0 0,0 0 0 0 0,-1 0 0 0 0,1 0 0 0 0,0 0 1 0 0,0 0-1 0 0,-1 0 0 0 0,1 0 0 0 0,0 0 0 0 0,0 0 0 0 0,-1 1 1 0 0,1-1-1 0 0,0 0 0 0 0,0 0 0 0 0,0 0 0 0 0,-1 0 1 0 0,1 0-1 0 0,0 0 0 0 0,0 1 0 0 0,0-1 0 0 0,0 0 0 0 0,-1 0 1 0 0,1 0-1 0 0,0 1 0 0 0,0-1 0 0 0,0 0 0 0 0,0 0 0 0 0,0 0 1 0 0,0 1-1 0 0,-1-1 0 0 0,1 0 0 0 0,0 0 0 0 0,0 1 1 0 0,0-1-1 0 0,0 0 0 0 0,0 0 0 0 0,0 0 0 0 0,0 1 0 0 0,0-1 1 0 0,0 0-1 0 0,0 0 0 0 0,0 1 0 0 0,0-1 0 0 0,0 0 0 0 0,0 0 1 0 0,1 1-1 0 0,-1 3-7 0 0,0-1 0 0 0,0 1 0 0 0,0-1 0 0 0,1 1 0 0 0,0-1 0 0 0,0 1 0 0 0,0-1 1 0 0,0 0-1 0 0,3 6 0 0 0,18 31-63 0 0,-11-22 33 0 0,-6-10 27 0 0,1 0 0 0 0,0 0 1 0 0,0-1-1 0 0,1 0 0 0 0,0 0 1 0 0,9 8-1 0 0,-10-11-372 0 0,-1 1-1 0 0,1-1 1 0 0,0-1-1 0 0,1 1 1 0 0,-1-1-1 0 0,1 0 1 0 0,-1 0-1 0 0,1-1 1 0 0,9 2 0 0 0,-15-3-79 0 0,1-1 0 0 0,0 0 0 0 0,0 0 0 0 0,0 0 1 0 0,-1 0-1 0 0,1 0 0 0 0,0-1 0 0 0,0 1 1 0 0,-1 0-1 0 0,1-1 0 0 0,0 0 0 0 0,0 1 1 0 0,-1-1-1 0 0,1 0 0 0 0,-1 0 0 0 0,1 0 1 0 0,-1 0-1 0 0,1 0 0 0 0,1-1 0 0 0,5-7-60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5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86 102 5377 0 0,'-25'-32'3252'0'0,"-36"-35"-1"0"0,61 67-3267 0 0,0 0-1 0 0,0 0 1 0 0,0 0 0 0 0,0 0 0 0 0,0 0 0 0 0,0 0 0 0 0,0 0-1 0 0,1 0 1 0 0,-1 0 0 0 0,0 0 0 0 0,0 0 0 0 0,0 0-1 0 0,0 0 1 0 0,0 0 0 0 0,0 0 0 0 0,0 0 0 0 0,0 0 0 0 0,0 0-1 0 0,0 0 1 0 0,0 0 0 0 0,0 0 0 0 0,0 0 0 0 0,0 0-1 0 0,0 0 1 0 0,0 0 0 0 0,0-1 0 0 0,0 1 0 0 0,0 0-1 0 0,0 0 1 0 0,0 0 0 0 0,0 0 0 0 0,0 0 0 0 0,0 0 0 0 0,0 0-1 0 0,0 0 1 0 0,0 0 0 0 0,0 0 0 0 0,0 0 0 0 0,0 0-1 0 0,0 0 1 0 0,0 0 0 0 0,0 0 0 0 0,0-1 0 0 0,0 1-1 0 0,0 0 1 0 0,0 0 0 0 0,0 0 0 0 0,0 0 0 0 0,0 0 0 0 0,0 0-1 0 0,0 0 1 0 0,0 0 0 0 0,0 0 0 0 0,0 0 0 0 0,0 0-1 0 0,0 0 1 0 0,0 0 0 0 0,0 0 0 0 0,0 0 0 0 0,0 0 0 0 0,-1 0-1 0 0,1 0 1 0 0,0 0 0 0 0,9 1-973 0 0,11 7-1422 0 0,-5 1 159 0 0,2 4 829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9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151 301 5425 0 0,'-8'-5'7841'0'0,"-41"-32"-6341"0"0,40 29-1423 0 0,0 0 1 0 0,0 0-1 0 0,1-1 1 0 0,0 0-1 0 0,1 0 1 0 0,0-1-1 0 0,0 0 1 0 0,1-1-1 0 0,1 1 0 0 0,-1-1 1 0 0,-4-17-1 0 0,9 25-74 0 0,0-1 0 0 0,1 0 0 0 0,-1 1 0 0 0,1-1 0 0 0,0 0 0 0 0,0 1 0 0 0,1-1 0 0 0,-1 0 0 0 0,1 1 0 0 0,0-1-1 0 0,0 0 1 0 0,0 1 0 0 0,0-1 0 0 0,1 1 0 0 0,-1-1 0 0 0,1 1 0 0 0,0 0 0 0 0,0 0 0 0 0,0 0 0 0 0,0 0 0 0 0,1 0 0 0 0,4-5-1 0 0,-2 4-33 0 0,0-1 0 0 0,0 1 0 0 0,0 0 0 0 0,1 1-1 0 0,-1-1 1 0 0,1 1 0 0 0,0 0 0 0 0,0 0-1 0 0,0 1 1 0 0,0 0 0 0 0,1 0 0 0 0,6-1 0 0 0,0 2-55 0 0,0 0 0 0 0,0 2 0 0 0,0-1 1 0 0,0 2-1 0 0,-1 0 0 0 0,16 4 0 0 0,20 3-2126 0 0,-20-9-671 0 0,-17-1 1296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65 4569 0 0,'-2'2'304'0'0,"1"0"0"0"0,-1 0 1 0 0,1 0-1 0 0,-1 0 0 0 0,1 0 0 0 0,0 0 0 0 0,0 0 1 0 0,0 1-1 0 0,0-1 0 0 0,1 0 0 0 0,-1 1 1 0 0,0-1-1 0 0,1 0 0 0 0,0 1 0 0 0,-1 4 0 0 0,2 39 949 0 0,-1-42-1032 0 0,2 27 563 0 0,1-1 0 0 0,11 44 0 0 0,-12-64-680 0 0,0-1 0 0 0,1 0 1 0 0,0 0-1 0 0,1 0 0 0 0,0-1 1 0 0,1 1-1 0 0,0-1 0 0 0,0 0 1 0 0,0 0-1 0 0,1-1 0 0 0,0 0 0 0 0,9 8 1 0 0,-14-14-88 0 0,-1 0-1 0 0,1-1 1 0 0,0 1 0 0 0,-1-1-1 0 0,1 1 1 0 0,0-1 0 0 0,-1 1 0 0 0,1-1-1 0 0,0 0 1 0 0,0 1 0 0 0,-1-1 0 0 0,1 0-1 0 0,0 0 1 0 0,0 1 0 0 0,0-1 0 0 0,-1 0-1 0 0,1 0 1 0 0,1 0 0 0 0,-1 0-6 0 0,-1 0-1 0 0,1-1 1 0 0,-1 1 0 0 0,0 0 0 0 0,1-1 0 0 0,-1 1 0 0 0,0 0 0 0 0,1 0 0 0 0,-1-1 0 0 0,0 1-1 0 0,1-1 1 0 0,-1 1 0 0 0,0 0 0 0 0,0-1 0 0 0,0 1 0 0 0,1-1 0 0 0,-1 1 0 0 0,0 0 0 0 0,0-1-1 0 0,0 1 1 0 0,0-1 0 0 0,0 1 0 0 0,0-2 0 0 0,1-3 41 0 0,-1-1 0 0 0,0 0 0 0 0,-1 0 0 0 0,0-6 0 0 0,0 9-51 0 0,-2-14-31 0 0,-1 0 1 0 0,0 0-1 0 0,-2 0 1 0 0,0 0-1 0 0,-10-19 1 0 0,-47-74-166 0 0,53 94 197 0 0,4 6-1 0 0,0 0 0 0 0,-1 0 0 0 0,0 0 1 0 0,-1 1-1 0 0,-15-15 0 0 0,23 24-13 0 0,-1-1 0 0 0,1 1 0 0 0,0-1 0 0 0,-1 1 0 0 0,1 0 0 0 0,-1-1 0 0 0,1 1-1 0 0,-1 0 1 0 0,1-1 0 0 0,-1 1 0 0 0,1 0 0 0 0,-1-1 0 0 0,1 1 0 0 0,-1 0 0 0 0,1 0 0 0 0,-1 0 0 0 0,1 0-1 0 0,-1-1 1 0 0,0 1 0 0 0,1 0 0 0 0,-1 0 0 0 0,1 0 0 0 0,-1 0 0 0 0,1 0 0 0 0,-1 0 0 0 0,0 1 0 0 0,0-1 0 0 0,1 1-4 0 0,-1-1 1 0 0,1 1 0 0 0,0 0-1 0 0,0-1 1 0 0,-1 1 0 0 0,1 0-1 0 0,0-1 1 0 0,0 1-1 0 0,0 0 1 0 0,0 0 0 0 0,0-1-1 0 0,0 1 1 0 0,0 0 0 0 0,0-1-1 0 0,0 1 1 0 0,0 0 0 0 0,1 1-1 0 0,0 3-25 0 0,0 0-1 0 0,1 0 1 0 0,-1-1-1 0 0,1 1 1 0 0,4 7-1 0 0,2-3 49 0 0,0 0-1 0 0,0-1 1 0 0,1 0 0 0 0,0 0-1 0 0,0-1 1 0 0,1 0-1 0 0,16 8 1 0 0,-1-2 17 0 0,-1-2-1 0 0,32 10 1 0 0,-47-17-51 0 0,1-1-1 0 0,0-1 1 0 0,0 0-1 0 0,0 0 1 0 0,20 0 0 0 0,-28-2 19 0 0,1 0 0 0 0,0 0 0 0 0,0 0 1 0 0,0-1-1 0 0,0 0 0 0 0,0 1 0 0 0,0-1 0 0 0,-1 0 1 0 0,1 0-1 0 0,0-1 0 0 0,-1 1 0 0 0,1-1 1 0 0,0 1-1 0 0,-1-1 0 0 0,0 0 0 0 0,0 0 1 0 0,1 0-1 0 0,-1 0 0 0 0,0 0 0 0 0,0 0 0 0 0,-1 0 1 0 0,1-1-1 0 0,0 1 0 0 0,1-4 0 0 0,-1 1-40 0 0,0 1-1 0 0,-1-1 1 0 0,0 1-1 0 0,1-1 1 0 0,-1 1-1 0 0,-1-1 1 0 0,1 0 0 0 0,-1 1-1 0 0,0-7 1 0 0,-7-44-378 0 0,2 23 307 0 0,4 27 132 0 0,0-1 1 0 0,-1 1-1 0 0,0 0 1 0 0,-4-10-1 0 0,5 12 13 0 0,0-2 103 0 0,3 11-242 0 0,-1 22 113 0 0,2 1-1 0 0,6 29 0 0 0,-7-51 2 0 0,6 52-19 0 0,5 24-6 0 0,-11-77-80 0 0,0-1-1 0 0,0 1 0 0 0,1-1 0 0 0,0 0 0 0 0,0 0 1 0 0,0 0-1 0 0,6 6 0 0 0,-6-7-295 0 0,-2-3 276 0 0,0-1 1 0 0,0 1 0 0 0,-1 0 0 0 0,1 0 0 0 0,0-1-1 0 0,0 1 1 0 0,0 0 0 0 0,0-1 0 0 0,0 1 0 0 0,0-1-1 0 0,0 1 1 0 0,0-1 0 0 0,0 1 0 0 0,0-1 0 0 0,2 1-1 0 0,9 0-1609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1 402 5673 0 0,'3'5'253'0'0,"0"-1"1"0"0,0 0-1 0 0,0 0 0 0 0,1 0 0 0 0,0 0 0 0 0,-1-1 1 0 0,1 1-1 0 0,1-1 0 0 0,-1 0 0 0 0,0 0 0 0 0,1 0 1 0 0,0-1-1 0 0,6 3 0 0 0,6 2 285 0 0,0-1-1 0 0,28 5 0 0 0,-34-8-317 0 0,1-1 0 0 0,0-1 0 0 0,0 0 0 0 0,0-1 0 0 0,0 0 0 0 0,0-1-1 0 0,12-2 1 0 0,-21 2-164 0 0,0 0-1 0 0,0 0 0 0 0,0 0 0 0 0,-1 0 1 0 0,1-1-1 0 0,0 1 0 0 0,-1-1 0 0 0,1 0 1 0 0,-1 0-1 0 0,1 0 0 0 0,-1 0 0 0 0,0 0 1 0 0,0 0-1 0 0,0-1 0 0 0,0 1 1 0 0,0-1-1 0 0,-1 1 0 0 0,1-1 0 0 0,-1 0 1 0 0,1 0-1 0 0,-1 1 0 0 0,0-1 0 0 0,0 0 1 0 0,0 0-1 0 0,-1 0 0 0 0,1 0 0 0 0,-1 0 1 0 0,0-1-1 0 0,1 1 0 0 0,-2 0 0 0 0,1 0 1 0 0,0 0-1 0 0,0 0 0 0 0,-1 0 0 0 0,0 0 1 0 0,1 0-1 0 0,-1 0 0 0 0,-2-3 0 0 0,0-3 60 0 0,-1 0 0 0 0,-1 0 0 0 0,1 0 0 0 0,-1 1 0 0 0,-10-12-1 0 0,13 17-122 0 0,-1 0-1 0 0,0 1 0 0 0,0-1 0 0 0,-1 1 0 0 0,1-1 0 0 0,0 1 0 0 0,-1 0 0 0 0,1 0 0 0 0,-1 0 0 0 0,0 1 0 0 0,0-1 1 0 0,0 1-1 0 0,0 0 0 0 0,1 0 0 0 0,-1 1 0 0 0,-6-1 0 0 0,1 0-36 0 0,0 1 1 0 0,0 0-1 0 0,0 1 0 0 0,0 0 0 0 0,0 0 1 0 0,0 1-1 0 0,-18 5 0 0 0,24-6 35 0 0,0 1 1 0 0,0-1-1 0 0,-1 0 0 0 0,1 1 0 0 0,0 0 0 0 0,1 0 0 0 0,-1 0 0 0 0,0 0 1 0 0,0 0-1 0 0,1 0 0 0 0,-1 1 0 0 0,1-1 0 0 0,0 1 0 0 0,0 0 0 0 0,0 0 1 0 0,0 0-1 0 0,0 0 0 0 0,1 0 0 0 0,-1 0 0 0 0,1 0 0 0 0,0 0 0 0 0,0 1 1 0 0,0-1-1 0 0,-1 6 0 0 0,2-6 24 0 0,1 0-1 0 0,-1 1 1 0 0,1-1 0 0 0,-1 1 0 0 0,1-1 0 0 0,0 0 0 0 0,0 1-1 0 0,1-1 1 0 0,-1 0 0 0 0,1 0 0 0 0,-1 0 0 0 0,1 0 0 0 0,0 0-1 0 0,0 0 1 0 0,0-1 0 0 0,1 1 0 0 0,-1-1 0 0 0,0 1-1 0 0,1-1 1 0 0,0 0 0 0 0,3 2 0 0 0,2 2-9 0 0,0-1 1 0 0,0 0-1 0 0,1 0 0 0 0,0-1 1 0 0,0 0-1 0 0,12 3 0 0 0,-16-5-14 0 0,-1-1-1 0 0,1-1 1 0 0,0 1 0 0 0,0 0-1 0 0,-1-1 1 0 0,1 0-1 0 0,0-1 1 0 0,0 1 0 0 0,0-1-1 0 0,-1 1 1 0 0,1-2-1 0 0,7-1 1 0 0,-9 2 21 0 0,0-1 0 0 0,-1 1 0 0 0,1-1 0 0 0,0 1 0 0 0,0-1 0 0 0,-1 0-1 0 0,1 0 1 0 0,-1 0 0 0 0,0 0 0 0 0,0 0 0 0 0,0-1 0 0 0,0 1 0 0 0,0-1 0 0 0,0 1 0 0 0,0-1 0 0 0,-1 0 0 0 0,1 0-1 0 0,-1 1 1 0 0,2-7 0 0 0,-2 3 20 0 0,0 0 1 0 0,0 0-1 0 0,-1 0 0 0 0,0 0 0 0 0,-1-11 0 0 0,1-3 99 0 0,0 19 72 0 0,15 19-404 0 0,-10-10 147 0 0,1 1 1 0 0,0-1 0 0 0,0 0 0 0 0,1-1 0 0 0,0 0 0 0 0,0 0-1 0 0,1 0 1 0 0,-1-1 0 0 0,2 0 0 0 0,13 8 0 0 0,-18-12-165 0 0,-1-1 0 0 0,0 1 0 0 0,1-1 0 0 0,-1 0 0 0 0,1 1 0 0 0,0-2 0 0 0,-1 1 1 0 0,1 0-1 0 0,0-1 0 0 0,0 1 0 0 0,-1-1 0 0 0,1 0 0 0 0,0-1 0 0 0,0 1 0 0 0,-1 0 0 0 0,1-1 0 0 0,0 0 1 0 0,-1 0-1 0 0,1 0 0 0 0,0-1 0 0 0,-1 1 0 0 0,0-1 0 0 0,1 1 0 0 0,-1-1 0 0 0,0 0 0 0 0,0-1 1 0 0,0 1-1 0 0,0 0 0 0 0,0-1 0 0 0,-1 0 0 0 0,4-4 0 0 0,-3 3 51 0 0,0 0 0 0 0,0-1-1 0 0,-1 1 1 0 0,1-1 0 0 0,-1 0 0 0 0,0 0-1 0 0,-1 0 1 0 0,1 0 0 0 0,-1 0 0 0 0,0-1-1 0 0,0 1 1 0 0,0-10 0 0 0,-1 8 687 0 0,0 0 0 0 0,0 0 1 0 0,-1 0-1 0 0,0 0 0 0 0,-1 0 1 0 0,1 1-1 0 0,-1-1 0 0 0,0 0 0 0 0,-5-7 1360 0 0,11 34-848 0 0,-1-4-559 0 0,2-1 0 0 0,0 1 0 0 0,1-1 0 0 0,12 22 0 0 0,-16-33-399 0 0,0 1 0 0 0,1-1 0 0 0,-1 0 0 0 0,1 0 0 0 0,0-1 0 0 0,0 1 0 0 0,1-1 0 0 0,-1 1 0 0 0,1-1 0 0 0,0 0 0 0 0,0 0 1 0 0,0-1-1 0 0,0 1 0 0 0,0-1 0 0 0,0 0 0 0 0,1 0 0 0 0,-1 0 0 0 0,1-1 0 0 0,6 2 0 0 0,-8-3-72 0 0,-1 0-1 0 0,0 0 1 0 0,1-1-1 0 0,-1 1 1 0 0,0 0 0 0 0,1-1-1 0 0,-1 0 1 0 0,0 0-1 0 0,0 1 1 0 0,0-1 0 0 0,0-1-1 0 0,0 1 1 0 0,0 0-1 0 0,0 0 1 0 0,0-1 0 0 0,0 1-1 0 0,-1-1 1 0 0,1 0-1 0 0,0 1 1 0 0,-1-1 0 0 0,0 0-1 0 0,1 0 1 0 0,-1 0-1 0 0,0 0 1 0 0,2-3 0 0 0,2-5-56 0 0,-1 0 0 0 0,0 0 0 0 0,6-22 1 0 0,-9 26 38 0 0,1-1 1 0 0,-1 0-1 0 0,0 0 1 0 0,-1-1-1 0 0,1 1 1 0 0,-1 0 0 0 0,-1 0-1 0 0,1 0 1 0 0,-1 0-1 0 0,-3-11 1 0 0,4 13-170 0 0,3 12-223 0 0,-3 0 414 0 0,2 0-1 0 0,-1 0 1 0 0,1 0-1 0 0,0 0 1 0 0,0 0-1 0 0,1 0 1 0 0,3 6-1 0 0,3 8 100 0 0,-6-13-28 0 0,1 0 1 0 0,-1-1 0 0 0,1 0-1 0 0,0 0 1 0 0,1 0 0 0 0,0 0 0 0 0,0 0-1 0 0,0-1 1 0 0,1 0 0 0 0,0 0 0 0 0,6 5-1 0 0,-9-9-48 0 0,1 0-1 0 0,-1 0 0 0 0,0 0 1 0 0,0-1-1 0 0,1 1 0 0 0,-1-1 1 0 0,1 0-1 0 0,-1 1 1 0 0,1-2-1 0 0,-1 1 0 0 0,1 0 1 0 0,0-1-1 0 0,0 0 0 0 0,-1 1 1 0 0,1-1-1 0 0,0-1 1 0 0,-1 1-1 0 0,1-1 0 0 0,0 1 1 0 0,-1-1-1 0 0,1 0 0 0 0,0 0 1 0 0,-1-1-1 0 0,0 1 0 0 0,1-1 1 0 0,3-2-1 0 0,-1 0-27 0 0,0 0 0 0 0,0-1-1 0 0,-1 0 1 0 0,0-1 0 0 0,1 1 0 0 0,-2-1-1 0 0,1 0 1 0 0,-1 0 0 0 0,1 0-1 0 0,-2-1 1 0 0,1 1 0 0 0,-1-1 0 0 0,0 0-1 0 0,0 0 1 0 0,-1 0 0 0 0,0 0-1 0 0,1-10 1 0 0,2-11-259 0 0,-2 0 0 0 0,-1 0 0 0 0,-2-35 0 0 0,0 26-243 0 0,-2 1 0 0 0,-12-64 1 0 0,8 85 369 0 0,5 16-148 0 0,1 8 63 0 0,5 28 295 0 0,1 0 0 0 0,2-1 1 0 0,13 35-1 0 0,47 101 1331 0 0,-56-139-1099 0 0,5 10 222 0 0,-16-40-467 0 0,1 0 0 0 0,-1 0 0 0 0,1 0 0 0 0,0 0 1 0 0,0 0-1 0 0,0-1 0 0 0,0 1 0 0 0,1-1 0 0 0,-1 1 0 0 0,4 1 1 0 0,-6-4-43 0 0,0 1 1 0 0,0-1 0 0 0,0 0 0 0 0,1 0-1 0 0,-1 0 1 0 0,0 1 0 0 0,0-1 0 0 0,1 0 0 0 0,-1 0-1 0 0,0 0 1 0 0,1 0 0 0 0,-1 0 0 0 0,0 1-1 0 0,0-1 1 0 0,1 0 0 0 0,-1 0 0 0 0,0 0 0 0 0,1 0-1 0 0,-1 0 1 0 0,0 0 0 0 0,1 0 0 0 0,-1 0-1 0 0,0 0 1 0 0,1 0 0 0 0,-1 0 0 0 0,0 0 0 0 0,1 0-1 0 0,-1-1 1 0 0,0 1 0 0 0,0 0 0 0 0,1 0-1 0 0,-1 0 1 0 0,0 0 0 0 0,1 0 0 0 0,-1-1 0 0 0,0 1-1 0 0,0 0 1 0 0,0 0 0 0 0,1 0 0 0 0,-1-1-1 0 0,0 1 1 0 0,0 0 0 0 0,0 0 0 0 0,1-1 0 0 0,-1 1-1 0 0,0 0 1 0 0,0-1 0 0 0,0 1 0 0 0,0 0-1 0 0,0 0 1 0 0,0-1 0 0 0,1 1 0 0 0,-1 0 0 0 0,0-1-1 0 0,0 1 1 0 0,0-1 0 0 0,-2-18 202 0 0,-2 7-227 0 0,0 1-1 0 0,-1 0 0 0 0,0 0 1 0 0,0 0-1 0 0,-2 1 0 0 0,1-1 0 0 0,-1 2 1 0 0,-1-1-1 0 0,0 1 0 0 0,0 0 1 0 0,-1 0-1 0 0,-9-7 0 0 0,-8-5-172 0 0,12 9 47 0 0,0 1 0 0 0,-1 0 0 0 0,-20-11 0 0 0,47 17-1155 0 0,4 3 1018 0 0,0 1 0 0 0,1 1 0 0 0,-1 0 1 0 0,0 1-1 0 0,17 4 0 0 0,79 23-4159 0 0,-99-25 3486 0 0,11 4-1457 0 0,2-3 889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2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15 189 3849 0 0,'3'6'304'0'0,"-1"0"0"0"0,1 0 1 0 0,0 0-1 0 0,1 0 0 0 0,-1 0 1 0 0,1-1-1 0 0,0 0 0 0 0,0 1 0 0 0,1-2 1 0 0,-1 1-1 0 0,1 0 0 0 0,0-1 1 0 0,1 0-1 0 0,-1 0 0 0 0,1-1 0 0 0,0 1 1 0 0,0-1-1 0 0,0 0 0 0 0,0-1 1 0 0,0 0-1 0 0,0 0 0 0 0,1 0 0 0 0,-1 0 1 0 0,1-1-1 0 0,-1 0 0 0 0,1-1 1 0 0,0 0-1 0 0,-1 0 0 0 0,11-1 0 0 0,-8 0-44 0 0,0 0 0 0 0,0 0 0 0 0,-1-1 0 0 0,1-1 0 0 0,-1 1 0 0 0,1-2 0 0 0,-1 1 0 0 0,0-1 0 0 0,8-5 0 0 0,-14 8-173 0 0,-1-1 1 0 0,1 0 0 0 0,-1 0-1 0 0,1 0 1 0 0,-1 0 0 0 0,0 0-1 0 0,0 0 1 0 0,0 0 0 0 0,0 0-1 0 0,0 0 1 0 0,0-1 0 0 0,-1 1-1 0 0,1 0 1 0 0,-1 0-1 0 0,1-1 1 0 0,-1 1 0 0 0,0-5-1 0 0,0-3 241 0 0,0 0 0 0 0,-3-16-1 0 0,1 11-223 0 0,0 1-1 0 0,-1-1 0 0 0,-1 1 1 0 0,-1 0-1 0 0,0 0 0 0 0,-7-15 1 0 0,10 25-134 0 0,-1 0-1 0 0,1 1 1 0 0,-1-1 0 0 0,1 0 0 0 0,-1 1 0 0 0,-1-1 0 0 0,1 1 0 0 0,0 0 0 0 0,-1 0 0 0 0,1 0 0 0 0,-1 1 0 0 0,0-1-1 0 0,0 1 1 0 0,0 0 0 0 0,0 0 0 0 0,0 0 0 0 0,-1 1 0 0 0,1-1 0 0 0,0 1 0 0 0,-1 0 0 0 0,1 0 0 0 0,-1 1 0 0 0,-8-1 0 0 0,3 2-43 0 0,0-1 1 0 0,1 1 0 0 0,-1 1 0 0 0,1 0 0 0 0,0 0 0 0 0,-1 1-1 0 0,1 0 1 0 0,0 1 0 0 0,1-1 0 0 0,-15 10 0 0 0,20-11 50 0 0,0-1 1 0 0,0 1-1 0 0,0 1 0 0 0,1-1 1 0 0,-1 0-1 0 0,1 1 1 0 0,-1-1-1 0 0,1 1 1 0 0,0 0-1 0 0,0-1 0 0 0,0 1 1 0 0,0 0-1 0 0,1 1 1 0 0,-1-1-1 0 0,1 0 1 0 0,0 0-1 0 0,0 0 0 0 0,0 1 1 0 0,0-1-1 0 0,1 1 1 0 0,-1-1-1 0 0,1 1 1 0 0,0-1-1 0 0,0 0 0 0 0,0 1 1 0 0,0-1-1 0 0,1 1 1 0 0,-1-1-1 0 0,1 1 1 0 0,0-1-1 0 0,0 0 0 0 0,3 6 1 0 0,-2-4 25 0 0,1-1 0 0 0,-1 1 0 0 0,1-1 0 0 0,0 0 0 0 0,1 0 0 0 0,-1 0 0 0 0,1 0 0 0 0,0 0 0 0 0,0-1 0 0 0,0 0 0 0 0,0 0 0 0 0,0 0 1 0 0,1 0-1 0 0,-1-1 0 0 0,1 1 0 0 0,0-1 0 0 0,0 0 0 0 0,0-1 0 0 0,0 1 0 0 0,8 1 0 0 0,-4-2 5 0 0,-1 0-1 0 0,1 0 1 0 0,0 0-1 0 0,-1-1 1 0 0,1-1-1 0 0,0 1 1 0 0,-1-1 0 0 0,1-1-1 0 0,0 0 1 0 0,-1 0-1 0 0,14-6 1 0 0,-1-6 88 0 0,-18 11-32 0 0,-1 1-1 0 0,1 0 0 0 0,0 0 0 0 0,0 1 0 0 0,0-1 0 0 0,0 0 1 0 0,3 0-1 0 0,-5 1 101 0 0,1 2-88 0 0,-1-1-61 0 0,0 0 0 0 0,0 0 0 0 0,0 0 0 0 0,0 1 0 0 0,0-1 0 0 0,0 0 0 0 0,1 1 0 0 0,-1-1 0 0 0,0 1 0 0 0,0-1 0 0 0,0 1 0 0 0,0 0 0 0 0,-1-1 0 0 0,1 1 0 0 0,0 0 0 0 0,0 0 0 0 0,0-1 0 0 0,0 1 0 0 0,-1 0 0 0 0,1 0 0 0 0,0 0-1 0 0,-1 0 1 0 0,1 0 0 0 0,-1 0 0 0 0,1 0 0 0 0,-1 0 0 0 0,1 2 0 0 0,-1-2 1 0 0,1 1-1 0 0,0-1 0 0 0,0 1 1 0 0,0-1-1 0 0,0 1 1 0 0,0-1-1 0 0,0 0 0 0 0,0 0 1 0 0,0 0-1 0 0,0 1 1 0 0,1-1-1 0 0,-1 0 0 0 0,3 1 1 0 0,23 13 120 0 0,-15-8-50 0 0,-3-4-95 0 0,0 1 0 0 0,0-1 0 0 0,1-1 0 0 0,-1 0 1 0 0,0 0-1 0 0,16 1 0 0 0,3 0-145 0 0,-14-1-1077 0 0,1-1 1 0 0,25-2 0 0 0,-30 0-551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48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279 107 7282 0 0,'0'-4'341'0'0,"0"-1"1"0"0,0 1 0 0 0,-1-1 0 0 0,1 1 0 0 0,-1 0-1 0 0,0-1 1 0 0,-1 1 0 0 0,1 0 0 0 0,-1 0 0 0 0,0 0-1 0 0,0 0 1 0 0,0 0 0 0 0,0 0 0 0 0,-1 0 0 0 0,1 1-1 0 0,-1-1 1 0 0,0 1 0 0 0,0-1 0 0 0,-1 1 0 0 0,-4-3-1 0 0,4 3-215 0 0,-1 0 0 0 0,1 1 0 0 0,-1 0 0 0 0,0 0-1 0 0,0 0 1 0 0,0 0 0 0 0,0 1 0 0 0,0 0-1 0 0,0 0 1 0 0,0 0 0 0 0,0 1 0 0 0,0 0 0 0 0,0 0-1 0 0,0 0 1 0 0,0 0 0 0 0,-1 1 0 0 0,-6 1 0 0 0,6 0-102 0 0,-1 0 1 0 0,1 0-1 0 0,0 1 1 0 0,0-1 0 0 0,0 1-1 0 0,0 1 1 0 0,0-1-1 0 0,1 1 1 0 0,-1 0 0 0 0,1 0-1 0 0,0 1 1 0 0,-8 8-1 0 0,7-5-8 0 0,0 0-1 0 0,1 1 0 0 0,0-1 0 0 0,0 1 0 0 0,1 0 1 0 0,0 0-1 0 0,-6 20 0 0 0,6-13 24 0 0,1 0 0 0 0,1 1 0 0 0,0 0 0 0 0,1-1 0 0 0,1 1 0 0 0,0 0 0 0 0,1-1 0 0 0,1 1 0 0 0,1-1 0 0 0,5 19 0 0 0,-5-28-52 0 0,0 0 0 0 0,0 0-1 0 0,1 0 1 0 0,-1-1-1 0 0,2 0 1 0 0,-1 0 0 0 0,1 0-1 0 0,0 0 1 0 0,0-1 0 0 0,0 0-1 0 0,1 0 1 0 0,0 0-1 0 0,0 0 1 0 0,0-1 0 0 0,0 0-1 0 0,1-1 1 0 0,-1 1-1 0 0,1-1 1 0 0,0-1 0 0 0,12 4-1 0 0,-10-3-8 0 0,1-1 0 0 0,0 0 0 0 0,-1 0 1 0 0,1-1-1 0 0,0 0 0 0 0,0-1 0 0 0,0 0 0 0 0,0-1 0 0 0,0 0 0 0 0,-1 0 0 0 0,1-1 0 0 0,0 0 0 0 0,-1-1 0 0 0,1 0 0 0 0,10-5 0 0 0,-19 7 35 0 0,0 1 0 0 0,0-1 0 0 0,0 0 0 0 0,0 1 0 0 0,0-1 0 0 0,0 0 0 0 0,0 0 0 0 0,0 0 0 0 0,-1 1 0 0 0,1-1 1 0 0,0 0-1 0 0,-1 0 0 0 0,1 0 0 0 0,-1 0 0 0 0,1 0 0 0 0,-1 0 0 0 0,1 0 0 0 0,-1-1 0 0 0,0 1 0 0 0,1 0 0 0 0,-1 0 0 0 0,0 0 0 0 0,0 0 0 0 0,0 0 0 0 0,0-1 0 0 0,0 1 0 0 0,0-1 0 0 0,0 1-3 0 0,0 0 1 0 0,-1 0-1 0 0,1 1 1 0 0,0-1-1 0 0,-1 0 1 0 0,1 1-1 0 0,0-1 0 0 0,-1 0 1 0 0,1 1-1 0 0,-1-1 1 0 0,1 0-1 0 0,-1 1 1 0 0,1-1-1 0 0,-1 1 1 0 0,0-1-1 0 0,1 1 1 0 0,-1 0-1 0 0,0-1 1 0 0,1 1-1 0 0,-1-1 0 0 0,0 1 1 0 0,1 0-1 0 0,-1 0 1 0 0,0-1-1 0 0,0 1 1 0 0,1 0-1 0 0,-1 0 1 0 0,0 0-1 0 0,0 0 1 0 0,0 0-1 0 0,1 0 0 0 0,-1 0 1 0 0,0 0-1 0 0,0 0 1 0 0,1 0-1 0 0,-1 0 1 0 0,0 1-1 0 0,0-1 1 0 0,0 1-1 0 0,1-1-14 0 0,0 0 1 0 0,-1 0-1 0 0,1 0 0 0 0,0 0 1 0 0,0 0-1 0 0,0 0 0 0 0,0 0 0 0 0,0 0 1 0 0,0 0-1 0 0,0 0 0 0 0,0 0 1 0 0,0 0-1 0 0,0 0 0 0 0,0 0 0 0 0,-1 0 1 0 0,1 0-1 0 0,0 0 0 0 0,0 0 1 0 0,0 0-1 0 0,0 0 0 0 0,0 0 0 0 0,0 0 1 0 0,0 0-1 0 0,0 1 0 0 0,0-1 0 0 0,0 0 1 0 0,0 0-1 0 0,0 0 0 0 0,0 0 1 0 0,0 0-1 0 0,0 0 0 0 0,0 0 0 0 0,0 0 1 0 0,0 0-1 0 0,0 0 0 0 0,0 0 1 0 0,0 1-1 0 0,0-1 0 0 0,0 0 0 0 0,0 0 1 0 0,0 0-1 0 0,0 0 0 0 0,0 0 1 0 0,0 0-1 0 0,0 0 0 0 0,0 0 0 0 0,0 0 1 0 0,0 0-1 0 0,0 0 0 0 0,0 0 1 0 0,0 1-1 0 0,0-1 0 0 0,0 0 0 0 0,0 0 1 0 0,0 0-1 0 0,0 0 0 0 0,1 0 1 0 0,-1 0-1 0 0,0 0 0 0 0,0 0 0 0 0,0 0 1 0 0,0 0-1 0 0,0 0 0 0 0,0 0 1 0 0,0 0-1 0 0,0 0 0 0 0,11 6-92 0 0,21 7 88 0 0,-20-8-48 0 0,-3-2 44 0 0,3 3 0 0 0,1-1-1 0 0,0 0 0 0 0,17 3 1 0 0,-25-7 23 0 0,0 0 1 0 0,0-1 0 0 0,0 0-1 0 0,0 0 1 0 0,0 0 0 0 0,-1 0-1 0 0,1-1 1 0 0,0 0 0 0 0,0 0-1 0 0,0 0 1 0 0,-1-1-1 0 0,10-3 1 0 0,-11 3 21 0 0,0 0-1 0 0,0 1 1 0 0,0-2-1 0 0,0 1 1 0 0,0 0-1 0 0,0 0 1 0 0,0-1-1 0 0,-1 1 1 0 0,1-1-1 0 0,-1 0 1 0 0,0 0-1 0 0,0 0 1 0 0,0 0-1 0 0,0 0 1 0 0,0-1-1 0 0,-1 1 1 0 0,1 0-1 0 0,-1-1 1 0 0,0 1-1 0 0,0-1 1 0 0,0 1-1 0 0,-1-1 1 0 0,1 0-1 0 0,-1 1 1 0 0,0-1-1 0 0,0 0 1 0 0,0 1-1 0 0,-1-1 1 0 0,1 0-1 0 0,-1 1 1 0 0,-1-5-1 0 0,0 0 51 0 0,0 0 1 0 0,-1 0-1 0 0,-1 0 0 0 0,1 0 0 0 0,-1 1 0 0 0,0 0 0 0 0,-1-1 1 0 0,0 2-1 0 0,0-1 0 0 0,0 0 0 0 0,-1 1 0 0 0,0 0 0 0 0,0 0 0 0 0,-1 1 1 0 0,1 0-1 0 0,-16-9 0 0 0,17 12-136 0 0,0-1 1 0 0,0 1-1 0 0,-1-1 0 0 0,1 2 1 0 0,-1-1-1 0 0,0 0 1 0 0,0 1-1 0 0,1 0 0 0 0,-1 1 1 0 0,0-1-1 0 0,0 1 0 0 0,0 0 1 0 0,0 1-1 0 0,0-1 1 0 0,1 1-1 0 0,-1 0 0 0 0,0 1 1 0 0,0-1-1 0 0,1 1 0 0 0,-1 0 1 0 0,1 1-1 0 0,0-1 1 0 0,-1 1-1 0 0,1 0 0 0 0,-5 4 1 0 0,8-5-113 0 0,0 0 1 0 0,0-1-1 0 0,0 1 1 0 0,0 0-1 0 0,0 0 1 0 0,0 1-1 0 0,0-1 1 0 0,1 0-1 0 0,-1 0 1 0 0,1 1 0 0 0,0-1-1 0 0,0 1 1 0 0,0-1-1 0 0,0 1 1 0 0,0 0-1 0 0,0-1 1 0 0,1 1-1 0 0,-1 0 1 0 0,1-1-1 0 0,0 1 1 0 0,-1 0-1 0 0,1 0 1 0 0,1 0-1 0 0,-1 3 1 0 0,2 0-529 0 0,-1-1 0 0 0,1 1 0 0 0,0 0 0 0 0,0-1 0 0 0,1 1 0 0 0,0-1 0 0 0,0 0 0 0 0,0 0 0 0 0,0 0 0 0 0,6 6 0 0 0,2 2 358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49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3825 0 0,'6'16'1584'0'0,"-1"0"-1"0"0,2 0 1 0 0,16 29 0 0 0,-18-37-1222 0 0,1 1 0 0 0,0-1 0 0 0,0 0 0 0 0,1-1 0 0 0,-1 0 0 0 0,2 0 0 0 0,-1 0 0 0 0,10 6 0 0 0,-16-12-190 0 0,1 0 1 0 0,0 0-1 0 0,0 0 1 0 0,0 0-1 0 0,0 0 1 0 0,0 0-1 0 0,0 0 1 0 0,4 0-1 0 0,-6-1-117 0 0,0 0-1 0 0,0 0 1 0 0,0 0-1 0 0,1 0 0 0 0,-1 0 1 0 0,0 0-1 0 0,0 0 1 0 0,0 0-1 0 0,1 0 1 0 0,-1 0-1 0 0,0 0 1 0 0,0 0-1 0 0,0 0 1 0 0,0-1-1 0 0,1 1 1 0 0,-1 0-1 0 0,0 0 1 0 0,0 0-1 0 0,0 0 1 0 0,0 0-1 0 0,0 0 1 0 0,0-1-1 0 0,1 1 0 0 0,-1 0 1 0 0,0 0-1 0 0,0 0 1 0 0,0 0-1 0 0,0-1 1 0 0,0 1-1 0 0,0 0 1 0 0,0 0-1 0 0,0-1 1 0 0,-2-12 1006 0 0,-3-1-112 0 0,-13-26-1 0 0,14 33-779 0 0,0 0 0 0 0,0 0 1 0 0,1 0-1 0 0,0 0 0 0 0,1-1 0 0 0,-1 0 0 0 0,2 1 1 0 0,-1-1-1 0 0,1 0 0 0 0,0 0 0 0 0,0-15 1 0 0,2 17-189 0 0,0 0 0 0 0,0 0 0 0 0,0 0 0 0 0,1 0 0 0 0,0 0 0 0 0,0 1 0 0 0,1-1 0 0 0,-1 1 1 0 0,1-1-1 0 0,5-6 0 0 0,-6 9-30 0 0,1 0 0 0 0,-1 0 1 0 0,1 1-1 0 0,0 0 0 0 0,0-1 1 0 0,0 1-1 0 0,0 0 1 0 0,0 0-1 0 0,0 0 0 0 0,0 1 1 0 0,1-1-1 0 0,-1 1 0 0 0,1 0 1 0 0,-1 0-1 0 0,1 0 0 0 0,-1 0 1 0 0,1 1-1 0 0,6-1 0 0 0,1 1-419 0 0,0 0-1 0 0,-1 1 1 0 0,1 1-1 0 0,-1-1 1 0 0,14 5-1 0 0,-11-2-2474 0 0,0 1 0 0 0,0 1-1 0 0,18 9 1 0 0,-23-9 2464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49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15 187 3665 0 0,'3'5'377'0'0,"0"0"0"0"0,1 0 0 0 0,0-1 0 0 0,0 1 0 0 0,0-1 0 0 0,0 0 1 0 0,1 0-1 0 0,0 0 0 0 0,0 0 0 0 0,0-1 0 0 0,0 0 0 0 0,0 0 0 0 0,1 0 0 0 0,-1-1 0 0 0,1 0 0 0 0,10 3 1 0 0,5 0 243 0 0,1 0 0 0 0,0-2 1 0 0,25 1-1 0 0,-42-3-419 0 0,0-1-1 0 0,-1 0 1 0 0,1-1-1 0 0,-1 1 0 0 0,1-1 1 0 0,-1 0-1 0 0,1 0 1 0 0,-1 0-1 0 0,1 0 1 0 0,-1-1-1 0 0,0 0 0 0 0,0 0 1 0 0,0 0-1 0 0,5-4 1 0 0,-7 5-60 0 0,1-1 0 0 0,-1 0 0 0 0,0-1-1 0 0,0 1 1 0 0,0 0 0 0 0,0-1 0 0 0,-1 1 0 0 0,1-1 0 0 0,-1 1 0 0 0,1-1 0 0 0,-1 0 0 0 0,0 0 0 0 0,0 1 0 0 0,0-1 0 0 0,0 0 0 0 0,-1 0 0 0 0,1 0 0 0 0,-1 0 0 0 0,0 0 0 0 0,0 0 0 0 0,0 0 0 0 0,0-4 0 0 0,-2-4 101 0 0,0 1-1 0 0,0 0 1 0 0,-1 0-1 0 0,0 0 1 0 0,-1 0-1 0 0,0 0 1 0 0,-1 0-1 0 0,0 1 1 0 0,0 0-1 0 0,-1 0 1 0 0,0 1 0 0 0,-11-12-1 0 0,13 15-360 0 0,0 1 0 0 0,0 0-1 0 0,-1 0 1 0 0,1 0 0 0 0,-1 0 0 0 0,0 1-1 0 0,0 0 1 0 0,0 0 0 0 0,-1 0-1 0 0,1 1 1 0 0,-1 0 0 0 0,1 0 0 0 0,-1 0-1 0 0,0 1 1 0 0,1-1 0 0 0,-1 1 0 0 0,0 1-1 0 0,0-1 1 0 0,0 1 0 0 0,0 0 0 0 0,0 1-1 0 0,0-1 1 0 0,-7 3 0 0 0,6-1-173 0 0,2 0-1 0 0,-1 1 1 0 0,0-1 0 0 0,0 1 0 0 0,1 1 0 0 0,0-1 0 0 0,-1 1-1 0 0,-5 6 1 0 0,2-2-1317 0 0,0 1 0 0 0,1 0 0 0 0,-10 15 0 0 0,5-3-3645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0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1 548 4217 0 0,'10'-12'15360'0'0,"-5"1"-13043"0"0,0-7-3284 0 0,1-1 1778 0 0,11-15-291 0 0,-7 14-302 0 0,12-31 0 0 0,-10 21-166 0 0,19-36-1 0 0,-18 40-64 0 0,19-53 1 0 0,-15 32-30 0 0,-11 32-44 0 0,-1-1 0 0 0,0 0 1 0 0,0 0-1 0 0,-2 0 0 0 0,3-32 0 0 0,-7 41-696 0 0,-6 22-2063 0 0,7 4 2693 0 0,1 0 1 0 0,0 0-1 0 0,7 33 0 0 0,21 56 86 0 0,-3-8-17 0 0,-21-76 207 0 0,2-2 1 0 0,0 1-1 0 0,1-1 0 0 0,1 0 1 0 0,1-1-1 0 0,1 0 0 0 0,15 21 1 0 0,-83-77 610 0 0,-123-71-314 0 0,179 106-419 0 0,1 0 0 0 0,0 0 1 0 0,0-1-1 0 0,0 1 0 0 0,-1 0 0 0 0,1 0 1 0 0,0 0-1 0 0,0 0 0 0 0,0 0 0 0 0,-1 0 1 0 0,1 0-1 0 0,0 0 0 0 0,0 0 0 0 0,0-1 1 0 0,0 1-1 0 0,-1 0 0 0 0,1 0 0 0 0,0 0 1 0 0,0 0-1 0 0,0-1 0 0 0,0 1 0 0 0,0 0 0 0 0,0 0 1 0 0,0 0-1 0 0,-1-1 0 0 0,1 1 0 0 0,0 0 1 0 0,0 0-1 0 0,0 0 0 0 0,0-1 0 0 0,0 1 1 0 0,0 0-1 0 0,0 0 0 0 0,0 0 0 0 0,0-1 1 0 0,0 1-1 0 0,0 0 0 0 0,0 0 0 0 0,0 0 1 0 0,0-1-1 0 0,0 1 0 0 0,0 0 0 0 0,1 0 1 0 0,-1 0-1 0 0,0-1 0 0 0,0 1 0 0 0,0 0 0 0 0,0 0 1 0 0,0 0-1 0 0,0 0 0 0 0,1-1 0 0 0,-1 1 1 0 0,15-5-28 0 0,21 2-76 0 0,55 6-321 0 0,-20-1-2074 0 0,-50-2-587 0 0,-1 1-1 0 0,22-4 0 0 0,-25 1 2663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1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9 428 5985 0 0,'1'1'230'0'0,"1"0"0"0"0,-1 0 0 0 0,0 0 0 0 0,1-1 0 0 0,-1 1-1 0 0,1 0 1 0 0,-1 0 0 0 0,1-1 0 0 0,0 1 0 0 0,-1-1 0 0 0,1 0-1 0 0,0 1 1 0 0,-1-1 0 0 0,1 0 0 0 0,0 0 0 0 0,-1 0 0 0 0,1 0-1 0 0,2-1 1 0 0,30-4 1366 0 0,-28 3-1366 0 0,-1-1 0 0 0,0 1 0 0 0,0-1 1 0 0,0 0-1 0 0,0 0 0 0 0,0-1 0 0 0,8-7 0 0 0,28-33 625 0 0,-36 37-821 0 0,1-1 0 0 0,-2 0-1 0 0,1 0 1 0 0,-1 0-1 0 0,-1 0 1 0 0,0-1-1 0 0,0 1 1 0 0,0-1-1 0 0,-1 0 1 0 0,0 0-1 0 0,-1 0 1 0 0,0 0-1 0 0,0 0 1 0 0,-1 0-1 0 0,-1 0 1 0 0,1 0 0 0 0,-3-11-1 0 0,1 6-4 0 0,-1 0 0 0 0,-1 0 0 0 0,0 0 0 0 0,-1 1 0 0 0,0 0 0 0 0,-1 0 0 0 0,0 0 0 0 0,-1 0 0 0 0,-1 1 0 0 0,-12-15 0 0 0,18 24-38 0 0,-1 0-1 0 0,0 0 0 0 0,0 1 0 0 0,0-1 0 0 0,0 1 1 0 0,0-1-1 0 0,-1 1 0 0 0,1 0 0 0 0,-6-2 0 0 0,7 3-12 0 0,0 0-1 0 0,1 1 1 0 0,-1 0-1 0 0,0-1 1 0 0,0 1-1 0 0,1 0 1 0 0,-1 0-1 0 0,0 0 1 0 0,0 0-1 0 0,1 0 1 0 0,-1 0-1 0 0,0 0 0 0 0,0 1 1 0 0,0-1-1 0 0,1 1 1 0 0,-1-1-1 0 0,0 1 1 0 0,1 0-1 0 0,-1-1 1 0 0,1 1-1 0 0,-1 0 1 0 0,1 0-1 0 0,-2 1 1 0 0,-3 3 38 0 0,1 1 0 0 0,0-1 0 0 0,1 1 1 0 0,-1-1-1 0 0,1 1 0 0 0,0 1 1 0 0,1-1-1 0 0,0 0 0 0 0,0 1 0 0 0,0 0 1 0 0,0 0-1 0 0,1-1 0 0 0,0 1 1 0 0,1 1-1 0 0,0-1 0 0 0,0 0 1 0 0,0 0-1 0 0,1 13 0 0 0,2 12 238 0 0,1-1-1 0 0,1 1 1 0 0,9 31 0 0 0,-5-25-130 0 0,-4-16 63 0 0,2 1 1 0 0,0-1 0 0 0,1 0-1 0 0,14 28 1 0 0,-17-42-142 0 0,1-1 0 0 0,-1 0 0 0 0,1 0 0 0 0,0 0 1 0 0,0-1-1 0 0,12 10 0 0 0,-13-12-31 0 0,-1-1 0 0 0,1-1 0 0 0,0 1 0 0 0,1-1-1 0 0,-1 0 1 0 0,0 0 0 0 0,1 0 0 0 0,-1 0 0 0 0,1-1 0 0 0,0 1 0 0 0,-1-1 0 0 0,10 0 0 0 0,-9-1 10 0 0,1 0 0 0 0,0-1 0 0 0,-1 0 0 0 0,1 0 0 0 0,0 0 0 0 0,-1-1 0 0 0,0 0 0 0 0,1 0 0 0 0,-1 0 1 0 0,0 0-1 0 0,0-1 0 0 0,0 0 0 0 0,0 0 0 0 0,7-7 0 0 0,-1 1-95 0 0,0-2 0 0 0,0 1 0 0 0,-1-1 0 0 0,13-18 0 0 0,-16 17-3 0 0,0-1 0 0 0,0 1 0 0 0,-1-1 0 0 0,-1-1-1 0 0,0 1 1 0 0,0-1 0 0 0,-2 0 0 0 0,0 0-1 0 0,2-15 1 0 0,-1-20-54 0 0,-1-62 1 0 0,-3 88 105 0 0,-4-19-29 0 0,4 40 25 0 0,-1-1-1 0 0,1 1 0 0 0,-1 0 0 0 0,0-1 1 0 0,0 1-1 0 0,0 0 0 0 0,0-1 1 0 0,0 1-1 0 0,0 0 0 0 0,0 0 0 0 0,-1 0 1 0 0,1 0-1 0 0,-4-4 0 0 0,4 6 3 0 0,1 0 0 0 0,0 0-1 0 0,-1 0 1 0 0,1 0 0 0 0,-1 0-1 0 0,1 0 1 0 0,0 0 0 0 0,-1 0-1 0 0,1 0 1 0 0,0 0 0 0 0,-1 0-1 0 0,1 0 1 0 0,-1 0 0 0 0,1 0-1 0 0,0 0 1 0 0,-1 1 0 0 0,1-1-1 0 0,0 0 1 0 0,-1 0 0 0 0,1 0-1 0 0,0 0 1 0 0,-1 1 0 0 0,1-1 0 0 0,0 0-1 0 0,-1 0 1 0 0,1 1 0 0 0,0-1-1 0 0,0 0 1 0 0,-1 1 0 0 0,1-1-1 0 0,0 0 1 0 0,0 1 0 0 0,0-1-1 0 0,-1 0 1 0 0,1 1 0 0 0,0-1-1 0 0,0 0 1 0 0,0 1 0 0 0,0-1-1 0 0,0 1 1 0 0,0-1 0 0 0,0 0-1 0 0,0 1 1 0 0,0 0 0 0 0,-4 18-177 0 0,3-3 199 0 0,1 0-1 0 0,1 0 1 0 0,5 30 0 0 0,17 50 91 0 0,-6-29-25 0 0,-15-57-83 0 0,5 25 265 0 0,1-1-1 0 0,2 0 0 0 0,1 0 1 0 0,23 49-1 0 0,-18-47-18 0 0,-13-27-104 0 0,1-1-1 0 0,-1 1 1 0 0,2-1-1 0 0,6 10 0 0 0,-9-18 613 0 0,-2-5-451 0 0,-2-6-120 0 0,-81-134 83 0 0,31 67-211 0 0,51 77-41 0 0,1 0 0 0 0,-1-1-1 0 0,1 1 1 0 0,-1 0-1 0 0,1 0 1 0 0,-1 0-1 0 0,1 0 1 0 0,0-1 0 0 0,0 1-1 0 0,0 0 1 0 0,0 0-1 0 0,0-1 1 0 0,0 1-1 0 0,0 0 1 0 0,0 0 0 0 0,0-1-1 0 0,0 1 1 0 0,1 0-1 0 0,-1 0 1 0 0,0 0-1 0 0,2-2 1 0 0,-1 1-15 0 0,0 0 1 0 0,0 0-1 0 0,1 1 1 0 0,-1-1-1 0 0,1 1 1 0 0,-1-1-1 0 0,1 1 0 0 0,0-1 1 0 0,0 1-1 0 0,-1 0 1 0 0,4-1-1 0 0,2-1-125 0 0,-1 0 1 0 0,0 1-1 0 0,1 0 0 0 0,0 0 1 0 0,-1 1-1 0 0,1 0 0 0 0,7-1 1 0 0,9 3-1896 0 0,-1 0 1 0 0,0 2 0 0 0,32 7 0 0 0,-13-1-2943 0 0,-22-6 4504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8 162 4001 0 0,'17'22'4479'0'0,"37"37"1880"0"0,-54-59-6260 0 0,0 0 0 0 0,0-1 0 0 0,0 1 0 0 0,0 0 0 0 0,1-1 0 0 0,-1 1 0 0 0,0-1 0 0 0,0 1 0 0 0,0 0 0 0 0,0-1 0 0 0,0 1 0 0 0,0 0 0 0 0,0-1 0 0 0,0 1 0 0 0,0-1 0 0 0,0 1 0 0 0,0 0-1 0 0,0-1 1 0 0,0 1 0 0 0,-1-1 0 0 0,1 1 0 0 0,0 0 0 0 0,0-1 0 0 0,0 1 0 0 0,0 0 0 0 0,-1-1 0 0 0,1 1 0 0 0,-1-1 0 0 0,-5-13 597 0 0,1 5-280 0 0,-9-14 307 0 0,2 0-1 0 0,1-1 1 0 0,-15-46-1 0 0,26 68-741 0 0,-1 0-1 0 0,1 0 0 0 0,-1 0 1 0 0,1 0-1 0 0,0 0 0 0 0,0 0 1 0 0,0-1-1 0 0,0 1 0 0 0,0 0 1 0 0,1 0-1 0 0,-1 0 0 0 0,1 0 0 0 0,-1 0 1 0 0,1 0-1 0 0,0 0 0 0 0,-1 1 1 0 0,1-1-1 0 0,0 0 0 0 0,3-3 1 0 0,-2 3-59 0 0,0 0 0 0 0,0 0 0 0 0,1 0 0 0 0,-1 0 0 0 0,1 0 0 0 0,-1 1 0 0 0,1-1 0 0 0,0 1 1 0 0,0 0-1 0 0,-1 0 0 0 0,1 0 0 0 0,0 0 0 0 0,4-1 0 0 0,3 1-538 0 0,-1-1 1 0 0,0 2-1 0 0,1-1 1 0 0,-1 1-1 0 0,19 2 0 0 0,44 14-5084 0 0,-68-15 5437 0 0,14 4-1745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5 230 3321 0 0,'-1'2'176'0'0,"0"-1"0"0"0,1 0 0 0 0,-1 1 0 0 0,1-1 0 0 0,0 1 0 0 0,-1-1 1 0 0,1 1-1 0 0,0-1 0 0 0,0 1 0 0 0,0-1 0 0 0,0 1 0 0 0,0-1 0 0 0,0 1 1 0 0,0-1-1 0 0,0 1 0 0 0,1-1 0 0 0,-1 1 0 0 0,1-1 0 0 0,-1 0 0 0 0,1 1 0 0 0,-1-1 1 0 0,1 1-1 0 0,0-1 0 0 0,1 2 0 0 0,1 2 104 0 0,0 0 0 0 0,0-1 0 0 0,1 0 0 0 0,-1 0 0 0 0,1 0-1 0 0,4 4 1 0 0,4 1 9 0 0,0-1-1 0 0,0 0 0 0 0,1-1 0 0 0,0-1 0 0 0,1 0 0 0 0,-1 0 0 0 0,1-2 1 0 0,0 1-1 0 0,17 1 0 0 0,-21-4-102 0 0,-1 0 0 0 0,1-1 1 0 0,0-1-1 0 0,0 0 0 0 0,0 0 0 0 0,0-1 0 0 0,-1 0 1 0 0,1-1-1 0 0,0 0 0 0 0,-1 0 0 0 0,1-1 0 0 0,-1-1 1 0 0,0 1-1 0 0,14-8 0 0 0,-19 8-75 0 0,-1 1-1 0 0,1-1 1 0 0,-1 0 0 0 0,0 1-1 0 0,0-1 1 0 0,0-1 0 0 0,0 1-1 0 0,0 0 1 0 0,0-1-1 0 0,-1 0 1 0 0,0 1 0 0 0,0-1-1 0 0,0 0 1 0 0,0 0 0 0 0,0 0-1 0 0,-1 0 1 0 0,0 0 0 0 0,0-1-1 0 0,0 1 1 0 0,0 0 0 0 0,-1-1-1 0 0,0 1 1 0 0,0 0 0 0 0,0-1-1 0 0,0 1 1 0 0,-1 0 0 0 0,1-1-1 0 0,-1 1 1 0 0,-2-5-1 0 0,-2-7 180 0 0,0 0 0 0 0,-1 1 0 0 0,-1-1 0 0 0,-1 1-1 0 0,0 1 1 0 0,-12-16 0 0 0,13 20-326 0 0,0 1 0 0 0,0 0 0 0 0,-1 0 0 0 0,0 1 0 0 0,0 0 0 0 0,-1 0 1 0 0,0 1-1 0 0,0 0 0 0 0,-13-6 0 0 0,17 10-44 0 0,1 1 1 0 0,-1 0-1 0 0,0 0 0 0 0,0 1 1 0 0,0-1-1 0 0,0 1 1 0 0,0 0-1 0 0,0 1 0 0 0,-1-1 1 0 0,1 1-1 0 0,0 0 0 0 0,0 0 1 0 0,0 1-1 0 0,0-1 1 0 0,-1 1-1 0 0,1 1 0 0 0,0-1 1 0 0,0 0-1 0 0,1 1 0 0 0,-1 0 1 0 0,0 0-1 0 0,0 1 1 0 0,-3 2-1 0 0,3-2-155 0 0,1 1 1 0 0,-1-1-1 0 0,1 1 0 0 0,0-1 0 0 0,0 1 1 0 0,1 0-1 0 0,-1 1 0 0 0,1-1 0 0 0,-5 9 1 0 0,6-9-249 0 0,0 1 0 0 0,0-1-1 0 0,0 1 1 0 0,1 0 0 0 0,-1-1 0 0 0,1 1 0 0 0,0 0 0 0 0,1 0 0 0 0,-1 0 0 0 0,1 0-1 0 0,0 0 1 0 0,1 0 0 0 0,-1-1 0 0 0,1 1 0 0 0,-1 0 0 0 0,2 0 0 0 0,-1 0 0 0 0,2 4-1 0 0,8 13 112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2697 0 0,'-3'40'5566'0'0,"10"35"-3449"0"0,-1-17-1583 0 0,-4-27-538 0 0,-2-11 105 0 0,7 37 0 0 0,-6-53-142 0 0,0 1 0 0 0,0 0 0 0 0,1 0-1 0 0,0-1 1 0 0,0 1 0 0 0,0-1 0 0 0,0 1 0 0 0,0-1 0 0 0,1 0-1 0 0,0 0 1 0 0,0 0 0 0 0,7 6 0 0 0,2-3-2644 0 0,-6-4 1610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3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254 135 7162 0 0,'-2'-8'606'0'0,"-1"0"0"0"0,0 0 0 0 0,0 1 0 0 0,-1-1 1 0 0,1 1-1 0 0,-2-1 0 0 0,1 1 0 0 0,-1 0 1 0 0,0 1-1 0 0,0-1 0 0 0,-1 1 0 0 0,0 0 1 0 0,0 1-1 0 0,-7-6 0 0 0,9 8-522 0 0,1 0 0 0 0,-1 1 1 0 0,0-1-1 0 0,0 1 0 0 0,0 0 0 0 0,0 0 1 0 0,0 1-1 0 0,0-1 0 0 0,0 1 0 0 0,-1 0 1 0 0,1 0-1 0 0,0 0 0 0 0,-1 0 0 0 0,1 1 0 0 0,-1 0 1 0 0,1 0-1 0 0,-1 0 0 0 0,1 0 0 0 0,0 1 1 0 0,-1 0-1 0 0,1 0 0 0 0,0 0 0 0 0,-1 0 0 0 0,1 1 1 0 0,0 0-1 0 0,0-1 0 0 0,-6 5 0 0 0,6-3-89 0 0,0 0-1 0 0,0 0 0 0 0,0 1 0 0 0,0-1 0 0 0,1 1 1 0 0,0 0-1 0 0,-1 0 0 0 0,1 0 0 0 0,1 0 1 0 0,-1 0-1 0 0,1 1 0 0 0,-4 9 0 0 0,3-4 2 0 0,0 0-1 0 0,1 0 1 0 0,0 1 0 0 0,1-1-1 0 0,1 14 1 0 0,0-17-18 0 0,0-1 0 0 0,1 1 0 0 0,0 0 0 0 0,0-1 0 0 0,0 1 1 0 0,1-1-1 0 0,0 1 0 0 0,1-1 0 0 0,-1 0 0 0 0,1 0 0 0 0,0 0 0 0 0,1 0 0 0 0,-1-1 0 0 0,1 1 0 0 0,1-1 1 0 0,-1 0-1 0 0,1 0 0 0 0,8 7 0 0 0,-2-2-97 0 0,1-1-1 0 0,1-1 1 0 0,-1 0-1 0 0,1-1 1 0 0,1 0 0 0 0,-1-1-1 0 0,1 0 1 0 0,0-1 0 0 0,1-1-1 0 0,-1 0 1 0 0,1-1 0 0 0,0 0-1 0 0,-1-1 1 0 0,1-1-1 0 0,27-1 1 0 0,-37-1 71 0 0,0 0 1 0 0,1 0-1 0 0,-1 0 0 0 0,0-1 1 0 0,0 0-1 0 0,0 0 1 0 0,0 0-1 0 0,0 0 0 0 0,0-1 1 0 0,-1 0-1 0 0,5-3 0 0 0,-7 4 52 0 0,0 1-1 0 0,0-1 0 0 0,0 0 1 0 0,0 0-1 0 0,-1 0 1 0 0,1-1-1 0 0,-1 1 0 0 0,1 0 1 0 0,-1-1-1 0 0,0 1 0 0 0,0 0 1 0 0,0-1-1 0 0,0 0 1 0 0,0 1-1 0 0,0-1 0 0 0,-1 1 1 0 0,1-1-1 0 0,-1 0 0 0 0,0 1 1 0 0,0-1-1 0 0,0 0 1 0 0,0 0-1 0 0,-1-3 0 0 0,0 4 5 0 0,0 0-1 0 0,1 0 0 0 0,-1 0 0 0 0,0 1 0 0 0,0-1 0 0 0,0 0 1 0 0,0 1-1 0 0,-1-1 0 0 0,1 1 0 0 0,0-1 0 0 0,-1 1 1 0 0,1-1-1 0 0,-1 1 0 0 0,1 0 0 0 0,-1 0 0 0 0,0 0 1 0 0,1 0-1 0 0,-1 0 0 0 0,0 0 0 0 0,-2 0 0 0 0,1 0-16 0 0,1 0-1 0 0,-1 0 1 0 0,0 0-1 0 0,0 0 1 0 0,0 1-1 0 0,1-1 1 0 0,-1 1-1 0 0,0 0 0 0 0,0 0 1 0 0,0 0-1 0 0,0 0 1 0 0,0 1-1 0 0,-3 0 1 0 0,6-1 4 0 0,-1 0 0 0 0,1 0 1 0 0,0 0-1 0 0,-1 1 0 0 0,1-1 0 0 0,0 0 1 0 0,-1 0-1 0 0,1 1 0 0 0,0-1 1 0 0,0 0-1 0 0,-1 0 0 0 0,1 1 1 0 0,0-1-1 0 0,0 0 0 0 0,-1 1 0 0 0,1-1 1 0 0,0 1-1 0 0,0-1 0 0 0,0 0 1 0 0,0 1-1 0 0,-1-1 0 0 0,1 0 1 0 0,0 1-1 0 0,0-1 0 0 0,0 1 0 0 0,0-1 1 0 0,0 0-1 0 0,0 1 0 0 0,0-1 1 0 0,0 1-1 0 0,0-1 0 0 0,0 0 1 0 0,1 1-1 0 0,-1-1 0 0 0,0 1 0 0 0,0-1 1 0 0,0 0-1 0 0,0 1 0 0 0,0-1 1 0 0,1 0-1 0 0,-1 1 0 0 0,0-1 1 0 0,0 0-1 0 0,1 1 0 0 0,-1-1 0 0 0,0 0 1 0 0,1 1-1 0 0,14 15 1 0 0,-4-8 13 0 0,0 0 0 0 0,1-1 1 0 0,0 0-1 0 0,0-1 0 0 0,1 0 0 0 0,0-1 0 0 0,0-1 0 0 0,0 0 0 0 0,0 0 0 0 0,20 1 0 0 0,-24-4 59 0 0,-1-1-1 0 0,1-1 0 0 0,0 0 0 0 0,-1 0 0 0 0,1 0 1 0 0,-1-1-1 0 0,11-4 0 0 0,-15 5-30 0 0,-1 0 1 0 0,1-1-1 0 0,0 0 1 0 0,0 1-1 0 0,-1-2 1 0 0,1 1-1 0 0,-1 0 1 0 0,1-1-1 0 0,-1 1 1 0 0,0-1-1 0 0,0 0 1 0 0,0 0-1 0 0,-1 0 1 0 0,1 0-1 0 0,-1-1 1 0 0,0 1-1 0 0,3-5 1 0 0,-4 4 56 0 0,0 0 1 0 0,0 0 0 0 0,-1 0 0 0 0,1 0-1 0 0,-1 0 1 0 0,0 0 0 0 0,0 0-1 0 0,0 0 1 0 0,-1 0 0 0 0,1 1 0 0 0,-1-1-1 0 0,0 0 1 0 0,0 0 0 0 0,0 0 0 0 0,-1 0-1 0 0,1 1 1 0 0,-1-1 0 0 0,-2-3 0 0 0,-2-2 75 0 0,1 1 1 0 0,-1 0-1 0 0,0 0 1 0 0,0 0-1 0 0,-1 1 1 0 0,-9-8 0 0 0,8 8-192 0 0,0 1 0 0 0,0 0 0 0 0,-1 0 0 0 0,0 1 0 0 0,0 0 0 0 0,0 1 0 0 0,-1 0 0 0 0,-13-4 0 0 0,20 7-22 0 0,-1 0 0 0 0,1 1-1 0 0,-1-1 1 0 0,1 1 0 0 0,-1 0-1 0 0,0 0 1 0 0,1 0 0 0 0,-1 0 0 0 0,1 1-1 0 0,-1-1 1 0 0,1 1 0 0 0,-1 0-1 0 0,1 0 1 0 0,-1 0 0 0 0,1 1 0 0 0,0-1-1 0 0,-1 1 1 0 0,1 0 0 0 0,0 0-1 0 0,0 0 1 0 0,0 0 0 0 0,1 0 0 0 0,-1 1-1 0 0,0-1 1 0 0,1 1 0 0 0,0 0 0 0 0,-3 3-1 0 0,3-3-133 0 0,0-1 0 0 0,1 1 0 0 0,-1-1 0 0 0,1 1 0 0 0,0-1 0 0 0,0 1 0 0 0,0 0 0 0 0,0 0 0 0 0,0 0 0 0 0,1-1 0 0 0,-1 1 0 0 0,1 0 0 0 0,0 0 0 0 0,0 0 0 0 0,0 0 0 0 0,0 0 0 0 0,0 0 0 0 0,0 0 0 0 0,1 0 0 0 0,0-1 0 0 0,-1 1 0 0 0,1 0 0 0 0,0 0 0 0 0,0-1 0 0 0,1 1 0 0 0,-1 0 0 0 0,4 4 0 0 0,3 3-1128 0 0,0 0 0 0 0,1 0 0 0 0,1 0 1 0 0,19 14-1 0 0,-12-10-1420 0 0,2 2 2262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24 191 2000 0 0,'1'4'556'0'0,"1"1"-1"0"0,0-1 0 0 0,0 0 1 0 0,0 0-1 0 0,0 0 0 0 0,1 0 1 0 0,0 0-1 0 0,0 0 0 0 0,0-1 0 0 0,0 1 1 0 0,1-1-1 0 0,6 6 0 0 0,-3-3 148 0 0,-7-5-558 0 0,1 0 0 0 0,0 0 1 0 0,-1 0-1 0 0,1-1 1 0 0,0 1-1 0 0,0 0 0 0 0,-1-1 1 0 0,1 1-1 0 0,0 0 1 0 0,0-1-1 0 0,0 1 0 0 0,0-1 1 0 0,0 1-1 0 0,0-1 1 0 0,0 0-1 0 0,2 1 604 0 0,-16-9 1839 0 0,6 1-2205 0 0,1 0-1 0 0,-1 0 1 0 0,1 0 0 0 0,1-1 0 0 0,-1 0 0 0 0,2 0 0 0 0,-1 0 0 0 0,1-1-1 0 0,-5-13 1 0 0,6 14-298 0 0,0 0 1 0 0,1 0-1 0 0,0-1 0 0 0,0 1 0 0 0,1 0 0 0 0,0-1 0 0 0,1 1 0 0 0,0-1 1 0 0,0 1-1 0 0,1-1 0 0 0,1-8 0 0 0,0 14-135 0 0,-1 0 0 0 0,0 0 0 0 0,1 0 0 0 0,0 0 1 0 0,-1 1-1 0 0,1-1 0 0 0,0 0 0 0 0,0 1 0 0 0,1 0 0 0 0,-1-1 0 0 0,0 1 0 0 0,1 0 0 0 0,0 0 1 0 0,-1 0-1 0 0,1 1 0 0 0,0-1 0 0 0,0 1 0 0 0,0-1 0 0 0,0 1 0 0 0,0 0 0 0 0,0 0 0 0 0,0 0 1 0 0,5 0-1 0 0,6-2-142 0 0,-1 1 0 0 0,0 1 0 0 0,0 0 0 0 0,20 2 1 0 0,-13 1-1001 0 0,-1 0 0 0 0,0 1 1 0 0,27 9-1 0 0,21 12-6863 0 0,-51-17 7615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1 242 6353 0 0,'32'14'2706'0'0,"-21"-9"-1957"0"0,1 0 1 0 0,19 5 0 0 0,-7-4-160 0 0,1-1 0 0 0,-1-2 0 0 0,32 2 1 0 0,-48-5-409 0 0,0 0 0 0 0,0 0 0 0 0,0-1 0 0 0,0 0 0 0 0,0 0 1 0 0,-1-1-1 0 0,1 0 0 0 0,-1-1 0 0 0,1 1 0 0 0,-1-1 0 0 0,0-1 0 0 0,0 1 1 0 0,0-1-1 0 0,9-7 0 0 0,-13 8-53 0 0,-1 1 0 0 0,1 0 0 0 0,-1-1-1 0 0,0 0 1 0 0,0 1 0 0 0,-1-1 0 0 0,1 0 0 0 0,0 0 0 0 0,-1 0 0 0 0,0 0 0 0 0,1 0 0 0 0,-1 0-1 0 0,-1 0 1 0 0,2-6 0 0 0,-1 4 63 0 0,-1-1 0 0 0,0 0 0 0 0,0 1 0 0 0,-1-1 0 0 0,1 0 0 0 0,-1 1 0 0 0,0-1 0 0 0,-3-5-1 0 0,1 0 25 0 0,-2 1-1 0 0,1 0 0 0 0,-1 0 0 0 0,-1 0 0 0 0,0 0 1 0 0,0 1-1 0 0,-1 0 0 0 0,-9-10 0 0 0,11 14-245 0 0,-1-1-1 0 0,-1 1 1 0 0,1 0 0 0 0,-1 1-1 0 0,1-1 1 0 0,-2 1 0 0 0,1 1 0 0 0,0-1-1 0 0,-1 1 1 0 0,1 1 0 0 0,-1-1-1 0 0,0 1 1 0 0,0 1 0 0 0,0-1-1 0 0,-13 0 1 0 0,14 2-34 0 0,1 0 0 0 0,-1 1 0 0 0,1 0 0 0 0,0 0 0 0 0,-1 0-1 0 0,1 1 1 0 0,0-1 0 0 0,0 2 0 0 0,0-1 0 0 0,0 1 0 0 0,1-1 0 0 0,-1 2 0 0 0,1-1 0 0 0,-1 1 0 0 0,1-1-1 0 0,0 1 1 0 0,0 1 0 0 0,1-1 0 0 0,-1 1 0 0 0,-4 6 0 0 0,7-7-260 0 0,0 0 0 0 0,0 0 0 0 0,0 0 0 0 0,1 0 0 0 0,-1 0 0 0 0,1 0 0 0 0,0 0 0 0 0,0 1 0 0 0,0-1 1 0 0,1 0-1 0 0,0 1 0 0 0,-1-1 0 0 0,1 0 0 0 0,1 1 0 0 0,-1-1 0 0 0,1 0 0 0 0,0 1 0 0 0,0-1 0 0 0,0 0 0 0 0,2 5 0 0 0,5 9-1454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6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2264 0 0,'7'32'7097'0'0,"-5"-27"-6798"0"0,-1 0-1 0 0,0 0 1 0 0,0 0 0 0 0,0 1 0 0 0,-1-1 0 0 0,0 0 0 0 0,0 1 0 0 0,0-1 0 0 0,-1 0 0 0 0,-1 7 0 0 0,1-4-40 0 0,0 0-1 0 0,1 0 1 0 0,0 14 0 0 0,1-10-138 0 0,-1-1 0 0 0,0 0 0 0 0,-3 22-1 0 0,1-19-117 0 0,1 27 1 0 0,3 22 42 0 0,5 55-82 0 0,-4-87 58 0 0,-2 37 0 0 0,0 11 1 0 0,-2 61-94 0 0,-1-99 122 0 0,-1 9-37 0 0,-1 55-1 0 0,4 156-43 0 0,-1-208 106 0 0,1-29-99 0 0,0 0-1 0 0,4 28 1 0 0,5 54 8 0 0,-3-18-33 0 0,6 108 124 0 0,-6-68-43 0 0,1 64-139 0 0,-4-157 137 0 0,-1-19-16 0 0,-1 29 1 0 0,-3 49-22 0 0,2-56 20 0 0,-1 0 1 0 0,-7 39 0 0 0,2-10 7 0 0,5-47-7 0 0,-7 37 0 0 0,5-37 199 0 0,1 1 1 0 0,0-1-1 0 0,3 30 0 0 0,-3 28 329 0 0,-7 1-192 0 0,4-45-240 0 0,1 1-1 0 0,1 0 1 0 0,2-1 0 0 0,6 51-1 0 0,-2-56-35 0 0,-1 38 0 0 0,1 1-105 0 0,-3-63 36 0 0,1 3-4 0 0,0 1 0 0 0,-1-1 0 0 0,0 0 0 0 0,-3 16 0 0 0,1-7 0 0 0,1-1 0 0 0,1 0 1 0 0,2 25-1 0 0,-1-16-3 0 0,1-11 8 0 0,0 0-1 0 0,1 0 1 0 0,0 0-1 0 0,9 20 1 0 0,0 6-136 0 0,-9-34 124 0 0,0 0-1 0 0,1-1 1 0 0,-1 1-1 0 0,1-1 1 0 0,0 1-1 0 0,1-1 1 0 0,7 7-1 0 0,7-15-34 0 0,-8 4 59 0 0,1-1-1 0 0,0 0 0 0 0,0-1 1 0 0,15-3-1 0 0,-4 1-55 0 0,-21 3 21 0 0,0-1-1 0 0,0 0 1 0 0,0 1-1 0 0,0-1 1 0 0,0 0 0 0 0,-1 0-1 0 0,1 0 1 0 0,0 0 0 0 0,-1 0-1 0 0,1-1 1 0 0,0 1 0 0 0,-1 0-1 0 0,0-1 1 0 0,1 1 0 0 0,-1-1-1 0 0,0 0 1 0 0,0 1 0 0 0,0-1-1 0 0,0 0 1 0 0,0 1-1 0 0,0-1 1 0 0,0 0 0 0 0,0-2-1 0 0,3-7 30 0 0,-1 0 0 0 0,3-21 0 0 0,-4 23-46 0 0,6-32-100 0 0,-2-1-1 0 0,-2 0 1 0 0,-2 0 0 0 0,-1 0-1 0 0,-3 0 1 0 0,-11-76 0 0 0,4 67 218 0 0,2-1 0 0 0,3-1 1 0 0,3-67-1 0 0,3 0 2 0 0,3-85 406 0 0,-5 13 166 0 0,-1 81-128 0 0,-4-261 377 0 0,-2 211-434 0 0,-1 1-129 0 0,0 23-127 0 0,4 81-120 0 0,1-60 1 0 0,5-81-98 0 0,-3 111 68 0 0,-7-52 5 0 0,10-2 24 0 0,1 41-40 0 0,-8 19 34 0 0,1 44-79 0 0,2 8-21 0 0,1-3-24 0 0,-2 0 0 0 0,-2 0 0 0 0,-9-36 0 0 0,5 31-9 0 0,6 23 27 0 0,0 1 0 0 0,0 0 0 0 0,-7-14 0 0 0,7 22-34 0 0,1 0 0 0 0,-1-1 0 0 0,0 1 0 0 0,0 0 1 0 0,-4-3-1 0 0,6 6 24 0 0,0 0 1 0 0,0 1 0 0 0,1-1-1 0 0,-1 0 1 0 0,1 0 0 0 0,-1 0-1 0 0,1 0 1 0 0,-1 0-1 0 0,1 1 1 0 0,-1-1 0 0 0,1 0-1 0 0,0 0 1 0 0,-1-2 0 0 0,1 2-14 0 0,0 0 0 0 0,-1 0 1 0 0,1 0-1 0 0,0 0 0 0 0,-1 0 1 0 0,1 0-1 0 0,-1 0 0 0 0,1 0 1 0 0,-1 0-1 0 0,0 0 1 0 0,1 1-1 0 0,-1-1 0 0 0,-1-1 1 0 0,1 1-111 0 0,0 0-1 0 0,1 0 1 0 0,-1 1 0 0 0,0-1 0 0 0,0 0 0 0 0,1 1 0 0 0,-1-1 0 0 0,0 1-1 0 0,0-1 1 0 0,0 1 0 0 0,0 0 0 0 0,0-1 0 0 0,0 1 0 0 0,0 0 0 0 0,0-1 0 0 0,0 1-1 0 0,0 0 1 0 0,0 0 0 0 0,0 0 0 0 0,0 0 0 0 0,0 0 0 0 0,1 0 0 0 0,-1 0 0 0 0,0 0-1 0 0,-2 1 1 0 0,-11 30-11733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7:57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2312 0 0,'-2'19'1336'0'0,"0"0"0"0"0,1 1 0 0 0,1-1 0 0 0,3 24 0 0 0,-1-15-855 0 0,-1 33 0 0 0,-6 127 1653 0 0,9-35-1542 0 0,-4-133-548 0 0,0-4 25 0 0,-1-1 1 0 0,0 1 0 0 0,-4 15 0 0 0,4-22-31 0 0,0-1 307 0 0,1-8-332 0 0,0 0 0 0 0,-1 0 0 0 0,1 0 0 0 0,0 0-1 0 0,0 0 1 0 0,0 0 0 0 0,-1 0 0 0 0,1 0 0 0 0,0 0 0 0 0,0 0 0 0 0,-1 0-1 0 0,1-1 1 0 0,0 1 0 0 0,0 0 0 0 0,0 0 0 0 0,0 0 0 0 0,-1 0 0 0 0,1 0 0 0 0,0 0-1 0 0,0-1 1 0 0,0 1 0 0 0,0 0 0 0 0,0 0 0 0 0,-1 0 0 0 0,1 0 0 0 0,0-1-1 0 0,0 1 1 0 0,0 0 0 0 0,0 0 0 0 0,0 0 0 0 0,0-1 0 0 0,0 1 0 0 0,0 0 0 0 0,0 0-1 0 0,0-1 1 0 0,0 1 0 0 0,0 0 0 0 0,-2-5 89 0 0,0 1-1 0 0,1-1 1 0 0,-1 0-1 0 0,1 1 1 0 0,1-1-1 0 0,-1 0 1 0 0,0-6-1 0 0,-4-22 202 0 0,-5-6-104 0 0,1 0-1 0 0,3 0 0 0 0,-3-43 0 0 0,4-121-166 0 0,5 171-49 0 0,0 20 22 0 0,0-1 16 0 0,0 1 1 0 0,1 0-1 0 0,0 0 1 0 0,5-21-1 0 0,-5 23-40 0 0,2-12-41 0 0,-3 22 49 0 0,0-1 0 0 0,1 1 1 0 0,-1 0-1 0 0,0-1 0 0 0,0 1 0 0 0,1 0 1 0 0,-1-1-1 0 0,0 1 0 0 0,1 0 0 0 0,-1 0 1 0 0,0-1-1 0 0,1 1 0 0 0,-1 0 0 0 0,0 0 1 0 0,1-1-1 0 0,-1 1 0 0 0,1 0 1 0 0,-1 0-1 0 0,0 0 0 0 0,1 0 0 0 0,-1 0 1 0 0,1 0-1 0 0,-1 0 0 0 0,0 0 0 0 0,1 0 1 0 0,-1 0-1 0 0,1 0 0 0 0,-1 0 0 0 0,0 0 1 0 0,1 0-1 0 0,-1 0 0 0 0,1 0 1 0 0,-1 0-1 0 0,0 0 0 0 0,1 1 0 0 0,-1-1 1 0 0,1 0-1 0 0,-1 0 0 0 0,0 0 0 0 0,1 1 1 0 0,-1-1-1 0 0,0 0 0 0 0,1 0 0 0 0,-1 1 1 0 0,1 0-1 0 0,2 2-43 0 0,1 0 1 0 0,-1 0-1 0 0,0 1 1 0 0,0-1-1 0 0,0 1 1 0 0,0 0-1 0 0,-1 0 1 0 0,3 6-1 0 0,16 36-292 0 0,-17-35 307 0 0,-1 1 0 0 0,0 0 0 0 0,-1-1-1 0 0,0 1 1 0 0,0 17 0 0 0,-4 63 88 0 0,-1-40-3 0 0,-8 101 303 0 0,8-128-261 0 0,3-13 86 0 0,-2 0 1 0 0,-3 14 0 0 0,6-14 28 0 0,1 1 26 0 0,-2-12-218 0 0,0-1-1 0 0,0 0 0 0 0,0 1 0 0 0,-1-1 1 0 0,1 0-1 0 0,0 0 0 0 0,0 1 1 0 0,0-1-1 0 0,0 0 0 0 0,0 1 1 0 0,-1-1-1 0 0,1 0 0 0 0,0 0 1 0 0,0 1-1 0 0,0-1 0 0 0,-1 0 1 0 0,1 0-1 0 0,0 0 0 0 0,0 0 0 0 0,-1 1 1 0 0,1-1-1 0 0,0 0 0 0 0,-1 0 1 0 0,1 0-1 0 0,0 0 0 0 0,0 0 1 0 0,-1 0-1 0 0,1 0 0 0 0,0 1 1 0 0,-1-1-1 0 0,1 0 0 0 0,0 0 1 0 0,-1 0-1 0 0,0-1 554 0 0,-12-11 357 0 0,10 3-788 0 0,-1 0-1 0 0,2 0 1 0 0,-1-1 0 0 0,1 1 0 0 0,0 0-1 0 0,0-12 1 0 0,-1-2-63 0 0,-14-199-89 0 0,12 103-107 0 0,4 92 142 0 0,1 0 1 0 0,5-30-1 0 0,-5 56-24 0 0,0 0 0 0 0,0 0 0 0 0,0 0 0 0 0,0 0 1 0 0,0 0-1 0 0,1 0 0 0 0,-1 0 0 0 0,0 0 0 0 0,1 0 0 0 0,-1 1 0 0 0,1-1 0 0 0,-1 0 1 0 0,1 0-1 0 0,-1 0 0 0 0,1 1 0 0 0,-1-1 0 0 0,1 0 0 0 0,0 0 0 0 0,-1 1 0 0 0,1-1 0 0 0,0 1 1 0 0,0-1-1 0 0,-1 0 0 0 0,2 0 0 0 0,-1 1-157 0 0,10 11-331 0 0,-6-5 421 0 0,-1 0 1 0 0,0 1-1 0 0,0-1 0 0 0,-1 1 1 0 0,0 0-1 0 0,0 0 1 0 0,-1 0-1 0 0,0 1 0 0 0,0-1 1 0 0,1 14-1 0 0,5 16-39 0 0,-2-11 88 0 0,-2-1-1 0 0,-2 1 0 0 0,0 46 0 0 0,-1-26 171 0 0,0-19-8 0 0,-2 0 0 0 0,-1 1 1 0 0,-1-1-1 0 0,-1 0 0 0 0,-11 36 1 0 0,15-61-97 0 0,-1 0 0 0 0,0-1 0 0 0,1 1-1 0 0,-1-1 1 0 0,0 1 0 0 0,0-1 0 0 0,0 0 0 0 0,0 1 0 0 0,0-1 0 0 0,0 0 0 0 0,0 0 0 0 0,-1 0 0 0 0,0 2 0 0 0,-5 3 933 0 0,-10-19 165 0 0,14 6-1022 0 0,0 0 0 0 0,1 0 1 0 0,-1 0-1 0 0,2-1 0 0 0,-1 1 1 0 0,1-1-1 0 0,0 1 0 0 0,0-1 1 0 0,1-8-1 0 0,-1 2-86 0 0,-3-57-106 0 0,8-124 1 0 0,-1 153 29 0 0,-2 18-2 0 0,8-41 1 0 0,-7 56 5 0 0,-2 8 11 0 0,0-1-1 0 0,0 1 1 0 0,0 0 0 0 0,1 0-1 0 0,-1-1 1 0 0,0 1 0 0 0,1 0-1 0 0,-1 0 1 0 0,1 0 0 0 0,0-1-1 0 0,0 0 1 0 0,0 2 20 0 0,0-1 0 0 0,-1 1 0 0 0,1 0 0 0 0,0 0 0 0 0,-1 0 0 0 0,1 0 0 0 0,0 0-1 0 0,-1 0 1 0 0,1 0 0 0 0,0 1 0 0 0,-1-1 0 0 0,1 0 0 0 0,-1 0 0 0 0,1 0 0 0 0,0 1 0 0 0,-1-1 0 0 0,1 0 0 0 0,-1 1 0 0 0,1-1-1 0 0,-1 0 1 0 0,1 1 0 0 0,-1-1 0 0 0,1 1 0 0 0,-1-1 0 0 0,1 1 0 0 0,-1-1 0 0 0,1 1 0 0 0,-1 0 0 0 0,4 3-57 0 0,0 0 1 0 0,-1 0-1 0 0,0 0 1 0 0,0 1-1 0 0,0-1 0 0 0,0 1 1 0 0,-1 0-1 0 0,1 0 1 0 0,-1 0-1 0 0,-1 0 1 0 0,1 0-1 0 0,1 6 1 0 0,0 10-130 0 0,3 37 1 0 0,-4-25 101 0 0,0-4-104 0 0,-1 0 0 0 0,-2-1 0 0 0,0 1 0 0 0,-2 0 0 0 0,-2 0 0 0 0,-14 52 1 0 0,9-40-2124 0 0,6-24-242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8:0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0 106 336 0 0,'8'0'9007'0'0,"10"5"-7217"0"0,-2-1-1563 0 0,279-18 363 0 0,-136 5-576 0 0,140-9-275 0 0,91-3 150 0 0,459-9-41 0 0,-303 26 200 0 0,-462 5-100 0 0,707-4-294 0 0,30-6 438 0 0,-655 9-217 0 0,211-4 121 0 0,-296 1-8 0 0,46 2-1586 0 0,-121 2 454 0 0,-2 0-1314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8:0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52 101 3265 0 0,'-3'-1'370'0'0,"0"0"1"0"0,1 0 0 0 0,-1 1-1 0 0,0-1 1 0 0,0 1 0 0 0,0 0-1 0 0,0-1 1 0 0,0 1 0 0 0,1 1-1 0 0,-1-1 1 0 0,0 0 0 0 0,0 1-1 0 0,0-1 1 0 0,0 1 0 0 0,1 0-1 0 0,-4 1 1477 0 0,16 1-1295 0 0,15 4-456 0 0,-1-2-1 0 0,1 0 1 0 0,0-2-1 0 0,50 0 1 0 0,-35-1-83 0 0,445 1-162 0 0,22-27-51 0 0,764 8 146 0 0,-973 18 114 0 0,180-1 8 0 0,-3-28 77 0 0,-306 13-209 0 0,75-10 184 0 0,-93 12-60 0 0,-58 7-52 0 0,21 1-51 0 0,22-3 24 0 0,-113 6 71 0 0,-1 0 1 0 0,28 3-1 0 0,26-1-1 0 0,-31 0-13 0 0,-31 0-246 0 0,-1 0 0 0 0,16-3-1 0 0,-28 2-103 0 0,1 0-1 0 0,0 0 1 0 0,0 0-1 0 0,-1 0 0 0 0,1 1 1 0 0,0-1-1 0 0,0 0 0 0 0,-1 1 1 0 0,1-1-1 0 0,0 1 0 0 0,-1-1 1 0 0,1 1-1 0 0,2 2 1 0 0,0 0-3085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35:40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39 448 0 0,'-5'-38'14056'0'0,"7"45"-12521"0"0,0 20-2334 0 0,-2-21 1342 0 0,1 128-292 0 0,-1-112-247 0 0,-1-1 0 0 0,-2 22 0 0 0,0-23 2 0 0,2-1-1 0 0,1 39 0 0 0,1-45 6 0 0,0-1 0 0 0,-3 15 0 0 0,1 12-31 0 0,14 180 75 0 0,-5-182 0 0 0,-6-31-57 0 0,0 1 1 0 0,-1 0-1 0 0,0 0 1 0 0,0 0-1 0 0,0 10 0 0 0,0-6 29 0 0,0 0-1 0 0,0 0 0 0 0,1 0 0 0 0,3 10 0 0 0,2 9 41 0 0,-4-13 22 0 0,-1-12-47 0 0,-1 2 0 0 0,0-1 0 0 0,0 0 0 0 0,0 11 0 0 0,-1-17-35 0 0,0 1 0 0 0,1 0 0 0 0,-1 0 0 0 0,0-1 0 0 0,0 1 0 0 0,1 0 0 0 0,-1 0 0 0 0,0-1 0 0 0,1 1 1 0 0,-1 0-1 0 0,0-1 0 0 0,1 1 0 0 0,-1 0 0 0 0,1-1 0 0 0,-1 1 0 0 0,1-1 0 0 0,0 1 0 0 0,-1-1 1 0 0,1 1-1 0 0,-1-1 0 0 0,1 0 0 0 0,0 1 0 0 0,0-1 0 0 0,-1 0 0 0 0,1 1 0 0 0,1-1 0 0 0,6 6-2 0 0,-7-6-21 0 0,10 4 13 0 0,-7-2 3 0 0,-1 0-1 0 0,1-1 1 0 0,-1 1-1 0 0,1-1 1 0 0,-1 0 0 0 0,1 0-1 0 0,0-1 1 0 0,-1 1 0 0 0,1-1-1 0 0,7 0 1 0 0,118-7 135 0 0,-103 6-131 0 0,-1 2 0 0 0,1 0 0 0 0,33 7 1 0 0,-26-4-8 0 0,39 1 1 0 0,257-9-33 0 0,-152-5 41 0 0,-121 5-37 0 0,-23 1 34 0 0,-3 1-13 0 0,0 0 1 0 0,31 3-1 0 0,78 2-11 0 0,-93-3-20 0 0,260 5-43 0 0,-196 3 43 0 0,56 2-121 0 0,249 4-1 0 0,38 3 74 0 0,-214-12 144 0 0,329-2-29 0 0,-526-4-1 0 0,396-20 68 0 0,-202 12-126 0 0,-191 9-4 0 0,320 4-3 0 0,-48 9 36 0 0,-104-5-13 0 0,-15-2 40 0 0,19-1 31 0 0,-103-3-48 0 0,64 5-30 0 0,45 2 177 0 0,-184-8-197 0 0,-15-1-888 0 0,27-1 1 0 0,-25-3-8010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35:40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4881 0 0,'0'0'2253'0'0,"22"2"938"0"0,146 2-808 0 0,-126-3-1922 0 0,50 10 1 0 0,-53-5-197 0 0,68 0 1 0 0,117-11-72 0 0,-89 6-93 0 0,24 0 45 0 0,-21-6-76 0 0,106-3-15 0 0,-72 5-58 0 0,-112 4 16 0 0,67 2 70 0 0,55-1-47 0 0,-122-4 5 0 0,64-4-93 0 0,11-1 45 0 0,-72 6 6 0 0,17-2 3 0 0,97-4 23 0 0,64 0-82 0 0,-59 4 19 0 0,-34-2 134 0 0,146-8 7 0 0,-135 5-167 0 0,30-3 58 0 0,6-1 63 0 0,-47 5-58 0 0,46-5-9 0 0,-34 6-57 0 0,17-2 67 0 0,335-27 19 0 0,-480 33-18 0 0,227-2-35 0 0,-42 1 93 0 0,332-25-32 0 0,-434 31 32 0 0,-77-1-22 0 0,16 5 447 0 0,-52-7-304 0 0,-6 17-99 0 0,-3 2-3 0 0,0 0 0 0 0,2 1 0 0 0,-6 35-1 0 0,8-37-44 0 0,-9 61 37 0 0,-2 148 0 0 0,6-79-84 0 0,2-75 78 0 0,3-16-114 0 0,-2 0 77 0 0,2 1 0 0 0,11 113-1 0 0,1-68-376 0 0,-8-92 78 0 0,-2-10-68 0 0,1 0 0 0 0,0 1-1 0 0,0-1 1 0 0,0 0 0 0 0,0 1-1 0 0,1-1 1 0 0,-1 0 0 0 0,0 1-1 0 0,1-1 1 0 0,-1 0 0 0 0,0 1-1 0 0,1-1 1 0 0,0 0 0 0 0,-1 0-1 0 0,1 0 1 0 0,0 0 0 0 0,1 2-1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35:4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8002 0 0,'0'0'4927'0'0,"1"4"-3769"0"0,60 96 1999 0 0,-52-83-2713 0 0,-1 1 1 0 0,11 31-1 0 0,8 20 689 0 0,-22-60-992 0 0,1 1 1 0 0,0-1-1 0 0,0 0 1 0 0,13 13 0 0 0,-18-21-116 0 0,0 0-1 0 0,-1 0 1 0 0,1-1 0 0 0,0 1 0 0 0,-1 0 0 0 0,1 0-1 0 0,0 0 1 0 0,0-1 0 0 0,0 1 0 0 0,0 0 0 0 0,0-1-1 0 0,0 1 1 0 0,0-1 0 0 0,0 1 0 0 0,0-1 0 0 0,0 0-1 0 0,0 1 1 0 0,0-1 0 0 0,0 0 0 0 0,0 0 0 0 0,0 0-1 0 0,0 0 1 0 0,0 0 0 0 0,1 0 0 0 0,-1 0 0 0 0,0 0-1 0 0,0 0 1 0 0,0 0 0 0 0,0 0 0 0 0,0-1 0 0 0,0 1-1 0 0,0-1 1 0 0,0 1 0 0 0,0 0 0 0 0,0-1 0 0 0,0 0-1 0 0,0 1 1 0 0,0-1 0 0 0,0 0 0 0 0,0 1 0 0 0,0-1-1 0 0,1-1 1 0 0,0-1 2 0 0,0 1 1 0 0,0-1-1 0 0,-1 1 0 0 0,1-1 0 0 0,0 0 1 0 0,-1 1-1 0 0,1-1 0 0 0,-1 0 0 0 0,0 0 1 0 0,0 0-1 0 0,0 0 0 0 0,0-5 0 0 0,6-15 80 0 0,95-170-329 0 0,-99 187-82 0 0,0 0 0 0 0,0 0 0 0 0,3-12 0 0 0,0-6-4954 0 0,-5 17 2517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7:59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26 9450 0 0,'-7'-4'1152'0'0,"1"-1"-632"0"0,1 0 8 0 0,0 1-191 0 0,2 1 31 0 0,0 1-296 0 0,0 1-8 0 0,-1 0-88 0 0,6 0-624 0 0,2 2 271 0 0,0 1 121 0 0,2 2-528 0 0,1 1-248 0 0,2 2-232 0 0,0 1-2161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29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74 4289 0 0,'-1'-2'8451'0'0,"6"2"-7949"0"0,1 1 0 0 0,-1 1-1 0 0,1-1 1 0 0,-1 1 0 0 0,10 4-1 0 0,8 3 475 0 0,-12-6-577 0 0,0-1 1 0 0,0 0-1 0 0,0-1 0 0 0,1 0 0 0 0,11 0 1 0 0,62-7 0 0 0,-37 2-304 0 0,132 4-87 0 0,-11 1-114 0 0,551-56-212 0 0,-491 41 191 0 0,-134 10 128 0 0,216-4-67 0 0,-143 5 29 0 0,-153 3 37 0 0,202 0-17 0 0,21-4-64 0 0,-54-1 63 0 0,436 28-38 0 0,-270-11 87 0 0,49-17-19 0 0,9 0-36 0 0,-95 15-59 0 0,69 0-38 0 0,-165-10 43 0 0,398 4-66 0 0,206 21 183 0 0,-239-31-166 0 0,-258-2 158 0 0,-30-7-40 0 0,-36 1 156 0 0,-75 4-147 0 0,16 1 43 0 0,527 13 125 0 0,-462 11-170 0 0,-48-7 30 0 0,-62-5 31 0 0,121-8 15 0 0,-240 3-54 0 0,-18 1 27 0 0,11-1 28 0 0,1 1-1 0 0,0 1 1 0 0,-1 2 0 0 0,36 6 0 0 0,-39-4 60 0 0,49 2 0 0 0,-2 0 44 0 0,70 7-30 0 0,-84-9-118 0 0,-50-4-636 0 0,-40-5-11644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 6081 0 0,'-1'2'517'0'0,"1"0"0"0"0,0 0-1 0 0,-1-1 1 0 0,1 1-1 0 0,-1 0 1 0 0,0 0 0 0 0,1 0-1 0 0,-3 3 1 0 0,-4 11 285 0 0,0 10 161 0 0,-2-1 1 0 0,-1 1-1 0 0,-21 37 0 0 0,3-4 35 0 0,17-34-711 0 0,-12 26 308 0 0,-1 0-1 0 0,-54 81 1 0 0,45-102-462 0 0,33-30-129 0 0,-1 0 0 0 0,1 1 0 0 0,0-1 0 0 0,0 0 0 0 0,0 0 0 0 0,0 1 0 0 0,-1-1 0 0 0,1 0 0 0 0,0 1 0 0 0,0-1 0 0 0,0 0 0 0 0,0 1 0 0 0,0-1 0 0 0,0 0 0 0 0,0 1 0 0 0,0-1 0 0 0,0 0 0 0 0,0 1 0 0 0,0-1 0 0 0,0 0 0 0 0,0 0 0 0 0,0 1 0 0 0,0-1 0 0 0,0 0-1 0 0,1 1 1 0 0,-1-1 0 0 0,0 0 0 0 0,0 1 0 0 0,0-1 0 0 0,0 0 0 0 0,1 0 0 0 0,-1 1 0 0 0,0-1 0 0 0,0 0 0 0 0,0 0 0 0 0,1 0 0 0 0,-1 1 0 0 0,0-1 0 0 0,1 0 0 0 0,-1 0 0 0 0,0 0 0 0 0,0 0 0 0 0,1 1 0 0 0,-1-1 0 0 0,1 0-11 0 0,-1 0 0 0 0,0 0 0 0 0,0 0 1 0 0,0 0-1 0 0,0 1 0 0 0,0-1 0 0 0,1 0 0 0 0,-1 0 0 0 0,0 0 0 0 0,0 0 0 0 0,0 0 1 0 0,0 0-1 0 0,1 0 0 0 0,-1 0 0 0 0,0 0 0 0 0,0 0 0 0 0,0 0 0 0 0,0 0 0 0 0,1 0 1 0 0,-1 0-1 0 0,0 0 0 0 0,0 0 0 0 0,0 0 0 0 0,1 0 0 0 0,-1 0 0 0 0,0 0 0 0 0,0 0 1 0 0,0 0-1 0 0,0 0 0 0 0,1-1 0 0 0,-1 1 0 0 0,0 0 0 0 0,0 0 0 0 0,0 0 0 0 0,0 0 1 0 0,0 0-1 0 0,1 0 0 0 0,-1 0 0 0 0,0-1 0 0 0,0 1 0 0 0,0 0 0 0 0,0 0 0 0 0,0 0 1 0 0,0 0-1 0 0,0-1 0 0 0,0 1 0 0 0,0 0 0 0 0,0 0 0 0 0,0 0 0 0 0,0 0 0 0 0,1-1 1 0 0,-1 1-1 0 0,0 0 0 0 0,0 0 0 0 0,0 0 0 0 0,-1-1 0 0 0,1 1 0 0 0,0 0 0 0 0,0 0 0 0 0,0 0 1 0 0,0 0-1 0 0,0-1 0 0 0,0 1 0 0 0,0 0 0 0 0,0 0 0 0 0,-2-6-248 0 0,0-1-1 0 0,0 1 1 0 0,1 0-1 0 0,0-1 0 0 0,0 1 1 0 0,1 0-1 0 0,0-12 1 0 0,8-46-954 0 0,-1 9 309 0 0,-7 53 871 0 0,9-88-1277 0 0,-7 77 1246 0 0,1 0 0 0 0,0 0 0 0 0,1 1 0 0 0,11-24 0 0 0,-11 27 216 0 0,0-1-1 0 0,1 1 0 0 0,1 0 1 0 0,-1 1-1 0 0,2-1 0 0 0,-1 1 1 0 0,1 0-1 0 0,0 1 0 0 0,0 0 0 0 0,1 0 1 0 0,0 0-1 0 0,12-7 0 0 0,-6 6 120 0 0,1 0 0 0 0,-1 1-1 0 0,1 1 1 0 0,1 0-1 0 0,-1 1 1 0 0,1 0-1 0 0,0 2 1 0 0,21-3 0 0 0,-21 4-218 0 0,26-2-156 0 0,0 2 1 0 0,70 4-1 0 0,-110-2 28 0 0,-1 0 0 0 0,0 1-1 0 0,0-1 1 0 0,1 0 0 0 0,-1 0 0 0 0,0 1 0 0 0,1-1 0 0 0,-1 1 0 0 0,0-1-1 0 0,0 1 1 0 0,2 0 0 0 0,-3 0-12 0 0,0-1 1 0 0,0 0-1 0 0,0 0 0 0 0,0 0 1 0 0,1 1-1 0 0,-1-1 0 0 0,0 0 1 0 0,0 0-1 0 0,0 1 0 0 0,0-1 1 0 0,0 0-1 0 0,0 0 0 0 0,0 1 1 0 0,0-1-1 0 0,1 0 0 0 0,-1 0 1 0 0,0 1-1 0 0,0-1 0 0 0,0 0 1 0 0,0 1-1 0 0,0-1 0 0 0,-1 0 1 0 0,1 0-1 0 0,0 1 0 0 0,0-1 1 0 0,0 0-1 0 0,0 0 0 0 0,0 1 1 0 0,0-1-1 0 0,0 0 0 0 0,-1 1 1 0 0,-1 1-696 0 0,0 1 1 0 0,0-1-1 0 0,0 0 1 0 0,0 0-1 0 0,-1 0 1 0 0,1 0-1 0 0,-5 2 1 0 0,-7 6-1080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2577 0 0,'2'0'4710'0'0,"9"0"-3014"0"0,18-2 684 0 0,47-8 0 0 0,9-1-1709 0 0,-44 11-1657 0 0,76 7 1 0 0,-100-5-1152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66 152 2865 0 0,'-33'30'7230'0'0,"29"-26"-6839"0"0,3-3-211 0 0,0 0 0 0 0,0 0 0 0 0,0 0 0 0 0,0 0 1 0 0,0 0-1 0 0,0 0 0 0 0,0 0 0 0 0,0 1 1 0 0,1-1-1 0 0,-2 2 0 0 0,-3 2 941 0 0,3-4-194 0 0,4-4-338 0 0,-2 3-536 0 0,1-1 1 0 0,-1 1 0 0 0,0-1-1 0 0,0 1 1 0 0,0-1 0 0 0,-1 1-1 0 0,1-1 1 0 0,0 1 0 0 0,0-1-1 0 0,0 1 1 0 0,0-1-1 0 0,0 1 1 0 0,-1-1 0 0 0,1 1-1 0 0,0-1 1 0 0,0 1 0 0 0,-1 0-1 0 0,1-1 1 0 0,0 1 0 0 0,0-1-1 0 0,-1 1 1 0 0,1 0 0 0 0,-1-1-1 0 0,1 1 1 0 0,0 0 0 0 0,-1-1-1 0 0,0 1 1 0 0,-5-8 347 0 0,6 6-357 0 0,0 1 0 0 0,-1 0 0 0 0,2-1 0 0 0,-1 1 1 0 0,0 0-1 0 0,0 0 0 0 0,0-1 0 0 0,0 1 1 0 0,1 0-1 0 0,-1 0 0 0 0,1-1 0 0 0,-1 1 0 0 0,2-2 1 0 0,3-15 228 0 0,-5 14-254 0 0,1 0 1 0 0,-1 1-1 0 0,1-1 1 0 0,0 1-1 0 0,0-1 1 0 0,0 1-1 0 0,0-1 1 0 0,1 1-1 0 0,0 0 1 0 0,-1-1-1 0 0,1 1 1 0 0,0 0-1 0 0,0 0 1 0 0,1 0-1 0 0,4-4 1 0 0,5-6 5 0 0,-8 7-64 0 0,1 0 1 0 0,0 0-1 0 0,1 1 1 0 0,-1 0-1 0 0,1 0 1 0 0,0 1-1 0 0,1-1 0 0 0,-1 1 1 0 0,0 0-1 0 0,1 1 1 0 0,0 0-1 0 0,8-3 1 0 0,-4 3-276 0 0,0 0 0 0 0,16-2-1 0 0,-24 5 12 0 0,0 0 0 0 0,0 0 0 0 0,0 0 0 0 0,0 0-1 0 0,0 0 1 0 0,0 1 0 0 0,0-1 0 0 0,0 1 0 0 0,0 0-1 0 0,0 0 1 0 0,0 0 0 0 0,-1 0 0 0 0,1 0 0 0 0,4 3-1 0 0,-2 3-2270 0 0,1-3 209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65 3641 0 0,'2'15'2687'0'0,"-1"5"606"0"0,-1-19-3187 0 0,0 0 1 0 0,0 0 0 0 0,1 0-1 0 0,-1 0 1 0 0,1 0 0 0 0,-1 0-1 0 0,1 0 1 0 0,-1 0 0 0 0,1 0-1 0 0,0 0 1 0 0,-1 0 0 0 0,1 0-1 0 0,0 0 1 0 0,0 0-1 0 0,0 0 1 0 0,-1-1 0 0 0,1 1-1 0 0,0 0 1 0 0,0-1 0 0 0,0 1-1 0 0,0-1 1 0 0,2 2 0 0 0,26 10 691 0 0,-22-11-603 0 0,-1 0 0 0 0,1 0 0 0 0,-1-1 0 0 0,13-1 0 0 0,6 0 194 0 0,-19 1-305 0 0,-1-1 0 0 0,1 0-1 0 0,-1 0 1 0 0,0 0-1 0 0,1-1 1 0 0,-1 0 0 0 0,0 0-1 0 0,0 0 1 0 0,0 0-1 0 0,0-1 1 0 0,0 0 0 0 0,6-5-1 0 0,-8 6 26 0 0,-1-1-1 0 0,1 1 1 0 0,0-1-1 0 0,-1 0 1 0 0,0 1-1 0 0,1-1 0 0 0,-1 0 1 0 0,3-7-1 0 0,-4 8-34 0 0,0 0-1 0 0,-1 0 1 0 0,1 1-1 0 0,-1-1 1 0 0,1 0-1 0 0,-1 0 0 0 0,0 0 1 0 0,0 0-1 0 0,0 0 1 0 0,0 0-1 0 0,0 0 1 0 0,0 0-1 0 0,-1 0 0 0 0,1 0 1 0 0,0 0-1 0 0,-1 0 1 0 0,-1-2-1 0 0,1 2-35 0 0,0 0-1 0 0,0-1 1 0 0,0 1 0 0 0,-1 0-1 0 0,1 0 1 0 0,-1 0 0 0 0,1 0-1 0 0,-1 1 1 0 0,0-1 0 0 0,0 0-1 0 0,0 1 1 0 0,0-1 0 0 0,0 1-1 0 0,0-1 1 0 0,0 1 0 0 0,-4-2-1 0 0,1 2-46 0 0,1 0-1 0 0,-1 0 0 0 0,0 0 1 0 0,1 0-1 0 0,-1 0 0 0 0,0 1 1 0 0,0 0-1 0 0,-5 1 0 0 0,-7 1-108 0 0,0 1 0 0 0,1 1 0 0 0,-27 9 0 0 0,42-13 122 0 0,-9 3-51 0 0,1 1 1 0 0,0 0-1 0 0,-13 7 0 0 0,19-8 25 0 0,-1-1 0 0 0,1 0 1 0 0,0 1-1 0 0,0 0 1 0 0,0-1-1 0 0,0 1 0 0 0,0 0 1 0 0,1 1-1 0 0,-1-1 1 0 0,-3 7-1 0 0,6-9 16 0 0,-1 0-1 0 0,1 0 1 0 0,-1 0-1 0 0,1 0 1 0 0,0 0 0 0 0,-1 0-1 0 0,1 0 1 0 0,0 0 0 0 0,0 0-1 0 0,-1 0 1 0 0,1 0-1 0 0,0 0 1 0 0,0 0 0 0 0,0 0-1 0 0,0 0 1 0 0,1 0-1 0 0,-1 0 1 0 0,0 0 0 0 0,0 0-1 0 0,1 0 1 0 0,-1 0-1 0 0,0 0 1 0 0,1 0 0 0 0,0 1-1 0 0,0-1 14 0 0,0 0 0 0 0,0 0-1 0 0,0 0 1 0 0,1 0 0 0 0,-1 0-1 0 0,0 0 1 0 0,1-1 0 0 0,-1 1-1 0 0,1 0 1 0 0,-1-1 0 0 0,1 1 0 0 0,-1-1-1 0 0,1 1 1 0 0,1-1 0 0 0,7 1 88 0 0,-1 0 0 0 0,1-1 0 0 0,18-1 0 0 0,-27 1-88 0 0,17-2 29 0 0,0 0 1 0 0,-1-1-1 0 0,22-6 0 0 0,-12 3 8 0 0,5-2 97 0 0,-31 9-154 0 0,0-1 1 0 0,-1 1 0 0 0,1-1 0 0 0,0 1 0 0 0,0 0-1 0 0,0-1 1 0 0,0 1 0 0 0,-1 0 0 0 0,1 0 0 0 0,0 0-1 0 0,-1 0 1 0 0,1-1 0 0 0,0 1 0 0 0,-1 0 0 0 0,1 0-1 0 0,-1 0 1 0 0,0 0 0 0 0,1 0 0 0 0,-1 2 0 0 0,11 15 22 0 0,-6-14-150 0 0,-2-1-17 0 0,-1-1 0 0 0,1 0 0 0 0,0 0 0 0 0,0 1 0 0 0,6 2 0 0 0,12-1-5644 0 0,-14-4 3830 0 0,-1 1 1594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230 100 8378 0 0,'0'0'184'0'0,"0"0"0"0"0,0-1 0 0 0,0 1 0 0 0,0 0 0 0 0,0-1 0 0 0,0 1 0 0 0,0 0 0 0 0,-1-1 0 0 0,1 1 0 0 0,0 0 0 0 0,0-1 0 0 0,0 1 0 0 0,-1 0 0 0 0,1 0 0 0 0,0-1 0 0 0,0 1 1 0 0,-1 0-1 0 0,1 0 0 0 0,0-1 0 0 0,-1 1 0 0 0,1 0 0 0 0,0 0 0 0 0,0 0 0 0 0,-1 0 0 0 0,1-1 0 0 0,0 1 0 0 0,-1 0 0 0 0,0 0 0 0 0,-8 6 1024 0 0,-3 15-1013 0 0,11-17-86 0 0,-1 1 0 0 0,0-1 0 0 0,-1 0 0 0 0,1 0 1 0 0,-1 0-1 0 0,0 0 0 0 0,0 0 0 0 0,0 0 0 0 0,0-1 0 0 0,-6 5 1 0 0,4-3-20 0 0,-1 1 1 0 0,2-1 0 0 0,-1 1 0 0 0,-5 8 0 0 0,-51 105 1299 0 0,46-93-1159 0 0,0 0 0 0 0,2 1-1 0 0,1 1 1 0 0,-10 32 0 0 0,22-60-42 0 0,0 1-182 0 0,1-1 1 0 0,-1 0 0 0 0,0 0 0 0 0,0 0-1 0 0,0 0 1 0 0,0 0 0 0 0,1 0 0 0 0,-1 0-1 0 0,0 1 1 0 0,0-1 0 0 0,0 0 0 0 0,1 0-1 0 0,-1 0 1 0 0,0 0 0 0 0,0 0 0 0 0,0 0-1 0 0,1 0 1 0 0,-1 0 0 0 0,0 0 0 0 0,0 0-1 0 0,0 0 1 0 0,1 0 0 0 0,-1 0 0 0 0,0 0 0 0 0,0-1-1 0 0,0 1 1 0 0,1 0 0 0 0,-1 0 0 0 0,0 0-1 0 0,0 0 1 0 0,0 0 0 0 0,0 0 0 0 0,1 0-1 0 0,-1 0 1 0 0,0-1 0 0 0,0 1 0 0 0,0 0-1 0 0,0 0 1 0 0,0 0 0 0 0,1 0 0 0 0,-1-1-1 0 0,0 1 1 0 0,9-7 64 0 0,10-20-362 0 0,0-1-1 0 0,-2-1 1 0 0,-1 0 0 0 0,-1-1 0 0 0,-2-1 0 0 0,-1 0-1 0 0,10-41 1 0 0,-12 37 152 0 0,-4 18 133 0 0,-1 0 0 0 0,4-29 0 0 0,-2 16 174 0 0,-5 25-68 0 0,0-1-1 0 0,-1 1 1 0 0,0 0-1 0 0,0 0 0 0 0,0-10 1 0 0,-1 9 9 0 0,0 5-95 0 0,0 1-1 0 0,0-1 1 0 0,0 1-1 0 0,0 0 1 0 0,0-1-1 0 0,0 1 1 0 0,0-1 0 0 0,0 1-1 0 0,0-1 1 0 0,0 1-1 0 0,0 0 1 0 0,0-1-1 0 0,0 1 1 0 0,0-1-1 0 0,0 1 1 0 0,0 0 0 0 0,-1-1-1 0 0,1 1 1 0 0,0 0-1 0 0,0-1 1 0 0,-1 1-1 0 0,1 0 1 0 0,0-1 0 0 0,0 1-1 0 0,-1 0 1 0 0,1-1-1 0 0,0 1 1 0 0,-1 0-1 0 0,1 0 1 0 0,0-1 0 0 0,-1 1-1 0 0,0 0 1 0 0,1 0-97 0 0,0 1 36 0 0,0 0 1 0 0,0 0-1 0 0,0 0 0 0 0,-1 1 0 0 0,2-1 0 0 0,-1 0 0 0 0,0 0 0 0 0,0 1 0 0 0,0-1 0 0 0,0 0 0 0 0,1 2 0 0 0,1 11-3 0 0,-3-7 25 0 0,-1 0-1 0 0,1-1 1 0 0,1 1-1 0 0,0 0 1 0 0,0 0-1 0 0,1 10 0 0 0,-1-14 24 0 0,1 0-1 0 0,0 0 0 0 0,0 0 0 0 0,0 0 1 0 0,0 0-1 0 0,0 0 0 0 0,1 0 0 0 0,-1-1 1 0 0,1 1-1 0 0,0 0 0 0 0,0-1 1 0 0,0 1-1 0 0,0-1 0 0 0,0 0 0 0 0,0 0 1 0 0,6 4-1 0 0,-3-3 9 0 0,0 0 0 0 0,0 0 1 0 0,0-1-1 0 0,1 0 0 0 0,-1 0 1 0 0,1 0-1 0 0,0-1 0 0 0,0 0 1 0 0,-1 0-1 0 0,1 0 0 0 0,0-1 1 0 0,0 0-1 0 0,0 0 0 0 0,8-1 0 0 0,0-1-19 0 0,0-1-1 0 0,0 0 0 0 0,-1-1 0 0 0,26-10 0 0 0,-32 11 31 0 0,-1 0-1 0 0,0 0 1 0 0,1-1-1 0 0,-1 0 0 0 0,0 0 1 0 0,-1-1-1 0 0,1 0 1 0 0,-1 0-1 0 0,0 0 1 0 0,8-11-1 0 0,-12 15-9 0 0,-1 1-1 0 0,1-1 1 0 0,-1 0-1 0 0,0 1 1 0 0,1-1-1 0 0,-1 0 1 0 0,0 0-1 0 0,0 1 1 0 0,0-1-1 0 0,1 0 1 0 0,-1 1-1 0 0,0-1 1 0 0,0 0-1 0 0,0 0 1 0 0,0 0-1 0 0,0 1 1 0 0,0-1-1 0 0,0 0 1 0 0,-1-1-1 0 0,1 2-13 0 0,0-1-1 0 0,-1 1 1 0 0,1 0-1 0 0,-1-1 1 0 0,1 1-1 0 0,0 0 1 0 0,-1 0-1 0 0,1-1 1 0 0,0 1-1 0 0,-1 0 1 0 0,1 0-1 0 0,-1 0 1 0 0,1 0-1 0 0,-1-1 1 0 0,1 1-1 0 0,0 0 1 0 0,-1 0-1 0 0,1 0 1 0 0,-1 0 0 0 0,1 0-1 0 0,-1 0 1 0 0,1 0-1 0 0,-1 0 1 0 0,0 1-1 0 0,-1-1-6 0 0,0 0 0 0 0,0 1-1 0 0,0 0 1 0 0,0-1 0 0 0,-1 1 0 0 0,1 0 0 0 0,0 0-1 0 0,0 0 1 0 0,0 1 0 0 0,1-1 0 0 0,-1 0-1 0 0,-3 3 1 0 0,-96 119 512 0 0,79-98-434 0 0,1 1 0 0 0,-36 57 0 0 0,52-73-50 0 0,0 0-1 0 0,1 0 1 0 0,-4 13 0 0 0,6-19-158 0 0,1 1 0 0 0,0 0 1 0 0,0 0-1 0 0,1-1 0 0 0,-1 1 0 0 0,1 0 0 0 0,0 0 0 0 0,0-1 0 0 0,2 10 0 0 0,-1-13-22 0 0,-1 0-1 0 0,0-1 1 0 0,1 1 0 0 0,-1 0 0 0 0,1 0-1 0 0,-1-1 1 0 0,1 1 0 0 0,-1 0-1 0 0,1-1 1 0 0,-1 1 0 0 0,1 0-1 0 0,0-1 1 0 0,-1 1 0 0 0,1-1-1 0 0,0 1 1 0 0,0-1 0 0 0,-1 1 0 0 0,1-1-1 0 0,0 0 1 0 0,1 1 0 0 0,19 4-4917 0 0,-16-4 3812 0 0,6 0 890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86 8802 0 0,'0'1'82'0'0,"-1"0"0"0"0,0 0 0 0 0,0 0 1 0 0,0 0-1 0 0,1 0 0 0 0,-1-1 0 0 0,1 1 0 0 0,-1 0 1 0 0,0 0-1 0 0,1 1 0 0 0,0-1 0 0 0,-1 0 0 0 0,1 0 1 0 0,0 0-1 0 0,-1 0 0 0 0,1 0 0 0 0,0 0 0 0 0,0 0 1 0 0,0 1-1 0 0,0-1 0 0 0,0 0 0 0 0,0 0 0 0 0,0 0 0 0 0,1 0 1 0 0,-1 0-1 0 0,0 1 0 0 0,0-1 0 0 0,1 0 0 0 0,-1 0 1 0 0,1 0-1 0 0,-1 0 0 0 0,1 0 0 0 0,0 0 0 0 0,-1 0 1 0 0,1 0-1 0 0,0-1 0 0 0,0 1 0 0 0,-1 0 0 0 0,1 0 1 0 0,0 0-1 0 0,0-1 0 0 0,0 1 0 0 0,0-1 0 0 0,0 1 1 0 0,1 0-1 0 0,10 4 265 0 0,-1 0 1 0 0,1-1 0 0 0,19 5 0 0 0,-26-9-254 0 0,1 1-1 0 0,-1-1 1 0 0,0 0 0 0 0,0 0-1 0 0,0-1 1 0 0,0 1 0 0 0,0-1-1 0 0,0 0 1 0 0,0-1 0 0 0,0 1-1 0 0,7-4 1 0 0,-6 2-9 0 0,-1 1 0 0 0,1-1 1 0 0,-1 0-1 0 0,0 0 0 0 0,0-1 1 0 0,0 0-1 0 0,0 0 0 0 0,-1 0 1 0 0,5-5-1 0 0,-7 7-30 0 0,-1 0 0 0 0,0 0 0 0 0,0 0-1 0 0,1-1 1 0 0,-1 1 0 0 0,0 0 0 0 0,-1 0 0 0 0,1-1 0 0 0,0 1 0 0 0,-1 0 0 0 0,1-1 0 0 0,-1 1 0 0 0,0-1-1 0 0,0 1 1 0 0,0-1 0 0 0,0 1 0 0 0,0-1 0 0 0,0 1 0 0 0,-1 0 0 0 0,1-1 0 0 0,-1 1 0 0 0,0 0-1 0 0,1-1 1 0 0,-1 1 0 0 0,0 0 0 0 0,-2-3 0 0 0,1 2 10 0 0,1 1 1 0 0,-1-1-1 0 0,0 1 0 0 0,0 0 0 0 0,0 0 1 0 0,0 0-1 0 0,0 0 0 0 0,0 0 0 0 0,-1 0 1 0 0,1 0-1 0 0,0 1 0 0 0,-1 0 0 0 0,-4-3 1 0 0,1 2-50 0 0,0 0 1 0 0,0 1-1 0 0,1-1 1 0 0,-1 1 0 0 0,0 0-1 0 0,-9 1 1 0 0,4 0-34 0 0,1 0-1 0 0,-1 1 1 0 0,0 0-1 0 0,1 1 1 0 0,-1 1 0 0 0,1-1-1 0 0,-12 6 1 0 0,14-4 42 0 0,0-1 1 0 0,1 1-1 0 0,-1 0 1 0 0,1 1-1 0 0,0 0 1 0 0,-8 8-1 0 0,13-12-17 0 0,1 1 0 0 0,0-1 0 0 0,-1 0-1 0 0,1 0 1 0 0,0 1 0 0 0,0-1 0 0 0,0 1 0 0 0,0-1-1 0 0,0 1 1 0 0,1-1 0 0 0,-1 1 0 0 0,0 0-1 0 0,1-1 1 0 0,-1 1 0 0 0,1 0 0 0 0,0 0 0 0 0,-1-1-1 0 0,1 1 1 0 0,0 0 0 0 0,0 0 0 0 0,0-1 0 0 0,0 1-1 0 0,0 0 1 0 0,1 0 0 0 0,-1 0 0 0 0,1-1 0 0 0,-1 1-1 0 0,1 0 1 0 0,-1-1 0 0 0,1 1 0 0 0,0-1-1 0 0,0 1 1 0 0,0 0 0 0 0,0-1 0 0 0,2 3 0 0 0,-1-2 8 0 0,0 0 1 0 0,1 0-1 0 0,-1 0 1 0 0,1 0-1 0 0,0-1 0 0 0,-1 1 1 0 0,1-1-1 0 0,0 1 1 0 0,0-1-1 0 0,0 0 1 0 0,0 0-1 0 0,0-1 1 0 0,0 1-1 0 0,1 0 1 0 0,-1-1-1 0 0,5 0 0 0 0,5 0 53 0 0,1 0-1 0 0,18-3 0 0 0,-19 0-99 0 0,0 0 0 0 0,-1 0 0 0 0,25-11 0 0 0,-10 4 24 0 0,-24 8 29 0 0,0 1-1 0 0,0-1 1 0 0,0 1-1 0 0,0-1 1 0 0,-1 0-1 0 0,1 0 0 0 0,-1-1 1 0 0,4-3-1 0 0,-6 6 13 0 0,-17 21-82 0 0,17-19 71 0 0,-9 25 204 0 0,9-26-227 0 0,0 0 1 0 0,-1-1-1 0 0,1 1 1 0 0,0-1-1 0 0,0 1 1 0 0,0 0-1 0 0,0-1 1 0 0,0 1 0 0 0,0-1-1 0 0,0 1 1 0 0,1 0-1 0 0,-1-1 1 0 0,0 1-1 0 0,0-1 1 0 0,0 1-1 0 0,1-1 1 0 0,-1 1 0 0 0,0 0-1 0 0,0-1 1 0 0,1 1-1 0 0,-1-1 1 0 0,1 1-1 0 0,-1-1 1 0 0,0 0-1 0 0,1 1 1 0 0,-1-1 0 0 0,1 1-1 0 0,-1-1 1 0 0,1 0-1 0 0,-1 1 1 0 0,1-1-1 0 0,-1 0 1 0 0,1 0-1 0 0,-1 1 1 0 0,1-1 0 0 0,0 0-1 0 0,-1 0 1 0 0,1 0-1 0 0,-1 0 1 0 0,1 0-1 0 0,0 0 1 0 0,-1 0-1 0 0,1 0 1 0 0,0 0 0 0 0,7 0 39 0 0,-5 1-404 0 0,-1-1-1 0 0,1 0 0 0 0,-1 0 1 0 0,1 0-1 0 0,-1 0 1 0 0,1-1-1 0 0,-1 1 1 0 0,1-1-1 0 0,-1 0 1 0 0,1 1-1 0 0,-1-1 0 0 0,1 0 1 0 0,-1 0-1 0 0,0-1 1 0 0,0 1-1 0 0,0 0 1 0 0,3-3-1 0 0,3-3-1585 0 0,0-1-1030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96 5441 0 0,'0'3'994'0'0,"0"1"0"0"0,0-1 1 0 0,1 1-1 0 0,-1-1 0 0 0,1 1 0 0 0,-1-1 0 0 0,1 0 0 0 0,0 1 0 0 0,3 3 0 0 0,-1 3 961 0 0,-4-10-1891 0 0,1 0 0 0 0,0 0 1 0 0,0 0-1 0 0,0 0 0 0 0,0 0 1 0 0,0 0-1 0 0,0 0 1 0 0,0 0-1 0 0,0 0 0 0 0,0 0 1 0 0,0 0-1 0 0,-1 0 0 0 0,1 0 1 0 0,0 0-1 0 0,0 0 0 0 0,0 0 1 0 0,0 0-1 0 0,0 0 0 0 0,0 0 1 0 0,0 0-1 0 0,0 0 0 0 0,0 0 1 0 0,-1 1 707 0 0,1-1-708 0 0,0 0 1 0 0,-1 0-1 0 0,1 0 0 0 0,0 0 1 0 0,0 0-1 0 0,0 0 0 0 0,0 0 1 0 0,0 0-1 0 0,0 0 1 0 0,0 0-1 0 0,0 1 0 0 0,0-1 1 0 0,0 0-1 0 0,0 0 0 0 0,0 0 1 0 0,0 0-1 0 0,0 0 0 0 0,0 0 1 0 0,0 0-1 0 0,0 0 0 0 0,0 0 1 0 0,0 1-1 0 0,0-1 0 0 0,0 0 1 0 0,0 0-1 0 0,0 0 1 0 0,0 0-1 0 0,1 0 0 0 0,-1 0 1 0 0,-6-7 1408 0 0,5 0-1397 0 0,0-1 0 0 0,0 1 0 0 0,1-1 0 0 0,-1 1 0 0 0,2 0 1 0 0,-1-1-1 0 0,1 1 0 0 0,3-12 0 0 0,-3 16-89 0 0,-1 0 1 0 0,2 1 0 0 0,-1-1-1 0 0,0 0 1 0 0,0 0 0 0 0,1 1-1 0 0,0-1 1 0 0,-1 0-1 0 0,1 1 1 0 0,0 0 0 0 0,0-1-1 0 0,1 1 1 0 0,-1 0-1 0 0,0 0 1 0 0,1 0 0 0 0,-1 1-1 0 0,1-1 1 0 0,-1 0 0 0 0,1 1-1 0 0,0 0 1 0 0,0-1-1 0 0,5 0 1 0 0,39-6-1498 0 0,24 6-6885 0 0,-34 1 3070 0 0,-23 1 3443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 7458 0 0,'-3'-2'7335'0'0,"3"3"-7204"0"0,-7 4 2530 0 0,-12 13-3109 0 0,14-12 1416 0 0,-9 8-469 0 0,0 0-1 0 0,1 2 1 0 0,-16 23-1 0 0,22-27-331 0 0,-1-1-27 0 0,1 1 0 0 0,1-1 0 0 0,-8 17 0 0 0,-6 17 35 0 0,15-36-161 0 0,0 0-1 0 0,1 0 1 0 0,1 0 0 0 0,-1 1-1 0 0,1 0 1 0 0,1-1 0 0 0,0 1-1 0 0,0 0 1 0 0,0 11 0 0 0,1-12 18 0 0,-1 10 32 0 0,2-19-50 0 0,0 1 0 0 0,0-1 0 0 0,0 1 0 0 0,0-1 0 0 0,1 1 0 0 0,-1-1 0 0 0,0 1 0 0 0,0 0 0 0 0,0-1 0 0 0,0 1 0 0 0,0-1 0 0 0,1 1 0 0 0,-1-1 0 0 0,0 1 0 0 0,1-1 0 0 0,-1 1 0 0 0,0-1 0 0 0,1 1 0 0 0,-1-1 0 0 0,0 0 1 0 0,1 1-1 0 0,-1-1 0 0 0,1 0 0 0 0,0 1 0 0 0,-1-1-4 0 0,0 0 0 0 0,0 0 0 0 0,0 0 0 0 0,0 0 0 0 0,1 0 0 0 0,-1 0 0 0 0,0 0 0 0 0,0 0 0 0 0,0 0 1 0 0,0 0-1 0 0,0 0 0 0 0,1 0 0 0 0,-1 0 0 0 0,0 0 0 0 0,0 0 0 0 0,0 0 0 0 0,0 0 0 0 0,0 0 0 0 0,1 0 1 0 0,-1 0-1 0 0,0 0 0 0 0,0 0 0 0 0,0 0 0 0 0,0 0 0 0 0,0 0 0 0 0,0-1 0 0 0,0 1 0 0 0,1 0 0 0 0,-1 0 1 0 0,0 0-1 0 0,0 0 0 0 0,0 0 0 0 0,0 0 0 0 0,0-1 0 0 0,0 1 0 0 0,0 0 0 0 0,0 0 0 0 0,0 0 0 0 0,0 0 0 0 0,0 0 1 0 0,0-1-1 0 0,1-9 78 0 0,-2-8-170 0 0,-5-8-57 0 0,1 0-1 0 0,-3-45 1 0 0,8 68 124 0 0,0 1 1 0 0,0-1 0 0 0,1 1 0 0 0,-1-1 0 0 0,1 1 0 0 0,-1-1 0 0 0,1 1-1 0 0,0 0 1 0 0,-1-1 0 0 0,1 1 0 0 0,0 0 0 0 0,1-1 0 0 0,-1 1 0 0 0,0 0-1 0 0,1 0 1 0 0,-1 0 0 0 0,4-3 0 0 0,-2 3-19 0 0,0 0-1 0 0,0 0 1 0 0,0 0-1 0 0,0 0 1 0 0,0 0-1 0 0,1 1 1 0 0,-1 0 0 0 0,1 0-1 0 0,-1 0 1 0 0,1 0-1 0 0,3 0 1 0 0,6-1-554 0 0,1 2 0 0 0,-1 0 0 0 0,0 0 0 0 0,0 1-1 0 0,22 5 1 0 0,-25-4-266 0 0,0-1-1 0 0,1-1 0 0 0,-1 0 0 0 0,0 0 0 0 0,0-1 0 0 0,0 0 0 0 0,0-1 0 0 0,0 0 0 0 0,0-1 1 0 0,16-6-1 0 0,-26 9 921 0 0,0 0 1 0 0,1-1 0 0 0,-1 1-1 0 0,0 0 1 0 0,1 0-1 0 0,-1 0 1 0 0,0 0 0 0 0,1-1-1 0 0,-1 1 1 0 0,0 0 0 0 0,1 0-1 0 0,-1 0 1 0 0,0 0-1 0 0,1 0 1 0 0,-1 0 0 0 0,0 0-1 0 0,1 0 1 0 0,-1 0-1 0 0,0 0 1 0 0,1 0 0 0 0,-1 0-1 0 0,0 0 1 0 0,1 0 0 0 0,-1 0-1 0 0,0 0 1 0 0,1 0-1 0 0,-1 1 1 0 0,0-1 0 0 0,1 0-1 0 0,-1 0 1 0 0,0 0-1 0 0,0 0 1 0 0,1 1 0 0 0,-1-1-1 0 0,0 0 1 0 0,1 0 0 0 0,-1 1-1 0 0,0-1 1 0 0,0 0-1 0 0,0 1 1 0 0,1-1 0 0 0,-1 0-1 0 0,0 0 1 0 0,0 1-1 0 0,0-1 1 0 0,0 0 0 0 0,0 1-1 0 0,0-1 1 0 0,0 0 0 0 0,1 1-1 0 0,-1-1 1 0 0,0 1-1 0 0,0-1 1 0 0,0 0 0 0 0,0 1-1 0 0,0-1 1 0 0,-1 0 0 0 0,1 1-1 0 0,0-1 1 0 0,0 0-1 0 0,0 1 1 0 0,0-1 0 0 0,-9 29 2489 0 0,6-22-1722 0 0,-3 11 238 0 0,-2 0 0 0 0,0 0 0 0 0,-20 29-1 0 0,28-47-1073 0 0,-1 1-99 0 0,0 1-1 0 0,0-1 1 0 0,1 0-1 0 0,-1 1 1 0 0,0-1-1 0 0,1 0 1 0 0,-1 1-1 0 0,1-1 0 0 0,-1 1 1 0 0,1-1-1 0 0,0 1 1 0 0,-1 2-1 0 0,6-2-3066 0 0,6-7-44 0 0,6-8-2307 0 0,-12 6 3970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1 113 968 0 0,'3'-21'890'0'0,"9"-27"6649"0"0,-12 46-7306 0 0,1 1 0 0 0,0 0 1 0 0,-1-1-1 0 0,1 1 0 0 0,0-1 1 0 0,0 1-1 0 0,0 0 0 0 0,0 0 1 0 0,0 0-1 0 0,2-2 1 0 0,-2 2-156 0 0,0 0 0 0 0,0 0 0 0 0,0 0 1 0 0,0 0-1 0 0,0 0 0 0 0,0-1 0 0 0,0 1 1 0 0,0 0-1 0 0,-1 0 0 0 0,1-1 0 0 0,-1 1 1 0 0,1 0-1 0 0,-1-1 0 0 0,1 0 0 0 0,-1 1-119 0 0,1 1 0 0 0,-1-1 0 0 0,0 1 0 0 0,1-1-1 0 0,-1 1 1 0 0,0-1 0 0 0,1 1 0 0 0,-1-1 0 0 0,1 1-1 0 0,-1-1 1 0 0,0 1 0 0 0,1 0 0 0 0,-1-1 0 0 0,1 1-1 0 0,-1 0 1 0 0,1 0 0 0 0,-1-1 0 0 0,1 1 0 0 0,0 0-1 0 0,-1 0 1 0 0,1 0 0 0 0,-1 0 0 0 0,1 0-1 0 0,-1 0 1 0 0,1-1 0 0 0,0 1 0 0 0,-1 1 0 0 0,1-1-1 0 0,-1 0 1 0 0,1 0 0 0 0,0 0 0 0 0,-1 0 0 0 0,1 0-1 0 0,-1 0 1 0 0,1 1 0 0 0,-1-1 0 0 0,1 0 0 0 0,-1 0-1 0 0,1 1 1 0 0,2 0-691 0 0,0 0 0 0 0,0 0-1 0 0,0 1 1 0 0,-1-1 0 0 0,1 1-1 0 0,-1-1 1 0 0,4 3 0 0 0,0 5 358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1728 0 0,'2'-1'7020'0'0,"7"1"-6498"0"0,-4 3-267 0 0,0 1-1 0 0,0-1 1 0 0,0 0-1 0 0,0 0 1 0 0,1-1-1 0 0,10 4 1 0 0,38 9 373 0 0,-33-9-591 0 0,1-2 0 0 0,27 3 0 0 0,24 4 109 0 0,28 17-194 0 0,-65-17-296 0 0,-11-7-1514 0 0,-8-3-2948 0 0,-13-1 3614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00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125 272 2865 0 0,'-1'13'1788'0'0,"-1"16"673"0"0,2-28-2248 0 0,0 0-1 0 0,0 0 1 0 0,-1 1 0 0 0,1-1 0 0 0,0 0 0 0 0,-1 0 0 0 0,1 0 0 0 0,-1 0 0 0 0,0 1 0 0 0,1-1 0 0 0,-1 0 0 0 0,0 0 0 0 0,1 0 0 0 0,-1 0 0 0 0,0 0-1 0 0,0-1 1 0 0,-1 2 0 0 0,1-1-46 0 0,0-1 0 0 0,0 0 0 0 0,-1 1 0 0 0,1-1 0 0 0,0 0 0 0 0,0 0 0 0 0,0 0 0 0 0,0 0 0 0 0,0 0 0 0 0,0 0 0 0 0,-1 0 0 0 0,1-1 0 0 0,0 1 0 0 0,0 0 0 0 0,0 0 0 0 0,0-1 0 0 0,0 1 0 0 0,0-1 0 0 0,0 1 0 0 0,0-1 0 0 0,0 1 0 0 0,0-1 0 0 0,0 0 0 0 0,-1-1 0 0 0,-2-1 154 0 0,0-1 0 0 0,0 0 0 0 0,-6-6 0 0 0,3 1-236 0 0,1 0 0 0 0,-1 0-1 0 0,2 0 1 0 0,-1-1 0 0 0,1 0 0 0 0,1 0 0 0 0,0-1 0 0 0,0 1 0 0 0,1-1 0 0 0,0 0 0 0 0,1 0-1 0 0,0 0 1 0 0,1 0 0 0 0,0 0 0 0 0,1 0 0 0 0,2-20 0 0 0,-1 26-136 0 0,0 0 0 0 0,0 0 1 0 0,1 0-1 0 0,0 0 0 0 0,0 0 1 0 0,0 1-1 0 0,1-1 0 0 0,-1 1 0 0 0,1-1 1 0 0,0 1-1 0 0,1 0 0 0 0,-1 0 1 0 0,1 1-1 0 0,-1-1 0 0 0,1 1 1 0 0,0-1-1 0 0,0 1 0 0 0,9-4 0 0 0,-5 3-127 0 0,-1 0 0 0 0,1 0-1 0 0,0 1 1 0 0,1 0-1 0 0,-1 1 1 0 0,1 0 0 0 0,-1 0-1 0 0,1 1 1 0 0,-1 0-1 0 0,13 0 1 0 0,-9 2-1031 0 0,0 0-1 0 0,0 1 1 0 0,16 4 0 0 0,-12-2-458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3705 0 0,'-3'2'603'0'0,"0"-1"1"0"0,1 1-1 0 0,-1 0 0 0 0,1 1 1 0 0,0-1-1 0 0,-1 0 0 0 0,1 1 1 0 0,0-1-1 0 0,0 1 0 0 0,1 0 1 0 0,-1 0-1 0 0,1 0 1 0 0,-1 0-1 0 0,1 0 0 0 0,0 0 1 0 0,0 0-1 0 0,-1 5 0 0 0,1-4-198 0 0,-1 1 0 0 0,1-1 0 0 0,-1 1 0 0 0,0-1 0 0 0,0 0 0 0 0,-1 1 0 0 0,-4 4 0 0 0,-15 20 1094 0 0,21-28-1470 0 0,0 0 1 0 0,0 0 0 0 0,0 1 0 0 0,1-1 0 0 0,-1 0 0 0 0,0 1-1 0 0,1-1 1 0 0,-1 0 0 0 0,1 1 0 0 0,-1-1 0 0 0,1 1 0 0 0,0-1-1 0 0,0 1 1 0 0,0-1 0 0 0,0 1 0 0 0,0-1 0 0 0,0 1 0 0 0,0-1-1 0 0,1 4 1 0 0,4-7 68 0 0,0 0 0 0 0,1 0 0 0 0,-1-1-1 0 0,0 1 1 0 0,6-5 0 0 0,-4 1-91 0 0,0 1-1 0 0,0 1 1 0 0,1-1-1 0 0,15-6 1 0 0,4-3-29 0 0,-10 4 2 0 0,-10 5 26 0 0,0 1 1 0 0,0 0-1 0 0,1 0 1 0 0,-1 1-1 0 0,14-5 0 0 0,-21 8-11 0 0,0 0 0 0 0,0 0 0 0 0,1 0 0 0 0,-1 0 0 0 0,0 0-1 0 0,1 0 1 0 0,-1 0 0 0 0,0 0 0 0 0,0 0 0 0 0,1 0 0 0 0,-1 0-1 0 0,0 1 1 0 0,0-1 0 0 0,1 0 0 0 0,-1 0 0 0 0,0 0 0 0 0,0 0-1 0 0,1 0 1 0 0,-1 0 0 0 0,0 1 0 0 0,0-1 0 0 0,0 0 0 0 0,0 0-1 0 0,1 0 1 0 0,-1 1 0 0 0,0-1 0 0 0,0 0 0 0 0,0 0 0 0 0,0 0-1 0 0,1 1 1 0 0,-1-1 0 0 0,0 0 0 0 0,0 0 0 0 0,0 1 0 0 0,0-1-1 0 0,0 0 1 0 0,0 1 0 0 0,0-1 0 0 0,0 0 0 0 0,0 0 0 0 0,0 1-1 0 0,0-1 1 0 0,0 0 0 0 0,0 0 0 0 0,0 1 0 0 0,0-1 0 0 0,0 0 0 0 0,0 0-1 0 0,0 1 1 0 0,-1-1 0 0 0,1 0 0 0 0,0 0 0 0 0,0 1-1 0 0,-8 20-65 0 0,5-12 76 0 0,2-7-3 0 0,1-1-1 0 0,0 1 1 0 0,0 0-1 0 0,-1 0 1 0 0,1 0-1 0 0,0 0 1 0 0,0 0-1 0 0,1 0 1 0 0,-1 0-1 0 0,0 0 1 0 0,1 0 0 0 0,-1 0-1 0 0,1 0 1 0 0,0-1-1 0 0,0 1 1 0 0,-1 0-1 0 0,3 2 1 0 0,-1-2 0 0 0,0 1 0 0 0,1-1 0 0 0,-1 1 0 0 0,1-1 0 0 0,0 0 0 0 0,-1 0 0 0 0,1 0 0 0 0,0 0 0 0 0,4 1 0 0 0,4 2 23 0 0,0 0-1 0 0,0-1 1 0 0,1 0 0 0 0,-1-1-1 0 0,1 0 1 0 0,18 1 0 0 0,-9-3 192 0 0,1 0 0 0 0,38-6 0 0 0,-49 4 33 0 0,0 0 0 0 0,0-1 0 0 0,0 0 0 0 0,-1-1 0 0 0,18-7 0 0 0,-26 9-145 0 0,1-1 0 0 0,0 1 1 0 0,-1-1-1 0 0,1 0 0 0 0,-1 1 1 0 0,1-1-1 0 0,-1 0 0 0 0,0 0 1 0 0,0-1-1 0 0,0 1 0 0 0,0 0 1 0 0,0-1-1 0 0,0 1 0 0 0,-1-1 1 0 0,1 1-1 0 0,-1-1 0 0 0,0 0 1 0 0,0 0-1 0 0,0 0 0 0 0,0 0 1 0 0,0 1-1 0 0,-1-1 0 0 0,1 0 1 0 0,-1 0-1 0 0,1-5 0 0 0,-1 5-65 0 0,0-1-1 0 0,0 1 0 0 0,0-1 1 0 0,-1 1-1 0 0,1 0 1 0 0,-1-1-1 0 0,1 1 0 0 0,-1 0 1 0 0,0-1-1 0 0,0 1 0 0 0,-1 0 1 0 0,1 0-1 0 0,-1 0 0 0 0,0 0 1 0 0,1 0-1 0 0,-1 0 1 0 0,0 1-1 0 0,-1-1 0 0 0,1 1 1 0 0,0-1-1 0 0,-1 1 0 0 0,0 0 1 0 0,1 0-1 0 0,-1 0 0 0 0,0 0 1 0 0,0 0-1 0 0,0 1 0 0 0,0-1 1 0 0,0 1-1 0 0,0 0 1 0 0,-1 0-1 0 0,1 0 0 0 0,0 0 1 0 0,-6 0-1 0 0,-2-1-149 0 0,1 1-1 0 0,-1 1 1 0 0,1 0-1 0 0,-1 0 1 0 0,1 1-1 0 0,-1 0 1 0 0,1 1-1 0 0,0 0 1 0 0,-17 6 0 0 0,20-5-369 0 0,-1 0 1 0 0,1 1 0 0 0,0-1 0 0 0,0 2-1 0 0,-9 7 1 0 0,11-8-996 0 0,-1 1-1 0 0,2 0 1 0 0,-1 0 0 0 0,0 1 0 0 0,1-1 0 0 0,-6 12-1 0 0,3-6-3040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69 3361 0 0,'4'-6'3764'0'0,"-3"5"-3208"0"0,0 0 0 0 0,0 0-1 0 0,-1-1 1 0 0,1 1 0 0 0,-1 0 0 0 0,1-1 0 0 0,-1 1 0 0 0,1 0 0 0 0,-1-1-1 0 0,0 1 1 0 0,0 0 0 0 0,1-3 0 0 0,-1-2 523 0 0,1 5-974 0 0,-1-1 1 0 0,0 1-1 0 0,1 0 0 0 0,-1 0 1 0 0,0 0-1 0 0,0 0 1 0 0,0 0-1 0 0,0 0 0 0 0,0 0 1 0 0,0 0-1 0 0,0 0 1 0 0,0 0-1 0 0,-1 0 0 0 0,1 0 1 0 0,0 0-1 0 0,-1 0 1 0 0,1 0-1 0 0,-1 0 0 0 0,1 0 1 0 0,-1 0-1 0 0,1 0 1 0 0,-1 0-1 0 0,1 0 0 0 0,-1 0 1 0 0,0 1-1 0 0,0-1 1 0 0,1 0-1 0 0,-1 0 0 0 0,0 1 1 0 0,0-1-1 0 0,0 0 1 0 0,0 1-1 0 0,0-1 0 0 0,-1 0 1 0 0,-3 0-128 0 0,0 0 0 0 0,1 0-1 0 0,-1 0 1 0 0,0 1 0 0 0,0-1 0 0 0,0 1 0 0 0,0 0 0 0 0,0 1 0 0 0,0-1 0 0 0,0 1 0 0 0,0 0 0 0 0,0 0 0 0 0,0 1-1 0 0,1-1 1 0 0,-1 1 0 0 0,-5 3 0 0 0,-1 0-57 0 0,0 1 1 0 0,0 1-1 0 0,0 0 0 0 0,1 0 0 0 0,-12 12 1 0 0,19-16 54 0 0,-1 0 0 0 0,1 0 0 0 0,0 0 1 0 0,1 1-1 0 0,-1-1 0 0 0,0 1 0 0 0,1 0 1 0 0,0 0-1 0 0,0 0 0 0 0,0 0 0 0 0,1 0 1 0 0,-1 0-1 0 0,1 1 0 0 0,0-1 0 0 0,-1 8 1 0 0,2-8 13 0 0,0-1 1 0 0,1 1 0 0 0,-1-1-1 0 0,1 0 1 0 0,0 1-1 0 0,-1-1 1 0 0,2 0-1 0 0,-1 1 1 0 0,0-1 0 0 0,1 0-1 0 0,-1 0 1 0 0,1 0-1 0 0,0 0 1 0 0,0 0 0 0 0,0 0-1 0 0,1-1 1 0 0,-1 1-1 0 0,0-1 1 0 0,1 0 0 0 0,5 4-1 0 0,-3-3 23 0 0,0 0 0 0 0,0 0 0 0 0,0-1 0 0 0,0 0 0 0 0,0 0 0 0 0,1-1 0 0 0,-1 1 0 0 0,11 0 0 0 0,46 2 98 0 0,-43-5-41 0 0,-1 0-1 0 0,0-2 1 0 0,1 0-1 0 0,-1-1 1 0 0,0 0-1 0 0,25-11 1 0 0,-43 14-49 0 0,1 1-1 0 0,-1 0 1 0 0,0 0 0 0 0,1 0-1 0 0,-1 0 1 0 0,0-1-1 0 0,1 1 1 0 0,-1 0 0 0 0,0 0-1 0 0,1 0 1 0 0,-1-1 0 0 0,0 1-1 0 0,0 0 1 0 0,1-1 0 0 0,-1 1-1 0 0,0 0 1 0 0,0-1 0 0 0,0 1-1 0 0,1 0 1 0 0,-1-1 0 0 0,0 1-1 0 0,0 0 1 0 0,0-1-1 0 0,0 0 1 0 0,0 2-10 0 0,0-1 1 0 0,0 0-1 0 0,0 0 0 0 0,0 0 0 0 0,0 0 1 0 0,0 0-1 0 0,0 0 0 0 0,0 0 0 0 0,0 0 1 0 0,0 0-1 0 0,0 0 0 0 0,0 0 0 0 0,0 0 1 0 0,0 0-1 0 0,0 0 0 0 0,0 0 0 0 0,0 0 1 0 0,0 0-1 0 0,0 0 0 0 0,-1 1 1 0 0,1-1-1 0 0,0 0 0 0 0,0 0 0 0 0,0 0 1 0 0,0 0-1 0 0,0 0 0 0 0,0 0 0 0 0,0 0 1 0 0,0 0-1 0 0,0 0 0 0 0,0 0 0 0 0,0 0 1 0 0,0 0-1 0 0,0 0 0 0 0,0 0 0 0 0,-1 0 1 0 0,1 0-1 0 0,0 0 0 0 0,0 0 0 0 0,0 0 1 0 0,0 0-1 0 0,0-1 0 0 0,0 2-18 0 0,0-1 0 0 0,0 0 0 0 0,0 0 0 0 0,0 0 0 0 0,0 0 0 0 0,0 0 0 0 0,-1 1 0 0 0,1-1 0 0 0,0 0 1 0 0,0 0-1 0 0,0 0 0 0 0,0 0 0 0 0,0 0 0 0 0,0 0 0 0 0,0 0 0 0 0,-1 1 0 0 0,1-1 0 0 0,0 0 0 0 0,0 0 0 0 0,0 0 0 0 0,0 0 0 0 0,0 0 0 0 0,-1 0 0 0 0,1 0 0 0 0,0 0 0 0 0,0 0 0 0 0,0 0 0 0 0,0 0 0 0 0,-1 0 0 0 0,1 0 0 0 0,0 0 0 0 0,0 0 0 0 0,0 0 0 0 0,0 0 0 0 0,-1 0 0 0 0,1 0 0 0 0,0 0 1 0 0,0 0-1 0 0,0 0 0 0 0,0 0 0 0 0,0 0 0 0 0,-1-1 0 0 0,1 1 0 0 0,0 0 0 0 0,0 0 0 0 0,0 0 0 0 0,0 0 0 0 0,0 0 0 0 0,0 0 0 0 0,0 0 0 0 0,-1-1 0 0 0,0 1-268 0 0,3 5 57 0 0,-2-5 152 0 0,20 14-68 0 0,-16-12 133 0 0,0-1 0 0 0,1 0 0 0 0,-1 0 0 0 0,0-1 0 0 0,0 1 0 0 0,1-1 0 0 0,-1 0 0 0 0,0 0 0 0 0,1-1 0 0 0,-1 1 0 0 0,8-3 0 0 0,11 1 79 0 0,-18 1-30 0 0,0 0 0 0 0,1 0 1 0 0,-1 0-1 0 0,0-1 1 0 0,0 1-1 0 0,0-1 0 0 0,0 0 1 0 0,0-1-1 0 0,-1 1 0 0 0,1-1 1 0 0,-1 0-1 0 0,1 0 1 0 0,-1-1-1 0 0,0 1 0 0 0,0-1 1 0 0,-1 0-1 0 0,5-5 0 0 0,-4 4 71 0 0,-1 0 0 0 0,0 0 0 0 0,0 0 0 0 0,0-1 0 0 0,4-10-1 0 0,-7 13-58 0 0,1-1 0 0 0,-1 1 0 0 0,1 0 0 0 0,-1-1 0 0 0,0 1 0 0 0,0 0-1 0 0,0-1 1 0 0,-1 1 0 0 0,1 0 0 0 0,-1-1 0 0 0,0 1 0 0 0,-2-5-1 0 0,2 4-48 0 0,-1 0 0 0 0,1 1-1 0 0,-1-1 1 0 0,0 1-1 0 0,-1 0 1 0 0,1-1 0 0 0,0 1-1 0 0,-1 0 1 0 0,0 0-1 0 0,0 0 1 0 0,0 1-1 0 0,0-1 1 0 0,0 1 0 0 0,0 0-1 0 0,-1 0 1 0 0,1 0-1 0 0,-1 0 1 0 0,0 0 0 0 0,1 1-1 0 0,-1-1 1 0 0,0 1-1 0 0,0 0 1 0 0,0 0 0 0 0,0 1-1 0 0,0-1 1 0 0,0 1-1 0 0,-7 0 1 0 0,-1 1-83 0 0,-1 0 0 0 0,0 0 1 0 0,1 1-1 0 0,-1 1 0 0 0,1 0 1 0 0,0 1-1 0 0,-19 8 0 0 0,23-7-10 0 0,-1 0-1 0 0,1 1 1 0 0,1-1-1 0 0,-1 1 0 0 0,1 1 1 0 0,0 0-1 0 0,-10 11 1 0 0,16-16 75 0 0,0 0 0 0 0,-1 1-1 0 0,1-1 1 0 0,0 0 0 0 0,0 0 0 0 0,1 1 0 0 0,-1-1-1 0 0,0 1 1 0 0,1-1 0 0 0,-1 1 0 0 0,1-1 0 0 0,0 1-1 0 0,0-1 1 0 0,0 1 0 0 0,0-1 0 0 0,0 1 0 0 0,1-1-1 0 0,-1 1 1 0 0,1-1 0 0 0,-1 1 0 0 0,1-1 0 0 0,0 0-1 0 0,0 1 1 0 0,2 2 0 0 0,-1 0 13 0 0,1 1 1 0 0,1-1-1 0 0,-1 0 0 0 0,1 0 1 0 0,0 0-1 0 0,0 0 1 0 0,0-1-1 0 0,8 7 0 0 0,-8-9 12 0 0,0 0-1 0 0,0 0 1 0 0,0 0-1 0 0,0 0 0 0 0,0-1 1 0 0,0 0-1 0 0,0 0 1 0 0,0 0-1 0 0,1 0 1 0 0,-1-1-1 0 0,0 1 1 0 0,1-1-1 0 0,-1 0 1 0 0,0-1-1 0 0,1 1 0 0 0,4-2 1 0 0,-2 1-15 0 0,-1 0 1 0 0,1-1-1 0 0,0 0 1 0 0,-1-1 0 0 0,0 1-1 0 0,0-1 1 0 0,0 0-1 0 0,0-1 1 0 0,9-6-1 0 0,6-6 61 0 0,-13 10-50 0 0,-2 1 0 0 0,1-1 0 0 0,0 0 0 0 0,-1 0 0 0 0,6-9 0 0 0,21-30 37 0 0,-23 35-9 0 0,-5 5 48 0 0,-5 4-90 0 0,0 1 1 0 0,0 0 0 0 0,0 0-1 0 0,0-1 1 0 0,0 1 0 0 0,0 0 0 0 0,0 0-1 0 0,0-1 1 0 0,-1 1 0 0 0,1 0-1 0 0,0 0 1 0 0,0 0 0 0 0,0-1-1 0 0,0 1 1 0 0,0 0 0 0 0,-1 0 0 0 0,1 0-1 0 0,0 0 1 0 0,0-1 0 0 0,0 1-1 0 0,-1 0 1 0 0,1 0 0 0 0,0 0-1 0 0,0 0 1 0 0,0 0 0 0 0,-1 0 0 0 0,1 0-1 0 0,0 0 1 0 0,0 0 0 0 0,-1 0-1 0 0,1-1 1 0 0,0 1 0 0 0,-1 2-24 0 0,0-1-1 0 0,0 1 1 0 0,0 0 0 0 0,0-1 0 0 0,1 1 0 0 0,-1 0 0 0 0,1-1 0 0 0,-1 4 0 0 0,8 45 7 0 0,-7-45 10 0 0,1 1 1 0 0,-1-1 0 0 0,1 1 0 0 0,0-1 0 0 0,0 1 0 0 0,1-1-1 0 0,3 8 1 0 0,-4-5-26 0 0,-1-7 25 0 0,0-1 0 0 0,0 1-1 0 0,0-1 1 0 0,0 1 0 0 0,0-1 0 0 0,0 1 0 0 0,0-1-1 0 0,0 1 1 0 0,0-1 0 0 0,1 1 0 0 0,-1-1 0 0 0,0 1-1 0 0,0-1 1 0 0,0 1 0 0 0,1-1 0 0 0,-1 0 0 0 0,0 1-1 0 0,1-1 1 0 0,-1 1 0 0 0,0-1 0 0 0,1 0-1 0 0,-1 1 1 0 0,0-1 0 0 0,1 0 0 0 0,-1 1 0 0 0,1-1-1 0 0,-1 0 1 0 0,0 0 0 0 0,1 0 0 0 0,-1 1 0 0 0,1-1-1 0 0,-1 0 1 0 0,1 0 0 0 0,-1 0 0 0 0,1 0 0 0 0,-1 0-1 0 0,1 0 1 0 0,0 0 0 0 0,2 1-275 0 0,1-1-1 0 0,-1 0 1 0 0,0 0-1 0 0,1 0 1 0 0,-1-1 0 0 0,0 1-1 0 0,0-1 1 0 0,0 0 0 0 0,1 0-1 0 0,-1 0 1 0 0,0 0 0 0 0,4-2-1 0 0,-1-1-269 0 0,0 1 0 0 0,0-1 0 0 0,-1 0 0 0 0,1-1 0 0 0,7-7 0 0 0,-3 0-254 0 0,-1 1 0 0 0,1-1 0 0 0,-2-1 0 0 0,14-25 0 0 0,-18 29 840 0 0,12-27 101 0 0,-11 13 5035 0 0,-7 24-5077 0 0,1 1 0 0 0,-1 0 0 0 0,0 0 0 0 0,1 0 0 0 0,-1 1 0 0 0,1-1 0 0 0,-1 0 0 0 0,1 0 0 0 0,-1 5 0 0 0,1-5 25 0 0,-2 4 78 0 0,-6 11 432 0 0,-10 30 0 0 0,17-42-573 0 0,1-1 1 0 0,-1 1-1 0 0,2-1 1 0 0,-1 1-1 0 0,0 0 1 0 0,1-1-1 0 0,0 1 0 0 0,0-1 1 0 0,0 1-1 0 0,0 0 1 0 0,1-1-1 0 0,2 9 1 0 0,-2-12-30 0 0,-1 0 1 0 0,1-1-1 0 0,0 1 0 0 0,-1 0 1 0 0,1 0-1 0 0,0 0 0 0 0,0-1 1 0 0,0 1-1 0 0,0-1 1 0 0,0 1-1 0 0,0 0 0 0 0,0-1 1 0 0,0 0-1 0 0,0 1 1 0 0,0-1-1 0 0,0 1 0 0 0,0-1 1 0 0,0 0-1 0 0,0 0 1 0 0,0 0-1 0 0,0 0 0 0 0,0 0 1 0 0,1 0-1 0 0,-1 0 0 0 0,0 0 1 0 0,0 0-1 0 0,0 0 1 0 0,0-1-1 0 0,0 1 0 0 0,0 0 1 0 0,0-1-1 0 0,1 0 1 0 0,2 0 30 0 0,0 0 0 0 0,0 0 1 0 0,-1-1-1 0 0,1 0 1 0 0,-1 1-1 0 0,1-1 0 0 0,5-5 1 0 0,14-12 0 0 0,-18 15-60 0 0,0 0-1 0 0,-1 0 1 0 0,1 0 0 0 0,-1-1-1 0 0,0 0 1 0 0,0 1-1 0 0,4-7 1 0 0,-2 1 6 0 0,1 0 1 0 0,1 1-1 0 0,0 0 1 0 0,0 0-1 0 0,0 1 1 0 0,1 0-1 0 0,1 0 1 0 0,13-8-1 0 0,-14 13 18 0 0,-7 6-91 0 0,-2 0 54 0 0,0-1 0 0 0,0 0 0 0 0,0 0 0 0 0,0 1 1 0 0,-1-1-1 0 0,1 0 0 0 0,-1 0 0 0 0,0 1 0 0 0,0-1 0 0 0,0 0 1 0 0,0 0-1 0 0,0 0 0 0 0,0 0 0 0 0,-2 2 0 0 0,1-1 26 0 0,1-1 0 0 0,-1 0 0 0 0,1 1 1 0 0,0-1-1 0 0,0 1 0 0 0,0 0 0 0 0,0-1 0 0 0,-1 6 0 0 0,-3 16 91 0 0,5-22-89 0 0,-1 0-1 0 0,0 1 0 0 0,0-1 0 0 0,1 0 0 0 0,0 1 0 0 0,-1-1 1 0 0,1 1-1 0 0,0-1 0 0 0,0 0 0 0 0,0 1 0 0 0,0-1 1 0 0,1 0-1 0 0,-1 1 0 0 0,1-1 0 0 0,-1 0 0 0 0,1 1 0 0 0,0-1 1 0 0,0 0-1 0 0,0 0 0 0 0,2 3 0 0 0,-2-4 29 0 0,0 0 0 0 0,0-1 0 0 0,0 1 1 0 0,0 0-1 0 0,0-1 0 0 0,0 1 0 0 0,0-1 0 0 0,0 0 0 0 0,0 1 0 0 0,0-1 0 0 0,0 0 0 0 0,0 1 1 0 0,1-1-1 0 0,-1 0 0 0 0,0 0 0 0 0,0 0 0 0 0,0 0 0 0 0,0 0 0 0 0,1-1 0 0 0,-1 1 1 0 0,0 0-1 0 0,0 0 0 0 0,0-1 0 0 0,0 1 0 0 0,0-1 0 0 0,0 1 0 0 0,0-1 0 0 0,0 1 0 0 0,0-1 1 0 0,1 0-1 0 0,5-3 11 0 0,-1 0 0 0 0,1 0 1 0 0,6-7-1 0 0,83-84-277 0 0,-95 94 212 0 0,0 0-1 0 0,1 0 1 0 0,-1 0-1 0 0,0 0 1 0 0,0 0-1 0 0,1 0 1 0 0,-1 0-1 0 0,0 0 1 0 0,1 1-1 0 0,-1-1 1 0 0,1 0-1 0 0,-1 1 0 0 0,1-1 1 0 0,-1 1-1 0 0,4-1 1 0 0,-5 5-36 0 0,1-1 1 0 0,-1 0-1 0 0,0 1 0 0 0,0-1 1 0 0,0 0-1 0 0,0 1 0 0 0,-1-1 0 0 0,1 0 1 0 0,-1 0-1 0 0,-1 6 0 0 0,-3 21-6 0 0,4-6-198 0 0,0 22-128 0 0,1-43-420 0 0,0 0-1 0 0,1 0 1 0 0,-1 0 0 0 0,1-1-1 0 0,0 1 1 0 0,2 5 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45 189 3681 0 0,'-7'19'1621'0'0,"3"-11"-1081"0"0,1 1 0 0 0,0 0 0 0 0,0 0 0 0 0,1 1 0 0 0,0-1 0 0 0,0 0 0 0 0,0 20 0 0 0,2-23-319 0 0,0 0-1 0 0,-1 1 0 0 0,0-1 1 0 0,0 0-1 0 0,-3 8 1 0 0,-2 19 1293 0 0,6-31-1641 0 0,-1 5 1183 0 0,0-11 491 0 0,0-2-1348 0 0,1-1-1 0 0,0 0 1 0 0,0 1 0 0 0,1-1-1 0 0,2-11 1 0 0,1-21 426 0 0,-3 23-329 0 0,1 0 1 0 0,0 1-1 0 0,1-1 1 0 0,8-23-1 0 0,2-12 55 0 0,-11 43-377 0 0,0 0-1 0 0,1 1 1 0 0,0-1-1 0 0,0 1 1 0 0,1 0 0 0 0,0 0-1 0 0,0 0 1 0 0,1 1-1 0 0,0 0 1 0 0,0-1-1 0 0,0 2 1 0 0,1-1-1 0 0,0 0 1 0 0,0 1-1 0 0,0 0 1 0 0,1 1-1 0 0,-1 0 1 0 0,1 0-1 0 0,0 0 1 0 0,1 1 0 0 0,-1-1-1 0 0,1 2 1 0 0,-1-1-1 0 0,1 1 1 0 0,0 1-1 0 0,0-1 1 0 0,0 1-1 0 0,-1 0 1 0 0,1 1-1 0 0,0 0 1 0 0,14 2-1 0 0,-19-1 37 0 0,1-1-1 0 0,-1 2 0 0 0,1-1 0 0 0,-1 0 0 0 0,1 1 0 0 0,-1-1 0 0 0,0 1 0 0 0,0 0 0 0 0,0 0 0 0 0,0 0 0 0 0,0 1 0 0 0,0-1 0 0 0,0 1 0 0 0,-1 0 0 0 0,0-1 1 0 0,1 1-1 0 0,-1 0 0 0 0,0 0 0 0 0,0 1 0 0 0,0-1 0 0 0,-1 0 0 0 0,1 1 0 0 0,-1-1 0 0 0,2 7 0 0 0,0 4 111 0 0,-2-12-67 0 0,-1 0 0 0 0,1 0 1 0 0,-1 1-1 0 0,1-1 0 0 0,-1 0 0 0 0,0 0 0 0 0,0 1 0 0 0,0-1 0 0 0,0 0 0 0 0,0 0 0 0 0,-1 1 1 0 0,1-1-1 0 0,-1 0 0 0 0,1 0 0 0 0,-1 0 0 0 0,-1 4 0 0 0,1-3 45 0 0,0 0 1 0 0,0 0-1 0 0,-1 0 0 0 0,1-1 0 0 0,0 1 0 0 0,-1 0 1 0 0,0-1-1 0 0,0 1 0 0 0,1-1 0 0 0,-1 0 1 0 0,-1 0-1 0 0,1 1 0 0 0,0-1 0 0 0,0-1 0 0 0,-1 1 1 0 0,1 0-1 0 0,-1-1 0 0 0,0 1 0 0 0,1-1 1 0 0,-1 0-1 0 0,0 0 0 0 0,-6 2 0 0 0,1 0-60 0 0,-1 0 0 0 0,1-1 0 0 0,-1 1 0 0 0,1-2 0 0 0,-1 1-1 0 0,0-2 1 0 0,0 1 0 0 0,0-1 0 0 0,-14-1 0 0 0,8-1-281 0 0,-28-6 345 0 0,41 8-461 0 0,-1-1 0 0 0,0 0 0 0 0,1 0 1 0 0,-1-1-1 0 0,1 1 0 0 0,-1 0 0 0 0,1-1 0 0 0,-1 0 0 0 0,1 0 0 0 0,0 1 0 0 0,0-1 0 0 0,-3-4 1 0 0,3 3-1987 0 0,2 3 2111 0 0,0 0-1 0 0,0-1 1 0 0,0 1 0 0 0,0 0-1 0 0,0-1 1 0 0,0 1-1 0 0,0 0 1 0 0,0-1 0 0 0,0 1-1 0 0,0 0 1 0 0,0 0-1 0 0,0-1 1 0 0,0 1-1 0 0,0 0 1 0 0,1-1 0 0 0,-1 1-1 0 0,0 0 1 0 0,0-1-1 0 0,1 0-468 0 0,3 0-1389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90 5713 0 0,'-2'1'301'0'0,"1"0"0"0"0,0 0 1 0 0,0 0-1 0 0,0 0 0 0 0,0 0 0 0 0,0 0 0 0 0,0 0 0 0 0,0 1 0 0 0,0-1 0 0 0,0 0 0 0 0,1 1 0 0 0,-1-1 1 0 0,0 0-1 0 0,1 1 0 0 0,-1-1 0 0 0,1 1 0 0 0,0-1 0 0 0,-1 1 0 0 0,1 1 0 0 0,0-2-217 0 0,0 1 0 0 0,0-1-1 0 0,0 0 1 0 0,1 1 0 0 0,-1-1 0 0 0,0 1-1 0 0,1-1 1 0 0,-1 0 0 0 0,1 0-1 0 0,0 1 1 0 0,-1-1 0 0 0,1 0 0 0 0,0 0-1 0 0,0 0 1 0 0,0 0 0 0 0,-1 0-1 0 0,1 0 1 0 0,0 0 0 0 0,0 0-1 0 0,1 0 1 0 0,-1 0 0 0 0,0 0 0 0 0,0-1-1 0 0,0 1 1 0 0,1 0 0 0 0,-1-1-1 0 0,0 1 1 0 0,0-1 0 0 0,1 0 0 0 0,-1 1-1 0 0,0-1 1 0 0,2 0 0 0 0,29 7 415 0 0,-22-5-346 0 0,-1 1 0 0 0,1-2 0 0 0,-1 1-1 0 0,1-2 1 0 0,0 1 0 0 0,-1-1 0 0 0,15-2-1 0 0,-13 1-5 0 0,-8 1-79 0 0,0 0 0 0 0,1-1 1 0 0,-1 1-1 0 0,0-1 0 0 0,0 1 1 0 0,1-1-1 0 0,-1 0 0 0 0,0 0 1 0 0,0-1-1 0 0,0 1 0 0 0,0-1 1 0 0,0 1-1 0 0,2-3 0 0 0,9-9 348 0 0,-11 11-334 0 0,-1 0-1 0 0,0 0 0 0 0,0 0 1 0 0,0 0-1 0 0,0 0 1 0 0,0 0-1 0 0,0 0 0 0 0,1-3 1 0 0,-2 2-15 0 0,0 1 0 0 0,0 0 1 0 0,0-1-1 0 0,0 1 1 0 0,-1 0-1 0 0,1-1 0 0 0,-1 1 1 0 0,1-1-1 0 0,-1 1 1 0 0,0-1-1 0 0,0 1 0 0 0,0-1 1 0 0,0 1-1 0 0,-1-1 1 0 0,1 1-1 0 0,-1-1 0 0 0,1 1 1 0 0,-3-5-1 0 0,1 4-52 0 0,1 0 1 0 0,-1 0-1 0 0,-1 0 1 0 0,1 0-1 0 0,0 1 0 0 0,-1-1 1 0 0,1 1-1 0 0,-1-1 0 0 0,0 1 1 0 0,0 0-1 0 0,-5-3 1 0 0,-1 0-95 0 0,0 1 0 0 0,0 1 1 0 0,0 0-1 0 0,0 0 1 0 0,0 0-1 0 0,-1 1 0 0 0,1 1 1 0 0,-19-2-1 0 0,13 4 27 0 0,0 1 0 0 0,1 0 1 0 0,-1 0-1 0 0,1 2 0 0 0,0 0 0 0 0,-27 11 0 0 0,38-14 50 0 0,1 0-1 0 0,0 0 0 0 0,-1 0 0 0 0,1 0 1 0 0,0 0-1 0 0,0 0 0 0 0,0 1 1 0 0,0-1-1 0 0,0 1 0 0 0,0-1 0 0 0,0 1 1 0 0,1 0-1 0 0,-1 0 0 0 0,0 0 1 0 0,1 0-1 0 0,0 0 0 0 0,-1 0 0 0 0,1 0 1 0 0,0 1-1 0 0,0-1 0 0 0,0 0 1 0 0,0 1-1 0 0,1-1 0 0 0,-1 0 0 0 0,1 1 1 0 0,-1-1-1 0 0,1 1 0 0 0,0-1 1 0 0,0 1-1 0 0,0-1 0 0 0,0 1 0 0 0,1-1 1 0 0,-1 1-1 0 0,0-1 0 0 0,1 1 1 0 0,0-1-1 0 0,0 0 0 0 0,0 1 0 0 0,0-1 1 0 0,0 0-1 0 0,0 0 0 0 0,0 0 1 0 0,1 0-1 0 0,-1 0 0 0 0,1 0 0 0 0,-1 0 1 0 0,1 0-1 0 0,0 0 0 0 0,0-1 1 0 0,0 1-1 0 0,0-1 0 0 0,0 1 0 0 0,3 1 1 0 0,2 1 50 0 0,-1 0 0 0 0,1-1 0 0 0,0 0 0 0 0,0 0 1 0 0,0 0-1 0 0,0-1 0 0 0,1 0 0 0 0,-1-1 0 0 0,1 1 1 0 0,-1-1-1 0 0,1-1 0 0 0,-1 1 0 0 0,1-1 0 0 0,-1-1 0 0 0,1 1 1 0 0,-1-1-1 0 0,1-1 0 0 0,-1 1 0 0 0,1-1 0 0 0,-1-1 1 0 0,0 1-1 0 0,12-7 0 0 0,-9 3-3 0 0,-1 1-14 0 0,0-1 0 0 0,0 0-1 0 0,-1 0 1 0 0,11-11 0 0 0,-17 15-7 0 0,0-1 1 0 0,0 1 0 0 0,0-1 0 0 0,0 1 0 0 0,-1-1-1 0 0,1 0 1 0 0,-1 0 0 0 0,1 0 0 0 0,-1 0 0 0 0,0 0-1 0 0,0 0 1 0 0,-1 0 0 0 0,1 0 0 0 0,-1 0 0 0 0,1 0-1 0 0,-1 0 1 0 0,0 0 0 0 0,0-1 0 0 0,-1-3 0 0 0,1 6-35 0 0,0 0 0 0 0,0 1 0 0 0,0-1 0 0 0,0 0 0 0 0,0 1 0 0 0,0-1 0 0 0,0 1 0 0 0,-1-1 0 0 0,1 0 0 0 0,0 1 0 0 0,0-1 0 0 0,-1 1 0 0 0,1-1 0 0 0,0 0 0 0 0,-1 1 0 0 0,1-1 0 0 0,0 1 0 0 0,-1-1 0 0 0,1 1 0 0 0,-1-1 0 0 0,1 1 0 0 0,-1-1 0 0 0,1 1 0 0 0,-1 0 0 0 0,1-1 0 0 0,-1 1 0 0 0,1 0 0 0 0,-1-1 0 0 0,1 1 0 0 0,-1 0 0 0 0,0 0 0 0 0,1 0 0 0 0,-1-1 0 0 0,0 1 0 0 0,1 0 0 0 0,-1 0 0 0 0,0 0 0 0 0,1 0 0 0 0,-1 0 0 0 0,1 0-1 0 0,-1 0 1 0 0,0 0 0 0 0,1 1 0 0 0,-1-1 0 0 0,0 0 0 0 0,-1 1-25 0 0,1 0 0 0 0,-1-1 0 0 0,1 1 0 0 0,-1 0 0 0 0,1 0 0 0 0,0 0 0 0 0,-1 0-1 0 0,1 0 1 0 0,0 0 0 0 0,0 0 0 0 0,0 1 0 0 0,0-1 0 0 0,0 0 0 0 0,0 1-1 0 0,0-1 1 0 0,-1 3 0 0 0,0 4 65 0 0,0-1 1 0 0,1 1-1 0 0,0-1 0 0 0,1 1 1 0 0,-1-1-1 0 0,2 1 0 0 0,-1 0 1 0 0,1-1-1 0 0,0 1 0 0 0,0-1 1 0 0,1 1-1 0 0,0-1 0 0 0,0 0 1 0 0,1 0-1 0 0,0 0 0 0 0,0 0 1 0 0,1 0-1 0 0,7 10 0 0 0,-10-16-94 0 0,0 1-1 0 0,1-1 0 0 0,0 1 1 0 0,-1-1-1 0 0,1 1 0 0 0,0-1 1 0 0,0 0-1 0 0,0 0 0 0 0,0 0 1 0 0,0 0-1 0 0,0 0 1 0 0,0 0-1 0 0,0 0 0 0 0,0-1 1 0 0,0 1-1 0 0,0-1 0 0 0,0 1 1 0 0,1-1-1 0 0,-1 0 0 0 0,0 0 1 0 0,0 0-1 0 0,3-1 0 0 0,5 0-1947 0 0,1-1-1 0 0,0 0 1 0 0,13-4-1 0 0,-9 1-1881 0 0,-8 3 2102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 2825 0 0,'0'-1'448'0'0,"1"0"-1"0"0,-1 1 1 0 0,0-1 0 0 0,1 0 0 0 0,-1 0 0 0 0,0 0 0 0 0,0 0 0 0 0,0 0 0 0 0,0 0 0 0 0,0 1 0 0 0,0-1 0 0 0,0 0 0 0 0,0 0 0 0 0,0 0 0 0 0,-1 0 0 0 0,1 0-1 0 0,0 1 1 0 0,0-1 0 0 0,-1 0 0 0 0,1 0 0 0 0,-1 0 0 0 0,1 1 0 0 0,0-1 0 0 0,-2-1 0 0 0,-5-1 1095 0 0,-2 33 111 0 0,-5 7-836 0 0,10-27-650 0 0,-1 0 0 0 0,2 1 0 0 0,-3 11 1 0 0,5-19-141 0 0,1 0 1 0 0,0 0-1 0 0,0-1 1 0 0,0 1-1 0 0,0 0 1 0 0,0 0-1 0 0,1 0 0 0 0,-1-1 1 0 0,1 1-1 0 0,0 0 1 0 0,0 0-1 0 0,0-1 1 0 0,0 1-1 0 0,0-1 1 0 0,0 1-1 0 0,1-1 1 0 0,-1 1-1 0 0,1-1 1 0 0,2 3-1 0 0,-2-5 24 0 0,0 1 1 0 0,-1 0-1 0 0,1 0 0 0 0,0-1 0 0 0,0 1 1 0 0,0-1-1 0 0,0 0 0 0 0,-1 0 0 0 0,1 1 0 0 0,0-1 1 0 0,0 0-1 0 0,0 0 0 0 0,0-1 0 0 0,2 1 1 0 0,26-7 473 0 0,28-27 39 0 0,-48 29-521 0 0,-1-1 0 0 0,0 0 1 0 0,0 0-1 0 0,0-1 0 0 0,-1 0 0 0 0,0-1 0 0 0,0 0 0 0 0,-1 0 0 0 0,12-17 1 0 0,-12 10 17 0 0,1-2 48 0 0,-7 17-118 0 0,-12 27-1475 0 0,10-25 1465 0 0,-5 14-35 0 0,0-1-1 0 0,-3 18 1 0 0,8-30 56 0 0,0 1-1 0 0,1-1 1 0 0,-1 1 0 0 0,1-1 0 0 0,0 1 0 0 0,0 0-1 0 0,0-1 1 0 0,0 1 0 0 0,1-1 0 0 0,-1 1-1 0 0,1 0 1 0 0,0-1 0 0 0,0 0 0 0 0,0 1 0 0 0,3 5-1 0 0,-2-7-126 0 0,-1-1 1 0 0,1 1-1 0 0,-1-1 0 0 0,1 0 0 0 0,-1 0 0 0 0,1 1 1 0 0,0-1-1 0 0,-1 0 0 0 0,1 0 0 0 0,0 0 0 0 0,0-1 0 0 0,0 1 1 0 0,0 0-1 0 0,0-1 0 0 0,-1 1 0 0 0,1-1 0 0 0,0 0 0 0 0,0 1 1 0 0,1-1-1 0 0,2-1 0 0 0,2 1-1462 0 0,-1 0-1 0 0,1-1 1 0 0,-1 0-1 0 0,1-1 1 0 0,6-2 0 0 0,-3 2-231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6 126 5417 0 0,'-1'-5'4290'0'0,"-1"10"-1972"0"0,0 12-985 0 0,2-15-1307 0 0,0 0 0 0 0,0 0 0 0 0,0 0 1 0 0,0-1-1 0 0,1 1 0 0 0,-1 0 0 0 0,1 0 1 0 0,-1 0-1 0 0,1 0 0 0 0,0 0 1 0 0,-1-1-1 0 0,1 1 0 0 0,0 0 0 0 0,0-1 1 0 0,0 1-1 0 0,1-1 0 0 0,-1 1 0 0 0,0-1 1 0 0,0 1-1 0 0,1-1 0 0 0,-1 0 1 0 0,1 0-1 0 0,0 0 0 0 0,-1 0 0 0 0,1 0 1 0 0,0 0-1 0 0,-1 0 0 0 0,1 0 0 0 0,3 1 1 0 0,5 2 227 0 0,-1 0 1 0 0,1-1 0 0 0,0 0 0 0 0,0 0-1 0 0,0-1 1 0 0,18 2 0 0 0,-22-4-131 0 0,-1 1 1 0 0,0-1 0 0 0,1 0 0 0 0,-1 0-1 0 0,0 0 1 0 0,1-1 0 0 0,-1 0 0 0 0,0 0-1 0 0,0 0 1 0 0,0-1 0 0 0,0 0-1 0 0,0 0 1 0 0,0 0 0 0 0,0 0 0 0 0,-1-1-1 0 0,1 0 1 0 0,-1 0 0 0 0,1 0 0 0 0,-1 0-1 0 0,6-8 1 0 0,-4 6 16 0 0,-4 3-102 0 0,-1 1 0 0 0,1 0 1 0 0,-1 0-1 0 0,1-1 0 0 0,-1 1 0 0 0,0-1 1 0 0,1 0-1 0 0,-1 1 0 0 0,0-1 0 0 0,0 0 1 0 0,0 0-1 0 0,-1 1 0 0 0,1-1 0 0 0,0 0 1 0 0,0 0-1 0 0,-1 0 0 0 0,0 0 0 0 0,1 0 1 0 0,-1 0-1 0 0,0 0 0 0 0,0 0 0 0 0,0 0 1 0 0,0-2-1 0 0,0-24 813 0 0,1 24-700 0 0,-1-1 0 0 0,0 0 1 0 0,0 1-1 0 0,0-1 0 0 0,0 1 0 0 0,-1-1 0 0 0,-1-7 1 0 0,-1-3 130 0 0,3 14-281 0 0,0-1-1 0 0,0 1 1 0 0,0 0-1 0 0,0 0 1 0 0,0 0-1 0 0,0 0 0 0 0,0 0 1 0 0,-1 0-1 0 0,1 0 1 0 0,0 0-1 0 0,-1 0 1 0 0,1-1-1 0 0,-1 1 1 0 0,1 1-1 0 0,-1-1 1 0 0,1 0-1 0 0,-1 0 1 0 0,0 0-1 0 0,0 0 1 0 0,1 0-1 0 0,-1 0 1 0 0,0 1-1 0 0,0-1 1 0 0,0 0-1 0 0,0 1 1 0 0,0-1-1 0 0,0 1 0 0 0,0-1 1 0 0,0 1-1 0 0,0-1 1 0 0,-1 1-1 0 0,-5-2-88 0 0,1 0-1 0 0,-1 1 0 0 0,0-1 0 0 0,1 2 0 0 0,-1-1 1 0 0,0 1-1 0 0,0 0 0 0 0,0 0 0 0 0,0 1 1 0 0,1 0-1 0 0,-14 4 0 0 0,6-1 29 0 0,0 1 0 0 0,1 1 0 0 0,0 0 0 0 0,-21 13 0 0 0,31-17 62 0 0,0 1 1 0 0,0 0-1 0 0,0 0 1 0 0,0 0-1 0 0,0 0 0 0 0,1 1 1 0 0,-1-1-1 0 0,1 1 1 0 0,0-1-1 0 0,0 1 0 0 0,1 0 1 0 0,-1 0-1 0 0,1 0 0 0 0,-1 0 1 0 0,1 0-1 0 0,0 0 1 0 0,1 0-1 0 0,-1 0 0 0 0,1 0 1 0 0,0 0-1 0 0,0 0 0 0 0,0 1 1 0 0,0-1-1 0 0,1 0 1 0 0,0 0-1 0 0,0 0 0 0 0,2 6 1 0 0,-2-8 9 0 0,1-1 1 0 0,0 1-1 0 0,-1 0 0 0 0,1 0 1 0 0,0-1-1 0 0,0 1 1 0 0,0-1-1 0 0,0 0 0 0 0,1 1 1 0 0,-1-1-1 0 0,0 0 1 0 0,0 0-1 0 0,1-1 0 0 0,-1 1 1 0 0,5 0-1 0 0,36 6 252 0 0,-36-6-259 0 0,1-1 0 0 0,-1 0 0 0 0,1-1 0 0 0,-1 1 0 0 0,1-1 1 0 0,-1-1-1 0 0,1 1 0 0 0,-1-1 0 0 0,0-1 0 0 0,0 1 0 0 0,0-1 1 0 0,0-1-1 0 0,-1 1 0 0 0,1-1 0 0 0,-1 0 0 0 0,0 0 1 0 0,0-1-1 0 0,10-10 0 0 0,3 1 179 0 0,-17 13-155 0 0,-1 0 0 0 0,1 0 1 0 0,0 0-1 0 0,-1 0 0 0 0,1 0 0 0 0,0 0 1 0 0,-1-1-1 0 0,0 1 0 0 0,1 0 0 0 0,-1-1 1 0 0,0 1-1 0 0,0-1 0 0 0,0 0 0 0 0,0 1 1 0 0,0-1-1 0 0,0 0 0 0 0,1-3 0 0 0,-2 5-37 0 0,0 0 0 0 0,0-1 0 0 0,0 1 0 0 0,0-1 0 0 0,0 1 0 0 0,0 0 0 0 0,0-1-1 0 0,-1 1 1 0 0,1 0 0 0 0,0-1 0 0 0,0 1 0 0 0,0 0 0 0 0,-1 0 0 0 0,1-1 0 0 0,0 1-1 0 0,0 0 1 0 0,-1 0 0 0 0,1-1 0 0 0,0 1 0 0 0,0 0 0 0 0,-1 0 0 0 0,1-1 0 0 0,0 1-1 0 0,-1 0 1 0 0,1 0 0 0 0,0 0 0 0 0,-1 0 0 0 0,1 0 0 0 0,0 0 0 0 0,-1-1 0 0 0,1 1-1 0 0,0 0 1 0 0,-1 0 0 0 0,1 0 0 0 0,0 0 0 0 0,-1 0 0 0 0,1 0 0 0 0,-1 1 0 0 0,1-1-1 0 0,0 0 1 0 0,-1 0 0 0 0,1 0 0 0 0,0 0 0 0 0,-1 0 0 0 0,1 0 0 0 0,0 1 0 0 0,-1-1-1 0 0,1 0 1 0 0,0 0 0 0 0,0 0 0 0 0,-1 1 0 0 0,1-1 0 0 0,0 0 0 0 0,0 0 0 0 0,-1 1-1 0 0,1-1 1 0 0,0 0 0 0 0,0 1 0 0 0,0-1 0 0 0,-1 0 0 0 0,1 1 0 0 0,0-1 0 0 0,0 0-1 0 0,0 1 1 0 0,0-1 0 0 0,0 0 0 0 0,0 1 0 0 0,0-1 0 0 0,0 1 0 0 0,-2 6-21 0 0,1 1 1 0 0,-1-1 0 0 0,-1 0 0 0 0,-4 11 0 0 0,5-13 44 0 0,-1 0 1 0 0,1 0 0 0 0,0 0 0 0 0,1 0-1 0 0,0 0 1 0 0,-1 0 0 0 0,2 1 0 0 0,-1-1 0 0 0,0 0-1 0 0,1 1 1 0 0,1 8 0 0 0,-1-13-47 0 0,0 1 0 0 0,1-1-1 0 0,-1 1 1 0 0,1-1 0 0 0,-1 0 0 0 0,1 0 0 0 0,0 1-1 0 0,-1-1 1 0 0,1 0 0 0 0,0 0 0 0 0,0 0 0 0 0,0 0 0 0 0,0 0-1 0 0,0 0 1 0 0,0 0 0 0 0,0 0 0 0 0,0 0 0 0 0,0 0-1 0 0,0-1 1 0 0,1 1 0 0 0,-1 0 0 0 0,0-1 0 0 0,0 1 0 0 0,1-1-1 0 0,-1 1 1 0 0,0-1 0 0 0,1 0 0 0 0,-1 1 0 0 0,1-1-1 0 0,-1 0 1 0 0,0 0 0 0 0,3 0 0 0 0,5-1-1095 0 0,-1 0-1 0 0,0 0 1 0 0,0 0 0 0 0,11-4-1 0 0,-16 4 568 0 0,17-4-1372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88 3529 0 0,'-1'1'486'0'0,"0"0"1"0"0,0 0-1 0 0,0 0 1 0 0,0-1-1 0 0,1 1 1 0 0,-1 1 0 0 0,0-1-1 0 0,0 0 1 0 0,1 0-1 0 0,-1 0 1 0 0,0 0-1 0 0,1 0 1 0 0,0 1-1 0 0,-1 1 1 0 0,-6 21 815 0 0,6-22-926 0 0,-5 21 330 0 0,3-16-401 0 0,1 1-1 0 0,0 0 1 0 0,0-1 0 0 0,-1 17 0 0 0,8-11 8 0 0,-5-12-177 0 0,0-1 0 0 0,0 1 1 0 0,0-1-1 0 0,0 0 0 0 0,0 1 1 0 0,1-1-1 0 0,-1 1 0 0 0,0-1 0 0 0,0 0 1 0 0,1 1-1 0 0,-1-1 0 0 0,0 0 0 0 0,0 1 1 0 0,1-1-1 0 0,-1 0 0 0 0,0 1 0 0 0,1-1 1 0 0,-1 0-1 0 0,1 0 0 0 0,-1 1 0 0 0,0-1 1 0 0,1 0-1 0 0,-1 0 0 0 0,1 0 0 0 0,0 1 1 0 0,-4-29 2338 0 0,2 12-2228 0 0,0 1 0 0 0,1-1-1 0 0,0 0 1 0 0,2 1 0 0 0,0-1 0 0 0,0 1 0 0 0,9-26 0 0 0,-10 38-238 0 0,0 0-1 0 0,1 0 1 0 0,-1 1 0 0 0,1-1 0 0 0,0 0 0 0 0,0 0-1 0 0,0 1 1 0 0,0-1 0 0 0,0 1 0 0 0,1 0-1 0 0,-1 0 1 0 0,1 0 0 0 0,-1 0 0 0 0,7-3 0 0 0,-4 3-22 0 0,-1 0 0 0 0,1 0 0 0 0,0 0 0 0 0,1 1 0 0 0,-1 0 0 0 0,0 0 0 0 0,0 0 0 0 0,9 1 0 0 0,2 0-218 0 0,0 2-1 0 0,0 0 0 0 0,1 1 0 0 0,-2 1 1 0 0,17 5-1 0 0,-27-7-461 0 0,0-1 0 0 0,0 1 1 0 0,0 1-1 0 0,0-1 0 0 0,-1 1 0 0 0,1 0 1 0 0,-1 0-1 0 0,0 0 0 0 0,0 1 0 0 0,0-1 0 0 0,0 1 1 0 0,0 0-1 0 0,-1 0 0 0 0,0 0 0 0 0,0 1 1 0 0,3 4-1 0 0,-4-5-938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25 148 2809 0 0,'-1'1'222'0'0,"-1"-1"1"0"0,1 0 0 0 0,0 1-1 0 0,0-1 1 0 0,0 1 0 0 0,0-1-1 0 0,-1 1 1 0 0,1-1 0 0 0,0 1-1 0 0,0 0 1 0 0,0-1 0 0 0,0 1-1 0 0,0 0 1 0 0,0 0 0 0 0,1 0-1 0 0,-1 0 1 0 0,0 0 0 0 0,0 0-1 0 0,1 0 1 0 0,-1 0 0 0 0,0 0-1 0 0,1 0 1 0 0,-1 0 0 0 0,1 1-1 0 0,-1-1 1 0 0,1 0 0 0 0,0 0-1 0 0,0 1 1 0 0,-1 0 0 0 0,2 0-26 0 0,-1 0 1 0 0,1-1 0 0 0,-1 1 0 0 0,1-1 0 0 0,-1 1 0 0 0,1-1 0 0 0,0 0-1 0 0,0 1 1 0 0,0-1 0 0 0,0 0 0 0 0,0 1 0 0 0,0-1 0 0 0,0 0-1 0 0,0 0 1 0 0,0 0 0 0 0,1 0 0 0 0,-1 0 0 0 0,0 0 0 0 0,1-1-1 0 0,-1 1 1 0 0,1 0 0 0 0,2 0 0 0 0,5 4 371 0 0,0-2 0 0 0,0 1 0 0 0,0-1 0 0 0,0-1 0 0 0,0 0 0 0 0,1 0 0 0 0,0-1 0 0 0,-1 0 0 0 0,1 0 0 0 0,14-2 0 0 0,-21 1-390 0 0,-1 0 1 0 0,1 0 0 0 0,0 0 0 0 0,0-1-1 0 0,0 0 1 0 0,-1 1 0 0 0,1-1 0 0 0,0 0-1 0 0,-1 0 1 0 0,1 0 0 0 0,-1-1 0 0 0,1 1-1 0 0,-1 0 1 0 0,1-1 0 0 0,-1 0 0 0 0,0 0-1 0 0,3-2 1 0 0,-5 3-138 0 0,2 0 21 0 0,-1 1 1 0 0,0-1-1 0 0,-1 0 0 0 0,1 0 0 0 0,0 0 0 0 0,0 0 0 0 0,0 0 1 0 0,0 0-1 0 0,-1 0 0 0 0,1 0 0 0 0,0 0 0 0 0,-1 0 0 0 0,1 0 1 0 0,-1-1-1 0 0,1 1 0 0 0,-1 0 0 0 0,0 0 0 0 0,0-1 0 0 0,1 1 1 0 0,-1 0-1 0 0,0 0 0 0 0,0-3 0 0 0,0 2 10 0 0,1 0 1 0 0,-1 0-1 0 0,1 0 0 0 0,0 0 1 0 0,0 0-1 0 0,0 0 1 0 0,0 0-1 0 0,0 0 0 0 0,0 0 1 0 0,0 0-1 0 0,1 1 0 0 0,-1-1 1 0 0,0 0-1 0 0,4-2 1 0 0,-3 3-13 0 0,0-1 1 0 0,-1 0-1 0 0,1 0 1 0 0,-1 1 0 0 0,1-1-1 0 0,-1 0 1 0 0,0 0 0 0 0,1-1-1 0 0,-1 1 1 0 0,0 0-1 0 0,0 0 1 0 0,0-3 0 0 0,0 1-5 0 0,-1 0-1 0 0,0 0 1 0 0,0 0 0 0 0,0-1 0 0 0,0 1-1 0 0,0 0 1 0 0,-1 0 0 0 0,0 0 0 0 0,0 0-1 0 0,0 0 1 0 0,0 0 0 0 0,-1 0 0 0 0,1 0 0 0 0,-5-6-1 0 0,3 6-137 0 0,0 0-1 0 0,-1 0 0 0 0,1 0 0 0 0,-1 0 1 0 0,0 1-1 0 0,0 0 0 0 0,0-1 0 0 0,-1 2 1 0 0,1-1-1 0 0,-1 0 0 0 0,-8-3 0 0 0,9 5-65 0 0,1-1 0 0 0,-1 1 0 0 0,0 0 0 0 0,0 0-1 0 0,-1 1 1 0 0,1-1 0 0 0,0 1 0 0 0,0 0 0 0 0,0 0 0 0 0,0 0-1 0 0,0 0 1 0 0,0 1 0 0 0,-1 0 0 0 0,1-1 0 0 0,0 2-1 0 0,0-1 1 0 0,1 0 0 0 0,-7 3 0 0 0,6-1-330 0 0,0-1-1 0 0,0 1 1 0 0,0 0 0 0 0,0 0 0 0 0,0 0 0 0 0,-5 6-1 0 0,6-4-520 0 0,-1-1 0 0 0,1 1 0 0 0,0-1 0 0 0,0 1 0 0 0,1 0-1 0 0,-3 5 1 0 0,-1 9-827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21 359 6529 0 0,'-5'16'1824'0'0,"4"-14"-1698"0"0,0-1 0 0 0,1 1 0 0 0,-1-1-1 0 0,1 1 1 0 0,-1-1 0 0 0,1 0 0 0 0,-1 1 0 0 0,1 0 0 0 0,0-1-1 0 0,0 1 1 0 0,-1-1 0 0 0,1 1 0 0 0,0-1 0 0 0,1 1 0 0 0,-1 0-1 0 0,0-1 1 0 0,0 1 0 0 0,1-1 0 0 0,-1 1 0 0 0,1-1-1 0 0,-1 1 1 0 0,1-1 0 0 0,-1 0 0 0 0,1 1 0 0 0,0-1 0 0 0,0 0-1 0 0,0 1 1 0 0,0-1 0 0 0,0 0 0 0 0,0 0 0 0 0,0 0 0 0 0,3 2-1 0 0,-1-1-5 0 0,0 0-1 0 0,0 0 1 0 0,0-1-1 0 0,0 1 1 0 0,1-1-1 0 0,-1 0 1 0 0,1 0-1 0 0,-1 0 1 0 0,0-1 0 0 0,1 1-1 0 0,0-1 1 0 0,-1 0-1 0 0,5 0 1 0 0,8-1 465 0 0,25-4 0 0 0,-29 3-355 0 0,-6 1-77 0 0,0 0 0 0 0,-1 0-1 0 0,1-1 1 0 0,0 0 0 0 0,0 0-1 0 0,-1 0 1 0 0,1-1-1 0 0,-1 0 1 0 0,0 0 0 0 0,0 0-1 0 0,0 0 1 0 0,6-6 0 0 0,-8 5-29 0 0,1 0 1 0 0,-1 0-1 0 0,0-1 1 0 0,0 1 0 0 0,0-1-1 0 0,0 1 1 0 0,-1-1-1 0 0,0 0 1 0 0,0 0 0 0 0,0 0-1 0 0,-1 0 1 0 0,0 0 0 0 0,2-11-1 0 0,-3 11-64 0 0,0 1 0 0 0,1-1 0 0 0,-2 1 1 0 0,1-1-1 0 0,0 1 0 0 0,-1 0 0 0 0,0-1 0 0 0,0 1 0 0 0,0-1 0 0 0,0 1 0 0 0,-1 0 1 0 0,0 0-1 0 0,0 0 0 0 0,0 0 0 0 0,0 0 0 0 0,-5-6 0 0 0,4 7-87 0 0,1 0 1 0 0,-1 1-1 0 0,0-1 0 0 0,0 1 0 0 0,0 0 1 0 0,0 0-1 0 0,0 0 0 0 0,0 0 0 0 0,-1 1 1 0 0,1-1-1 0 0,-1 1 0 0 0,1 0 0 0 0,-1 0 1 0 0,0 0-1 0 0,1 1 0 0 0,-1-1 0 0 0,0 1 0 0 0,1-1 1 0 0,-1 1-1 0 0,-7 1 0 0 0,0 1-50 0 0,-1 1 0 0 0,1-1 0 0 0,0 2-1 0 0,0 0 1 0 0,1 0 0 0 0,-1 1 0 0 0,1 0-1 0 0,0 0 1 0 0,0 1 0 0 0,-17 15 0 0 0,24-19 67 0 0,1 1 0 0 0,0-1 0 0 0,0 1 1 0 0,0 0-1 0 0,0 0 0 0 0,0 0 1 0 0,1 0-1 0 0,-1 0 0 0 0,1 0 0 0 0,-1 0 1 0 0,1 0-1 0 0,0 1 0 0 0,1-1 0 0 0,-1 0 1 0 0,1 1-1 0 0,-1-1 0 0 0,1 0 0 0 0,0 1 1 0 0,0-1-1 0 0,0 1 0 0 0,1-1 0 0 0,-1 1 1 0 0,1-1-1 0 0,0 0 0 0 0,0 0 0 0 0,0 1 1 0 0,0-1-1 0 0,1 0 0 0 0,-1 0 0 0 0,1 0 1 0 0,0 0-1 0 0,0 0 0 0 0,0-1 0 0 0,0 1 1 0 0,0 0-1 0 0,0-1 0 0 0,1 0 1 0 0,0 1-1 0 0,-1-1 0 0 0,1 0 0 0 0,0 0 1 0 0,0-1-1 0 0,0 1 0 0 0,0 0 0 0 0,5 1 1 0 0,-1-2 72 0 0,0 0 1 0 0,0 0 0 0 0,0 0-1 0 0,0-1 1 0 0,0 0 0 0 0,0 0 0 0 0,0-1-1 0 0,0 1 1 0 0,0-2 0 0 0,0 1-1 0 0,8-4 1 0 0,4-1 132 0 0,0-1 0 0 0,31-18 0 0 0,-37 17-131 0 0,0-1-1 0 0,0 0 1 0 0,-1-1 0 0 0,0 0 0 0 0,-1-1-1 0 0,0 0 1 0 0,-1-1 0 0 0,0 0-1 0 0,10-18 1 0 0,-3 2 41 0 0,-2 0 1 0 0,-1-1-1 0 0,16-46 0 0 0,-27 66-74 0 0,-1-1-1 0 0,1 0 1 0 0,-1 1-1 0 0,-1-1 1 0 0,1-18 0 0 0,-2 28-50 0 0,0 0 1 0 0,0 0-1 0 0,-1 0 1 0 0,1 0 0 0 0,0-1-1 0 0,0 1 1 0 0,0 0 0 0 0,0 0-1 0 0,0 0 1 0 0,0 0 0 0 0,-1 0-1 0 0,1-1 1 0 0,0 1 0 0 0,0 0-1 0 0,0 0 1 0 0,0 0-1 0 0,-1 0 1 0 0,1 0 0 0 0,0 0-1 0 0,0 0 1 0 0,0 0 0 0 0,-1 0-1 0 0,1 0 1 0 0,0 0 0 0 0,0 0-1 0 0,0 0 1 0 0,0 0 0 0 0,-1 0-1 0 0,1 0 1 0 0,0 0-1 0 0,0 0 1 0 0,0 0 0 0 0,-1 0-1 0 0,1 0 1 0 0,0 0 0 0 0,0 0-1 0 0,0 0 1 0 0,0 0 0 0 0,-1 0-1 0 0,1 1 1 0 0,0-1 0 0 0,0 0-1 0 0,0 0 1 0 0,0 0-1 0 0,0 0 1 0 0,-1 1 0 0 0,-7 4-436 0 0,0 1 357 0 0,0 1 0 0 0,1 1 0 0 0,0-1 0 0 0,0 1 0 0 0,0 0 0 0 0,1 1 0 0 0,-5 9 0 0 0,-31 66 119 0 0,32-60 17 0 0,7-14-15 0 0,-1-1 0 0 0,0-1 1 0 0,-9 15-1 0 0,11-20-19 0 0,-28 43 87 0 0,27-41-91 0 0,1 0 0 0 0,-1 1 0 0 0,1-1 0 0 0,0 1 1 0 0,0-1-1 0 0,1 1 0 0 0,-2 7 0 0 0,-4 27-25 0 0,5-31-85 0 0,0 1 0 0 0,1-1 0 0 0,-1 11 0 0 0,2-19 56 0 0,0-1 0 0 0,0 0-1 0 0,0 0 1 0 0,0 0 0 0 0,0 1-1 0 0,0-1 1 0 0,0 0-1 0 0,0 0 1 0 0,0 1 0 0 0,0-1-1 0 0,0 0 1 0 0,0 0 0 0 0,0 1-1 0 0,0-1 1 0 0,0 0 0 0 0,0 0-1 0 0,1 0 1 0 0,-1 1-1 0 0,0-1 1 0 0,0 0 0 0 0,0 0-1 0 0,0 0 1 0 0,0 1 0 0 0,0-1-1 0 0,1 0 1 0 0,-1 0 0 0 0,0 0-1 0 0,0 0 1 0 0,0 1-1 0 0,1-1 1 0 0,-1 0 0 0 0,0 0-1 0 0,0 0 1 0 0,0 0 0 0 0,1 0-1 0 0,-1 0 1 0 0,0 0 0 0 0,0 0-1 0 0,0 0 1 0 0,1 1-1 0 0,-1-1 1 0 0,1 0 0 0 0,9-5-3454 0 0,-4 2 2545 0 0,5 0-896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78 2801 0 0,'-3'2'852'0'0,"0"0"0"0"0,0 0 1 0 0,1 0-1 0 0,-1 0 0 0 0,1 0 0 0 0,-1 0 1 0 0,1 1-1 0 0,0-1 0 0 0,-2 4 1 0 0,3-5-748 0 0,1 0 1 0 0,-1 1-1 0 0,0-1 1 0 0,1 0-1 0 0,-1 0 1 0 0,1 1-1 0 0,0-1 1 0 0,-1 0-1 0 0,1 1 1 0 0,0-1-1 0 0,0 0 1 0 0,0 1-1 0 0,0-1 1 0 0,0 0-1 0 0,0 1 1 0 0,0-1-1 0 0,0 0 1 0 0,0 1-1 0 0,1-1 1 0 0,-1 0-1 0 0,1 1 1 0 0,-1-1-1 0 0,1 0 1 0 0,-1 0-1 0 0,2 2 1 0 0,2 0 95 0 0,0 0 0 0 0,0 0 0 0 0,0 0 0 0 0,0 0-1 0 0,1-1 1 0 0,0 0 0 0 0,-1 1 0 0 0,1-2 0 0 0,0 1 0 0 0,9 1 0 0 0,-8-2 9 0 0,-1-1 1 0 0,1 0 0 0 0,0-1-1 0 0,-1 1 1 0 0,1-1 0 0 0,-1 0-1 0 0,1-1 1 0 0,-1 1 0 0 0,8-5-1 0 0,13-1 147 0 0,-24 6-309 0 0,0 0-1 0 0,0 1 1 0 0,0-1-1 0 0,0 0 1 0 0,-1 0-1 0 0,1 0 1 0 0,0 0-1 0 0,0 0 1 0 0,-1 0-1 0 0,1-1 1 0 0,0 1-1 0 0,-1 0 1 0 0,0-1-1 0 0,1 1 1 0 0,-1-1-1 0 0,0 0 1 0 0,0 1 0 0 0,1-1-1 0 0,0-2 1 0 0,8-12 329 0 0,-9 14-282 0 0,1 0-1 0 0,-1 0 1 0 0,0 0-1 0 0,-1 0 0 0 0,1 0 1 0 0,0-1-1 0 0,-1 1 1 0 0,1 0-1 0 0,-1-1 1 0 0,0 1-1 0 0,1 0 1 0 0,-1-1-1 0 0,0 1 0 0 0,-1-5 1 0 0,1 4 4 0 0,-1 0 1 0 0,1 0-1 0 0,-1-1 1 0 0,0 1-1 0 0,0 0 1 0 0,0 0-1 0 0,0 0 1 0 0,0 0-1 0 0,-1 0 1 0 0,-1-3-1 0 0,0 3-189 0 0,0 1-1 0 0,0-1 1 0 0,0 0-1 0 0,-1 1 1 0 0,1 0-1 0 0,0 0 0 0 0,-1 0 1 0 0,0 0-1 0 0,1 0 1 0 0,-1 1-1 0 0,0-1 1 0 0,0 1-1 0 0,0 0 0 0 0,0 1 1 0 0,0-1-1 0 0,0 1 1 0 0,0-1-1 0 0,0 1 1 0 0,0 0-1 0 0,0 1 0 0 0,-8 0 1 0 0,0 2-251 0 0,0-1 1 0 0,0 2-1 0 0,0 0 1 0 0,1 0-1 0 0,-22 12 1 0 0,8 0-1136 0 0,23-15 1119 0 0,1 0 1 0 0,0 0 0 0 0,0 0-1 0 0,0 0 1 0 0,0 0 0 0 0,0 0 0 0 0,0 0-1 0 0,0 0 1 0 0,0 0 0 0 0,0 0 0 0 0,1 1-1 0 0,-1-1 1 0 0,0 0 0 0 0,1 1-1 0 0,-1-1 1 0 0,1 0 0 0 0,0 1 0 0 0,-1-1-1 0 0,1 2 1 0 0,1 5-1208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00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11 131 2280 0 0,'0'2'244'0'0,"0"0"-1"0"0,1-1 1 0 0,-1 1-1 0 0,1-1 0 0 0,-1 1 1 0 0,1-1-1 0 0,-1 0 1 0 0,1 1-1 0 0,0-1 0 0 0,0 1 1 0 0,-1-1-1 0 0,1 0 0 0 0,0 0 1 0 0,0 0-1 0 0,1 1 1 0 0,-1-1-1 0 0,0 0 0 0 0,0 0 1 0 0,0 0-1 0 0,1-1 1 0 0,-1 1-1 0 0,0 0 0 0 0,1 0 1 0 0,-1-1-1 0 0,1 1 0 0 0,-1-1 1 0 0,3 1-1 0 0,3 1 19 0 0,-1 0 0 0 0,1-1 0 0 0,0 0 0 0 0,0 0-1 0 0,8-1 1 0 0,4 0 622 0 0,-1 0 0 0 0,30-6 0 0 0,-41 5-726 0 0,-1-1-1 0 0,0 0 1 0 0,0 1-1 0 0,0-2 0 0 0,0 1 1 0 0,0-1-1 0 0,-1 0 1 0 0,1 0-1 0 0,-1-1 0 0 0,0 1 1 0 0,7-7-1 0 0,-10 8-84 0 0,0 0-1 0 0,-1 0 0 0 0,1 0 0 0 0,0 0 1 0 0,-1 0-1 0 0,0 0 0 0 0,1 0 0 0 0,-1-1 1 0 0,0 1-1 0 0,0 0 0 0 0,-1-1 0 0 0,1 1 1 0 0,0 0-1 0 0,-1-1 0 0 0,1 1 1 0 0,-1-1-1 0 0,0 1 0 0 0,0-1 0 0 0,0 0 1 0 0,0 1-1 0 0,0-1 0 0 0,-1 1 0 0 0,1-1 1 0 0,-1 1-1 0 0,1 0 0 0 0,-1-1 1 0 0,0 1-1 0 0,0 0 0 0 0,0-1 0 0 0,0 1 1 0 0,-1 0-1 0 0,1 0 0 0 0,-1 0 0 0 0,-1-3 1 0 0,-1 1-85 0 0,1 1 1 0 0,-1-1-1 0 0,1 0 1 0 0,-1 1 0 0 0,0 0-1 0 0,-1 0 1 0 0,1 0-1 0 0,0 1 1 0 0,-1-1-1 0 0,1 1 1 0 0,-1 0 0 0 0,0 0-1 0 0,0 1 1 0 0,0 0-1 0 0,1-1 1 0 0,-9 1-1 0 0,6 1-101 0 0,0 0-1 0 0,0 1 0 0 0,0 0 0 0 0,0 0 1 0 0,0 0-1 0 0,0 1 0 0 0,0 1 0 0 0,0-1 1 0 0,1 1-1 0 0,-1 0 0 0 0,1 0 0 0 0,0 1 1 0 0,0 0-1 0 0,0 0 0 0 0,-5 5 0 0 0,5-4 89 0 0,1 0-1 0 0,0 0 0 0 0,0 1 0 0 0,0 0 0 0 0,0 0 1 0 0,1 0-1 0 0,0 0 0 0 0,1 1 0 0 0,-1-1 0 0 0,1 1 1 0 0,0 0-1 0 0,1 0 0 0 0,0 0 0 0 0,-2 9 0 0 0,3-6 58 0 0,0 1 0 0 0,1-1 1 0 0,1 1-1 0 0,-1-1 0 0 0,2 0 0 0 0,-1 0 0 0 0,1 1 0 0 0,1-1 0 0 0,0 0 0 0 0,0-1 0 0 0,1 1 0 0 0,0 0 0 0 0,1-1 1 0 0,0 0-1 0 0,12 15 0 0 0,-12-17-39 0 0,0-1 0 0 0,1 0 0 0 0,0 0 0 0 0,0 0 0 0 0,0-1 0 0 0,1 0 0 0 0,0 0 1 0 0,0-1-1 0 0,7 4 0 0 0,-7-6-69 0 0,-1 1 1 0 0,0-1-1 0 0,1 0 1 0 0,-1 0 0 0 0,1-1-1 0 0,-1 0 1 0 0,1 0-1 0 0,-1-1 1 0 0,1 0-1 0 0,0 0 1 0 0,0 0 0 0 0,6-2-1 0 0,-6 0-970 0 0,-1 1 0 0 0,13-6 0 0 0,-5 2-461 0 0,3-1 1195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58 5289 0 0,'-4'8'1001'0'0,"-1"1"0"0"0,1-1-1 0 0,1 1 1 0 0,0 0 0 0 0,0-1 0 0 0,-3 19 0 0 0,7-12 473 0 0,1-9-509 0 0,-1-6-915 0 0,-1 0-1 0 0,0 0 0 0 0,0 1 1 0 0,0-1-1 0 0,0 0 1 0 0,0 0-1 0 0,0 0 0 0 0,0 0 1 0 0,0 0-1 0 0,1 0 0 0 0,-1 0 1 0 0,0 0-1 0 0,0 0 1 0 0,0 0-1 0 0,0 0 0 0 0,0 0 1 0 0,0 0-1 0 0,0 0 1 0 0,0 0-1 0 0,1 0 0 0 0,-1 0 1 0 0,0 0-1 0 0,0 0 1 0 0,0 0-1 0 0,0 0 0 0 0,0 0 1 0 0,0 0-1 0 0,0 0 1 0 0,0 0-1 0 0,1 0 0 0 0,-1-1 1 0 0,0 1-1 0 0,0 0 1 0 0,0 0-1 0 0,0 0 0 0 0,0 0 1 0 0,0 0-1 0 0,0 0 1 0 0,0 0-1 0 0,0 0 0 0 0,0 0 1 0 0,0 0-1 0 0,0-1 1 0 0,1 1-1 0 0,-1 0 0 0 0,1-2 89 0 0,-1 0-1 0 0,1-1 1 0 0,0 1-1 0 0,0 0 1 0 0,-1 0 0 0 0,0-1-1 0 0,1 1 1 0 0,-1 0-1 0 0,0-1 1 0 0,0-3-1 0 0,0 2 26 0 0,0 1-1 0 0,0-1 1 0 0,0 1-1 0 0,1-1 0 0 0,-1 1 1 0 0,2-4-1 0 0,1 2-111 0 0,0 0 0 0 0,1 0-1 0 0,0 0 1 0 0,0 1-1 0 0,0-1 1 0 0,0 1 0 0 0,1 0-1 0 0,-1 0 1 0 0,1 1 0 0 0,0-1-1 0 0,9-3 1 0 0,7-8-103 0 0,-16 12-19 0 0,1-1 0 0 0,0 1 0 0 0,-1 0 0 0 0,1 0 0 0 0,0 1 1 0 0,0-1-1 0 0,1 1 0 0 0,-1 1 0 0 0,0-1 0 0 0,1 1 0 0 0,-1 0 0 0 0,1 0 0 0 0,11 1 0 0 0,7 14-5444 0 0,3 1-3813 0 0,-19-12 8825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 3721 0 0,'-1'0'440'0'0,"0"0"0"0"0,1-1 1 0 0,-1 1-1 0 0,0 0 0 0 0,0 0 0 0 0,0 0 1 0 0,1 0-1 0 0,-1 0 0 0 0,0 0 0 0 0,0 0 1 0 0,0 0-1 0 0,0 0 0 0 0,1 0 0 0 0,-1 0 1 0 0,0 0-1 0 0,0 1 0 0 0,1-1 0 0 0,-3 1 1 0 0,-10 12 3150 0 0,9-5-3408 0 0,0 0 1 0 0,0 0-1 0 0,-2 9 0 0 0,-2 2 1061 0 0,2-3-915 0 0,5-13-261 0 0,0 1 1 0 0,-1-1-1 0 0,1 1 1 0 0,-1-1-1 0 0,0 0 1 0 0,0 0-1 0 0,-4 5 1 0 0,6-7-64 0 0,-1-1 0 0 0,1 1 0 0 0,0-1 0 0 0,-1 1 1 0 0,1-1-1 0 0,0 1 0 0 0,0-1 0 0 0,-1 1 0 0 0,1-1 0 0 0,0 1 1 0 0,0 0-1 0 0,0-1 0 0 0,0 1 0 0 0,0-1 0 0 0,0 1 0 0 0,0 0 1 0 0,0-1-1 0 0,0 1 0 0 0,0-1 0 0 0,0 1 0 0 0,0 0 0 0 0,0-1 1 0 0,0 1-1 0 0,1-1 0 0 0,-1 2 0 0 0,0-2 6 0 0,0 0 0 0 0,0 0 0 0 0,0 1 0 0 0,0-1 0 0 0,0 0 0 0 0,1 0 0 0 0,-1 0 0 0 0,0 1 0 0 0,0-1-1 0 0,0 0 1 0 0,0 0 0 0 0,0 0 0 0 0,0 0 0 0 0,1 1 0 0 0,-1-1 0 0 0,0 0 0 0 0,0 0 0 0 0,0 0 0 0 0,1 0 0 0 0,-1 0 0 0 0,0 0 0 0 0,0 1 0 0 0,0-1-1 0 0,1 0 1 0 0,-1 0 0 0 0,0 0 0 0 0,0 0 0 0 0,0 0 0 0 0,1 0 0 0 0,-1 0 0 0 0,0 0 0 0 0,0 0 0 0 0,0 0 0 0 0,1 0 0 0 0,-1 0 0 0 0,0 0 0 0 0,0 0-1 0 0,1 0 1 0 0,-1 0 0 0 0,0 0 0 0 0,0-1 0 0 0,0 1 0 0 0,1 0 0 0 0,-1 0 0 0 0,0 0 0 0 0,0 0 0 0 0,0 0 0 0 0,0 0 0 0 0,1 0 0 0 0,-1-1 0 0 0,0 1-1 0 0,0 0 1 0 0,0 0 0 0 0,0 0 0 0 0,0-1 0 0 0,1 1 0 0 0,6-10 31 0 0,1 1-1 0 0,1 1 1 0 0,-1-1-1 0 0,2 1 1 0 0,19-13-1 0 0,1-2-125 0 0,-24 18 91 0 0,0 1 0 0 0,1 0 0 0 0,-1 0 0 0 0,1 0-1 0 0,0 1 1 0 0,0 0 0 0 0,0 1 0 0 0,0-1 0 0 0,12-1 0 0 0,-18 4-17 0 0,0 0 0 0 0,0 0 0 0 0,0 0 1 0 0,-1 0-1 0 0,1 1 0 0 0,0-1 1 0 0,0 0-1 0 0,0 0 0 0 0,0 1 0 0 0,-1-1 1 0 0,1 1-1 0 0,0-1 0 0 0,0 0 1 0 0,-1 1-1 0 0,1 0 0 0 0,0-1 0 0 0,-1 1 1 0 0,1-1-1 0 0,-1 1 0 0 0,1 0 1 0 0,-1-1-1 0 0,1 1 0 0 0,-1 0 0 0 0,1 1 1 0 0,5 14-94 0 0,-6-16 103 0 0,0 1 7 0 0,1 0 0 0 0,0-1 0 0 0,0 1 0 0 0,-1 0 0 0 0,1 0 0 0 0,0-1 0 0 0,-1 1 0 0 0,1 0 0 0 0,-1 0 0 0 0,1 0 0 0 0,-1 0 0 0 0,1 0 0 0 0,-1 0 1 0 0,0 0-1 0 0,1 0 0 0 0,-1 0 0 0 0,0 0 0 0 0,0 0 0 0 0,0 0 0 0 0,0 0 0 0 0,0 0 0 0 0,0 0 0 0 0,0 0 0 0 0,0 0 0 0 0,0 0 0 0 0,0 0 0 0 0,-1 0 0 0 0,1 0 0 0 0,0 0 0 0 0,-1 0 0 0 0,0 1 0 0 0,-2 2 21 0 0,-15 23 110 0 0,17-26-129 0 0,0 1 0 0 0,1 0 1 0 0,-1-1-1 0 0,0 1 0 0 0,1 0 0 0 0,-1-1 0 0 0,1 1 0 0 0,0 0 1 0 0,0 0-1 0 0,0 0 0 0 0,0 0 0 0 0,0-1 0 0 0,0 1 0 0 0,0 0 0 0 0,1 3 1 0 0,0-5 8 0 0,-1 0 0 0 0,1 0 0 0 0,-1 0 0 0 0,1 0 0 0 0,-1-1 0 0 0,1 1 0 0 0,-1 0 0 0 0,1 0 0 0 0,-1 0 0 0 0,1 0 0 0 0,-1 0 0 0 0,1-1 0 0 0,-1 1 0 0 0,0 0 0 0 0,1 0 0 0 0,-1-1 0 0 0,1 1 0 0 0,-1 0 0 0 0,0-1 0 0 0,1 1 0 0 0,-1 0 0 0 0,1-2 0 0 0,11-9 262 0 0,-1 0-270 0 0,0 0 1 0 0,0 1-1 0 0,1 1 0 0 0,0 0 0 0 0,1 0 0 0 0,0 1 0 0 0,0 1 0 0 0,20-8 0 0 0,-23 10 38 0 0,-6 3-53 0 0,0-1-1 0 0,1 1 1 0 0,-1 1 0 0 0,1-1-1 0 0,-1 1 1 0 0,1 0 0 0 0,-1 0-1 0 0,1 0 1 0 0,0 0 0 0 0,5 1-1 0 0,-9 0 7 0 0,0 0-1 0 0,0 0 0 0 0,0 1 0 0 0,0-1 0 0 0,0 0 0 0 0,-1 1 1 0 0,1-1-1 0 0,0 1 0 0 0,0-1 0 0 0,0 1 0 0 0,-1-1 1 0 0,1 1-1 0 0,0 0 0 0 0,0-1 0 0 0,-1 1 0 0 0,1 0 1 0 0,-1-1-1 0 0,1 1 0 0 0,-1 0 0 0 0,1 0 0 0 0,-1 0 0 0 0,1 0 1 0 0,-1-1-1 0 0,0 1 0 0 0,1 0 0 0 0,-1 0 0 0 0,0 0 1 0 0,0 0-1 0 0,0 0 0 0 0,0 0 0 0 0,0 0 0 0 0,0 0 0 0 0,0 0 1 0 0,0 0-1 0 0,0 0 0 0 0,0 0 0 0 0,0 0 0 0 0,0-1 1 0 0,-1 3-1 0 0,-1 4 37 0 0,0-1 1 0 0,0 1 0 0 0,-7 11 0 0 0,8-17-47 0 0,-5 11 30 0 0,-7 14 56 0 0,12-25-102 0 0,0 1-1 0 0,1-1 1 0 0,-1 1-1 0 0,1-1 0 0 0,-1 1 1 0 0,1-1-1 0 0,0 1 0 0 0,0 0 1 0 0,0-1-1 0 0,0 1 1 0 0,0-1-1 0 0,0 1 0 0 0,0 2 1 0 0,1-4-111 0 0,-1 0 0 0 0,0 0 1 0 0,1 1-1 0 0,-1-1 1 0 0,1 0-1 0 0,-1 0 0 0 0,0 0 1 0 0,1 0-1 0 0,-1 0 0 0 0,1 0 1 0 0,-1 1-1 0 0,1-1 0 0 0,-1 0 1 0 0,0 0-1 0 0,1-1 1 0 0,-1 1-1 0 0,1 0 0 0 0,-1 0 1 0 0,1 0-1 0 0,-1 0 0 0 0,0 0 1 0 0,1 0-1 0 0,-1 0 0 0 0,0-1 1 0 0,1 1-1 0 0,-1 0 1 0 0,1 0-1 0 0,-1-1 0 0 0,0 1 1 0 0,1 0-1 0 0,-1 0 0 0 0,0-1 1 0 0,1 1-1 0 0,13-10-2822 0 0,-6 3 1279 0 0,1 2-648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2897 0 0,'1'-1'360'0'0,"16"-1"7383"0"0,-17 2-7661 0 0,1 0 1 0 0,-1 0-1 0 0,0 0 1 0 0,1 0-1 0 0,-1 0 1 0 0,0 0-1 0 0,1 0 1 0 0,-1 0-1 0 0,0 1 0 0 0,0-1 1 0 0,1 0-1 0 0,-1 0 1 0 0,0 0-1 0 0,1 0 1 0 0,-1 1-1 0 0,0-1 1 0 0,0 0-1 0 0,1 0 0 0 0,-1 1 1 0 0,0-1-1 0 0,0 0 1 0 0,0 0-1 0 0,1 1 1 0 0,-1-1-1 0 0,0 0 1 0 0,0 1-1 0 0,0-1 0 0 0,0 0 1 0 0,0 1-1 0 0,0-1 1 0 0,1 0-1 0 0,-1 1 1 0 0,0-1-1 0 0,0 0 1 0 0,0 1-1 0 0,0-1 0 0 0,0 0 1 0 0,0 1-1 0 0,0-1 1 0 0,-1 0-1 0 0,1 1 1 0 0,0-1-1 0 0,0 0 1 0 0,0 1-1 0 0,0-1 0 0 0,-2 21 1532 0 0,2-19-1494 0 0,1 1 0 0 0,-2 0-1 0 0,1 0 1 0 0,0 0 0 0 0,-1 0-1 0 0,1 0 1 0 0,-2 3 0 0 0,-1 0-13 0 0,1 0 0 0 0,-2 0 0 0 0,1-1 0 0 0,-7 9 0 0 0,-2 3-152 0 0,11-15 56 0 0,0 0-1 0 0,0-1 1 0 0,1 1-1 0 0,-1-1 0 0 0,1 1 1 0 0,-1 0-1 0 0,1-1 0 0 0,0 1 1 0 0,0 0-1 0 0,0-1 0 0 0,0 3 1 0 0,0-2-419 0 0,0 0 1 0 0,-1 0 0 0 0,1 0-1 0 0,0 0 1 0 0,-1 0 0 0 0,1 0-1 0 0,-1 0 1 0 0,0 2-1 0 0,0-1-1224 0 0,3 1-198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1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11090 0 0,'2'-29'5024'0'0,"-2"27"-4965"0"0,1 0 0 0 0,-1 0-1 0 0,1-1 1 0 0,0 1 0 0 0,0 0-1 0 0,0 0 1 0 0,0 0 0 0 0,0 0-1 0 0,0 0 1 0 0,0 1 0 0 0,2-3-1 0 0,-3 4-115 0 0,0-1-1 0 0,1 1 1 0 0,-1 0-1 0 0,0 0 1 0 0,1 0-1 0 0,-1 0 0 0 0,0 0 1 0 0,0-1-1 0 0,1 1 1 0 0,-1 0-1 0 0,0 0 1 0 0,1 0-1 0 0,-1 0 1 0 0,0 0-1 0 0,1 0 1 0 0,-1 0-1 0 0,0 0 1 0 0,1 0-1 0 0,-1 0 1 0 0,0 0-1 0 0,0 0 0 0 0,1 0 1 0 0,-1 1-1 0 0,0-1 1 0 0,1 0-1 0 0,-1 0 1 0 0,0 0-1 0 0,0 0 1 0 0,1 0-1 0 0,-1 1 1 0 0,0-1-1 0 0,0 0 1 0 0,1 1-1 0 0,6 8-6159 0 0,-4-1 5830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58 5081 0 0,'27'-52'8915'0'0,"-27"46"-7052"0"0,-1 9-680 0 0,0-1-1167 0 0,1 0 0 0 0,-1 0 0 0 0,1 0 0 0 0,-1 0 0 0 0,0 0 0 0 0,0 1 0 0 0,0-2 0 0 0,0 1 0 0 0,0 0 1 0 0,0 0-1 0 0,-1 0 0 0 0,-1 2 0 0 0,-8 11 67 0 0,-14 37 496 0 0,2 2-1 0 0,-16 59 0 0 0,-5 11 451 0 0,29-81-700 0 0,-5 12 216 0 0,20-54-491 0 0,0-1 0 0 0,-1 0 0 0 0,1 1 0 0 0,0-1-1 0 0,0 0 1 0 0,0 1 0 0 0,0-1 0 0 0,-1 0-1 0 0,1 1 1 0 0,0-1 0 0 0,0 0 0 0 0,0 1-1 0 0,-1-1 1 0 0,1 0 0 0 0,0 0 0 0 0,-1 1-1 0 0,1-1 1 0 0,0 0 0 0 0,-1 0 0 0 0,1 0-1 0 0,0 0 1 0 0,-1 1 0 0 0,1-1 0 0 0,0 0-1 0 0,-1 0 1 0 0,1 0 0 0 0,0 0 0 0 0,-1 0-1 0 0,1 0 1 0 0,-1 0 0 0 0,1 0 0 0 0,0 0-1 0 0,-1 0 1 0 0,1 0 0 0 0,-1 0 0 0 0,-12-11 273 0 0,-5-21-650 0 0,-17-68 3 0 0,30 85 237 0 0,4 13 80 0 0,1 0-1 0 0,0 0 1 0 0,0 0 0 0 0,0 0 0 0 0,0-1 0 0 0,0 1 0 0 0,0 0 0 0 0,0 0-1 0 0,0 0 1 0 0,1 0 0 0 0,-1 0 0 0 0,1 0 0 0 0,0 0 0 0 0,0 0-1 0 0,-1 0 1 0 0,1 0 0 0 0,1 0 0 0 0,-1 0 0 0 0,0 0 0 0 0,0 1-1 0 0,1-1 1 0 0,-1 1 0 0 0,1-1 0 0 0,-1 1 0 0 0,1-1 0 0 0,-1 1-1 0 0,1 0 1 0 0,4-3 0 0 0,2-1 0 0 0,0 1 0 0 0,1 0 0 0 0,0 0 0 0 0,0 0 0 0 0,10-2 0 0 0,-8 4-60 0 0,1-1-1 0 0,-1 2 0 0 0,1 0 0 0 0,-1 0 0 0 0,1 1 1 0 0,0 1-1 0 0,-1 0 0 0 0,19 3 0 0 0,20 10-5371 0 0,-47-12 4604 0 0,1-1-1 0 0,-1 1 0 0 0,0 0 1 0 0,0 0-1 0 0,0 0 1 0 0,0 1-1 0 0,0-1 0 0 0,4 5 1 0 0,-1 0 495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7370 0 0,'0'0'143'0'0,"0"1"1"0"0,0-1 0 0 0,0 0 0 0 0,0 1 0 0 0,0-1 0 0 0,0 0 0 0 0,0 1 0 0 0,0-1 0 0 0,0 1 0 0 0,1-1 0 0 0,-1 0 0 0 0,0 1 0 0 0,0-1-1 0 0,1 0 1 0 0,-1 0 0 0 0,0 1 0 0 0,0-1 0 0 0,1 0 0 0 0,-1 1 0 0 0,0-1 0 0 0,1 0 0 0 0,-1 0 0 0 0,0 0 0 0 0,1 1 0 0 0,-1-1 0 0 0,0 0 0 0 0,1 0-1 0 0,-1 0 1 0 0,0 0 0 0 0,1 0 0 0 0,-1 0 0 0 0,0 0 0 0 0,1 0 0 0 0,-1 0 0 0 0,1 0 0 0 0,-1 0 0 0 0,0 0 0 0 0,1 0 0 0 0,-1 0 0 0 0,1 0-1 0 0,-1 0 1 0 0,0 0 0 0 0,1 0 0 0 0,-1 0 0 0 0,0 0 0 0 0,1-1 0 0 0,24-9 1547 0 0,-17 7-1028 0 0,-5 1-580 0 0,0 1 1 0 0,-1-1-1 0 0,1 1 1 0 0,-1-1-1 0 0,1 0 1 0 0,-1 0-1 0 0,0 0 1 0 0,0 0-1 0 0,0-1 1 0 0,2-2-1 0 0,-1 2-30 0 0,0-1 0 0 0,-1 1 0 0 0,1 1-1 0 0,0-1 1 0 0,1 0 0 0 0,4-3 0 0 0,9-4 74 0 0,0 0 0 0 0,-1-1 0 0 0,-1-1 0 0 0,0 0 0 0 0,23-25 1 0 0,-36 32 95 0 0,-11 11-384 0 0,-13 12-48 0 0,16-12 260 0 0,1 0 0 0 0,0 0 0 0 0,0 1 1 0 0,1-1-1 0 0,0 1 0 0 0,0 1 0 0 0,0-1 0 0 0,1 0 0 0 0,0 1 1 0 0,-2 11-1 0 0,1-6 18 0 0,4-12-51 0 0,-1 0 0 0 0,1 0 0 0 0,-1 0 1 0 0,1 1-1 0 0,-1-1 0 0 0,1 0 1 0 0,0 0-1 0 0,-1 1 0 0 0,1-1 0 0 0,0 0 1 0 0,0 1-1 0 0,0-1 0 0 0,0 0 0 0 0,0 1 1 0 0,0-1-1 0 0,1 0 0 0 0,-1 0 1 0 0,0 1-1 0 0,1-1 0 0 0,-1 0 0 0 0,1 0 1 0 0,-1 1-1 0 0,1-1 0 0 0,-1 0 1 0 0,1 0-1 0 0,0 0 0 0 0,0 0 0 0 0,0 0 1 0 0,-1 0-1 0 0,1 0 0 0 0,0 0 0 0 0,0 0 1 0 0,0 0-1 0 0,0-1 0 0 0,3 2 1 0 0,-2-1 38 0 0,0 0 1 0 0,0 0-1 0 0,0 0 1 0 0,0 0-1 0 0,0-1 1 0 0,0 1-1 0 0,0-1 1 0 0,0 0-1 0 0,0 0 1 0 0,0 1-1 0 0,0-1 1 0 0,1 0 0 0 0,-1-1-1 0 0,0 1 1 0 0,0 0-1 0 0,0-1 1 0 0,0 1-1 0 0,0-1 1 0 0,0 0-1 0 0,4-1 1 0 0,3-3 154 0 0,1 0 1 0 0,16-12-1 0 0,-14 9-190 0 0,-4 3-17 0 0,-1-1-1 0 0,0 0 1 0 0,0 0 0 0 0,-1-1 0 0 0,1 0 0 0 0,-1 0 0 0 0,-1-1 0 0 0,1 1 0 0 0,-1-1 0 0 0,-1-1 0 0 0,0 1 0 0 0,6-15 0 0 0,4-5-237 0 0,-14 28 215 0 0,-1 1 1 0 0,1 0 0 0 0,0-1 0 0 0,0 1-1 0 0,0 0 1 0 0,0-1 0 0 0,0 1 0 0 0,0-1 0 0 0,1 1-1 0 0,-1 0 1 0 0,0-1 0 0 0,0 1 0 0 0,0-1-1 0 0,1 1 1 0 0,-1 0 0 0 0,0-1 0 0 0,0 1-1 0 0,1-1 1 0 0,-1 1 0 0 0,1-1 0 0 0,-1 1 0 0 0,0-1-1 0 0,1 1 1 0 0,-1-1 0 0 0,1 0 0 0 0,0 1-1 0 0,4 6-122 0 0,-5-5 131 0 0,0 0-1 0 0,0 0 1 0 0,0 0-1 0 0,0 0 1 0 0,-1 0 0 0 0,1 0-1 0 0,0 0 1 0 0,-1-1-1 0 0,0 1 1 0 0,1 0-1 0 0,-1 0 1 0 0,0 0 0 0 0,0-1-1 0 0,-1 3 1 0 0,1-2 7 0 0,-1 0 1 0 0,1 0-1 0 0,0 1 1 0 0,0-1-1 0 0,1 0 1 0 0,-1 0-1 0 0,0 1 1 0 0,0 3-1 0 0,1-4-2 0 0,1-1-1 0 0,-1 1 0 0 0,0-1 1 0 0,0 1-1 0 0,1-1 0 0 0,-1 1 1 0 0,1 0-1 0 0,0-1 0 0 0,-1 0 0 0 0,1 1 1 0 0,0-1-1 0 0,0 1 0 0 0,0-1 1 0 0,2 2-1 0 0,-2-2-4 0 0,0 0 0 0 0,0 0 0 0 0,0 1 0 0 0,-1-1 0 0 0,1 0 0 0 0,0 0 0 0 0,0 1 0 0 0,-1-1 0 0 0,1 1 0 0 0,-1-1 0 0 0,1 1 0 0 0,-1-1 0 0 0,1 0 0 0 0,-1 1 0 0 0,0 0 1 0 0,0-1-1 0 0,0 1 0 0 0,0-1 0 0 0,0 1 0 0 0,0-1 0 0 0,-1 3 0 0 0,1-1-77 0 0,-1 0 1 0 0,0 0-1 0 0,1 0 0 0 0,-1 0 1 0 0,1 0-1 0 0,0 5 1 0 0,4 6-2162 0 0,6-5-4698 0 0,-1-5 4302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23 396 5313 0 0,'-1'0'159'0'0,"1"1"-1"0"0,0-1 1 0 0,0 1-1 0 0,0-1 1 0 0,0 0-1 0 0,0 1 1 0 0,0-1 0 0 0,0 1-1 0 0,0-1 1 0 0,0 1-1 0 0,0-1 1 0 0,0 0-1 0 0,0 1 1 0 0,0-1-1 0 0,1 1 1 0 0,-1-1 0 0 0,0 0-1 0 0,0 1 1 0 0,0-1-1 0 0,1 1 1 0 0,-1-1-1 0 0,0 0 1 0 0,0 1-1 0 0,1-1 1 0 0,-1 0 0 0 0,1 1-1 0 0,-1-1-118 0 0,0 0 0 0 0,0 0-1 0 0,0 1 1 0 0,1-1 0 0 0,-1 0-1 0 0,0 0 1 0 0,0 0 0 0 0,0 0-1 0 0,0 1 1 0 0,1-1 0 0 0,-1 0 0 0 0,0 0-1 0 0,0 1 1 0 0,0-1 0 0 0,0 0-1 0 0,0 0 1 0 0,0 0 0 0 0,0 1 0 0 0,0-1-1 0 0,0 0 1 0 0,0 0 0 0 0,0 1-1 0 0,0-1 1 0 0,0 0 0 0 0,0 0-1 0 0,0 1 1 0 0,0-1 0 0 0,0 0 0 0 0,0 0-1 0 0,0 1 1 0 0,0-1 0 0 0,0 0-1 0 0,0 0 1 0 0,0 1 0 0 0,-1-1 0 0 0,1 0-1 0 0,0 0 1 0 0,0 0 0 0 0,-1 1-1 0 0,2-1-17 0 0,-1 0 1 0 0,0 1-1 0 0,0-1 0 0 0,0 0 0 0 0,0 1 0 0 0,0-1 0 0 0,0 0 0 0 0,0 0 0 0 0,0 1 0 0 0,1-1 0 0 0,-1 0 0 0 0,0 0 0 0 0,0 0 0 0 0,0 1 0 0 0,0-1 0 0 0,1 0 0 0 0,-1 0 1 0 0,0 0-1 0 0,0 1 0 0 0,1-1 0 0 0,-1 0 0 0 0,0 0 0 0 0,0 0 0 0 0,1 0 0 0 0,-1 0 0 0 0,0 0 0 0 0,0 0 0 0 0,1 1 0 0 0,-1-1 0 0 0,0 0 0 0 0,1 0 0 0 0,-1 0 1 0 0,0 0-1 0 0,0 0 0 0 0,1 0 0 0 0,-1 0 0 0 0,1-1 0 0 0,11 3 417 0 0,2-1-83 0 0,-1-2-1 0 0,1 0 1 0 0,-1 0 0 0 0,1-1-1 0 0,-1-1 1 0 0,0-1-1 0 0,0 1 1 0 0,0-2 0 0 0,0 0-1 0 0,-1 0 1 0 0,17-11 0 0 0,-9 7 2 0 0,-17 8-270 0 0,-1 0 0 0 0,1 0 0 0 0,-1-1 0 0 0,1 1 1 0 0,-1 0-1 0 0,0-1 0 0 0,1 0 0 0 0,-1 1 0 0 0,0-1 1 0 0,0 0-1 0 0,3-4 0 0 0,-5 6-62 0 0,1-1 0 0 0,-1 1 0 0 0,0 0 1 0 0,1-1-1 0 0,-1 1 0 0 0,0-1 0 0 0,1 1 0 0 0,-1-1 0 0 0,0 1 1 0 0,0-1-1 0 0,1 1 0 0 0,-1-1 0 0 0,0 1 0 0 0,0-1 1 0 0,0 1-1 0 0,0-1 0 0 0,0 0 0 0 0,0 1 0 0 0,0-1 0 0 0,0 1 1 0 0,0-1-1 0 0,0 1 0 0 0,0-1 0 0 0,0 1 0 0 0,0-1 0 0 0,0 1 1 0 0,-1-1-1 0 0,1 1 0 0 0,-1-2 0 0 0,1 1 11 0 0,0 1-1 0 0,-1-1 0 0 0,1 0 0 0 0,0 1 1 0 0,0-1-1 0 0,0 0 0 0 0,-1 1 1 0 0,1-1-1 0 0,0 0 0 0 0,0 1 1 0 0,0-1-1 0 0,0 0 0 0 0,0 0 1 0 0,0 1-1 0 0,1-1 0 0 0,-1 0 1 0 0,0 0-1 0 0,0 1 0 0 0,0-1 1 0 0,1 0-1 0 0,-1 0 0 0 0,2-2 73 0 0,-1 0 0 0 0,0 0 0 0 0,0 0-1 0 0,0 0 1 0 0,0 0 0 0 0,0-1 0 0 0,-1 1-1 0 0,1 0 1 0 0,-1 0 0 0 0,0-1 0 0 0,0 1-1 0 0,0 0 1 0 0,-1 0 0 0 0,1 0 0 0 0,-1-1-1 0 0,-1-3 1 0 0,0 3-102 0 0,0 0 0 0 0,0 0 0 0 0,0 0 0 0 0,0 0 0 0 0,-1 1 0 0 0,1-1 0 0 0,-1 1 0 0 0,0-1 0 0 0,0 1 0 0 0,-1 0 0 0 0,-5-4 0 0 0,5 5-100 0 0,1 0 1 0 0,-1 0 0 0 0,1 1-1 0 0,-1-1 1 0 0,0 1 0 0 0,0 0-1 0 0,1 0 1 0 0,-1 0 0 0 0,0 1-1 0 0,0-1 1 0 0,0 1 0 0 0,0 0-1 0 0,0 0 1 0 0,0 1 0 0 0,0-1-1 0 0,-4 2 1 0 0,-4 0-138 0 0,0 2 1 0 0,0-1 0 0 0,-20 10-1 0 0,23-9 147 0 0,0 0-1 0 0,1 1 0 0 0,-1 0 0 0 0,1 1 0 0 0,-12 9 0 0 0,16-10 24 0 0,0-1-1 0 0,0 1 1 0 0,0-1 0 0 0,1 1-1 0 0,-1 0 1 0 0,1 0 0 0 0,0 1-1 0 0,1-1 1 0 0,-1 1 0 0 0,-2 7 0 0 0,5-10 58 0 0,-1 0 1 0 0,0-1 0 0 0,1 1 0 0 0,0 0-1 0 0,0 0 1 0 0,0-1 0 0 0,0 1 0 0 0,0 0 0 0 0,0 0-1 0 0,1-1 1 0 0,-1 1 0 0 0,1 0 0 0 0,0-1 0 0 0,0 1-1 0 0,0 0 1 0 0,0-1 0 0 0,0 1 0 0 0,0-1-1 0 0,1 0 1 0 0,-1 1 0 0 0,1-1 0 0 0,0 0 0 0 0,0 0-1 0 0,-1 0 1 0 0,1 0 0 0 0,1 0 0 0 0,-1-1 0 0 0,0 1-1 0 0,0 0 1 0 0,1-1 0 0 0,-1 0 0 0 0,5 2 0 0 0,1-1 49 0 0,-1 0 0 0 0,0 0 0 0 0,1-1 0 0 0,-1-1 0 0 0,1 1 0 0 0,-1-1 0 0 0,1 0 0 0 0,0-1 0 0 0,-1 0 0 0 0,0 0 0 0 0,1-1 0 0 0,-1 0 0 0 0,0 0 0 0 0,1 0 0 0 0,-1-1 0 0 0,11-6 0 0 0,-7 3-13 0 0,0-1-1 0 0,-1 0 0 0 0,1 0 0 0 0,-1-1 0 0 0,-1-1 1 0 0,0 0-1 0 0,0 0 0 0 0,0 0 0 0 0,7-13 0 0 0,-7 9 53 0 0,0-1 0 0 0,-1 0 0 0 0,11-27 0 0 0,-14 30-29 0 0,0 1-1 0 0,1 0 1 0 0,12-18-1 0 0,-11 19 13 0 0,0-1-1 0 0,-1 0 1 0 0,8-19 0 0 0,2-6 69 0 0,-11 26-51 0 0,-1-1 0 0 0,0 0-1 0 0,6-20 1 0 0,-30 53-1749 0 0,12-9 1642 0 0,-1-1 1 0 0,2 2-1 0 0,0-1 1 0 0,1 1 0 0 0,-6 21-1 0 0,-9 20-84 0 0,9-26 101 0 0,2 1 0 0 0,0 0-1 0 0,3 1 1 0 0,-5 33-1 0 0,12-63 3 0 0,-1 0-1 0 0,1-1 1 0 0,0 1-1 0 0,0 0 1 0 0,0 0-1 0 0,1 0 1 0 0,-1-1-1 0 0,0 1 1 0 0,1 0-1 0 0,-1-1 1 0 0,1 1-1 0 0,-1 0 1 0 0,2 2-1 0 0,-1-3-112 0 0,-1-1-1 0 0,0 0 0 0 0,1 1 0 0 0,-1-1 1 0 0,1 1-1 0 0,-1-1 0 0 0,1 0 1 0 0,-1 1-1 0 0,0-1 0 0 0,1 0 0 0 0,-1 1 1 0 0,1-1-1 0 0,0 0 0 0 0,-1 0 0 0 0,1 0 1 0 0,-1 0-1 0 0,1 1 0 0 0,-1-1 0 0 0,1 0 1 0 0,-1 0-1 0 0,1 0 0 0 0,-1 0 1 0 0,1 0-1 0 0,0 0 0 0 0,-1 0 0 0 0,1 0 1 0 0,-1-1-1 0 0,1 1 0 0 0,-1 0 0 0 0,1 0 1 0 0,-1 0-1 0 0,1-1 0 0 0,-1 1 0 0 0,1 0 1 0 0,-1 0-1 0 0,1-1 0 0 0,-1 1 1 0 0,1 0-1 0 0,-1-1 0 0 0,1 1 0 0 0,-1-1 1 0 0,6-4-1604 0 0,1 1 1 0 0,-1 0 0 0 0,1 1 0 0 0,0-1 0 0 0,8-2 0 0 0,-6 3 1220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20 115 2577 0 0,'-1'1'428'0'0,"0"-1"0"0"0,0 0 1 0 0,0 1-1 0 0,-1 0 1 0 0,1-1-1 0 0,0 1 1 0 0,0-1-1 0 0,0 1 0 0 0,0 0 1 0 0,1 0-1 0 0,-1 0 1 0 0,0-1-1 0 0,0 1 1 0 0,0 0-1 0 0,-1 2 1 0 0,2-2-254 0 0,0 0 0 0 0,-1 0 1 0 0,1 0-1 0 0,-1 0 1 0 0,1 0-1 0 0,0 1 1 0 0,0-1-1 0 0,0 0 1 0 0,0 0-1 0 0,0 0 1 0 0,0 0-1 0 0,0 0 1 0 0,0 1-1 0 0,0 0 0 0 0,1 0-66 0 0,0 0-1 0 0,0 0 1 0 0,-1 0-1 0 0,1 0 1 0 0,0 0-1 0 0,0 0 1 0 0,1 0-1 0 0,-1-1 1 0 0,0 1-1 0 0,1 0 1 0 0,-1-1-1 0 0,1 1 1 0 0,-1-1-1 0 0,1 0 0 0 0,0 1 1 0 0,-1-1-1 0 0,1 0 1 0 0,3 1-1 0 0,-1 0 151 0 0,1 0 0 0 0,0-1 0 0 0,0 0 0 0 0,0 0 0 0 0,0 0 0 0 0,0 0 0 0 0,0-1 0 0 0,0 0 0 0 0,8-1 0 0 0,45-9 955 0 0,-43 6-1001 0 0,-14 4-156 0 0,1 0 0 0 0,-1-1 0 0 0,1 1 0 0 0,-1 0 0 0 0,1-1-1 0 0,-1 0 1 0 0,0 1 0 0 0,1-1 0 0 0,-1 0 0 0 0,0 0 0 0 0,0 0 0 0 0,0 1-1 0 0,1-1 1 0 0,-1 0 0 0 0,0-1 0 0 0,0 1 0 0 0,0 0 0 0 0,-1 0 0 0 0,1 0 0 0 0,0-1-1 0 0,1-1 1 0 0,9-12 579 0 0,-9 13-550 0 0,0-1 0 0 0,-1 0 0 0 0,1 1 0 0 0,-1-1-1 0 0,0 0 1 0 0,1 0 0 0 0,-1 0 0 0 0,0 0 0 0 0,-1 0-1 0 0,1 0 1 0 0,-1 0 0 0 0,1-4 0 0 0,3-14 507 0 0,-3 18-497 0 0,-1 1 0 0 0,0 0 0 0 0,0-1 0 0 0,-1 1 1 0 0,1 0-1 0 0,0 0 0 0 0,-1-1 0 0 0,1 1 0 0 0,-1 0 0 0 0,0 0 1 0 0,0 0-1 0 0,0 0 0 0 0,0 0 0 0 0,-2-4 0 0 0,0 2-14 0 0,1 1 0 0 0,0-1 1 0 0,-1 1-1 0 0,0-1 0 0 0,0 1 0 0 0,0 0 0 0 0,-5-4 0 0 0,6 6-157 0 0,-1 0 1 0 0,-1 0-1 0 0,1 0 1 0 0,0 0-1 0 0,0 1 1 0 0,0-1-1 0 0,0 1 1 0 0,0 0-1 0 0,-1 0 1 0 0,1 0-1 0 0,0 0 1 0 0,0 0-1 0 0,-1 1 1 0 0,-3 1-1 0 0,-6 1-197 0 0,1 0-1 0 0,-16 7 1 0 0,23-7 156 0 0,1-1 1 0 0,-1 1 0 0 0,1-1-1 0 0,0 1 1 0 0,0 0-1 0 0,0 1 1 0 0,0-1 0 0 0,0 1-1 0 0,1 0 1 0 0,-1 0 0 0 0,1 0-1 0 0,0 0 1 0 0,0 0 0 0 0,-3 8-1 0 0,5-10-117 0 0,0 0 0 0 0,0 1 0 0 0,1-1 0 0 0,-1 0-1 0 0,1 0 1 0 0,-1 1 0 0 0,1-1 0 0 0,0 0 0 0 0,-1 1 0 0 0,1-1-1 0 0,0 0 1 0 0,1 1 0 0 0,-1-1 0 0 0,0 1 0 0 0,1-1 0 0 0,-1 0-1 0 0,1 0 1 0 0,0 1 0 0 0,0-1 0 0 0,0 0 0 0 0,0 0 0 0 0,0 0-1 0 0,0 0 1 0 0,0 0 0 0 0,1 0 0 0 0,-1 0 0 0 0,1 0 0 0 0,0-1-1 0 0,-1 1 1 0 0,1 0 0 0 0,0-1 0 0 0,0 0 0 0 0,3 2 0 0 0,17 10-2201 0 0,-8-9 419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83 3785 0 0,'-1'-2'4954'0'0,"-3"9"-3951"0"0,-3 15-916 0 0,4 9 725 0 0,3-23-330 0 0,-1 1 0 0 0,0-1 0 0 0,0 0 0 0 0,-1 0 0 0 0,0 0 0 0 0,-3 9 0 0 0,5-17-398 0 0,0 0-1 0 0,0 0 1 0 0,0 0-1 0 0,0 0 1 0 0,0 1 0 0 0,0-1-1 0 0,0 0 1 0 0,0 0 0 0 0,0 0-1 0 0,-1 0 1 0 0,1 0-1 0 0,0 1 1 0 0,0-1 0 0 0,0 0-1 0 0,0 0 1 0 0,0 0 0 0 0,0 0-1 0 0,0 0 1 0 0,0 0-1 0 0,0 1 1 0 0,0-1 0 0 0,-1 0-1 0 0,1 0 1 0 0,0 0 0 0 0,0 0-1 0 0,0 0 1 0 0,0 0-1 0 0,0 0 1 0 0,0 0 0 0 0,-1 0-1 0 0,1 0 1 0 0,0 0 0 0 0,0 1-1 0 0,0-1 1 0 0,0 0-1 0 0,0 0 1 0 0,-1 0 0 0 0,1 0-1 0 0,0 0 1 0 0,0 0 0 0 0,0 0-1 0 0,0 0 1 0 0,-1 0-1 0 0,1 0 1 0 0,0-1 0 0 0,0 1-1 0 0,0 0 1 0 0,0 0 0 0 0,-4-9 1264 0 0,0-12-633 0 0,4 10-312 0 0,-1 2-132 0 0,1 0 0 0 0,0-1 0 0 0,0 1 0 0 0,1-1 0 0 0,3-11 0 0 0,-3 16-273 0 0,1-1 1 0 0,0 1-1 0 0,0 0 0 0 0,1 0 1 0 0,-1 0-1 0 0,1 0 0 0 0,0 0 1 0 0,1 1-1 0 0,-1-1 1 0 0,1 1-1 0 0,-1 0 0 0 0,1 0 1 0 0,1 0-1 0 0,-1 1 1 0 0,0-1-1 0 0,1 1 0 0 0,0 0 1 0 0,8-3-1 0 0,-10 3-96 0 0,1 1 0 0 0,0 1 0 0 0,0-1-1 0 0,-1 0 1 0 0,1 1 0 0 0,1 0 0 0 0,-1 0 0 0 0,0 0-1 0 0,0 0 1 0 0,0 1 0 0 0,0 0 0 0 0,1-1 0 0 0,5 2-1 0 0,-4 0-942 0 0,0 0-1 0 0,0 1 0 0 0,0 0 0 0 0,0 0 0 0 0,7 4 0 0 0,8 6-4061 0 0,-11-6 1939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5881 0 0,'-7'4'4979'0'0,"-9"16"-3308"0"0,4 2-598 0 0,7-14-487 0 0,0 1-1 0 0,1 0 1 0 0,-5 11-1 0 0,-3 10 463 0 0,-5 7-333 0 0,17-37-702 0 0,0 1 0 0 0,0-1 0 0 0,0 0 0 0 0,0 0 0 0 0,0 0 0 0 0,0 1 0 0 0,0-1 0 0 0,0 0 0 0 0,0 0 0 0 0,1 0 0 0 0,-1 0 0 0 0,0 0 0 0 0,0 1 0 0 0,0-1 0 0 0,0 0 0 0 0,0 0 0 0 0,0 0 0 0 0,0 0 0 0 0,0 0 0 0 0,1 1 0 0 0,-1-1 0 0 0,0 0 0 0 0,0 0 0 0 0,0 0 0 0 0,0 0 0 0 0,0 0 0 0 0,1 0 0 0 0,-1 0 0 0 0,0 0 0 0 0,0 0 0 0 0,0 0 0 0 0,0 0 0 0 0,1 0 0 0 0,-1 1 0 0 0,0-1 0 0 0,0 0 0 0 0,0 0 0 0 0,0 0 0 0 0,1 0 0 0 0,-1-1 0 0 0,0 1 0 0 0,0 0 0 0 0,0 0 0 0 0,0 0 0 0 0,1 0 0 0 0,-1 0 0 0 0,0 0 0 0 0,0 0 0 0 0,0 0 0 0 0,0 0 0 0 0,0 0 0 0 0,1 0 0 0 0,-1 0 0 0 0,0-1 0 0 0,1 1 17 0 0,-1 0-1 0 0,1 0 1 0 0,0-1-1 0 0,-1 1 1 0 0,1 0-1 0 0,-1-1 1 0 0,1 1-1 0 0,0-1 1 0 0,-1 1-1 0 0,1-1 1 0 0,-1 1-1 0 0,1-1 1 0 0,-1 1-1 0 0,0-1 1 0 0,1 1-1 0 0,-1-1 1 0 0,1 1 0 0 0,-1-1-1 0 0,0 0 1 0 0,1 0-1 0 0,1-5-3 0 0,0 1 0 0 0,1 0 0 0 0,0 0 1 0 0,0 0-1 0 0,0 1 0 0 0,1-1 0 0 0,-1 1 0 0 0,1 0 0 0 0,6-6 0 0 0,10-11-112 0 0,-14 14 62 0 0,0 1-1 0 0,0 1 1 0 0,1-1 0 0 0,-1 1 0 0 0,1 0 0 0 0,0 1-1 0 0,1-1 1 0 0,-1 1 0 0 0,1 1 0 0 0,0 0 0 0 0,0 0-1 0 0,0 0 1 0 0,11-1 0 0 0,-19 4 18 0 0,1 0 1 0 0,0 0-1 0 0,0 0 0 0 0,-1 0 0 0 0,1 0 0 0 0,0 0 1 0 0,-1 0-1 0 0,1 0 0 0 0,0 0 0 0 0,-1 1 1 0 0,1-1-1 0 0,0 0 0 0 0,-1 1 0 0 0,1-1 1 0 0,0 0-1 0 0,-1 1 0 0 0,1-1 0 0 0,-1 1 1 0 0,1-1-1 0 0,0 1 0 0 0,-1-1 0 0 0,1 1 0 0 0,-1-1 1 0 0,0 1-1 0 0,1-1 0 0 0,-1 1 0 0 0,1 0 1 0 0,-1-1-1 0 0,0 1 0 0 0,0 0 0 0 0,1-1 1 0 0,-1 1-1 0 0,0 0 0 0 0,0-1 0 0 0,0 1 1 0 0,0 0-1 0 0,0 0 0 0 0,0-1 0 0 0,0 1 0 0 0,0 0 1 0 0,0 0-1 0 0,-3 35-17 0 0,2-30-8 0 0,-9 27 17 0 0,7-27 37 0 0,1 0 0 0 0,0-1 0 0 0,1 1 0 0 0,-2 7 0 0 0,2-5 38 0 0,0 6 158 0 0,1-14-121 0 0,15-15 929 0 0,4-14-829 0 0,-15 22-196 0 0,1 0 1 0 0,0 0 0 0 0,10-12 0 0 0,1 0-18 0 0,-12 14 11 0 0,0 1-1 0 0,0-1 1 0 0,0 1 0 0 0,10-7 0 0 0,-6 5-28 0 0,-7 5 26 0 0,1-1-1 0 0,-1 1 0 0 0,1 0 0 0 0,0 0 1 0 0,-1 0-1 0 0,1 0 0 0 0,0 0 1 0 0,0 1-1 0 0,0-1 0 0 0,2 0 1 0 0,-4 1 6 0 0,5-1-11 0 0,1 0 0 0 0,-1 0 0 0 0,0 0-1 0 0,0 1 1 0 0,11 1 0 0 0,-15-1 5 0 0,0 0 1 0 0,0 0 0 0 0,0 1 0 0 0,0-1 0 0 0,0 0 0 0 0,0 1-1 0 0,0-1 1 0 0,0 1 0 0 0,0 0 0 0 0,0-1 0 0 0,0 1 0 0 0,0 0-1 0 0,0-1 1 0 0,0 1 0 0 0,-1 0 0 0 0,1 0 0 0 0,0 0 0 0 0,-1 0 0 0 0,1 0-1 0 0,0 0 1 0 0,-1 0 0 0 0,1 0 0 0 0,-1 0 0 0 0,1 0 0 0 0,-1 0-1 0 0,0 0 1 0 0,1 0 0 0 0,-1 0 0 0 0,0 0 0 0 0,0 1 0 0 0,0-1-1 0 0,0 2 1 0 0,0 1 5 0 0,1-1 1 0 0,-1 0 0 0 0,0 0-1 0 0,0 0 1 0 0,0 0 0 0 0,0 0-1 0 0,0 0 1 0 0,-1 1 0 0 0,1-1-1 0 0,-1 0 1 0 0,0 0 0 0 0,0 0-1 0 0,0 0 1 0 0,0-1 0 0 0,-1 1-1 0 0,-1 3 1 0 0,-1 0-12 0 0,0 0 0 0 0,0 0 0 0 0,1 0 0 0 0,0 1 0 0 0,0-1 0 0 0,1 1 0 0 0,0 0 0 0 0,-3 13 0 0 0,4-17-3 0 0,1-2-25 0 0,0 0 1 0 0,0 0 0 0 0,0-1-1 0 0,0 1 1 0 0,0 0 0 0 0,0 0 0 0 0,0-1-1 0 0,0 1 1 0 0,0 0 0 0 0,0 0-1 0 0,0-1 1 0 0,0 1 0 0 0,1 0 0 0 0,-1 0-1 0 0,0-1 1 0 0,1 1 0 0 0,-1 0-1 0 0,0-1 1 0 0,1 1 0 0 0,-1 0-1 0 0,1-1 1 0 0,-1 1 0 0 0,1-1 0 0 0,-1 1-1 0 0,1-1 1 0 0,0 1 0 0 0,0 0-1 0 0,0-1-218 0 0,0 1 0 0 0,0-1-1 0 0,0 1 1 0 0,0-1 0 0 0,0 1-1 0 0,0-1 1 0 0,0 0 0 0 0,0 0-1 0 0,0 1 1 0 0,0-1 0 0 0,0 0 0 0 0,0 0-1 0 0,0 0 1 0 0,0 0 0 0 0,0 0-1 0 0,1-1 1 0 0,-1 1 0 0 0,0 0-1 0 0,0 0 1 0 0,1-1 0 0 0,15-7-4906 0 0,-7 3 3225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02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5577 0 0,'-4'16'868'0'0,"1"1"-1"0"0,0-1 1 0 0,1 1-1 0 0,1 32 1 0 0,1-35-761 0 0,14 196 1801 0 0,-9-162-1781 0 0,6 39-2 0 0,4 58 24 0 0,-3 150 13 0 0,-11-268-139 0 0,3 38-1 0 0,-3-57-11 0 0,0 0-1 0 0,1-1 1 0 0,0 1 0 0 0,1-1 0 0 0,-1 1 0 0 0,5 7-1 0 0,-5-13-5 0 0,-1 1-1 0 0,1-1 1 0 0,0 1 0 0 0,0-1-1 0 0,0 0 1 0 0,0 0-1 0 0,0 0 1 0 0,1 0-1 0 0,-1-1 1 0 0,1 1-1 0 0,-1-1 1 0 0,1 1 0 0 0,-1-1-1 0 0,1 0 1 0 0,0 0-1 0 0,0 0 1 0 0,4 1-1 0 0,5 0 33 0 0,0 0 0 0 0,24 0-1 0 0,-24-1-30 0 0,58-1 45 0 0,1-3 1 0 0,133-24-1 0 0,-161 22-60 0 0,0 2-1 0 0,64 3 0 0 0,11-1-27 0 0,-53-2 32 0 0,332-9 27 0 0,369 5 137 0 0,-362 11-58 0 0,290 11 66 0 0,-232-25-98 0 0,-298 3-7 0 0,-49 1-56 0 0,433-2 4 0 0,-100 29 117 0 0,-230-9 30 0 0,375 7 164 0 0,-402-19-224 0 0,493 3 101 0 0,-87 17-170 0 0,-120-22 50 0 0,-399-3-9 0 0,-1 0 24 0 0,81-16-1 0 0,-149 19-64 0 0,-3 1 27 0 0,0 0 1 0 0,-1 0-1 0 0,1-1 0 0 0,10-4 0 0 0,-16 6 52 0 0,2-9-335 0 0,-2 7 183 0 0,-1-1 1 0 0,1 1 0 0 0,-1 0-1 0 0,0 0 1 0 0,0 0 0 0 0,1 0-1 0 0,-3-2 1 0 0,1 0-54 0 0,-2-7-319 0 0,3 9 109 0 0,0-1 0 0 0,0 0-1 0 0,0 1 1 0 0,-1-1 0 0 0,1 1 0 0 0,-1-1 0 0 0,1 1-1 0 0,-1 0 1 0 0,-4-4 0 0 0,3 3-307 0 0,2 3 325 0 0,0-1 0 0 0,1 0 0 0 0,-1 1 0 0 0,0-1 1 0 0,0 0-1 0 0,0 0 0 0 0,0 0 0 0 0,1 0 0 0 0,-1 0 0 0 0,0 0 0 0 0,1 0 0 0 0,-2-1 0 0 0,-5 1-2946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4041 0 0,'0'0'389'0'0,"0"0"-194"0"0,1 0-1 0 0,-1 0 1 0 0,0-1-1 0 0,0 1 1 0 0,1 0-1 0 0,-1 0 1 0 0,0 0-1 0 0,0 0 1 0 0,1 0 0 0 0,-1 0-1 0 0,0 0 1 0 0,0 0-1 0 0,1 0 1 0 0,-1 0-1 0 0,0 0 1 0 0,1 0 0 0 0,-1 0-1 0 0,0 0 1 0 0,0 0-1 0 0,4 2 2919 0 0,-4-1-2918 0 0,0-1-1 0 0,0 0 1 0 0,1 0-1 0 0,-1 1 1 0 0,0-1 0 0 0,4 19 2851 0 0,-3-13-2808 0 0,-1-1 0 0 0,0 1 0 0 0,-1-1 0 0 0,1 1 0 0 0,-3 7 0 0 0,-2 1 18 0 0,2-6-286 0 0,0 0 0 0 0,0 0 1 0 0,1 1-1 0 0,0-1 0 0 0,0 1 0 0 0,0 10 1 0 0,4-12-706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8690 0 0,'-1'-32'6824'0'0,"-1"9"-2756"0"0,14-1-4189 0 0,-11 24 11 0 0,-1 0-1 0 0,1-1 1 0 0,0 1-1 0 0,-1 0 0 0 0,1 0 1 0 0,-1-1-1 0 0,1 1 0 0 0,-1 0 1 0 0,1 0-1 0 0,0 0 1 0 0,-1 0-1 0 0,1 0 0 0 0,-1 0 1 0 0,1 0-1 0 0,0 0 0 0 0,-1 0 1 0 0,1 0-1 0 0,-1 0 0 0 0,1 0 1 0 0,0 0-1 0 0,-1 0 1 0 0,1 1-1 0 0,-1-1 0 0 0,1 0 1 0 0,0 1-1 0 0,14 7-3301 0 0,-7-2 1657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3793 0 0,'-5'6'8885'0'0,"1"-3"-9770"0"0,2-1 1003 0 0,0 0-1 0 0,1 0 0 0 0,-1 0 1 0 0,1 0-1 0 0,0 0 0 0 0,0 1 1 0 0,-1-1-1 0 0,1 0 0 0 0,1 1 1 0 0,-1-1-1 0 0,0 1 0 0 0,1-1 1 0 0,-1 1-1 0 0,1 3 0 0 0,-4 10 348 0 0,-21 77 1375 0 0,-15 30-308 0 0,13-37-751 0 0,17-52-528 0 0,1-10 2817 0 0,6-31-2511 0 0,-18-60-80 0 0,13 37-483 0 0,-17-42-1 0 0,23 68-15 0 0,0 1-1 0 0,1-1 0 0 0,-1 0 0 0 0,1 0 0 0 0,0 0 0 0 0,0 0 0 0 0,1 0 0 0 0,-1-7 0 0 0,1 10 6 0 0,0 0-1 0 0,0 0 1 0 0,1 0-1 0 0,-1 0 1 0 0,0 0-1 0 0,1 0 1 0 0,-1 0-1 0 0,1 0 0 0 0,-1 0 1 0 0,1 0-1 0 0,-1 0 1 0 0,1 0-1 0 0,0 0 1 0 0,-1 0-1 0 0,1 1 1 0 0,0-1-1 0 0,0 0 1 0 0,0 1-1 0 0,-1-1 1 0 0,1 0-1 0 0,0 1 1 0 0,0-1-1 0 0,0 1 1 0 0,0-1-1 0 0,0 1 0 0 0,0 0 1 0 0,0-1-1 0 0,0 1 1 0 0,0 0-1 0 0,0 0 1 0 0,0 0-1 0 0,1-1 1 0 0,-1 1-1 0 0,0 1 1 0 0,0-1-1 0 0,2 0 1 0 0,9 0-70 0 0,1 0 0 0 0,-1 1-1 0 0,0 1 1 0 0,0 0 0 0 0,0 1 0 0 0,0 0 0 0 0,0 0 0 0 0,15 8 0 0 0,-10-4-1786 0 0,-1-2-1 0 0,22 5 1 0 0,1 1-4265 0 0,-29-8 4629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56 2505 0 0,'9'-16'5733'0'0,"11"-5"-1889"0"0,0 2-716 0 0,-24 21-491 0 0,-16 12-2680 0 0,-2 9 251 0 0,0 2 0 0 0,-30 46 0 0 0,43-59-121 0 0,8-12-76 0 0,1 1 0 0 0,-1 0 0 0 0,0 0 0 0 0,0 0 0 0 0,0 0 0 0 0,1 0 0 0 0,-1-1 0 0 0,0 2 0 0 0,1-1 0 0 0,-1 0 0 0 0,1 0 0 0 0,-1 0 0 0 0,1 0 0 0 0,-1 0 0 0 0,1 0 0 0 0,0 0 0 0 0,0 1 0 0 0,-1-1 0 0 0,1 0 0 0 0,0 0 0 0 0,0 0 0 0 0,0 0 0 0 0,0 1 0 0 0,1-1 0 0 0,-1 0 0 0 0,0 0 0 0 0,0 0 0 0 0,1 1 0 0 0,-1-1 0 0 0,1 0 0 0 0,-1 0 0 0 0,1 0 0 0 0,-1 0 0 0 0,1 0 0 0 0,1 1 0 0 0,1 1 83 0 0,0 0 1 0 0,0 0-1 0 0,0-1 0 0 0,1 1 1 0 0,-1-1-1 0 0,1 0 1 0 0,0 0-1 0 0,-1-1 1 0 0,1 1-1 0 0,0-1 0 0 0,0 1 1 0 0,0-1-1 0 0,0 0 1 0 0,0-1-1 0 0,1 1 0 0 0,-1-1 1 0 0,0 0-1 0 0,0 0 1 0 0,6-1-1 0 0,-6 1-22 0 0,1 0 1 0 0,0 0-1 0 0,-1-1 0 0 0,1 0 0 0 0,-1 0 1 0 0,1-1-1 0 0,-1 1 0 0 0,0-1 0 0 0,1 0 0 0 0,-1 0 1 0 0,0 0-1 0 0,0 0 0 0 0,0-1 0 0 0,-1 0 1 0 0,1 0-1 0 0,-1 0 0 0 0,6-6 0 0 0,9-15 114 0 0,-10 13-131 0 0,0 0 0 0 0,0 0 0 0 0,9-20 0 0 0,-16 29-48 0 0,-1 1 1 0 0,0-1 0 0 0,1 0 0 0 0,-1 0-1 0 0,0 1 1 0 0,0-1 0 0 0,0 0-1 0 0,0-3 1 0 0,1-13 110 0 0,-1 18-100 0 0,0-1-96 0 0,0 1 58 0 0,0 0 0 0 0,1 0-1 0 0,-1 0 1 0 0,0 0 0 0 0,0 0-1 0 0,0 0 1 0 0,1 0 0 0 0,-1 0-1 0 0,0 0 1 0 0,0 0 0 0 0,1 0-1 0 0,-1 0 1 0 0,0 0-1 0 0,0 0 1 0 0,0 0 0 0 0,1 0-1 0 0,-1 0 1 0 0,0 0 0 0 0,0 0-1 0 0,1 0 1 0 0,-1 0 0 0 0,0 0-1 0 0,0 0 1 0 0,0 0 0 0 0,1 0-1 0 0,-1 0 1 0 0,0 1-1 0 0,0-1 1 0 0,0 0 0 0 0,0 0-1 0 0,1 0 1 0 0,-1 0 0 0 0,0 1-1 0 0,0-1 1 0 0,0 0 0 0 0,0 0-1 0 0,0 0 1 0 0,1 0 0 0 0,-1 1-1 0 0,0-1 1 0 0,0 0-1 0 0,0 0 1 0 0,0 1 0 0 0,0-1-1 0 0,0 0 1 0 0,0 0 0 0 0,0 0-1 0 0,0 1 1 0 0,0-1 0 0 0,0 0-1 0 0,0 0 1 0 0,0 1 0 0 0,0-1-1 0 0,0 0 1 0 0,0 0 0 0 0,0 1-1 0 0,0-1 1 0 0,0 0-1 0 0,0 0 1 0 0,-1 0 0 0 0,1 1-1 0 0,0-1 1 0 0,0 0 0 0 0,0 0-1 0 0,0 0 1 0 0,0 0 0 0 0,-1 1-1 0 0,1-1 1 0 0,-2 5 29 0 0,1 3-8 0 0,0-1 0 0 0,0 1 1 0 0,0 0-1 0 0,1-1 1 0 0,0 1-1 0 0,2 11 1 0 0,-1-11 8 0 0,0 0 1 0 0,-1 0-1 0 0,0 0 1 0 0,0 0-1 0 0,-3 11 1 0 0,3-17-45 0 0,-1-1 0 0 0,1 1 1 0 0,0-1-1 0 0,-1 1 0 0 0,1-1 0 0 0,0 1 0 0 0,0-1 1 0 0,0 1-1 0 0,0-1 0 0 0,0 1 0 0 0,0-1 0 0 0,1 1 1 0 0,-1-1-1 0 0,0 1 0 0 0,1-1 0 0 0,-1 1 1 0 0,1-1-1 0 0,0 1 0 0 0,-1-1 0 0 0,1 0 0 0 0,0 1 1 0 0,0-1-1 0 0,0 0 0 0 0,0 0 0 0 0,0 0 1 0 0,0 0-1 0 0,0 0 0 0 0,0 0 0 0 0,1 0 0 0 0,-1 0 1 0 0,0 0-1 0 0,2 0 0 0 0,1 1-1491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274 213 3105 0 0,'19'-21'5187'0'0,"-11"11"-3935"0"0,1 0 1 0 0,0 1-1 0 0,17-14 1 0 0,-24 21-1062 0 0,1 0 1 0 0,-1 0 0 0 0,0 0-1 0 0,0-1 1 0 0,0 1 0 0 0,0 0 0 0 0,-1-1-1 0 0,1 0 1 0 0,-1 1 0 0 0,1-1 0 0 0,-1 0-1 0 0,0 0 1 0 0,0 0 0 0 0,0 0 0 0 0,-1 0-1 0 0,1 0 1 0 0,-1 0 0 0 0,1 0 0 0 0,-1 0-1 0 0,0 0 1 0 0,0 0 0 0 0,0 0 0 0 0,-1 0-1 0 0,1 0 1 0 0,-1 0 0 0 0,0 0 0 0 0,1 0-1 0 0,-1 0 1 0 0,-1 0 0 0 0,1 1 0 0 0,0-1-1 0 0,-1 0 1 0 0,1 0 0 0 0,-1 1 0 0 0,-2-4-1 0 0,1 3-213 0 0,0 0 0 0 0,0 0 0 0 0,0 0 0 0 0,-1 1 0 0 0,1-1 0 0 0,-1 1 0 0 0,1-1 0 0 0,-1 1 0 0 0,0 0 0 0 0,0 1 0 0 0,0-1 0 0 0,-5-1 0 0 0,2 1-66 0 0,0 1 0 0 0,0 0-1 0 0,0 0 1 0 0,0 1 0 0 0,-1 0-1 0 0,-10 1 1 0 0,-6 3-159 0 0,1 1 0 0 0,0 1 0 0 0,-29 12 0 0 0,45-15 239 0 0,0-1-48 0 0,-5 2-17 0 0,0 1-1 0 0,0 0 0 0 0,-13 8 0 0 0,22-12 23 0 0,1 1 0 0 0,0-1 0 0 0,0 0 0 0 0,0 1 0 0 0,0-1 0 0 0,0 1 0 0 0,1 0 0 0 0,-1 0 0 0 0,0 0 0 0 0,1 0 0 0 0,0 0-1 0 0,-1 0 1 0 0,1 0 0 0 0,0 0 0 0 0,0 0 0 0 0,0 1 0 0 0,0-1 0 0 0,0 0 0 0 0,1 1 0 0 0,-1-1 0 0 0,1 1 0 0 0,0-1 0 0 0,-1 4 0 0 0,3 0-9 0 0,0 0 0 0 0,0-1 1 0 0,1 1-1 0 0,-1-1 1 0 0,1 0-1 0 0,0 0 0 0 0,1 0 1 0 0,-1 0-1 0 0,6 6 0 0 0,0-5 126 0 0,-1 0-1 0 0,1 0 0 0 0,1-1 1 0 0,-1 0-1 0 0,1-1 0 0 0,-1 0 1 0 0,15 4-1 0 0,7 4 69 0 0,-4-2-92 0 0,-10-3 24 0 0,0 0-1 0 0,17 10 0 0 0,-29-14-38 0 0,0 0 1 0 0,1 1 0 0 0,-1 0 0 0 0,-1 0 0 0 0,1 1 0 0 0,-1-1-1 0 0,1 1 1 0 0,-1 0 0 0 0,6 10 0 0 0,-9-12 8 0 0,1 0-1 0 0,0 1 1 0 0,-1-1 0 0 0,0 0 0 0 0,0 1 0 0 0,0-1-1 0 0,0 1 1 0 0,-1-1 0 0 0,1 1 0 0 0,-1 0 0 0 0,0-1-1 0 0,0 1 1 0 0,0-1 0 0 0,-1 1 0 0 0,1 0 0 0 0,-3 6-1 0 0,0-2 333 0 0,0 1-1 0 0,0-1 0 0 0,-1 0 1 0 0,-1 0-1 0 0,-7 11 0 0 0,12-19-331 0 0,-1 1 1 0 0,1 0-1 0 0,-1 0 0 0 0,1 0 0 0 0,-1 0 0 0 0,1 0 0 0 0,0 0 1 0 0,0 0-1 0 0,-1 0 0 0 0,1 0 0 0 0,0 0 0 0 0,0 0 0 0 0,0 0 1 0 0,0 1-1 0 0,0-1-19 0 0,0 0 1 0 0,0-1 0 0 0,0 1-1 0 0,0 0 1 0 0,0 0-1 0 0,0-1 1 0 0,0 1-1 0 0,0 0 1 0 0,-1 0 0 0 0,1-1-1 0 0,0 1 1 0 0,0 0-1 0 0,-1-1 1 0 0,1 1 0 0 0,-1 0-1 0 0,1-1 1 0 0,0 1-1 0 0,-1 0 1 0 0,1-1-1 0 0,-1 1 1 0 0,0-1 0 0 0,0 1-1 0 0,-6 4 67 0 0,1-1 0 0 0,-1 0-1 0 0,-1 0 1 0 0,1-1 0 0 0,0 0 0 0 0,-1 0-1 0 0,0-1 1 0 0,-11 3 0 0 0,1-1 34 0 0,-4 2 41 0 0,-28 4-1 0 0,41-9-129 0 0,-1 0 0 0 0,1-1 0 0 0,0 0 0 0 0,-1 0 0 0 0,-17-4 0 0 0,26 4-34 0 0,-1 0-1 0 0,0-1 1 0 0,0 1-1 0 0,0-1 1 0 0,0 0-1 0 0,0 0 1 0 0,1 1-1 0 0,-1-1 0 0 0,0 0 1 0 0,1-1-1 0 0,-1 1 1 0 0,0 0-1 0 0,1 0 1 0 0,0-1-1 0 0,-1 1 1 0 0,1-1-1 0 0,0 1 1 0 0,0-1-1 0 0,0 1 1 0 0,0-1-1 0 0,-2-3 1 0 0,1-6-444 0 0,2 10 392 0 0,0 1-1 0 0,-1-1 0 0 0,1 0 0 0 0,0 0 0 0 0,0 0 1 0 0,0 0-1 0 0,0 0 0 0 0,0 0 0 0 0,0 0 0 0 0,0 0 0 0 0,0 0 1 0 0,0 1-1 0 0,0-1 0 0 0,0 0 0 0 0,1 0 0 0 0,-1 0 1 0 0,0 0-1 0 0,1 0 0 0 0,-1 0 0 0 0,0 1 0 0 0,1-1 1 0 0,-1 0-1 0 0,1 0 0 0 0,0 1 0 0 0,-1-1 0 0 0,1 0 0 0 0,0 0 1 0 0,7-7-358 0 0,-7 6 366 0 0,2 0-1 0 0,-1-1 1 0 0,0 1 0 0 0,0 0 0 0 0,1 1 0 0 0,-1-1 0 0 0,1 0 0 0 0,-1 1 0 0 0,1-1 0 0 0,0 1 0 0 0,-1 0 0 0 0,1 0 0 0 0,3-1 0 0 0,189-50-314 0 0,-180 47 381 0 0,-1-1 0 0 0,0 0 0 0 0,23-14 0 0 0,-26 14-30 0 0,10-4 59 0 0,-17 9-14 0 0,1-1-1 0 0,-1-1 0 0 0,1 1 1 0 0,-1-1-1 0 0,0 1 0 0 0,5-5 1 0 0,7-7 74 0 0,-11 11-52 0 0,-2 0-1 0 0,1 0 1 0 0,0-1 0 0 0,-1 1 0 0 0,1-1-1 0 0,-1 0 1 0 0,0 0 0 0 0,0 0 0 0 0,0 0-1 0 0,2-6 1 0 0,-5 10-43 0 0,0 0 0 0 0,0 0-1 0 0,0 0 1 0 0,0 0 0 0 0,1-1-1 0 0,-1 1 1 0 0,0 0 0 0 0,0 0-1 0 0,0 0 1 0 0,0 0 0 0 0,0-1-1 0 0,0 1 1 0 0,0 0 0 0 0,0 0-1 0 0,0 0 1 0 0,0 0 0 0 0,0-1 0 0 0,0 1-1 0 0,0 0 1 0 0,0 0 0 0 0,0 0-1 0 0,0 0 1 0 0,0-1 0 0 0,0 1-1 0 0,0 0 1 0 0,0 0 0 0 0,0 0-1 0 0,0 0 1 0 0,0-1 0 0 0,0 1-1 0 0,0 0 1 0 0,-1 0 0 0 0,1 0-1 0 0,0 0 1 0 0,0 0 0 0 0,0 0 0 0 0,0-1-1 0 0,0 1 1 0 0,-1 0 0 0 0,-6 2-32 0 0,-7 8-224 0 0,9-5 212 0 0,1 1-1 0 0,0 0 0 0 0,0 0 1 0 0,0 0-1 0 0,1 0 1 0 0,0 1-1 0 0,-2 7 0 0 0,-14 52 17 0 0,11-34 140 0 0,-6 20 13 0 0,14-51-131 0 0,-1 0 1 0 0,1 0-1 0 0,0 0 0 0 0,0 0 0 0 0,-1 0 0 0 0,1 0 0 0 0,0 0 0 0 0,0 1 1 0 0,0-1-1 0 0,0 0 0 0 0,0 0 0 0 0,1 0 0 0 0,-1 0 0 0 0,0 0 1 0 0,1 0-1 0 0,-1 1 0 0 0,0-1 0 0 0,1 0 0 0 0,-1 0 0 0 0,1 0 0 0 0,-1 0 1 0 0,1-1-1 0 0,0 1 0 0 0,0 0 0 0 0,-1 0 0 0 0,1 0 0 0 0,0 0 0 0 0,0-1 1 0 0,0 1-1 0 0,0 0 0 0 0,0-1 0 0 0,0 1 0 0 0,0 0 0 0 0,0-1 0 0 0,0 0 1 0 0,0 1-1 0 0,0-1 0 0 0,0 0 0 0 0,0 1 0 0 0,2-1 0 0 0,1 1 113 0 0,1 0-1 0 0,-1 0 1 0 0,1 0-1 0 0,-1-1 0 0 0,1 0 1 0 0,-1 0-1 0 0,1 0 1 0 0,-1 0-1 0 0,6-2 1 0 0,4-3-65 0 0,0 0 1 0 0,0-2 0 0 0,-1 0 0 0 0,24-17-1 0 0,-4 4-115 0 0,-30 18 57 0 0,-1 0 0 0 0,1 0 0 0 0,-1-1 1 0 0,1 1-1 0 0,-1 0 0 0 0,0-1 1 0 0,0 0-1 0 0,0 1 0 0 0,0-1 0 0 0,-1 0 1 0 0,1 0-1 0 0,-1 0 0 0 0,1 0 1 0 0,0-5-1 0 0,0 4-4 0 0,-1 0 0 0 0,1 0 0 0 0,0 0 0 0 0,0 1 0 0 0,0-1 0 0 0,0 1 0 0 0,0-1 0 0 0,6-4 0 0 0,10-13 6 0 0,-17 20 6 0 0,-1 0-1 0 0,1-1 1 0 0,-1 1-1 0 0,0 0 1 0 0,1 0-1 0 0,-1 0 1 0 0,0-1-1 0 0,0 1 1 0 0,1 0-1 0 0,-1-1 1 0 0,0 1-1 0 0,0 0 1 0 0,-1 0-1 0 0,1-1 1 0 0,0 1-1 0 0,0 0 1 0 0,-1 0-1 0 0,1-1 1 0 0,0 1-1 0 0,-2-1 1 0 0,2 1 1 0 0,0 1 1 0 0,0 0-1 0 0,0 0 1 0 0,-1-1-1 0 0,1 1 1 0 0,0 0-1 0 0,0 0 1 0 0,0-1-1 0 0,0 1 1 0 0,0 0-1 0 0,0-1 1 0 0,0 1-1 0 0,-1 0 1 0 0,1 0-1 0 0,0-1 1 0 0,0 1-1 0 0,0 0 1 0 0,0-1-1 0 0,0 1 1 0 0,0 0-1 0 0,0-1 1 0 0,0 1-1 0 0,1 0 1 0 0,-1 0-1 0 0,0-1 1 0 0,0 1-1 0 0,0 0 1 0 0,0-1-1 0 0,0 1 1 0 0,0 0-1 0 0,1 0 1 0 0,-1-1-1 0 0,0 1 1 0 0,0 0 0 0 0,0 0-1 0 0,1-1 1 0 0,-1 1-1 0 0,0 0 1 0 0,0 0-1 0 0,1 0 1 0 0,-1-1-1 0 0,0 1 1 0 0,0 0-1 0 0,1 0 1 0 0,-1 0-1 0 0,0 0 1 0 0,0 0-1 0 0,1 0 1 0 0,-1 0-1 0 0,0 0 1 0 0,1 0-1 0 0,0-1 1 0 0,0 1 32 0 0,-10 5-514 0 0,11 4 290 0 0,-2-8 181 0 0,1-1 0 0 0,-1 1-1 0 0,0-1 1 0 0,0 0 0 0 0,0 1-1 0 0,1-1 1 0 0,-1 1 0 0 0,0-1-1 0 0,0 1 1 0 0,0-1 0 0 0,0 1 0 0 0,0-1-1 0 0,0 1 1 0 0,0-1 0 0 0,0 1-1 0 0,0-1 1 0 0,0 1 0 0 0,0-1-1 0 0,0 1 1 0 0,-1-1 0 0 0,1 1-1 0 0,0-1 1 0 0,0 1 0 0 0,-7 17-46 0 0,2-7 0 0 0,1 1 1 0 0,-4 16-1 0 0,0 1 11 0 0,6-22-7 0 0,0-1-1 0 0,0 1 1 0 0,1-1-1 0 0,-1 9 1 0 0,2-13-30 0 0,0-1 1 0 0,0 0 0 0 0,0 0-1 0 0,0 1 1 0 0,0-1-1 0 0,0 0 1 0 0,0 1 0 0 0,1-1-1 0 0,-1 0 1 0 0,0 0-1 0 0,1 0 1 0 0,-1 1 0 0 0,1-1-1 0 0,-1 0 1 0 0,1 0 0 0 0,0 0-1 0 0,0 0 1 0 0,-1 0-1 0 0,1 0 1 0 0,0 0 0 0 0,0 0-1 0 0,0 0 1 0 0,0 0-1 0 0,1 0 1 0 0,1 1-507 0 0,0-1 0 0 0,0 0 1 0 0,0 0-1 0 0,1 0 0 0 0,-1 0 0 0 0,0 0 0 0 0,5 0 1 0 0,-5-1 0 0 0,-1-1 0 0 0,0 1 0 0 0,1 0 0 0 0,-1-1 0 0 0,0 0 0 0 0,0 1 0 0 0,1-1 0 0 0,-1 0 0 0 0,3-2 0 0 0,7-2-1939 0 0,-2 2 2129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97 2032 0 0,'-1'0'196'0'0,"0"0"0"0"0,1 0 0 0 0,-1 0-1 0 0,0 0 1 0 0,0 0 0 0 0,0 0 0 0 0,0 0 0 0 0,0 0-1 0 0,0 1 1 0 0,0-1 0 0 0,1 0 0 0 0,-1 1-1 0 0,0-1 1 0 0,0 0 0 0 0,0 1 0 0 0,0-1-1 0 0,1 1 1 0 0,-1-1 0 0 0,0 1 0 0 0,1-1-1 0 0,-1 1 1 0 0,0 0 0 0 0,1-1 0 0 0,-1 1-1 0 0,1 0 1 0 0,-1 0 0 0 0,1-1 0 0 0,-1 1 0 0 0,1 0-1 0 0,-1 0 1 0 0,1 0 0 0 0,0 0 0 0 0,0 0-1 0 0,-1-1 1 0 0,1 1 0 0 0,0 0 0 0 0,0 0-1 0 0,0 0 1 0 0,0 0 0 0 0,0 2 0 0 0,0-1-77 0 0,1 1 0 0 0,-1 0 0 0 0,1 0 0 0 0,0-1 0 0 0,0 1 0 0 0,0 0 0 0 0,0-1 0 0 0,0 1 0 0 0,1-1 0 0 0,-1 1 0 0 0,1-1 0 0 0,2 3 0 0 0,-1-2 44 0 0,0 0-1 0 0,0-1 0 0 0,1 1 0 0 0,-1-1 0 0 0,1 0 0 0 0,0 0 0 0 0,0 0 0 0 0,0-1 0 0 0,-1 1 1 0 0,2-1-1 0 0,-1 0 0 0 0,0 0 0 0 0,0 0 0 0 0,0 0 0 0 0,0-1 0 0 0,6 0 0 0 0,-1 0 123 0 0,-1 0-1 0 0,1-1 0 0 0,-1 0 0 0 0,1 0 0 0 0,-1-1 0 0 0,0 0 0 0 0,10-4 1 0 0,-15 5-158 0 0,-1 0 1 0 0,1 0 0 0 0,-1 0 0 0 0,0 0 0 0 0,1-1 0 0 0,-1 1-1 0 0,0-1 1 0 0,0 1 0 0 0,0-1 0 0 0,0 0 0 0 0,0 0 0 0 0,0 0-1 0 0,0 0 1 0 0,-1 0 0 0 0,1 0 0 0 0,-1-1 0 0 0,1 1 0 0 0,-1 0-1 0 0,0-1 1 0 0,0 1 0 0 0,0-1 0 0 0,0 1 0 0 0,-1-1 0 0 0,1 0-1 0 0,-1 1 1 0 0,1-1 0 0 0,-1-3 0 0 0,0 4-11 0 0,0-1 0 0 0,0 1 0 0 0,0-1 1 0 0,-1 1-1 0 0,1 0 0 0 0,-1-1 0 0 0,0 1 0 0 0,1 0 1 0 0,-3-4-1 0 0,-3-16 545 0 0,6 20-656 0 0,-1-1 1 0 0,1 1 0 0 0,-1 0 0 0 0,1 0-1 0 0,-1 0 1 0 0,0 0 0 0 0,1 0 0 0 0,-1 0-1 0 0,0 0 1 0 0,0 0 0 0 0,-1 0 0 0 0,1 0-1 0 0,0 0 1 0 0,-1 0 0 0 0,1 1 0 0 0,-1-1-1 0 0,-1-1 1 0 0,-1 0-104 0 0,1 1-1 0 0,-1-1 1 0 0,0 1 0 0 0,0 0-1 0 0,0 0 1 0 0,0 0 0 0 0,0 0-1 0 0,-7-1 1 0 0,6 2-110 0 0,1 0 1 0 0,-1 0-1 0 0,0 0 0 0 0,1 1 1 0 0,-1-1-1 0 0,0 1 1 0 0,0 0-1 0 0,1 1 0 0 0,-1-1 1 0 0,0 1-1 0 0,1 0 0 0 0,-1 0 1 0 0,1 0-1 0 0,-1 1 0 0 0,1-1 1 0 0,0 1-1 0 0,-9 5 0 0 0,13-6 23 0 0,-1 0-1 0 0,0 0 0 0 0,0 1 1 0 0,0-1-1 0 0,1 0 0 0 0,-1 1 0 0 0,0-1 1 0 0,1 0-1 0 0,-1 1 0 0 0,1-1 0 0 0,0 0 1 0 0,-1 1-1 0 0,1-1 0 0 0,0 1 1 0 0,0-1-1 0 0,0 1 0 0 0,0-1 0 0 0,0 1 1 0 0,0-1-1 0 0,1 1 0 0 0,-1-1 1 0 0,0 0-1 0 0,1 1 0 0 0,-1-1 0 0 0,2 3 1 0 0,-1 0-708 0 0,1 1 0 0 0,0-1 0 0 0,1 1 1 0 0,-1-1-1 0 0,1 0 0 0 0,4 6 0 0 0,2-1-1320 0 0,0 0 1776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 3169 0 0,'4'-5'7655'0'0,"-6"20"-5539"0"0,-4-1-1143 0 0,1-5-410 0 0,0 1 0 0 0,1 0 0 0 0,0 1 0 0 0,1-1 1 0 0,-2 12-1 0 0,-4 0-4 0 0,9-21-537 0 0,-1 0 0 0 0,0 0 0 0 0,0 1 0 0 0,1-1 0 0 0,-1 0 0 0 0,1 1 0 0 0,-1-1 0 0 0,1 1 0 0 0,0-1 0 0 0,-1 1-1 0 0,1-1 1 0 0,0 1 0 0 0,0-1 0 0 0,0 0 0 0 0,0 1 0 0 0,0-1 0 0 0,0 1 0 0 0,1-1 0 0 0,-1 1 0 0 0,0-1 0 0 0,1 1 0 0 0,-1-1 0 0 0,1 0 0 0 0,1 3 0 0 0,-2-3 17 0 0,0 0 0 0 0,0 0 0 0 0,1 0 0 0 0,-1 0 0 0 0,1 0-1 0 0,-1 0 1 0 0,1-1 0 0 0,-1 1 0 0 0,1 0 0 0 0,-1 0 0 0 0,1 0 0 0 0,0-1 0 0 0,0 1 0 0 0,-1 0 0 0 0,1 0 0 0 0,0-1-1 0 0,0 1 1 0 0,0-1 0 0 0,-1 1 0 0 0,1-1 0 0 0,0 1 0 0 0,0-1 0 0 0,0 0 0 0 0,0 1 0 0 0,0-1 0 0 0,0 0 0 0 0,0 0 0 0 0,0 1-1 0 0,0-1 1 0 0,0 0 0 0 0,0 0 0 0 0,0 0 0 0 0,0-1 0 0 0,0 1 0 0 0,0 0 0 0 0,0 0 0 0 0,0 0 0 0 0,2-1 0 0 0,2-1 52 0 0,-1 1 0 0 0,1-1 0 0 0,-1 0 1 0 0,0 0-1 0 0,1-1 0 0 0,-1 1 1 0 0,4-4-1 0 0,10-6 5 0 0,-15 10-78 0 0,18-9 12 0 0,0-1 1 0 0,-1 0 0 0 0,19-17-1 0 0,-37 27-4 0 0,0 0-1 0 0,0 0 0 0 0,0 0 0 0 0,0-1 0 0 0,-1 1 0 0 0,1 0 0 0 0,-1-1 0 0 0,2-2 0 0 0,-2 4 32 0 0,-1 1-74 0 0,0 0 0 0 0,0 0 1 0 0,0 0-1 0 0,0 0 0 0 0,0 0 0 0 0,1 0 0 0 0,-1 1 0 0 0,0-1 1 0 0,0 0-1 0 0,0 0 0 0 0,0 0 0 0 0,0 0 0 0 0,1 0 0 0 0,-1 0 0 0 0,0 0 1 0 0,0 0-1 0 0,0 1 0 0 0,0-1 0 0 0,0 0 0 0 0,0 0 0 0 0,0 0 1 0 0,0 0-1 0 0,0 0 0 0 0,0 1 0 0 0,0-1 0 0 0,0 0 0 0 0,1 0 0 0 0,-1 0 1 0 0,0 0-1 0 0,0 1 0 0 0,0-1 0 0 0,0 0 0 0 0,0 0 0 0 0,0 0 0 0 0,-1 0 1 0 0,1 1-1 0 0,0-1 0 0 0,0 0 0 0 0,0 0 0 0 0,0 0 0 0 0,-11 12-111 0 0,10-12 126 0 0,0 1 1 0 0,0 0-1 0 0,0 0 0 0 0,0-1 1 0 0,0 1-1 0 0,0 0 0 0 0,0 0 1 0 0,0 0-1 0 0,1 0 0 0 0,-1 0 0 0 0,0 0 1 0 0,1 0-1 0 0,-1 0 0 0 0,1 0 1 0 0,-1 0-1 0 0,1 0 0 0 0,-1 1 1 0 0,1-1-1 0 0,0 0 0 0 0,0 0 1 0 0,-1 3-1 0 0,1 16 47 0 0,-1-16-42 0 0,1 1 0 0 0,0 0 0 0 0,0-1 0 0 0,0 1 0 0 0,1 0 0 0 0,1 4 0 0 0,-2-7 3 0 0,1-1 0 0 0,-1 1 1 0 0,1-1-1 0 0,0 1 0 0 0,0-1 1 0 0,0 0-1 0 0,0 0 0 0 0,0 1 0 0 0,0-1 1 0 0,0 0-1 0 0,0 0 0 0 0,0 0 1 0 0,0 0-1 0 0,1 0 0 0 0,-1 0 1 0 0,0 0-1 0 0,1 0 0 0 0,-1-1 1 0 0,1 1-1 0 0,-1-1 0 0 0,1 1 0 0 0,2 0 1 0 0,8 2 102 0 0,0-1 1 0 0,-1 0 0 0 0,1-1-1 0 0,1 0 1 0 0,-1 0 0 0 0,0-2 0 0 0,16-1-1 0 0,16-2 36 0 0,-29 3-32 0 0,0-1-1 0 0,0 0 0 0 0,26-7 0 0 0,-38 8 6 0 0,-1-1-1 0 0,1 0 1 0 0,-1 0 0 0 0,0-1 0 0 0,0 1 0 0 0,0 0 0 0 0,0-1 0 0 0,0 1-1 0 0,0-1 1 0 0,-1 0 0 0 0,1 0 0 0 0,-1 1 0 0 0,0-1 0 0 0,1 0 0 0 0,0-4-1 0 0,-2 4-99 0 0,-1 0 1 0 0,1 1-1 0 0,0-1 0 0 0,-1 0 0 0 0,1 0 0 0 0,-1 1 0 0 0,0-1 0 0 0,0 0 0 0 0,0 1 0 0 0,0-1 0 0 0,0 1 0 0 0,-1-1 0 0 0,1 1 0 0 0,-1 0 0 0 0,1 0 0 0 0,-1 0 0 0 0,0-1 0 0 0,0 1 0 0 0,0 1 0 0 0,0-1 0 0 0,0 0 0 0 0,-1 0 1 0 0,1 1-1 0 0,0 0 0 0 0,-1-1 0 0 0,1 1 0 0 0,-1 0 0 0 0,0 0 0 0 0,1 0 0 0 0,-1 0 0 0 0,-5 0 0 0 0,0 1-112 0 0,-1 0 0 0 0,1 0 0 0 0,-1 1 0 0 0,1 0 0 0 0,0 1 1 0 0,0 0-1 0 0,-1 0 0 0 0,1 0 0 0 0,0 1 0 0 0,1 1 0 0 0,-1-1 0 0 0,1 1 0 0 0,-1 1 0 0 0,-8 6 1 0 0,11-7 31 0 0,0 0 1 0 0,1 1 0 0 0,-1 0 0 0 0,1-1 0 0 0,0 2 0 0 0,-4 5 0 0 0,8-10 59 0 0,0-1 0 0 0,0 1 1 0 0,-1 0-1 0 0,1 0 0 0 0,0-1 1 0 0,0 1-1 0 0,0 0 1 0 0,0 0-1 0 0,0 0 0 0 0,0 0 1 0 0,0-1-1 0 0,0 1 1 0 0,0 0-1 0 0,1 0 0 0 0,-1-1 1 0 0,0 1-1 0 0,0 0 0 0 0,1 0 1 0 0,-1-1-1 0 0,0 1 1 0 0,1 0-1 0 0,-1 0 0 0 0,1-1 1 0 0,-1 1-1 0 0,1-1 1 0 0,-1 1-1 0 0,1 0 0 0 0,-1-1 1 0 0,1 1-1 0 0,0-1 1 0 0,-1 1-1 0 0,1-1 0 0 0,1 1 1 0 0,0 1 19 0 0,1 0 0 0 0,0 0 0 0 0,0 0 0 0 0,1 0 0 0 0,-1-1 0 0 0,4 2 1 0 0,-1-2 4 0 0,-1 0 0 0 0,0 0 0 0 0,1-1 0 0 0,-1 0 0 0 0,1 0 0 0 0,-1 0 0 0 0,1-1 0 0 0,-1 1 0 0 0,6-3 0 0 0,49-16-32 0 0,-33 9 62 0 0,-26 10-52 0 0,1-1-1 0 0,-1 1 0 0 0,0 0 1 0 0,1 0-1 0 0,-1-1 1 0 0,1 1-1 0 0,-1 0 0 0 0,1 0 1 0 0,-1 1-1 0 0,0-1 0 0 0,1 0 1 0 0,-1 0-1 0 0,1 1 1 0 0,-1-1-1 0 0,0 1 0 0 0,1-1 1 0 0,-1 1-1 0 0,0-1 0 0 0,0 1 1 0 0,1 0-1 0 0,-1 0 1 0 0,0-1-1 0 0,0 1 0 0 0,0 0 1 0 0,2 2-1 0 0,-1 0-8 0 0,1 0-1 0 0,-1 0 1 0 0,0 0-1 0 0,0 1 1 0 0,-1-1-1 0 0,1 0 1 0 0,-1 1-1 0 0,0-1 1 0 0,2 5 0 0 0,-3-6-80 0 0,0-1 1 0 0,1 1-1 0 0,-1-1 1 0 0,1 1-1 0 0,0-1 1 0 0,-1 0-1 0 0,1 1 1 0 0,0-1-1 0 0,0 0 1 0 0,0 1-1 0 0,2 1 1 0 0,-1-2-940 0 0,0 1 1 0 0,1-1 0 0 0,-1 1 0 0 0,1-1-1 0 0,-1 0 1 0 0,1 0 0 0 0,0 0 0 0 0,3 1-1 0 0,5 1-1883 0 0,-2 1 2457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57 297 5465 0 0,'0'0'100'0'0,"0"0"1"0"0,-1 0-1 0 0,1 0 0 0 0,0 0 0 0 0,-1 0 1 0 0,1 0-1 0 0,0 0 0 0 0,-1 1 1 0 0,1-1-1 0 0,0 0 0 0 0,0 0 0 0 0,-1 0 1 0 0,1 0-1 0 0,0 1 0 0 0,-1-1 0 0 0,1 0 1 0 0,0 0-1 0 0,0 1 0 0 0,-1-1 0 0 0,1 0 1 0 0,0 0-1 0 0,0 1 0 0 0,0-1 1 0 0,0 0-1 0 0,-1 1 0 0 0,1-1 0 0 0,0 0 1 0 0,0 1-1 0 0,0-1 0 0 0,0 0 0 0 0,0 1 1 0 0,0-1-1 0 0,0 0 0 0 0,0 1 0 0 0,0-1 1 0 0,0 0-1 0 0,0 1 0 0 0,0-1 1 0 0,0 1-1 0 0,0-1 0 0 0,0 1 0 0 0,0-1-11 0 0,0 1-1 0 0,1 0 1 0 0,-1-1-1 0 0,0 1 1 0 0,0 0 0 0 0,0-1-1 0 0,0 1 1 0 0,1 0-1 0 0,-1-1 1 0 0,0 1-1 0 0,1-1 1 0 0,-1 1-1 0 0,0-1 1 0 0,1 1-1 0 0,-1-1 1 0 0,1 1-1 0 0,-1-1 1 0 0,1 1 0 0 0,-1-1-1 0 0,1 1 1 0 0,-1-1-1 0 0,1 0 1 0 0,-1 1-1 0 0,1-1 1 0 0,0 0-1 0 0,-1 1 1 0 0,1-1-1 0 0,0 0 1 0 0,4 1 207 0 0,0-1 0 0 0,1 0 0 0 0,-1-1 0 0 0,0 1-1 0 0,0-1 1 0 0,0 0 0 0 0,0 0 0 0 0,0 0 0 0 0,0-1 0 0 0,6-2 0 0 0,48-26 596 0 0,-55 28-849 0 0,0-1 22 0 0,1 1 0 0 0,-1-2 0 0 0,0 1 0 0 0,0 0 0 0 0,0-1-1 0 0,0 0 1 0 0,-1 0 0 0 0,1 0 0 0 0,3-7 0 0 0,1-2 217 0 0,11-28 0 0 0,-10 19-52 0 0,-6 15-179 0 0,-1-1 1 0 0,0 1-1 0 0,0-1 0 0 0,-1 1 0 0 0,0-1 1 0 0,-1 1-1 0 0,1-1 0 0 0,-1 0 0 0 0,-1 1 0 0 0,1-1 1 0 0,-2 0-1 0 0,1 1 0 0 0,-1-1 0 0 0,0 1 1 0 0,0 0-1 0 0,-6-13 0 0 0,7 18-89 0 0,0 1 1 0 0,0-1-1 0 0,0 1 1 0 0,0 0-1 0 0,0-1 1 0 0,0 1-1 0 0,0 0 1 0 0,-1 0-1 0 0,1 0 0 0 0,0 0 1 0 0,-1 0-1 0 0,1 0 1 0 0,0 1-1 0 0,-1-1 1 0 0,1 0-1 0 0,-1 1 1 0 0,1-1-1 0 0,-1 1 0 0 0,-1-1 1 0 0,-1 0-8 0 0,0 1 0 0 0,1 0 0 0 0,-1 0 0 0 0,1 0 1 0 0,-1 0-1 0 0,0 1 0 0 0,1 0 0 0 0,-6 1 0 0 0,-1 1 32 0 0,0 1-1 0 0,0 0 0 0 0,0 1 1 0 0,-17 11-1 0 0,17-9 46 0 0,1 1 0 0 0,0-1-1 0 0,1 1 1 0 0,0 1 0 0 0,0 0-1 0 0,0 0 1 0 0,1 0 0 0 0,-9 19 0 0 0,8-14 75 0 0,1 1 1 0 0,1 1-1 0 0,0-1 1 0 0,1 1-1 0 0,-5 26 1 0 0,9-32-40 0 0,0 0 1 0 0,1 0-1 0 0,1 14 0 0 0,0 9 26 0 0,-1-26-66 0 0,0 0 0 0 0,1-1 0 0 0,0 1 0 0 0,0-1 0 0 0,0 1 0 0 0,1-1 0 0 0,3 10 0 0 0,-4-14 3 0 0,0 1 0 0 0,0-1 0 0 0,0 0 0 0 0,1 0 0 0 0,-1 0 0 0 0,0 0 0 0 0,1 0 0 0 0,0 0 0 0 0,-1 0 0 0 0,1 0 0 0 0,0 0-1 0 0,0-1 1 0 0,0 1 0 0 0,0-1 0 0 0,0 0 0 0 0,0 1 0 0 0,0-1 0 0 0,1 0 0 0 0,-1 0 0 0 0,0 0 0 0 0,1-1 0 0 0,3 2 0 0 0,1-2-55 0 0,0 1 0 0 0,0-1 0 0 0,0-1 1 0 0,0 1-1 0 0,0-1 0 0 0,0-1 0 0 0,0 1 0 0 0,0-1 0 0 0,0 0 1 0 0,-1-1-1 0 0,1 1 0 0 0,-1-1 0 0 0,1-1 0 0 0,9-6 0 0 0,-12 7 23 0 0,-2 2-40 0 0,-1 0 0 0 0,1 0 0 0 0,0 0 0 0 0,-1 0 0 0 0,1 0 0 0 0,0 0 0 0 0,-1 0 0 0 0,1 1 0 0 0,0-1 0 0 0,0 0 0 0 0,0 1 0 0 0,0 0 0 0 0,0-1 0 0 0,0 1 0 0 0,0 0 0 0 0,0 0 0 0 0,-1 0 0 0 0,1 0 0 0 0,0 1 0 0 0,3 0 0 0 0,4 0 133 0 0,0-1 1 0 0,0 0 0 0 0,0 0-1 0 0,0 0 1 0 0,0-1 0 0 0,0-1-1 0 0,0 1 1 0 0,-1-1 0 0 0,1-1-1 0 0,0 0 1 0 0,-1 0-1 0 0,0-1 1 0 0,1 1 0 0 0,-1-2-1 0 0,-1 1 1 0 0,1-1 0 0 0,-1-1-1 0 0,0 1 1 0 0,0-1 0 0 0,6-7-1 0 0,-11 11-43 0 0,-1 1-1 0 0,0 0 1 0 0,0-1-1 0 0,1 1 0 0 0,-1 0 1 0 0,0-1-1 0 0,0 0 0 0 0,-1 1 1 0 0,1-1-1 0 0,0 1 1 0 0,0-1-1 0 0,-1 0 0 0 0,1 0 1 0 0,-1 1-1 0 0,1-1 0 0 0,-1 0 1 0 0,0 0-1 0 0,0 1 1 0 0,0-1-1 0 0,0 0 0 0 0,0 0 1 0 0,0 0-1 0 0,0 1 0 0 0,-1-1 1 0 0,1 0-1 0 0,-1 0 1 0 0,1 1-1 0 0,-1-1 0 0 0,0 0 1 0 0,1 1-1 0 0,-1-1 1 0 0,0 0-1 0 0,-2-1 0 0 0,1 1-88 0 0,0-1 0 0 0,-1 1 1 0 0,0 0-1 0 0,0 0 0 0 0,1 0 0 0 0,-1 0 0 0 0,0 0 0 0 0,-1 0 0 0 0,1 1 0 0 0,0 0 1 0 0,0 0-1 0 0,-1 0 0 0 0,1 0 0 0 0,0 0 0 0 0,-1 0 0 0 0,-4 1 0 0 0,3-1-11 0 0,0 1-1 0 0,1 0 0 0 0,-1 0 1 0 0,0 0-1 0 0,1 0 0 0 0,-1 1 1 0 0,0 0-1 0 0,1 0 0 0 0,-1 0 1 0 0,1 0-1 0 0,-1 1 0 0 0,1 0 1 0 0,0 0-1 0 0,0 0 0 0 0,0 0 1 0 0,0 1-1 0 0,0 0 0 0 0,0 0 1 0 0,1 0-1 0 0,-1 0 0 0 0,1 0 1 0 0,0 1-1 0 0,0-1 1 0 0,0 1-1 0 0,0 0 0 0 0,1 0 1 0 0,-1 0-1 0 0,1 0 0 0 0,-2 6 1 0 0,2-5 71 0 0,0 1 0 0 0,0 0 0 0 0,0 0 0 0 0,1 0 0 0 0,0 0 0 0 0,0 0 0 0 0,1 0 0 0 0,0 0 0 0 0,0 0 0 0 0,0 0 0 0 0,2 8 0 0 0,-2-13-16 0 0,-2 20 38 0 0,2-20-37 0 0,-1 0 0 0 0,1 1 1 0 0,0-1-1 0 0,-1 1 0 0 0,1-1 0 0 0,0 1 1 0 0,0-1-1 0 0,0 1 0 0 0,0-1 0 0 0,0 1 1 0 0,0-1-1 0 0,1 0 0 0 0,-1 1 0 0 0,0-1 1 0 0,1 1-1 0 0,-1-1 0 0 0,1 0 1 0 0,0 1-1 0 0,-1-1 0 0 0,1 0 0 0 0,0 1 1 0 0,0-1-1 0 0,0 0 0 0 0,0 0 0 0 0,0 0 1 0 0,0 0-1 0 0,0 0 0 0 0,0 0 0 0 0,2 1 1 0 0,2 2 61 0 0,0 0 1 0 0,-1 0 0 0 0,1 1 0 0 0,-1 0 0 0 0,6 6-1 0 0,-9-10-79 0 0,0 0 0 0 0,0 0 0 0 0,0-1 0 0 0,0 1 0 0 0,0-1 0 0 0,0 1 0 0 0,0-1 0 0 0,0 1 0 0 0,0-1 0 0 0,0 0 0 0 0,0 0 0 0 0,0 1 0 0 0,0-1 0 0 0,1 0 0 0 0,-1 0 0 0 0,0 0 0 0 0,2 0 0 0 0,24-3-809 0 0,-22 2 326 0 0,51-12-4991 0 0,-38 8 3442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86 7802 0 0,'1'-4'901'0'0,"0"1"0"0"0,0-1 0 0 0,0 0 1 0 0,-1 0-1 0 0,0 0 0 0 0,0 0 0 0 0,0-6 1 0 0,-1 8-691 0 0,1 1 0 0 0,-1-1 0 0 0,1 0 0 0 0,-1 0 0 0 0,0 0 1 0 0,0 0-1 0 0,0 0 0 0 0,0 1 0 0 0,0-1 0 0 0,0 0 0 0 0,0 1 1 0 0,-1-1-1 0 0,1 1 0 0 0,-1 0 0 0 0,1-1 0 0 0,-4-1 0 0 0,0-1-4 0 0,4 3-182 0 0,0 0-1 0 0,-1 0 0 0 0,1 0 0 0 0,0 0 0 0 0,0 0 0 0 0,-1 0 0 0 0,1 1 1 0 0,-1-1-1 0 0,1 0 0 0 0,0 1 0 0 0,-1-1 0 0 0,1 1 0 0 0,-1 0 1 0 0,0-1-1 0 0,1 1 0 0 0,-1 0 0 0 0,1 0 0 0 0,-1 0 0 0 0,1 0 1 0 0,-1 0-1 0 0,1 0 0 0 0,-4 1 0 0 0,-6 3-32 0 0,-1 0 0 0 0,1 1 0 0 0,0 0 0 0 0,1 1 0 0 0,-1 0 0 0 0,1 0 0 0 0,1 1 0 0 0,-16 14 0 0 0,23-19 10 0 0,0-1 0 0 0,1 1 1 0 0,-1 0-1 0 0,0 1 0 0 0,1-1 0 0 0,-1 0 0 0 0,1 0 1 0 0,0 1-1 0 0,0-1 0 0 0,0 0 0 0 0,0 1 0 0 0,0-1 0 0 0,1 1 1 0 0,-1 0-1 0 0,1-1 0 0 0,-1 1 0 0 0,1-1 0 0 0,0 1 0 0 0,0 0 1 0 0,0-1-1 0 0,0 1 0 0 0,1 0 0 0 0,-1-1 0 0 0,1 1 0 0 0,-1-1 1 0 0,2 4-1 0 0,0-3 3 0 0,0 1 1 0 0,0-1 0 0 0,0 0-1 0 0,0-1 1 0 0,1 1-1 0 0,-1 0 1 0 0,1-1 0 0 0,-1 1-1 0 0,1-1 1 0 0,0 0 0 0 0,0 0-1 0 0,0 0 1 0 0,0 0-1 0 0,0 0 1 0 0,1-1 0 0 0,-1 1-1 0 0,0-1 1 0 0,7 2-1 0 0,4 0 31 0 0,-1-1 0 0 0,0 0-1 0 0,1-1 1 0 0,-1 0-1 0 0,1-1 1 0 0,-1-1 0 0 0,1 0-1 0 0,-1-1 1 0 0,1 0-1 0 0,-1-1 1 0 0,0-1 0 0 0,20-7-1 0 0,-32 10-1 0 0,1 0 0 0 0,-1 0 0 0 0,0 0 0 0 0,0 0 1 0 0,1 0-1 0 0,-1-1 0 0 0,0 1 0 0 0,0 0 0 0 0,0 0 0 0 0,0-2 0 0 0,0 2-42 0 0,-1 1 0 0 0,0 0 1 0 0,0-1-1 0 0,1 1 0 0 0,-1 0 1 0 0,0-1-1 0 0,0 1 0 0 0,0 0 1 0 0,0-1-1 0 0,1 1 0 0 0,-1 0 1 0 0,0-1-1 0 0,0 1 0 0 0,0-1 0 0 0,0 1 1 0 0,0 0-1 0 0,0-1 0 0 0,0 1 1 0 0,0 0-1 0 0,0-1 0 0 0,0 1 1 0 0,0-1-1 0 0,0 1 0 0 0,-1 0 1 0 0,1-1-1 0 0,0 1 0 0 0,0 0 0 0 0,0-1 1 0 0,0 1-1 0 0,-1 0 0 0 0,1-1 1 0 0,0 1-1 0 0,0 0 0 0 0,-1-1 1 0 0,1 1-1 0 0,0 0 0 0 0,0 0 0 0 0,-1-1 1 0 0,1 1-1 0 0,0 0 0 0 0,-1 0 1 0 0,1-1-1 0 0,-1 1 0 0 0,0 0-140 0 0,1 0 89 0 0,-1 0 0 0 0,0 0-1 0 0,0 1 1 0 0,0-1 0 0 0,0 0-1 0 0,1 0 1 0 0,-1 1 0 0 0,0-1-1 0 0,0 0 1 0 0,1 1 0 0 0,-1-1 0 0 0,0 1-1 0 0,1-1 1 0 0,-1 1 0 0 0,0 0-1 0 0,0 0 1 0 0,1 0 45 0 0,0 0 0 0 0,0 0 0 0 0,-1 0 0 0 0,1 0-1 0 0,0 0 1 0 0,0 0 0 0 0,0 0 0 0 0,1 0 0 0 0,-1 0 0 0 0,0 0 0 0 0,0 0-1 0 0,0 0 1 0 0,1 0 0 0 0,-1 0 0 0 0,1-1 0 0 0,-1 1 0 0 0,1 0 0 0 0,-1 0 0 0 0,1 0-1 0 0,-1 0 1 0 0,1-1 0 0 0,0 1 0 0 0,-1 0 0 0 0,1 0 0 0 0,0-1 0 0 0,0 1 0 0 0,-1-1-1 0 0,1 1 1 0 0,0-1 0 0 0,0 1 0 0 0,0-1 0 0 0,1 1 0 0 0,32 14 401 0 0,-24-12-225 0 0,0-1 0 0 0,0-1 0 0 0,0 0-1 0 0,0-1 1 0 0,0 1 0 0 0,0-2-1 0 0,0 0 1 0 0,-1 0 0 0 0,1 0 0 0 0,15-6-1 0 0,-23 7-121 0 0,0 0-1 0 0,0-1 0 0 0,-1 0 0 0 0,1 1 0 0 0,0-1 0 0 0,0 0 0 0 0,-1 0 0 0 0,1 0 1 0 0,-1 0-1 0 0,1 0 0 0 0,-1 0 0 0 0,1 0 0 0 0,-1-1 0 0 0,1 1 0 0 0,-1 0 1 0 0,0-1-1 0 0,0 1 0 0 0,0-1 0 0 0,2-3 0 0 0,9-11 327 0 0,-10 13-313 0 0,1 0 1 0 0,-1 0-1 0 0,0 0 0 0 0,0 0 1 0 0,-1 0-1 0 0,1 0 1 0 0,-1-1-1 0 0,1 1 1 0 0,-1 0-1 0 0,0-1 1 0 0,0 1-1 0 0,-1-1 0 0 0,1 1 1 0 0,-1-1-1 0 0,1 1 1 0 0,-1-1-1 0 0,0 0 1 0 0,-1 1-1 0 0,1-1 1 0 0,-1 1-1 0 0,1-1 0 0 0,-1 1 1 0 0,0-1-1 0 0,0 1 1 0 0,-1 0-1 0 0,-1-4 1 0 0,-1-1 2 0 0,3 6-82 0 0,1 0 0 0 0,-1 0 0 0 0,0 0 0 0 0,0 0 0 0 0,-1 0 0 0 0,1 0-1 0 0,0 0 1 0 0,-1 0 0 0 0,1 1 0 0 0,-1-1 0 0 0,0 1 0 0 0,1-1 0 0 0,-1 1 0 0 0,0-1 0 0 0,0 1 0 0 0,0 0 0 0 0,0 0 0 0 0,0 0 0 0 0,0 0 0 0 0,0 0 0 0 0,0 0 0 0 0,-5 0 0 0 0,4 0 0 0 0,-26-4-467 0 0,27 5 442 0 0,0 0-1 0 0,0 0 1 0 0,0 0-1 0 0,0 0 1 0 0,1 0 0 0 0,-1 1-1 0 0,0-1 1 0 0,0 1-1 0 0,0-1 1 0 0,0 1-1 0 0,0-1 1 0 0,0 1-1 0 0,-2 2 1 0 0,-28 16-448 0 0,25-14 401 0 0,-1-1 0 0 0,1 1 0 0 0,-9 7 0 0 0,13-9 80 0 0,1 0 1 0 0,-1-1 0 0 0,1 1-1 0 0,0 1 1 0 0,-1-1 0 0 0,1 0-1 0 0,1 0 1 0 0,-1 1 0 0 0,0-1 0 0 0,-1 8-1 0 0,2-8 20 0 0,0-1 0 0 0,1 0 0 0 0,-1 1 0 0 0,1-1 0 0 0,-1 0 0 0 0,1 1 0 0 0,0-1 0 0 0,0 1 0 0 0,0-1 0 0 0,0 1 0 0 0,1-1 0 0 0,-1 0 0 0 0,1 1 0 0 0,-1-1 0 0 0,1 0 0 0 0,0 1 0 0 0,0-1 0 0 0,0 0 0 0 0,0 0-1 0 0,0 0 1 0 0,1 0 0 0 0,-1 0 0 0 0,1 0 0 0 0,-1 0 0 0 0,1 0 0 0 0,0 0 0 0 0,2 1 0 0 0,0 0 57 0 0,0-1 0 0 0,0 0 1 0 0,0 0-1 0 0,0 0 0 0 0,0 0 0 0 0,1-1 0 0 0,-1 0 0 0 0,1 0 0 0 0,-1 0 1 0 0,1 0-1 0 0,-1-1 0 0 0,1 1 0 0 0,8-2 0 0 0,-8 1-43 0 0,1 0 0 0 0,-1-1 0 0 0,1 0 1 0 0,-1 0-1 0 0,1 0 0 0 0,-1-1 0 0 0,0 0 0 0 0,0 0 0 0 0,0 0 0 0 0,0-1 0 0 0,0 0 0 0 0,0 0 0 0 0,-1 0 0 0 0,1 0 0 0 0,5-6 1 0 0,-5 3-12 0 0,1 1 1 0 0,-1-1 0 0 0,11-6 0 0 0,-9 7 0 0 0,-1-1 0 0 0,1 0 0 0 0,6-8 1 0 0,-11 12 75 0 0,7-9-151 0 0,-8 8-58 0 0,-5 6-17 0 0,3-2 130 0 0,-1 1-1 0 0,1-1 1 0 0,0 1 0 0 0,0-1-1 0 0,0 1 1 0 0,0 0 0 0 0,1 0-1 0 0,-1 0 1 0 0,0-1-1 0 0,1 1 1 0 0,-1 0 0 0 0,1 3-1 0 0,-5 24-41 0 0,5-26 48 0 0,0-1 9 0 0,0 0-1 0 0,0 0 0 0 0,0-1 0 0 0,0 1 0 0 0,0 0 1 0 0,0 0-1 0 0,1-1 0 0 0,-1 1 0 0 0,1 0 0 0 0,-1-1 1 0 0,1 1-1 0 0,-1 0 0 0 0,1-1 0 0 0,0 1 0 0 0,0-1 1 0 0,0 1-1 0 0,0-1 0 0 0,0 0 0 0 0,0 1 0 0 0,1-1 1 0 0,-1 0-1 0 0,0 0 0 0 0,1 0 0 0 0,-1 0 0 0 0,0 0 1 0 0,1 0-1 0 0,-1 0 0 0 0,1 0 0 0 0,0 0 0 0 0,2 0 1 0 0,-1 0 36 0 0,-1 0 0 0 0,1-1 0 0 0,0 1 0 0 0,0-1 0 0 0,0 1 1 0 0,-1-1-1 0 0,1 0 0 0 0,0 0 0 0 0,0 0 0 0 0,0-1 0 0 0,-1 1 1 0 0,1-1-1 0 0,0 1 0 0 0,0-1 0 0 0,-1 0 0 0 0,1 0 0 0 0,0 0 0 0 0,3-3 1 0 0,2-2-101 0 0,0-1 1 0 0,-1 0-1 0 0,0 0 1 0 0,9-13-1 0 0,8-8-230 0 0,-20 24 242 0 0,-1-1-1 0 0,1 1 1 0 0,-1-1 0 0 0,0 0-1 0 0,0 0 1 0 0,2-7 0 0 0,-2 6-5 0 0,-2 4 54 0 0,0 0 0 0 0,0 0 0 0 0,0 0 0 0 0,0 1 0 0 0,1-1 0 0 0,-1 0 0 0 0,0 1 0 0 0,1 0 0 0 0,-1-1-1 0 0,1 1 1 0 0,-1 0 0 0 0,1-1 0 0 0,0 1 0 0 0,-1 0 0 0 0,1 0 0 0 0,0 0 0 0 0,0 1 0 0 0,0-1 0 0 0,0 0-1 0 0,2 0 1 0 0,-3 1 4 0 0,-1 0 0 0 0,0 0 0 0 0,0 0 0 0 0,0 1 0 0 0,1-1 0 0 0,-1 0 0 0 0,0 0-1 0 0,0 0 1 0 0,0 0 0 0 0,1 0 0 0 0,-1 0 0 0 0,0 0 0 0 0,0 0 0 0 0,1 0 0 0 0,-1 0 0 0 0,0 0-1 0 0,0 0 1 0 0,1 0 0 0 0,-1 0 0 0 0,0-1 0 0 0,0 1 0 0 0,0 0 0 0 0,1 0 0 0 0,-1 0-1 0 0,0 0 1 0 0,0 0 0 0 0,0 0 0 0 0,1 0 0 0 0,-1-1 0 0 0,0 1 0 0 0,0 0 0 0 0,0 0 0 0 0,0 0-1 0 0,0-1 1 0 0,1 1 0 0 0,-1 0 0 0 0,0 0 0 0 0,-9-1 60 0 0,8 2-60 0 0,1 0 1 0 0,0 0 0 0 0,-1 0-1 0 0,1 0 1 0 0,0 0 0 0 0,0 0 0 0 0,0 0-1 0 0,0 0 1 0 0,0 0 0 0 0,0 0-1 0 0,0 0 1 0 0,0 0 0 0 0,0 0-1 0 0,0 0 1 0 0,0 0 0 0 0,1 1-1 0 0,0 4-6 0 0,-7 7-38 0 0,6-12 41 0 0,-1 0-1 0 0,1 0 0 0 0,-1 0 1 0 0,1 0-1 0 0,-1 0 0 0 0,1-1 1 0 0,0 1-1 0 0,-1 0 0 0 0,1 1 1 0 0,0-1-1 0 0,0 0 1 0 0,0 0-1 0 0,0 0 0 0 0,0 0 1 0 0,0 1-1 0 0,0 4 17 0 0,0-1-1 0 0,0 0 1 0 0,0 0-1 0 0,-1 0 1 0 0,0 1-1 0 0,-2 6 1 0 0,-2 18 71 0 0,5-29-57 0 0,0 1 0 0 0,0-1 1 0 0,0 0-1 0 0,0 1 0 0 0,0-1 0 0 0,0 0 0 0 0,1 0 0 0 0,-1 1 1 0 0,0-1-1 0 0,1 0 0 0 0,-1 0 0 0 0,1 1 0 0 0,-1-1 0 0 0,1 0 0 0 0,-1 0 1 0 0,1 0-1 0 0,0 0 0 0 0,0 0 0 0 0,0 0 0 0 0,-1 0 0 0 0,1 0 1 0 0,2 1-1 0 0,-2-1 26 0 0,0-1 0 0 0,0 0 0 0 0,0 1 0 0 0,0-1 0 0 0,0 0 1 0 0,0 0-1 0 0,0 0 0 0 0,0 0 0 0 0,0 0 0 0 0,0 0 0 0 0,0 0 0 0 0,0 0 0 0 0,0 0 1 0 0,0 0-1 0 0,0 0 0 0 0,0-1 0 0 0,0 1 0 0 0,0 0 0 0 0,0-1 0 0 0,0 1 0 0 0,0-1 1 0 0,0 1-1 0 0,0-1 0 0 0,0 1 0 0 0,0-1 0 0 0,1-1 0 0 0,26-18 91 0 0,-19 14-152 0 0,0 0 0 0 0,14-13 0 0 0,-9 7-53 0 0,26-19 0 0 0,-23 19 135 0 0,-3 4-177 0 0,-13 8 89 0 0,-1 0 1 0 0,0 0 0 0 0,0 0 0 0 0,1 0 0 0 0,-1 0 0 0 0,0 0 0 0 0,0 0 0 0 0,0 0-1 0 0,1 0 1 0 0,-1 0 0 0 0,0 1 0 0 0,0-1 0 0 0,1 0 0 0 0,-1 0 0 0 0,0 0 0 0 0,0 0 0 0 0,0 0-1 0 0,1 0 1 0 0,-1 0 0 0 0,0 0 0 0 0,0 1 0 0 0,0-1 0 0 0,0 0 0 0 0,1 0 0 0 0,-1 0-1 0 0,0 0 1 0 0,0 1 0 0 0,0-1 0 0 0,0 0 0 0 0,0 0 0 0 0,0 0 0 0 0,1 1 0 0 0,-1 2-79 0 0,0-1 1 0 0,0 1-1 0 0,0 0 1 0 0,0 0-1 0 0,0 0 1 0 0,0-1-1 0 0,-2 4 1 0 0,1 8 127 0 0,0-5-56 0 0,0-1 1 0 0,1 1-1 0 0,0-1 1 0 0,1 1-1 0 0,1 10 0 0 0,-1-18 34 0 0,-1 0-1 0 0,0 1 1 0 0,1-1-1 0 0,-1 0 1 0 0,1 1-1 0 0,-1-1 1 0 0,1 0-1 0 0,0 0 1 0 0,0 0-1 0 0,-1 0 1 0 0,1 1-1 0 0,0-1 1 0 0,0 0-1 0 0,0 0 1 0 0,0-1-1 0 0,2 3 1 0 0,-1-3 30 0 0,-1 1 0 0 0,0-1 0 0 0,1 0 0 0 0,-1 1 0 0 0,1-1-1 0 0,-1 0 1 0 0,0 0 0 0 0,1 0 0 0 0,-1 0 0 0 0,1 0 0 0 0,-1 0 0 0 0,1-1 0 0 0,-1 1 0 0 0,0 0 0 0 0,1-1 0 0 0,-1 1 0 0 0,0-1 0 0 0,1 1 0 0 0,-1-1 0 0 0,1-1 0 0 0,5-2-9 0 0,0-1-1 0 0,-1-1 1 0 0,0 1 0 0 0,0-1-1 0 0,-1 0 1 0 0,1-1 0 0 0,-1 1-1 0 0,0-1 1 0 0,3-8 0 0 0,-5 10-38 0 0,0 0 0 0 0,1 1 1 0 0,-1-1-1 0 0,1 1 1 0 0,0 0-1 0 0,0 0 0 0 0,0 0 1 0 0,1 0-1 0 0,-1 1 1 0 0,6-4-1 0 0,-3-1-42 0 0,-3 4-144 0 0,6 11-72 0 0,-12 16-326 0 0,2-18 504 0 0,-1-1 0 0 0,0 1 0 0 0,0 0 0 0 0,0-1 0 0 0,0 1 0 0 0,-3 5-1 0 0,3-6-98 0 0,-1 0 0 0 0,1 0-1 0 0,0 0 1 0 0,0 0 0 0 0,0 0-1 0 0,1 1 1 0 0,-1-1 0 0 0,1 7-1 0 0,0-6-113 0 0,0-4 56 0 0,0 0-1 0 0,0 0 0 0 0,0-1 1 0 0,0 1-1 0 0,0 0 0 0 0,0 0 1 0 0,0 0-1 0 0,0-1 1 0 0,1 1-1 0 0,-1 0 0 0 0,0 0 1 0 0,0-1-1 0 0,1 1 1 0 0,-1 0-1 0 0,0-1 0 0 0,1 1 1 0 0,-1 0-1 0 0,0-1 0 0 0,1 1 1 0 0,-1 0-1 0 0,1-1 1 0 0,0 1-1 0 0,-1-1 0 0 0,1 1 1 0 0,-1-1-1 0 0,1 1 1 0 0,0-1-1 0 0,-1 0 0 0 0,1 1 1 0 0,0-1-1 0 0,-1 0 0 0 0,1 1 1 0 0,1-1-1 0 0,5 2-1920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56 131 6209 0 0,'-2'20'2656'0'0,"-9"32"0"0"0,-22 53 673 0 0,30-97-3076 0 0,1 1 0 0 0,1-1 0 0 0,-1 1 1 0 0,1 0-1 0 0,1 13 1619 0 0,1-24-1676 0 0,-1 1 0 0 0,1-1-1 0 0,-1 0 1 0 0,1 0 0 0 0,-1 1 0 0 0,0-1 0 0 0,1 0 0 0 0,-1 0 0 0 0,0 1-1 0 0,0-1 1 0 0,-1-3 0 0 0,1 1-28 0 0,2-36 77 0 0,8-49 1 0 0,-7 72-310 0 0,1 1 0 0 0,0 0 0 0 0,1 0 0 0 0,1 0-1 0 0,13-26 1 0 0,-17 39 20 0 0,0 0 0 0 0,0 0-1 0 0,0 0 1 0 0,0 0 0 0 0,1 1-1 0 0,-1-1 1 0 0,1 1 0 0 0,-1-1-1 0 0,1 1 1 0 0,0 0-1 0 0,0 0 1 0 0,0 0 0 0 0,0 1-1 0 0,1-1 1 0 0,-1 1 0 0 0,0-1-1 0 0,1 1 1 0 0,-1 0 0 0 0,1 0-1 0 0,-1 1 1 0 0,1-1 0 0 0,4 1-1 0 0,6-2-54 0 0,-12 2 98 0 0,0-1 0 0 0,1 1 0 0 0,-1 0 0 0 0,0 0 0 0 0,0 0 0 0 0,0 0 0 0 0,1 0 1 0 0,-1 0-1 0 0,0 1 0 0 0,0-1 0 0 0,0 1 0 0 0,0-1 0 0 0,4 3 0 0 0,15 6 88 0 0,16 9 50 0 0,-35-17-134 0 0,0 0 0 0 0,0 1-1 0 0,0 0 1 0 0,0-1 0 0 0,0 1-1 0 0,0 0 1 0 0,-1 0 0 0 0,1 0-1 0 0,-1 0 1 0 0,0 0 0 0 0,1 0-1 0 0,-1 0 1 0 0,2 5 0 0 0,-3-5-5 0 0,1 0 0 0 0,0 0 0 0 0,-1 1 0 0 0,0-1 0 0 0,0 0 0 0 0,1 1 0 0 0,-1-1 0 0 0,-1 0 0 0 0,1 1 1 0 0,0-1-1 0 0,-1 0 0 0 0,1 0 0 0 0,-1 1 0 0 0,1-1 0 0 0,-1 0 0 0 0,0 0 0 0 0,0 0 0 0 0,0 0 0 0 0,0 0 1 0 0,0 0-1 0 0,-1 0 0 0 0,1 0 0 0 0,-1 0 0 0 0,1-1 0 0 0,-1 1 0 0 0,0-1 0 0 0,1 1 0 0 0,-1-1 0 0 0,0 1 1 0 0,0-1-1 0 0,0 0 0 0 0,0 0 0 0 0,-4 1 0 0 0,0 1-110 0 0,0 0-1 0 0,0-1 1 0 0,0 0-1 0 0,-1-1 1 0 0,1 0-1 0 0,0 0 1 0 0,-1 0-1 0 0,1 0 1 0 0,-1-1-1 0 0,-11-1 1 0 0,15 1-58 0 0,-18-4-1302 0 0,20 4 1240 0 0,1 0-1 0 0,-1 0 1 0 0,1 0-1 0 0,-1 0 0 0 0,1 0 1 0 0,-1 0-1 0 0,1 0 1 0 0,-1 0-1 0 0,1-1 1 0 0,0 1-1 0 0,-1 0 0 0 0,1 0 1 0 0,-1 0-1 0 0,1 0 1 0 0,-1-1-1 0 0,1 1 1 0 0,0 0-1 0 0,-1 0 0 0 0,1-1 1 0 0,0 1-1 0 0,-1 0 1 0 0,1-1-1 0 0,0 1 0 0 0,-1 0 1 0 0,1-1-1 0 0,0 1 1 0 0,0-1-1 0 0,0 1 1 0 0,-1 0-1 0 0,1-1 0 0 0,0 1 1 0 0,0-1-1 0 0,4 0-34 0 0,-1 0 0 0 0,1 1-1 0 0,0 0 1 0 0,0 0-1 0 0,0 0 1 0 0,0 0 0 0 0,5 1-1 0 0,42 11 1723 0 0,-38-9-1057 0 0,-1 0-1 0 0,1 0 0 0 0,14 1 1 0 0,-9-4 198 0 0,1 2 161 0 0,1-1 0 0 0,-1-1 0 0 0,0-1 0 0 0,1 0 0 0 0,26-7 0 0 0,-40 6-384 0 0,0 0 0 0 0,0 0-1 0 0,0-1 1 0 0,0 0 0 0 0,0 0-1 0 0,-1 0 1 0 0,0-1 0 0 0,1 0-1 0 0,-1 0 1 0 0,8-8 0 0 0,-12 10-289 0 0,-1 1 1 0 0,1-1-1 0 0,-1 1 0 0 0,1-1 1 0 0,-1 1-1 0 0,1-1 1 0 0,-1 1-1 0 0,0-1 0 0 0,0 0 1 0 0,1 1-1 0 0,-1-1 1 0 0,0 1-1 0 0,-1-1 0 0 0,1 0 1 0 0,0-1-1 0 0,-6-25 531 0 0,6 28-609 0 0,-1-2-3 0 0,0 0 0 0 0,0 0-1 0 0,1 0 1 0 0,-1 0 0 0 0,0 0 0 0 0,-1 0 0 0 0,1 0 0 0 0,0 1-1 0 0,0-1 1 0 0,-1 0 0 0 0,1 1 0 0 0,-1-1 0 0 0,0 1 0 0 0,1-1-1 0 0,-1 1 1 0 0,-2-1 0 0 0,0 0-74 0 0,0 0 0 0 0,0 0 0 0 0,0 1 0 0 0,0-1-1 0 0,0 1 1 0 0,0 0 0 0 0,-8 0 0 0 0,4 0-46 0 0,0 1 0 0 0,0 0 0 0 0,0 1 1 0 0,0-1-1 0 0,0 1 0 0 0,0 1 0 0 0,0 0 0 0 0,-11 4 1 0 0,15-4 89 0 0,-1 1 1 0 0,0-1 0 0 0,1 1-1 0 0,-1 0 1 0 0,1 1-1 0 0,0-1 1 0 0,0 1 0 0 0,0-1-1 0 0,1 1 1 0 0,-5 6 0 0 0,7-9 34 0 0,0 1 0 0 0,0-1 0 0 0,0 0 0 0 0,1 1 1 0 0,-1-1-1 0 0,0 1 0 0 0,1-1 0 0 0,-1 1 0 0 0,1-1 1 0 0,0 1-1 0 0,-1-1 0 0 0,1 1 0 0 0,0-1 0 0 0,0 1 0 0 0,0-1 1 0 0,0 1-1 0 0,0 0 0 0 0,0-1 0 0 0,0 1 0 0 0,1-1 1 0 0,-1 1-1 0 0,1-1 0 0 0,-1 1 0 0 0,1-1 0 0 0,-1 0 0 0 0,1 1 1 0 0,0-1-1 0 0,0 1 0 0 0,0-1 0 0 0,0 0 0 0 0,0 0 0 0 0,0 0 1 0 0,0 1-1 0 0,0-1 0 0 0,0 0 0 0 0,0 0 0 0 0,0 0 1 0 0,1-1-1 0 0,1 2 0 0 0,1 1 37 0 0,1-1 1 0 0,-1 0-1 0 0,1 0 1 0 0,0-1-1 0 0,0 0 1 0 0,-1 1-1 0 0,1-1 1 0 0,0-1-1 0 0,0 1 1 0 0,0-1-1 0 0,0 0 1 0 0,0 0-1 0 0,0 0 1 0 0,6-2-1 0 0,0 0-9 0 0,-1 0-1 0 0,1-1 0 0 0,0 0 0 0 0,-1-1 0 0 0,13-6 0 0 0,-23 10-27 0 0,1 0-1 0 0,0-1 1 0 0,-1 1-1 0 0,1 0 1 0 0,-1-1-1 0 0,1 1 1 0 0,0 0-1 0 0,-1-1 1 0 0,1 1-1 0 0,-1-1 1 0 0,1 1-1 0 0,-1-1 1 0 0,0 1-1 0 0,1-1 1 0 0,-1 1-1 0 0,1-1 1 0 0,-1 1-1 0 0,0-1 1 0 0,1 0-1 0 0,-1 1 1 0 0,0-2-1 0 0,-1-1-70 0 0,0 9 41 0 0,1-6 22 0 0,0 0 0 0 0,-1 0 0 0 0,1 0 0 0 0,0 1 0 0 0,0-1 0 0 0,1 0 0 0 0,-1 0 0 0 0,0 0 0 0 0,0 1 0 0 0,0-1 1 0 0,0 0-1 0 0,0 0 0 0 0,0 0 0 0 0,0 0 0 0 0,0 1 0 0 0,0-1 0 0 0,0 0 0 0 0,0 0 0 0 0,0 0 0 0 0,1 0 0 0 0,-1 0 0 0 0,0 1 1 0 0,0-1-1 0 0,0 0 0 0 0,0 0 0 0 0,0 0 0 0 0,1 0 0 0 0,-1 0 0 0 0,0 0 0 0 0,0 0 0 0 0,0 1 0 0 0,0-1 0 0 0,1 0 0 0 0,-1 0 1 0 0,0 0-1 0 0,0 0 0 0 0,0 0 0 0 0,0 0 0 0 0,1 0 0 0 0,-1 0 0 0 0,0 0 0 0 0,0 0 0 0 0,12 15-52 0 0,-11-15 51 0 0,0 1 1 0 0,0-1-1 0 0,0 1 0 0 0,0 0 1 0 0,0-1-1 0 0,0 1 1 0 0,0 0-1 0 0,0 0 0 0 0,-1-1 1 0 0,1 1-1 0 0,0 0 0 0 0,-1 0 1 0 0,1 0-1 0 0,0 0 0 0 0,-1 0 1 0 0,1 0-1 0 0,-1 0 0 0 0,0 0 1 0 0,1 0-1 0 0,-1 0 1 0 0,0 0-1 0 0,0 0 0 0 0,1 1 1 0 0,-1-1-1 0 0,0 0 0 0 0,0 0 1 0 0,0 0-1 0 0,-1 2 0 0 0,1-2 2 0 0,1 0-1 0 0,-1-1 1 0 0,0 1-1 0 0,1 0 1 0 0,-1 0-1 0 0,0 0 1 0 0,1-1 0 0 0,-1 1-1 0 0,1 0 1 0 0,-1 0-1 0 0,1-1 1 0 0,0 1-1 0 0,-1 0 1 0 0,1-1-1 0 0,0 1 1 0 0,-1-1-1 0 0,1 1 1 0 0,0-1-1 0 0,0 1 1 0 0,-1-1-1 0 0,1 0 1 0 0,0 1-1 0 0,0-1 1 0 0,1 1-1 0 0,22 7 58 0 0,-19-8-105 0 0,0 1 1 0 0,0-1-1 0 0,0-1 0 0 0,0 1 0 0 0,0-1 1 0 0,0 1-1 0 0,0-1 0 0 0,0-1 0 0 0,0 1 1 0 0,0-1-1 0 0,-1 0 0 0 0,1 0 0 0 0,0 0 1 0 0,-1-1-1 0 0,0 1 0 0 0,6-6 0 0 0,-4 4-71 0 0,-1-1 1 0 0,1 0-1 0 0,-1-1 0 0 0,0 1 0 0 0,-1-1 0 0 0,1 0 0 0 0,-1 0 1 0 0,0 0-1 0 0,-1-1 0 0 0,5-11 0 0 0,-1 6 104 0 0,-6 11 19 0 0,0 0-1 0 0,-1 0 1 0 0,1 1-1 0 0,0-1 1 0 0,-1 0-1 0 0,1 0 1 0 0,-1 0-1 0 0,0 0 1 0 0,1 0-1 0 0,-1 0 1 0 0,0 0-1 0 0,1 0 1 0 0,-1 0-1 0 0,0 0 1 0 0,0 0-1 0 0,0 0 1 0 0,0 0-1 0 0,0 0 1 0 0,0 0-1 0 0,0 0 1 0 0,0 0-1 0 0,0 0 1 0 0,0 0-1 0 0,-1-1 1 0 0,-6-8 128 0 0,3 14-274 0 0,0 21-257 0 0,3-14 518 0 0,-4 4-8 0 0,4-13-85 0 0,0 0 1 0 0,0 1-1 0 0,0-1 1 0 0,0 0-1 0 0,1 1 1 0 0,-1-1-1 0 0,1 1 1 0 0,0 2-1 0 0,-1-3 28 0 0,1 1-1 0 0,0-1 1 0 0,1 0-1 0 0,-1 0 1 0 0,0 0-1 0 0,1 0 1 0 0,-1 0-1 0 0,1 0 1 0 0,-1 0-1 0 0,1-1 1 0 0,0 1-1 0 0,0 0 1 0 0,0 0-1 0 0,0 0 1 0 0,0-1-1 0 0,0 1 1 0 0,1 0-1 0 0,-1-1 1 0 0,0 1-1 0 0,3 1 1 0 0,-2-2 21 0 0,0 0 0 0 0,0 0 1 0 0,0 0-1 0 0,0-1 0 0 0,0 1 0 0 0,0 0 0 0 0,0-1 1 0 0,1 1-1 0 0,-1-1 0 0 0,0 0 0 0 0,0 0 0 0 0,1 0 0 0 0,-1 0 1 0 0,0 0-1 0 0,0 0 0 0 0,1-1 0 0 0,-1 1 0 0 0,3-2 1 0 0,1 0-69 0 0,-1 0 1 0 0,0-1 0 0 0,0 1-1 0 0,0-1 1 0 0,-1 0 0 0 0,10-8-1 0 0,8-5-43 0 0,-19 14 32 0 0,0 0 1 0 0,0-1 0 0 0,-1 1-1 0 0,1 0 1 0 0,3-5-1 0 0,-4 4 2 0 0,0 1 0 0 0,0 0 0 0 0,0 0 0 0 0,1 0 0 0 0,-1 0 1 0 0,5-2-1 0 0,-3 2-10 0 0,-3 1-43 0 0,1 0 1 0 0,-1 0-1 0 0,1 0 1 0 0,0 0-1 0 0,-1 0 1 0 0,1 1-1 0 0,0-1 1 0 0,0 1-1 0 0,-1-1 1 0 0,3 1-1 0 0,-2 0 44 0 0,0 1 1 0 0,-1-1-1 0 0,1 1 1 0 0,-1-1-1 0 0,1 1 1 0 0,-1 0-1 0 0,1-1 1 0 0,-1 1-1 0 0,1 0 1 0 0,-1 0-1 0 0,0 0 0 0 0,0 0 1 0 0,1 1-1 0 0,1 1 1 0 0,2 2 17 0 0,0-1 0 0 0,0 0 0 0 0,1 0 0 0 0,0 0 1 0 0,0-1-1 0 0,0 1 0 0 0,0-2 0 0 0,0 1 0 0 0,1-1 1 0 0,10 3-1 0 0,-12-4 46 0 0,0 0-1 0 0,0 0 1 0 0,0 0 0 0 0,0-1 0 0 0,0 0 0 0 0,0 0-1 0 0,0-1 1 0 0,0 1 0 0 0,0-1 0 0 0,-1 0 0 0 0,1 0-1 0 0,0-1 1 0 0,0 1 0 0 0,-1-1 0 0 0,7-3 0 0 0,-7 2 12 0 0,-1 1 1 0 0,0-1 0 0 0,0 1 0 0 0,0-1 0 0 0,-1 0 0 0 0,1 0 0 0 0,-1 0 0 0 0,1 0-1 0 0,-1-1 1 0 0,3-4 0 0 0,-3 3 2 0 0,-1 4-44 0 0,-1 0 1 0 0,1-1 0 0 0,-1 1-1 0 0,0-1 1 0 0,1 1 0 0 0,-1-1-1 0 0,0 1 1 0 0,0-1 0 0 0,0 1-1 0 0,0-1 1 0 0,0 1 0 0 0,0-2-1 0 0,0-17 167 0 0,2 13-147 0 0,-1 6-43 0 0,-1 0-1 0 0,1-1 1 0 0,-1 1 0 0 0,0 0 0 0 0,1-1 0 0 0,-1 1 0 0 0,0-1 0 0 0,0 1 0 0 0,0-1 0 0 0,0 1-1 0 0,0-1 1 0 0,0 1 0 0 0,-1-1 0 0 0,1 1 0 0 0,0 0 0 0 0,-1-1 0 0 0,1 1 0 0 0,-1-1-1 0 0,1 1 1 0 0,-2-2 0 0 0,-3-5-104 0 0,4 7 38 0 0,1-1 0 0 0,0 1 0 0 0,-1 0 0 0 0,0 0 0 0 0,1 0 0 0 0,-1 0 0 0 0,0 0 0 0 0,1 0 0 0 0,-1 0 0 0 0,0 0 0 0 0,0 0 1 0 0,0 0-1 0 0,0 1 0 0 0,0-1 0 0 0,0 0 0 0 0,0 1 0 0 0,0-1 0 0 0,0 0 0 0 0,0 1 0 0 0,0-1 0 0 0,0 1 0 0 0,-1 0 0 0 0,1-1 0 0 0,0 1 0 0 0,0 0 0 0 0,0 0 0 0 0,-1 0 0 0 0,1-1 0 0 0,0 1 0 0 0,0 1 1 0 0,-1-1-1 0 0,1 0 0 0 0,0 0 0 0 0,0 0 0 0 0,-2 1 0 0 0,-1 1 27 0 0,-1-1 0 0 0,1 1 1 0 0,1 0-1 0 0,-1 0 0 0 0,0 0 1 0 0,0 0-1 0 0,1 1 0 0 0,-1-1 1 0 0,1 1-1 0 0,0 0 0 0 0,0 0 1 0 0,0 0-1 0 0,0 1 0 0 0,1-1 1 0 0,-1 1-1 0 0,1-1 0 0 0,0 1 0 0 0,0 0 1 0 0,0 0-1 0 0,0 0 0 0 0,1 0 1 0 0,-1 0-1 0 0,0 5 0 0 0,1-1 65 0 0,-1-1 0 0 0,1 1 0 0 0,1-1 0 0 0,-1 1-1 0 0,1-1 1 0 0,0 1 0 0 0,1 0 0 0 0,0-1 0 0 0,0 1 0 0 0,1-1-1 0 0,0 0 1 0 0,4 10 0 0 0,-5-14-1 0 0,0 0 1 0 0,1 0-1 0 0,-1 0 0 0 0,1 0 1 0 0,0 0-1 0 0,0-1 0 0 0,0 1 1 0 0,0 0-1 0 0,0-1 0 0 0,0 0 1 0 0,1 0-1 0 0,-1 0 0 0 0,1 0 1 0 0,0 0-1 0 0,-1 0 0 0 0,1 0 1 0 0,0-1-1 0 0,0 0 1 0 0,0 1-1 0 0,5 0 0 0 0,-3-1-506 0 0,0 0-1 0 0,0-1 1 0 0,0 1-1 0 0,10-2 1 0 0,23-4-5281 0 0,-16 0 3930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0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7954 1492 928 0 0,'6'-17'4774'0'0,"8"-30"-1"0"0,-4-18 478 0 0,-6-67-2148 0 0,-1 21-2166 0 0,8-74-661 0 0,-7 90-208 0 0,2-67 493 0 0,-11 38-175 0 0,3 69-330 0 0,-11-64-3 0 0,12 108-53 0 0,0 1-72 0 0,-1 0-1 0 0,0 1 1 0 0,0 0 0 0 0,-1-1 0 0 0,-8-16-1 0 0,11 24-18 0 0,-1 1-1 0 0,0 0 1 0 0,-1 0 0 0 0,1 0-1 0 0,0-1 1 0 0,0 1-1 0 0,0 0 1 0 0,-1 0-1 0 0,1 0 1 0 0,0 1-1 0 0,-1-1 1 0 0,1 0-1 0 0,-1 0 1 0 0,1 1-1 0 0,-1-1 1 0 0,1 1-1 0 0,-1 0 1 0 0,0-1-1 0 0,1 1 1 0 0,-1 0-1 0 0,1 0 1 0 0,-1 0-1 0 0,0 0 1 0 0,-1 0-1 0 0,-7 1 30 0 0,1 0-1 0 0,0 1 0 0 0,-11 3 0 0 0,3-1 29 0 0,8-2 61 0 0,-1-1 0 0 0,0 0 0 0 0,1-1 0 0 0,-1 0 0 0 0,0 0 0 0 0,0-1 0 0 0,-14-3 1 0 0,-6-4-117 0 0,-30-12 1 0 0,5 2-25 0 0,-131-39-133 0 0,176 55 237 0 0,-130-35 25 0 0,43 17-12 0 0,-71-12-142 0 0,28 8-107 0 0,-122-17-684 0 0,-86 17-112 0 0,-66 24 242 0 0,268 3 677 0 0,-10 0 78 0 0,-133 1 22 0 0,52-10 62 0 0,-77-1-175 0 0,125 3 18 0 0,-511 8-258 0 0,638-2 253 0 0,-367 26-996 0 0,303-18 264 0 0,-63 7-260 0 0,-227 15 910 0 0,14-23 160 0 0,52-4-105 0 0,66 11 267 0 0,-58 4 86 0 0,-14 10 267 0 0,70-4 405 0 0,168-15-32 0 0,-204 46-1 0 0,181-28-443 0 0,140-29-524 0 0,-10 4-177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53 4881 0 0,'1'-2'588'0'0,"0"0"0"0"0,0 0 0 0 0,0 0 1 0 0,-1-1-1 0 0,1 1 0 0 0,-1 0 0 0 0,0-1 0 0 0,0 1 0 0 0,0 0 1 0 0,0-1-1 0 0,0 1 0 0 0,-1-5 0 0 0,0 6-505 0 0,0 0 1 0 0,1 0-1 0 0,-1 0 0 0 0,0 0 1 0 0,0-1-1 0 0,0 2 0 0 0,0-1 1 0 0,0 0-1 0 0,0 0 0 0 0,0 0 1 0 0,0 0-1 0 0,0 1 0 0 0,0-1 1 0 0,-1 0-1 0 0,1 1 0 0 0,0-1 1 0 0,0 1-1 0 0,-1-1 0 0 0,1 1 1 0 0,0 0-1 0 0,-1 0 0 0 0,1-1 1 0 0,-2 1-1 0 0,-6-1-120 0 0,0 1 0 0 0,-1-1 0 0 0,1 2 0 0 0,0-1-1 0 0,0 1 1 0 0,-1 1 0 0 0,1-1 0 0 0,0 2 0 0 0,0-1 0 0 0,1 1 0 0 0,-1 1-1 0 0,-12 6 1 0 0,20-10 19 0 0,1 0 0 0 0,-1 1-1 0 0,0-1 1 0 0,0 0 0 0 0,1 1 0 0 0,-1-1-1 0 0,0 1 1 0 0,1-1 0 0 0,-1 1-1 0 0,1-1 1 0 0,-1 1 0 0 0,0 0-1 0 0,1-1 1 0 0,0 1 0 0 0,-1 0-1 0 0,1-1 1 0 0,-1 1 0 0 0,1 0 0 0 0,0 0-1 0 0,-1 0 1 0 0,1-1 0 0 0,0 1-1 0 0,0 0 1 0 0,0 0 0 0 0,-1 0-1 0 0,1-1 1 0 0,0 1 0 0 0,0 0 0 0 0,0 0-1 0 0,0 0 1 0 0,1 0 0 0 0,-1-1-1 0 0,0 1 1 0 0,0 0 0 0 0,0 0-1 0 0,1 0 1 0 0,-1-1 0 0 0,0 1 0 0 0,1 0-1 0 0,-1 0 1 0 0,1-1 0 0 0,-1 1-1 0 0,1 0 1 0 0,-1-1 0 0 0,1 1-1 0 0,-1-1 1 0 0,1 1 0 0 0,0 0 0 0 0,0 0-1 0 0,6 4 92 0 0,0 1 0 0 0,0-2 1 0 0,0 1-1 0 0,8 3 0 0 0,-6-3-58 0 0,29 16 63 0 0,-17-10 112 0 0,-1 1 1 0 0,20 14-1 0 0,-36-22 8 0 0,1 0 0 0 0,-1 0 0 0 0,-1 0 0 0 0,1 1 0 0 0,-1-1 0 0 0,1 1 0 0 0,-1 0 0 0 0,3 7 0 0 0,-6-11-88 0 0,0 0 0 0 0,0 0 0 0 0,0 1 0 0 0,0-1 1 0 0,0 0-1 0 0,0 1 0 0 0,0-1 0 0 0,-1 0 0 0 0,1 1 1 0 0,0-1-1 0 0,-1 0 0 0 0,1 0 0 0 0,-1 1 0 0 0,1-1 0 0 0,-1 0 1 0 0,1 0-1 0 0,-1 0 0 0 0,0 0 0 0 0,0 0 0 0 0,0 0 1 0 0,0 0-1 0 0,1 0 0 0 0,-1 0 0 0 0,0 0 0 0 0,-3 1 0 0 0,-27 19 1090 0 0,31-21-1193 0 0,-9 4 73 0 0,-1 0 0 0 0,0-1 0 0 0,0 0 0 0 0,0-1 0 0 0,0 0 0 0 0,0 0 0 0 0,0-1 0 0 0,0 0 0 0 0,-1-1 0 0 0,1 0 0 0 0,0-1 0 0 0,0 0 0 0 0,-1-1 0 0 0,1 0-1 0 0,0 0 1 0 0,0-1 0 0 0,1 0 0 0 0,-18-9 0 0 0,27 12-122 0 0,-1-1-1 0 0,0 1 1 0 0,0-1 0 0 0,1 0-1 0 0,-1 1 1 0 0,0-1-1 0 0,1 0 1 0 0,-1 0-1 0 0,1 1 1 0 0,-1-1 0 0 0,1 0-1 0 0,-1 0 1 0 0,1 0-1 0 0,-1 0 1 0 0,1 0-1 0 0,0 0 1 0 0,-1 0-1 0 0,1 1 1 0 0,0-1 0 0 0,0 0-1 0 0,0 0 1 0 0,0 0-1 0 0,0 0 1 0 0,0 0-1 0 0,0 0 1 0 0,0 0 0 0 0,0 0-1 0 0,1 0 1 0 0,-1 0-1 0 0,1-1 1 0 0,-1 0-76 0 0,1-1 1 0 0,0 1-1 0 0,0 0 1 0 0,0 0-1 0 0,0 0 1 0 0,0 0-1 0 0,0 0 1 0 0,1 1-1 0 0,-1-1 1 0 0,1 0-1 0 0,-1 1 1 0 0,4-3-1 0 0,6-3-217 0 0,1 1-1 0 0,-1 0 1 0 0,1 1 0 0 0,19-6 0 0 0,14-6-40 0 0,-5 1 245 0 0,-20 8 150 0 0,0-1-1 0 0,-1 0 0 0 0,20-13 1 0 0,-30 15 16 0 0,-4 4 0 0 0,0 0 0 0 0,0-1 1 0 0,0 0-1 0 0,0 0 0 0 0,0-1 1 0 0,-1 1-1 0 0,0-1 0 0 0,4-6 1 0 0,-1 3 96 0 0,-6 7-70 0 0,0 0-1 0 0,0 0 1 0 0,0 0-1 0 0,0 0 0 0 0,0 0 1 0 0,0 0-1 0 0,-1-1 0 0 0,1 1 1 0 0,0 0-1 0 0,-1 0 1 0 0,1-1-1 0 0,-1 1 0 0 0,0 0 1 0 0,1-3 613 0 0,-4 3-362 0 0,3 1-320 0 0,-1 0 1 0 0,1 0 0 0 0,-1-1 0 0 0,1 1 0 0 0,-1 0 0 0 0,1 0 0 0 0,-1 0 0 0 0,1 0 0 0 0,-1 0 0 0 0,1 0 0 0 0,0 0-1 0 0,-1 0 1 0 0,1 0 0 0 0,-1 0 0 0 0,1 0 0 0 0,-1 0 0 0 0,1 0 0 0 0,-1 0 0 0 0,0 1 0 0 0,-5 3-47 0 0,0 0 0 0 0,1 1-1 0 0,-1 0 1 0 0,1 0 0 0 0,-6 7 0 0 0,2-2 74 0 0,7-7-7 0 0,-1 1 1 0 0,1-1-1 0 0,0 1 0 0 0,0-1 1 0 0,0 1-1 0 0,0-1 0 0 0,1 1 1 0 0,0 0-1 0 0,-2 5 0 0 0,-5 38 217 0 0,7-34-177 0 0,1-11-40 0 0,0 1 0 0 0,0-1 0 0 0,0 1-1 0 0,1-1 1 0 0,-1 1 0 0 0,1-1 0 0 0,-1 0 0 0 0,2 3 0 0 0,1 7 19 0 0,-3-10 5 0 0,1-1 1 0 0,-1 1-1 0 0,0-1 0 0 0,0 0 0 0 0,1 1 0 0 0,-1-1 1 0 0,1 1-1 0 0,-1-1 0 0 0,1 0 0 0 0,0 1 1 0 0,-1-1-1 0 0,1 0 0 0 0,0 0 0 0 0,0 0 1 0 0,0 0-1 0 0,0 0 0 0 0,0 1 0 0 0,0-2 0 0 0,0 1 1 0 0,0 0-1 0 0,1 0 0 0 0,-1 0 0 0 0,0 0 1 0 0,1-1-1 0 0,-1 1 0 0 0,0-1 0 0 0,1 1 0 0 0,-1-1 1 0 0,0 1-1 0 0,1-1 0 0 0,-1 0 0 0 0,1 0 1 0 0,-1 0-1 0 0,1 0 0 0 0,-1 0 0 0 0,1 0 1 0 0,-1 0-1 0 0,1 0 0 0 0,-1 0 0 0 0,3-1 0 0 0,4 0 3 0 0,1-1 1 0 0,0 1-1 0 0,-1-1 0 0 0,1-1 0 0 0,-1 0 0 0 0,0 0 0 0 0,0 0 0 0 0,0-1 0 0 0,0 0 0 0 0,0-1 0 0 0,-1 0 0 0 0,0 0 0 0 0,0-1 0 0 0,0 1 0 0 0,-1-1 0 0 0,9-11 0 0 0,8-7-67 0 0,5-5 18 0 0,-26 27 16 0 0,-1 0 1 0 0,1 0-1 0 0,-1 0 1 0 0,0-1-1 0 0,0 1 1 0 0,0-1-1 0 0,0 1 1 0 0,0-1-1 0 0,-1 1 0 0 0,1-1 1 0 0,-1 1-1 0 0,1-6 1 0 0,-1 7 0 0 0,0 0 0 0 0,0 0 0 0 0,0 1 0 0 0,1-1 0 0 0,-1 0 0 0 0,0 0 0 0 0,1 0 0 0 0,-1 0 0 0 0,0 0 0 0 0,1 1 0 0 0,-1-1-1 0 0,1 0 1 0 0,-1 0 0 0 0,2-1 0 0 0,1 0 77 0 0,-4 4 85 0 0,-6 9-257 0 0,-1 0 0 0 0,2 0 0 0 0,-1 1 0 0 0,2 0-1 0 0,-1 1 1 0 0,2-1 0 0 0,0 1 0 0 0,0 0 0 0 0,1 0 0 0 0,1 1 0 0 0,-2 17-1 0 0,4-30 62 0 0,0 0-1 0 0,0 0 1 0 0,0 0-1 0 0,0 0 0 0 0,0 0 1 0 0,0 0-1 0 0,0 0 0 0 0,0 0 1 0 0,0 0-1 0 0,1 0 0 0 0,-1 0 1 0 0,0 0-1 0 0,1 0 0 0 0,-1 0 1 0 0,1 0-1 0 0,-1 0 0 0 0,1-1 1 0 0,-1 1-1 0 0,1 0 0 0 0,0 0 1 0 0,-1 0-1 0 0,1-1 0 0 0,1 2 1 0 0,-1-1-168 0 0,1-1-1 0 0,-1 1 1 0 0,1-1 0 0 0,-1 1 0 0 0,1-1 0 0 0,-1 0-1 0 0,1 1 1 0 0,-1-1 0 0 0,1 0 0 0 0,-1 0 0 0 0,1 0-1 0 0,-1 0 1 0 0,1 0 0 0 0,1-1 0 0 0,7-1-2338 0 0,-1-1 0 0 0,0 0-1 0 0,17-9 1 0 0,-22 10 1030 0 0,6-3 1092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33 120 2681 0 0,'-1'0'171'0'0,"0"-1"-1"0"0,0 1 1 0 0,1-1 0 0 0,-1 1 0 0 0,0 0 0 0 0,0 0 0 0 0,0-1 0 0 0,0 1 0 0 0,1 0 0 0 0,-1 0 0 0 0,0 0 0 0 0,0 0 0 0 0,0 0 0 0 0,0 0 0 0 0,0 0 0 0 0,1 0 0 0 0,-1 0-1 0 0,0 0 1 0 0,0 1 0 0 0,0-1 0 0 0,0 0 0 0 0,1 0 0 0 0,-1 1 0 0 0,0-1 0 0 0,0 1 0 0 0,0-1 0 0 0,1 1 0 0 0,-1-1 0 0 0,0 1 0 0 0,1-1 0 0 0,-1 1 0 0 0,1 0 0 0 0,-1-1 0 0 0,0 1-1 0 0,1 0 1 0 0,-1-1 0 0 0,1 1 0 0 0,0 0 0 0 0,-1 0 0 0 0,1-1 0 0 0,0 1 0 0 0,-1 0 0 0 0,1 0 0 0 0,0 0 0 0 0,0 1 0 0 0,-1 0-79 0 0,1 0 0 0 0,0 0 0 0 0,-1 0 0 0 0,1 0 0 0 0,0 0 0 0 0,1 0 0 0 0,-1 0 0 0 0,0 0 0 0 0,0 0 0 0 0,1 0 0 0 0,0 0 0 0 0,-1 0 0 0 0,1 0 0 0 0,0 0 0 0 0,0-1 0 0 0,0 1 0 0 0,0 0 0 0 0,0 0 0 0 0,1 1 0 0 0,3 1 114 0 0,0 0 0 0 0,0-1 1 0 0,0 1-1 0 0,0-1 0 0 0,1 0 0 0 0,-1-1 0 0 0,1 1 1 0 0,0-1-1 0 0,8 2 0 0 0,-4-2 109 0 0,0 0-1 0 0,-1 0 0 0 0,1-1 1 0 0,0 0-1 0 0,13-1 1 0 0,-19-1-203 0 0,0 1 0 0 0,0-1 0 0 0,0 0 0 0 0,0 0 0 0 0,0-1 0 0 0,0 1 0 0 0,-1-1 0 0 0,1 1 0 0 0,-1-1 0 0 0,1-1 1 0 0,-1 1-1 0 0,0 0 0 0 0,1-1 0 0 0,-1 1 0 0 0,-1-1 0 0 0,1 0 0 0 0,0 0 0 0 0,-1 0 0 0 0,1-1 0 0 0,-1 1 0 0 0,0 0 0 0 0,0-1 0 0 0,0 0 0 0 0,-1 1 0 0 0,1-1 1 0 0,-1 0-1 0 0,0 0 0 0 0,0 0 0 0 0,0 0 0 0 0,-1 0 0 0 0,1-7 0 0 0,5-18 998 0 0,-5 26-1023 0 0,0 0 0 0 0,0 1-1 0 0,0-1 1 0 0,-1 1 0 0 0,1-1-1 0 0,-1 0 1 0 0,0 0-1 0 0,0 1 1 0 0,0-1 0 0 0,0 0-1 0 0,0 1 1 0 0,-1-1 0 0 0,1 0-1 0 0,-1 1 1 0 0,1-1 0 0 0,-1 0-1 0 0,-1-2 1 0 0,0 2-110 0 0,0 0 0 0 0,0 0 1 0 0,-1 0-1 0 0,1 0 0 0 0,0 1 0 0 0,-1-1 0 0 0,0 1 1 0 0,1-1-1 0 0,-1 1 0 0 0,0 0 0 0 0,0 0 1 0 0,-1 0-1 0 0,1 1 0 0 0,0-1 0 0 0,0 1 0 0 0,-1 0 1 0 0,1 0-1 0 0,-1 0 0 0 0,1 0 0 0 0,-1 0 1 0 0,0 1-1 0 0,1-1 0 0 0,-1 1 0 0 0,1 0 1 0 0,-8 1-1 0 0,5 0-135 0 0,0-1 0 0 0,-1 1 0 0 0,1 0-1 0 0,0 1 1 0 0,0 0 0 0 0,0 0 0 0 0,0 0 0 0 0,1 0 0 0 0,-1 1 0 0 0,0 0 0 0 0,1 0 0 0 0,0 1 0 0 0,0 0 0 0 0,-7 6 0 0 0,9-8-137 0 0,1 1 0 0 0,0 0 0 0 0,1 0 0 0 0,-1-1 0 0 0,0 1 0 0 0,1 0 0 0 0,-1 0 0 0 0,1 0 0 0 0,0 1 0 0 0,0-1 0 0 0,1 0 0 0 0,-1 0 0 0 0,0 1 1 0 0,1-1-1 0 0,0 0 0 0 0,0 1 0 0 0,0-1 0 0 0,0 0 0 0 0,1 0 0 0 0,-1 1 0 0 0,1-1 0 0 0,0 0 0 0 0,0 0 0 0 0,0 1 0 0 0,0-1 0 0 0,0 0 1 0 0,1 0-1 0 0,-1 0 0 0 0,1-1 0 0 0,0 1 0 0 0,0 0 0 0 0,0-1 0 0 0,5 5 0 0 0,3 1-1837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 2168 0 0,'7'-12'6873'0'0,"-7"11"-6779"0"0,0 1 0 0 0,0 0 0 0 0,0 0-1 0 0,1 0 1 0 0,-1 0 0 0 0,0 0 0 0 0,0 0-1 0 0,0 0 1 0 0,0 0 0 0 0,0 0-1 0 0,0 0 1 0 0,1 0 0 0 0,-1 0 0 0 0,0 0-1 0 0,0 0 1 0 0,0 0 0 0 0,0 0 0 0 0,0 0-1 0 0,1 0 1 0 0,-1 0 0 0 0,0 0 0 0 0,0 0-1 0 0,1 1 1126 0 0,-1-1-1125 0 0,1 2 34 0 0,0-1 0 0 0,-1 0 0 0 0,0 1 0 0 0,1-1 0 0 0,-1 0 0 0 0,0 1 0 0 0,0-1 0 0 0,0 0 0 0 0,0 1 1 0 0,0-1-1 0 0,0 1 0 0 0,0-1 0 0 0,0 0 0 0 0,-1 1 0 0 0,1 0 0 0 0,-2 6 168 0 0,0 0 167 0 0,0 0 1 0 0,0-1-1 0 0,-1 1 0 0 0,-5 9 1 0 0,6-13-239 0 0,0 0 1 0 0,0 1 0 0 0,0-1-1 0 0,0 1 1 0 0,1-1 0 0 0,-2 9-1 0 0,3-12-199 0 0,-1 1 0 0 0,1-1 0 0 0,0 1-1 0 0,0-1 1 0 0,0 0 0 0 0,1 1 0 0 0,-1-1-1 0 0,0 1 1 0 0,0-1 0 0 0,1 0 0 0 0,-1 1 0 0 0,1-1-1 0 0,-1 0 1 0 0,1 1 0 0 0,0-1 0 0 0,-1 0-1 0 0,1 0 1 0 0,0 1 0 0 0,0-1 0 0 0,0 0 0 0 0,0 0-1 0 0,0 0 1 0 0,0 0 0 0 0,0 0 0 0 0,2 1-1 0 0,0-1 30 0 0,0 1 0 0 0,0 0 0 0 0,0-1-1 0 0,0 0 1 0 0,1 0 0 0 0,-1 0 0 0 0,0 0 0 0 0,1 0-1 0 0,-1 0 1 0 0,1-1 0 0 0,-1 0 0 0 0,1 0-1 0 0,-1 0 1 0 0,1 0 0 0 0,-1 0 0 0 0,0-1-1 0 0,1 1 1 0 0,5-3 0 0 0,3-1 22 0 0,-1-1 1 0 0,1-1-1 0 0,20-13 1 0 0,-20 11-57 0 0,28-12 1 0 0,-32 15-1 0 0,1 1 1 0 0,-1-1-1 0 0,0 0 0 0 0,0-1 1 0 0,0 0-1 0 0,-1 0 0 0 0,8-9 1 0 0,-17 17 9 0 0,-8 14-87 0 0,1-1 0 0 0,0 1-1 0 0,-7 18 1 0 0,16-32 51 0 0,-1-1-1 0 0,1 0 1 0 0,0 1-1 0 0,0-1 1 0 0,0 1-1 0 0,0-1 1 0 0,1 1-1 0 0,-1-1 0 0 0,0 1 1 0 0,0-1-1 0 0,1 1 1 0 0,-1-1-1 0 0,1 0 1 0 0,0 1-1 0 0,-1-1 1 0 0,1 0-1 0 0,0 0 0 0 0,1 3 1 0 0,5 9-235 0 0,-7-12 75 0 0,5 1-640 0 0,-5-2 747 0 0,1 1-1 0 0,-1-1 1 0 0,1 0 0 0 0,-1 1-1 0 0,0-1 1 0 0,1 0 0 0 0,-1 1-1 0 0,1-1 1 0 0,-1 0 0 0 0,1 0-1 0 0,-1 0 1 0 0,1 1 0 0 0,0-1-1 0 0,-1 0 1 0 0,1 0 0 0 0,-1 0-1 0 0,1 0 1 0 0,-1 0 0 0 0,1 0-1 0 0,0 0 1 0 0,9-3-1013 0 0,1 1 0 0 0,-1-1 0 0 0,0-1-1 0 0,0 0 1 0 0,0-1 0 0 0,-1 0 0 0 0,1 0 0 0 0,-1-1 0 0 0,11-9 0 0 0,-2 3 1457 0 0,-18 13-214 0 0,1 0-1 0 0,-1-1 1 0 0,0 1-1 0 0,0-1 1 0 0,1 1-1 0 0,-1-1 1 0 0,0 1-1 0 0,0-1 1 0 0,0 1 0 0 0,1 0-1 0 0,-1-1 1 0 0,0 1-1 0 0,0-1 1 0 0,0 1-1 0 0,0 0 1 0 0,0-1-1 0 0,0 1 1 0 0,0 0 0 0 0,-1-1-1 0 0,1 1 1 0 0,0 0-1 0 0,0 2-87 0 0,0 0 23 0 0,1 0 0 0 0,0 1 0 0 0,0-1 0 0 0,0 0-1 0 0,0 0 1 0 0,0 0 0 0 0,1-1 0 0 0,-1 1 0 0 0,1 0 0 0 0,0 0 0 0 0,0-1-1 0 0,0 1 1 0 0,0-1 0 0 0,0 0 0 0 0,0 0 0 0 0,1 1 0 0 0,-1-2 0 0 0,1 1-1 0 0,0 0 1 0 0,-1 0 0 0 0,1-1 0 0 0,3 2 0 0 0,1 0 183 0 0,-1 0 1 0 0,1 0 0 0 0,0 0-1 0 0,0-1 1 0 0,0 0 0 0 0,0-1-1 0 0,0 1 1 0 0,0-1-1 0 0,10 0 1 0 0,-12-2-168 0 0,-1 1 0 0 0,0-1 1 0 0,1 0-1 0 0,-1 0 0 0 0,0-1 0 0 0,1 1 0 0 0,-1-1 0 0 0,0 0 1 0 0,0 0-1 0 0,0 0 0 0 0,-1-1 0 0 0,1 1 0 0 0,0-1 0 0 0,-1 0 1 0 0,0 0-1 0 0,0 0 0 0 0,0 0 0 0 0,4-6 0 0 0,-2 2 30 0 0,-1 1 0 0 0,0-1 0 0 0,-1 1 0 0 0,1-1 0 0 0,-2 0 0 0 0,1 0 0 0 0,-1-1 0 0 0,0 1 0 0 0,0 0 1 0 0,1-11-1 0 0,-3 15-123 0 0,-1 0 1 0 0,1 0 0 0 0,0 0 0 0 0,-1 0 0 0 0,0 0 0 0 0,0 0 0 0 0,0 0 0 0 0,0 0 0 0 0,0 0 0 0 0,-1 1 0 0 0,1-1 0 0 0,-1 0 0 0 0,1 1-1 0 0,-1-1 1 0 0,0 1 0 0 0,0-1 0 0 0,0 1 0 0 0,-1 0 0 0 0,1 0 0 0 0,0 0 0 0 0,-1 0 0 0 0,0 1 0 0 0,-3-3 0 0 0,2 2-75 0 0,0-1 0 0 0,0 1 1 0 0,-1 0-1 0 0,1 0 1 0 0,0 0-1 0 0,-1 1 0 0 0,0 0 1 0 0,1 0-1 0 0,-1 0 1 0 0,0 0-1 0 0,1 1 0 0 0,-1 0 1 0 0,0 0-1 0 0,-8 1 1 0 0,5 1-25 0 0,-1 1 0 0 0,1 0 1 0 0,0 0-1 0 0,0 0 0 0 0,0 1 1 0 0,0 1-1 0 0,1-1 1 0 0,0 1-1 0 0,-8 8 0 0 0,12-11 47 0 0,0 0 0 0 0,1 1-1 0 0,-1-1 1 0 0,1 1-1 0 0,0-1 1 0 0,0 1 0 0 0,0 0-1 0 0,0 0 1 0 0,0 0-1 0 0,1 0 1 0 0,0 1 0 0 0,-1-1-1 0 0,1 0 1 0 0,0 1 0 0 0,0-1-1 0 0,1 0 1 0 0,-1 1-1 0 0,1-1 1 0 0,0 1 0 0 0,0-1-1 0 0,0 1 1 0 0,0-1-1 0 0,0 1 1 0 0,1-1 0 0 0,1 7-1 0 0,-1-7 20 0 0,0 0-1 0 0,1 0 0 0 0,-1-1 1 0 0,1 1-1 0 0,-1 0 1 0 0,1-1-1 0 0,0 1 0 0 0,0-1 1 0 0,0 0-1 0 0,0 0 1 0 0,0 0-1 0 0,0 0 0 0 0,1 0 1 0 0,-1 0-1 0 0,4 2 0 0 0,-1-2 0 0 0,-1 0 0 0 0,1 0-1 0 0,-1-1 1 0 0,1 0-1 0 0,0 0 1 0 0,-1 0-1 0 0,1 0 1 0 0,9 0-1 0 0,-2-2-14 0 0,-1 1 0 0 0,0-2 0 0 0,0 1 0 0 0,0-2 0 0 0,0 0 0 0 0,0 0 0 0 0,15-7 0 0 0,-20 7 32 0 0,-1 0 1 0 0,1-1-1 0 0,9-7 1 0 0,-11 7 26 0 0,0 1 0 0 0,0-1 1 0 0,1 1-1 0 0,0 0 0 0 0,7-3 0 0 0,-9 6-34 0 0,-2 0 96 0 0,-1 15-377 0 0,-1-4 343 0 0,1 0 1 0 0,1 0-1 0 0,0 0 1 0 0,3 14-1 0 0,-3-21-522 0 0,0-1 0 0 0,0 0 0 0 0,1 0 0 0 0,-1 0 0 0 0,1 0 0 0 0,-1 0 0 0 0,4 4 0 0 0,-3-4-531 0 0,0-1 0 0 0,1 0-1 0 0,-1 0 1 0 0,0 0 0 0 0,0 0 0 0 0,1-1 0 0 0,-1 1 0 0 0,1-1 0 0 0,5 3-1 0 0,2-1 473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3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9210 0 0,'0'1'92'0'0,"1"0"-1"0"0,-1 0 1 0 0,0 0 0 0 0,1 0-1 0 0,-1-1 1 0 0,0 1 0 0 0,1 0-1 0 0,-1 0 1 0 0,1 0 0 0 0,0 0-1 0 0,-1-1 1 0 0,1 1 0 0 0,0 0-1 0 0,-1 0 1 0 0,1-1 0 0 0,0 1-1 0 0,0-1 1 0 0,-1 1-1 0 0,1-1 1 0 0,0 1 0 0 0,0-1-1 0 0,0 1 1 0 0,0-1 0 0 0,0 0-1 0 0,0 1 1 0 0,0-1 0 0 0,0 0-1 0 0,0 0 1 0 0,0 0 0 0 0,0 0-1 0 0,1 0 1 0 0,34 1 1289 0 0,-35-1-1382 0 0,13-2 297 0 0,1-1 1 0 0,0-1-1 0 0,-1-1 1 0 0,0 1 0 0 0,0-2-1 0 0,0 0 1 0 0,13-9-1 0 0,13-4-16 0 0,-25 12-169 0 0,-1 0-1 0 0,0-1 1 0 0,0 0-1 0 0,-1-1 1 0 0,14-12-1 0 0,-21 16-7 0 0,-1 0 0 0 0,0 0 1 0 0,0-1-1 0 0,-1 0 0 0 0,1 0 1 0 0,-1 0-1 0 0,0-1 0 0 0,-1 1 0 0 0,0-1 1 0 0,0 0-1 0 0,0 0 0 0 0,-1 0 1 0 0,2-10-1 0 0,-2 11-31 0 0,-1-1-1 0 0,-1 1 1 0 0,1 0-1 0 0,-1-1 1 0 0,-1 1 0 0 0,1 0-1 0 0,-1-1 1 0 0,0 1 0 0 0,0 0-1 0 0,-4-12 1 0 0,4 16-83 0 0,-1-1-1 0 0,1 1 1 0 0,0-1 0 0 0,-1 1 0 0 0,1 0 0 0 0,-1 0 0 0 0,0-1-1 0 0,0 1 1 0 0,0 0 0 0 0,0 1 0 0 0,0-1 0 0 0,0 0-1 0 0,0 1 1 0 0,-1-1 0 0 0,1 1 0 0 0,0-1 0 0 0,-1 1 0 0 0,1 0-1 0 0,-1 0 1 0 0,0 0 0 0 0,1 1 0 0 0,-1-1 0 0 0,0 1-1 0 0,1-1 1 0 0,-1 1 0 0 0,0 0 0 0 0,-3 0 0 0 0,-2 1-30 0 0,0 0 0 0 0,0 0 0 0 0,0 1 0 0 0,1-1 0 0 0,-1 2 0 0 0,1-1-1 0 0,0 1 1 0 0,-1 1 0 0 0,1-1 0 0 0,-11 8 0 0 0,-3 4 18 0 0,-36 34-1 0 0,46-38 42 0 0,1 0 1 0 0,0 1-1 0 0,1 0 0 0 0,0 0 1 0 0,-8 16-1 0 0,5-5 37 0 0,0 1 0 0 0,-8 28 0 0 0,18-44-54 0 0,-1 1 1 0 0,2 0 0 0 0,-1 0 0 0 0,1 0 0 0 0,0 0 0 0 0,1 0-1 0 0,0 0 1 0 0,1 0 0 0 0,0 0 0 0 0,0 0 0 0 0,4 14-1 0 0,-4-19 14 0 0,0-1-1 0 0,0 1 1 0 0,1 0-1 0 0,-1-1 0 0 0,1 1 1 0 0,0-1-1 0 0,0 0 1 0 0,0 0-1 0 0,0 1 0 0 0,1-1 1 0 0,-1 0-1 0 0,1-1 0 0 0,0 1 1 0 0,0 0-1 0 0,0-1 1 0 0,0 0-1 0 0,0 0 0 0 0,0 0 1 0 0,1 0-1 0 0,-1 0 1 0 0,1 0-1 0 0,-1-1 0 0 0,1 0 1 0 0,0 0-1 0 0,-1 0 0 0 0,1 0 1 0 0,0 0-1 0 0,0-1 1 0 0,4 0-1 0 0,-5 1-39 0 0,0-1-1 0 0,0 0 1 0 0,0-1-1 0 0,0 1 1 0 0,0 0 0 0 0,0-1-1 0 0,0 0 1 0 0,0 1 0 0 0,0-1-1 0 0,0-1 1 0 0,0 1-1 0 0,0 0 1 0 0,-1-1 0 0 0,1 1-1 0 0,0-1 1 0 0,-1 0-1 0 0,0 0 1 0 0,1 0 0 0 0,-1 0-1 0 0,0 0 1 0 0,0 0-1 0 0,0-1 1 0 0,3-4 0 0 0,23-29-321 0 0,-28 36 338 0 0,1-1 0 0 0,-1 1 0 0 0,0-1 0 0 0,0 1 0 0 0,1 0 1 0 0,-1-1-1 0 0,0 1 0 0 0,1-1 0 0 0,-1 1 0 0 0,1 0 0 0 0,-1-1 0 0 0,0 1 0 0 0,1 0 0 0 0,-1 0 0 0 0,1-1 0 0 0,-1 1 0 0 0,1 0 0 0 0,-1 0 0 0 0,1-1 0 0 0,-1 1 0 0 0,1 0 0 0 0,-1 0 0 0 0,1 0 0 0 0,-1 0 1 0 0,1 0-1 0 0,-1 0 0 0 0,1 0 0 0 0,-1 0 0 0 0,2 0 0 0 0,14 6-313 0 0,-9-2 409 0 0,1-3-82 0 0,0 1-1 0 0,0-1 1 0 0,0-1-1 0 0,0 0 1 0 0,-1 0-1 0 0,1 0 1 0 0,9-2-1 0 0,-2 0 100 0 0,0-1-1 0 0,27-10 1 0 0,-38 11-36 0 0,0 0 1 0 0,1-1-1 0 0,-1 0 1 0 0,-1 1-1 0 0,1-1 1 0 0,0-1-1 0 0,-1 1 0 0 0,1-1 1 0 0,-1 1-1 0 0,0-1 1 0 0,-1 0-1 0 0,1 0 1 0 0,0 0-1 0 0,2-6 1 0 0,-4 8 2 0 0,0-1 1 0 0,0 1 0 0 0,0 0 0 0 0,0 0 0 0 0,0-1-1 0 0,-1 1 1 0 0,1 0 0 0 0,-1-1 0 0 0,1 1 0 0 0,-1 0 0 0 0,0-1-1 0 0,0 1 1 0 0,0-1 0 0 0,0 1 0 0 0,0-1 0 0 0,-1 1-1 0 0,1 0 1 0 0,-1-1 0 0 0,1 1 0 0 0,-1 0 0 0 0,0-1-1 0 0,0 1 1 0 0,0 0 0 0 0,0 0 0 0 0,0 0 0 0 0,-1 0-1 0 0,1 0 1 0 0,-1 0 0 0 0,-2-3 0 0 0,1 3-108 0 0,0 0 0 0 0,-1 1 1 0 0,1-1-1 0 0,-1 1 0 0 0,1-1 1 0 0,-1 1-1 0 0,1 0 0 0 0,-1 0 0 0 0,0 1 1 0 0,1-1-1 0 0,-1 1 0 0 0,0 0 1 0 0,1 0-1 0 0,-1 0 0 0 0,-5 1 1 0 0,-7 2-210 0 0,0 0 1 0 0,-17 5 0 0 0,30-7 240 0 0,-2 1-18 0 0,0 0 0 0 0,0 0 0 0 0,0 0 0 0 0,0 0 0 0 0,0 1 0 0 0,1 0 0 0 0,-1 0 0 0 0,1 0 0 0 0,0 1 0 0 0,0-1 0 0 0,0 1 0 0 0,0 0 1 0 0,1 0-1 0 0,0 1 0 0 0,0-1 0 0 0,0 1 0 0 0,0-1 0 0 0,-2 7 0 0 0,2-5 23 0 0,1 1-1 0 0,0-1 1 0 0,0 1-1 0 0,0-1 1 0 0,1 1 0 0 0,0 0-1 0 0,1-1 1 0 0,-1 1-1 0 0,1 0 1 0 0,1 0 0 0 0,-1 0-1 0 0,1-1 1 0 0,0 1 0 0 0,3 9-1 0 0,-3-13 14 0 0,1 0-1 0 0,-1 0 1 0 0,1 0 0 0 0,0 0-1 0 0,0 0 1 0 0,0-1-1 0 0,0 1 1 0 0,1-1 0 0 0,-1 1-1 0 0,1-1 1 0 0,-1 0 0 0 0,1 0-1 0 0,0 0 1 0 0,0 0-1 0 0,0 0 1 0 0,0-1 0 0 0,0 0-1 0 0,0 1 1 0 0,0-1-1 0 0,5 1 1 0 0,-1 0-67 0 0,0 0-1 0 0,1-1 1 0 0,-1 0 0 0 0,0 0-1 0 0,1-1 1 0 0,-1 0 0 0 0,1 0-1 0 0,10-2 1 0 0,-5-1-1326 0 0,1-2 0 0 0,0 1 0 0 0,-1-2 0 0 0,18-9 0 0 0,-30 14 1252 0 0,17-7-3088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184 113 5977 0 0,'1'-10'1719'0'0,"1"1"-1"0"0,1 0 0 0 0,4-12 0 0 0,-6 19-1349 0 0,-1 0-240 0 0,0 1 1 0 0,1 0 0 0 0,-1-1-1 0 0,0 1 1 0 0,0-1 0 0 0,0 1-1 0 0,0 0 1 0 0,0-1 0 0 0,0 1-1 0 0,0 0 1 0 0,-1-1 0 0 0,1 1-1 0 0,0 0 1 0 0,-1-1 0 0 0,1 1-1 0 0,-1 0 1 0 0,1-1 0 0 0,-1 1-1 0 0,0 0 1 0 0,1 0 0 0 0,-1 0-1 0 0,0 0 1 0 0,0 0 0 0 0,0 0-1 0 0,0 0 1 0 0,-1-2 0 0 0,0 2-61 0 0,0-1 0 0 0,0 1 0 0 0,0 0 0 0 0,0-1 1 0 0,-1 1-1 0 0,1 0 0 0 0,0 0 0 0 0,0 0 0 0 0,-1 1 0 0 0,1-1 0 0 0,-1 0 1 0 0,1 1-1 0 0,-4-1 0 0 0,-1 2-71 0 0,0 0 1 0 0,1 1 0 0 0,-1-1-1 0 0,1 1 1 0 0,-7 4 0 0 0,0-2-27 0 0,6-1 24 0 0,1 0 0 0 0,-1 0-1 0 0,1 0 1 0 0,0 1 0 0 0,0-1 0 0 0,1 2 0 0 0,-1-1 0 0 0,1 0 0 0 0,0 1 0 0 0,0 0 0 0 0,1 1 0 0 0,-6 6-1 0 0,8-10-4 0 0,1 0 0 0 0,-1 1 0 0 0,1-1 0 0 0,0 1 0 0 0,-1-1-1 0 0,1 1 1 0 0,0-1 0 0 0,0 1 0 0 0,1 0 0 0 0,-1-1 0 0 0,1 1-1 0 0,-1 0 1 0 0,1 0 0 0 0,0-1 0 0 0,0 1 0 0 0,0 0-1 0 0,0 0 1 0 0,0 0 0 0 0,1-1 0 0 0,-1 1 0 0 0,1 0 0 0 0,0-1-1 0 0,0 1 1 0 0,0 0 0 0 0,0-1 0 0 0,0 1 0 0 0,1-1 0 0 0,-1 1-1 0 0,1-1 1 0 0,0 0 0 0 0,-1 0 0 0 0,3 3 0 0 0,2-1 31 0 0,-1 1 0 0 0,0-1 0 0 0,1 0 1 0 0,0-1-1 0 0,0 1 0 0 0,0-1 0 0 0,0 0 1 0 0,0-1-1 0 0,1 0 0 0 0,-1 0 1 0 0,1 0-1 0 0,0-1 0 0 0,0 1 0 0 0,-1-2 1 0 0,1 1-1 0 0,0-1 0 0 0,0 0 0 0 0,0 0 1 0 0,0-1-1 0 0,-1 0 0 0 0,1 0 0 0 0,0-1 1 0 0,-1 1-1 0 0,1-2 0 0 0,-1 1 0 0 0,1-1 1 0 0,-1 0-1 0 0,0 0 0 0 0,0 0 0 0 0,-1-1 1 0 0,10-7-1 0 0,-6-1 121 0 0,2-2 206 0 0,-11 14-342 0 0,1 0 1 0 0,-1 0-1 0 0,0 0 0 0 0,0-1 1 0 0,1 1-1 0 0,-1 0 1 0 0,0 0-1 0 0,0 0 0 0 0,1-1 1 0 0,-1 1-1 0 0,0 0 0 0 0,0-1 1 0 0,1 1-1 0 0,-1 0 1 0 0,0 0-1 0 0,0-1 0 0 0,0 1 1 0 0,0 0-1 0 0,0-1 0 0 0,0 1 1 0 0,0 0-1 0 0,1-1 0 0 0,-1 1 1 0 0,0 0-1 0 0,0-1 1 0 0,-1 1-20 0 0,1 0 0 0 0,0 0 0 0 0,-1 0 1 0 0,1 0-1 0 0,0 0 0 0 0,0 0 1 0 0,-1 0-1 0 0,1 1 0 0 0,0-1 1 0 0,0 0-1 0 0,-1 0 0 0 0,1 0 0 0 0,0 0 1 0 0,0 0-1 0 0,0 1 0 0 0,-1-1 1 0 0,1 0-1 0 0,0 0 0 0 0,0 1 1 0 0,0-1-1 0 0,0 0 0 0 0,-1 0 0 0 0,1 0 1 0 0,0 1-1 0 0,0-1 0 0 0,0 0 1 0 0,0 1-1 0 0,0-1 0 0 0,0 0 1 0 0,0 0-1 0 0,0 1 0 0 0,0-1 0 0 0,0 0 1 0 0,0 0-1 0 0,0 1 0 0 0,0-1 1 0 0,-1 1-3 0 0,1 0 0 0 0,0 0 0 0 0,0 0 0 0 0,0 0 0 0 0,-1 0 0 0 0,1 0 0 0 0,0-1 0 0 0,0 1 0 0 0,0 0 0 0 0,0 0 0 0 0,0 0 0 0 0,1 0 1 0 0,-1 0-1 0 0,0 0 0 0 0,0 0 0 0 0,0-1 0 0 0,1 1 0 0 0,-1 0 0 0 0,1 0 0 0 0,-1 0 0 0 0,0-1 0 0 0,2 3 0 0 0,0-2 9 0 0,-1 1 0 0 0,1 0-1 0 0,0 0 1 0 0,0-1 0 0 0,0 1-1 0 0,0-1 1 0 0,0 0 0 0 0,3 2-1 0 0,4 0 39 0 0,-1 1-1 0 0,1-2 0 0 0,13 4 1 0 0,-11-4 47 0 0,-1 0 0 0 0,1-1 0 0 0,0-1 0 0 0,-1 0 0 0 0,17-1 0 0 0,-23 0-7 0 0,1 1 0 0 0,0-1 0 0 0,-1 0 0 0 0,1-1 0 0 0,-1 1 0 0 0,0-1 0 0 0,1 0-1 0 0,-1 0 1 0 0,0 0 0 0 0,0-1 0 0 0,0 1 0 0 0,0-1 0 0 0,-1 0 0 0 0,7-6 0 0 0,-6 3 53 0 0,-1 1 0 0 0,0 0 0 0 0,5-11 0 0 0,1-3 151 0 0,-7 15-206 0 0,0 0 0 0 0,-1 0 0 0 0,0 0-1 0 0,0 0 1 0 0,0-1 0 0 0,-1 1 0 0 0,1 0 0 0 0,-1 0 0 0 0,0-1 0 0 0,0 1-1 0 0,0 0 1 0 0,-2-6 0 0 0,2 6-23 0 0,-1 1 0 0 0,0 0 0 0 0,1 0 1 0 0,-1-1-1 0 0,0 1 0 0 0,-1 0 0 0 0,1 0 0 0 0,0 0 0 0 0,-1 1 0 0 0,0-1 0 0 0,0 0 1 0 0,1 0-1 0 0,-2 1 0 0 0,1-1 0 0 0,0 1 0 0 0,-5-4 0 0 0,4 4-89 0 0,-1 0 1 0 0,0 1-1 0 0,0-1 0 0 0,0 1 0 0 0,0 0 1 0 0,0 0-1 0 0,0 0 0 0 0,0 1 0 0 0,0-1 1 0 0,0 1-1 0 0,0 0 0 0 0,0 0 0 0 0,0 1 1 0 0,0-1-1 0 0,-1 1 0 0 0,1 0 1 0 0,0 0-1 0 0,1 0 0 0 0,-1 0 0 0 0,0 1 1 0 0,-6 3-1 0 0,-11 7-78 0 0,12-7 19 0 0,1 0 0 0 0,-1 1 0 0 0,1 0-1 0 0,-12 12 1 0 0,17-16 76 0 0,1 1 0 0 0,0 0-1 0 0,0-1 1 0 0,0 1 0 0 0,1 0-1 0 0,-1 0 1 0 0,1 0 0 0 0,-1 1-1 0 0,1-1 1 0 0,0 0 0 0 0,0 0 0 0 0,1 1-1 0 0,-1-1 1 0 0,1 0 0 0 0,-1 1-1 0 0,1-1 1 0 0,0 1 0 0 0,1 3-1 0 0,-1-3 21 0 0,1-1 0 0 0,0 1 0 0 0,0-1 0 0 0,0 1 0 0 0,0-1 0 0 0,0 0-1 0 0,1 1 1 0 0,-1-1 0 0 0,1 0 0 0 0,0 0 0 0 0,0 0 0 0 0,0 0 0 0 0,1 0 0 0 0,-1-1-1 0 0,1 1 1 0 0,-1-1 0 0 0,1 0 0 0 0,0 1 0 0 0,0-1 0 0 0,6 3 0 0 0,-6-3 12 0 0,1 0 0 0 0,0-1 0 0 0,0 1 1 0 0,0-1-1 0 0,0 0 0 0 0,0 0 0 0 0,0 0 0 0 0,0-1 1 0 0,0 0-1 0 0,0 1 0 0 0,1-1 0 0 0,-1-1 1 0 0,0 1-1 0 0,0-1 0 0 0,0 1 0 0 0,0-1 0 0 0,6-2 1 0 0,-4 0 0 0 0,0 1 0 0 0,-1-1 0 0 0,1-1 1 0 0,-1 1-1 0 0,1-1 0 0 0,-1 0 1 0 0,0 0-1 0 0,0 0 0 0 0,5-7 0 0 0,-3 3 7 0 0,-1-1 0 0 0,0 0-1 0 0,0-1 1 0 0,6-15-1 0 0,-2 14 22 0 0,-9 10-22 0 0,0 1 1 0 0,-1-1-1 0 0,1 1 1 0 0,0-1-1 0 0,-1 1 1 0 0,1-1-1 0 0,0 0 1 0 0,-1 1-1 0 0,1-1 1 0 0,-1 0-1 0 0,1 0 1 0 0,-1 1-1 0 0,1-1 1 0 0,-1 0 0 0 0,0 0-1 0 0,1 0 1 0 0,-1 0-1 0 0,0 0 1 0 0,0 1-1 0 0,0-1 1 0 0,0 0-1 0 0,1-2 1 0 0,-2 3-13 0 0,1 0 0 0 0,0 0 0 0 0,0 0 0 0 0,-1 0 0 0 0,1 0 0 0 0,0 0 0 0 0,0 0 0 0 0,-1 0 0 0 0,1 0 0 0 0,0 0-1 0 0,-1 0 1 0 0,1 0 0 0 0,0 0 0 0 0,0 0 0 0 0,-1 0 0 0 0,1 0 0 0 0,0 0 0 0 0,0 0 0 0 0,-1 0 0 0 0,1 0 0 0 0,0 0 0 0 0,0 0 0 0 0,-1 0 0 0 0,1 1 0 0 0,0-1 0 0 0,0 0 0 0 0,0 0 0 0 0,-1 0 0 0 0,1 1 0 0 0,0-1 0 0 0,0 0 0 0 0,0 0 0 0 0,0 0 0 0 0,-1 1 0 0 0,1-1 0 0 0,0 0 0 0 0,0 0 0 0 0,0 1 0 0 0,0 0-9 0 0,1-1 0 0 0,-1 1 0 0 0,0 0 0 0 0,1 0 0 0 0,-1 0 0 0 0,0 0 0 0 0,1 0 0 0 0,-1 0 0 0 0,0-1 0 0 0,0 1 0 0 0,0 0 0 0 0,0 0 0 0 0,0 0 0 0 0,0 0 0 0 0,0 0 0 0 0,0 0 0 0 0,-1 0 0 0 0,1 0 0 0 0,0 0 0 0 0,0-1 0 0 0,-1 1 0 0 0,1 0 0 0 0,-1 0 0 0 0,1 0 0 0 0,-1-1 0 0 0,1 1 0 0 0,-1 0 0 0 0,1 0 0 0 0,-1-1 0 0 0,0 1 0 0 0,1 0 0 0 0,-2 0 0 0 0,1 0 0 0 0,-1 0 0 0 0,1 0 0 0 0,0 0 0 0 0,0 0 0 0 0,0 0 0 0 0,-1 0 0 0 0,1 0 0 0 0,0 1 0 0 0,1-1 0 0 0,-1 0 0 0 0,0 1 0 0 0,0-1 0 0 0,0 1 0 0 0,1-1 0 0 0,-1 1 0 0 0,1-1 0 0 0,-1 1 0 0 0,1 0 0 0 0,0-1 0 0 0,-1 1 0 0 0,1-1 0 0 0,0 1 0 0 0,0 0 0 0 0,0-1 0 0 0,1 1 0 0 0,-1 2 0 0 0,0-2 3 0 0,0 1 0 0 0,0-1 0 0 0,0 0 0 0 0,0 1 0 0 0,1-1 0 0 0,-1 1 0 0 0,1-1 0 0 0,-1 1 0 0 0,1-1 0 0 0,0 0 0 0 0,0 1 0 0 0,0-1 0 0 0,0 0 0 0 0,1 0 0 0 0,-1 0 0 0 0,0 0 0 0 0,1 0 0 0 0,0 0 0 0 0,-1 0 0 0 0,4 2 0 0 0,6 8-2 0 0,-10-10 26 0 0,0-1 1 0 0,0 1-1 0 0,0-1 0 0 0,1 0 0 0 0,-1 0 0 0 0,0 0 0 0 0,0 0 0 0 0,1 1 0 0 0,-1-2 0 0 0,1 1 0 0 0,-1 0 0 0 0,1 0 0 0 0,-1 0 0 0 0,1-1 0 0 0,-1 1 0 0 0,1-1 0 0 0,0 1 0 0 0,-1-1 0 0 0,4 1 0 0 0,-1-1 21 0 0,1 0-1 0 0,-1-1 1 0 0,0 1-1 0 0,0-1 1 0 0,1 0-1 0 0,-1 0 1 0 0,0 0-1 0 0,0-1 1 0 0,0 1-1 0 0,0-1 1 0 0,0 0-1 0 0,-1 0 1 0 0,1 0 0 0 0,0-1-1 0 0,-1 1 1 0 0,0-1-1 0 0,4-3 1 0 0,5-7-46 0 0,0 0 0 0 0,19-28 0 0 0,-9 11 16 0 0,-19 26-15 0 0,-1 1-1 0 0,1-1 0 0 0,-1 1 0 0 0,-1-1 1 0 0,1 0-1 0 0,0 0 0 0 0,-1 0 1 0 0,2-5-1 0 0,-3 9-2 0 0,0-1 0 0 0,0 1-1 0 0,0 0 1 0 0,0-1 0 0 0,0 1 0 0 0,0 0 0 0 0,0-1 0 0 0,0 1 0 0 0,0 0-1 0 0,0 0 1 0 0,0-1 0 0 0,0 1 0 0 0,0 0 0 0 0,0-1 0 0 0,0 1-1 0 0,0 0 1 0 0,1 0 0 0 0,-1-1 0 0 0,0 1 0 0 0,0 0 0 0 0,0 0 0 0 0,1-1-1 0 0,-1 1 1 0 0,0 0 0 0 0,0 0 0 0 0,0 0 0 0 0,1 0 0 0 0,-1-1-1 0 0,0 1 1 0 0,0 0 0 0 0,1 0 0 0 0,-1 0 0 0 0,0 0 0 0 0,1 0 0 0 0,-1 0-1 0 0,0 0 1 0 0,0-1 0 0 0,1 1 0 0 0,-1 0 0 0 0,0 0 0 0 0,1 0-1 0 0,-1 0 1 0 0,0 0 0 0 0,1 1 0 0 0,-1-1 0 0 0,0 0 0 0 0,0 0 0 0 0,1 0-1 0 0,-1 0 1 0 0,0 0 0 0 0,1 0 0 0 0,-1 1 3 0 0,1-1-1 0 0,-1 1 1 0 0,1-1-1 0 0,-1 1 1 0 0,0-1-1 0 0,0 1 1 0 0,1-1-1 0 0,-1 1 1 0 0,0-1-1 0 0,0 1 1 0 0,1-1 0 0 0,-1 1-1 0 0,0 0 1 0 0,0-1-1 0 0,0 1 1 0 0,0-1-1 0 0,0 1 1 0 0,0 0-1 0 0,0-1 1 0 0,0 1-1 0 0,0-1 1 0 0,0 1 0 0 0,0 0-1 0 0,-1-1 1 0 0,1 1-1 0 0,0-1 1 0 0,0 1-1 0 0,-1 0 1 0 0,-1 3-1 0 0,1-1-1 0 0,-1 0 0 0 0,1 0 0 0 0,0 0 1 0 0,0 0-1 0 0,0 0 0 0 0,0 0 0 0 0,0 0 0 0 0,1 0 0 0 0,0 0 0 0 0,-1 0 0 0 0,1 3 0 0 0,1 9-2 0 0,-2-8 0 0 0,1-1 1 0 0,0 1 0 0 0,1-1-1 0 0,0 1 1 0 0,0-1 0 0 0,0 1-1 0 0,1-1 1 0 0,0 1 0 0 0,0-1-1 0 0,5 10 1 0 0,-6-15 18 0 0,0-1 1 0 0,-1 1-1 0 0,1 0 0 0 0,0 0 1 0 0,0 0-1 0 0,0 0 0 0 0,0 0 1 0 0,0-1-1 0 0,0 1 0 0 0,0-1 1 0 0,0 1-1 0 0,0 0 1 0 0,0-1-1 0 0,0 1 0 0 0,0-1 1 0 0,0 0-1 0 0,0 0 0 0 0,1 1 1 0 0,-1-1-1 0 0,0 0 0 0 0,0 0 1 0 0,0 0-1 0 0,0 0 1 0 0,1 0-1 0 0,-1 0 0 0 0,0 0 1 0 0,0-1-1 0 0,0 1 0 0 0,1 0 1 0 0,-1-1-1 0 0,0 1 0 0 0,0 0 1 0 0,2-2-1 0 0,4-2 48 0 0,1 0-1 0 0,-1 0 0 0 0,12-9 1 0 0,-12 8-78 0 0,15-12-18 0 0,0 0-1 0 0,-1-2 1 0 0,-1-1 0 0 0,24-31 0 0 0,-44 51 34 0 0,0 0 0 0 0,0 0 1 0 0,0 0-1 0 0,0 0 0 0 0,0-1 1 0 0,1 1-1 0 0,-1 0 0 0 0,0 0 1 0 0,0 0-1 0 0,0 0 0 0 0,0 0 1 0 0,0 0-1 0 0,0-1 0 0 0,0 1 1 0 0,0 0-1 0 0,0 0 0 0 0,0 0 1 0 0,0 0-1 0 0,1 0 1 0 0,-1 0-1 0 0,0 0 0 0 0,0 0 1 0 0,0 0-1 0 0,0-1 0 0 0,0 1 1 0 0,0 0-1 0 0,1 0 0 0 0,-1 0 1 0 0,0 0-1 0 0,0 0 0 0 0,0 0 1 0 0,0 0-1 0 0,0 0 0 0 0,0 0 1 0 0,1 0-1 0 0,-1 0 0 0 0,0 0 1 0 0,0 0-1 0 0,0 0 0 0 0,0 0 1 0 0,0 0-1 0 0,1 0 0 0 0,-1 0 1 0 0,0 0-1 0 0,0 1 0 0 0,0-1 1 0 0,0 0-1 0 0,0 10-49 0 0,-7 27-16 0 0,1-7-15 0 0,5-25 85 0 0,1 1 1 0 0,0 0 0 0 0,0-1-1 0 0,0 1 1 0 0,1 0 0 0 0,-1-1 0 0 0,1 1-1 0 0,1-1 1 0 0,2 8 0 0 0,-4-12-40 0 0,1 1 1 0 0,-1-1 0 0 0,1 1 0 0 0,0-1-1 0 0,0 0 1 0 0,0 1 0 0 0,0-1-1 0 0,0 0 1 0 0,0 0 0 0 0,0 1-1 0 0,0-1 1 0 0,1 0 0 0 0,-1 0-1 0 0,0-1 1 0 0,0 1 0 0 0,1 0 0 0 0,-1 0-1 0 0,1 0 1 0 0,-1-1 0 0 0,1 1-1 0 0,-1-1 1 0 0,1 1 0 0 0,-1-1-1 0 0,1 0 1 0 0,0 0 0 0 0,-1 0 0 0 0,1 0-1 0 0,-1 0 1 0 0,1 0 0 0 0,0 0-1 0 0,-1 0 1 0 0,1 0 0 0 0,-1-1-1 0 0,1 1 1 0 0,-1-1 0 0 0,1 1 0 0 0,2-2-1 0 0,14-5-2967 0 0,0-3-3676 0 0,-11 6 1798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90 5665 0 0,'-16'94'5075'0'0,"2"-22"-3163"0"0,6-47-1353 0 0,7-23-509 0 0,0 0 0 0 0,0-1 0 0 0,0 1 0 0 0,0 0 0 0 0,0 0 0 0 0,1 0 0 0 0,-1 0 0 0 0,1 0 0 0 0,-1 0 0 0 0,1 0 0 0 0,0 0 0 0 0,0 0 0 0 0,0 0 0 0 0,0 0 0 0 0,0 0 1 0 0,0 0-1 0 0,1 0 0 0 0,-1 0 0 0 0,1 0 0 0 0,0 3 0 0 0,1-2 5 0 0,-1-1 1 0 0,-1 1 0 0 0,1 0-1 0 0,0 0 1 0 0,-1 0-1 0 0,0 0 1 0 0,1 0 0 0 0,-1-1-1 0 0,0 1 1 0 0,0 0 0 0 0,-1 0-1 0 0,1 0 1 0 0,-1 3 0 0 0,1-6-10 0 0,0 0 1 0 0,0 0 0 0 0,0 0 0 0 0,1 0 0 0 0,-1 0 0 0 0,0 0-1 0 0,0 1 1 0 0,0-1 0 0 0,1 0 0 0 0,-1 0 0 0 0,0 0 0 0 0,0 0 0 0 0,0 0-1 0 0,1 0 1 0 0,-1 0 0 0 0,0 0 0 0 0,0 0 0 0 0,0 0 0 0 0,1 0-1 0 0,-1 0 1 0 0,0 0 0 0 0,0-1 0 0 0,0 1 0 0 0,1 0 0 0 0,-1 0-1 0 0,0 0 1 0 0,0 0 0 0 0,0 0 0 0 0,1 0 0 0 0,-1 0 0 0 0,0 0 0 0 0,0-1-1 0 0,0 1 1 0 0,0 0 0 0 0,0 0 0 0 0,1 0 0 0 0,-1 0 0 0 0,0-1-1 0 0,0 1 1 0 0,0 0 0 0 0,0 0 0 0 0,0 0 0 0 0,0-1 0 0 0,0 1 0 0 0,0 0-1 0 0,0 0 1 0 0,0 0 0 0 0,0-1 0 0 0,1 1 0 0 0,-1 0 0 0 0,0 0-1 0 0,-1 0 1 0 0,1-1 0 0 0,0 1 0 0 0,0 0 0 0 0,-1-24 752 0 0,2 20-765 0 0,-1 0 0 0 0,0 0-1 0 0,-1 0 1 0 0,1 0-1 0 0,-1 0 1 0 0,-1-4 0 0 0,1 4-25 0 0,1 1 0 0 0,-1 0-1 0 0,1 0 1 0 0,-1 0 0 0 0,1-1 0 0 0,0 1 0 0 0,1 0 0 0 0,-1 0 0 0 0,0 0 0 0 0,1-1 0 0 0,0 1 0 0 0,0 0 0 0 0,0 0 0 0 0,0 0 0 0 0,2-5 0 0 0,0 3-3 0 0,-1-1 1 0 0,0 1-1 0 0,-1-1 1 0 0,2-7 0 0 0,-2 1 28 0 0,1-7-126 0 0,1 0 1 0 0,5-22-1 0 0,-5 34 15 0 0,-1 0-1 0 0,1 0 1 0 0,0 1 0 0 0,0-1-1 0 0,1 1 1 0 0,0 0 0 0 0,0 0-1 0 0,0 0 1 0 0,8-7-1 0 0,-8 8 32 0 0,1 0 0 0 0,0 1-1 0 0,0-1 1 0 0,0 1-1 0 0,1 0 1 0 0,0 1 0 0 0,0-1-1 0 0,0 1 1 0 0,0 0-1 0 0,0 1 1 0 0,0-1 0 0 0,1 1-1 0 0,-1 0 1 0 0,1 1-1 0 0,-1 0 1 0 0,1 0 0 0 0,0 0-1 0 0,0 1 1 0 0,-1 0-1 0 0,1 0 1 0 0,0 1 0 0 0,7 1-1 0 0,-11-1 46 0 0,1 0 0 0 0,-1 1 0 0 0,0-1-1 0 0,0 1 1 0 0,1 0 0 0 0,-1 0 0 0 0,0 0-1 0 0,0 0 1 0 0,4 4 0 0 0,-1 1 67 0 0,1-1 1 0 0,10 15-1 0 0,-16-19-19 0 0,1 1 1 0 0,-1 0-1 0 0,0 0 0 0 0,0 0 0 0 0,0 0 0 0 0,0 0 0 0 0,-1 0 0 0 0,1 0 1 0 0,-1 0-1 0 0,0 0 0 0 0,0 0 0 0 0,0 0 0 0 0,0 0 0 0 0,0 0 1 0 0,-1 0-1 0 0,0 0 0 0 0,1 0 0 0 0,-1 0 0 0 0,0 0 0 0 0,0 0 0 0 0,-2 2 1 0 0,1 1 88 0 0,-1-1 1 0 0,0 0 0 0 0,1 0-1 0 0,-2-1 1 0 0,1 1 0 0 0,0-1-1 0 0,-1 0 1 0 0,0 1 0 0 0,0-2-1 0 0,-9 8 1 0 0,9-9-141 0 0,0-1-1 0 0,0 1 1 0 0,0-1-1 0 0,0 1 1 0 0,0-1-1 0 0,-1-1 0 0 0,1 1 1 0 0,0 0-1 0 0,-1-1 1 0 0,1 0-1 0 0,0 0 1 0 0,-1 0-1 0 0,1-1 1 0 0,0 0-1 0 0,-1 1 1 0 0,1-2-1 0 0,0 1 1 0 0,-4-2-1 0 0,-1 0-458 0 0,1 0-1 0 0,0-1 0 0 0,0 0 1 0 0,1 0-1 0 0,-1-1 1 0 0,1 0-1 0 0,0 0 1 0 0,-7-7-1 0 0,14 12 246 0 0,-1-1-1 0 0,1 1 1 0 0,-1-1-1 0 0,1 1 1 0 0,-1-1-1 0 0,1 1 1 0 0,-1-1 0 0 0,1 0-1 0 0,-1 1 1 0 0,1-1-1 0 0,0 0 1 0 0,0 1-1 0 0,-1-1 1 0 0,1 0 0 0 0,0 0-1 0 0,0 1 1 0 0,0-1-1 0 0,0 0 1 0 0,0 1-1 0 0,0-1 1 0 0,0 0 0 0 0,0 0-1 0 0,0 1 1 0 0,0-1-1 0 0,0 0 1 0 0,0 0 0 0 0,0 1-1 0 0,1-1 1 0 0,-1-1-1 0 0,5-2-1319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2681 0 0,'2'1'308'0'0,"0"0"0"0"0,-1 0 1 0 0,1 0-1 0 0,-1 1 0 0 0,1-1 1 0 0,-1 0-1 0 0,0 0 0 0 0,1 1 1 0 0,-1-1-1 0 0,2 3 0 0 0,-2-2 60 0 0,1 0 0 0 0,-1 0-1 0 0,0 0 1 0 0,1-1-1 0 0,0 1 1 0 0,-1-1 0 0 0,1 1-1 0 0,4 1 1 0 0,17 8 573 0 0,1-1 1 0 0,0-1-1 0 0,1-1 1 0 0,0-1-1 0 0,45 6 1 0 0,-68-13-853 0 0,0 0-1 0 0,0 0 1 0 0,0 0 0 0 0,1 0-1 0 0,-1-1 1 0 0,0 1 0 0 0,0-1 0 0 0,0 1-1 0 0,0-1 1 0 0,0 0 0 0 0,0 0 0 0 0,0 0-1 0 0,0 0 1 0 0,3-2 0 0 0,22-22 1116 0 0,-19 18-743 0 0,-7 5-368 0 0,0 1 0 0 0,1-1 1 0 0,-1 1-1 0 0,0-1 0 0 0,0 0 0 0 0,0 0 0 0 0,-1 0 1 0 0,1 0-1 0 0,0 1 0 0 0,-1-1 0 0 0,1 0 1 0 0,-1 0-1 0 0,1 0 0 0 0,-1 0 0 0 0,0 0 1 0 0,0-4-1 0 0,-5-35 933 0 0,2 24-686 0 0,3 13-315 0 0,-1 1 0 0 0,1 0-1 0 0,-1 0 1 0 0,0-1 0 0 0,0 1 0 0 0,0 0 0 0 0,-1 0 0 0 0,1 0 0 0 0,-1 0 0 0 0,1 0-1 0 0,-1 0 1 0 0,0 1 0 0 0,0-1 0 0 0,0 1 0 0 0,-1-1 0 0 0,1 1 0 0 0,-1 0-1 0 0,-4-4 1 0 0,3 4-66 0 0,0 0 0 0 0,-1 0 0 0 0,1 0 0 0 0,0 0 0 0 0,-1 1 0 0 0,0 0 0 0 0,1 0 0 0 0,-1 0 0 0 0,0 0 0 0 0,0 1 0 0 0,1 0 0 0 0,-7 0-1 0 0,1 0-12 0 0,0 1 0 0 0,0 1 0 0 0,0 0 0 0 0,1 0-1 0 0,-1 0 1 0 0,0 2 0 0 0,1-1 0 0 0,-13 7-1 0 0,17-7 37 0 0,1-1-1 0 0,0 1 1 0 0,0 0-1 0 0,0 0 1 0 0,0 0-1 0 0,0 1 1 0 0,1-1-1 0 0,-1 1 1 0 0,1 0-1 0 0,0 0 1 0 0,0 0-1 0 0,1 1 0 0 0,-1-1 1 0 0,1 1-1 0 0,0-1 1 0 0,0 1-1 0 0,0 0 1 0 0,-1 8-1 0 0,2-9 15 0 0,0 0 0 0 0,1 0-1 0 0,-1 0 1 0 0,1 0-1 0 0,0 1 1 0 0,0-1 0 0 0,1 0-1 0 0,-1 0 1 0 0,1 0-1 0 0,0 0 1 0 0,0 0 0 0 0,0 0-1 0 0,1 0 1 0 0,-1 0-1 0 0,5 6 1 0 0,-4-7 15 0 0,0 0 0 0 0,0-1 0 0 0,0 0 0 0 0,1 1 0 0 0,-1-1 0 0 0,1 0 0 0 0,0 0 0 0 0,-1-1 0 0 0,1 1 0 0 0,0 0 0 0 0,0-1 0 0 0,0 0 0 0 0,0 0 0 0 0,1 0 0 0 0,-1 0 0 0 0,0 0 0 0 0,0 0 0 0 0,0-1 0 0 0,1 0 0 0 0,4 0 0 0 0,2 0-28 0 0,0 0 0 0 0,0-1 0 0 0,0 0 1 0 0,0-1-1 0 0,0 0 0 0 0,-1-1 0 0 0,1 0 1 0 0,-1 0-1 0 0,0-1 0 0 0,0 0 0 0 0,0-1 0 0 0,0 1 1 0 0,-1-2-1 0 0,0 0 0 0 0,0 0 0 0 0,8-7 1 0 0,-13 10 11 0 0,-2 2 24 0 0,1 0 0 0 0,-1 0-1 0 0,1 0 1 0 0,-1-1 0 0 0,1 1 0 0 0,-1-1-1 0 0,0 1 1 0 0,0-1 0 0 0,0 1-1 0 0,0-1 1 0 0,0 0 0 0 0,0 0-1 0 0,0 1 1 0 0,0-1 0 0 0,-1 0-1 0 0,1 0 1 0 0,-1 0 0 0 0,1-3-1 0 0,-1 4-7 0 0,0 1-1 0 0,0-1 0 0 0,0 1 0 0 0,0 0 1 0 0,1-1-1 0 0,-1 1 0 0 0,0-1 0 0 0,0 1 1 0 0,0-1-1 0 0,1 1 0 0 0,-1 0 0 0 0,0-1 0 0 0,0 1 1 0 0,1-1-1 0 0,-1 1 0 0 0,0 0 0 0 0,1-1 1 0 0,-1 1-1 0 0,0 0 0 0 0,1 0 0 0 0,-1-1 1 0 0,1 1-1 0 0,0 0 0 0 0,2-3 339 0 0,-8 0 77 0 0,4 3-440 0 0,1 0-1 0 0,0 0 1 0 0,-1 0-1 0 0,1 0 1 0 0,0 0-1 0 0,-1 0 1 0 0,1 0-1 0 0,0 1 1 0 0,-1-1-1 0 0,1 0 1 0 0,0 0 0 0 0,-1 0-1 0 0,1 0 1 0 0,0 1-1 0 0,0-1 1 0 0,-1 0-1 0 0,1 0 1 0 0,0 1-1 0 0,0-1 1 0 0,-1 0-1 0 0,1 0 1 0 0,0 1-1 0 0,0-1 1 0 0,0 0-1 0 0,0 1 1 0 0,0-1-1 0 0,-1 0 1 0 0,1 1-1 0 0,0-1 1 0 0,0 0-1 0 0,0 1 1 0 0,0-1-1 0 0,0 0 1 0 0,0 1-1 0 0,0-1 1 0 0,0 0 0 0 0,0 1-1 0 0,0 13-210 0 0,1-10 204 0 0,-1 0-1 0 0,0-1 1 0 0,0 1-1 0 0,0 0 1 0 0,0-1-1 0 0,-2 7 1 0 0,0 18 4 0 0,2-11-32 0 0,0-12 38 0 0,0-1 0 0 0,0 1 0 0 0,1-1-1 0 0,-1 0 1 0 0,2 6 0 0 0,-1-9-2 0 0,-1 0 1 0 0,1 0-1 0 0,-1 0 1 0 0,1 1-1 0 0,0-1 0 0 0,-1 0 1 0 0,1 0-1 0 0,0 0 1 0 0,0 0-1 0 0,0 0 1 0 0,0 0-1 0 0,0 0 0 0 0,0-1 1 0 0,0 1-1 0 0,0 0 1 0 0,0-1-1 0 0,0 1 1 0 0,0 0-1 0 0,1-1 0 0 0,-1 1 1 0 0,2 0-1 0 0,0-1-323 0 0,-1 0 0 0 0,1 0-1 0 0,0 0 1 0 0,0 0 0 0 0,0 0 0 0 0,-1 0-1 0 0,1-1 1 0 0,0 1 0 0 0,0-1-1 0 0,-1 0 1 0 0,1 0 0 0 0,0 0-1 0 0,-1 0 1 0 0,1 0 0 0 0,-1-1 0 0 0,5-2-1 0 0,0-1-696 0 0,1-1 1 0 0,-1 1-1 0 0,12-14 0 0 0,3-7-1893 0 0,-11 12 2651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 5713 0 0,'0'14'6816'0'0,"-2"5"-3526"0"0,-10 49-677 0 0,11-63-2511 0 0,0 0 0 0 0,1-1 0 0 0,-1 1 0 0 0,1 0 0 0 0,0 0 0 0 0,1 8 0 0 0,-1-12-74 0 0,0 0 0 0 0,0 0-1 0 0,0 0 1 0 0,0-1 0 0 0,0 1 0 0 0,1 0-1 0 0,-1 0 1 0 0,0 0 0 0 0,1-1-1 0 0,-1 1 1 0 0,0 0 0 0 0,1-1 0 0 0,-1 1-1 0 0,1 0 1 0 0,-1-1 0 0 0,1 1-1 0 0,-1 0 1 0 0,1-1 0 0 0,-1 1 0 0 0,1-1-1 0 0,0 1 1 0 0,-1-1 0 0 0,1 1 0 0 0,0-1-1 0 0,-1 0 1 0 0,1 1 0 0 0,0-1-1 0 0,0 0 1 0 0,-1 1 0 0 0,1-1 0 0 0,0 0-1 0 0,0 0 1 0 0,0 0 0 0 0,-1 0-1 0 0,1 0 1 0 0,0 0 0 0 0,0 0 0 0 0,0 0-1 0 0,0 0 1 0 0,-1 0 0 0 0,1 0-1 0 0,0 0 1 0 0,0-1 0 0 0,-1 1 0 0 0,1 0-1 0 0,0-1 1 0 0,0 1 0 0 0,0-1-1 0 0,6-3-27 0 0,0-1 0 0 0,0 1 0 0 0,0-1-1 0 0,-1-1 1 0 0,0 1 0 0 0,0-1 0 0 0,0 0-1 0 0,-1-1 1 0 0,1 1 0 0 0,5-11 0 0 0,-5 7-53 0 0,1 1 0 0 0,0 1 0 0 0,0-1 0 0 0,17-13 1 0 0,-17 12 79 0 0,-6 9-33 0 0,-1 0 0 0 0,1 0 0 0 0,-1 0-1 0 0,0 1 1 0 0,1-1 0 0 0,-1 0 0 0 0,1 0 0 0 0,0 1 0 0 0,-1-1 0 0 0,1 0 0 0 0,0 1-1 0 0,-1-1 1 0 0,1 1 0 0 0,0-1 0 0 0,0 1 0 0 0,-1-1 0 0 0,1 1 0 0 0,0 0 0 0 0,0-1 0 0 0,0 1-1 0 0,0 0 1 0 0,-1-1 0 0 0,1 1 0 0 0,0 0 0 0 0,0 0 0 0 0,0 0 0 0 0,2 0 0 0 0,-4 0 1 0 0,1 0 0 0 0,-1 0 0 0 0,1 0 0 0 0,-1 0 0 0 0,1 0-1 0 0,-1 0 1 0 0,1 0 0 0 0,0 1 0 0 0,-1-1 0 0 0,1 0 0 0 0,-1 0 0 0 0,1 0 0 0 0,-1 1 0 0 0,1-1 0 0 0,0 0 0 0 0,-1 0 0 0 0,1 1 0 0 0,0-1 0 0 0,-1 0 0 0 0,1 1 0 0 0,0-1 0 0 0,-1 0 0 0 0,1 1 0 0 0,0-1 0 0 0,0 0 0 0 0,-1 2 0 0 0,-2 13-5 0 0,3-13 4 0 0,-1 0 0 0 0,1 0 0 0 0,0 0 0 0 0,-1 0 0 0 0,1 0 0 0 0,-1 0 0 0 0,0 0 0 0 0,0 0 0 0 0,1-1 0 0 0,-3 3 0 0 0,3-3 6 0 0,-1 0-3 0 0,0-1-1 0 0,1 1 0 0 0,-1 0 0 0 0,0-1 1 0 0,0 1-1 0 0,1 0 0 0 0,-1 0 0 0 0,1 0 1 0 0,-1 0-1 0 0,1-1 0 0 0,-1 1 0 0 0,1 0 1 0 0,0 0-1 0 0,-1 0 0 0 0,1 0 0 0 0,0 0 1 0 0,0 0-1 0 0,-1 0 0 0 0,1 0 0 0 0,0 0 1 0 0,0 0-1 0 0,0 0 0 0 0,0 0 0 0 0,1 0 1 0 0,-1 0-1 0 0,0 0 0 0 0,0 0 0 0 0,1 0 1 0 0,-1 0-1 0 0,0 0 0 0 0,1 0 0 0 0,-1 0 1 0 0,2 2-1 0 0,5 2 34 0 0,0 1-1 0 0,0-1 1 0 0,0 0-1 0 0,1-1 1 0 0,0 0 0 0 0,0 0-1 0 0,0 0 1 0 0,1-1-1 0 0,-1-1 1 0 0,1 1 0 0 0,0-1-1 0 0,10 1 1 0 0,-4-2 46 0 0,0 0-1 0 0,0 0 1 0 0,1-2 0 0 0,-1 1-1 0 0,0-2 1 0 0,23-5 0 0 0,-32 5 4 0 0,0 1 1 0 0,-1-2 0 0 0,1 1-1 0 0,0-1 1 0 0,-1 0 0 0 0,1 0-1 0 0,-1 0 1 0 0,0-1 0 0 0,9-7-1 0 0,-2-2 227 0 0,0 0 0 0 0,11-16 0 0 0,-17 21-177 0 0,-5 7-117 0 0,-1 1 0 0 0,1-1 0 0 0,0 0 0 0 0,0 0 0 0 0,0 0 0 0 0,-1 0 0 0 0,1-1 0 0 0,-1 1 0 0 0,1 0 0 0 0,-1 0 0 0 0,1 0 0 0 0,-1 0 0 0 0,0 0 0 0 0,1-1 0 0 0,-1 1 0 0 0,0 0 0 0 0,0 0 0 0 0,0-1 0 0 0,0 1 0 0 0,0 0 0 0 0,0 0 0 0 0,0-1 0 0 0,0 1 0 0 0,-1 0 0 0 0,1 0 0 0 0,0 0 0 0 0,-1-1 0 0 0,1 1 0 0 0,-1 0 0 0 0,1 0 0 0 0,-1 0 0 0 0,0 0 0 0 0,0 0 0 0 0,1 0 0 0 0,-1 0 0 0 0,0 0 0 0 0,0 0 0 0 0,0 0 0 0 0,0 1 0 0 0,0-1 0 0 0,0 0 0 0 0,0 0 0 0 0,-1 0 0 0 0,-2-1-96 0 0,0 0-1 0 0,-1 0 1 0 0,1 1-1 0 0,0-1 1 0 0,-1 1-1 0 0,0 0 1 0 0,1 0-1 0 0,-1 0 1 0 0,1 1-1 0 0,-6-1 1 0 0,6 2 46 0 0,-1-1 1 0 0,1 1 0 0 0,0-1-1 0 0,0 1 1 0 0,-1 1-1 0 0,1-1 1 0 0,0 0 0 0 0,0 1-1 0 0,0 0 1 0 0,0 0-1 0 0,1 0 1 0 0,-1 1 0 0 0,1-1-1 0 0,-1 1 1 0 0,1 0 0 0 0,0 0-1 0 0,0 0 1 0 0,0 0-1 0 0,0 0 1 0 0,1 1 0 0 0,-1-1-1 0 0,1 1 1 0 0,0 0-1 0 0,0 0 1 0 0,0 0 0 0 0,0 0-1 0 0,1 0 1 0 0,0 0 0 0 0,-2 8-1 0 0,2-6 64 0 0,0 0-1 0 0,0 1 1 0 0,0 0-1 0 0,1-1 1 0 0,0 1 0 0 0,0-1-1 0 0,1 1 1 0 0,0 0-1 0 0,0-1 1 0 0,0 1-1 0 0,1-1 1 0 0,0 0 0 0 0,0 0-1 0 0,1 1 1 0 0,0-1-1 0 0,0-1 1 0 0,0 1-1 0 0,0 0 1 0 0,6 6 0 0 0,-5-9 13 0 0,0 1 0 0 0,0 0 1 0 0,1-1-1 0 0,-1 0 0 0 0,1 0 0 0 0,-1 0 1 0 0,1-1-1 0 0,0 0 0 0 0,0 0 1 0 0,0 0-1 0 0,0 0 0 0 0,1-1 1 0 0,-1 0-1 0 0,0 0 0 0 0,10 1 0 0 0,6-2-1269 0 0,-1 0-1 0 0,39-7 0 0 0,-20 2-3927 0 0,-26 4 2348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111 118 3137 0 0,'9'-66'8671'0'0,"-11"64"-7383"0"0,-2 7-950 0 0,-5 6-405 0 0,8-10 138 0 0,-6 9 1 0 0,1 0 1 0 0,-1 0-1 0 0,2 0 1 0 0,0 1 0 0 0,0 0-1 0 0,1 0 1 0 0,0 1 0 0 0,1-1-1 0 0,0 1 1 0 0,-2 17-1 0 0,-2 15 512 0 0,-21 70-1 0 0,27-110-560 0 0,0 1-1 0 0,0-1 0 0 0,1 1 0 0 0,0-1 0 0 0,0 1 1 0 0,1 8-1 0 0,-1-11-17 0 0,1 1 0 0 0,-1 0 0 0 0,0 0 0 0 0,0 0-1 0 0,0-1 1 0 0,0 1 0 0 0,0 0 0 0 0,-1 0 0 0 0,1 0 0 0 0,-1-1 0 0 0,0 1 0 0 0,0 0 0 0 0,0-1 0 0 0,0 1 0 0 0,0-1 0 0 0,0 1-1 0 0,-3 3 1 0 0,4-6-1 0 0,0 0-1 0 0,-1 0 1 0 0,1 1-1 0 0,0-1 1 0 0,0 0 0 0 0,0 0-1 0 0,0 1 1 0 0,0-1-1 0 0,0 0 1 0 0,-1 0-1 0 0,1 1 1 0 0,0-1-1 0 0,0 0 1 0 0,0 0-1 0 0,0 1 1 0 0,0-1-1 0 0,0 0 1 0 0,0 1-1 0 0,0-1 1 0 0,0 0-1 0 0,0 0 1 0 0,0 1 0 0 0,0-1-1 0 0,1 0 1 0 0,-1 0-1 0 0,0 1 1 0 0,0-1-1 0 0,0 0 1 0 0,0 0-1 0 0,0 1 1 0 0,0-1-1 0 0,1 0 1 0 0,-1 1-1 0 0,0-1 5 0 0,0 0 0 0 0,0 0-1 0 0,0 0 1 0 0,1 0-1 0 0,-1 0 1 0 0,0 0 0 0 0,0 1-1 0 0,0-1 1 0 0,0 0 0 0 0,0 0-1 0 0,0 0 1 0 0,0 0 0 0 0,0 0-1 0 0,1 0 1 0 0,-1 0-1 0 0,0 0 1 0 0,0 0 0 0 0,0 0-1 0 0,0 0 1 0 0,0 0 0 0 0,0 0-1 0 0,1 0 1 0 0,-1 0 0 0 0,0 0-1 0 0,0 0 1 0 0,0 0-1 0 0,0 0 1 0 0,0 0 0 0 0,0 0-1 0 0,1 0 1 0 0,-1 0 0 0 0,0 0-1 0 0,0 0 1 0 0,0 0 0 0 0,0 0-1 0 0,0 0 1 0 0,0 0-1 0 0,0-1 1 0 0,1 1 0 0 0,-1 0-1 0 0,0 0 1 0 0,0 0 0 0 0,0 0-1 0 0,0 0 1 0 0,0 0 0 0 0,0 0-1 0 0,0 0 1 0 0,0-1-1 0 0,0 1 1 0 0,0 0 0 0 0,0 0-1 0 0,0 0 1 0 0,0 0 0 0 0,0 0-1 0 0,0 0 1 0 0,0 0-1 0 0,1-1 1 0 0,9-29 358 0 0,0 1-381 0 0,-5-9 6 0 0,-2 0 1 0 0,-4-59 0 0 0,-6 54 14 0 0,6 38-13 0 0,-1-1 0 0 0,1 0 0 0 0,0 0 0 0 0,0 1 0 0 0,0-1 0 0 0,1 0 0 0 0,0 0 0 0 0,0 0 0 0 0,1 0 0 0 0,0 1 0 0 0,0-1 0 0 0,2-7 1 0 0,4 0-18 0 0,4-10-49 0 0,-11 19 51 0 0,1 1-1 0 0,0 0 0 0 0,0 0 0 0 0,0-1 0 0 0,1 1 0 0 0,-1 0 0 0 0,1 0 0 0 0,0 0 0 0 0,0 0 0 0 0,0 1 0 0 0,0-1 0 0 0,0 0 0 0 0,0 1 0 0 0,1 0 0 0 0,-1-1 0 0 0,1 1 0 0 0,0 0 0 0 0,0 0 0 0 0,0 0 0 0 0,5-2 0 0 0,-2 2 11 0 0,0 0-1 0 0,0 1 0 0 0,1 0 1 0 0,-1 0-1 0 0,0 0 0 0 0,0 1 1 0 0,1-1-1 0 0,-1 2 0 0 0,0-1 1 0 0,8 2-1 0 0,13 2 31 0 0,-1 1 1 0 0,-1 1-1 0 0,1 2 0 0 0,-1 0 0 0 0,-1 2 1 0 0,30 15-1 0 0,-24-9-46 0 0,55 33 46 0 0,-73-41 15 0 0,-1 0 0 0 0,0 1-1 0 0,-1 0 1 0 0,0 1 0 0 0,10 12 0 0 0,-15-16-17 0 0,7 10 21 0 0,20 30 0 0 0,-30-41 1 0 0,1 0-1 0 0,-1 0 1 0 0,1 0-1 0 0,-2 1 0 0 0,1-1 1 0 0,0 0-1 0 0,-1 1 1 0 0,0-1-1 0 0,0 1 1 0 0,-1-1-1 0 0,0 10 1 0 0,-1-11 73 0 0,0 0 0 0 0,0 0 0 0 0,0 1 0 0 0,0-1 0 0 0,-1 0 0 0 0,0 0 1 0 0,0-1-1 0 0,0 1 0 0 0,-1 0 0 0 0,1-1 0 0 0,-1 1 0 0 0,0-1 0 0 0,1 0 0 0 0,-8 6 0 0 0,2-3 189 0 0,0 1-1 0 0,0-2 1 0 0,0 1-1 0 0,-1-1 1 0 0,-14 6-1 0 0,-21 5-79 0 0,0-1-1 0 0,-1-3 0 0 0,-1-2 0 0 0,0-1 1 0 0,-1-3-1 0 0,-79 1 0 0 0,116-7-352 0 0,0-1-1 0 0,1 0 1 0 0,-1-1-1 0 0,0 0 1 0 0,1 0-1 0 0,-15-6 0 0 0,24 8 66 0 0,0 0 0 0 0,0 0-1 0 0,1 0 1 0 0,-1 0 0 0 0,0 0-1 0 0,0 0 1 0 0,0-1 0 0 0,1 1-1 0 0,-1 0 1 0 0,0 0 0 0 0,0 0-1 0 0,0 0 1 0 0,1 0 0 0 0,-1-1-1 0 0,0 1 1 0 0,0 0 0 0 0,0 0-1 0 0,0 0 1 0 0,0-1 0 0 0,0 1-1 0 0,1 0 1 0 0,-1 0 0 0 0,0 0-1 0 0,0-1 1 0 0,0 1 0 0 0,0 0-1 0 0,0 0 1 0 0,0-1 0 0 0,0 1-1 0 0,0 0 1 0 0,0 0-1 0 0,0 0 1 0 0,0-1 0 0 0,0 1-1 0 0,0 0 1 0 0,0 0 0 0 0,0-1-1 0 0,0 1 1 0 0,0 0 0 0 0,0 0-1 0 0,0-1 1 0 0,-1 1 0 0 0,1 0-1 0 0,0 0 1 0 0,0 0 0 0 0,0 0-1 0 0,0-1 1 0 0,0 1 0 0 0,-1 0-1 0 0,1 0 1 0 0,0 0 0 0 0,0 0-1 0 0,0-1 1 0 0,0 1 0 0 0,-1 0-1 0 0,1 0 1 0 0,0 0 0 0 0,0 0-1 0 0,-1 0 1 0 0,1 0 0 0 0,0 0-1 0 0,22-6-2506 0 0,-21 6 2597 0 0,100-23-5573 0 0,-74 17 5306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 4425 0 0,'4'-1'5420'0'0,"-4"5"-3845"0"0,-5 8-444 0 0,-14 6 872 0 0,6-5-1264 0 0,0 0 0 0 0,-18 24 1 0 0,13-16-502 0 0,15-19-223 0 0,0 0 1 0 0,1 1 0 0 0,-1-1-1 0 0,1 1 1 0 0,0 0 0 0 0,0 0-1 0 0,0-1 1 0 0,0 1-1 0 0,1 1 1 0 0,-1-1 0 0 0,1 0-1 0 0,-2 4 1 0 0,-5 41-148 0 0,8-48 103 0 0,0 0 0 0 0,0 0 0 0 0,0 0 0 0 0,0 0 0 0 0,0 1 0 0 0,0-1-1 0 0,-1 0 1 0 0,1 0 0 0 0,0 0 0 0 0,0 0 0 0 0,0 0 0 0 0,0 0 0 0 0,0 0 0 0 0,0 0 0 0 0,0 0 0 0 0,0 0 0 0 0,0 1 0 0 0,0-1-1 0 0,0 0 1 0 0,0 0 0 0 0,0 0 0 0 0,0 0 0 0 0,0 0 0 0 0,0 0 0 0 0,0 0 0 0 0,0 1 0 0 0,0-1 0 0 0,0 0 0 0 0,0 0 0 0 0,0 0 0 0 0,0 0-1 0 0,0 0 1 0 0,0 0 0 0 0,0 0 0 0 0,0 1 0 0 0,0-1 0 0 0,0 0 0 0 0,0 0 0 0 0,0 0 0 0 0,0 0 0 0 0,0 0 0 0 0,0 0 0 0 0,0 0 0 0 0,0 0-1 0 0,1 0 1 0 0,-1 0 0 0 0,0 1 0 0 0,0-1 0 0 0,0 0 0 0 0,0 0 0 0 0,0 0 0 0 0,0 0 0 0 0,0 0 0 0 0,0 0 0 0 0,1 0 0 0 0,-1 0 0 0 0,0 0-1 0 0,0 0 1 0 0,0 0 0 0 0,0 0 0 0 0,0 0 0 0 0,0 0 0 0 0,0 0 0 0 0,1 0 0 0 0,-1 0 0 0 0,10-6-2135 0 0,11-13-2672 0 0,-12 7 3243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2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3545 0 0,'0'0'7181'0'0,"-4"9"-6715"0"0,-9 68 57 0 0,-23 118-487 0 0,5-42 336 0 0,29-136-304 0 0,0-7 36 0 0,0 1 0 0 0,1-1 1 0 0,0 0-1 0 0,1 0 1 0 0,0 0-1 0 0,3 16 0 0 0,-3-25-96 0 0,1 6 27 0 0,0-1-1 0 0,0 1 1 0 0,1-1 0 0 0,0 1 0 0 0,1-1-1 0 0,-1 0 1 0 0,1 0 0 0 0,0 0-1 0 0,5 8 1 0 0,-3-8 6 0 0,0-1 0 0 0,0 0-1 0 0,0 1 1 0 0,0-2 0 0 0,1 1 0 0 0,0-1-1 0 0,0 1 1 0 0,0-2 0 0 0,0 1-1 0 0,9 3 1 0 0,-6-4-17 0 0,-1 0-1 0 0,0-1 0 0 0,1 0 1 0 0,-1-1-1 0 0,1 0 1 0 0,-1 0-1 0 0,1 0 1 0 0,12-2-1 0 0,-12 0-37 0 0,1 0 0 0 0,-1-1 0 0 0,0 0 1 0 0,1 0-1 0 0,-1-1 0 0 0,0 0 0 0 0,-1-1 0 0 0,1 0 0 0 0,10-6 0 0 0,-11 4-1394 0 0,1 0 0 0 0,11-10-1 0 0,-10 8-2041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5337 0 0,'5'-18'1812'0'0,"-1"2"-523"0"0,1 0 1 0 0,0 0-1 0 0,1 1 1 0 0,11-22-1 0 0,-17 36-1318 0 0,0 1 1 0 0,1-1-1 0 0,-1 1 0 0 0,0-1 0 0 0,1 1 0 0 0,-1-1 0 0 0,1 1 0 0 0,-1 0 0 0 0,0-1 1 0 0,1 1-1 0 0,-1-1 0 0 0,1 1 0 0 0,-1 0 0 0 0,1 0 0 0 0,-1-1 0 0 0,1 1 1 0 0,0 0-1 0 0,-1 0 0 0 0,1-1 0 0 0,-1 1 0 0 0,1 0 0 0 0,-1 0 0 0 0,1 0 1 0 0,0 0-1 0 0,-1 0 0 0 0,1 0 0 0 0,-1 0 0 0 0,1 0 0 0 0,0 0 0 0 0,-1 0 1 0 0,1 0-1 0 0,-1 1 0 0 0,1-1 0 0 0,-1 0 0 0 0,1 0 0 0 0,-1 0 0 0 0,1 1 1 0 0,-1-1-1 0 0,1 0 0 0 0,-1 1 0 0 0,1-1 0 0 0,-1 0 0 0 0,1 1 0 0 0,-1-1 1 0 0,1 1-1 0 0,-1-1 0 0 0,0 1 0 0 0,1-1 0 0 0,-1 1 0 0 0,0-1 0 0 0,1 1 0 0 0,-1-1 1 0 0,0 1-1 0 0,0-1 0 0 0,0 1 0 0 0,1-1 0 0 0,-1 1 0 0 0,0 0 0 0 0,0-1 1 0 0,0 1-1 0 0,0-1 0 0 0,0 1 0 0 0,0 0 0 0 0,0 2-373 0 0,0 0-1 0 0,1 0 0 0 0,-1-1 1 0 0,1 1-1 0 0,-1 0 0 0 0,1 0 1 0 0,0-1-1 0 0,0 1 0 0 0,1-1 1 0 0,1 4-1 0 0,2 3 149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7362 0 0,'-1'0'314'0'0,"-1"1"1"0"0,1-1-1 0 0,0 0 1 0 0,-1 0-1 0 0,1 1 1 0 0,0-1 0 0 0,0 1-1 0 0,-1 0 1 0 0,1-1-1 0 0,0 1 1 0 0,0 0-1 0 0,0-1 1 0 0,0 1-1 0 0,0 0 1 0 0,0 0 0 0 0,-2 2-1 0 0,-5 3 1023 0 0,4-1-865 0 0,0 0-1 0 0,0 1 1 0 0,0-1 0 0 0,1 1 0 0 0,0 0 0 0 0,0 0 0 0 0,-4 12 0 0 0,1-4-45 0 0,5-11-372 0 0,0 1-1 0 0,-1 0 1 0 0,2 0 0 0 0,-1 0-1 0 0,0 0 1 0 0,1 0 0 0 0,0 0-1 0 0,0 0 1 0 0,0 0 0 0 0,2 7-1 0 0,-2-11-40 0 0,0 1 0 0 0,0-1 0 0 0,0 1-1 0 0,1-1 1 0 0,-1 1 0 0 0,0-1 0 0 0,0 1-1 0 0,1-1 1 0 0,-1 0 0 0 0,0 1-1 0 0,1-1 1 0 0,-1 1 0 0 0,0-1 0 0 0,1 0-1 0 0,-1 1 1 0 0,1-1 0 0 0,-1 0 0 0 0,1 0-1 0 0,-1 1 1 0 0,1-1 0 0 0,-1 0 0 0 0,1 0-1 0 0,-1 0 1 0 0,1 1 0 0 0,-1-1 0 0 0,1 0-1 0 0,-1 0 1 0 0,1 0 0 0 0,-1 0-1 0 0,1 0 1 0 0,-1 0 0 0 0,1 0 0 0 0,-1 0-1 0 0,1 0 1 0 0,-1-1 0 0 0,1 1 0 0 0,0 0-1 0 0,-1 0 1 0 0,0 0 0 0 0,1 0 0 0 0,-1-1-1 0 0,1 1 1 0 0,0-1 0 0 0,18-12 186 0 0,-11 7-290 0 0,-1 0 0 0 0,1 1 0 0 0,-1 0 1 0 0,1 0-1 0 0,16-6 0 0 0,-12 6 23 0 0,-1-1 0 0 0,13-9-1 0 0,23-12-149 0 0,-8 6 145 0 0,-38 21 75 0 0,-1-1 0 0 0,0 1 0 0 0,1 0-1 0 0,-1 0 1 0 0,1-1 0 0 0,-1 1 0 0 0,1 0 0 0 0,-1 0 0 0 0,1-1 0 0 0,-1 1-1 0 0,1 0 1 0 0,-1 0 0 0 0,1 0 0 0 0,0 0 0 0 0,-1 0 0 0 0,1 0 0 0 0,-1 0-1 0 0,1 0 1 0 0,-1 0 0 0 0,1 0 0 0 0,-1 0 0 0 0,1 0 0 0 0,-1 1 0 0 0,1-1 0 0 0,-1 0-1 0 0,1 0 1 0 0,-1 0 0 0 0,1 1 0 0 0,-1-1 0 0 0,1 0 0 0 0,-1 1 0 0 0,1-1-1 0 0,-1 0 1 0 0,1 1 0 0 0,-1-1 0 0 0,0 0 0 0 0,1 1 0 0 0,-1-1 0 0 0,0 1-1 0 0,0-1 1 0 0,1 1 0 0 0,-1-1 0 0 0,0 1 0 0 0,0-1 0 0 0,1 1 0 0 0,-1-1-1 0 0,0 1 1 0 0,0 0 0 0 0,2 6 63 0 0,-1-1 0 0 0,1 1 1 0 0,0 10-1 0 0,0 1-131 0 0,-1-15-193 0 0,0 0-1 0 0,1 0 1 0 0,-1 0-1 0 0,0-1 0 0 0,1 1 1 0 0,0-1-1 0 0,-1 1 1 0 0,1-1-1 0 0,0 1 1 0 0,1-1-1 0 0,-1 0 1 0 0,5 4-1 0 0,-3-3-1310 0 0,-1-1 0 0 0,1 0 0 0 0,0 0 0 0 0,0 0 0 0 0,4 1 0 0 0,0 0 1085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131 264 5617 0 0,'-1'1'261'0'0,"0"-1"-1"0"0,0 1 1 0 0,0 0-1 0 0,0-1 1 0 0,0 1-1 0 0,0 0 1 0 0,0 0-1 0 0,0 0 1 0 0,0 0-1 0 0,0 0 1 0 0,0 0 0 0 0,1 0-1 0 0,-1 0 1 0 0,0 1-1 0 0,1-1 1 0 0,-1 0-1 0 0,1 0 1 0 0,-1 1-1 0 0,1-1 1 0 0,-1 2-1 0 0,-7 14 1787 0 0,8-16-2032 0 0,0-1 0 0 0,0 0 0 0 0,-1 0 0 0 0,1 0 0 0 0,0 0 0 0 0,0 1 0 0 0,0-1 0 0 0,0 0 0 0 0,0 0 0 0 0,0 0 0 0 0,0 0 0 0 0,0 1 0 0 0,0-1 0 0 0,0 0 1 0 0,0 0-1 0 0,0 0 0 0 0,0 1 0 0 0,0-1 0 0 0,0 0 0 0 0,0 0 0 0 0,0 0 0 0 0,0 1 0 0 0,0-1 0 0 0,0 0 0 0 0,0 0 0 0 0,0 0 0 0 0,0 1 0 0 0,0-1 0 0 0,0 0 0 0 0,0 0 0 0 0,1 0 0 0 0,-1 0 0 0 0,0 1 0 0 0,0-1 0 0 0,0 0 1 0 0,0 0-1 0 0,0 0 0 0 0,0 0 0 0 0,1 0 0 0 0,10 5 629 0 0,16-3 502 0 0,-21-3-1015 0 0,0 0 0 0 0,0 0 0 0 0,-1-1 0 0 0,1 0 0 0 0,-1 0 0 0 0,1 0 0 0 0,-1-1 0 0 0,0 0-1 0 0,0 0 1 0 0,0 0 0 0 0,0-1 0 0 0,5-4 0 0 0,-9 7-93 0 0,1 0 0 0 0,-1-1 0 0 0,1 1 0 0 0,-1-1 0 0 0,0 0 0 0 0,1 1 0 0 0,-1-1 0 0 0,0 0-1 0 0,0 1 1 0 0,0-1 0 0 0,0 0 0 0 0,-1 0 0 0 0,1 0 0 0 0,0 0 0 0 0,-1 0 0 0 0,1 0 0 0 0,-1 0 0 0 0,0 0 0 0 0,0 0 0 0 0,0 0 0 0 0,0-1 0 0 0,0 1 0 0 0,0 0 0 0 0,0 0-1 0 0,-1 0 1 0 0,1 0 0 0 0,-1 0 0 0 0,1 0 0 0 0,-1 0 0 0 0,0 0 0 0 0,0 1 0 0 0,0-1 0 0 0,0 0 0 0 0,0 0 0 0 0,0 1 0 0 0,-1-1 0 0 0,-2-2 0 0 0,2 1-56 0 0,-1 1 1 0 0,1 0-1 0 0,-1 0 1 0 0,0 0 0 0 0,0 1-1 0 0,0-1 1 0 0,0 1-1 0 0,0-1 1 0 0,0 1-1 0 0,0 0 1 0 0,-1 0 0 0 0,1 1-1 0 0,0-1 1 0 0,0 1-1 0 0,-1-1 1 0 0,1 1-1 0 0,-5 0 1 0 0,-7 1-76 0 0,0 0 0 0 0,-22 6 0 0 0,28-5 58 0 0,5-2 36 0 0,0 1 1 0 0,-1 0 0 0 0,1 0-1 0 0,0 0 1 0 0,0 1 0 0 0,0-1-1 0 0,0 1 1 0 0,0 0 0 0 0,0 0-1 0 0,0 1 1 0 0,1-1 0 0 0,-1 1-1 0 0,1 0 1 0 0,-6 5 0 0 0,2 0 8 0 0,-8 13-75 0 0,15-20 56 0 0,0 0 1 0 0,-1-1 0 0 0,1 1 0 0 0,0 0-1 0 0,0 0 1 0 0,0 0 0 0 0,-1-1-1 0 0,1 1 1 0 0,0 0 0 0 0,0 0-1 0 0,0 0 1 0 0,1 0 0 0 0,-1 0-1 0 0,0-1 1 0 0,0 1 0 0 0,0 0-1 0 0,1 0 1 0 0,-1 0 0 0 0,0-1-1 0 0,1 1 1 0 0,-1 0 0 0 0,0 0-1 0 0,1-1 1 0 0,-1 1 0 0 0,1 0-1 0 0,-1-1 1 0 0,2 2 0 0 0,0 0 43 0 0,0 0 0 0 0,-1-1 0 0 0,1 1-1 0 0,0 0 1 0 0,1-1 0 0 0,-1 1 0 0 0,0-1 0 0 0,0 0 0 0 0,1 0 0 0 0,-1 0 0 0 0,0 0 0 0 0,1 0 0 0 0,-1 0 0 0 0,4 0-1 0 0,-1-1 11 0 0,1 0 1 0 0,-1-1-1 0 0,0 1 0 0 0,0-1 0 0 0,0 0 0 0 0,7-3 0 0 0,5-3-39 0 0,-1 0 0 0 0,0-1 0 0 0,0-1 0 0 0,0 0 0 0 0,18-16 0 0 0,-23 17-9 0 0,0 0-35 0 0,-1-2 0 0 0,-1 1 0 0 0,1-1 0 0 0,9-15 0 0 0,13-11-109 0 0,-29 32 154 0 0,1 0 0 0 0,0 0 1 0 0,-1-1-1 0 0,0 1 0 0 0,0 0 1 0 0,0-1-1 0 0,0 0 1 0 0,-1 0-1 0 0,0 0 0 0 0,0 0 1 0 0,0 0-1 0 0,0 0 1 0 0,-1-1-1 0 0,1-9 0 0 0,-1 13 13 0 0,-1 0-1 0 0,1 0 0 0 0,-1 0 0 0 0,0 0 1 0 0,0 0-1 0 0,0 0 0 0 0,0 0 0 0 0,0 0 1 0 0,-1 0-1 0 0,1 0 0 0 0,-1 0 0 0 0,1 0 1 0 0,-1 0-1 0 0,0 0 0 0 0,1 0 0 0 0,-1 0 1 0 0,-2-3-1 0 0,1 0 149 0 0,5 5-362 0 0,-3 0 183 0 0,1 1 0 0 0,-1-1 0 0 0,0 0 0 0 0,0 1 0 0 0,0-1 1 0 0,0 1-1 0 0,1-1 0 0 0,-1 1 0 0 0,0-1 0 0 0,0 0 0 0 0,0 1 0 0 0,0-1 0 0 0,0 1 0 0 0,0-1 0 0 0,0 1 0 0 0,-1-1 0 0 0,1 1 0 0 0,0-1 0 0 0,0 1 0 0 0,0-1 0 0 0,0 0 0 0 0,0 1 0 0 0,-1-1 0 0 0,1 1 0 0 0,0-1 0 0 0,0 0 1 0 0,-1 1-1 0 0,1-1 0 0 0,0 0 0 0 0,-1 1 0 0 0,1-1 0 0 0,0 0 0 0 0,-1 1 0 0 0,1-1 0 0 0,-1 0 0 0 0,-7 9 1 0 0,1 0 1 0 0,0 1 0 0 0,0-1-1 0 0,1 1 1 0 0,0 1-1 0 0,1-1 1 0 0,0 1-1 0 0,1 0 1 0 0,-5 15-1 0 0,5-14 47 0 0,-1-1 0 0 0,0 0-1 0 0,-8 14 1 0 0,7-15-28 0 0,0 1 1 0 0,1 0-1 0 0,-7 18 1 0 0,11-25-16 0 0,0-1-1 0 0,1 1 1 0 0,-1 0 0 0 0,1 0-1 0 0,-1 0 1 0 0,1 0 0 0 0,1-1 0 0 0,-1 1-1 0 0,0 0 1 0 0,1 0 0 0 0,0 0-1 0 0,0-1 1 0 0,0 1 0 0 0,0 0 0 0 0,3 5-1 0 0,-3-8-55 0 0,-1 1-1 0 0,1-1 1 0 0,0 0-1 0 0,0 1 1 0 0,0-1-1 0 0,0 0 1 0 0,0 0-1 0 0,0 0 1 0 0,0 0-1 0 0,1 0 1 0 0,-1 0-1 0 0,0 0 1 0 0,1 0-1 0 0,-1 0 1 0 0,0 0-1 0 0,1-1 1 0 0,-1 1-1 0 0,1 0 1 0 0,-1-1-1 0 0,1 0 1 0 0,0 1-1 0 0,-1-1 0 0 0,1 0 1 0 0,-1 0-1 0 0,1 0 1 0 0,0 0-1 0 0,-1 0 1 0 0,1 0-1 0 0,-1 0 1 0 0,1 0-1 0 0,2-2 1 0 0,-1 2-191 0 0,0-1-1 0 0,0-1 1 0 0,0 1 0 0 0,0 0 0 0 0,0-1 0 0 0,0 0-1 0 0,-1 1 1 0 0,1-1 0 0 0,0 0 0 0 0,-1 0 0 0 0,0-1-1 0 0,1 1 1 0 0,-1 0 0 0 0,2-4 0 0 0,4-2-268 0 0,-7 8 489 0 0,0-1 1 0 0,0 1-1 0 0,0-1 0 0 0,0 0 0 0 0,0 0 1 0 0,0 1-1 0 0,-1-1 0 0 0,1 0 0 0 0,0 0 1 0 0,-1 0-1 0 0,1 0 0 0 0,0 0 0 0 0,-1 0 0 0 0,1 0 1 0 0,-1 0-1 0 0,1 0 0 0 0,0-2 754 0 0,-1 5-709 0 0,0-1-1 0 0,0 0 1 0 0,0 0 0 0 0,1 1 0 0 0,-1-1 0 0 0,0 0-1 0 0,1 0 1 0 0,-1 1 0 0 0,1-1 0 0 0,0 0 0 0 0,-1 0-1 0 0,1 0 1 0 0,0 0 0 0 0,0 0 0 0 0,-1 0 0 0 0,3 2-1 0 0,3 3 83 0 0,-4-5-33 0 0,0 1 1 0 0,-1 0-1 0 0,1-1 1 0 0,0 1 0 0 0,0-1-1 0 0,0 0 1 0 0,0 1-1 0 0,0-1 1 0 0,1 0 0 0 0,-1 0-1 0 0,0 0 1 0 0,3 0 0 0 0,1 1 63 0 0,1-1 0 0 0,-1 0 1 0 0,0 0-1 0 0,0-1 0 0 0,1 0 0 0 0,-1 0 1 0 0,0 0-1 0 0,1-1 0 0 0,-1 0 1 0 0,0 0-1 0 0,10-4 0 0 0,-13 4-48 0 0,0 0-1 0 0,1 0 0 0 0,-1-1 1 0 0,0 0-1 0 0,0 0 0 0 0,-1 0 1 0 0,1 0-1 0 0,0 0 0 0 0,-1 0 1 0 0,1-1-1 0 0,-1 1 0 0 0,0-1 0 0 0,0 0 1 0 0,0 1-1 0 0,0-1 0 0 0,0 0 1 0 0,0 0-1 0 0,-1-1 0 0 0,0 1 1 0 0,1 0-1 0 0,-1 0 0 0 0,1-6 1 0 0,-2 5 76 0 0,1 0 0 0 0,-1 1 1 0 0,0-1-1 0 0,0 0 1 0 0,0 0-1 0 0,0 0 0 0 0,0 0 1 0 0,-1 0-1 0 0,0 1 1 0 0,0-1-1 0 0,0 0 1 0 0,-2-3-1 0 0,2 5-144 0 0,1 0 0 0 0,-1 1-1 0 0,0-1 1 0 0,0 1 0 0 0,0-1 0 0 0,-1 1-1 0 0,1 0 1 0 0,0-1 0 0 0,0 1 0 0 0,-1 0 0 0 0,1 0-1 0 0,-1 0 1 0 0,1 0 0 0 0,-1 0 0 0 0,1 0-1 0 0,-1 1 1 0 0,0-1 0 0 0,1 0 0 0 0,-1 1 0 0 0,0-1-1 0 0,1 1 1 0 0,-1 0 0 0 0,0-1 0 0 0,0 1 0 0 0,0 0-1 0 0,1 0 1 0 0,-1 0 0 0 0,-2 1 0 0 0,-12 0-307 0 0,12-1 218 0 0,-1 0 1 0 0,0 0-1 0 0,0 1 0 0 0,1 0 0 0 0,-1 0 1 0 0,0 0-1 0 0,1 1 0 0 0,-1-1 0 0 0,1 1 1 0 0,-1 0-1 0 0,-4 3 0 0 0,-6 5-190 0 0,12-8 183 0 0,0-1 1 0 0,-1 2-1 0 0,1-1 1 0 0,0 0-1 0 0,0 1 1 0 0,-5 5 0 0 0,8-7 12 0 0,-1 0 0 0 0,1 0 0 0 0,-1 0 1 0 0,1 1-1 0 0,-1-1 0 0 0,1 0 1 0 0,0 0-1 0 0,-1 0 0 0 0,1 1 0 0 0,0-1 1 0 0,0 0-1 0 0,0 0 0 0 0,0 1 1 0 0,0-1-1 0 0,0 0 0 0 0,0 0 1 0 0,1 1-1 0 0,-1-1 0 0 0,0 0 0 0 0,1 0 1 0 0,-1 1-1 0 0,0-1 0 0 0,1 0 1 0 0,0 0-1 0 0,1 2 0 0 0,-1 0-255 0 0,1-1 1 0 0,-1 1-1 0 0,1 0 0 0 0,0-1 0 0 0,0 0 1 0 0,0 1-1 0 0,1-1 0 0 0,-1 0 0 0 0,0 0 1 0 0,1 0-1 0 0,0-1 0 0 0,5 4 0 0 0,4 1-1116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 3633 0 0,'0'-1'237'0'0,"0"0"0"0"0,0 0-1 0 0,0 0 1 0 0,0 0 0 0 0,0 0 0 0 0,0 0 0 0 0,0 0 0 0 0,0 0 0 0 0,0 0 0 0 0,1 0-1 0 0,-1 0 1 0 0,0 0 0 0 0,0 0 0 0 0,1 0 0 0 0,-1 1 0 0 0,1-1 0 0 0,-1 0 0 0 0,1 0 0 0 0,-1 0-1 0 0,1 1 1 0 0,-1-1 0 0 0,1 0 0 0 0,0 0 0 0 0,0 1 0 0 0,-1-1 0 0 0,1 1 0 0 0,0-1 0 0 0,0 1-1 0 0,0-1 1 0 0,-1 1 0 0 0,4-2 898 0 0,-7-4 1744 0 0,2 7-2762 0 0,0 0 1 0 0,0 1 0 0 0,0-1-1 0 0,0 0 1 0 0,0 1-1 0 0,1-1 1 0 0,-1 0-1 0 0,0 1 1 0 0,1-1-1 0 0,-1 1 1 0 0,1-1 0 0 0,-1 1-1 0 0,1-1 1 0 0,0 1-1 0 0,-1 2 1 0 0,-3 11 676 0 0,-32 80 736 0 0,36-95-1530 0 0,0 1 13 0 0,0-1 0 0 0,-1 1 0 0 0,1-1 0 0 0,0 0 1 0 0,0 1-1 0 0,0-1 0 0 0,0 1 0 0 0,1-1 0 0 0,-1 0 1 0 0,0 1-1 0 0,0-1 0 0 0,0 1 0 0 0,0-1 0 0 0,0 1 0 0 0,0-1 1 0 0,1 0-1 0 0,-1 1 0 0 0,0-1 0 0 0,0 0 0 0 0,1 1 0 0 0,-1-1 1 0 0,0 0-1 0 0,0 1 0 0 0,1-1 0 0 0,-1 0 0 0 0,0 0 1 0 0,1 1-1 0 0,-1-1 0 0 0,1 0 0 0 0,-1 0 0 0 0,0 0 0 0 0,1 1 1 0 0,-1-1-1 0 0,1 0 0 0 0,-1 0 0 0 0,0 0 0 0 0,1 0 0 0 0,-1 0 1 0 0,1 0-1 0 0,-1 0 0 0 0,0 0 0 0 0,1 0 0 0 0,-1 0 0 0 0,1 0 1 0 0,-1 0-1 0 0,1 0 0 0 0,-1 0 0 0 0,1 0 0 0 0,1 0 38 0 0,-1-1 0 0 0,1 1 0 0 0,0 0 0 0 0,-1 0 0 0 0,1-1 0 0 0,0 1 0 0 0,0 0 0 0 0,-1-1 0 0 0,1 0 0 0 0,-1 1 0 0 0,3-3 0 0 0,18-14-11 0 0,0 0-1 0 0,1 1 0 0 0,37-18 0 0 0,-34 19-4 0 0,-25 15-32 0 0,0-1 0 0 0,1 0 0 0 0,-1 1 0 0 0,0-1 0 0 0,1 1 0 0 0,-1-1 0 0 0,0 1 0 0 0,1-1 0 0 0,-1 1 0 0 0,0 0 0 0 0,2 0 0 0 0,-2 0-2 0 0,-1 0 0 0 0,1 0 0 0 0,-1 0 0 0 0,1 0 0 0 0,-1 0 0 0 0,0 0-1 0 0,1 1 1 0 0,-1-1 0 0 0,1 0 0 0 0,-1 0 0 0 0,0 0 0 0 0,1 1 0 0 0,-1-1 0 0 0,0 0 0 0 0,1 1 0 0 0,-1-1 0 0 0,0 0 0 0 0,0 0 0 0 0,1 1 0 0 0,-1-1 0 0 0,0 1 0 0 0,0-1 0 0 0,1 0 0 0 0,-1 1 0 0 0,1 3-14 0 0,-1-1 1 0 0,1 1-1 0 0,-1-1 0 0 0,0 1 0 0 0,1-1 1 0 0,-2 1-1 0 0,1 3 0 0 0,-1-2-27 0 0,1 4-274 0 0,0-1 0 0 0,1 0 0 0 0,2 13 0 0 0,-2-17-987 0 0,0 0 1 0 0,0-1 0 0 0,0 1-1 0 0,0 0 1 0 0,4 5 0 0 0,-2-5 30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6 381 5449 0 0,'0'1'218'0'0,"-1"-1"0"0"0,1 1 0 0 0,-1 0 0 0 0,1 0 0 0 0,-1-1-1 0 0,1 1 1 0 0,0 0 0 0 0,-1 0 0 0 0,1-1 0 0 0,0 1 0 0 0,-1 0 0 0 0,1 0 0 0 0,0 0-1 0 0,0 0 1 0 0,0-1 0 0 0,0 1 0 0 0,0 0 0 0 0,0 0 0 0 0,0 0 0 0 0,0 0 0 0 0,0 0-1 0 0,0 0 1 0 0,0-1 0 0 0,1 1 0 0 0,-1 0 0 0 0,0 0 0 0 0,1 0 0 0 0,-1-1-1 0 0,1 2 1 0 0,1 0-77 0 0,-1 0 0 0 0,1-1-1 0 0,-1 1 1 0 0,1-1-1 0 0,0 1 1 0 0,-1-1-1 0 0,1 0 1 0 0,0 0 0 0 0,0 1-1 0 0,0-1 1 0 0,3 0-1 0 0,7 3 206 0 0,1-1 0 0 0,0 0-1 0 0,0-1 1 0 0,14 0 0 0 0,-27-2-340 0 0,6 0 93 0 0,0 1-1 0 0,0-1 0 0 0,0 0 1 0 0,0 0-1 0 0,0 0 0 0 0,0-1 1 0 0,0 0-1 0 0,-1 0 0 0 0,1-1 1 0 0,0 0-1 0 0,-1 0 0 0 0,1 0 1 0 0,-1 0-1 0 0,1-1 0 0 0,-1 0 1 0 0,0 0-1 0 0,0-1 0 0 0,-1 1 1 0 0,1-1-1 0 0,-1 0 0 0 0,1 0 1 0 0,5-9-1 0 0,-6 9-29 0 0,0 0-1 0 0,-1-1 0 0 0,0 0 1 0 0,0 1-1 0 0,0-1 1 0 0,0 0-1 0 0,-1 0 1 0 0,0-1-1 0 0,0 1 0 0 0,0 0 1 0 0,0-1-1 0 0,0-5 1 0 0,1-6 119 0 0,-2 15-169 0 0,0 0 0 0 0,0 0 0 0 0,-1 0 0 0 0,1 0 0 0 0,-1-1 0 0 0,0 1 0 0 0,0 0 0 0 0,0 0 0 0 0,0 0 0 0 0,0-1-1 0 0,0 1 1 0 0,0 0 0 0 0,-1 0 0 0 0,1 0 0 0 0,-1 0 0 0 0,0-1 0 0 0,0 1 0 0 0,0-2 0 0 0,-1 1-59 0 0,1 1 0 0 0,-1-1 0 0 0,0 0 0 0 0,1 0 0 0 0,-1 1 0 0 0,0-1 0 0 0,-1 1 0 0 0,1 0 0 0 0,0-1 0 0 0,-1 1 0 0 0,1 0 0 0 0,-1 0 0 0 0,1 1 0 0 0,-1-1 0 0 0,0 0 0 0 0,0 1 0 0 0,0 0 0 0 0,0 0 0 0 0,0 0 0 0 0,0 0 0 0 0,0 0 0 0 0,-5 0 0 0 0,-3 1-43 0 0,-1 1 1 0 0,1 0 0 0 0,-1 0-1 0 0,1 2 1 0 0,-1-1 0 0 0,1 1 0 0 0,0 1-1 0 0,-11 5 1 0 0,13-6 16 0 0,2 0 37 0 0,1-1 1 0 0,1 1-1 0 0,-1 0 1 0 0,0 1-1 0 0,1-1 1 0 0,-6 5-1 0 0,9-6 27 0 0,1-1 0 0 0,-1 0 0 0 0,1 0 0 0 0,0 0-1 0 0,0 1 1 0 0,0-1 0 0 0,-1 0 0 0 0,1 1 0 0 0,0-1-1 0 0,1 1 1 0 0,-1 0 0 0 0,0-1 0 0 0,0 1-1 0 0,1 0 1 0 0,-1-1 0 0 0,1 1 0 0 0,-1 0 0 0 0,1 0-1 0 0,0-1 1 0 0,0 1 0 0 0,0 0 0 0 0,0 0-1 0 0,0-1 1 0 0,0 4 0 0 0,1-2-9 0 0,-1-1 0 0 0,1 0 0 0 0,-1 0 0 0 0,0 1 0 0 0,0-1 0 0 0,0 0 0 0 0,-1 4 0 0 0,0-4-1 0 0,1 1 1 0 0,0-1-1 0 0,0 0 0 0 0,0 0 0 0 0,0 1 0 0 0,0-1 0 0 0,0 0 0 0 0,1 0 0 0 0,0 4 0 0 0,0-3 10 0 0,0-1 0 0 0,0 1 0 0 0,0 0 0 0 0,1 0 0 0 0,-1-1 0 0 0,1 1 0 0 0,0-1 0 0 0,-1 1 0 0 0,1-1 0 0 0,0 0 0 0 0,1 0 0 0 0,-1 0 0 0 0,0 0 0 0 0,1 0 0 0 0,-1 0-1 0 0,1 0 1 0 0,4 1 0 0 0,-4-2 4 0 0,1 1 1 0 0,0-2-1 0 0,-1 1 0 0 0,1 0 0 0 0,0-1 0 0 0,0 0 0 0 0,0 0 0 0 0,0 0 0 0 0,-1 0 0 0 0,1 0 0 0 0,0-1 0 0 0,4-1 0 0 0,3-1-31 0 0,0-1-1 0 0,0 0 0 0 0,0-1 0 0 0,-1 0 0 0 0,0-1 0 0 0,0 0 0 0 0,-1-1 0 0 0,10-8 1 0 0,-9 5-11 0 0,0 1 0 0 0,-1-1 0 0 0,0-1 0 0 0,-1 0 0 0 0,-1 0 0 0 0,7-13-1 0 0,-7 14 10 0 0,0 1-1 0 0,1-1 0 0 0,-1 1 0 0 0,12-9 0 0 0,-11 10 36 0 0,0 0-1 0 0,0 0 1 0 0,-1-1-1 0 0,0 0 0 0 0,7-12 1 0 0,-4 2 116 0 0,0-1 0 0 0,-1 0 1 0 0,-1-1-1 0 0,7-27 0 0 0,-15 48-78 0 0,0 0 0 0 0,0-1 0 0 0,1 1 0 0 0,-1 0 0 0 0,0-1 0 0 0,0 1-1 0 0,0 0 1 0 0,0-1 0 0 0,0 1 0 0 0,0 0 0 0 0,0-1 0 0 0,0 1 0 0 0,0 0 0 0 0,0 0-1 0 0,0-1 1 0 0,0 1 0 0 0,0 0 0 0 0,0-1 0 0 0,0 1 0 0 0,0 0 0 0 0,-1-1 0 0 0,1 1 0 0 0,0 0-1 0 0,0 0 1 0 0,0-1 0 0 0,0 1 0 0 0,-1 0 0 0 0,1 0 0 0 0,0-1 0 0 0,-1 1 0 0 0,-8 3-22 0 0,-12 13-692 0 0,19-14 812 0 0,-8 8-113 0 0,1 0 0 0 0,0 0 0 0 0,0 1 0 0 0,1 0 0 0 0,0 1 0 0 0,1 0 0 0 0,1 0 0 0 0,0 1 0 0 0,0 0 0 0 0,1 0 0 0 0,1 0 0 0 0,0 0 0 0 0,-3 26 0 0 0,2-12-22 0 0,4-17-8 0 0,-1-1-1 0 0,1 0 0 0 0,1 0 0 0 0,-1 1 0 0 0,3 11 0 0 0,-2-17-5 0 0,1 0 0 0 0,-1 1-1 0 0,0-1 1 0 0,0 0 0 0 0,0 1 0 0 0,-1-1 0 0 0,0 0-1 0 0,1 0 1 0 0,-1 1 0 0 0,-1-1 0 0 0,-1 4-1 0 0,3-7-5 0 0,0 0 0 0 0,-1-1 0 0 0,1 1 0 0 0,0 0 0 0 0,0 0 0 0 0,0-1 0 0 0,0 1 0 0 0,0 0 0 0 0,0 0 0 0 0,0 0 0 0 0,0-1 0 0 0,0 1 0 0 0,0 0 0 0 0,0 0 0 0 0,1 0 0 0 0,-1-1 0 0 0,0 1 0 0 0,0 0 0 0 0,1 0 0 0 0,-1-1 0 0 0,0 1 0 0 0,1 0 0 0 0,-1-1 0 0 0,1 1 0 0 0,-1 0 0 0 0,1-1 0 0 0,0 1 0 0 0,-1-1 0 0 0,1 1 0 0 0,-1-1 0 0 0,1 1 0 0 0,0-1 0 0 0,-1 1 0 0 0,1-1 0 0 0,0 0 0 0 0,0 1 0 0 0,-1-1 0 0 0,1 0 0 0 0,0 0 0 0 0,1 1 0 0 0,1 0-186 0 0,0-1 0 0 0,0 1 1 0 0,-1 0-1 0 0,1-1 0 0 0,0 0 0 0 0,0 1 0 0 0,0-1 0 0 0,0-1 1 0 0,0 1-1 0 0,3-1 0 0 0,0-1-8 0 0,1 0-1 0 0,-1 0 1 0 0,1-1-1 0 0,-1 0 1 0 0,0-1 0 0 0,0 1-1 0 0,-1-1 1 0 0,1-1-1 0 0,-1 1 1 0 0,6-7 0 0 0,-8 7 525 0 0,-4 3 487 0 0,0 1-789 0 0,1 1 1 0 0,0-1-1 0 0,0 0 0 0 0,0 0 1 0 0,0 1-1 0 0,-1-1 0 0 0,1 0 1 0 0,0 1-1 0 0,0-1 0 0 0,0 0 0 0 0,0 1 1 0 0,0-1-1 0 0,0 0 0 0 0,0 0 1 0 0,0 1-1 0 0,0-1 0 0 0,0 0 1 0 0,0 1-1 0 0,0-1 0 0 0,0 0 1 0 0,0 1-1 0 0,0-1 0 0 0,1 0 1 0 0,-1 1-1 0 0,0-1 0 0 0,0 0 0 0 0,0 0 1 0 0,0 1-1 0 0,0-1 0 0 0,1 1 1 0 0,1 2 105 0 0,0 0 1 0 0,0 1 0 0 0,0-1-1 0 0,0 0 1 0 0,1 0-1 0 0,-1 0 1 0 0,1-1 0 0 0,0 1-1 0 0,0 0 1 0 0,0-1-1 0 0,0 0 1 0 0,0 0 0 0 0,1 0-1 0 0,-1 0 1 0 0,1 0 0 0 0,-1-1-1 0 0,1 0 1 0 0,0 1-1 0 0,-1-1 1 0 0,1-1 0 0 0,0 1-1 0 0,0 0 1 0 0,0-1-1 0 0,-1 0 1 0 0,1 0 0 0 0,0 0-1 0 0,0 0 1 0 0,0-1-1 0 0,0 1 1 0 0,-1-1 0 0 0,1 0-1 0 0,0 0 1 0 0,-1-1 0 0 0,1 1-1 0 0,0-1 1 0 0,-1 0-1 0 0,0 1 1 0 0,1-2 0 0 0,-1 1-1 0 0,5-4 1 0 0,-4 1-16 0 0,1 0 0 0 0,-1 0 0 0 0,-1 0 0 0 0,1 0 1 0 0,5-10-1 0 0,2-4 241 0 0,-10 17-304 0 0,0 0 1 0 0,0 0-1 0 0,0 0 0 0 0,-1 0 0 0 0,1 0 0 0 0,0 0 0 0 0,-1 0 0 0 0,0 0 0 0 0,1 0 1 0 0,-1 0-1 0 0,0-1 0 0 0,0 1 0 0 0,0 0 0 0 0,0 0 0 0 0,-1 0 0 0 0,1 0 1 0 0,0 0-1 0 0,-1 0 0 0 0,0-1 0 0 0,1 1 0 0 0,-1 0 0 0 0,0 0 0 0 0,0 1 0 0 0,0-1 1 0 0,-2-3-1 0 0,1 3-47 0 0,0-1 0 0 0,1 1 1 0 0,-1 0-1 0 0,0 0 1 0 0,0 0-1 0 0,0 0 0 0 0,0 1 1 0 0,0-1-1 0 0,-1 1 0 0 0,1-1 1 0 0,0 1-1 0 0,-1 0 1 0 0,1 0-1 0 0,-1 0 0 0 0,1 0 1 0 0,-1 0-1 0 0,0 0 0 0 0,1 1 1 0 0,-5-1-1 0 0,-2 2-72 0 0,-1 0-1 0 0,1 1 1 0 0,0 0-1 0 0,0 0 1 0 0,0 1-1 0 0,0 1 1 0 0,1-1 0 0 0,-1 1-1 0 0,1 1 1 0 0,0 0-1 0 0,0 0 1 0 0,-10 8-1 0 0,16-10 48 0 0,-1 0 0 0 0,0 0 0 0 0,1 0 0 0 0,0 0 0 0 0,0 1 0 0 0,0-1 0 0 0,0 0 0 0 0,0 1 0 0 0,1 0 0 0 0,-1-1 0 0 0,1 1 0 0 0,0 0 0 0 0,0 0 0 0 0,0 3 0 0 0,1-5 24 0 0,0 0-1 0 0,0-1 0 0 0,0 1 1 0 0,0-1-1 0 0,1 1 1 0 0,-1 0-1 0 0,0-1 1 0 0,1 1-1 0 0,-1-1 0 0 0,1 1 1 0 0,-1-1-1 0 0,1 1 1 0 0,0-1-1 0 0,0 1 1 0 0,0-1-1 0 0,0 0 0 0 0,0 1 1 0 0,0-1-1 0 0,0 0 1 0 0,0 0-1 0 0,0 0 1 0 0,0 0-1 0 0,1 0 0 0 0,-1 0 1 0 0,0 0-1 0 0,1 0 1 0 0,-1 0-1 0 0,1-1 1 0 0,-1 1-1 0 0,1-1 0 0 0,-1 1 1 0 0,1-1-1 0 0,0 1 1 0 0,-1-1-1 0 0,3 0 1 0 0,2 1 8 0 0,-1-1 1 0 0,0 0 0 0 0,1 0-1 0 0,-1 0 1 0 0,1-1 0 0 0,-1 1-1 0 0,0-1 1 0 0,0-1 0 0 0,1 1-1 0 0,-1-1 1 0 0,0 0 0 0 0,0 0-1 0 0,6-3 1 0 0,-1-2 37 0 0,1 0 1 0 0,-1 0-1 0 0,0-1 1 0 0,14-14 0 0 0,-17 9 15 0 0,-6 12-49 0 0,-1 0-1 0 0,0 0 0 0 0,1 0 0 0 0,-1 0 0 0 0,1 0 0 0 0,-1 0 1 0 0,1 0-1 0 0,-1 0 0 0 0,1 0 0 0 0,0 0 0 0 0,-1 0 0 0 0,1 1 0 0 0,0-1 1 0 0,0 0-1 0 0,0 1 0 0 0,-1-1 0 0 0,1 0 0 0 0,0 1 0 0 0,2-1 1 0 0,-3 1 9 0 0,1 3 14 0 0,-2 1-1 0 0,1-1 1 0 0,0 1 0 0 0,-1-1 0 0 0,1 1 0 0 0,-1-1 0 0 0,0 0 0 0 0,-2 5 0 0 0,2-6-27 0 0,1 1-1 0 0,-1-1 1 0 0,0 0 0 0 0,1 1-1 0 0,0-1 1 0 0,-1 0-1 0 0,1 1 1 0 0,0-1 0 0 0,0 0-1 0 0,0 1 1 0 0,1-1 0 0 0,-1 0-1 0 0,1 1 1 0 0,0 2 0 0 0,0-2-5 0 0,-1 0 1 0 0,1-1-1 0 0,-1 1 0 0 0,1 0 1 0 0,-1 0-1 0 0,0-1 1 0 0,0 1-1 0 0,0 0 1 0 0,-1 0-1 0 0,0 4 1 0 0,0-6 0 0 0,1-1 1 0 0,0 1 0 0 0,0-1 0 0 0,-1 1-1 0 0,1-1 1 0 0,0 1 0 0 0,0 0 0 0 0,0-1-1 0 0,-1 1 1 0 0,1-1 0 0 0,0 1 0 0 0,0 0-1 0 0,0-1 1 0 0,0 1 0 0 0,0 0 0 0 0,0-1-1 0 0,0 1 1 0 0,1-1 0 0 0,-1 1 0 0 0,0 0-1 0 0,0-1 1 0 0,0 1 0 0 0,1-1 0 0 0,-1 1-1 0 0,0-1 1 0 0,0 1 0 0 0,1-1 0 0 0,-1 1-1 0 0,1-1 1 0 0,-1 1 0 0 0,0-1 0 0 0,1 1-1 0 0,-1-1 1 0 0,1 1 0 0 0,-1-1 0 0 0,1 0-1 0 0,-1 1 1 0 0,1-1 0 0 0,-1 0 0 0 0,1 0-1 0 0,0 1 1 0 0,-1-1 0 0 0,1 0 0 0 0,-1 0-1 0 0,1 0 1 0 0,0 0 0 0 0,-1 0 0 0 0,1 1 0 0 0,0-1-1 0 0,-1 0 1 0 0,1-1 0 0 0,15 7 82 0 0,13-29-90 0 0,-16 14-22 0 0,0 0 0 0 0,-1-1 0 0 0,0-1 1 0 0,0 0-1 0 0,-1 0 0 0 0,-1-1 0 0 0,0-1 0 0 0,-1 0 0 0 0,11-18 0 0 0,-26 41 254 0 0,3-4-246 0 0,-1 1 0 0 0,1 0 1 0 0,0 0-1 0 0,0 0 0 0 0,-1 9 1 0 0,3-12 36 0 0,0 1 0 0 0,1 0 0 0 0,0 0 0 0 0,0 0 0 0 0,0 1 0 0 0,0-1 0 0 0,1-1 0 0 0,0 1 0 0 0,0 0 0 0 0,3 7 0 0 0,-4-10 4 0 0,1-1-1 0 0,0 1 1 0 0,0-1 0 0 0,-1 0 0 0 0,1 0-1 0 0,0 0 1 0 0,0 1 0 0 0,0-1-1 0 0,0 0 1 0 0,0 0 0 0 0,1 0-1 0 0,-1 0 1 0 0,0-1 0 0 0,0 1 0 0 0,1 0-1 0 0,-1 0 1 0 0,0-1 0 0 0,1 1-1 0 0,-1-1 1 0 0,1 1 0 0 0,-1-1 0 0 0,1 0-1 0 0,-1 1 1 0 0,1-1 0 0 0,-1 0-1 0 0,1 0 1 0 0,-1 0 0 0 0,1 0-1 0 0,-1 0 1 0 0,1-1 0 0 0,-1 1 0 0 0,0 0-1 0 0,1-1 1 0 0,-1 1 0 0 0,1-1-1 0 0,-1 1 1 0 0,0-1 0 0 0,3-1-1 0 0,4-2-31 0 0,0-2 0 0 0,1 1 0 0 0,-1-1 0 0 0,-1 0-1 0 0,1 0 1 0 0,-1-1 0 0 0,-1 0 0 0 0,1-1-1 0 0,-1 1 1 0 0,0-1 0 0 0,-1 0 0 0 0,0-1-1 0 0,6-13 1 0 0,-10 21 3 0 0,0-1 0 0 0,0 1 0 0 0,0 0-1 0 0,0-1 1 0 0,0 1 0 0 0,0 0 0 0 0,0 0 0 0 0,0 0 0 0 0,0 0-1 0 0,1 0 1 0 0,-1 0 0 0 0,0 0 0 0 0,1 0 0 0 0,-1 1-1 0 0,0-1 1 0 0,1 0 0 0 0,-1 1 0 0 0,4-1 0 0 0,-5 1 0 0 0,0-1 0 0 0,0 1 1 0 0,0 0-1 0 0,0 0 0 0 0,0 0 1 0 0,0 0-1 0 0,0-1 1 0 0,0 1-1 0 0,0 0 0 0 0,0 0 1 0 0,0 0-1 0 0,0 0 0 0 0,0 0 1 0 0,0-1-1 0 0,0 1 0 0 0,0 0 1 0 0,0 0-1 0 0,0 0 0 0 0,0 0 1 0 0,-1 0-1 0 0,1-1 0 0 0,0 1 1 0 0,0 0-1 0 0,0 0 0 0 0,0 0 1 0 0,0 0-1 0 0,0 0 0 0 0,0 0 1 0 0,0 0-1 0 0,-1-1 0 0 0,1 1 1 0 0,0 0-1 0 0,0 0 1 0 0,0 0-1 0 0,0 0 0 0 0,0 0 1 0 0,-1 0-1 0 0,1 0 0 0 0,0 0 1 0 0,0 0-1 0 0,0 0 0 0 0,0 0 1 0 0,-1 0-1 0 0,-2 0-113 0 0,5 6 124 0 0,0 8 99 0 0,0-1-51 0 0,3 7-69 0 0,-5-17 25 0 0,1 0 0 0 0,-1 0 1 0 0,1 0-1 0 0,0-1 1 0 0,0 1-1 0 0,2 5 1 0 0,13 27-383 0 0,-1 0-5657 0 0,-8-28 3849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157 116 10602 0 0,'0'0'3516'0'0,"-6"15"-2587"0"0,-6 15-167 0 0,-55 135 686 0 0,50-134-1403 0 0,13-26-38 0 0,0 0 0 0 0,1 1 0 0 0,0 0-1 0 0,0 0 1 0 0,1-1 0 0 0,-1 2 0 0 0,1-1 0 0 0,1 0 0 0 0,-2 10-1 0 0,-1 0 12 0 0,3-15-9 0 0,0 1-1 0 0,1 0 1 0 0,-1-1 0 0 0,1 1-1 0 0,-1 0 1 0 0,1 0-1 0 0,-1 0 1 0 0,1-1 0 0 0,0 1-1 0 0,0 0 1 0 0,0 0-1 0 0,0 0 1 0 0,0 0 0 0 0,1-1-1 0 0,-1 1 1 0 0,1 0 0 0 0,-1 0-1 0 0,1 1 1 0 0,-1-6-4 0 0,0-1 1 0 0,1 0 0 0 0,-1 0-1 0 0,1 0 1 0 0,-1 0-1 0 0,1 0 1 0 0,2-4 0 0 0,0-4-245 0 0,0-9-234 0 0,0-33 0 0 0,1-7 54 0 0,-2 29 238 0 0,-2 22 105 0 0,1-1 0 0 0,2-14 1 0 0,9-37-139 0 0,5-19 149 0 0,-16 78 68 0 0,0-1 1 0 0,0 0 0 0 0,0 1-1 0 0,0-1 1 0 0,1 1-1 0 0,0-1 1 0 0,-1 1-1 0 0,1 0 1 0 0,0 0-1 0 0,1 0 1 0 0,-1 0-1 0 0,1 0 1 0 0,-1 0 0 0 0,1 1-1 0 0,0-1 1 0 0,0 1-1 0 0,0-1 1 0 0,0 1-1 0 0,0 0 1 0 0,0 1-1 0 0,1-1 1 0 0,-1 0-1 0 0,1 1 1 0 0,-1 0 0 0 0,1 0-1 0 0,0 0 1 0 0,-1 0-1 0 0,1 1 1 0 0,0-1-1 0 0,0 1 1 0 0,-1 0-1 0 0,1 0 1 0 0,0 0-1 0 0,7 2 1 0 0,-3-1 46 0 0,0 1 1 0 0,0 0-1 0 0,0 0 0 0 0,0 1 1 0 0,0 0-1 0 0,-1 0 0 0 0,1 1 0 0 0,-1 0 1 0 0,0 1-1 0 0,0-1 0 0 0,9 9 1 0 0,2 4 91 0 0,0 2 0 0 0,21 27 1 0 0,-20-21-32 0 0,-9-13-25 0 0,0 0 1 0 0,-2 1 0 0 0,1 0 0 0 0,-2 1 0 0 0,0 0-1 0 0,0 0 1 0 0,-2 1 0 0 0,0 0 0 0 0,0-1 0 0 0,2 21-1 0 0,-6-28 43 0 0,0 0-1 0 0,-1 0 0 0 0,0 0 0 0 0,-1 0 0 0 0,1 1 0 0 0,-1-1 1 0 0,-1 0-1 0 0,1 0 0 0 0,-1 0 0 0 0,-1 0 0 0 0,1-1 0 0 0,-1 1 1 0 0,0-1-1 0 0,-1 1 0 0 0,1-1 0 0 0,-1 0 0 0 0,-1 0 0 0 0,1-1 1 0 0,-1 1-1 0 0,0-1 0 0 0,0 0 0 0 0,0 0 0 0 0,-1-1 0 0 0,0 1 1 0 0,0-1-1 0 0,0-1 0 0 0,-12 7 0 0 0,4-3 7 0 0,-1-1 1 0 0,1 0-1 0 0,-1-1 0 0 0,-1-1 1 0 0,1 0-1 0 0,-31 3 0 0 0,3-3-41 0 0,28-2-100 0 0,1 0-1 0 0,-1-1 1 0 0,1-1 0 0 0,-1-1-1 0 0,1 0 1 0 0,-1 0-1 0 0,1-1 1 0 0,-15-5-1 0 0,26 6-95 0 0,0-1 1 0 0,0 1-1 0 0,0-1 0 0 0,0 0 1 0 0,0 1-1 0 0,-4-5 0 0 0,6 6 2 0 0,1-1 0 0 0,-1 1 0 0 0,1 0 0 0 0,-1-1-1 0 0,1 1 1 0 0,-1-1 0 0 0,1 1 0 0 0,0-1 0 0 0,-1 1-1 0 0,1-1 1 0 0,0 1 0 0 0,-1-1 0 0 0,1 1-1 0 0,0-1 1 0 0,0 0 0 0 0,0 1 0 0 0,-1-1 0 0 0,1 1-1 0 0,0-1 1 0 0,0 0 0 0 0,0 1 0 0 0,0-1 0 0 0,0 0-1 0 0,0 1 1 0 0,0-1 0 0 0,0 1 0 0 0,0-1 0 0 0,1 0-1 0 0,-1 1 1 0 0,0-1 0 0 0,0 1 0 0 0,0-1 0 0 0,1 1-1 0 0,-1-1 1 0 0,0 0 0 0 0,1 1 0 0 0,-1-1 0 0 0,0 1-1 0 0,1-1 1 0 0,-1 1 0 0 0,1 0 0 0 0,-1-1 0 0 0,1 1-1 0 0,-1-1 1 0 0,1 1 0 0 0,7-5-318 0 0,0 1-1 0 0,0 0 1 0 0,0 0 0 0 0,1 1 0 0 0,0 0 0 0 0,-1 0-1 0 0,1 1 1 0 0,14-2 0 0 0,12-3-942 0 0,187-56-9796 0 0,-128 32 15857 0 0,-85 28-3488 0 0,-1-1-1 0 0,1-1 1 0 0,14-10-1 0 0,11-6 3586 0 0,-34 21-4766 0 0,1 0 0 0 0,-1 0 0 0 0,0 0 0 0 0,0 0 0 0 0,0 0 1 0 0,0 0-1 0 0,0 0 0 0 0,0 0 0 0 0,0 0 0 0 0,1 0 0 0 0,-1 0 0 0 0,0 0 0 0 0,0 0 0 0 0,0 0 1 0 0,0 0-1 0 0,0 0 0 0 0,0 0 0 0 0,0 0 0 0 0,0 0 0 0 0,1 0 0 0 0,-1 0 0 0 0,0 0 1 0 0,0 1-1 0 0,0-1 0 0 0,0 0 0 0 0,0 0 0 0 0,0 0 0 0 0,0 0 0 0 0,0 0 0 0 0,0 0 0 0 0,0 0 1 0 0,0 0-1 0 0,1 0 0 0 0,-1 1 0 0 0,0-1 0 0 0,0 0 0 0 0,0 0 0 0 0,0 0 0 0 0,0 0 0 0 0,0 0 1 0 0,0 0-1 0 0,0 0 0 0 0,0 0 0 0 0,0 1 0 0 0,0-1 0 0 0,0 0 0 0 0,0 0 0 0 0,0 0 1 0 0,0 0-1 0 0,0 0 0 0 0,0 0 0 0 0,0 0 0 0 0,0 1 0 0 0,0-1 0 0 0,-1 0 0 0 0,1 0 0 0 0,0 0 1 0 0,0 0-1 0 0,0 0 0 0 0,0 0 0 0 0,0 0 0 0 0,0 0 0 0 0,-5 16 554 0 0,-9 18-342 0 0,14-34-218 0 0,-15 32 551 0 0,10-23-490 0 0,1 0 0 0 0,-1 0-1 0 0,2 0 1 0 0,-1 0-1 0 0,1 1 1 0 0,1-1-1 0 0,-1 1 1 0 0,0 16-1 0 0,3-25-108 0 0,0-1 0 0 0,0 1 0 0 0,0-1-1 0 0,0 1 1 0 0,0-1 0 0 0,0 1 0 0 0,0 0-1 0 0,1-1 1 0 0,-1 1 0 0 0,0-1-1 0 0,0 1 1 0 0,0-1 0 0 0,1 1 0 0 0,-1-1-1 0 0,0 0 1 0 0,1 1 0 0 0,-1-1 0 0 0,0 1-1 0 0,1-1 1 0 0,-1 0 0 0 0,1 1 0 0 0,-1-1-1 0 0,1 0 1 0 0,-1 1 0 0 0,0-1 0 0 0,1 0-1 0 0,-1 1 1 0 0,1-1 0 0 0,0 0-1 0 0,-1 0 1 0 0,1 0 0 0 0,-1 0 0 0 0,1 0-1 0 0,-1 1 1 0 0,1-1 0 0 0,-1 0 0 0 0,1 0-1 0 0,-1 0 1 0 0,1 0 0 0 0,0-1 0 0 0,-1 1-1 0 0,1 0 1 0 0,-1 0 0 0 0,1 0-1 0 0,-1 0 1 0 0,1 0 0 0 0,-1-1 0 0 0,1 1-1 0 0,0-1 1 0 0,2 0-175 0 0,0 0 1 0 0,-1 0-1 0 0,1 0 0 0 0,0-1 0 0 0,-1 1 0 0 0,1-1 0 0 0,-1 0 1 0 0,3-2-1 0 0,10-14-260 0 0,-1 0 1 0 0,-1-1-1 0 0,-1 0 0 0 0,15-32 1 0 0,22-53 390 0 0,-28 75 203 0 0,-19 27-119 0 0,1-1 0 0 0,-1 1 1 0 0,0-1-1 0 0,1 0 0 0 0,-1 0 0 0 0,-1 0 1 0 0,1 0-1 0 0,0 0 0 0 0,-1-1 1 0 0,0 1-1 0 0,1 0 0 0 0,-1-1 0 0 0,-1 1 1 0 0,2-6-1 0 0,-2 6-32 0 0,0 3 2 0 0,0-1 0 0 0,0 0 0 0 0,0 1 0 0 0,0-1 0 0 0,0 1 0 0 0,0-1 0 0 0,0 0 0 0 0,0 1 0 0 0,0-1 0 0 0,0 1 0 0 0,0-1 0 0 0,0 0 0 0 0,0 1 0 0 0,1-1 0 0 0,-1 1 0 0 0,0-1 0 0 0,0 1 0 0 0,1-1 0 0 0,-1 1 0 0 0,0-1 0 0 0,1 1 0 0 0,-1-1 0 0 0,1 1 0 0 0,-1-1 0 0 0,1 1 1 0 0,-1-1-1 0 0,1 1 0 0 0,-1 0 0 0 0,2-1 0 0 0,2 24-2869 0 0,-3-18 1239 0 0,-1 2-1120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5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3161 0 0,'-14'4'2953'0'0,"13"-3"-2539"0"0,-1-1 0 0 0,0 0 0 0 0,1 1 0 0 0,-1-1 0 0 0,0 1 0 0 0,1 0 0 0 0,-1-1 0 0 0,1 1 0 0 0,-1 0 0 0 0,1 0 0 0 0,-2 1 0 0 0,-10 10 1092 0 0,9-9-1064 0 0,0 0 0 0 0,1 1 0 0 0,-1-1 0 0 0,1 1 0 0 0,0 0 0 0 0,-1 0 0 0 0,2 0 0 0 0,-1 0 0 0 0,-4 9 0 0 0,-3 7 618 0 0,-2 5-207 0 0,11-24-831 0 0,1 1-1 0 0,-1-1 1 0 0,1 0 0 0 0,0 1 0 0 0,0-1-1 0 0,0 0 1 0 0,0 1 0 0 0,0-1 0 0 0,0 1-1 0 0,0-1 1 0 0,0 0 0 0 0,0 1-1 0 0,0-1 1 0 0,1 0 0 0 0,-1 1 0 0 0,1-1-1 0 0,0 1 1 0 0,-1 3-3 0 0,0-5-13 0 0,0 1 0 0 0,-1-1-1 0 0,1 0 1 0 0,0 0 0 0 0,0 1-1 0 0,0-1 1 0 0,0 0 0 0 0,0 0-1 0 0,0 0 1 0 0,0 1 0 0 0,0-1-1 0 0,0 0 1 0 0,0 0 0 0 0,0 0-1 0 0,0 1 1 0 0,0-1 0 0 0,0 0 0 0 0,0 0-1 0 0,0 1 1 0 0,0-1 0 0 0,1 0-1 0 0,-1 0 1 0 0,0 0 0 0 0,0 1-1 0 0,0-1 1 0 0,0 0 0 0 0,0 0-1 0 0,0 0 1 0 0,1 0 0 0 0,-1 1-1 0 0,0-1 1 0 0,0 0 0 0 0,5 1 22 0 0,-1 0 0 0 0,1 0-1 0 0,0-1 1 0 0,-1 1 0 0 0,1-1 0 0 0,0 0 0 0 0,-1 0 0 0 0,1-1 0 0 0,0 1-1 0 0,-1-1 1 0 0,1 0 0 0 0,-1-1 0 0 0,1 1 0 0 0,-1-1 0 0 0,0 0 0 0 0,1 0 0 0 0,-1 0-1 0 0,7-5 1 0 0,8-7 27 0 0,20-19-1 0 0,-5 4-45 0 0,-34 29-9 0 0,0 0 1 0 0,0 0 0 0 0,0 0 0 0 0,0-1-1 0 0,1 1 1 0 0,-1 0 0 0 0,0 0 0 0 0,0 0-1 0 0,0 0 1 0 0,0 0 0 0 0,1 0 0 0 0,-1 0-1 0 0,0 0 1 0 0,0 0 0 0 0,0 0-1 0 0,0 0 1 0 0,1 0 0 0 0,-1 0 0 0 0,0-1-1 0 0,0 1 1 0 0,0 1 0 0 0,1-1 0 0 0,-1 0-1 0 0,0 0 1 0 0,0 0 0 0 0,0 0 0 0 0,0 0-1 0 0,1 0 1 0 0,-1 0 0 0 0,0 0 0 0 0,0 0-1 0 0,0 0 1 0 0,0 0 0 0 0,1 0-1 0 0,-1 0 1 0 0,0 1 0 0 0,0-1 0 0 0,0 0-1 0 0,1 0 1 0 0,2 10 60 0 0,-1 17 33 0 0,-2-23-100 0 0,1 8-488 0 0,-2-7 646 0 0,2 1 0 0 0,-1 0-1 0 0,1-1 1 0 0,0 1 0 0 0,1 5-1 0 0,8 4-2073 0 0,-9-14 1387 0 0,0 0 1 0 0,0 0-1 0 0,1 0 0 0 0,-1-1 1 0 0,0 1-1 0 0,1 0 1 0 0,-1-1-1 0 0,1 1 0 0 0,-1-1 1 0 0,1 1-1 0 0,1-1 1 0 0,4 1-2271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55 327 7114 0 0,'-1'2'142'0'0,"1"0"0"0"0,-1-1 1 0 0,1 1-1 0 0,-1 0 1 0 0,1-1-1 0 0,0 1 0 0 0,0 0 1 0 0,-1-1-1 0 0,1 1 1 0 0,0 0-1 0 0,1-1 0 0 0,-1 1 1 0 0,0 0-1 0 0,0-1 1 0 0,1 1-1 0 0,-1 0 0 0 0,1-1 1 0 0,-1 1-1 0 0,1-1 1 0 0,0 1-1 0 0,0-1 0 0 0,0 1 1 0 0,0-1-1 0 0,1 3 1 0 0,0-3-31 0 0,0 0 1 0 0,0 1-1 0 0,0-1 1 0 0,0 0-1 0 0,0 0 1 0 0,0 0-1 0 0,0 0 1 0 0,0-1 0 0 0,0 1-1 0 0,0 0 1 0 0,0-1-1 0 0,1 0 1 0 0,-1 1-1 0 0,0-1 1 0 0,0 0-1 0 0,1 0 1 0 0,-1-1 0 0 0,3 1-1 0 0,6-1 165 0 0,1-1 0 0 0,16-5 0 0 0,-25 6-211 0 0,1 0 0 0 0,-1 0-1 0 0,0-1 1 0 0,0 1-1 0 0,0-1 1 0 0,0 0 0 0 0,0 0-1 0 0,0 0 1 0 0,0-1 0 0 0,0 1-1 0 0,-1-1 1 0 0,4-3-1 0 0,10-11 535 0 0,-14 15-476 0 0,1 0 1 0 0,-1 1-1 0 0,0-1 0 0 0,0 0 1 0 0,0-1-1 0 0,-1 1 1 0 0,1 0-1 0 0,0 0 1 0 0,-1-1-1 0 0,0 1 1 0 0,1-1-1 0 0,-1 1 1 0 0,0-1-1 0 0,0 0 1 0 0,0 1-1 0 0,0-4 1 0 0,-1 0 162 0 0,0 0-1 0 0,0 0 1 0 0,0 0 0 0 0,-1 0 0 0 0,0 1 0 0 0,0-1 0 0 0,-1 0 0 0 0,-4-10-1 0 0,5 14-274 0 0,0-1-1 0 0,-1 1 1 0 0,1 0-1 0 0,-1-1 0 0 0,0 1 1 0 0,0 0-1 0 0,1 0 1 0 0,-1 0-1 0 0,-1 0 0 0 0,1 1 1 0 0,0-1-1 0 0,0 1 1 0 0,-1-1-1 0 0,1 1 0 0 0,-1 0 1 0 0,1 0-1 0 0,-1 0 1 0 0,1 0-1 0 0,-1 0 0 0 0,0 0 1 0 0,-3 0-1 0 0,-3 1-67 0 0,1-1 0 0 0,-1 1-1 0 0,0 0 1 0 0,1 1-1 0 0,-1 0 1 0 0,1 0 0 0 0,0 1-1 0 0,-1 0 1 0 0,1 1 0 0 0,0-1-1 0 0,0 2 1 0 0,0-1 0 0 0,0 1-1 0 0,1 0 1 0 0,0 1-1 0 0,0-1 1 0 0,0 2 0 0 0,-11 9-1 0 0,16-12 49 0 0,0-1-1 0 0,1 0 0 0 0,-1 1 0 0 0,1-1 1 0 0,-1 1-1 0 0,1 0 0 0 0,0-1 0 0 0,0 1 1 0 0,0 0-1 0 0,1 0 0 0 0,-1 0 0 0 0,1-1 0 0 0,0 1 1 0 0,-1 0-1 0 0,1 0 0 0 0,0 0 0 0 0,1 0 1 0 0,-1 0-1 0 0,0 0 0 0 0,1-1 0 0 0,0 1 1 0 0,-1 0-1 0 0,1 0 0 0 0,0-1 0 0 0,1 1 1 0 0,-1 0-1 0 0,0-1 0 0 0,1 1 0 0 0,-1-1 0 0 0,1 0 1 0 0,0 1-1 0 0,0-1 0 0 0,0 0 0 0 0,0 0 1 0 0,0 0-1 0 0,0 0 0 0 0,1-1 0 0 0,-1 1 1 0 0,1-1-1 0 0,-1 1 0 0 0,1-1 0 0 0,-1 0 1 0 0,1 0-1 0 0,0 0 0 0 0,0 0 0 0 0,-1 0 1 0 0,1-1-1 0 0,5 1 0 0 0,-2 0 34 0 0,1-1 0 0 0,-1 0 0 0 0,1 0 0 0 0,-1-1 0 0 0,1 0 0 0 0,-1 0 0 0 0,1 0 0 0 0,-1-1 0 0 0,0 0 0 0 0,0 0 0 0 0,0 0 0 0 0,8-5 0 0 0,2-3-122 0 0,0 0 1 0 0,26-24-1 0 0,3-1-27 0 0,-20 15 77 0 0,-1-1 0 0 0,-1-1 0 0 0,22-26 0 0 0,-39 41 68 0 0,-1 0 1 0 0,0-1 0 0 0,0 0 0 0 0,-1 0 0 0 0,0 0 0 0 0,-1 0 0 0 0,1-1-1 0 0,-1 1 1 0 0,-1-1 0 0 0,0 0 0 0 0,0 0 0 0 0,0-17 0 0 0,-1 26-19 0 0,-1 0 0 0 0,0-1 0 0 0,0 1 1 0 0,0 0-1 0 0,0 0 0 0 0,0-1 1 0 0,0 1-1 0 0,0 0 0 0 0,0-1 0 0 0,0 1 1 0 0,0 0-1 0 0,0 0 0 0 0,0-1 1 0 0,0 1-1 0 0,-1 0 0 0 0,1 0 0 0 0,0-1 1 0 0,0 1-1 0 0,0 0 0 0 0,0 0 1 0 0,0-1-1 0 0,0 1 0 0 0,-1 0 0 0 0,1 0 1 0 0,0 0-1 0 0,0-1 0 0 0,0 1 1 0 0,-1 0-1 0 0,1 0 0 0 0,0 0 0 0 0,0 0 1 0 0,0 0-1 0 0,-1-1 0 0 0,-7 6-245 0 0,-10 17-300 0 0,16-19 574 0 0,-98 129 111 0 0,91-122-125 0 0,1 1 0 0 0,1 0 1 0 0,0 1-1 0 0,0 0 0 0 0,-8 21 0 0 0,12-25-50 0 0,1 0 0 0 0,-1 0 0 0 0,2 1 0 0 0,-1-1 0 0 0,1 0 0 0 0,1 1-1 0 0,-1-1 1 0 0,1 1 0 0 0,1-1 0 0 0,1 11 0 0 0,-2-18-46 0 0,1 0-1 0 0,-1 0 0 0 0,1 0 1 0 0,-1 0-1 0 0,1 0 1 0 0,0 0-1 0 0,-1-1 1 0 0,1 1-1 0 0,0 0 1 0 0,0 0-1 0 0,0 0 0 0 0,0-1 1 0 0,-1 1-1 0 0,1 0 1 0 0,0-1-1 0 0,0 1 1 0 0,0-1-1 0 0,0 1 1 0 0,0-1-1 0 0,1 1 0 0 0,-1-1 1 0 0,0 0-1 0 0,0 0 1 0 0,0 1-1 0 0,0-1 1 0 0,0 0-1 0 0,0 0 1 0 0,1 0-1 0 0,-1 0 0 0 0,2-1 1 0 0,39-4-1351 0 0,-37 4 1284 0 0,1 0-140 0 0,0 0 0 0 0,0 0 0 0 0,0 0 0 0 0,9 1 0 0 0,-13 1 282 0 0,-1-1 0 0 0,1 0 0 0 0,0 0 0 0 0,-1 1 1 0 0,1-1-1 0 0,0 1 0 0 0,-1 0 0 0 0,1-1 0 0 0,-1 1 1 0 0,1 0-1 0 0,-1 0 0 0 0,1 0 0 0 0,-1 0 0 0 0,0 0 1 0 0,1 0-1 0 0,-1 0 0 0 0,0 1 0 0 0,0-1 0 0 0,2 2 1 0 0,-2-1 50 0 0,0 0 0 0 0,0-1 0 0 0,1 1 0 0 0,-1-1 0 0 0,1 1 0 0 0,-1-1 0 0 0,1 0 0 0 0,0 0 0 0 0,-1 1 0 0 0,1-1 0 0 0,0 0 0 0 0,0-1 0 0 0,0 1 0 0 0,0 0 0 0 0,0 0 0 0 0,0-1 0 0 0,0 1 0 0 0,0-1 0 0 0,0 0 0 0 0,0 0 0 0 0,0 0 1 0 0,0 1-1 0 0,3-2 0 0 0,-2 1 79 0 0,0-1 1 0 0,0 1 0 0 0,0-1 0 0 0,0 0 0 0 0,0 0-1 0 0,0 0 1 0 0,-1-1 0 0 0,1 1 0 0 0,0-1 0 0 0,-1 1 0 0 0,1-1-1 0 0,-1 0 1 0 0,1 0 0 0 0,-1 0 0 0 0,4-5 0 0 0,5-5 945 0 0,-9 10-906 0 0,0 1-1 0 0,0-1 1 0 0,-1 0-1 0 0,1 0 1 0 0,-1 0-1 0 0,1 0 1 0 0,-1-1-1 0 0,0 1 1 0 0,1 0-1 0 0,-1 0 0 0 0,1-5 1 0 0,-1 4-55 0 0,0 1 1 0 0,-1 0-1 0 0,1-1 0 0 0,0 1 1 0 0,-1-1-1 0 0,0 1 0 0 0,0-1 1 0 0,1 1-1 0 0,-2-1 0 0 0,1 1 1 0 0,0-1-1 0 0,0 0 0 0 0,-1 1 1 0 0,1 0-1 0 0,-1-1 0 0 0,0 1 1 0 0,0-1-1 0 0,0 1 0 0 0,0 0 1 0 0,-2-4-1 0 0,-8-15 742 0 0,10 19-888 0 0,0 0 0 0 0,1 1 1 0 0,-1-1-1 0 0,0 1 0 0 0,0-1 1 0 0,0 0-1 0 0,0 1 0 0 0,0-1 0 0 0,0 1 1 0 0,0 0-1 0 0,0-1 0 0 0,-1 1 0 0 0,1 0 1 0 0,0 0-1 0 0,-1 0 0 0 0,1 0 1 0 0,-1 0-1 0 0,0 0 0 0 0,1 0 0 0 0,-1 0 1 0 0,0 1-1 0 0,1-1 0 0 0,-1 1 1 0 0,-2-1-1 0 0,1 0-149 0 0,-1 1 0 0 0,1 0 0 0 0,0 0 1 0 0,0 0-1 0 0,-1 0 0 0 0,1 0 0 0 0,0 1 1 0 0,0-1-1 0 0,0 1 0 0 0,0 0 0 0 0,0 0 0 0 0,0 0 1 0 0,0 0-1 0 0,-4 3 0 0 0,5-3-119 0 0,0 0 0 0 0,0 0 1 0 0,1 0-1 0 0,-1 1 0 0 0,1-1 0 0 0,-1 0 0 0 0,1 1 0 0 0,-1-1 1 0 0,1 1-1 0 0,0-1 0 0 0,0 1 0 0 0,0 0 0 0 0,0-1 0 0 0,0 1 1 0 0,0 0-1 0 0,0 0 0 0 0,1 0 0 0 0,-1 0 0 0 0,1 0 0 0 0,-1 0 1 0 0,1 0-1 0 0,0 0 0 0 0,-1 0 0 0 0,1 2 0 0 0,2 5-1678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8442 0 0,'0'0'4246'0'0,"-8"13"-2558"0"0,-11 13-497 0 0,13-20-952 0 0,0 1 1 0 0,1 0 0 0 0,0 1-1 0 0,-6 13 1 0 0,9-17-187 0 0,0 1 0 0 0,0 0 0 0 0,1 0 0 0 0,0 0 0 0 0,-1 8 0 0 0,2-12-45 0 0,-1-1 0 0 0,1 1 1 0 0,0 0-1 0 0,1 0 0 0 0,-1-1 0 0 0,0 1 1 0 0,0 0-1 0 0,0-1 0 0 0,0 1 1 0 0,0 0-1 0 0,1 0 0 0 0,-1-1 0 0 0,0 1 1 0 0,1-1-1 0 0,-1 1 0 0 0,1 0 1 0 0,-1-1-1 0 0,1 2 0 0 0,0-2 14 0 0,0 1 0 0 0,0-1 0 0 0,0 0 0 0 0,0 1 0 0 0,-1-1 0 0 0,1 0 0 0 0,0 0 1 0 0,0 1-1 0 0,0-1 0 0 0,0 0 0 0 0,0 0 0 0 0,0 0 0 0 0,0 0 0 0 0,0 0 0 0 0,-1 0 0 0 0,1-1 0 0 0,0 1 0 0 0,0 0 0 0 0,1-1 0 0 0,7-2 4 0 0,0-1-1 0 0,0-1 1 0 0,0 0-1 0 0,-1 0 1 0 0,1 0 0 0 0,-1-1-1 0 0,-1 0 1 0 0,12-12-1 0 0,4-2-20 0 0,31-34 224 0 0,-46 48 54 0 0,-8 10-149 0 0,3 9-43 0 0,-2-9-92 0 0,0 0 0 0 0,0 0-1 0 0,0-1 1 0 0,-1 1 0 0 0,1 0-1 0 0,-1 0 1 0 0,0 0 0 0 0,0 0-1 0 0,0 0 1 0 0,-1 0 0 0 0,1 0-1 0 0,-1 0 1 0 0,-1 4 0 0 0,0 0-7 0 0,2-6-205 0 0,1 0 0 0 0,-1 0 0 0 0,0 0 0 0 0,1 0 0 0 0,-1 0 0 0 0,1-1 0 0 0,0 1 0 0 0,-1 0 0 0 0,1 0 0 0 0,0 0 0 0 0,0-1 0 0 0,0 1 0 0 0,1-1 0 0 0,-1 1 0 0 0,0-1 0 0 0,0 1 0 0 0,1-1 0 0 0,-1 1 1 0 0,1-1-1 0 0,0 0 0 0 0,1 1 0 0 0,5 4-1886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6:5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48 314 3929 0 0,'0'1'234'0'0,"0"0"1"0"0,1 0-1 0 0,0 0 0 0 0,-1 0 1 0 0,1 0-1 0 0,0 0 0 0 0,-1-1 1 0 0,1 1-1 0 0,0 0 0 0 0,0 0 1 0 0,-1-1-1 0 0,1 1 0 0 0,0 0 1 0 0,0-1-1 0 0,0 1 1 0 0,0-1-1 0 0,0 0 0 0 0,0 1 1 0 0,0-1-1 0 0,0 0 0 0 0,0 1 1 0 0,0-1-1 0 0,0 0 0 0 0,0 0 1 0 0,1 0-1 0 0,-1 0 0 0 0,0 0 1 0 0,0 0-1 0 0,0 0 1 0 0,0 0-1 0 0,0-1 0 0 0,1 1 1 0 0,8-2 115 0 0,-1 0 1 0 0,15-5-1 0 0,-18 5 56 0 0,9-2 20 0 0,0-1-1 0 0,0-1 1 0 0,-1 0 0 0 0,23-14-1 0 0,-33 18-276 0 0,-1 0 0 0 0,0 0 0 0 0,0-1 0 0 0,0 1-1 0 0,0-1 1 0 0,0 0 0 0 0,-1 0 0 0 0,1 0 0 0 0,-1 0 0 0 0,0 0 0 0 0,0-1-1 0 0,0 1 1 0 0,0-1 0 0 0,0 0 0 0 0,-1 1 0 0 0,0-1 0 0 0,1 0-1 0 0,-2 0 1 0 0,1 1 0 0 0,0-1 0 0 0,-1 0 0 0 0,0 0 0 0 0,1 0 0 0 0,-2-6-1 0 0,1 7-124 0 0,-1 0 0 0 0,0 0-1 0 0,0 0 1 0 0,0 0-1 0 0,0 0 1 0 0,0 0 0 0 0,0 0-1 0 0,-1 1 1 0 0,1-1 0 0 0,-1 0-1 0 0,0 1 1 0 0,0-1-1 0 0,0 1 1 0 0,0 0 0 0 0,0 0-1 0 0,-1 0 1 0 0,1 0 0 0 0,0 0-1 0 0,-1 0 1 0 0,0 1-1 0 0,1-1 1 0 0,-1 1 0 0 0,0-1-1 0 0,0 1 1 0 0,-5-1 0 0 0,-2-1-128 0 0,0 1 1 0 0,-1 0 0 0 0,1 1 0 0 0,0 0 0 0 0,0 0 0 0 0,-17 2-1 0 0,22 1 44 0 0,0-1 0 0 0,-1 1-1 0 0,1 0 1 0 0,0 0 0 0 0,0 0-1 0 0,1 1 1 0 0,-1 0-1 0 0,0 0 1 0 0,1 0 0 0 0,0 1-1 0 0,-6 5 1 0 0,-8 6-42 0 0,14-12 56 0 0,0 1 0 0 0,0 0 0 0 0,1 0 0 0 0,-1 0 0 0 0,1 0 1 0 0,0 1-1 0 0,0-1 0 0 0,1 1 0 0 0,-1 0 0 0 0,1 0 0 0 0,0 0 1 0 0,-2 7-1 0 0,4-10 44 0 0,-1 0 0 0 0,0 0 0 0 0,1 0 0 0 0,-1 0 1 0 0,1 0-1 0 0,0 0 0 0 0,0 0 0 0 0,0 0 0 0 0,0 0 0 0 0,0 0 0 0 0,0 0 1 0 0,0 0-1 0 0,1 0 0 0 0,-1 0 0 0 0,1 0 0 0 0,0 0 0 0 0,-1 0 1 0 0,1 0-1 0 0,0 0 0 0 0,0-1 0 0 0,0 1 0 0 0,0 0 0 0 0,0 0 1 0 0,1-1-1 0 0,-1 1 0 0 0,0-1 0 0 0,1 1 0 0 0,0-1 0 0 0,-1 0 1 0 0,1 0-1 0 0,-1 1 0 0 0,1-1 0 0 0,0 0 0 0 0,2 1 0 0 0,1-1 46 0 0,-1 0-1 0 0,1 0 1 0 0,0 0-1 0 0,-1 0 0 0 0,1-1 1 0 0,0 1-1 0 0,0-1 1 0 0,0-1-1 0 0,-1 1 1 0 0,1-1-1 0 0,0 1 0 0 0,0-1 1 0 0,-1-1-1 0 0,1 1 1 0 0,-1-1-1 0 0,8-3 0 0 0,5-4-93 0 0,0-1 0 0 0,28-22 0 0 0,-15 11 67 0 0,-17 11-2 0 0,0 0 0 0 0,0-1 1 0 0,-1-1-1 0 0,0 0 1 0 0,-1 0-1 0 0,0-1 1 0 0,-1 0-1 0 0,-1-1 1 0 0,0 0-1 0 0,-1-1 0 0 0,11-25 1 0 0,-12 26 47 0 0,-6 13 25 0 0,1-1-1 0 0,-1 0 1 0 0,-1 0-1 0 0,1 1 1 0 0,0-1-1 0 0,0 0 1 0 0,-1 0-1 0 0,1 0 1 0 0,-1 0-1 0 0,1 0 1 0 0,-1-3-1 0 0,-1 7-163 0 0,0 0-1 0 0,0 0 0 0 0,-1 0 1 0 0,1 0-1 0 0,0-1 0 0 0,-1 1 1 0 0,1 0-1 0 0,-4 2 0 0 0,2-1 34 0 0,-24 26-73 0 0,-27 39 0 0 0,-10 12-21 0 0,59-75 133 0 0,-2 3-24 0 0,1-1 0 0 0,0 1 0 0 0,-6 9 0 0 0,11-15 21 0 0,-1 0 0 0 0,1 0-1 0 0,0 1 1 0 0,0-1 0 0 0,1 0 0 0 0,-1 0 0 0 0,0 1 0 0 0,1-1-1 0 0,-1 0 1 0 0,1 1 0 0 0,0-1 0 0 0,0 0 0 0 0,0 1-1 0 0,0-1 1 0 0,0 1 0 0 0,0-1 0 0 0,1 0 0 0 0,0 4 0 0 0,0-3-15 0 0,0 0 0 0 0,0 0 1 0 0,0-1-1 0 0,1 1 1 0 0,-1 0-1 0 0,1-1 1 0 0,-1 0-1 0 0,1 1 0 0 0,0-1 1 0 0,3 4-1 0 0,-3-5-24 0 0,0 0-1 0 0,0 0 0 0 0,0 0 1 0 0,0 0-1 0 0,1 0 1 0 0,-1-1-1 0 0,0 1 0 0 0,0-1 1 0 0,1 1-1 0 0,-1-1 1 0 0,0 0-1 0 0,0 0 0 0 0,1 0 1 0 0,2-1-1 0 0,5 0-183 0 0,0 0 0 0 0,0-1-1 0 0,0-1 1 0 0,0 0 0 0 0,0 0 0 0 0,-1-1-1 0 0,1 0 1 0 0,-1 0 0 0 0,0-1-1 0 0,-1-1 1 0 0,1 1 0 0 0,-1-2-1 0 0,0 1 1 0 0,0-1 0 0 0,11-12 0 0 0,-19 19 238 0 0,0 0 0 0 0,0-1 0 0 0,1 1 0 0 0,-1 0 0 0 0,0 0 0 0 0,0 0 0 0 0,1-1 0 0 0,-1 1 1 0 0,0 0-1 0 0,0 0 0 0 0,1-1 0 0 0,-1 1 0 0 0,0 0 0 0 0,0 0 0 0 0,0-1 0 0 0,0 1 0 0 0,0 0 1 0 0,0-1-1 0 0,1 1 0 0 0,-1 0 0 0 0,0-1 0 0 0,0 1 0 0 0,0 0 0 0 0,0-1 0 0 0,0 1 1 0 0,0 0-1 0 0,0-1 0 0 0,0 1 0 0 0,0 0 0 0 0,0-1 0 0 0,0 1 0 0 0,-1 0 0 0 0,1 0 0 0 0,0-1 1 0 0,0 1-1 0 0,0 0 0 0 0,0-1 0 0 0,0 1 0 0 0,-1 0 0 0 0,1 0 0 0 0,0-1 0 0 0,0 1 1 0 0,0 0-1 0 0,-1 0 0 0 0,1-1 0 0 0,0 1 0 0 0,-1 0 0 0 0,1 0-7 0 0,-1 0-1 0 0,1 0 1 0 0,-1 0 0 0 0,1 0-1 0 0,-1 0 1 0 0,1 0 0 0 0,-1 0-1 0 0,1 0 1 0 0,-1 0 0 0 0,1 0-1 0 0,-1 1 1 0 0,1-1 0 0 0,-1 0-1 0 0,1 0 1 0 0,-1 0 0 0 0,1 1-1 0 0,-1-1 1 0 0,1 0 0 0 0,0 1-1 0 0,-1-1 1 0 0,1 0 0 0 0,0 1-1 0 0,-1-1 1 0 0,1 1 0 0 0,0-1-1 0 0,-1 0 1 0 0,1 1 0 0 0,0-1-1 0 0,0 1 1 0 0,0-1 0 0 0,-1 1-1 0 0,1-1 1 0 0,0 1 0 0 0,-2 3 43 0 0,1 0 1 0 0,0 0-1 0 0,-1 0 1 0 0,1 0-1 0 0,1 0 1 0 0,-1 0 0 0 0,1 0-1 0 0,-1 0 1 0 0,1 0-1 0 0,0 0 1 0 0,1 0-1 0 0,-1 1 1 0 0,1-1-1 0 0,0 0 1 0 0,0 0 0 0 0,0 0-1 0 0,0-1 1 0 0,1 1-1 0 0,-1 0 1 0 0,1 0-1 0 0,0-1 1 0 0,0 1 0 0 0,1-1-1 0 0,-1 0 1 0 0,1 1-1 0 0,-1-1 1 0 0,1 0-1 0 0,7 5 1 0 0,-8-7 64 0 0,1 1-1 0 0,0-1 1 0 0,0 1 0 0 0,0-1 0 0 0,0 0 0 0 0,0 0-1 0 0,0-1 1 0 0,0 1 0 0 0,1-1 0 0 0,-1 1 0 0 0,0-1-1 0 0,0 0 1 0 0,0 0 0 0 0,1 0 0 0 0,-1-1-1 0 0,0 1 1 0 0,0-1 0 0 0,0 0 0 0 0,6-2 0 0 0,5-2 208 0 0,-1-1 0 0 0,0 0 1 0 0,13-9-1 0 0,-23 13-233 0 0,0 0 6 0 0,1-1 1 0 0,-1 1-1 0 0,1-1 1 0 0,-1 0-1 0 0,0-1 0 0 0,0 1 1 0 0,0 0-1 0 0,-1-1 1 0 0,1 0-1 0 0,-1 1 1 0 0,0-1-1 0 0,0 0 1 0 0,0 0-1 0 0,0 0 1 0 0,-1 0-1 0 0,0-1 1 0 0,0 1-1 0 0,0 0 1 0 0,0-1-1 0 0,0 1 1 0 0,-1-1-1 0 0,0-6 1 0 0,0 8-73 0 0,-1 0 1 0 0,1-1 0 0 0,0 1 0 0 0,-1 0 0 0 0,0 0 0 0 0,0 0 0 0 0,0 0-1 0 0,0 0 1 0 0,0 0 0 0 0,-1 0 0 0 0,1 0 0 0 0,-1 1 0 0 0,0-1 0 0 0,0 0-1 0 0,0 1 1 0 0,0-1 0 0 0,0 1 0 0 0,-1 0 0 0 0,1 0 0 0 0,-1 0 0 0 0,1 0 0 0 0,-1 0-1 0 0,0 0 1 0 0,0 1 0 0 0,1 0 0 0 0,-1-1 0 0 0,0 1 0 0 0,-1 0 0 0 0,1 0-1 0 0,0 1 1 0 0,-3-2 0 0 0,-4 1-85 0 0,0 0 0 0 0,0 1 0 0 0,-1 0 0 0 0,1 1-1 0 0,-12 1 1 0 0,17-1 24 0 0,-1 0-1 0 0,1 1 1 0 0,-1-1-1 0 0,1 1 1 0 0,0 0-1 0 0,0 0 1 0 0,0 1-1 0 0,0 0 1 0 0,1 0-1 0 0,-1 0 1 0 0,-5 4-1 0 0,8-4 25 0 0,1-1 1 0 0,-1 0-1 0 0,1 1 0 0 0,0-1 0 0 0,-1 1 0 0 0,1-1 0 0 0,0 1 0 0 0,0-1 0 0 0,1 1 0 0 0,-2 4 1 0 0,-5 16-107 0 0,6-21 108 0 0,0 0-1 0 0,0 0 0 0 0,0 0 1 0 0,1 0-1 0 0,-1 0 0 0 0,1 0 1 0 0,-1 0-1 0 0,1 0 0 0 0,0 0 1 0 0,0 0-1 0 0,0 0 1 0 0,0 1-1 0 0,0-1 0 0 0,0 0 1 0 0,1 3-1 0 0,1-1-1 0 0,0 1-1 0 0,0 0 1 0 0,0-1 0 0 0,1 1-1 0 0,4 5 1 0 0,-6-8 26 0 0,0-1-1 0 0,0 1 1 0 0,0-1-1 0 0,0 1 1 0 0,1-1-1 0 0,-1 1 1 0 0,0-1 0 0 0,1 0-1 0 0,-1 0 1 0 0,1 0-1 0 0,-1 0 1 0 0,1 0-1 0 0,0 0 1 0 0,-1 0-1 0 0,1 0 1 0 0,0 0-1 0 0,0-1 1 0 0,0 1-1 0 0,-1-1 1 0 0,1 1 0 0 0,0-1-1 0 0,0 0 1 0 0,0 0-1 0 0,0 0 1 0 0,0 0-1 0 0,0 0 1 0 0,0 0-1 0 0,-1-1 1 0 0,1 1-1 0 0,0 0 1 0 0,3-2 0 0 0,30-16 85 0 0,-31 17-83 0 0,3-1 11 0 0,0 0 0 0 0,-1 0-1 0 0,1-1 1 0 0,-1 0 0 0 0,1 0-1 0 0,-1-1 1 0 0,0 1-1 0 0,0-2 1 0 0,0 1 0 0 0,-1 0-1 0 0,1-1 1 0 0,4-6 0 0 0,-10 11-18 0 0,1 0 1 0 0,-1 0 0 0 0,0 0-1 0 0,0 0 1 0 0,0 0 0 0 0,1-1-1 0 0,-1 1 1 0 0,0 0 0 0 0,0 0-1 0 0,0 0 1 0 0,1 0 0 0 0,-1 0-1 0 0,0-1 1 0 0,0 1 0 0 0,0 0-1 0 0,0 0 1 0 0,0 0 0 0 0,0-1-1 0 0,1 1 1 0 0,-1 0 0 0 0,0 0 0 0 0,0 0-1 0 0,0-1 1 0 0,0 1 0 0 0,0 0-1 0 0,0 0 1 0 0,0-1 0 0 0,0 1-1 0 0,0 0 1 0 0,0 0 0 0 0,0-1-1 0 0,0 1 1 0 0,0 0 0 0 0,0 0-1 0 0,0-1 1 0 0,0 1 0 0 0,0 0-1 0 0,0 0 1 0 0,-1 0 0 0 0,1-1-1 0 0,0 1 1 0 0,0 0 0 0 0,0 0-1 0 0,0 0 1 0 0,0-1 0 0 0,-1 1-1 0 0,1 0 1 0 0,0 0 0 0 0,0 0-1 0 0,0 0 1 0 0,0 0 0 0 0,-1-1-1 0 0,1 1 1 0 0,0 0 0 0 0,0 0-1 0 0,0 0 1 0 0,-1 0 0 0 0,1 0 0 0 0,0 0-1 0 0,0 0 1 0 0,-1 0 0 0 0,1 0-1 0 0,0 0 1 0 0,0 0 0 0 0,-1 0-1 0 0,1 0 1 0 0,0 0 0 0 0,0 0-1 0 0,-1 0 1 0 0,0 0-17 0 0,-1 0-1 0 0,1 0 1 0 0,-1 1 0 0 0,1-1 0 0 0,-1 0 0 0 0,1 1-1 0 0,-1-1 1 0 0,1 1 0 0 0,0 0 0 0 0,-2 0 0 0 0,-13 10-145 0 0,14-10 146 0 0,0 1 0 0 0,-1-1 0 0 0,1 1 0 0 0,0-1 0 0 0,0 1 0 0 0,0 0-1 0 0,0-1 1 0 0,1 1 0 0 0,-1 0 0 0 0,0 0 0 0 0,1 0 0 0 0,-1 1-1 0 0,1-1 1 0 0,0 0 0 0 0,0 1 0 0 0,0-1 0 0 0,-1 5 0 0 0,-6 12-24 0 0,7-16 29 0 0,0 0 0 0 0,0-1 0 0 0,0 1 0 0 0,0 0-1 0 0,0 0 1 0 0,1 0 0 0 0,-1 4 0 0 0,1-5 12 0 0,0-1 1 0 0,0 0-1 0 0,1 1 1 0 0,-1-1 0 0 0,0 0-1 0 0,1 1 1 0 0,-1-1-1 0 0,1 0 1 0 0,0 0-1 0 0,-1 0 1 0 0,1 0-1 0 0,0 1 1 0 0,0-1-1 0 0,0 0 1 0 0,0 0 0 0 0,0-1-1 0 0,0 1 1 0 0,0 0-1 0 0,0 0 1 0 0,0 0-1 0 0,2 0 1 0 0,0 1 58 0 0,0 0 0 0 0,1 0 0 0 0,-1-1 0 0 0,1 1 0 0 0,-1-1 0 0 0,1 0 0 0 0,0 0 0 0 0,-1 0 0 0 0,1-1 0 0 0,0 1 0 0 0,0-1 0 0 0,-1 0 0 0 0,1 0-1 0 0,0 0 1 0 0,0-1 0 0 0,-1 1 0 0 0,1-1 0 0 0,0 0 0 0 0,0 0 0 0 0,-1 0 0 0 0,1 0 0 0 0,-1-1 0 0 0,1 1 0 0 0,5-5 0 0 0,5-3-31 0 0,0-1 0 0 0,-1-1 0 0 0,0-1 0 0 0,14-15 0 0 0,-9 10 27 0 0,-16 15-51 0 0,0-1-1 0 0,0 1 1 0 0,0 0-1 0 0,-1 0 0 0 0,1-1 1 0 0,0 1-1 0 0,-1-1 1 0 0,0 1-1 0 0,1-1 0 0 0,-1 1 1 0 0,0-1-1 0 0,1-4 1 0 0,-1 4-5 0 0,0-1 0 0 0,1 1 0 0 0,-1 1 0 0 0,1-1 0 0 0,0 0 0 0 0,0 0 0 0 0,0 1 0 0 0,0-1 0 0 0,0 1 0 0 0,0-1 0 0 0,1 1 0 0 0,-1 0 0 0 0,1 0 0 0 0,0 0 0 0 0,4-2 0 0 0,16-14 44 0 0,-16 10-37 0 0,-6 8-8 0 0,0 0 0 0 0,0-1 0 0 0,-1 0 0 0 0,1 1 0 0 0,0-1 0 0 0,-1 1 0 0 0,1-1 0 0 0,-1 0 0 0 0,1 1 0 0 0,-1-1 0 0 0,1 0 0 0 0,-1 0 0 0 0,0 1 0 0 0,1-1 0 0 0,-1 0 0 0 0,0 0 0 0 0,1 0 0 0 0,-1 1 0 0 0,0-1 0 0 0,0 0 0 0 0,0-2 0 0 0,2-4 198 0 0,-10 17-778 0 0,1-1 546 0 0,-1 1-1 0 0,2 0 1 0 0,-1 0 0 0 0,2 1-1 0 0,-6 12 1 0 0,10-19 52 0 0,0-1-1 0 0,0 0 1 0 0,0 1 0 0 0,1-1-1 0 0,-1 1 1 0 0,1-1 0 0 0,0 0-1 0 0,0 1 1 0 0,1 6 0 0 0,0-6 4 0 0,-1-1 0 0 0,0 1 0 0 0,0-1 0 0 0,0 1 0 0 0,0-1 1 0 0,-2 8-1 0 0,2-11-15 0 0,0 0 0 0 0,0 0 0 0 0,0 1 0 0 0,-1-1 1 0 0,1 0-1 0 0,0 1 0 0 0,0-1 0 0 0,0 0 0 0 0,0 0 0 0 0,0 1 0 0 0,0-1 1 0 0,0 0-1 0 0,0 1 0 0 0,0-1 0 0 0,0 0 0 0 0,0 1 0 0 0,1-1 1 0 0,-1 0-1 0 0,0 0 0 0 0,0 1 0 0 0,0-1 0 0 0,0 0 0 0 0,0 0 1 0 0,0 1-1 0 0,1-1 0 0 0,-1 0 0 0 0,0 0 0 0 0,0 1 0 0 0,0-1 1 0 0,1 0-1 0 0,-1 0 0 0 0,0 0 0 0 0,1 1 0 0 0,12 1 476 0 0,12-6 80 0 0,-6-4-493 0 0,-1 0-1 0 0,0 0 1 0 0,32-22 0 0 0,-40 23-93 0 0,-1-1 1 0 0,1 0 0 0 0,-2-1-1 0 0,1 0 1 0 0,-1 0 0 0 0,-1-1 0 0 0,12-17-1 0 0,-19 27 4 0 0,0-1 0 0 0,0 1-1 0 0,0-1 1 0 0,0 1 0 0 0,1-1 0 0 0,-1 1-1 0 0,0 0 1 0 0,0-1 0 0 0,0 1-1 0 0,1-1 1 0 0,-1 1 0 0 0,0 0-1 0 0,0-1 1 0 0,1 1 0 0 0,-1 0 0 0 0,0-1-1 0 0,1 1 1 0 0,-1 0 0 0 0,0 0-1 0 0,1-1 1 0 0,-1 1 0 0 0,1 0-1 0 0,-1 0 1 0 0,0 0 0 0 0,1-1 0 0 0,-1 1-1 0 0,1 0 1 0 0,-1 0 0 0 0,1 0-1 0 0,-1 0 1 0 0,1 0 0 0 0,0 0-1 0 0,-1 1 11 0 0,1-1-1 0 0,-1 1 1 0 0,0 0-1 0 0,1 0 0 0 0,-1 0 1 0 0,0 0-1 0 0,1 0 0 0 0,-1 0 1 0 0,0 0-1 0 0,0 0 1 0 0,0-1-1 0 0,0 1 0 0 0,0 2 1 0 0,-1 34-25 0 0,0 36 218 0 0,1-71-188 0 0,-1 0 1 0 0,1-1-1 0 0,0 1 1 0 0,1-1 0 0 0,-1 1-1 0 0,0-1 1 0 0,0 1-1 0 0,1-1 1 0 0,-1 1 0 0 0,0-1-1 0 0,1 0 1 0 0,0 1-1 0 0,-1-1 1 0 0,1 1 0 0 0,0-1-1 0 0,0 0 1 0 0,0 0 0 0 0,0 1-1 0 0,0-1 1 0 0,0 0-1 0 0,0 0 1 0 0,0 0 0 0 0,0 0-1 0 0,0 0 1 0 0,0 0-1 0 0,3 1 1 0 0,-2-2-326 0 0,-1 1 0 0 0,1-1 0 0 0,-1 1 0 0 0,1-1 0 0 0,-1 0 0 0 0,0 0 0 0 0,1 0 0 0 0,-1 0 0 0 0,1 0 0 0 0,-1 0 0 0 0,1 0 0 0 0,-1 0-1 0 0,1-1 1 0 0,-1 1 0 0 0,0-1 0 0 0,1 1 0 0 0,-1-1 0 0 0,2 0 0 0 0,5-4-2741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2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11490 0 0,'0'0'23'0'0,"-1"0"1"0"0,1 0-1 0 0,-1 0 0 0 0,1 1 0 0 0,-1-1 0 0 0,1 0 0 0 0,-1 1 0 0 0,1-1 0 0 0,-1 0 0 0 0,1 1 0 0 0,0-1 0 0 0,-1 0 0 0 0,1 1 0 0 0,0-1 0 0 0,-1 1 0 0 0,1-1 0 0 0,0 1 0 0 0,-1-1 0 0 0,1 1 0 0 0,0-1 0 0 0,0 1 0 0 0,0-1 0 0 0,0 1 0 0 0,-1-1 0 0 0,1 1 0 0 0,0-1 0 0 0,0 1 0 0 0,0-1 0 0 0,0 1 0 0 0,0 0 0 0 0,0 22 146 0 0,1-19-179 0 0,0 23-157 0 0,2 0 1 0 0,9 39-1 0 0,11 12-3865 0 0,-14-56 346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38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90 816 0 0,'-7'-31'11345'0'0,"6"49"-8635"0"0,13 155-1712 0 0,-10-152-809 0 0,-1 29 0 0 0,-16-69-1162 0 0,9 5 814 0 0,0 0 0 0 0,1-1 1 0 0,0 0-1 0 0,1 0 0 0 0,-3-20 0 0 0,-3-79 100 0 0,10 109 53 0 0,0 0 0 0 0,0 0 0 0 0,1 0 0 0 0,0 0 0 0 0,-1 1 0 0 0,1-1 0 0 0,1 0 1 0 0,-1 1-1 0 0,3-7 0 0 0,-3 9-4 0 0,0 0 0 0 0,0 1 0 0 0,1-1 0 0 0,-1 1 0 0 0,0-1 0 0 0,0 1 0 0 0,1-1 0 0 0,-1 1 0 0 0,1 0 0 0 0,-1-1 0 0 0,1 1 0 0 0,0 0 0 0 0,-1 0 0 0 0,1 0 0 0 0,0 1 0 0 0,0-1 0 0 0,-1 0 0 0 0,1 1 0 0 0,0-1 0 0 0,0 1 0 0 0,0-1 0 0 0,0 1 0 0 0,0 0 0 0 0,0 0 0 0 0,3 0 0 0 0,5 0 28 0 0,-1 1 0 0 0,1 1 0 0 0,-1 0-1 0 0,1 0 1 0 0,-1 0 0 0 0,0 1 0 0 0,1 1 0 0 0,-2 0 0 0 0,12 6 0 0 0,-5-1 78 0 0,1 2 1 0 0,-2 0 0 0 0,26 25-1 0 0,19 26 10 0 0,-51-53 31 0 0,-1 0 0 0 0,0 1 0 0 0,-1 0 0 0 0,0 0-1 0 0,6 14 1 0 0,-11-23-76 0 0,-1 1-1 0 0,1 0 1 0 0,-1 0-1 0 0,1 0 1 0 0,-1 0-1 0 0,1 0 1 0 0,-1 0-1 0 0,0 0 1 0 0,0 0-1 0 0,0 0 1 0 0,0 0-1 0 0,-1 0 1 0 0,1 0 0 0 0,0 0-1 0 0,-1 0 1 0 0,0 0-1 0 0,1 0 1 0 0,-3 3-1 0 0,1-2 17 0 0,0 0-1 0 0,0 0 1 0 0,0 0-1 0 0,-1-1 1 0 0,1 1-1 0 0,-1-1 1 0 0,0 1-1 0 0,1-1 1 0 0,-7 3-1 0 0,-4 2 44 0 0,1-1 1 0 0,-1-1-1 0 0,-1 0 0 0 0,-16 4 1 0 0,19-6-147 0 0,0-1 0 0 0,0 0 1 0 0,0-1-1 0 0,0 0 0 0 0,0 0 1 0 0,0-1-1 0 0,0-1 0 0 0,-22-3 0 0 0,22 1-596 0 0,0 0 0 0 0,0-1-1 0 0,1 0 1 0 0,-1 0-1 0 0,-11-8 1 0 0,21 11 415 0 0,0 1 1 0 0,0-1 0 0 0,0 0 0 0 0,0 1-1 0 0,1-1 1 0 0,-1 0 0 0 0,0 0 0 0 0,0 0-1 0 0,1 0 1 0 0,-1 0 0 0 0,1 0 0 0 0,-1 0 0 0 0,1 0-1 0 0,-1 0 1 0 0,1 0 0 0 0,-1-2 0 0 0,0-6-1896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39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6945 0 0,'0'3'229'0'0,"1"0"0"0"0,0 0 0 0 0,-1 0 0 0 0,1 0 0 0 0,0 0 0 0 0,1-1 0 0 0,-1 1 0 0 0,0 0 0 0 0,1 0 0 0 0,0-1 0 0 0,-1 1 0 0 0,1-1 0 0 0,4 5 0 0 0,-1-3 21 0 0,-1-1 0 0 0,0 0-1 0 0,1 1 1 0 0,0-1 0 0 0,0-1 0 0 0,0 1-1 0 0,6 2 1 0 0,0-1 57 0 0,0-1 0 0 0,1 0 0 0 0,-1-1 0 0 0,1 0 0 0 0,0-1 0 0 0,19 1 0 0 0,-18-3-100 0 0,0 0 0 0 0,-1-1 0 0 0,1-1-1 0 0,-1 0 1 0 0,1 0 0 0 0,-1-1 0 0 0,0-1 0 0 0,0 0 0 0 0,-1 0 0 0 0,14-9 0 0 0,-21 11-79 0 0,1-1 0 0 0,0 0 0 0 0,-1 0 1 0 0,1 0-1 0 0,-1 0 0 0 0,0 0 0 0 0,-1-1 0 0 0,1 0 0 0 0,-1 0 0 0 0,4-8 0 0 0,-5 9 0 0 0,0-1-1 0 0,-1 1 0 0 0,0-1 1 0 0,0 1-1 0 0,0-1 0 0 0,0 1 1 0 0,-1-1-1 0 0,0 0 1 0 0,0 1-1 0 0,0-1 0 0 0,0 0 1 0 0,-1 1-1 0 0,0-1 0 0 0,-2-8 1 0 0,0 4-7 0 0,-1 0 1 0 0,-1 1-1 0 0,1-1 1 0 0,-1 1-1 0 0,-1 0 1 0 0,1 0-1 0 0,-1 1 1 0 0,-1 0 0 0 0,0 0-1 0 0,1 0 1 0 0,-2 1-1 0 0,1 0 1 0 0,-1 0-1 0 0,0 1 1 0 0,0 0-1 0 0,-1 0 1 0 0,0 1-1 0 0,1 0 1 0 0,-1 0 0 0 0,-13-2-1 0 0,14 5-277 0 0,0 1 1 0 0,-1 0-1 0 0,1 0 0 0 0,0 1 1 0 0,-1 0-1 0 0,1 1 0 0 0,0 0 1 0 0,0 0-1 0 0,0 0 0 0 0,0 1 1 0 0,0 1-1 0 0,1-1 0 0 0,-1 1 0 0 0,-11 9 1 0 0,12-9-208 0 0,0 2 0 0 0,1-1-1 0 0,-1 1 1 0 0,1 0 0 0 0,1 0 0 0 0,-9 11 0 0 0,11-12-160 0 0,1-1 0 0 0,-1 1 0 0 0,1-1 0 0 0,0 1 1 0 0,0 0-1 0 0,0 0 0 0 0,1 0 0 0 0,-1 0 0 0 0,1 0 0 0 0,1 0 0 0 0,-1 6 0 0 0,1 4-1033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2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45 127 2817 0 0,'-1'63'5467'0'0,"9"31"-2220"0"0,-2-28-1939 0 0,-1-32-857 0 0,-4-33-285 0 0,-3-4-39 0 0,0 1-1 0 0,0 0 1 0 0,0-1-1 0 0,1 0 1 0 0,-1 1 0 0 0,1-1-1 0 0,0 0 1 0 0,-1-4-1 0 0,1 4-58 0 0,-9-22 1 0 0,1 0 0 0 0,1 0-1 0 0,2-1 1 0 0,0 0 0 0 0,2 0 0 0 0,1 0-1 0 0,1 0 1 0 0,2-45 0 0 0,1 68-75 0 0,-1-1-1 0 0,0 1 1 0 0,1 0 0 0 0,0 0-1 0 0,0 0 1 0 0,0 0-1 0 0,0 0 1 0 0,0 0 0 0 0,0 0-1 0 0,1 0 1 0 0,0 0 0 0 0,-1 0-1 0 0,1 1 1 0 0,0-1 0 0 0,0 1-1 0 0,1-1 1 0 0,-1 1-1 0 0,0 0 1 0 0,1 0 0 0 0,-1 0-1 0 0,6-3 1 0 0,-2 2 17 0 0,0 1 0 0 0,1 0-1 0 0,-1 0 1 0 0,1 0 0 0 0,-1 1 0 0 0,1 0 0 0 0,0 0-1 0 0,0 1 1 0 0,7 0 0 0 0,-2 0 10 0 0,-1 0 0 0 0,0 1 0 0 0,21 4 0 0 0,-28-4-20 0 0,0 0 0 0 0,0 0 0 0 0,0 1 1 0 0,-1 0-1 0 0,1 0 0 0 0,0 0 0 0 0,-1 0 1 0 0,1 0-1 0 0,-1 1 0 0 0,0 0 0 0 0,0-1 1 0 0,0 1-1 0 0,5 6 0 0 0,-3-3 12 0 0,-1 0 0 0 0,0 0 0 0 0,0 0 0 0 0,0 1 0 0 0,-1-1 0 0 0,0 1 0 0 0,0 0-1 0 0,3 10 1 0 0,-6-16-18 0 0,-1 0 0 0 0,1 1 0 0 0,0-1 0 0 0,0 0 0 0 0,-1 1 0 0 0,1-1 0 0 0,0 0 0 0 0,-1 0 0 0 0,1 0 0 0 0,-1 1 0 0 0,0-1 0 0 0,1 0 0 0 0,-1 0 0 0 0,0 0 0 0 0,0 0 0 0 0,0 0 0 0 0,0 0 0 0 0,0 0 0 0 0,-1 1 0 0 0,-24 19-37 0 0,23-19 55 0 0,-8 5-29 0 0,0 0-1 0 0,0-1 1 0 0,-1-1-1 0 0,-20 7 1 0 0,18-7-25 0 0,-1 1 0 0 0,-20 12 0 0 0,34-18 31 0 0,0 0 1 0 0,0 1-1 0 0,0-1 1 0 0,0 1 0 0 0,1 0-1 0 0,-1-1 1 0 0,0 1 0 0 0,0 0-1 0 0,1 0 1 0 0,-1-1 0 0 0,0 1-1 0 0,1 0 1 0 0,-1 0 0 0 0,1 0-1 0 0,-1 0 1 0 0,1 0-1 0 0,-1 0 1 0 0,1-1 0 0 0,0 1-1 0 0,-1 0 1 0 0,1 0 0 0 0,0 0-1 0 0,0 1 1 0 0,0-1 0 0 0,-1 1-1 0 0,2 0 19 0 0,-1-1-1 0 0,1 1 0 0 0,-1 0 1 0 0,1-1-1 0 0,0 1 1 0 0,0-1-1 0 0,0 1 0 0 0,0-1 1 0 0,0 1-1 0 0,0-1 0 0 0,0 0 1 0 0,0 1-1 0 0,3 1 1 0 0,2 2 64 0 0,0 0 1 0 0,1-1 0 0 0,0 1-1 0 0,0-1 1 0 0,9 4 0 0 0,6 0 15 0 0,-1 0-1 0 0,45 8 1 0 0,-59-14-444 0 0,0-1-1 0 0,1 0 0 0 0,-1-1 1 0 0,1 1-1 0 0,-1-2 0 0 0,0 1 0 0 0,1-1 1 0 0,-1 0-1 0 0,0 0 0 0 0,1-1 1 0 0,-1 0-1 0 0,0 0 0 0 0,7-4 1 0 0,-2-3-986 0 0,-1-1 1076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2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33 167 3849 0 0,'1'11'959'0'0,"0"1"-1"0"0,0-1 1 0 0,1 0 0 0 0,1 0 0 0 0,0 0 0 0 0,6 13-1 0 0,2 3 36 0 0,18 31-1 0 0,8-10-28 0 0,-37-48-790 0 0,0-3-87 0 0,-1 0 1 0 0,0 0 0 0 0,0-1-1 0 0,0 1 1 0 0,0 0-1 0 0,-1 0 1 0 0,0 0-1 0 0,1 1 1 0 0,-1-1 0 0 0,0 0-1 0 0,-4-4 1 0 0,-8-13 32 0 0,14 19-120 0 0,-54-98 564 0 0,46 80-417 0 0,0 0 1 0 0,1 0 0 0 0,-6-31-1 0 0,11 42-10 0 0,1 1 0 0 0,0-1 0 0 0,0 0-1 0 0,0 1 1 0 0,2-11 0 0 0,-1 15-91 0 0,1 1 0 0 0,-1-1 0 0 0,1 1 0 0 0,0-1 0 0 0,0 1 0 0 0,0-1 0 0 0,0 1 0 0 0,0 0 0 0 0,0 0 0 0 0,1 0 0 0 0,-1-1 0 0 0,1 1 0 0 0,-1 0 0 0 0,1 1 0 0 0,0-1 0 0 0,0 0 0 0 0,0 1 0 0 0,0-1 0 0 0,4-2 0 0 0,0 1-15 0 0,1 0-1 0 0,0 0 0 0 0,0 0 1 0 0,0 1-1 0 0,0 0 0 0 0,0 0 0 0 0,0 0 1 0 0,0 1-1 0 0,10 0 0 0 0,1 1-101 0 0,0 0-1 0 0,30 5 1 0 0,-28-1-380 0 0,30 10 0 0 0,1 1-3633 0 0,-30-8 345 0 0,-12-2 2425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3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2208 0 0,'2'2'620'0'0,"1"1"0"0"0,0-1 0 0 0,0 0-1 0 0,0 0 1 0 0,1 0 0 0 0,-1-1 0 0 0,0 1-1 0 0,1-1 1 0 0,-1 0 0 0 0,1 0 0 0 0,-1 0-1 0 0,1 0 1 0 0,6 0 0 0 0,7-1-291 0 0,30-1 0 0 0,1-1-174 0 0,-35 3-461 0 0,0 0-1 0 0,0 1 0 0 0,0 0 0 0 0,0 1 0 0 0,20 8 0 0 0,-25-8-1100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3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6257 0 0,'13'11'5322'0'0,"-7"-8"-4555"0"0,1 0 0 0 0,-1 0 0 0 0,1 0 0 0 0,9 1 0 0 0,10 0-293 0 0,0 0 0 0 0,0-2-1 0 0,50-3 1 0 0,29 3-7006 0 0,-89-1 3109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4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31 104 4225 0 0,'1'54'7133'0'0,"10"69"-5112"0"0,-10-113-1923 0 0,0 0 0 0 0,0 0-1 0 0,1 0 1 0 0,1 0 0 0 0,0 0 0 0 0,0-1 0 0 0,6 13 0 0 0,-9-22-95 0 0,0 1 0 0 0,0-1 0 0 0,0 0 0 0 0,1 0 1 0 0,-1 1-1 0 0,0-1 0 0 0,0 0 0 0 0,0 0 0 0 0,0 0 0 0 0,0 1 1 0 0,1-1-1 0 0,-1 0 0 0 0,0 0 0 0 0,0 0 0 0 0,0 0 0 0 0,0 1 1 0 0,1-1-1 0 0,-1 0 0 0 0,0 0 0 0 0,0 0 0 0 0,1 0 0 0 0,-1 0 1 0 0,0 0-1 0 0,0 0 0 0 0,1 0 0 0 0,-1 0 0 0 0,0 0 0 0 0,0 0 1 0 0,0 0-1 0 0,1 0 0 0 0,-1 0 0 0 0,0 0 0 0 0,0 0 0 0 0,1 0 1 0 0,-1 0-1 0 0,0 0 0 0 0,0 0 0 0 0,1 0 0 0 0,-1 0 0 0 0,0 0 1 0 0,1-1 11 0 0,-1 1 1 0 0,0 0 0 0 0,0-1 0 0 0,1 1-1 0 0,-1 0 1 0 0,0-1 0 0 0,0 1-1 0 0,0 0 1 0 0,1-1 0 0 0,-1 1 0 0 0,0-1-1 0 0,0 1 1 0 0,0-1 0 0 0,0 1-1 0 0,0 0 1 0 0,0-1 0 0 0,0 1 0 0 0,0-1-1 0 0,0 1 1 0 0,0-1 0 0 0,0 1 0 0 0,0 0-1 0 0,0-1 1 0 0,0 1 0 0 0,-1-1-1 0 0,-4-19 83 0 0,-6-32-1 0 0,2 1-185 0 0,-10-51-415 0 0,13 61-115 0 0,-14-46 0 0 0,16 76 634 0 0,3 16 103 0 0,5 18 218 0 0,7 13 59 0 0,1-1 0 0 0,23 43 0 0 0,-30-69-322 0 0,0 0-1 0 0,0-1 1 0 0,0 0-1 0 0,1 0 0 0 0,1 0 1 0 0,-1-1-1 0 0,1 0 1 0 0,0 0-1 0 0,1-1 1 0 0,-1 0-1 0 0,1 0 1 0 0,0-1-1 0 0,1 0 1 0 0,10 5-1 0 0,-14-8-76 0 0,-1-1-1 0 0,1 0 1 0 0,-1 0-1 0 0,1 0 1 0 0,0-1 0 0 0,-1 1-1 0 0,1-1 1 0 0,0 0-1 0 0,-1-1 1 0 0,1 1 0 0 0,0-1-1 0 0,-1 0 1 0 0,1 0-1 0 0,-1 0 1 0 0,1 0 0 0 0,-1-1-1 0 0,0 0 1 0 0,1 0-1 0 0,-1 0 1 0 0,0-1 0 0 0,0 1-1 0 0,-1-1 1 0 0,1 0-1 0 0,0 0 1 0 0,-1 0 0 0 0,0-1-1 0 0,0 1 1 0 0,0-1-1 0 0,0 1 1 0 0,0-1 0 0 0,-1 0-1 0 0,1 0 1 0 0,-1-1-1 0 0,0 1 1 0 0,-1 0 0 0 0,1-1-1 0 0,-1 1 1 0 0,0-1-1 0 0,1-6 1 0 0,0-1-8 0 0,-1-1-1 0 0,0 1 1 0 0,0 0-1 0 0,-2-1 1 0 0,-3-22-1 0 0,3 29 52 0 0,0-1 0 0 0,-1 1 0 0 0,1 0-1 0 0,-1 0 1 0 0,-1 0 0 0 0,1 1 0 0 0,-1-1-1 0 0,0 1 1 0 0,-1-1 0 0 0,1 1 0 0 0,-1 0 0 0 0,0 0-1 0 0,-6-5 1 0 0,9 9-20 0 0,1 0-1 0 0,-1 1 1 0 0,1-1 0 0 0,-1 1-1 0 0,0-1 1 0 0,1 1 0 0 0,-1-1-1 0 0,1 1 1 0 0,-1 0 0 0 0,0-1-1 0 0,0 1 1 0 0,1 0-1 0 0,-1-1 1 0 0,0 1 0 0 0,0 0-1 0 0,1 0 1 0 0,-1 0 0 0 0,0 0-1 0 0,0-1 1 0 0,0 1 0 0 0,1 0-1 0 0,-1 0 1 0 0,-1 1 0 0 0,1-1-11 0 0,1 1 1 0 0,-1-1 0 0 0,0 1 0 0 0,1-1-1 0 0,-1 1 1 0 0,1-1 0 0 0,-1 1 0 0 0,1 0-1 0 0,-1-1 1 0 0,1 1 0 0 0,0 0-1 0 0,-1-1 1 0 0,1 1 0 0 0,0 0 0 0 0,-1 0-1 0 0,1-1 1 0 0,0 1 0 0 0,0 0 0 0 0,0 0-1 0 0,-1 5 38 0 0,0 0 0 0 0,1 0 0 0 0,0 0 0 0 0,0 0 0 0 0,2 7 0 0 0,6 45 432 0 0,9 53-98 0 0,-13-95-389 0 0,0 0 0 0 0,1-1 0 0 0,1 1 0 0 0,12 24 1 0 0,-17-38-61 0 0,1 1 0 0 0,0-1 1 0 0,0 1-1 0 0,-1-1 1 0 0,1 0-1 0 0,1 0 1 0 0,-1 0-1 0 0,0 0 1 0 0,0 0-1 0 0,1 0 0 0 0,-1 0 1 0 0,1-1-1 0 0,0 0 1 0 0,4 3-1 0 0,-5-4-253 0 0,1 1 0 0 0,0 0-1 0 0,-1-1 1 0 0,1 1 0 0 0,0-1-1 0 0,0 0 1 0 0,-1 0 0 0 0,1 0-1 0 0,0 0 1 0 0,0 0 0 0 0,-1-1-1 0 0,1 1 1 0 0,0-1 0 0 0,0 0-1 0 0,4-2 1 0 0,5-3-1505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4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5689 0 0,'-4'5'3914'0'0,"2"-4"-3618"0"0,1 0 0 0 0,0 0 0 0 0,0 0 1 0 0,1 0-1 0 0,-1 0 0 0 0,0 0 0 0 0,0 0 0 0 0,0 1 0 0 0,1-1 0 0 0,-2 2 0 0 0,1 2 74 0 0,0 0 0 0 0,1 0 1 0 0,-1 0-1 0 0,1 0 0 0 0,0-1 0 0 0,0 1 0 0 0,0 0 0 0 0,3 9 0 0 0,1 9 940 0 0,4 47-1 0 0,-7-48-1023 0 0,1 0-1 0 0,8 33 1 0 0,-2-20-245 0 0,-7-27-182 0 0,0 0 0 0 0,1 1 0 0 0,0-1 0 0 0,0 0 0 0 0,6 10-1 0 0,-8-16-124 0 0,1-1 0 0 0,0 0 1 0 0,-1 0-1 0 0,1 0 0 0 0,0 0 0 0 0,0 0 0 0 0,0 0 0 0 0,0 0 0 0 0,0 0 0 0 0,0 0 0 0 0,0-1 0 0 0,0 1 0 0 0,0 0 0 0 0,1-1 0 0 0,-1 1 0 0 0,1 0 0 0 0,6 2-2031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5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56 4441 0 0,'-3'3'1724'0'0,"2"-2"-1380"0"0,1 0 1 0 0,-1 0 0 0 0,1 0-1 0 0,-1 0 1 0 0,1 0 0 0 0,0-1 0 0 0,-1 1-1 0 0,1 0 1 0 0,0 0 0 0 0,0 0-1 0 0,-1 0 1 0 0,1 0 0 0 0,0 0 0 0 0,0 0-1 0 0,0 1 1 0 0,1 26 346 0 0,0-20 10 0 0,0 16-50 0 0,0 28 315 0 0,2 0-1 0 0,11 56 1 0 0,-8-89-919 0 0,-6-18-33 0 0,0-1-1 0 0,0 1 1 0 0,0-1-1 0 0,0 0 1 0 0,0 1 0 0 0,0-1-1 0 0,0 0 1 0 0,1 1 0 0 0,-1-1-1 0 0,0 1 1 0 0,0-1 0 0 0,0 0-1 0 0,0 1 1 0 0,1-1 0 0 0,-1 0-1 0 0,0 1 1 0 0,0-1 0 0 0,1 0-1 0 0,-1 0 1 0 0,0 1 0 0 0,1-1-1 0 0,-1 0 1 0 0,0 0 0 0 0,0 1-1 0 0,1-1 1 0 0,-1 0 0 0 0,1 0-1 0 0,-1 0 1 0 0,0 0 0 0 0,1 1-1 0 0,-1-1 1 0 0,0 0 0 0 0,1 0-1 0 0,-1 0 1 0 0,1 0-1 0 0,-1 0 1 0 0,0 0 0 0 0,1 0-1 0 0,-1 0 1 0 0,1 0 0 0 0,-1 0-1 0 0,0 0 1 0 0,1-1 0 0 0,-1 0-25 0 0,0-1 1 0 0,0 0-1 0 0,0 1 0 0 0,-1-1 1 0 0,1 0-1 0 0,-1 1 1 0 0,1-1-1 0 0,-1 1 1 0 0,1-1-1 0 0,-3-2 1 0 0,2 1 3 0 0,-20-47-176 0 0,-15-38 45 0 0,30 69 49 0 0,0-1 12 0 0,0 0 1 0 0,-4-28-1 0 0,9 43 55 0 0,1 0-1 0 0,-1 0 1 0 0,1 0 0 0 0,0 0-1 0 0,0 0 1 0 0,1 0-1 0 0,0-1 1 0 0,0 1-1 0 0,0 0 1 0 0,0 1 0 0 0,1-1-1 0 0,0 0 1 0 0,0 0-1 0 0,5-8 1 0 0,-5 11 23 0 0,0 0 0 0 0,0 0-1 0 0,0 0 1 0 0,0 0 0 0 0,0 0 0 0 0,1 1 0 0 0,-1-1 0 0 0,1 1 0 0 0,-1 0-1 0 0,1-1 1 0 0,0 1 0 0 0,0 0 0 0 0,-1 1 0 0 0,1-1 0 0 0,0 0 0 0 0,0 1 0 0 0,0 0-1 0 0,0-1 1 0 0,0 1 0 0 0,-1 0 0 0 0,1 1 0 0 0,5 0 0 0 0,4 1 16 0 0,0 0 0 0 0,-1 1 1 0 0,23 8-1 0 0,-19-5-12 0 0,0 1-1 0 0,-1 1 1 0 0,0 0 0 0 0,-1 1-1 0 0,0 1 1 0 0,18 16 0 0 0,-9-5 111 0 0,-2 0 1 0 0,29 39 0 0 0,-35-42 65 0 0,-2-3 114 0 0,18 32-1 0 0,-28-43-200 0 0,0 0-1 0 0,0 0 1 0 0,0 0-1 0 0,-1 0 1 0 0,1 0-1 0 0,-1 1 1 0 0,0-1-1 0 0,0 0 1 0 0,-1 1-1 0 0,1-1 1 0 0,-1 0-1 0 0,0 1 1 0 0,-1 8-1 0 0,0-11-58 0 0,0 0 0 0 0,0 0 0 0 0,0 0 0 0 0,0 0 0 0 0,0 0 0 0 0,0 0 0 0 0,-1-1 0 0 0,1 1 0 0 0,0 0-1 0 0,-1 0 1 0 0,0-1 0 0 0,1 1 0 0 0,-1-1 0 0 0,0 0 0 0 0,0 1 0 0 0,0-1 0 0 0,0 0 0 0 0,-3 1 0 0 0,-6 3 11 0 0,0-1 1 0 0,-16 4 0 0 0,17-6-47 0 0,-2 2-269 0 0,-1-1-1 0 0,0-1 1 0 0,0 0-1 0 0,0-1 1 0 0,0 0-1 0 0,0-1 0 0 0,0 0 1 0 0,0-1-1 0 0,0-1 1 0 0,0 0-1 0 0,0-1 1 0 0,0 0-1 0 0,-20-9 1 0 0,31 12 41 0 0,0-1 0 0 0,0 0 0 0 0,0 0 0 0 0,0 0 1 0 0,0 0-1 0 0,0 0 0 0 0,0 0 0 0 0,1 0 0 0 0,-1-1 1 0 0,0 1-1 0 0,1-1 0 0 0,-1 1 0 0 0,1-1 0 0 0,-1 0 1 0 0,1 0-1 0 0,0 1 0 0 0,0-1 0 0 0,0 0 0 0 0,0 0 1 0 0,0 0-1 0 0,0 0 0 0 0,0 0 0 0 0,1 0 0 0 0,-1-1 1 0 0,1 1-1 0 0,0 0 0 0 0,-1 0 0 0 0,1-5 0 0 0,1-4-2183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46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4337 0 0,'13'9'884'0'0,"0"-1"0"0"0,1 0 0 0 0,0 0 0 0 0,0-2 0 0 0,0 1 0 0 0,1-2-1 0 0,20 5 1 0 0,-12-5-145 0 0,1-1-1 0 0,0-1 1 0 0,0-1-1 0 0,26-2 1 0 0,-35 0-312 0 0,1-1 0 0 0,18-3 0 0 0,-29 3-261 0 0,0-1 0 0 0,0 1 1 0 0,0-1-1 0 0,-1 0 1 0 0,1 0-1 0 0,0 0 0 0 0,-1-1 1 0 0,1 1-1 0 0,-1-1 1 0 0,6-5-1 0 0,-8 6-68 0 0,0-1 1 0 0,-1 1-1 0 0,1 0 1 0 0,-1-1 0 0 0,1 1-1 0 0,-1-1 1 0 0,0 1-1 0 0,0-1 1 0 0,0 0-1 0 0,0 1 1 0 0,-1-1-1 0 0,1 0 1 0 0,-1 0-1 0 0,1 0 1 0 0,-1 1-1 0 0,0-1 1 0 0,0 0-1 0 0,-1 0 1 0 0,1-3 0 0 0,-2-4 259 0 0,0 0 1 0 0,0 0-1 0 0,-8-19 1 0 0,4 13-208 0 0,-1 1 1 0 0,-1-1-1 0 0,0 2 1 0 0,-2-1-1 0 0,1 1 0 0 0,-15-15 1 0 0,18 21-200 0 0,-1 1 1 0 0,0 0-1 0 0,-1 1 1 0 0,1 0-1 0 0,-1 0 1 0 0,0 0-1 0 0,-1 1 1 0 0,1 0-1 0 0,-1 1 1 0 0,0 0-1 0 0,0 1 1 0 0,-13-4-1 0 0,15 6-142 0 0,1 0-1 0 0,-1 1 1 0 0,0-1 0 0 0,1 1-1 0 0,-1 1 1 0 0,0-1-1 0 0,1 1 1 0 0,-1 1-1 0 0,1-1 1 0 0,-1 1 0 0 0,1 0-1 0 0,0 1 1 0 0,-1-1-1 0 0,1 1 1 0 0,0 0-1 0 0,1 1 1 0 0,-1-1 0 0 0,1 1-1 0 0,-1 0 1 0 0,1 1-1 0 0,0-1 1 0 0,1 1-1 0 0,-6 7 1 0 0,6-7-332 0 0,1 0-1 0 0,-1 0 1 0 0,1 1-1 0 0,0-1 1 0 0,1 1 0 0 0,-1 0-1 0 0,1 0 1 0 0,0 0 0 0 0,-1 9-1 0 0,0 5-2548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3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2 610 4345 0 0,'-2'5'6052'0'0,"7"-5"-4563"0"0,8-8-1215 0 0,-9 4-154 0 0,0-1 1 0 0,0 0-1 0 0,0 1 0 0 0,-1-2 1 0 0,1 1-1 0 0,-1 0 0 0 0,4-10 0 0 0,14-44 65 0 0,-18 50-138 0 0,21-96 325 0 0,-23 101-344 0 0,0-1 0 0 0,-1 1 0 0 0,0-9 0 0 0,0 11-27 0 0,0 1 0 0 0,0 0 0 0 0,0 0 0 0 0,0-1 0 0 0,-1 1 0 0 0,1 0 0 0 0,0 0 0 0 0,-1 0 0 0 0,1-1 0 0 0,-1 1 0 0 0,0 0 0 0 0,1 0 0 0 0,-1 0 0 0 0,0 0 0 0 0,1 0 0 0 0,-1 0 1 0 0,0 0-1 0 0,-1-1 0 0 0,1 2-15 0 0,-4 18-657 0 0,3-9 682 0 0,0-1 0 0 0,1 1 0 0 0,0 0 0 0 0,0 0-1 0 0,1 0 1 0 0,0 0 0 0 0,0 0 0 0 0,1-1-1 0 0,0 1 1 0 0,1 0 0 0 0,0 0 0 0 0,5 11 0 0 0,2 6 72 0 0,2-1 0 0 0,1 0 0 0 0,16 25 0 0 0,-27-47-55 0 0,0-1 0 0 0,1 0 0 0 0,0 0 0 0 0,0 1 0 0 0,-1-1 0 0 0,1 0 1 0 0,0-1-1 0 0,1 1 0 0 0,-1 0 0 0 0,0-1 0 0 0,0 1 0 0 0,1-1 0 0 0,-1 0 0 0 0,1 1 1 0 0,-1-1-1 0 0,1 0 0 0 0,-1-1 0 0 0,1 1 0 0 0,0 0 0 0 0,0-1 0 0 0,-1 1 1 0 0,1-1-1 0 0,0 0 0 0 0,0 0 0 0 0,-1 0 0 0 0,1-1 0 0 0,0 1 0 0 0,0 0 1 0 0,-1-1-1 0 0,1 0 0 0 0,0 0 0 0 0,-1 0 0 0 0,1 0 0 0 0,-1 0 0 0 0,1 0 0 0 0,-1 0 1 0 0,0-1-1 0 0,1 0 0 0 0,-1 1 0 0 0,3-4 0 0 0,2-3 32 0 0,-1 0 0 0 0,0 0-1 0 0,-1 0 1 0 0,0 0 0 0 0,0-1-1 0 0,-1 0 1 0 0,0 0 0 0 0,5-16-1 0 0,-5 9-12 0 0,0-1 0 0 0,-1 0-1 0 0,0-1 1 0 0,-1-17 0 0 0,-4 6 47 0 0,2 27-91 0 0,0 1 0 0 0,0-1-1 0 0,-1 0 1 0 0,1 0 0 0 0,-1 1 0 0 0,0-1 0 0 0,1 0-1 0 0,-1 1 1 0 0,0-1 0 0 0,0 0 0 0 0,0 1 0 0 0,0-1 0 0 0,-2-1-1 0 0,3 3-11 0 0,0 0 0 0 0,0-1-1 0 0,0 1 1 0 0,0 0 0 0 0,-1 0-1 0 0,1 0 1 0 0,0-1 0 0 0,0 1-1 0 0,0 0 1 0 0,-1 0 0 0 0,1 0-1 0 0,0 0 1 0 0,0 0 0 0 0,-1-1-1 0 0,1 1 1 0 0,0 0 0 0 0,0 0-1 0 0,-1 0 1 0 0,1 0 0 0 0,0 0-1 0 0,0 0 1 0 0,-1 0 0 0 0,1 0-1 0 0,0 0 1 0 0,0 0 0 0 0,-1 0-1 0 0,1 0 1 0 0,0 0 0 0 0,-1 0-1 0 0,1 0 1 0 0,0 0 0 0 0,0 0-1 0 0,-1 0 1 0 0,1 1 0 0 0,0-1-1 0 0,0 0 1 0 0,0 0 0 0 0,-1 0-1 0 0,1 0 1 0 0,0 1 0 0 0,0-1-1 0 0,0 0 1 0 0,-1 0 0 0 0,1 0-1 0 0,0 0 1 0 0,0 1 0 0 0,0-1-1 0 0,0 0 1 0 0,0 0 0 0 0,-1 1-1 0 0,1-1 1 0 0,0 0 0 0 0,0 0-1 0 0,0 1 1 0 0,0-1 0 0 0,0 0-1 0 0,0 1 1 0 0,-2 17-303 0 0,2-14 324 0 0,1 14-52 0 0,0 0-1 0 0,1 0 1 0 0,1 0-1 0 0,0 0 1 0 0,2 0 0 0 0,0-1-1 0 0,9 21 1 0 0,-13-35 55 0 0,1 1-1 0 0,0 0 1 0 0,0-1-1 0 0,0 0 1 0 0,0 1-1 0 0,0-1 1 0 0,1 0-1 0 0,-1 0 1 0 0,7 5-1 0 0,-8-7-3 0 0,0 0 1 0 0,1 0-1 0 0,-1 0 1 0 0,0-1-1 0 0,0 1 0 0 0,1 0 1 0 0,-1-1-1 0 0,1 1 0 0 0,-1-1 1 0 0,1 1-1 0 0,-1-1 0 0 0,1 0 1 0 0,-1 0-1 0 0,1 1 0 0 0,-1-1 1 0 0,1 0-1 0 0,-1 0 0 0 0,1-1 1 0 0,-1 1-1 0 0,1 0 0 0 0,-1 0 1 0 0,0-1-1 0 0,1 1 0 0 0,-1-1 1 0 0,1 1-1 0 0,-1-1 1 0 0,0 0-1 0 0,1 1 0 0 0,0-2 1 0 0,7-4 45 0 0,-2-1 1 0 0,1 0-1 0 0,-1 0 1 0 0,0-1-1 0 0,0 0 1 0 0,-1 0-1 0 0,0-1 1 0 0,0 0-1 0 0,-1 0 0 0 0,0 0 1 0 0,6-17-1 0 0,0-9-111 0 0,15-69 0 0 0,-26 102 57 0 0,7-34-106 0 0,-2 0 0 0 0,-2-1-1 0 0,-1 1 1 0 0,-2 0 0 0 0,-2-1 0 0 0,-8-50 0 0 0,10 81 89 0 0,-1 4 5 0 0,1 0 0 0 0,0 0-1 0 0,0-1 1 0 0,-1 1 0 0 0,1 0-1 0 0,-1 0 1 0 0,0 0 0 0 0,1 0 0 0 0,-1 0-1 0 0,0 0 1 0 0,-1 0 0 0 0,1 0-1 0 0,0 0 1 0 0,-2-2 0 0 0,2 3-93 0 0,-3 6-136 0 0,3-2 217 0 0,0 0 0 0 0,0 1 1 0 0,1-1-1 0 0,-1 0 0 0 0,1 1 0 0 0,0-1 1 0 0,0 1-1 0 0,0-1 0 0 0,1 5 0 0 0,-1-1 14 0 0,5 41 121 0 0,20 88 1 0 0,-7-51-33 0 0,-11-47-121 0 0,14 70 143 0 0,-16-88 19 0 0,1-1 1 0 0,1 1-1 0 0,12 24 1 0 0,-11-31-83 0 0,-8-13 4 0 0,1 1 0 0 0,-1-1 0 0 0,1 1-1 0 0,-1-1 1 0 0,1 1 0 0 0,-1 0-1 0 0,1-1 1 0 0,-1 0 0 0 0,1 1 0 0 0,-1-1-1 0 0,1 1 1 0 0,0-1 0 0 0,-1 0 0 0 0,1 1-1 0 0,0-1 1 0 0,-1 0 0 0 0,2 1-1 0 0,-2-1-29 0 0,1 0 0 0 0,-1 0 0 0 0,0-1-1 0 0,0 1 1 0 0,1 0 0 0 0,-1 0-1 0 0,0 0 1 0 0,0 0 0 0 0,1 0-1 0 0,-1 0 1 0 0,0 0 0 0 0,0 0 0 0 0,0-1-1 0 0,1 1 1 0 0,-1 0 0 0 0,0 0-1 0 0,0 0 1 0 0,0 0 0 0 0,0-1-1 0 0,1 1 1 0 0,-1 0 0 0 0,0 0 0 0 0,0-1-1 0 0,0 1 1 0 0,0 0 0 0 0,0 0-1 0 0,0 0 1 0 0,1-1 0 0 0,-1 1 0 0 0,0 0-1 0 0,0 0 1 0 0,0-1 0 0 0,0 1-1 0 0,0 0 1 0 0,0 0 0 0 0,0-1-1 0 0,0 1 1 0 0,0 0 0 0 0,0-1 0 0 0,0 1-1 0 0,-1 0 1 0 0,1 0 0 0 0,0 0-1 0 0,0-1 1 0 0,-4-12 179 0 0,3 12-168 0 0,-7-16-127 0 0,0 1 0 0 0,-1 0 0 0 0,-1 1 0 0 0,-11-15 1 0 0,-2 3-332 0 0,-28-28 0 0 0,14 23 327 0 0,23 20 95 0 0,0-1 1 0 0,-21-25-1 0 0,33 36 12 0 0,0 0 1 0 0,1 0-1 0 0,-1-1 0 0 0,1 1 0 0 0,0-1 0 0 0,-2-4 1 0 0,3 6-6 0 0,0 1 0 0 0,0-1 0 0 0,-1 1 0 0 0,1-1 0 0 0,0 0 0 0 0,0 1 0 0 0,0-1 0 0 0,0 0 0 0 0,0 1 0 0 0,0-1 0 0 0,1 0 0 0 0,-1 1 0 0 0,0-1 0 0 0,0 1 0 0 0,0-1 0 0 0,0 0 0 0 0,1 1 0 0 0,-1-1 1 0 0,0 1-1 0 0,1-1 0 0 0,-1 1 0 0 0,0-1 0 0 0,1 1 0 0 0,-1-1 0 0 0,1 1 0 0 0,-1-1 0 0 0,1 1 0 0 0,-1 0 0 0 0,1-1 0 0 0,-1 1 0 0 0,1 0 0 0 0,-1-1 0 0 0,1 1 0 0 0,0-1 0 0 0,19-8-138 0 0,-9 4 66 0 0,0 0 0 0 0,0 0 0 0 0,21-4 0 0 0,46-7-3765 0 0,-63 14 2176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02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8 636 384 0 0,'-7'-6'18869'0'0,"9"1"-20605"0"0,69-162 4230 0 0,-4 12-2275 0 0,-59 134-250 0 0,4-11-60 0 0,-2-1 1 0 0,0-1-1 0 0,5-42 0 0 0,2 3-632 0 0,-19 87-2427 0 0,1 23 2939 0 0,1-28 225 0 0,-1 0-1 0 0,1-1 1 0 0,1 1 0 0 0,2 15 0 0 0,61 210 705 0 0,-49-192-337 0 0,2 0 0 0 0,1-1 0 0 0,33 54 0 0 0,-10-27-39 0 0,-41-68-334 0 0,0 0 0 0 0,0 0 0 0 0,0 0 1 0 0,0 0-1 0 0,0 1 0 0 0,0-1 0 0 0,0 0 0 0 0,1 0 1 0 0,-1 0-1 0 0,0 1 0 0 0,0-1 0 0 0,0 0 1 0 0,0 0-1 0 0,0 0 0 0 0,0 1 0 0 0,0-1 0 0 0,0 0 1 0 0,0 0-1 0 0,0 0 0 0 0,0 1 0 0 0,0-1 1 0 0,0 0-1 0 0,-1 0 0 0 0,1 0 0 0 0,0 0 0 0 0,0 1 1 0 0,0-1-1 0 0,0 0 0 0 0,0 0 0 0 0,0 0 1 0 0,0 0-1 0 0,0 1 0 0 0,-1-1 0 0 0,1 0 0 0 0,0 0 1 0 0,0 0-1 0 0,0 0 0 0 0,0 0 0 0 0,-1 1 1 0 0,1-1-1 0 0,0 0 0 0 0,0 0 0 0 0,0 0 1 0 0,-14 2 118 0 0,-12-5-156 0 0,-4-6 44 0 0,1-1 0 0 0,1-2 0 0 0,0 0 0 0 0,-29-19 0 0 0,31 18-30 0 0,3 2-17 0 0,16 8 19 0 0,1 1 0 0 0,0-1-1 0 0,0 0 1 0 0,0-1 0 0 0,0 0 0 0 0,0 0 0 0 0,-6-5 0 0 0,12 8-11 0 0,-1 1 1 0 0,1-1 0 0 0,-1 1-1 0 0,1 0 1 0 0,0-1-1 0 0,-1 1 1 0 0,1-1 0 0 0,0 1-1 0 0,-1-1 1 0 0,1 1 0 0 0,0-1-1 0 0,0 1 1 0 0,0-1-1 0 0,-1 0 1 0 0,1 1 0 0 0,0-1-1 0 0,0 1 1 0 0,0-1 0 0 0,0 1-1 0 0,0-1 1 0 0,0 1-1 0 0,0-1 1 0 0,0 0 0 0 0,0 1-1 0 0,0-1 1 0 0,1 1 0 0 0,-1-1-1 0 0,0 1 1 0 0,0-1-1 0 0,0 1 1 0 0,1-1 0 0 0,-1 1-1 0 0,0-1 1 0 0,1 1 0 0 0,-1-1-1 0 0,0 1 1 0 0,1-1-1 0 0,-1 1 1 0 0,1-1 0 0 0,23-12-1071 0 0,-16 10 752 0 0,6-1-661 0 0,0 0-1 0 0,1 1 1 0 0,0 0-1 0 0,0 1 1 0 0,20 0 0 0 0,-19 1-476 0 0,2 0-958 0 0,-1-2 0 0 0,24-5 0 0 0,9-7 1489 0 0,-49 14 942 0 0,0 1 1 0 0,0-1-1 0 0,0 0 1 0 0,0 1-1 0 0,-1-1 0 0 0,1 1 1 0 0,0-1-1 0 0,0 0 1 0 0,-1 0-1 0 0,1 0 1 0 0,0 1-1 0 0,-1-1 1 0 0,1 0-1 0 0,-1 0 0 0 0,1 0 1 0 0,-1 0-1 0 0,0 0 1 0 0,1 0-1 0 0,-1 0 1 0 0,0 0-1 0 0,0 0 1 0 0,1 0-1 0 0,-1-1 0 0 0,18-68-232 0 0,-27 52 7886 0 0,5 25-6005 0 0,5 0-1159 0 0,0 0 0 0 0,0-1-1 0 0,1 1 1 0 0,0-1 0 0 0,0 1 0 0 0,5 9 0 0 0,3 11 756 0 0,27 87 1655 0 0,-34-106-2744 0 0,0 0 0 0 0,1-1 1 0 0,-1 1-1 0 0,1 0 1 0 0,1-1-1 0 0,-1 0 0 0 0,10 10 517 0 0,-14-17-654 0 0,0 0 0 0 0,1 0 0 0 0,-1 0 0 0 0,0-1 0 0 0,0 1 0 0 0,0 0 0 0 0,1 0 0 0 0,-1 0 0 0 0,0 0 0 0 0,0 0 0 0 0,0-1 1 0 0,1 1-1 0 0,-1 0 0 0 0,0 0 0 0 0,0 0 0 0 0,0-1 0 0 0,0 1 0 0 0,0 0 0 0 0,0 0 0 0 0,1-1 0 0 0,-1 1 0 0 0,0 0 0 0 0,0 0 0 0 0,0-1 0 0 0,0 1 0 0 0,0 0 1 0 0,0 0-1 0 0,0-1 0 0 0,0 1 0 0 0,0 0 0 0 0,0 0 0 0 0,0-1 0 0 0,0 1 0 0 0,0 0 0 0 0,0 0 0 0 0,-1-1 0 0 0,1 1 0 0 0,0 0 0 0 0,0 0 0 0 0,0-1 0 0 0,0 1 1 0 0,-5-14-9 0 0,4 13 29 0 0,-3-12-43 0 0,0 1-1 0 0,0-1 1 0 0,1 0 0 0 0,1-1 0 0 0,-2-22-1 0 0,4 28-1 0 0,0 0-1 0 0,0 0 1 0 0,1 0-1 0 0,-1 0 0 0 0,2 1 1 0 0,-1-1-1 0 0,1 0 1 0 0,0 1-1 0 0,1-1 0 0 0,0 1 1 0 0,5-9-1 0 0,-7 14 1 0 0,0 1 0 0 0,0 0 0 0 0,1-1 0 0 0,-1 1 0 0 0,1 0 0 0 0,-1 0 0 0 0,1 0 0 0 0,-1 0 0 0 0,1 0 0 0 0,0 0 0 0 0,-1 0 0 0 0,1 0 1 0 0,0 1-1 0 0,0-1 0 0 0,0 1 0 0 0,0-1 0 0 0,-1 1 0 0 0,1 0 0 0 0,0 0 0 0 0,0 0 0 0 0,0 0 0 0 0,0 0 0 0 0,0 0 0 0 0,0 0 0 0 0,0 1 0 0 0,3 0 0 0 0,1 1-27 0 0,-1-1 0 0 0,1 1 1 0 0,0 0-1 0 0,-1 1 0 0 0,1 0 0 0 0,-1 0 1 0 0,6 3-1 0 0,-4 0 28 0 0,0 1 1 0 0,0-1-1 0 0,-1 1 0 0 0,0 0 1 0 0,-1 0-1 0 0,1 1 0 0 0,4 9 1 0 0,1 3-190 0 0,14 36 0 0 0,-13-12-173 0 0,-4-11-2185 0 0,0-12-3127 0 0,-20-77-3493 0 0,-10-113 9091 0 0,21 114 7853 0 0,10 69-5060 0 0,8 27-791 0 0,5 30 804 0 0,-18-51-2247 0 0,2-1 0 0 0,0 0-1 0 0,1 0 1 0 0,17 31 0 0 0,-22-47-408 0 0,-1-1 0 0 0,1 1 0 0 0,0 0 0 0 0,0-1 0 0 0,1 0 0 0 0,-1 1 0 0 0,5 2 0 0 0,-7-5-51 0 0,0 1 0 0 0,1-1 0 0 0,-1 0 0 0 0,0 0-1 0 0,1 0 1 0 0,-1 0 0 0 0,0 1 0 0 0,1-1 0 0 0,-1 0 0 0 0,1 0-1 0 0,-1 0 1 0 0,0 0 0 0 0,1 0 0 0 0,-1 0 0 0 0,1 0-1 0 0,-1 0 1 0 0,1 0 0 0 0,-1 0 0 0 0,0 0 0 0 0,1 0 0 0 0,-1 0-1 0 0,1 0 1 0 0,-1-1 0 0 0,0 1 0 0 0,1 0 0 0 0,0-1 1 0 0,0 0 0 0 0,-1 0 0 0 0,1 1 0 0 0,-1-1 1 0 0,1 0-1 0 0,-1 0 0 0 0,1 0 0 0 0,-1 0 0 0 0,1 0 0 0 0,-1 0 1 0 0,0 0-1 0 0,0 0 0 0 0,1 0 0 0 0,-1 0 0 0 0,0-1 0 0 0,1-9-1 0 0,-1 1 0 0 0,0 0-1 0 0,-1 0 1 0 0,0 0 0 0 0,-3-11-1 0 0,-1-20-95 0 0,5 30 77 0 0,0 0 1 0 0,1-1-1 0 0,1 1 1 0 0,3-14-1 0 0,-1 8 5 0 0,-4 16-4 0 0,0 0 1 0 0,0-1-1 0 0,1 1 0 0 0,-1 0 1 0 0,0 0-1 0 0,1-1 0 0 0,-1 1 0 0 0,1 0 1 0 0,0 0-1 0 0,-1-1 0 0 0,1 1 1 0 0,0 0-1 0 0,0 0 0 0 0,-1 0 0 0 0,1 0 1 0 0,0 0-1 0 0,0 0 0 0 0,0 0 1 0 0,0 1-1 0 0,0-1 0 0 0,1 0 0 0 0,1-1 1 0 0,-2 2-5 0 0,1 0 0 0 0,0-1 0 0 0,0 1 0 0 0,-1 0 0 0 0,1 0 0 0 0,0 0 0 0 0,0 0 0 0 0,0 1 0 0 0,-1-1 0 0 0,1 0 0 0 0,0 1 0 0 0,-1-1 0 0 0,1 1 0 0 0,3 1 0 0 0,2 2-13 0 0,0 0 1 0 0,0 1-1 0 0,0 0 0 0 0,0 0 1 0 0,-1 1-1 0 0,7 6 0 0 0,-5-2-292 0 0,0 1-1 0 0,-1 0 0 0 0,0 0 1 0 0,-1 0-1 0 0,0 1 1 0 0,6 20-1 0 0,-7-18-177 0 0,1-1 1 0 0,1 1-1 0 0,0-1 0 0 0,12 18 0 0 0,-1-18-5110 0 0,-7-10 1721 0 0,-1-65-53 0 0,3-99 3758 0 0,-2 121 9983 0 0,-11 41-9650 0 0,-1 5 261 0 0,0-1 1 0 0,0 1 0 0 0,1 0-1 0 0,0 0 1 0 0,0 0 0 0 0,0 0-1 0 0,1 0 1 0 0,0 0 0 0 0,3 10-1 0 0,20 53 1644 0 0,-19-57-1842 0 0,-3-6-108 0 0,1 0 1 0 0,0-1-1 0 0,1 1 1 0 0,-1 0-1 0 0,1-1 1 0 0,0 0-1 0 0,0 1 1 0 0,0-2 0 0 0,1 1-1 0 0,0 0 1 0 0,0-1-1 0 0,0 0 1 0 0,10 6-1 0 0,-12-9-101 0 0,0 0-1 0 0,0 1 0 0 0,-1-1 1 0 0,2 0-1 0 0,-1 0 1 0 0,0-1-1 0 0,0 1 0 0 0,0-1 1 0 0,0 1-1 0 0,0-1 0 0 0,0 0 1 0 0,1 0-1 0 0,-1 0 1 0 0,0-1-1 0 0,0 1 0 0 0,0-1 1 0 0,0 0-1 0 0,0 0 1 0 0,0 0-1 0 0,0 0 0 0 0,0 0 1 0 0,0-1-1 0 0,0 1 0 0 0,0-1 1 0 0,-1 0-1 0 0,1 0 1 0 0,-1 0-1 0 0,1 0 0 0 0,3-4 1 0 0,-1 0-135 0 0,-1 0 1 0 0,1 0 0 0 0,-1-1-1 0 0,0 1 1 0 0,-1-1-1 0 0,0 0 1 0 0,0 0-1 0 0,0 0 1 0 0,-1 0 0 0 0,0-1-1 0 0,0 1 1 0 0,-1-1-1 0 0,1-12 1 0 0,-1 6 43 0 0,-1 0 1 0 0,-1-1-1 0 0,0 2 1 0 0,-1-1-1 0 0,-1 0 1 0 0,-6-21-1 0 0,9 33 90 0 0,-1 1 0 0 0,1-1 0 0 0,-1 1 0 0 0,1-1 0 0 0,-1 0 0 0 0,0 1 0 0 0,0 0 0 0 0,0-1 0 0 0,0 1-1 0 0,0-1 1 0 0,0 1 0 0 0,-1 0 0 0 0,0-2 0 0 0,1 3-15 0 0,1 0-1 0 0,0 0 0 0 0,0 0 0 0 0,0 0 0 0 0,-1 0 1 0 0,1 0-1 0 0,0 0 0 0 0,0 0 0 0 0,0 0 1 0 0,0 0-1 0 0,-1 0 0 0 0,1 0 0 0 0,0 0 0 0 0,0 0 1 0 0,0 0-1 0 0,-1 0 0 0 0,1 0 0 0 0,0 0 1 0 0,0 0-1 0 0,0 0 0 0 0,-1 0 0 0 0,1 0 0 0 0,0 0 1 0 0,0 0-1 0 0,0 0 0 0 0,0 0 0 0 0,-1 1 1 0 0,1-1-1 0 0,0 0 0 0 0,0 0 0 0 0,0 0 0 0 0,0 0 1 0 0,0 0-1 0 0,0 1 0 0 0,-1-1 0 0 0,1 0 1 0 0,-2 15-144 0 0,3-3 274 0 0,1 0-1 0 0,0 0 1 0 0,1-1 0 0 0,0 1-1 0 0,1 0 1 0 0,7 13-1 0 0,1 7 173 0 0,-11-29-253 0 0,6 17 265 0 0,15 30-1 0 0,-20-46-245 0 0,0 1 0 0 0,1-1 0 0 0,-1 0 0 0 0,1 0-1 0 0,0 0 1 0 0,1 0 0 0 0,-1-1 0 0 0,0 0 0 0 0,1 1 0 0 0,0-1 0 0 0,0 0 0 0 0,8 4 0 0 0,-10-6-41 0 0,0 0 1 0 0,0 0-1 0 0,0-1 1 0 0,0 1-1 0 0,0-1 1 0 0,0 1 0 0 0,0-1-1 0 0,0 0 1 0 0,0 0-1 0 0,0 0 1 0 0,0 0-1 0 0,0 0 1 0 0,0 0 0 0 0,0 0-1 0 0,0-1 1 0 0,0 1-1 0 0,-1-1 1 0 0,5-1-1 0 0,-4 0-5 0 0,1 1 0 0 0,-1-1 0 0 0,1 0 0 0 0,-1 0 0 0 0,1 0-1 0 0,-1 0 1 0 0,0-1 0 0 0,0 1 0 0 0,0-1 0 0 0,-1 1 0 0 0,3-4 0 0 0,2-6-75 0 0,-1 0 1 0 0,0-1 0 0 0,0 0 0 0 0,3-18 0 0 0,-3 8-211 0 0,-1-1 0 0 0,-1 1 0 0 0,-1-36 1 0 0,-8-73-920 0 0,5 106 1002 0 0,-20-128 19 0 0,12 103 333 0 0,23 143-393 0 0,41 99 2083 0 0,-40-146-1414 0 0,-7-17 48 0 0,2 0-1 0 0,23 48 1 0 0,-29-69-411 0 0,0 0 0 0 0,1 0 0 0 0,0 0 0 0 0,0-1 1 0 0,0 0-1 0 0,1 0 0 0 0,-1 0 0 0 0,1 0 1 0 0,1-1-1 0 0,-1 0 0 0 0,1-1 0 0 0,0 1 0 0 0,0-1 1 0 0,15 6-1 0 0,-19-9-72 0 0,-1 0 0 0 0,1-1 0 0 0,-1 1 0 0 0,1 0 0 0 0,0-1 0 0 0,-1 0 0 0 0,1 1 0 0 0,0-1 0 0 0,0 0 0 0 0,-1 0 0 0 0,1-1 0 0 0,0 1 0 0 0,-1 0 0 0 0,1-1 0 0 0,0 0 0 0 0,-1 1 0 0 0,1-1 0 0 0,-1 0 0 0 0,5-3 0 0 0,-4 1-12 0 0,0 1-1 0 0,0-1 1 0 0,0 0-1 0 0,0 0 0 0 0,-1 0 1 0 0,1 0-1 0 0,-1 0 1 0 0,0-1-1 0 0,0 1 1 0 0,0-1-1 0 0,0 1 1 0 0,1-5-1 0 0,1-7-131 0 0,0-1-1 0 0,-1 1 1 0 0,0 0 0 0 0,-1-1-1 0 0,0-27 1 0 0,-5-2-94 0 0,-1-1 1 0 0,-3 1 0 0 0,-1 0 0 0 0,-3 1-1 0 0,-26-72 1 0 0,37 114 233 0 0,-1-2 16 0 0,0 0 1 0 0,-1 0 0 0 0,1 1 0 0 0,-1-1 0 0 0,0 1-1 0 0,1-1 1 0 0,-1 1 0 0 0,-1 0 0 0 0,1-1 0 0 0,0 1 0 0 0,-1 0-1 0 0,-5-4 1 0 0,10 27-633 0 0,13 58 1235 0 0,28 84 0 0 0,-21-77-236 0 0,-17-57-286 0 0,2-1 0 0 0,16 41 0 0 0,-20-60-92 0 0,1 0 1 0 0,0 0-1 0 0,0-1 1 0 0,1 1 0 0 0,0-1-1 0 0,1-1 1 0 0,-1 1-1 0 0,1-1 1 0 0,1 1 0 0 0,-1-2-1 0 0,1 1 1 0 0,11 6-1 0 0,-17-10-161 0 0,2-1 0 0 0,-1 0-1 0 0,0 0 1 0 0,0 0 0 0 0,0-1-1 0 0,0 1 1 0 0,1 0 0 0 0,-1-1-1 0 0,0 0 1 0 0,0 1-1 0 0,1-1 1 0 0,-1 0 0 0 0,0 0-1 0 0,1 0 1 0 0,-1 0 0 0 0,0-1-1 0 0,1 1 1 0 0,-1-1 0 0 0,0 1-1 0 0,0-1 1 0 0,0 0-1 0 0,1 0 1 0 0,-1 0 0 0 0,0 0-1 0 0,0 0 1 0 0,0 0 0 0 0,0-1-1 0 0,-1 1 1 0 0,1-1-1 0 0,0 1 1 0 0,0-1 0 0 0,-1 0-1 0 0,1 1 1 0 0,-1-1 0 0 0,0 0-1 0 0,2-3 1 0 0,-1 2-123 0 0,0 0 0 0 0,0 0 1 0 0,-1 0-1 0 0,1-1 0 0 0,-1 1 0 0 0,0-1 1 0 0,0 0-1 0 0,0 1 0 0 0,0-1 0 0 0,0 0 1 0 0,-1 1-1 0 0,0-1 0 0 0,0 0 0 0 0,0 0 0 0 0,0 1 1 0 0,0-1-1 0 0,-1 0 0 0 0,0 1 0 0 0,0-1 1 0 0,0 0-1 0 0,0 1 0 0 0,-2-5 0 0 0,3 8 340 0 0,0-1 0 0 0,-1 0 0 0 0,1 1 0 0 0,0-1 0 0 0,-1 1 0 0 0,1-1 0 0 0,0 0 0 0 0,-1 1 0 0 0,1-1 0 0 0,0 1 0 0 0,-1-1 0 0 0,1 1 0 0 0,-1 0 0 0 0,1-1 0 0 0,-1 1 0 0 0,1-1 0 0 0,-1 1 0 0 0,1 0 0 0 0,-1-1 0 0 0,0 1 0 0 0,1 0 0 0 0,-1 0 0 0 0,1-1 0 0 0,-1 1 0 0 0,0 0 0 0 0,1 0 0 0 0,-1 0 0 0 0,0 0 0 0 0,0 0 0 0 0,0 0-37 0 0,1 1-1 0 0,0 0 0 0 0,-1-1 1 0 0,1 1-1 0 0,0-1 0 0 0,0 1 0 0 0,-1 0 1 0 0,1-1-1 0 0,0 1 0 0 0,0 0 1 0 0,0-1-1 0 0,0 1 0 0 0,0 0 1 0 0,0 0-1 0 0,0-1 0 0 0,0 1 1 0 0,0 0-1 0 0,0-1 0 0 0,0 1 0 0 0,0 0 1 0 0,1-1-1 0 0,-1 1 0 0 0,0 0 1 0 0,0-1-1 0 0,1 1 0 0 0,-1 0 1 0 0,1 0-1 0 0,3 6 84 0 0,0 1-1 0 0,0-1 1 0 0,1 0 0 0 0,0-1 0 0 0,0 1 0 0 0,1-1-1 0 0,-1 0 1 0 0,2 0 0 0 0,-1-1 0 0 0,0 0-1 0 0,14 8 1 0 0,-11-7 148 0 0,0-1 1 0 0,1 0-1 0 0,0-1 0 0 0,0 0 0 0 0,0 0 0 0 0,0-1 0 0 0,1-1 1 0 0,16 3-1 0 0,-23-5-203 0 0,0 1 0 0 0,0-1 0 0 0,-1 0 1 0 0,1 0-1 0 0,0 0 0 0 0,0-1 0 0 0,-1 1 1 0 0,1-1-1 0 0,0 0 0 0 0,-1 0 0 0 0,1 0 0 0 0,0-1 1 0 0,-1 1-1 0 0,0-1 0 0 0,1 0 0 0 0,-1 0 1 0 0,0 0-1 0 0,0 0 0 0 0,0-1 0 0 0,0 1 0 0 0,0-1 1 0 0,-1 1-1 0 0,1-1 0 0 0,-1 0 0 0 0,0 0 1 0 0,0-1-1 0 0,0 1 0 0 0,0 0 0 0 0,0-1 1 0 0,-1 1-1 0 0,1-1 0 0 0,-1 1 0 0 0,0-1 0 0 0,0 1 1 0 0,0-1-1 0 0,-1 0 0 0 0,0 0 0 0 0,1-6 1 0 0,-1 1 34 0 0,-1 0 0 0 0,0 0-1 0 0,0 0 1 0 0,-1-1 0 0 0,0 2 0 0 0,0-1 0 0 0,-1 0 0 0 0,-1 0 0 0 0,1 1 0 0 0,-1 0 0 0 0,-1-1 0 0 0,-9-13 0 0 0,6 12 28 0 0,0 0-1 0 0,-1 0 1 0 0,0 1-1 0 0,-1 0 1 0 0,0 1-1 0 0,0 0 1 0 0,0 1-1 0 0,-20-11 1 0 0,25 16-149 0 0,1 1 1 0 0,0-1 0 0 0,0 0 0 0 0,-1 1-1 0 0,1 0 1 0 0,-1 0 0 0 0,1 1-1 0 0,-1-1 1 0 0,0 1 0 0 0,1 0 0 0 0,-1 0-1 0 0,1 0 1 0 0,-1 1 0 0 0,1 0-1 0 0,-1 0 1 0 0,1 0 0 0 0,-1 0 0 0 0,1 1-1 0 0,0-1 1 0 0,-1 1 0 0 0,1 0-1 0 0,0 1 1 0 0,-7 4 0 0 0,6-3 23 0 0,1 0 0 0 0,-1 0 1 0 0,1 0-1 0 0,-1 1 1 0 0,1-1-1 0 0,0 1 0 0 0,1 0 1 0 0,-1 0-1 0 0,1 1 0 0 0,0-1 1 0 0,1 1-1 0 0,-1 0 0 0 0,1-1 1 0 0,0 1-1 0 0,0 0 0 0 0,1 0 1 0 0,-1 7-1 0 0,1-4 16 0 0,1-1 1 0 0,1 1-1 0 0,-1-1 0 0 0,2 0 1 0 0,-1 1-1 0 0,1-1 0 0 0,0 0 1 0 0,0 0-1 0 0,1 0 0 0 0,1 0 1 0 0,-1-1-1 0 0,1 1 0 0 0,0-1 1 0 0,1 0-1 0 0,-1 0 0 0 0,2 0 1 0 0,-1-1-1 0 0,10 10 0 0 0,-10-12-51 0 0,0 0-1 0 0,0 0 1 0 0,0 0 0 0 0,0-1-1 0 0,0 1 1 0 0,1-1-1 0 0,-1 0 1 0 0,1-1-1 0 0,0 0 1 0 0,0 0 0 0 0,0 0-1 0 0,0 0 1 0 0,0-1-1 0 0,1 0 1 0 0,-1 0 0 0 0,0-1-1 0 0,1 0 1 0 0,-1 0-1 0 0,0 0 1 0 0,0-1-1 0 0,1 0 1 0 0,-1 0 0 0 0,0-1-1 0 0,0 0 1 0 0,7-2-1 0 0,-2-2-153 0 0,-1 0 0 0 0,0 0-1 0 0,12-10 1 0 0,16-10 177 0 0,-36 25 13 0 0,0 1-1 0 0,1-1 0 0 0,-1 0 1 0 0,0 1-1 0 0,0-1 1 0 0,0 1-1 0 0,1 0 0 0 0,-1-1 1 0 0,0 1-1 0 0,0 0 0 0 0,1 1 1 0 0,-1-1-1 0 0,0 0 1 0 0,0 0-1 0 0,0 1 0 0 0,1 0 1 0 0,-1-1-1 0 0,0 1 0 0 0,3 1 1 0 0,6 4-53 0 0,-1 0 1 0 0,16 11 0 0 0,0 0-198 0 0,5-4-1763 0 0,-24-11 412 0 0,0 0 0 0 0,1-1 0 0 0,-1 1 0 0 0,0-1 0 0 0,1-1 0 0 0,-1 1 0 0 0,0-1 0 0 0,1 0 0 0 0,7-2 0 0 0,-3-2 971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03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3545 0 0,'-6'4'2537'0'0,"6"-3"-2326"0"0,-1-1 0 0 0,1 1 1 0 0,0-1-1 0 0,-1 1 1 0 0,1-1-1 0 0,0 1 0 0 0,0 0 1 0 0,0-1-1 0 0,-1 1 1 0 0,1-1-1 0 0,0 1 0 0 0,0 0 1 0 0,0-1-1 0 0,0 2 1 0 0,-1 24 396 0 0,1-10 21 0 0,-35 455 2195 0 0,32-372-2677 0 0,17 158 0 0 0,-11-240 172 0 0,1-1-1 0 0,0 0 0 0 0,1 0 1 0 0,1-1-1 0 0,0 1 0 0 0,15 23 1 0 0,-19-36-223 0 0,0 0 0 0 0,1 0 0 0 0,-1 0 0 0 0,1 0 0 0 0,0 0 0 0 0,0-1 0 0 0,0 1 0 0 0,0-1 0 0 0,0 0 0 0 0,1 0 0 0 0,-1 0 0 0 0,1-1 0 0 0,-1 1 0 0 0,1-1 0 0 0,0 0 1 0 0,6 2-1 0 0,8 1 270 0 0,1-1 1 0 0,21 0-1 0 0,-27-2-182 0 0,133 6 732 0 0,-99-5-815 0 0,37-2-30 0 0,-39-1-11 0 0,46 6 1 0 0,-24-1-15 0 0,126-7 1 0 0,-101-2-8 0 0,45-4-33 0 0,42-2 13 0 0,-126 12 1 0 0,208 4 37 0 0,117-6-122 0 0,-306-1 97 0 0,113-4-32 0 0,401-4-23 0 0,-409 13 25 0 0,-134-1 59 0 0,-31-2-74 0 0,0 0 1 0 0,0-1-1 0 0,22-3 0 0 0,-30 3 303 0 0,8-3-2488 0 0,-59-17-15614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0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2721 0 0,'2'-1'509'0'0,"0"1"0"0"0,0-1 1 0 0,0 1-1 0 0,0-1 1 0 0,0 1-1 0 0,0 0 0 0 0,0 0 1 0 0,-1 0-1 0 0,1 0 1 0 0,3 0-1 0 0,-4 0-441 0 0,206-2 5481 0 0,278-17-3577 0 0,125-21-957 0 0,296 0-686 0 0,-428 62-390 0 0,-394-11 50 0 0,-56-6 20 0 0,54 2 1 0 0,-81-4-16 0 0,0-1 0 0 0,-1 0-1 0 0,1 1 1 0 0,-1-1 0 0 0,0 1 0 0 0,0-1 0 0 0,0 1 0 0 0,0-1 0 0 0,0 5 0 0 0,0 7 127 0 0,15 121 1056 0 0,12 187 517 0 0,-29-114-1418 0 0,4 84-2951 0 0,-2-289 1842 0 0,2 18-2226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0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511 104 7322 0 0,'-3'-6'583'0'0,"0"-1"0"0"0,0 1 1 0 0,-1-1-1 0 0,0 1 1 0 0,0 1-1 0 0,-1-1 1 0 0,1 0-1 0 0,-1 1 1 0 0,0 0-1 0 0,0 0 0 0 0,-1 1 1 0 0,0-1-1 0 0,0 1 1 0 0,0 0-1 0 0,-9-4 1 0 0,8 5-465 0 0,-1 1 1 0 0,0-1-1 0 0,-1 1 0 0 0,1 1 1 0 0,0-1-1 0 0,0 1 1 0 0,-1 1-1 0 0,1-1 1 0 0,-1 2-1 0 0,1-1 1 0 0,0 1-1 0 0,-1 0 1 0 0,-7 3-1 0 0,-1 0-94 0 0,1 1 0 0 0,0 1 0 0 0,0 0 0 0 0,0 1-1 0 0,1 1 1 0 0,0 0 0 0 0,1 2 0 0 0,-1-1 0 0 0,2 1 0 0 0,-1 1-1 0 0,2 1 1 0 0,-1 0 0 0 0,2 0 0 0 0,-1 1 0 0 0,2 1 0 0 0,0 0-1 0 0,1 0 1 0 0,0 1 0 0 0,1 0 0 0 0,0 1 0 0 0,2-1 0 0 0,0 1-1 0 0,0 1 1 0 0,2-1 0 0 0,0 1 0 0 0,1 0 0 0 0,0 0 0 0 0,0 27-1 0 0,4-30-44 0 0,1 1-1 0 0,0 0 0 0 0,1-1 0 0 0,1 1 0 0 0,0-1 0 0 0,1 0 1 0 0,0 0-1 0 0,1-1 0 0 0,1 1 0 0 0,0-1 0 0 0,1-1 0 0 0,0 1 0 0 0,1-2 1 0 0,0 1-1 0 0,16 14 0 0 0,-17-17-52 0 0,1-1 0 0 0,0 0 0 0 0,0-1-1 0 0,1 0 1 0 0,0 0 0 0 0,0-1 0 0 0,1-1 0 0 0,0 0 0 0 0,0 0 0 0 0,0-1-1 0 0,0 0 1 0 0,1-1 0 0 0,-1 0 0 0 0,1-1 0 0 0,0 0 0 0 0,0-1-1 0 0,0 0 1 0 0,0-1 0 0 0,18-2 0 0 0,-21 0-12 0 0,0 0 0 0 0,0 0 0 0 0,-1-1 1 0 0,1-1-1 0 0,-1 1 0 0 0,0-1 0 0 0,0-1 0 0 0,11-7 0 0 0,-16 10 59 0 0,1 0 0 0 0,-1-1-1 0 0,0 0 1 0 0,0 0 0 0 0,0 0-1 0 0,-1 0 1 0 0,1 0 0 0 0,0 0 0 0 0,-1-1-1 0 0,0 1 1 0 0,0-1 0 0 0,0 1-1 0 0,-1-1 1 0 0,1 0 0 0 0,-1 0-1 0 0,0 0 1 0 0,0 0 0 0 0,0 0-1 0 0,0 0 1 0 0,0-7 0 0 0,-2 9 40 0 0,1-1 1 0 0,-1 1 0 0 0,0 0-1 0 0,1 0 1 0 0,-1 0-1 0 0,0-1 1 0 0,0 1 0 0 0,-1 0-1 0 0,1 0 1 0 0,0 0-1 0 0,-1 1 1 0 0,1-1 0 0 0,-1 0-1 0 0,0 0 1 0 0,1 1-1 0 0,-1-1 1 0 0,-2 0 0 0 0,3 0-6 0 0,-1 1 0 0 0,0 0 0 0 0,1 0 0 0 0,-1 0 0 0 0,0 0 0 0 0,0 0 1 0 0,1 0-1 0 0,-1 1 0 0 0,0-1 0 0 0,0 1 0 0 0,0-1 0 0 0,0 1 0 0 0,0 0 1 0 0,0-1-1 0 0,0 1 0 0 0,0 0 0 0 0,0 0 0 0 0,0 1 0 0 0,0-1 0 0 0,-2 1 1 0 0,3-1-17 0 0,0 1 0 0 0,1-1 0 0 0,-1 1 1 0 0,1-1-1 0 0,-1 1 0 0 0,1-1 1 0 0,-1 1-1 0 0,1 0 0 0 0,-1-1 1 0 0,1 1-1 0 0,0 0 0 0 0,-1-1 1 0 0,1 1-1 0 0,0 0 0 0 0,-1-1 1 0 0,1 1-1 0 0,0 0 0 0 0,0 0 1 0 0,0-1-1 0 0,0 1 0 0 0,0 0 1 0 0,0 0-1 0 0,0-1 0 0 0,0 1 1 0 0,0 0-1 0 0,0 0 0 0 0,0-1 1 0 0,0 1-1 0 0,1 0 0 0 0,-1 0 1 0 0,0-1-1 0 0,1 2 0 0 0,11 23 33 0 0,-8-19-4 0 0,1 0 1 0 0,0-1-1 0 0,0 1 1 0 0,1-1-1 0 0,0-1 0 0 0,-1 1 1 0 0,1-1-1 0 0,1 0 1 0 0,-1 0-1 0 0,1-1 1 0 0,-1 0-1 0 0,1 0 1 0 0,0 0-1 0 0,0-1 0 0 0,0 0 1 0 0,1 0-1 0 0,-1-1 1 0 0,0 0-1 0 0,1-1 1 0 0,-1 1-1 0 0,0-1 1 0 0,1-1-1 0 0,-1 1 0 0 0,1-1 1 0 0,-1 0-1 0 0,0-1 1 0 0,0 0-1 0 0,13-5 1 0 0,-17 6 17 0 0,0 0 1 0 0,1-1-1 0 0,-1 0 1 0 0,0 1-1 0 0,0-1 1 0 0,0 0-1 0 0,0-1 1 0 0,-1 1-1 0 0,1 0 1 0 0,-1-1-1 0 0,1 1 1 0 0,-1-1-1 0 0,0 0 1 0 0,0 0-1 0 0,0 0 1 0 0,0 0 0 0 0,0 0-1 0 0,-1 0 1 0 0,1-1-1 0 0,-1 1 1 0 0,0 0-1 0 0,0-1 1 0 0,-1 1-1 0 0,1-1 1 0 0,0 1-1 0 0,-1-1 1 0 0,0 0-1 0 0,0 1 1 0 0,0-1-1 0 0,0 1 1 0 0,-1-1-1 0 0,0 1 1 0 0,-1-5 0 0 0,0-2 131 0 0,-1 1 1 0 0,0-1-1 0 0,-1 1 1 0 0,0 0 0 0 0,-1 0-1 0 0,0 1 1 0 0,0-1-1 0 0,-1 1 1 0 0,0 0 0 0 0,-12-12-1 0 0,11 13-123 0 0,-1 0 0 0 0,0 0 0 0 0,-1 1 0 0 0,0 0 0 0 0,0 1 0 0 0,0 0 0 0 0,0 0 0 0 0,-1 1 0 0 0,0 0-1 0 0,-17-4 1 0 0,22 7-114 0 0,-1 0-1 0 0,1 0 1 0 0,0 1 0 0 0,0-1-1 0 0,-1 1 1 0 0,1 1-1 0 0,0-1 1 0 0,-1 1-1 0 0,1 0 1 0 0,0 0 0 0 0,0 0-1 0 0,0 1 1 0 0,0 0-1 0 0,0 0 1 0 0,0 0-1 0 0,0 0 1 0 0,0 1 0 0 0,1 0-1 0 0,0 0 1 0 0,-1 0-1 0 0,1 1 1 0 0,0-1 0 0 0,-3 5-1 0 0,5-5-92 0 0,-1 0 0 0 0,1 0 0 0 0,1 0 0 0 0,-1 0 0 0 0,0 1 0 0 0,1-1 0 0 0,-1 0 0 0 0,1 1 0 0 0,0-1 0 0 0,1 1 0 0 0,-1 0 0 0 0,0-1 0 0 0,1 1 0 0 0,0 0 0 0 0,0-1 0 0 0,0 1 0 0 0,0 0 0 0 0,0-1 0 0 0,1 1-1 0 0,0-1 1 0 0,0 1 0 0 0,0-1 0 0 0,0 1 0 0 0,0-1 0 0 0,4 7 0 0 0,3 5-1372 0 0,1 1 0 0 0,1-1-1 0 0,21 26 1 0 0,-31-41 1522 0 0,7 9-1155 0 0,1-1 0 0 0,0 1 0 0 0,0-1 0 0 0,1-1 0 0 0,0 1 0 0 0,16 9 0 0 0,-18-14 1119 0 0,-1 1 0 0 0,2-1 1 0 0,-1-1-1 0 0,0 1 0 0 0,0-1 0 0 0,1 0 1 0 0,-1-1-1 0 0,1 0 0 0 0,0 0 1 0 0,14-1-1 0 0,-21 0 45 0 0,-1 0 0 0 0,1 0 0 0 0,0 0 0 0 0,0 0-1 0 0,0 0 1 0 0,0-1 0 0 0,0 1 0 0 0,-1 0 0 0 0,1 0 0 0 0,0-1 0 0 0,0 1-1 0 0,0-1 1 0 0,-1 1 0 0 0,2-1 0 0 0,2-3-2 0 0,0 1 0 0 0,-1-1 0 0 0,0 0 0 0 0,6-9 0 0 0,67-112-90 0 0,-58 92 54 0 0,-17 28 71 0 0,-1 0 1 0 0,1 0-1 0 0,0 0 1 0 0,3-9-1 0 0,1-2 2214 0 0,-3-7 6595 0 0,-1 29-6944 0 0,1 4-1499 0 0,5 14 664 0 0,6 18 522 0 0,11 73-1 0 0,-22-94-1470 0 0,0-3 93 0 0,5 25 0 0 0,-6-40 434 0 0,-1-5-289 0 0,-5-14-251 0 0,-3-27-443 0 0,7 20 237 0 0,0 0 1 0 0,2 0-1 0 0,1 1 0 0 0,0-1 1 0 0,2 1-1 0 0,0-1 0 0 0,12-30 1 0 0,-16 51 91 0 0,1 1 0 0 0,0-1 1 0 0,0 0-1 0 0,0 1 1 0 0,0-1-1 0 0,0 1 0 0 0,0 0 1 0 0,0-1-1 0 0,0 1 1 0 0,1 0-1 0 0,-1 0 1 0 0,0 0-1 0 0,1 0 0 0 0,-1 0 1 0 0,1 0-1 0 0,0 0 1 0 0,-1 0-1 0 0,1 0 0 0 0,-1 1 1 0 0,1-1-1 0 0,0 1 1 0 0,0-1-1 0 0,-1 1 0 0 0,1 0 1 0 0,0 0-1 0 0,0 0 1 0 0,-1 0-1 0 0,1 0 0 0 0,0 0 1 0 0,0 0-1 0 0,2 1 1 0 0,1 0-49 0 0,0 0 1 0 0,1 0 0 0 0,-1 1 0 0 0,0 0-1 0 0,0 0 1 0 0,0 0 0 0 0,0 0 0 0 0,8 7-1 0 0,-6-3 106 0 0,1 0 0 0 0,-1 1 0 0 0,-1 0-1 0 0,1 1 1 0 0,-1-1 0 0 0,-1 1 0 0 0,1 0-1 0 0,-1 1 1 0 0,-1-1 0 0 0,0 1 0 0 0,0 0-1 0 0,3 11 1 0 0,-1-1-701 0 0,-2 0 1 0 0,0 0-1 0 0,-1 0 1 0 0,-1 1-1 0 0,0 22 1 0 0,-12-77-11190 0 0,8 22 11632 0 0,-1-1 0 0 0,2 0 0 0 0,0 0 0 0 0,0 1 0 0 0,3-27 0 0 0,-1 37 206 0 0,0 0 0 0 0,0 1 0 0 0,1-1 0 0 0,-1 0 0 0 0,0 1 0 0 0,1-1 0 0 0,0 1 0 0 0,0 0 0 0 0,3-4 0 0 0,24-21 201 0 0,-17 16 294 0 0,9-6 3047 0 0,28-20 0 0 0,-14 12-1497 0 0,-29 20-1761 0 0,0 0 1 0 0,-1-1-1 0 0,1 0 0 0 0,-2 0 1 0 0,1 0-1 0 0,-1 0 0 0 0,1-1 1 0 0,2-7-1 0 0,-1 2 42 0 0,-1 0-1 0 0,-1 0 1 0 0,0 0 0 0 0,3-14 0 0 0,-6 13-199 0 0,0 1 0 0 0,-1-1 1 0 0,0 0-1 0 0,-1 1 1 0 0,0-1-1 0 0,-1 1 1 0 0,-1 0-1 0 0,0-1 1 0 0,-1 1-1 0 0,0 0 0 0 0,0 1 1 0 0,-2-1-1 0 0,1 1 1 0 0,-13-18-1 0 0,16 25-151 0 0,-1 1 0 0 0,-1-1-1 0 0,1 1 1 0 0,0 0 0 0 0,-1-1 0 0 0,0 1 0 0 0,0 1-1 0 0,1-1 1 0 0,-2 1 0 0 0,-3-3 0 0 0,6 4 8 0 0,1 1 1 0 0,-1-1 0 0 0,1 1 0 0 0,-1-1 0 0 0,1 1 0 0 0,-1-1 0 0 0,0 1 0 0 0,1 0-1 0 0,-1 0 1 0 0,1 0 0 0 0,-1 0 0 0 0,1 0 0 0 0,-1 0 0 0 0,0 0 0 0 0,1 0 0 0 0,-1 1-1 0 0,1-1 1 0 0,-1 1 0 0 0,1-1 0 0 0,-1 1 0 0 0,1 0 0 0 0,-1-1 0 0 0,1 1 0 0 0,0 0-1 0 0,-1 0 1 0 0,1 0 0 0 0,0 0 0 0 0,0 0 0 0 0,0 0 0 0 0,-1 0 0 0 0,1 1 0 0 0,0-1-1 0 0,-1 3 1 0 0,0-1 64 0 0,1 1 0 0 0,-1 0 0 0 0,1 0 0 0 0,0 0-1 0 0,0 0 1 0 0,0 0 0 0 0,1 0 0 0 0,-1 0 0 0 0,1 0-1 0 0,0 8 1 0 0,7 47 503 0 0,-4-42-394 0 0,31 255 843 0 0,7 51 173 0 0,-29-268-799 0 0,-8-40-315 0 0,-1 0 0 0 0,0 0-1 0 0,-1 0 1 0 0,0 1 0 0 0,-1 19 0 0 0,-1-35-51 0 0,-1 1 1 0 0,1-1-1 0 0,0 1 0 0 0,-1-1 0 0 0,1 1 1 0 0,0-1-1 0 0,-1 0 0 0 0,1 1 1 0 0,0-1-1 0 0,-1 0 0 0 0,1 1 1 0 0,-1-1-1 0 0,1 0 0 0 0,0 0 1 0 0,-1 0-1 0 0,1 1 0 0 0,-1-1 1 0 0,1 0-1 0 0,-1 0 0 0 0,1 0 1 0 0,-1 0-1 0 0,1 0 0 0 0,-1 0 1 0 0,1 0-1 0 0,-1 0 0 0 0,1 0 1 0 0,-1 0-1 0 0,1 0 0 0 0,-1 0 1 0 0,1 0-1 0 0,-1 0 0 0 0,1 0 0 0 0,-1 0 1 0 0,1-1-1 0 0,-1 1 0 0 0,0 0 1 0 0,-19-9-427 0 0,16 3 195 0 0,0 1 0 0 0,0-1 0 0 0,0 0 0 0 0,1 0 0 0 0,-1-1 0 0 0,-2-8 0 0 0,4 9 99 0 0,-1-1 58 0 0,-1 0 0 0 0,2 0 0 0 0,-1-1-1 0 0,1 0 1 0 0,0 1 0 0 0,1-1 0 0 0,0 0-1 0 0,0 0 1 0 0,1 0 0 0 0,0 1 0 0 0,0-1-1 0 0,1 0 1 0 0,0 0 0 0 0,0 0 0 0 0,1 0-1 0 0,0 1 1 0 0,0-1 0 0 0,1 1 0 0 0,0-1-1 0 0,3-6 1 0 0,0 7 67 0 0,-1-1-1 0 0,1 1 0 0 0,0 0 1 0 0,0 0-1 0 0,1 1 0 0 0,0 0 1 0 0,0 0-1 0 0,0 1 1 0 0,12-7-1 0 0,6-1-5 0 0,47-17 0 0 0,-52 23 44 0 0,0-1-1 0 0,0-1 1 0 0,-1-1-1 0 0,28-19 0 0 0,-46 29-30 0 0,4-4 28 0 0,1 0 0 0 0,-1 0 1 0 0,-1-1-1 0 0,9-9 0 0 0,-12 13-25 0 0,0 0-1 0 0,-1-1 1 0 0,1 1 0 0 0,0-1-1 0 0,0 1 1 0 0,-1-1-1 0 0,1 1 1 0 0,-1-1 0 0 0,1 1-1 0 0,-1-1 1 0 0,0 0-1 0 0,1 1 1 0 0,-1-1 0 0 0,0 0-1 0 0,0 1 1 0 0,0-1-1 0 0,-1 0 1 0 0,1 1 0 0 0,0-1-1 0 0,0 1 1 0 0,-1-1-1 0 0,1 0 1 0 0,-1 1 0 0 0,-1-3-1 0 0,-1-1-21 0 0,0 0 0 0 0,0 0-1 0 0,0 0 1 0 0,-1 0 0 0 0,0 1-1 0 0,0 0 1 0 0,0 0-1 0 0,0 0 1 0 0,-1 0 0 0 0,1 0-1 0 0,-1 1 1 0 0,0 0 0 0 0,0 0-1 0 0,-1 0 1 0 0,1 1 0 0 0,0 0-1 0 0,-1 0 1 0 0,-10-2 0 0 0,12 3 14 0 0,-1 0 0 0 0,1 1 0 0 0,0 0 0 0 0,-1 0 0 0 0,1 0 0 0 0,-1 0 0 0 0,1 1 0 0 0,0-1 0 0 0,-1 1 0 0 0,1 0 0 0 0,0 1 0 0 0,0-1 0 0 0,0 1 0 0 0,0 0 0 0 0,0 0 0 0 0,0 0 0 0 0,0 0 0 0 0,0 1 0 0 0,1-1 0 0 0,-1 1 0 0 0,1 0-1 0 0,0 0 1 0 0,0 1 0 0 0,0-1 0 0 0,-4 6 0 0 0,5-4 45 0 0,0 0-1 0 0,0-1 1 0 0,0 1-1 0 0,1 0 1 0 0,-1 0-1 0 0,1 0 1 0 0,0 0-1 0 0,1 1 1 0 0,-1-1-1 0 0,1 0 1 0 0,0 0-1 0 0,0 0 0 0 0,1 0 1 0 0,0 0-1 0 0,0 0 1 0 0,0 0-1 0 0,3 10 1 0 0,2 1 50 0 0,0 0-1 0 0,1 0 1 0 0,1-1 0 0 0,9 16 0 0 0,-12-23-123 0 0,1 0-1 0 0,0 0 1 0 0,0 0 0 0 0,0-1 0 0 0,1 0 0 0 0,0 0 0 0 0,1-1 0 0 0,-1 0 0 0 0,12 7-1 0 0,-15-11-139 0 0,1 1 0 0 0,-1-1 0 0 0,1-1-1 0 0,0 1 1 0 0,0-1 0 0 0,-1 1 0 0 0,1-2-1 0 0,0 1 1 0 0,0 0 0 0 0,0-1 0 0 0,0 0-1 0 0,0 0 1 0 0,0 0 0 0 0,0-1-1 0 0,0 1 1 0 0,0-1 0 0 0,0-1 0 0 0,0 1-1 0 0,-1-1 1 0 0,6-2 0 0 0,0 0-895 0 0,0-2 1 0 0,-1 1-1 0 0,0-1 1 0 0,0-1-1 0 0,0 1 1 0 0,-1-2-1 0 0,0 1 1 0 0,0-1 0 0 0,8-12-1 0 0,-10 13 899 0 0,-1 0 0 0 0,0-1 0 0 0,-1 0 0 0 0,0 1 0 0 0,0-2 0 0 0,-1 1 0 0 0,0 0 0 0 0,0-1 0 0 0,-1 1 0 0 0,0-1 0 0 0,-1 0 0 0 0,1-9 0 0 0,-2 11 149 0 0,0 1-1 0 0,-1-1 0 0 0,-2-11 1 0 0,3 16 21 0 0,-1 0 0 0 0,1 0 0 0 0,-1 0 0 0 0,1 0 0 0 0,-1 0 0 0 0,0 0 0 0 0,0 0 0 0 0,0 1 0 0 0,0-1 0 0 0,0 0 0 0 0,0 1 1 0 0,0-1-1 0 0,-1 0 0 0 0,1 1 0 0 0,-1 0 0 0 0,-2-3 0 0 0,4 5-11 0 0,0-1 1 0 0,-1 1 0 0 0,1-1-1 0 0,0 1 1 0 0,-1 0-1 0 0,1-1 1 0 0,0 1-1 0 0,0-1 1 0 0,-1 1 0 0 0,1-1-1 0 0,0 1 1 0 0,0 0-1 0 0,0-1 1 0 0,0 1 0 0 0,0 0-1 0 0,0-1 1 0 0,0 1-1 0 0,0-1 1 0 0,0 1-1 0 0,0 1 1 0 0,1 15 62 0 0,36 91 6177 0 0,-15-46-4219 0 0,-18-52-1631 0 0,-1 0 149 0 0,0-1 1 0 0,1 0-1 0 0,0 1 0 0 0,9 12 1149 0 0,-28-51 1417 0 0,-5-6-2341 0 0,5 9-181 0 0,0 0 0 0 0,2-1 0 0 0,-17-51 0 0 0,29 74-586 0 0,0 1-1 0 0,0-1 1 0 0,0 1 0 0 0,1-1 0 0 0,-1 0-1 0 0,1 1 1 0 0,0-1 0 0 0,0 0 0 0 0,1 0-1 0 0,-1 1 1 0 0,1-1 0 0 0,0 1 0 0 0,-1-1 0 0 0,2 1-1 0 0,-1-1 1 0 0,3-6 0 0 0,-2 8-50 0 0,0-1 0 0 0,1 1 0 0 0,-1-1 0 0 0,0 1 0 0 0,1 0 0 0 0,0 0 0 0 0,-1 0 1 0 0,1 0-1 0 0,0 0 0 0 0,0 1 0 0 0,0-1 0 0 0,0 1 0 0 0,0 0 0 0 0,0 0 0 0 0,0 0 0 0 0,1 0 0 0 0,-1 1 0 0 0,0-1 0 0 0,4 1 0 0 0,4-1-205 0 0,-1 1-1 0 0,1 1 0 0 0,0-1 0 0 0,-1 2 0 0 0,0-1 0 0 0,12 4 0 0 0,61 23-5951 0 0,-66-22 4207 0 0,4 2 497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08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3889 0 0,'3'7'6775'0'0,"10"24"-5280"0"0,-3-2-224 0 0,-1-1 0 0 0,-1 1 0 0 0,5 43 0 0 0,-2-13-527 0 0,-11-56-694 0 0,1 0 0 0 0,0 0 0 0 0,0 0 0 0 0,-1 0 0 0 0,2 0 0 0 0,-1-1 1 0 0,0 1-1 0 0,0 0 0 0 0,3 2 511 0 0,-2-18 268 0 0,-6-18-661 0 0,-2-2-174 0 0,-2-51-1 0 0,8 76-2 0 0,0-1-1 0 0,0 1 1 0 0,1 0-1 0 0,0 0 1 0 0,1 0-1 0 0,0-1 1 0 0,0 1-1 0 0,0 1 1 0 0,1-1 0 0 0,0 0-1 0 0,7-11 1 0 0,-9 18-1 0 0,0-1 0 0 0,0 1 1 0 0,0 0-1 0 0,0 0 1 0 0,1 0-1 0 0,-1 0 1 0 0,0 0-1 0 0,1 0 0 0 0,-1 0 1 0 0,0 0-1 0 0,1 0 1 0 0,-1 1-1 0 0,1-1 0 0 0,-1 0 1 0 0,1 1-1 0 0,-1-1 1 0 0,1 1-1 0 0,2-1 1 0 0,0 1-27 0 0,0 0 1 0 0,-1 0 0 0 0,1 1 0 0 0,-1-1-1 0 0,1 1 1 0 0,-1-1 0 0 0,1 1 0 0 0,4 2-1 0 0,-1 0 13 0 0,-1 0 0 0 0,0 0-1 0 0,0 0 1 0 0,0 1 0 0 0,0 0-1 0 0,-1 0 1 0 0,1 0-1 0 0,8 10 1 0 0,-7-4 75 0 0,-1 0 1 0 0,1 0-1 0 0,-2 1 0 0 0,1 0 0 0 0,-1 0 1 0 0,-1 0-1 0 0,0 1 0 0 0,-1 0 1 0 0,2 13-1 0 0,-3-18-2 0 0,0-1-1 0 0,0 1 1 0 0,1-1 0 0 0,0 0-1 0 0,0 0 1 0 0,7 10 0 0 0,-6-9-3 0 0,0-1 0 0 0,-1 0 0 0 0,0 1 0 0 0,0 0 0 0 0,3 8 1 0 0,-5-8 330 0 0,-3-6-157 0 0,-7-14-109 0 0,-8-21-253 0 0,-3-55-71 0 0,19 84 201 0 0,0 1 0 0 0,1-1 0 0 0,-1 1 0 0 0,1-1 0 0 0,0 1 0 0 0,0-1 0 0 0,1 1 0 0 0,-1-1 0 0 0,1 1 0 0 0,0-1 0 0 0,0 1 0 0 0,1-1 0 0 0,-1 1 0 0 0,4-5 0 0 0,-4 6 10 0 0,1 0 0 0 0,-1 0 0 0 0,1 0 0 0 0,0 0 0 0 0,0 0 0 0 0,0 0 0 0 0,1 1 0 0 0,-1-1 0 0 0,1 1 0 0 0,-1 0 0 0 0,1 0 0 0 0,0 0 0 0 0,0 0 0 0 0,0 0 0 0 0,0 1 0 0 0,0-1 0 0 0,0 1 0 0 0,0-1 0 0 0,4 0 0 0 0,-1 1-21 0 0,-1 1 0 0 0,1-1-1 0 0,-1 1 1 0 0,1 0 0 0 0,-1 0 0 0 0,1 0-1 0 0,-1 1 1 0 0,0 0 0 0 0,1 0 0 0 0,-1 0-1 0 0,0 1 1 0 0,1 0 0 0 0,-1 0-1 0 0,5 3 1 0 0,-3-1 16 0 0,-1 1 0 0 0,1-1 0 0 0,-1 1 1 0 0,0 1-1 0 0,-1-1 0 0 0,1 1 0 0 0,-1 0 0 0 0,8 12 0 0 0,0 5-337 0 0,0 1-1 0 0,-2 0 1 0 0,-1 1 0 0 0,12 43 0 0 0,-22-67 31 0 0,0 0 0 0 0,0-1 1 0 0,0 1-1 0 0,1 0 0 0 0,-1 0 0 0 0,0 0 0 0 0,1 0 1 0 0,-1-1-1 0 0,0 1 0 0 0,1 0 0 0 0,-1 0 1 0 0,1 0-1 0 0,12 7-5300 0 0,-13-8 5300 0 0,1 0 0 0 0,0 0 0 0 0,0 0 1 0 0,0 0-1 0 0,0 0 0 0 0,1 0 0 0 0,-1-1-144 0 0,0 1 1 0 0,1-1-1 0 0,-1 1 0 0 0,0-1 1 0 0,0 0-1 0 0,0 0 0 0 0,6-6-2733 0 0,-1-7 3908 0 0,0-7-825 0 0,16-37 0 0 0,-22 57 105 0 0,0 1 0 0 0,0 0 0 0 0,0-1 1 0 0,0 1-1 0 0,0 0 0 0 0,1 0 0 0 0,-1-1 0 0 0,0 1 0 0 0,0 0 0 0 0,0 0 0 0 0,0-1 1 0 0,1 1-1 0 0,-1 0 0 0 0,0 0 0 0 0,0 0 0 0 0,1-1 0 0 0,-1 1 0 0 0,0 0 0 0 0,0 0 0 0 0,1 0 1 0 0,-1 0-1 0 0,0-1 0 0 0,0 1 0 0 0,1 0 0 0 0,-1 0 0 0 0,0 0 0 0 0,1 0 0 0 0,-1 0 1 0 0,0 0-1 0 0,1 0 0 0 0,-1 0 0 0 0,0 0 0 0 0,1 0 0 0 0,-1 0 0 0 0,0 0 0 0 0,0 0 0 0 0,1 0 1 0 0,-1 0-1 0 0,0 0 0 0 0,1 1 0 0 0,-1-1 0 0 0,0 0 0 0 0,0 0 0 0 0,1 0 0 0 0,-1 0 0 0 0,0 1 1 0 0,0-1-1 0 0,1 0 0 0 0,-1 0 0 0 0,0 0 0 0 0,0 1 0 0 0,1-1 0 0 0,8 12 17 0 0,-9-11-17 0 0,14 27-187 0 0,-12-24 622 0 0,-1 0 1 0 0,1 0 0 0 0,0 0 0 0 0,0-1 0 0 0,0 1-1 0 0,0-1 1 0 0,1 1 0 0 0,-1-1 0 0 0,1 0 0 0 0,0 0-1 0 0,0 0 1 0 0,0-1 0 0 0,7 6 0 0 0,-4-5-120 0 0,1 1 0 0 0,0-1 0 0 0,0 0 0 0 0,1 0 0 0 0,-1-1 0 0 0,1 0 0 0 0,-1 0 0 0 0,1 0 0 0 0,-1-1 0 0 0,1-1 0 0 0,11 1 1 0 0,6-2 981 0 0,-17 2-1118 0 0,0-1 1 0 0,0 0-1 0 0,0-1 0 0 0,0 0 0 0 0,-1 0 1 0 0,1-1-1 0 0,0 0 0 0 0,0 0 0 0 0,9-4 1 0 0,-16 4-69 0 0,1 1 0 0 0,0 0 0 0 0,-1-1 0 0 0,1 1 0 0 0,-1 0 0 0 0,1-1 0 0 0,-1 0 0 0 0,0 1 0 0 0,0-1 0 0 0,0 0 0 0 0,0 0 0 0 0,0 0 0 0 0,0 0 0 0 0,0 0 0 0 0,0 1 0 0 0,-1-2 0 0 0,1 1 0 0 0,-1 0 0 0 0,1 0 0 0 0,-1 0 0 0 0,0 0 0 0 0,0 0 0 0 0,0 0 0 0 0,0 0 0 0 0,0 0 0 0 0,-1 0 0 0 0,0-3 0 0 0,-1-7 273 0 0,0 1 0 0 0,-1-1-1 0 0,-6-14 1 0 0,8 23-376 0 0,-4-10 190 0 0,-1-1 0 0 0,0 1 1 0 0,0 0-1 0 0,-2 1 0 0 0,1 0 0 0 0,-1 0 0 0 0,-15-16 0 0 0,18 23-210 0 0,1 1 0 0 0,-1-1 0 0 0,0 1 1 0 0,-1 0-1 0 0,1 1 0 0 0,-1-1 0 0 0,1 1 0 0 0,-1 0 0 0 0,0 1 0 0 0,0-1 0 0 0,0 1 0 0 0,-1 0 0 0 0,1 1 1 0 0,0-1-1 0 0,-1 1 0 0 0,1 1 0 0 0,-1-1 0 0 0,-12 2 0 0 0,12-1 1 0 0,0 1 0 0 0,0 1 0 0 0,0-1 0 0 0,0 1 0 0 0,0 0 0 0 0,0 1 0 0 0,1 0 0 0 0,-1 0 0 0 0,1 0 0 0 0,0 1 0 0 0,-6 4 0 0 0,8-5 36 0 0,1 0 0 0 0,-1 0 0 0 0,1 0 0 0 0,0 0 1 0 0,0 1-1 0 0,1-1 0 0 0,-1 1 0 0 0,1 0 0 0 0,-1 0 0 0 0,1 0 0 0 0,0 0 0 0 0,1 0 0 0 0,-1 0 0 0 0,1 1 0 0 0,0-1 0 0 0,0 0 0 0 0,0 1 0 0 0,0 6 0 0 0,0 0 21 0 0,2 1 1 0 0,-1-1-1 0 0,1 1 0 0 0,1-1 1 0 0,0 0-1 0 0,1 1 0 0 0,0-1 0 0 0,0 0 1 0 0,11 20-1 0 0,-11-25-66 0 0,0 0 0 0 0,1-1 1 0 0,0 1-1 0 0,0-1 0 0 0,0 0 1 0 0,1 0-1 0 0,-1-1 0 0 0,1 1 0 0 0,0-1 1 0 0,1 0-1 0 0,-1 0 0 0 0,1-1 1 0 0,-1 0-1 0 0,1 0 0 0 0,0 0 0 0 0,0 0 1 0 0,0-1-1 0 0,13 3 0 0 0,-14-5-12 0 0,0 1 0 0 0,0-1-1 0 0,1 0 1 0 0,-1 0 0 0 0,0 0 0 0 0,0-1-1 0 0,0 1 1 0 0,0-1 0 0 0,0-1-1 0 0,0 1 1 0 0,0-1 0 0 0,0 0 0 0 0,0 0-1 0 0,-1 0 1 0 0,8-5 0 0 0,-1-1-10 0 0,0 0 0 0 0,0-1 0 0 0,-1 0-1 0 0,15-17 1 0 0,-24 25 35 0 0,1 0 0 0 0,-1 0 0 0 0,1 0 0 0 0,-1 0 0 0 0,1 0 0 0 0,0 0 0 0 0,0 1 0 0 0,-1-1 0 0 0,1 0 0 0 0,0 1 0 0 0,0 0 0 0 0,0-1 0 0 0,0 1 0 0 0,0 0 0 0 0,0 0 0 0 0,-1 0 0 0 0,1 0 0 0 0,0 0 0 0 0,0 0 0 0 0,0 1-1 0 0,0-1 1 0 0,0 1 0 0 0,-1-1 0 0 0,1 1 0 0 0,3 1 0 0 0,7 4-26 0 0,0-1 0 0 0,18 13 0 0 0,-20-11 37 0 0,6 2-135 0 0,1-1 1 0 0,0 0 0 0 0,25 8 0 0 0,0-6-5271 0 0,-31-8 2446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1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34 8082 0 0,'-1'-23'2674'0'0,"1"13"-1093"0"0,3 85 525 0 0,-1 36-1590 0 0,-28 153-314 0 0,-6 167-145 0 0,31-373-69 0 0,0-20 8 0 0,4 44 0 0 0,-2-71 44 0 0,1 0 1 0 0,0-1-1 0 0,0 1 1 0 0,1-1-1 0 0,1 0 1 0 0,0 1-1 0 0,0-2 1 0 0,10 18-1 0 0,-10-22 24 0 0,-1 0-1 0 0,1-1 1 0 0,0 1-1 0 0,1-1 1 0 0,-1 0-1 0 0,1 0 1 0 0,0-1 0 0 0,0 0-1 0 0,0 1 1 0 0,9 3-1 0 0,4 1 223 0 0,37 9-1 0 0,-19-6 113 0 0,-12-5-209 0 0,1-1 0 0 0,0-1 0 0 0,34 1 1 0 0,360 43 383 0 0,-357-40-567 0 0,92 2-1 0 0,66-14 23 0 0,-91 1-56 0 0,226 6 58 0 0,92 3-9 0 0,103 4 40 0 0,-17 18 97 0 0,-196-14-176 0 0,-308-13-11 0 0,130-1-318 0 0,-159-3 263 0 0,0 1 0 0 0,0 0 0 0 0,-1 0 0 0 0,1 0 0 0 0,-1 0 0 0 0,0 0 0 0 0,1 0 0 0 0,-1 0 0 0 0,-1-2 0 0 0,-7-21-59 0 0,6-8 139 0 0,1 0 0 0 0,4-45 0 0 0,-1 15 114 0 0,-10-334 162 0 0,14 125-216 0 0,-2 213-52 0 0,0 29 30 0 0,-1 23-24 0 0,-1-1 0 0 0,0 0 0 0 0,-1 1 0 0 0,0-1 0 0 0,0 0-1 0 0,-3-13 1 0 0,3 20-19 0 0,-1 0 0 0 0,0 0-1 0 0,1 0 1 0 0,-1-1 0 0 0,0 1-1 0 0,0 0 1 0 0,0 0 0 0 0,0 0 0 0 0,0 0-1 0 0,0 0 1 0 0,0 1 0 0 0,0-1-1 0 0,0 0 1 0 0,0 0 0 0 0,-1 1 0 0 0,1-1-1 0 0,0 1 1 0 0,0-1 0 0 0,-1 1-1 0 0,1-1 1 0 0,0 1 0 0 0,-1 0 0 0 0,1 0-1 0 0,-2-1 1 0 0,-41 0 253 0 0,28 1-280 0 0,-27-1 133 0 0,21 1-20 0 0,1-1 0 0 0,-1-1 0 0 0,-30-6 1 0 0,-165-39 122 0 0,-89-1 31 0 0,-2 23-76 0 0,129 12-91 0 0,-401-1 14 0 0,169 10 26 0 0,16-18-75 0 0,-114 11-17 0 0,379 10 37 0 0,14 0-519 0 0,38 3-2780 0 0,44 5-3086 0 0,28-6 4157 0 0,-1 1 0 0 0,1-1 0 0 0,-11 1 0 0 0,9-2 1962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3:42.218"/>
    </inkml:context>
    <inkml:brush xml:id="br0">
      <inkml:brushProperty name="width" value="0.2" units="cm"/>
      <inkml:brushProperty name="height" value="0.2" units="cm"/>
      <inkml:brushProperty name="color" value="#8E8E8E"/>
    </inkml:brush>
  </inkml:definitions>
  <inkml:trace contextRef="#ctx0" brushRef="#br0">498 17 3073 0 0,'1'-1'9745'0'0,"6"-6"-9236"0"0,-3 6-193 0 0,1-1-1 0 0,-1 0 1 0 0,1 1 0 0 0,0 0-1 0 0,0 0 1 0 0,0 1 0 0 0,0-1-1 0 0,0 1 1 0 0,0 0 0 0 0,0 0 0 0 0,8 2-1 0 0,6-1-214 0 0,58 4-20 0 0,-34-1 3 0 0,-32-2-68 0 0,0 0 0 0 0,0 1 0 0 0,0 0 0 0 0,-1 1 0 0 0,16 6 0 0 0,25 23 56 0 0,-42-27-72 0 0,13 10 40 0 0,-21-16-37 0 0,0 1 1 0 0,0 0-1 0 0,0 0 0 0 0,0 0 1 0 0,0 0-1 0 0,0 0 1 0 0,0 0-1 0 0,-1 0 1 0 0,1 0-1 0 0,0 0 1 0 0,-1 0-1 0 0,1 1 0 0 0,-1-1 1 0 0,1 0-1 0 0,-1 2 1 0 0,1-2-8 0 0,-1-1 0 0 0,0 1 0 0 0,1 0 0 0 0,-1 0 0 0 0,1 0 0 0 0,-1-1 0 0 0,1 1 0 0 0,-1 0 0 0 0,1 0 1 0 0,-1-1-1 0 0,1 1 0 0 0,1 1 0 0 0,-1-2 7 0 0,0 1 0 0 0,-1 0 0 0 0,1 0 0 0 0,0 0 0 0 0,0-1 0 0 0,-1 1 1 0 0,1 0-1 0 0,-1 0 0 0 0,1 0 0 0 0,0 0 0 0 0,-1 0 0 0 0,1 2 0 0 0,5 10-9 0 0,-5-13 5 0 0,0 1 1 0 0,-1 0 0 0 0,1 0 0 0 0,0 0 0 0 0,-1 0 0 0 0,1 0 0 0 0,-1 0 0 0 0,0 0 0 0 0,1 0-1 0 0,-1 0 1 0 0,0 0 0 0 0,1 2 0 0 0,1 0 5 0 0,-1 0 0 0 0,1-1 0 0 0,0 1 1 0 0,0 0-1 0 0,0-1 0 0 0,4 4 0 0 0,0 0-24 0 0,5 8 51 0 0,-1 1-1 0 0,0 0 0 0 0,-1 0 0 0 0,0 1 0 0 0,11 30 0 0 0,7 27 5 0 0,-20-54 5 0 0,-2-2 9 0 0,-5-17-50 0 0,1 1 1 0 0,-1-1 0 0 0,0 1-1 0 0,1 0 1 0 0,-1-1 0 0 0,0 1-1 0 0,1-1 1 0 0,-1 1-1 0 0,0 0 1 0 0,0-1 0 0 0,0 1-1 0 0,0 0 1 0 0,0-1 0 0 0,0 1-1 0 0,0 0 1 0 0,0-1 0 0 0,0 2-1 0 0,2 11 28 0 0,-1 22-19 0 0,4-26 0 0 0,-5-8-9 0 0,0-1 0 0 0,1 0 0 0 0,-1 0 1 0 0,0 0-1 0 0,0 0 0 0 0,0 1 1 0 0,1-1-1 0 0,-1 0 0 0 0,0 0 0 0 0,0 1 1 0 0,0-1-1 0 0,0 0 0 0 0,0 0 0 0 0,0 1 1 0 0,1-1-1 0 0,-1 0 0 0 0,0 0 0 0 0,0 1 1 0 0,0-1-1 0 0,0 0 0 0 0,0 0 0 0 0,0 1 1 0 0,0-1-1 0 0,0 0 0 0 0,0 1 0 0 0,0-1 1 0 0,0 0-1 0 0,0 0 0 0 0,0 1 1 0 0,0-1-1 0 0,-1 0 0 0 0,1 0 0 0 0,0 1 1 0 0,0-1-1 0 0,0 0 0 0 0,0 0 0 0 0,0 1 1 0 0,0-1-1 0 0,-1 0 0 0 0,1 0 0 0 0,0 0 1 0 0,0 1-1 0 0,0-1 0 0 0,-1 0 0 0 0,1 0 1 0 0,0 0-1 0 0,-1 1 0 0 0,1-1 3 0 0,0 1 1 0 0,0-1-1 0 0,0 1 0 0 0,0-1 1 0 0,0 1-1 0 0,0 0 0 0 0,0-1 1 0 0,0 1-1 0 0,1-1 0 0 0,-1 1 0 0 0,0-1 1 0 0,0 1-1 0 0,0-1 0 0 0,1 1 1 0 0,-1-1-1 0 0,0 1 0 0 0,1-1 1 0 0,-1 1-1 0 0,1 0 0 0 0,3 10-7 0 0,1 21-20 0 0,-5-27 26 0 0,2 0 0 0 0,-1 0 0 0 0,0-1 0 0 0,1 1 1 0 0,3 6-1 0 0,-1 6-22 0 0,-3-13 15 0 0,1 0 1 0 0,-1-1-1 0 0,0 1 0 0 0,0 0 1 0 0,0 0-1 0 0,0 5 1 0 0,1 7 44 0 0,1 0-77 0 0,-2-12 41 0 0,-1-1-1 0 0,1 1 1 0 0,0-1-1 0 0,0 1 0 0 0,2 4 1 0 0,-3-6 2 0 0,1 0 1 0 0,-1-1-1 0 0,0 1 0 0 0,1 0 1 0 0,-1 0-1 0 0,0 0 1 0 0,0 0-1 0 0,0 0 0 0 0,-1 0 1 0 0,1 0-1 0 0,-1 2 1 0 0,1-2-15 0 0,-1 1 0 0 0,1-1 0 0 0,0 0 1 0 0,-1 0-1 0 0,1 1 0 0 0,1-1 0 0 0,-1 4 1 0 0,0 15 5 0 0,-1-5 41 0 0,2-12-31 0 0,-1 0-1 0 0,-1 0 1 0 0,1 0 0 0 0,-1-1 0 0 0,-1 6 0 0 0,-1 17 17 0 0,-1-15-15 0 0,3-11-9 0 0,1 0-1 0 0,0 1 1 0 0,-1-1-1 0 0,1 0 1 0 0,0 1-1 0 0,-1-1 1 0 0,1 1-1 0 0,0-1 1 0 0,0 0-1 0 0,-1 1 1 0 0,1-1 0 0 0,0 1-1 0 0,0-1 1 0 0,0 1-1 0 0,0-1 1 0 0,0 1-1 0 0,0-1 1 0 0,0 0-1 0 0,0 1 1 0 0,0-1-1 0 0,0 1 1 0 0,0-1-1 0 0,0 1 1 0 0,0-1-1 0 0,0 2 1 0 0,0-1 7 0 0,0 0 1 0 0,-1 1 0 0 0,1-1-1 0 0,-1 0 1 0 0,1 0-1 0 0,-1 0 1 0 0,1 1-1 0 0,-1-1 1 0 0,0 0 0 0 0,0 0-1 0 0,1 0 1 0 0,-1 0-1 0 0,-2 2 1 0 0,-9 13 68 0 0,11-15-75 0 0,0-1 0 0 0,1 1 0 0 0,-1-1 0 0 0,0 1 0 0 0,1-1 0 0 0,-1 1 0 0 0,0 0 0 0 0,1-1 0 0 0,-1 1 0 0 0,1 0-1 0 0,-1 0 1 0 0,1-1 0 0 0,-1 1 0 0 0,1 0 0 0 0,-1 0 0 0 0,1 0 0 0 0,0 0 0 0 0,0 0 0 0 0,-1 0 0 0 0,1-1 0 0 0,0 1 0 0 0,0 0 0 0 0,0 0-1 0 0,0 0 1 0 0,0 0 0 0 0,0 1 0 0 0,-5 3 20 0 0,5-5-22 0 0,0 1 0 0 0,0-1-1 0 0,-1 0 1 0 0,1 0-1 0 0,0 0 1 0 0,0 0 0 0 0,-1 0-1 0 0,1 0 1 0 0,0 0-1 0 0,0 0 1 0 0,0 1-1 0 0,-1-1 1 0 0,1 0 0 0 0,0 0-1 0 0,0 0 1 0 0,0 1-1 0 0,-1-1 1 0 0,1 0-1 0 0,0 0 1 0 0,0 0 0 0 0,0 1-1 0 0,0-1 1 0 0,0 0-1 0 0,0 0 1 0 0,0 1-1 0 0,-1-1 1 0 0,1 0 0 0 0,0 0-1 0 0,0 1 1 0 0,0-1-1 0 0,0 0 1 0 0,0 0-1 0 0,0 1 1 0 0,0-1 0 0 0,0 0-1 0 0,0 0 1 0 0,0 1-1 0 0,0-1 1 0 0,1 0 0 0 0,-1 0-1 0 0,0 1 1 0 0,0-1-1 0 0,0 1 3 0 0,0-1-1 0 0,0 1 0 0 0,0-1 0 0 0,0 1 1 0 0,0-1-1 0 0,0 1 0 0 0,0-1 0 0 0,-1 1 1 0 0,1-1-1 0 0,0 1 0 0 0,0-1 0 0 0,0 1 1 0 0,-1-1-1 0 0,1 1 0 0 0,0-1 0 0 0,0 1 1 0 0,-1-1-1 0 0,1 1 0 0 0,-1-1 0 0 0,1 0 1 0 0,0 1-1 0 0,-1 0 0 0 0,0-1-1 0 0,0 1 0 0 0,0 0 0 0 0,1 0 0 0 0,-1 0-1 0 0,0 0 1 0 0,1 0 0 0 0,-1 0 0 0 0,0 0 0 0 0,1 0-1 0 0,0 0 1 0 0,-1 0 0 0 0,1 2 0 0 0,-2 2 2 0 0,0-1-1 0 0,0 1 1 0 0,0-1-1 0 0,-1 0 1 0 0,1 0 0 0 0,-1 0-1 0 0,0 0 1 0 0,0 0-1 0 0,-7 7 1 0 0,4-6 47 0 0,-1 0 1 0 0,1 0-1 0 0,-11 6 0 0 0,5-3-10 0 0,-12 5 73 0 0,13-7-81 0 0,-3 2 113 0 0,3-2-135 0 0,-8 5 30 0 0,8-6 32 0 0,6-2-59 0 0,-1 0-1 0 0,0 0 1 0 0,1 0 0 0 0,-8 6-1 0 0,11-8 2 0 0,1 1 0 0 0,-1-2-1 0 0,0 1 1 0 0,0 0 0 0 0,0 0 0 0 0,0 0-1 0 0,0-1 1 0 0,0 1 0 0 0,-3-1 0 0 0,3 1 5 0 0,0-1 0 0 0,0 0 0 0 0,0 1 1 0 0,0 0-1 0 0,0-1 0 0 0,0 1 1 0 0,0 0-1 0 0,-3 2 0 0 0,4-3-9 0 0,0 1-1 0 0,-1-1 0 0 0,1 1 1 0 0,0-1-1 0 0,0 1 1 0 0,0-1-1 0 0,-1 0 1 0 0,1 0-1 0 0,0 1 1 0 0,-3-1-1 0 0,-11 2-45 0 0,5 3 78 0 0,-1-1 0 0 0,0 0 0 0 0,0-1 0 0 0,-15 2-1 0 0,-48 5 191 0 0,56-10-144 0 0,-33-2-1 0 0,36 1-72 0 0,-2 0 3 0 0,0-2 1 0 0,-22-5 0 0 0,14-2 28 0 0,19 7-44 0 0,1 1 0 0 0,-1 0 0 0 0,-11-3 1 0 0,12 4-1 0 0,1-1-1 0 0,0 1 1 0 0,0-1 0 0 0,0 0 0 0 0,0 0 0 0 0,-7-6 0 0 0,-8-3 26 0 0,10 4-47 0 0,7 6 19 0 0,1 0 0 0 0,0 0 0 0 0,0 1 0 0 0,0-1 0 0 0,0 0-1 0 0,0 0 1 0 0,-1 1 0 0 0,1-1 0 0 0,0 1 0 0 0,-2-1 0 0 0,0 0-6 0 0,0 0 1 0 0,0 1-1 0 0,1-1 0 0 0,-1 0 1 0 0,0 0-1 0 0,1 0 1 0 0,-1-1-1 0 0,-2-1 0 0 0,2 2 4 0 0,1-1 0 0 0,-1 1 0 0 0,1-1 0 0 0,-1 1 0 0 0,0 0 0 0 0,0 0 0 0 0,0 0 0 0 0,0 1 0 0 0,-3-1 0 0 0,4 1 6 0 0,0 0-1 0 0,0 0 1 0 0,0 0-1 0 0,0 0 1 0 0,-1 0-1 0 0,1-1 1 0 0,0 1-1 0 0,0-1 1 0 0,0 1-1 0 0,-4-3 1 0 0,-17-2-72 0 0,19 4 56 0 0,1 0-1 0 0,-1-1 1 0 0,0 1 0 0 0,1-1-1 0 0,-1 1 1 0 0,1-1 0 0 0,-5-4-1 0 0,8 6-1 0 0,-17-9-112 0 0,10 0-34 0 0,5 7 147 0 0,0 0 0 0 0,0-1 0 0 0,1 1 0 0 0,-1-1 0 0 0,1 1 0 0 0,-2-5 1 0 0,-7-19 113 0 0,6 6-98 0 0,-3-5-90 0 0,3 15 84 0 0,4 9 0 0 0,0 1 0 0 0,0-1 1 0 0,0 0-1 0 0,-1 0 0 0 0,1 0 0 0 0,0 0 0 0 0,-1 0 0 0 0,1 1 0 0 0,-1-1 0 0 0,1 0 0 0 0,-1 0 0 0 0,1 1 0 0 0,-1-1 0 0 0,1 0 0 0 0,-2 0 1 0 0,-7-20 22 0 0,3 13-64 0 0,0-1 0 0 0,1-1-1 0 0,0 1 1 0 0,0-1 0 0 0,1 0 0 0 0,0 0 0 0 0,-2-12 0 0 0,-6-13-61 0 0,-7-26 9 0 0,14 45 73 0 0,2 0 1 0 0,-3-27-1 0 0,3 23 51 0 0,3 17-25 0 0,0 2-7 0 0,0-1-1 0 0,-1 1 1 0 0,1-1 0 0 0,0 1 0 0 0,0 0 0 0 0,-1-1-1 0 0,1 1 1 0 0,-1-1 0 0 0,1 1 0 0 0,-1 0 0 0 0,0-1-1 0 0,-1-1 1 0 0,2 3 4 0 0,0 0-1 0 0,0-1 1 0 0,0 1 0 0 0,-1-1-1 0 0,1 1 1 0 0,0 0-1 0 0,0-1 1 0 0,0 1 0 0 0,0-1-1 0 0,0 1 1 0 0,0 0 0 0 0,0-1-1 0 0,0 1 1 0 0,0-1 0 0 0,0 1-1 0 0,0 0 1 0 0,1-1-1 0 0,-1 1 1 0 0,0-1 0 0 0,0 1-1 0 0,0-1 1 0 0,1 1-1 0 0,-1-1 0 0 0,0 0-1 0 0,0 1 1 0 0,1-1 0 0 0,-1 1 0 0 0,0-1 0 0 0,0 0-1 0 0,0 1 1 0 0,0-1 0 0 0,0 1 0 0 0,0-1 0 0 0,0 0-1 0 0,0 1 1 0 0,0-1 0 0 0,0 1 0 0 0,0-1 0 0 0,-1 0-1 0 0,1 1 1 0 0,0-2 0 0 0,-1 1-6 0 0,1 0-1 0 0,0 0 1 0 0,-1 0 0 0 0,1 0 0 0 0,0-1-1 0 0,0 1 1 0 0,0 0 0 0 0,0 0-1 0 0,0-1 1 0 0,0 1 0 0 0,1 0 0 0 0,-1 0-1 0 0,0 0 1 0 0,1-3 0 0 0,1-21 1 0 0,5-10 8 0 0,-4 13 119 0 0,8-16-140 0 0,-7 31 91 0 0,-1 0 0 0 0,1 0 0 0 0,5-7-1 0 0,2-3 8 0 0,24-39 165 0 0,-32 52-240 0 0,-2 1 1 0 0,0 1 0 0 0,1 0 0 0 0,-1-1 0 0 0,1 1 1 0 0,-1 0-1 0 0,1 0 0 0 0,0 0 0 0 0,0 0 0 0 0,0 1 0 0 0,0-1 0 0 0,3-1 0 0 0,-4 3-5 0 0,-1-1 0 0 0,0 1 0 0 0,0 0-1 0 0,0 0 1 0 0,1 0 0 0 0,-1 0 0 0 0,0 0 0 0 0,0 0 0 0 0,0-1-1 0 0,0 1 1 0 0,0 0 0 0 0,1 0 0 0 0,-1 0 0 0 0,0 0-1 0 0,0-1 1 0 0,0 1 0 0 0,0 0 0 0 0,0 0 0 0 0,0 0-1 0 0,0 0 1 0 0,0-1 0 0 0,0 1 0 0 0,0 0 0 0 0,0 0-1 0 0,0 0 1 0 0,0-1 0 0 0,0 1 0 0 0,0 0 0 0 0,0 0 0 0 0,0-1-1 0 0,0 1 1 0 0,0 0 0 0 0,0-1 0 0 0,0 1 0 0 0,0 0-1 0 0,0 0 1 0 0,0-1 0 0 0,0 1 0 0 0,0 0 0 0 0,0 0 0 0 0,0-1-1 0 0,0 1 1 0 0,0 0 0 0 0,1 0 0 0 0,-1-1 0 0 0,0 1 0 0 0,0 0-1 0 0,0 0 1 0 0,0-1 0 0 0,0 1 0 0 0,0 0 0 0 0,1 0 0 0 0,-1-1-1 0 0,0 1 1 0 0,0 0 0 0 0,0 0 0 0 0,1 0 0 0 0,-1 0 0 0 0,0-1-1 0 0,0 1 1 0 0,0 0 0 0 0,1 0 0 0 0,-1 0 0 0 0,0 0 0 0 0,0 0-1 0 0,1 0 1 0 0,19-12 48 0 0,-2-5-60 0 0,-4 4 13 0 0,30-24 0 0 0,-14 14-19 0 0,-30 22 17 0 0,8-6-3 0 0,1 0 1 0 0,8-11-1 0 0,-2 7-18 0 0,-3 4 60 0 0,42-16 38 0 0,-31 18 20 0 0,12-7 95 0 0,-28 10-176 0 0,0-1 0 0 0,0 0 0 0 0,8-6 0 0 0,-12 7 24 0 0,1 0-1 0 0,0 0 1 0 0,0 0 0 0 0,0 1-1 0 0,0-1 1 0 0,0 1 0 0 0,0 0-1 0 0,7-1 1 0 0,38-3-2228 0 0,-38 4-332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1:34.598"/>
    </inkml:context>
    <inkml:brush xml:id="br0">
      <inkml:brushProperty name="width" value="0.2" units="cm"/>
      <inkml:brushProperty name="height" value="0.2" units="cm"/>
      <inkml:brushProperty name="color" value="#8E8E8E"/>
    </inkml:brush>
  </inkml:definitions>
  <inkml:trace contextRef="#ctx0" brushRef="#br0">290 17 6001 0 0,'-2'-1'184'0'0,"0"1"0"0"0,1-1 0 0 0,-1 1 0 0 0,0 0-1 0 0,0-1 1 0 0,0 1 0 0 0,0 0 0 0 0,0 0 0 0 0,0 0 0 0 0,0 0-1 0 0,1 1 1 0 0,-1-1 0 0 0,0 1 0 0 0,0-1 0 0 0,0 1 0 0 0,0-1-1 0 0,1 1 1 0 0,-4 1 0 0 0,-30 19 2813 0 0,-28 24-2968 0 0,56-38-21 0 0,0-1-1 0 0,0 1 1 0 0,1 1 0 0 0,0-1 0 0 0,-10 17 0 0 0,-32 60 70 0 0,41-70-109 0 0,1 1 1 0 0,0 0-1 0 0,1 1 0 0 0,0-1 0 0 0,2 1 0 0 0,-3 18 0 0 0,3 2 42 0 0,3 60 0 0 0,0-49-16 0 0,2 29 27 0 0,2 35-249 0 0,-25-149-1814 0 0,21 31 2026 0 0,0 0 1 0 0,0 0 0 0 0,1 0 0 0 0,0 0 0 0 0,0 1 0 0 0,1-1-1 0 0,3-11 1 0 0,2-5 5 0 0,32-114 1529 0 0,-28 92-920 0 0,-2 8-225 0 0,19-50 1 0 0,-18 61-280 0 0,27-46 0 0 0,-31 62-74 0 0,0 1 0 0 0,1 0 0 0 0,0 1 0 0 0,1-1-1 0 0,-1 1 1 0 0,2 1 0 0 0,14-12 0 0 0,33-15 97 0 0,-52 32-65 0 0,11-8 126 0 0,1 0-1 0 0,0 1 1 0 0,18-6 0 0 0,-25 12-185 0 0,1 1 1 0 0,0 0-1 0 0,-1 1 0 0 0,1 0 1 0 0,10 0-1 0 0,-12 1 14 0 0,4 0 266 0 0,1 0 1 0 0,-1-1-1 0 0,14-3 1 0 0,36-2-57 0 0,-55 4-214 0 0,0 2 0 0 0,-1-1 0 0 0,10 1 0 0 0,14-2-49 0 0,-12 0 55 0 0,1 1 0 0 0,-1 1 0 0 0,19 2 1 0 0,10-1-21 0 0,-1 0 22 0 0,1 1-1 0 0,64 11 1 0 0,-104-11-15 0 0,1 0 0 0 0,-1 0 0 0 0,1 1 0 0 0,-1 0-1 0 0,0 0 1 0 0,0 1 0 0 0,9 6 0 0 0,-13-7 3 0 0,1 0 1 0 0,-1 1-1 0 0,0 0 0 0 0,0 0 0 0 0,0 0 1 0 0,0 0-1 0 0,0 1 0 0 0,-1-1 0 0 0,3 7 1 0 0,6 11 274 0 0,10 22-119 0 0,-17-33-135 0 0,1-1 0 0 0,0 0 1 0 0,0 0-1 0 0,11 13 0 0 0,45 56-50 0 0,-49-54 123 0 0,2 0-113 0 0,-1-1-13 0 0,-9-18 38 0 0,1 1 0 0 0,-2 1 0 0 0,1-1 0 0 0,4 16 0 0 0,2 2-1 0 0,-4-12-15 0 0,-2 1-1 0 0,0 0 1 0 0,0 0 0 0 0,-1 0-1 0 0,-1 0 1 0 0,0 1-1 0 0,-1 19 1 0 0,-10 104-38 0 0,4-96 170 0 0,5-41-123 0 0,-1 22 4 0 0,-2-1 1 0 0,-1 1-1 0 0,0-1 0 0 0,-9 24 1 0 0,9-36-24 0 0,1-1 29 0 0,0-1 0 0 0,-7 14-1 0 0,2-8-26 0 0,6-9 16 0 0,0-1 0 0 0,-1 1 0 0 0,1-1 0 0 0,-1 0 1 0 0,-4 4-1 0 0,-4 6 3 0 0,8-10 19 0 0,1 0-1 0 0,-1-1 1 0 0,0 1 0 0 0,-7 4-1 0 0,0 0 2 0 0,-4 3 51 0 0,-1 0 0 0 0,-17 9 1 0 0,-22 3 81 0 0,20-9 28 0 0,18-8-110 0 0,0-1 0 0 0,-30 6-1 0 0,17-5 209 0 0,-66 8 68 0 0,80-13-334 0 0,-66 10 7 0 0,-55 4 101 0 0,119-15-68 0 0,1 0 0 0 0,-1-1 0 0 0,0-1 0 0 0,-28-7 0 0 0,27 4 82 0 0,-1-1-1 0 0,1 0 0 0 0,0-1 1 0 0,0-1-1 0 0,1 0 0 0 0,0-2 0 0 0,1 0 1 0 0,-31-24-1 0 0,6-7-71 0 0,34 35-48 0 0,1-1 0 0 0,0 0-1 0 0,1 0 1 0 0,-9-13-1 0 0,2 3 40 0 0,-36-61 75 0 0,4 6-22 0 0,39 63-119 0 0,0 0 0 0 0,0-1 0 0 0,1 1 0 0 0,1-1-1 0 0,-1 0 1 0 0,-2-15 0 0 0,-6-17-103 0 0,8 26-336 0 0,0 0-1 0 0,-2-18 1 0 0,1-22-2934 0 0,6 18-2712 0 0,1 19 3946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1:54.429"/>
    </inkml:context>
    <inkml:brush xml:id="br0">
      <inkml:brushProperty name="width" value="0.2" units="cm"/>
      <inkml:brushProperty name="height" value="0.2" units="cm"/>
      <inkml:brushProperty name="color" value="#8E8E8E"/>
    </inkml:brush>
  </inkml:definitions>
  <inkml:trace contextRef="#ctx0" brushRef="#br0">232 158 3001 0 0,'5'-19'7188'0'0,"-3"15"-6469"0"0,0 0-166 0 0,2 0 0 0 0,-1 0 0 0 0,0 0 0 0 0,8-6 0 0 0,-1 1 202 0 0,-2 3-708 0 0,0 0 0 0 0,0 1-1 0 0,0-1 1 0 0,1 2 0 0 0,0 0-1 0 0,14-6 1 0 0,14-3 135 0 0,33-10 310 0 0,12 10 102 0 0,0 7-420 0 0,-73 5-161 0 0,0 0 0 0 0,0 0-1 0 0,0 1 1 0 0,0 0 0 0 0,0 0 0 0 0,0 1 0 0 0,0 1 0 0 0,13 3 0 0 0,-11-1-29 0 0,-8-2 18 0 0,1-1 1 0 0,-1 0-1 0 0,1 1 1 0 0,-1-1-1 0 0,1-1 1 0 0,0 1-1 0 0,4 0 1 0 0,-7-1 19 0 0,21 3 76 0 0,-7-3-98 0 0,5-1 16 0 0,0 2-1 0 0,0 0 1 0 0,29 6 0 0 0,-22 1 48 0 0,5-5-80 0 0,-21-2 16 0 0,-1 0-1 0 0,1 1 0 0 0,0 0 1 0 0,14 4-1 0 0,26 13-36 0 0,2 11 51 0 0,-27-14 88 0 0,-10-8-101 0 0,-11-5 16 0 0,0-1 1 0 0,-1 0 0 0 0,1 1 0 0 0,-1 0-1 0 0,1 0 1 0 0,-1 1 0 0 0,0-1-1 0 0,0 1 1 0 0,0 0 0 0 0,4 6 0 0 0,-2-5-24 0 0,-6-5 6 0 0,0 0 1 0 0,0 0-1 0 0,1 0 0 0 0,-1 0 0 0 0,0 1 1 0 0,0-1-1 0 0,0 0 0 0 0,1 0 0 0 0,-1 0 1 0 0,0 0-1 0 0,0 1 0 0 0,0-1 1 0 0,1 0-1 0 0,-1 0 0 0 0,0 0 0 0 0,0 1 1 0 0,0-1-1 0 0,0 0 0 0 0,0 0 1 0 0,1 1-1 0 0,-1-1 0 0 0,0 0 0 0 0,0 0 1 0 0,0 1-1 0 0,0-1 0 0 0,0 0 1 0 0,0 0-1 0 0,0 1 0 0 0,0-1 0 0 0,0 0 1 0 0,0 0-1 0 0,0 1 0 0 0,0-1 1 0 0,0 1 1 0 0,1 0 1 0 0,0 0 0 0 0,0 0 0 0 0,-1 0 0 0 0,1 0-1 0 0,0 0 1 0 0,0 0 0 0 0,0 0 0 0 0,0 0 0 0 0,0-1-1 0 0,0 1 1 0 0,2 0 0 0 0,3 4-11 0 0,12 12 107 0 0,-5-5 219 0 0,20 26-1 0 0,-24-27-236 0 0,-4-3-43 0 0,1 0 0 0 0,0-1 0 0 0,8 8-1 0 0,-10-11-27 0 0,0-1-1 0 0,-1 2 0 0 0,0-1 0 0 0,6 8 1 0 0,-7-8 18 0 0,6 13 36 0 0,-7-14-50 0 0,1 0 0 0 0,-1 0 0 0 0,0 0 0 0 0,1 0 0 0 0,0-1 0 0 0,4 6 0 0 0,-6-8-16 0 0,0 0 0 0 0,0 1 0 0 0,0-1 0 0 0,0 0 0 0 0,1 0 0 0 0,-1 1 0 0 0,0-1 0 0 0,0 0 0 0 0,0 0 0 0 0,0 1 1 0 0,0-1-1 0 0,0 0 0 0 0,0 1 0 0 0,0-1 0 0 0,0 0 0 0 0,0 1 0 0 0,0-1 0 0 0,0 0 0 0 0,0 0 0 0 0,0 1 0 0 0,0-1 1 0 0,0 0-1 0 0,0 1 0 0 0,0-1 0 0 0,0 0 0 0 0,-1 1 0 0 0,1-1 4 0 0,0 1 0 0 0,0-1 0 0 0,0 0 0 0 0,0 1 0 0 0,-1-1 1 0 0,1 0-1 0 0,0 1 0 0 0,0-1 0 0 0,0 1 0 0 0,0-1 0 0 0,0 0 0 0 0,0 1 0 0 0,0-1 0 0 0,0 1 0 0 0,0-1 0 0 0,1 0 1 0 0,-1 1-1 0 0,0-1 0 0 0,0 1 0 0 0,0-1 0 0 0,0 0 0 0 0,1 1 0 0 0,-1 0 0 0 0,6 7 3 0 0,-1 0-1 0 0,-1 0 0 0 0,7 17 1 0 0,-10-25-16 0 0,10 23 30 0 0,5 9 77 0 0,-11-26-82 0 0,-1 1 0 0 0,-1 0 0 0 0,1 0 0 0 0,-1 0 0 0 0,-1 1 0 0 0,1-1 1 0 0,-1 1-1 0 0,0-1 0 0 0,0 10 0 0 0,5 60 58 0 0,-2-27-113 0 0,-5-43 16 0 0,1-3 52 0 0,-1-1 0 0 0,0 1 0 0 0,0 0 0 0 0,0-1 0 0 0,0 1 0 0 0,-1-1 0 0 0,1 1 0 0 0,-3 5 0 0 0,-2 11 3 0 0,-4 23 0 0 0,0 1 49 0 0,-3 8 96 0 0,11-49-150 0 0,0 1 1 0 0,-1 0-1 0 0,0-1 1 0 0,0 1-1 0 0,0-1 1 0 0,0 1 0 0 0,-1-1-1 0 0,-3 4 1 0 0,0 1 0 0 0,0-1-59 0 0,4-5 41 0 0,1-1 0 0 0,0 1 0 0 0,-1 0 0 0 0,1-1 0 0 0,0 1 1 0 0,0 0-1 0 0,0-1 0 0 0,1 1 0 0 0,-1 0 0 0 0,-1 3 0 0 0,-3-1 10 0 0,5-3-16 0 0,-1-1 0 0 0,1 0 0 0 0,0 0 0 0 0,0 0 0 0 0,-1 0 0 0 0,1 0 0 0 0,0 0 0 0 0,-1 0 0 0 0,1 1 0 0 0,0-1 0 0 0,0 0 0 0 0,-1 0 0 0 0,1 0 0 0 0,0 1 0 0 0,0-1 0 0 0,0 0 0 0 0,-1 0 0 0 0,1 1 0 0 0,0-1 0 0 0,0 0 0 0 0,0 0 0 0 0,0 1 0 0 0,-1-1 0 0 0,1 0 0 0 0,0 1 0 0 0,0-1 0 0 0,0 0 0 0 0,0 1 0 0 0,0-1 0 0 0,0 0 0 0 0,0 0 0 0 0,0 1 0 0 0,0-1 0 0 0,0 0 0 0 0,0 1 0 0 0,0 0 0 0 0,-4 3-29 0 0,4-4 28 0 0,0 0 1 0 0,-1 0 0 0 0,1 0-1 0 0,0 0 1 0 0,-1 0-1 0 0,1 1 1 0 0,0-1 0 0 0,0 0-1 0 0,-1 0 1 0 0,1 1-1 0 0,0-1 1 0 0,0 0 0 0 0,-1 1-1 0 0,1-1 1 0 0,0 0-1 0 0,0 0 1 0 0,0 1 0 0 0,-1-1-1 0 0,1 0 1 0 0,0 1-1 0 0,0-1 1 0 0,0 1-1 0 0,0-1 1 0 0,0 0 0 0 0,0 1-1 0 0,0-1 1 0 0,0 0-1 0 0,0 1 1 0 0,0-1 0 0 0,0 1-1 0 0,0-1 1 0 0,-1 2-3 0 0,1-1 0 0 0,-1 0 0 0 0,1 1-1 0 0,-1-1 1 0 0,1 0 0 0 0,-1 0 0 0 0,0 0 0 0 0,0 1 0 0 0,1-1 0 0 0,-1 0 0 0 0,0 0 0 0 0,0 0 0 0 0,-2 1 0 0 0,-5 8 48 0 0,9-8-45 0 0,0 1 10 0 0,-6 0-28 0 0,-18 17 18 0 0,-25 2 201 0 0,40-19-199 0 0,0 0 0 0 0,-15 2 1 0 0,20-4-2 0 0,0 1 0 0 0,0-1-1 0 0,0 1 1 0 0,0-1 0 0 0,0 1 0 0 0,-3 3 0 0 0,-2-1-6 0 0,8-4 4 0 0,-1 0 0 0 0,1 0 1 0 0,-1 1-1 0 0,1-1 0 0 0,-1 0 0 0 0,1 0 1 0 0,0 0-1 0 0,-1 1 0 0 0,1-1 1 0 0,-1 0-1 0 0,1 1 0 0 0,-1-1 1 0 0,1 0-1 0 0,0 1 0 0 0,-1-1 1 0 0,1 0-1 0 0,0 1 0 0 0,-1-1 0 0 0,1 1 1 0 0,0-1-1 0 0,0 1 0 0 0,-1-1 1 0 0,1 1-1 0 0,0-1 0 0 0,0 2 1 0 0,-10 6-24 0 0,6-4 32 0 0,1 0-1 0 0,-1 0 1 0 0,0 0-1 0 0,-5 3 1 0 0,-8 9-64 0 0,13-13 62 0 0,1-1 1 0 0,-1 1 0 0 0,0 0 0 0 0,0-1 0 0 0,-7 3 0 0 0,-10 7-16 0 0,19-11 12 0 0,-1 1 0 0 0,1-1-1 0 0,-1 0 1 0 0,0 1 0 0 0,0-1 0 0 0,0-1-1 0 0,-5 2 1 0 0,-13 5 48 0 0,21-7-60 0 0,-33 3-27 0 0,-30 7 2 0 0,39-4 69 0 0,24-6-30 0 0,-3 1-2 0 0,0 0 1 0 0,0 0 0 0 0,0-1 0 0 0,0 1-1 0 0,0-1 1 0 0,0 0 0 0 0,0 0 0 0 0,-3 0-1 0 0,4 0-19 0 0,-23-1 42 0 0,-20 1 13 0 0,3 1 40 0 0,24-1-135 0 0,-22 1 101 0 0,40-1-15 0 0,-28 1-83 0 0,18 0 68 0 0,0 1-1 0 0,0-1-1 0 0,-1-1 0 0 0,1 0 0 0 0,-12-1 0 0 0,10-1-8 0 0,-1 2-1 0 0,-15-1 0 0 0,20 2 18 0 0,-3-1-31 0 0,-26-2 62 0 0,37 2-67 0 0,-25-2 101 0 0,17 1-81 0 0,-1 0 1 0 0,1-1-1 0 0,-1 0 0 0 0,1 0 0 0 0,-11-4 0 0 0,8 2 13 0 0,10 4 4 0 0,-1-1-25 0 0,1 1 0 0 0,-1 0-1 0 0,0-1 1 0 0,0 1 0 0 0,0-1 0 0 0,1 0 0 0 0,-1 1 0 0 0,0-1-1 0 0,1 0 1 0 0,-1 0 0 0 0,0 0 0 0 0,1 0 0 0 0,-1-1-1 0 0,1 1 1 0 0,0 0 0 0 0,-3-3 0 0 0,-3-3 14 0 0,-39-34 27 0 0,30 23-92 0 0,14 15 41 0 0,-1-1 1 0 0,0 1 0 0 0,0 0 0 0 0,-7-6 0 0 0,-1 1 8 0 0,-9-5 14 0 0,19 13 28 0 0,-1-1-45 0 0,1 0 1 0 0,-1 0-1 0 0,0 0 1 0 0,0 1-1 0 0,0-1 1 0 0,0 1-1 0 0,0-1 0 0 0,0 1 1 0 0,0 0-1 0 0,0 0 1 0 0,-3 0-1 0 0,0-1 14 0 0,10 1 22 0 0,-23-3-60 0 0,15 3 28 0 0,-1-1 1 0 0,1 0 0 0 0,0 0-1 0 0,0-1 1 0 0,-1 1 0 0 0,-4-4 0 0 0,-2 0 15 0 0,10 4-24 0 0,-21-15-28 0 0,18 14 39 0 0,0-1 0 0 0,1 1 1 0 0,-1-1-1 0 0,1 1 0 0 0,-4-6 0 0 0,-13-30-66 0 0,9 16 23 0 0,7 15 62 0 0,-5-7-19 0 0,0 3 11 0 0,7 10-13 0 0,1 0-1 0 0,-1 1 1 0 0,1-1 0 0 0,-1 0 0 0 0,1 0 0 0 0,-1 1 0 0 0,0-1 0 0 0,1 0 0 0 0,-1 1 0 0 0,0-1 0 0 0,1 1 0 0 0,-1-1 0 0 0,0 1 0 0 0,-1-1 0 0 0,1 0-6 0 0,0 0 0 0 0,0 0 0 0 0,0 0 0 0 0,0 0 0 0 0,0 0 0 0 0,0 0-1 0 0,0 0 1 0 0,0 0 0 0 0,0-2 0 0 0,-2-1 40 0 0,-1-1-40 0 0,3 5 2 0 0,1-1 1 0 0,0 1 0 0 0,0 0-1 0 0,0-1 1 0 0,0 1-1 0 0,-1 0 1 0 0,1-1 0 0 0,0 1-1 0 0,0 0 1 0 0,0 0 0 0 0,-1-1-1 0 0,1 1 1 0 0,0 0 0 0 0,-1 0-1 0 0,1 0 1 0 0,0 0 0 0 0,0-1-1 0 0,-1 1 1 0 0,1 0 0 0 0,0 0-1 0 0,-1 0 1 0 0,1 0 0 0 0,0 0-1 0 0,-1 0 1 0 0,0 0 0 0 0,-3-7 39 0 0,-9-4-32 0 0,-5-11-57 0 0,15 15 30 0 0,0 0 0 0 0,0 0 0 0 0,1 0 0 0 0,0-1 0 0 0,0 1 0 0 0,1 0 0 0 0,-2-15 0 0 0,1 3 56 0 0,-4-14-41 0 0,-4-38 32 0 0,6 23 14 0 0,4 48-48 0 0,-2-25 11 0 0,-2-41-32 0 0,2 53 4 0 0,1 6 1 0 0,0 1 0 0 0,0-1 0 0 0,1 1 0 0 0,0-1 1 0 0,1-9-1 0 0,-1 15 16 0 0,0-3-17 0 0,1 1 0 0 0,0-1 0 0 0,0 1 1 0 0,0-1-1 0 0,1 1 0 0 0,-1 0 0 0 0,1 0 1 0 0,0-1-1 0 0,0 1 0 0 0,0 0 0 0 0,0 1 1 0 0,5-6-1 0 0,8-13 44 0 0,14-31-56 0 0,-16 27 70 0 0,-12 22-36 0 0,0 1 1 0 0,1-1-1 0 0,-1 0 0 0 0,1 1 1 0 0,-1 0-1 0 0,1-1 0 0 0,0 1 1 0 0,0 0-1 0 0,0 0 0 0 0,3-3 1 0 0,27-29 21 0 0,-14 19 3 0 0,22-15 0 0 0,-29 22-1 0 0,17-16-1 0 0,-9 6-53 0 0,-13 12 27 0 0,2-2-1578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03.325"/>
    </inkml:context>
    <inkml:brush xml:id="br0">
      <inkml:brushProperty name="width" value="0.2" units="cm"/>
      <inkml:brushProperty name="height" value="0.2" units="cm"/>
      <inkml:brushProperty name="color" value="#8E8E8E"/>
    </inkml:brush>
  </inkml:definitions>
  <inkml:trace contextRef="#ctx0" brushRef="#br0">396 2 1336 0 0,'13'4'12650'0'0,"11"-5"-13142"0"0,-19 1 1265 0 0,66 1 393 0 0,-55-2-1080 0 0,5-1 23 0 0,42 3 0 0 0,-54 0-67 0 0,-1-1 0 0 0,16-2 1 0 0,5 0-25 0 0,19 1 49 0 0,38 6 102 0 0,-18 1 51 0 0,26 14-120 0 0,-60-9 7 0 0,-27-8-103 0 0,-1 0-1 0 0,1 0 1 0 0,12 7 0 0 0,-12-5 30 0 0,13 7 76 0 0,24 21 0 0 0,-11-11-108 0 0,-8-3 46 0 0,11 5 266 0 0,-32-21-293 0 0,-1-1-1 0 0,1 1 0 0 0,-1 1 0 0 0,6 5 0 0 0,5 5 27 0 0,-7-8-31 0 0,-1 1 1 0 0,1 1-1 0 0,6 10 0 0 0,0-1 21 0 0,0 2-80 0 0,-6-6 102 0 0,13 23 123 0 0,-14-28-181 0 0,1 0 15 0 0,0 1 0 0 0,-1 0 1 0 0,7 14-1 0 0,45 100 158 0 0,-52-109-132 0 0,0 1 0 0 0,5 21-1 0 0,-10-32-23 0 0,4 17 10 0 0,-4-15-24 0 0,0 1 0 0 0,1-1-1 0 0,3 9 1 0 0,-5-7 37 0 0,0-7-39 0 0,0-1-1 0 0,0 1 1 0 0,0-1-1 0 0,0 0 0 0 0,0 1 1 0 0,-1-1-1 0 0,1 1 1 0 0,0-1-1 0 0,0 0 1 0 0,0 1-1 0 0,0-1 1 0 0,0 1-1 0 0,1-1 1 0 0,-1 0-1 0 0,0 1 1 0 0,0-1-1 0 0,0 1 1 0 0,0-1-1 0 0,0 0 1 0 0,1 1-1 0 0,-1-1 1 0 0,0 0-1 0 0,0 1 1 0 0,0-1-1 0 0,1 0 1 0 0,-1 1-1 0 0,1-1 1 0 0,-1 0-1 0 0,0 1 0 0 0,0-1 0 0 0,0 0 1 0 0,0 0-1 0 0,0 1 0 0 0,0-1 0 0 0,0 0 1 0 0,0 0-1 0 0,0 1 0 0 0,0-1 1 0 0,0 0-1 0 0,0 0 0 0 0,0 1 0 0 0,0-1 1 0 0,0 0-1 0 0,0 0 0 0 0,0 1 0 0 0,0-1 1 0 0,0 0-1 0 0,-1 0 0 0 0,1 1 0 0 0,0-1 1 0 0,0 0-1 0 0,0 0 0 0 0,0 0 1 0 0,0 0-1 0 0,-1 1 0 0 0,1-1-1 0 0,0 0 0 0 0,0 0 0 0 0,-1 1 0 0 0,1-1 0 0 0,0 0 0 0 0,0 0 0 0 0,0 1 0 0 0,0-1 0 0 0,-1 0 0 0 0,1 0 0 0 0,0 1 0 0 0,0-1 0 0 0,0 0 0 0 0,0 0 0 0 0,0 1 0 0 0,0-1 0 0 0,0 0 0 0 0,0 0 0 0 0,0 1 0 0 0,0-1 0 0 0,0 0 0 0 0,0 1 0 0 0,0-1 0 0 0,0 0 0 0 0,0 0 0 0 0,0 1 0 0 0,0-1 0 0 0,0 0 0 0 0,0 0 1 0 0,1 1-1 0 0,-1-1 0 0 0,0 0 0 0 0,0 0 0 0 0,0 1 0 0 0,1 0 4 0 0,-1 1 1 0 0,1-1 0 0 0,-1 1 0 0 0,0-1 0 0 0,1 0-1 0 0,-1 1 1 0 0,0-1 0 0 0,0 1 0 0 0,0-1 0 0 0,0 1 0 0 0,0-1-1 0 0,-1 1 1 0 0,1-1 0 0 0,0 0 0 0 0,-2 4 0 0 0,1 5-13 0 0,1 3 84 0 0,0-11-76 0 0,0-1 0 0 0,0 0 0 0 0,0 0 1 0 0,0 0-1 0 0,0 0 0 0 0,0 0 0 0 0,0 0 0 0 0,1 1 1 0 0,-1-1-1 0 0,0 0 0 0 0,1 0 0 0 0,0 1 1 0 0,-1 0-2 0 0,1 0 1 0 0,-1-1 0 0 0,1 1 0 0 0,-1 0 0 0 0,0-1 0 0 0,0 1-1 0 0,0 0 1 0 0,0-1 0 0 0,0 1 0 0 0,0 0 0 0 0,0 0 0 0 0,0-1-1 0 0,-1 1 1 0 0,1 0 0 0 0,-1-1 0 0 0,1 1 0 0 0,-2 2 0 0 0,1-2 18 0 0,0 0 1 0 0,1 0 0 0 0,-1 0 0 0 0,1 0 0 0 0,-1 0 0 0 0,1 1-1 0 0,0-1 1 0 0,0 0 0 0 0,0 3 0 0 0,2 1 7 0 0,-2-6-25 0 0,0 0-1 0 0,1 0 1 0 0,-1 0 0 0 0,0 1 0 0 0,0-1 0 0 0,0 0 0 0 0,0 0-1 0 0,0 0 1 0 0,0 0 0 0 0,0 1 0 0 0,0-1 0 0 0,0 0 0 0 0,0 0 0 0 0,0 0-1 0 0,0 1 1 0 0,0-1 0 0 0,1 0 0 0 0,-2 0 0 0 0,1 1 0 0 0,0-1-1 0 0,0 0 1 0 0,0 0 0 0 0,0 0 0 0 0,0 1 0 0 0,0-1 0 0 0,0 0-1 0 0,0 0 1 0 0,0 0 0 0 0,0 0 0 0 0,0 1 0 0 0,0-1 0 0 0,0 0-1 0 0,-1 0 1 0 0,1 0 0 0 0,0 0 0 0 0,0 1 0 0 0,0-1 0 0 0,0 0-1 0 0,0 0 1 0 0,-1 0 0 0 0,1 0 0 0 0,0 0 0 0 0,0 0 0 0 0,-1 16 25 0 0,1-9-4 0 0,0 2 160 0 0,0-8-172 0 0,1-1 1 0 0,-1 0-1 0 0,0 0 0 0 0,0 1 1 0 0,0-1-1 0 0,0 0 0 0 0,0 0 1 0 0,0 1-1 0 0,0-1 1 0 0,0 0-1 0 0,0 1 0 0 0,0-1 1 0 0,0 0-1 0 0,0 0 0 0 0,0 1 1 0 0,0-1-1 0 0,0 0 1 0 0,0 1-1 0 0,0-1 0 0 0,0 0 1 0 0,0 1-1 0 0,0-1 0 0 0,0 0 1 0 0,0 0-1 0 0,0 1 1 0 0,-1-1-1 0 0,1 0 0 0 0,0 0 1 0 0,0 1-1 0 0,0-1 0 0 0,-1 0 1 0 0,1 0-1 0 0,0 0 1 0 0,0 1-1 0 0,-1-1 0 0 0,1 0 1 0 0,0 0-1 0 0,-1 0 0 0 0,-4 23 254 0 0,-11 39-77 0 0,14-57-161 0 0,0 0 0 0 0,-1 0 1 0 0,1 0-1 0 0,-4 4 0 0 0,-4 8-9 0 0,9-15-1 0 0,0-1 1 0 0,0 1-1 0 0,0 0 0 0 0,0-1 0 0 0,-1 1 0 0 0,1-1 0 0 0,-1 1 0 0 0,1-1 1 0 0,-1 0-1 0 0,1 0 0 0 0,-1 0 0 0 0,0 0 0 0 0,1 0 0 0 0,-1 0 0 0 0,-3 1 1 0 0,-29 6 365 0 0,28-8-407 0 0,-17 9 232 0 0,15-7-245 0 0,6-1 39 0 0,0-1 0 0 0,1 0 0 0 0,-1 1 0 0 0,0-1 0 0 0,1 1-1 0 0,-1 0 1 0 0,1-1 0 0 0,-1 1 0 0 0,1 0 0 0 0,-1 0 0 0 0,1 0 0 0 0,-3 2-1 0 0,4-3-27 0 0,0 1 25 0 0,0-1 0 0 0,0 0-1 0 0,0 1 1 0 0,-1-1 0 0 0,1 0 0 0 0,0 0 0 0 0,0 1 0 0 0,0-1 0 0 0,-1 0-1 0 0,1 0 1 0 0,0 0 0 0 0,0 1 0 0 0,-1-1 0 0 0,1 0 0 0 0,0 0 0 0 0,0 0-1 0 0,-1 0 1 0 0,1 0 0 0 0,0 1 0 0 0,-1-1 0 0 0,1 0 0 0 0,0 0 0 0 0,-1 0-1 0 0,1 0 1 0 0,0 0 0 0 0,-1 0 0 0 0,-2 1 10 0 0,1 0 0 0 0,0 0 0 0 0,-1 1 0 0 0,1-1 0 0 0,0 1 0 0 0,0 0-1 0 0,-1 0 1 0 0,1 0 0 0 0,-2 3 0 0 0,-7 6 13 0 0,2-4-3 0 0,8-5-9 0 0,-1-1 0 0 0,1 1 0 0 0,-1-1 0 0 0,0 0 0 0 0,1 0 0 0 0,-1 1 0 0 0,0-1 0 0 0,-2 1 0 0 0,-19 9 48 0 0,-4-2-24 0 0,6-2 5 0 0,-49 17 35 0 0,60-20-69 0 0,0 0 1 0 0,0 0-1 0 0,0-1 0 0 0,-1 0 0 0 0,-11 0 0 0 0,-7 3 87 0 0,18-5-126 0 0,0 1 0 0 0,-17 7 0 0 0,16-6 34 0 0,0-1 0 0 0,0 1-1 0 0,-16 0 1 0 0,16-2-4 0 0,-29 5 76 0 0,-16-1-175 0 0,52-5 91 0 0,-3 3-9 0 0,-10-1 14 0 0,-21-3 104 0 0,-5 3-153 0 0,17 0 146 0 0,24-1-91 0 0,0-1 0 0 0,0 0-1 0 0,0 0 1 0 0,0-1-1 0 0,0 1 1 0 0,-6-2 0 0 0,-15-1-66 0 0,-1 0 151 0 0,18 3-112 0 0,6 0 31 0 0,1 0 0 0 0,-1 0 0 0 0,0 0 1 0 0,1 0-1 0 0,-1 0 0 0 0,1 0 0 0 0,-1 0 0 0 0,0 0 0 0 0,1 0 0 0 0,-1 0 0 0 0,1 0 0 0 0,-1 0 0 0 0,0 0 0 0 0,1-1 0 0 0,-1 1 0 0 0,1 0 1 0 0,-1-1-1 0 0,1 1 0 0 0,-1 0 0 0 0,0-1 0 0 0,-23-4 12 0 0,14 3 18 0 0,0 0 0 0 0,0-1 0 0 0,0 0 0 0 0,1-1 0 0 0,-12-6-1 0 0,-13-4-63 0 0,13 6 40 0 0,18 7-6 0 0,0 0-1 0 0,0 0 1 0 0,0-1 0 0 0,0 1-1 0 0,0-1 1 0 0,0 0-1 0 0,0 0 1 0 0,1 0-1 0 0,-1 0 1 0 0,1 0 0 0 0,-3-3-1 0 0,2 2-7 0 0,-1 0-1 0 0,1 0 0 0 0,-1 0 0 0 0,-6-4 1 0 0,10 7 23 0 0,-18-15-70 0 0,12 6 61 0 0,1 0 1 0 0,-2 1 0 0 0,-8-10-1 0 0,-33-34 112 0 0,41 47-93 0 0,6 4-28 0 0,1 1 1 0 0,0 0-1 0 0,-1 0 0 0 0,1 0 0 0 0,0 0 0 0 0,-1 0 1 0 0,1-1-1 0 0,0 1 0 0 0,-1 0 0 0 0,1 0 0 0 0,0-1 1 0 0,0 1-1 0 0,-1 0 0 0 0,1 0 0 0 0,0-1 0 0 0,0 1 1 0 0,0 0-1 0 0,0-1 0 0 0,-1 1 0 0 0,1 0 0 0 0,0-1 1 0 0,0 1-1 0 0,0 0 0 0 0,0-1 0 0 0,0 1 1 0 0,0 0-1 0 0,0-1 0 0 0,0 1 0 0 0,0 0 0 0 0,0-1 1 0 0,0 1-1 0 0,0 0 0 0 0,0-1 0 0 0,0 1 0 0 0,0 0 1 0 0,0-1-1 0 0,0 1 0 0 0,1-1 0 0 0,-2 0 3 0 0,1 0 1 0 0,0 0-1 0 0,-1 0 0 0 0,1 0 0 0 0,-1 1 0 0 0,1-1 0 0 0,-1 0 1 0 0,1 0-1 0 0,-1 0 0 0 0,1 0 0 0 0,-1 1 0 0 0,-1-2 1 0 0,-7-13 8 0 0,8 12-9 0 0,0 0-1 0 0,0-1 1 0 0,0 1-1 0 0,-1 0 1 0 0,1 0-1 0 0,-1 0 1 0 0,1 0-1 0 0,-1 0 0 0 0,-4-5 1 0 0,-25-25 54 0 0,18 20-57 0 0,-8-8-26 0 0,12 13 27 0 0,2 0 0 0 0,-1 0 0 0 0,1 0 0 0 0,-8-13 0 0 0,10 12 8 0 0,1-1 1 0 0,0 1-1 0 0,-5-20 1 0 0,3 8-15 0 0,-1 9 31 0 0,7 12-26 0 0,-1-1 1 0 0,1 1 0 0 0,-1-1 0 0 0,1 0-1 0 0,-1 1 1 0 0,1-1 0 0 0,0 0-1 0 0,-1 1 1 0 0,1-1 0 0 0,0 0 0 0 0,-1 1-1 0 0,1-1 1 0 0,0 0 0 0 0,0 0-1 0 0,0 1 1 0 0,0-1 0 0 0,-1 0 0 0 0,1 0-1 0 0,0 1 1 0 0,0-1 0 0 0,1 0-1 0 0,-1 0 1 0 0,0 0 0 0 0,0 1 0 0 0,1-2-1 0 0,-1 1 0 0 0,0 1 0 0 0,0-1 0 0 0,0 1 0 0 0,0 0-1 0 0,0-1 1 0 0,0 1 0 0 0,0-1 0 0 0,1 1 0 0 0,-1-1-1 0 0,0 1 1 0 0,-1 0 0 0 0,1-1 0 0 0,0 1 0 0 0,0-1-1 0 0,0 1 1 0 0,0-1 0 0 0,0 1 0 0 0,0 0 0 0 0,0-1 0 0 0,-1 1-1 0 0,1-1 1 0 0,0 1 0 0 0,0 0 0 0 0,-1-1 0 0 0,1 1-1 0 0,0 0 1 0 0,0-1 0 0 0,-1 1 0 0 0,1 0 0 0 0,0-1 0 0 0,-1 1-1 0 0,1 0 1 0 0,0 0 0 0 0,-1 0 0 0 0,1-1 0 0 0,-1 1-1 0 0,1 0 1 0 0,-1 0 0 0 0,-6-6 39 0 0,5-4-59 0 0,2 9 24 0 0,0 1 0 0 0,0-1 1 0 0,0 1-1 0 0,0-1 0 0 0,0 0 1 0 0,0 1-1 0 0,0-1 0 0 0,0 1 1 0 0,-1-1-1 0 0,1 0 0 0 0,0 1 1 0 0,0-1-1 0 0,-1 1 1 0 0,1-1-1 0 0,0 1 0 0 0,-1-1 1 0 0,0 0-1 0 0,2-19-59 0 0,-1 16 61 0 0,0 0-1 0 0,-1 0 1 0 0,2 0 0 0 0,-1 0 0 0 0,1-7 0 0 0,0 3-34 0 0,3-10 10 0 0,-3 15 24 0 0,-1-1 0 0 0,1 0 1 0 0,-1 1-1 0 0,1-1 0 0 0,-1 0 0 0 0,0-4 0 0 0,0 8-7 0 0,0-1 0 0 0,0 0 0 0 0,0 1 0 0 0,1-1 0 0 0,-1 1 0 0 0,0-1 0 0 0,1 1 0 0 0,-1-1 0 0 0,0 1 0 0 0,1-1 0 0 0,-1 1 0 0 0,1-1 0 0 0,-1 1 0 0 0,1-1 0 0 0,-1 1 0 0 0,1 0 0 0 0,-1-1 0 0 0,1 1 0 0 0,0 0 4 0 0,-1 0-1 0 0,0 0 0 0 0,1-1 1 0 0,-1 1-1 0 0,0 0 0 0 0,1 0 0 0 0,-1 0 1 0 0,0 0-1 0 0,0 0 0 0 0,1-1 1 0 0,-1 1-1 0 0,0 0 0 0 0,1 0 1 0 0,-1-1-1 0 0,0 1 0 0 0,0 0 1 0 0,0 0-1 0 0,1-1 0 0 0,-1 1 1 0 0,0 0-1 0 0,0 0 0 0 0,0-1 1 0 0,0 1-1 0 0,1 0 0 0 0,-1-1 1 0 0,0 1-1 0 0,0 0 0 0 0,0-1 0 0 0,0 1 1 0 0,0 0-1 0 0,0-1 0 0 0,0 1 1 0 0,0-1-1 0 0,0 1 0 0 0,0 0 1 0 0,0-1-1 0 0,0 1 0 0 0,0 0 1 0 0,0-1-1 0 0,-1 1 0 0 0,1-1 1 0 0,0 1-3 0 0,0-1 0 0 0,0 0 0 0 0,0 0 1 0 0,0 0-1 0 0,0 1 0 0 0,0-1 1 0 0,0 0-1 0 0,0 0 0 0 0,0 1 1 0 0,0-1-1 0 0,0 0 0 0 0,0 0 0 0 0,1 1 1 0 0,-1-1-1 0 0,0 0 0 0 0,1 0 1 0 0,-1 1-1 0 0,0-1 0 0 0,1 0 1 0 0,-1 1-1 0 0,1-2 0 0 0,0 1 0 0 0,0 0 0 0 0,-1 0 0 0 0,1 0 1 0 0,-1 0-1 0 0,1 0 0 0 0,-1 0 0 0 0,1-1 0 0 0,-1 1 0 0 0,0 0 0 0 0,1-3 0 0 0,3 1 3 0 0,-4 3-2 0 0,0 0 1 0 0,1-1-1 0 0,-1 1 0 0 0,1 0 1 0 0,-1 0-1 0 0,0 0 0 0 0,1-1 1 0 0,-1 1-1 0 0,0 0 1 0 0,1 0-1 0 0,-1-1 0 0 0,0 1 1 0 0,1 0-1 0 0,-1-1 1 0 0,0 1-1 0 0,0 0 0 0 0,1-1 1 0 0,-1 1-1 0 0,0-1 1 0 0,0 1-1 0 0,0 0 0 0 0,0-1 1 0 0,1 1-1 0 0,-1-1 0 0 0,0 1 1 0 0,0-1-1 0 0,11-25-20 0 0,-11 24 22 0 0,1 0 0 0 0,-1 1-1 0 0,0-1 1 0 0,1 0-1 0 0,-1 1 1 0 0,1-1 0 0 0,0 1-1 0 0,-1-1 1 0 0,1 1 0 0 0,1-3-1 0 0,0 1-5 0 0,3-13 26 0 0,17-23 6 0 0,28-27-36 0 0,-23 10-61 0 0,-23 41 65 0 0,-3 12-11 0 0,-1 3 16 0 0,-1-1 0 0 0,1 0 0 0 0,0 1-1 0 0,1-1 1 0 0,-1 1 0 0 0,0-1 0 0 0,0 1 0 0 0,0-1-1 0 0,0 1 1 0 0,0-1 0 0 0,0 0 0 0 0,1 1 0 0 0,-1-1-1 0 0,0 1 1 0 0,0-1 0 0 0,1 1 0 0 0,-1-1 0 0 0,0 1-1 0 0,1 0 1 0 0,-1-1 0 0 0,1 1 0 0 0,-1-1 0 0 0,1 1-1 0 0,0-1 1 0 0,-1 1 0 0 0,1-1-1 0 0,-1 0 0 0 0,1 0 1 0 0,-1 0-1 0 0,1 1 1 0 0,-1-1-1 0 0,1 0 0 0 0,-1 0 1 0 0,0 0-1 0 0,1 0 1 0 0,-1 0-1 0 0,0 0 0 0 0,0 0 1 0 0,0 0-1 0 0,0 0-1 0 0,0 1 1 0 0,0-1 0 0 0,0 1-1 0 0,1-1 1 0 0,-1 1 0 0 0,0-1 0 0 0,0 1-1 0 0,0-1 1 0 0,0 0 0 0 0,1 1-1 0 0,-1-1 1 0 0,0 1 0 0 0,0 0 0 0 0,1-1-1 0 0,-1 1 1 0 0,1-1 0 0 0,-1 1-1 0 0,0-1 1 0 0,1 1 0 0 0,-1 0 0 0 0,1-1-1 0 0,-1 1 1 0 0,1 0 0 0 0,-1-1-1 0 0,1 1 1 0 0,-1 0 0 0 0,1-1 0 0 0,0 1 0 0 0,-1 0 1 0 0,0 0 0 0 0,1 0-1 0 0,-1 0 1 0 0,1 0 0 0 0,-1-1-1 0 0,0 1 1 0 0,1 0 0 0 0,-1 0-1 0 0,0 0 1 0 0,1-1 0 0 0,-1 1-1 0 0,0 0 1 0 0,1-1 0 0 0,-1 1-1 0 0,0 0 1 0 0,0-1 0 0 0,1 1-1 0 0,-1 0 1 0 0,0-1 0 0 0,0 1-1 0 0,0-1 1 0 0,1 1 0 0 0,-1 0-1 0 0,0-1 1 0 0,0 1 0 0 0,0-1-1 0 0,0 1 1 0 0,0 0 0 0 0,0-1-1 0 0,0 1 1 0 0,0-1 0 0 0,0 0 0 0 0,0 0-1 0 0,0 0 1 0 0,0 1 0 0 0,0-1-1 0 0,1 0 1 0 0,-1 1 0 0 0,0-1 0 0 0,0 0-1 0 0,0 1 1 0 0,1-1 0 0 0,-1 1 0 0 0,0-1-1 0 0,1 0 1 0 0,-1 1 0 0 0,1-1 0 0 0,0 0-1 0 0,7-4-14 0 0,-6 4 12 0 0,-1 0-1 0 0,1 0 0 0 0,-1 1 1 0 0,0-1-1 0 0,0 0 1 0 0,1 0-1 0 0,-1 0 0 0 0,0 0 1 0 0,0 0-1 0 0,0-1 1 0 0,2-1-1 0 0,-2 1 0 0 0,1 0 1 0 0,0 1-1 0 0,0-1 0 0 0,1 0 0 0 0,-1 1 1 0 0,0 0-1 0 0,0 0 0 0 0,4-2 1 0 0,5-3-3 0 0,11-6-8 0 0,-17 10 17 0 0,0-1 0 0 0,0 0 0 0 0,0 0 0 0 0,0-1 0 0 0,0 1 1 0 0,4-5-1 0 0,3 0-9 0 0,-12 8 6 0 0,1 0-1 0 0,0 0 0 0 0,-1-1 0 0 0,1 1 1 0 0,0 0-1 0 0,-1-1 0 0 0,1 1 0 0 0,0 0 1 0 0,-1-1-1 0 0,1 1 0 0 0,-1-1 0 0 0,1 1 1 0 0,-1-1-1 0 0,1 1 0 0 0,-1-1 0 0 0,1 1 1 0 0,-1-1-1 0 0,1 0 0 0 0,-1 1 0 0 0,0-1 1 0 0,1 1-1 0 0,-1-1 0 0 0,0 0 0 0 0,0 0 0 0 0,0 1 1 0 0,1-1-1 0 0,-1-1 0 0 0,0 2 0 0 0,0-1 0 0 0,0 1 1 0 0,0 0-1 0 0,0-1 0 0 0,0 1 0 0 0,0 0 0 0 0,0 0 0 0 0,0-1 0 0 0,1 1 0 0 0,-1 0 0 0 0,0-1 0 0 0,0 1 1 0 0,0 0-1 0 0,1-1 0 0 0,-1 1 0 0 0,0 0 0 0 0,0 0 0 0 0,0 0 0 0 0,1-1 0 0 0,-1 1 0 0 0,0 0 0 0 0,0 0 1 0 0,1 0-1 0 0,-1-1 0 0 0,0 1 0 0 0,1 0 0 0 0,0 0-3 0 0,-1 0 0 0 0,0 0 0 0 0,1-1 0 0 0,-1 1-1 0 0,0 0 1 0 0,0 0 0 0 0,1 0 0 0 0,-1-1 0 0 0,0 1 0 0 0,1 0 0 0 0,-1 0 0 0 0,0-1-1 0 0,0 1 1 0 0,0 0 0 0 0,1 0 0 0 0,-1-1 0 0 0,0 1 0 0 0,0 0 0 0 0,0-1 0 0 0,0 1 0 0 0,1 0-1 0 0,-1-1 1 0 0,0 1 0 0 0,0 0 0 0 0,0-1 0 0 0,0 0 0 0 0,0 1-17 0 0,0-1 0 0 0,0 1 1 0 0,0-1-1 0 0,0 1 0 0 0,0-1 0 0 0,1 1 0 0 0,-1-1 1 0 0,0 1-1 0 0,0-1 0 0 0,0 1 0 0 0,1-1 1 0 0,-1 1-1 0 0,0 0 0 0 0,1-1 0 0 0,-1 1 0 0 0,0-1 1 0 0,1 1-1 0 0,-1 0 0 0 0,0-1 0 0 0,1 1 1 0 0,-1 0-1 0 0,1-1 0 0 0,-1 1 0 0 0,1 0 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0 495 6137 0 0,'1'2'250'0'0,"0"0"1"0"0,0 0-1 0 0,0 0 0 0 0,0 0 0 0 0,1 0 0 0 0,-1 0 0 0 0,0-1 0 0 0,1 1 0 0 0,0 0 0 0 0,-1-1 0 0 0,1 1 1 0 0,0-1-1 0 0,0 0 0 0 0,0 1 0 0 0,0-1 0 0 0,2 1 0 0 0,0-1-100 0 0,0 1-1 0 0,0-1 1 0 0,0 0 0 0 0,0 0-1 0 0,0-1 1 0 0,0 1 0 0 0,0-1-1 0 0,6 0 1 0 0,0-1-60 0 0,0 0 1 0 0,0-1-1 0 0,0 0 1 0 0,0 0-1 0 0,0-1 1 0 0,14-7-1 0 0,-16 7 60 0 0,-1-1 1 0 0,-1 0-1 0 0,1 0 0 0 0,0-1 0 0 0,-1 1 0 0 0,0-2 1 0 0,9-9-1 0 0,-13 13-106 0 0,0 0 1 0 0,0-1-1 0 0,0 1 1 0 0,-1 0-1 0 0,1-1 1 0 0,-1 1 0 0 0,0-1-1 0 0,0 0 1 0 0,0 1-1 0 0,0-1 1 0 0,0 0-1 0 0,0 0 1 0 0,-1 0-1 0 0,1 1 1 0 0,-1-1 0 0 0,0 0-1 0 0,0 0 1 0 0,0 0-1 0 0,0 0 1 0 0,0 0-1 0 0,-1 0 1 0 0,1 0-1 0 0,-1 1 1 0 0,-1-5-1 0 0,1 5-38 0 0,0 0 0 0 0,-1 0 0 0 0,1-1 0 0 0,0 1 0 0 0,-1 0 0 0 0,0 1 0 0 0,1-1 0 0 0,-1 0 0 0 0,0 0 0 0 0,0 1 0 0 0,0-1 0 0 0,0 1-1 0 0,0-1 1 0 0,0 1 0 0 0,0 0 0 0 0,0 0 0 0 0,-1 0 0 0 0,1 0 0 0 0,0 0 0 0 0,-1 0 0 0 0,1 1 0 0 0,-1-1 0 0 0,1 1 0 0 0,-1 0 0 0 0,-3 0-1 0 0,1 0-48 0 0,0 0 0 0 0,0 0 0 0 0,0 1 0 0 0,0 0 0 0 0,0 0 0 0 0,0 1 0 0 0,0-1 0 0 0,0 1 0 0 0,0 0 0 0 0,1 0 0 0 0,-6 4 0 0 0,3-2 34 0 0,1 1 0 0 0,0-1 1 0 0,0 2-1 0 0,0-1 0 0 0,1 1 1 0 0,0-1-1 0 0,0 1 0 0 0,0 1 1 0 0,1-1-1 0 0,0 1 0 0 0,0 0 1 0 0,1-1-1 0 0,-1 2 0 0 0,2-1 1 0 0,-1 0-1 0 0,1 1 0 0 0,0-1 1 0 0,0 1-1 0 0,1 0 0 0 0,0-1 1 0 0,1 1-1 0 0,0 0 0 0 0,0 0 1 0 0,0-1-1 0 0,1 1 0 0 0,0 0 1 0 0,1-1-1 0 0,-1 1 0 0 0,5 10 1 0 0,-2-9 24 0 0,-1 0 0 0 0,1 0 0 0 0,1 0 0 0 0,-1-1 0 0 0,1 1-1 0 0,1-1 1 0 0,0-1 0 0 0,9 11 0 0 0,-11-15 2 0 0,-1 0 0 0 0,1 0 0 0 0,-1 0 0 0 0,1-1-1 0 0,0 1 1 0 0,0-1 0 0 0,0 0 0 0 0,0 0 0 0 0,1-1-1 0 0,-1 1 1 0 0,0-1 0 0 0,1 0 0 0 0,-1 0 0 0 0,1 0-1 0 0,-1-1 1 0 0,1 0 0 0 0,0 0 0 0 0,-1 0 0 0 0,1 0-1 0 0,4-1 1 0 0,0-1 23 0 0,-1 1-1 0 0,1-2 1 0 0,-1 1-1 0 0,0-1 1 0 0,0 0-1 0 0,0-1 1 0 0,0 1 0 0 0,0-2-1 0 0,-1 1 1 0 0,0-1-1 0 0,0 0 1 0 0,0-1-1 0 0,0 0 1 0 0,-1 0-1 0 0,0 0 1 0 0,8-11 0 0 0,0-2-17 0 0,-2-1 0 0 0,1 0 0 0 0,-2-1 0 0 0,10-28 0 0 0,-17 39-15 0 0,-1 0 0 0 0,0 0 1 0 0,1-12-1 0 0,-3 18-14 0 0,0 0 0 0 0,-1 0 0 0 0,0 0-1 0 0,0 0 1 0 0,0 0 0 0 0,-1 0 0 0 0,1 0 0 0 0,-1 0 0 0 0,0 0 0 0 0,0 0 0 0 0,-2-4 0 0 0,-2 0-319 0 0,2 8 28 0 0,-1 6 186 0 0,3-1 81 0 0,0 1 0 0 0,0-1-1 0 0,1 1 1 0 0,0-1 0 0 0,0 9-1 0 0,1 3 29 0 0,-1-5 21 0 0,1-1 0 0 0,1 1 1 0 0,5 21-1 0 0,-2-11 43 0 0,-4-16-47 0 0,1-1 1 0 0,-1 0-1 0 0,1 0 1 0 0,1 0-1 0 0,-1 0 0 0 0,1 0 1 0 0,-1-1-1 0 0,1 1 1 0 0,1-1-1 0 0,-1 1 1 0 0,1-1-1 0 0,-1 0 1 0 0,9 6-1 0 0,-9-8 12 0 0,-1 0 0 0 0,0-1 0 0 0,1 1 0 0 0,-1-1 0 0 0,1 0 0 0 0,-1 0 1 0 0,1 0-1 0 0,0 0 0 0 0,-1 0 0 0 0,1 0 0 0 0,0-1 0 0 0,0 1 0 0 0,-1-1 0 0 0,1 0 0 0 0,0 0 0 0 0,0 0 0 0 0,0 0 0 0 0,-1 0 0 0 0,1-1 0 0 0,0 1 0 0 0,0-1 1 0 0,-1 0-1 0 0,1 0 0 0 0,0 0 0 0 0,-1 0 0 0 0,1 0 0 0 0,-1 0 0 0 0,4-3 0 0 0,-1 0-1 0 0,-1 1 1 0 0,1-1-1 0 0,-1-1 1 0 0,0 1-1 0 0,-1-1 0 0 0,1 1 1 0 0,-1-1-1 0 0,0 0 1 0 0,0 0-1 0 0,3-8 0 0 0,1-4-19 0 0,-1 0 0 0 0,4-19-1 0 0,-9 30-7 0 0,1-1 0 0 0,-2 1 0 0 0,1-1 0 0 0,0-6 0 0 0,-1 11-5 0 0,0-1 0 0 0,-1 1 0 0 0,1 0 0 0 0,0 0 0 0 0,-1-1 1 0 0,1 1-1 0 0,-1 0 0 0 0,0 0 0 0 0,1 0 0 0 0,-1 0 0 0 0,0 0 0 0 0,0 0 0 0 0,-1 0 1 0 0,-1-4-1 0 0,2 8-59 0 0,0-1 0 0 0,0 1 0 0 0,0 0 0 0 0,1-1 0 0 0,-1 1 0 0 0,1-1 0 0 0,-1 1 1 0 0,1 0-1 0 0,0 0 0 0 0,-1 2 0 0 0,2 7 59 0 0,0 1 0 0 0,0-1 0 0 0,1 1 0 0 0,0-1 0 0 0,1 0 0 0 0,0 0 0 0 0,1 0 0 0 0,1 0 0 0 0,-1 0 0 0 0,2-1 0 0 0,-1 0 0 0 0,1 0 0 0 0,1-1 0 0 0,14 17 0 0 0,-20-24 16 0 0,1-1 0 0 0,-1 0 1 0 0,1 1-1 0 0,-1-1 0 0 0,1 0 0 0 0,0 0 0 0 0,-1 0 0 0 0,1 0 0 0 0,0 0 0 0 0,0 0 1 0 0,0 0-1 0 0,0-1 0 0 0,0 1 0 0 0,0-1 0 0 0,0 1 0 0 0,0-1 0 0 0,3 0 0 0 0,-2 0 24 0 0,0 0 0 0 0,0-1-1 0 0,0 1 1 0 0,-1-1-1 0 0,1 0 1 0 0,0 0 0 0 0,-1 0-1 0 0,1 0 1 0 0,-1-1 0 0 0,1 1-1 0 0,3-3 1 0 0,0-1 23 0 0,0 0 1 0 0,-1-1 0 0 0,1 0-1 0 0,-1 1 1 0 0,-1-2-1 0 0,1 1 1 0 0,-1 0 0 0 0,5-11-1 0 0,1-3-61 0 0,-2-1 1 0 0,-1 0-1 0 0,0 0 0 0 0,-2 0 1 0 0,0-1-1 0 0,1-27 0 0 0,-4 17-286 0 0,-2 0 0 0 0,-1 0 0 0 0,-8-53 0 0 0,-27-98-1070 0 0,32 173 1567 0 0,4 15-110 0 0,2 19-90 0 0,48 204 332 0 0,-17-90-132 0 0,-1-17 441 0 0,-27-106-557 0 0,1 0 0 0 0,1 0-1 0 0,1-1 1 0 0,0 0-1 0 0,16 22 1 0 0,-13-23 56 0 0,-10-12-115 0 0,-1-1 1 0 0,1 1-1 0 0,-1-1 0 0 0,1 1 0 0 0,-1-1 1 0 0,1 1-1 0 0,-1-1 0 0 0,1 1 0 0 0,-1-1 1 0 0,1 0-1 0 0,-1 0 0 0 0,1 1 0 0 0,0-1 1 0 0,-1 0-1 0 0,1 0 0 0 0,0 1 1 0 0,-1-1-1 0 0,1 0 0 0 0,-1 0 0 0 0,1 0 1 0 0,1 0-1 0 0,-2-1 17 0 0,0 1 0 0 0,0-1 1 0 0,0 1-1 0 0,0-1 0 0 0,0 0 0 0 0,0 1 0 0 0,0-1 1 0 0,0 1-1 0 0,0-1 0 0 0,0 0 0 0 0,0 1 1 0 0,-1-1-1 0 0,1 1 0 0 0,0-1 0 0 0,0 1 0 0 0,-1-1 1 0 0,1 1-1 0 0,0-1 0 0 0,-1 0 0 0 0,1 1-1 0 0,-13-22 6 0 0,0 1 0 0 0,-2 1 0 0 0,-21-24 1 0 0,-23-20-384 0 0,-67-81-295 0 0,124 143 599 0 0,1 1 0 0 0,0-1 1 0 0,0 0-1 0 0,0 1 1 0 0,0-1-1 0 0,0 0 1 0 0,0 0-1 0 0,0 0 0 0 0,0 0 1 0 0,1 0-1 0 0,-1 0 1 0 0,1 0-1 0 0,0 0 0 0 0,-1-3 1 0 0,1 4 4 0 0,1 0-1 0 0,-1 0 1 0 0,0 0 0 0 0,1 0 0 0 0,-1 0-1 0 0,0 0 1 0 0,1 0 0 0 0,0 1 0 0 0,-1-1-1 0 0,1 0 1 0 0,-1 0 0 0 0,1 0-1 0 0,0 1 1 0 0,0-1 0 0 0,-1 0 0 0 0,1 1-1 0 0,0-1 1 0 0,0 0 0 0 0,0 1 0 0 0,0-1-1 0 0,0 1 1 0 0,-1 0 0 0 0,1-1 0 0 0,0 1-1 0 0,0 0 1 0 0,0-1 0 0 0,0 1 0 0 0,0 0-1 0 0,0 0 1 0 0,2 0 0 0 0,7-2-140 0 0,1 1 0 0 0,0 0 1 0 0,-1 1-1 0 0,1 0 0 0 0,15 2 1 0 0,-14 0-1219 0 0,0 1 0 0 0,17 5 0 0 0,-16-3-251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11.658"/>
    </inkml:context>
    <inkml:brush xml:id="br0">
      <inkml:brushProperty name="width" value="0.2" units="cm"/>
      <inkml:brushProperty name="height" value="0.2" units="cm"/>
      <inkml:brushProperty name="color" value="#8E8E8E"/>
    </inkml:brush>
  </inkml:definitions>
  <inkml:trace contextRef="#ctx0" brushRef="#br0">500 66 3369 0 0,'22'-6'10834'0'0,"52"-15"-8361"0"0,1 0-2356 0 0,-59 18-116 0 0,0 1 0 0 0,-1 1 0 0 0,22 1 0 0 0,20-1 100 0 0,-23-4-68 0 0,-25 3 4 0 0,-1 1-1 0 0,1 0 1 0 0,0 0-1 0 0,0 1 1 0 0,16 1-1 0 0,-14 2 22 0 0,-1 1 0 0 0,1 0 0 0 0,-1 0-1 0 0,16 10 1 0 0,6 3-28 0 0,10 7 42 0 0,-27-14-40 0 0,19 11 36 0 0,-18-8-67 0 0,0 1 1 0 0,25 30-1 0 0,5 7 76 0 0,-35-38-12 0 0,-5-6-48 0 0,0 1 0 0 0,-1-1 0 0 0,1 1 0 0 0,-1 0 0 0 0,-1 0-1 0 0,1 1 1 0 0,2 10 0 0 0,12 26 74 0 0,8 44 71 0 0,-24-79-194 0 0,2 8 68 0 0,-1 0 1 0 0,2 22 0 0 0,2 7 70 0 0,-3-19-104 0 0,1 35 1 0 0,0 2-4 0 0,-6-57 29 0 0,1 0 1 0 0,-2 0 0 0 0,1 0-1 0 0,-1 0 1 0 0,-2 9 0 0 0,-2 14 28 0 0,4-20-7 0 0,0-1 1 0 0,-1 0-1 0 0,0 0 1 0 0,0 0 0 0 0,-1-1-1 0 0,-1 1 1 0 0,1-1 0 0 0,-2 1-1 0 0,-9 15 1 0 0,8-16-20 0 0,1-1-1 0 0,0 1 1 0 0,1 0 0 0 0,0 0 0 0 0,0 0 0 0 0,1 1 0 0 0,-3 12-1 0 0,5-21-20 0 0,1 0 0 0 0,-1 1 0 0 0,1-1 0 0 0,-1 0 0 0 0,0 1 0 0 0,1-1 0 0 0,-1 0-1 0 0,0 0 1 0 0,0 0 0 0 0,0 1 0 0 0,0-1 0 0 0,-1 1 0 0 0,1-1-6 0 0,0-1 0 0 0,1 1 1 0 0,-1 0-1 0 0,0 0 0 0 0,0 0 0 0 0,1 0 1 0 0,-1-1-1 0 0,1 1 0 0 0,-1 0 0 0 0,1 0 0 0 0,-1 0 1 0 0,1 0-1 0 0,-1 2 0 0 0,-1 1 13 0 0,0 0 0 0 0,0 0 0 0 0,-1-1-1 0 0,1 1 1 0 0,-6 4 0 0 0,-1-3 67 0 0,0 0 0 0 0,-1 0-1 0 0,1-1 1 0 0,-1-1 0 0 0,0 0 0 0 0,-21 4 0 0 0,17-4-14 0 0,-14 4-15 0 0,12-2-36 0 0,13-4 7 0 0,2-1-28 0 0,1 0-1 0 0,0 0 1 0 0,0 0-1 0 0,0 0 1 0 0,-1 0-1 0 0,1 1 1 0 0,0-1-1 0 0,0 0 0 0 0,0 0 1 0 0,-1 0-1 0 0,1 0 1 0 0,0 0-1 0 0,0 0 1 0 0,0 1-1 0 0,0-1 1 0 0,0 0-1 0 0,-1 0 1 0 0,1 0-1 0 0,0 0 0 0 0,0 1 1 0 0,0-1-1 0 0,0 0 1 0 0,0 0-1 0 0,0 0 1 0 0,0 0-1 0 0,0 1 1 0 0,-1-1-1 0 0,1 0 1 0 0,0 0-1 0 0,0 0 1 0 0,0 1-1 0 0,0-1 0 0 0,0 0 1 0 0,0 0-1 0 0,0 1 1 0 0,0-1-1 0 0,0 0 1 0 0,0 0-1 0 0,1 1 1 0 0,-23 10 13 0 0,17-6 57 0 0,4-4-72 0 0,1-1 0 0 0,0 1 1 0 0,-1-1-1 0 0,1 1 0 0 0,-1-1 0 0 0,1 0 0 0 0,-1 1 0 0 0,1-1 1 0 0,-1 0-1 0 0,1 1 0 0 0,-1-1 0 0 0,1 0 0 0 0,-1 1 1 0 0,1-1-1 0 0,-1 0 0 0 0,0 0 0 0 0,0 0 0 0 0,-1 1 6 0 0,0 0 0 0 0,1 1 0 0 0,-1-1 0 0 0,1 0 0 0 0,-1 0 0 0 0,1 1 0 0 0,0-1 0 0 0,-1 0 0 0 0,0 3 0 0 0,-11 9 45 0 0,4-7-33 0 0,-2-1 1 0 0,1 0-1 0 0,-1 0 1 0 0,-12 4-1 0 0,-35 2 84 0 0,-19-3 35 0 0,8-8-55 0 0,69 0-66 0 0,-23 1-25 0 0,-2 0 33 0 0,0-1 0 0 0,-46-8 0 0 0,36 2 191 0 0,-54-17 0 0 0,69 18-151 0 0,14 4-41 0 0,1 0 0 0 0,-1-1 0 0 0,1 0-1 0 0,-10-4 1 0 0,11 5-12 0 0,0-1 0 0 0,0 0 0 0 0,-1 1 0 0 0,1 0-1 0 0,-6-1 1 0 0,-19-6-29 0 0,7-2 29 0 0,-11-12-15 0 0,-9-1-17 0 0,42 23 24 0 0,0 0 1 0 0,0 0-1 0 0,0 0 0 0 0,0 0 1 0 0,0 0-1 0 0,-1 0 0 0 0,1 0 1 0 0,0 0-1 0 0,0 0 0 0 0,0 0 1 0 0,0 0-1 0 0,0 0 1 0 0,0 0-1 0 0,-1 0 0 0 0,1 0 1 0 0,0 0-1 0 0,0 0 0 0 0,0-1 1 0 0,0 1-1 0 0,0 0 0 0 0,0 0 1 0 0,0 0-1 0 0,-1 0 0 0 0,1 0 1 0 0,0 0-1 0 0,0 0 1 0 0,0 0-1 0 0,0 0 0 0 0,0 0 1 0 0,0-1-1 0 0,0 1 0 0 0,0 0 1 0 0,0 0-1 0 0,0 0 0 0 0,0 0 1 0 0,0 0-1 0 0,0 0 0 0 0,-1 0 1 0 0,1-1-1 0 0,0 1 1 0 0,0 0-1 0 0,0 0 0 0 0,0 0 1 0 0,0 0-1 0 0,0 0 0 0 0,0 0 1 0 0,0 0-1 0 0,0-1 0 0 0,0 1 1 0 0,1 0-1 0 0,-1 0 0 0 0,0 0 1 0 0,0 0-1 0 0,0 0 0 0 0,0 0 1 0 0,0-1-1 0 0,0 1 1 0 0,0 0-1 0 0,1-2-3 0 0,-6 1-3 0 0,-5-3 8 0 0,0 0 0 0 0,0-1 0 0 0,1 0-1 0 0,-11-7 1 0 0,10 6 36 0 0,2 1-41 0 0,0 0 0 0 0,0 0-1 0 0,1-1 1 0 0,0 1 0 0 0,0-2 0 0 0,-8-8 0 0 0,8 8 25 0 0,6 7-21 0 0,1 0 0 0 0,-1-1 1 0 0,1 1-1 0 0,-1-1 0 0 0,1 1 0 0 0,-1 0 0 0 0,1-1 0 0 0,-1 1 1 0 0,1-1-1 0 0,-1 1 0 0 0,1-1 0 0 0,0 0 0 0 0,-1 1 0 0 0,1-1 0 0 0,0 1 1 0 0,0-1-1 0 0,-1 1 0 0 0,1-1 0 0 0,0 0 0 0 0,0 1 0 0 0,0-1 0 0 0,0 0 1 0 0,0 1-1 0 0,0-2 0 0 0,-1-1-3 0 0,0 1 0 0 0,0-1 0 0 0,0 0 0 0 0,0 0 0 0 0,0 0 0 0 0,-1 1 0 0 0,0-1 0 0 0,1 1 0 0 0,-1-1 0 0 0,0 1 0 0 0,0 0 0 0 0,-3-4 0 0 0,0 1-7 0 0,-2-4 24 0 0,0 0-1 0 0,1 0 0 0 0,0-1 0 0 0,0 0 1 0 0,1 0-1 0 0,1 0 0 0 0,0-1 0 0 0,0 1 1 0 0,-4-22-1 0 0,-14-48 46 0 0,16 56-53 0 0,2 0 1 0 0,0-1-1 0 0,-1-36 0 0 0,4 5 1 0 0,2 39-28 0 0,0 1 0 0 0,2 0-1 0 0,8-31 1 0 0,-9 43 15 0 0,0-1-1 0 0,0 0 1 0 0,1 1-1 0 0,-1 0 1 0 0,1 0-1 0 0,0 0 1 0 0,1 0 0 0 0,-1 0-1 0 0,6-5 1 0 0,10-11 8 0 0,-14 14 2 0 0,0 1-1 0 0,1-1 0 0 0,-1 1 0 0 0,13-8 1 0 0,-17 12-1 0 0,1-1 0 0 0,0 1 0 0 0,-1-1 0 0 0,1 0 1 0 0,-1 1-1 0 0,0-1 0 0 0,0 0 0 0 0,2-4 0 0 0,7-9 21 0 0,2 2-46 0 0,-5 3-13 0 0,-7 10 33 0 0,1-1 1 0 0,-1 0-1 0 0,1 0 1 0 0,0 0 0 0 0,-1 1-1 0 0,1-1 1 0 0,-1 0-1 0 0,1 1 1 0 0,0-1-1 0 0,0 0 1 0 0,-1 1-1 0 0,3-2 1 0 0,11-11 47 0 0,-12 11-48 0 0,-1 0 1 0 0,1 1-1 0 0,0-1 1 0 0,0 0-1 0 0,-1 1 0 0 0,1-1 1 0 0,0 1-1 0 0,3-2 0 0 0,50-25 16 0 0,-20 7-34 0 0,-34 20-8 0 0,-1 0 28 0 0,0 1 0 0 0,0 0 1 0 0,0-1-1 0 0,1 1 0 0 0,-1 0 0 0 0,0-1 1 0 0,0 1-1 0 0,1 0 0 0 0,-1-1 0 0 0,0 1 1 0 0,1 0-1 0 0,-1-1 0 0 0,0 1 0 0 0,1 0 1 0 0,-1 0-1 0 0,0 0 0 0 0,1-1 0 0 0,-1 1 1 0 0,1 0-1 0 0,-1 0 0 0 0,0 0 0 0 0,1 0 1 0 0,0 0-1 0 0,3-2 2 0 0,0 0 1 0 0,1 0-1 0 0,-1 0 1 0 0,0-1-1 0 0,0 0 0 0 0,0 1 1 0 0,0-1-1 0 0,-1-1 1 0 0,1 1-1 0 0,-1 0 0 0 0,6-8 1 0 0,8-8 16 0 0,-6 7-46 0 0,6-5 15 0 0,-9 12-8 0 0,-4 2 24 0 0,1-1-1 0 0,0 1 1 0 0,0 1 0 0 0,0-1 0 0 0,0 1 0 0 0,9-3 0 0 0,-11 1-38 0 0,-3 3 35 0 0,1 1 0 0 0,-1-1 0 0 0,0 1 0 0 0,0 0 0 0 0,0-1 0 0 0,1 1 0 0 0,-1 0 0 0 0,0-1 0 0 0,0 1 0 0 0,1 0 0 0 0,-1-1 1 0 0,0 1-1 0 0,1 0 0 0 0,-1 0 0 0 0,1-1 0 0 0,-1 1 0 0 0,0 0 0 0 0,1 0 0 0 0,-1 0 0 0 0,1-1 0 0 0,-1 1 0 0 0,0 0 0 0 0,1 0 0 0 0,-1 0 0 0 0,1 0 0 0 0,8-1-21 0 0,-1-1 1 0 0,1 0-1 0 0,15-6 1 0 0,16-3 48 0 0,7-4 1982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63 3073 0 0,'-12'-8'1704'0'0,"0"2"0"0"0,0 0-1 0 0,-20-7 1 0 0,16 8-849 0 0,1 0 0 0 0,-28-3 0 0 0,24 6-725 0 0,1 1 1 0 0,-1 1-1 0 0,1 1 1 0 0,-1 0 0 0 0,1 1-1 0 0,-21 5 1 0 0,17-2-44 0 0,1 2 0 0 0,-1 0 0 0 0,1 1 0 0 0,1 1 0 0 0,0 0 0 0 0,0 2 1 0 0,1 1-1 0 0,0 0 0 0 0,1 1 0 0 0,0 1 0 0 0,1 1 0 0 0,1 0 0 0 0,1 1 0 0 0,0 1 0 0 0,1 0 1 0 0,0 1-1 0 0,2 1 0 0 0,-13 24 0 0 0,14-20-83 0 0,1-1 0 0 0,1 2 0 0 0,2-1-1 0 0,-8 36 1 0 0,12-42 19 0 0,1 0 1 0 0,1 0-1 0 0,1 0 0 0 0,0 0 0 0 0,1 0 0 0 0,1 0 0 0 0,5 24 0 0 0,0-14 39 0 0,1 0 0 0 0,1 0 1 0 0,2-1-1 0 0,0 0 0 0 0,22 35 0 0 0,-21-42 121 0 0,0 0 0 0 0,2 0 0 0 0,0-1 0 0 0,1-1 0 0 0,0 0 0 0 0,2-1 0 0 0,0-1 0 0 0,0 0 0 0 0,2-1-1 0 0,0-1 1 0 0,0-1 0 0 0,28 12 0 0 0,-20-13 49 0 0,1-1 0 0 0,1-2 1 0 0,-1 0-1 0 0,2-2 0 0 0,-1-2 0 0 0,0 0 0 0 0,1-2 0 0 0,31-2 1 0 0,-22-2-46 0 0,0-1 1 0 0,0-3 0 0 0,-1 0 0 0 0,0-3 0 0 0,61-22 0 0 0,-89 28-167 0 0,-1-1 0 0 0,1-1 0 0 0,-1 0 0 0 0,0 0 0 0 0,0-1 0 0 0,0 0 0 0 0,-1 0 1 0 0,0-1-1 0 0,0 0 0 0 0,-1 0 0 0 0,0-1 0 0 0,0 0 0 0 0,0-1 0 0 0,-1 1 0 0 0,7-14 0 0 0,1-4 212 0 0,-9 17-71 0 0,0 0 0 0 0,0 0 0 0 0,-1-1 0 0 0,0 1 0 0 0,3-15 0 0 0,-3-1 244 0 0,-1 0 1 0 0,0-1 0 0 0,-3-29-1 0 0,-8-77 1139 0 0,7 115-1370 0 0,-1-1-1 0 0,-1 1 1 0 0,0-1 0 0 0,-2 1-1 0 0,0 0 1 0 0,0 0 0 0 0,-2 1 0 0 0,-13-25-1 0 0,-15-20 49 0 0,23 37-135 0 0,-1 2 0 0 0,-30-39 0 0 0,24 39-167 0 0,-1 2-1 0 0,-1 0 1 0 0,-1 1 0 0 0,-1 1-1 0 0,-35-21 1 0 0,44 31-296 0 0,-1 1 1 0 0,0 1-1 0 0,0 0 0 0 0,-1 2 1 0 0,0-1-1 0 0,0 2 1 0 0,0 0-1 0 0,-31-1 0 0 0,30 3-537 0 0,0 1 0 0 0,-1 2-1 0 0,1-1 1 0 0,0 2 0 0 0,0 0-1 0 0,0 2 1 0 0,0-1 0 0 0,-19 10-1 0 0,15-4-4224 0 0,-38 25-1 0 0,31-15 4467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6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1 303 3361 0 0,'0'0'2982'0'0,"15"-10"-1585"0"0,0 1-603 0 0,-1-1-1 0 0,19-17 0 0 0,-8 7-165 0 0,99-87 1092 0 0,-89 75-1627 0 0,10-5 58 0 0,13-13-1454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7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1 952 0 0,'-1'5'965'0'0,"1"0"-1"0"0,-1 0 0 0 0,0 0 1 0 0,-3 6-1 0 0,0 4-174 0 0,-3 7-365 0 0,5-17-357 0 0,0 0 1 0 0,0 0 0 0 0,1 1 0 0 0,0-1 0 0 0,-1 9 0 0 0,5 3-129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7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1792 0 0,'0'0'2095'0'0,"-9"18"185"0"0,-14 46-457 0 0,19-54-1683 0 0,1 1 0 0 0,0-1 0 0 0,0 1 0 0 0,0 14 0 0 0,-2 4-51 0 0,5-28-71 0 0,-1 0-1 0 0,1 0 0 0 0,0-1 1 0 0,0 1-1 0 0,0 0 0 0 0,0 0 1 0 0,0 0-1 0 0,0 0 0 0 0,0-1 1 0 0,0 1-1 0 0,1 0 0 0 0,-1 0 1 0 0,0 0-1 0 0,0-1 0 0 0,1 1 1 0 0,-1 0-1 0 0,0 0 1 0 0,1-1-1 0 0,-1 1 0 0 0,1 0 1 0 0,-1-1-1 0 0,1 1 0 0 0,-1 0 1 0 0,1-1-1 0 0,-1 1 0 0 0,1-1 1 0 0,0 1-1 0 0,-1-1 0 0 0,1 1 1 0 0,0-1-1 0 0,-1 1 0 0 0,1-1 1 0 0,0 0-1 0 0,0 1 0 0 0,0-1 1 0 0,-1 0-1 0 0,1 0 1 0 0,0 0-1 0 0,0 1 0 0 0,0-1 1 0 0,-1 0-1 0 0,1 0 0 0 0,0 0 1 0 0,0 0-1 0 0,1-1 0 0 0,6 1 160 0 0,-1-1-1 0 0,1 0 0 0 0,13-4 1 0 0,-20 5-154 0 0,83-14 203 0 0,-78 10-2105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8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2320 0 0,'17'30'5792'0'0,"1"1"-4285"0"0,16 9-668 0 0,-22-27-736 0 0,15 22 0 0 0,-26-34-138 0 0,11 14-1013 0 0,2-5-4868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8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1 292 1464 0 0,'0'0'5820'0'0,"17"-10"-2551"0"0,40-42-1298 0 0,-22 19-1812 0 0,-2 2 16 0 0,-18 16-138 0 0,0 1 0 0 0,25-18 0 0 0,74-53-2268 0 0,-90 69-2407 0 0,-19 12 2579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2:5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3353 0 0,'0'0'3715'0'0,"15"18"-1096"0"0,49 96-882 0 0,-63-112-2100 0 0,0-1 0 0 0,0 1-1 0 0,1-1 1 0 0,-1 1 0 0 0,1-1 0 0 0,-1 1 0 0 0,1-1 0 0 0,0 0 0 0 0,-1 0 0 0 0,4 2 0 0 0,1 0 87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05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 51 2977 0 0,'-40'-25'5617'0'0,"-1"8"-3746"0"0,33 15-1777 0 0,0 0 1 0 0,1 0-1 0 0,-1 1 0 0 0,0 0 1 0 0,0 0-1 0 0,0 1 1 0 0,0 0-1 0 0,0 1 1 0 0,-12 2-1 0 0,0 2 3 0 0,-1 0-1 0 0,1 2 0 0 0,0 1 1 0 0,0 0-1 0 0,1 1 1 0 0,0 1-1 0 0,1 1 1 0 0,0 1-1 0 0,1 0 0 0 0,0 1 1 0 0,1 1-1 0 0,-19 21 1 0 0,17-16-163 0 0,3-4 41 0 0,1 1 1 0 0,1 1 0 0 0,-18 27 0 0 0,16-19 53 0 0,2 1-1 0 0,1 1 1 0 0,1 0-1 0 0,-14 57 1 0 0,20-64 23 0 0,2 0 1 0 0,1 1-1 0 0,0 0 1 0 0,1 0-1 0 0,2-1 1 0 0,0 1-1 0 0,7 38 1 0 0,-4-40 2 0 0,1-1 1 0 0,0 1-1 0 0,2-1 1 0 0,0 0-1 0 0,1-1 1 0 0,1 1-1 0 0,0-2 1 0 0,2 1-1 0 0,0-1 1 0 0,0-1-1 0 0,2 0 1 0 0,-1-1-1 0 0,2 0 0 0 0,24 19 1 0 0,-5-7 21 0 0,-18-12 29 0 0,1-2 0 0 0,1 0 0 0 0,0 0 0 0 0,0-2 0 0 0,30 13 0 0 0,-13-11 39 0 0,1-2 0 0 0,0-1 0 0 0,1-2 0 0 0,69 4 0 0 0,-46-9-93 0 0,1-3 0 0 0,-1-3 0 0 0,82-15 0 0 0,-117 14 2 0 0,1-2 0 0 0,-1 0 0 0 0,-1-2 0 0 0,1-1 0 0 0,-2 0 0 0 0,1-2 0 0 0,33-23 0 0 0,-33 20-108 0 0,46-34 520 0 0,-60 42-367 0 0,0-1 0 0 0,-1 0 0 0 0,0-1 0 0 0,-1 0-1 0 0,9-12 1 0 0,-5 4-29 0 0,1-1 130 0 0,13-26 1 0 0,-22 37-99 0 0,0 0-1 0 0,-1-1 0 0 0,1 1 1 0 0,-1-1-1 0 0,-1 0 0 0 0,1 0 1 0 0,-1-9-1 0 0,-1-2 255 0 0,0 0 0 0 0,-2 0 0 0 0,0 0 0 0 0,-2 1 0 0 0,-9-36 0 0 0,-43-85 1349 0 0,48 120-1660 0 0,-3-1 78 0 0,-1-1 0 0 0,-1 2 0 0 0,-1 0 0 0 0,-26-28 0 0 0,26 31-47 0 0,-7-8-27 0 0,-1 1 0 0 0,0 1-1 0 0,-2 1 1 0 0,-1 1 0 0 0,-47-29 0 0 0,54 39-257 0 0,-1 0 1 0 0,0 2-1 0 0,-1 0 1 0 0,0 1-1 0 0,0 0 1 0 0,-1 2 0 0 0,1 1-1 0 0,-1 0 1 0 0,-34 0-1 0 0,29 3-464 0 0,0 2-1 0 0,1 1 0 0 0,-50 10 1 0 0,57-7-351 0 0,0 0 1 0 0,-18 9 0 0 0,20-6-1271 0 0,0 0 1 0 0,-20 14-1 0 0,11-5-1013 0 0,0 0 2689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1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3105 0 0,'5'1'7965'0'0,"23"2"-5539"0"0,-5-5-1604 0 0,29-6 1 0 0,-22-1-9479 0 0,-24 7 8204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24 176 5889 0 0,'3'4'279'0'0,"0"0"0"0"0,1-1 0 0 0,-1 1 0 0 0,1-1 0 0 0,0 0 0 0 0,0 0 0 0 0,0 0 1 0 0,0-1-1 0 0,0 1 0 0 0,1-1 0 0 0,-1 0 0 0 0,1 0 0 0 0,0-1 0 0 0,0 1 0 0 0,-1-1 0 0 0,1 0 0 0 0,0 0 0 0 0,6 0 0 0 0,-1-1-151 0 0,-1 1 0 0 0,1-1-1 0 0,-1-1 1 0 0,1 0 0 0 0,-1 0 0 0 0,0-1 0 0 0,0 0-1 0 0,16-6 1 0 0,-20 6-27 0 0,-1 0-1 0 0,0 0 0 0 0,0-1 1 0 0,0 1-1 0 0,0-1 0 0 0,0 0 0 0 0,0 0 1 0 0,-1 0-1 0 0,1 0 0 0 0,-1-1 1 0 0,0 1-1 0 0,0-1 0 0 0,-1 0 1 0 0,6-8-1 0 0,-7 8-4 0 0,0 1 1 0 0,1-1 0 0 0,-1 1 0 0 0,0-1-1 0 0,-1 1 1 0 0,1-1 0 0 0,-1 0-1 0 0,0 1 1 0 0,1-1 0 0 0,-2 0-1 0 0,1 0 1 0 0,0 1 0 0 0,-1-1-1 0 0,0 0 1 0 0,1 1 0 0 0,-1-1-1 0 0,-1 1 1 0 0,1-1 0 0 0,-3-4-1 0 0,1 3-66 0 0,-1-1 0 0 0,0 1 0 0 0,0 0-1 0 0,0 1 1 0 0,0-1 0 0 0,-1 1 0 0 0,1-1 0 0 0,-1 2-1 0 0,0-1 1 0 0,-1 0 0 0 0,1 1 0 0 0,-1 0-1 0 0,1 0 1 0 0,-8-2 0 0 0,7 2-80 0 0,-1 1 1 0 0,0 0-1 0 0,0 1 1 0 0,1-1-1 0 0,-1 1 1 0 0,0 0-1 0 0,0 1 1 0 0,0 0-1 0 0,0 0 1 0 0,0 0-1 0 0,0 1 1 0 0,-11 3-1 0 0,14-3 32 0 0,0 0-1 0 0,-1 1 1 0 0,1 0-1 0 0,0 0 1 0 0,0 0-1 0 0,1 1 1 0 0,-1-1-1 0 0,0 1 1 0 0,1 0-1 0 0,-1 0 1 0 0,1 0-1 0 0,-4 5 1 0 0,3-2 27 0 0,1-1 0 0 0,-1 1 0 0 0,1 0 0 0 0,0 0 0 0 0,0 0 0 0 0,1 0 0 0 0,-3 11 0 0 0,2-2 40 0 0,1 0-1 0 0,0-1 1 0 0,1 1 0 0 0,1 0 0 0 0,0 0 0 0 0,5 27-1 0 0,-3-28-32 0 0,1-1 0 0 0,0 1 0 0 0,1-1 0 0 0,1 1-1 0 0,0-1 1 0 0,1 0 0 0 0,0-1 0 0 0,11 16 0 0 0,-14-22-8 0 0,1-1-1 0 0,1 0 1 0 0,-1 0 0 0 0,1 0 0 0 0,0 0 0 0 0,0-1-1 0 0,0 0 1 0 0,1 0 0 0 0,-1 0 0 0 0,1 0 0 0 0,0-1 0 0 0,0 0-1 0 0,0-1 1 0 0,0 1 0 0 0,1-1 0 0 0,-1 0 0 0 0,1-1-1 0 0,0 1 1 0 0,8 0 0 0 0,-5-2-211 0 0,0 0 0 0 0,0-1 0 0 0,0 0 0 0 0,1 0 0 0 0,-2-1 0 0 0,1 0 0 0 0,12-5 0 0 0,-2-1-1959 0 0,0-1 0 0 0,24-15 0 0 0,-18 9 1780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2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3865 0 0,'-3'3'8717'0'0,"14"2"-8223"0"0,6 7 324 0 0,-1 0 1 0 0,27 28-1 0 0,-26-23-772 0 0,32 24 0 0 0,-46-39-74 0 0,0 0-1 0 0,0 0 0 0 0,0-1 0 0 0,0 0 0 0 0,0 1 0 0 0,5 0 1 0 0,3-1-3972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0 526 2593 0 0,'11'-12'8925'0'0,"36"-40"-7023"0"0,-12 13-1042 0 0,-22 24-638 0 0,29-26 0 0 0,-24 24-135 0 0,0-1-1 0 0,23-31 1 0 0,10-9-45 0 0,-31 36-10 0 0,-9 9-8 0 0,24-19 0 0 0,-16 16 21 0 0,-1-1 1 0 0,23-30-1 0 0,7-6-74 0 0,-29 36-551 0 0,-6 9-5563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2545 0 0,'10'8'5916'0'0,"3"0"-3758"0"0,-7-4-1890 0 0,0 0 0 0 0,0 0 0 0 0,7 8 0 0 0,56 56 1069 0 0,-58-58-1249 0 0,0-1 0 0 0,1 0 0 0 0,0-1 0 0 0,22 10 0 0 0,-14-10-46 0 0,-13-5-304 0 0,0-1-1 0 0,-1 1 0 0 0,1 0 1 0 0,-1 1-1 0 0,7 4 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4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2857 0 0,'45'-53'5661'0'0,"-4"5"-3851"0"0,81-100 453 0 0,-108 132-2237 0 0,0 0 0 0 0,18-15 1 0 0,-21 23-209 0 0,-1-1 0 0 0,-1-1 0 0 0,0 0 0 0 0,0 0 0 0 0,-1 0 1 0 0,0-1-1 0 0,-1-1 0 0 0,7-12 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5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1368 0 0,'0'0'6922'0'0,"18"14"-4038"0"0,63 48 82 0 0,32 42-2904 0 0,-99-95-2698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3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31 176 0 0,'8'0'576'0'0,"1"1"-1"0"0,0-1 1 0 0,0-1-1 0 0,-1 1 1 0 0,13-4-1 0 0,-10 2 237 0 0,0 1 0 0 0,21-1 0 0 0,-17 2-172 0 0,1-1 0 0 0,0 0 0 0 0,16-4 0 0 0,-16 2-603 0 0,1 0 0 0 0,24 1 1 0 0,-12 3 152 0 0,4 0-77 0 0,61-5 0 0 0,-65 0-3413 0 0,-23 3 3096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44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0 1056 0 0,'-12'11'6127'0'0,"4"-2"-5167"0"0,3-5-777 0 0,1 0 0 0 0,0 0 0 0 0,0 1 1 0 0,0-1-1 0 0,-3 6 0 0 0,-13 16-126 0 0,13-19-48 0 0,1 0-1 0 0,0 0 0 0 0,0 1 0 0 0,0 0 0 0 0,-4 10 1 0 0,10-18-47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45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2304 0 0,'0'0'2934'0'0,"23"18"1215"0"0,13 5-3312 0 0,-35-22-845 0 0,-1-1-78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4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2048 0 0,'0'0'1593'0'0,"0"5"1135"0"0,-6 56-1383 0 0,6-61-1333 0 0,0 1 1 0 0,0-1 0 0 0,0 0-1 0 0,0 1 1 0 0,0-1-1 0 0,0 1 1 0 0,1-1 0 0 0,-1 0-1 0 0,0 1 1 0 0,0-1 0 0 0,1 0-1 0 0,-1 1 1 0 0,0-1-1 0 0,0 0 1 0 0,1 1 0 0 0,-1-1-1 0 0,0 0 1 0 0,1 0 0 0 0,-1 1-1 0 0,1-1 1 0 0,-1 0-1 0 0,0 0 1 0 0,1 0 0 0 0,-1 0-1 0 0,0 1 1 0 0,1-1-1 0 0,-1 0 1 0 0,1 0 0 0 0,-1 0-1 0 0,1 0 1 0 0,-1 0 0 0 0,0 0-1 0 0,1 0 1 0 0,-1 0-1 0 0,1 0 1 0 0,-1 0 0 0 0,0 0-1 0 0,1 0 1 0 0,-1-1 0 0 0,1 1-1 0 0,-1 0 1 0 0,1 0-1 0 0,17-6 246 0 0,-11 2-273 0 0,-4 2-110 0 0,-1 0 0 0 0,1 1 1 0 0,0-1-1 0 0,0 1 0 0 0,0 0 0 0 0,0 0 1 0 0,0 0-1 0 0,6-1 0 0 0,-6 2-1354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46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2208 0 0,'0'0'5092'0'0,"19"13"-4234"0"0,-5-5-803 0 0,12 7 57 0 0,-25-14-113 0 0,-1-1 1 0 0,1 1-1 0 0,0 0 1 0 0,-1-1-1 0 0,1 1 0 0 0,-1 0 1 0 0,1-1-1 0 0,-1 1 0 0 0,1 0 1 0 0,-1 0-1 0 0,0-1 1 0 0,1 1-1 0 0,-1 0 0 0 0,0 0 1 0 0,1 0-1 0 0,-1 0 1 0 0,0 0-1 0 0,0-1 0 0 0,0 1 1 0 0,0 0-1 0 0,0 0 0 0 0,0 0 1 0 0,0 0-1 0 0,0 0 1 0 0,0 0-1 0 0,0-1 0 0 0,-1 1 1 0 0,1 1-1 0 0,-2 1 65 0 0,0 0 0 0 0,0 0 0 0 0,0-1 0 0 0,-1 1 0 0 0,1-1-1 0 0,-1 1 1 0 0,-2 1 0 0 0,-9 9 403 0 0,-5 8-77 0 0,11-13-346 0 0,1 0 1 0 0,0 0 0 0 0,0 1-1 0 0,-7 12 1 0 0,13-19-268 0 0,0 0 1 0 0,0-1-1 0 0,0 1 0 0 0,0 0 1 0 0,0-1-1 0 0,-1 0 0 0 0,1 1 0 0 0,-1-1 1 0 0,-1 2-1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6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198 181 4553 0 0,'-1'0'332'0'0,"1"-1"-1"0"0,0 0 1 0 0,0 0-1 0 0,0 0 1 0 0,-1 0 0 0 0,1 1-1 0 0,0-1 1 0 0,0 0 0 0 0,1 0-1 0 0,-1 0 1 0 0,0 0 0 0 0,0 0-1 0 0,7-21 1149 0 0,-4 14-434 0 0,-1 2-725 0 0,0 1 0 0 0,-1-1 0 0 0,0 0 0 0 0,0 0 0 0 0,-1 0 0 0 0,1 1 0 0 0,-1-1 0 0 0,-1 0 0 0 0,0-9 0 0 0,0 12-223 0 0,0 0 0 0 0,0-1-1 0 0,0 1 1 0 0,0 0-1 0 0,0 0 1 0 0,-1 0-1 0 0,1 0 1 0 0,-1 0 0 0 0,0 0-1 0 0,0 0 1 0 0,0 0-1 0 0,0 1 1 0 0,0-1 0 0 0,-1 1-1 0 0,1 0 1 0 0,-1 0-1 0 0,-5-4 1 0 0,3 3-139 0 0,-1 0 0 0 0,-1 1 0 0 0,1 0 0 0 0,0 0 0 0 0,0 0 0 0 0,-1 1 0 0 0,1 0-1 0 0,-1 0 1 0 0,0 0 0 0 0,1 1 0 0 0,-1 0 0 0 0,1 0 0 0 0,-13 3 0 0 0,14-2-32 0 0,0 0-1 0 0,1 0 0 0 0,-1 1 1 0 0,1-1-1 0 0,0 1 0 0 0,-1 0 1 0 0,1 1-1 0 0,-7 5 0 0 0,8-6 39 0 0,1 0 1 0 0,-1 0-1 0 0,1 1 0 0 0,0-1 0 0 0,0 1 0 0 0,0-1 0 0 0,0 1 0 0 0,0 0 0 0 0,1 0 1 0 0,-1 0-1 0 0,1 0 0 0 0,0 0 0 0 0,-1 6 0 0 0,1-7 25 0 0,1 0 1 0 0,0 1-1 0 0,0-1 0 0 0,1 1 1 0 0,-1-1-1 0 0,0 0 0 0 0,1 1 0 0 0,0-1 1 0 0,-1 0-1 0 0,1 0 0 0 0,0 1 0 0 0,0-1 1 0 0,0 0-1 0 0,0 0 0 0 0,1 0 1 0 0,-1 0-1 0 0,1 0 0 0 0,-1 0 0 0 0,1-1 1 0 0,0 1-1 0 0,1 1 0 0 0,7 6 60 0 0,0-1-1 0 0,17 11 1 0 0,-25-18-56 0 0,22 14 47 0 0,51 20 0 0 0,-47-23-7 0 0,36 21 0 0 0,-51-24-45 0 0,-1 0 0 0 0,0 0 1 0 0,21 21-1 0 0,-32-29 52 0 0,0 0 1 0 0,1 1-1 0 0,-1-1 0 0 0,0 0 1 0 0,0 1-1 0 0,-1-1 0 0 0,1 1 1 0 0,0-1-1 0 0,0 1 0 0 0,-1 0 1 0 0,1-1-1 0 0,-1 1 0 0 0,1-1 1 0 0,-1 1-1 0 0,0 0 0 0 0,0 0 0 0 0,1-1 1 0 0,-2 5-1 0 0,1-4 25 0 0,-1 0-1 0 0,1 0 1 0 0,-1 0-1 0 0,0 0 1 0 0,0 0-1 0 0,0-1 1 0 0,0 1 0 0 0,0 0-1 0 0,0 0 1 0 0,-1 0-1 0 0,1-1 1 0 0,0 1-1 0 0,-3 1 1 0 0,-1 1 27 0 0,-1 0 0 0 0,1 0 0 0 0,-1 0 0 0 0,0-1 0 0 0,0 0 0 0 0,0 0-1 0 0,0-1 1 0 0,-11 3 0 0 0,6-2-71 0 0,-1-1 0 0 0,1 0 0 0 0,-1-1 0 0 0,1-1 0 0 0,-15 0-1 0 0,21-1-66 0 0,-1 1-1 0 0,1-1 1 0 0,0 0-1 0 0,0 0 1 0 0,0-1-1 0 0,0 1 1 0 0,1-1-1 0 0,-1 0 1 0 0,0-1-1 0 0,1 1 0 0 0,-1-1 1 0 0,1 0-1 0 0,0 0 1 0 0,-4-4-1 0 0,7 6 17 0 0,0 0-1 0 0,0 0 0 0 0,0 0 1 0 0,0 0-1 0 0,0 0 1 0 0,0 0-1 0 0,1 0 0 0 0,-1 0 1 0 0,0-1-1 0 0,1 1 1 0 0,-1 0-1 0 0,1-1 0 0 0,-1 1 1 0 0,1 0-1 0 0,0-1 0 0 0,0 1 1 0 0,0 0-1 0 0,-1-1 1 0 0,1 1-1 0 0,0-1 0 0 0,1 1 1 0 0,-1 0-1 0 0,0-3 1 0 0,1 3 11 0 0,0-1 0 0 0,-1 1 0 0 0,1 0 0 0 0,0-1 0 0 0,0 1 0 0 0,0 0 0 0 0,0 0 0 0 0,0 0 0 0 0,0-1 0 0 0,0 1 0 0 0,0 0 0 0 0,0 0 0 0 0,0 1 0 0 0,1-1 0 0 0,-1 0 0 0 0,0 0 0 0 0,1 1 0 0 0,-1-1 1 0 0,1 0-1 0 0,-1 1 0 0 0,3-1 0 0 0,22-4-13 0 0,1 0 0 0 0,39-1 0 0 0,-39 5 69 0 0,-1-1 1 0 0,49-12-1 0 0,-42 4 66 0 0,-1-2 0 0 0,0 0-1 0 0,41-24 1 0 0,-69 34-50 0 0,-1-1 0 0 0,0 1 0 0 0,1-1 0 0 0,-1 0 0 0 0,0 1 0 0 0,0-1 0 0 0,-1-1 0 0 0,1 1 0 0 0,0 0 0 0 0,-1-1 0 0 0,0 1 0 0 0,0-1 0 0 0,0 0 0 0 0,0 1 0 0 0,-1-1 0 0 0,0 0 0 0 0,1 0 0 0 0,-1 0 0 0 0,-1 0 0 0 0,1-1 0 0 0,-1 1 0 0 0,1 0 0 0 0,-1-8 0 0 0,-1 10-37 0 0,1-1 0 0 0,0 0-1 0 0,-1 1 1 0 0,1-1-1 0 0,-1 1 1 0 0,0-1 0 0 0,0 1-1 0 0,0 0 1 0 0,0-1-1 0 0,0 1 1 0 0,-1 0 0 0 0,1 0-1 0 0,-1 0 1 0 0,1 0-1 0 0,-1 0 1 0 0,0 0 0 0 0,0 0-1 0 0,0 0 1 0 0,0 1-1 0 0,0-1 1 0 0,0 1-1 0 0,0-1 1 0 0,-1 1 0 0 0,-2-1-1 0 0,1 0-69 0 0,0 1 0 0 0,0-1-1 0 0,0 1 1 0 0,0 0 0 0 0,0 1 0 0 0,0-1-1 0 0,-1 1 1 0 0,1 0 0 0 0,0 0 0 0 0,0 0-1 0 0,0 0 1 0 0,0 1 0 0 0,0 0 0 0 0,-7 1-1 0 0,7 0 6 0 0,0 0 0 0 0,0-1-1 0 0,0 1 1 0 0,1 1 0 0 0,-1-1-1 0 0,0 0 1 0 0,1 1 0 0 0,0 0-1 0 0,0 0 1 0 0,0 0 0 0 0,0 0-1 0 0,-5 7 1 0 0,5-4 31 0 0,0-1 1 0 0,0 1-1 0 0,0 0 1 0 0,1 0-1 0 0,0 0 0 0 0,0 0 1 0 0,0 1-1 0 0,0 5 1 0 0,0 0 27 0 0,2-1 0 0 0,-1 0 0 0 0,1 1 0 0 0,1-1 1 0 0,0 0-1 0 0,1 0 0 0 0,0 1 0 0 0,1-1 1 0 0,5 16-1 0 0,-5-21-7 0 0,-1 0 0 0 0,1-1 0 0 0,1 1 0 0 0,-1 0 1 0 0,1-1-1 0 0,0 0 0 0 0,0 0 0 0 0,0 0 0 0 0,1 0 0 0 0,0-1 1 0 0,0 0-1 0 0,0 0 0 0 0,10 6 0 0 0,-11-8-44 0 0,0 0-1 0 0,1 0 1 0 0,-1 0 0 0 0,1-1 0 0 0,-1 1-1 0 0,1-1 1 0 0,0 0 0 0 0,-1-1-1 0 0,1 1 1 0 0,0-1 0 0 0,0 0-1 0 0,-1 0 1 0 0,1 0 0 0 0,0-1-1 0 0,0 0 1 0 0,-1 0 0 0 0,1 0-1 0 0,0 0 1 0 0,5-3 0 0 0,3-3-1683 0 0,0 0 1 0 0,-1-1-1 0 0,0 0 1 0 0,18-17-1 0 0,-12 10-204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26 6529 0 0,'-14'-6'1419'0'0,"-1"2"-1"0"0,1 0 0 0 0,-1 0 1 0 0,0 1-1 0 0,-21-1 0 0 0,22 4-1246 0 0,0 0-1 0 0,0 1 0 0 0,0 0 1 0 0,0 1-1 0 0,0 0 1 0 0,0 1-1 0 0,0 1 0 0 0,1 0 1 0 0,-24 12-1 0 0,-71 44 591 0 0,92-49-715 0 0,0 1 0 0 0,0 0 0 0 0,2 2 0 0 0,-17 17 0 0 0,23-21-88 0 0,0 1-1 0 0,1-1 0 0 0,0 2 0 0 0,1-1 0 0 0,-7 20 0 0 0,-18 65-344 0 0,21-61 327 0 0,3-11 137 0 0,1 0-1 0 0,-5 50 1 0 0,10-59-69 0 0,0 0 0 0 0,2 0 0 0 0,0-1-1 0 0,0 1 1 0 0,1 0 0 0 0,6 19 0 0 0,4 10 255 0 0,-4-16-135 0 0,0 0-1 0 0,20 43 1 0 0,-20-59-77 0 0,1 0 1 0 0,0 0-1 0 0,0-1 1 0 0,1 0-1 0 0,1-1 1 0 0,18 15-1 0 0,-1-1 161 0 0,-9-7-8 0 0,1 0 0 0 0,0-2 0 0 0,35 20 0 0 0,-40-27-101 0 0,0-1 0 0 0,1 0 0 0 0,0-1 0 0 0,0-1 0 0 0,0 0 0 0 0,23 2 0 0 0,-4-2 27 0 0,-1-1 1 0 0,1-2-1 0 0,0-2 0 0 0,-1-1 0 0 0,1-1 1 0 0,0-2-1 0 0,-1-2 0 0 0,0-1 1 0 0,0-1-1 0 0,48-20 0 0 0,-18 2-185 0 0,66-29 179 0 0,-101 41-182 0 0,-12 7 10 0 0,0-2 0 0 0,-1 0 1 0 0,18-13-1 0 0,-29 18 46 0 0,1-1 0 0 0,-1 1 0 0 0,0-1 0 0 0,-1-1 0 0 0,1 1 0 0 0,-1-1 0 0 0,0 1 0 0 0,-1-1 0 0 0,1 0 0 0 0,-1-1 0 0 0,0 1 0 0 0,2-9 0 0 0,-1-2 207 0 0,0 0 0 0 0,-1-1 0 0 0,-1 0 0 0 0,0 0 0 0 0,-1 0 1 0 0,-1 1-1 0 0,-1-1 0 0 0,-1 0 0 0 0,0 0 0 0 0,-2 0 0 0 0,-9-32 1 0 0,-1 11 161 0 0,-1 0 0 0 0,-2 1 1 0 0,-2 1-1 0 0,-24-36 0 0 0,23 41-214 0 0,-31-36 0 0 0,39 54-64 0 0,-1 0 1 0 0,-1 1-1 0 0,0 1 1 0 0,-24-18-1 0 0,4 8-180 0 0,-67-34-1 0 0,88 50-150 0 0,0 1 0 0 0,0 0 0 0 0,-1 1 0 0 0,0 1 0 0 0,1 0-1 0 0,-1 1 1 0 0,0 0 0 0 0,0 1 0 0 0,-15 1 0 0 0,7 2-424 0 0,1 1 1 0 0,0 1 0 0 0,-1 1 0 0 0,2 0-1 0 0,-1 2 1 0 0,1 0 0 0 0,0 2-1 0 0,-20 11 1 0 0,19-9-2205 0 0,-35 29 0 0 0,34-22 1208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5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54 2569 0 0,'-1'2'448'0'0,"0"1"1"0"0,0-1 0 0 0,0 0 0 0 0,0 1 0 0 0,0-1 0 0 0,1 0 0 0 0,-1 1 0 0 0,1-1-1 0 0,-1 1 1 0 0,1-1 0 0 0,0 1 0 0 0,0-1 0 0 0,1 4 0 0 0,5 35-224 0 0,-5-36 812 0 0,-2-22-8 0 0,-1 13-886 0 0,1 1 0 0 0,-1-1 0 0 0,1 0 0 0 0,0 1 0 0 0,0-1 1 0 0,0 0-1 0 0,0 0 0 0 0,0-6 0 0 0,0-2 38 0 0,0 5-141 0 0,0 6-30 0 0,1 0 0 0 0,0 1 0 0 0,-1-1-1 0 0,1 0 1 0 0,0 0 0 0 0,0 1 0 0 0,0-1 0 0 0,0 0 0 0 0,0 0 0 0 0,0 0 0 0 0,0 1 0 0 0,0-1 0 0 0,0 0 0 0 0,0 0 0 0 0,0 0 0 0 0,0 1-1 0 0,0-1 1 0 0,1 0 0 0 0,-1 0 0 0 0,0 1 0 0 0,1-1 0 0 0,-1 0 0 0 0,1 0 0 0 0,-1 1 0 0 0,0-1 0 0 0,1 1 0 0 0,-1-1 0 0 0,1 0-1 0 0,0 1 1 0 0,-1-1 0 0 0,1 1 0 0 0,0-1 0 0 0,-1 1 0 0 0,1-1 0 0 0,0 1 0 0 0,-1 0 0 0 0,1-1 0 0 0,0 1 0 0 0,0 0 0 0 0,-1 0 0 0 0,2-1-1 0 0,17-5 226 0 0,0 1 0 0 0,0 1 0 0 0,1 1-1 0 0,0 0 1 0 0,33 0 0 0 0,-4 5-59 0 0,-29-1-170 0 0,0 0 0 0 0,-1-2 0 0 0,1 0 0 0 0,21-5 0 0 0,-21 3 32 0 0,-1 1 0 0 0,36 1 0 0 0,-49 1 3 0 0,8 2 188 0 0,6-1-60 0 0,-19-1-171 0 0,0 0 0 0 0,0-1 1 0 0,0 1-1 0 0,0 0 1 0 0,0 0-1 0 0,0 0 1 0 0,0 0-1 0 0,1 0 0 0 0,-1 0 1 0 0,0 0-1 0 0,0 0 1 0 0,0 0-1 0 0,0 1 1 0 0,0-1-1 0 0,0 0 0 0 0,0 1 1 0 0,0-1-1 0 0,0 1 1 0 0,0-1-1 0 0,0 1 1 0 0,0-1-1 0 0,2 2 1 0 0,-2-1 18 0 0,0 1 1 0 0,-1-1 0 0 0,1 1-1 0 0,0-1 1 0 0,0 1 0 0 0,-1-1-1 0 0,1 1 1 0 0,-1-1 0 0 0,0 1-1 0 0,1 0 1 0 0,-1-1 0 0 0,0 1 0 0 0,0 0-1 0 0,0 2 1 0 0,1 3-246 0 0,0 0-1 0 0,0 1 1 0 0,4 12 0 0 0,0-2-4123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56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2409 0 0,'-5'2'6582'0'0,"4"-1"-6338"0"0,-2 9 2417 0 0,2 15-2079 0 0,1-19 350 0 0,6 58 987 0 0,-5-22-1240 0 0,6 54 0 0 0,1 3-326 0 0,-8-64-281 0 0,-1-18-13 0 0,2-1-1 0 0,0 0 1 0 0,0 0 0 0 0,6 21-1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56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3257 0 0,'-7'8'8120'0'0,"8"-8"-7986"0"0,-1 1 64 0 0,1-1 0 0 0,-1 1 1 0 0,1 0-1 0 0,0-1 0 0 0,-1 1 0 0 0,1 0 1 0 0,-1-1-1 0 0,1 1 0 0 0,0-1 1 0 0,0 1-1 0 0,-1-1 0 0 0,1 0 1 0 0,0 1-1 0 0,0-1 0 0 0,0 0 1 0 0,1 1-1 0 0,57-1 2644 0 0,-28-1-2465 0 0,24 2-298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3:59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756 141 4433 0 0,'-8'-8'1852'0'0,"0"1"1"0"0,-1 0-1 0 0,-1 0 1 0 0,1 1-1 0 0,-14-7 1 0 0,9 6-945 0 0,-1 1 1 0 0,0 1 0 0 0,-22-6-1 0 0,19 7-879 0 0,-1 1 0 0 0,-1 1 0 0 0,1 0 0 0 0,0 2-1 0 0,0 0 1 0 0,-35 5 0 0 0,37-2-72 0 0,1 2 0 0 0,-1 0-1 0 0,1 0 1 0 0,0 2 0 0 0,0 0 0 0 0,1 1-1 0 0,-19 12 1 0 0,-7 9 13 0 0,-45 41-1 0 0,72-59-2 0 0,1 1-1 0 0,1 0 1 0 0,0 1-1 0 0,0 0 1 0 0,1 1-1 0 0,1 0 1 0 0,-15 29-1 0 0,14-19-15 0 0,0 1-1 0 0,-12 49 0 0 0,19-58 39 0 0,1 0-1 0 0,1 0 0 0 0,0 0 1 0 0,1 0-1 0 0,1 0 0 0 0,2 19 1 0 0,1-8 57 0 0,-1-5-47 0 0,7 26 0 0 0,-8-41-14 0 0,1-1 0 0 0,0 1-1 0 0,1-1 1 0 0,-1 0 0 0 0,1 1-1 0 0,1-1 1 0 0,-1-1 0 0 0,6 8-1 0 0,22 27 36 0 0,-17-20 129 0 0,31 32 0 0 0,-29-36-49 0 0,2-2 1 0 0,-1 0-1 0 0,2-1 0 0 0,38 20 1 0 0,-25-18 62 0 0,1-1 0 0 0,47 13 0 0 0,-55-21 15 0 0,39 4 1 0 0,-13-3 68 0 0,-27-5-116 0 0,1 0 1 0 0,0-2-1 0 0,-1-1 1 0 0,1-1 0 0 0,31-6-1 0 0,-41 5-95 0 0,35-5 80 0 0,96-29-1 0 0,-125 29-123 0 0,-1-1 0 0 0,0-1 0 0 0,35-23 0 0 0,-42 23 13 0 0,0 0 0 0 0,-1-1 0 0 0,-1-1 0 0 0,0 0 0 0 0,0 0-1 0 0,-1-1 1 0 0,-1 0 0 0 0,0-1 0 0 0,9-19 0 0 0,-11 16 154 0 0,-1-1 0 0 0,6-26-1 0 0,-8 27-14 0 0,-2 8-8 0 0,-1 0 0 0 0,0-1 0 0 0,-1 1 0 0 0,0 0 0 0 0,-2-18-1 0 0,1 9 167 0 0,4-2 27 0 0,-2 18-291 0 0,-1 0 1 0 0,1 0-1 0 0,-1 0 0 0 0,1-1 1 0 0,-1 1-1 0 0,0 0 0 0 0,0-4 1 0 0,-1-3 136 0 0,-1 1 1 0 0,-6-17-1 0 0,-2-14 356 0 0,7 16-363 0 0,-2 1-1 0 0,0 0 0 0 0,-1 0 1 0 0,-1 1-1 0 0,-2 0 1 0 0,0 0-1 0 0,-1 1 0 0 0,0 0 1 0 0,-2 0-1 0 0,-1 2 0 0 0,-16-21 1 0 0,-7-3 8 0 0,-27-28-94 0 0,53 60-119 0 0,-1 0-1 0 0,-1 1 1 0 0,1 1-1 0 0,-21-12 0 0 0,18 13-295 0 0,0 1-1 0 0,0 0 0 0 0,-1 1 0 0 0,0 0 1 0 0,0 2-1 0 0,0-1 0 0 0,-1 2 0 0 0,-24-1 0 0 0,23 2-420 0 0,1 2 0 0 0,-1 0-1 0 0,1 1 1 0 0,0 1-1 0 0,-1 0 1 0 0,1 2-1 0 0,1-1 1 0 0,-1 2-1 0 0,1 0 1 0 0,0 1-1 0 0,0 1 1 0 0,-27 18-1 0 0,12-4-1462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1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2056 0 0,'0'0'734'0'0,"-15"4"4067"0"0,16-1-4616 0 0,0-1 0 0 0,0 1 1 0 0,0 0-1 0 0,0 0 0 0 0,1-1 0 0 0,-1 1 0 0 0,1 0 0 0 0,0-1 1 0 0,0 0-1 0 0,3 5 0 0 0,5 4 158 0 0,1 8-85 0 0,2 0 1 0 0,16 22-1 0 0,-25-37-322 0 0,1 1-1 0 0,-1-1 0 0 0,1 1 1 0 0,-1-1-1 0 0,1 0 0 0 0,0-1 1 0 0,1 1-1 0 0,-1-1 0 0 0,8 3 0 0 0,-8-2-1281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2000 0 0,'7'-1'6751'0'0,"9"-1"-4708"0"0,47-10-62 0 0,-21 9-4356 0 0,-38 3 1161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2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2120 0 0,'35'-1'4559'0'0,"3"-1"-2821"0"0,-11 1-1452 0 0,40-7 1 0 0,-50 5-397 0 0,-1 2 1 0 0,29 0-1 0 0,-25 1-2238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0 359 2649 0 0,'0'0'4084'0'0,"8"-11"-1014"0"0,148-116 302 0 0,-42 27-2611 0 0,-7 6-1177 0 0,-101 89-455 0 0,0 1 0 0 0,0 0 0 0 0,0 0 0 0 0,12-5 0 0 0,-13 8-900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4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1 328 1176 0 0,'0'-1'300'0'0,"0"0"-1"0"0,0 0 1 0 0,0 0-1 0 0,0 1 1 0 0,0-1-1 0 0,0 0 1 0 0,0 0-1 0 0,0 0 1 0 0,0 0-1 0 0,0 1 1 0 0,1-1-1 0 0,-1 0 1 0 0,0 0-1 0 0,1 0 1 0 0,-1 1-1 0 0,0-1 1 0 0,1 0-1 0 0,2-3 1498 0 0,-2 4-1497 0 0,-1-1-1 0 0,1 1 1 0 0,0-1-1 0 0,25-16 1432 0 0,-17 11-1152 0 0,8-7-343 0 0,0-1 0 0 0,-1 0-1 0 0,-1-2 1 0 0,-1 0 0 0 0,0 0 0 0 0,13-22 0 0 0,-13 21-215 0 0,1 0 1 0 0,1 1-1 0 0,0 0 0 0 0,1 1 1 0 0,28-18-1 0 0,5-1-876 0 0,-38 26-2392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2905 0 0,'0'0'3296'0'0,"16"4"-94"0"0,-10-3-2770 0 0,0 0 1 0 0,1 0-1 0 0,6-1 0 0 0,-8 0-416 0 0,0 0 1 0 0,0 0-1 0 0,0 1 1 0 0,0 0 0 0 0,0 0-1 0 0,7 2 1 0 0,-7-1 10 0 0,1-1 1 0 0,1 0-1 0 0,-1 0 0 0 0,0 0 1 0 0,0 0-1 0 0,11-2 0 0 0,12 2 154 0 0,-6 0-164 0 0,-16-1-8 0 0,1 1 0 0 0,14 1 0 0 0,40 8 1 0 0,-15-4-100 0 0,-45-5 89 0 0,1 0-1 0 0,-1-1 1 0 0,0 1 0 0 0,0 0-1 0 0,1 0 1 0 0,-1 1 0 0 0,0-1-1 0 0,2 2 1 0 0,-1-1 2 0 0,-1-1 1 0 0,0 1-1 0 0,1-1 0 0 0,-1 0 1 0 0,1 1-1 0 0,4 0 0 0 0,18 4-4 0 0,-1 1 0 0 0,-1 0 0 0 0,46 23 0 0 0,-53-25-685 0 0,2-2-3426 0 0,-12-3 3892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7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6 432 7450 0 0,'3'2'181'0'0,"-1"0"1"0"0,0-1 0 0 0,1 1 0 0 0,0-1 0 0 0,-1 1 0 0 0,1-1 0 0 0,0 0-1 0 0,-1 0 1 0 0,1 0 0 0 0,0 0 0 0 0,0-1 0 0 0,0 1 0 0 0,0-1 0 0 0,0 0-1 0 0,0 1 1 0 0,0-1 0 0 0,-1-1 0 0 0,1 1 0 0 0,0 0 0 0 0,0-1 0 0 0,0 1-1 0 0,0-1 1 0 0,3-1 0 0 0,1-1-35 0 0,0 1 1 0 0,-1-1-1 0 0,1 0 0 0 0,-1-1 1 0 0,0 1-1 0 0,0-1 0 0 0,0-1 1 0 0,8-7-1 0 0,-7 5-20 0 0,0 0 0 0 0,-1 0 0 0 0,0-1 0 0 0,0 0 0 0 0,-1 0 0 0 0,1 0 0 0 0,-2-1 0 0 0,0 0 0 0 0,0 0 0 0 0,0 0 0 0 0,-1 0 0 0 0,3-16 0 0 0,-3 11-57 0 0,-2 1 0 0 0,1-1-1 0 0,-2 0 1 0 0,0 0 0 0 0,-1 0 0 0 0,-4-26-1 0 0,0 20-22 0 0,-1 0 0 0 0,-8-21-1 0 0,11 34-79 0 0,0 1 0 0 0,-1 0 0 0 0,1 0-1 0 0,-1 0 1 0 0,0 0 0 0 0,0 1 0 0 0,-1-1 0 0 0,0 1-1 0 0,0 0 1 0 0,-6-4 0 0 0,9 7-11 0 0,1 1 0 0 0,-1 0 0 0 0,1 0 0 0 0,-1 0 0 0 0,0 1 0 0 0,1-1 1 0 0,-1 0-1 0 0,0 0 0 0 0,0 1 0 0 0,0 0 0 0 0,0-1 0 0 0,0 1 0 0 0,1 0 0 0 0,-1 0 0 0 0,0 0 0 0 0,0 0 1 0 0,0 0-1 0 0,0 0 0 0 0,0 0 0 0 0,0 1 0 0 0,0-1 0 0 0,1 1 0 0 0,-1-1 0 0 0,0 1 0 0 0,0 0 0 0 0,1 0 1 0 0,-1 0-1 0 0,0 0 0 0 0,1 0 0 0 0,-1 0 0 0 0,1 0 0 0 0,-1 0 0 0 0,1 1 0 0 0,0-1 0 0 0,-2 2 0 0 0,-2 4 7 0 0,0-1 0 0 0,0 1-1 0 0,0 1 1 0 0,1-1 0 0 0,0 0-1 0 0,-4 13 1 0 0,0 4 134 0 0,1-1 0 0 0,1 1-1 0 0,2 0 1 0 0,0 1 0 0 0,-1 42 0 0 0,13 125 272 0 0,-4-137-447 0 0,-3-40 82 0 0,0 9 9 0 0,9 44-1 0 0,-9-62-7 0 0,1 0 0 0 0,0-1 0 0 0,0 1 0 0 0,0 0 0 0 0,0-1 0 0 0,1 1 0 0 0,0-1 1 0 0,0 0-1 0 0,1 0 0 0 0,-1 0 0 0 0,1 0 0 0 0,8 7 0 0 0,-10-11-17 0 0,0 1 1 0 0,0-1-1 0 0,0 0 0 0 0,0 1 1 0 0,0-1-1 0 0,1 0 0 0 0,-1-1 1 0 0,0 1-1 0 0,1 0 0 0 0,-1-1 1 0 0,0 1-1 0 0,1-1 0 0 0,-1 1 1 0 0,1-1-1 0 0,-1 0 0 0 0,1 0 1 0 0,-1-1-1 0 0,1 1 0 0 0,-1 0 1 0 0,1-1-1 0 0,-1 1 0 0 0,0-1 1 0 0,1 0-1 0 0,-1 0 0 0 0,0 0 1 0 0,0 0-1 0 0,4-2 0 0 0,1-1-221 0 0,-1-1-1 0 0,1 0 1 0 0,-1 0 0 0 0,1-1-1 0 0,-1 0 1 0 0,-1 0 0 0 0,6-7-1 0 0,-9 11 81 0 0,-1-1-1 0 0,1 0 0 0 0,-1 0 0 0 0,1 0 1 0 0,-1 0-1 0 0,1-4 0 0 0,6-12-740 0 0,-8 18 886 0 0,0 1-1 0 0,1 0 0 0 0,-1 0 0 0 0,1 0 1 0 0,-1 0-1 0 0,0-1 0 0 0,1 1 0 0 0,-1 0 0 0 0,1 0 1 0 0,-1 0-1 0 0,1 0 0 0 0,-1 0 0 0 0,1 0 1 0 0,-1 0-1 0 0,0 0 0 0 0,1 0 0 0 0,-1 0 0 0 0,1 0 1 0 0,-1 0-1 0 0,1 1 0 0 0,-1-1 0 0 0,0 0 0 0 0,1 0 1 0 0,-1 0-1 0 0,1 1 0 0 0,15 6 169 0 0,-11-4-113 0 0,5-1 78 0 0,0 1-1 0 0,0-2 1 0 0,0 1-1 0 0,0-1 1 0 0,0-1-1 0 0,0 0 1 0 0,0 0-1 0 0,0-1 1 0 0,0 0-1 0 0,17-5 1 0 0,-22 5-4 0 0,1-1 1 0 0,-1 0-1 0 0,0 0 1 0 0,1-1-1 0 0,-1 0 1 0 0,0 1-1 0 0,0-2 0 0 0,-1 1 1 0 0,1 0-1 0 0,-1-1 1 0 0,0 0-1 0 0,1 0 1 0 0,-2 0-1 0 0,6-8 1 0 0,-6 9-55 0 0,-1-1 1 0 0,0 0 0 0 0,0 0-1 0 0,-1 0 1 0 0,1 0-1 0 0,-1 0 1 0 0,0-1 0 0 0,0 1-1 0 0,0 0 1 0 0,0-1-1 0 0,-1 1 1 0 0,0 0 0 0 0,0-1-1 0 0,0 1 1 0 0,0 0-1 0 0,-1-1 1 0 0,0 1 0 0 0,0 0-1 0 0,-2-7 1 0 0,1 6-22 0 0,0-1 1 0 0,-1 1-1 0 0,1 0 1 0 0,-1 0-1 0 0,0 0 0 0 0,-1 1 1 0 0,1-1-1 0 0,-1 1 1 0 0,0 0-1 0 0,0-1 1 0 0,0 2-1 0 0,0-1 1 0 0,-1 1-1 0 0,-7-5 0 0 0,9 6-77 0 0,-1 0 0 0 0,1 1-1 0 0,0-1 1 0 0,-1 1-1 0 0,0 0 1 0 0,1 0 0 0 0,-1 0-1 0 0,0 1 1 0 0,1-1-1 0 0,-1 1 1 0 0,0 0-1 0 0,0 0 1 0 0,1 0 0 0 0,-1 1-1 0 0,0-1 1 0 0,1 1-1 0 0,-1 0 1 0 0,0 0 0 0 0,1 0-1 0 0,-1 0 1 0 0,1 1-1 0 0,-1-1 1 0 0,-2 3-1 0 0,1-1 20 0 0,0 1 0 0 0,0 0-1 0 0,0-1 1 0 0,1 2 0 0 0,0-1-1 0 0,0 0 1 0 0,0 1 0 0 0,0 0 0 0 0,1 0-1 0 0,-1 0 1 0 0,-3 9 0 0 0,4-6 43 0 0,0 0 1 0 0,0 0-1 0 0,1 0 1 0 0,0 1 0 0 0,0-1-1 0 0,1 0 1 0 0,0 16-1 0 0,1-13-4 0 0,1 0-1 0 0,0 0 1 0 0,0-1-1 0 0,1 1 1 0 0,1-1-1 0 0,0 1 1 0 0,0-1-1 0 0,1 0 1 0 0,0 0 0 0 0,1-1-1 0 0,0 1 1 0 0,1-1-1 0 0,10 14 1 0 0,-12-18-9 0 0,1 0 1 0 0,0 0-1 0 0,0-1 0 0 0,0 0 1 0 0,1 0-1 0 0,-1 0 1 0 0,1-1-1 0 0,0 1 1 0 0,0-1-1 0 0,0-1 1 0 0,1 1-1 0 0,-1-1 1 0 0,1 0-1 0 0,12 2 1 0 0,-8-3-493 0 0,1-1 0 0 0,-1 0-1 0 0,0 0 1 0 0,0-1 0 0 0,0-1 0 0 0,0 0 0 0 0,0 0 0 0 0,14-5-1 0 0,-4-1-777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4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5857 0 0,'6'5'3843'0'0,"18"18"-2871"0"0,21 41 1232 0 0,49 66-1396 0 0,-83-114-4523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05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1368 0 0,'3'1'6061'0'0,"5"7"-4998"0"0,37 50 2205 0 0,-30-40-2835 0 0,-3-3-779 0 0,0-2 0 0 0,0 0 0 0 0,2 0 1 0 0,15 11-1 0 0,-25-21-812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1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1 176 0 0,'0'0'4138'0'0,"-5"0"102"0"0,0 2-4024 0 0,0 0-1 0 0,1 0 1 0 0,-1 0 0 0 0,1 0-1 0 0,-1 1 1 0 0,1 0 0 0 0,0 0-1 0 0,-7 7 1 0 0,-30 32 59 0 0,34-38-308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11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 0 0,'0'0'5854'0'0,"1"3"-3824"0"0,2 2-1711 0 0,0-1 0 0 0,0 1 0 0 0,1-1-1 0 0,-1 0 1 0 0,1 0 0 0 0,6 5 0 0 0,-4-3-239 0 0,0-1 0 0 0,-1 1-1 0 0,7 8 1 0 0,-1-1-807 0 0,0-9-7273 0 0,-7-3 7572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11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5 2705 0 0,'0'-1'252'0'0,"0"1"1"0"0,0 0-1 0 0,0 0 1 0 0,0 0-1 0 0,-1-1 1 0 0,1 1 0 0 0,0 0-1 0 0,0 0 1 0 0,0-1-1 0 0,-1 1 1 0 0,1 0-1 0 0,0 0 1 0 0,0 0 0 0 0,0 0-1 0 0,-1 0 1 0 0,1-1-1 0 0,0 1 1 0 0,0 0-1 0 0,-1 0 1 0 0,1 0 0 0 0,0 0-1 0 0,0 0 1 0 0,-1 0-1 0 0,1 0 1 0 0,0 0-1 0 0,0 0 1 0 0,-1 0 0 0 0,1 0-1 0 0,-9 4 1034 0 0,-4 9-1771 0 0,12-12 62 0 0,-3 4 919 0 0,3-1-5859 0 0,3 0 5032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12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2649 0 0,'-7'2'9480'0'0,"7"-2"-9049"0"0,-7 8 1510 0 0,-1 1-8422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13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 3001 0 0,'-7'-1'7016'0'0,"8"0"-6975"0"0,0 1 0 0 0,-1 0 1 0 0,1 0-1 0 0,-1 0 0 0 0,1 1 1 0 0,-1-1-1 0 0,1 0 0 0 0,-1 0 1 0 0,1 0-1 0 0,-1 0 1 0 0,1 0-1 0 0,-1 1 0 0 0,1-1 1 0 0,-1 0-1 0 0,1 0 0 0 0,-1 1 1 0 0,0-1-1 0 0,1 0 0 0 0,-1 1 1 0 0,1 0-1 0 0,-1-1 47 0 0,14 20 855 0 0,-5-13-571 0 0,10 3-289 0 0,-18-10 9 0 0,1 1-1918 0 0,8-2-4066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4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576 119 4865 0 0,'-16'-13'3701'0'0,"1"0"-336"0"0,-31-20 0 0 0,40 29-3250 0 0,-1 0 0 0 0,1 1 0 0 0,-1 0 0 0 0,0 1 0 0 0,0 0 0 0 0,0 0-1 0 0,-1 0 1 0 0,-11-1 0 0 0,6 3-103 0 0,0 0 0 0 0,-1 0-1 0 0,1 1 1 0 0,0 1 0 0 0,0 0-1 0 0,0 1 1 0 0,0 0 0 0 0,1 1 0 0 0,-1 0-1 0 0,-22 12 1 0 0,18-6-30 0 0,0 0 0 0 0,1 1-1 0 0,0 1 1 0 0,1 1 0 0 0,0 0 0 0 0,-21 25-1 0 0,19-19-59 0 0,1 1 0 0 0,1 1 0 0 0,-17 33-1 0 0,24-39 21 0 0,1 1-1 0 0,1 0 1 0 0,0 1-1 0 0,2-1 1 0 0,-1 1-1 0 0,-1 18 1 0 0,3-10 59 0 0,1-1 1 0 0,2 1-1 0 0,0 0 0 0 0,2 0 1 0 0,5 30-1 0 0,-4-40 41 0 0,1 0 0 0 0,0 0 1 0 0,1 0-1 0 0,0-1 0 0 0,1 1 0 0 0,1-2 0 0 0,0 1 0 0 0,1-1 0 0 0,16 21 0 0 0,62 54 396 0 0,-78-80-377 0 0,1-1 0 0 0,1-1 0 0 0,-1 1 0 0 0,1-1 0 0 0,0-1 0 0 0,0 0 0 0 0,18 6 0 0 0,-1-3 253 0 0,53 9 1 0 0,-47-13-77 0 0,0-1-1 0 0,-1-1 1 0 0,1-2 0 0 0,0-1-1 0 0,-1-2 1 0 0,1-1 0 0 0,-1-2 0 0 0,39-11-1 0 0,-57 12-132 0 0,1-1 0 0 0,-1 0 0 0 0,-1 0 0 0 0,1-2 1 0 0,-1 0-1 0 0,-1 0 0 0 0,1-1 0 0 0,-1-1 0 0 0,-1 0 0 0 0,0-1 0 0 0,0 0 0 0 0,-1 0 0 0 0,11-17 0 0 0,-17 20 5 0 0,0 0 1 0 0,0 0-1 0 0,-1 0 0 0 0,0 0 1 0 0,-1 0-1 0 0,1-1 0 0 0,0-11 0 0 0,4-63 622 0 0,-7 82-723 0 0,1-98 913 0 0,-1 87-770 0 0,-2 0 1 0 0,1 0 0 0 0,-2 0 0 0 0,1 0-1 0 0,-9-21 1 0 0,7 21-74 0 0,-4-12 34 0 0,0-4 72 0 0,-1 0 1 0 0,-1 1 0 0 0,-2 0-1 0 0,-26-45 1 0 0,24 52-19 0 0,0 1-1 0 0,-27-28 1 0 0,31 37-155 0 0,-1 1 0 0 0,-1 0 0 0 0,0 0 0 0 0,0 1 0 0 0,-19-10 0 0 0,9 8-457 0 0,0 0 1 0 0,-1 2-1 0 0,-37-10 0 0 0,47 16-1099 0 0,-1-1 1 0 0,-26 1-1 0 0,30 2-605 0 0,1 0 0 0 0,-1 1-1 0 0,1 1 1 0 0,0 0 0 0 0,-10 2 0 0 0,-2 4 1363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2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51 2353 0 0,'-12'-6'6346'0'0,"-6"-9"-4105"0"0,5 3-1089 0 0,-12-2-537 0 0,25 13-620 0 0,-1 1 0 0 0,0-1 0 0 0,0 1 0 0 0,0 0 0 0 0,0-1 0 0 0,0 1 0 0 0,0 0 0 0 0,0 0 0 0 0,0 0 0 0 0,0-1 0 0 0,0 1-1 0 0,1 0 1 0 0,-1 0 0 0 0,0 0 0 0 0,0 1 0 0 0,0-1 0 0 0,0 0 0 0 0,0 0 0 0 0,0 0 0 0 0,0 1 0 0 0,0-1 0 0 0,0 0 0 0 0,0 1 0 0 0,0-1 0 0 0,1 1 0 0 0,-2 0 0 0 0,0 2-66 0 0,0 0-1 0 0,0 0 1 0 0,0 0 0 0 0,0 0 0 0 0,1 0 0 0 0,0 0 0 0 0,-1 0 0 0 0,1 1 0 0 0,0-1-1 0 0,1 1 1 0 0,-1-1 0 0 0,1 0 0 0 0,-1 1 0 0 0,1-1 0 0 0,0 1 0 0 0,0-1-1 0 0,1 1 1 0 0,-1-1 0 0 0,1 1 0 0 0,0-1 0 0 0,-1 1 0 0 0,1-1 0 0 0,3 6 0 0 0,0-1-16 0 0,1 0 0 0 0,-1 0 0 0 0,1-1 0 0 0,0 0 0 0 0,0 0 0 0 0,1-1 0 0 0,0 1 0 0 0,11 7 0 0 0,-8-7 38 0 0,1 0 0 0 0,19 10 0 0 0,8 4 125 0 0,-29-12-1052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3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10 291 2801 0 0,'0'0'5017'0'0,"-4"-23"-2389"0"0,0-11-2277 0 0,3 0 0 0 0,1 0 0 0 0,1 0 0 0 0,6-36 0 0 0,-6 64-398 0 0,0 1 0 0 0,1 0 0 0 0,0 0-1 0 0,0 0 1 0 0,0 0 0 0 0,4-7 0 0 0,-5 10 22 0 0,0 1 0 0 0,1-1 1 0 0,-1 0-1 0 0,0 1 0 0 0,1-1 1 0 0,-1 1-1 0 0,1 0 0 0 0,-1-1 1 0 0,3 0-1 0 0,-3 1 5 0 0,0 1 0 0 0,0-1 0 0 0,-1 1 0 0 0,1 0 0 0 0,0 0 0 0 0,0-1-1 0 0,0 1 1 0 0,0 0 0 0 0,0 0 0 0 0,-1 0 0 0 0,1 0 0 0 0,0 0 0 0 0,0 0 0 0 0,0 0 0 0 0,0 0 0 0 0,0 1 0 0 0,-1-1 0 0 0,1 0 0 0 0,0 0 0 0 0,0 1 0 0 0,0-1-1 0 0,0 1 1 0 0,1 0-15 0 0,0 0 0 0 0,-1 1 0 0 0,1-1 0 0 0,-1 1 0 0 0,1-1 0 0 0,-1 1 0 0 0,0-1 0 0 0,0 1 0 0 0,1 0 0 0 0,-1-1-1 0 0,0 1 1 0 0,-1 0 0 0 0,1 0 0 0 0,0 0 0 0 0,0 0 0 0 0,-1 0 0 0 0,1 2 0 0 0,4 40-41 0 0,-3-23 122 0 0,3 42 0 0 0,-3-34-436 0 0,6 34 0 0 0,-4-49-5095 0 0,-3-10 5092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8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82 4129 0 0,'-3'-1'399'0'0,"0"0"0"0"0,0 0 0 0 0,0 0 1 0 0,0 0-1 0 0,1-1 0 0 0,-1 0 0 0 0,0 1 0 0 0,1-1 1 0 0,-3-2-1 0 0,4 3-248 0 0,0 0 0 0 0,0 0 1 0 0,-1-1-1 0 0,2 1 0 0 0,-1 0 1 0 0,0 0-1 0 0,0 0 0 0 0,0-1 0 0 0,1 1 1 0 0,-1 0-1 0 0,0-1 0 0 0,1 1 1 0 0,-1-1-1 0 0,1 1 0 0 0,0 0 0 0 0,-1-1 1 0 0,1 1-1 0 0,0-1 0 0 0,0 1 1 0 0,0-1-1 0 0,0-2 0 0 0,1 3-135 0 0,-1 0 0 0 0,1-1-1 0 0,-1 1 1 0 0,1 0 0 0 0,0 0 0 0 0,0 0 0 0 0,-1 0-1 0 0,1-1 1 0 0,0 1 0 0 0,0 0 0 0 0,0 1-1 0 0,0-1 1 0 0,0 0 0 0 0,0 0 0 0 0,1 0 0 0 0,-1 0-1 0 0,0 1 1 0 0,0-1 0 0 0,0 1 0 0 0,3-2-1 0 0,3 0 42 0 0,0 0 0 0 0,12-2 0 0 0,-15 4-31 0 0,17-3 72 0 0,-1 2 0 0 0,1 1 0 0 0,40 4 0 0 0,-59-4-98 0 0,5 1 13 0 0,0 0 0 0 0,-1 0-1 0 0,11 3 1 0 0,-15-3 2 0 0,-1-1-1 0 0,1 1 1 0 0,0 0-1 0 0,0 0 1 0 0,-1-1-1 0 0,1 1 1 0 0,-1 1-1 0 0,1-1 1 0 0,-1 0-1 0 0,1 0 1 0 0,-1 0-1 0 0,0 1 1 0 0,1-1-1 0 0,-1 1 1 0 0,0-1-1 0 0,2 4 1 0 0,-3-4 4 0 0,0 0 0 0 0,0-1 0 0 0,0 1 0 0 0,-1 0 0 0 0,1 0 0 0 0,0-1 0 0 0,0 1 0 0 0,0 0 0 0 0,-1 0 0 0 0,1-1 1 0 0,0 1-1 0 0,-1 0 0 0 0,1-1 0 0 0,-1 1 0 0 0,1 0 0 0 0,-1-1 0 0 0,1 1 0 0 0,-1-1 0 0 0,1 1 0 0 0,-2 0 0 0 0,-13 13 56 0 0,13-13-77 0 0,-31 25 64 0 0,15-12-68 0 0,0 0-1 0 0,-16 17 0 0 0,30-26 39 0 0,0-1 0 0 0,0 1 0 0 0,1 0 0 0 0,-1 0 0 0 0,1 0-1 0 0,0 1 1 0 0,0-1 0 0 0,1 1 0 0 0,-1 0 0 0 0,1-1 0 0 0,1 1-1 0 0,-2 8 1 0 0,2-12-20 0 0,1 1 1 0 0,0 0-1 0 0,0-1 0 0 0,0 1 0 0 0,0 0 0 0 0,0-1 0 0 0,1 1 1 0 0,-1-1-1 0 0,1 1 0 0 0,-1-1 0 0 0,1 1 0 0 0,0-1 1 0 0,0 1-1 0 0,0-1 0 0 0,1 0 0 0 0,-1 1 0 0 0,2 1 0 0 0,-1-1-5 0 0,1-1 0 0 0,-1 0 0 0 0,1 1-1 0 0,0-1 1 0 0,-1 0 0 0 0,1 0 0 0 0,0-1-1 0 0,0 1 1 0 0,0-1 0 0 0,1 1-1 0 0,5 1 1 0 0,-3-1 19 0 0,1-1 0 0 0,0 0 0 0 0,0 0 0 0 0,0 0 0 0 0,0-1 0 0 0,0 0 0 0 0,0-1 0 0 0,0 1 0 0 0,0-1 0 0 0,0-1 0 0 0,0 1 0 0 0,7-4 0 0 0,-6 2 29 0 0,-1 0 0 0 0,0 0 0 0 0,1-1 0 0 0,-2 0 0 0 0,1-1 0 0 0,0 0 0 0 0,-1 0 0 0 0,0 0 0 0 0,0 0 0 0 0,9-13 0 0 0,-14 17-33 0 0,0 0-1 0 0,-1 0 0 0 0,1 0 1 0 0,-1 0-1 0 0,1 0 1 0 0,-1 0-1 0 0,0 0 0 0 0,1-1 1 0 0,-1 1-1 0 0,0 0 1 0 0,0 0-1 0 0,0 0 1 0 0,0-1-1 0 0,0 1 0 0 0,0 0 1 0 0,0 0-1 0 0,0-1 1 0 0,0 1-1 0 0,-1-2 0 0 0,0 1 11 0 0,0 0-1 0 0,0 0 0 0 0,0-1 0 0 0,-1 1 0 0 0,1 0 0 0 0,-1 0 1 0 0,1 1-1 0 0,-1-1 0 0 0,-2-2 0 0 0,-2-1-19 0 0,0 0-1 0 0,0 1 1 0 0,-1 0-1 0 0,1 0 1 0 0,-10-4 0 0 0,8 5-39 0 0,0 1 1 0 0,1 0 0 0 0,-1 0 0 0 0,0 1 0 0 0,0 0 0 0 0,0 0-1 0 0,-9 1 1 0 0,11 0-17 0 0,1 0 1 0 0,-1 1-1 0 0,0-1 0 0 0,1 1 0 0 0,-1 0 0 0 0,1 1 1 0 0,0 0-1 0 0,-1 0 0 0 0,1 0 0 0 0,-10 5 1 0 0,15-6 29 0 0,-1-1 0 0 0,1 0 0 0 0,-1 0 0 0 0,1 1 0 0 0,-1-1 0 0 0,1 0 0 0 0,-1 1 0 0 0,1-1 0 0 0,-1 1 0 0 0,1-1 0 0 0,0 0 0 0 0,-1 1 0 0 0,1-1 0 0 0,-1 1 0 0 0,1-1 0 0 0,0 1 0 0 0,0-1 0 0 0,-1 1 0 0 0,1 0 0 0 0,0-1 0 0 0,0 1 0 0 0,0-1 0 0 0,0 1-1 0 0,-1 0 1 0 0,1-1 0 0 0,0 1 0 0 0,0-1 0 0 0,0 1 0 0 0,0-1 0 0 0,0 1 0 0 0,1 0 0 0 0,-1-1 0 0 0,0 1 0 0 0,0-1 0 0 0,0 1 0 0 0,0 0 0 0 0,1-1 0 0 0,-1 1 0 0 0,0-1 0 0 0,1 1 0 0 0,-1-1 0 0 0,0 1 0 0 0,1-1 0 0 0,-1 1 0 0 0,0-1 0 0 0,1 0 0 0 0,-1 1 0 0 0,1-1 0 0 0,-1 0 0 0 0,2 1 0 0 0,0 1-4 0 0,2 0-1 0 0,-1 0 1 0 0,0 0-1 0 0,0 0 1 0 0,1-1 0 0 0,6 2-1 0 0,-1-1-83 0 0,0 0 0 0 0,0-1-1 0 0,0-1 1 0 0,1 1 0 0 0,-1-1 0 0 0,0-1-1 0 0,0 0 1 0 0,0 0 0 0 0,1-1 0 0 0,-1 0-1 0 0,17-7 1 0 0,-9 2-635 0 0,1-1 0 0 0,-2-1 0 0 0,1-1 1 0 0,27-21-1 0 0,-38 27 752 0 0,0-1 0 0 0,-1 0 0 0 0,1 0 0 0 0,-1 0 1 0 0,-1-1-1 0 0,1 1 0 0 0,-1-1 0 0 0,0-1 0 0 0,0 1 1 0 0,-1 0-1 0 0,0-1 0 0 0,0 0 0 0 0,4-12 0 0 0,-4 9 750 0 0,-3 10-743 0 0,0 0 0 0 0,0 0 0 0 0,1 0 0 0 0,-1 0 0 0 0,0 0 0 0 0,0 0 0 0 0,0 0 0 0 0,0-1 0 0 0,0 1 0 0 0,0 0 0 0 0,0 0 0 0 0,0 0 0 0 0,0 0 0 0 0,0 0 0 0 0,0 0 0 0 0,1 0 0 0 0,-1 0 0 0 0,0 0 0 0 0,0 0 0 0 0,0 0 0 0 0,0 0 0 0 0,0 0-1 0 0,0 0 1 0 0,0 0 0 0 0,0 0 0 0 0,0 0 0 0 0,0 0 0 0 0,1 0 0 0 0,-1 1 0 0 0,0-1 0 0 0,0 0 0 0 0,0 0 0 0 0,0 0 0 0 0,0 0 0 0 0,0 0 0 0 0,0 0 0 0 0,0 0 0 0 0,0 0 0 0 0,0 0 0 0 0,0 0 0 0 0,0 0 0 0 0,0 0 0 0 0,0 0 0 0 0,1 0 0 0 0,-1 1 0 0 0,0-1 0 0 0,0 0 0 0 0,0 0 0 0 0,0 0 0 0 0,6 19 1796 0 0,-4-9-1965 0 0,46 157 1019 0 0,-35-132-1866 0 0,-11-32 393 0 0,0 0-1 0 0,-1 0 0 0 0,1 0 1 0 0,0-1-1 0 0,3 4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4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96 3153 0 0,'-3'-8'6397'0'0,"3"-10"-6662"0"0,0 17 635 0 0,1-5-402 0 0,0 0 0 0 0,0 1-1 0 0,0-1 1 0 0,1 0 0 0 0,0 1-1 0 0,0 0 1 0 0,3-7 0 0 0,-4 11 18 0 0,-1-1 0 0 0,1 1 0 0 0,0 0 0 0 0,0-1 1 0 0,0 1-1 0 0,0 0 0 0 0,0 0 0 0 0,0 0 0 0 0,1 0 0 0 0,-1 0 1 0 0,0 0-1 0 0,0 0 0 0 0,3-1 0 0 0,-3 2 10 0 0,0 0 1 0 0,0-1-1 0 0,0 1 1 0 0,0 0-1 0 0,-1 0 1 0 0,1 0-1 0 0,0 0 1 0 0,0 0-1 0 0,0 0 0 0 0,0 0 1 0 0,0 1-1 0 0,0-1 1 0 0,0 0-1 0 0,0 0 1 0 0,0 1-1 0 0,0-1 0 0 0,0 1 1 0 0,-1-1-1 0 0,1 1 1 0 0,0-1-1 0 0,0 1 1 0 0,0-1-1 0 0,-1 1 1 0 0,2 1-1 0 0,0-1 7 0 0,-1 1-1 0 0,1 0 1 0 0,0 0-1 0 0,-1 0 1 0 0,1 0-1 0 0,-1 0 1 0 0,0 1-1 0 0,0-1 1 0 0,0 0 0 0 0,0 1-1 0 0,0-1 1 0 0,0 0-1 0 0,-1 1 1 0 0,1 3-1 0 0,0 3 10 0 0,-1 0 0 0 0,-1 15 0 0 0,1-22-13 0 0,2 9-161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5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1264 0 0,'0'0'1671'0'0,"-3"8"1739"0"0,4 16-4619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5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66 2953 0 0,'0'-1'297'0'0,"-1"1"1"0"0,1-1-1 0 0,0 0 1 0 0,-1 0-1 0 0,1 1 1 0 0,0-1-1 0 0,0 0 1 0 0,-1 0-1 0 0,1 1 1 0 0,0-1-1 0 0,0 0 1 0 0,0 0-1 0 0,0 1 1 0 0,0-1-1 0 0,0-1 1 0 0,7-23 1326 0 0,-3 14-1308 0 0,-4 10-305 0 0,0 0 1 0 0,0 1 0 0 0,0-1-1 0 0,1 0 1 0 0,-1 0-1 0 0,0 0 1 0 0,1 1 0 0 0,-1-1-1 0 0,1 0 1 0 0,-1 0 0 0 0,1 1-1 0 0,-1-1 1 0 0,1 0 0 0 0,0 1-1 0 0,-1-1 1 0 0,1 1-1 0 0,0-1 1 0 0,0 1 0 0 0,-1-1-1 0 0,1 1 1 0 0,0-1 0 0 0,0 1-1 0 0,-1 0 1 0 0,1-1-1 0 0,0 1 1 0 0,0 0 0 0 0,0 0-1 0 0,0 0 1 0 0,0 0 0 0 0,-1 0-1 0 0,1 0 1 0 0,0 0-1 0 0,0 0 1 0 0,0 0 0 0 0,1 0-1 0 0,-1 0 6 0 0,0 1 0 0 0,1-1 0 0 0,-1 0-1 0 0,0 1 1 0 0,1-1 0 0 0,-1 1 0 0 0,0-1 0 0 0,0 1-1 0 0,1 0 1 0 0,-1-1 0 0 0,0 1 0 0 0,0 0 0 0 0,0 0-1 0 0,0 0 1 0 0,0 0 0 0 0,0 0 0 0 0,0 0 0 0 0,0 0 0 0 0,-1 0-1 0 0,1 0 1 0 0,1 3 0 0 0,0 3 80 0 0,-1-1 0 0 0,1 1 0 0 0,-2 0 1 0 0,2 9-1 0 0,2 18-3254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6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3449 0 0,'0'-2'290'0'0,"1"0"1"0"0,-1 0 0 0 0,1 0 0 0 0,-1 0-1 0 0,1 0 1 0 0,0 0 0 0 0,-1 1-1 0 0,1-1 1 0 0,0 0 0 0 0,0 0-1 0 0,0 1 1 0 0,1-1 0 0 0,-1 1-1 0 0,0-1 1 0 0,0 1 0 0 0,1-1 0 0 0,2-1-1 0 0,-3 2-259 0 0,0 0 1 0 0,0 1-1 0 0,-1-1 0 0 0,1 1 0 0 0,0-1 1 0 0,0 1-1 0 0,0 0 0 0 0,0-1 0 0 0,-1 1 0 0 0,1 0 1 0 0,0-1-1 0 0,0 1 0 0 0,0 0 0 0 0,0 0 1 0 0,0 0-1 0 0,0 0 0 0 0,0 0 0 0 0,0 0 0 0 0,0 0 1 0 0,0 0-1 0 0,0 0 0 0 0,-1 1 0 0 0,1-1 1 0 0,0 0-1 0 0,0 0 0 0 0,0 1 0 0 0,0-1 0 0 0,0 1 1 0 0,-1-1-1 0 0,1 1 0 0 0,0-1 0 0 0,0 1 1 0 0,-1-1-1 0 0,1 1 0 0 0,0 0 0 0 0,-1 0 0 0 0,1-1 1 0 0,0 1-1 0 0,0 1 0 0 0,1 2-67 0 0,0 0-1 0 0,0 0 0 0 0,-1 0 1 0 0,1 0-1 0 0,-1 0 1 0 0,0 0-1 0 0,2 9 1 0 0,4 15-2314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2:5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2361 0 0,'-2'39'6730'0'0,"0"-21"-6735"0"0,0-1-1 0 0,-2 0 1 0 0,-7 21 0 0 0,-1 6-474 0 0,8-25-2431 0 0,3-14 1878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3:00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2857 0 0,'21'1'5520'0'0,"0"1"-3423"0"0,-7-1-2038 0 0,1 0 0 0 0,17-1-1 0 0,-16-1-427 0 0,38-5 1029 0 0,-18-1-6211 0 0,-29 5 5242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3:01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0 400 0 0,'0'2'499'0'0,"-1"-1"-1"0"0,1 0 1 0 0,-1 1-1 0 0,1-1 1 0 0,-1 1-1 0 0,1-1 1 0 0,0 1 0 0 0,0-1-1 0 0,0 1 1 0 0,0-1-1 0 0,0 1 1 0 0,0 2-1 0 0,1-2-290 0 0,-1 0-1 0 0,1 0 1 0 0,0 0-1 0 0,-1 0 1 0 0,1 0 0 0 0,0 0-1 0 0,0 0 1 0 0,3 3-1 0 0,-2-3-130 0 0,-1 0-1 0 0,1 0 0 0 0,0 0 1 0 0,1 0-1 0 0,-1 0 1 0 0,0 0-1 0 0,0-1 0 0 0,1 1 1 0 0,-1-1-1 0 0,1 0 1 0 0,0 1-1 0 0,-1-1 1 0 0,1 0-1 0 0,5 1 0 0 0,6-1-16 0 0,-1-1 0 0 0,1 0-1 0 0,0 0 1 0 0,0-2 0 0 0,16-3-1 0 0,18-1-2149 0 0,-36 5-225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3:02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5721 0 0,'0'0'3545'0'0,"4"21"-1986"0"0,-3 6-1269 0 0,0 0-1311 0 0,3-10-5756 0 0,-3-13 6325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13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200 163 7210 0 0,'-13'4'588'0'0,"0"1"0"0"0,0 1 1 0 0,1 0-1 0 0,0 0 0 0 0,0 2 1 0 0,0-1-1 0 0,1 1 0 0 0,-20 19 1 0 0,24-20-297 0 0,0 2 1 0 0,1-1 0 0 0,0 0-1 0 0,0 1 1 0 0,0 0-1 0 0,1 1 1 0 0,1-1 0 0 0,0 1-1 0 0,0 0 1 0 0,1 0 0 0 0,0 0-1 0 0,-2 14 1 0 0,3-5-227 0 0,0 1-1 0 0,2-1 1 0 0,0 1 0 0 0,1-1 0 0 0,1 0-1 0 0,1 1 1 0 0,1-1 0 0 0,0 0 0 0 0,1-1 0 0 0,1 1-1 0 0,1-1 1 0 0,1 0 0 0 0,1-1 0 0 0,0 1-1 0 0,1-2 1 0 0,0 0 0 0 0,2 0 0 0 0,16 18-1 0 0,-15-20 24 0 0,0-1 0 0 0,0 0 0 0 0,2-1 0 0 0,0-1 0 0 0,0 0 0 0 0,1-1 0 0 0,0 0 0 0 0,17 7 0 0 0,-9-7 35 0 0,0-1 1 0 0,0-2-1 0 0,1 0 1 0 0,0-1 0 0 0,0-1-1 0 0,0-2 1 0 0,31 1 0 0 0,-39-4-38 0 0,-1 0 1 0 0,1-2 0 0 0,-1 0 0 0 0,0-1-1 0 0,0 0 1 0 0,0-2 0 0 0,0 0 0 0 0,0 0-1 0 0,-1-2 1 0 0,0 0 0 0 0,-1 0 0 0 0,18-13-1 0 0,4-7 155 0 0,-1-2 0 0 0,31-34 0 0 0,-59 56-142 0 0,-1 0-1 0 0,0 0 1 0 0,0-1 0 0 0,0 0 0 0 0,-1-1-1 0 0,0 1 1 0 0,-1-1 0 0 0,0 0 0 0 0,0 0-1 0 0,4-17 1 0 0,-5 14 158 0 0,-2 0-1 0 0,1 0 1 0 0,-2 0-1 0 0,1 0 1 0 0,-1 0-1 0 0,-1 1 1 0 0,-5-24-1 0 0,0 10 68 0 0,-2 0 0 0 0,0 1 0 0 0,-2 0 0 0 0,-1 1 0 0 0,-1 0 0 0 0,0 1 0 0 0,-26-34 0 0 0,29 44-261 0 0,-11-17-38 0 0,-1 2 0 0 0,-1 0 0 0 0,-1 1 1 0 0,-41-34-1 0 0,49 48-178 0 0,-1 1 0 0 0,0 0 1 0 0,-1 1-1 0 0,0 1 0 0 0,-23-9 1 0 0,31 15 5 0 0,-1 0 0 0 0,1 0 1 0 0,-1 1-1 0 0,0 1 0 0 0,1-1 1 0 0,-1 2-1 0 0,0-1 1 0 0,0 2-1 0 0,0-1 0 0 0,0 1 1 0 0,1 0-1 0 0,-14 4 1 0 0,5 1-185 0 0,1 0 1 0 0,-1 2 0 0 0,1-1 0 0 0,0 2-1 0 0,1 1 1 0 0,0 0 0 0 0,0 1 0 0 0,2 0-1 0 0,-1 1 1 0 0,-16 18 0 0 0,18-16-760 0 0,0 1 0 0 0,1 1 0 0 0,0 0 0 0 0,2 0 0 0 0,0 1-1 0 0,1 1 1 0 0,0-1 0 0 0,1 1 0 0 0,-9 34 0 0 0,7-9-2488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15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91 387 3713 0 0,'0'0'10150'0'0,"16"-10"-8406"0"0,4-8-1149 0 0,-1-1 0 0 0,-1-1 0 0 0,0 0 0 0 0,21-34-1 0 0,-35 48-538 0 0,0 0 0 0 0,-1 0-1 0 0,1 0 1 0 0,-1-1 0 0 0,-1 1-1 0 0,1-1 1 0 0,-1 0 0 0 0,0 1 0 0 0,-1-1-1 0 0,1 0 1 0 0,-1 0 0 0 0,-1 0-1 0 0,0 0 1 0 0,1-1 0 0 0,-2 1-1 0 0,-1-13 1 0 0,-1 14 72 0 0,0-1-1 0 0,-1 1 1 0 0,1 0-1 0 0,-1 0 1 0 0,0 0-1 0 0,-1 1 1 0 0,-8-10-1 0 0,12 15-104 0 0,-1-2-60 0 0,0 0 0 0 0,0 0 0 0 0,0 0 0 0 0,-1 1 0 0 0,1-1-1 0 0,-1 1 1 0 0,1 0 0 0 0,-1-1 0 0 0,0 1 0 0 0,1 0 0 0 0,-1 1 0 0 0,0-1 0 0 0,0 0-1 0 0,0 1 1 0 0,1-1 0 0 0,-1 1 0 0 0,0 0 0 0 0,0 0 0 0 0,0 0 0 0 0,0 1 0 0 0,0-1 0 0 0,1 1-1 0 0,-1-1 1 0 0,0 1 0 0 0,0 0 0 0 0,1 0 0 0 0,-1 0 0 0 0,-4 3 0 0 0,2 0-59 0 0,0-1 56 0 0,0 1 1 0 0,1 0-1 0 0,-1 0 1 0 0,1 0-1 0 0,-1 0 0 0 0,1 1 1 0 0,1 0-1 0 0,-5 6 1 0 0,8-11-4 0 0,0 0 0 0 0,0 0 0 0 0,0 0 1 0 0,0 0-1 0 0,0 1 0 0 0,0-1 0 0 0,0 0 0 0 0,0 0 1 0 0,0 0-1 0 0,0 0 0 0 0,0 0 0 0 0,0 1 0 0 0,0-1 1 0 0,-1 0-1 0 0,1 0 0 0 0,0 0 0 0 0,0 0 0 0 0,0 0 1 0 0,0 0-1 0 0,0 1 0 0 0,0-1 0 0 0,0 0 0 0 0,-1 0 1 0 0,1 0-1 0 0,0 0 0 0 0,0 0 0 0 0,0 0 0 0 0,0 0 1 0 0,0 0-1 0 0,-1 0 0 0 0,1 0 0 0 0,0 0 0 0 0,0 0 1 0 0,0 0-1 0 0,0 0 0 0 0,-1 0 0 0 0,1 0 0 0 0,0 0 1 0 0,0 0-1 0 0,0 0 0 0 0,-1 0 0 0 0,-2-7-347 0 0,1-12 431 0 0,4 6 57 0 0,-1 3-12 0 0,0 1 1 0 0,0-1 0 0 0,-1 0 0 0 0,-1-14 0 0 0,-13 65-789 0 0,2-16 797 0 0,-28 44 0 0 0,32-57 10 0 0,8-12-77 0 0,0 0 0 0 0,0 1 0 0 0,0-1 0 0 0,0 0 0 0 0,0 0 0 0 0,0 0 0 0 0,0 0 0 0 0,-1 1 0 0 0,1-1-1 0 0,0 0 1 0 0,0 0 0 0 0,0 0 0 0 0,0 1 0 0 0,0-1 0 0 0,0 0 0 0 0,1 0 0 0 0,-1 0 0 0 0,0 1 0 0 0,0-1 0 0 0,0 0 0 0 0,0 0 0 0 0,0 0 0 0 0,0 0 0 0 0,0 1 0 0 0,0-1 0 0 0,0 0 0 0 0,0 0 0 0 0,1 0 0 0 0,-1 0 0 0 0,0 1-1 0 0,0-1 1 0 0,0 0 0 0 0,0 0 0 0 0,0 0 0 0 0,1 0 0 0 0,-1 0 0 0 0,0 0 0 0 0,0 0 0 0 0,0 0 0 0 0,0 0 0 0 0,1 1 0 0 0,-1-1 0 0 0,0 0 0 0 0,0 0 0 0 0,0 0 0 0 0,1 0 0 0 0,-1 0 0 0 0,0 0 0 0 0,0 0 0 0 0,0 0 0 0 0,1 0-1 0 0,-1 0 1 0 0,0-1 0 0 0,18 2 160 0 0,-8-1-46 0 0,7 5-137 0 0,-14-4-3 0 0,0 0 0 0 0,0 0 0 0 0,0 0-1 0 0,0 0 1 0 0,0 1 0 0 0,0-1-1 0 0,0 1 1 0 0,0 0 0 0 0,3 2 0 0 0,-2-1-135 0 0,0 0 0 0 0,0 0 1 0 0,0 0-1 0 0,8 2 0 0 0,0 1-4889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8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98 2497 0 0,'-9'-18'2632'0'0,"-1"0"-1440"0"0,3 3 57 0 0,3 2-553 0 0,0 3-360 0 0,1 0-48 0 0,1 3-136 0 0,0 3 48 0 0,6 2-1216 0 0,0 6 704 0 0,1 1-304 0 0,0 2-49 0 0,1 0-2023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16.540"/>
    </inkml:context>
    <inkml:brush xml:id="br0">
      <inkml:brushProperty name="width" value="0.1" units="cm"/>
      <inkml:brushProperty name="height" value="0.1" units="cm"/>
      <inkml:brushProperty name="color" value="#949494"/>
    </inkml:brush>
  </inkml:definitions>
  <inkml:trace contextRef="#ctx0" brushRef="#br0">663 108 5017 0 0,'-2'-5'931'0'0,"-1"0"-1"0"0,1 0 1 0 0,-1 0 0 0 0,0 0-1 0 0,-1 1 1 0 0,1-1-1 0 0,-1 1 1 0 0,0 0 0 0 0,-4-3-1 0 0,1 1-400 0 0,1 1 0 0 0,-2 0 0 0 0,1 1-1 0 0,-1 0 1 0 0,-10-5 0 0 0,3 4-289 0 0,0 0-1 0 0,-1 0 1 0 0,0 2-1 0 0,0 0 1 0 0,-27-1-1 0 0,25 4-252 0 0,0 1-1 0 0,0 0 0 0 0,1 1 1 0 0,-1 1-1 0 0,1 1 0 0 0,-32 11 1 0 0,8 2-168 0 0,-60 32 0 0 0,90-43 210 0 0,0 1-1 0 0,1 0 1 0 0,0 1-1 0 0,0 0 0 0 0,1 0 1 0 0,0 1-1 0 0,1 1 1 0 0,0-1-1 0 0,0 1 1 0 0,1 0-1 0 0,0 1 0 0 0,1 0 1 0 0,0 0-1 0 0,1 0 1 0 0,0 1-1 0 0,0 0 1 0 0,-4 22-1 0 0,5-14 81 0 0,1 1 0 0 0,1-1 0 0 0,1 1 1 0 0,0 0-1 0 0,2 0 0 0 0,0 0 0 0 0,2-1 0 0 0,0 1 0 0 0,12 39 0 0 0,-8-38-39 0 0,1-1 0 0 0,1 1 0 0 0,0-2 0 0 0,2 1 0 0 0,1-1 0 0 0,0-1 0 0 0,1 0 0 0 0,2-1 0 0 0,-1 0 0 0 0,27 23-1 0 0,-21-24 32 0 0,1 0-1 0 0,1-1 0 0 0,0-1 0 0 0,1-2 1 0 0,0 0-1 0 0,1-1 0 0 0,1-1 0 0 0,0-2 1 0 0,0 0-1 0 0,1-2 0 0 0,0-1 1 0 0,30 4-1 0 0,-36-8-3 0 0,1-1 1 0 0,0 0 0 0 0,0-2 0 0 0,-1 0-1 0 0,1-1 1 0 0,-1-2 0 0 0,1 0-1 0 0,-1-1 1 0 0,38-14 0 0 0,-52 16-86 0 0,112-51 34 0 0,-96 42-55 0 0,0-1-1 0 0,0 0 1 0 0,20-19-1 0 0,-27 20 41 0 0,-2-1-1 0 0,24-28 0 0 0,-32 34-7 0 0,1-1-1 0 0,-1 0 1 0 0,-1 0 0 0 0,0 0-1 0 0,0-1 1 0 0,0 1-1 0 0,4-17 1 0 0,-6 14 26 0 0,-1 1-1 0 0,0-1 1 0 0,-1 1-1 0 0,0-1 1 0 0,0 1-1 0 0,-1-1 1 0 0,-1 1-1 0 0,0-1 1 0 0,0 1-1 0 0,-6-16 1 0 0,-5-8 104 0 0,-31-56 1 0 0,27 57-102 0 0,6 12-16 0 0,-12-23 90 0 0,-30-47 0 0 0,43 78-120 0 0,0 0 1 0 0,0 0-1 0 0,-2 1 1 0 0,1 0-1 0 0,-1 1 1 0 0,-1 0-1 0 0,-19-12 1 0 0,17 14-200 0 0,0 0 0 0 0,-1 1 0 0 0,0 1 1 0 0,0 0-1 0 0,-28-6 0 0 0,32 10-68 0 0,0 1-1 0 0,0 0 1 0 0,-1 1-1 0 0,1 1 0 0 0,-1 0 1 0 0,1 0-1 0 0,-1 2 1 0 0,-19 3-1 0 0,14-1-453 0 0,1 1-1 0 0,0 1 1 0 0,1 0-1 0 0,-1 1 1 0 0,1 1-1 0 0,-17 11 1 0 0,23-12-285 0 0,0 0 1 0 0,1 1 0 0 0,0 0-1 0 0,1 0 1 0 0,-1 1 0 0 0,2 0-1 0 0,-1 0 1 0 0,1 1 0 0 0,1 0-1 0 0,-7 12 1 0 0,-12 36-3683 0 0,16-34 4198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52.12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190 420 3129 0 0,'-5'6'7885'0'0,"2"-7"-7730"0"0,-1 0 0 0 0,1 0 0 0 0,-1-1 0 0 0,1 1 0 0 0,0-1 0 0 0,0 0 0 0 0,0 0 0 0 0,0 0 0 0 0,0 0 0 0 0,0 0 0 0 0,-4-6 0 0 0,-28-33 519 0 0,31 37-558 0 0,-13-23 48 0 0,0 0 0 0 0,2-1 0 0 0,1-1 0 0 0,-12-32 0 0 0,23 51-171 0 0,0-1-1 0 0,1 0 1 0 0,0 0-1 0 0,0-14 1 0 0,0 10-2 0 0,2 10-24 0 0,-1-1-1 0 0,1 0 1 0 0,2-10 0 0 0,-2 13 4 0 0,0 1 0 0 0,1 0 0 0 0,-1 0 1 0 0,1 0-1 0 0,0-1 0 0 0,-1 1 0 0 0,1 0 0 0 0,0 0 0 0 0,0 0 0 0 0,0 0 0 0 0,1 1 1 0 0,1-4-1 0 0,3 0-115 0 0,-4 2 83 0 0,1 0 0 0 0,-1 1 0 0 0,1-1 0 0 0,0 1 0 0 0,0 0 0 0 0,0 0 0 0 0,0 0 0 0 0,0 0 0 0 0,0 0 0 0 0,1 0 0 0 0,-1 1-1 0 0,1 0 1 0 0,-1 0 0 0 0,1 0 0 0 0,0 0 0 0 0,6 0 0 0 0,-5 0 60 0 0,0 1-1 0 0,0 1 1 0 0,0-1-1 0 0,0 1 1 0 0,0 0 0 0 0,0 0-1 0 0,0 0 1 0 0,0 1-1 0 0,-1 0 1 0 0,1 0 0 0 0,-1 0-1 0 0,1 0 1 0 0,-1 1-1 0 0,8 5 1 0 0,-2 1-1 0 0,0 0 0 0 0,0 0-1 0 0,-1 1 1 0 0,10 15 0 0 0,-12-17-209 0 0,-1-1 0 0 0,13 11 0 0 0,-4-6-5051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4:52.95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0 103 6481 0 0,'1'-7'5178'0'0,"0"7"-5085"0"0,14 0 1400 0 0,16 8-1004 0 0,-5 2-300 0 0,-19-6-161 0 0,0-1-1 0 0,0 0 0 0 0,1-1 1 0 0,-1 1-1 0 0,0-2 1 0 0,1 1-1 0 0,0-1 0 0 0,13 1 1 0 0,-20-2 15 0 0,0-1 1 0 0,-1 1-1 0 0,1 0 1 0 0,0 0-1 0 0,-1 0 1 0 0,1-1-1 0 0,-1 1 1 0 0,1 0-1 0 0,0-1 1 0 0,-1 1-1 0 0,1-1 1 0 0,-1 1 0 0 0,1-1-1 0 0,-1 1 1 0 0,1-1-1 0 0,-1 1 1 0 0,1-1-1 0 0,-1 1 1 0 0,0-1-1 0 0,1 0 1 0 0,-1 1-1 0 0,0-1 1 0 0,0 1-1 0 0,1-1 1 0 0,-1 0-1 0 0,0 1 1 0 0,0-1-1 0 0,0 0 1 0 0,0 1-1 0 0,0-1 1 0 0,0 0 0 0 0,0 0-1 0 0,0 1 1 0 0,0-1-1 0 0,0 0 1 0 0,0 1-1 0 0,0-1 1 0 0,0 0-1 0 0,-1 1 1 0 0,1-2-1 0 0,-12-32 870 0 0,10 30-871 0 0,-6-17 98 0 0,4 12-221 0 0,0 0 0 0 0,1 0 0 0 0,-4-16 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72 3297 0 0,'-50'-72'10494'0'0,"55"83"-10203"0"0,0-1 0 0 0,-1 1 0 0 0,4 14 0 0 0,1 5-252 0 0,20 55-159 0 0,-7-20 137 0 0,2 0 0 0 0,41 76 1 0 0,-61-134 58 0 0,-2-2-65 0 0,0-1 1 0 0,1 1-1 0 0,0-1 1 0 0,0 0-1 0 0,6 7 1 0 0,-8-11 35 0 0,0 1 0 0 0,0 0 1 0 0,0 0-1 0 0,0-1 0 0 0,0 1 0 0 0,0 0 0 0 0,0-1 1 0 0,0 1-1 0 0,1-1 0 0 0,-1 1 0 0 0,0-1 0 0 0,0 0 0 0 0,1 1 1 0 0,-1-1-1 0 0,0 0 0 0 0,0 0 0 0 0,1 0 0 0 0,-1 0 1 0 0,0 0-1 0 0,0 0 0 0 0,1 0 0 0 0,-1-1 0 0 0,0 1 1 0 0,0 0-1 0 0,1-1 0 0 0,-1 1 0 0 0,0-1 0 0 0,2 0 1 0 0,-1 0 45 0 0,0-1 0 0 0,-1 1 0 0 0,1 0 1 0 0,0-1-1 0 0,0 1 0 0 0,-1-1 0 0 0,1 1 1 0 0,-1-1-1 0 0,0 0 0 0 0,1 1 0 0 0,-1-1 1 0 0,0 0-1 0 0,0 0 0 0 0,0 0 0 0 0,0 0 1 0 0,-1 0-1 0 0,1 0 0 0 0,0 0 0 0 0,0-4 1 0 0,0-4 146 0 0,0 0 1 0 0,-1 1-1 0 0,-1-15 1 0 0,0-13 214 0 0,2 19-361 0 0,0 1 0 0 0,-2-1 0 0 0,0 1 1 0 0,-4-20-1 0 0,-19-66 16 0 0,12 61-29 0 0,8 11-165 0 0,4 25-144 0 0,0 0 0 0 0,-1 0 0 0 0,0 0 0 0 0,-4-10 0 0 0,2 9-267 0 0,-2-3-2202 0 0,5 10 2597 0 0,0 0-1 0 0,0 0 0 0 0,0 0 1 0 0,0 0-1 0 0,0 0 1 0 0,0 0-1 0 0,0-1 0 0 0,0 1 1 0 0,0 0-1 0 0,0 0 0 0 0,0 0 1 0 0,0 0-1 0 0,0 0 1 0 0,0 0-1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43 162 3505 0 0,'0'1'209'0'0,"0"0"1"0"0,1 0-1 0 0,-1-1 0 0 0,0 1 1 0 0,1 0-1 0 0,-1 0 0 0 0,0-1 1 0 0,1 1-1 0 0,-1 0 1 0 0,1 0-1 0 0,-1-1 0 0 0,1 1 1 0 0,-1 0-1 0 0,1-1 0 0 0,0 1 1 0 0,-1-1-1 0 0,1 1 1 0 0,0-1-1 0 0,-1 1 0 0 0,1-1 1 0 0,1 1-1 0 0,1 0 51 0 0,-1 0 0 0 0,0-1 0 0 0,0 1 0 0 0,1-1 0 0 0,-1 1 0 0 0,0-1-1 0 0,1 0 1 0 0,2 0 0 0 0,0-1-41 0 0,0 1 0 0 0,0-1 0 0 0,0 0 0 0 0,0 0 0 0 0,0-1 1 0 0,0 1-1 0 0,5-4 0 0 0,0 0 380 0 0,-1-1 1 0 0,0 0 0 0 0,0 0-1 0 0,-1-1 1 0 0,15-15 0 0 0,-22 20-496 0 0,0-1 1 0 0,1 1-1 0 0,-1-1 1 0 0,-1 0-1 0 0,1 1 1 0 0,0-1-1 0 0,-1 0 0 0 0,1 0 1 0 0,-1 1-1 0 0,0-1 1 0 0,0 0-1 0 0,0 0 1 0 0,0 0-1 0 0,0 1 1 0 0,-1-1-1 0 0,1 0 1 0 0,-1 0-1 0 0,0 1 1 0 0,0-1-1 0 0,0 0 1 0 0,0 1-1 0 0,0-1 0 0 0,-2-2 1 0 0,0 1-103 0 0,0 0-1 0 0,0 0 1 0 0,-1 1-1 0 0,1-1 1 0 0,-1 1 0 0 0,0 0-1 0 0,0 0 1 0 0,0 0 0 0 0,0 0-1 0 0,0 1 1 0 0,-1 0-1 0 0,1 0 1 0 0,-1 0 0 0 0,0 0-1 0 0,1 1 1 0 0,-1 0 0 0 0,0 0-1 0 0,0 0 1 0 0,0 0-1 0 0,0 1 1 0 0,0 0 0 0 0,0 0-1 0 0,0 0 1 0 0,-5 2 0 0 0,6-2-12 0 0,0 1 1 0 0,1 0 0 0 0,-1 0-1 0 0,0 0 1 0 0,1 1 0 0 0,-1-1-1 0 0,1 1 1 0 0,-1 0 0 0 0,1 0-1 0 0,0 0 1 0 0,0 0 0 0 0,0 1-1 0 0,0-1 1 0 0,0 1 0 0 0,0 0 0 0 0,1-1-1 0 0,0 1 1 0 0,-1 1 0 0 0,1-1-1 0 0,0 0 1 0 0,0 0 0 0 0,1 1-1 0 0,-1-1 1 0 0,1 1 0 0 0,0 0-1 0 0,-1-1 1 0 0,2 1 0 0 0,-1 0-1 0 0,0 0 1 0 0,1-1 0 0 0,-1 6 0 0 0,2-4 9 0 0,-1 1 0 0 0,1 0 0 0 0,0 0 0 0 0,1-1 0 0 0,-1 1 0 0 0,1-1 0 0 0,0 1 1 0 0,0-1-1 0 0,1 0 0 0 0,0 0 0 0 0,4 7 0 0 0,-1-3 0 0 0,0-1 0 0 0,1 0 0 0 0,0 0 0 0 0,0-1 0 0 0,12 10 0 0 0,-15-14-275 0 0,1 1 1 0 0,0-1-1 0 0,0 0 1 0 0,0-1-1 0 0,0 1 1 0 0,0-1-1 0 0,1 0 0 0 0,-1 0 1 0 0,1-1-1 0 0,-1 1 1 0 0,1-1-1 0 0,-1 0 1 0 0,1-1-1 0 0,0 0 0 0 0,0 1 1 0 0,-1-2-1 0 0,11 0 1 0 0,-4-2-411 0 0,-1-1 0 0 0,1 1 0 0 0,-1-2 0 0 0,0 1 0 0 0,0-2 0 0 0,-1 1 0 0 0,15-11 0 0 0,-13 8 337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117 231 2369 0 0,'0'7'5720'0'0,"0"1"-173"0"0,-1-8-5410 0 0,0 0 1 0 0,1 1-1 0 0,-1-2 1 0 0,0 1-1 0 0,1 0 1 0 0,-1 0-1 0 0,0 0 1 0 0,1 0-1 0 0,-1 0 1 0 0,0 0-1 0 0,1-1 1 0 0,-1 1-1 0 0,0 0 1 0 0,1-1 0 0 0,-1 1-1 0 0,1 0 1 0 0,-1-1-1 0 0,1 1 1 0 0,-2-1-1 0 0,-5-4 474 0 0,0 0 0 0 0,1-1 0 0 0,-1 0 0 0 0,1 0 0 0 0,0-1 0 0 0,0 1 0 0 0,1-1 0 0 0,-7-13 0 0 0,5 8-526 0 0,0 0 0 0 0,1-1 0 0 0,1 1 0 0 0,-7-24 0 0 0,11 33-176 0 0,0 0 0 0 0,1 0 0 0 0,-1 0 0 0 0,1 1 0 0 0,0-1 0 0 0,0 0 0 0 0,0 0 0 0 0,0 0-1 0 0,0 0 1 0 0,0 0 0 0 0,1 0 0 0 0,0 0 0 0 0,-1 0 0 0 0,1 1 0 0 0,0-1 0 0 0,0 0 0 0 0,1 0 0 0 0,-1 1 0 0 0,1-1 0 0 0,-1 1 0 0 0,1-1 0 0 0,0 1 0 0 0,0 0-1 0 0,0 0 1 0 0,0 0 0 0 0,0 0 0 0 0,0 0 0 0 0,0 0 0 0 0,1 0 0 0 0,-1 1 0 0 0,1-1 0 0 0,0 1 0 0 0,-1 0 0 0 0,1 0 0 0 0,0 0 0 0 0,0 0 0 0 0,-1 0 0 0 0,1 1-1 0 0,0-1 1 0 0,0 1 0 0 0,4-1 0 0 0,3 1-1617 0 0,1 1 1 0 0,-1-1-1 0 0,1 2 0 0 0,15 3 0 0 0,-13-2-2237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41 2713 0 0,'0'-1'544'0'0,"0"0"1"0"0,0 0 0 0 0,-1-1-1 0 0,1 1 1 0 0,0 0 0 0 0,0 0 0 0 0,-1 0-1 0 0,1 0 1 0 0,-1 0 0 0 0,1 0-1 0 0,-1 0 1 0 0,1 0 0 0 0,-1 0-1 0 0,0 0 1 0 0,1 0 0 0 0,-1 0 0 0 0,0 1-1 0 0,0-1 1 0 0,-2-1 0 0 0,1 0-90 0 0,-1 0 1 0 0,0 0 0 0 0,0 1 0 0 0,-1-1-1 0 0,1 1 1 0 0,-6-1 0 0 0,-2-1-203 0 0,-1 1 1 0 0,1 1 0 0 0,-13-1 0 0 0,17 2-267 0 0,-1 0 1 0 0,1 0-1 0 0,-1 1 1 0 0,1 0-1 0 0,0 0 1 0 0,-1 1-1 0 0,1 0 1 0 0,0 0-1 0 0,0 0 0 0 0,0 1 1 0 0,0 0-1 0 0,0 1 1 0 0,1-1-1 0 0,-12 9 1 0 0,18-11-23 0 0,-1 0 1 0 0,1 0 0 0 0,0-1-1 0 0,-1 1 1 0 0,1 0 0 0 0,0 0-1 0 0,-1 0 1 0 0,1-1 0 0 0,0 1-1 0 0,0 0 1 0 0,0 0 0 0 0,0 0-1 0 0,-1 0 1 0 0,1 0 0 0 0,1 0-1 0 0,-1-1 1 0 0,0 1-1 0 0,0 0 1 0 0,0 0 0 0 0,0 0-1 0 0,1 0 1 0 0,-1 0 0 0 0,0-1-1 0 0,1 1 1 0 0,-1 0 0 0 0,0 0-1 0 0,1 0 1 0 0,-1-1 0 0 0,1 1-1 0 0,1 1 1 0 0,-1 0-11 0 0,0 0 0 0 0,0 0 0 0 0,1-1 0 0 0,-1 1 0 0 0,1 0 0 0 0,0-1-1 0 0,-1 1 1 0 0,1-1 0 0 0,0 1 0 0 0,0-1 0 0 0,4 2 0 0 0,46 10-4 0 0,25 7-48 0 0,-69-17 111 0 0,1 1 1 0 0,-1-1 0 0 0,0 1 0 0 0,0 0 0 0 0,0 1 0 0 0,9 8-1 0 0,3 7 289 0 0,-20-19-238 0 0,1 0 0 0 0,-1-1 0 0 0,1 1 0 0 0,-1-1 1 0 0,0 1-1 0 0,0 0 0 0 0,1-1 0 0 0,-1 1 0 0 0,0 0 0 0 0,0 0 0 0 0,0-1 1 0 0,0 1-1 0 0,0 0 0 0 0,0-1 0 0 0,0 1 0 0 0,0 0 0 0 0,0-1 1 0 0,0 1-1 0 0,0 0 0 0 0,0 0 0 0 0,0-1 0 0 0,0 1 0 0 0,-1 0 0 0 0,1-1 1 0 0,0 1-1 0 0,-1 0 0 0 0,1-1 0 0 0,0 1 0 0 0,-1-1 0 0 0,1 1 0 0 0,-2 0 1 0 0,-4 6 886 0 0,4-5-824 0 0,1 0-1 0 0,-1-1 1 0 0,0 1 0 0 0,1 0 0 0 0,-1-1-1 0 0,0 0 1 0 0,0 1 0 0 0,0-1 0 0 0,0 0-1 0 0,0 0 1 0 0,0 0 0 0 0,-1 0 0 0 0,1 0-1 0 0,-4 0 1 0 0,-5 1-161 0 0,-1 0-1 0 0,0-1 0 0 0,0 0 1 0 0,0-1-1 0 0,0 0 0 0 0,0-1 1 0 0,0 0-1 0 0,1-1 1 0 0,-1-1-1 0 0,0 0 0 0 0,1 0 1 0 0,0-1-1 0 0,-18-9 0 0 0,28 13-39 0 0,1 0-1 0 0,-1 0 0 0 0,1-1 0 0 0,0 1 0 0 0,-1 0 0 0 0,1-1 0 0 0,-1 1 1 0 0,1 0-1 0 0,0-1 0 0 0,-1 1 0 0 0,1-1 0 0 0,0 1 0 0 0,-1-1 0 0 0,1 1 1 0 0,0 0-1 0 0,0-1 0 0 0,-1 1 0 0 0,1-1 0 0 0,0 1 0 0 0,0-1 0 0 0,0 1 1 0 0,0-1-1 0 0,0 1 0 0 0,-1-1 0 0 0,1 0 0 0 0,0 1 0 0 0,0-1 0 0 0,0 1 1 0 0,1-1-1 0 0,6-15-2558 0 0,-1 6 1279 0 0,-3 6 840 0 0,0 1-1 0 0,0-1 0 0 0,0 1 1 0 0,0 0-1 0 0,1 0 0 0 0,-1 0 1 0 0,1 0-1 0 0,0 0 0 0 0,0 1 1 0 0,6-4-1 0 0,-4 3-632 0 0,10-6-2849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2497 0 0,'-5'5'6842'0'0,"5"-5"-6679"0"0,4 12 2915 0 0,13 14-1593 0 0,-15-23-979 0 0,1 2-369 0 0,-1 1 0 0 0,1 0 1 0 0,-1 0-1 0 0,0 0 0 0 0,-1 0 0 0 0,1 0 0 0 0,0 7 1 0 0,6 21-166 0 0,-5-25-231 0 0,1 1 54 0 0,-1-1 0 0 0,9 16 0 0 0,-10-23-557 0 0,-1 1 1 0 0,1-1 0 0 0,0 0 0 0 0,-1 0-1 0 0,1 0 1 0 0,0 0 0 0 0,1 0-1 0 0,2 3 1 0 0,1-2-1073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10330 0 0,'-2'-1'255'0'0,"1"-1"1"0"0,-1 0-1 0 0,1 0 0 0 0,-1 1 1 0 0,1-1-1 0 0,0 0 0 0 0,0 0 0 0 0,0-1 1 0 0,0 1-1 0 0,0 0 0 0 0,0-2 1 0 0,0-7-1029 0 0,4 10-39 0 0,5 8 521 0 0,20 24-2852 0 0,-16-20 1986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6305 0 0,'-1'1'177'0'0,"0"0"-1"0"0,0 0 1 0 0,1 0-1 0 0,-1 1 1 0 0,1-1-1 0 0,-1 0 1 0 0,1 0-1 0 0,0 1 1 0 0,-1-1-1 0 0,1 0 1 0 0,0 1-1 0 0,0-1 1 0 0,0 0-1 0 0,0 1 1 0 0,0-1-1 0 0,0 0 1 0 0,0 1-1 0 0,0-1 1 0 0,1 0-1 0 0,0 3 1 0 0,0-2-28 0 0,0 0 0 0 0,0 1 0 0 0,1-1 0 0 0,-1 0-1 0 0,1 0 1 0 0,-1 1 0 0 0,1-1 0 0 0,0-1 0 0 0,4 5 0 0 0,0-2 42 0 0,0 0-1 0 0,0 0 0 0 0,0 0 0 0 0,1-1 1 0 0,0 0-1 0 0,11 4 0 0 0,-9-5 12 0 0,0 0-1 0 0,0-1 0 0 0,1 0 1 0 0,-1 0-1 0 0,17-2 0 0 0,-20 1-22 0 0,-1-1-1 0 0,0 1 0 0 0,0-1 1 0 0,1-1-1 0 0,-1 1 1 0 0,0-1-1 0 0,0 0 0 0 0,0 0 1 0 0,0 0-1 0 0,-1-1 1 0 0,7-3-1 0 0,-10 4-21 0 0,1 1 0 0 0,0-1 0 0 0,-1 1 0 0 0,1-1-1 0 0,-1 1 1 0 0,1-1 0 0 0,-1 0 0 0 0,0 0 0 0 0,0 0 0 0 0,0 0 0 0 0,0 0 0 0 0,0 0-1 0 0,0 0 1 0 0,-1 0 0 0 0,1 0 0 0 0,-1 0 0 0 0,1-4 0 0 0,-1 3-15 0 0,0-1 0 0 0,0 1 0 0 0,-1 0 0 0 0,1 0 0 0 0,-1 0 0 0 0,0 0 1 0 0,0 0-1 0 0,0 0 0 0 0,-1 0 0 0 0,1 0 0 0 0,-2-3 0 0 0,-5-5 84 0 0,-1 0 0 0 0,0 1 0 0 0,0 0 0 0 0,-16-14 0 0 0,20 19-217 0 0,0 1-121 0 0,0 0 0 0 0,1-1 0 0 0,-2 2-1 0 0,1-1 1 0 0,0 1 0 0 0,-10-5 0 0 0,12 7 13 0 0,1 0 1 0 0,0 1-1 0 0,-1-1 0 0 0,1 1 0 0 0,-1 0 1 0 0,1-1-1 0 0,-1 1 0 0 0,1 0 1 0 0,-1 0-1 0 0,1 1 0 0 0,0-1 0 0 0,-1 1 1 0 0,1-1-1 0 0,-1 1 0 0 0,1 0 1 0 0,0-1-1 0 0,-1 1 0 0 0,1 1 0 0 0,0-1 1 0 0,-3 2-1 0 0,3-2-6 0 0,0 0-1 0 0,0 1 0 0 0,0-1 1 0 0,0 1-1 0 0,0-1 1 0 0,1 1-1 0 0,-1-1 1 0 0,0 1-1 0 0,1 0 1 0 0,0 0-1 0 0,-1 0 1 0 0,1 0-1 0 0,0 0 1 0 0,0 0-1 0 0,0 0 1 0 0,0 0-1 0 0,0 0 1 0 0,1 1-1 0 0,-1-1 1 0 0,1 0-1 0 0,-1 0 0 0 0,1 1 1 0 0,0-1-1 0 0,0 0 1 0 0,0 3-1 0 0,1 0-335 0 0,0-1-1 0 0,0 0 0 0 0,1 0 1 0 0,-1 0-1 0 0,1 0 0 0 0,0 0 0 0 0,0 0 1 0 0,0 0-1 0 0,1-1 0 0 0,-1 1 1 0 0,1-1-1 0 0,5 6 0 0 0,19 17-3997 0 0,-11-12 4037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9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58 185 3961 0 0,'-2'21'3584'0'0,"3"-17"-3396"0"0,-1 0 1 0 0,1-1-1 0 0,0 1 0 0 0,0 0 1 0 0,0 0-1 0 0,0-1 0 0 0,1 1 1 0 0,0 0-1 0 0,0-1 0 0 0,2 4 1 0 0,0-1-109 0 0,0 0 0 0 0,0 0 1 0 0,0 0-1 0 0,1-1 0 0 0,0 0 1 0 0,0 0-1 0 0,1 0 0 0 0,-1 0 1 0 0,1-1-1 0 0,0 0 0 0 0,0 0 1 0 0,1-1-1 0 0,-1 1 0 0 0,1-1 0 0 0,-1-1 1 0 0,1 1-1 0 0,0-1 0 0 0,0-1 1 0 0,0 1-1 0 0,0-1 0 0 0,0 0 1 0 0,1-1-1 0 0,-1 1 0 0 0,0-2 1 0 0,0 1-1 0 0,1-1 0 0 0,-1 0 1 0 0,0 0-1 0 0,0-1 0 0 0,8-3 1 0 0,-13 4 7 0 0,0 0 0 0 0,0 0 0 0 0,0 0 0 0 0,0-1 0 0 0,0 1 0 0 0,0-1 0 0 0,0 0 0 0 0,0 0 0 0 0,-1 1 0 0 0,1-1 0 0 0,1-3 0 0 0,14-23 1077 0 0,-16 25-1020 0 0,0 0 0 0 0,0 0 0 0 0,0 0 0 0 0,0 0-1 0 0,-1-1 1 0 0,1 1 0 0 0,-1 0 0 0 0,0 0 0 0 0,0-1-1 0 0,-1-4 1 0 0,-6-33 901 0 0,6 35-912 0 0,-1-5 75 0 0,-1 0 0 0 0,-1 0 0 0 0,0 0 0 0 0,0 1 0 0 0,-1 0 0 0 0,-11-19 1 0 0,10 22-214 0 0,1 0 0 0 0,-1 0 1 0 0,-1 0-1 0 0,1 0 0 0 0,-1 1 1 0 0,-1 0-1 0 0,1 1 1 0 0,-15-9-1 0 0,14 9-153 0 0,0 1 0 0 0,-1 1-1 0 0,1 0 1 0 0,-1 0 0 0 0,1 0 0 0 0,-1 1 0 0 0,0 0-1 0 0,0 1 1 0 0,-15-1 0 0 0,19 2 41 0 0,1 1 0 0 0,-1-1-1 0 0,1 1 1 0 0,0-1 0 0 0,-1 1 0 0 0,1 1-1 0 0,0-1 1 0 0,0 0 0 0 0,0 1 0 0 0,-1 0 0 0 0,2 0-1 0 0,-1 0 1 0 0,0 1 0 0 0,0-1 0 0 0,1 1-1 0 0,-1 0 1 0 0,1 0 0 0 0,0 0 0 0 0,0 0 0 0 0,0 1-1 0 0,-3 5 1 0 0,4-7-99 0 0,1 1 0 0 0,0-1 1 0 0,0 1-1 0 0,0-1 0 0 0,0 1 0 0 0,0 0 0 0 0,0 0 0 0 0,1-1 0 0 0,0 1 1 0 0,-1 0-1 0 0,1 0 0 0 0,0 0 0 0 0,0-1 0 0 0,0 1 0 0 0,1 0 0 0 0,-1 0 1 0 0,1-1-1 0 0,1 5 0 0 0,4 8-1208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5929 0 0,'-6'-3'2251'0'0,"-16"-3"1656"0"0,21 6-3514 0 0,2 8-168 0 0,1 0 0 0 0,0 0 1 0 0,0-1-1 0 0,1 1 0 0 0,0-1 0 0 0,0 0 0 0 0,6 9 0 0 0,6 15 85 0 0,3 18 1 0 0,10 23 138 0 0,-24-64 1996 0 0,-4-15-1181 0 0,-6-18-658 0 0,6 24-585 0 0,-1-4 7 0 0,-3-9 14 0 0,1 0-1 0 0,0-1 1 0 0,1 0-1 0 0,0-23 1 0 0,2 35-51 0 0,0-1 1 0 0,1 1-1 0 0,-1 0 1 0 0,1-1-1 0 0,0 1 1 0 0,0 0-1 0 0,0 0 0 0 0,0 0 1 0 0,1-1-1 0 0,-1 1 1 0 0,3-3-1 0 0,-2 4-4 0 0,-1 0-1 0 0,1 0 0 0 0,0 1 1 0 0,0-1-1 0 0,0 1 0 0 0,0-1 1 0 0,0 1-1 0 0,0 0 1 0 0,0-1-1 0 0,0 1 0 0 0,0 0 1 0 0,1 1-1 0 0,-1-1 0 0 0,0 0 1 0 0,1 1-1 0 0,-1-1 0 0 0,4 1 1 0 0,-2-1 15 0 0,-1 1-1 0 0,0 1 1 0 0,0-1 0 0 0,0 0 0 0 0,0 1-1 0 0,0 0 1 0 0,0-1 0 0 0,0 1 0 0 0,0 0-1 0 0,0 1 1 0 0,0-1 0 0 0,0 0 0 0 0,-1 1-1 0 0,1 0 1 0 0,2 2 0 0 0,0-1-31 0 0,-1 1 1 0 0,1 1-1 0 0,-1-1 0 0 0,0 1 1 0 0,0-1-1 0 0,6 11 1 0 0,-9-14 15 0 0,-1 0 0 0 0,1 0 0 0 0,-1 0 0 0 0,0 0 0 0 0,1 0 1 0 0,-1 0-1 0 0,0 0 0 0 0,0 0 0 0 0,0 0 0 0 0,0 0 0 0 0,0 0 0 0 0,0 0 0 0 0,0 0 1 0 0,0 2-1 0 0,0-2-1 0 0,0 0 1 0 0,0 1 0 0 0,0-1 0 0 0,0 0 0 0 0,0 1-1 0 0,0-1 1 0 0,0 0 0 0 0,0 0 0 0 0,1 1-1 0 0,0 1 1 0 0,1 0-29 0 0,-1 1 0 0 0,1-1 0 0 0,1 0 1 0 0,-1 0-1 0 0,0 0 0 0 0,1 0 0 0 0,-1 0 0 0 0,6 4 0 0 0,-3-3-4 0 0,-4-3 3 0 0,-1 1-1 0 0,1-1 1 0 0,0 0-1 0 0,0 1 1 0 0,-1-1 0 0 0,1 1-1 0 0,-1-1 1 0 0,1 1-1 0 0,-1-1 1 0 0,0 1-1 0 0,0-1 1 0 0,1 1-1 0 0,-1-1 1 0 0,0 1-1 0 0,0 0 1 0 0,-1-1-1 0 0,1 1 1 0 0,0-1-1 0 0,0 1 1 0 0,-1-1 0 0 0,1 1-1 0 0,-1-1 1 0 0,0 2-1 0 0,-2 12-644 0 0,3-14 634 0 0,0-1-1 0 0,0 1 1 0 0,0-1-1 0 0,0 1 1 0 0,0 0 0 0 0,0-1-1 0 0,0 1 1 0 0,0-1-1 0 0,0 1 1 0 0,0-1-1 0 0,-1 1 1 0 0,1 0-1 0 0,0-1 1 0 0,0 1-1 0 0,-1-1 1 0 0,1 1-1 0 0,0-1 1 0 0,-1 1 0 0 0,1-1-1 0 0,0 0 1 0 0,-1 1-1 0 0,1-1 1 0 0,-1 1-1 0 0,1-1 1 0 0,-1 0-1 0 0,1 1 1 0 0,-1-1-1 0 0,1 0 1 0 0,-1 1 0 0 0,1-1-1 0 0,-1 0 1 0 0,1 0-1 0 0,-1 0 1 0 0,1 1-1 0 0,-1-1 1 0 0,0 0-1 0 0,1 0 1 0 0,-1 0-1 0 0,1 0 1 0 0,-1 0-1 0 0,0 0 1 0 0,1 0 0 0 0,-1 0-1 0 0,1 0 1 0 0,-1-1-1 0 0,1 1 1 0 0,-1 0-1 0 0,0 0 1 0 0,1 0-1 0 0,-1-1 1 0 0,-3 0-113 0 0,1-1 0 0 0,0 0 0 0 0,0 1-1 0 0,0-1 1 0 0,0 0 0 0 0,0 0 0 0 0,-3-4 0 0 0,6 6 166 0 0,-1-1-1 0 0,1 0 1 0 0,0 1-1 0 0,0-1 1 0 0,0 1-1 0 0,0-1 1 0 0,0 1-1 0 0,0-1 1 0 0,0 1-1 0 0,0-1 1 0 0,0 1 0 0 0,0-1-1 0 0,0 1 1 0 0,0-1-1 0 0,0 0 1 0 0,0 1-1 0 0,0-1 1 0 0,1 1-1 0 0,-1-1 1 0 0,0 1-1 0 0,0-1 1 0 0,1 1-1 0 0,-1-1 1 0 0,0 1-1 0 0,1 0 1 0 0,-1-1 0 0 0,0 1-1 0 0,1-1 1 0 0,-1 1-1 0 0,1-1 1 0 0,14-11-5 0 0,61-11 269 0 0,-50 16 63 0 0,-1-1 0 0 0,29-13 0 0 0,-35 15 65 0 0,-14 5-284 0 0,1-1 0 0 0,-1 0 1 0 0,1 0-1 0 0,5-3 1 0 0,-10 4-43 0 0,0 1 0 0 0,-1 0 0 0 0,1-1 0 0 0,0 1 1 0 0,-1-1-1 0 0,1 1 0 0 0,-1-1 0 0 0,1 1 1 0 0,0-1-1 0 0,-1 1 0 0 0,1-1 0 0 0,-1 0 0 0 0,0 1 1 0 0,1-1-1 0 0,-1 0 0 0 0,0 1 0 0 0,1-1 0 0 0,-1 0 1 0 0,0 0-1 0 0,1 1 0 0 0,-1-1 0 0 0,0 0 0 0 0,0 0 1 0 0,0 1-1 0 0,0-1 0 0 0,0 0 0 0 0,0 0 0 0 0,0 1 1 0 0,0-1-1 0 0,0 0 0 0 0,0 0 0 0 0,-1 0 1 0 0,1 1-1 0 0,0-1 0 0 0,0 0 0 0 0,-1 0 0 0 0,-3-4 135 0 0,0 1 0 0 0,-1 0 0 0 0,0 0-1 0 0,1 0 1 0 0,-1 1 0 0 0,-1-1 0 0 0,1 1-1 0 0,-7-3 1 0 0,4 4-271 0 0,0-1 0 0 0,0 1-1 0 0,0 0 1 0 0,0 1 0 0 0,-1 0 0 0 0,1 0 0 0 0,0 1-1 0 0,-15 1 1 0 0,19-1 48 0 0,0 1-1 0 0,1-1 1 0 0,-1 1-1 0 0,0 0 1 0 0,0 1 0 0 0,0-1-1 0 0,1 1 1 0 0,-1-1-1 0 0,-3 4 1 0 0,5-4 33 0 0,0 0 1 0 0,1 0-1 0 0,-1 1 1 0 0,1-1-1 0 0,-1 1 1 0 0,1-1-1 0 0,0 1 1 0 0,-1 0-1 0 0,1 0 1 0 0,0-1-1 0 0,0 1 1 0 0,0 0-1 0 0,1 0 1 0 0,-1 0-1 0 0,0 0 0 0 0,1 0 1 0 0,-1 0-1 0 0,1 3 1 0 0,0-2-4 0 0,0 1 1 0 0,0-1 0 0 0,1 1-1 0 0,-1 0 1 0 0,1-1-1 0 0,0 1 1 0 0,0-1-1 0 0,0 1 1 0 0,1-1-1 0 0,-1 0 1 0 0,1 1 0 0 0,0-1-1 0 0,0 0 1 0 0,0 0-1 0 0,3 4 1 0 0,2 0 9 0 0,0 1 1 0 0,0-1 0 0 0,0 0 0 0 0,12 8-1 0 0,-10-9-118 0 0,0 0 0 0 0,0 0 0 0 0,1-1 0 0 0,18 8 0 0 0,-20-11-679 0 0,-1 0 0 0 0,0-1-1 0 0,0 1 1 0 0,1-2 0 0 0,-1 1-1 0 0,0-1 1 0 0,1 0-1 0 0,9-1 1 0 0,-1-1-2435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10538 0 0,'1'-8'3688'0'0,"-1"8"-3705"0"0,0-1 0 0 0,1 1-1 0 0,-1 0 1 0 0,0-1-1 0 0,0 1 1 0 0,0 0-1 0 0,1 0 1 0 0,-1-1-1 0 0,0 1 1 0 0,1 0-1 0 0,-1-1 1 0 0,0 1-1 0 0,0 0 1 0 0,1 0-1 0 0,-1 0 1 0 0,0-1-1 0 0,1 1 1 0 0,-1 0-1 0 0,1 0 1 0 0,-1 0-1 0 0,0 0 1 0 0,1 0-1 0 0,-1-1 1 0 0,0 1-1 0 0,1 0 1 0 0,-1 0-1 0 0,1 0 1 0 0,-1 0-1 0 0,0 0 1 0 0,1 0-1 0 0,0 1 1 0 0,-1-1-158 0 0,1 0 0 0 0,-1 0 0 0 0,0 0-1 0 0,1 0 1 0 0,-1 0 0 0 0,0 0 0 0 0,1 0 0 0 0,-1 1 0 0 0,0-1 0 0 0,1 0 0 0 0,-1 0-1 0 0,0 0 1 0 0,1 1 0 0 0,-1-1 0 0 0,0 0 0 0 0,0 0 0 0 0,1 1 0 0 0,-1-1 0 0 0,0 0-1 0 0,0 0 1 0 0,1 1 0 0 0,-1 0 0 0 0,3 1-1070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8:5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3737 0 0,'-1'2'6985'0'0,"-1"1"-6257"0"0,3-1 649 0 0,0 1-825 0 0,3-1-56 0 0,-4 0-400 0 0,2 1-104 0 0,-5-3-16 0 0,-2 2-16 0 0,5 0 88 0 0,2 1-224 0 0,4 1-120 0 0,-2-1-128 0 0,1 0-1113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23 118 10090 0 0,'0'1'144'0'0,"0"1"0"0"0,0-1-1 0 0,1 1 1 0 0,-1-1 0 0 0,0 0 0 0 0,1 1 0 0 0,-1-1-1 0 0,1 0 1 0 0,-1 0 0 0 0,1 1 0 0 0,0-1-1 0 0,-1 0 1 0 0,1 0 0 0 0,0 0 0 0 0,0 0 0 0 0,0 0-1 0 0,2 2 1 0 0,-1-1 35 0 0,1 1 0 0 0,0-1 0 0 0,0-1 1 0 0,1 1-1 0 0,-1 0 0 0 0,7 1 0 0 0,0 0 128 0 0,1 0 1 0 0,0-1-1 0 0,19 2 1 0 0,-20-4-100 0 0,0 0-1 0 0,-1-1 1 0 0,1 0 0 0 0,12-3-1 0 0,-16 3-62 0 0,-1 0-1 0 0,0-1 0 0 0,0 1 1 0 0,0-1-1 0 0,0 0 0 0 0,-1-1 1 0 0,1 1-1 0 0,-1-1 0 0 0,7-5 1 0 0,-10 7-40 0 0,0-1-1 0 0,0 1 1 0 0,0-1 0 0 0,0 0 0 0 0,0 1-1 0 0,0-1 1 0 0,-1 0 0 0 0,1 1 0 0 0,-1-1-1 0 0,0 0 1 0 0,1 0 0 0 0,-1 1 0 0 0,0-1-1 0 0,0 0 1 0 0,0 0 0 0 0,0 0 0 0 0,0 1-1 0 0,-1-1 1 0 0,1 0 0 0 0,0 0 0 0 0,-1 1-1 0 0,1-1 1 0 0,-1 0 0 0 0,0 1 0 0 0,1-1-1 0 0,-1 0 1 0 0,-2-2 0 0 0,-1-3 148 0 0,0 0-1 0 0,-1 0 1 0 0,0 0 0 0 0,-9-10 0 0 0,9 13-280 0 0,-1-1 0 0 0,1 1 0 0 0,-1 0 1 0 0,0 1-1 0 0,0-1 0 0 0,0 1 1 0 0,0 1-1 0 0,-1-1 0 0 0,1 1 0 0 0,-1 0 1 0 0,0 0-1 0 0,1 1 0 0 0,-9-1 0 0 0,9 1-85 0 0,0 0-1 0 0,1 1 0 0 0,-1 0 0 0 0,0 0 0 0 0,0 1 0 0 0,1 0 0 0 0,-1 0 0 0 0,0 0 0 0 0,1 0 0 0 0,-1 1 0 0 0,1 0 0 0 0,0 0 1 0 0,-1 0-1 0 0,1 1 0 0 0,0 0 0 0 0,-5 4 0 0 0,9-6 5 0 0,-1 0 0 0 0,1 0 0 0 0,0 0 0 0 0,0 0 0 0 0,0 0 0 0 0,-1 1 0 0 0,1-1 1 0 0,1 0-1 0 0,-1 1 0 0 0,0-1 0 0 0,0 1 0 0 0,0-1 0 0 0,1 1 0 0 0,-1-1 0 0 0,1 1 0 0 0,-1 0 0 0 0,1-1 0 0 0,0 1 0 0 0,-1 0 1 0 0,1-1-1 0 0,0 1 0 0 0,0 0 0 0 0,0-1 0 0 0,0 1 0 0 0,1 0 0 0 0,-1-1 0 0 0,0 1 0 0 0,1 0 0 0 0,-1-1 0 0 0,1 1 0 0 0,0 1 0 0 0,2 2-380 0 0,0-1-1 0 0,-1 0 1 0 0,2 0-1 0 0,-1 0 1 0 0,0-1-1 0 0,1 1 0 0 0,-1-1 1 0 0,1 0-1 0 0,5 4 1 0 0,6 3-1270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57 114 5913 0 0,'0'0'165'0'0,"0"-1"0"0"0,-1 1 0 0 0,1 0 0 0 0,0 0 0 0 0,-1 0 0 0 0,1 0 0 0 0,0-1 0 0 0,-1 1 0 0 0,1 0 0 0 0,0 0 0 0 0,-1 0 0 0 0,1 0 0 0 0,-1 0 0 0 0,1 0 0 0 0,0 0 0 0 0,-1 0 0 0 0,1 0 0 0 0,0 0 0 0 0,-1 0 0 0 0,1 0 0 0 0,0 1 0 0 0,-1-1 0 0 0,1 0 0 0 0,0 0 0 0 0,-1 0 0 0 0,1 0 0 0 0,0 1-1 0 0,-1-1 1 0 0,1 0 0 0 0,0 0 0 0 0,0 0 0 0 0,-1 1 0 0 0,1-1 0 0 0,-1 1 0 0 0,8 11 466 0 0,-1-5-400 0 0,18 43 2971 0 0,-24-50-3082 0 0,-1 0 0 0 0,1 0 0 0 0,-1 0 0 0 0,1 0 0 0 0,-1 0-1 0 0,1 0 1 0 0,-1-1 0 0 0,1 1 0 0 0,0 0 0 0 0,-1 0-1 0 0,1 0 1 0 0,-1 0 0 0 0,1-1 0 0 0,-1 1 0 0 0,1 0 0 0 0,0 0-1 0 0,-1-1 1 0 0,1 1 0 0 0,0 0 0 0 0,-1-1 0 0 0,1 1 0 0 0,0 0-1 0 0,-1-1 1 0 0,1 0 0 0 0,-13-10 739 0 0,-9-11 248 0 0,17 18-931 0 0,1 0 0 0 0,0-1 0 0 0,0 1 0 0 0,0-1 0 0 0,0 1-1 0 0,-3-8 1 0 0,6 10-175 0 0,0 0 0 0 0,0-1 0 0 0,1 1 0 0 0,-1 0 0 0 0,1 0 0 0 0,-1-1 0 0 0,1 1 0 0 0,0 0 0 0 0,0 0 0 0 0,0-1-1 0 0,0 1 1 0 0,1 0 0 0 0,-1 0 0 0 0,1-1 0 0 0,-1 1 0 0 0,1 0 0 0 0,0 0 0 0 0,-1 0 0 0 0,1 0 0 0 0,0 0 0 0 0,2-2 0 0 0,0-1-58 0 0,0 1-1 0 0,0 0 1 0 0,0 0 0 0 0,0 1 0 0 0,1-1 0 0 0,0 1-1 0 0,0-1 1 0 0,0 1 0 0 0,0 0 0 0 0,0 1 0 0 0,0-1 0 0 0,1 1-1 0 0,-1 0 1 0 0,1 0 0 0 0,0 0 0 0 0,0 1 0 0 0,0-1-1 0 0,6 0 1 0 0,-3 1-404 0 0,0 0-1 0 0,-1 1 1 0 0,1-1-1 0 0,14 3 0 0 0,-16-2-808 0 0,1 1-1 0 0,-1 1 0 0 0,0-1 0 0 0,0 1 0 0 0,10 5 0 0 0,-6-3-24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3873 0 0,'-1'1'269'0'0,"1"-1"0"0"0,-1 1 0 0 0,1-1 0 0 0,-1 1-1 0 0,1-1 1 0 0,0 1 0 0 0,-1 0 0 0 0,1-1 0 0 0,-1 1 0 0 0,1 0 0 0 0,0-1 0 0 0,0 1 0 0 0,-1 0 0 0 0,1-1 0 0 0,0 1 0 0 0,0 0-1 0 0,0-1 1 0 0,0 1 0 0 0,0 0 0 0 0,0 0 0 0 0,0-1 0 0 0,0 1 0 0 0,0 0 0 0 0,0-1 0 0 0,0 1 0 0 0,0 0 0 0 0,1-1 0 0 0,-1 1-1 0 0,0 0 1 0 0,1 1 0 0 0,14 24 1098 0 0,-7-13-863 0 0,-6-7-497 0 0,6 11-203 0 0,-1 0 1 0 0,6 20-1 0 0,-5-19-4662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 9578 0 0,'-7'-5'752'0'0,"1"4"1545"0"0,2-2-2025 0 0,0 0-144 0 0,1 0-24 0 0,-2 0 56 0 0,5 2-488 0 0,3 4 32 0 0,2-1-168 0 0,-1 3-529 0 0,-3 1 841 0 0,5 1-176 0 0,2 3-1568 0 0,-2 1 1240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40 106 6961 0 0,'0'1'159'0'0,"-1"1"-1"0"0,1-1 0 0 0,0 1 0 0 0,-1-1 0 0 0,1 0 0 0 0,0 1 0 0 0,0-1 0 0 0,0 1 0 0 0,0-1 0 0 0,0 1 0 0 0,0-1 0 0 0,0 1 0 0 0,1-1 1 0 0,-1 1-1 0 0,0-1 0 0 0,1 1 0 0 0,-1-1 0 0 0,1 0 0 0 0,0 1 0 0 0,-1-1 0 0 0,1 0 0 0 0,0 1 0 0 0,0-1 0 0 0,0 0 0 0 0,0 0 0 0 0,0 0 0 0 0,0 0 1 0 0,1 1-1 0 0,1 0-35 0 0,0 0 0 0 0,0-1 0 0 0,0 0 0 0 0,0 0 1 0 0,0 0-1 0 0,1 0 0 0 0,-1 0 0 0 0,0 0 1 0 0,0-1-1 0 0,1 1 0 0 0,5-1 0 0 0,2 0 57 0 0,1 0 154 0 0,1 0 0 0 0,0-1 0 0 0,-1 0 0 0 0,19-4 0 0 0,-30 4-248 0 0,0 1 1 0 0,1-1-1 0 0,-1 0 0 0 0,0 0 1 0 0,0 0-1 0 0,1 0 1 0 0,-1 0-1 0 0,0 0 0 0 0,0 0 1 0 0,0 0-1 0 0,0 0 0 0 0,0 0 1 0 0,-1 0-1 0 0,1-1 1 0 0,0 1-1 0 0,0 0 0 0 0,-1-1 1 0 0,1 1-1 0 0,-1-1 0 0 0,1 1 1 0 0,-1 0-1 0 0,0-1 1 0 0,1 1-1 0 0,-1-1 0 0 0,0 1 1 0 0,0-1-1 0 0,0-2 1 0 0,0 1 32 0 0,0-1 1 0 0,-1 1 0 0 0,1-1 0 0 0,-1 1 0 0 0,1-1-1 0 0,-1 1 1 0 0,0-1 0 0 0,0 1 0 0 0,-1-1 0 0 0,-2-5 0 0 0,0 3-143 0 0,-1 0 0 0 0,1 1 0 0 0,-1-1 1 0 0,0 1-1 0 0,0 0 0 0 0,0 0 0 0 0,-1 1 1 0 0,0-1-1 0 0,0 1 0 0 0,0 1 0 0 0,-9-5 1 0 0,11 6-66 0 0,1 1 1 0 0,-1 0 0 0 0,0 0 0 0 0,0 0-1 0 0,0 0 1 0 0,0 1 0 0 0,0-1 0 0 0,0 1-1 0 0,0 0 1 0 0,0 0 0 0 0,0 0 0 0 0,0 1-1 0 0,1 0 1 0 0,-1-1 0 0 0,0 1 0 0 0,0 1-1 0 0,0-1 1 0 0,0 0 0 0 0,1 1 0 0 0,-1 0-1 0 0,-5 3 1 0 0,6-3 39 0 0,1 0 1 0 0,-1 0-1 0 0,1 0 0 0 0,-1 0 0 0 0,1 0 0 0 0,0 1 0 0 0,0-1 1 0 0,0 1-1 0 0,0-1 0 0 0,0 1 0 0 0,0 0 0 0 0,1 0 1 0 0,0-1-1 0 0,-1 1 0 0 0,0 6 0 0 0,1-7 20 0 0,1 1 0 0 0,0-1 0 0 0,0 1 0 0 0,0-1-1 0 0,0 1 1 0 0,0-1 0 0 0,1 1 0 0 0,-1-1 0 0 0,1 1 0 0 0,0-1-1 0 0,0 0 1 0 0,0 1 0 0 0,0-1 0 0 0,0 0 0 0 0,0 0 0 0 0,0 1 0 0 0,1-1-1 0 0,-1 0 1 0 0,1 0 0 0 0,2 2 0 0 0,2 2-37 0 0,0 0 1 0 0,1-1 0 0 0,-1 0-1 0 0,1 0 1 0 0,0 0-1 0 0,0-1 1 0 0,0 0-1 0 0,1-1 1 0 0,0 1-1 0 0,-1-1 1 0 0,1-1-1 0 0,0 0 1 0 0,0 0-1 0 0,13 1 1 0 0,-18-3-7 0 0,0 0 0 0 0,0 0 0 0 0,0 0 1 0 0,0-1-1 0 0,0 1 0 0 0,-1-1 0 0 0,1 0 0 0 0,0 0 0 0 0,0 0 0 0 0,-1 0 0 0 0,1 0 1 0 0,0-1-1 0 0,-1 1 0 0 0,1-1 0 0 0,-1 0 0 0 0,0 1 0 0 0,3-4 0 0 0,-3 4 87 0 0,-1 0-1 0 0,0-1 0 0 0,0 1 1 0 0,1 0-1 0 0,-1 0 0 0 0,0-1 1 0 0,0 1-1 0 0,0-1 1 0 0,-1 1-1 0 0,1-1 0 0 0,0 1 1 0 0,-1-1-1 0 0,1 1 0 0 0,0-1 1 0 0,-1 0-1 0 0,0 1 0 0 0,1-1 1 0 0,-1 0-1 0 0,0 1 1 0 0,0-1-1 0 0,0 0 0 0 0,0 1 1 0 0,0-1-1 0 0,-1 0 0 0 0,1 1 1 0 0,0-1-1 0 0,-1 0 0 0 0,1 1 1 0 0,-2-4-1 0 0,-7-13 215 0 0,9 16-205 0 0,5 11-173 0 0,8 20 207 0 0,-3 0-1 0 0,13 47 1 0 0,-11-32 233 0 0,2 14 345 0 0,-13-52-380 0 0,-1 0-1 0 0,1 0 1 0 0,-1 0 0 0 0,0 0 0 0 0,0 0 0 0 0,-1 0-1 0 0,-2 11 1 0 0,3-16-157 0 0,-1 0-1 0 0,1 0 0 0 0,-1 0 1 0 0,1 0-1 0 0,-1 0 1 0 0,1-1-1 0 0,-1 1 1 0 0,0 0-1 0 0,0 0 0 0 0,1 0 1 0 0,-1-1-1 0 0,0 1 1 0 0,0-1-1 0 0,0 1 1 0 0,0 0-1 0 0,0-1 0 0 0,0 0 1 0 0,0 1-1 0 0,0-1 1 0 0,0 1-1 0 0,0-1 1 0 0,0 0-1 0 0,0 0 0 0 0,0 0 1 0 0,0 0-1 0 0,0 1 1 0 0,0-1-1 0 0,0-1 1 0 0,0 1-1 0 0,0 0 0 0 0,0 0 1 0 0,-2-1-1 0 0,-5 0 206 0 0,0-1-1 0 0,0 0 0 0 0,-8-4 1 0 0,9 3-141 0 0,5 3-133 0 0,0-1-4 0 0,-1 1 1 0 0,1-1-1 0 0,0 0 0 0 0,-1 0 1 0 0,1 0-1 0 0,0 0 1 0 0,0 0-1 0 0,0 0 0 0 0,0 0 1 0 0,0-1-1 0 0,0 1 0 0 0,0-1 1 0 0,0 0-1 0 0,1 1 1 0 0,-1-1-1 0 0,0 0 0 0 0,-1-2 1 0 0,-9-16 18 0 0,10 19-65 0 0,0-1 0 0 0,1 1-1 0 0,0-1 1 0 0,-1 0 0 0 0,1 0 0 0 0,0 0 0 0 0,0 0 0 0 0,0 0 0 0 0,0 0 0 0 0,1 0 0 0 0,-1 0 0 0 0,-1-4 0 0 0,2 5-5 0 0,0-7-222 0 0,-1 0 0 0 0,1 0-1 0 0,1-11 1 0 0,0 15 142 0 0,-1 1-1 0 0,1 0 1 0 0,0-1-1 0 0,1 1 0 0 0,-1 0 1 0 0,1 0-1 0 0,-1 0 1 0 0,1 0-1 0 0,0 0 1 0 0,4-4-1 0 0,0 0-337 0 0,1 0-1 0 0,1 1 1 0 0,-1 0-1 0 0,1 0 1 0 0,0 1-1 0 0,1 0 1 0 0,-1 0-1 0 0,1 1 1 0 0,0 0-1 0 0,10-2 1 0 0,-8 1-456 0 0,1 1 0 0 0,-1-1 0 0 0,0-1 0 0 0,-1 0 0 0 0,15-11 0 0 0,-22 15 730 0 0,-1-1 0 0 0,0 1 1 0 0,0 0-1 0 0,0-1 0 0 0,0 0 1 0 0,0 1-1 0 0,0-1 1 0 0,-1 0-1 0 0,0 0 0 0 0,1 0 1 0 0,-1 0-1 0 0,0 0 0 0 0,0 0 1 0 0,-1 0-1 0 0,1 0 1 0 0,-1-1-1 0 0,1-4 0 0 0,-1 6 335 0 0,0-1 0 0 0,0 1-1 0 0,-1-1 1 0 0,1 1 0 0 0,-1-1-1 0 0,0 1 1 0 0,1-1 0 0 0,-1 1-1 0 0,0-1 1 0 0,-2-1 0 0 0,2 2 265 0 0,0 0 0 0 0,-1 0 0 0 0,1 0 1 0 0,-1 0-1 0 0,0 0 0 0 0,1 1 1 0 0,-1-1-1 0 0,0 1 0 0 0,0-1 1 0 0,0 1-1 0 0,-4-2 0 0 0,6 4-407 0 0,0 0 1 0 0,0 0-1 0 0,0 0 0 0 0,0 0 0 0 0,0 0 1 0 0,0 0-1 0 0,0 0 0 0 0,0 0 0 0 0,1 0 1 0 0,-1 0-1 0 0,0 0 0 0 0,1 1 0 0 0,70 121-7 0 0,-68-118-355 0 0,-1-1 0 0 0,1 0 0 0 0,0 0 0 0 0,0 0 0 0 0,0 0 1 0 0,7 6-1 0 0,-5-6-1281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 6289 0 0,'-2'-3'530'0'0,"0"0"-1"0"0,-1 0 0 0 0,0 0 1 0 0,0 1-1 0 0,0-1 1 0 0,0 1-1 0 0,-4-3 0 0 0,-11-10 858 0 0,18 15-1414 0 0,11 14-1593 0 0,34 27-3964 0 0,-32-29 5209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7730 0 0,'0'0'107'0'0,"-1"0"0"0"0,1 0 0 0 0,0 0 0 0 0,-1 0 0 0 0,1 0 0 0 0,0 0 0 0 0,-1 0 0 0 0,1 0 0 0 0,0 0 0 0 0,-1 0 0 0 0,1 0 1 0 0,0 0-1 0 0,-1 1 0 0 0,1-1 0 0 0,0 0 0 0 0,0 0 0 0 0,-1 0 0 0 0,1 0 0 0 0,0 1 0 0 0,-1-1 0 0 0,1 0 0 0 0,0 0 0 0 0,0 1 0 0 0,0-1 0 0 0,-1 0 1 0 0,1 0-1 0 0,0 1 0 0 0,0-1 0 0 0,0 0 0 0 0,0 1 0 0 0,-1-1 0 0 0,1 0 0 0 0,0 1 0 0 0,0-1 0 0 0,0 0 0 0 0,0 1 0 0 0,0-1 0 0 0,4 18 1361 0 0,19 21-1030 0 0,-20-34-30 0 0,37 74 454 0 0,-51-104 3444 0 0,2-10-3297 0 0,8 30-1054 0 0,0 0-1 0 0,0 0 0 0 0,0 0 1 0 0,1 0-1 0 0,0 0 0 0 0,0-1 1 0 0,1 1-1 0 0,-1 0 0 0 0,1 0 1 0 0,3-9-1 0 0,-3 12 10 0 0,0 1 1 0 0,0-1-1 0 0,1 0 1 0 0,-1 1-1 0 0,1-1 1 0 0,-1 1-1 0 0,1 0 1 0 0,0-1-1 0 0,-1 1 1 0 0,1 0-1 0 0,0 0 1 0 0,0 0-1 0 0,0 0 1 0 0,0 0-1 0 0,0 1 1 0 0,0-1-1 0 0,0 0 1 0 0,0 1-1 0 0,0 0 1 0 0,0-1-1 0 0,0 1 1 0 0,0 0 0 0 0,4 0-1 0 0,1 0-15 0 0,-1 1 0 0 0,1-1 0 0 0,-1 1 0 0 0,0 1 0 0 0,1-1-1 0 0,9 4 1 0 0,-10-2 42 0 0,1 0 0 0 0,-1 1 0 0 0,0 0 0 0 0,-1 0 0 0 0,1 0 0 0 0,-1 1 0 0 0,9 9 0 0 0,32 43-515 0 0,-20-24-2298 0 0,-19-22-4734 0 0,-5-7 5762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19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5881 0 0,'0'0'711'0'0,"-1"9"1097"0"0,32 87 170 0 0,-3-12-1548 0 0,-12-18-88 0 0,21 70 2304 0 0,-38-138-2407 0 0,1 1 0 0 0,0-1 1 0 0,-1 1-1 0 0,1-1 0 0 0,-1 1 0 0 0,0-1 0 0 0,-1-1 0 0 0,-2-5-185 0 0,-2-10-53 0 0,1-1-1 0 0,1 0 1 0 0,1 0-1 0 0,0-1 1 0 0,1 1-1 0 0,1-1 0 0 0,1 1 1 0 0,1-1-1 0 0,1 1 1 0 0,0 0-1 0 0,7-25 1 0 0,-8 38-23 0 0,1 0 0 0 0,1 0 1 0 0,-1 0-1 0 0,1 0 1 0 0,0 0-1 0 0,0 0 0 0 0,1 1 1 0 0,-1-1-1 0 0,1 1 1 0 0,7-7-1 0 0,-9 10 13 0 0,0 0 0 0 0,0 0 0 0 0,1 1 0 0 0,-1-1 0 0 0,1 1 0 0 0,-1-1 0 0 0,1 1 0 0 0,-1 0 0 0 0,1 0 0 0 0,0 0 0 0 0,-1 0 0 0 0,1 0 0 0 0,0 1 0 0 0,0-1 0 0 0,0 1 0 0 0,-1 0 0 0 0,1 0 0 0 0,0 0 0 0 0,0 0-1 0 0,0 0 1 0 0,0 1 0 0 0,-1-1 0 0 0,1 1 0 0 0,0 0 0 0 0,0 0 0 0 0,3 1 0 0 0,0 1 15 0 0,-1 1-1 0 0,1-1 0 0 0,-1 1 1 0 0,0 0-1 0 0,0 0 0 0 0,0 1 0 0 0,-1-1 1 0 0,1 1-1 0 0,-1 0 0 0 0,5 8 1 0 0,0 1-31 0 0,-1-1 1 0 0,-1 1 0 0 0,8 19 0 0 0,-10-16-35 0 0,0 0 0 0 0,-1 1 0 0 0,1 17 0 0 0,0-4-75 0 0,-3-22-21 0 0,-1-1 1 0 0,0 1-1 0 0,0 0 0 0 0,-1-1 1 0 0,0 1-1 0 0,-2 11 0 0 0,2-20 72 0 0,0 0-1 0 0,0 1 0 0 0,0-1 0 0 0,0 0 0 0 0,0 0 1 0 0,0 0-1 0 0,0 1 0 0 0,-1-1 0 0 0,1 0 1 0 0,0 0-1 0 0,0 1 0 0 0,0-1 0 0 0,-5 2-2010 0 0,5-2 2010 0 0,0 0 0 0 0,0 0 1 0 0,-1 0-1 0 0,-7-6-2899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32 139 3833 0 0,'49'5'4234'0'0,"-23"-2"-2874"0"0,0-1 0 0 0,0-1 0 0 0,28-3 0 0 0,-53 2-1271 0 0,1 0 1 0 0,-1 0-1 0 0,0-1 1 0 0,1 1-1 0 0,-1 0 0 0 0,1-1 1 0 0,-1 1-1 0 0,1-1 1 0 0,-1 1-1 0 0,0-1 1 0 0,1 1-1 0 0,-1-1 0 0 0,0 0 1 0 0,0 0-1 0 0,0 0 1 0 0,1 0-1 0 0,-1 0 0 0 0,2-2 1 0 0,1-5 944 0 0,-4 8-953 0 0,1-1 1 0 0,-1 0-1 0 0,1 0 1 0 0,-1 0-1 0 0,0 0 1 0 0,1 0-1 0 0,-1 0 1 0 0,0 0-1 0 0,0 0 1 0 0,1 0-1 0 0,-1 0 1 0 0,0 0-1 0 0,0 0 1 0 0,0 0-1 0 0,0 0 1 0 0,0 0 0 0 0,-1 0-1 0 0,1 0 1 0 0,0 1-1 0 0,0-1 1 0 0,-1 0-1 0 0,1 0 1 0 0,0 0-1 0 0,-1 0 1 0 0,1 0-1 0 0,-1 0 1 0 0,1 0-1 0 0,-1 1 1 0 0,-1-3-1 0 0,-2-4-32 0 0,0 0 0 0 0,-1 1-1 0 0,0-1 1 0 0,0 1 0 0 0,-1 0-1 0 0,0 0 1 0 0,0 0 0 0 0,0 1-1 0 0,-1 0 1 0 0,0 0 0 0 0,0 1-1 0 0,0 0 1 0 0,0 0 0 0 0,-1 0-1 0 0,1 1 1 0 0,-1 0 0 0 0,0 1 0 0 0,0 0-1 0 0,0 0 1 0 0,0 1 0 0 0,0 0-1 0 0,-1 0 1 0 0,1 1 0 0 0,0 0-1 0 0,0 0 1 0 0,-1 1 0 0 0,1 0-1 0 0,0 0 1 0 0,-11 4 0 0 0,18-4-58 0 0,0-1 1 0 0,0 0 0 0 0,0 0-1 0 0,0 1 1 0 0,0-1 0 0 0,0 1 0 0 0,0-1-1 0 0,1 0 1 0 0,-1 1 0 0 0,0 0-1 0 0,0-1 1 0 0,1 1 0 0 0,-1 0-1 0 0,0-1 1 0 0,1 1 0 0 0,-1 0-1 0 0,0-1 1 0 0,1 1 0 0 0,-1 0 0 0 0,1 0-1 0 0,-1 0 1 0 0,1 0 0 0 0,0 0-1 0 0,-1 0 1 0 0,1-1 0 0 0,0 1-1 0 0,-1 2 1 0 0,2 0-58 0 0,-1 1 0 0 0,0-1 0 0 0,1 0 0 0 0,0 1 0 0 0,0-1 0 0 0,2 5 0 0 0,2 7 18 0 0,-5-13 49 0 0,2 0 0 0 0,-1 0 0 0 0,0 0 0 0 0,0 0 0 0 0,1 0 0 0 0,-1 0 0 0 0,1 0 0 0 0,-1-1 0 0 0,1 1 0 0 0,0 0 0 0 0,0-1 0 0 0,0 0 0 0 0,0 1 0 0 0,3 1 0 0 0,36 17-43 0 0,-26-14 18 0 0,-7-2-106 0 0,1-1 0 0 0,0 0 0 0 0,-1-1 0 0 0,1 0 0 0 0,0 0-1 0 0,1-1 1 0 0,-1 0 0 0 0,13-1 0 0 0,-18 0 38 0 0,-1 0 0 0 0,1-1 0 0 0,0 0 0 0 0,-1 1 0 0 0,1-1 0 0 0,-1 0 0 0 0,1-1 0 0 0,-1 1 0 0 0,1-1 0 0 0,4-2 0 0 0,-6 2 84 0 0,0 1-1 0 0,-1-1 1 0 0,1 1 0 0 0,-1-1 0 0 0,0 1 0 0 0,1-1-1 0 0,-1 0 1 0 0,0 0 0 0 0,0 1 0 0 0,0-1 0 0 0,0 0-1 0 0,0 0 1 0 0,0 0 0 0 0,-1 0 0 0 0,1 0 0 0 0,-1-1 0 0 0,1 1-1 0 0,-1 0 1 0 0,0-3 0 0 0,0 3 21 0 0,0 0 1 0 0,0 0-1 0 0,0 0 0 0 0,0 0 1 0 0,-1 1-1 0 0,1-1 0 0 0,-1 0 1 0 0,1 0-1 0 0,-1 0 0 0 0,0 1 1 0 0,0-1-1 0 0,1 1 0 0 0,-1-1 1 0 0,0 0-1 0 0,-1 1 0 0 0,0-2 1 0 0,-6-9 126 0 0,8 12-140 0 0,0 0-1 0 0,0 0 1 0 0,0-1 0 0 0,0 1 0 0 0,0 0 0 0 0,0 0 0 0 0,0 0 0 0 0,0 0 0 0 0,0-1 0 0 0,0 1 0 0 0,0 0-1 0 0,0 0 1 0 0,0 0 0 0 0,-1 0 0 0 0,1 0 0 0 0,0-1 0 0 0,0 1 0 0 0,0 0 0 0 0,0 0 0 0 0,0 0-1 0 0,0 0 1 0 0,0 0 0 0 0,0 0 0 0 0,0 0 0 0 0,-1-1 0 0 0,1 1 0 0 0,0 0 0 0 0,0 0 0 0 0,0 0-1 0 0,0 0 1 0 0,0 0 0 0 0,-1 0 0 0 0,1 0 0 0 0,0 0 0 0 0,0 0 0 0 0,0 0 0 0 0,0 0 0 0 0,-1 0-1 0 0,1 0 1 0 0,0 0 0 0 0,0 0 0 0 0,0 0 0 0 0,0 0 0 0 0,0 0 0 0 0,-1 0 0 0 0,1 0 0 0 0,0 0-1 0 0,0 0 1 0 0,0 0 0 0 0,-2 10-274 0 0,7 17 15 0 0,4-11 248 0 0,-7-14 9 0 0,-1 0 0 0 0,1 0 1 0 0,-1 0-1 0 0,0 0 0 0 0,0 0 0 0 0,0 0 0 0 0,0 0 1 0 0,0 1-1 0 0,-1-1 0 0 0,1 0 0 0 0,0 0 1 0 0,-1 1-1 0 0,0 2 0 0 0,1-4 6 0 0,-1 0-1 0 0,0 0 1 0 0,0 0 0 0 0,0-1-1 0 0,1 1 1 0 0,-1 0-1 0 0,0 0 1 0 0,1-1 0 0 0,-1 1-1 0 0,1 0 1 0 0,-1 0 0 0 0,1-1-1 0 0,-1 1 1 0 0,1 0 0 0 0,-1-1-1 0 0,1 1 1 0 0,0-1 0 0 0,-1 1-1 0 0,1-1 1 0 0,0 1 0 0 0,0-1-1 0 0,-1 0 1 0 0,1 1-1 0 0,1 0 1 0 0,24 9 70 0 0,-19-7-182 0 0,-4-2-273 0 0,1 0-1 0 0,0 0 0 0 0,0-1 0 0 0,0 1 1 0 0,0-1-1 0 0,0 0 0 0 0,-1 0 0 0 0,1 0 1 0 0,0 0-1 0 0,0-1 0 0 0,0 1 1 0 0,5-3-1 0 0,0 0-1460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38 254 5753 0 0,'15'14'2690'0'0,"-10"-11"-2351"0"0,1-1 0 0 0,0 0-1 0 0,0 0 1 0 0,0-1 0 0 0,0 0-1 0 0,0 0 1 0 0,0 0 0 0 0,0-1 0 0 0,0 0-1 0 0,0 0 1 0 0,0 0 0 0 0,11-3 0 0 0,-12 2-172 0 0,-1 0 1 0 0,1 0-1 0 0,-1 0 1 0 0,1-1-1 0 0,-1 0 1 0 0,0 0-1 0 0,0 0 1 0 0,0 0-1 0 0,0-1 1 0 0,0 0-1 0 0,0 0 1 0 0,-1 0-1 0 0,1 0 1 0 0,-1 0-1 0 0,0-1 1 0 0,0 1 0 0 0,3-6-1 0 0,-4 5 6 0 0,-1 0 0 0 0,0 0 0 0 0,1 0 0 0 0,-2 0 0 0 0,1 0 0 0 0,0 0 0 0 0,-1 0 0 0 0,0-1 0 0 0,1 1 1 0 0,-2 0-1 0 0,0-8 0 0 0,0 3 33 0 0,-1-1 0 0 0,0 1 1 0 0,-1 0-1 0 0,-4-11 1 0 0,2 9-203 0 0,0 1 0 0 0,0 1 0 0 0,-1-1 1 0 0,-1 1-1 0 0,0 0 0 0 0,0 0 0 0 0,-1 1 1 0 0,-8-8-1 0 0,12 13-56 0 0,1 0 0 0 0,-1 1 0 0 0,1-1 0 0 0,-1 1 0 0 0,0 0 0 0 0,0 0 0 0 0,0 1 0 0 0,0-1 0 0 0,0 1 0 0 0,-7-2 0 0 0,8 3 25 0 0,0 0 0 0 0,1 0-1 0 0,-1 0 1 0 0,0 0 0 0 0,0 0 0 0 0,0 1-1 0 0,1 0 1 0 0,-1-1 0 0 0,0 1 0 0 0,0 0-1 0 0,1 0 1 0 0,-1 0 0 0 0,1 1 0 0 0,-1-1-1 0 0,1 0 1 0 0,-1 1 0 0 0,-2 3-1 0 0,1-2-9 0 0,1 0-1 0 0,0 0 1 0 0,0 0-1 0 0,0 1 1 0 0,0-1-1 0 0,1 1 0 0 0,-1 0 1 0 0,1 0-1 0 0,0 0 1 0 0,0 0-1 0 0,1 0 1 0 0,-3 7-1 0 0,3-4 37 0 0,0 1 0 0 0,0-1 0 0 0,0 1 0 0 0,1-1 1 0 0,0 1-1 0 0,2 13 0 0 0,2 0 61 0 0,1-1-1 0 0,1 1 1 0 0,1-1 0 0 0,12 26-1 0 0,-13-35-46 0 0,0 0 0 0 0,0 0-1 0 0,1-1 1 0 0,0 0-1 0 0,1 0 1 0 0,0 0-1 0 0,15 13 1 0 0,-18-18-90 0 0,1-1 1 0 0,-1 0 0 0 0,1 0 0 0 0,0 0-1 0 0,0-1 1 0 0,0 0 0 0 0,0 0-1 0 0,1 0 1 0 0,-1-1 0 0 0,1 0 0 0 0,0 0-1 0 0,-1-1 1 0 0,1 0 0 0 0,0 0 0 0 0,9 0-1 0 0,-14-2-26 0 0,1 1 1 0 0,-1-1-1 0 0,0 0 0 0 0,1 0 1 0 0,-1 0-1 0 0,0 0 0 0 0,0 0 0 0 0,0 0 1 0 0,0-1-1 0 0,0 1 0 0 0,0-1 0 0 0,0 1 1 0 0,-1-1-1 0 0,1 0 0 0 0,2-2 1 0 0,-1 1 66 0 0,-1-1 1 0 0,1 0 0 0 0,0 1 0 0 0,-1-1-1 0 0,0 0 1 0 0,0 0 0 0 0,2-5-1 0 0,-4 8 48 0 0,0-1-1 0 0,0 1 1 0 0,0-1-1 0 0,0 1 1 0 0,-1-1-1 0 0,1 1 1 0 0,0 0-1 0 0,-1-1 1 0 0,1 1-1 0 0,-1-1 1 0 0,1 1-1 0 0,-1 0 1 0 0,1-1-1 0 0,-1 1 1 0 0,0 0-1 0 0,0 0 1 0 0,0-1-1 0 0,0 1 1 0 0,0 0-1 0 0,0 0 1 0 0,0 0-1 0 0,0 0 1 0 0,0 0-1 0 0,-2-1 1 0 0,-11-12 463 0 0,29 13-823 0 0,-1 6 335 0 0,0-2 1 0 0,0 0-1 0 0,0 0 0 0 0,17 0 0 0 0,-24-3 53 0 0,-1 0 1 0 0,0 0-1 0 0,0 0 0 0 0,1-1 0 0 0,-1 0 1 0 0,0 0-1 0 0,0 0 0 0 0,0-1 0 0 0,0 0 0 0 0,0 0 1 0 0,0-1-1 0 0,6-3 0 0 0,-11 5 29 0 0,0 1 0 0 0,0-1 0 0 0,0 0 0 0 0,-1 1 0 0 0,1-1 1 0 0,0 0-1 0 0,-1 0 0 0 0,1 0 0 0 0,0 1 0 0 0,-1-1 0 0 0,1 0 0 0 0,-1 0 0 0 0,0 0 0 0 0,1 0 0 0 0,-1 0 0 0 0,0 0 1 0 0,1 0-1 0 0,-1 0 0 0 0,0 0 0 0 0,0 0 0 0 0,0 0 0 0 0,0-2 0 0 0,0 1 20 0 0,0 0 0 0 0,-1-1 1 0 0,1 1-1 0 0,-1 0 0 0 0,0 0 0 0 0,0-1 0 0 0,0 1 0 0 0,0 0 0 0 0,-2-3 1 0 0,-1-1-4 0 0,0 0 1 0 0,-1 1 0 0 0,0 0 0 0 0,1 0 0 0 0,-12-9 0 0 0,13 13-139 0 0,1-1 1 0 0,-1 0-1 0 0,0 1 1 0 0,0 0-1 0 0,0-1 1 0 0,0 1-1 0 0,-1 0 0 0 0,1 1 1 0 0,0-1-1 0 0,0 0 1 0 0,-1 1-1 0 0,1 0 1 0 0,0 0-1 0 0,0 0 1 0 0,-1 0-1 0 0,1 0 0 0 0,-6 2 1 0 0,5-1-11 0 0,-1 1-1 0 0,1-1 1 0 0,-1 1-1 0 0,1 0 1 0 0,0 0 0 0 0,-1 1-1 0 0,1-1 1 0 0,1 1 0 0 0,-1 0-1 0 0,0 0 1 0 0,-6 6 0 0 0,9-6 79 0 0,-1-1 1 0 0,0 0-1 0 0,1 1 0 0 0,-1-1 1 0 0,1 1-1 0 0,0 0 1 0 0,0-1-1 0 0,0 1 1 0 0,0 0-1 0 0,0 0 1 0 0,1 0-1 0 0,-1 0 1 0 0,1-1-1 0 0,0 1 0 0 0,0 0 1 0 0,0 0-1 0 0,0 0 1 0 0,0 0-1 0 0,1 0 1 0 0,-1 0-1 0 0,2 4 1 0 0,1 1 36 0 0,0-1 1 0 0,0 1-1 0 0,0-1 1 0 0,1 0-1 0 0,0 0 1 0 0,8 10-1 0 0,-7-11-55 0 0,0 0 1 0 0,1 0-1 0 0,-1-1 0 0 0,1 1 0 0 0,0-1 1 0 0,1-1-1 0 0,-1 1 0 0 0,1-1 0 0 0,0 0 1 0 0,0-1-1 0 0,0 1 0 0 0,9 1 0 0 0,-8-2-549 0 0,0-1 0 0 0,0-1 0 0 0,0 1 0 0 0,0-2 0 0 0,1 1-1 0 0,15-2 1 0 0,-7 0-1463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0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52 3497 0 0,'-2'16'7210'0'0,"2"-13"-7084"0"0,-1 0 0 0 0,1 0 1 0 0,0 0-1 0 0,0 0 0 0 0,0 0 1 0 0,0 0-1 0 0,1 4 0 0 0,14 85 1953 0 0,-12-66-1579 0 0,2 1 0 0 0,0-1 0 0 0,11 33-1 0 0,-5-29-239 0 0,-4-8-102 0 0,2-1 1 0 0,0 0 0 0 0,18 30 0 0 0,-20-39 214 0 0,-11-13 275 0 0,-15-22-769 0 0,-27-63-250 0 0,-48-78 372 0 0,53 91 103 0 0,25 44 59 0 0,13 22-29 0 0,0 0-1 0 0,-1 0 1 0 0,-6-8-1 0 0,9 13-46 0 0,-1-1 0 0 0,0 1 0 0 0,1-1-1 0 0,0 0 1 0 0,0 0 0 0 0,-1 1 0 0 0,2-1-1 0 0,-1 0 1 0 0,-1-4 0 0 0,2 6-57 0 0,0 0-1 0 0,0 0 1 0 0,0 0-1 0 0,0 0 1 0 0,0 0-1 0 0,0 0 1 0 0,0 0-1 0 0,0 0 1 0 0,0 0-1 0 0,1 0 1 0 0,-1 0-1 0 0,0 0 1 0 0,1 1-1 0 0,-1-1 1 0 0,0 0 0 0 0,1 0-1 0 0,-1 0 1 0 0,1 0-1 0 0,-1 1 1 0 0,1-1-1 0 0,0 0 1 0 0,-1 0-1 0 0,1 1 1 0 0,0-1-1 0 0,-1 0 1 0 0,1 1-1 0 0,0-1 1 0 0,0 1 0 0 0,0-1-1 0 0,0 1 1 0 0,0-1-1 0 0,-1 1 1 0 0,1 0-1 0 0,0-1 1 0 0,2 1-1 0 0,16-4 230 0 0,1 0 0 0 0,-1 2 0 0 0,1 0 0 0 0,0 2 0 0 0,20 1 0 0 0,101 12-142 0 0,-65-4-182 0 0,-7-5 20 0 0,-54-3-3911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0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8826 0 0,'36'11'5088'0'0,"-29"-8"-5008"0"0,1 0 0 0 0,0-1 0 0 0,-1 0 0 0 0,1-1 0 0 0,0 0 0 0 0,13 1 0 0 0,38-4-7 0 0,47 2-2571 0 0,-87 3 587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0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74 215 2729 0 0,'4'19'2504'0'0,"-4"-17"-2255"0"0,0-1 0 0 0,0 1 0 0 0,1 0 0 0 0,-1 0 0 0 0,0 0 1 0 0,1 0-1 0 0,-1-1 0 0 0,1 1 0 0 0,0 0 0 0 0,0 0 0 0 0,0-1 1 0 0,0 1-1 0 0,0 0 0 0 0,0-1 0 0 0,2 3 0 0 0,9 8 1273 0 0,-11-10-1314 0 0,0 0 1 0 0,0-1-1 0 0,0 1 1 0 0,1-1-1 0 0,-1 1 0 0 0,0-1 1 0 0,1 0-1 0 0,0 0 1 0 0,-1 1-1 0 0,3 0 398 0 0,-13-3 2459 0 0,-24-39 1127 0 0,29 35-4037 0 0,0 1-64 0 0,0-1 0 0 0,0 0 0 0 0,1 0 0 0 0,-1 0 0 0 0,1 0 0 0 0,1-1 0 0 0,-1 1 0 0 0,1-1-1 0 0,-1 0 1 0 0,-1-11 0 0 0,3 12-75 0 0,-1 0 0 0 0,1 0 0 0 0,-1 1 0 0 0,0-1 0 0 0,0 0 0 0 0,-1 1 0 0 0,1-1 0 0 0,-1 1 0 0 0,-4-6 0 0 0,3 5-8 0 0,2 1-21 0 0,1 1-1 0 0,0 0 1 0 0,0-1 0 0 0,0 1-1 0 0,1-1 1 0 0,-1 1-1 0 0,1-1 1 0 0,0 1-1 0 0,-1-1 1 0 0,2 1 0 0 0,-1-1-1 0 0,0 0 1 0 0,2-4-1 0 0,-1-6-94 0 0,0 12 63 0 0,-1 1 0 0 0,1-1 0 0 0,-1 1 0 0 0,1-1 0 0 0,0 1 0 0 0,-1 0 0 0 0,1-1 0 0 0,0 1 0 0 0,0 0 0 0 0,0 0 0 0 0,0-1 0 0 0,0 1 0 0 0,0 0 0 0 0,0 0 0 0 0,1 0-1 0 0,-1 0 1 0 0,0 0 0 0 0,0 0 0 0 0,3 0 0 0 0,28-14-638 0 0,-29 14 674 0 0,3-2-307 0 0,0 1 1 0 0,0 0 0 0 0,1 1-1 0 0,-1 0 1 0 0,0 0 0 0 0,1 0-1 0 0,0 0 1 0 0,-1 1 0 0 0,11 1-1 0 0,-6 1-1313 0 0,0 0 0 0 0,0 1 0 0 0,0 0 0 0 0,16 8 0 0 0,-10-5-297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1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0 244 3609 0 0,'15'5'900'0'0,"0"0"1"0"0,0-1-1 0 0,1-1 1 0 0,-1 0 0 0 0,1-1-1 0 0,-1 0 1 0 0,18-2-1 0 0,-13 0-463 0 0,-1-1-1 0 0,1-1 0 0 0,-1-1 0 0 0,0-1 1 0 0,25-8-1 0 0,-36 9-260 0 0,-1 0 1 0 0,1 0 0 0 0,-1-1-1 0 0,0 1 1 0 0,8-7 0 0 0,-12 8-106 0 0,-1 0-1 0 0,1-1 1 0 0,-1 1 0 0 0,0 0 0 0 0,0-1 0 0 0,0 1 0 0 0,0-1 0 0 0,0 0 0 0 0,0 1 0 0 0,-1-1 0 0 0,1 0 0 0 0,-1 0 0 0 0,0 0 0 0 0,0 0 0 0 0,1-6 0 0 0,3-10 281 0 0,-4 17-304 0 0,0 0-1 0 0,0 0 1 0 0,0-1-1 0 0,-1 1 1 0 0,1 0 0 0 0,-1-1-1 0 0,0 1 1 0 0,0 0-1 0 0,0-1 1 0 0,0 1 0 0 0,0 0-1 0 0,0-1 1 0 0,0 1-1 0 0,-1 0 1 0 0,0-3 0 0 0,-2-2 48 0 0,0 0 1 0 0,0 1 0 0 0,-1-1 0 0 0,0 1 0 0 0,0-1-1 0 0,0 1 1 0 0,-1 1 0 0 0,0-1 0 0 0,0 1 0 0 0,-1-1-1 0 0,1 1 1 0 0,-1 1 0 0 0,0-1 0 0 0,0 1 0 0 0,-1 0-1 0 0,1 1 1 0 0,-1-1 0 0 0,0 1 0 0 0,0 1 0 0 0,0-1-1 0 0,0 1 1 0 0,-1 0 0 0 0,-11-1 0 0 0,6 2-117 0 0,-1 0 0 0 0,1 2 0 0 0,-1-1 0 0 0,0 1 0 0 0,1 1 1 0 0,-1 0-1 0 0,1 1 0 0 0,0 1 0 0 0,-17 6 0 0 0,25-7 3 0 0,1-1 1 0 0,0 1-1 0 0,0 0 0 0 0,0 0 1 0 0,0 0-1 0 0,0 0 0 0 0,0 1 1 0 0,1 0-1 0 0,0-1 0 0 0,-1 1 0 0 0,2 1 1 0 0,-1-1-1 0 0,0 0 0 0 0,-2 6 1 0 0,3-6-17 0 0,1 0 1 0 0,-1-1-1 0 0,1 1 1 0 0,0 0-1 0 0,0 0 1 0 0,0 0-1 0 0,0 0 1 0 0,1 0-1 0 0,-1 0 1 0 0,1 1 0 0 0,0-1-1 0 0,1 0 1 0 0,-1 0-1 0 0,1 0 1 0 0,-1 0-1 0 0,1 0 1 0 0,3 7-1 0 0,-1-5 5 0 0,0-1-1 0 0,1 0 1 0 0,-1 0-1 0 0,1 0 1 0 0,0 0-1 0 0,0-1 1 0 0,1 1-1 0 0,-1-1 1 0 0,1 0-1 0 0,0-1 1 0 0,0 1 0 0 0,1-1-1 0 0,-1 0 1 0 0,0 0-1 0 0,1-1 1 0 0,0 1-1 0 0,11 2 1 0 0,-9-3 49 0 0,1 0 0 0 0,0-1 1 0 0,0 0-1 0 0,0 0 1 0 0,0-1-1 0 0,0 0 0 0 0,-1-1 1 0 0,1 0-1 0 0,0 0 0 0 0,0-1 1 0 0,14-4-1 0 0,-19 4-22 0 0,-1 0 1 0 0,1 1-1 0 0,-1-1 0 0 0,1-1 0 0 0,-1 1 1 0 0,4-3-1 0 0,16-11-59 0 0,-19 15 34 0 0,0-1 1 0 0,-1 1-1 0 0,1-1 0 0 0,-1 0 1 0 0,0 0-1 0 0,1 0 0 0 0,-1 0 1 0 0,0-1-1 0 0,0 1 1 0 0,-1-1-1 0 0,1 0 0 0 0,0 0 1 0 0,-1 0-1 0 0,0 0 1 0 0,0 0-1 0 0,0-1 0 0 0,0 1 1 0 0,0 0-1 0 0,-1-1 0 0 0,1 0 1 0 0,-1 1-1 0 0,0-1 1 0 0,1-5-1 0 0,-1-2 9 0 0,1-17 48 0 0,-2 27-24 0 0,0 0-1 0 0,0 1 1 0 0,0-1 0 0 0,0 0-1 0 0,0 0 1 0 0,0 0-1 0 0,-1 1 1 0 0,1-1-1 0 0,0 0 1 0 0,-1 0 0 0 0,1 0-1 0 0,-1 1 1 0 0,1-1-1 0 0,0 0 1 0 0,-1 1 0 0 0,0-1-1 0 0,1 0 1 0 0,-1 1-1 0 0,1-1 1 0 0,-1 1-1 0 0,0-1 1 0 0,1 1 0 0 0,-1-1-1 0 0,0 1 1 0 0,0 0-1 0 0,-1-1 1 0 0,-9-4-30 0 0,13 7-689 0 0,-1-1 682 0 0,0 0 1 0 0,-1 0-1 0 0,1 0 1 0 0,-1-1 0 0 0,1 1-1 0 0,0 0 1 0 0,-1 0 0 0 0,0 0-1 0 0,1 0 1 0 0,-1 0-1 0 0,0 0 1 0 0,1 1 0 0 0,-1-1-1 0 0,0 0 1 0 0,0 0 0 0 0,0 0-1 0 0,0 1 1 0 0,1 1 29 0 0,-1 0-1 0 0,1 0 1 0 0,0 0 0 0 0,-1 0 0 0 0,1 0 0 0 0,1 0 0 0 0,-1 0 0 0 0,0 0-1 0 0,3 2 1 0 0,5 16 26 0 0,-6-14-57 0 0,1-1 0 0 0,0 0 1 0 0,-1-1-1 0 0,2 1 0 0 0,-1-1 1 0 0,1 0-1 0 0,0 0 0 0 0,0 0 1 0 0,10 7-1 0 0,0 1-284 0 0,-1-4-791 0 0,-10-8-266 0 0,1 0 1 0 0,0-1-1 0 0,-1 1 1 0 0,1-1-1 0 0,0 0 1 0 0,5 0-1 0 0,-10 0 1369 0 0,13-1-613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86 7170 0 0,'-6'-14'1875'0'0,"5"11"-1374"0"0,-1-1 1 0 0,1 1 0 0 0,0-1-1 0 0,0 1 1 0 0,0-1-1 0 0,-1-5 2156 0 0,13 27-1895 0 0,-3-1-506 0 0,0 1 0 0 0,-2 0-1 0 0,0 0 1 0 0,6 34 0 0 0,-6-26-139 0 0,40 205 423 0 0,-43-219-459 0 0,0 0 0 0 0,11 24 1 0 0,-1-2 320 0 0,-13-31 809 0 0,-2-7-732 0 0,-3-11-421 0 0,3-3-177 0 0,0-1 1 0 0,-1 1-1 0 0,-1 0 0 0 0,-1 1 1 0 0,-1-1-1 0 0,-8-19 0 0 0,0-1 27 0 0,7 18 33 0 0,-16-47-18 0 0,-51-102 0 0 0,67 155 66 0 0,5 9-72 0 0,0 0 0 0 0,0 1 0 0 0,-1-1 0 0 0,1 1 1 0 0,-1 0-1 0 0,0 0 0 0 0,-5-5 0 0 0,13 15-52 0 0,0 0 0 0 0,0 1 0 0 0,0 0 0 0 0,4 11 0 0 0,10 13 205 0 0,2-5-74 0 0,0-2 1 0 0,2 0 0 0 0,31 26-1 0 0,-41-38 4 0 0,-4-4-4 0 0,1 0 0 0 0,18 12 0 0 0,-20-15-9 0 0,0-1 0 0 0,1 1 0 0 0,-1-2 0 0 0,1 1 0 0 0,10 2 0 0 0,-15-6 22 0 0,0 1 0 0 0,0-1 0 0 0,0 0-1 0 0,1 0 1 0 0,-1 0 0 0 0,0 0 0 0 0,0-1 0 0 0,0 1 0 0 0,-1-1 0 0 0,1 0 0 0 0,0 0-1 0 0,0-1 1 0 0,0 1 0 0 0,4-3 0 0 0,-4 1-48 0 0,1 1 0 0 0,-1-1-1 0 0,0 0 1 0 0,0 0 0 0 0,0-1 0 0 0,0 1-1 0 0,-1-1 1 0 0,0 0 0 0 0,1 0-1 0 0,-1 0 1 0 0,-1 0 0 0 0,1 0 0 0 0,0-1-1 0 0,-1 1 1 0 0,0-1 0 0 0,0 1 0 0 0,-1-1-1 0 0,2-6 1 0 0,-1 4 3 0 0,-1-1 1 0 0,0 0-1 0 0,-1 1 0 0 0,0-1 0 0 0,0 0 1 0 0,0 0-1 0 0,-1 0 0 0 0,0 1 0 0 0,-1-1 1 0 0,0 1-1 0 0,-3-11 0 0 0,0 6 31 0 0,1-1 32 0 0,-1 1 1 0 0,-13-25-1 0 0,17 35-23 0 0,0 0-1 0 0,0 0 1 0 0,-1-1-1 0 0,1 1 1 0 0,-1 0 0 0 0,0 0-1 0 0,0 0 1 0 0,0 1-1 0 0,0-1 1 0 0,0 0 0 0 0,0 1-1 0 0,0-1 1 0 0,0 1-1 0 0,-1 0 1 0 0,1 0 0 0 0,0 0-1 0 0,-1 0 1 0 0,1 0-1 0 0,-1 0 1 0 0,0 0 0 0 0,-4 0-1 0 0,6 1-17 0 0,1 0 12 0 0,0 0 0 0 0,0 1 0 0 0,-1-1 1 0 0,1 0-1 0 0,0 0 0 0 0,0 0 1 0 0,0 0-1 0 0,0 0 0 0 0,0 0 1 0 0,-1 0-1 0 0,1 0 0 0 0,0 0 1 0 0,0 1-1 0 0,0-1 0 0 0,0 0 1 0 0,0 0-1 0 0,0 0 0 0 0,0 0 0 0 0,0 0 1 0 0,0 0-1 0 0,-1 1 0 0 0,1-1 1 0 0,0 0-1 0 0,0 0 0 0 0,0 0 1 0 0,0 0-1 0 0,0 1 0 0 0,0-1 1 0 0,0 0-1 0 0,0 0 0 0 0,0 0 1 0 0,0 0-1 0 0,0 0 0 0 0,0 1 0 0 0,0-1 1 0 0,0 0-1 0 0,0 0 0 0 0,1 0 1 0 0,-1 0-1 0 0,0 0 0 0 0,0 1 1 0 0,0-1-1 0 0,0 0 0 0 0,0 0 1 0 0,0 0-1 0 0,0 0 0 0 0,0 0 1 0 0,1 1-1 0 0,1 7-21 0 0,-2-8 22 0 0,1 6 6 0 0,0-1 0 0 0,0 0 0 0 0,-1 1 0 0 0,0-1 0 0 0,0 0 0 0 0,0 1 0 0 0,-1 5 0 0 0,0-4 23 0 0,0 0-1 0 0,1 1 0 0 0,1 11 0 0 0,4 20 82 0 0,-5-27-101 0 0,1-1 0 0 0,1 1 0 0 0,0 0 0 0 0,1-1-1 0 0,6 16 1 0 0,-3-14-2 0 0,-3-6-4 0 0,0-1 0 0 0,0 1 1 0 0,2 11-1 0 0,0 2 26 0 0,0-1-1 0 0,1 0 1 0 0,18 35 0 0 0,-19-44-566 0 0,0 0 0 0 0,1-1 0 0 0,0 0 0 0 0,1 0 0 0 0,0-1 0 0 0,0 0 0 0 0,1 0 0 0 0,16 13 1 0 0,-13-14-2088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62 219 912 0 0,'1'6'840'0'0,"1"-1"0"0"0,0 1 0 0 0,0 0 0 0 0,0 0 0 0 0,7 10 0 0 0,-6-11-533 0 0,1 0 0 0 0,-1 0 1 0 0,1 0-1 0 0,1-1 0 0 0,-1 1 0 0 0,1-1 0 0 0,-1 0 0 0 0,1-1 1 0 0,0 1-1 0 0,1-1 0 0 0,-1 0 0 0 0,0 0 0 0 0,11 3 1 0 0,-8-3-168 0 0,0 0-1 0 0,1-1 1 0 0,-1-1 0 0 0,1 1 0 0 0,-1-1 0 0 0,1-1 0 0 0,-1 0 0 0 0,1 0 0 0 0,10-1 0 0 0,-10-1-3 0 0,-1 1 1 0 0,1-1-1 0 0,0-1 1 0 0,-1 1 0 0 0,0-1-1 0 0,0-1 1 0 0,0 0-1 0 0,0 0 1 0 0,11-8-1 0 0,-16 10-35 0 0,0 0 0 0 0,-1-1 0 0 0,1 0 0 0 0,0 1 0 0 0,-1-1 0 0 0,0 0 0 0 0,1 0 0 0 0,-1 0-1 0 0,-1-1 1 0 0,1 1 0 0 0,0 0 0 0 0,-1-1 0 0 0,0 1 0 0 0,1-1 0 0 0,-1 0 0 0 0,-1 1 0 0 0,1-1-1 0 0,0 0 1 0 0,-1 1 0 0 0,0-1 0 0 0,0 0 0 0 0,0 0 0 0 0,0 1 0 0 0,-1-1 0 0 0,0-4 0 0 0,-2-2 51 0 0,1 0 1 0 0,-2 0 0 0 0,1-1-1 0 0,-1 2 1 0 0,-1-1 0 0 0,0 0 0 0 0,0 1-1 0 0,-1 0 1 0 0,0 0 0 0 0,0 1-1 0 0,-10-10 1 0 0,6 9-4 0 0,0 0 1 0 0,0 1-1 0 0,-1 0 1 0 0,0 0-1 0 0,0 1 1 0 0,-1 1-1 0 0,0 0 0 0 0,-20-7 1 0 0,21 10-69 0 0,-1 1 0 0 0,1 0 0 0 0,-1 1 0 0 0,0 0 0 0 0,0 1 0 0 0,0 0 1 0 0,-18 3-1 0 0,21-2-75 0 0,6-1-29 0 0,-1 1 0 0 0,1-1 0 0 0,0 1-1 0 0,0 0 1 0 0,0 0 0 0 0,0 0 0 0 0,0 0 0 0 0,0 0 0 0 0,0 1 0 0 0,0-1 0 0 0,0 1 0 0 0,1 0 0 0 0,-1 0 0 0 0,1 0-1 0 0,-1 0 1 0 0,1 0 0 0 0,0 0 0 0 0,0 1 0 0 0,0-1 0 0 0,0 1 0 0 0,0 0 0 0 0,0-1 0 0 0,1 1 0 0 0,-2 4-1 0 0,1-3-36 0 0,1 0-1 0 0,0-1 1 0 0,1 1-1 0 0,-1 0 0 0 0,0 0 1 0 0,1 0-1 0 0,0 0 1 0 0,0 0-1 0 0,0 0 0 0 0,1 0 1 0 0,-1 0-1 0 0,1 0 1 0 0,0-1-1 0 0,0 1 0 0 0,1 0 1 0 0,-1 0-1 0 0,0-1 1 0 0,1 1-1 0 0,3 4 0 0 0,2 4-16 0 0,1 0-1 0 0,0-1 1 0 0,1 0-1 0 0,0-1 0 0 0,0 0 1 0 0,1 0-1 0 0,1-1 0 0 0,-1 0 1 0 0,2-1-1 0 0,14 9 1 0 0,-12-9 54 0 0,0-1 0 0 0,0-1 0 0 0,25 8 0 0 0,-33-13-44 0 0,-1 0 1 0 0,1 0-1 0 0,0 0 1 0 0,0-1 0 0 0,-1 1-1 0 0,1-1 1 0 0,0-1-1 0 0,0 1 1 0 0,0-1-1 0 0,-1 0 1 0 0,1 0-1 0 0,10-4 1 0 0,-14 4 10 0 0,1-1 0 0 0,-1 1 0 0 0,0-1 1 0 0,1 1-1 0 0,-1-1 0 0 0,0 0 0 0 0,0 0 0 0 0,0 0 1 0 0,0 0-1 0 0,0 0 0 0 0,0 0 0 0 0,-1 0 0 0 0,1-1 1 0 0,-1 1-1 0 0,0-1 0 0 0,1 1 0 0 0,-1-1 0 0 0,0 0 1 0 0,-1 1-1 0 0,1-1 0 0 0,0 0 0 0 0,-1 0 0 0 0,1 1 1 0 0,-1-1-1 0 0,0 0 0 0 0,0 0 0 0 0,-1-3 0 0 0,1 0 81 0 0,-1 0-1 0 0,1 0 0 0 0,-2 0 0 0 0,1 1 0 0 0,-1-1 1 0 0,1 1-1 0 0,-2-1 0 0 0,1 1 0 0 0,0 0 0 0 0,-1-1 0 0 0,0 1 1 0 0,-5-5-1 0 0,-8-4 346 0 0,7 10-83 0 0,9 4-284 0 0,0 0 1 0 0,0 0-1 0 0,0 0 0 0 0,0 0 0 0 0,-1 0 0 0 0,1 0 0 0 0,0 0 0 0 0,0 0 0 0 0,0 1 0 0 0,0-1 1 0 0,0 0-1 0 0,0 0 0 0 0,0 0 0 0 0,-1 0 0 0 0,1 0 0 0 0,0 0 0 0 0,0 0 0 0 0,0 0 0 0 0,0 0 1 0 0,0 0-1 0 0,0 0 0 0 0,0 0 0 0 0,0 1 0 0 0,0-1 0 0 0,0 0 0 0 0,0 0 0 0 0,-1 0 1 0 0,1 0-1 0 0,0 0 0 0 0,0 0 0 0 0,0 0 0 0 0,0 0 0 0 0,0 1 0 0 0,0-1 0 0 0,0 0 0 0 0,0 0 1 0 0,0 0-1 0 0,0 0 0 0 0,0 0 0 0 0,0 0 0 0 0,0 1 0 0 0,0-1 0 0 0,0 0 0 0 0,0 0 0 0 0,0 0 1 0 0,0 0-1 0 0,0 0 0 0 0,1 0 0 0 0,-1 0 0 0 0,0 1 0 0 0,0-1 0 0 0,0 0 0 0 0,5 49 246 0 0,-1-35-191 0 0,1-1 1 0 0,0-1 0 0 0,1 1-1 0 0,1-1 1 0 0,0 0-1 0 0,0 0 1 0 0,1-1 0 0 0,13 14-1 0 0,-17-20-195 0 0,1-1 0 0 0,-1-1 0 0 0,1 1 0 0 0,0 0 0 0 0,0-1 0 0 0,0 0 0 0 0,1 0 0 0 0,-1-1 0 0 0,9 3 0 0 0,-10-3-362 0 0,1-1 0 0 0,0-1 0 0 0,0 1-1 0 0,0-1 1 0 0,0 1 0 0 0,0-1 0 0 0,0-1 0 0 0,0 1 0 0 0,0-1 0 0 0,0 0 0 0 0,0 0 0 0 0,8-3 0 0 0,-3 0-2887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4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3 160 1808 0 0,'3'5'642'0'0,"0"0"-1"0"0,1 0 0 0 0,0 0 1 0 0,1 0-1 0 0,-1-1 1 0 0,1 0-1 0 0,5 5 0 0 0,20 19 690 0 0,-6 2 393 0 0,53 50 1 0 0,-69-71-1367 0 0,-7-8-251 0 0,0 0 1 0 0,0 1-1 0 0,0-1 1 0 0,0 0-1 0 0,0 0 1 0 0,0 0-1 0 0,0 0 0 0 0,1 0 1 0 0,4 0 2452 0 0,-10-7-1600 0 0,3 2-798 0 0,1 1 0 0 0,-1 0 0 0 0,0 0 0 0 0,1-1 0 0 0,-2 1 0 0 0,1 0 0 0 0,0 0 1 0 0,-1 0-1 0 0,-2-4 0 0 0,-21-30 564 0 0,12 20-258 0 0,-41-50 773 0 0,40 51-1044 0 0,0 0-1 0 0,1-1 0 0 0,1-1 1 0 0,-17-32-1 0 0,28 49-211 0 0,1-1 1 0 0,-1 0-1 0 0,0 1 0 0 0,1-1 1 0 0,0 0-1 0 0,-1 1 0 0 0,1-1 1 0 0,0 0-1 0 0,0 0 0 0 0,0 1 1 0 0,0-1-1 0 0,0 0 0 0 0,0 0 1 0 0,0 1-1 0 0,1-1 0 0 0,-1 0 1 0 0,0 1-1 0 0,1-1 0 0 0,1-2 1 0 0,-1 2-40 0 0,1-1 1 0 0,-1 1 0 0 0,1 0 0 0 0,0 0 0 0 0,0 0 0 0 0,0 0-1 0 0,0 0 1 0 0,0 1 0 0 0,0-1 0 0 0,1 1 0 0 0,3-2 0 0 0,1-1-82 0 0,0 1 1 0 0,1 0-1 0 0,0 1 1 0 0,0 0-1 0 0,-1 0 1 0 0,1 1-1 0 0,13-1 1 0 0,60 3-2832 0 0,-1 9-3394 0 0,-57-7 3092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4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 1624 0 0,'-1'-1'333'0'0,"0"0"-1"0"0,1 1 0 0 0,-1 0 0 0 0,0-1 1 0 0,0 1-1 0 0,0 0 0 0 0,0-1 0 0 0,0 1 1 0 0,0 0-1 0 0,0 0 0 0 0,0 0 0 0 0,0 0 1 0 0,0 0-1 0 0,0 0 0 0 0,0 0 0 0 0,-1 0 1 0 0,2 0-237 0 0,-1 1 1 0 0,1-1-1 0 0,0 0 1 0 0,-1 0 0 0 0,1 1-1 0 0,0-1 1 0 0,-1 0-1 0 0,1 1 1 0 0,0-1 0 0 0,0 0-1 0 0,-1 1 1 0 0,1-1-1 0 0,0 0 1 0 0,0 1 0 0 0,0-1-1 0 0,-1 1 1 0 0,1-1-1 0 0,0 0 1 0 0,0 1-1 0 0,0-1 1 0 0,0 1 0 0 0,0-1-1 0 0,0 1 1 0 0,0 0-1 0 0,0 4 114 0 0,1 0-1 0 0,0 0 0 0 0,0 0 0 0 0,3 9 0 0 0,-2-5 351 0 0,43 136 2181 0 0,-14-50-1586 0 0,-9-31-537 0 0,37 74 1 0 0,-53-126-550 0 0,0-1 0 0 0,1 0 0 0 0,1 0-1 0 0,-1 0 1 0 0,2-1 0 0 0,0 0 0 0 0,0-1 0 0 0,0 0-1 0 0,1 0 1 0 0,1-1 0 0 0,17 11 0 0 0,-27-19-63 0 0,5 4 1663 0 0,-20-11-800 0 0,6 3-641 0 0,0-1 0 0 0,1 0 0 0 0,-1 0-1 0 0,1-1 1 0 0,0 0 0 0 0,-8-8 0 0 0,-3-2-58 0 0,-3-2-6 0 0,-119-113 272 0 0,134 126-378 0 0,2 1-88 0 0,0 0 1 0 0,1 0-1 0 0,0 0 0 0 0,-1 0 1 0 0,-4-9-1 0 0,8 12 7 0 0,0 0-1 0 0,-1 0 1 0 0,1 1 0 0 0,0-1 0 0 0,0 0-1 0 0,0 0 1 0 0,0 0 0 0 0,0 0-1 0 0,0 0 1 0 0,0 1 0 0 0,0-1 0 0 0,0 0-1 0 0,0 0 1 0 0,0 0 0 0 0,0 0-1 0 0,1 0 1 0 0,-1 1 0 0 0,0-1 0 0 0,1 0-1 0 0,-1 0 1 0 0,0 0 0 0 0,1 1 0 0 0,-1-1-1 0 0,1 0 1 0 0,-1 0 0 0 0,1 1-1 0 0,0-1 1 0 0,-1 1 0 0 0,1-1 0 0 0,0 0-1 0 0,-1 1 1 0 0,1-1 0 0 0,0 1-1 0 0,0 0 1 0 0,-1-1 0 0 0,1 1 0 0 0,0 0-1 0 0,0-1 1 0 0,0 1 0 0 0,0 0-1 0 0,1-1 1 0 0,4-1-70 0 0,0 0 0 0 0,0 1 0 0 0,0-1 0 0 0,0 1 0 0 0,0 0 0 0 0,0 1 0 0 0,0-1-1 0 0,1 1 1 0 0,11 2 0 0 0,104 2-2051 0 0,-47-3 437 0 0,-66-1 1373 0 0,1 0 0 0 0,-1-1 0 0 0,0 0 0 0 0,0-1 0 0 0,0 1 0 0 0,13-6 0 0 0,-18 6 186 0 0,1-1 0 0 0,-1 0 0 0 0,1 0-1 0 0,-1 0 1 0 0,0-1 0 0 0,0 1 0 0 0,0-1-1 0 0,0 0 1 0 0,-1 0 0 0 0,1 0 0 0 0,-1-1-1 0 0,1 1 1 0 0,3-7 0 0 0,-7 10 168 0 0,1-1 1 0 0,-1 1-1 0 0,1-1 1 0 0,-1 1 0 0 0,0-1-1 0 0,1 1 1 0 0,-1-1-1 0 0,0 0 1 0 0,1 1-1 0 0,-1-1 1 0 0,0 1-1 0 0,0-1 1 0 0,0 0-1 0 0,0 1 1 0 0,0-1 0 0 0,1 1-1 0 0,-1-1 1 0 0,0 0-1 0 0,0 1 1 0 0,-1-1-1 0 0,1 0 1 0 0,0 1-1 0 0,0-1 1 0 0,0 0-1 0 0,0 1 1 0 0,0-1 0 0 0,-1 1-1 0 0,1-1 1 0 0,0 1-1 0 0,-1-1 1 0 0,1 0-1 0 0,0 1 1 0 0,-1-1-1 0 0,1 1 1 0 0,-1-1-1 0 0,1 1 1 0 0,-2-2 238 0 0,0 1-1 0 0,0 1 1 0 0,0-1 0 0 0,-1 0 0 0 0,1 0-1 0 0,0 1 1 0 0,-4-1 0 0 0,4 0-7 0 0,1 2-205 0 0,1 0 0 0 0,0-1 0 0 0,0 1 0 0 0,-1 0 0 0 0,1-1 0 0 0,0 1 1 0 0,0 0-1 0 0,0-1 0 0 0,0 1 0 0 0,0 0 0 0 0,0-1 0 0 0,0 1 0 0 0,0 0 0 0 0,0-1 0 0 0,0 1 0 0 0,1 0 1 0 0,-1-1-1 0 0,0 1 0 0 0,0-1 0 0 0,1 2 0 0 0,1 7 273 0 0,-3-5-230 0 0,0-1-1 0 0,1 1 1 0 0,0 0-1 0 0,0-1 1 0 0,0 1-1 0 0,0-1 1 0 0,0 1-1 0 0,1 0 1 0 0,0-1-1 0 0,-1 1 1 0 0,1-1-1 0 0,1 1 1 0 0,-1-1-1 0 0,0 0 1 0 0,4 7-1 0 0,-2-5-39 0 0,0 1-1 0 0,-1 0 0 0 0,0-1 0 0 0,2 10 0 0 0,-3-9-34 0 0,0 6 3 0 0,1-1-1 0 0,0 1 0 0 0,1-1 0 0 0,0 1 1 0 0,1-1-1 0 0,0 0 0 0 0,1 0 1 0 0,11 18-1 0 0,-9-19-177 0 0,-3-2-107 0 0,1-1 0 0 0,0-1 0 0 0,0 1 0 0 0,0-1 0 0 0,1 0 0 0 0,0 0 0 0 0,0 0 0 0 0,1-1 0 0 0,12 8 0 0 0,-17-12-380 0 0,-1-1 1 0 0,1 0-1 0 0,-1 0 1 0 0,1 0-1 0 0,0 1 0 0 0,-1-2 1 0 0,1 1-1 0 0,-1 0 1 0 0,1 0-1 0 0,0 0 1 0 0,2-2-1 0 0,1 0-1207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0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1 546 3497 0 0,'9'9'530'0'0,"1"1"-1"0"0,0-1 1 0 0,0 0 0 0 0,1-1 0 0 0,0 0-1 0 0,1-1 1 0 0,21 10 0 0 0,-22-13-141 0 0,-1 0 0 0 0,0-1 0 0 0,1 0 0 0 0,0 0 0 0 0,0-2 0 0 0,13 2-1 0 0,-18-3-133 0 0,0 0-1 0 0,0 0 0 0 0,0 0 1 0 0,0-1-1 0 0,0 0 0 0 0,0 0 0 0 0,0 0 1 0 0,0-1-1 0 0,0 0 0 0 0,0 0 0 0 0,0 0 1 0 0,8-6-1 0 0,-12 6-118 0 0,1 0-1 0 0,0-1 1 0 0,-1 0 0 0 0,1 1 0 0 0,-1-1-1 0 0,0 0 1 0 0,0 0 0 0 0,0 0-1 0 0,0-1 1 0 0,-1 1 0 0 0,1 0 0 0 0,-1-1-1 0 0,0 1 1 0 0,0 0 0 0 0,1-5 0 0 0,0-1 234 0 0,-1-1 0 0 0,0 1 1 0 0,0-1-1 0 0,-2-15 0 0 0,0 16-164 0 0,-1 0 0 0 0,0 0 0 0 0,0 0-1 0 0,-1 1 1 0 0,0-1 0 0 0,0 1 0 0 0,-1-1-1 0 0,-7-10 1 0 0,-1 0-151 0 0,-1 1 1 0 0,-18-21-1 0 0,28 36-134 0 0,0 0-1 0 0,0-1 0 0 0,-1 1 1 0 0,1 0-1 0 0,-1 0 0 0 0,0 1 1 0 0,0-1-1 0 0,0 1 0 0 0,0 0 1 0 0,0 0-1 0 0,0 0 0 0 0,-1 1 1 0 0,1-1-1 0 0,-1 1 0 0 0,-5-1 1 0 0,6 2-8 0 0,0 0 0 0 0,-1 0 1 0 0,1 0-1 0 0,0 0 0 0 0,0 1 0 0 0,-1 0 1 0 0,1 0-1 0 0,0 0 0 0 0,0 0 1 0 0,0 1-1 0 0,0 0 0 0 0,0 0 0 0 0,0 0 1 0 0,1 0-1 0 0,-1 0 0 0 0,-5 5 1 0 0,3-2 46 0 0,0 1 0 0 0,0 0 0 0 0,1 0 0 0 0,-1 1 0 0 0,1-1 0 0 0,1 1 0 0 0,-1 0 0 0 0,1 1 0 0 0,0-1 0 0 0,1 1 0 0 0,0 0 0 0 0,0-1 0 0 0,1 1 0 0 0,-2 11 0 0 0,3-13 25 0 0,0 1-1 0 0,0 0 1 0 0,1 0 0 0 0,0 0-1 0 0,0 0 1 0 0,1 0 0 0 0,0 0 0 0 0,0-1-1 0 0,1 1 1 0 0,-1 0 0 0 0,1-1-1 0 0,1 1 1 0 0,-1-1 0 0 0,1 1 0 0 0,1-1-1 0 0,-1 0 1 0 0,7 8 0 0 0,-8-11 21 0 0,1 0 0 0 0,-1-1 0 0 0,1 1 0 0 0,0-1 1 0 0,-1 1-1 0 0,1-1 0 0 0,0 0 0 0 0,0-1 0 0 0,0 1 0 0 0,1 0 0 0 0,-1-1 1 0 0,0 1-1 0 0,1-1 0 0 0,-1 0 0 0 0,5 0 0 0 0,-4 0 23 0 0,1-1 1 0 0,0 0-1 0 0,-1 0 0 0 0,1 0 0 0 0,0 0 0 0 0,-1-1 0 0 0,1 0 0 0 0,0 0 0 0 0,-1 0 1 0 0,8-4-1 0 0,-6 3 8 0 0,0-1 1 0 0,-1 0-1 0 0,1 0 1 0 0,-1-1-1 0 0,0 0 1 0 0,0 0 0 0 0,0 0-1 0 0,0 0 1 0 0,-1-1-1 0 0,1 0 1 0 0,-1 1-1 0 0,0-2 1 0 0,-1 1-1 0 0,1 0 1 0 0,-1-1 0 0 0,0 0-1 0 0,2-6 1 0 0,-3 2-52 0 0,-2 9-71 0 0,9 22-499 0 0,-3-5 540 0 0,-3-8 25 0 0,0 0 1 0 0,1-1-1 0 0,0 1 0 0 0,8 12 1 0 0,-7-14 12 0 0,-1-1 0 0 0,1 1 0 0 0,0-1 1 0 0,1 0-1 0 0,0 0 0 0 0,-1-1 0 0 0,2 1 0 0 0,-1-1 1 0 0,0-1-1 0 0,11 6 0 0 0,-13-8 24 0 0,-1 0 0 0 0,1 0 0 0 0,0 0 0 0 0,-1 0 1 0 0,1 0-1 0 0,0-1 0 0 0,-1 0 0 0 0,1 0 0 0 0,0 0 0 0 0,0 0 0 0 0,-1 0 0 0 0,1-1 0 0 0,0 0 0 0 0,-1 1 0 0 0,1-1 0 0 0,-1-1 0 0 0,1 1 0 0 0,-1 0 0 0 0,1-1 0 0 0,-1 0 0 0 0,0 0 1 0 0,6-4-1 0 0,-5 2 36 0 0,0 0 0 0 0,0 0 1 0 0,-1 0-1 0 0,1-1 1 0 0,-1 0-1 0 0,0 0 1 0 0,0 0-1 0 0,-1 0 1 0 0,1 0-1 0 0,-1 0 1 0 0,0-1-1 0 0,-1 1 0 0 0,2-8 1 0 0,1-9 72 0 0,3-44 1 0 0,-7 63-128 0 0,1-36-157 0 0,-2 0 0 0 0,-8-58 0 0 0,-23-76-1401 0 0,18 103 1217 0 0,12 60 343 0 0,0 0 0 0 0,0-14 0 0 0,2 24-5 0 0,0 0 1 0 0,0 0-1 0 0,0 0 1 0 0,0 0 0 0 0,0 0-1 0 0,0 0 1 0 0,0 0-1 0 0,0-1 1 0 0,0 1 0 0 0,0 0-1 0 0,0 0 1 0 0,0 0-1 0 0,0 0 1 0 0,0 0 0 0 0,0 0-1 0 0,0 0 1 0 0,0 0-1 0 0,0 0 1 0 0,0 0-1 0 0,0 0 1 0 0,0 0 0 0 0,0 0-1 0 0,0 0 1 0 0,0 0-1 0 0,0 0 1 0 0,0-1 0 0 0,0 1-1 0 0,0 0 1 0 0,0 0-1 0 0,0 0 1 0 0,0 0 0 0 0,0 0-1 0 0,0 0 1 0 0,0 0-1 0 0,0 0 1 0 0,1 0 0 0 0,-1 0-1 0 0,0 0 1 0 0,0 0-1 0 0,0 0 1 0 0,0 0-1 0 0,0 0 1 0 0,0 0 0 0 0,0 0-1 0 0,0 0 1 0 0,0 0-1 0 0,0 0 1 0 0,0 0 0 0 0,0 0-1 0 0,0 0 1 0 0,0 0-1 0 0,0 0 1 0 0,0 0 0 0 0,1 0-1 0 0,-1 0 1 0 0,0 0-1 0 0,0 0 1 0 0,0 0 0 0 0,0 0-1 0 0,0 0 1 0 0,0 0-1 0 0,0 0 1 0 0,0 0 0 0 0,0 0-1 0 0,0 0 1 0 0,0 0-1 0 0,5 5-44 0 0,2 8 32 0 0,10 29-62 0 0,-3 0 0 0 0,17 78 0 0 0,-24-91-12 0 0,16 121 81 0 0,-3-14 328 0 0,-6-77 50 0 0,-14-56-362 0 0,1-2 5 0 0,-1 0-1 0 0,0 0 1 0 0,0-1 0 0 0,1 1 0 0 0,-1 0-1 0 0,0 0 1 0 0,1 0 0 0 0,-1 0 0 0 0,1 0-1 0 0,0 0 1 0 0,-1-1 0 0 0,1 1 0 0 0,-1 0-1 0 0,3 1 565 0 0,-3-2-549 0 0,1 0 0 0 0,-1 0 0 0 0,0 0 0 0 0,0 0 0 0 0,0 0 0 0 0,0 0 0 0 0,0 0 0 0 0,0 0 0 0 0,1 0 0 0 0,-1 0 0 0 0,0 0 0 0 0,0 0 0 0 0,0 0 0 0 0,0 0 0 0 0,0 0 0 0 0,0-1 0 0 0,0 1 0 0 0,0 0 0 0 0,1 0 0 0 0,-1 0 0 0 0,0 0 0 0 0,0 0 0 0 0,0 0-1 0 0,0 0 1 0 0,0 0 0 0 0,0-1 0 0 0,0 1 0 0 0,0 0 0 0 0,0 0 0 0 0,0 0 0 0 0,0 0 0 0 0,0 0 0 0 0,0 0 0 0 0,0 0 0 0 0,0-1 0 0 0,0 1 0 0 0,0 0 0 0 0,0 0 0 0 0,-2-5 74 0 0,0-1 0 0 0,0 1-1 0 0,0 0 1 0 0,-6-7 0 0 0,0-2-40 0 0,-3-4-25 0 0,-1 1 1 0 0,0 0-1 0 0,-24-24 1 0 0,-18-25-20 0 0,51 62-27 0 0,-7-11-36 0 0,-11-19-1 0 0,19 29 14 0 0,0 1 0 0 0,0-1-1 0 0,0 1 1 0 0,1-1 0 0 0,-1 0-1 0 0,1 0 1 0 0,0 0 0 0 0,1 1-1 0 0,-1-9 1 0 0,1 12 0 0 0,0-1 0 0 0,0 1-1 0 0,1 0 1 0 0,-1-1 0 0 0,0 1 0 0 0,1 0-1 0 0,-1-1 1 0 0,1 1 0 0 0,-1 0 0 0 0,1 0-1 0 0,0-1 1 0 0,-1 1 0 0 0,1 0 0 0 0,0 0-1 0 0,0 0 1 0 0,0 0 0 0 0,1-1 0 0 0,1 0-7 0 0,-1 1 0 0 0,0-1 1 0 0,0 1-1 0 0,1 0 0 0 0,-1-1 1 0 0,1 1-1 0 0,-1 0 1 0 0,5 0-1 0 0,3-1-34 0 0,0 0-1 0 0,1 1 1 0 0,15 1 0 0 0,-23 0 62 0 0,72 5-1667 0 0,-1 7-6958 0 0,-62-9 7094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5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45 5673 0 0,'-4'-5'872'0'0,"-4"2"801"0"0,-4-2 303 0 0,8 0-1152 0 0,-3 1-568 0 0,4-1-8 0 0,1 2-15 0 0,-5-3-25 0 0,5 2-200 0 0,0 2-208 0 0,2 0-105 0 0,5 2-15 0 0,-2 0-160 0 0,-1 0-144 0 0,6 2-248 0 0,0 1-128 0 0,7 2-2177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 8178 0 0,'-1'3'324'0'0,"1"0"1"0"0,0 1-1 0 0,0-1 0 0 0,0 0 1 0 0,0 0-1 0 0,0 0 1 0 0,1 0-1 0 0,-1 0 1 0 0,1 0-1 0 0,2 5 0 0 0,14 32 884 0 0,-8-22-966 0 0,0 2 107 0 0,1 0 0 0 0,1-1-1 0 0,21 27 1 0 0,-29-41-281 0 0,0 0-1 0 0,0 1 0 0 0,0-1 1 0 0,3 10-1 0 0,6 10 286 0 0,8-8 253 0 0,-14-12 121 0 0,-17-8 183 0 0,9 2-707 0 0,1-1 1 0 0,-1 1-1 0 0,0-1 1 0 0,1 0-1 0 0,-1 0 1 0 0,1 0 0 0 0,0 0-1 0 0,-3-4 1 0 0,2 3-32 0 0,0-1-112 0 0,0-1 1 0 0,0 1-1 0 0,0 0 0 0 0,1-1 1 0 0,-1 1-1 0 0,1-1 0 0 0,0 0 1 0 0,0-5-1 0 0,-1-42-163 0 0,1 31 46 0 0,2 8-16 0 0,0-1 0 0 0,0 0-1 0 0,2 0 1 0 0,-1 0 0 0 0,2 1 0 0 0,9-27 0 0 0,-11 38 50 0 0,-1-1 0 0 0,0 1 0 0 0,1 0 0 0 0,0-1 0 0 0,-1 1 0 0 0,1 0 0 0 0,0 0 0 0 0,0 0 1 0 0,0 0-1 0 0,0 0 0 0 0,1 1 0 0 0,-1-1 0 0 0,0 1 0 0 0,1-1 0 0 0,-1 1 0 0 0,1 0 0 0 0,4-2 0 0 0,14-7-168 0 0,-18 8 162 0 0,-2 1 18 0 0,0 0-1 0 0,1 0 1 0 0,-1 1-1 0 0,0-1 1 0 0,1 0 0 0 0,-1 1-1 0 0,1-1 1 0 0,-1 1-1 0 0,0-1 1 0 0,1 1 0 0 0,-1 0-1 0 0,1-1 1 0 0,-1 1-1 0 0,1 0 1 0 0,-1 0 0 0 0,1 0-1 0 0,-1 0 1 0 0,1 1 0 0 0,-1-1-1 0 0,1 0 1 0 0,-1 0-1 0 0,3 2 1 0 0,13 2-4 0 0,0 2 1 0 0,24 9-1 0 0,-36-12 36 0 0,1 0-1 0 0,0 0 0 0 0,-1 1 0 0 0,1-1 0 0 0,-1 1 1 0 0,0 1-1 0 0,0-1 0 0 0,-1 1 0 0 0,1-1 0 0 0,4 7 1 0 0,-1 3-45 0 0,0 0 0 0 0,-1 0 0 0 0,-1 0 0 0 0,0 1 1 0 0,-1 0-1 0 0,-1 0 0 0 0,0 0 0 0 0,-1 1 0 0 0,0-1 1 0 0,-1 1-1 0 0,-1 0 0 0 0,-2 23 0 0 0,1-38-57 0 0,0-1 0 0 0,0 1 0 0 0,0-1 0 0 0,0 0 0 0 0,0 1-1 0 0,0-1 1 0 0,-1 0 0 0 0,1 1 0 0 0,0-1 0 0 0,0 0 0 0 0,0 1 0 0 0,-1-1-1 0 0,1 0 1 0 0,0 0 0 0 0,0 1 0 0 0,-1-1 0 0 0,1 0 0 0 0,0 0-1 0 0,-1 1 1 0 0,1-1 0 0 0,0 0 0 0 0,-1 0 0 0 0,1 0 0 0 0,0 0 0 0 0,-1 0-1 0 0,1 1 1 0 0,0-1 0 0 0,-1 0 0 0 0,1 0 0 0 0,-1 0 0 0 0,1 0 0 0 0,0 0-1 0 0,-1 0 1 0 0,1 0 0 0 0,0 0 0 0 0,-1 0 0 0 0,1 0 0 0 0,-1-1 0 0 0,1 1-1 0 0,0 0 1 0 0,-1 0 0 0 0,1 0 0 0 0,0 0 0 0 0,-1 0 0 0 0,1-1 0 0 0,0 1-1 0 0,-1 0 1 0 0,1 0 0 0 0,0-1 0 0 0,-1 1 0 0 0,-21-15-3981 0 0,19 13 2735 0 0,-4-4-904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25:35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1 294 3505 0 0,'9'7'759'0'0,"0"-1"1"0"0,0 1 0 0 0,1-2 0 0 0,0 1-1 0 0,1-1 1 0 0,-1-1 0 0 0,1 0-1 0 0,0-1 1 0 0,22 5 0 0 0,4-3 145 0 0,63 2 1 0 0,-91-7-676 0 0,-7 0-177 0 0,14 1 266 0 0,-1-1 0 0 0,0 0-1 0 0,1-2 1 0 0,20-3 0 0 0,-32 4-185 0 0,-1 0 0 0 0,1 0 0 0 0,0-1 0 0 0,-1 1 0 0 0,1-1 0 0 0,-1 0 1 0 0,0 0-1 0 0,0 0 0 0 0,1 0 0 0 0,2-4 0 0 0,-5 4 15 0 0,1 1-1 0 0,0-2 1 0 0,-1 1 0 0 0,1 0 0 0 0,-1 0-1 0 0,0 0 1 0 0,0-1 0 0 0,0 1-1 0 0,0-1 1 0 0,0 1 0 0 0,0 0 0 0 0,-1-1-1 0 0,1 0 1 0 0,-1 1 0 0 0,0-1 0 0 0,0-3-1 0 0,0-4 225 0 0,-1 0 0 0 0,-1 0 0 0 0,0 0-1 0 0,0 0 1 0 0,-1 1 0 0 0,-1-1-1 0 0,1 1 1 0 0,-1 0 0 0 0,-10-15 0 0 0,4 8 35 0 0,-1-1 0 0 0,0 2 1 0 0,-2 0-1 0 0,-14-15 1 0 0,17 21-284 0 0,-1 0 1 0 0,0 0 0 0 0,0 1 0 0 0,-1 1 0 0 0,0-1 0 0 0,0 2 0 0 0,-1 0-1 0 0,0 1 1 0 0,-18-6 0 0 0,25 9-215 0 0,0 1 1 0 0,0-1-1 0 0,0 1 1 0 0,0 0-1 0 0,0 1 0 0 0,-1 0 1 0 0,1 0-1 0 0,0 0 0 0 0,0 1 1 0 0,-1-1-1 0 0,1 2 0 0 0,0-1 1 0 0,0 1-1 0 0,0-1 1 0 0,0 2-1 0 0,0-1 0 0 0,1 1 1 0 0,-1 0-1 0 0,1 0 0 0 0,-1 0 1 0 0,1 1-1 0 0,-8 7 0 0 0,10-8-123 0 0,0 1 0 0 0,0 0 0 0 0,0 0-1 0 0,0 0 1 0 0,1 0 0 0 0,-1 0 0 0 0,1 0-1 0 0,0 1 1 0 0,-2 8 0 0 0,2-6-488 0 0,1 0 0 0 0,0-1-1 0 0,1 1 1 0 0,-1 0 0 0 0,1 0 0 0 0,0 0 0 0 0,1-1 0 0 0,0 1 0 0 0,0 0 0 0 0,3 11 0 0 0,6 10-2441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0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3769 0 0,'51'-1'6673'0'0,"27"-4"-4457"0"0,-16 1-1773 0 0,61 8-382 0 0,-90-2-16 0 0,430 4-152 0 0,-404-9 98 0 0,288-20 54 0 0,-35-3-85 0 0,467-6 83 0 0,-506 33-58 0 0,-123-6 86 0 0,-48-1-62 0 0,83 0-65 0 0,-174 5 68 0 0,22 0-22 0 0,53 2 0 0 0,40 1 2 0 0,-67-3 68 0 0,168 1-79 0 0,-76 6-1 0 0,-14 0-5 0 0,612 9 152 0 0,-614-10-167 0 0,291 3-326 0 0,-92-5 452 0 0,-93 1-81 0 0,-2-4-162 0 0,182-3 193 0 0,-19 0 69 0 0,-184 15-118 0 0,-127-8 79 0 0,108-10 1 0 0,-20-1-83 0 0,364-1-71 0 0,-217 5 207 0 0,-127 2-172 0 0,82 0 43 0 0,52 8 45 0 0,-38-6-16 0 0,-199-2-74 0 0,114-5 220 0 0,-65 0-46 0 0,48 4 446 0 0,-103 3-434 0 0,28-1 78 0 0,63 5-220 0 0,-134-1 119 0 0,-1-3 1 0 0,55-4 0 0 0,-85 0-46 0 0,11 0-1919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0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5953 0 0,'0'-1'220'0'0,"0"1"0"0"0,0-1 0 0 0,0 0 0 0 0,0 1 0 0 0,0-1 0 0 0,0 0 0 0 0,0 1 0 0 0,1-1 0 0 0,-1 1 0 0 0,0-1-1 0 0,0 0 1 0 0,1 1 0 0 0,-1-1 0 0 0,0 1 0 0 0,1-1 0 0 0,-1 0 0 0 0,1 1 0 0 0,0-1 0 0 0,-1 1-138 0 0,0 0 0 0 0,1 0-1 0 0,-1 0 1 0 0,0 0 0 0 0,0 0 0 0 0,1 0 0 0 0,-1 0-1 0 0,0 0 1 0 0,1 0 0 0 0,-1 0 0 0 0,0 0 0 0 0,1 0 0 0 0,-1 0-1 0 0,0 0 1 0 0,0 1 0 0 0,1-1 0 0 0,-1 0 0 0 0,0 0-1 0 0,0 0 1 0 0,1 0 0 0 0,-1 1 0 0 0,0-1 0 0 0,0 0 0 0 0,0 0-1 0 0,1 0 1 0 0,-1 1 0 0 0,0-1 0 0 0,1 2 17 0 0,1 0 0 0 0,-1 0 0 0 0,0 0 1 0 0,0 0-1 0 0,0 0 0 0 0,0 0 0 0 0,0 0 0 0 0,0 1 1 0 0,0 2-1 0 0,3 49 330 0 0,-4 63 1 0 0,0-112-424 0 0,-2 57-19 0 0,8 82 1 0 0,-2-100-21 0 0,-3-26 11 0 0,0 0 0 0 0,7 27 0 0 0,-5-24 57 0 0,-3-19-37 0 0,0 1-1 0 0,0-1 1 0 0,0 0-1 0 0,0 1 0 0 0,1-1 1 0 0,-1 0-1 0 0,1 0 1 0 0,0 0-1 0 0,0 1 0 0 0,0-1 1 0 0,0 0-1 0 0,0 0 1 0 0,2 3-1 0 0,0-1-7 0 0,8 10 20 0 0,24 24 0 0 0,-29-34 36 0 0,-1 0 0 0 0,1 0-1 0 0,-1 0 1 0 0,1 0 0 0 0,1-1-1 0 0,-1 0 1 0 0,0 0 0 0 0,8 2-1 0 0,31 6 632 0 0,-1-3-1 0 0,81 6 0 0 0,-36-5-57 0 0,-27-1-459 0 0,120 0 0 0 0,-169-9-432 0 0,31-2 756 0 0,-41 3-752 0 0,-1-1 0 0 0,1 1 0 0 0,-1-1 0 0 0,1 0 0 0 0,0 0 0 0 0,-1 0 0 0 0,1 0 0 0 0,-1 0 0 0 0,0-1 0 0 0,1 1 0 0 0,-1-1 0 0 0,4-3 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1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5745 0 0,'83'7'6996'0'0,"-55"-4"-6048"0"0,37 0-1 0 0,328 13-53 0 0,-338-12-939 0 0,48 4 112 0 0,-91-6-70 0 0,-1 1 1 0 0,1 0-1 0 0,0 0 0 0 0,-1 1 0 0 0,0 0 0 0 0,14 8 1 0 0,-23-10 7 0 0,1-1 0 0 0,-1 1 0 0 0,1 0-1 0 0,-1 0 1 0 0,0 0 0 0 0,0 0 0 0 0,0 0 0 0 0,0 0 0 0 0,0 1 0 0 0,0-1 0 0 0,-1 1 0 0 0,1-1 0 0 0,-1 1 0 0 0,1 0 0 0 0,0 3 0 0 0,0 2-42 0 0,0 0 1 0 0,0 1-1 0 0,0 15 1 0 0,4 15-32 0 0,-4-26 123 0 0,0-1-1 0 0,-1 0 1 0 0,-1 0 0 0 0,0 1-1 0 0,-2 20 1 0 0,0 30 350 0 0,2-43-106 0 0,-4 32 0 0 0,2-38-163 0 0,1 1 1 0 0,0 0-1 0 0,1 0 1 0 0,1 0-1 0 0,2 15 1 0 0,2 1 77 0 0,-2-1 0 0 0,-1 52 0 0 0,-2-73-229 0 0,6 10 94 0 0,-5-17-452 0 0,0-1-1 0 0,-1 1 1 0 0,1-1-1 0 0,-1 1 1 0 0,1-1-1 0 0,-1 1 1 0 0,1-1-1 0 0,-1 1 1 0 0,0-1-1 0 0,0 1 1 0 0,0 2-1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1 3241 0 0,'-5'2'5914'0'0,"-7"4"-5126"0"0,-67 41 1333 0 0,59-36-2055 0 0,1 2 1 0 0,-25 20-1 0 0,23-17-424 0 0,12-9-277 0 0,0 0-1 0 0,-11 13 1 0 0,0 8-4319 0 0,17-21 3846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2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2481 0 0,'0'0'5641'0'0,"0"13"-4297"0"0,6-1-1142 0 0,-5-10-121 0 0,1 0 0 0 0,-1 0 0 0 0,0 0 0 0 0,0 0 1 0 0,0 1-1 0 0,0-1 0 0 0,-1 1 0 0 0,1 2 0 0 0,3 13-86 0 0,-3-15 1 0 0,0-1 0 0 0,-1 1 1 0 0,1-1-1 0 0,-1 1 0 0 0,0 0 0 0 0,1-1 0 0 0,-1 5 0 0 0,-7 31-1799 0 0,7-37 1817 0 0,0-1 0 0 0,1 0 0 0 0,-1 0 0 0 0,0 1 0 0 0,0-1 0 0 0,0 0 0 0 0,1 1 0 0 0,-1-1 0 0 0,0 0 0 0 0,0 0 0 0 0,1 1 0 0 0,-1-1 0 0 0,0 0 0 0 0,1 0 0 0 0,-1 0 0 0 0,0 1 0 0 0,1-1 0 0 0,-1 0 0 0 0,0 0 0 0 0,1 0 0 0 0,-1 0 0 0 0,0 0 0 0 0,1 0 0 0 0,-1 0 0 0 0,0 0 0 0 0,1 0 0 0 0,-1 0 0 0 0,1 0 0 0 0,-1 0 0 0 0,0 0 0 0 0,1 0 0 0 0,-1 0 0 0 0,0 0-1 0 0,1 0 1 0 0,0-1 0 0 0,14-1 987 0 0,6-4-85 0 0,-11 3-750 0 0,1 0 0 0 0,0-1 0 0 0,12-6-1 0 0,-1 3 23 0 0,-19 6-400 0 0,0 1 0 0 0,0-1 0 0 0,0 0 0 0 0,0 0 0 0 0,0 0 0 0 0,0 0 0 0 0,-1-1 0 0 0,5-1 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3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3617 0 0,'0'0'3903'0'0,"7"4"-494"0"0,-1 6-3175 0 0,0-1 0 0 0,0 0 0 0 0,0 0 0 0 0,1-1 0 0 0,1 0 0 0 0,-1 0 0 0 0,13 9 0 0 0,-14-13-501 0 0,-2 0 264 0 0,0 0 0 0 0,1-1 0 0 0,0 0 0 0 0,7 4 1 0 0,-9-6-882 0 0,-1 0 0 0 0,1 0 1 0 0,-1 0-1 0 0,1-1 0 0 0,0 1 1 0 0,-1-1-1 0 0,5 0 0 0 0,0 0 515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0 201 3329 0 0,'19'-16'5073'0'0,"13"0"-4250"0"0,-1-2 1 0 0,0-1-1 0 0,38-32 1 0 0,-33 18-817 0 0,-25 23-917 0 0,0 0 0 0 0,22-15 1 0 0,-29 22-266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0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50 528 0 0,'-2'5'279'0'0,"1"-1"-1"0"0,-1 1 1 0 0,1 0 0 0 0,0 0-1 0 0,1 0 1 0 0,-1 0-1 0 0,1-1 1 0 0,0 1 0 0 0,1 7-1 0 0,0 1 447 0 0,1-1 0 0 0,6 20 0 0 0,-5-22-484 0 0,1-1 0 0 0,0 1 0 0 0,1-1 1 0 0,0 1-1 0 0,1-1 0 0 0,-1-1 0 0 0,2 1 0 0 0,-1-1 0 0 0,1 0 0 0 0,0 0 0 0 0,13 9 0 0 0,-14-12 18 0 0,0 0 0 0 0,0-1 0 0 0,1 0 0 0 0,-1-1 0 0 0,1 1 0 0 0,0-1 0 0 0,-1 0 0 0 0,1-1 0 0 0,1 0-1 0 0,-1 0 1 0 0,0 0 0 0 0,0-1 0 0 0,1 0 0 0 0,-1-1 0 0 0,1 0 0 0 0,-1 0 0 0 0,8-1 0 0 0,-10 0-43 0 0,0 0 0 0 0,0 0 1 0 0,0-1-1 0 0,0 1 0 0 0,0-1 0 0 0,0 0 1 0 0,0-1-1 0 0,-1 1 0 0 0,1-1 0 0 0,-1 0 1 0 0,0 0-1 0 0,0 0 0 0 0,0-1 0 0 0,0 0 1 0 0,-1 1-1 0 0,1-1 0 0 0,-1 0 0 0 0,0-1 1 0 0,0 1-1 0 0,-1-1 0 0 0,1 1 0 0 0,-1-1 1 0 0,0 0-1 0 0,0 0 0 0 0,2-7 1 0 0,-3 5-25 0 0,1 0 0 0 0,-1-1 1 0 0,0 1-1 0 0,-1-1 0 0 0,1 1 0 0 0,-2-1 1 0 0,1 0-1 0 0,-1 1 0 0 0,0-1 1 0 0,0 1-1 0 0,-1 0 0 0 0,0-1 1 0 0,-1 1-1 0 0,1 0 0 0 0,-1 0 1 0 0,-1 0-1 0 0,-3-6 0 0 0,2 6-232 0 0,-1 0 0 0 0,1 0-1 0 0,-1 0 1 0 0,0 1 0 0 0,-1 0 0 0 0,1 0-1 0 0,-1 0 1 0 0,0 1 0 0 0,-1 0-1 0 0,-14-7 1 0 0,16 9-115 0 0,1 1 0 0 0,-1 0-1 0 0,0 0 1 0 0,0 1 0 0 0,0 0 0 0 0,0 0 0 0 0,0 0-1 0 0,0 1 1 0 0,0 0 0 0 0,0 0 0 0 0,0 0-1 0 0,-1 1 1 0 0,1 0 0 0 0,0 0 0 0 0,1 1 0 0 0,-11 3-1 0 0,8-2-63 0 0,-1 1-1 0 0,1 1 1 0 0,0 0-1 0 0,0 0 1 0 0,0 0 0 0 0,1 1-1 0 0,0 0 1 0 0,0 0-1 0 0,1 1 1 0 0,-1 0-1 0 0,-8 13 1 0 0,10-13-562 0 0,1 1 1 0 0,0-1 0 0 0,0 1-1 0 0,1 0 1 0 0,0 0 0 0 0,0 0-1 0 0,1 0 1 0 0,-1 10 0 0 0,0 5-4208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3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6697 0 0,'0'0'933'0'0,"5"17"2158"0"0,15 17-1435 0 0,-14-22-1366 0 0,-3-5-259 0 0,1-1 1 0 0,0 0-1 0 0,0 0 1 0 0,1-1 0 0 0,8 9-1 0 0,1 6-273 0 0,-8-10-357 0 0,-1-4-614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35 3945 0 0,'0'-13'2299'0'0,"-1"13"-2049"0"0,1-1 0 0 0,0 0 1 0 0,0 0-1 0 0,0 0 1 0 0,0 0-1 0 0,0 0 0 0 0,0 0 1 0 0,0 0-1 0 0,0 0 1 0 0,0 0-1 0 0,0 0 0 0 0,0 1 1 0 0,0-1-1 0 0,1 0 1 0 0,-1 0-1 0 0,0 0 1 0 0,1 0-1 0 0,-1 0 0 0 0,1-1 1 0 0,0 2-212 0 0,-1 0 1 0 0,0 0-1 0 0,0 0 1 0 0,0 0-1 0 0,0-1 0 0 0,0 1 1 0 0,0 0-1 0 0,0 0 1 0 0,0 0-1 0 0,0 0 1 0 0,0 0-1 0 0,0 0 1 0 0,1 0-1 0 0,-1-1 0 0 0,0 1 1 0 0,0 0-1 0 0,0 0 1 0 0,0 0-1 0 0,0 0 1 0 0,0 0-1 0 0,1 0 1 0 0,-1 0-1 0 0,0 0 0 0 0,0 0 1 0 0,0 0-1 0 0,0 0 1 0 0,0 0-1 0 0,1 0 1 0 0,-1 0-1 0 0,0 0 1 0 0,0 0-1 0 0,0 0 0 0 0,0 0 1 0 0,0 0-1 0 0,1 0 1 0 0,-1 0-1 0 0,0 0 1 0 0,0 0-1 0 0,0 0 1 0 0,0 0-1 0 0,0 0 0 0 0,1 0 1 0 0,-1 0-1 0 0,0 0 1 0 0,0 1-1 0 0,0-1 1 0 0,0 0-1 0 0,0 0 1 0 0,0 0-1 0 0,2 10 372 0 0,1 3-231 0 0,1 1-147 0 0,-1 0-1 0 0,0 0 1 0 0,-1 0-1 0 0,0 0 1 0 0,-1 0 0 0 0,-1 0-1 0 0,0 0 1 0 0,-5 28-1 0 0,-1 38 42 0 0,2-12-16 0 0,2-48-45 0 0,0 0-1 0 0,2 0 1 0 0,0 0 0 0 0,6 37-1 0 0,-4-19 9 0 0,-3-32-11 0 0,1 0 0 0 0,1 0 0 0 0,-1-1 1 0 0,1 1-1 0 0,-1 0 0 0 0,4 9 0 0 0,0 0 11 0 0,-4-14-18 0 0,0 0 0 0 0,0 0 1 0 0,0 0-1 0 0,0 0 1 0 0,0 0-1 0 0,0 0 0 0 0,1 0 1 0 0,-1 0-1 0 0,0 0 1 0 0,1 0-1 0 0,-1 0 0 0 0,1 0 1 0 0,-1-1-1 0 0,1 1 1 0 0,-1 0-1 0 0,1 0 1 0 0,0 0-1 0 0,-1-1 0 0 0,1 1 1 0 0,0 0-1 0 0,0-1 1 0 0,0 1-1 0 0,-1-1 0 0 0,1 1 1 0 0,0-1-1 0 0,0 1 1 0 0,0-1-1 0 0,0 0 0 0 0,1 1 1 0 0,10 2 61 0 0,1 0 1 0 0,0 0 0 0 0,0-2 0 0 0,0 1-1 0 0,0-2 1 0 0,0 0 0 0 0,15-1 0 0 0,24 0 159 0 0,1 3-12 0 0,20 2 449 0 0,80-7 0 0 0,107-25-164 0 0,-220 17-1116 0 0,-33 9-505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5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 6825 0 0,'-5'-5'2910'0'0,"5"5"-2784"0"0,0 0 1 0 0,0-1-1 0 0,0 1 1 0 0,0 0-1 0 0,0 0 1 0 0,0-1-1 0 0,0 0 1 0 0,9-2 1457 0 0,25 4-1321 0 0,-25 0 178 0 0,111-2 554 0 0,30 2-491 0 0,0 12-481 0 0,-11-1 88 0 0,-104-9 8 0 0,0 1-1 0 0,54 14 0 0 0,-87-17-105 0 0,0 0 1 0 0,1-1-1 0 0,-1 2 0 0 0,0-1 0 0 0,1 0 1 0 0,-1 0-1 0 0,0 1 0 0 0,0-1 0 0 0,0 1 0 0 0,0 0 1 0 0,0-1-1 0 0,-1 1 0 0 0,1 0 0 0 0,0 0 1 0 0,-1 0-1 0 0,1 0 0 0 0,-1 0 0 0 0,0 1 0 0 0,0-1 1 0 0,0 0-1 0 0,0 1 0 0 0,0-1 0 0 0,0 4 0 0 0,2 6 29 0 0,-2 0 0 0 0,1-1-1 0 0,-2 24 1 0 0,0-12-38 0 0,1-14 8 0 0,1 46 60 0 0,-7 74-1 0 0,4-102 54 0 0,1-1 1 0 0,4 40-1 0 0,0-6-73 0 0,2-42-74 0 0,-6-18 12 0 0,1 0 1 0 0,-1 1-1 0 0,0-1 0 0 0,1 1 0 0 0,-1-1 1 0 0,0 0-1 0 0,0 1 0 0 0,1-1 0 0 0,-1 1 1 0 0,0-1-1 0 0,0 1 0 0 0,0-1 0 0 0,1 1 1 0 0,-1-1-1 0 0,0 1 0 0 0,0 0 0 0 0,0-1 1 0 0,0 1-1 0 0,0-1 0 0 0,0 1 0 0 0,0-1 1 0 0,0 1-1 0 0,-1-1 0 0 0,1 1 0 0 0,0-1 1 0 0,0 1-1 0 0,0-1 0 0 0,0 1 0 0 0,-1-1 1 0 0,1 1-1 0 0,0-1 0 0 0,0 1 0 0 0,-1-1 1 0 0,1 0-1 0 0,0 1 0 0 0,-1-1 0 0 0,1 1 1 0 0,-1-1-1 0 0,0 1 0 0 0,0 4-1386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6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1 227 3097 0 0,'5'-10'6803'0'0,"13"-6"-5176"0"0,-15 13-1018 0 0,13-10 56 0 0,-4 2-151 0 0,26-17-1 0 0,51-34-10 0 0,-28 18-274 0 0,-17 4-6341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6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3649 0 0,'1'4'421'0'0,"-1"-1"0"0"0,1 0 0 0 0,0 0 1 0 0,0 1-1 0 0,0-1 0 0 0,0 0 0 0 0,1 0 0 0 0,-1 0 1 0 0,1 0-1 0 0,0-1 0 0 0,0 1 0 0 0,0 0 0 0 0,4 3 1 0 0,11 19 440 0 0,-13-20-829 0 0,0 0 1 0 0,0-1-1 0 0,0 1 1 0 0,1-1-1 0 0,-1 0 1 0 0,1 0-1 0 0,7 3 1 0 0,-3-3-1024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6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1 234 2224 0 0,'-1'-3'6100'0'0,"7"-3"-4425"0"0,7-6-1094 0 0,53-36 234 0 0,63-61 1 0 0,-108 93-1121 0 0,-17 14-12 0 0,-1 0 1 0 0,0 0-1 0 0,0-1 0 0 0,0 1 1 0 0,0-1-1 0 0,0 0 0 0 0,3-3 1 0 0,7-10-5408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7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1928 0 0,'-1'4'8060'0'0,"5"4"-6005"0"0,9 10-2741 0 0,-12-17 1220 0 0,38 58-1927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9:1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2248 0 0,'0'0'3725'0'0,"0"18"-1792"0"0,-5-3-1503 0 0,-7 14 76 0 0,9-25-491 0 0,1 0 0 0 0,0 0-1 0 0,0 0 1 0 0,1 0 0 0 0,-1 1 0 0 0,1-1 0 0 0,0 1 0 0 0,0-1 0 0 0,0 1-1 0 0,1-1 1 0 0,-1 1 0 0 0,1-1 0 0 0,1 9 184 0 0,25 0 945 0 0,-21-12-1012 0 0,-1 0 0 0 0,0 0 0 0 0,1 0 0 0 0,-1 0 0 0 0,1-1 0 0 0,-1 0 0 0 0,1 0 0 0 0,0 0 0 0 0,5-1 0 0 0,40-12-1209 0 0,-47 12 917 0 0,5-1-1315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4:58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64 792 0 0,'-17'-19'4467'0'0,"9"11"-2509"0"0,0 0 1 0 0,0 0 0 0 0,-11-8-1 0 0,12 12 1272 0 0,15 11-1747 0 0,6 4-1471 0 0,2 4 24 0 0,2-1-1 0 0,0-1 0 0 0,1 0 0 0 0,0-1 0 0 0,33 14 0 0 0,44 24-13 0 0,-91-47-17 0 0,-1 1 0 0 0,1 0 1 0 0,-1 0-1 0 0,0 0 0 0 0,0 1 1 0 0,-1-1-1 0 0,1 1 0 0 0,-1 0 1 0 0,5 10-1 0 0,4 5 24 0 0,-11-18 42 0 0,0 0 0 0 0,0 1-1 0 0,-1-1 1 0 0,1 1 0 0 0,-1-1-1 0 0,1 1 1 0 0,-1-1 0 0 0,0 1-1 0 0,0-1 1 0 0,0 1 0 0 0,0-1-1 0 0,-1 1 1 0 0,1-1 0 0 0,-1 1-1 0 0,1-1 1 0 0,-1 1 0 0 0,0-1-1 0 0,0 0 1 0 0,0 1 0 0 0,0-1 0 0 0,0 0-1 0 0,-1 0 1 0 0,-1 2 0 0 0,-3 7 741 0 0,0-2-296 0 0,-13-3-245 0 0,-10 1-124 0 0,1 1 1 0 0,-40 18 0 0 0,18-7-327 0 0,32-12-236 0 0,-36 14-914 0 0,49-19 291 0 0,1 1 0 0 0,0 0-1 0 0,-1-1 1 0 0,1 1-1 0 0,-4 4 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28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0 2353 0 0,'-14'16'5143'0'0,"-2"17"-3838"0"0,10-21-807 0 0,-49 89-128 0 0,-2 0-656 0 0,40-61-642 0 0,12-24-5295 0 0,5-14 5991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72 231 5353 0 0,'6'5'593'0'0,"0"0"-1"0"0,0-1 1 0 0,0 0 0 0 0,10 6-1 0 0,6 2 4646 0 0,-26-13-4235 0 0,-12-8-810 0 0,10 4-24 0 0,0-1 0 0 0,0 1 1 0 0,0-1-1 0 0,1 0 0 0 0,-9-13 1 0 0,-20-38 119 0 0,23 37-205 0 0,10 17-75 0 0,-5-7 251 0 0,-7-18 1 0 0,12 25-241 0 0,0 1 1 0 0,0-1 0 0 0,0 1-1 0 0,1-1 1 0 0,-1 0 0 0 0,1 1-1 0 0,0-1 1 0 0,-1 1 0 0 0,1-1-1 0 0,1 0 1 0 0,-1 1-1 0 0,0-1 1 0 0,1 1 0 0 0,0-3-1 0 0,0 3-65 0 0,0 0-1 0 0,0 0 1 0 0,1 0-1 0 0,-1 0 1 0 0,1 1-1 0 0,-1-1 0 0 0,1 1 1 0 0,-1-1-1 0 0,1 1 1 0 0,0-1-1 0 0,0 1 1 0 0,0 0-1 0 0,0 0 1 0 0,0 0-1 0 0,4-1 1 0 0,4-2-100 0 0,19-4 1 0 0,-28 8 137 0 0,37-6-1785 0 0,0 1 1 0 0,40 1-1 0 0,-56 3-292 0 0,-5 0-650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04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151 101 3945 0 0,'5'17'6192'0'0,"0"-1"-3996"0"0,-4-12-1972 0 0,-1-1-1 0 0,1 0 0 0 0,-1 1 1 0 0,0-1-1 0 0,-1 1 0 0 0,1-1 1 0 0,0 1-1 0 0,-1-1 0 0 0,0 0 1 0 0,0 0-1 0 0,0 1 0 0 0,0-1 1 0 0,-1 0-1 0 0,1 0 0 0 0,-1 0 1 0 0,1 0-1 0 0,-1 0 1 0 0,-3 3-1 0 0,4-4-112 0 0,0-1 0 0 0,0 0 0 0 0,0-1 0 0 0,0 1 0 0 0,0 0-1 0 0,1 0 1 0 0,-2 0 0 0 0,1 0 0 0 0,0-1 0 0 0,0 1 0 0 0,0-1 0 0 0,0 1 0 0 0,0-1 0 0 0,0 1 0 0 0,-1-1 0 0 0,1 1 0 0 0,0-1 0 0 0,0 0 0 0 0,-1 0-1 0 0,1 0 1 0 0,0 0 0 0 0,-1 0 0 0 0,1 0 0 0 0,0 0 0 0 0,0 0 0 0 0,-1 0 0 0 0,0-1 0 0 0,-1 0-25 0 0,0 0 1 0 0,-1 0 0 0 0,1-1-1 0 0,0 1 1 0 0,0-1-1 0 0,1 0 1 0 0,-1 0-1 0 0,0 0 1 0 0,1 0 0 0 0,-4-3-1 0 0,3 2-133 0 0,1-1 0 0 0,-1 0 0 0 0,1 1 0 0 0,0-1 0 0 0,0 0 0 0 0,1 0 0 0 0,-1 0-1 0 0,1 0 1 0 0,-1-1 0 0 0,1 1 0 0 0,1 0 0 0 0,-1-1 0 0 0,1 1 0 0 0,-1 0 0 0 0,1-1 0 0 0,0 1 0 0 0,1-6 0 0 0,0 5 13 0 0,-1 1 0 0 0,1 0 0 0 0,0-1 1 0 0,0 1-1 0 0,0 0 0 0 0,0 0 0 0 0,1-1 1 0 0,0 1-1 0 0,0 0 0 0 0,0 1 0 0 0,0-1 1 0 0,1 0-1 0 0,-1 1 0 0 0,1-1 0 0 0,0 1 1 0 0,0 0-1 0 0,5-4 0 0 0,-7 6 40 0 0,0 0 1 0 0,1 0-1 0 0,-1 0 0 0 0,0 0 1 0 0,1 1-1 0 0,-1-1 1 0 0,1 0-1 0 0,-1 1 0 0 0,1-1 1 0 0,-1 1-1 0 0,1 0 0 0 0,-1-1 1 0 0,1 1-1 0 0,0 0 0 0 0,-1 0 1 0 0,1 0-1 0 0,-1 0 0 0 0,1 1 1 0 0,-1-1-1 0 0,1 0 0 0 0,0 0 1 0 0,2 2-1 0 0,-2-1-15 0 0,0 1 0 0 0,0-1 0 0 0,0 1 1 0 0,0-1-1 0 0,0 1 0 0 0,0 0 0 0 0,-1 0 0 0 0,1 0 0 0 0,-1 0 1 0 0,1 0-1 0 0,-1 0 0 0 0,0 0 0 0 0,2 3 0 0 0,1 5 82 0 0,-1 0 0 0 0,0 0 0 0 0,0 0 0 0 0,0 0 0 0 0,1 21 0 0 0,-4-29 7 0 0,0 1 0 0 0,0-1 0 0 0,0 1 0 0 0,0-1 0 0 0,0 1 0 0 0,0 0 0 0 0,-1-1 0 0 0,1 1-1 0 0,-1-1 1 0 0,0 1 0 0 0,0-1 0 0 0,-1 4 0 0 0,-1 1 322 0 0,3-6-357 0 0,-1 0-1 0 0,1 0 0 0 0,-1 0 0 0 0,1 0 0 0 0,-1 0 0 0 0,1 0 0 0 0,-1 0 0 0 0,0 0 1 0 0,0 0-1 0 0,1 0 0 0 0,-1 0 0 0 0,0-1 0 0 0,0 1 0 0 0,0 0 0 0 0,-1 1 0 0 0,0-1 21 0 0,0 0 1 0 0,0 0-1 0 0,0 0 0 0 0,0 0 0 0 0,1-1 0 0 0,-1 1 0 0 0,0 0 0 0 0,0-1 0 0 0,-1 1 1 0 0,1-1-1 0 0,0 0 0 0 0,0 0 0 0 0,0 0 0 0 0,0 0 0 0 0,0 0 0 0 0,0 0 0 0 0,-3-1 1 0 0,2 0-70 0 0,-1 0 1 0 0,1 0 0 0 0,-1-1 0 0 0,1 1 0 0 0,-1-1 0 0 0,1 0 0 0 0,0 0 0 0 0,0 0 0 0 0,-4-4-1 0 0,3 3-67 0 0,1 0 0 0 0,0-1 0 0 0,-1 1 0 0 0,1-1-1 0 0,1 0 1 0 0,-1 0 0 0 0,0 0 0 0 0,1 0-1 0 0,0-1 1 0 0,0 1 0 0 0,0 0 0 0 0,1-1-1 0 0,-1 1 1 0 0,1-1 0 0 0,-1-8 0 0 0,2 8-1 0 0,1 0 1 0 0,-1 0-1 0 0,1 0 1 0 0,1 1-1 0 0,-1-1 1 0 0,0 0 0 0 0,1 1-1 0 0,0-1 1 0 0,0 1-1 0 0,1 0 1 0 0,-1-1-1 0 0,1 1 1 0 0,0 0-1 0 0,6-6 1 0 0,-7 7 69 0 0,0 1-1 0 0,1 0 1 0 0,-1 0 0 0 0,0 0 0 0 0,1 0-1 0 0,0 0 1 0 0,-1 1 0 0 0,1-1 0 0 0,0 1-1 0 0,0 0 1 0 0,-1 0 0 0 0,1 0 0 0 0,0 0-1 0 0,0 0 1 0 0,0 1 0 0 0,1-1 0 0 0,-1 1-1 0 0,0 0 1 0 0,0 0 0 0 0,0 0-1 0 0,0 0 1 0 0,0 0 0 0 0,0 1 0 0 0,5 1-1 0 0,-4 0 11 0 0,0 0 0 0 0,-1 0 0 0 0,1 0-1 0 0,-1 0 1 0 0,0 1 0 0 0,1-1 0 0 0,-1 1-1 0 0,0 0 1 0 0,-1 0 0 0 0,1 0 0 0 0,0 1-1 0 0,-1-1 1 0 0,0 1 0 0 0,0-1 0 0 0,0 1-1 0 0,0 0 1 0 0,-1-1 0 0 0,1 1 0 0 0,0 5 0 0 0,1 0 64 0 0,-1 0 0 0 0,0 0 0 0 0,0 1 0 0 0,-1-1 0 0 0,-1 1 0 0 0,1-1 0 0 0,-2 13 1 0 0,0-17 25 0 0,0-1 1 0 0,-1 1-1 0 0,1-1 1 0 0,-1 1 0 0 0,0-1-1 0 0,0 0 1 0 0,0 0 0 0 0,0 0-1 0 0,-1 0 1 0 0,-5 6-1 0 0,7-7-46 0 0,-1-1 0 0 0,0 0-1 0 0,0 0 1 0 0,0-1 0 0 0,0 1-1 0 0,0 0 1 0 0,0 0 0 0 0,0-1-1 0 0,-1 0 1 0 0,1 1 0 0 0,-1-1-1 0 0,1 0 1 0 0,-1 0-1 0 0,1 0 1 0 0,-1-1 0 0 0,0 1-1 0 0,1 0 1 0 0,-1-1 0 0 0,-4 0-1 0 0,0-1-19 0 0,1-2-1 0 0,0 1 0 0 0,0-1 0 0 0,0 0 1 0 0,0 0-1 0 0,-9-7 0 0 0,10 6-123 0 0,0 1 0 0 0,1-1 0 0 0,0 0 0 0 0,-1 0 0 0 0,1 0 0 0 0,0 0 0 0 0,1-1 0 0 0,-1 0 0 0 0,1 0 0 0 0,0 0 0 0 0,0 0 0 0 0,1 0 0 0 0,-1 0 0 0 0,1-1 0 0 0,0 1 0 0 0,1-1 0 0 0,-1 0 0 0 0,1 1 0 0 0,0-1 0 0 0,1 0 0 0 0,-1 0 0 0 0,1 0 0 0 0,0 0 0 0 0,1 0 0 0 0,-1 1 0 0 0,1-1 0 0 0,1 0-1 0 0,-1 0 1 0 0,1 1 0 0 0,-1-1 0 0 0,2 1 0 0 0,-1-1 0 0 0,6-9 0 0 0,-6 12 96 0 0,0 0 0 0 0,1 1-1 0 0,-1-1 1 0 0,0 1-1 0 0,1-1 1 0 0,-1 1 0 0 0,1 0-1 0 0,0 0 1 0 0,0 0-1 0 0,0 0 1 0 0,0 0 0 0 0,0 1-1 0 0,0-1 1 0 0,0 1-1 0 0,1 0 1 0 0,-1 0 0 0 0,0 0-1 0 0,1 0 1 0 0,-1 1-1 0 0,1-1 1 0 0,-1 1 0 0 0,1 0-1 0 0,-1 0 1 0 0,1 0-1 0 0,-1 1 1 0 0,0-1 0 0 0,6 2-1 0 0,-5-1 19 0 0,1 1-1 0 0,0 0 1 0 0,-1 0-1 0 0,1 0 1 0 0,-1 0-1 0 0,1 1 1 0 0,-1-1-1 0 0,0 1 1 0 0,0 0-1 0 0,0 1 1 0 0,-1-1-1 0 0,1 1 1 0 0,-1-1-1 0 0,1 1 1 0 0,-1 0-1 0 0,-1 0 1 0 0,1 0-1 0 0,3 7 1 0 0,8 18 11 0 0,-9-20 38 0 0,-1-1-1 0 0,1 1 1 0 0,-2 0-1 0 0,1 1 1 0 0,-1-1-1 0 0,-1 0 1 0 0,1 1-1 0 0,0 10 1 0 0,-4-18 48 0 0,1 1 1 0 0,-1 0-1 0 0,1-1 0 0 0,-1 1 1 0 0,0 0-1 0 0,0-1 1 0 0,0 1-1 0 0,0-1 0 0 0,-1 0 1 0 0,1 1-1 0 0,-4 3 0 0 0,-22 25 779 0 0,17-20-646 0 0,8-8-212 0 0,-1 0-1 0 0,0 0 1 0 0,0 0 0 0 0,0 0-1 0 0,0-1 1 0 0,0 1 0 0 0,-1-1-1 0 0,1 0 1 0 0,-1 0 0 0 0,1 0-1 0 0,-1-1 1 0 0,0 1 0 0 0,0-1-1 0 0,0 0 1 0 0,0 0 0 0 0,0 0-1 0 0,0-1 1 0 0,0 1 0 0 0,0-1 0 0 0,0 0-1 0 0,0 0 1 0 0,0 0 0 0 0,0-1-1 0 0,0 1 1 0 0,0-1 0 0 0,0 0-1 0 0,0 0 1 0 0,0-1 0 0 0,0 1-1 0 0,0-1 1 0 0,1 0 0 0 0,-1 0-1 0 0,1 0 1 0 0,-1 0 0 0 0,1 0-1 0 0,0-1 1 0 0,0 0 0 0 0,0 1-1 0 0,0-1 1 0 0,-4-6 0 0 0,1 2-178 0 0,1 0 0 0 0,0 0 0 0 0,0-1 1 0 0,1 0-1 0 0,-1 0 0 0 0,2 0 0 0 0,-1 0 0 0 0,1 0 0 0 0,1-1 1 0 0,-1 1-1 0 0,0-12 0 0 0,2 15 78 0 0,1 0 1 0 0,0 0-1 0 0,0 0 0 0 0,0 0 0 0 0,1 1 1 0 0,-1-1-1 0 0,1 0 0 0 0,0 0 1 0 0,1 0-1 0 0,-1 0 0 0 0,1 1 1 0 0,0-1-1 0 0,0 1 0 0 0,1-1 0 0 0,-1 1 1 0 0,1 0-1 0 0,0 0 0 0 0,0 0 1 0 0,0 0-1 0 0,1 1 0 0 0,5-5 1 0 0,-5 4 48 0 0,1 0 1 0 0,0 1 0 0 0,0 0-1 0 0,-1 0 1 0 0,2 0 0 0 0,-1 1-1 0 0,0 0 1 0 0,0 0 0 0 0,1 0 0 0 0,-1 0-1 0 0,1 1 1 0 0,0 0 0 0 0,-1 0-1 0 0,1 1 1 0 0,11 0 0 0 0,-12 0 10 0 0,0 1 0 0 0,0 0-1 0 0,-1 0 1 0 0,1 1 0 0 0,0-1 0 0 0,-1 1 0 0 0,1 0 0 0 0,-1 0 0 0 0,0 1 0 0 0,0-1 0 0 0,1 1 0 0 0,-2 0 0 0 0,1 0-1 0 0,0 0 1 0 0,-1 1 0 0 0,1-1 0 0 0,-1 1 0 0 0,0 0 0 0 0,3 5 0 0 0,2 2 5 0 0,-1 1 0 0 0,0 0 0 0 0,10 25 0 0 0,-16-33 80 0 0,0 0 0 0 0,0 0 0 0 0,0 1 0 0 0,0-1 1 0 0,0 0-1 0 0,-1 0 0 0 0,0 0 0 0 0,0 1 0 0 0,0-1 0 0 0,-1 0 0 0 0,1 0 0 0 0,-1 1 1 0 0,0-1-1 0 0,0 0 0 0 0,0 0 0 0 0,-1 0 0 0 0,-2 4 0 0 0,1-2 62 0 0,-1 0 1 0 0,1 0-1 0 0,-2 0 0 0 0,1-1 0 0 0,0 0 0 0 0,-1 0 1 0 0,0 0-1 0 0,-1 0 0 0 0,1-1 0 0 0,-8 5 1 0 0,10-7-200 0 0,1-1 0 0 0,-1 1-1 0 0,1-1 1 0 0,-1 0 0 0 0,1 0 0 0 0,-1 0 0 0 0,0-1 0 0 0,1 1 0 0 0,-1-1 0 0 0,0 1 0 0 0,0-1 0 0 0,1 0 0 0 0,-1 0 0 0 0,0 0 0 0 0,0 0 0 0 0,1-1 0 0 0,-1 1 0 0 0,0-1 0 0 0,1 0 0 0 0,-1 0 0 0 0,0 0 0 0 0,1 0 0 0 0,-1 0 0 0 0,1 0 0 0 0,-1 0 0 0 0,1-1 0 0 0,0 0 0 0 0,-4-3 0 0 0,-24-22-5020 0 0,18 15 2664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47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4 230 2697 0 0,'8'9'3157'0'0,"4"2"-1780"0"0,-1 1-1 0 0,14 18 455 0 0,-27-31-1828 0 0,-1-1-1 0 0,1 0 1 0 0,0 0-1 0 0,0 1 1 0 0,0-2-1 0 0,0 1 1 0 0,-2-3-1 0 0,2 3 25 0 0,-37-38 50 0 0,61 54 289 0 0,-10-7-272 0 0,0 0 0 0 0,12 10 0 0 0,2 7 120 0 0,-26-24 103 0 0,-10-11-187 0 0,-5-7-165 0 0,7 7 91 0 0,-1 1-1 0 0,-1-1 0 0 0,0 2 1 0 0,-16-14-1 0 0,25 23 157 0 0,20 11-21 0 0,0 0-128 0 0,18 17 1 0 0,14 9 44 0 0,-50-37 37 0 0,-3-1-103 0 0,0 0 0 0 0,0 0 0 0 0,0-1 0 0 0,0 1-1 0 0,0-1 1 0 0,0 1 0 0 0,0-1 0 0 0,1 0 0 0 0,-3-3 0 0 0,-4-2-7 0 0,-86-78 221 0 0,107 94-474 0 0,3 1 223 0 0,-1 1 1 0 0,16 13-1 0 0,-23-15 38 0 0,-3-4-31 0 0,-1 0 0 0 0,1 0 0 0 0,0 0 1 0 0,1-1-1 0 0,-1 0 0 0 0,1 0 0 0 0,0 0 0 0 0,12 5 0 0 0,-18-9 88 0 0,-15-19 267 0 0,-115-92-435 0 0,123 102-171 0 0,20 15 245 0 0,21 15 116 0 0,83 63 344 0 0,-108-79-308 0 0,-13-12 185 0 0,-13-14-115 0 0,-12-4-80 0 0,-1 1 0 0 0,-34-20 0 0 0,64 43-153 0 0,21 13-750 0 0,17 15 829 0 0,-16-12 21 0 0,0 2 1 0 0,21 20-1 0 0,-22-24 4 0 0,-21-13-124 0 0,-12-14 386 0 0,-6-2-222 0 0,8 6-109 0 0,-1 1-1 0 0,-13-9 1 0 0,14 11-28 0 0,0 0 0 0 0,0-1 0 0 0,0 0 1 0 0,1 0-1 0 0,1-1 0 0 0,-1-1 0 0 0,1 1 0 0 0,1-1 0 0 0,-13-22 0 0 0,20 32-17 0 0,0 0 1 0 0,0 0-1 0 0,0 0 0 0 0,0 0 0 0 0,0 0 0 0 0,0 0 0 0 0,0-1 0 0 0,0 1 0 0 0,0 0 0 0 0,-1 0 1 0 0,1 0-1 0 0,0 0 0 0 0,0 0 0 0 0,0 0 0 0 0,0 0 0 0 0,0 0 0 0 0,0 0 0 0 0,0 0 0 0 0,0 0 1 0 0,0-1-1 0 0,0 1 0 0 0,0 0 0 0 0,0 0 0 0 0,0 0 0 0 0,0 0 0 0 0,0 0 0 0 0,0 0 0 0 0,0 0 1 0 0,0 0-1 0 0,0 0 0 0 0,0 0 0 0 0,0-1 0 0 0,0 1 0 0 0,0 0 0 0 0,0 0 0 0 0,1 0 0 0 0,-1 0 1 0 0,0 0-1 0 0,0 0 0 0 0,0 0 0 0 0,0 0 0 0 0,0 0 0 0 0,0 0 0 0 0,0 0 0 0 0,0 0 0 0 0,0 0 1 0 0,0 0-1 0 0,0 0 0 0 0,0-1 0 0 0,0 1 0 0 0,1 0 0 0 0,-1 0 0 0 0,0 0 0 0 0,0 0 0 0 0,0 0 1 0 0,0 0-1 0 0,0 0 0 0 0,0 0 0 0 0,7 3-242 0 0,7 5 228 0 0,22 29 37 0 0,-28-27-10 0 0,1 0 1 0 0,1-1 0 0 0,17 14 0 0 0,15 10 44 0 0,-30-23 2 0 0,0-1 0 0 0,0 0 0 0 0,18 10 0 0 0,-48-30 346 0 0,1 0 0 0 0,-25-23 0 0 0,0 2-324 0 0,24 17-20 0 0,0 0 0 0 0,2-2 0 0 0,-1 1 1 0 0,-25-38-1 0 0,38 46-270 0 0,10 7-336 0 0,11 9 253 0 0,-4 3 363 0 0,-1 1 1 0 0,13 15-1 0 0,-15-15 12 0 0,0 0-1 0 0,1-1 1 0 0,15 12-1 0 0,-18-17-10 0 0,9 6 96 0 0,-1 0 1 0 0,2-1-1 0 0,33 16 0 0 0,-83-55 1185 0 0,2 7-1288 0 0,-27-26-1 0 0,47 39-50 0 0,1-2 1 0 0,0 0-1 0 0,0 0 1 0 0,1 0-1 0 0,1-1 1 0 0,-9-15-1 0 0,16 26-172 0 0,11 12-1192 0 0,12 17 1312 0 0,27 27 0 0 0,-40-45 87 0 0,2-1 0 0 0,-1-1 1 0 0,2 1-1 0 0,-1-2 0 0 0,19 10 1 0 0,-3 2 560 0 0,-29-23-533 0 0,0 1 0 0 0,-1 0 1 0 0,1 0-1 0 0,-1 0 0 0 0,1 1 0 0 0,-1-1 0 0 0,0 0 1 0 0,1 1-1 0 0,-1-1 0 0 0,0 1 0 0 0,0-1 0 0 0,-3-1 0 0 0,-1-1-11 0 0,-18-15-65 0 0,1-1 0 0 0,1-1-1 0 0,1 0 1 0 0,-23-32 0 0 0,37 43 57 0 0,6 7-24 0 0,-1 0 0 0 0,0 0 0 0 0,0 0 1 0 0,-1 0-1 0 0,-3-3 0 0 0,5 5-55 0 0,15 11-1222 0 0,38 44 1259 0 0,-30-30 173 0 0,1-1 1 0 0,29 22-1 0 0,-98-68 1252 0 0,29 9-1452 0 0,1 1-1 0 0,0-2 1 0 0,1 0-1 0 0,-21-29 1 0 0,21 26 103 0 0,11 11-1285 0 0,14 13 852 0 0,15 16 408 0 0,-15-12-60 0 0,52 44 204 0 0,-52-47-160 0 0,1 0 0 0 0,16 8-1 0 0,-8-3 890 0 0,-35-18-257 0 0,0-2-728 0 0,0 0 0 0 0,1-2 0 0 0,0 1-1 0 0,0-2 1 0 0,1 0 0 0 0,0-1 0 0 0,-11-13-1 0 0,-5-2 9 0 0,29 24-268 0 0,5 4-384 0 0,8 5-332 0 0,3 9 1194 0 0,18 25-1 0 0,9 10 195 0 0,-36-43 410 0 0,-9-7-668 0 0,1-1-1 0 0,-1 1 1 0 0,1-1 0 0 0,-1 1 0 0 0,1-1 0 0 0,0 0-1 0 0,-1 0 1 0 0,1 0 0 0 0,0 0 0 0 0,-4-3 0 0 0,-25-17-153 0 0,20 14 29 0 0,1-2 1 0 0,-10-10-1 0 0,17 16 43 0 0,0 0-1 0 0,0 0 1 0 0,0-1 0 0 0,1 1 0 0 0,-1-1 0 0 0,1 1-1 0 0,0-1 1 0 0,0 0 0 0 0,1 0 0 0 0,-3-6 0 0 0,4 9-44 0 0,0 1 0 0 0,0-1 0 0 0,0 1 0 0 0,-1-1 0 0 0,1 1 0 0 0,0-1 0 0 0,0 1 0 0 0,0-1 1 0 0,0 1-1 0 0,0-1 0 0 0,0 1 0 0 0,0-1 0 0 0,0 1 0 0 0,0 0 0 0 0,1-1 0 0 0,-1 1 0 0 0,0-1 0 0 0,0 1 1 0 0,0-1-1 0 0,0 1 0 0 0,1-1 0 0 0,-1 1 0 0 0,0 0 0 0 0,1-1 0 0 0,-1 1 0 0 0,0-1 0 0 0,0 1 0 0 0,1-1 1 0 0,0 1-11 0 0,0 0 1 0 0,0 0 0 0 0,-1 0-1 0 0,1-1 1 0 0,0 1 0 0 0,0 0 0 0 0,0 0-1 0 0,-1 0 1 0 0,1 0 0 0 0,0 0-1 0 0,0 1 1 0 0,0-1 0 0 0,-1 0 0 0 0,1 0-1 0 0,1 1 1 0 0,25 13-184 0 0,-11 0 507 0 0,22 22 0 0 0,-26-24-155 0 0,0 0-1 0 0,0-1 0 0 0,22 15 0 0 0,-26-21-347 0 0,11 7 1271 0 0,-19-12-1040 0 0,0 0 1 0 0,0 0-1 0 0,0 0 1 0 0,0 0 0 0 0,0 0-1 0 0,0 0 1 0 0,0 0-1 0 0,0 0 1 0 0,0 0-1 0 0,0 0 1 0 0,-1 0-1 0 0,1 0 1 0 0,0 0 0 0 0,0 0-1 0 0,0 0 1 0 0,0 0-1 0 0,0 0 1 0 0,0 0-1 0 0,0 0 1 0 0,0 0 0 0 0,0 0-1 0 0,0 0 1 0 0,0 0-1 0 0,0 0 1 0 0,0 0-1 0 0,0 0 1 0 0,0 0-1 0 0,0 0 1 0 0,0 0 0 0 0,-1 0-1 0 0,1 0 1 0 0,0 0-1 0 0,0 0 1 0 0,0 0-1 0 0,0 0 1 0 0,0 0 0 0 0,0 0-1 0 0,0 0 1 0 0,0 0-1 0 0,0 0 1 0 0,0 1-1 0 0,0-1 1 0 0,0 0-1 0 0,0 0 1 0 0,0 0 0 0 0,0 0-1 0 0,0 0 1 0 0,0 0-1 0 0,0 0 1 0 0,0 0-1 0 0,0 0 1 0 0,0 0 0 0 0,0 0-1 0 0,0 0 1 0 0,0 0-1 0 0,-16-5 241 0 0,6 1-332 0 0,0 0 0 0 0,0-1 0 0 0,0 0 0 0 0,1-1 0 0 0,0 0 0 0 0,-15-13 0 0 0,2-2-104 0 0,-22-27 0 0 0,27 27 148 0 0,-2 3 28 0 0,-8-12-135 0 0,27 30 44 0 0,3-1-948 0 0,8 1 456 0 0,3 5 673 0 0,-1 1 1 0 0,1 0-1 0 0,-1 1 1 0 0,-1 1-1 0 0,1 0 1 0 0,-1 1-1 0 0,-1 0 1 0 0,1 1-1 0 0,16 18 1 0 0,-19-18 12 0 0,2-1 0 0 0,-1 0 0 0 0,2-1 0 0 0,20 12 0 0 0,-29-19-43 0 0,-23-4 1201 0 0,11-2-1235 0 0,0 0 0 0 0,0-1 0 0 0,0 0 1 0 0,1-1-1 0 0,0 1 0 0 0,0-2 0 0 0,-8-9 0 0 0,4 3-46 0 0,-19-23-3 0 0,31 37-127 0 0,3 0-368 0 0,0 1 460 0 0,0-1 1 0 0,0 1-1 0 0,-1-1 1 0 0,1 1-1 0 0,0 0 0 0 0,-1 0 1 0 0,1 0-1 0 0,0 1 1 0 0,-1-1-1 0 0,0 0 1 0 0,1 1-1 0 0,-1 0 0 0 0,3 1 1 0 0,4 6 113 0 0,-1-1 0 0 0,9 12 0 0 0,15 13 54 0 0,14-4 869 0 0,-63-40-272 0 0,7 3-716 0 0,1-1 1 0 0,-1-1-1 0 0,1 0 1 0 0,1 0-1 0 0,-8-12 1 0 0,-2-2 7 0 0,18 24 5 0 0,0 0-1 0 0,1 0 1 0 0,-1 0 0 0 0,0 0 0 0 0,0 0 0 0 0,0 0 0 0 0,0 0 0 0 0,0 0 0 0 0,0 0 0 0 0,0 0 0 0 0,0 0-1 0 0,0 0 1 0 0,0 0 0 0 0,0 0 0 0 0,0 0 0 0 0,0-1 0 0 0,0 1 0 0 0,0 0 0 0 0,0 0 0 0 0,0 0 0 0 0,0 0 0 0 0,0 0-1 0 0,0 0 1 0 0,0 0 0 0 0,0 0 0 0 0,0 0 0 0 0,0 0 0 0 0,0 0 0 0 0,0 0 0 0 0,0 0 0 0 0,0 0 0 0 0,0 0-1 0 0,0 0 1 0 0,0 0 0 0 0,0 0 0 0 0,0-1 0 0 0,0 1 0 0 0,0 0 0 0 0,0 0 0 0 0,0 0 0 0 0,0 0 0 0 0,0 0 0 0 0,0 0-1 0 0,0 0 1 0 0,0 0 0 0 0,0 0 0 0 0,0 0 0 0 0,0 0 0 0 0,0 0 0 0 0,0 0 0 0 0,7 4-360 0 0,8 6-170 0 0,14 18 614 0 0,-22-21-41 0 0,0 0 0 0 0,0-1-1 0 0,15 11 1 0 0,-45-50 1226 0 0,17 25-1265 0 0,1 2 9 0 0,0 1 1 0 0,0-1-1 0 0,1-1 0 0 0,0 1 0 0 0,-6-14 0 0 0,10 20-22 0 0,0 0-1 0 0,0 0 1 0 0,0 0 0 0 0,0-1-1 0 0,-1 1 1 0 0,1 0-1 0 0,0 0 1 0 0,0 0-1 0 0,0 0 1 0 0,0-1-1 0 0,0 1 1 0 0,0 0-1 0 0,0 0 1 0 0,0 0-1 0 0,0 0 1 0 0,0-1 0 0 0,0 1-1 0 0,0 0 1 0 0,0 0-1 0 0,0 0 1 0 0,0 0-1 0 0,0-1 1 0 0,0 1-1 0 0,1 0 1 0 0,-1 0-1 0 0,0 0 1 0 0,0 0-1 0 0,0 0 1 0 0,0-1-1 0 0,0 1 1 0 0,0 0 0 0 0,0 0-1 0 0,0 0 1 0 0,1 0-1 0 0,-1 0 1 0 0,0 0-1 0 0,0 0 1 0 0,0-1-1 0 0,0 1 1 0 0,0 0-1 0 0,1 0 1 0 0,-1 0-1 0 0,10 2-258 0 0,9 8 184 0 0,-18-9 91 0 0,22 16 242 0 0,-18-13-78 0 0,0-1 1 0 0,0 1 0 0 0,0-1 0 0 0,0 1 0 0 0,9 2-1 0 0,-18-8-274 0 0,1 0-1 0 0,-1-1 1 0 0,1 0-1 0 0,-1 0 1 0 0,1 0-1 0 0,-5-7 1 0 0,-9-7-2329 0 0,-14-8-6962 0 0,26 20 8948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17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2849 0 0,'0'12'9761'0'0,"1"46"-8771"0"0,0 32 53 0 0,-2-46-797 0 0,5 1 263 0 0,-1-17-1798 0 0,-2-10-3090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18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5635 27 1904 0 0,'-31'3'7941'0'0,"18"-3"-7062"0"0,-14 10 116 0 0,23-8-871 0 0,-1-1 0 0 0,0 1 1 0 0,1-1-1 0 0,-1 0 1 0 0,0 0-1 0 0,0 0 1 0 0,0-1-1 0 0,0 0 0 0 0,0 0 1 0 0,-6 0-1 0 0,-15 0 195 0 0,-101 1 861 0 0,60-3-963 0 0,-126-6 779 0 0,145 8-770 0 0,-203-6 343 0 0,-214-13 97 0 0,142 13-534 0 0,-324-3 262 0 0,-26 42 37 0 0,569-25-371 0 0,-288 8 422 0 0,89-4-266 0 0,-61-2-89 0 0,6-1-37 0 0,89 3-65 0 0,-126 7 10 0 0,112-4-132 0 0,198-7 234 0 0,6-1-1084 0 0,26-5-4429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2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1 768 0 0,'-7'-1'6707'0'0,"4"27"-6118"0"0,-8 26 1 0 0,6-34-686 0 0,-4 19-324 0 0,9-37 381 0 0,17-16-229 0 0,-13 10 21 0 0,1-1 1 0 0,-1 1-1 0 0,1 0 0 0 0,1 1 0 0 0,-1-1 1 0 0,1 1-1 0 0,0 0 0 0 0,0 0 1 0 0,10-6-1 0 0,-12 8-1188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3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0 366 552 0 0,'6'-18'5651'0'0,"12"-12"-4295"0"0,-6 12-507 0 0,71-116 532 0 0,1-19 31 0 0,-82 149-1804 0 0,4-4 758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4625 0 0,'0'-3'5351'0'0,"6"8"-4471"0"0,-3-2-1044 0 0,0-1 0 0 0,0 1 0 0 0,0 0 0 0 0,0-1 0 0 0,1 0 0 0 0,-1 0 0 0 0,1 0 1 0 0,6 3-1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2593 0 0,'23'-5'4504'0'0,"16"6"-3004"0"0,6-1-1023 0 0,88-6-221 0 0,-53 5 208 0 0,14-2-103 0 0,44-3 676 0 0,50-14-73 0 0,-79 7-915 0 0,201 1-1 0 0,170 7-45 0 0,15-26 24 0 0,-170 10 42 0 0,-182 9-115 0 0,83-2 60 0 0,-69 8-10 0 0,82 1-60 0 0,-136 0 111 0 0,-66 1-81 0 0,46 3 0 0 0,-51 2 73 0 0,64-6 0 0 0,-36 3 91 0 0,-54 1-109 0 0,5 1-3002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5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2945 0 0,'-5'6'21268'0'0,"5"-6"-21270"0"0,0 0-1 0 0,0 0 1 0 0,0 0 0 0 0,0 0-1 0 0,0 0 1 0 0,0 0-1 0 0,0 0 1 0 0,0 0 0 0 0,0-1-1 0 0,0 1 1 0 0,0 0-1 0 0,0 0 1 0 0,0 0 0 0 0,0 0-1 0 0,0 0 1 0 0,0 0 0 0 0,0 0-1 0 0,0 0 1 0 0,0 0-1 0 0,0 0 1 0 0,0-1 0 0 0,0 1-1 0 0,0 0 1 0 0,0 0-1 0 0,0 0 1 0 0,0 0 0 0 0,0 0-1 0 0,0 0 1 0 0,0 0-1 0 0,0 0 1 0 0,0 0 0 0 0,0 0-1 0 0,-1-1 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8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4817 0 0,'-3'-2'21506'0'0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3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3441 0 0,'0'0'4369'0'0,"3"9"-2950"0"0,7 31 465 0 0,-7-29-1763 0 0,0 0 0 0 0,-1 0 0 0 0,2 19 0 0 0,1 86-37 0 0,-4-104-1678 0 0,0 0 0 0 0,6 23 0 0 0,-3-25 1304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4089 0 0,'11'-6'24248'0'0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6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1832 0 0,'-11'6'5697'0'0,"10"-5"-5290"0"0,-18 22 1202 0 0,15-17-1073 0 0,-19 25 267 0 0,-36 67 1 0 0,40-63-1186 0 0,10-20-199 0 0,-3 5-3815 0 0,9-14 2860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6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4297 0 0,'-6'3'5134'0'0,"6"-3"-5035"0"0,1 15 1046 0 0,10 18-1098 0 0,-1-3 368 0 0,-1 1-1 0 0,8 48 1 0 0,-6-26 54 0 0,-6-23-196 0 0,-5-23-247 0 0,1 0 0 0 0,0 0 0 0 0,1-1 0 0 0,0 1 0 0 0,0-1 0 0 0,5 12-1 0 0,-3-10-147 0 0,6 9 132 0 0,0-7-2756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7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3281 0 0,'13'-7'9609'0'0,"37"-17"-7940"0"0,30-16-789 0 0,-45 21-978 0 0,0 2 0 0 0,47-15 0 0 0,-65 29-3878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8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4689 0 0,'4'0'6691'0'0,"11"3"-6083"0"0,3 7 276 0 0,23 16 1 0 0,15 9-364 0 0,8 0-447 0 0,21 10-15 0 0,-72-39-371 0 0,50 21 584 0 0,-20-16-5270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3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 3649 0 0,'-1'-6'6817'0'0,"17"9"-6434"0"0,14 8-376 0 0,-1 3-1 0 0,45 26 1 0 0,30 14 14 0 0,45 7 69 0 0,-148-61-84 0 0,-1 0 0 0 0,1 0 0 0 0,-1 1 0 0 0,1-1 0 0 0,-1 0 0 0 0,1 1 0 0 0,-1-1 1 0 0,1 0-1 0 0,-1 1 0 0 0,0-1 0 0 0,1 1 0 0 0,-1-1 0 0 0,0 0 0 0 0,1 1 0 0 0,-1-1 0 0 0,0 1 1 0 0,1 0-1 0 0,-1-1 0 0 0,0 1 0 0 0,0-1 0 0 0,0 1 0 0 0,0-1 0 0 0,1 1 0 0 0,-1-1 0 0 0,0 1 1 0 0,0 0-1 0 0,0-1 0 0 0,0 1 0 0 0,0-1 0 0 0,0 1 0 0 0,0-1 0 0 0,-1 1 0 0 0,1 0 0 0 0,0-1 1 0 0,0 1-1 0 0,0-1 0 0 0,-1 1 0 0 0,1-1 0 0 0,0 1 0 0 0,0-1 0 0 0,-1 1 0 0 0,1-1 0 0 0,0 1 1 0 0,-1 0-1 0 0,-22 25 589 0 0,14-17-425 0 0,2 0-110 0 0,0 1 0 0 0,1 1 0 0 0,1-1 0 0 0,-9 21-1 0 0,6-11-85 0 0,-13 22 156 0 0,4-9-1226 0 0,7-10-2765 0 0,9-16 3573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9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 12531 0 0,'-4'-3'14154'0'0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6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11106 0 0,'2'1'16001'0'0,"1"-2"-16098"0"0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10370 0 0,'-1'2'15840'0'0,"1"-2"-15851"0"0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6:57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8266 0 0,'4'-1'18081'0'0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66 7866 0 0,'-6'-8'1272'0'0,"-1"-1"-616"0"0,-1-1 16 0 0,1 1-232 0 0,1 1-272 0 0,1 2 48 0 0,2 0-64 0 0,1 2 32 0 0,0 1-216 0 0,1 1-88 0 0,3 5-920 0 0,1 0 720 0 0,3 3-48 0 0,-1 1-712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15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3889 0 0,'-4'-1'9204'0'0,"2"9"-6649"0"0,0 14-3868 0 0,2-19 2208 0 0,-5 50-346 0 0,1-16-475 0 0,1 0 0 0 0,2 1 0 0 0,7 66 0 0 0,-6-100-77 0 0,1 0-1 0 0,-1-1 1 0 0,1 1-1 0 0,0 0 0 0 0,1-1 1 0 0,-1 1-1 0 0,0-1 0 0 0,1 0 1 0 0,0 1-1 0 0,4 4 0 0 0,-5-6 21 0 0,1 0 0 0 0,0-1 0 0 0,0 0 0 0 0,0 1 0 0 0,0-1-1 0 0,0 0 1 0 0,0 0 0 0 0,0 0 0 0 0,0 0 0 0 0,1-1-1 0 0,-1 1 1 0 0,0 0 0 0 0,1-1 0 0 0,-1 0 0 0 0,0 1 0 0 0,1-1-1 0 0,4-1 1 0 0,106-4 2404 0 0,2-1-4774 0 0,-111 6 678 0 0,1-1 0 0 0,-1 1 0 0 0,0-1 0 0 0,0 0 0 0 0,8-2 0 0 0,-4 0 1136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16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4313 0 0,'0'0'2220'0'0,"19"-3"2060"0"0,14 1-3635 0 0,0 2 0 0 0,0 1 1 0 0,36 5-1 0 0,4 0-504 0 0,-66-5-137 0 0,-2-1 14 0 0,-1 0 0 0 0,1 0 0 0 0,-1 1 0 0 0,1 0 1 0 0,5 1-1 0 0,-10-2-1 0 0,1 1 0 0 0,-1-1 0 0 0,1 0 0 0 0,0 1 0 0 0,-1-1 1 0 0,1 0-1 0 0,-1 1 0 0 0,1-1 0 0 0,-1 1 0 0 0,1-1 1 0 0,-1 1-1 0 0,1-1 0 0 0,-1 1 0 0 0,1-1 0 0 0,-1 1 1 0 0,0-1-1 0 0,1 1 0 0 0,-1-1 0 0 0,0 1 0 0 0,1 0 1 0 0,-1-1-1 0 0,0 1 0 0 0,0 0 0 0 0,0-1 0 0 0,0 1 1 0 0,0 0-1 0 0,0-1 0 0 0,0 1 0 0 0,0 0 0 0 0,0-1 1 0 0,0 1-1 0 0,0 0 0 0 0,0-1 0 0 0,0 1 0 0 0,0 0 1 0 0,0-1-1 0 0,-1 1 0 0 0,1 0 0 0 0,0-1 0 0 0,-1 1 1 0 0,1 0-1 0 0,-4 11 167 0 0,1 0 0 0 0,0 1 0 0 0,1 0 0 0 0,0 19 0 0 0,2-32-182 0 0,-4 43 50 0 0,3 1 0 0 0,6 72 1 0 0,-5-114-119 0 0,5 19-1304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17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7778 0 0,'1'8'6142'0'0,"-1"14"-6077"0"0,-1-14 460 0 0,1 45-336 0 0,-2-16 78 0 0,3 0 1 0 0,8 65 0 0 0,-8-98-255 0 0,0 0-1 0 0,0 0 1 0 0,0 0 0 0 0,0 0 0 0 0,1-1-1 0 0,-1 1 1 0 0,1 0 0 0 0,0-1 0 0 0,0 1-1 0 0,1-1 1 0 0,2 5 0 0 0,-3-6-3 0 0,1 0 0 0 0,-1-1 0 0 0,0 1 0 0 0,1 0 0 0 0,0-1 1 0 0,-1 1-1 0 0,1-1 0 0 0,0 0 0 0 0,-1 0 0 0 0,1 0 0 0 0,0 0 1 0 0,0-1-1 0 0,0 1 0 0 0,0-1 0 0 0,0 1 0 0 0,4-1 0 0 0,16-1 208 0 0,40-4-1 0 0,7-2-85 0 0,-36 8-510 0 0,-21-1 562 0 0,0 0 1 0 0,18-2-1 0 0,-5-5-3021 0 0,0-9-4447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1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5281 0 0,'4'-3'2207'0'0,"-3"2"-1962"0"0,-1 1 0 0 0,1 0 0 0 0,0 0 0 0 0,-1-1 0 0 0,1 1 1 0 0,-1 0-1 0 0,1 0 0 0 0,0 0 0 0 0,-1 0 0 0 0,1 0 0 0 0,0 0 1 0 0,-1 0-1 0 0,1 0 0 0 0,-1 0 0 0 0,1 0 0 0 0,0 1 0 0 0,0-1 1 0 0,23 2 208 0 0,-24-2-325 0 0,63 6 229 0 0,0-2 0 0 0,68-4 0 0 0,-125-1-338 0 0,-1 1-32 0 0,-1-1 1 0 0,1 1-1 0 0,0 0 0 0 0,9 1 0 0 0,-13 0 26 0 0,-1-1 0 0 0,1 0-1 0 0,0 0 1 0 0,-1 0-1 0 0,1 0 1 0 0,0 1 0 0 0,-1-1-1 0 0,1 0 1 0 0,-1 1-1 0 0,1-1 1 0 0,0 0 0 0 0,-1 1-1 0 0,1-1 1 0 0,-1 1-1 0 0,1-1 1 0 0,-1 0 0 0 0,1 1-1 0 0,-1-1 1 0 0,0 1-1 0 0,1 0 1 0 0,-1-1 0 0 0,0 1-1 0 0,1-1 1 0 0,-1 1-1 0 0,0 0 1 0 0,0-1 0 0 0,1 1-1 0 0,-1 0 1 0 0,0-1 0 0 0,0 1-1 0 0,0 0 1 0 0,0-1-1 0 0,0 1 1 0 0,0 0 0 0 0,0-1-1 0 0,0 1 1 0 0,0 0-1 0 0,0-1 1 0 0,-1 1 0 0 0,1-1-1 0 0,0 1 1 0 0,-1 1-1 0 0,-2 9 213 0 0,-1 1-3 0 0,0 1 0 0 0,1 0-1 0 0,0 0 1 0 0,1 0-1 0 0,-1 25 1 0 0,12 45 361 0 0,-1-13-3669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19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2769 0 0,'-11'2'10348'0'0,"10"7"-10415"0"0,2 0 944 0 0,-6 128 718 0 0,5-123-1499 0 0,1 0-1 0 0,1 0 1 0 0,1 0-1 0 0,0 0 1 0 0,0 0-1 0 0,2-1 1 0 0,0 0 0 0 0,0 0-1 0 0,1 0 1 0 0,0 0-1 0 0,11 14 1 0 0,-14-24-84 0 0,0-1-1 0 0,-1 1 1 0 0,1-1 0 0 0,0 0 0 0 0,1 0 0 0 0,-1 0-1 0 0,0 0 1 0 0,0 0 0 0 0,1-1 0 0 0,-1 1-1 0 0,1-1 1 0 0,0 0 0 0 0,-1 0 0 0 0,1-1 0 0 0,0 1-1 0 0,-1-1 1 0 0,1 1 0 0 0,7-2 0 0 0,8 0 228 0 0,-1-1 0 0 0,29-6 0 0 0,-32 5-117 0 0,-2 1-1037 0 0,40-6 1513 0 0,-36 8-5374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0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7258 0 0,'6'0'4147'0'0,"13"-2"-1900"0"0,29-1-1827 0 0,100 14 291 0 0,-53-3-682 0 0,-90-7-25 0 0,0-1-4 0 0,-1 0 1 0 0,1 0-1 0 0,-1 1 0 0 0,1-1 1 0 0,-1 1-1 0 0,0 0 0 0 0,1 1 0 0 0,-1-1 1 0 0,0 1-1 0 0,6 2 0 0 0,-10-2 68 0 0,0 0 0 0 0,0 1-1 0 0,0-1 1 0 0,-1 0 0 0 0,1 0-1 0 0,-1 0 1 0 0,1 0 0 0 0,-1 0-1 0 0,0 0 1 0 0,1 0 0 0 0,-1 0-1 0 0,0 0 1 0 0,-2 2 0 0 0,-2 7 134 0 0,0 5-114 0 0,1-1-1 0 0,1 1 1 0 0,1 0 0 0 0,0 0 0 0 0,1 0 0 0 0,0 0 0 0 0,2 0 0 0 0,3 29 0 0 0,-2-34 583 0 0,0-4-2230 0 0,-1 0-1 0 0,1 0 1 0 0,3 10-1 0 0,-3-15 812 0 0,-1 1-1 0 0,0-1 1 0 0,1 0-1 0 0,-1 0 1 0 0,1 0-1 0 0,-1 0 1 0 0,1 0 0 0 0,0 0-1 0 0,0 0 1 0 0,0 0-1 0 0,0-1 1 0 0,0 1-1 0 0,4 1 1 0 0,-1 0 449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1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25 3217 0 0,'-5'-16'11189'0'0,"5"28"-8611"0"0,0-11-2628 0 0,-8 98 965 0 0,1-29-808 0 0,6-57-63 0 0,0-3-52 0 0,0 1-1 0 0,1 0 1 0 0,0-1-1 0 0,1 1 1 0 0,2 10-1 0 0,-2-18 2 0 0,-1 0-1 0 0,1 0 0 0 0,0 0 0 0 0,1-1 0 0 0,-1 1 0 0 0,0 0 0 0 0,1-1 0 0 0,0 1 0 0 0,-1-1 0 0 0,1 1 0 0 0,0-1 0 0 0,0 0 0 0 0,0 0 0 0 0,1 0 0 0 0,-1 0 0 0 0,0 0 0 0 0,1-1 0 0 0,-1 1 0 0 0,1-1 0 0 0,0 1 0 0 0,-1-1 0 0 0,6 2 0 0 0,13 2 135 0 0,-1-1 0 0 0,1-1 0 0 0,0-1-1 0 0,-1-1 1 0 0,1-1 0 0 0,34-3-1 0 0,-9-5-1174 0 0,-11 1-4278 0 0,-1 6-5678 0 0,-31 1 10917 0 0,-8-8 37 0 0,-39-37-62 0 0,-160-157-275 0 0,161 144 7354 0 0,52 55-3207 0 0,23 1-3017 0 0,-16 2-119 0 0,4-2-471 0 0,2-1 68 0 0,38 0 0 0 0,-52 3-169 0 0,-1 1 0 0 0,1 0 0 0 0,0 1 0 0 0,-1-1 0 0 0,1 1 0 0 0,-1 1 0 0 0,0-1 0 0 0,13 8 0 0 0,-14-8 43 0 0,-1 1-1 0 0,0 1 1 0 0,0-1-1 0 0,0 1 1 0 0,8 7-1 0 0,-12-9 6 0 0,1 0 1 0 0,-1 1-1 0 0,1-1 0 0 0,-1 0 0 0 0,0 1 0 0 0,1-1 0 0 0,-1 1 1 0 0,-1-1-1 0 0,1 1 0 0 0,0 0 0 0 0,-1-1 0 0 0,1 1 1 0 0,-1 0-1 0 0,0 0 0 0 0,0 3 0 0 0,0 6 41 0 0,2 89 1774 0 0,4-34-3903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2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 2785 0 0,'-16'-15'11522'0'0,"15"15"-11330"0"0,7 26 1684 0 0,-7 3-1174 0 0,-9 47 0 0 0,5-45-599 0 0,-1 35 0 0 0,6-62-108 0 0,0 0 0 0 0,0 0-1 0 0,0 0 1 0 0,1-1 0 0 0,0 1-1 0 0,-1 0 1 0 0,2 0 0 0 0,-1-1-1 0 0,0 1 1 0 0,1-1 0 0 0,-1 1-1 0 0,1-1 1 0 0,0 1 0 0 0,0-1-1 0 0,1 0 1 0 0,-1 0 0 0 0,0 0 0 0 0,1 0-1 0 0,0-1 1 0 0,0 1 0 0 0,3 2-1 0 0,-1-2 29 0 0,-1-1-1 0 0,1 1 0 0 0,0-1 0 0 0,0 0 0 0 0,0 0 0 0 0,0 0 1 0 0,0-1-1 0 0,0 0 0 0 0,0 0 0 0 0,0 0 0 0 0,1 0 1 0 0,-1-1-1 0 0,0 0 0 0 0,9-1 0 0 0,17-3 98 0 0,-1 2 0 0 0,1 1-1 0 0,54 5 1 0 0,-67-4-3524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34 976 0 0,'-24'-22'9262'0'0,"24"22"-9170"0"0,10-6 1286 0 0,13 1-455 0 0,7 5-594 0 0,0 0 1 0 0,0 3 0 0 0,0 0-1 0 0,-1 2 1 0 0,31 8-1 0 0,-56-12-320 0 0,0 0-1 0 0,-1 0 0 0 0,1 0 1 0 0,-1 1-1 0 0,1-1 0 0 0,-1 1 1 0 0,0 0-1 0 0,1 0 0 0 0,-1 0 1 0 0,0 0-1 0 0,0 0 0 0 0,5 6 1 0 0,-7-6 62 0 0,1 1 0 0 0,-1-1 0 0 0,0 1 0 0 0,1-1 0 0 0,-1 1 0 0 0,-1 0 0 0 0,1 0 1 0 0,0-1-1 0 0,-1 1 0 0 0,1 0 0 0 0,-1 0 0 0 0,0 0 0 0 0,0 0 0 0 0,0-1 0 0 0,0 1 1 0 0,0 0-1 0 0,-2 4 0 0 0,-5 33 586 0 0,3-26-603 0 0,1 0 0 0 0,1-1 0 0 0,0 1 0 0 0,1 0 0 0 0,1 0 1 0 0,0 1-1 0 0,1-1 0 0 0,2 14 0 0 0,4-14-1488 0 0,-2-5-2465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4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30 3281 0 0,'0'0'9408'0'0,"7"15"-7142"0"0,-8 2-1769 0 0,0 1 0 0 0,0-1 0 0 0,-8 30 0 0 0,6-33-418 0 0,0 0 0 0 0,1 0 0 0 0,0 0-1 0 0,1 1 1 0 0,1-1 0 0 0,2 19-1 0 0,-2-29-58 0 0,1-1-1 0 0,0 1 1 0 0,0-1-1 0 0,0 0 1 0 0,0 1-1 0 0,1-1 0 0 0,-1 0 1 0 0,1 0-1 0 0,0 0 1 0 0,0 0-1 0 0,0 0 1 0 0,0-1-1 0 0,1 1 1 0 0,-1-1-1 0 0,1 1 0 0 0,3 2 1 0 0,-1-2 57 0 0,1 0 0 0 0,-1 0-1 0 0,0 0 1 0 0,1-1 0 0 0,-1 0 0 0 0,1 0 0 0 0,-1-1 0 0 0,1 1 0 0 0,7-1 0 0 0,1 1-37 0 0,1-2 0 0 0,0 0 0 0 0,0 0 0 0 0,0-2 0 0 0,-1 0 0 0 0,1 0 1 0 0,15-6-1 0 0,-8-2-495 0 0,2-1-2470 0 0,-60-37-11302 0 0,-143-131 13899 0 0,141 119 7483 0 0,40 59-6793 0 0,19-7 2697 0 0,-9 6-2714 0 0,0 0 0 0 0,13 0 0 0 0,-16 2 398 0 0,22-2-28 0 0,-1 1 0 0 0,30 4 0 0 0,-50-2-682 0 0,-1 0 0 0 0,0 1 0 0 0,0 0 0 0 0,0 1 0 0 0,0 0 0 0 0,0 0 0 0 0,0 1 0 0 0,-1 0 0 0 0,0 0 0 0 0,15 11 0 0 0,-21-13 48 0 0,0 0 1 0 0,0 0-1 0 0,-1 0 1 0 0,1 0-1 0 0,-1 0 0 0 0,1 0 1 0 0,-1 1-1 0 0,0-1 0 0 0,0 0 1 0 0,0 1-1 0 0,0-1 1 0 0,0 1-1 0 0,0 0 0 0 0,-1-1 1 0 0,1 1-1 0 0,-1-1 1 0 0,0 6-1 0 0,0 5 256 0 0,0-1 0 0 0,-5 21 0 0 0,1 2-306 0 0,3-10-86 0 0,3 26 0 0 0,3-19-2627 0 0,-4-29 1430 0 0,0 1 1 0 0,0-1-1 0 0,1 1 1 0 0,0-1 0 0 0,-1 0-1 0 0,1 1 1 0 0,1-1-1 0 0,-1 0 1 0 0,0 0-1 0 0,5 3 1 0 0,-4-1 1028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13 220 4049 0 0,'-13'6'7519'0'0,"14"-5"-7319"0"0,0 0 0 0 0,0-1-1 0 0,1 1 1 0 0,-1-1 0 0 0,0 1 0 0 0,0-1 0 0 0,0 1 0 0 0,1-1 0 0 0,-1 0 0 0 0,0 0 0 0 0,0 1 0 0 0,1-1-1 0 0,-1 0 1 0 0,0 0 0 0 0,3 0 0 0 0,24-3 651 0 0,0-3-304 0 0,43-15 1 0 0,34-14-299 0 0,-5 3-186 0 0,-70 20-34 0 0,-13 5-50 0 0,0 1-1 0 0,27-7 1 0 0,51-9 68 0 0,-62 9 43 0 0,-25 11-84 0 0,1-1-1 0 0,8-3 0 0 0,17-8-250 0 0,-12 2-254 0 0,14-6-4328 0 0,-24 12 1544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5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57 8626 0 0,'0'-1'85'0'0,"-7"-7"937"0"0,0 0 0 0 0,-1 1 0 0 0,-13-11 0 0 0,18 16-971 0 0,-1 0-1 0 0,1 1 1 0 0,0-1 0 0 0,-1 1-1 0 0,0-1 1 0 0,1 1-1 0 0,-1 0 1 0 0,0 0-1 0 0,0 0 1 0 0,1 1-1 0 0,-1 0 1 0 0,0-1-1 0 0,-5 2 1 0 0,1-1-99 0 0,1 1 0 0 0,0 0-1 0 0,0 1 1 0 0,-1-1 0 0 0,1 2 0 0 0,0-1 0 0 0,1 1 0 0 0,-1 0-1 0 0,0 0 1 0 0,1 1 0 0 0,0 0 0 0 0,-10 7 0 0 0,12-8 24 0 0,0 1 1 0 0,0 0-1 0 0,0 1 0 0 0,0-1 1 0 0,1 1-1 0 0,0-1 1 0 0,-1 1-1 0 0,2 0 1 0 0,-1 0-1 0 0,1 0 0 0 0,-1 1 1 0 0,1-1-1 0 0,1 1 1 0 0,-1-1-1 0 0,1 1 1 0 0,-1 8-1 0 0,2-3-12 0 0,0-1 1 0 0,0 1-1 0 0,1 0 0 0 0,0-1 1 0 0,1 1-1 0 0,0-1 1 0 0,1 0-1 0 0,0 1 0 0 0,0-1 1 0 0,1-1-1 0 0,1 1 0 0 0,9 16 1 0 0,-9-20 58 0 0,-1 1 0 0 0,1-1-1 0 0,0 0 1 0 0,0-1 0 0 0,1 1 0 0 0,0-1 0 0 0,0 0 0 0 0,0 0-1 0 0,0-1 1 0 0,1 0 0 0 0,-1 0 0 0 0,1 0 0 0 0,0-1 0 0 0,1 0-1 0 0,-1-1 1 0 0,0 1 0 0 0,1-1 0 0 0,10 1 0 0 0,-11-3-39 0 0,1 0 1 0 0,-1 0-1 0 0,1-1 0 0 0,-1 0 1 0 0,1 0-1 0 0,-1-1 1 0 0,0 0-1 0 0,0 0 0 0 0,0-1 1 0 0,0 0-1 0 0,0 0 1 0 0,-1 0-1 0 0,1-1 1 0 0,-1 0-1 0 0,0-1 0 0 0,0 1 1 0 0,0-1-1 0 0,-1 0 1 0 0,1 0-1 0 0,-1-1 1 0 0,-1 0-1 0 0,1 0 0 0 0,-1 0 1 0 0,7-12-1 0 0,-6 8-1 0 0,-4 8 22 0 0,0 0 0 0 0,0-1 1 0 0,0 1-1 0 0,0 0 0 0 0,0-1 1 0 0,0 1-1 0 0,0 0 0 0 0,-1-1 1 0 0,1 1-1 0 0,-1-1 1 0 0,0 1-1 0 0,0-1 0 0 0,0-3 1 0 0,0 6-7 0 0,0 0 0 0 0,0-1 0 0 0,0 1 0 0 0,-1 0 0 0 0,1 0 0 0 0,0 0 1 0 0,0-1-1 0 0,0 1 0 0 0,-1 0 0 0 0,1 0 0 0 0,0 0 0 0 0,0 0 0 0 0,-1 0 1 0 0,1-1-1 0 0,0 1 0 0 0,0 0 0 0 0,-1 0 0 0 0,1 0 0 0 0,0 0 0 0 0,0 0 1 0 0,-1 0-1 0 0,1 0 0 0 0,0 0 0 0 0,-1 0 0 0 0,1 0-1 0 0,0 0-1 0 0,-1 0 0 0 0,1 0 1 0 0,0 0-1 0 0,0 0 0 0 0,0 0 1 0 0,0 0-1 0 0,0 0 1 0 0,0 0-1 0 0,-1 0 0 0 0,1 0 1 0 0,0 0-1 0 0,0 0 1 0 0,0 0-1 0 0,0 1 0 0 0,0-1 1 0 0,0 0-1 0 0,-1 0 0 0 0,1 0 1 0 0,0 0-1 0 0,0 0 1 0 0,0 0-1 0 0,0 0 0 0 0,0 0 1 0 0,0 1-1 0 0,0-1 0 0 0,0 0 1 0 0,0 0-1 0 0,0 0 1 0 0,0 0-1 0 0,0 0 0 0 0,0 1 1 0 0,0-1-1 0 0,0 0 1 0 0,0 0-1 0 0,0 0 0 0 0,0 0 1 0 0,0 0-1 0 0,0 0 0 0 0,0 1 1 0 0,0-1-1 0 0,0 0 1 0 0,0 0-1 0 0,0 0 0 0 0,0 0 1 0 0,0 0-1 0 0,0 1 0 0 0,0-1 1 0 0,0 0-1 0 0,0 0 1 0 0,0 0-1 0 0,0 0 0 0 0,0 0 1 0 0,0 0-1 0 0,1 0 1 0 0,-1 1-1 0 0,2 2 18 0 0,0 1 0 0 0,0-1 0 0 0,1 1 0 0 0,0-1 0 0 0,-1 0 1 0 0,1 0-1 0 0,0 0 0 0 0,0 0 0 0 0,1-1 0 0 0,-1 1 0 0 0,1-1 0 0 0,-1 0 0 0 0,1 0 0 0 0,0 0 1 0 0,0 0-1 0 0,-1-1 0 0 0,1 0 0 0 0,0 0 0 0 0,0 0 0 0 0,1 0 0 0 0,-1 0 0 0 0,0-1 1 0 0,0 0-1 0 0,0 0 0 0 0,0 0 0 0 0,6-1 0 0 0,-1 0 83 0 0,1-1 0 0 0,-1 0-1 0 0,0 0 1 0 0,1-1 0 0 0,-1 0 0 0 0,-1-1-1 0 0,1 0 1 0 0,0 0 0 0 0,-1-1 0 0 0,0 0-1 0 0,0-1 1 0 0,10-8 0 0 0,-14 9-50 0 0,-1 0 1 0 0,1 1-1 0 0,-1-2 1 0 0,1 1-1 0 0,-2 0 0 0 0,1 0 1 0 0,-1-1-1 0 0,1 0 1 0 0,-1 1-1 0 0,-1-1 0 0 0,1 0 1 0 0,-1 0-1 0 0,0 0 1 0 0,-1 0-1 0 0,1 0 0 0 0,-2-11 1 0 0,0 12-34 0 0,0 1-1 0 0,0-1 1 0 0,-1 1 0 0 0,1 0 0 0 0,-1-1 0 0 0,0 1 0 0 0,-1 0 0 0 0,1 0 0 0 0,-1 0-1 0 0,0 1 1 0 0,0-1 0 0 0,0 1 0 0 0,0-1 0 0 0,0 1 0 0 0,-1 0 0 0 0,1 0 0 0 0,-1 1-1 0 0,0-1 1 0 0,0 1 0 0 0,-4-2 0 0 0,2 1-88 0 0,1 1-1 0 0,-1 0 1 0 0,1 0 0 0 0,-1 0-1 0 0,0 1 1 0 0,1-1-1 0 0,-1 2 1 0 0,0-1 0 0 0,0 1-1 0 0,0-1 1 0 0,0 2 0 0 0,0-1-1 0 0,1 1 1 0 0,-1 0 0 0 0,-8 2-1 0 0,8-1 34 0 0,1 0 0 0 0,-1 0 1 0 0,0 1-1 0 0,1 0 0 0 0,0 0 0 0 0,0 0 0 0 0,0 1 0 0 0,0 0 0 0 0,0 0 0 0 0,1 0 0 0 0,0 0 0 0 0,0 1 0 0 0,0-1 1 0 0,-3 7-1 0 0,3-4 40 0 0,0 0 1 0 0,0 1-1 0 0,1-1 1 0 0,0 1-1 0 0,1 0 1 0 0,0 0-1 0 0,0 0 1 0 0,0 0-1 0 0,0 16 1 0 0,2-11-6 0 0,0 1 1 0 0,1-1 0 0 0,0 0-1 0 0,1 1 1 0 0,1-1 0 0 0,0 0-1 0 0,0 0 1 0 0,2 0 0 0 0,-1-1-1 0 0,2 0 1 0 0,9 18 0 0 0,-12-26 24 0 0,0 1 1 0 0,0-1 0 0 0,1 0-1 0 0,-1 0 1 0 0,1 0 0 0 0,0-1-1 0 0,0 1 1 0 0,0-1 0 0 0,1 0-1 0 0,-1 0 1 0 0,1 0-1 0 0,0-1 1 0 0,0 0 0 0 0,0 1-1 0 0,0-2 1 0 0,8 3 0 0 0,-7-3-6 0 0,1 0 0 0 0,-1 0 1 0 0,1 0-1 0 0,0-1 0 0 0,-1 0 1 0 0,1-1-1 0 0,-1 1 0 0 0,1-1 1 0 0,-1-1-1 0 0,1 1 0 0 0,-1-1 1 0 0,0 0-1 0 0,7-3 0 0 0,-2-1-3 0 0,0 0-1 0 0,0-1 1 0 0,-1 0-1 0 0,0 0 1 0 0,-1-1-1 0 0,1-1 1 0 0,-2 1-1 0 0,1-2 1 0 0,-1 1 0 0 0,-1-1-1 0 0,1 0 1 0 0,9-20-1 0 0,-12 21-57 0 0,-1 0 1 0 0,0-1-1 0 0,0 0 1 0 0,-1 0-1 0 0,0 0 0 0 0,-1 0 1 0 0,0 0-1 0 0,-1-1 0 0 0,0 1 1 0 0,0 0-1 0 0,-1-1 1 0 0,-1 1-1 0 0,0-1 0 0 0,0 1 1 0 0,-5-16-1 0 0,5 23-35 0 0,0 0-1 0 0,-1-1 1 0 0,1 1 0 0 0,-1 0-1 0 0,-3-4 1 0 0,2 3-22 0 0,3 3 19 0 0,-1 2-22 0 0,1 1 83 0 0,0-1 1 0 0,0 0-1 0 0,0 0 1 0 0,-1 0 0 0 0,1 0-1 0 0,0 1 1 0 0,1-1-1 0 0,-1 0 1 0 0,0 0-1 0 0,0 0 1 0 0,1 2-1 0 0,-1-1-10 0 0,3 12 31 0 0,1 1 1 0 0,0-1-1 0 0,7 16 1 0 0,-9-25 2 0 0,6 16 25 0 0,0 1-58 0 0,1 0-1 0 0,23 40 0 0 0,-29-56 75 0 0,1-1 0 0 0,0 0 0 0 0,0 0 0 0 0,0 0-1 0 0,1 0 1 0 0,-1-1 0 0 0,1 1 0 0 0,0-1 0 0 0,1-1-1 0 0,-1 1 1 0 0,1-1 0 0 0,-1 1 0 0 0,1-2-1 0 0,0 1 1 0 0,11 3 0 0 0,-16-6-8 0 0,1 1 0 0 0,0-1 0 0 0,-1 1 0 0 0,1-1 0 0 0,0 0-1 0 0,0 0 1 0 0,-1 0 0 0 0,1 0 0 0 0,0 0 0 0 0,-1 0 0 0 0,1 0 0 0 0,0-1 0 0 0,0 1 0 0 0,-1-1 0 0 0,1 1 0 0 0,0-1-1 0 0,-1 1 1 0 0,1-1 0 0 0,-1 0 0 0 0,1 0 0 0 0,-1 0 0 0 0,1 0 0 0 0,-1 0 0 0 0,0 0 0 0 0,1 0 0 0 0,-1-1 0 0 0,0 1-1 0 0,0 0 1 0 0,0-1 0 0 0,0 1 0 0 0,0-1 0 0 0,0 1 0 0 0,0-1 0 0 0,-1 1 0 0 0,2-3 0 0 0,1-6 84 0 0,-1 1 0 0 0,0 0 0 0 0,-1-1-1 0 0,1 1 1 0 0,-1-13 0 0 0,-1 12-2 0 0,1-12-12 0 0,-1 1-1 0 0,-1 0 1 0 0,-1 0-1 0 0,0 0 1 0 0,-2 0-1 0 0,-10-33 1 0 0,11 46-297 0 0,-1-2-806 0 0,1 1-1 0 0,-3-20 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5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 3177 0 0,'-2'-12'6425'0'0,"3"12"-6272"0"0,18-7 1817 0 0,23 3-1140 0 0,-2 5-374 0 0,43 9 1 0 0,-30-3-407 0 0,-44-7-53 0 0,9 3-101 0 0,-17-2 105 0 0,-1-1 0 0 0,1 0 0 0 0,-1 0 0 0 0,0 1 0 0 0,1-1 0 0 0,-1 0-1 0 0,0 1 1 0 0,1-1 0 0 0,-1 0 0 0 0,0 1 0 0 0,1-1 0 0 0,-1 1-1 0 0,0-1 1 0 0,0 1 0 0 0,1-1 0 0 0,-1 0 0 0 0,0 1 0 0 0,0-1 0 0 0,0 1-1 0 0,0-1 1 0 0,0 1 0 0 0,0-1 0 0 0,0 1 0 0 0,0-1 0 0 0,0 1-1 0 0,0-1 1 0 0,0 1 0 0 0,0-1 0 0 0,0 1 0 0 0,0-1 0 0 0,0 1 0 0 0,0-1-1 0 0,-1 1 1 0 0,-6 63 798 0 0,4-36-377 0 0,2 0 1 0 0,3 54-1 0 0,-2-76-606 0 0,1 0 0 0 0,0 0 0 0 0,1 1 0 0 0,3 11 0 0 0,-4-17-214 0 0,0 1 0 0 0,0-1 0 0 0,0 1 1 0 0,0-1-1 0 0,0 1 0 0 0,0-1 0 0 0,0 1 0 0 0,0-1 0 0 0,0 0 0 0 0,2 1 0 0 0,7 3-4103 0 0,-9-5 4051 0 0,1 0 0 0 0,-1 0 0 0 0,0 0 0 0 0,0 0-1 0 0,0 0 1 0 0,0 0 0 0 0,2-1 0 0 0,1-1-233 0 0,0 0 435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 16 0 0,'-3'-6'0'0'0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6649 0 0,'0'7'5788'0'0,"-2"14"-5156"0"0,2-17-38 0 0,-8 61 189 0 0,4-47-734 0 0,2 0 0 0 0,0 0 0 0 0,1 0-1 0 0,1 0 1 0 0,2 25 0 0 0,-1-40 2 0 0,0 1 1 0 0,0-1-1 0 0,0 0 0 0 0,0 1 1 0 0,1-1-1 0 0,-1 0 0 0 0,1 0 1 0 0,0 0-1 0 0,0 0 0 0 0,0 0 1 0 0,0-1-1 0 0,1 1 0 0 0,-1 0 1 0 0,1-1-1 0 0,-1 0 0 0 0,1 0 1 0 0,0 1-1 0 0,0-2 0 0 0,0 1 1 0 0,0 0-1 0 0,0-1 0 0 0,0 1 1 0 0,7 1-1 0 0,0 0 90 0 0,0-1-1 0 0,1 0 0 0 0,-1 0 1 0 0,1-1-1 0 0,0 0 1 0 0,16-2-1 0 0,8 0-31 0 0,25-1 163 0 0,-55 1-700 0 0,1 0 0 0 0,0 0 1 0 0,-1 0-1 0 0,1-1 0 0 0,-1 0 1 0 0,0 0-1 0 0,0 0 0 0 0,6-4 1 0 0,-8 4-31 0 0,22-15-5364 0 0,-24 16 5505 0 0,0 0-1 0 0,0 0 0 0 0,0 0 0 0 0,0 0 1 0 0,0 0-1 0 0,0 0 0 0 0,0 0 1 0 0,0 0-1 0 0,0-1 0 0 0,0 1 1 0 0,-1 0-1 0 0,1-1 0 0 0,0 1 1 0 0,-1 0-1 0 0,1-1 0 0 0,-1-1 1 0 0,0 3 257 0 0,0-1-13 0 0,0 1 65 0 0,0-1 1 0 0,0 0-1 0 0,0 1 0 0 0,0-1 1 0 0,0 1-1 0 0,0-1 1 0 0,0 1-1 0 0,0-1 0 0 0,-1 0 1 0 0,1 1-1 0 0,0-1 1 0 0,0 1-1 0 0,-1-1 0 0 0,1 1 1 0 0,0-1-1 0 0,-1 1 1 0 0,1 0-1 0 0,-1-2 0 0 0,-2-1-8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29 784 0 0,'-8'-9'7632'0'0,"8"8"-7401"0"0,0 0-64 0 0,1 0-1 0 0,0 0 0 0 0,0 0 1 0 0,0 0-1 0 0,0 1 0 0 0,1-1 1 0 0,-1 0-1 0 0,0 0 1 0 0,0 1-1 0 0,0-1 0 0 0,2 0 1 0 0,2-1 38 0 0,1 1 0 0 0,0-1 0 0 0,-1 1 0 0 0,1 0 0 0 0,0 0 1 0 0,0 1-1 0 0,9-1 0 0 0,43 6 453 0 0,-50-4-578 0 0,-4-1-64 0 0,67 11 109 0 0,-64-9-121 0 0,-1 0-1 0 0,1 0 1 0 0,-1 0-1 0 0,0 1 1 0 0,0 0-1 0 0,0 0 1 0 0,0 0 0 0 0,8 6-1 0 0,-12-7 44 0 0,0 0 0 0 0,0 0 0 0 0,0 1 0 0 0,-1-1-1 0 0,1 0 1 0 0,-1 0 0 0 0,1 1 0 0 0,-1-1 0 0 0,0 1 0 0 0,0 0 0 0 0,0-1-1 0 0,0 1 1 0 0,1 4 0 0 0,-1 3 374 0 0,0 0 0 0 0,0 15 0 0 0,-1-1-50 0 0,4 62 560 0 0,-2-66-970 0 0,-1-6-765 0 0,0 1 0 0 0,-2 26 0 0 0,4-11-10161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2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1392 0 0,'-14'5'8221'0'0,"13"-3"-7830"0"0,0-1-83 0 0,1 1 1 0 0,-1-1-1 0 0,1 1 0 0 0,-1-1 1 0 0,1 0-1 0 0,-1 1 1 0 0,1-1-1 0 0,0 1 0 0 0,0 0 1 0 0,-1 1-1 0 0,2 6-378 0 0,0 1-1 0 0,0-1 1 0 0,2 10 0 0 0,1-1 706 0 0,-2 20-586 0 0,-3 47 1 0 0,0 19-79 0 0,0-18-35 0 0,0 6-16 0 0,7 54-32 0 0,-5-82 98 0 0,-2 65-13 0 0,-5 165 106 0 0,-3-141-130 0 0,13-5 73 0 0,-2-116 19 0 0,6 259-134 0 0,-1-47 107 0 0,-4-173-34 0 0,7 123-42 0 0,-8-175-1001 0 0,1 0 0 0 0,7 26 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3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3249 0 0,'10'-1'11801'0'0,"43"-6"-11684"0"0,-12 2 112 0 0,0 2-1 0 0,43 2 1 0 0,-4 1-119 0 0,-1 0-222 0 0,21 0-24 0 0,28-3-18 0 0,-46 3 126 0 0,109 1 46 0 0,-144 0 5 0 0,618 6-232 0 0,116-1-9 0 0,-343-7 89 0 0,-103 3 163 0 0,-323-2-19 0 0,432 7-63 0 0,-355-5 56 0 0,221 7-34 0 0,-288-8 5 0 0,94 6-98 0 0,197-14 0 0 0,-20-12-53 0 0,-83 7 192 0 0,29 5-16 0 0,-31 2 34 0 0,-131 2-13 0 0,56-5 1 0 0,-80 4-78 0 0,-32 3-7 0 0,28-5-1 0 0,-38 3-1587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3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1520 0 0,'0'3'6092'0'0,"0"7"-4270"0"0,4 11-970 0 0,-3-16-677 0 0,-1 0 0 0 0,1-1 0 0 0,-1 1 0 0 0,0 0-1 0 0,-1 7 1 0 0,2 19 222 0 0,9 49-93 0 0,-1 109 0 0 0,2 26 376 0 0,-1-69-663 0 0,0-9 453 0 0,-7-80-67 0 0,-2-1 0 0 0,-7 58 0 0 0,-1 6-411 0 0,2-36 133 0 0,2-56-124 0 0,1-1 1 0 0,1 1 0 0 0,4 32-1 0 0,7-7-63 0 0,1 13-29 0 0,-10-54-243 0 0,-1-6-231 0 0,0 0 0 0 0,1 0 0 0 0,-1 0 0 0 0,1-1 0 0 0,0 1 1 0 0,1 0-1 0 0,3 7 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2497 0 0,'0'0'3024'0'0,"21"22"61"0"0,-7-9-2595 0 0,21 17 1 0 0,-23-21-416 0 0,0 1 0 0 0,-1 0 0 0 0,15 17 0 0 0,-16-16-127 0 0,0-1 0 0 0,0-1-1 0 0,14 10 1 0 0,-16-13-132 0 0,4 1-3035 0 0,-10-7 2153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36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2024 0 0,'0'4'5141'0'0,"8"4"-3493"0"0,7 7-1075 0 0,12 14-179 0 0,-23-23-826 0 0,1 0 1 0 0,0 0-1 0 0,1-1 1 0 0,-1 1-1 0 0,9 5 1 0 0,-8-9-2511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39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10 2000 0 0,'-10'-9'6991'0'0,"23"28"-3197"0"0,-1 0-3783 0 0,-4-7-38 0 0,0 0-1 0 0,1-1 0 0 0,0 0 1 0 0,0-1-1 0 0,1 1 1 0 0,1-2-1 0 0,18 14 1 0 0,1 2-2666 0 0,-26-23 1097 0 0,-1 0-1322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5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48 196 4473 0 0,'1'1'268'0'0,"0"0"0"0"0,-1-1 1 0 0,1 1-1 0 0,0 0 0 0 0,0 0 1 0 0,0-1-1 0 0,0 1 0 0 0,0 0 0 0 0,0-1 1 0 0,0 1-1 0 0,0-1 0 0 0,0 0 0 0 0,1 1 1 0 0,-1-1-1 0 0,1 1 0 0 0,20 2 673 0 0,-16-3-810 0 0,1 0-1 0 0,0-1 1 0 0,0 0-1 0 0,0 0 1 0 0,0-1 0 0 0,-1 1-1 0 0,1-1 1 0 0,0-1-1 0 0,-1 1 1 0 0,0-1-1 0 0,0 0 1 0 0,1-1 0 0 0,-2 0-1 0 0,1 0 1 0 0,7-6-1 0 0,-9 7-14 0 0,0-1-1 0 0,0 1 1 0 0,-1-1-1 0 0,1 0 0 0 0,-1 0 1 0 0,0 0-1 0 0,0-1 1 0 0,0 1-1 0 0,-1-1 0 0 0,1 0 1 0 0,-1 1-1 0 0,0-1 1 0 0,-1 0-1 0 0,1 0 1 0 0,-1 0-1 0 0,0 0 0 0 0,0-1 1 0 0,0 1-1 0 0,-1 0 1 0 0,0-9-1 0 0,-1 11-76 0 0,1 0 0 0 0,-1 0 0 0 0,0 0-1 0 0,0 0 1 0 0,0 0 0 0 0,0 1 0 0 0,-1-1 0 0 0,1 0 0 0 0,-1 1-1 0 0,0-1 1 0 0,1 1 0 0 0,-1-1 0 0 0,0 1 0 0 0,0 0 0 0 0,-1 0 0 0 0,1 0-1 0 0,0 0 1 0 0,-1 0 0 0 0,1 1 0 0 0,-1-1 0 0 0,0 1 0 0 0,1 0-1 0 0,-4-2 1 0 0,1 2-98 0 0,0-1 0 0 0,0 1 0 0 0,0 0 0 0 0,0 0 0 0 0,0 0 0 0 0,0 1 0 0 0,0 0 0 0 0,-1 0 0 0 0,1 0 0 0 0,0 0 0 0 0,0 1 0 0 0,-9 2 0 0 0,6-1 7 0 0,1 1-1 0 0,-1 0 1 0 0,0 1-1 0 0,1-1 1 0 0,0 2-1 0 0,0-1 0 0 0,0 1 1 0 0,0 0-1 0 0,-6 6 1 0 0,9-7 30 0 0,0 1 1 0 0,0 0 0 0 0,0-1-1 0 0,1 1 1 0 0,0 0 0 0 0,0 1-1 0 0,0-1 1 0 0,0 1 0 0 0,1-1-1 0 0,0 1 1 0 0,0 0 0 0 0,0 0 0 0 0,0 7-1 0 0,1-3 4 0 0,0-1 0 0 0,1 1 0 0 0,0 0 0 0 0,0 0-1 0 0,1 0 1 0 0,1 0 0 0 0,0 0 0 0 0,0-1 0 0 0,0 1 0 0 0,8 15 0 0 0,-7-19 35 0 0,-1 0 1 0 0,2 0 0 0 0,-1 0 0 0 0,1-1 0 0 0,0 0 0 0 0,0 1-1 0 0,0-1 1 0 0,1-1 0 0 0,0 1 0 0 0,0-1 0 0 0,0 0 0 0 0,0 0-1 0 0,1 0 1 0 0,-1-1 0 0 0,1 0 0 0 0,0 0 0 0 0,6 2 0 0 0,-3-2 20 0 0,0-1 1 0 0,0 0-1 0 0,0-1 1 0 0,0 0-1 0 0,0-1 1 0 0,0 0-1 0 0,0 0 1 0 0,0-1-1 0 0,0 0 1 0 0,0 0-1 0 0,0-1 1 0 0,0 0-1 0 0,0-1 1 0 0,-1 0-1 0 0,1 0 1 0 0,-1-1 0 0 0,0 0-1 0 0,9-6 1 0 0,-8 4-12 0 0,0-1 0 0 0,0 1 0 0 0,-1-1 0 0 0,0-1 0 0 0,0 1 0 0 0,0-1 0 0 0,-1-1 0 0 0,0 1 0 0 0,-1-1 0 0 0,0-1 0 0 0,-1 1 0 0 0,1-1 0 0 0,-2 0 0 0 0,7-18 0 0 0,-5-1 60 0 0,-6 26-116 0 0,1 1 1 0 0,-1 0 0 0 0,0-1 0 0 0,0 1 0 0 0,0 0 0 0 0,-1-1 0 0 0,1 1 0 0 0,0-1 0 0 0,-1 1 0 0 0,-1-4-1 0 0,2 6 13 0 0,0 0 0 0 0,0 0-1 0 0,0 0 1 0 0,0 0 0 0 0,0 0-1 0 0,0 0 1 0 0,0 0-1 0 0,0 0 1 0 0,0 0 0 0 0,0 0-1 0 0,0 0 1 0 0,0 0 0 0 0,0 0-1 0 0,0-1 1 0 0,0 1-1 0 0,0 0 1 0 0,0 0 0 0 0,0 0-1 0 0,0 0 1 0 0,0 0 0 0 0,0 0-1 0 0,0 0 1 0 0,0 0-1 0 0,0 0 1 0 0,0 0 0 0 0,0 0-1 0 0,-1 0 1 0 0,1 0 0 0 0,0 0-1 0 0,0 0 1 0 0,0 0-1 0 0,0 0 1 0 0,0 0 0 0 0,0 0-1 0 0,0 0 1 0 0,0 0-1 0 0,0 0 1 0 0,0 0 0 0 0,0 0-1 0 0,0 0 1 0 0,0 0 0 0 0,0 0-1 0 0,-1 0 1 0 0,1 0-1 0 0,0 0 1 0 0,0 0 0 0 0,0 0-1 0 0,0 0 1 0 0,0 0 0 0 0,0 0-1 0 0,0 0 1 0 0,0 0-1 0 0,0 0 1 0 0,0 0 0 0 0,0 0-1 0 0,-2 5-237 0 0,0 8 204 0 0,4-5 3 0 0,-1 0 1 0 0,1 0-1 0 0,0 0 1 0 0,0 0-1 0 0,6 11 1 0 0,21 35-5 0 0,-17-35 23 0 0,-5-6 62 0 0,0 0 0 0 0,1 0-1 0 0,1-1 1 0 0,13 12 1403 0 0,-23-28-1062 0 0,-3-4-264 0 0,0 0 90 0 0,0 0-1 0 0,-5-12 1 0 0,6 11-21 0 0,-10-17 1 0 0,5 14-72 0 0,2 0-1 0 0,0-1 1 0 0,0 0-1 0 0,1-1 1 0 0,-3-13-1 0 0,6 18-139 0 0,0 0 1 0 0,0 0-1 0 0,1 1 0 0 0,1-1 0 0 0,-1 0 0 0 0,1 0 0 0 0,1 0 1 0 0,0 0-1 0 0,2-10 0 0 0,-3 17-8 0 0,1-1 0 0 0,0 1 0 0 0,0-1-1 0 0,0 1 1 0 0,0-1 0 0 0,0 1 0 0 0,0-1 0 0 0,1 1 0 0 0,-1 0 0 0 0,1 0 0 0 0,0 0 0 0 0,-1 0 0 0 0,1 0-1 0 0,0 0 1 0 0,0 0 0 0 0,0 0 0 0 0,1 1 0 0 0,-1-1 0 0 0,0 1 0 0 0,5-2 0 0 0,-3 2-209 0 0,0 0 0 0 0,0 0 1 0 0,0 0-1 0 0,0 0 0 0 0,0 1 1 0 0,0 0-1 0 0,1 0 0 0 0,-1 0 1 0 0,0 0-1 0 0,0 1 0 0 0,0 0 1 0 0,6 1-1 0 0,2 1-876 0 0,2 1-338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7:40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5337 0 0,'8'8'1066'0'0,"-1"0"-1"0"0,0 0 1 0 0,11 15 0 0 0,0 0-971 0 0,-13-17-326 0 0,0 0-1 0 0,0-1 1 0 0,1 0-1 0 0,8 7 1 0 0,-10-9-1490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16 448 0 0,'-9'2'7610'0'0,"6"-1"-6619"0"0,8-6-747 0 0,6-3-190 0 0,-11 8-60 0 0,0 0 0 0 0,0 0 0 0 0,0 0-1 0 0,0 0 1 0 0,0 0 0 0 0,0 0 0 0 0,0 0 0 0 0,0 0 0 0 0,0 0 0 0 0,0 0 0 0 0,0 0-1 0 0,1 0 1 0 0,-1 0 0 0 0,0 0 0 0 0,0 0 0 0 0,0 0 0 0 0,0 0 0 0 0,0 0 0 0 0,0 0 0 0 0,0 0-1 0 0,0 0 1 0 0,0 1 0 0 0,0-1 0 0 0,0 0 0 0 0,0 0 0 0 0,0 0 0 0 0,0 0 0 0 0,0 0-1 0 0,0 0 1 0 0,0 0 0 0 0,0 0 0 0 0,0 0 0 0 0,0 0 0 0 0,0 0 0 0 0,0 0 0 0 0,0 0 0 0 0,0 0-1 0 0,1 0 1 0 0,-1 0 0 0 0,0 1 0 0 0,0-1 0 0 0,0 0 0 0 0,0 0 0 0 0,0 0 0 0 0,-1 0-1 0 0,1 0 1 0 0,0 0 0 0 0,0 0 0 0 0,0 0 0 0 0,0 0 0 0 0,0 0 0 0 0,0 0 0 0 0,0 0-1 0 0,0 0 1 0 0,0 0 0 0 0,0 0 0 0 0,0 1 0 0 0,0-1 0 0 0,0 0 0 0 0,0 0 0 0 0,0 0 0 0 0,0 0-1 0 0,0 0 1 0 0,0 0 0 0 0,0 0 0 0 0,0 0 0 0 0,0 0 0 0 0,-1 0 0 0 0,-11 21-1072 0 0,4-10 1093 0 0,-11 14-483 0 0,19-24 314 0 0,5-4 95 0 0,0 1 1 0 0,-1 0-1 0 0,1-1 0 0 0,-1 0 0 0 0,0 0 0 0 0,0-1 1 0 0,6-5-1 0 0,2-1 253 0 0,18-18 1385 0 0,-32 32-1561 0 0,0-1-1 0 0,0 1 1 0 0,0-1 0 0 0,0 1-1 0 0,-1-1 1 0 0,1 0 0 0 0,-6 5-1 0 0,4-4-55 0 0,-2 3-26 0 0,2-2 43 0 0,-1 0-1 0 0,1 1 1 0 0,0-1 0 0 0,0 1-1 0 0,0 0 1 0 0,-4 10-1 0 0,8-16 14 0 0,0 0 0 0 0,0 0 0 0 0,0 0-1 0 0,0 0 1 0 0,0 0 0 0 0,0 0 0 0 0,0 1-1 0 0,0-1 1 0 0,0 0 0 0 0,0 0 0 0 0,0 0-1 0 0,0 0 1 0 0,0 0 0 0 0,0 0 0 0 0,0 0-1 0 0,0 0 1 0 0,0 1 0 0 0,0-1 0 0 0,0 0-1 0 0,0 0 1 0 0,0 0 0 0 0,0 0 0 0 0,0 0-1 0 0,0 0 1 0 0,0 0 0 0 0,0 1 0 0 0,0-1-1 0 0,0 0 1 0 0,0 0 0 0 0,0 0 0 0 0,0 0-1 0 0,0 0 1 0 0,0 0 0 0 0,0 0 0 0 0,0 0-1 0 0,0 0 1 0 0,1 0 0 0 0,-1 1 0 0 0,0-1-1 0 0,0 0 1 0 0,0 0 0 0 0,0 0 0 0 0,0 0-1 0 0,0 0 1 0 0,0 0 0 0 0,0 0 0 0 0,1 0-1 0 0,5-3-7 0 0,9-9 239 0 0,-13 11-251 0 0,16-16 103 0 0,-9 9-28 0 0,-1 0 0 0 0,1 1 0 0 0,0 0 0 0 0,14-7-1 0 0,-36 24-74 0 0,1 0 0 0 0,0 0-1 0 0,1 2 1 0 0,0-1 0 0 0,1 1-1 0 0,-11 18 1 0 0,21-30 25 0 0,-1 0 0 0 0,1 0 0 0 0,0 0 0 0 0,0 0 0 0 0,0 0 0 0 0,0 0 0 0 0,0 0 0 0 0,0 0-1 0 0,0 0 1 0 0,-1 0 0 0 0,1 0 0 0 0,0 0 0 0 0,0 1 0 0 0,0-1 0 0 0,0 0 0 0 0,0 0 0 0 0,0 0 0 0 0,0 0 0 0 0,0 0 0 0 0,0 0 0 0 0,0 0 0 0 0,0 0 0 0 0,0 1 0 0 0,-1-1 0 0 0,1 0 0 0 0,0 0 0 0 0,0 0 0 0 0,0 0 0 0 0,0 0 0 0 0,0 0 0 0 0,0 0 0 0 0,0 1 0 0 0,0-1 0 0 0,0 0 0 0 0,0 0 0 0 0,0 0 0 0 0,0 0 0 0 0,1 0 0 0 0,-1 0-1 0 0,0 1 1 0 0,0-1 0 0 0,0 0 0 0 0,0 0 0 0 0,0 0 0 0 0,0 0 0 0 0,0 0 0 0 0,0 0 0 0 0,0 0 0 0 0,0 0 0 0 0,0 1 0 0 0,0-1 0 0 0,0 0 0 0 0,1 0 0 0 0,-1 0 0 0 0,0 0 0 0 0,0 0 0 0 0,0 0 0 0 0,9-4 195 0 0,9-10 57 0 0,6-11-449 0 0,-15 16 131 0 0,1 0 1 0 0,19-16 0 0 0,8-1 639 0 0,-59 59 13 0 0,-6-7-650 0 0,18-17 29 0 0,0 0 0 0 0,0 1 1 0 0,1 0-1 0 0,0 0 0 0 0,1 1 1 0 0,-11 19-1 0 0,19-30 36 0 0,-1 1 1 0 0,1-1-1 0 0,0 0 1 0 0,-1 1-1 0 0,1-1 0 0 0,0 0 1 0 0,0 1-1 0 0,0-1 0 0 0,-1 1 1 0 0,1-1-1 0 0,0 1 1 0 0,0-1-1 0 0,0 0 0 0 0,0 1 1 0 0,0-1-1 0 0,0 1 1 0 0,0-1-1 0 0,0 1 0 0 0,0-1 1 0 0,0 1-1 0 0,0-1 1 0 0,0 1-1 0 0,0-1 0 0 0,1 1 1 0 0,8-4-34 0 0,13-16-22 0 0,-21 18 56 0 0,44-45-562 0 0,-24 25 540 0 0,39-33 0 0 0,-137 134 290 0 0,65-68-294 0 0,6-7 14 0 0,0 0-1 0 0,1 1 1 0 0,0-1 0 0 0,0 1 0 0 0,0 0 0 0 0,1 1-1 0 0,-7 12 1 0 0,10-16-40 0 0,1-3 23 0 0,3-1 70 0 0,0 0 1 0 0,-1 0-1 0 0,1-1 1 0 0,-1 1 0 0 0,1-1-1 0 0,-1 1 1 0 0,0-1-1 0 0,1 0 1 0 0,-1 0-1 0 0,0 0 1 0 0,0 0-1 0 0,-1 0 1 0 0,3-3 0 0 0,2-2-51 0 0,86-81-172 0 0,-71 75 1324 0 0,-33 28-846 0 0,0-2-339 0 0,1 1-1 0 0,0-1 1 0 0,1 2 0 0 0,-17 30-1 0 0,27-45 42 0 0,0 0-1 0 0,0 0 1 0 0,-1 0-1 0 0,1 0 1 0 0,0 0 0 0 0,0 1-1 0 0,0-1 1 0 0,0 0-1 0 0,0 0 1 0 0,0 0 0 0 0,0 0-1 0 0,0 0 1 0 0,0 0-1 0 0,0 0 1 0 0,0 0-1 0 0,0 0 1 0 0,0 0 0 0 0,0 1-1 0 0,0-1 1 0 0,0 0-1 0 0,0 0 1 0 0,0 0-1 0 0,0 0 1 0 0,0 0 0 0 0,0 0-1 0 0,0 0 1 0 0,0 0-1 0 0,0 1 1 0 0,0-1 0 0 0,0 0-1 0 0,0 0 1 0 0,0 0-1 0 0,0 0 1 0 0,0 0-1 0 0,0 0 1 0 0,0 0 0 0 0,0 0-1 0 0,0 0 1 0 0,0 1-1 0 0,0-1 1 0 0,0 0-1 0 0,0 0 1 0 0,0 0 0 0 0,0 0-1 0 0,0 0 1 0 0,1 0-1 0 0,-1 0 1 0 0,0 0 0 0 0,0 0-1 0 0,0 0 1 0 0,0 0-1 0 0,0 0 1 0 0,0 0-1 0 0,0 0 1 0 0,0 0 0 0 0,0 0-1 0 0,0 0 1 0 0,1 0-1 0 0,-1 0 1 0 0,0 0 0 0 0,0 0-1 0 0,0 0 1 0 0,0 0-1 0 0,10-4 119 0 0,8-10-11 0 0,-15 12-128 0 0,1-3 14 0 0,0 1 0 0 0,1 0-1 0 0,0 0 1 0 0,0 0 0 0 0,0 1-1 0 0,8-5 1 0 0,-12 8 36 0 0,-7 15-13 0 0,-15 24-42 0 0,20-39 4 0 0,20-8 161 0 0,-19 7-131 0 0,1 0-1 0 0,-1 1 1 0 0,1-1 0 0 0,0 1-1 0 0,-1-1 1 0 0,1 1 0 0 0,0-1 0 0 0,-1 1-1 0 0,1 0 1 0 0,0-1 0 0 0,0 1 0 0 0,-1 0-1 0 0,1 0 1 0 0,0-1 0 0 0,0 1-1 0 0,0 0 1 0 0,-1 0 0 0 0,1 0 0 0 0,0 0-1 0 0,0 0 1 0 0,0 0 0 0 0,-1 0 0 0 0,1 0-1 0 0,0 0 1 0 0,0 0 0 0 0,0 1-1 0 0,-1-1 1 0 0,1 0 0 0 0,1 1 0 0 0,-1 1-124 0 0,1 0 0 0 0,-1-1 0 0 0,0 1 0 0 0,0 0 1 0 0,0 0-1 0 0,0 0 0 0 0,-1 0 0 0 0,1 0 0 0 0,0 3 1 0 0,1 1-792 0 0,-1-3-2822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08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61 96 0 0,'-1'-4'894'0'0,"-1"0"1"0"0,1 0-1 0 0,0 0 0 0 0,0 0 1 0 0,0 0-1 0 0,0-6 0 0 0,-3-15 4280 0 0,4 25-5141 0 0,0 0-1 0 0,0 0 0 0 0,0 0 1 0 0,0 0-1 0 0,0 0 0 0 0,0 0 1 0 0,0 0-1 0 0,-1 0 0 0 0,1 0 1 0 0,0 0-1 0 0,0 0 0 0 0,0 1 0 0 0,0-1 1 0 0,0 0-1 0 0,0 0 0 0 0,0 0 1 0 0,0 0-1 0 0,0 0 0 0 0,0 0 1 0 0,0 0-1 0 0,0 0 0 0 0,0 0 0 0 0,0 0 1 0 0,-1 0-1 0 0,1 0 0 0 0,0 0 1 0 0,0 0-1 0 0,0 0 0 0 0,0 0 1 0 0,0-1-1 0 0,0 1 0 0 0,0 0 1 0 0,0 0-1 0 0,0 0 0 0 0,0 0 0 0 0,0 0 1 0 0,0 0-1 0 0,0 0 0 0 0,0 0 1 0 0,0 0-1 0 0,-1 0 0 0 0,1 0 1 0 0,0 0-1 0 0,0 0 0 0 0,0 0 0 0 0,0 0 1 0 0,0 0-1 0 0,0 0 0 0 0,0 0 1 0 0,0 0-1 0 0,0-1 0 0 0,0 1 1 0 0,0 0-1 0 0,0 0 0 0 0,0 0 1 0 0,0 0-1 0 0,0 0 0 0 0,0 0 0 0 0,0 0 1 0 0,0 0-1 0 0,0 0 0 0 0,0 0 1 0 0,0 0-1 0 0,0 0 0 0 0,0 0 1 0 0,0-1-1 0 0,0 1 0 0 0,0 0 1 0 0,-1 8 283 0 0,-1 8-553 0 0,2 3 132 0 0,4 35 0 0 0,1 4 206 0 0,-5-33-259 0 0,2 1 1 0 0,1-1 0 0 0,6 28-1 0 0,-5-47-3523 0 0,-1-9 1278 0 0,-1-1 180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7218 0 0,'-1'2'4145'0'0,"-1"12"-3556"0"0,5 10 229 0 0,-1 45 0 0 0,0-3-623 0 0,0-20-136 0 0,-2-31-551 0 0,0 1 1 0 0,2 0-1 0 0,5 26 1 0 0,-7-41 547 0 0,2 4-1892 0 0,4-1-5327 0 0,-4-3 6695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0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3345 0 0,'-3'2'4400'0'0,"3"-2"-4253"0"0,0 0-1 0 0,0 1 1 0 0,0-1 0 0 0,0 0-1 0 0,0 0 1 0 0,0 0 0 0 0,0 0 0 0 0,0 0-1 0 0,0 0 1 0 0,0 1 0 0 0,0-1-1 0 0,0 0 1 0 0,0 0 0 0 0,0 0-1 0 0,0 0 1 0 0,0 0 0 0 0,0 15 1880 0 0,2 22-3109 0 0,-1-28 1914 0 0,2 80 346 0 0,4 40-1078 0 0,-6-122-135 0 0,0 0-1390 0 0,-1-3-3542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09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1672 0 0,'0'0'5483'0'0,"-4"22"-2732"0"0,2 26-1689 0 0,2-1-1 0 0,14 95 1 0 0,-13-131-1262 0 0,1 3-977 0 0,0-5-2991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10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3449 0 0,'-2'2'6404'0'0,"2"3"-3442"0"0,5 19-3081 0 0,-4-19 1058 0 0,2 22-221 0 0,1 37 0 0 0,0 5-496 0 0,0-17-522 0 0,-6-44 93 0 0,-1 1-1174 0 0,6-5-3810 0 0,-1-3 3906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12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1808 0 0,'5'-3'5137'0'0,"7"2"-3410"0"0,10 1-492 0 0,184 4 1106 0 0,-203-4-2479 0 0,36 4 248 0 0,-15 1-4614 0 0,-22-4 2077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13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1968 0 0,'0'0'1723'0'0,"18"-1"2309"0"0,105 4 242 0 0,-58-7-4137 0 0,28 0-88 0 0,-78 6-159 0 0,-12-1-2378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13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2945 0 0,'-2'1'6110'0'0,"0"4"-5090"0"0,11-3-715 0 0,0 0-1 0 0,0-1 0 0 0,-1 1 0 0 0,1-2 0 0 0,0 1 0 0 0,14-2 0 0 0,10 0-259 0 0,66 2-4 0 0,-56-1-7673 0 0,-37 0 7231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12 264 3145 0 0,'2'3'277'0'0,"0"1"0"0"0,0-1-1 0 0,1 0 1 0 0,-1 0 0 0 0,1 1 0 0 0,0-2 0 0 0,0 1 0 0 0,0 0 0 0 0,0-1 0 0 0,1 1 0 0 0,-1-1 0 0 0,1 0 0 0 0,6 3 0 0 0,-1-1 235 0 0,0-1 1 0 0,0 0 0 0 0,0 0-1 0 0,16 2 1 0 0,-18-4-223 0 0,0-1 1 0 0,0 0 0 0 0,-1 0 0 0 0,1 0-1 0 0,0-1 1 0 0,0 0 0 0 0,13-4 0 0 0,-10 2-16 0 0,1-1 1 0 0,-1-1-1 0 0,0 0 1 0 0,10-6-1 0 0,-15 7-139 0 0,1 1 0 0 0,-1-1 0 0 0,0-1 0 0 0,0 1-1 0 0,-1-1 1 0 0,1 0 0 0 0,-1 0 0 0 0,0 0 0 0 0,-1-1 0 0 0,1 1 0 0 0,-1-1-1 0 0,0 0 1 0 0,0 0 0 0 0,-1 0 0 0 0,0 0 0 0 0,0 0 0 0 0,0-1-1 0 0,-1 1 1 0 0,0-1 0 0 0,1-6 0 0 0,-2 6-24 0 0,0 0 0 0 0,0 0 0 0 0,-1 0 0 0 0,0 0-1 0 0,0 0 1 0 0,-1 0 0 0 0,1 0 0 0 0,-1 0 0 0 0,-1 1 0 0 0,0-1 0 0 0,1 1-1 0 0,-2 0 1 0 0,1 0 0 0 0,-1 0 0 0 0,0 0 0 0 0,0 0 0 0 0,-1 1 0 0 0,-7-8 0 0 0,7 9-213 0 0,1 0 1 0 0,-1 0 0 0 0,0 1 0 0 0,-1-1 0 0 0,1 1 0 0 0,-1 0 0 0 0,1 1 0 0 0,-1-1 0 0 0,0 1-1 0 0,0 0 1 0 0,0 0 0 0 0,0 1 0 0 0,0 0 0 0 0,0 0 0 0 0,-1 0 0 0 0,1 1 0 0 0,0 0 0 0 0,0 0-1 0 0,-1 1 1 0 0,1 0 0 0 0,0 0 0 0 0,0 0 0 0 0,0 1 0 0 0,0 0 0 0 0,0 0 0 0 0,0 0 0 0 0,1 1-1 0 0,-8 3 1 0 0,6-1 69 0 0,-1 0-1 0 0,1 0 0 0 0,0 1 1 0 0,0 0-1 0 0,0 0 1 0 0,1 1-1 0 0,-9 11 0 0 0,11-13 26 0 0,1 1-1 0 0,0 0 0 0 0,0-1 1 0 0,0 1-1 0 0,1 0 0 0 0,-1 0 0 0 0,1 1 1 0 0,1-1-1 0 0,-1 0 0 0 0,1 1 1 0 0,0 8-1 0 0,1-6-6 0 0,0 1 1 0 0,1-1-1 0 0,0 0 1 0 0,1 1-1 0 0,0-1 0 0 0,0 0 1 0 0,1 0-1 0 0,0-1 1 0 0,0 1-1 0 0,1-1 0 0 0,1 1 1 0 0,6 9-1 0 0,-8-13 10 0 0,0-1-1 0 0,0 0 1 0 0,1 0-1 0 0,0 0 1 0 0,0 0 0 0 0,0 0-1 0 0,0-1 1 0 0,0 0-1 0 0,1 0 1 0 0,-1 0-1 0 0,1 0 1 0 0,0-1 0 0 0,0 1-1 0 0,0-1 1 0 0,0-1-1 0 0,0 1 1 0 0,1-1-1 0 0,-1 0 1 0 0,0 0-1 0 0,1 0 1 0 0,-1-1 0 0 0,9 0-1 0 0,-7-1 2 0 0,0 0-1 0 0,0-1 1 0 0,0 0-1 0 0,0 0 0 0 0,-1-1 1 0 0,1 0-1 0 0,-1 0 1 0 0,0 0-1 0 0,0-1 1 0 0,0 0-1 0 0,0 0 1 0 0,-1 0-1 0 0,0-1 1 0 0,0 0-1 0 0,6-7 1 0 0,-6 6 41 0 0,0 0 0 0 0,0 0 0 0 0,-1-1 0 0 0,0 0 0 0 0,5-11 0 0 0,-8 14-7 0 0,1 0 1 0 0,-1 0-1 0 0,1-1 0 0 0,-2 1 1 0 0,1-1-1 0 0,0 1 1 0 0,-1-1-1 0 0,0 1 0 0 0,0-7 1 0 0,2 23-105 0 0,1 0 0 0 0,1 0 0 0 0,-1 0 0 0 0,2-1 1 0 0,0 1-1 0 0,0-1 0 0 0,1 0 0 0 0,0-1 0 0 0,1 0 1 0 0,0 0-1 0 0,9 10 0 0 0,-15-19-224 0 0,1 1 0 0 0,-1-1 0 0 0,0 1 0 0 0,1-1 0 0 0,-1 0 0 0 0,1 1 0 0 0,-1-1 0 0 0,1 0 0 0 0,0 0-1 0 0,-1 0 1 0 0,1 0 0 0 0,0-1 0 0 0,0 1 0 0 0,0 0 0 0 0,0-1 0 0 0,3 1 0 0 0,1-1-1408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13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3769 0 0,'0'0'909'0'0,"6"1"3504"0"0,9 2-2654 0 0,-12-3-1694 0 0,50 3 8 0 0,105-9 0 0 0,-145 4-1620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4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9 608 0 0,'0'-1'-18'0'0,"-12"-7"9476"0"0,18 16-9881 0 0,33 41 1677 0 0,-22-26-996 0 0,2 0 0 0 0,28 27 0 0 0,-43-47-311 0 0,120 112-1678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5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3033 0 0,'0'0'5007'0'0,"22"12"-3092"0"0,-13-2-1662 0 0,-1-1 0 0 0,0 1-1 0 0,12 21 1 0 0,-14-22-229 0 0,0 0 1 0 0,0 0 0 0 0,1-1-1 0 0,0 1 1 0 0,0-2 0 0 0,11 10-1 0 0,3-3 60 0 0,0 0-541 0 0,-10-5-2944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6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2176 0 0,'-1'3'4571'0'0,"6"6"-2839"0"0,10 11-1804 0 0,-11-15 480 0 0,6 9-356 0 0,33 39-535 0 0,-40-49-475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7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2136 0 0,'-1'0'121'0'0,"1"0"1"0"0,0 0-1 0 0,0-1 0 0 0,0 1 0 0 0,0 0 0 0 0,0 0 0 0 0,-1 0 0 0 0,1 0 0 0 0,0 0 0 0 0,0 0 0 0 0,0 0 0 0 0,0 0 0 0 0,-1 0 0 0 0,1 0 0 0 0,0 0 0 0 0,0 0 0 0 0,0 0 0 0 0,0 0 0 0 0,-1 0 0 0 0,1 0 0 0 0,0 0 0 0 0,0 0 0 0 0,0 1 0 0 0,0-1 0 0 0,0 0 0 0 0,-1 0 0 0 0,1 0 0 0 0,0 0 0 0 0,0 0 0 0 0,0 0 0 0 0,0 0 0 0 0,0 0 0 0 0,0 1 0 0 0,-1-1 0 0 0,1 0 0 0 0,0 0 1 0 0,0 0-1 0 0,0 0 0 0 0,0 0 0 0 0,0 1 0 0 0,0-1 0 0 0,0 0 0 0 0,0 0 0 0 0,0 0 0 0 0,0 0 0 0 0,0 1 0 0 0,0-1 0 0 0,0 0 0 0 0,0 0 0 0 0,0 0 0 0 0,0 0 0 0 0,0 0 0 0 0,0 1 0 0 0,0-1 0 0 0,0 0 0 0 0,0 0 0 0 0,10 11 1832 0 0,25 13-2624 0 0,-30-21 1298 0 0,9 8-580 0 0,-2-1 1 0 0,1 1-1 0 0,-1 1 1 0 0,16 20-1 0 0,10 11-344 0 0,-35-41-242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1248 0 0,'-2'1'5268'0'0,"4"4"-2191"0"0,9 10-1574 0 0,-7-9-1939 0 0,1-1 1 0 0,0 1-1 0 0,0-1 1 0 0,7 5-1 0 0,-7-8-696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1456 0 0,'6'-10'8742'0'0,"17"-14"-8840"0"0,-16 17 782 0 0,31-35-371 0 0,-18 20 61 0 0,-1 1 0 0 0,28-21 0 0 0,-40 36-360 0 0,-1-1 1 0 0,0 1-1 0 0,0-1 1 0 0,10-15 0 0 0,-11 15-39 0 0,0-1 1 0 0,0 2-1 0 0,1-1 1 0 0,0 1-1 0 0,7-7 1 0 0,0 1-411 0 0,4-3-5002 0 0,-15 14 5180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0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2809 0 0,'0'0'4962'0'0,"16"-20"-2798"0"0,-2 7-1301 0 0,28-22-1 0 0,8-7-821 0 0,-24 14-1324 0 0,-3-3-4857 0 0,-18 24 3854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0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1840 0 0,'0'0'5750'0'0,"4"-2"-4287"0"0,19-21-22 0 0,-13 7-1966 0 0,1 2 0 0 0,1 0 0 0 0,23-22 0 0 0,-25 27-2808 0 0,-4 4 3017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1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2224 0 0,'4'-5'7425'0'0,"11"-14"-5902"0"0,101-98 1103 0 0,-80 85-2748 0 0,-8 9-2340 0 0,-15 12-3830 0 0,-10 8 5947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6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8194 0 0,'0'0'4114'0'0,"11"6"-3114"0"0,16 11-793 0 0,-16-10-569 0 0,0 0 0 0 0,0 1-1 0 0,-1 0 1 0 0,0 1-1 0 0,13 13 1 0 0,-14-6-5022 0 0,-2-8 4876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2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0 116 1536 0 0,'6'-5'6480'0'0,"5"-11"-5093"0"0,-9 11-997 0 0,6-6-420 0 0,1 1-1 0 0,-1-1 1 0 0,2 1 0 0 0,10-9 0 0 0,7-3-4239 0 0,-19 15 3961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8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 1848 0 0,'-2'2'11251'0'0,"0"-2"-10514"0"0,8-5-6291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5169 0 0,'0'-1'6616'0'0,"2"1"-5874"0"0,1-1-3884 0 0,-2-1 2031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1528 0 0,'0'0'10816'0'0,"0"0"-10713"0"0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9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 4969 0 0,'0'-1'6702'0'0,"1"0"-6953"0"0,-2 5-3825 0 0,-1-2 1861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39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4313 0 0,'0'0'8566'0'0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0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3041 0 0,'0'-3'5916'0'0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0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3505 0 0,'-1'0'7078'0'0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0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1272 0 0,'0'0'207'0'0,"8"6"84"0"0,-5-5-501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1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7730 0 0,'0'0'4134'0'0,"2"0"-6070"0"0,4 0-3999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1 294 8250 0 0,'0'1'3821'0'0,"7"-7"-2716"0"0,10-8-482 0 0,-3-3-342 0 0,0 0 0 0 0,-1-1 0 0 0,-1-1 0 0 0,-1 0 0 0 0,16-37 0 0 0,-22 44-212 0 0,-1 0 1 0 0,6-24 0 0 0,-9 32-39 0 0,0-1 1 0 0,-1 1 0 0 0,1 0-1 0 0,-1 0 1 0 0,0-1 0 0 0,0 1-1 0 0,-1 0 1 0 0,1 0-1 0 0,-1 0 1 0 0,0-1 0 0 0,0 1-1 0 0,-3-6 1 0 0,4 9-39 0 0,0 1 1 0 0,0 0-1 0 0,0-1 1 0 0,0 1-1 0 0,0-1 1 0 0,0 1-1 0 0,0 0 1 0 0,-1-1 0 0 0,1 1-1 0 0,0 0 1 0 0,0 0-1 0 0,0-1 1 0 0,-1 1-1 0 0,1 0 1 0 0,0-1-1 0 0,0 1 1 0 0,-1 0-1 0 0,1 0 1 0 0,0-1-1 0 0,-1 1 1 0 0,1 0-1 0 0,0 0 1 0 0,-1 0-1 0 0,1 0 1 0 0,0-1-1 0 0,-1 1 1 0 0,1 0-1 0 0,0 0 1 0 0,-1 0 0 0 0,1 0-1 0 0,0 0 1 0 0,-1 0-1 0 0,1 0 1 0 0,-1 0-1 0 0,1 0 1 0 0,0 0-1 0 0,-1 0 1 0 0,1 0-1 0 0,0 0 1 0 0,-1 0-1 0 0,1 1 1 0 0,0-1-1 0 0,-1 0 1 0 0,1 0-1 0 0,0 0 1 0 0,-1 1-1 0 0,0 0-64 0 0,0 0-1 0 0,0 0 0 0 0,0 0 0 0 0,0 0 0 0 0,0 0 0 0 0,1 0 0 0 0,-1 1 0 0 0,1-1 1 0 0,-1 0-1 0 0,0 3 0 0 0,-1 2 14 0 0,1 0 0 0 0,0 0 0 0 0,0 0 0 0 0,1 0 1 0 0,0 0-1 0 0,0 0 0 0 0,0 0 0 0 0,1 0 0 0 0,1 7 0 0 0,1-3 17 0 0,-1-1 0 0 0,1 0 0 0 0,1 0 1 0 0,0 0-1 0 0,5 8 0 0 0,7 17-1 0 0,-13-27 34 0 0,0 1 0 0 0,1-1 0 0 0,0 0 0 0 0,0 0 0 0 0,1-1 0 0 0,0 1 0 0 0,6 6 0 0 0,-8-10 14 0 0,0 0 0 0 0,-1-1-1 0 0,1 0 1 0 0,0 0-1 0 0,1 0 1 0 0,-1 0 0 0 0,0 0-1 0 0,1 0 1 0 0,-1-1-1 0 0,1 0 1 0 0,-1 0 0 0 0,1 0-1 0 0,4 1 1 0 0,-5-2 3 0 0,0 0 0 0 0,0 0 0 0 0,0 0 0 0 0,0 0 0 0 0,0-1 0 0 0,0 1 0 0 0,0-1 0 0 0,0 0-1 0 0,0 0 1 0 0,0 0 0 0 0,-1 0 0 0 0,1-1 0 0 0,0 1 0 0 0,0-1 0 0 0,-1 1 0 0 0,4-4 0 0 0,1 0 5 0 0,-1-1 0 0 0,0 0 0 0 0,0 0 0 0 0,-1-1 0 0 0,1 1 0 0 0,-2-1 0 0 0,1 0 0 0 0,-1-1 0 0 0,0 1 0 0 0,0-1 0 0 0,5-14 1 0 0,-8 16 7 0 0,1 0 0 0 0,-1 0 0 0 0,0 0 0 0 0,-1 0 0 0 0,1 0 0 0 0,-1 0 0 0 0,0-1 0 0 0,-1 1 0 0 0,1 0 0 0 0,-1 0 0 0 0,-1 0 0 0 0,1 0 0 0 0,-1 0 0 0 0,0 0 0 0 0,0 1 0 0 0,-1-1 0 0 0,-3-6 1 0 0,5 10 48 0 0,-1 0 1 0 0,1 0 0 0 0,-1 0 0 0 0,0 0-1 0 0,1 0 1 0 0,-1 1 0 0 0,-4-4 0 0 0,6 5-63 0 0,-1-1 0 0 0,1 1 0 0 0,0 0 0 0 0,-1 0 1 0 0,1 0-1 0 0,0 0 0 0 0,-1-1 0 0 0,1 1 0 0 0,0 0 0 0 0,-1 0 1 0 0,1 0-1 0 0,0 0 0 0 0,-1 0 0 0 0,1 0 0 0 0,0 0 1 0 0,-1 0-1 0 0,1 0 0 0 0,0 0 0 0 0,-1 0 0 0 0,1 0 1 0 0,0 0-1 0 0,-1 0 0 0 0,1 1 0 0 0,-1-1 0 0 0,1 0-27 0 0,-1 1-1 0 0,1 0 1 0 0,0-1-1 0 0,-1 1 1 0 0,1-1-1 0 0,0 1 1 0 0,-1 0-1 0 0,1-1 1 0 0,0 1-1 0 0,0 0 1 0 0,0-1-1 0 0,0 1 1 0 0,-1 0-1 0 0,1-1 1 0 0,0 1-1 0 0,0 0 1 0 0,0-1-1 0 0,1 2 1 0 0,-1 6-31 0 0,1 1 0 0 0,0-1 0 0 0,1 1 0 0 0,0-1-1 0 0,0 1 1 0 0,6 11 0 0 0,25 46-86 0 0,-31-62 61 0 0,0 0 0 0 0,1 0-1 0 0,-1-1 1 0 0,1 1 0 0 0,4 4 0 0 0,-6-8-128 0 0,-1 1-1 0 0,1 0 1 0 0,0-1 0 0 0,0 1-1 0 0,0 0 1 0 0,-1-1 0 0 0,1 1-1 0 0,0-1 1 0 0,0 0 0 0 0,0 1-1 0 0,0-1 1 0 0,0 0 0 0 0,0 1-1 0 0,0-1 1 0 0,0 0 0 0 0,0 0-1 0 0,0 0 1 0 0,0 0 0 0 0,0 0-1 0 0,0 0 1 0 0,0 0 0 0 0,0 0-1 0 0,0 0 1 0 0,0 0 0 0 0,0-1-1 0 0,0 1 1 0 0,0 0 0 0 0,0-1-1 0 0,1 0 1 0 0,4-3-1011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1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1576 0 0,'0'0'7270'0'0,"1"0"-6464"0"0,8 2-8308 0 0,-6-1 7782 0 0,0 1-766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1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4961 0 0,'3'0'7373'0'0,"-4"-1"-7972"0"0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2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5313 0 0,'1'0'5448'0'0,"5"-1"-7482"0"0,-4 0 469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2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4849 0 0,'0'0'2321'0'0,"0"0"-1953"0"0,1 0-8 0 0,-1 0-120 0 0,1 0 24 0 0,-1 0-80 0 0,1 0-112 0 0,-1 0-64 0 0,1 0-8 0 0,-1 0-24 0 0,1 0-64 0 0,13-1-5297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2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7906 0 0,'0'0'221'0'0,"0"1"0"0"0,1-1 1 0 0,-1 0-1 0 0,0 1 0 0 0,0-1 0 0 0,0 0 1 0 0,0 0-1 0 0,1 1 0 0 0,-1-1 1 0 0,0 0-1 0 0,0 0 0 0 0,0 0 1 0 0,1 1-1 0 0,-1-1 0 0 0,0 0 1 0 0,0 0-1 0 0,1 0 0 0 0,-1 0 0 0 0,0 1 1 0 0,1-1-1 0 0,-1 0 0 0 0,0 0 1 0 0,1 0-1 0 0,-1 0 0 0 0,0 0 1 0 0,0 0-1 0 0,1 0 0 0 0,-1 0 0 0 0,0 0 1 0 0,1 0-1 0 0,2 0 272 0 0,-9-1-843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46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 0 0,'4'7'9673'0'0,"-2"11"-7815"0"0,1 17-2465 0 0,-6 41 755 0 0,1-50-63 0 0,1 32-1 0 0,-2-14-251 0 0,3-44 172 0 0,0 1 0 0 0,0-1 0 0 0,0 1 0 0 0,0 0 0 0 0,0-1-1 0 0,0 1 1 0 0,0-1 0 0 0,0 1 0 0 0,0-1 0 0 0,0 1-1 0 0,0 0 1 0 0,0-1 0 0 0,1 1 0 0 0,-1-1 0 0 0,0 1-1 0 0,0-1 1 0 0,1 1 0 0 0,-1-1 0 0 0,0 1 0 0 0,0-1 0 0 0,1 1-1 0 0,-1-1 1 0 0,1 1 0 0 0,-1-1 0 0 0,0 0 0 0 0,1 1-1 0 0,0 0 1 0 0,0-1 57 0 0,26 0 407 0 0,-22-1-419 0 0,0 0-1 0 0,1 1 1 0 0,-1 0 0 0 0,0 0 0 0 0,0 0-1 0 0,6 1 1 0 0,13 1 495 0 0,77-4 362 0 0,-71 5-698 0 0,-25-2-463 0 0,0 0 1 0 0,0 0-1 0 0,0-1 1 0 0,0 1 0 0 0,0-2-1 0 0,0 1 1 0 0,1 0-1 0 0,7-3 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64 792 0 0,'-17'-19'4467'0'0,"9"11"-2509"0"0,0 0 1 0 0,0 0 0 0 0,-11-8-1 0 0,12 12 1272 0 0,15 11-1747 0 0,6 4-1471 0 0,2 4 24 0 0,2-1-1 0 0,0-1 0 0 0,1 0 0 0 0,0-1 0 0 0,33 14 0 0 0,44 24-13 0 0,-91-47-17 0 0,-1 1 0 0 0,1 0 1 0 0,-1 0-1 0 0,0 0 0 0 0,0 1 1 0 0,-1-1-1 0 0,1 1 0 0 0,-1 0 1 0 0,5 10-1 0 0,4 5 24 0 0,-11-18 42 0 0,0 0 0 0 0,0 1-1 0 0,-1-1 1 0 0,1 1 0 0 0,-1-1-1 0 0,1 1 1 0 0,-1-1 0 0 0,0 1-1 0 0,0-1 1 0 0,0 1 0 0 0,0-1-1 0 0,-1 1 1 0 0,1-1 0 0 0,-1 1-1 0 0,1-1 1 0 0,-1 1 0 0 0,0-1-1 0 0,0 0 1 0 0,0 1 0 0 0,0-1 0 0 0,0 0-1 0 0,-1 0 1 0 0,-1 2 0 0 0,-3 7 741 0 0,0-2-296 0 0,-13-3-245 0 0,-10 1-124 0 0,1 1 1 0 0,-40 18 0 0 0,18-7-327 0 0,32-12-236 0 0,-36 14-914 0 0,49-19 291 0 0,1 1 0 0 0,0 0-1 0 0,-1-1 1 0 0,1 1-1 0 0,-4 4 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151 101 3945 0 0,'5'17'6192'0'0,"0"-1"-3996"0"0,-4-12-1972 0 0,-1-1-1 0 0,1 0 0 0 0,-1 1 1 0 0,0-1-1 0 0,-1 1 0 0 0,1-1 1 0 0,0 1-1 0 0,-1-1 0 0 0,0 0 1 0 0,0 0-1 0 0,0 1 0 0 0,0-1 1 0 0,-1 0-1 0 0,1 0 0 0 0,-1 0 1 0 0,1 0-1 0 0,-1 0 1 0 0,-3 3-1 0 0,4-4-112 0 0,0-1 0 0 0,0 0 0 0 0,0-1 0 0 0,0 1 0 0 0,0 0-1 0 0,1 0 1 0 0,-2 0 0 0 0,1 0 0 0 0,0-1 0 0 0,0 1 0 0 0,0-1 0 0 0,0 1 0 0 0,0-1 0 0 0,0 1 0 0 0,-1-1 0 0 0,1 1 0 0 0,0-1 0 0 0,0 0 0 0 0,-1 0-1 0 0,1 0 1 0 0,0 0 0 0 0,-1 0 0 0 0,1 0 0 0 0,0 0 0 0 0,0 0 0 0 0,-1 0 0 0 0,0-1 0 0 0,-1 0-25 0 0,0 0 1 0 0,-1 0 0 0 0,1-1-1 0 0,0 1 1 0 0,0-1-1 0 0,1 0 1 0 0,-1 0-1 0 0,0 0 1 0 0,1 0 0 0 0,-4-3-1 0 0,3 2-133 0 0,1-1 0 0 0,-1 0 0 0 0,1 1 0 0 0,0-1 0 0 0,0 0 0 0 0,1 0 0 0 0,-1 0-1 0 0,1 0 1 0 0,-1-1 0 0 0,1 1 0 0 0,1 0 0 0 0,-1-1 0 0 0,1 1 0 0 0,-1 0 0 0 0,1-1 0 0 0,0 1 0 0 0,1-6 0 0 0,0 5 13 0 0,-1 1 0 0 0,1 0 0 0 0,0-1 1 0 0,0 1-1 0 0,0 0 0 0 0,0 0 0 0 0,1-1 1 0 0,0 1-1 0 0,0 0 0 0 0,0 1 0 0 0,0-1 1 0 0,1 0-1 0 0,-1 1 0 0 0,1-1 0 0 0,0 1 1 0 0,0 0-1 0 0,5-4 0 0 0,-7 6 40 0 0,0 0 1 0 0,1 0-1 0 0,-1 0 0 0 0,0 0 1 0 0,1 1-1 0 0,-1-1 1 0 0,1 0-1 0 0,-1 1 0 0 0,1-1 1 0 0,-1 1-1 0 0,1 0 0 0 0,-1-1 1 0 0,1 1-1 0 0,0 0 0 0 0,-1 0 1 0 0,1 0-1 0 0,-1 0 0 0 0,1 1 1 0 0,-1-1-1 0 0,1 0 0 0 0,0 0 1 0 0,2 2-1 0 0,-2-1-15 0 0,0 1 0 0 0,0-1 0 0 0,0 1 1 0 0,0-1-1 0 0,0 1 0 0 0,0 0 0 0 0,-1 0 0 0 0,1 0 0 0 0,-1 0 1 0 0,1 0-1 0 0,-1 0 0 0 0,0 0 0 0 0,2 3 0 0 0,1 5 82 0 0,-1 0 0 0 0,0 0 0 0 0,0 0 0 0 0,0 0 0 0 0,1 21 0 0 0,-4-29 7 0 0,0 1 0 0 0,0-1 0 0 0,0 1 0 0 0,0-1 0 0 0,0 1 0 0 0,0 0 0 0 0,-1-1 0 0 0,1 1-1 0 0,-1-1 1 0 0,0 1 0 0 0,0-1 0 0 0,-1 4 0 0 0,-1 1 322 0 0,3-6-357 0 0,-1 0-1 0 0,1 0 0 0 0,-1 0 0 0 0,1 0 0 0 0,-1 0 0 0 0,1 0 0 0 0,-1 0 0 0 0,0 0 1 0 0,0 0-1 0 0,1 0 0 0 0,-1 0 0 0 0,0-1 0 0 0,0 1 0 0 0,0 0 0 0 0,-1 1 0 0 0,0-1 21 0 0,0 0 1 0 0,0 0-1 0 0,0 0 0 0 0,0 0 0 0 0,1-1 0 0 0,-1 1 0 0 0,0 0 0 0 0,0-1 0 0 0,-1 1 1 0 0,1-1-1 0 0,0 0 0 0 0,0 0 0 0 0,0 0 0 0 0,0 0 0 0 0,0 0 0 0 0,0 0 0 0 0,-3-1 1 0 0,2 0-70 0 0,-1 0 1 0 0,1 0 0 0 0,-1-1 0 0 0,1 1 0 0 0,-1-1 0 0 0,1 0 0 0 0,0 0 0 0 0,0 0 0 0 0,-4-4-1 0 0,3 3-67 0 0,1 0 0 0 0,0-1 0 0 0,-1 1 0 0 0,1-1-1 0 0,1 0 1 0 0,-1 0 0 0 0,0 0 0 0 0,1 0-1 0 0,0-1 1 0 0,0 1 0 0 0,0 0 0 0 0,1-1-1 0 0,-1 1 1 0 0,1-1 0 0 0,-1-8 0 0 0,2 8-1 0 0,1 0 1 0 0,-1 0-1 0 0,1 0 1 0 0,1 1-1 0 0,-1-1 1 0 0,0 0 0 0 0,1 1-1 0 0,0-1 1 0 0,0 1-1 0 0,1 0 1 0 0,-1-1-1 0 0,1 1 1 0 0,0 0-1 0 0,6-6 1 0 0,-7 7 69 0 0,0 1-1 0 0,1 0 1 0 0,-1 0 0 0 0,0 0 0 0 0,1 0-1 0 0,0 0 1 0 0,-1 1 0 0 0,1-1 0 0 0,0 1-1 0 0,0 0 1 0 0,-1 0 0 0 0,1 0 0 0 0,0 0-1 0 0,0 0 1 0 0,0 1 0 0 0,1-1 0 0 0,-1 1-1 0 0,0 0 1 0 0,0 0 0 0 0,0 0-1 0 0,0 0 1 0 0,0 0 0 0 0,0 1 0 0 0,5 1-1 0 0,-4 0 11 0 0,0 0 0 0 0,-1 0 0 0 0,1 0-1 0 0,-1 0 1 0 0,0 1 0 0 0,1-1 0 0 0,-1 1-1 0 0,0 0 1 0 0,-1 0 0 0 0,1 0 0 0 0,0 1-1 0 0,-1-1 1 0 0,0 1 0 0 0,0-1 0 0 0,0 1-1 0 0,0 0 1 0 0,-1-1 0 0 0,1 1 0 0 0,0 5 0 0 0,1 0 64 0 0,-1 0 0 0 0,0 0 0 0 0,0 1 0 0 0,-1-1 0 0 0,-1 1 0 0 0,1-1 0 0 0,-2 13 1 0 0,0-17 25 0 0,0-1 1 0 0,-1 1-1 0 0,1-1 1 0 0,-1 1 0 0 0,0-1-1 0 0,0 0 1 0 0,0 0 0 0 0,0 0-1 0 0,-1 0 1 0 0,-5 6-1 0 0,7-7-46 0 0,-1-1 0 0 0,0 0-1 0 0,0 0 1 0 0,0-1 0 0 0,0 1-1 0 0,0 0 1 0 0,0 0 0 0 0,0-1-1 0 0,-1 0 1 0 0,1 1 0 0 0,-1-1-1 0 0,1 0 1 0 0,-1 0-1 0 0,1 0 1 0 0,-1-1 0 0 0,0 1-1 0 0,1 0 1 0 0,-1-1 0 0 0,-4 0-1 0 0,0-1-19 0 0,1-2-1 0 0,0 1 0 0 0,0-1 0 0 0,0 0 1 0 0,0 0-1 0 0,-9-7 0 0 0,10 6-123 0 0,0 1 0 0 0,1-1 0 0 0,0 0 0 0 0,-1 0 0 0 0,1 0 0 0 0,0 0 0 0 0,1-1 0 0 0,-1 0 0 0 0,1 0 0 0 0,0 0 0 0 0,0 0 0 0 0,1 0 0 0 0,-1 0 0 0 0,1-1 0 0 0,0 1 0 0 0,1-1 0 0 0,-1 0 0 0 0,1 1 0 0 0,0-1 0 0 0,1 0 0 0 0,-1 0 0 0 0,1 0 0 0 0,0 0 0 0 0,1 0 0 0 0,-1 1 0 0 0,1-1 0 0 0,1 0-1 0 0,-1 0 1 0 0,1 1 0 0 0,-1-1 0 0 0,2 1 0 0 0,-1-1 0 0 0,6-9 0 0 0,-6 12 96 0 0,0 0 0 0 0,1 1-1 0 0,-1-1 1 0 0,0 1-1 0 0,1-1 1 0 0,-1 1 0 0 0,1 0-1 0 0,0 0 1 0 0,0 0-1 0 0,0 0 1 0 0,0 0 0 0 0,0 1-1 0 0,0-1 1 0 0,0 1-1 0 0,1 0 1 0 0,-1 0 0 0 0,0 0-1 0 0,1 0 1 0 0,-1 1-1 0 0,1-1 1 0 0,-1 1 0 0 0,1 0-1 0 0,-1 0 1 0 0,1 0-1 0 0,-1 1 1 0 0,0-1 0 0 0,6 2-1 0 0,-5-1 19 0 0,1 1-1 0 0,0 0 1 0 0,-1 0-1 0 0,1 0 1 0 0,-1 0-1 0 0,1 1 1 0 0,-1-1-1 0 0,0 1 1 0 0,0 0-1 0 0,0 1 1 0 0,-1-1-1 0 0,1 1 1 0 0,-1-1-1 0 0,1 1 1 0 0,-1 0-1 0 0,-1 0 1 0 0,1 0-1 0 0,3 7 1 0 0,8 18 11 0 0,-9-20 38 0 0,-1-1-1 0 0,1 1 1 0 0,-2 0-1 0 0,1 1 1 0 0,-1-1-1 0 0,-1 0 1 0 0,1 1-1 0 0,0 10 1 0 0,-4-18 48 0 0,1 1 1 0 0,-1 0-1 0 0,1-1 0 0 0,-1 1 1 0 0,0 0-1 0 0,0-1 1 0 0,0 1-1 0 0,0-1 0 0 0,-1 0 1 0 0,1 1-1 0 0,-4 3 0 0 0,-22 25 779 0 0,17-20-646 0 0,8-8-212 0 0,-1 0-1 0 0,0 0 1 0 0,0 0 0 0 0,0 0-1 0 0,0-1 1 0 0,0 1 0 0 0,-1-1-1 0 0,1 0 1 0 0,-1 0 0 0 0,1 0-1 0 0,-1-1 1 0 0,0 1 0 0 0,0-1-1 0 0,0 0 1 0 0,0 0 0 0 0,0 0-1 0 0,0-1 1 0 0,0 1 0 0 0,0-1 0 0 0,0 0-1 0 0,0 0 1 0 0,0 0 0 0 0,0-1-1 0 0,0 1 1 0 0,0-1 0 0 0,0 0-1 0 0,0 0 1 0 0,0-1 0 0 0,0 1-1 0 0,0-1 1 0 0,1 0 0 0 0,-1 0-1 0 0,1 0 1 0 0,-1 0 0 0 0,1 0-1 0 0,0-1 1 0 0,0 0 0 0 0,0 1-1 0 0,0-1 1 0 0,-4-6 0 0 0,1 2-178 0 0,1 0 0 0 0,0 0 0 0 0,0-1 1 0 0,1 0-1 0 0,-1 0 0 0 0,2 0 0 0 0,-1 0 0 0 0,1 0 0 0 0,1-1 1 0 0,-1 1-1 0 0,0-12 0 0 0,2 15 78 0 0,1 0 1 0 0,0 0-1 0 0,0 0 0 0 0,0 0 0 0 0,1 1 1 0 0,-1-1-1 0 0,1 0 0 0 0,0 0 1 0 0,1 0-1 0 0,-1 0 0 0 0,1 1 1 0 0,0-1-1 0 0,0 1 0 0 0,1-1 0 0 0,-1 1 1 0 0,1 0-1 0 0,0 0 0 0 0,0 0 1 0 0,0 0-1 0 0,1 1 0 0 0,5-5 1 0 0,-5 4 48 0 0,1 0 1 0 0,0 1 0 0 0,0 0-1 0 0,-1 0 1 0 0,2 0 0 0 0,-1 1-1 0 0,0 0 1 0 0,0 0 0 0 0,1 0 0 0 0,-1 0-1 0 0,1 1 1 0 0,0 0 0 0 0,-1 0-1 0 0,1 1 1 0 0,11 0 0 0 0,-12 0 10 0 0,0 1 0 0 0,0 0-1 0 0,-1 0 1 0 0,1 1 0 0 0,0-1 0 0 0,-1 1 0 0 0,1 0 0 0 0,-1 0 0 0 0,0 1 0 0 0,0-1 0 0 0,1 1 0 0 0,-2 0 0 0 0,1 0-1 0 0,0 0 1 0 0,-1 1 0 0 0,1-1 0 0 0,-1 1 0 0 0,0 0 0 0 0,3 5 0 0 0,2 2 5 0 0,-1 1 0 0 0,0 0 0 0 0,10 25 0 0 0,-16-33 80 0 0,0 0 0 0 0,0 0 0 0 0,0 1 0 0 0,0-1 1 0 0,0 0-1 0 0,-1 0 0 0 0,0 0 0 0 0,0 1 0 0 0,0-1 0 0 0,-1 0 0 0 0,1 0 0 0 0,-1 1 1 0 0,0-1-1 0 0,0 0 0 0 0,0 0 0 0 0,-1 0 0 0 0,-2 4 0 0 0,1-2 62 0 0,-1 0 1 0 0,1 0-1 0 0,-2 0 0 0 0,1-1 0 0 0,0 0 0 0 0,-1 0 1 0 0,0 0-1 0 0,-1 0 0 0 0,1-1 0 0 0,-8 5 1 0 0,10-7-200 0 0,1-1 0 0 0,-1 1-1 0 0,1-1 1 0 0,-1 0 0 0 0,1 0 0 0 0,-1 0 0 0 0,0-1 0 0 0,1 1 0 0 0,-1-1 0 0 0,0 1 0 0 0,0-1 0 0 0,1 0 0 0 0,-1 0 0 0 0,0 0 0 0 0,0 0 0 0 0,1-1 0 0 0,-1 1 0 0 0,0-1 0 0 0,1 0 0 0 0,-1 0 0 0 0,0 0 0 0 0,1 0 0 0 0,-1 0 0 0 0,1 0 0 0 0,-1 0 0 0 0,1-1 0 0 0,0 0 0 0 0,-4-3 0 0 0,-24-22-5020 0 0,18 15 2664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4 230 2697 0 0,'8'9'3157'0'0,"4"2"-1780"0"0,-1 1-1 0 0,14 18 455 0 0,-27-31-1828 0 0,-1-1-1 0 0,1 0 1 0 0,0 0-1 0 0,0 1 1 0 0,0-2-1 0 0,0 1 1 0 0,-2-3-1 0 0,2 3 25 0 0,-37-38 50 0 0,61 54 289 0 0,-10-7-272 0 0,0 0 0 0 0,12 10 0 0 0,2 7 120 0 0,-26-24 103 0 0,-10-11-187 0 0,-5-7-165 0 0,7 7 91 0 0,-1 1-1 0 0,-1-1 0 0 0,0 2 1 0 0,-16-14-1 0 0,25 23 157 0 0,20 11-21 0 0,0 0-128 0 0,18 17 1 0 0,14 9 44 0 0,-50-37 37 0 0,-3-1-103 0 0,0 0 0 0 0,0 0 0 0 0,0-1 0 0 0,0 1-1 0 0,0-1 1 0 0,0 1 0 0 0,0-1 0 0 0,1 0 0 0 0,-3-3 0 0 0,-4-2-7 0 0,-86-78 221 0 0,107 94-474 0 0,3 1 223 0 0,-1 1 1 0 0,16 13-1 0 0,-23-15 38 0 0,-3-4-31 0 0,-1 0 0 0 0,1 0 0 0 0,0 0 1 0 0,1-1-1 0 0,-1 0 0 0 0,1 0 0 0 0,0 0 0 0 0,12 5 0 0 0,-18-9 88 0 0,-15-19 267 0 0,-115-92-435 0 0,123 102-171 0 0,20 15 245 0 0,21 15 116 0 0,83 63 344 0 0,-108-79-308 0 0,-13-12 185 0 0,-13-14-115 0 0,-12-4-80 0 0,-1 1 0 0 0,-34-20 0 0 0,64 43-153 0 0,21 13-750 0 0,17 15 829 0 0,-16-12 21 0 0,0 2 1 0 0,21 20-1 0 0,-22-24 4 0 0,-21-13-124 0 0,-12-14 386 0 0,-6-2-222 0 0,8 6-109 0 0,-1 1-1 0 0,-13-9 1 0 0,14 11-28 0 0,0 0 0 0 0,0-1 0 0 0,0 0 1 0 0,1 0-1 0 0,1-1 0 0 0,-1-1 0 0 0,1 1 0 0 0,1-1 0 0 0,-13-22 0 0 0,20 32-17 0 0,0 0 1 0 0,0 0-1 0 0,0 0 0 0 0,0 0 0 0 0,0 0 0 0 0,0 0 0 0 0,0-1 0 0 0,0 1 0 0 0,0 0 0 0 0,-1 0 1 0 0,1 0-1 0 0,0 0 0 0 0,0 0 0 0 0,0 0 0 0 0,0 0 0 0 0,0 0 0 0 0,0 0 0 0 0,0 0 0 0 0,0 0 1 0 0,0-1-1 0 0,0 1 0 0 0,0 0 0 0 0,0 0 0 0 0,0 0 0 0 0,0 0 0 0 0,0 0 0 0 0,0 0 0 0 0,0 0 1 0 0,0 0-1 0 0,0 0 0 0 0,0 0 0 0 0,0-1 0 0 0,0 1 0 0 0,0 0 0 0 0,0 0 0 0 0,1 0 0 0 0,-1 0 1 0 0,0 0-1 0 0,0 0 0 0 0,0 0 0 0 0,0 0 0 0 0,0 0 0 0 0,0 0 0 0 0,0 0 0 0 0,0 0 0 0 0,0 0 1 0 0,0 0-1 0 0,0 0 0 0 0,0-1 0 0 0,0 1 0 0 0,1 0 0 0 0,-1 0 0 0 0,0 0 0 0 0,0 0 0 0 0,0 0 1 0 0,0 0-1 0 0,0 0 0 0 0,0 0 0 0 0,7 3-242 0 0,7 5 228 0 0,22 29 37 0 0,-28-27-10 0 0,1 0 1 0 0,1-1 0 0 0,17 14 0 0 0,15 10 44 0 0,-30-23 2 0 0,0-1 0 0 0,0 0 0 0 0,18 10 0 0 0,-48-30 346 0 0,1 0 0 0 0,-25-23 0 0 0,0 2-324 0 0,24 17-20 0 0,0 0 0 0 0,2-2 0 0 0,-1 1 1 0 0,-25-38-1 0 0,38 46-270 0 0,10 7-336 0 0,11 9 253 0 0,-4 3 363 0 0,-1 1 1 0 0,13 15-1 0 0,-15-15 12 0 0,0 0-1 0 0,1-1 1 0 0,15 12-1 0 0,-18-17-10 0 0,9 6 96 0 0,-1 0 1 0 0,2-1-1 0 0,33 16 0 0 0,-83-55 1185 0 0,2 7-1288 0 0,-27-26-1 0 0,47 39-50 0 0,1-2 1 0 0,0 0-1 0 0,0 0 1 0 0,1 0-1 0 0,1-1 1 0 0,-9-15-1 0 0,16 26-172 0 0,11 12-1192 0 0,12 17 1312 0 0,27 27 0 0 0,-40-45 87 0 0,2-1 0 0 0,-1-1 1 0 0,2 1-1 0 0,-1-2 0 0 0,19 10 1 0 0,-3 2 560 0 0,-29-23-533 0 0,0 1 0 0 0,-1 0 1 0 0,1 0-1 0 0,-1 0 0 0 0,1 1 0 0 0,-1-1 0 0 0,0 0 1 0 0,1 1-1 0 0,-1-1 0 0 0,0 1 0 0 0,0-1 0 0 0,-3-1 0 0 0,-1-1-11 0 0,-18-15-65 0 0,1-1 0 0 0,1-1-1 0 0,1 0 1 0 0,-23-32 0 0 0,37 43 57 0 0,6 7-24 0 0,-1 0 0 0 0,0 0 0 0 0,0 0 1 0 0,-1 0-1 0 0,-3-3 0 0 0,5 5-55 0 0,15 11-1222 0 0,38 44 1259 0 0,-30-30 173 0 0,1-1 1 0 0,29 22-1 0 0,-98-68 1252 0 0,29 9-1452 0 0,1 1-1 0 0,0-2 1 0 0,1 0-1 0 0,-21-29 1 0 0,21 26 103 0 0,11 11-1285 0 0,14 13 852 0 0,15 16 408 0 0,-15-12-60 0 0,52 44 204 0 0,-52-47-160 0 0,1 0 0 0 0,16 8-1 0 0,-8-3 890 0 0,-35-18-257 0 0,0-2-728 0 0,0 0 0 0 0,1-2 0 0 0,0 1-1 0 0,0-2 1 0 0,1 0 0 0 0,0-1 0 0 0,-11-13-1 0 0,-5-2 9 0 0,29 24-268 0 0,5 4-384 0 0,8 5-332 0 0,3 9 1194 0 0,18 25-1 0 0,9 10 195 0 0,-36-43 410 0 0,-9-7-668 0 0,1-1-1 0 0,-1 1 1 0 0,1-1 0 0 0,-1 1 0 0 0,1-1 0 0 0,0 0-1 0 0,-1 0 1 0 0,1 0 0 0 0,0 0 0 0 0,-4-3 0 0 0,-25-17-153 0 0,20 14 29 0 0,1-2 1 0 0,-10-10-1 0 0,17 16 43 0 0,0 0-1 0 0,0 0 1 0 0,0-1 0 0 0,1 1 0 0 0,-1-1 0 0 0,1 1-1 0 0,0-1 1 0 0,0 0 0 0 0,1 0 0 0 0,-3-6 0 0 0,4 9-44 0 0,0 1 0 0 0,0-1 0 0 0,0 1 0 0 0,-1-1 0 0 0,1 1 0 0 0,0-1 0 0 0,0 1 0 0 0,0-1 1 0 0,0 1-1 0 0,0-1 0 0 0,0 1 0 0 0,0-1 0 0 0,0 1 0 0 0,0 0 0 0 0,1-1 0 0 0,-1 1 0 0 0,0-1 0 0 0,0 1 1 0 0,0-1-1 0 0,0 1 0 0 0,1-1 0 0 0,-1 1 0 0 0,0 0 0 0 0,1-1 0 0 0,-1 1 0 0 0,0-1 0 0 0,0 1 0 0 0,1-1 1 0 0,0 1-11 0 0,0 0 1 0 0,0 0 0 0 0,-1 0-1 0 0,1-1 1 0 0,0 1 0 0 0,0 0 0 0 0,0 0-1 0 0,-1 0 1 0 0,1 0 0 0 0,0 0-1 0 0,0 1 1 0 0,0-1 0 0 0,-1 0 0 0 0,1 0-1 0 0,1 1 1 0 0,25 13-184 0 0,-11 0 507 0 0,22 22 0 0 0,-26-24-155 0 0,0 0-1 0 0,0-1 0 0 0,22 15 0 0 0,-26-21-347 0 0,11 7 1271 0 0,-19-12-1040 0 0,0 0 1 0 0,0 0-1 0 0,0 0 1 0 0,0 0 0 0 0,0 0-1 0 0,0 0 1 0 0,0 0-1 0 0,0 0 1 0 0,0 0-1 0 0,0 0 1 0 0,-1 0-1 0 0,1 0 1 0 0,0 0 0 0 0,0 0-1 0 0,0 0 1 0 0,0 0-1 0 0,0 0 1 0 0,0 0-1 0 0,0 0 1 0 0,0 0 0 0 0,0 0-1 0 0,0 0 1 0 0,0 0-1 0 0,0 0 1 0 0,0 0-1 0 0,0 0 1 0 0,0 0-1 0 0,0 0 1 0 0,0 0 0 0 0,-1 0-1 0 0,1 0 1 0 0,0 0-1 0 0,0 0 1 0 0,0 0-1 0 0,0 0 1 0 0,0 0 0 0 0,0 0-1 0 0,0 0 1 0 0,0 0-1 0 0,0 0 1 0 0,0 1-1 0 0,0-1 1 0 0,0 0-1 0 0,0 0 1 0 0,0 0 0 0 0,0 0-1 0 0,0 0 1 0 0,0 0-1 0 0,0 0 1 0 0,0 0-1 0 0,0 0 1 0 0,0 0 0 0 0,0 0-1 0 0,0 0 1 0 0,0 0-1 0 0,-16-5 241 0 0,6 1-332 0 0,0 0 0 0 0,0-1 0 0 0,0 0 0 0 0,1-1 0 0 0,0 0 0 0 0,-15-13 0 0 0,2-2-104 0 0,-22-27 0 0 0,27 27 148 0 0,-2 3 28 0 0,-8-12-135 0 0,27 30 44 0 0,3-1-948 0 0,8 1 456 0 0,3 5 673 0 0,-1 1 1 0 0,1 0-1 0 0,-1 1 1 0 0,-1 1-1 0 0,1 0 1 0 0,-1 1-1 0 0,-1 0 1 0 0,1 1-1 0 0,16 18 1 0 0,-19-18 12 0 0,2-1 0 0 0,-1 0 0 0 0,2-1 0 0 0,20 12 0 0 0,-29-19-43 0 0,-23-4 1201 0 0,11-2-1235 0 0,0 0 0 0 0,0-1 0 0 0,0 0 1 0 0,1-1-1 0 0,0 1 0 0 0,0-2 0 0 0,-8-9 0 0 0,4 3-46 0 0,-19-23-3 0 0,31 37-127 0 0,3 0-368 0 0,0 1 460 0 0,0-1 1 0 0,0 1-1 0 0,-1-1 1 0 0,1 1-1 0 0,0 0 0 0 0,-1 0 1 0 0,1 0-1 0 0,0 1 1 0 0,-1-1-1 0 0,0 0 1 0 0,1 1-1 0 0,-1 0 0 0 0,3 1 1 0 0,4 6 113 0 0,-1-1 0 0 0,9 12 0 0 0,15 13 54 0 0,14-4 869 0 0,-63-40-272 0 0,7 3-716 0 0,1-1 1 0 0,-1-1-1 0 0,1 0 1 0 0,1 0-1 0 0,-8-12 1 0 0,-2-2 7 0 0,18 24 5 0 0,0 0-1 0 0,1 0 1 0 0,-1 0 0 0 0,0 0 0 0 0,0 0 0 0 0,0 0 0 0 0,0 0 0 0 0,0 0 0 0 0,0 0 0 0 0,0 0 0 0 0,0 0-1 0 0,0 0 1 0 0,0 0 0 0 0,0 0 0 0 0,0 0 0 0 0,0-1 0 0 0,0 1 0 0 0,0 0 0 0 0,0 0 0 0 0,0 0 0 0 0,0 0 0 0 0,0 0-1 0 0,0 0 1 0 0,0 0 0 0 0,0 0 0 0 0,0 0 0 0 0,0 0 0 0 0,0 0 0 0 0,0 0 0 0 0,0 0 0 0 0,0 0 0 0 0,0 0-1 0 0,0 0 1 0 0,0 0 0 0 0,0 0 0 0 0,0-1 0 0 0,0 1 0 0 0,0 0 0 0 0,0 0 0 0 0,0 0 0 0 0,0 0 0 0 0,0 0 0 0 0,0 0-1 0 0,0 0 1 0 0,0 0 0 0 0,0 0 0 0 0,0 0 0 0 0,0 0 0 0 0,0 0 0 0 0,0 0 0 0 0,7 4-360 0 0,8 6-170 0 0,14 18 614 0 0,-22-21-41 0 0,0 0 0 0 0,0-1-1 0 0,15 11 1 0 0,-45-50 1226 0 0,17 25-1265 0 0,1 2 9 0 0,0 1 1 0 0,0-1-1 0 0,1-1 0 0 0,0 1 0 0 0,-6-14 0 0 0,10 20-22 0 0,0 0-1 0 0,0 0 1 0 0,0 0 0 0 0,0-1-1 0 0,-1 1 1 0 0,1 0-1 0 0,0 0 1 0 0,0 0-1 0 0,0 0 1 0 0,0-1-1 0 0,0 1 1 0 0,0 0-1 0 0,0 0 1 0 0,0 0-1 0 0,0 0 1 0 0,0-1 0 0 0,0 1-1 0 0,0 0 1 0 0,0 0-1 0 0,0 0 1 0 0,0 0-1 0 0,0-1 1 0 0,0 1-1 0 0,1 0 1 0 0,-1 0-1 0 0,0 0 1 0 0,0 0-1 0 0,0 0 1 0 0,0-1-1 0 0,0 1 1 0 0,0 0 0 0 0,0 0-1 0 0,0 0 1 0 0,1 0-1 0 0,-1 0 1 0 0,0 0-1 0 0,0 0 1 0 0,0-1-1 0 0,0 1 1 0 0,0 0-1 0 0,1 0 1 0 0,-1 0-1 0 0,10 2-258 0 0,9 8 184 0 0,-18-9 91 0 0,22 16 242 0 0,-18-13-78 0 0,0-1 1 0 0,0 1 0 0 0,0-1 0 0 0,0 1 0 0 0,9 2-1 0 0,-18-8-274 0 0,1 0-1 0 0,-1-1 1 0 0,1 0-1 0 0,-1 0 1 0 0,1 0-1 0 0,-5-7 1 0 0,-9-7-2329 0 0,-14-8-6962 0 0,26 20 8948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2849 0 0,'0'12'9761'0'0,"1"46"-8771"0"0,0 32 53 0 0,-2-46-797 0 0,5 1 263 0 0,-1-17-1798 0 0,-2-10-3090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8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 6153 0 0,'0'0'2709'0'0,"-2"7"-2036"0"0,2-3-526 0 0,1 1-1 0 0,0-1 0 0 0,0 0 0 0 0,0 0 0 0 0,0 0 0 0 0,1 0 1 0 0,-1 0-1 0 0,4 6 0 0 0,1 3 137 0 0,50 129 1447 0 0,-55-141-1718 0 0,0 2 65 0 0,0 0-1 0 0,0 0 0 0 0,1 0 0 0 0,-1 0 0 0 0,4 4 1 0 0,-4-7 24 0 0,-1 0-73 0 0,0 1 0 0 0,0-1 0 0 0,1 0 0 0 0,-1 0 0 0 0,0 0 0 0 0,1 1 0 0 0,-1-1 0 0 0,0 0 0 0 0,1 0 0 0 0,-1 0 0 0 0,0 0 0 0 0,1 0 0 0 0,-1 0 1 0 0,0 0-1 0 0,1 0 0 0 0,-1 1 0 0 0,0-1 0 0 0,1 0 0 0 0,-1 0 0 0 0,1-1 0 0 0,-1 1 0 0 0,0 0 0 0 0,1 0 0 0 0,-1 0 0 0 0,0 0 0 0 0,1 0 0 0 0,-1 0 0 0 0,0 0 0 0 0,1-1 0 0 0,-1 1 0 0 0,0 0 0 0 0,1-1 0 0 0,0-2 34 0 0,-1-1 0 0 0,0 1 0 0 0,0-1 0 0 0,0 0 0 0 0,0 1 0 0 0,0-1 0 0 0,-2-4 0 0 0,0-11-76 0 0,1 1-70 0 0,0-3 43 0 0,1 0-1 0 0,3-22 1 0 0,-2 37 16 0 0,0 0 1 0 0,0 1 0 0 0,1-1-1 0 0,-1 0 1 0 0,1 1-1 0 0,0-1 1 0 0,1 1 0 0 0,-1 0-1 0 0,1 0 1 0 0,0 0-1 0 0,1 0 1 0 0,4-6-1 0 0,-6 10 19 0 0,0-1-1 0 0,0 1 1 0 0,-1 0-1 0 0,1-1 1 0 0,0 1 0 0 0,0 0-1 0 0,1 0 1 0 0,-1 0-1 0 0,0 1 1 0 0,0-1-1 0 0,0 0 1 0 0,1 1-1 0 0,-1-1 1 0 0,0 1-1 0 0,1 0 1 0 0,3 0-1 0 0,-2 0 18 0 0,0 0-1 0 0,0 1 1 0 0,0-1-1 0 0,0 1 1 0 0,0 0-1 0 0,-1 0 1 0 0,1 1-1 0 0,0-1 1 0 0,4 3-1 0 0,-1 0 5 0 0,0 1 1 0 0,0 0-1 0 0,-1 1 1 0 0,1 0-1 0 0,-1 0 1 0 0,0 0-1 0 0,-1 1 0 0 0,7 9 1 0 0,4 9-38 0 0,13 27 0 0 0,-23-39-108 0 0,6 20 1 0 0,-6-14-3953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5635 27 1904 0 0,'-31'3'7941'0'0,"18"-3"-7062"0"0,-14 10 116 0 0,23-8-871 0 0,-1-1 0 0 0,0 1 1 0 0,1-1-1 0 0,-1 0 1 0 0,0 0-1 0 0,0 0 1 0 0,0-1-1 0 0,0 0 0 0 0,0 0 1 0 0,-6 0-1 0 0,-15 0 195 0 0,-101 1 861 0 0,60-3-963 0 0,-126-6 779 0 0,145 8-770 0 0,-203-6 343 0 0,-214-13 97 0 0,142 13-534 0 0,-324-3 262 0 0,-26 42 37 0 0,569-25-371 0 0,-288 8 422 0 0,89-4-266 0 0,-61-2-89 0 0,6-1-37 0 0,89 3-65 0 0,-126 7 10 0 0,112-4-132 0 0,198-7 234 0 0,6-1-1084 0 0,26-5-4429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2593 0 0,'23'-5'4504'0'0,"16"6"-3004"0"0,6-1-1023 0 0,88-6-221 0 0,-53 5 208 0 0,14-2-103 0 0,44-3 676 0 0,50-14-73 0 0,-79 7-915 0 0,201 1-1 0 0,170 7-45 0 0,15-26 24 0 0,-170 10 42 0 0,-182 9-115 0 0,83-2 60 0 0,-69 8-10 0 0,82 1-60 0 0,-136 0 111 0 0,-66 1-81 0 0,46 3 0 0 0,-51 2 73 0 0,64-6 0 0 0,-36 3 91 0 0,-54 1-109 0 0,5 1-3002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2945 0 0,'-5'6'21268'0'0,"5"-6"-21270"0"0,0 0-1 0 0,0 0 1 0 0,0 0 0 0 0,0 0-1 0 0,0 0 1 0 0,0 0-1 0 0,0 0 1 0 0,0 0 0 0 0,0-1-1 0 0,0 1 1 0 0,0 0-1 0 0,0 0 1 0 0,0 0 0 0 0,0 0-1 0 0,0 0 1 0 0,0 0 0 0 0,0 0-1 0 0,0 0 1 0 0,0 0-1 0 0,0 0 1 0 0,0-1 0 0 0,0 1-1 0 0,0 0 1 0 0,0 0-1 0 0,0 0 1 0 0,0 0 0 0 0,0 0-1 0 0,0 0 1 0 0,0 0-1 0 0,0 0 1 0 0,0 0 0 0 0,0 0-1 0 0,-1-1 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4817 0 0,'-3'-2'21506'0'0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4089 0 0,'11'-6'24248'0'0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 12531 0 0,'-4'-3'14154'0'0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11106 0 0,'2'1'16001'0'0,"1"-2"-16098"0"0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10370 0 0,'-1'2'15840'0'0,"1"-2"-15851"0"0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8266 0 0,'4'-1'18081'0'0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3889 0 0,'-4'-1'9204'0'0,"2"9"-6649"0"0,0 14-3868 0 0,2-19 2208 0 0,-5 50-346 0 0,1-16-475 0 0,1 0 0 0 0,2 1 0 0 0,7 66 0 0 0,-6-100-77 0 0,1 0-1 0 0,-1-1 1 0 0,1 1-1 0 0,0 0 0 0 0,1-1 1 0 0,-1 1-1 0 0,0-1 0 0 0,1 0 1 0 0,0 1-1 0 0,4 4 0 0 0,-5-6 21 0 0,1 0 0 0 0,0-1 0 0 0,0 0 0 0 0,0 1 0 0 0,0-1-1 0 0,0 0 1 0 0,0 0 0 0 0,0 0 0 0 0,0 0 0 0 0,1-1-1 0 0,-1 1 1 0 0,0 0 0 0 0,1-1 0 0 0,-1 0 0 0 0,0 1 0 0 0,1-1-1 0 0,4-1 1 0 0,106-4 2404 0 0,2-1-4774 0 0,-111 6 678 0 0,1-1 0 0 0,-1 1 0 0 0,0-1 0 0 0,0 0 0 0 0,8-2 0 0 0,-4 0 1136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8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103 266 3001 0 0,'4'3'813'0'0,"0"0"1"0"0,1 0 0 0 0,-1 0 0 0 0,1-1 0 0 0,-1 0 0 0 0,1 0-1 0 0,0 0 1 0 0,9 2 0 0 0,-6-2-373 0 0,0-1 1 0 0,1 0-1 0 0,-1-1 0 0 0,0 0 0 0 0,10-1 1 0 0,-6 0-158 0 0,0-1 0 0 0,1-1 0 0 0,-1 0 0 0 0,0 0 0 0 0,0-1 1 0 0,0-1-1 0 0,13-7 0 0 0,-21 10-182 0 0,-1 0 0 0 0,0-1 0 0 0,1 1 0 0 0,-1-1 1 0 0,0 1-1 0 0,0-1 0 0 0,0 0 0 0 0,0 0 0 0 0,-1-1 0 0 0,1 1 0 0 0,-1 0 0 0 0,0-1 1 0 0,0 0-1 0 0,0 1 0 0 0,0-1 0 0 0,-1 0 0 0 0,0 0 0 0 0,0 0 0 0 0,0 0 0 0 0,0 0 1 0 0,0 0-1 0 0,0-8 0 0 0,-2 6 11 0 0,1 0-1 0 0,-1 1 1 0 0,1-1 0 0 0,-2 0 0 0 0,1 0-1 0 0,-1 1 1 0 0,1-1 0 0 0,-2 1 0 0 0,1-1-1 0 0,0 1 1 0 0,-1 0 0 0 0,0 0 0 0 0,-1 0-1 0 0,1 1 1 0 0,-8-9 0 0 0,2 5-100 0 0,-1-1 1 0 0,0 1 0 0 0,0 1-1 0 0,-1 0 1 0 0,0 0 0 0 0,0 1-1 0 0,-1 1 1 0 0,0 0 0 0 0,0 0-1 0 0,0 1 1 0 0,0 1 0 0 0,-21-3-1 0 0,27 5-93 0 0,-1 1-1 0 0,0 0 1 0 0,0 0 0 0 0,1 1-1 0 0,-1 0 1 0 0,1 0-1 0 0,-1 1 1 0 0,1 0 0 0 0,-1 0-1 0 0,1 0 1 0 0,0 1 0 0 0,0 0-1 0 0,0 0 1 0 0,0 1-1 0 0,1-1 1 0 0,-1 1 0 0 0,1 0-1 0 0,0 1 1 0 0,-8 7-1 0 0,9-7 40 0 0,0 0 0 0 0,1 0 0 0 0,-1 0 0 0 0,1 0 0 0 0,0 0 0 0 0,0 0 0 0 0,1 1-1 0 0,-1 0 1 0 0,1-1 0 0 0,0 1 0 0 0,1 0 0 0 0,0 0 0 0 0,0 0 0 0 0,0 0 0 0 0,0 0-1 0 0,1 0 1 0 0,0 0 0 0 0,0 0 0 0 0,1 0 0 0 0,0 1 0 0 0,2 7 0 0 0,-1-6 24 0 0,1 0 1 0 0,1-1 0 0 0,-1 1 0 0 0,1-1 0 0 0,0 0-1 0 0,1 0 1 0 0,0 0 0 0 0,0-1 0 0 0,0 0-1 0 0,1 0 1 0 0,0 0 0 0 0,0-1 0 0 0,0 1 0 0 0,10 5-1 0 0,-10-8 32 0 0,-1 0 0 0 0,0 0-1 0 0,0-1 1 0 0,1 1 0 0 0,0-1-1 0 0,-1-1 1 0 0,1 1-1 0 0,0-1 1 0 0,0 0 0 0 0,0 0-1 0 0,0-1 1 0 0,0 1 0 0 0,0-1-1 0 0,0-1 1 0 0,0 1-1 0 0,0-1 1 0 0,0 0 0 0 0,0 0-1 0 0,-1-1 1 0 0,9-3 0 0 0,-6 2 4 0 0,0-2 0 0 0,0 1 0 0 0,0-1 0 0 0,-1 0 0 0 0,1-1 1 0 0,-1 1-1 0 0,-1-1 0 0 0,1-1 0 0 0,-1 1 0 0 0,0-1 0 0 0,0-1 0 0 0,-1 1 1 0 0,0-1-1 0 0,0 0 0 0 0,-1 0 0 0 0,4-9 0 0 0,2-2-264 0 0,-1 26 241 0 0,-1 6 60 0 0,-1 1 0 0 0,8 23 0 0 0,-9-20-414 0 0,13 22 0 0 0,-16-34-660 0 0,0 0 1 0 0,0 0-1 0 0,1 0 0 0 0,0-1 0 0 0,0 1 1 0 0,0-1-1 0 0,0 0 0 0 0,7 5 0 0 0,0-3-2105 0 0,2-2 2527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4313 0 0,'0'0'2220'0'0,"19"-3"2060"0"0,14 1-3635 0 0,0 2 0 0 0,0 1 1 0 0,36 5-1 0 0,4 0-504 0 0,-66-5-137 0 0,-2-1 14 0 0,-1 0 0 0 0,1 0 0 0 0,-1 1 0 0 0,1 0 1 0 0,5 1-1 0 0,-10-2-1 0 0,1 1 0 0 0,-1-1 0 0 0,1 0 0 0 0,0 1 0 0 0,-1-1 1 0 0,1 0-1 0 0,-1 1 0 0 0,1-1 0 0 0,-1 1 0 0 0,1-1 1 0 0,-1 1-1 0 0,1-1 0 0 0,-1 1 0 0 0,1-1 0 0 0,-1 1 1 0 0,0-1-1 0 0,1 1 0 0 0,-1-1 0 0 0,0 1 0 0 0,1 0 1 0 0,-1-1-1 0 0,0 1 0 0 0,0 0 0 0 0,0-1 0 0 0,0 1 1 0 0,0 0-1 0 0,0-1 0 0 0,0 1 0 0 0,0 0 0 0 0,0-1 1 0 0,0 1-1 0 0,0 0 0 0 0,0-1 0 0 0,0 1 0 0 0,0 0 1 0 0,0-1-1 0 0,-1 1 0 0 0,1 0 0 0 0,0-1 0 0 0,-1 1 1 0 0,1 0-1 0 0,-4 11 167 0 0,1 0 0 0 0,0 1 0 0 0,1 0 0 0 0,0 19 0 0 0,2-32-182 0 0,-4 43 50 0 0,3 1 0 0 0,6 72 1 0 0,-5-114-119 0 0,5 19-1304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7778 0 0,'1'8'6142'0'0,"-1"14"-6077"0"0,-1-14 460 0 0,1 45-336 0 0,-2-16 78 0 0,3 0 1 0 0,8 65 0 0 0,-8-98-255 0 0,0 0-1 0 0,0 0 1 0 0,0 0 0 0 0,0 0 0 0 0,1-1-1 0 0,-1 1 1 0 0,1 0 0 0 0,0-1 0 0 0,0 1-1 0 0,1-1 1 0 0,2 5 0 0 0,-3-6-3 0 0,1 0 0 0 0,-1-1 0 0 0,0 1 0 0 0,1 0 0 0 0,0-1 1 0 0,-1 1-1 0 0,1-1 0 0 0,0 0 0 0 0,-1 0 0 0 0,1 0 0 0 0,0 0 1 0 0,0-1-1 0 0,0 1 0 0 0,0-1 0 0 0,0 1 0 0 0,4-1 0 0 0,16-1 208 0 0,40-4-1 0 0,7-2-85 0 0,-36 8-510 0 0,-21-1 562 0 0,0 0 1 0 0,18-2-1 0 0,-5-5-3021 0 0,0-9-4447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5281 0 0,'4'-3'2207'0'0,"-3"2"-1962"0"0,-1 1 0 0 0,1 0 0 0 0,0 0 0 0 0,-1-1 0 0 0,1 1 1 0 0,-1 0-1 0 0,1 0 0 0 0,0 0 0 0 0,-1 0 0 0 0,1 0 0 0 0,0 0 1 0 0,-1 0-1 0 0,1 0 0 0 0,-1 0 0 0 0,1 0 0 0 0,0 1 0 0 0,0-1 1 0 0,23 2 208 0 0,-24-2-325 0 0,63 6 229 0 0,0-2 0 0 0,68-4 0 0 0,-125-1-338 0 0,-1 1-32 0 0,-1-1 1 0 0,1 1-1 0 0,0 0 0 0 0,9 1 0 0 0,-13 0 26 0 0,-1-1 0 0 0,1 0-1 0 0,0 0 1 0 0,-1 0-1 0 0,1 0 1 0 0,0 1 0 0 0,-1-1-1 0 0,1 0 1 0 0,-1 1-1 0 0,1-1 1 0 0,0 0 0 0 0,-1 1-1 0 0,1-1 1 0 0,-1 1-1 0 0,1-1 1 0 0,-1 0 0 0 0,1 1-1 0 0,-1-1 1 0 0,0 1-1 0 0,1 0 1 0 0,-1-1 0 0 0,0 1-1 0 0,1-1 1 0 0,-1 1-1 0 0,0 0 1 0 0,0-1 0 0 0,1 1-1 0 0,-1 0 1 0 0,0-1 0 0 0,0 1-1 0 0,0 0 1 0 0,0-1-1 0 0,0 1 1 0 0,0 0 0 0 0,0-1-1 0 0,0 1 1 0 0,0 0-1 0 0,0-1 1 0 0,-1 1 0 0 0,1-1-1 0 0,0 1 1 0 0,-1 1-1 0 0,-2 9 213 0 0,-1 1-3 0 0,0 1 0 0 0,1 0-1 0 0,0 0 1 0 0,1 0-1 0 0,-1 25 1 0 0,12 45 361 0 0,-1-13-3669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2769 0 0,'-11'2'10348'0'0,"10"7"-10415"0"0,2 0 944 0 0,-6 128 718 0 0,5-123-1499 0 0,1 0-1 0 0,1 0 1 0 0,1 0-1 0 0,0 0 1 0 0,0 0-1 0 0,2-1 1 0 0,0 0 0 0 0,0 0-1 0 0,1 0 1 0 0,0 0-1 0 0,11 14 1 0 0,-14-24-84 0 0,0-1-1 0 0,-1 1 1 0 0,1-1 0 0 0,0 0 0 0 0,1 0 0 0 0,-1 0-1 0 0,0 0 1 0 0,0 0 0 0 0,1-1 0 0 0,-1 1-1 0 0,1-1 1 0 0,0 0 0 0 0,-1 0 0 0 0,1-1 0 0 0,0 1-1 0 0,-1-1 1 0 0,1 1 0 0 0,7-2 0 0 0,8 0 228 0 0,-1-1 0 0 0,29-6 0 0 0,-32 5-117 0 0,-2 1-1037 0 0,40-6 1513 0 0,-36 8-5374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7258 0 0,'6'0'4147'0'0,"13"-2"-1900"0"0,29-1-1827 0 0,100 14 291 0 0,-53-3-682 0 0,-90-7-25 0 0,0-1-4 0 0,-1 0 1 0 0,1 0-1 0 0,-1 1 0 0 0,1-1 1 0 0,-1 1-1 0 0,0 0 0 0 0,1 1 0 0 0,-1-1 1 0 0,0 1-1 0 0,6 2 0 0 0,-10-2 68 0 0,0 0 0 0 0,0 1-1 0 0,0-1 1 0 0,-1 0 0 0 0,1 0-1 0 0,-1 0 1 0 0,1 0 0 0 0,-1 0-1 0 0,0 0 1 0 0,1 0 0 0 0,-1 0-1 0 0,0 0 1 0 0,-2 2 0 0 0,-2 7 134 0 0,0 5-114 0 0,1-1-1 0 0,1 1 1 0 0,1 0 0 0 0,0 0 0 0 0,1 0 0 0 0,0 0 0 0 0,2 0 0 0 0,3 29 0 0 0,-2-34 583 0 0,0-4-2230 0 0,-1 0-1 0 0,1 0 1 0 0,3 10-1 0 0,-3-15 812 0 0,-1 1-1 0 0,0-1 1 0 0,1 0-1 0 0,-1 0 1 0 0,1 0-1 0 0,-1 0 1 0 0,1 0 0 0 0,0 0-1 0 0,0 0 1 0 0,0 0-1 0 0,0-1 1 0 0,0 1-1 0 0,4 1 1 0 0,-1 0 449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25 3217 0 0,'-5'-16'11189'0'0,"5"28"-8611"0"0,0-11-2628 0 0,-8 98 965 0 0,1-29-808 0 0,6-57-63 0 0,0-3-52 0 0,0 1-1 0 0,1 0 1 0 0,0-1-1 0 0,1 1 1 0 0,2 10-1 0 0,-2-18 2 0 0,-1 0-1 0 0,1 0 0 0 0,0 0 0 0 0,1-1 0 0 0,-1 1 0 0 0,0 0 0 0 0,1-1 0 0 0,0 1 0 0 0,-1-1 0 0 0,1 1 0 0 0,0-1 0 0 0,0 0 0 0 0,0 0 0 0 0,1 0 0 0 0,-1 0 0 0 0,0 0 0 0 0,1-1 0 0 0,-1 1 0 0 0,1-1 0 0 0,0 1 0 0 0,-1-1 0 0 0,6 2 0 0 0,13 2 135 0 0,-1-1 0 0 0,1-1 0 0 0,0-1-1 0 0,-1-1 1 0 0,1-1 0 0 0,34-3-1 0 0,-9-5-1174 0 0,-11 1-4278 0 0,-1 6-5678 0 0,-31 1 10917 0 0,-8-8 37 0 0,-39-37-62 0 0,-160-157-275 0 0,161 144 7354 0 0,52 55-3207 0 0,23 1-3017 0 0,-16 2-119 0 0,4-2-471 0 0,2-1 68 0 0,38 0 0 0 0,-52 3-169 0 0,-1 1 0 0 0,1 0 0 0 0,0 1 0 0 0,-1-1 0 0 0,1 1 0 0 0,-1 1 0 0 0,0-1 0 0 0,13 8 0 0 0,-14-8 43 0 0,-1 1-1 0 0,0 1 1 0 0,0-1-1 0 0,0 1 1 0 0,8 7-1 0 0,-12-9 6 0 0,1 0 1 0 0,-1 1-1 0 0,1-1 0 0 0,-1 0 0 0 0,0 1 0 0 0,1-1 0 0 0,-1 1 1 0 0,-1-1-1 0 0,1 1 0 0 0,0 0 0 0 0,-1-1 0 0 0,1 1 1 0 0,-1 0-1 0 0,0 0 0 0 0,0 3 0 0 0,0 6 41 0 0,2 89 1774 0 0,4-34-3903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 2785 0 0,'-16'-15'11522'0'0,"15"15"-11330"0"0,7 26 1684 0 0,-7 3-1174 0 0,-9 47 0 0 0,5-45-599 0 0,-1 35 0 0 0,6-62-108 0 0,0 0 0 0 0,0 0-1 0 0,0 0 1 0 0,1-1 0 0 0,0 1-1 0 0,-1 0 1 0 0,2 0 0 0 0,-1-1-1 0 0,0 1 1 0 0,1-1 0 0 0,-1 1-1 0 0,1-1 1 0 0,0 1 0 0 0,0-1-1 0 0,1 0 1 0 0,-1 0 0 0 0,0 0 0 0 0,1 0-1 0 0,0-1 1 0 0,0 1 0 0 0,3 2-1 0 0,-1-2 29 0 0,-1-1-1 0 0,1 1 0 0 0,0-1 0 0 0,0 0 0 0 0,0 0 0 0 0,0 0 1 0 0,0-1-1 0 0,0 0 0 0 0,0 0 0 0 0,0 0 0 0 0,1 0 1 0 0,-1-1-1 0 0,0 0 0 0 0,9-1 0 0 0,17-3 98 0 0,-1 2 0 0 0,1 1-1 0 0,54 5 1 0 0,-67-4-3524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34 976 0 0,'-24'-22'9262'0'0,"24"22"-9170"0"0,10-6 1286 0 0,13 1-455 0 0,7 5-594 0 0,0 0 1 0 0,0 3 0 0 0,0 0-1 0 0,-1 2 1 0 0,31 8-1 0 0,-56-12-320 0 0,0 0-1 0 0,-1 0 0 0 0,1 0 1 0 0,-1 1-1 0 0,1-1 0 0 0,-1 1 1 0 0,0 0-1 0 0,1 0 0 0 0,-1 0 1 0 0,0 0-1 0 0,0 0 0 0 0,5 6 1 0 0,-7-6 62 0 0,1 1 0 0 0,-1-1 0 0 0,0 1 0 0 0,1-1 0 0 0,-1 1 0 0 0,-1 0 0 0 0,1 0 1 0 0,0-1-1 0 0,-1 1 0 0 0,1 0 0 0 0,-1 0 0 0 0,0 0 0 0 0,0 0 0 0 0,0-1 0 0 0,0 1 1 0 0,0 0-1 0 0,-2 4 0 0 0,-5 33 586 0 0,3-26-603 0 0,1 0 0 0 0,1-1 0 0 0,0 1 0 0 0,1 0 0 0 0,1 0 1 0 0,0 1-1 0 0,1-1 0 0 0,2 14 0 0 0,4-14-1488 0 0,-2-5-2465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30 3281 0 0,'0'0'9408'0'0,"7"15"-7142"0"0,-8 2-1769 0 0,0 1 0 0 0,0-1 0 0 0,-8 30 0 0 0,6-33-418 0 0,0 0 0 0 0,1 0 0 0 0,0 0-1 0 0,1 1 1 0 0,1-1 0 0 0,2 19-1 0 0,-2-29-58 0 0,1-1-1 0 0,0 1 1 0 0,0-1-1 0 0,0 0 1 0 0,0 1-1 0 0,1-1 0 0 0,-1 0 1 0 0,1 0-1 0 0,0 0 1 0 0,0 0-1 0 0,0 0 1 0 0,0-1-1 0 0,1 1 1 0 0,-1-1-1 0 0,1 1 0 0 0,3 2 1 0 0,-1-2 57 0 0,1 0 0 0 0,-1 0-1 0 0,0 0 1 0 0,1-1 0 0 0,-1 0 0 0 0,1 0 0 0 0,-1-1 0 0 0,1 1 0 0 0,7-1 0 0 0,1 1-37 0 0,1-2 0 0 0,0 0 0 0 0,0 0 0 0 0,0-2 0 0 0,-1 0 0 0 0,1 0 1 0 0,15-6-1 0 0,-8-2-495 0 0,2-1-2470 0 0,-60-37-11302 0 0,-143-131 13899 0 0,141 119 7483 0 0,40 59-6793 0 0,19-7 2697 0 0,-9 6-2714 0 0,0 0 0 0 0,13 0 0 0 0,-16 2 398 0 0,22-2-28 0 0,-1 1 0 0 0,30 4 0 0 0,-50-2-682 0 0,-1 0 0 0 0,0 1 0 0 0,0 0 0 0 0,0 1 0 0 0,0 0 0 0 0,0 0 0 0 0,0 1 0 0 0,-1 0 0 0 0,0 0 0 0 0,15 11 0 0 0,-21-13 48 0 0,0 0 1 0 0,0 0-1 0 0,-1 0 1 0 0,1 0-1 0 0,-1 0 0 0 0,1 0 1 0 0,-1 1-1 0 0,0-1 0 0 0,0 0 1 0 0,0 1-1 0 0,0-1 1 0 0,0 1-1 0 0,0 0 0 0 0,-1-1 1 0 0,1 1-1 0 0,-1-1 1 0 0,0 6-1 0 0,0 5 256 0 0,0-1 0 0 0,-5 21 0 0 0,1 2-306 0 0,3-10-86 0 0,3 26 0 0 0,3-19-2627 0 0,-4-29 1430 0 0,0 1 1 0 0,0-1-1 0 0,1 1 1 0 0,0-1 0 0 0,-1 0-1 0 0,1 1 1 0 0,1-1-1 0 0,-1 0 1 0 0,0 0-1 0 0,5 3 1 0 0,-4-1 1028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 3177 0 0,'-2'-12'6425'0'0,"3"12"-6272"0"0,18-7 1817 0 0,23 3-1140 0 0,-2 5-374 0 0,43 9 1 0 0,-30-3-407 0 0,-44-7-53 0 0,9 3-101 0 0,-17-2 105 0 0,-1-1 0 0 0,1 0 0 0 0,-1 0 0 0 0,0 1 0 0 0,1-1 0 0 0,-1 0-1 0 0,0 1 1 0 0,1-1 0 0 0,-1 0 0 0 0,0 1 0 0 0,1-1 0 0 0,-1 1-1 0 0,0-1 1 0 0,0 1 0 0 0,1-1 0 0 0,-1 0 0 0 0,0 1 0 0 0,0-1 0 0 0,0 1-1 0 0,0-1 1 0 0,0 1 0 0 0,0-1 0 0 0,0 1 0 0 0,0-1 0 0 0,0 1-1 0 0,0-1 1 0 0,0 1 0 0 0,0-1 0 0 0,0 1 0 0 0,0-1 0 0 0,0 1 0 0 0,0-1-1 0 0,-1 1 1 0 0,-6 63 798 0 0,4-36-377 0 0,2 0 1 0 0,3 54-1 0 0,-2-76-606 0 0,1 0 0 0 0,0 0 0 0 0,1 1 0 0 0,3 11 0 0 0,-4-17-214 0 0,0 1 0 0 0,0-1 0 0 0,0 1 1 0 0,0-1-1 0 0,0 1 0 0 0,0-1 0 0 0,0 1 0 0 0,0-1 0 0 0,0 0 0 0 0,2 1 0 0 0,7 3-4103 0 0,-9-5 4051 0 0,1 0 0 0 0,-1 0 0 0 0,0 0 0 0 0,0 0-1 0 0,0 0 1 0 0,0 0 0 0 0,2-1 0 0 0,1-1-233 0 0,0 0 435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5889 0 0,'0'1'206'0'0,"-1"1"-1"0"0,1 0 0 0 0,-1 0 0 0 0,1-1 1 0 0,0 1-1 0 0,-1 0 0 0 0,1 0 1 0 0,0 0-1 0 0,0-1 0 0 0,0 1 1 0 0,1 0-1 0 0,-1 0 0 0 0,0 0 0 0 0,2 2 1 0 0,10 27 458 0 0,-8-22-364 0 0,29 75 714 0 0,-21-50-356 0 0,2 0 0 0 0,31 55 0 0 0,-44-86-612 0 0,1 0-1 0 0,-1 0 1 0 0,1-1-1 0 0,0 1 1 0 0,0-1-1 0 0,0 0 1 0 0,1 1-1 0 0,-1-1 1 0 0,0 0-1 0 0,1 0 0 0 0,3 1 617 0 0,-9-10-408 0 0,0 0 0 0 0,1-1 0 0 0,0 1 0 0 0,-1-10 0 0 0,-2-7-138 0 0,2 13-112 0 0,1 0 0 0 0,0 0 1 0 0,0-1-1 0 0,1 1 1 0 0,1-1-1 0 0,0 1 1 0 0,0 0-1 0 0,3-12 0 0 0,-2 17-15 0 0,0 0 0 0 0,1 1 0 0 0,0-1-1 0 0,0 1 1 0 0,0-1 0 0 0,0 1 0 0 0,1 0-1 0 0,0 0 1 0 0,0 0 0 0 0,1 0 0 0 0,-1 1-1 0 0,1-1 1 0 0,0 1 0 0 0,0 0 0 0 0,0 0-1 0 0,1 1 1 0 0,8-7 0 0 0,-9 8 7 0 0,0 0 1 0 0,0 0-1 0 0,0 1 0 0 0,1-1 1 0 0,-1 1-1 0 0,0 0 1 0 0,1 0-1 0 0,-1 0 0 0 0,1 0 1 0 0,-1 1-1 0 0,1 0 0 0 0,-1 0 1 0 0,1 0-1 0 0,-1 1 1 0 0,0-1-1 0 0,1 1 0 0 0,-1 0 1 0 0,1 0-1 0 0,-1 1 1 0 0,8 3-1 0 0,-6-3 2 0 0,1 2 1 0 0,-1-1 0 0 0,1 1-1 0 0,-1 0 1 0 0,0 0-1 0 0,-1 1 1 0 0,1-1-1 0 0,-1 1 1 0 0,0 1-1 0 0,0-1 1 0 0,0 1-1 0 0,-1 0 1 0 0,5 7 0 0 0,-1 2-11 0 0,-1 0 0 0 0,0 0 1 0 0,-1 0-1 0 0,6 29 0 0 0,-4-14-999 0 0,-4-10-4991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 16 0 0,'-3'-6'0'0'0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6649 0 0,'0'7'5788'0'0,"-2"14"-5156"0"0,2-17-38 0 0,-8 61 189 0 0,4-47-734 0 0,2 0 0 0 0,0 0 0 0 0,1 0-1 0 0,1 0 1 0 0,2 25 0 0 0,-1-40 2 0 0,0 1 1 0 0,0-1-1 0 0,0 0 0 0 0,0 1 1 0 0,1-1-1 0 0,-1 0 0 0 0,1 0 1 0 0,0 0-1 0 0,0 0 0 0 0,0 0 1 0 0,0-1-1 0 0,1 1 0 0 0,-1 0 1 0 0,1-1-1 0 0,-1 0 0 0 0,1 0 1 0 0,0 1-1 0 0,0-2 0 0 0,0 1 1 0 0,0 0-1 0 0,0-1 0 0 0,0 1 1 0 0,7 1-1 0 0,0 0 90 0 0,0-1-1 0 0,1 0 0 0 0,-1 0 1 0 0,1-1-1 0 0,0 0 1 0 0,16-2-1 0 0,8 0-31 0 0,25-1 163 0 0,-55 1-700 0 0,1 0 0 0 0,0 0 1 0 0,-1 0-1 0 0,1-1 0 0 0,-1 0 1 0 0,0 0-1 0 0,0 0 0 0 0,6-4 1 0 0,-8 4-31 0 0,22-15-5364 0 0,-24 16 5505 0 0,0 0-1 0 0,0 0 0 0 0,0 0 0 0 0,0 0 1 0 0,0 0-1 0 0,0 0 0 0 0,0 0 1 0 0,0 0-1 0 0,0-1 0 0 0,0 1 1 0 0,-1 0-1 0 0,1-1 0 0 0,0 1 1 0 0,-1 0-1 0 0,1-1 0 0 0,-1-1 1 0 0,0 3 257 0 0,0-1-13 0 0,0 1 65 0 0,0-1 1 0 0,0 0-1 0 0,0 1 0 0 0,0-1 1 0 0,0 1-1 0 0,0-1 1 0 0,0 1-1 0 0,0-1 0 0 0,-1 0 1 0 0,1 1-1 0 0,0-1 1 0 0,0 1-1 0 0,-1-1 0 0 0,1 1 1 0 0,0-1-1 0 0,-1 1 1 0 0,1 0-1 0 0,-1-2 0 0 0,-2-1-8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29 784 0 0,'-8'-9'7632'0'0,"8"8"-7401"0"0,0 0-64 0 0,1 0-1 0 0,0 0 0 0 0,0 0 1 0 0,0 0-1 0 0,0 1 0 0 0,1-1 1 0 0,-1 0-1 0 0,0 0 1 0 0,0 1-1 0 0,0-1 0 0 0,2 0 1 0 0,2-1 38 0 0,1 1 0 0 0,0-1 0 0 0,-1 1 0 0 0,1 0 0 0 0,0 0 1 0 0,0 1-1 0 0,9-1 0 0 0,43 6 453 0 0,-50-4-578 0 0,-4-1-64 0 0,67 11 109 0 0,-64-9-121 0 0,-1 0-1 0 0,1 0 1 0 0,-1 0-1 0 0,0 1 1 0 0,0 0-1 0 0,0 0 1 0 0,0 0 0 0 0,8 6-1 0 0,-12-7 44 0 0,0 0 0 0 0,0 0 0 0 0,0 1 0 0 0,-1-1-1 0 0,1 0 1 0 0,-1 0 0 0 0,1 1 0 0 0,-1-1 0 0 0,0 1 0 0 0,0 0 0 0 0,0-1-1 0 0,0 1 1 0 0,1 4 0 0 0,-1 3 374 0 0,0 0 0 0 0,0 15 0 0 0,-1-1-50 0 0,4 62 560 0 0,-2-66-970 0 0,-1-6-765 0 0,0 1 0 0 0,-2 26 0 0 0,4-11-10161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1392 0 0,'-14'5'8221'0'0,"13"-3"-7830"0"0,0-1-83 0 0,1 1 1 0 0,-1-1-1 0 0,1 1 0 0 0,-1-1 1 0 0,1 0-1 0 0,-1 1 1 0 0,1-1-1 0 0,0 1 0 0 0,0 0 1 0 0,-1 1-1 0 0,2 6-378 0 0,0 1-1 0 0,0-1 1 0 0,2 10 0 0 0,1-1 706 0 0,-2 20-586 0 0,-3 47 1 0 0,0 19-79 0 0,0-18-35 0 0,0 6-16 0 0,7 54-32 0 0,-5-82 98 0 0,-2 65-13 0 0,-5 165 106 0 0,-3-141-130 0 0,13-5 73 0 0,-2-116 19 0 0,6 259-134 0 0,-1-47 107 0 0,-4-173-34 0 0,7 123-42 0 0,-8-175-1001 0 0,1 0 0 0 0,7 26 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3249 0 0,'10'-1'11801'0'0,"43"-6"-11684"0"0,-12 2 112 0 0,0 2-1 0 0,43 2 1 0 0,-4 1-119 0 0,-1 0-222 0 0,21 0-24 0 0,28-3-18 0 0,-46 3 126 0 0,109 1 46 0 0,-144 0 5 0 0,618 6-232 0 0,116-1-9 0 0,-343-7 89 0 0,-103 3 163 0 0,-323-2-19 0 0,432 7-63 0 0,-355-5 56 0 0,221 7-34 0 0,-288-8 5 0 0,94 6-98 0 0,197-14 0 0 0,-20-12-53 0 0,-83 7 192 0 0,29 5-16 0 0,-31 2 34 0 0,-131 2-13 0 0,56-5 1 0 0,-80 4-78 0 0,-32 3-7 0 0,28-5-1 0 0,-38 3-1587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1520 0 0,'0'3'6092'0'0,"0"7"-4270"0"0,4 11-970 0 0,-3-16-677 0 0,-1 0 0 0 0,1-1 0 0 0,-1 1 0 0 0,0 0-1 0 0,-1 7 1 0 0,2 19 222 0 0,9 49-93 0 0,-1 109 0 0 0,2 26 376 0 0,-1-69-663 0 0,0-9 453 0 0,-7-80-67 0 0,-2-1 0 0 0,-7 58 0 0 0,-1 6-411 0 0,2-36 133 0 0,2-56-124 0 0,1-1 1 0 0,1 1 0 0 0,4 32-1 0 0,7-7-63 0 0,1 13-29 0 0,-10-54-243 0 0,-1-6-231 0 0,0 0 0 0 0,1 0 0 0 0,-1 0 0 0 0,1-1 0 0 0,0 1 1 0 0,1 0-1 0 0,3 7 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2497 0 0,'0'0'3024'0'0,"21"22"61"0"0,-7-9-2595 0 0,21 17 1 0 0,-23-21-416 0 0,0 1 0 0 0,-1 0 0 0 0,15 17 0 0 0,-16-16-127 0 0,0-1 0 0 0,0-1-1 0 0,14 10 1 0 0,-16-13-132 0 0,4 1-3035 0 0,-10-7 2153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2024 0 0,'0'4'5141'0'0,"8"4"-3493"0"0,7 7-1075 0 0,12 14-179 0 0,-23-23-826 0 0,1 0 1 0 0,0 0-1 0 0,1-1 1 0 0,-1 1-1 0 0,9 5 1 0 0,-8-9-2511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10 2000 0 0,'-10'-9'6991'0'0,"23"28"-3197"0"0,-1 0-3783 0 0,-4-7-38 0 0,0 0-1 0 0,1-1 0 0 0,0 0 1 0 0,0-1-1 0 0,1 1 1 0 0,1-2-1 0 0,18 14 1 0 0,1 2-2666 0 0,-26-23 1097 0 0,-1 0-1322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5337 0 0,'8'8'1066'0'0,"-1"0"-1"0"0,0 0 1 0 0,11 15 0 0 0,0 0-971 0 0,-13-17-326 0 0,0 0-1 0 0,0-1 1 0 0,1 0-1 0 0,8 7 1 0 0,-10-9-1490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29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10 205 5145 0 0,'5'5'432'0'0,"1"0"0"0"0,0-1 0 0 0,0 0 0 0 0,0 0 0 0 0,0-1 0 0 0,1 0 0 0 0,-1 0 0 0 0,1 0 0 0 0,0-1 0 0 0,0 0 0 0 0,0-1 0 0 0,0 1 0 0 0,8 0 0 0 0,2-1 126 0 0,1 0-1 0 0,33-4 1 0 0,-42 2-310 0 0,0-1 0 0 0,0 1 0 0 0,0-2 1 0 0,0 1-1 0 0,-1-1 0 0 0,1-1 0 0 0,10-5 0 0 0,-17 8-167 0 0,-1 0 1 0 0,1 0-1 0 0,-1 0 0 0 0,0 0 1 0 0,1 0-1 0 0,-1-1 0 0 0,0 1 0 0 0,0 0 1 0 0,0 0-1 0 0,0-1 0 0 0,0 1 0 0 0,0-1 1 0 0,0 1-1 0 0,-1-1 0 0 0,1 1 0 0 0,-1-1 1 0 0,2-2-1 0 0,-2 1 28 0 0,0 0-1 0 0,0 0 1 0 0,1 0-1 0 0,-2 0 1 0 0,1 0-1 0 0,0 0 1 0 0,-1 0-1 0 0,1 0 1 0 0,-2-4-1 0 0,-1-1 115 0 0,-1-1 0 0 0,0 1 0 0 0,0 0-1 0 0,-1 0 1 0 0,-8-11 0 0 0,6 10-172 0 0,0 1 0 0 0,-1 0 1 0 0,0 1-1 0 0,-1 0 0 0 0,1 0 0 0 0,-1 1 0 0 0,-1 0 1 0 0,1 0-1 0 0,-15-5 0 0 0,13 6-264 0 0,-1 0-1 0 0,0 1 1 0 0,0 1-1 0 0,0 0 0 0 0,0 1 1 0 0,0 0-1 0 0,-1 1 1 0 0,-12 0-1 0 0,24 1 113 0 0,-1 0-1 0 0,0 0 1 0 0,1 0 0 0 0,-1 0-1 0 0,0 0 1 0 0,1 1-1 0 0,-1-1 1 0 0,1 1-1 0 0,-1-1 1 0 0,0 1-1 0 0,1 0 1 0 0,0-1-1 0 0,-1 1 1 0 0,1 0-1 0 0,-1 0 1 0 0,1 0-1 0 0,0 0 1 0 0,0 0 0 0 0,-1 0-1 0 0,1 1 1 0 0,0-1-1 0 0,0 0 1 0 0,0 0-1 0 0,0 1 1 0 0,-1 2-1 0 0,2-3-18 0 0,0 1 0 0 0,-1-1 0 0 0,1 1 0 0 0,0-1 0 0 0,0 1-1 0 0,0-1 1 0 0,0 1 0 0 0,0-1 0 0 0,0 1 0 0 0,1 0 0 0 0,-1-1-1 0 0,0 1 1 0 0,1-1 0 0 0,-1 1 0 0 0,1-1 0 0 0,-1 0 0 0 0,1 1-1 0 0,0-1 1 0 0,0 0 0 0 0,0 1 0 0 0,0-1 0 0 0,0 0 0 0 0,0 0-1 0 0,0 0 1 0 0,0 0 0 0 0,0 0 0 0 0,2 1 0 0 0,2 2-751 0 0,1 0 1 0 0,0-1 0 0 0,0 0-1 0 0,0 0 1 0 0,1-1-1 0 0,-1 0 1 0 0,8 2 0 0 0,-12-3 635 0 0,19 5-146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16 448 0 0,'-9'2'7610'0'0,"6"-1"-6619"0"0,8-6-747 0 0,6-3-190 0 0,-11 8-60 0 0,0 0 0 0 0,0 0 0 0 0,0 0-1 0 0,0 0 1 0 0,0 0 0 0 0,0 0 0 0 0,0 0 0 0 0,0 0 0 0 0,0 0 0 0 0,0 0 0 0 0,0 0-1 0 0,1 0 1 0 0,-1 0 0 0 0,0 0 0 0 0,0 0 0 0 0,0 0 0 0 0,0 0 0 0 0,0 0 0 0 0,0 0 0 0 0,0 0-1 0 0,0 0 1 0 0,0 1 0 0 0,0-1 0 0 0,0 0 0 0 0,0 0 0 0 0,0 0 0 0 0,0 0 0 0 0,0 0-1 0 0,0 0 1 0 0,0 0 0 0 0,0 0 0 0 0,0 0 0 0 0,0 0 0 0 0,0 0 0 0 0,0 0 0 0 0,0 0 0 0 0,0 0-1 0 0,1 0 1 0 0,-1 0 0 0 0,0 1 0 0 0,0-1 0 0 0,0 0 0 0 0,0 0 0 0 0,0 0 0 0 0,-1 0-1 0 0,1 0 1 0 0,0 0 0 0 0,0 0 0 0 0,0 0 0 0 0,0 0 0 0 0,0 0 0 0 0,0 0 0 0 0,0 0-1 0 0,0 0 1 0 0,0 0 0 0 0,0 0 0 0 0,0 1 0 0 0,0-1 0 0 0,0 0 0 0 0,0 0 0 0 0,0 0 0 0 0,0 0-1 0 0,0 0 1 0 0,0 0 0 0 0,0 0 0 0 0,0 0 0 0 0,0 0 0 0 0,-1 0 0 0 0,-11 21-1072 0 0,4-10 1093 0 0,-11 14-483 0 0,19-24 314 0 0,5-4 95 0 0,0 1 1 0 0,-1 0-1 0 0,1-1 0 0 0,-1 0 0 0 0,0 0 0 0 0,0-1 1 0 0,6-5-1 0 0,2-1 253 0 0,18-18 1385 0 0,-32 32-1561 0 0,0-1-1 0 0,0 1 1 0 0,0-1 0 0 0,0 1-1 0 0,-1-1 1 0 0,1 0 0 0 0,-6 5-1 0 0,4-4-55 0 0,-2 3-26 0 0,2-2 43 0 0,-1 0-1 0 0,1 1 1 0 0,0-1 0 0 0,0 1-1 0 0,0 0 1 0 0,-4 10-1 0 0,8-16 14 0 0,0 0 0 0 0,0 0 0 0 0,0 0-1 0 0,0 0 1 0 0,0 0 0 0 0,0 0 0 0 0,0 1-1 0 0,0-1 1 0 0,0 0 0 0 0,0 0 0 0 0,0 0-1 0 0,0 0 1 0 0,0 0 0 0 0,0 0 0 0 0,0 0-1 0 0,0 0 1 0 0,0 1 0 0 0,0-1 0 0 0,0 0-1 0 0,0 0 1 0 0,0 0 0 0 0,0 0 0 0 0,0 0-1 0 0,0 0 1 0 0,0 0 0 0 0,0 1 0 0 0,0-1-1 0 0,0 0 1 0 0,0 0 0 0 0,0 0 0 0 0,0 0-1 0 0,0 0 1 0 0,0 0 0 0 0,0 0 0 0 0,0 0-1 0 0,0 0 1 0 0,1 0 0 0 0,-1 1 0 0 0,0-1-1 0 0,0 0 1 0 0,0 0 0 0 0,0 0 0 0 0,0 0-1 0 0,0 0 1 0 0,0 0 0 0 0,0 0 0 0 0,1 0-1 0 0,5-3-7 0 0,9-9 239 0 0,-13 11-251 0 0,16-16 103 0 0,-9 9-28 0 0,-1 0 0 0 0,1 1 0 0 0,0 0 0 0 0,14-7-1 0 0,-36 24-74 0 0,1 0 0 0 0,0 0-1 0 0,1 2 1 0 0,0-1 0 0 0,1 1-1 0 0,-11 18 1 0 0,21-30 25 0 0,-1 0 0 0 0,1 0 0 0 0,0 0 0 0 0,0 0 0 0 0,0 0 0 0 0,0 0 0 0 0,0 0 0 0 0,0 0-1 0 0,0 0 1 0 0,-1 0 0 0 0,1 0 0 0 0,0 0 0 0 0,0 1 0 0 0,0-1 0 0 0,0 0 0 0 0,0 0 0 0 0,0 0 0 0 0,0 0 0 0 0,0 0 0 0 0,0 0 0 0 0,0 0 0 0 0,0 0 0 0 0,0 1 0 0 0,-1-1 0 0 0,1 0 0 0 0,0 0 0 0 0,0 0 0 0 0,0 0 0 0 0,0 0 0 0 0,0 0 0 0 0,0 0 0 0 0,0 1 0 0 0,0-1 0 0 0,0 0 0 0 0,0 0 0 0 0,0 0 0 0 0,0 0 0 0 0,1 0 0 0 0,-1 0-1 0 0,0 1 1 0 0,0-1 0 0 0,0 0 0 0 0,0 0 0 0 0,0 0 0 0 0,0 0 0 0 0,0 0 0 0 0,0 0 0 0 0,0 0 0 0 0,0 0 0 0 0,0 1 0 0 0,0-1 0 0 0,0 0 0 0 0,1 0 0 0 0,-1 0 0 0 0,0 0 0 0 0,0 0 0 0 0,0 0 0 0 0,9-4 195 0 0,9-10 57 0 0,6-11-449 0 0,-15 16 131 0 0,1 0 1 0 0,19-16 0 0 0,8-1 639 0 0,-59 59 13 0 0,-6-7-650 0 0,18-17 29 0 0,0 0 0 0 0,0 1 1 0 0,1 0-1 0 0,0 0 0 0 0,1 1 1 0 0,-11 19-1 0 0,19-30 36 0 0,-1 1 1 0 0,1-1-1 0 0,0 0 1 0 0,-1 1-1 0 0,1-1 0 0 0,0 0 1 0 0,0 1-1 0 0,0-1 0 0 0,-1 1 1 0 0,1-1-1 0 0,0 1 1 0 0,0-1-1 0 0,0 0 0 0 0,0 1 1 0 0,0-1-1 0 0,0 1 1 0 0,0-1-1 0 0,0 1 0 0 0,0-1 1 0 0,0 1-1 0 0,0-1 1 0 0,0 1-1 0 0,0-1 0 0 0,1 1 1 0 0,8-4-34 0 0,13-16-22 0 0,-21 18 56 0 0,44-45-562 0 0,-24 25 540 0 0,39-33 0 0 0,-137 134 290 0 0,65-68-294 0 0,6-7 14 0 0,0 0-1 0 0,1 1 1 0 0,0-1 0 0 0,0 1 0 0 0,0 0 0 0 0,1 1-1 0 0,-7 12 1 0 0,10-16-40 0 0,1-3 23 0 0,3-1 70 0 0,0 0 1 0 0,-1 0-1 0 0,1-1 1 0 0,-1 1 0 0 0,1-1-1 0 0,-1 1 1 0 0,0-1-1 0 0,1 0 1 0 0,-1 0-1 0 0,0 0 1 0 0,0 0-1 0 0,-1 0 1 0 0,3-3 0 0 0,2-2-51 0 0,86-81-172 0 0,-71 75 1324 0 0,-33 28-846 0 0,0-2-339 0 0,1 1-1 0 0,0-1 1 0 0,1 2 0 0 0,-17 30-1 0 0,27-45 42 0 0,0 0-1 0 0,0 0 1 0 0,-1 0-1 0 0,1 0 1 0 0,0 0 0 0 0,0 1-1 0 0,0-1 1 0 0,0 0-1 0 0,0 0 1 0 0,0 0 0 0 0,0 0-1 0 0,0 0 1 0 0,0 0-1 0 0,0 0 1 0 0,0 0-1 0 0,0 0 1 0 0,0 0 0 0 0,0 1-1 0 0,0-1 1 0 0,0 0-1 0 0,0 0 1 0 0,0 0-1 0 0,0 0 1 0 0,0 0 0 0 0,0 0-1 0 0,0 0 1 0 0,0 0-1 0 0,0 1 1 0 0,0-1 0 0 0,0 0-1 0 0,0 0 1 0 0,0 0-1 0 0,0 0 1 0 0,0 0-1 0 0,0 0 1 0 0,0 0 0 0 0,0 0-1 0 0,0 0 1 0 0,0 1-1 0 0,0-1 1 0 0,0 0-1 0 0,0 0 1 0 0,0 0 0 0 0,0 0-1 0 0,0 0 1 0 0,1 0-1 0 0,-1 0 1 0 0,0 0 0 0 0,0 0-1 0 0,0 0 1 0 0,0 0-1 0 0,0 0 1 0 0,0 0-1 0 0,0 0 1 0 0,0 0 0 0 0,0 0-1 0 0,0 0 1 0 0,1 0-1 0 0,-1 0 1 0 0,0 0 0 0 0,0 0-1 0 0,0 0 1 0 0,0 0-1 0 0,10-4 119 0 0,8-10-11 0 0,-15 12-128 0 0,1-3 14 0 0,0 1 0 0 0,1 0-1 0 0,0 0 1 0 0,0 0 0 0 0,0 1-1 0 0,8-5 1 0 0,-12 8 36 0 0,-7 15-13 0 0,-15 24-42 0 0,20-39 4 0 0,20-8 161 0 0,-19 7-131 0 0,1 0-1 0 0,-1 1 1 0 0,1-1 0 0 0,0 1-1 0 0,-1-1 1 0 0,1 1 0 0 0,0-1 0 0 0,-1 1-1 0 0,1 0 1 0 0,0-1 0 0 0,0 1 0 0 0,-1 0-1 0 0,1 0 1 0 0,0-1 0 0 0,0 1-1 0 0,0 0 1 0 0,-1 0 0 0 0,1 0 0 0 0,0 0-1 0 0,0 0 1 0 0,0 0 0 0 0,-1 0 0 0 0,1 0-1 0 0,0 0 1 0 0,0 0 0 0 0,0 1-1 0 0,-1-1 1 0 0,1 0 0 0 0,1 1 0 0 0,-1 1-124 0 0,1 0 0 0 0,-1-1 0 0 0,0 1 0 0 0,0 0 1 0 0,0 0-1 0 0,0 0 0 0 0,-1 0 0 0 0,1 0 0 0 0,0 3 1 0 0,1 1-792 0 0,-1-3-2822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61 96 0 0,'-1'-4'894'0'0,"-1"0"1"0"0,1 0-1 0 0,0 0 0 0 0,0 0 1 0 0,0 0-1 0 0,0-6 0 0 0,-3-15 4280 0 0,4 25-5141 0 0,0 0-1 0 0,0 0 0 0 0,0 0 1 0 0,0 0-1 0 0,0 0 0 0 0,0 0 1 0 0,0 0-1 0 0,-1 0 0 0 0,1 0 1 0 0,0 0-1 0 0,0 0 0 0 0,0 1 0 0 0,0-1 1 0 0,0 0-1 0 0,0 0 0 0 0,0 0 1 0 0,0 0-1 0 0,0 0 0 0 0,0 0 1 0 0,0 0-1 0 0,0 0 0 0 0,0 0 0 0 0,0 0 1 0 0,-1 0-1 0 0,1 0 0 0 0,0 0 1 0 0,0 0-1 0 0,0 0 0 0 0,0 0 1 0 0,0-1-1 0 0,0 1 0 0 0,0 0 1 0 0,0 0-1 0 0,0 0 0 0 0,0 0 0 0 0,0 0 1 0 0,0 0-1 0 0,0 0 0 0 0,0 0 1 0 0,0 0-1 0 0,-1 0 0 0 0,1 0 1 0 0,0 0-1 0 0,0 0 0 0 0,0 0 0 0 0,0 0 1 0 0,0 0-1 0 0,0 0 0 0 0,0 0 1 0 0,0 0-1 0 0,0-1 0 0 0,0 1 1 0 0,0 0-1 0 0,0 0 0 0 0,0 0 1 0 0,0 0-1 0 0,0 0 0 0 0,0 0 0 0 0,0 0 1 0 0,0 0-1 0 0,0 0 0 0 0,0 0 1 0 0,0 0-1 0 0,0 0 0 0 0,0 0 1 0 0,0-1-1 0 0,0 1 0 0 0,0 0 1 0 0,-1 8 283 0 0,-1 8-553 0 0,2 3 132 0 0,4 35 0 0 0,1 4 206 0 0,-5-33-259 0 0,2 1 1 0 0,1-1 0 0 0,6 28-1 0 0,-5-47-3523 0 0,-1-9 1278 0 0,-1-1 180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7218 0 0,'-1'2'4145'0'0,"-1"12"-3556"0"0,5 10 229 0 0,-1 45 0 0 0,0-3-623 0 0,0-20-136 0 0,-2-31-551 0 0,0 1 1 0 0,2 0-1 0 0,5 26 1 0 0,-7-41 547 0 0,2 4-1892 0 0,4-1-5327 0 0,-4-3 6695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3345 0 0,'-3'2'4400'0'0,"3"-2"-4253"0"0,0 0-1 0 0,0 1 1 0 0,0-1 0 0 0,0 0-1 0 0,0 0 1 0 0,0 0 0 0 0,0 0 0 0 0,0 0-1 0 0,0 0 1 0 0,0 1 0 0 0,0-1-1 0 0,0 0 1 0 0,0 0 0 0 0,0 0-1 0 0,0 0 1 0 0,0 0 0 0 0,0 15 1880 0 0,2 22-3109 0 0,-1-28 1914 0 0,2 80 346 0 0,4 40-1078 0 0,-6-122-135 0 0,0 0-1390 0 0,-1-3-3542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1672 0 0,'0'0'5483'0'0,"-4"22"-2732"0"0,2 26-1689 0 0,2-1-1 0 0,14 95 1 0 0,-13-131-1262 0 0,1 3-977 0 0,0-5-2991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3449 0 0,'-2'2'6404'0'0,"2"3"-3442"0"0,5 19-3081 0 0,-4-19 1058 0 0,2 22-221 0 0,1 37 0 0 0,0 5-496 0 0,0-17-522 0 0,-6-44 93 0 0,-1 1-1174 0 0,6-5-3810 0 0,-1-3 3906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1808 0 0,'5'-3'5137'0'0,"7"2"-3410"0"0,10 1-492 0 0,184 4 1106 0 0,-203-4-2479 0 0,36 4 248 0 0,-15 1-4614 0 0,-22-4 2077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1968 0 0,'0'0'1723'0'0,"18"-1"2309"0"0,105 4 242 0 0,-58-7-4137 0 0,28 0-88 0 0,-78 6-159 0 0,-12-1-2378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2945 0 0,'-2'1'6110'0'0,"0"4"-5090"0"0,11-3-715 0 0,0 0-1 0 0,0-1 0 0 0,-1 1 0 0 0,1-2 0 0 0,0 1 0 0 0,14-2 0 0 0,10 0-259 0 0,66 2-4 0 0,-56-1-7673 0 0,-37 0 7231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3769 0 0,'0'0'909'0'0,"6"1"3504"0"0,9 2-2654 0 0,-12-3-1694 0 0,50 3 8 0 0,105-9 0 0 0,-145 4-1620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0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89 5873 0 0,'-1'-8'625'0'0,"-1"0"-1"0"0,-1 0 0 0 0,1 1 1 0 0,-1-1-1 0 0,0 1 1 0 0,-1 0-1 0 0,0 0 0 0 0,0 0 1 0 0,0 0-1 0 0,-8-7 406 0 0,7 23-415 0 0,4 3-514 0 0,-1 1 1 0 0,2 0 0 0 0,0 0 0 0 0,2 16-1 0 0,10 52 325 0 0,-6-46-251 0 0,39 198 1127 0 0,-41-217-1202 0 0,1-1 0 0 0,0 1 1 0 0,1-1-1 0 0,1 0 0 0 0,13 21 0 0 0,-19-36 12 0 0,-3-2 563 0 0,2-9-518 0 0,0 9-153 0 0,0 1 0 0 0,0-1 0 0 0,0 1 0 0 0,0-1 0 0 0,0 1 0 0 0,0 0 0 0 0,-1-1 0 0 0,1 1 0 0 0,-1-2 0 0 0,-5-12-38 0 0,-1 0 0 0 0,0 1 0 0 0,-2 0 0 0 0,1 0 0 0 0,-16-18 0 0 0,-59-56-224 0 0,66 71 234 0 0,16 16 8 0 0,1 1 0 0 0,0 0 0 0 0,0 0 0 0 0,0 0 0 0 0,0 0 0 0 0,-1 0 0 0 0,1 0 1 0 0,0-1-1 0 0,0 1 0 0 0,0 0 0 0 0,0 0 0 0 0,0 0 0 0 0,-1-1 0 0 0,1 1 0 0 0,0 0 1 0 0,0 0-1 0 0,0 0 0 0 0,0-1 0 0 0,0 1 0 0 0,0 0 0 0 0,0 0 0 0 0,0 0 0 0 0,0-1 0 0 0,0 1 1 0 0,0 0-1 0 0,0 0 0 0 0,0-1 0 0 0,0 1 0 0 0,0 0 0 0 0,0 0 0 0 0,0 0 0 0 0,0-1 0 0 0,0 1 1 0 0,1 0-1 0 0,6-3-273 0 0,14 1 145 0 0,-19 3 136 0 0,61 3-494 0 0,-47-2-64 0 0,0-1 1 0 0,0 0-1 0 0,0-1 0 0 0,27-4 0 0 0,-18-1 463 0 0,44-16 1 0 0,-67 20 109 0 0,0 0 1 0 0,0 1-1 0 0,0-1 0 0 0,0 1 1 0 0,0-1-1 0 0,0 1 0 0 0,-1 0 1 0 0,1 0-1 0 0,0 0 1 0 0,0 0-1 0 0,0 0 0 0 0,0 0 1 0 0,0 0-1 0 0,0 1 1 0 0,0-1-1 0 0,0 1 0 0 0,0 0 1 0 0,0-1-1 0 0,0 1 1 0 0,-1 0-1 0 0,4 1 0 0 0,-3 1 11 0 0,1-1 0 0 0,-1 1 0 0 0,1-1-1 0 0,-1 1 1 0 0,0 0 0 0 0,0 0-1 0 0,0 0 1 0 0,0 0 0 0 0,0 0-1 0 0,2 7 1 0 0,5 18 155 0 0,8 31-1 0 0,-11-34-619 0 0,1 0 0 0 0,11 25 0 0 0,-11-37-2202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9 608 0 0,'0'-1'-18'0'0,"-12"-7"9476"0"0,18 16-9881 0 0,33 41 1677 0 0,-22-26-996 0 0,2 0 0 0 0,28 27 0 0 0,-43-47-311 0 0,120 112-1678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3033 0 0,'0'0'5007'0'0,"22"12"-3092"0"0,-13-2-1662 0 0,-1-1 0 0 0,0 1-1 0 0,12 21 1 0 0,-14-22-229 0 0,0 0 1 0 0,0 0 0 0 0,1-1-1 0 0,0 1 1 0 0,0-2 0 0 0,11 10-1 0 0,3-3 60 0 0,0 0-541 0 0,-10-5-2944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2176 0 0,'-1'3'4571'0'0,"6"6"-2839"0"0,10 11-1804 0 0,-11-15 480 0 0,6 9-356 0 0,33 39-535 0 0,-40-49-475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2136 0 0,'-1'0'121'0'0,"1"0"1"0"0,0 0-1 0 0,0-1 0 0 0,0 1 0 0 0,0 0 0 0 0,0 0 0 0 0,-1 0 0 0 0,1 0 0 0 0,0 0 0 0 0,0 0 0 0 0,0 0 0 0 0,0 0 0 0 0,-1 0 0 0 0,1 0 0 0 0,0 0 0 0 0,0 0 0 0 0,0 0 0 0 0,0 0 0 0 0,-1 0 0 0 0,1 0 0 0 0,0 0 0 0 0,0 0 0 0 0,0 1 0 0 0,0-1 0 0 0,0 0 0 0 0,-1 0 0 0 0,1 0 0 0 0,0 0 0 0 0,0 0 0 0 0,0 0 0 0 0,0 0 0 0 0,0 0 0 0 0,0 1 0 0 0,-1-1 0 0 0,1 0 0 0 0,0 0 1 0 0,0 0-1 0 0,0 0 0 0 0,0 0 0 0 0,0 1 0 0 0,0-1 0 0 0,0 0 0 0 0,0 0 0 0 0,0 0 0 0 0,0 0 0 0 0,0 1 0 0 0,0-1 0 0 0,0 0 0 0 0,0 0 0 0 0,0 0 0 0 0,0 0 0 0 0,0 0 0 0 0,0 1 0 0 0,0-1 0 0 0,0 0 0 0 0,0 0 0 0 0,10 11 1832 0 0,25 13-2624 0 0,-30-21 1298 0 0,9 8-580 0 0,-2-1 1 0 0,1 1-1 0 0,-1 1 1 0 0,16 20-1 0 0,10 11-344 0 0,-35-41-242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1248 0 0,'-2'1'5268'0'0,"4"4"-2191"0"0,9 10-1574 0 0,-7-9-1939 0 0,1-1 1 0 0,0 1-1 0 0,0-1 1 0 0,7 5-1 0 0,-7-8-696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1456 0 0,'6'-10'8742'0'0,"17"-14"-8840"0"0,-16 17 782 0 0,31-35-371 0 0,-18 20 61 0 0,-1 1 0 0 0,28-21 0 0 0,-40 36-360 0 0,-1-1 1 0 0,0 1-1 0 0,0-1 1 0 0,10-15 0 0 0,-11 15-39 0 0,0-1 1 0 0,0 2-1 0 0,1-1 1 0 0,0 1-1 0 0,7-7 1 0 0,0 1-411 0 0,4-3-5002 0 0,-15 14 5180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2809 0 0,'0'0'4962'0'0,"16"-20"-2798"0"0,-2 7-1301 0 0,28-22-1 0 0,8-7-821 0 0,-24 14-1324 0 0,-3-3-4857 0 0,-18 24 3854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1840 0 0,'0'0'5750'0'0,"4"-2"-4287"0"0,19-21-22 0 0,-13 7-1966 0 0,1 2 0 0 0,1 0 0 0 0,23-22 0 0 0,-25 27-2808 0 0,-4 4 3017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2224 0 0,'4'-5'7425'0'0,"11"-14"-5902"0"0,101-98 1103 0 0,-80 85-2748 0 0,-8 9-2340 0 0,-15 12-3830 0 0,-10 8 5947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0 116 1536 0 0,'6'-5'6480'0'0,"5"-11"-5093"0"0,-9 11-997 0 0,6-6-420 0 0,1 1-1 0 0,-1-1 1 0 0,2 1 0 0 0,10-9 0 0 0,7-3-4239 0 0,-19 15 3961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30:5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97 5337 0 0,'-2'3'655'0'0,"0"0"-1"0"0,1 0 1 0 0,-1-1-1 0 0,1 2 1 0 0,0-1-1 0 0,0 0 1 0 0,0 0-1 0 0,-1 4 1 0 0,2-5-547 0 0,0 0 1 0 0,-1 0-1 0 0,1 0 1 0 0,0 0-1 0 0,0-1 0 0 0,0 1 1 0 0,0 0-1 0 0,1 0 1 0 0,-1 0-1 0 0,0 0 0 0 0,1-1 1 0 0,-1 1-1 0 0,1 0 1 0 0,0 0-1 0 0,0-1 0 0 0,1 4 1 0 0,-1-5 15 0 0,0 1 0 0 0,0 0 0 0 0,-1-1 0 0 0,1 1 0 0 0,0-1 0 0 0,0 1 0 0 0,0-1 0 0 0,0 1 0 0 0,0-1 0 0 0,0 0 0 0 0,0 1 0 0 0,1-1 0 0 0,6 3 170 0 0,8 21 475 0 0,-15-23-738 0 0,0-1 0 0 0,0 1-1 0 0,-1 0 1 0 0,1-1 0 0 0,0 1 0 0 0,0-1 0 0 0,0 1-1 0 0,0-1 1 0 0,-1 0 0 0 0,1 1 0 0 0,0-1 0 0 0,0 0-1 0 0,0 0 1 0 0,0 1 0 0 0,0-1 0 0 0,0 0 0 0 0,0 0-1 0 0,0 0 1 0 0,0 0 0 0 0,0 0 0 0 0,1-1 0 0 0,2 1 10 0 0,6-1 101 0 0,-9 0-123 0 0,0 1 0 0 0,0 0-1 0 0,0-1 1 0 0,1 1 0 0 0,-1 0 0 0 0,0 0-1 0 0,0 0 1 0 0,0 0 0 0 0,0 0 0 0 0,1 0-1 0 0,-1 0 1 0 0,0 0 0 0 0,0 1 0 0 0,0-1 0 0 0,0 0-1 0 0,1 1 1 0 0,-1-1 0 0 0,1 1 0 0 0,-1 0-3 0 0,-1 0 1 0 0,1-1 0 0 0,0 1-1 0 0,-1-1 1 0 0,1 1 0 0 0,0-1 0 0 0,-1 1-1 0 0,1-1 1 0 0,0 0 0 0 0,-1 1-1 0 0,1-1 1 0 0,0 0 0 0 0,0 1 0 0 0,0-1-1 0 0,-1 0 1 0 0,1 0 0 0 0,0 0-1 0 0,0 0 1 0 0,0 0 0 0 0,0 0 0 0 0,-1 0-1 0 0,1 0 1 0 0,0 0 0 0 0,0 0-1 0 0,0 0 1 0 0,0 0 0 0 0,-1-1 0 0 0,1 1-1 0 0,1-1 1 0 0,2-3 49 0 0,-3 3-49 0 0,0 0-1 0 0,0 0 1 0 0,0 0 0 0 0,0 0-1 0 0,0 1 1 0 0,0-1-1 0 0,0 0 1 0 0,0 0 0 0 0,2 0-1 0 0,-1 0-5 0 0,-1 1-1 0 0,1-1 1 0 0,-1 0 0 0 0,1 0-1 0 0,-1 0 1 0 0,0 0 0 0 0,1 0-1 0 0,-1 0 1 0 0,0 0 0 0 0,0 0-1 0 0,0 0 1 0 0,0 0 0 0 0,1-2-1 0 0,-1 1 2 0 0,0 0-1 0 0,1 1 1 0 0,-1 0-1 0 0,0-1 1 0 0,1 1-1 0 0,-1 0 1 0 0,4-3-1 0 0,-3 3 28 0 0,0-1-1 0 0,0 0 0 0 0,0 0 0 0 0,0 0 0 0 0,0 0 0 0 0,0 0 0 0 0,0 0 0 0 0,-1 0 0 0 0,1-1 1 0 0,-1 1-1 0 0,1-1 0 0 0,-1 1 0 0 0,0-1 0 0 0,0 1 0 0 0,1-6 0 0 0,-1 4 90 0 0,0 0 0 0 0,-1 1 1 0 0,1-1-1 0 0,-1 0 0 0 0,0 0 0 0 0,0 0 0 0 0,0 1 0 0 0,-1-1 0 0 0,1 0 0 0 0,-1 0 1 0 0,-2-4-1 0 0,2 4-33 0 0,0 0 1 0 0,-1 0 0 0 0,0 0 0 0 0,0 1 0 0 0,0-1 0 0 0,0 1 0 0 0,0-1-1 0 0,-1 1 1 0 0,0 0 0 0 0,1 0 0 0 0,-1 0 0 0 0,0 0 0 0 0,-1 0-1 0 0,-5-3 1 0 0,4 3-95 0 0,0 0 0 0 0,0 1-1 0 0,1 0 1 0 0,-1 0 0 0 0,-1 0-1 0 0,1 1 1 0 0,0-1 0 0 0,0 1-1 0 0,0 0 1 0 0,-1 1 0 0 0,1-1-1 0 0,-1 1 1 0 0,-9 1 0 0 0,8 0-193 0 0,4-1-131 0 0,-1 0-1 0 0,0 0 1 0 0,1 1 0 0 0,-1 0 0 0 0,0-1-1 0 0,1 1 1 0 0,-1 1 0 0 0,1-1-1 0 0,-1 0 1 0 0,1 1 0 0 0,0-1 0 0 0,-6 5-1 0 0,3-2-1038 0 0,-6 6-1439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1784 0 0,'2'-9'6225'0'0,"-2"9"-6176"0"0,0 0-1 0 0,0 0 0 0 0,0 0 1 0 0,0-1-1 0 0,0 1 0 0 0,1 0 1 0 0,-1 0-1 0 0,0 0 0 0 0,0 0 1 0 0,0 0-1 0 0,0-1 0 0 0,0 1 1 0 0,0 0-1 0 0,1 0 0 0 0,-1 0 1 0 0,0 0-1 0 0,0 0 0 0 0,0 0 1 0 0,0 0-1 0 0,1 0 0 0 0,-1-1 1 0 0,0 1-1 0 0,0 0 0 0 0,0 0 1 0 0,1 0-1 0 0,-1 0 0 0 0,0 0 0 0 0,0 0 1 0 0,0 0-1 0 0,1 0 0 0 0,-1 0 1 0 0,0 0-1 0 0,0 0 0 0 0,0 0 1 0 0,1 0-1 0 0,-1 0 0 0 0,0 1 1 0 0,0-1-1 0 0,2 20 786 0 0,-3-9-577 0 0,0 1 0 0 0,-1-1 0 0 0,-4 15 0 0 0,3-13-227 0 0,0 0-1 0 0,-1 16 1 0 0,4-20-42 0 0,-1-6-51 0 0,1-1-1 0 0,0 1 0 0 0,0-1 1 0 0,0 1-1 0 0,0-1 1 0 0,0 1-1 0 0,1-1 0 0 0,-1 1 1 0 0,2 4-1 0 0,0-3-1019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86 149 5545 0 0,'-83'-137'6760'0'0,"83"136"-6802"0"0,0 1 0 0 0,-1 0 0 0 0,1 0-1 0 0,0 0 1 0 0,0-1 0 0 0,0 1 0 0 0,0 0-1 0 0,-1 0 1 0 0,1-1 0 0 0,0 1 0 0 0,0 0-1 0 0,0 0 1 0 0,0-1 0 0 0,0 1 0 0 0,0 0 0 0 0,0 0-1 0 0,0-1 1 0 0,0 1 0 0 0,0 0 0 0 0,0-1-1 0 0,0 1 1 0 0,0 0 0 0 0,0 0 0 0 0,0-1-1 0 0,0 1 1 0 0,0 0 0 0 0,0-1 0 0 0,0 1-1 0 0,0 0 1 0 0,0 0 0 0 0,0-1 0 0 0,0 1 0 0 0,1 0-1 0 0,-1 0 1 0 0,0-1 0 0 0,0 1 0 0 0,0 0-1 0 0,1 0 1 0 0,-1 0 0 0 0,0-1 0 0 0,0 1-1 0 0,1 0 1 0 0,-1 0-138 0 0,1 0-1 0 0,0 0 1 0 0,0 0 0 0 0,-1 0-1 0 0,1 0 1 0 0,0 0 0 0 0,-1 0-1 0 0,1 0 1 0 0,0 0 0 0 0,-1 0-1 0 0,1 0 1 0 0,0 1 0 0 0,-1-1-1 0 0,1 0 1 0 0,0 1 0 0 0,-1-1-1 0 0,2 1 1 0 0,5 4-54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 1848 0 0,'-2'2'11251'0'0,"0"-2"-10514"0"0,8-5-6291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5169 0 0,'0'-1'6616'0'0,"2"1"-5874"0"0,1-1-3884 0 0,-2-1 2031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1528 0 0,'0'0'10816'0'0,"0"0"-10713"0"0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 4969 0 0,'0'-1'6702'0'0,"1"0"-6953"0"0,-2 5-3825 0 0,-1-2 1861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4313 0 0,'0'0'8566'0'0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3041 0 0,'0'-3'5916'0'0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3505 0 0,'-1'0'7078'0'0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1272 0 0,'0'0'207'0'0,"8"6"84"0"0,-5-5-501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7730 0 0,'0'0'4134'0'0,"2"0"-6070"0"0,4 0-3999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1576 0 0,'0'0'7270'0'0,"1"0"-6464"0"0,8 2-8308 0 0,-6-1 7782 0 0,0 1-766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1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1 319 9338 0 0,'1'2'104'0'0,"1"0"0"0"0,0 0 0 0 0,0 0 0 0 0,0 1 0 0 0,0-2 0 0 0,0 1 0 0 0,0 0 0 0 0,1 0 0 0 0,-1-1 0 0 0,0 1 0 0 0,1-1 0 0 0,0 0 0 0 0,-1 0 0 0 0,5 2 0 0 0,-2-2 26 0 0,-1 0 1 0 0,1-1-1 0 0,-1 1 1 0 0,1-1-1 0 0,-1 0 1 0 0,1 0-1 0 0,0-1 1 0 0,6 0-1 0 0,-3-1-2 0 0,-1 0-1 0 0,1-1 1 0 0,-1 1-1 0 0,1-1 1 0 0,-1-1-1 0 0,0 1 1 0 0,0-1-1 0 0,-1-1 1 0 0,1 1-1 0 0,7-8 1 0 0,-7 5-79 0 0,-1 0 0 0 0,0 0 0 0 0,-1 0 0 0 0,0 0 0 0 0,0-1-1 0 0,0 0 1 0 0,-1 0 0 0 0,-1-1 0 0 0,1 1 0 0 0,-1-1 0 0 0,-1 1 0 0 0,1-1 0 0 0,-1 0 0 0 0,0-13 0 0 0,-1 15-39 0 0,-1 0 1 0 0,0 0-1 0 0,0 1 1 0 0,-1-1-1 0 0,0 0 1 0 0,0 0-1 0 0,-1 1 1 0 0,0-1-1 0 0,0 1 1 0 0,0-1-1 0 0,-1 1 1 0 0,0 0 0 0 0,0 0-1 0 0,-1 0 1 0 0,1 0-1 0 0,-1 1 1 0 0,-1 0-1 0 0,1-1 1 0 0,-10-8-1 0 0,9 10-93 0 0,-1 0-1 0 0,1 0 1 0 0,-1 1-1 0 0,1-1 1 0 0,-1 1-1 0 0,0 0 1 0 0,0 1 0 0 0,-1 0-1 0 0,-7-3 1 0 0,12 5 62 0 0,-1-1 1 0 0,1 1-1 0 0,0 0 1 0 0,-1 0 0 0 0,1 0-1 0 0,-1 0 1 0 0,1 0 0 0 0,0 0-1 0 0,-1 1 1 0 0,1-1 0 0 0,0 1-1 0 0,0-1 1 0 0,-1 1-1 0 0,1 0 1 0 0,0 0 0 0 0,0 0-1 0 0,0 0 1 0 0,0 1 0 0 0,0-1-1 0 0,0 0 1 0 0,0 1-1 0 0,0 0 1 0 0,1-1 0 0 0,-1 1-1 0 0,1 0 1 0 0,-1 0 0 0 0,1 0-1 0 0,-1-1 1 0 0,0 4-1 0 0,0-1 2 0 0,0 0-1 0 0,1 0 1 0 0,-1 1-1 0 0,1-1 0 0 0,0 1 1 0 0,0-1-1 0 0,1 1 1 0 0,-1 8-1 0 0,4 40-13 0 0,-2-35 82 0 0,3 12 49 0 0,2 1 0 0 0,10 35 0 0 0,1 1 51 0 0,-16-64-141 0 0,40 204 146 0 0,-13 2 496 0 0,-25-181-563 0 0,1 24 687 0 0,-10-56-669 0 0,4 2-186 0 0,0 0 1 0 0,0-1 0 0 0,0 0-1 0 0,0 1 1 0 0,0-1-1 0 0,0 0 1 0 0,1 0-1 0 0,-2-4 1 0 0,-8-26-477 0 0,10 30 515 0 0,-3-10-197 0 0,1-1-1 0 0,0 0 1 0 0,1 1-1 0 0,1-1 1 0 0,0 0 0 0 0,1 0-1 0 0,0 0 1 0 0,3-16-1 0 0,-1 19 202 0 0,0 0 0 0 0,1 0 0 0 0,1 0 0 0 0,0 1 0 0 0,0 0 0 0 0,1-1 0 0 0,0 2-1 0 0,1-1 1 0 0,0 0 0 0 0,11-13 0 0 0,35-36 163 0 0,14-16-26 0 0,-57 62-35 0 0,0-1 0 0 0,-1 1 0 0 0,8-19 0 0 0,-16 30-7 0 0,1 0 0 0 0,0 0 1 0 0,-1 0-1 0 0,1 0 0 0 0,-1 0 0 0 0,1 1 0 0 0,-1-1 0 0 0,0 0 0 0 0,0 0 1 0 0,0 0-1 0 0,0 0 0 0 0,-1-3 183 0 0,2 5-212 0 0,-1 0 0 0 0,1 0 1 0 0,0 1-1 0 0,-1-1 1 0 0,1 0-1 0 0,-1 0 0 0 0,1 1 1 0 0,-1-1-1 0 0,1 0 0 0 0,-1 1 1 0 0,1-1-1 0 0,-1 0 1 0 0,1 1-1 0 0,-1-1 0 0 0,0 0 1 0 0,1 1-1 0 0,-1-1 0 0 0,1 1 1 0 0,-1-1-1 0 0,0 1 0 0 0,1-1 1 0 0,-1 1-1 0 0,0 0 1 0 0,0-1-1 0 0,1 1 0 0 0,4 19 187 0 0,-2-9-142 0 0,16 66 222 0 0,-15-54-265 0 0,14 42 0 0 0,-17-61-36 0 0,1 0 0 0 0,0-1 0 0 0,-1 1 0 0 0,1-1-1 0 0,4 5 1 0 0,-6-7-141 0 0,1 0-1 0 0,0 0 1 0 0,0-1-1 0 0,-1 1 1 0 0,1 0-1 0 0,0 0 1 0 0,0-1-1 0 0,0 1 1 0 0,0-1 0 0 0,0 1-1 0 0,0-1 1 0 0,0 1-1 0 0,0-1 1 0 0,0 1-1 0 0,1-1 1 0 0,-1 0-1 0 0,0 0 1 0 0,0 1-1 0 0,0-1 1 0 0,0 0-1 0 0,0 0 1 0 0,2 0-1 0 0,3-2-1888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4961 0 0,'3'0'7373'0'0,"-4"-1"-7972"0"0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5313 0 0,'1'0'5448'0'0,"5"-1"-7482"0"0,-4 0 469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4849 0 0,'0'0'2321'0'0,"0"0"-1953"0"0,1 0-8 0 0,-1 0-120 0 0,1 0 24 0 0,-1 0-80 0 0,1 0-112 0 0,-1 0-64 0 0,1 0-8 0 0,-1 0-24 0 0,1 0-64 0 0,13-1-5297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7906 0 0,'0'0'221'0'0,"0"1"0"0"0,1-1 1 0 0,-1 0-1 0 0,0 1 0 0 0,0-1 0 0 0,0 0 1 0 0,0 0-1 0 0,1 1 0 0 0,-1-1 1 0 0,0 0-1 0 0,0 0 0 0 0,0 0 1 0 0,1 1-1 0 0,-1-1 0 0 0,0 0 1 0 0,0 0-1 0 0,1 0 0 0 0,-1 0 0 0 0,0 1 1 0 0,1-1-1 0 0,-1 0 0 0 0,0 0 1 0 0,1 0-1 0 0,-1 0 0 0 0,0 0 1 0 0,0 0-1 0 0,1 0 0 0 0,-1 0 0 0 0,0 0 1 0 0,1 0-1 0 0,2 0 272 0 0,-9-1-843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8:55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 0 0,'4'7'9673'0'0,"-2"11"-7815"0"0,1 17-2465 0 0,-6 41 755 0 0,1-50-63 0 0,1 32-1 0 0,-2-14-251 0 0,3-44 172 0 0,0 1 0 0 0,0-1 0 0 0,0 1 0 0 0,0 0 0 0 0,0-1-1 0 0,0 1 1 0 0,0-1 0 0 0,0 1 0 0 0,0-1 0 0 0,0 1-1 0 0,0 0 1 0 0,0-1 0 0 0,1 1 0 0 0,-1-1 0 0 0,0 1-1 0 0,0-1 1 0 0,1 1 0 0 0,-1-1 0 0 0,0 1 0 0 0,0-1 0 0 0,1 1-1 0 0,-1-1 1 0 0,1 1 0 0 0,-1-1 0 0 0,0 0 0 0 0,1 1-1 0 0,0 0 1 0 0,0-1 57 0 0,26 0 407 0 0,-22-1-419 0 0,0 0-1 0 0,1 1 1 0 0,-1 0 0 0 0,0 0 0 0 0,0 0-1 0 0,6 1 1 0 0,13 1 495 0 0,77-4 362 0 0,-71 5-698 0 0,-25-2-463 0 0,0 0 1 0 0,0 0-1 0 0,0-1 1 0 0,0 1 0 0 0,0-2-1 0 0,0 1 1 0 0,1 0-1 0 0,7-3 1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0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4721 0 0,'-1'12'4963'0'0,"5"11"-3462"0"0,-1-7-786 0 0,-2 11 7 0 0,-1-18-762 0 0,0-1 0 0 0,0 0-1 0 0,1 0 1 0 0,0 0-1 0 0,2 9 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1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1256 0 0,'12'-1'9892'0'0,"13"-1"-8817"0"0,32 0 0 0 0,-26 4-2725 0 0,-28-2 372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1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4673 0 0,'0'6'6152'0'0,"0"14"-6153"0"0,4-3-3896 0 0,-2-14 3643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4585 0 0,'2'1'7053'0'0,"-1"-1"-7032"0"0,-1 0 0 0 0,0 0 0 0 0,1 0 0 0 0,-1 1 1 0 0,0-1-1 0 0,1 0 0 0 0,-1 1 0 0 0,0-1 1 0 0,1 0-1 0 0,-1 1 0 0 0,0-1 0 0 0,1 0 0 0 0,-1 1 1 0 0,0-1-1 0 0,0 1 0 0 0,0-1 0 0 0,1 0 1 0 0,-1 1-1 0 0,0-1 0 0 0,0 1 0 0 0,0-1 0 0 0,0 1 1 0 0,0-1-1 0 0,0 1 0 0 0,0 0 0 0 0,-1 17-2127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5313 0 0,'6'0'5984'0'0,"2"-1"-4114"0"0,11 1-1279 0 0,11 0-128 0 0,-12-1-1670 0 0,-6 2-2572 0 0,-7 1 3442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1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31 6065 0 0,'-11'-6'952'0'0,"6"1"-63"0"0,0-1 175 0 0,1 2-656 0 0,0 0-304 0 0,1 0 40 0 0,1 2 48 0 0,8 8-2600 0 0,-1-3 863 0 0,7 4-71 0 0,-3 1 1624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6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3857 0 0,'-2'4'6547'0'0,"1"10"-4064"0"0,2 27-2891 0 0,-1-23 1192 0 0,-1 119 983 0 0,0 39 157 0 0,11 102 1561 0 0,-3-74-1565 0 0,-7-199-1023 0 0,1 11-3939 0 0,-12-65-11766 0 0,10 32 14267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6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4553 0 0,'1'-2'6433'0'0,"9"0"-4401"0"0,12 0-1214 0 0,157 4 1904 0 0,18-1-1181 0 0,182-3-1072 0 0,-364 2-473 0 0,17-1 132 0 0,-1 2 0 0 0,33 4 0 0 0,-87-16-5031 0 0,22 11 4651 0 0,1 0 0 0 0,-1 0-1 0 0,0-1 1 0 0,0 1 0 0 0,1 0-1 0 0,-1 0 1 0 0,0 0 0 0 0,0 0 0 0 0,0 0-1 0 0,1 0 1 0 0,-1 0 0 0 0,0 0-1 0 0,0 0 1 0 0,0 0 0 0 0,1 0 0 0 0,-1 1-1 0 0,0-1 1 0 0,0 0 0 0 0,1 0-1 0 0,-1 1 1 0 0,0-1 0 0 0,0 1-1 0 0,1-1 1 0 0,-1 1 0 0 0,0 0 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7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7538 0 0,'0'0'3316'0'0,"3"22"1277"0"0,1 7-3523 0 0,5 49 1015 0 0,-9-28-9526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7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3713 0 0,'0'-2'10013'0'0,"14"61"-7598"0"0,-10-37-2243 0 0,-4-10-5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49:08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7954 0 0,'9'4'5547'0'0,"11"1"-5116"0"0,113 6 3755 0 0,68-14-2876 0 0,-182 4-999 0 0,-2 0-1446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52 483 6217 0 0,'-8'13'455'0'0,"1"0"-1"0"0,1 0 1 0 0,0 1-1 0 0,1 0 0 0 0,0 0 1 0 0,1 0-1 0 0,-3 20 1 0 0,5-21-343 0 0,1-1 0 0 0,0 1 1 0 0,1 0-1 0 0,1 0 0 0 0,0 0 0 0 0,0 0 1 0 0,2-1-1 0 0,-1 1 0 0 0,2-1 0 0 0,0 0 1 0 0,0 1-1 0 0,1-2 0 0 0,0 1 0 0 0,1 0 1 0 0,1-1-1 0 0,8 11 0 0 0,82 100 582 0 0,-90-115-595 0 0,-1 0 0 0 0,1-1 1 0 0,1 0-1 0 0,0 0 0 0 0,-1 0 1 0 0,2-1-1 0 0,-1 0 0 0 0,18 7 1 0 0,-13-8 34 0 0,0 0 0 0 0,0 0 1 0 0,0-1-1 0 0,0-1 0 0 0,27 1 1 0 0,-21-3-32 0 0,0 0 0 0 0,1-2 0 0 0,-1-1 0 0 0,0 0 0 0 0,-1-1 0 0 0,1-1 1 0 0,0-1-1 0 0,-1 0 0 0 0,19-11 0 0 0,-10 2 44 0 0,0-1 1 0 0,-1-1 0 0 0,-1-1-1 0 0,-1-1 1 0 0,-1-2-1 0 0,0 0 1 0 0,-2-1-1 0 0,0-2 1 0 0,-1 0-1 0 0,16-27 1 0 0,-29 39-33 0 0,-1-1 1 0 0,0 0-1 0 0,0-1 1 0 0,-1 0 0 0 0,-1 1-1 0 0,0-1 1 0 0,2-24-1 0 0,-3 11 316 0 0,-1 0-1 0 0,-2 1 0 0 0,-3-35 1 0 0,1 45-230 0 0,0 1 1 0 0,-2 0-1 0 0,0 0 1 0 0,0 1-1 0 0,-1-1 1 0 0,-1 1-1 0 0,-1 0 1 0 0,-10-17-1 0 0,2 8 95 0 0,-1 0-1 0 0,-1 2 1 0 0,-35-36-1 0 0,40 46-254 0 0,-1 1-1 0 0,1 0 1 0 0,-2 0 0 0 0,1 1-1 0 0,-1 1 1 0 0,0 1 0 0 0,-1 0-1 0 0,-16-6 1 0 0,19 9-63 0 0,-1 1 1 0 0,1-1 0 0 0,-1 2-1 0 0,0 0 1 0 0,0 1 0 0 0,0 0-1 0 0,0 0 1 0 0,0 2 0 0 0,0 0-1 0 0,-19 3 1 0 0,13 1-48 0 0,0 1 1 0 0,0 1 0 0 0,0 0-1 0 0,1 1 1 0 0,0 1 0 0 0,1 1-1 0 0,0 1 1 0 0,1 0-1 0 0,0 1 1 0 0,0 1 0 0 0,2 0-1 0 0,-1 1 1 0 0,2 1 0 0 0,0 0-1 0 0,1 0 1 0 0,0 2-1 0 0,1-1 1 0 0,1 2 0 0 0,1-1-1 0 0,0 1 1 0 0,1 0 0 0 0,1 1-1 0 0,1 0 1 0 0,1 0 0 0 0,-5 35-1 0 0,6-21 0 0 0,2-1 0 0 0,1 1 0 0 0,2 0 0 0 0,6 35-1 0 0,-4-49 34 0 0,1 1 0 0 0,1 0 0 0 0,1-1 0 0 0,0 0 0 0 0,2-1 0 0 0,0 1-1 0 0,21 32 1 0 0,-20-37 28 0 0,1 0 0 0 0,1-1 0 0 0,0 0 0 0 0,0-1 0 0 0,2 0 0 0 0,-1-1 0 0 0,2 0 0 0 0,-1-1 0 0 0,1-1 0 0 0,1 0 0 0 0,0 0 0 0 0,0-2 0 0 0,1 0 0 0 0,26 8 0 0 0,-22-9-14 0 0,0-2 0 0 0,0 0-1 0 0,1-1 1 0 0,-1-1-1 0 0,1-1 1 0 0,35-3 0 0 0,-44 1 17 0 0,0-1 1 0 0,0 0-1 0 0,0-1 1 0 0,-1 0-1 0 0,1-1 1 0 0,-1 0-1 0 0,1-1 1 0 0,-2-1-1 0 0,1 1 1 0 0,0-2 0 0 0,-1 1-1 0 0,16-15 1 0 0,1-7 114 0 0,-1-1 0 0 0,-1-1 0 0 0,-1-1 0 0 0,-2-2 0 0 0,19-35 0 0 0,-34 55-20 0 0,0-1 1 0 0,-2 0 0 0 0,1 0-1 0 0,-2-1 1 0 0,0 0 0 0 0,0 0-1 0 0,1-22 1 0 0,-3 3 118 0 0,-1 0 0 0 0,-5-44 0 0 0,2 57-135 0 0,-2-1 0 0 0,0 1 0 0 0,-2 0 0 0 0,0 0 1 0 0,-1 0-1 0 0,-1 1 0 0 0,-18-33 0 0 0,10 26 7 0 0,-1 1 1 0 0,-1 1-1 0 0,-2 0 1 0 0,-38-38-1 0 0,43 49-87 0 0,0 1-1 0 0,-1 1 1 0 0,-1 0-1 0 0,0 1 1 0 0,0 1-1 0 0,-1 1 1 0 0,-32-12-1 0 0,38 18-43 0 0,-1 0-1 0 0,1 0 0 0 0,-1 2 1 0 0,1-1-1 0 0,-1 2 0 0 0,1 0 1 0 0,-1 0-1 0 0,0 1 0 0 0,1 0 1 0 0,-1 1-1 0 0,1 1 0 0 0,0 0 1 0 0,-20 8-1 0 0,11-2-15 0 0,0 0 1 0 0,0 2-1 0 0,1 0 1 0 0,1 1-1 0 0,0 1 1 0 0,-27 25-1 0 0,29-23-30 0 0,2 1 0 0 0,0 1 1 0 0,1 0-1 0 0,1 1 0 0 0,1 1 0 0 0,0 0 1 0 0,1 0-1 0 0,-13 34 0 0 0,15-28 7 0 0,2 0 0 0 0,0 0-1 0 0,1 1 1 0 0,2 0 0 0 0,0 0-1 0 0,1 52 1 0 0,4-47 9 0 0,1 0 0 0 0,8 38 0 0 0,-7-53 38 0 0,2 1 0 0 0,0-1 0 0 0,0 0 0 0 0,2-1 0 0 0,14 28 0 0 0,0-10-41 0 0,31 40 0 0 0,-42-60 84 0 0,2-1-1 0 0,-1 0 1 0 0,2-1 0 0 0,-1 0 0 0 0,25 15 0 0 0,-23-18-107 0 0,1 0 0 0 0,0-1 1 0 0,0 0-1 0 0,0-2 1 0 0,1 1-1 0 0,0-2 1 0 0,0 0-1 0 0,1-1 1 0 0,-1-1-1 0 0,0 0 0 0 0,1-2 1 0 0,0 1-1 0 0,-1-2 1 0 0,1 0-1 0 0,-1-1 1 0 0,0-1-1 0 0,1 0 1 0 0,-1-2-1 0 0,0 1 0 0 0,-1-2 1 0 0,1 0-1 0 0,-1-1 1 0 0,-1-1-1 0 0,1 0 1 0 0,-1-1-1 0 0,21-17 1 0 0,-21 15 24 0 0,-1-1 0 0 0,-1-1 0 0 0,0 1 0 0 0,-1-2 0 0 0,-1 0 0 0 0,11-18 0 0 0,-16 25-218 0 0,-1-1 0 0 0,-1 0 0 0 0,0 0 0 0 0,0-1 0 0 0,0 1 0 0 0,-1-1 0 0 0,0 1 0 0 0,-1-1 0 0 0,0 0 0 0 0,0 1 0 0 0,-1-1 0 0 0,0 0 0 0 0,-1 0 0 0 0,-1-10 0 0 0,-4-8-1535 0 0,0-3-1427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4993 0 0,'-1'1'196'0'0,"1"-1"0"0"0,-1 1-1 0 0,0 0 1 0 0,1-1 0 0 0,-1 1 0 0 0,1 0 0 0 0,-1-1-1 0 0,1 1 1 0 0,-1 0 0 0 0,1 0 0 0 0,-1 0 0 0 0,1-1-1 0 0,0 1 1 0 0,-1 0 0 0 0,1 0 0 0 0,0 0-1 0 0,0 0 1 0 0,0 0 0 0 0,0 1 0 0 0,0 0 7 0 0,0 0 1 0 0,0 0-1 0 0,0 0 1 0 0,1 0-1 0 0,-1 1 1 0 0,1-1-1 0 0,1 4 1 0 0,2 2 24 0 0,1 1 0 0 0,11 14 1 0 0,-13-17 46 0 0,126 171 912 0 0,-83-115-593 0 0,2-3-1 0 0,105 100 0 0 0,-58-62 26 0 0,-60-59-239 0 0,-34-38-349 0 0,0 2 92 0 0,0-1 1 0 0,0 0-1 0 0,0 0 1 0 0,1 0-1 0 0,-1 0 0 0 0,0 0 1 0 0,1 0-1 0 0,-1 0 1 0 0,1 0-1 0 0,2 1 1 0 0,-5-9 654 0 0,-7-11-571 0 0,-1 1-1 0 0,0 0 1 0 0,-1 1-1 0 0,-18-23 1 0 0,-84-81 436 0 0,17 20-417 0 0,54 48-211 0 0,25 30-22 0 0,-34-34 1 0 0,21 27 61 0 0,6 5 465 0 0,-1 2 0 0 0,-36-26 0 0 0,60 48-514 0 0,0 0 0 0 0,0 0 0 0 0,0 0 0 0 0,0 0 0 0 0,-1 0 0 0 0,1-1 1 0 0,0 1-1 0 0,0 0 0 0 0,0 0 0 0 0,0 0 0 0 0,0 0 0 0 0,0 0 0 0 0,-1 0 1 0 0,1 0-1 0 0,0 0 0 0 0,0 0 0 0 0,0 0 0 0 0,0 0 0 0 0,0 0 0 0 0,0 0 1 0 0,-1 0-1 0 0,1 0 0 0 0,0 0 0 0 0,0 0 0 0 0,0 0 0 0 0,0 0 0 0 0,0 0 1 0 0,-1 0-1 0 0,1 0 0 0 0,0 0 0 0 0,0 0 0 0 0,0 0 0 0 0,0 0 0 0 0,0 0 1 0 0,-1 0-1 0 0,1 0 0 0 0,0 0 0 0 0,0 0 0 0 0,0 0 0 0 0,0 0 0 0 0,0 1 1 0 0,0-1-1 0 0,0 0 0 0 0,-1 0 0 0 0,2 8-54 0 0,5 11-126 0 0,2-1 146 0 0,2-1 1 0 0,0-1-1 0 0,23 28 0 0 0,-10-13-10 0 0,65 107-46 0 0,-59-91 64 0 0,-16-27 11 0 0,0-2 0 0 0,2 0 1 0 0,0 0-1 0 0,1-2 0 0 0,22 20 1 0 0,12 8-20 0 0,-17-13 106 0 0,68 46 0 0 0,-99-75-48 0 0,0-1-1 0 0,0 0 0 0 0,0 1 0 0 0,0-1 0 0 0,0 0 0 0 0,0 0 0 0 0,0 0 0 0 0,0-1-1 0 0,0 1 1 0 0,0 0 0 0 0,1-1 0 0 0,2 1 0 0 0,-7-7 411 0 0,-1-1 0 0 0,0 1 1 0 0,-6-10-1 0 0,-96-128 615 0 0,36 53-854 0 0,-50-90-148 0 0,99 149-80 0 0,-37-47 0 0 0,-39-40-136 0 0,93 115 113 0 0,0 1 0 0 0,1-1 1 0 0,0 0-1 0 0,-1 0 0 0 0,1 0 1 0 0,1 0-1 0 0,-3-5 0 0 0,4 8-176 0 0,8 6-313 0 0,8 6 441 0 0,-1 1-1 0 0,-1 1 1 0 0,14 15-1 0 0,34 47 66 0 0,-44-53 13 0 0,65 89 18 0 0,-74-100-148 0 0,98 110 603 0 0,-91-105-1199 0 0,1 0 0 0 0,1-2-1 0 0,0 0 1 0 0,1-1 0 0 0,22 11-1 0 0,-10-11-3232 0 0,-16-8 1684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621 311 4889 0 0,'4'-5'779'0'0,"0"0"0"0"0,-1 0 0 0 0,0 0 0 0 0,1 0 0 0 0,-2-1 0 0 0,1 0 0 0 0,-1 1-1 0 0,0-1 1 0 0,0 0 0 0 0,0 0 0 0 0,1-10 0 0 0,-3 9-145 0 0,1-1 0 0 0,-1 0 0 0 0,-1 1 0 0 0,1-1 0 0 0,-1 1 0 0 0,0-1 0 0 0,-1 1 0 0 0,-4-13 0 0 0,2 10-375 0 0,0 2 1 0 0,0-1-1 0 0,-1 0 0 0 0,0 1 0 0 0,0 0 1 0 0,-1 0-1 0 0,0 0 0 0 0,-1 1 1 0 0,1 0-1 0 0,-1 0 0 0 0,-1 1 0 0 0,1 0 1 0 0,-1 0-1 0 0,0 1 0 0 0,-11-6 0 0 0,6 5-230 0 0,0 1-1 0 0,0 0 0 0 0,0 1 0 0 0,0 1 0 0 0,-1 0 0 0 0,0 0 0 0 0,1 2 1 0 0,-1 0-1 0 0,0 0 0 0 0,-21 3 0 0 0,19 0-77 0 0,1 0 1 0 0,-1 2-1 0 0,1-1 0 0 0,0 2 1 0 0,0 0-1 0 0,1 1 0 0 0,-1 1 0 0 0,1 0 1 0 0,-14 10-1 0 0,7-3-71 0 0,1 1 1 0 0,0 1-1 0 0,-24 25 0 0 0,35-31 47 0 0,0 0 0 0 0,1 0-1 0 0,0 1 1 0 0,1 0 0 0 0,0 0-1 0 0,1 1 1 0 0,1 0 0 0 0,-7 17-1 0 0,4-2 23 0 0,2 0 0 0 0,1 0 0 0 0,1 1 0 0 0,1 0 0 0 0,2-1 0 0 0,0 1 0 0 0,2 0 0 0 0,5 30 0 0 0,-2-29 62 0 0,1-1 0 0 0,1 1 0 0 0,2-1 0 0 0,21 54 0 0 0,-22-68-21 0 0,0 0-1 0 0,1-1 1 0 0,0 0-1 0 0,1 0 0 0 0,1-1 1 0 0,0 0-1 0 0,0-1 1 0 0,2 0-1 0 0,-1 0 1 0 0,1-1-1 0 0,14 8 0 0 0,-6-5-21 0 0,0-2 0 0 0,1-1 0 0 0,1 0 0 0 0,-1-2 0 0 0,2 0 0 0 0,-1-2 0 0 0,1 0 0 0 0,0-2 0 0 0,0 0 0 0 0,0-1 0 0 0,0-2 0 0 0,0 0 0 0 0,1-2 0 0 0,-1 0 0 0 0,0-2 0 0 0,28-6 0 0 0,-41 7-399 0 0,1-1-1 0 0,-1-1 1 0 0,0 0-1 0 0,0 0 1 0 0,15-9 0 0 0,-20 10 13 0 0,-1 0 1 0 0,1 0 0 0 0,-1-1 0 0 0,0 0 0 0 0,0 0-1 0 0,0 0 1 0 0,-1 0 0 0 0,1 0 0 0 0,-1-1 0 0 0,0 0-1 0 0,0 0 1 0 0,3-8 0 0 0,-5 11 87 0 0,0 0 1 0 0,-1 0-1 0 0,1-1 1 0 0,-1 1-1 0 0,0 0 1 0 0,0-1-1 0 0,1 1 1 0 0,-2 0-1 0 0,1 0 0 0 0,0-1 1 0 0,0 1-1 0 0,-1 0 1 0 0,1-1-1 0 0,-1 1 1 0 0,0 0-1 0 0,1 0 1 0 0,-1 0-1 0 0,-2-3 1 0 0,-1-5-3208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84 236 1960 0 0,'7'4'1038'0'0,"0"1"0"0"0,0-1 0 0 0,0 0 0 0 0,0-1-1 0 0,1 0 1 0 0,0 0 0 0 0,11 2 0 0 0,-8-2-262 0 0,1-1 0 0 0,0-1 0 0 0,0 0 0 0 0,19-1 0 0 0,-13-2-207 0 0,-1-1-1 0 0,1 0 0 0 0,0-1 0 0 0,-1 0 1 0 0,0-2-1 0 0,28-12 0 0 0,-41 16-485 0 0,0 0 1 0 0,-1 0-1 0 0,1 0 0 0 0,-1-1 0 0 0,0 1 0 0 0,0-1 0 0 0,0 0 0 0 0,0 1 1 0 0,0-2-1 0 0,0 1 0 0 0,-1 0 0 0 0,1 0 0 0 0,-1-1 0 0 0,0 1 1 0 0,0-1-1 0 0,0 0 0 0 0,-1 1 0 0 0,1-1 0 0 0,-1 0 0 0 0,0 0 0 0 0,0 0 1 0 0,0 0-1 0 0,-1 0 0 0 0,1-1 0 0 0,-1 1 0 0 0,0 0 0 0 0,0 0 1 0 0,-1 0-1 0 0,1 0 0 0 0,-1 0 0 0 0,0 0 0 0 0,0 0 0 0 0,0 0 0 0 0,0 0 1 0 0,-1 0-1 0 0,-3-5 0 0 0,2 3-49 0 0,-1 0 0 0 0,-1 0 0 0 0,1 1 0 0 0,-1-1 0 0 0,0 1 0 0 0,0 1 0 0 0,0-1 0 0 0,-1 1 1 0 0,0-1-1 0 0,-12-5 0 0 0,4 3-68 0 0,0 0 1 0 0,-1 1 0 0 0,-28-7-1 0 0,33 11 25 0 0,1 1 0 0 0,-1 0-1 0 0,0 0 1 0 0,0 1 0 0 0,1 1-1 0 0,-1-1 1 0 0,0 1 0 0 0,1 1-1 0 0,-1 0 1 0 0,1 0 0 0 0,-1 1-1 0 0,-9 4 1 0 0,9-3-24 0 0,0 1-1 0 0,1 0 1 0 0,0 0-1 0 0,0 1 1 0 0,0 0-1 0 0,0 0 1 0 0,1 1-1 0 0,0 0 1 0 0,1 1-1 0 0,-13 16 1 0 0,15-18 2 0 0,1 1 0 0 0,1 0 0 0 0,-1 0 0 0 0,1 1 0 0 0,1-1 0 0 0,-1 1 0 0 0,1-1 0 0 0,1 1 0 0 0,-1 0 0 0 0,1 0 1 0 0,1 0-1 0 0,-1 0 0 0 0,1 0 0 0 0,1-1 0 0 0,1 11 0 0 0,1 0-46 0 0,1-1 1 0 0,1 0 0 0 0,0 0-1 0 0,1 0 1 0 0,15 28-1 0 0,-15-33 73 0 0,2 0 0 0 0,-1-1 0 0 0,2 0 0 0 0,-1 0 0 0 0,1-1 0 0 0,1 0 0 0 0,0-1 0 0 0,0 0 0 0 0,1 0 0 0 0,0-1 0 0 0,0-1 0 0 0,1 1 0 0 0,0-2 0 0 0,1 0 0 0 0,-1-1 0 0 0,1 0 0 0 0,0 0 0 0 0,0-2 0 0 0,0 1 0 0 0,1-2 0 0 0,-1 0 0 0 0,1 0 0 0 0,0-2 0 0 0,0 1 0 0 0,-1-2 0 0 0,1 0 0 0 0,25-5 0 0 0,-28 4-165 0 0,0-1 0 0 0,0 0 0 0 0,0-1 0 0 0,0-1-1 0 0,0 0 1 0 0,11-7 0 0 0,-15 8-185 0 0,0-1 1 0 0,-1 0-1 0 0,0 0 0 0 0,0-1 1 0 0,-1 0-1 0 0,1 0 0 0 0,-1 0 1 0 0,0 0-1 0 0,7-14 0 0 0,-7 10-295 0 0,0 0 0 0 0,-1 0-1 0 0,0 0 1 0 0,-1 0 0 0 0,0-1-1 0 0,-1 1 1 0 0,0-1 0 0 0,0 0 0 0 0,-1 1-1 0 0,-1-1 1 0 0,0 0 0 0 0,0 0-1 0 0,-1 0 1 0 0,-4-19 0 0 0,1 13-942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2088 0 0,'0'3'172'0'0,"1"-1"-1"0"0,0 0 1 0 0,0 0-1 0 0,0 0 0 0 0,0 0 1 0 0,0 0-1 0 0,0 0 0 0 0,1 0 1 0 0,-1 0-1 0 0,1 0 1 0 0,-1 0-1 0 0,1-1 0 0 0,3 3 1 0 0,2 4 362 0 0,15 16 633 0 0,41 51 827 0 0,-57-67-1758 0 0,0 1 1 0 0,0 0-1 0 0,-1 1 1 0 0,-1-1-1 0 0,1 1 1 0 0,4 21-1 0 0,-4-16 232 0 0,-1 0-1 0 0,2-1 1 0 0,0 1 0 0 0,1-1-1 0 0,11 18 1 0 0,-13-23 249 0 0,-1-1-1 0 0,0 0 0 0 0,6 18 948 0 0,-11-25-1576 0 0,1-1 0 0 0,-1 0 1 0 0,0 1-1 0 0,0-1 0 0 0,0 0 0 0 0,1 0 1 0 0,-1 0-1 0 0,0 0 0 0 0,0 0 0 0 0,0 1 1 0 0,0-1-1 0 0,1-1 0 0 0,-1 1 0 0 0,0 0 1 0 0,0 0-1 0 0,0 0 0 0 0,0 0 0 0 0,1-1 1 0 0,-1 1-1 0 0,0 0 0 0 0,0-1 0 0 0,1 1 1 0 0,-1 0-1 0 0,0-1 0 0 0,-1 0 0 0 0,-17-13 516 0 0,4-2-97 0 0,0-1-1 0 0,2 0 1 0 0,0 0 0 0 0,-15-28 0 0 0,20 31-271 0 0,-9-14 224 0 0,-17-39 1 0 0,28 54-451 0 0,2 1 0 0 0,-1-1 0 0 0,2 0 0 0 0,-1 0 0 0 0,-1-27 0 0 0,4 36-74 0 0,1 0 0 0 0,0-1-1 0 0,0 1 1 0 0,1 0 0 0 0,-1 0 0 0 0,1 0-1 0 0,0-1 1 0 0,0 1 0 0 0,1 0-1 0 0,-1 0 1 0 0,1 0 0 0 0,0 1 0 0 0,0-1-1 0 0,0 0 1 0 0,0 1 0 0 0,0-1-1 0 0,1 1 1 0 0,0 0 0 0 0,0 0-1 0 0,0 0 1 0 0,0 0 0 0 0,0 0 0 0 0,1 0-1 0 0,-1 1 1 0 0,1 0 0 0 0,-1 0-1 0 0,1 0 1 0 0,6-2 0 0 0,-2 1-239 0 0,1 1 1 0 0,-1 1-1 0 0,1-1 0 0 0,0 1 1 0 0,0 1-1 0 0,0-1 0 0 0,0 2 1 0 0,-1-1-1 0 0,12 3 0 0 0,11 3-3025 0 0,37 13-1 0 0,-48-13 1870 0 0,4 1-886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2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95 7370 0 0,'-12'-11'1324'0'0,"-1"1"0"0"0,-1 1 0 0 0,-18-11 0 0 0,28 18-1242 0 0,0 0 0 0 0,-1 0 0 0 0,1 0 0 0 0,-1 1 1 0 0,1-1-1 0 0,-1 1 0 0 0,1 0 0 0 0,-1 1 0 0 0,0-1 1 0 0,0 1-1 0 0,1 0 0 0 0,-1 0 0 0 0,0 0 0 0 0,1 1 1 0 0,-1 0-1 0 0,-6 2 0 0 0,7-2-87 0 0,0 1 0 0 0,0 0 0 0 0,0 0 0 0 0,1 1 0 0 0,-1-1 0 0 0,1 1 0 0 0,0 0 0 0 0,-1 0 0 0 0,1 0 0 0 0,1 0 0 0 0,-1 1 0 0 0,0-1 0 0 0,-2 6 0 0 0,0-2 15 0 0,2 0-1 0 0,-1 1 0 0 0,1-1 1 0 0,0 0-1 0 0,1 1 1 0 0,-3 11-1 0 0,4-11-18 0 0,-1 0 0 0 0,2 0 1 0 0,-1 0-1 0 0,1 1 0 0 0,0-1 0 0 0,1 0 1 0 0,0 1-1 0 0,0-1 0 0 0,1 0 0 0 0,0 0 1 0 0,1 0-1 0 0,0 0 0 0 0,0-1 0 0 0,0 1 1 0 0,1-1-1 0 0,0 1 0 0 0,0-1 0 0 0,1-1 1 0 0,0 1-1 0 0,0 0 0 0 0,1-1 0 0 0,12 10 1 0 0,-14-13 19 0 0,0 0 0 0 0,1-1 0 0 0,-1 0 0 0 0,1 0 1 0 0,-1 0-1 0 0,1-1 0 0 0,0 1 0 0 0,0-1 0 0 0,0 0 0 0 0,-1-1 1 0 0,1 1-1 0 0,0-1 0 0 0,0 0 0 0 0,0 0 0 0 0,0-1 0 0 0,8-1 1 0 0,-3 0 6 0 0,1 0 0 0 0,0-1 0 0 0,-1-1 0 0 0,0 1 0 0 0,0-2 0 0 0,14-7 0 0 0,-20 9-15 0 0,0 1 0 0 0,0-1 0 0 0,0 0 0 0 0,-1 0 0 0 0,1-1 0 0 0,-1 1 0 0 0,0-1 0 0 0,0 1 0 0 0,4-8 0 0 0,-2 2 27 0 0,0-1 0 0 0,-1 0-1 0 0,3-11 1 0 0,-7 21-41 0 0,1-1 0 0 0,-1 1 1 0 0,0-1-1 0 0,0 1 0 0 0,0 0 0 0 0,0-1 1 0 0,0 1-1 0 0,0-1 0 0 0,0 1 0 0 0,0-1 0 0 0,0 1 1 0 0,0-1-1 0 0,0 1 0 0 0,0 0 0 0 0,-1-1 1 0 0,1 1-1 0 0,0-1 0 0 0,0 1 0 0 0,0-1 0 0 0,-1 1 1 0 0,1 0-1 0 0,0-1 0 0 0,0 1 0 0 0,-1 0 0 0 0,1-1 1 0 0,0 1-1 0 0,-1 0 0 0 0,1-1 0 0 0,0 1 1 0 0,-1 0-1 0 0,1 0 0 0 0,0-1 0 0 0,-1 1 0 0 0,0 0 1 0 0,1 1-25 0 0,0 0 0 0 0,0 0 0 0 0,0 0 0 0 0,0 1 1 0 0,0-1-1 0 0,0 0 0 0 0,0 0 0 0 0,0 0 0 0 0,0 0 1 0 0,1 2-1 0 0,1 1 18 0 0,-1-1 1 0 0,1 1-1 0 0,1-1 0 0 0,-1 0 0 0 0,0 1 1 0 0,1-1-1 0 0,-1 0 0 0 0,1 0 1 0 0,4 3-1 0 0,29 22 5 0 0,-34-27 8 0 0,3 3 20 0 0,0-1 1 0 0,0 0-1 0 0,1 0 0 0 0,-1 0 1 0 0,1 0-1 0 0,0-1 0 0 0,7 2 0 0 0,-8-3 17 0 0,-1-1 0 0 0,0 1-1 0 0,0-1 1 0 0,1 0-1 0 0,-1 0 1 0 0,0-1 0 0 0,0 1-1 0 0,1-1 1 0 0,-1 0-1 0 0,0 0 1 0 0,5-2 0 0 0,-3 0 11 0 0,0 0 1 0 0,0 0 0 0 0,-1 0 0 0 0,1 0 0 0 0,-1-1-1 0 0,0 0 1 0 0,0 0 0 0 0,-1-1 0 0 0,1 1 0 0 0,-1-1-1 0 0,0 0 1 0 0,0 0 0 0 0,0 0 0 0 0,-1-1 0 0 0,0 0 0 0 0,0 1-1 0 0,0-1 1 0 0,-1 0 0 0 0,3-8 0 0 0,-3 7-6 0 0,-1 0 1 0 0,1 0-1 0 0,-1 1 1 0 0,0-1 0 0 0,-1 0-1 0 0,0 0 1 0 0,0 0-1 0 0,0 0 1 0 0,-1 0-1 0 0,0 0 1 0 0,0 0 0 0 0,-1 0-1 0 0,0 0 1 0 0,0 1-1 0 0,-1-1 1 0 0,0 1-1 0 0,-5-10 1 0 0,3 9-11 0 0,1 1 1 0 0,-2-1-1 0 0,1 1 1 0 0,-1 1-1 0 0,0-1 0 0 0,0 1 1 0 0,0 0-1 0 0,-1 0 1 0 0,1 0-1 0 0,-1 1 0 0 0,-12-5 1 0 0,15 7-59 0 0,0 1 0 0 0,1 0 0 0 0,-1 0 0 0 0,0 0 0 0 0,0 0 0 0 0,0 0 0 0 0,0 1-1 0 0,0 0 1 0 0,-1 0 0 0 0,1 0 0 0 0,0 0 0 0 0,0 1 0 0 0,0-1 0 0 0,0 1 0 0 0,0 0 0 0 0,1 0 0 0 0,-1 1 0 0 0,0-1 0 0 0,0 1 0 0 0,1 0 0 0 0,-1-1 0 0 0,1 2 0 0 0,-1-1 0 0 0,-5 5 0 0 0,2 0-14 0 0,0 1 0 0 0,0 0 1 0 0,1-1-1 0 0,0 2 0 0 0,0-1 0 0 0,1 1 1 0 0,0 0-1 0 0,0 0 0 0 0,1 0 1 0 0,-5 17-1 0 0,8-21 19 0 0,0 0 0 0 0,0 1-1 0 0,0-1 1 0 0,1 0 0 0 0,0 1 0 0 0,0-1-1 0 0,0 0 1 0 0,1 1 0 0 0,1 8 0 0 0,-1-10 8 0 0,1 0 1 0 0,-1 0 0 0 0,1-1-1 0 0,0 1 1 0 0,0 0 0 0 0,0-1-1 0 0,0 1 1 0 0,1-1 0 0 0,-1 0-1 0 0,1 1 1 0 0,0-1-1 0 0,0 0 1 0 0,6 4 0 0 0,-5-5 26 0 0,0 1 1 0 0,0-1 0 0 0,0 0-1 0 0,1 0 1 0 0,-1 0-1 0 0,1 0 1 0 0,0-1 0 0 0,-1 0-1 0 0,1 0 1 0 0,0 0-1 0 0,0 0 1 0 0,-1-1 0 0 0,1 0-1 0 0,0 0 1 0 0,0 0-1 0 0,5-2 1 0 0,0 1 16 0 0,0-2-1 0 0,0 1 1 0 0,0-1 0 0 0,0-1-1 0 0,-1 0 1 0 0,14-8-1 0 0,-21 11-28 0 0,0 0 0 0 0,-1 0-1 0 0,1 1 1 0 0,0-1-1 0 0,0 0 1 0 0,0 1-1 0 0,0-1 1 0 0,-1 1-1 0 0,1-1 1 0 0,0 1-1 0 0,0 0 1 0 0,0 0-1 0 0,0 0 1 0 0,0 0-1 0 0,0 0 1 0 0,0 0-1 0 0,0 1 1 0 0,0-1 0 0 0,-1 1-1 0 0,1-1 1 0 0,0 1-1 0 0,3 1 1 0 0,0 1-36 0 0,0 1 0 0 0,0 0 0 0 0,0 0 0 0 0,-1 0 1 0 0,7 8-1 0 0,1 1-162 0 0,-3-5-2692 0 0,0-1-1 0 0,15 10 1 0 0,-13-11 2443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323 186 4769 0 0,'8'-6'666'0'0,"-5"3"43"0"0,1 0 1 0 0,-1 0-1 0 0,0 0 1 0 0,6-7-1 0 0,-8 8-518 0 0,0 0-1 0 0,0 1 1 0 0,-1-1-1 0 0,1 0 1 0 0,0 0-1 0 0,-1 0 1 0 0,1 1-1 0 0,-1-1 1 0 0,0 0 0 0 0,1 0-1 0 0,-1 0 1 0 0,0 0-1 0 0,0 0 1 0 0,0 0-1 0 0,-1-2 1 0 0,0 0 43 0 0,0 0 1 0 0,0 1-1 0 0,0-1 1 0 0,0 0-1 0 0,0 1 1 0 0,-1-1-1 0 0,0 1 1 0 0,0-1-1 0 0,0 1 1 0 0,0 0-1 0 0,-4-5 1 0 0,1 4-61 0 0,1-1 1 0 0,-1 1 0 0 0,0 0 0 0 0,0 0-1 0 0,-1 1 1 0 0,-8-5 0 0 0,5 4-88 0 0,0 0 1 0 0,0 1-1 0 0,0 0 1 0 0,0 0 0 0 0,0 1-1 0 0,0 1 1 0 0,-1 0-1 0 0,1 0 1 0 0,-15 0 0 0 0,15 3-69 0 0,0-1 0 0 0,0 1 1 0 0,1 0-1 0 0,-1 1 0 0 0,1 0 1 0 0,-1 0-1 0 0,1 1 0 0 0,-14 9 1 0 0,13-7 20 0 0,0 0 1 0 0,1 0-1 0 0,0 1 1 0 0,0 1 0 0 0,0-1-1 0 0,1 1 1 0 0,-7 9-1 0 0,11-12-38 0 0,0 0-1 0 0,0 0 0 0 0,0 1 0 0 0,1-1 0 0 0,0 1 1 0 0,0-1-1 0 0,0 1 0 0 0,1 0 0 0 0,0-1 0 0 0,0 1 0 0 0,0 7 1 0 0,1-5-15 0 0,0 0 1 0 0,1-1-1 0 0,0 1 1 0 0,0 0-1 0 0,1 0 0 0 0,0-1 1 0 0,5 14-1 0 0,-2-10-9 0 0,0 0 0 0 0,1-1 0 0 0,0 0 0 0 0,1 0 0 0 0,0 0 0 0 0,1-1 0 0 0,0 0 0 0 0,0 0 0 0 0,1-1 0 0 0,19 14 0 0 0,-14-13 39 0 0,1 0 0 0 0,0 0-1 0 0,0-2 1 0 0,1 0-1 0 0,0-1 1 0 0,1 0 0 0 0,-1-2-1 0 0,1 0 1 0 0,24 3-1 0 0,-31-6-64 0 0,0 0 0 0 0,0-1 0 0 0,1-1 0 0 0,-1 1-1 0 0,0-2 1 0 0,0 1 0 0 0,0-1 0 0 0,0-1 0 0 0,0 0-1 0 0,-1 0 1 0 0,1-1 0 0 0,-1 0 0 0 0,0-1 0 0 0,0 0-1 0 0,0 0 1 0 0,-1-1 0 0 0,10-8 0 0 0,-16 12 11 0 0,1 0 1 0 0,-1-1-1 0 0,1 0 0 0 0,-1 1 1 0 0,0-1-1 0 0,0 0 1 0 0,0 0-1 0 0,0 0 0 0 0,-1 0 1 0 0,1-1-1 0 0,-1 1 1 0 0,0 0-1 0 0,0-1 0 0 0,0 1 1 0 0,1-6-1 0 0,-2 6-10 0 0,0 0-1 0 0,0 0 1 0 0,-1 0-1 0 0,1 0 1 0 0,-1 0-1 0 0,1 0 1 0 0,-1 0-1 0 0,0 0 0 0 0,0 1 1 0 0,0-1-1 0 0,0 0 1 0 0,-1 1-1 0 0,1-1 1 0 0,-1 1-1 0 0,0-1 1 0 0,1 1-1 0 0,-1-1 1 0 0,0 1-1 0 0,-3-2 1 0 0,-2-2-44 0 0,0-1 1 0 0,-10-5 0 0 0,15 11 102 0 0,0-1 1 0 0,1 1-1 0 0,-1 0 1 0 0,0 0-1 0 0,0 0 0 0 0,0 1 1 0 0,0-1-1 0 0,0 0 1 0 0,1 1-1 0 0,-2-1 1 0 0,1 1-1 0 0,0 0 1 0 0,0-1-1 0 0,0 1 0 0 0,0 0 1 0 0,0 0-1 0 0,-2 1 1 0 0,4-1-15 0 0,-1 0-1 0 0,1 1 1 0 0,-1-1 0 0 0,1 1 0 0 0,-1-1 0 0 0,1 0-1 0 0,-1 1 1 0 0,1-1 0 0 0,0 1 0 0 0,-1-1 0 0 0,1 1-1 0 0,0-1 1 0 0,-1 1 0 0 0,1 0 0 0 0,0-1 0 0 0,0 1-1 0 0,0-1 1 0 0,0 1 0 0 0,-1-1 0 0 0,1 1 0 0 0,0 0-1 0 0,0-1 1 0 0,0 1 0 0 0,0-1 0 0 0,0 1 0 0 0,0 0-1 0 0,0-1 1 0 0,1 1 0 0 0,-1-1 0 0 0,0 1 0 0 0,0-1-1 0 0,0 1 1 0 0,0 0 0 0 0,1-1 0 0 0,0 2 0 0 0,10 20 29 0 0,-2-10 58 0 0,1 0 0 0 0,0-1-1 0 0,0 0 1 0 0,1 0 0 0 0,1-1 0 0 0,13 9 0 0 0,-7-6 253 0 0,2-2 1 0 0,-1 0 0 0 0,34 13-1 0 0,-42-20-181 0 0,1-1-1 0 0,-1 0 1 0 0,1-1-1 0 0,0 0 1 0 0,23 0 0 0 0,-18-2-8 0 0,1 0 0 0 0,-1-2 0 0 0,25-5 1 0 0,-34 5-94 0 0,0 0 0 0 0,0 0 0 0 0,0-1 0 0 0,-1 0 0 0 0,1 0 0 0 0,-1-1 0 0 0,0 0 0 0 0,0 0 1 0 0,-1-1-1 0 0,1 0 0 0 0,-1 0 0 0 0,0 0 0 0 0,0-1 0 0 0,-1 0 0 0 0,1 0 0 0 0,-1 0 0 0 0,-1-1 1 0 0,1 0-1 0 0,-1 0 0 0 0,0 0 0 0 0,-1 0 0 0 0,0-1 0 0 0,0 1 0 0 0,0-1 0 0 0,-1 0 0 0 0,2-14 1 0 0,-4 16-8 0 0,0 0 1 0 0,0 0 0 0 0,-1 0 0 0 0,1 0 0 0 0,-2 0 0 0 0,1 0 0 0 0,0 0 0 0 0,-1 0 0 0 0,0 0 0 0 0,-1 1 0 0 0,1-1 0 0 0,-1 1 0 0 0,-5-7 0 0 0,-1-3 49 0 0,-1 2 0 0 0,-1-1-1 0 0,-18-17 1 0 0,13 17-87 0 0,0 0-1 0 0,-1 1 0 0 0,0 1 0 0 0,-1 0 1 0 0,0 1-1 0 0,-1 1 0 0 0,0 1 0 0 0,-1 1 0 0 0,1 0 1 0 0,-2 2-1 0 0,-24-6 0 0 0,38 12-45 0 0,0-1 0 0 0,0 1-1 0 0,0 0 1 0 0,0 0 0 0 0,0 0 0 0 0,0 1-1 0 0,0 0 1 0 0,0 1 0 0 0,0 0 0 0 0,1 0 0 0 0,-1 0-1 0 0,1 1 1 0 0,-1 0 0 0 0,1 0 0 0 0,0 0-1 0 0,-10 8 1 0 0,10-6 4 0 0,1 0 0 0 0,-1 0 0 0 0,1 0 1 0 0,0 0-1 0 0,0 1 0 0 0,1 0 0 0 0,-1 0 0 0 0,1 0 0 0 0,1 1 0 0 0,-1-1 0 0 0,1 1 0 0 0,0 0 1 0 0,1 0-1 0 0,-1 0 0 0 0,-1 11 0 0 0,3-6-6 0 0,0 0 1 0 0,1 0-1 0 0,0 1 1 0 0,1-1-1 0 0,0 0 1 0 0,1 0 0 0 0,0-1-1 0 0,1 1 1 0 0,0 0-1 0 0,1-1 1 0 0,0 1-1 0 0,8 13 1 0 0,-7-16 31 0 0,0-1 1 0 0,0 1 0 0 0,1-1-1 0 0,0 0 1 0 0,0-1 0 0 0,0 0-1 0 0,1 0 1 0 0,1 0 0 0 0,-1-1-1 0 0,1 0 1 0 0,0 0-1 0 0,0-1 1 0 0,1 0 0 0 0,-1 0-1 0 0,16 5 1 0 0,-17-8 26 0 0,0-1-1 0 0,0 0 1 0 0,1 0-1 0 0,-1 0 1 0 0,0-1-1 0 0,0 0 1 0 0,0 0-1 0 0,1-1 1 0 0,-1 0-1 0 0,0 0 1 0 0,0-1-1 0 0,0 0 1 0 0,0 0 0 0 0,12-6-1 0 0,-9 3-30 0 0,-1 0 0 0 0,1 0 0 0 0,-1-1 0 0 0,0-1 0 0 0,0 0 0 0 0,-1 0 0 0 0,0 0 0 0 0,0-1 0 0 0,7-10 0 0 0,-9 11-2 0 0,-1-1 1 0 0,1-1 0 0 0,-1 1 0 0 0,-1-1-1 0 0,0 0 1 0 0,5-15 0 0 0,-8 20 10 0 0,0 0 0 0 0,0 1 0 0 0,0-1 1 0 0,-1 0-1 0 0,1 1 0 0 0,-1-1 0 0 0,0 0 1 0 0,-1 0-1 0 0,1 0 0 0 0,-1 1 0 0 0,1-1 1 0 0,-1 0-1 0 0,0 1 0 0 0,0-1 0 0 0,-1 1 1 0 0,1-1-1 0 0,-1 1 0 0 0,0-1 0 0 0,1 1 1 0 0,-4-4-1 0 0,3 5 15 0 0,0 0 0 0 0,0-1 0 0 0,0 1 0 0 0,0 1 0 0 0,-4-4 0 0 0,5 5-16 0 0,1-1 0 0 0,0 1 0 0 0,0 0 0 0 0,-1 0-1 0 0,1 0 1 0 0,0 0 0 0 0,0 0 0 0 0,-1 0 0 0 0,1-1 0 0 0,0 1 0 0 0,-1 0 0 0 0,1 0 0 0 0,0 0 0 0 0,0 0 0 0 0,-1 0 0 0 0,1 0 0 0 0,0 0-1 0 0,-1 0 1 0 0,1 0 0 0 0,0 1 0 0 0,0-1 0 0 0,-1 0 0 0 0,1 0 0 0 0,0 0 0 0 0,-1 0 0 0 0,1 1-9 0 0,-1-1 1 0 0,1 1 0 0 0,0-1-1 0 0,-1 1 1 0 0,1-1-1 0 0,0 1 1 0 0,0 0 0 0 0,0-1-1 0 0,-1 1 1 0 0,1-1-1 0 0,0 1 1 0 0,0 0 0 0 0,0-1-1 0 0,0 1 1 0 0,0-1-1 0 0,0 1 1 0 0,0 1 0 0 0,0 4-2 0 0,1 1 1 0 0,0-1 0 0 0,0 1-1 0 0,1-1 1 0 0,0 0 0 0 0,3 8-1 0 0,17 35-56 0 0,-11-27 18 0 0,1-1 1 0 0,1 0 0 0 0,1 0-1 0 0,21 23 1 0 0,-28-36-471 0 0,0-1 0 0 0,1 0 0 0 0,0 0 0 0 0,0 0 0 0 0,1-1 0 0 0,-1 0 0 0 0,1-1 0 0 0,1 0 0 0 0,-1-1 0 0 0,1 1 0 0 0,0-2 0 0 0,17 5 0 0 0,4-3-2975 0 0,4-3 1344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110 695 3865 0 0,'22'-6'9344'0'0,"0"3"-5895"0"0,-14 2-3221 0 0,0 0 0 0 0,0-1 0 0 0,0 1 0 0 0,0-2 0 0 0,10-3 1 0 0,-6 0-87 0 0,-1 0 0 0 0,0 0 0 0 0,0-1 1 0 0,-1 0-1 0 0,0-1 0 0 0,0 0 0 0 0,-1 0 1 0 0,0-1-1 0 0,0-1 0 0 0,-1 1 1 0 0,0-1-1 0 0,-1-1 0 0 0,0 0 0 0 0,-1 0 1 0 0,0 0-1 0 0,0 0 0 0 0,-2-1 1 0 0,7-19-1 0 0,-6 10-111 0 0,-1-1 0 0 0,-1 1 0 0 0,-1 0 0 0 0,-1-1 0 0 0,-1 1 0 0 0,0-1 0 0 0,-6-33 0 0 0,3 38 27 0 0,-1-1 0 0 0,-1 1 0 0 0,0 0 1 0 0,-2 1-1 0 0,0-1 0 0 0,0 1 1 0 0,-2 0-1 0 0,0 1 0 0 0,-17-23 1 0 0,18 27 14 0 0,-1 1 0 0 0,0 0 0 0 0,-1 0 1 0 0,-1 1-1 0 0,-13-11 0 0 0,20 18-71 0 0,1 0-1 0 0,0 0 1 0 0,0 0-1 0 0,-1 0 1 0 0,1 1-1 0 0,-1-1 1 0 0,0 1-1 0 0,1 0 1 0 0,-1 0-1 0 0,0 1 1 0 0,0-1 0 0 0,1 1-1 0 0,-1-1 1 0 0,0 1-1 0 0,0 1 1 0 0,0-1-1 0 0,0 0 1 0 0,1 1-1 0 0,-1 0 1 0 0,0 0-1 0 0,1 0 1 0 0,-1 0-1 0 0,-6 4 1 0 0,2 0-92 0 0,0 0 1 0 0,0 1-1 0 0,1 0 1 0 0,-1 0-1 0 0,1 1 1 0 0,1 0-1 0 0,0 1 1 0 0,0-1-1 0 0,0 1 0 0 0,1 0 1 0 0,-7 14-1 0 0,4-6 0 0 0,1 1-1 0 0,0 0 1 0 0,2 0-1 0 0,0 1 1 0 0,-4 24-1 0 0,3 24-61 0 0,2-1 0 0 0,8 114 0 0 0,1-123 182 0 0,2-1 0 0 0,2 0 0 0 0,3-1 0 0 0,35 100 1 0 0,-38-132 24 0 0,0 0 0 0 0,2 0 0 0 0,0-2 0 0 0,2 1 0 0 0,0-1 0 0 0,23 25 0 0 0,-34-42-47 0 0,1 0 1 0 0,0 0-1 0 0,0-1 0 0 0,0 1 0 0 0,1-1 1 0 0,-1 0-1 0 0,1 0 0 0 0,-1 0 1 0 0,1 0-1 0 0,-1-1 0 0 0,1 1 0 0 0,0-1 1 0 0,0 0-1 0 0,0 0 0 0 0,0-1 1 0 0,0 1-1 0 0,0-1 0 0 0,0 0 0 0 0,0 0 1 0 0,0 0-1 0 0,0 0 0 0 0,0-1 1 0 0,0 1-1 0 0,-1-1 0 0 0,1 0 0 0 0,0 0 1 0 0,0-1-1 0 0,0 1 0 0 0,-1-1 1 0 0,1 0-1 0 0,-1 0 0 0 0,4-3 0 0 0,3-1-37 0 0,0-2 0 0 0,-1 1-1 0 0,-1-1 1 0 0,1-1 0 0 0,-1 1-1 0 0,-1-2 1 0 0,12-16-1 0 0,-10 11 16 0 0,-1 0 0 0 0,0-1 0 0 0,-1-1 0 0 0,8-26-1 0 0,-7 7 67 0 0,-1-1-1 0 0,-1 0 0 0 0,-3 0 1 0 0,0-47-1 0 0,-3 55 157 0 0,0 28-253 0 0,5 13-58 0 0,4 14 279 0 0,-1 2 0 0 0,6 36 0 0 0,-9-37-130 0 0,3 13-8 0 0,-2-9-51 0 0,1 0 0 0 0,17 45-1 0 0,-11-40-2 0 0,-8-21-381 0 0,1 1-1 0 0,11 21 1 0 0,-15-33-18 0 0,0-1 1 0 0,1 0-1 0 0,-1 0 0 0 0,1 0 1 0 0,-1 0-1 0 0,1-1 1 0 0,0 1-1 0 0,0 0 0 0 0,0-1 1 0 0,0 0-1 0 0,0 0 0 0 0,0 0 1 0 0,1 0-1 0 0,-1-1 1 0 0,1 1-1 0 0,0-1 0 0 0,-1 0 1 0 0,1 0-1 0 0,0 0 0 0 0,6 0 1 0 0,3-1-1776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60 102 10210 0 0,'-9'-13'2145'0'0,"0"-1"-1369"0"0,1 2-160 0 0,1 0-216 0 0,3 1 304 0 0,-1 2-320 0 0,2 0 0 0 0,-2 1-160 0 0,0 2-304 0 0,3 1-80 0 0,-1 2-96 0 0,9 13-2968 0 0,0 0 1647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46 10082 0 0,'-4'-6'375'0'0,"0"0"0"0"0,0 1 1 0 0,0-1-1 0 0,0 1 0 0 0,-1 0 0 0 0,-5-5 0 0 0,10 10-331 0 0,-1-1 0 0 0,1 1 0 0 0,0 0 0 0 0,-1 0 0 0 0,1-1-1 0 0,0 1 1 0 0,-1 0 0 0 0,1 0 0 0 0,0 0 0 0 0,-1 0 0 0 0,1 0 0 0 0,0-1 0 0 0,-1 1 0 0 0,1 0 0 0 0,0 0-1 0 0,-1 0 1 0 0,1 0 0 0 0,-1 0 0 0 0,1 0 0 0 0,0 0 0 0 0,-1 0 0 0 0,1 0 0 0 0,0 0 0 0 0,-1 0 0 0 0,1 1 0 0 0,-1-1-1 0 0,1 0 1 0 0,-1 0 0 0 0,1 1-16 0 0,-1-1 0 0 0,0 1 1 0 0,0 0-1 0 0,1-1 0 0 0,-1 1 0 0 0,1 0 0 0 0,-1 0 0 0 0,0-1 0 0 0,1 1 0 0 0,0 0 0 0 0,-1 1 1 0 0,-1 2 3 0 0,1 0 1 0 0,0 0-1 0 0,0 0 1 0 0,-1 6 0 0 0,0 26 574 0 0,4 62 1 0 0,0-40-403 0 0,-1-3-68 0 0,6 197 797 0 0,-5-205-796 0 0,18 206 684 0 0,-28-261 824 0 0,-3-9-1538 0 0,4 1-68 0 0,1 1 1 0 0,1-2-1 0 0,0 1 0 0 0,1 0 1 0 0,1-1-1 0 0,-2-25 0 0 0,4 27-118 0 0,0 1 0 0 0,2-1 0 0 0,0 1 0 0 0,0-1 0 0 0,2 1-1 0 0,0 0 1 0 0,9-28 0 0 0,-10 37 24 0 0,1-1 0 0 0,-1 1 0 0 0,1 0 0 0 0,0-1 0 0 0,1 2 0 0 0,-1-1 0 0 0,1 0 0 0 0,0 1 0 0 0,0-1-1 0 0,1 1 1 0 0,9-7 0 0 0,-8 7-7 0 0,0 1 1 0 0,0 0-1 0 0,1 0 0 0 0,-1 0 0 0 0,1 1 0 0 0,0 0 0 0 0,-1 0 0 0 0,1 1 0 0 0,14-2 1 0 0,-5 3 22 0 0,0 0 0 0 0,1 1 0 0 0,-1 0 0 0 0,0 1 0 0 0,0 1 0 0 0,18 6 0 0 0,-11-2 63 0 0,-1 1 0 0 0,0 1-1 0 0,34 19 1 0 0,-45-21 40 0 0,1 1-1 0 0,-2 0 1 0 0,1 0 0 0 0,-1 1-1 0 0,0 1 1 0 0,-1-1 0 0 0,0 2-1 0 0,13 18 1 0 0,-18-22 10 0 0,0-1 0 0 0,0 0 0 0 0,-1 1 0 0 0,0 0-1 0 0,-1 0 1 0 0,1 0 0 0 0,-1 0 0 0 0,-1 0 0 0 0,1 0 0 0 0,-1 1 0 0 0,0-1-1 0 0,-1 0 1 0 0,0 1 0 0 0,0-1 0 0 0,-1 1 0 0 0,0-1 0 0 0,-2 11 0 0 0,0-10 23 0 0,1 1 0 0 0,-2-1 0 0 0,1 0 0 0 0,-1 1 1 0 0,0-2-1 0 0,-1 1 0 0 0,0-1 0 0 0,0 1 1 0 0,-1-1-1 0 0,0-1 0 0 0,0 1 0 0 0,0-1 0 0 0,-1 0 1 0 0,0 0-1 0 0,0-1 0 0 0,0 0 0 0 0,-1 0 1 0 0,0-1-1 0 0,0 0 0 0 0,0 0 0 0 0,0-1 0 0 0,-18 5 1 0 0,7-3-21 0 0,0-1 1 0 0,0-1-1 0 0,-1-1 0 0 0,-20 1 1 0 0,27-4-227 0 0,0 1 1 0 0,-1-2-1 0 0,1 0 1 0 0,1 0-1 0 0,-1-1 1 0 0,0-1-1 0 0,-13-5 1 0 0,11 3-444 0 0,1 0-437 0 0,-15-7 1 0 0,25 11 549 0 0,1-1 1 0 0,-1 1-1 0 0,1 0 1 0 0,0-1-1 0 0,-1 0 1 0 0,1 1 0 0 0,0-2-1 0 0,-4-5 1 0 0,4 2-940 0 0,2-1-390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46 296 1320 0 0,'37'53'5517'0'0,"-29"-40"-4601"0"0,0 1 1 0 0,0 0-1 0 0,10 30 0 0 0,-13-16 225 0 0,-5-24-824 0 0,0 0 0 0 0,1 0 1 0 0,0 0-1 0 0,0 0 1 0 0,0 0-1 0 0,4 11 3062 0 0,-10-20-2210 0 0,-7-12-216 0 0,1-11 393 0 0,-13-43 0 0 0,0-2-559 0 0,8 34-550 0 0,2 0-1 0 0,-16-78 0 0 0,29 111-314 0 0,0 0 1 0 0,1 0 0 0 0,0-1-1 0 0,0 1 1 0 0,0 0-1 0 0,1-1 1 0 0,-1 1 0 0 0,5-12-1 0 0,-5 16 9 0 0,1 0 0 0 0,0-1 0 0 0,1 1 1 0 0,-1 0-1 0 0,0-1 0 0 0,1 1 0 0 0,-1 0 0 0 0,1 0 0 0 0,0 0 0 0 0,-1 0 0 0 0,1 0 0 0 0,0 1 0 0 0,0-1 0 0 0,0 1 0 0 0,0-1 0 0 0,1 1 0 0 0,-1 0 0 0 0,0-1 0 0 0,1 1 0 0 0,-1 1 0 0 0,1-1 0 0 0,-1 0 0 0 0,1 0 0 0 0,2 0 0 0 0,7 0-238 0 0,0 0-1 0 0,1 0 0 0 0,-1 2 1 0 0,24 2-1 0 0,50 14-1953 0 0,-68-13 1584 0 0,0 0-52 0 0,78 19-2720 0 0,-33-6-2113 0 0,-47-11 5236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2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3937 0 0,'-1'9'1620'0'0,"-4"56"4612"0"0,5-55-6038 0 0,0 0 0 0 0,1 0 0 0 0,0 0 0 0 0,4 15 0 0 0,-3-18-204 0 0,0 0-71 0 0,0 0 0 0 0,0 1 0 0 0,5 7 0 0 0,-6-12-358 0 0,1-1 0 0 0,-1 1 0 0 0,1-1 0 0 0,0 1 1 0 0,0-1-1 0 0,4 4 0 0 0,2 1-2529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0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62 630 10634 0 0,'-1'0'58'0'0,"1"0"0"0"0,0 0 0 0 0,0 0-1 0 0,-1 0 1 0 0,1 0 0 0 0,0 1 0 0 0,-1-1-1 0 0,1 0 1 0 0,0 0 0 0 0,0 1-1 0 0,0-1 1 0 0,-1 0 0 0 0,1 0 0 0 0,0 1-1 0 0,0-1 1 0 0,0 0 0 0 0,-1 1 0 0 0,1-1-1 0 0,0 0 1 0 0,0 0 0 0 0,0 1 0 0 0,0-1-1 0 0,0 0 1 0 0,0 1 0 0 0,0-1 0 0 0,0 0-1 0 0,0 1 1 0 0,0-1 0 0 0,0 0 0 0 0,0 1-1 0 0,0-1 1 0 0,0 0 0 0 0,0 1 0 0 0,0-1-1 0 0,0 0 1 0 0,0 1 0 0 0,1-1 0 0 0,-1 0-1 0 0,0 1 1 0 0,0-1 0 0 0,0 0 0 0 0,0 0-1 0 0,1 1 1 0 0,-1-1 0 0 0,0 0 0 0 0,0 0-1 0 0,1 1 1 0 0,-1-1 0 0 0,0 0 0 0 0,0 0-1 0 0,1 0 1 0 0,-1 1 0 0 0,0-1 0 0 0,1 0-1 0 0,0 0 1 0 0,20 11 562 0 0,-17-9-529 0 0,3 1 12 0 0,-1-1 1 0 0,1 1-1 0 0,0-1 1 0 0,0 0-1 0 0,0-1 0 0 0,0 0 1 0 0,10 1-1 0 0,-12-2 18 0 0,0 0-1 0 0,0-1 1 0 0,0 0-1 0 0,0 0 0 0 0,0 0 1 0 0,0 0-1 0 0,0-1 1 0 0,-1 0-1 0 0,1 0 1 0 0,-1 0-1 0 0,7-4 1 0 0,-5 2 31 0 0,0 0 1 0 0,0 0-1 0 0,-1-1 1 0 0,0 1-1 0 0,1-1 1 0 0,-2 0-1 0 0,1-1 1 0 0,-1 1-1 0 0,0-1 1 0 0,5-7-1 0 0,-7 8-91 0 0,0 1 0 0 0,-1-1-1 0 0,1 1 1 0 0,-1-1 0 0 0,0 0-1 0 0,0 1 1 0 0,0-1 0 0 0,-1 0-1 0 0,1 0 1 0 0,-1 0 0 0 0,0 0-1 0 0,-1 1 1 0 0,1-1 0 0 0,-1 0-1 0 0,-2-8 1 0 0,1 6-70 0 0,-1 0-1 0 0,0 0 1 0 0,0 1 0 0 0,0-1-1 0 0,-1 1 1 0 0,1 0 0 0 0,-2 0-1 0 0,1 0 1 0 0,-1 1 0 0 0,1-1-1 0 0,-1 1 1 0 0,-12-9 0 0 0,13 11-87 0 0,0 1 0 0 0,0-1 1 0 0,-1 1-1 0 0,1-1 1 0 0,-1 1-1 0 0,0 1 0 0 0,0-1 1 0 0,1 1-1 0 0,-1-1 1 0 0,0 1-1 0 0,0 1 0 0 0,-1-1 1 0 0,1 1-1 0 0,0 0 0 0 0,0 0 1 0 0,0 0-1 0 0,0 1 1 0 0,0 0-1 0 0,-6 2 0 0 0,3-1 74 0 0,0 0-1 0 0,1 1 0 0 0,-1 0 1 0 0,1 1-1 0 0,0 0 0 0 0,0 0 1 0 0,0 0-1 0 0,-7 7 0 0 0,10-7 23 0 0,0 0 0 0 0,0 0 0 0 0,0 1 0 0 0,1-1 0 0 0,0 1 0 0 0,0 0 0 0 0,0 0 0 0 0,0 0-1 0 0,1 0 1 0 0,0 0 0 0 0,0 1 0 0 0,-2 8 0 0 0,2-1-5 0 0,0 1 1 0 0,0 0-1 0 0,2-1 1 0 0,0 1-1 0 0,0 0 1 0 0,1 0-1 0 0,4 15 1 0 0,0-5-34 0 0,1 0 1 0 0,1 0-1 0 0,11 24 0 0 0,-15-42 42 0 0,0 1 0 0 0,0-2 0 0 0,1 1 1 0 0,-1 0-1 0 0,1-1 0 0 0,0 0 0 0 0,1 1 0 0 0,-1-2 0 0 0,1 1 0 0 0,0 0 0 0 0,0-1 0 0 0,11 6 0 0 0,-9-6 67 0 0,0 0 1 0 0,1-1-1 0 0,-1 0 0 0 0,1-1 0 0 0,0 1 0 0 0,0-2 1 0 0,-1 1-1 0 0,1-1 0 0 0,1 0 0 0 0,9-1 0 0 0,-8 0 84 0 0,1 0-1 0 0,-1-1 0 0 0,0-1 1 0 0,0 0-1 0 0,0 0 0 0 0,-1-1 0 0 0,1 0 1 0 0,0-1-1 0 0,-1 0 0 0 0,0 0 1 0 0,15-10-1 0 0,-14 6-96 0 0,0 0 1 0 0,0 0-1 0 0,-1-1 1 0 0,0 0-1 0 0,-1 0 1 0 0,0-1-1 0 0,0 0 1 0 0,12-22-1 0 0,-7 7-123 0 0,-1-1-1 0 0,-2 0 0 0 0,0-1 0 0 0,9-39 1 0 0,-11 25-120 0 0,-2 0 0 0 0,2-57 0 0 0,-7-108-129 0 0,-2 189 379 0 0,-5-29 1 0 0,5 39-60 0 0,-1 0 0 0 0,0 1 0 0 0,0-1 0 0 0,-1 0 0 0 0,0 1 0 0 0,-6-12 0 0 0,8 17-37 0 0,0 0 1 0 0,1 0-1 0 0,-1 0 1 0 0,0 0-1 0 0,0 0 0 0 0,0 1 1 0 0,1-1-1 0 0,-1 0 1 0 0,0 0-1 0 0,0 1 0 0 0,0-1 1 0 0,0 0-1 0 0,0 1 0 0 0,-1-1 1 0 0,1 1-1 0 0,-2-1 1 0 0,2 1-11 0 0,1 0 0 0 0,-1 0 0 0 0,0 0 0 0 0,1 0 0 0 0,-1 0 0 0 0,0 1 0 0 0,1-1 0 0 0,-1 0 0 0 0,0 0 0 0 0,1 1 0 0 0,-1-1 0 0 0,1 1 0 0 0,-1-1 0 0 0,0 0 0 0 0,1 1 0 0 0,-1-1 0 0 0,1 1 0 0 0,-1-1 0 0 0,1 1 0 0 0,0-1 0 0 0,-1 1 0 0 0,1 0 0 0 0,0-1 0 0 0,-1 1 0 0 0,1-1 0 0 0,0 1 0 0 0,-1 0 0 0 0,1-1 0 0 0,0 1 0 0 0,0 0 0 0 0,-4 13-55 0 0,0 0 1 0 0,1 0-1 0 0,1-1 1 0 0,-1 17-1 0 0,1 58 112 0 0,2-70-26 0 0,3 185 133 0 0,2-137 19 0 0,12 69 0 0 0,-11-106 137 0 0,11 34 0 0 0,-12-50-150 0 0,0 0 0 0 0,0-1 1 0 0,1 0-1 0 0,14 21 0 0 0,-18-30-24 0 0,1 0-1 0 0,-1 0 1 0 0,1 0-1 0 0,0 0 1 0 0,-1-1-1 0 0,1 1 1 0 0,0-1-1 0 0,1 0 1 0 0,-1 0 0 0 0,0 0-1 0 0,0 0 1 0 0,1-1-1 0 0,-1 1 1 0 0,1-1-1 0 0,0 0 1 0 0,-1 0-1 0 0,6 1 1 0 0,-6-2-27 0 0,1 0-1 0 0,-1 0 1 0 0,1 0-1 0 0,-1 0 1 0 0,0-1 0 0 0,1 1-1 0 0,-1-1 1 0 0,1 0-1 0 0,-1 0 1 0 0,0-1 0 0 0,0 1-1 0 0,0 0 1 0 0,1-1-1 0 0,-1 0 1 0 0,-1 0 0 0 0,1 0-1 0 0,0 0 1 0 0,0 0-1 0 0,2-3 1 0 0,0-1-79 0 0,0 0-1 0 0,0-1 1 0 0,0 0-1 0 0,-1 0 0 0 0,0 0 1 0 0,0 0-1 0 0,-1-1 1 0 0,5-13-1 0 0,0-7-112 0 0,4-32-1 0 0,-6 32 59 0 0,9-59-666 0 0,4-100 0 0 0,-14 3-457 0 0,-10 102 606 0 0,4 72 593 0 0,0 0 1 0 0,-2 0 0 0 0,1 0-1 0 0,-1 0 1 0 0,-7-17 0 0 0,9 27-23 0 0,1-1 0 0 0,0 0 0 0 0,0 1 0 0 0,-1-1 1 0 0,1 1-1 0 0,0-1 0 0 0,-1 1 0 0 0,1-1 0 0 0,-1 1 1 0 0,1-1-1 0 0,-1 1 0 0 0,1-1 0 0 0,-1 1 0 0 0,1-1 1 0 0,-1 1-1 0 0,0-1 0 0 0,1 1-20 0 0,0 0 0 0 0,-1 0-1 0 0,1 0 1 0 0,0 1 0 0 0,0-1 0 0 0,0 0 0 0 0,-1 0 0 0 0,1 0-1 0 0,0 0 1 0 0,0 0 0 0 0,0 0 0 0 0,0 0 0 0 0,-1 1 0 0 0,1-1-1 0 0,0 0 1 0 0,0 0 0 0 0,0 0 0 0 0,0 0 0 0 0,0 1 0 0 0,-1-1-1 0 0,1 0 1 0 0,0 0 0 0 0,0 0 0 0 0,0 1 0 0 0,0-1 0 0 0,0 0 0 0 0,0 0-1 0 0,0 0 1 0 0,0 1 0 0 0,-3 22-527 0 0,4 10 510 0 0,4 129 201 0 0,2-70-14 0 0,21 229 1635 0 0,-24-288-1460 0 0,15 54-1 0 0,-14-71-232 0 0,0 1 0 0 0,2-1-1 0 0,0-1 1 0 0,0 1-1 0 0,12 15 1 0 0,-17-27-46 0 0,10 14 283 0 0,1 0 1 0 0,1 0-1 0 0,20 20 1 0 0,-57-62 2676 0 0,-20-24-3021 0 0,18 20 146 0 0,2 0-169 0 0,2 0-1 0 0,-21-38 1 0 0,-10-15 29 0 0,48 76-16 0 0,-42-65-131 0 0,42 63 121 0 0,0-1-1 0 0,1 1 0 0 0,0-1 1 0 0,0 0-1 0 0,1 1 0 0 0,0-1 1 0 0,0 0-1 0 0,0-9 0 0 0,2 13-10 0 0,0 1 1 0 0,0-1-1 0 0,0 0 0 0 0,1 1 0 0 0,-1-1 0 0 0,1 1 0 0 0,0-1 1 0 0,0 1-1 0 0,0-1 0 0 0,0 1 0 0 0,1 0 0 0 0,0-1 0 0 0,2-2 1 0 0,-1 1 0 0 0,0 1 1 0 0,1 0-1 0 0,-1 1 1 0 0,1-1 0 0 0,0 1-1 0 0,0-1 1 0 0,0 1 0 0 0,6-3-1 0 0,5-1-47 0 0,0 0 0 0 0,0 1 0 0 0,1 1 0 0 0,27-6 0 0 0,0 2-1739 0 0,80-6 1 0 0,44 12-11883 0 0,-137 3 13156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08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73 229 8290 0 0,'-3'8'184'0'0,"0"0"0"0"0,1 0 0 0 0,0 1 0 0 0,0-1 0 0 0,0 0 1 0 0,1 1-1 0 0,1 0 0 0 0,0-1 0 0 0,0 1 0 0 0,0-1 0 0 0,1 1 0 0 0,0 0 0 0 0,1-1 1 0 0,0 0-1 0 0,0 1 0 0 0,1-1 0 0 0,0 0 0 0 0,0 0 0 0 0,1 0 0 0 0,0-1 1 0 0,1 1-1 0 0,-1-1 0 0 0,1 0 0 0 0,1-1 0 0 0,-1 1 0 0 0,1-1 0 0 0,0 0 0 0 0,9 7 1 0 0,-1-3 78 0 0,0 0 0 0 0,0-1 0 0 0,24 10 0 0 0,-31-15-42 0 0,0-1 0 0 0,1-1 0 0 0,-1 0 0 0 0,1 0 1 0 0,-1 0-1 0 0,1-1 0 0 0,0 0 0 0 0,0 0 0 0 0,14-1 0 0 0,-15-1 24 0 0,1-1 0 0 0,-1 0 0 0 0,0 0 1 0 0,0-1-1 0 0,0 1 0 0 0,0-2 0 0 0,0 1 0 0 0,-1-1 1 0 0,1 0-1 0 0,-1 0 0 0 0,0-1 0 0 0,10-9 0 0 0,-8 6 34 0 0,0-1-1 0 0,-1 0 0 0 0,0 0 1 0 0,0-1-1 0 0,-1 1 1 0 0,0-2-1 0 0,7-16 0 0 0,-10 18-163 0 0,0-1 0 0 0,-1 0 0 0 0,0 1-1 0 0,-1-1 1 0 0,0 0 0 0 0,0 0 0 0 0,-1 0-1 0 0,-1 0 1 0 0,1 1 0 0 0,-5-18-1 0 0,1 5 101 0 0,-2 1 0 0 0,-1-1 0 0 0,-15-32 0 0 0,17 42-96 0 0,-1 1 0 0 0,0-1 0 0 0,-1 2 0 0 0,0-1-1 0 0,-1 1 1 0 0,0 0 0 0 0,-14-13 0 0 0,17 18-154 0 0,-1 0-1 0 0,0 1 1 0 0,0 0-1 0 0,-1 0 1 0 0,1 1-1 0 0,-1-1 1 0 0,1 1-1 0 0,-1 1 1 0 0,0-1-1 0 0,0 1 1 0 0,-1 1-1 0 0,1-1 1 0 0,0 1-1 0 0,-10 0 1 0 0,5 1-129 0 0,0 1 0 0 0,0 0 0 0 0,1 0 0 0 0,-1 2 0 0 0,1-1 0 0 0,0 1 0 0 0,0 1 0 0 0,0 0 0 0 0,0 1 0 0 0,0 0 0 0 0,1 0 0 0 0,0 1 0 0 0,-12 9 0 0 0,15-9 21 0 0,0 0-1 0 0,0 0 1 0 0,0 0 0 0 0,1 1 0 0 0,0 0 0 0 0,0 0 0 0 0,1 0 0 0 0,0 1 0 0 0,0 0 0 0 0,1 0 0 0 0,0 0 0 0 0,1 0 0 0 0,-1 1 0 0 0,2 0-1 0 0,-1-1 1 0 0,1 1 0 0 0,-2 15 0 0 0,3-2-1549 0 0,3 26-1 0 0,-1-30-838 0 0,1 0 0 0 0,2 0 1 0 0,9 32-1 0 0,0-18 1888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16.81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54 73 9090 0 0,'0'0'1244'0'0,"-1"12"374"0"0,34 391 1054 0 0,-24-332-2497 0 0,2-24 791 0 0,-16-61 477 0 0,2 5-1413 0 0,-44-221-163 0 0,38 178-143 0 0,-28-201-48 0 0,36 234 380 0 0,-3-10 63 0 0,8 33-792 0 0,2 2 355 0 0,32 55-12 0 0,36 82 1 0 0,-51-96 184 0 0,16 36-27 0 0,40 73 89 0 0,-73-146 121 0 0,2 1 1 0 0,-1-1-1 0 0,1-1 1 0 0,1 1-1 0 0,12 10 1 0 0,-16-16 57 0 0,0 0 0 0 0,0 0 0 0 0,1-1-1 0 0,-1 1 1 0 0,1-1 0 0 0,0 0 0 0 0,0-1 0 0 0,0 1 0 0 0,0-1 0 0 0,0-1 0 0 0,1 1 0 0 0,6 0-1 0 0,-11-2-7 0 0,0 0 0 0 0,0 0 0 0 0,0 0-1 0 0,-1 0 1 0 0,1 0 0 0 0,0 0-1 0 0,0-1 1 0 0,0 1 0 0 0,-1-1 0 0 0,1 1-1 0 0,0-1 1 0 0,-1 0 0 0 0,1 1 0 0 0,0-1-1 0 0,-1 0 1 0 0,1 0 0 0 0,1-2-1 0 0,-1 1 23 0 0,-1 0 0 0 0,1 1-1 0 0,-1-2 1 0 0,1 1 0 0 0,-1 0 0 0 0,0 0-1 0 0,1 0 1 0 0,-1-1 0 0 0,0 1-1 0 0,1-5 1 0 0,0-2 113 0 0,-1 0 1 0 0,0 0-1 0 0,-1 1 1 0 0,1-1-1 0 0,-3-17 1 0 0,-3-17 88 0 0,-14-51 0 0 0,-18-40-420 0 0,29 108 22 0 0,-31-83-874 0 0,5 39-2473 0 0,33 67 2856 0 0,0 1 24 0 0,0 1 0 0 0,0 0-1 0 0,0-1 1 0 0,1 1 0 0 0,-1-1-1 0 0,0 1 1 0 0,1-1 0 0 0,-1-2-1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17.26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32 118 6313 0 0,'0'7'264'0'0,"1"-1"0"0"0,0 1 0 0 0,0-1 0 0 0,0 1 0 0 0,0-1 0 0 0,1 0 0 0 0,0 1 0 0 0,1-1-1 0 0,-1 0 1 0 0,1 0 0 0 0,0-1 0 0 0,1 1 0 0 0,-1-1 0 0 0,1 1 0 0 0,0-1 0 0 0,9 9 0 0 0,-6-6 43 0 0,1-1 1 0 0,-1 0 0 0 0,1 0-1 0 0,1-1 1 0 0,-1 0-1 0 0,1-1 1 0 0,0 1 0 0 0,10 3-1 0 0,-16-8-192 0 0,0 0 0 0 0,1 0 0 0 0,-1 0 0 0 0,0 0 0 0 0,1 0-1 0 0,-1-1 1 0 0,1 1 0 0 0,-1-1 0 0 0,1 0 0 0 0,-1 0 0 0 0,1 0-1 0 0,-1-1 1 0 0,1 1 0 0 0,-1-1 0 0 0,1 0 0 0 0,-1 0-1 0 0,0 0 1 0 0,1 0 0 0 0,-1-1 0 0 0,0 1 0 0 0,0-1 0 0 0,0 0-1 0 0,0 0 1 0 0,0 0 0 0 0,0 0 0 0 0,-1-1 0 0 0,4-2 0 0 0,-3 1 29 0 0,1 0 0 0 0,-1 0 1 0 0,0-1-1 0 0,-1 1 1 0 0,1 0-1 0 0,-1-1 1 0 0,0 0-1 0 0,0 0 1 0 0,0 0-1 0 0,0 0 1 0 0,-1 0-1 0 0,0 0 0 0 0,1-9 1 0 0,-2 7 22 0 0,0-1 0 0 0,0 0 0 0 0,-1 1 0 0 0,0-1 0 0 0,0 0 0 0 0,-1 1 0 0 0,0 0 0 0 0,-6-15 1 0 0,4 14-76 0 0,0-1 0 0 0,0 1 1 0 0,-1 0-1 0 0,0 1 1 0 0,-1-1-1 0 0,0 1 0 0 0,-8-8 1 0 0,9 10-118 0 0,0 0 1 0 0,-1 1-1 0 0,1 0 0 0 0,-1 0 1 0 0,0 1-1 0 0,0 0 0 0 0,0 0 1 0 0,0 0-1 0 0,0 1 0 0 0,-8-3 1 0 0,9 4-140 0 0,-1 1 1 0 0,1-1 0 0 0,-1 1 0 0 0,0-1-1 0 0,1 2 1 0 0,-1-1 0 0 0,0 1-1 0 0,1-1 1 0 0,-1 2 0 0 0,1-1 0 0 0,-1 1-1 0 0,1-1 1 0 0,0 1 0 0 0,0 1-1 0 0,0-1 1 0 0,0 1 0 0 0,0 0 0 0 0,0 0-1 0 0,0 0 1 0 0,-5 7 0 0 0,6-7-202 0 0,0 1 1 0 0,1 0-1 0 0,0 0 1 0 0,0 0 0 0 0,0 1-1 0 0,0-1 1 0 0,1 1-1 0 0,-1 0 1 0 0,1-1 0 0 0,1 1-1 0 0,-1 0 1 0 0,0 0-1 0 0,1 0 1 0 0,-1 7 0 0 0,1 5-1221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18.01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18 1 8186 0 0,'-8'7'1802'0'0,"7"-7"-1776"0"0,1 1 0 0 0,-1-1 1 0 0,0 1-1 0 0,1-1 0 0 0,-1 1 0 0 0,1-1 0 0 0,-1 1 1 0 0,1-1-1 0 0,-1 1 0 0 0,1 0 0 0 0,-1-1 1 0 0,1 1-1 0 0,-1 0 0 0 0,1-1 0 0 0,0 1 1 0 0,-1 0-1 0 0,1-1 0 0 0,0 1 0 0 0,0 0 0 0 0,0 0 1 0 0,0 0-1 0 0,-1-1 0 0 0,1 1 0 0 0,0 0 1 0 0,0 0-1 0 0,1-1 0 0 0,-1 2 0 0 0,2 7 148 0 0,0 0-1 0 0,1-1 1 0 0,6 14-1 0 0,-1-3 59 0 0,15 44 77 0 0,14 34 440 0 0,-29-79-264 0 0,1 1 0 0 0,23 33-1 0 0,-30-49-361 0 0,0 0-1 0 0,1 1 0 0 0,0-2 0 0 0,-1 1 1 0 0,6 4-1 0 0,-8-7 166 0 0,1 0-243 0 0,-1 0 1 0 0,1 0-1 0 0,-1 0 0 0 0,0 0 1 0 0,1 0-1 0 0,-1-1 0 0 0,1 1 1 0 0,-1 0-1 0 0,1 0 0 0 0,-1 0 1 0 0,0 0-1 0 0,1-1 0 0 0,-1 1 1 0 0,0 0-1 0 0,1-1 0 0 0,-1 1 1 0 0,0 0-1 0 0,1 0 0 0 0,-1-1 1 0 0,0 1-1 0 0,0-1 0 0 0,1 1 1 0 0,-1 0-1 0 0,0-1 0 0 0,0 1 1 0 0,0-1-1 0 0,0 1 0 0 0,1 0 1 0 0,-1-1-1 0 0,0 1 0 0 0,0-1 0 0 0,0 1 1 0 0,0 0-1 0 0,0-1 0 0 0,0 1 1 0 0,0-1-1 0 0,0 1 0 0 0,0-1 1 0 0,0 1-1 0 0,-1-1 0 0 0,-4-23 43 0 0,3 18 24 0 0,-23-97 126 0 0,20 77-242 0 0,1-1 0 0 0,1 0-1 0 0,2-43 1 0 0,1 67 19 0 0,0-1 0 0 0,0 1 0 0 0,1 0 0 0 0,-1 0 0 0 0,1-1 0 0 0,0 1 0 0 0,0 0 0 0 0,0 0 0 0 0,1 0 0 0 0,-1 0 0 0 0,3-4 0 0 0,-3 6 0 0 0,0 0 1 0 0,0 1-1 0 0,0-1 0 0 0,0 0 0 0 0,0 0 0 0 0,0 0 0 0 0,0 1 0 0 0,0-1 0 0 0,0 1 1 0 0,0-1-1 0 0,0 1 0 0 0,0-1 0 0 0,1 1 0 0 0,-1-1 0 0 0,0 1 0 0 0,0 0 0 0 0,1 0 0 0 0,-1 0 1 0 0,0 0-1 0 0,0 0 0 0 0,1 0 0 0 0,-1 0 0 0 0,0 0 0 0 0,0 0 0 0 0,1 1 0 0 0,-1-1 1 0 0,0 0-1 0 0,0 1 0 0 0,0-1 0 0 0,1 1 0 0 0,1 0 0 0 0,1 2-53 0 0,0 0-1 0 0,1-1 1 0 0,-1 2-1 0 0,0-1 1 0 0,0 0-1 0 0,-1 1 1 0 0,1-1-1 0 0,3 5 1 0 0,23 35-240 0 0,-15-19 265 0 0,-1 1 1 0 0,0 1-1 0 0,-2 0 0 0 0,-1 0 0 0 0,-1 1 0 0 0,11 52 1 0 0,-21-79 28 0 0,0 0 1 0 0,1 1-1 0 0,-1-1 0 0 0,0 0 1 0 0,0 1-1 0 0,0-1 0 0 0,0 0 1 0 0,0 1-1 0 0,0-1 1 0 0,0 0-1 0 0,0 1 0 0 0,0-1 1 0 0,0 0-1 0 0,0 1 1 0 0,0-1-1 0 0,0 0 0 0 0,0 1 1 0 0,0-1-1 0 0,-1 0 1 0 0,1 0-1 0 0,0 1 0 0 0,0-1 1 0 0,0 0-1 0 0,0 1 1 0 0,0-1-1 0 0,-1 0 0 0 0,-5-3-68 0 0,-8-15-681 0 0,8 8 591 0 0,1 0 0 0 0,0-1 0 0 0,0 0 0 0 0,1 0 0 0 0,0 0 1 0 0,1 0-1 0 0,1-1 0 0 0,0 0 0 0 0,0 1 0 0 0,1-1 0 0 0,1 0 0 0 0,0 0 0 0 0,0 1 0 0 0,1-1 0 0 0,1 0 0 0 0,4-18 0 0 0,-6 28 175 0 0,1 0-1 0 0,0 0 0 0 0,0-1 0 0 0,0 1 0 0 0,0 0 0 0 0,0 0 0 0 0,0 1 0 0 0,0-1 0 0 0,0 0 1 0 0,1 0-1 0 0,-1 0 0 0 0,1 1 0 0 0,0-1 0 0 0,-1 1 0 0 0,1-1 0 0 0,3-1 0 0 0,-3 2 10 0 0,0 0-1 0 0,0 1 0 0 0,0-1 1 0 0,0 1-1 0 0,1-1 0 0 0,-1 1 1 0 0,0 0-1 0 0,0 0 0 0 0,0 0 0 0 0,0 0 1 0 0,1 0-1 0 0,-1 1 0 0 0,0-1 1 0 0,0 0-1 0 0,0 1 0 0 0,0 0 1 0 0,3 1-1 0 0,0 0-35 0 0,0 1 0 0 0,0-1-1 0 0,0 1 1 0 0,-1 0 0 0 0,1 0 0 0 0,-1 1 0 0 0,0-1-1 0 0,0 1 1 0 0,5 6 0 0 0,2 5-74 0 0,15 23-1 0 0,-17-23-14 0 0,0-1 1 0 0,12 12-1 0 0,-13-15-166 0 0,-6-8-24 0 0,0 0 1 0 0,1 0-1 0 0,-1-1 1 0 0,0 1-1 0 0,1-1 1 0 0,-1 1-1 0 0,1-1 1 0 0,0 0-1 0 0,-1 0 0 0 0,6 2 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18.50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47 189 4033 0 0,'2'2'412'0'0,"1"1"0"0"0,1-1 1 0 0,-1 1-1 0 0,0-1 0 0 0,0 0 0 0 0,1-1 0 0 0,-1 1 1 0 0,1 0-1 0 0,0-1 0 0 0,0 0 0 0 0,-1 0 1 0 0,1 0-1 0 0,0 0 0 0 0,0-1 0 0 0,7 1 0 0 0,-5-2-57 0 0,0 1-1 0 0,0-1 1 0 0,0 0-1 0 0,0 0 0 0 0,0 0 1 0 0,0-1-1 0 0,0 0 1 0 0,-1 0-1 0 0,10-5 0 0 0,-10 4-83 0 0,0 0-1 0 0,0 0 0 0 0,0-1 1 0 0,-1 1-1 0 0,1-1 0 0 0,-1 0 1 0 0,0-1-1 0 0,0 1 0 0 0,0-1 1 0 0,5-8-1 0 0,-7 10-189 0 0,-1 0 1 0 0,0 0-1 0 0,0 0 1 0 0,0 0-1 0 0,0 0 1 0 0,0 0-1 0 0,-1 0 0 0 0,1 0 1 0 0,-1 0-1 0 0,0 0 1 0 0,0 0-1 0 0,0 0 0 0 0,0 0 1 0 0,-1 0-1 0 0,1 0 1 0 0,-1 0-1 0 0,0 0 1 0 0,0 0-1 0 0,0 0 0 0 0,0 0 1 0 0,0 0-1 0 0,-3-3 1 0 0,0 0-101 0 0,0 1 0 0 0,0-1 0 0 0,-1 1 0 0 0,0 0 0 0 0,0 0 1 0 0,0 1-1 0 0,-1-1 0 0 0,0 1 0 0 0,1 1 0 0 0,-2-1 0 0 0,1 1 0 0 0,0 0 1 0 0,-1 0-1 0 0,1 1 0 0 0,-1-1 0 0 0,0 2 0 0 0,1-1 0 0 0,-1 1 0 0 0,0 0 1 0 0,-8 0-1 0 0,11 1-18 0 0,0 1 1 0 0,0-1-1 0 0,0 1 1 0 0,0 0-1 0 0,0 1 0 0 0,0-1 1 0 0,1 1-1 0 0,-1 0 1 0 0,0-1-1 0 0,1 2 1 0 0,-1-1-1 0 0,1 0 1 0 0,0 1-1 0 0,0-1 1 0 0,0 1-1 0 0,0 0 1 0 0,0 0-1 0 0,1 0 1 0 0,-5 7-1 0 0,3-4 62 0 0,1 0 0 0 0,-1 0 0 0 0,2 1 0 0 0,-1-1 0 0 0,1 1 1 0 0,0-1-1 0 0,0 1 0 0 0,0 0 0 0 0,1 0 0 0 0,0 0 0 0 0,1 7 0 0 0,0-3 38 0 0,0 0 0 0 0,2 1 0 0 0,-1-1 0 0 0,1 0 0 0 0,1 0 0 0 0,0 0 0 0 0,1 0 0 0 0,0-1-1 0 0,0 1 1 0 0,1-1 0 0 0,0 0 0 0 0,1 0 0 0 0,1-1 0 0 0,-1 1 0 0 0,1-2 0 0 0,14 15 0 0 0,-17-20-24 0 0,0 1 0 0 0,0-2 1 0 0,1 1-1 0 0,-1 0 1 0 0,0-1-1 0 0,1 0 0 0 0,0 0 1 0 0,-1 0-1 0 0,1 0 0 0 0,0-1 1 0 0,0 0-1 0 0,0 0 0 0 0,0 0 1 0 0,0-1-1 0 0,0 1 0 0 0,0-1 1 0 0,7-1-1 0 0,-5 0-322 0 0,0 0 1 0 0,1-1-1 0 0,-1 0 1 0 0,0 0-1 0 0,0-1 0 0 0,0 0 1 0 0,0 0-1 0 0,0 0 1 0 0,-1-1-1 0 0,12-9 0 0 0,-9 6-2319 0 0,1 0-1 0 0,0 1 1 0 0,12-7-1 0 0,-5 6 2024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19.05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87 257 8354 0 0,'5'4'405'0'0,"0"1"0"0"0,1-1 1 0 0,0 0-1 0 0,-1-1 1 0 0,2 1-1 0 0,-1-1 0 0 0,0 0 1 0 0,0-1-1 0 0,1 0 0 0 0,0 0 1 0 0,-1 0-1 0 0,1-1 0 0 0,0 1 1 0 0,0-2-1 0 0,0 1 0 0 0,0-1 1 0 0,9-1-1 0 0,-12 1-219 0 0,1 0 0 0 0,-1-1 0 0 0,1 0 0 0 0,-1 0 0 0 0,0 0-1 0 0,1 0 1 0 0,-1-1 0 0 0,0 0 0 0 0,0 0 0 0 0,0 0 0 0 0,0 0 0 0 0,-1-1 0 0 0,1 1 0 0 0,-1-1 0 0 0,1 0-1 0 0,-1 0 1 0 0,0 0 0 0 0,0-1 0 0 0,0 1 0 0 0,-1-1 0 0 0,1 1 0 0 0,-1-1 0 0 0,1 0 0 0 0,-1 0-1 0 0,-1 0 1 0 0,1 0 0 0 0,2-8 0 0 0,-3 4-68 0 0,0-1-1 0 0,0 1 0 0 0,-1 0 1 0 0,0-1-1 0 0,0 1 1 0 0,-1 0-1 0 0,0-1 1 0 0,0 1-1 0 0,-1 0 1 0 0,0 0-1 0 0,-1 0 1 0 0,0 0-1 0 0,0 0 0 0 0,0 1 1 0 0,-1-1-1 0 0,0 1 1 0 0,-1 0-1 0 0,-9-12 1 0 0,9 13-122 0 0,0 1 1 0 0,0 0-1 0 0,0 1 1 0 0,0-1-1 0 0,-1 1 1 0 0,0 0-1 0 0,0 1 1 0 0,0-1-1 0 0,0 1 1 0 0,-8-3-1 0 0,9 4-97 0 0,0 1 0 0 0,-1 0 0 0 0,0 0-1 0 0,1 0 1 0 0,-1 0 0 0 0,1 1 0 0 0,-1 0 0 0 0,0 0-1 0 0,1 1 1 0 0,-1-1 0 0 0,0 1 0 0 0,1 0 0 0 0,-8 3-1 0 0,6-1-104 0 0,1 0 0 0 0,-1 0 0 0 0,1 0 0 0 0,0 1 0 0 0,0-1 0 0 0,1 1 0 0 0,-1 1 0 0 0,1-1 0 0 0,0 1 1 0 0,0 0-1 0 0,0 0 0 0 0,1 1 0 0 0,0-1 0 0 0,0 1 0 0 0,0 0 0 0 0,1 0 0 0 0,0 1 0 0 0,-3 7 0 0 0,3-7-550 0 0,1 0 0 0 0,0 0 0 0 0,1 0 0 0 0,-1 0 0 0 0,2 1 0 0 0,-1-1 0 0 0,1 0 0 0 0,0 1 0 0 0,0-1 0 0 0,3 13 0 0 0,2 0-860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3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19 226 6617 0 0,'3'0'661'0'0,"0"0"-1"0"0,0 0 0 0 0,0 0 0 0 0,0 1 0 0 0,0-1 0 0 0,0 1 0 0 0,5 1 0 0 0,14 2-101 0 0,-14-5-395 0 0,0 1-1 0 0,0-1 0 0 0,0 0 1 0 0,0-1-1 0 0,-1 0 0 0 0,1 0 1 0 0,0-1-1 0 0,-1 0 0 0 0,0 0 1 0 0,1-1-1 0 0,-1 1 0 0 0,-1-2 1 0 0,1 1-1 0 0,7-7 0 0 0,-11 8-98 0 0,0 0 0 0 0,-1-1 0 0 0,1 1 0 0 0,-1-1 0 0 0,0 0 0 0 0,0 1 1 0 0,0-1-1 0 0,0 0 0 0 0,-1 0 0 0 0,1 0 0 0 0,-1 0 0 0 0,0-1 0 0 0,0 1 0 0 0,-1 0 0 0 0,1 0 0 0 0,-1-1 0 0 0,0 1 0 0 0,0 0 0 0 0,0-1 0 0 0,-1 1 0 0 0,0 0 0 0 0,-1-7 0 0 0,0 6-48 0 0,1 0 0 0 0,-1-1-1 0 0,0 1 1 0 0,0 1-1 0 0,-1-1 1 0 0,1 0 0 0 0,-1 0-1 0 0,0 1 1 0 0,-1 0-1 0 0,1-1 1 0 0,-1 1 0 0 0,0 1-1 0 0,1-1 1 0 0,-2 0-1 0 0,1 1 1 0 0,0 0 0 0 0,-8-4-1 0 0,9 5-65 0 0,-1 1 0 0 0,0-1 0 0 0,1 1-1 0 0,-1 0 1 0 0,0 0 0 0 0,0 0 0 0 0,0 1-1 0 0,1-1 1 0 0,-1 1 0 0 0,0 0 0 0 0,0 0-1 0 0,0 0 1 0 0,0 1 0 0 0,-5 1 0 0 0,5-1-3 0 0,-1 1 0 0 0,1-1-1 0 0,0 1 1 0 0,0 0 0 0 0,1 0 0 0 0,-1 1 0 0 0,0-1 0 0 0,1 1 0 0 0,-1 0 0 0 0,1 0 0 0 0,0 0 0 0 0,-5 6 0 0 0,4-4 13 0 0,0 1 1 0 0,1 0-1 0 0,-1 0 0 0 0,1 0 0 0 0,0 0 0 0 0,1 0 0 0 0,-1 1 0 0 0,1-1 1 0 0,-2 14-1 0 0,3-10 58 0 0,0-1 0 0 0,0 1 1 0 0,1 0-1 0 0,1 0 0 0 0,0-1 0 0 0,3 15 1 0 0,-1-10 1 0 0,1 1 0 0 0,1-1 0 0 0,0-1 0 0 0,1 1 0 0 0,1-1-1 0 0,0 0 1 0 0,1 0 0 0 0,0-1 0 0 0,12 14 0 0 0,-16-21 3 0 0,1-1 1 0 0,-1 0-1 0 0,1 0 0 0 0,0 0 0 0 0,0-1 1 0 0,0 1-1 0 0,0-1 0 0 0,1-1 0 0 0,-1 1 1 0 0,1-1-1 0 0,0 0 0 0 0,0 0 0 0 0,0 0 1 0 0,0-1-1 0 0,11 1 0 0 0,-8-1-318 0 0,1-1 0 0 0,0 0 0 0 0,15-3-1 0 0,-12 1-1459 0 0,-1-1 0 0 0,16-5-1 0 0,-16 3 1414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22.47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 4 10258 0 0,'-3'-3'2732'0'0,"2"7"-1784"0"0,0 9-302 0 0,6 82 1324 0 0,-1-44-1491 0 0,10 131-122 0 0,-5-76-321 0 0,-2-46-795 0 0,3-22-4519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23.07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11 5 7578 0 0,'-4'1'3778'0'0,"4"-1"-3721"0"0,-3 13 847 0 0,-1 17-921 0 0,7 258 966 0 0,-1-269-958 0 0,-1 7 22 0 0,1 1 0 0 0,1-1 0 0 0,12 45 0 0 0,-8-55 74 0 0,-7-15-77 0 0,0-1 0 0 0,1 1 1 0 0,-1-1-1 0 0,0 1 0 0 0,0-1 0 0 0,0 1 0 0 0,1-1 0 0 0,-1 0 1 0 0,0 1-1 0 0,1-1 0 0 0,-1 0 0 0 0,0 1 0 0 0,1-1 0 0 0,-1 0 1 0 0,0 1-1 0 0,1-1 0 0 0,-1 0 0 0 0,1 0 0 0 0,-1 1 0 0 0,1-1 0 0 0,-1 0 1 0 0,0 0-1 0 0,1 0 0 0 0,-1 0 0 0 0,1 1 0 0 0,-1-1 0 0 0,1 0 1 0 0,-1 0-1 0 0,1 0 0 0 0,-1 0 0 0 0,1 0 0 0 0,0-2 11 0 0,0 1-1 0 0,-1 0 1 0 0,1-1-1 0 0,0 1 0 0 0,-1-1 1 0 0,0 1-1 0 0,1-1 1 0 0,-1 1-1 0 0,0 0 1 0 0,0-1-1 0 0,0 1 1 0 0,0-1-1 0 0,0 1 0 0 0,0-4 1 0 0,0-1 12 0 0,1-43 6 0 0,-8-74-1 0 0,0 23-44 0 0,3 35 46 0 0,0-49 656 0 0,4 114-691 0 0,0-4 90 0 0,0 0 0 0 0,1-1 0 0 0,-1 1 0 0 0,1 0 0 0 0,0 0 0 0 0,2-5 0 0 0,-3 8-89 0 0,0 0 0 0 0,1 0 0 0 0,0 0 0 0 0,-1 0 0 0 0,1 0 0 0 0,-1 1 0 0 0,1-1 0 0 0,0 0-1 0 0,0 1 1 0 0,-1-1 0 0 0,1 0 0 0 0,0 1 0 0 0,0-1 0 0 0,0 1 0 0 0,0-1 0 0 0,0 1 0 0 0,0-1 0 0 0,0 1 0 0 0,0 0 0 0 0,0 0 0 0 0,0-1 0 0 0,0 1 0 0 0,0 0 0 0 0,0 0 0 0 0,0 0 0 0 0,0 0 0 0 0,0 0 0 0 0,0 0-1 0 0,0 0 1 0 0,0 0 0 0 0,1 1 0 0 0,5 1-21 0 0,-1-1 0 0 0,1 2-1 0 0,-1-1 1 0 0,1 1-1 0 0,-1 0 1 0 0,7 4-1 0 0,33 24-46 0 0,-17-6-16 0 0,50 53-1 0 0,-25-23 94 0 0,-37-38 63 0 0,-1 0-1 0 0,-1 1 0 0 0,19 26 0 0 0,-30-37 100 0 0,0-1 0 0 0,0 1-1 0 0,-1 0 1 0 0,0 1-1 0 0,0-1 1 0 0,0 0-1 0 0,-1 1 1 0 0,0-1-1 0 0,-1 1 1 0 0,1 0-1 0 0,-1 0 1 0 0,-1-1-1 0 0,0 16 1 0 0,-2-17-34 0 0,1 0 1 0 0,-1 0 0 0 0,1 0-1 0 0,-2-1 1 0 0,1 1-1 0 0,0-1 1 0 0,-1 0-1 0 0,0 0 1 0 0,-1 0 0 0 0,1 0-1 0 0,-1 0 1 0 0,-8 8-1 0 0,-1-1-30 0 0,0-1 0 0 0,-1 0 0 0 0,-16 10 0 0 0,17-13-118 0 0,1-1 0 0 0,-2 0 1 0 0,1-1-1 0 0,-1 0 0 0 0,0-1 1 0 0,0 0-1 0 0,0-1 0 0 0,0-1 1 0 0,-1 0-1 0 0,0-1 0 0 0,-23 0 1 0 0,29-2-474 0 0,0 0 0 0 0,0-1 0 0 0,-1 0 0 0 0,1 0 0 0 0,-9-3 0 0 0,15 3 119 0 0,1 0 1 0 0,-1 0-1 0 0,1 0 1 0 0,0 0-1 0 0,-1 0 0 0 0,1 0 1 0 0,0-1-1 0 0,0 1 1 0 0,0-1-1 0 0,0 0 0 0 0,0 0 1 0 0,0 1-1 0 0,0-1 0 0 0,1 0 1 0 0,-1 0-1 0 0,0-1 1 0 0,1 1-1 0 0,0 0 0 0 0,0 0 1 0 0,0-1-1 0 0,0 1 1 0 0,-1-5-1 0 0,-1-7-4390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23.54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0 10706 0 0,'0'0'5481'0'0,"4"2"-3695"0"0,-2-1-1798 0 0,0 0-1 0 0,0 0 1 0 0,0 0-1 0 0,1 0 1 0 0,-1-1 0 0 0,0 1-1 0 0,0-1 1 0 0,4 0-1 0 0,19-1-4088 0 0,-5-1-2649 0 0,-12 2 6389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23.77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10 7418 0 0,'0'0'4969'0'0,"18"-6"-3824"0"0,-15 5-1212 0 0,1 0-1 0 0,0 1 1 0 0,0-1 0 0 0,0 1-1 0 0,0-1 1 0 0,5 1 0 0 0,12 2-4305 0 0,-18-1 3422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23.91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0 7202 0 0,'9'8'4996'0'0,"-7"-5"-4371"0"0,-1-2-523 0 0,-1-1 1 0 0,1 1-1 0 0,-1 0 1 0 0,1 0-1 0 0,0-1 0 0 0,-1 1 1 0 0,1 0-1 0 0,0-1 1 0 0,-1 1-1 0 0,1 0 1 0 0,0-1-1 0 0,0 1 0 0 0,0-1 1 0 0,-1 0-1 0 0,1 1 1 0 0,0-1-1 0 0,0 1 1 0 0,0-1-1 0 0,0 0 1 0 0,0 0-1 0 0,0 0 0 0 0,0 0 1 0 0,0 1-1 0 0,0-1 1 0 0,0 0-1 0 0,1-1 1 0 0,10-3-3485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07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0 731 4433 0 0,'1'-1'388'0'0,"-1"0"0"0"0,1 0 0 0 0,-1 0-1 0 0,1 0 1 0 0,0 0 0 0 0,-1 0 0 0 0,4-4 1552 0 0,-3 4-1553 0 0,0 1 1 0 0,2-2 0 0 0,17-9-283 0 0,-14 7 508 0 0,179-111 1389 0 0,-10 4-1381 0 0,181-106 345 0 0,-142 96-4 0 0,-174 101-948 0 0,-18 8 41 0 0,-1-1 1 0 0,0-1-1 0 0,37-31 0 0 0,-52 40-361 0 0,1 0-1 0 0,0 0 0 0 0,0 1 0 0 0,12-6 1 0 0,-19 10 298 0 0,1 0-358 0 0,0-1 0 0 0,0 1 0 0 0,0-1 0 0 0,0 1 0 0 0,0 0 0 0 0,0-1 0 0 0,0 1 0 0 0,0 0 0 0 0,0 0 0 0 0,0 0 0 0 0,0 0 0 0 0,0 0 0 0 0,0 0 1 0 0,1 0-1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0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6041 0 0,'-1'0'73'0'0,"1"1"0"0"0,0-1 0 0 0,0 0-1 0 0,0 1 1 0 0,0-1 0 0 0,-1 1 0 0 0,1-1-1 0 0,0 1 1 0 0,0-1 0 0 0,0 1 0 0 0,0-1-1 0 0,0 1 1 0 0,0-1 0 0 0,0 1 0 0 0,1-1-1 0 0,-1 1 1 0 0,0-1 0 0 0,0 1 0 0 0,0-1-1 0 0,0 0 1 0 0,0 1 0 0 0,1-1 0 0 0,-1 1-1 0 0,0-1 1 0 0,0 1 0 0 0,1-1 0 0 0,-1 0-1 0 0,0 1 1 0 0,1-1 0 0 0,-1 0 0 0 0,1 1-1 0 0,12 12 800 0 0,-1-6-614 0 0,0-1 0 0 0,1 0 0 0 0,18 6 0 0 0,-17-7-21 0 0,-1 0-1 0 0,0 1 0 0 0,14 9 0 0 0,-2-1 15 0 0,0-1 0 0 0,52 18 0 0 0,8 4-158 0 0,-61-23-36 0 0,13 5-56 0 0,-2 1 0 0 0,63 44 0 0 0,-5 3 228 0 0,-12-9 142 0 0,-62-43-346 0 0,1-2 0 0 0,0 0 0 0 0,0-1 0 0 0,1-1 0 0 0,0-2 0 0 0,29 8 0 0 0,-32-7-2462 0 0,-14-6 1233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09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1 812 7146 0 0,'21'-18'566'0'0,"2"1"1"0"0,32-18 0 0 0,-20 13-360 0 0,19-13 12 0 0,-10 8 93 0 0,46-38 1 0 0,41-35-111 0 0,-49 40 40 0 0,30-31 1241 0 0,-52 42-187 0 0,-37 33-1114 0 0,0 1 0 0 0,26-13-1 0 0,10-6-43 0 0,184-100-218 0 0,-179 106 171 0 0,8-4-2909 0 0,-63 27 1200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0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3217 0 0,'0'0'3435'0'0,"11"1"-1476"0"0,78 35-433 0 0,-26-12-1267 0 0,82 44 1 0 0,-81-36-26 0 0,124 44 1 0 0,-53-25-20 0 0,125 72 1210 0 0,-230-108-1533 0 0,7 6-370 0 0,2-3 1 0 0,54 20 0 0 0,-88-36-866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27 4689 0 0,'0'-1'165'0'0,"1"0"0"0"0,-1 0 0 0 0,0 0 0 0 0,0 0 1 0 0,0 0-1 0 0,0 1 0 0 0,0-1 0 0 0,0 0 0 0 0,0 0 0 0 0,-1 0 0 0 0,1 0 0 0 0,0 0 1 0 0,0 1-1 0 0,-1-1 0 0 0,1 0 0 0 0,0 0 0 0 0,-1 0 0 0 0,1 1 0 0 0,-1-1 0 0 0,1 0 1 0 0,-1 0-1 0 0,1 1 0 0 0,-2-2 0 0 0,1 1-37 0 0,0 1-1 0 0,-1-1 1 0 0,1 0 0 0 0,0 1 0 0 0,-1-1-1 0 0,1 1 1 0 0,-1-1 0 0 0,1 1 0 0 0,-1 0 0 0 0,1-1-1 0 0,-1 1 1 0 0,-2 0 0 0 0,-1 0-90 0 0,0 1 0 0 0,0-1 0 0 0,0 1 1 0 0,0 0-1 0 0,0 0 0 0 0,0 0 0 0 0,-6 4 0 0 0,3-1-54 0 0,0 0-1 0 0,1 1 0 0 0,0 1 1 0 0,0-1-1 0 0,0 1 0 0 0,0 0 1 0 0,1 1-1 0 0,0-1 0 0 0,0 1 1 0 0,1 1-1 0 0,0-1 0 0 0,0 1 1 0 0,1 0-1 0 0,0 0 0 0 0,0 0 1 0 0,1 0-1 0 0,0 1 0 0 0,0-1 1 0 0,-1 11-1 0 0,3-13 51 0 0,1 0 1 0 0,0 0-1 0 0,0 0 1 0 0,0 0-1 0 0,1 0 1 0 0,0 0 0 0 0,2 8-1 0 0,1-2-7 0 0,0-1-1 0 0,9 19 1 0 0,-10-25-14 0 0,0 1 1 0 0,1-1-1 0 0,0 0 0 0 0,-1 0 1 0 0,2 0-1 0 0,-1-1 1 0 0,1 1-1 0 0,-1-1 0 0 0,12 7 1 0 0,-8-6-379 0 0,1 0 0 0 0,0 0 0 0 0,0-1 0 0 0,1 0 0 0 0,14 3-1 0 0,-19-6-698 0 0,1 0 850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3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91 7338 0 0,'-2'14'643'0'0,"2"0"-1"0"0,0 0 1 0 0,3 24 0 0 0,11 41 421 0 0,-7-44-743 0 0,30 172 329 0 0,-35-194-604 0 0,-1-5 141 0 0,0 0 0 0 0,0-1 0 0 0,1 1-1 0 0,6 15 1159 0 0,-12-30-122 0 0,-21-64-635 0 0,-20-88 1 0 0,21 37-562 0 0,22 102-65 0 0,0 0 1 0 0,1 0 0 0 0,2 0-1 0 0,2-24 1 0 0,-2 41 7 0 0,-1-1-1 0 0,1 1 0 0 0,0-1 1 0 0,0 1-1 0 0,0 0 0 0 0,1-1 1 0 0,-1 1-1 0 0,1 0 1 0 0,0 0-1 0 0,0 0 0 0 0,0 0 1 0 0,0 0-1 0 0,0 1 0 0 0,1-1 1 0 0,3-3-1 0 0,-2 3 14 0 0,0 0 1 0 0,0 1-1 0 0,0 0 0 0 0,0 0 0 0 0,1 0 1 0 0,-1 0-1 0 0,1 1 0 0 0,-1-1 1 0 0,1 1-1 0 0,0 0 0 0 0,5 0 0 0 0,-1 0-7 0 0,0 1 0 0 0,-1 0 1 0 0,1 1-1 0 0,0 0 0 0 0,-1 0 0 0 0,1 0 0 0 0,-1 1 0 0 0,0 1 0 0 0,1 0 0 0 0,9 4 0 0 0,-4 0 44 0 0,0 1-1 0 0,0 1 1 0 0,-1 0-1 0 0,21 18 1 0 0,-27-22 4 0 0,-1 1 0 0 0,0 1 1 0 0,-1-1-1 0 0,1 1 0 0 0,-1 0 0 0 0,-1 0 0 0 0,1 1 1 0 0,-1-1-1 0 0,5 13 0 0 0,-8-16 8 0 0,0-1 1 0 0,0 1-1 0 0,0 0 1 0 0,0-1-1 0 0,-1 1 0 0 0,1 0 1 0 0,-1 0-1 0 0,0-1 0 0 0,0 1 1 0 0,0 0-1 0 0,-1 0 0 0 0,1-1 1 0 0,-1 1-1 0 0,0 0 1 0 0,0-1-1 0 0,0 1 0 0 0,-1-1 1 0 0,1 1-1 0 0,-1-1 0 0 0,0 0 1 0 0,0 1-1 0 0,0-1 0 0 0,-5 5 1 0 0,1-1-42 0 0,-1-1 1 0 0,0 0-1 0 0,0 0 0 0 0,0-1 1 0 0,-1 0-1 0 0,0 0 1 0 0,0-1-1 0 0,0 0 0 0 0,-1-1 1 0 0,1 1-1 0 0,-1-2 0 0 0,0 1 1 0 0,-9 1-1 0 0,9-3-785 0 0,-1 0 1 0 0,1 0-1 0 0,0-1 0 0 0,-1 0 0 0 0,1-1 1 0 0,0 0-1 0 0,-17-4 0 0 0,2-2-5363 0 0,13 5 5581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1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3681 0 0,'0'0'1822'0'0,"15"4"1724"0"0,1 2-2804 0 0,21 5 1 0 0,7 2-711 0 0,71 35 303 0 0,-12-4 57 0 0,62 4-203 0 0,-118-37 139 0 0,0 2 1 0 0,58 24-1 0 0,-37-8 30 0 0,40 19 201 0 0,-68-28-489 0 0,73 24 0 0 0,-103-40-210 0 0,19 3-1 0 0,-2-5-4787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2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 7602 0 0,'-1'-2'489'0'0,"1"2"-408"0"0,0 0 1 0 0,0 0-1 0 0,0 0 1 0 0,-1 0-1 0 0,1 0 1 0 0,0 0-1 0 0,0 0 1 0 0,0-1-1 0 0,-1 1 1 0 0,1 0-1 0 0,0 0 1 0 0,0 0 0 0 0,-1 0-1 0 0,1 0 1 0 0,0 0-1 0 0,0 0 1 0 0,-1 0-1 0 0,1 0 1 0 0,0 0-1 0 0,0 0 1 0 0,-1 0-1 0 0,1 0 1 0 0,0 0-1 0 0,0 1 1 0 0,0-1-1 0 0,-1 0 1 0 0,1 0-1 0 0,0 0 1 0 0,0 0-1 0 0,0 0 1 0 0,-1 1 81 0 0,1-1-81 0 0,-2 12 328 0 0,3 51 434 0 0,1 32-536 0 0,-1-83-278 0 0,-1-9-59 0 0,0-1 1 0 0,0 1-1 0 0,0-1 1 0 0,0 1-1 0 0,0-1 0 0 0,1 1 1 0 0,0-1-1 0 0,-1 0 1 0 0,1 1-1 0 0,0-1 0 0 0,2 5 1 0 0,0-2-451 0 0,12 9-5769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3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1 771 4817 0 0,'0'0'992'0'0,"15"-7"1194"0"0,121-60 167 0 0,-41 18-1387 0 0,174-99-103 0 0,-115 64-679 0 0,-28 17 475 0 0,-109 56-169 0 0,23-20-1 0 0,9-6-249 0 0,133-69 11 0 0,-150 89-292 0 0,-11 7 65 0 0,37-26-1 0 0,-12 6-134 0 0,-34 23-444 0 0,1-1 0 0 0,-1 0 0 0 0,-1-1 0 0 0,20-19 0 0 0,-24 17-2509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3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62 6057 0 0,'-2'-22'1186'0'0,"2"18"-706"0"0,0-1-1 0 0,0 1 0 0 0,-1 0 1 0 0,1-1-1 0 0,-1 1 1 0 0,0 0-1 0 0,-2-5 596 0 0,3 9-1077 0 0,-1 0-1 0 0,1 0 1 0 0,0 1-1 0 0,-1-1 1 0 0,1 0-1 0 0,0 0 0 0 0,0 1 1 0 0,-1-1-1 0 0,1 0 1 0 0,0 0-1 0 0,-1 1 0 0 0,1-1 1 0 0,0 0-1 0 0,0 1 1 0 0,0-1-1 0 0,0 0 0 0 0,-1 1 1 0 0,1-1-1 0 0,0 1 1 0 0,0-1-1 0 0,0 0 0 0 0,0 1 1 0 0,-3 11 81 0 0,3-11-38 0 0,-20 95 417 0 0,6-30-425 0 0,-8 52-1286 0 0,20-106 74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4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6241 0 0,'4'1'620'0'0,"1"1"0"0"0,-1 0 0 0 0,0 0 1 0 0,0 0-1 0 0,4 4 0 0 0,12 5 122 0 0,24 5 142 0 0,-35-13-854 0 0,0 0 0 0 0,0 0 0 0 0,0 1 0 0 0,0 0 0 0 0,-1 0-1 0 0,14 11 1 0 0,18 17-2058 0 0,-37-30 861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5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1416 0 0,'-8'8'456'0'0,"0"1"-1"0"0,1 0 1 0 0,1 0 0 0 0,-1 0-1 0 0,1 1 1 0 0,1-1-1 0 0,-5 13 1 0 0,5-8-97 0 0,0 1 1 0 0,1-1-1 0 0,1 1 1 0 0,1 0-1 0 0,0-1 1 0 0,1 1-1 0 0,0 25 0 0 0,2-30-234 0 0,0 0 0 0 0,0 0 0 0 0,1 0 0 0 0,0-1 0 0 0,3 11 0 0 0,-3-13-65 0 0,-2-6-51 0 0,0 0 0 0 0,0 0 0 0 0,0 0 0 0 0,0 0 1 0 0,1 0-1 0 0,-1-1 0 0 0,0 1 0 0 0,0 0 0 0 0,1 0 0 0 0,-1 0 1 0 0,1-1-1 0 0,-1 1 0 0 0,0 0 0 0 0,1 0 0 0 0,0 0 1 0 0,-1-1 50 0 0,5-2 1120 0 0,-4 2-1173 0 0,0 0 0 0 0,-1 0 1 0 0,1-1-1 0 0,0 1 1 0 0,-1 0-1 0 0,1 0 0 0 0,-1 0 1 0 0,1-1-1 0 0,0 1 0 0 0,-1 0 1 0 0,1-1-1 0 0,-1 1 1 0 0,1 0-1 0 0,-1-1 0 0 0,1 1 1 0 0,-1-1-1 0 0,1 1 0 0 0,-1-1 1 0 0,0 1-1 0 0,1-1 0 0 0,-1 1 1 0 0,0-1-1 0 0,1 1 1 0 0,-1-2-1 0 0,1-1 27 0 0,0-1 0 0 0,0 0-1 0 0,0 0 1 0 0,0 0 0 0 0,1 1 0 0 0,-1-1 0 0 0,5-5 0 0 0,2-10-5 0 0,-5 13-36 0 0,-1 0 1 0 0,1 0 0 0 0,1 0-1 0 0,-1 1 1 0 0,1-1-1 0 0,-1 1 1 0 0,2 0-1 0 0,-1 0 1 0 0,0 0-1 0 0,1 1 1 0 0,0-1-1 0 0,6-3 1 0 0,-11 8 12 0 0,1-1-1 0 0,-1 1 1 0 0,1 0-1 0 0,0-1 1 0 0,-1 1 0 0 0,1 0-1 0 0,-1 0 1 0 0,1 0-1 0 0,0 0 1 0 0,-1 0 0 0 0,1-1-1 0 0,-1 1 1 0 0,1 0-1 0 0,1 1 1 0 0,-2-1-34 0 0,-11 11-203 0 0,10-7 228 0 0,0-1-1 0 0,0 0 0 0 0,0 0 1 0 0,0 1-1 0 0,1-1 1 0 0,-1 0-1 0 0,1 1 1 0 0,0-1-1 0 0,0 0 0 0 0,0 1 1 0 0,1-1-1 0 0,0 7 1 0 0,1 4-75 0 0,-2-4 68 0 0,2 0-1 0 0,-1 1 0 0 0,1-1 0 0 0,4 11 1 0 0,-6-18 34 0 0,1-1 0 0 0,0 1 0 0 0,0-1 0 0 0,1 1 0 0 0,-1-1 0 0 0,0 1 0 0 0,1-1 0 0 0,0 0 0 0 0,-1 1 0 0 0,1-1 1 0 0,0 0-1 0 0,0 0 0 0 0,0 0 0 0 0,0-1 0 0 0,1 1 0 0 0,-1 0 0 0 0,0-1 0 0 0,1 1 0 0 0,-1-1 0 0 0,5 1 0 0 0,-7-2-6 0 0,0 0-1 0 0,1 0 1 0 0,-1 0-1 0 0,0 0 1 0 0,0 0 0 0 0,1 0-1 0 0,-1-1 1 0 0,0 1-1 0 0,0 0 1 0 0,1 0-1 0 0,-1 0 1 0 0,0-1-1 0 0,0 1 1 0 0,0 0 0 0 0,1 0-1 0 0,-1 0 1 0 0,0-1-1 0 0,0 1 1 0 0,0 0-1 0 0,0-1 1 0 0,0 1-1 0 0,1 0 1 0 0,-1 0 0 0 0,0-1-1 0 0,0 1 1 0 0,0 0-1 0 0,0-1 1 0 0,0 1-1 0 0,0 0 1 0 0,0 0-1 0 0,0-1 1 0 0,0 1-1 0 0,0 0 1 0 0,0-1 0 0 0,0 1-1 0 0,-1-1 1 0 0,1-16 48 0 0,0 14-43 0 0,-1-2 7 0 0,1-2 18 0 0,0 0 0 0 0,0 0 0 0 0,0-1 0 0 0,1 1 0 0 0,2-9 0 0 0,0 1-80 0 0,2 1 0 0 0,0-1-1 0 0,0 1 1 0 0,1 1 0 0 0,1-1 0 0 0,1 1 0 0 0,9-14 0 0 0,-13 22-121 0 0,22-26-610 0 0,-24 29 341 0 0,0 0-1 0 0,0 0 0 0 0,0 0 0 0 0,1 1 1 0 0,-1-1-1 0 0,1 0 0 0 0,-1 1 0 0 0,1 0 0 0 0,0-1 1 0 0,-1 1-1 0 0,4 0 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17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92 696 0 0,'0'-1'37'0'0,"0"1"1"0"0,0-1-1 0 0,0 1 0 0 0,0-1 0 0 0,0 1 1 0 0,1-1-1 0 0,-1 1 0 0 0,0-1 0 0 0,0 1 1 0 0,0 0-1 0 0,1-1 0 0 0,-1 1 0 0 0,0-1 1 0 0,0 1-1 0 0,1-1 0 0 0,-1 1 0 0 0,0 0 1 0 0,1-1-1 0 0,0 1 0 0 0,7-10 268 0 0,-7 9 220 0 0,1-1 0 0 0,-1 1 0 0 0,0 0 0 0 0,0-1 0 0 0,0 1 0 0 0,0-1 0 0 0,0 1 0 0 0,0-1 1 0 0,0 0-1 0 0,0 1 0 0 0,0-1 0 0 0,-1 0 0 0 0,1 0 0 0 0,0-3 0 0 0,-1 5-518 0 0,0 0 0 0 0,0-1 0 0 0,-1 1 0 0 0,1 0 0 0 0,0 0 0 0 0,0 0 0 0 0,0-1 0 0 0,0 1 0 0 0,0 0 0 0 0,0 0 0 0 0,-1 0 0 0 0,1 0 0 0 0,0 0 0 0 0,0-1 0 0 0,0 1 0 0 0,0 0 0 0 0,-1 0 0 0 0,1 0 0 0 0,0 0 0 0 0,0 0 0 0 0,0 0 0 0 0,-1 0 0 0 0,1 0 0 0 0,0 0 0 0 0,0 0 0 0 0,-1 0 0 0 0,1 0 0 0 0,0 0 0 0 0,0 0 0 0 0,0 0 0 0 0,-1 0 0 0 0,1 0 0 0 0,0 0 0 0 0,0 0 0 0 0,0 0 0 0 0,-1 0 0 0 0,1 0 0 0 0,0 0 1 0 0,-9 3 33 0 0,-2 6-56 0 0,2 0 0 0 0,-1 0 0 0 0,1 1 1 0 0,-11 16-1 0 0,17-22 22 0 0,-2 3 66 0 0,0 0-1 0 0,1 1 0 0 0,0-1 1 0 0,0 1-1 0 0,0 0 1 0 0,1 0-1 0 0,0 0 1 0 0,-2 14 445 0 0,6-23-478 0 0,0-1 0 0 0,0 1 1 0 0,0 0-1 0 0,0-1 1 0 0,0 1-1 0 0,-1-1 0 0 0,1 1 1 0 0,0-1-1 0 0,-1 1 1 0 0,1-1-1 0 0,0-3 0 0 0,1-1 9 0 0,34-81 39 0 0,-35 86-86 0 0,-1-1 0 0 0,1 1 1 0 0,-1-1 0 0 0,1 1-1 0 0,-1 0 1 0 0,1-1-1 0 0,-1 1 1 0 0,0-1-1 0 0,1 1 1 0 0,-1-1-1 0 0,0 1 1 0 0,0-2-1 0 0,0 2-29 0 0,-3-8-78 0 0,3 8 104 0 0,0 1 0 0 0,0-1-1 0 0,0 1 1 0 0,1 0 0 0 0,-1-1 0 0 0,0 1 0 0 0,-1 0-1 0 0,1-1 1 0 0,0 1 0 0 0,0-1 0 0 0,0 1-1 0 0,0 0 1 0 0,0-1 0 0 0,0 1 0 0 0,0 0 0 0 0,0-1-1 0 0,-1 1 1 0 0,1 0 0 0 0,0-1 0 0 0,0 1-1 0 0,0 0 1 0 0,-1 0 0 0 0,0-1 0 0 0,-6 6-51 0 0,-2 1 36 0 0,1 1-19 0 0,0-1 0 0 0,1 1 0 0 0,-1 0 1 0 0,2 1-1 0 0,-1 0 0 0 0,1 0 0 0 0,0 0 0 0 0,0 1 1 0 0,1 0-1 0 0,-4 10 0 0 0,6-9 163 0 0,8-13 274 0 0,8-16-102 0 0,-11 14-251 0 0,19-42 34 0 0,-19 42-63 0 0,-1 0 0 0 0,1-1 1 0 0,-1 1-1 0 0,0 0 0 0 0,0 0 1 0 0,-1-1-1 0 0,0-7 0 0 0,0 13-20 0 0,0-1-1 0 0,0 0 1 0 0,0 1-1 0 0,0-1 1 0 0,0 1-1 0 0,0-1 1 0 0,0 1-1 0 0,0-1 1 0 0,0 0 0 0 0,0 1-1 0 0,0-1 1 0 0,-1 1-1 0 0,1-1 1 0 0,0 1-1 0 0,0-1 1 0 0,-1 1-1 0 0,1-1 1 0 0,0 1-1 0 0,-1-1 1 0 0,1 1-1 0 0,0 0 1 0 0,-1-1-1 0 0,1 1 1 0 0,-1-1-1 0 0,1 1 1 0 0,-1 0-1 0 0,1-1 1 0 0,-1 1-1 0 0,1 0 1 0 0,-1 0 0 0 0,1-1-1 0 0,-1 1 1 0 0,1 0-1 0 0,-1 0 1 0 0,0 0-1 0 0,1 0 1 0 0,-1 0-1 0 0,1 0 1 0 0,-1 0-1 0 0,1 0 1 0 0,-1 0-1 0 0,0 0 1 0 0,-1 0-33 0 0,0 1-1 0 0,0 0 1 0 0,0-1 0 0 0,0 1 0 0 0,1 0 0 0 0,-1 0-1 0 0,0 0 1 0 0,1 0 0 0 0,-1 0 0 0 0,0 1 0 0 0,0 0 0 0 0,-1 2 11 0 0,0 0 1 0 0,0 0 0 0 0,1 1 0 0 0,-1-1 0 0 0,1 0 0 0 0,0 1 0 0 0,0-1 0 0 0,1 1-1 0 0,-2 9 1 0 0,1-6-8 0 0,-1 0 0 0 0,-3 10 0 0 0,5-15 50 0 0,-1 1 1 0 0,1-1 0 0 0,1 1 0 0 0,-1-1-1 0 0,0 1 1 0 0,1 7 327 0 0,-2-15-257 0 0,1 3-87 0 0,1-1 1 0 0,-1 1 0 0 0,0-1 0 0 0,1 0 0 0 0,-1 1 0 0 0,1-1 0 0 0,0 0-1 0 0,-1 0 1 0 0,1 0 0 0 0,0 1 0 0 0,0-1 0 0 0,0 0 0 0 0,0 0 0 0 0,1 1-1 0 0,-1-1 1 0 0,0 0 0 0 0,2-2 0 0 0,12-49-14 0 0,-9 32 48 0 0,-3 7-152 0 0,-2 14 107 0 0,0 0 0 0 0,0 0 0 0 0,0 0 0 0 0,0 0 0 0 0,0-1 0 0 0,0 1 0 0 0,0 0-1 0 0,0 0 1 0 0,0 0 0 0 0,0 0 0 0 0,0 0 0 0 0,0 0 0 0 0,0 0 0 0 0,0 0 0 0 0,0 0-1 0 0,0-1 1 0 0,0 1 0 0 0,-1 0 0 0 0,1 0 0 0 0,0 0 0 0 0,0 0 0 0 0,0 0 0 0 0,0 0-1 0 0,0 0 1 0 0,0 0 0 0 0,0 0 0 0 0,0 0 0 0 0,0 0 0 0 0,0 0 0 0 0,0 0 0 0 0,-1 0-1 0 0,1 0 1 0 0,0 0 0 0 0,0-1 0 0 0,0 1 0 0 0,0 0 0 0 0,0 0 0 0 0,0 0 0 0 0,0 0-1 0 0,-1 0 1 0 0,-5 6-137 0 0,2-2 120 0 0,1 0 1 0 0,0 0-1 0 0,0 1 0 0 0,1-1 1 0 0,0 1-1 0 0,-1 0 1 0 0,-1 7-1 0 0,-8 37-63 0 0,6-24 100 0 0,4-18-2 0 0,1 0 1 0 0,0 0-1 0 0,1 13 0 0 0,0-16 507 0 0,2-6-267 0 0,1-9-141 0 0,-1 7-27 0 0,0-1-50 0 0,0-1 0 0 0,-1 1 0 0 0,1-1-1 0 0,-1 1 1 0 0,0-1 0 0 0,0-9 0 0 0,0-2-55 0 0,-1 14 14 0 0,1-1 0 0 0,0 0 0 0 0,0 1 1 0 0,0-1-1 0 0,0 1 0 0 0,1-1 0 0 0,-1 1 0 0 0,1-1 0 0 0,0 1 0 0 0,4-6 0 0 0,1 1-38 0 0,1 0 0 0 0,10-10 0 0 0,-10 12 40 0 0,-8 5 4 0 0,1 0 14 0 0,1 0 1 0 0,-1 0 0 0 0,0 0-1 0 0,0-1 1 0 0,0 1 0 0 0,1 0-1 0 0,-1-1 1 0 0,1-1 0 0 0,-2 2-9 0 0,0 1 0 0 0,0 0 1 0 0,0 0-1 0 0,0-1 0 0 0,0 1 1 0 0,0 0-1 0 0,0 0 1 0 0,0 0-1 0 0,0-1 0 0 0,0 1 1 0 0,0 0-1 0 0,0 0 1 0 0,0-1-1 0 0,0 1 0 0 0,-1 0 1 0 0,1 0-1 0 0,0 0 0 0 0,0-1 1 0 0,0 1-1 0 0,0 0 1 0 0,0 0-1 0 0,0 0 0 0 0,-1 0 1 0 0,1-1-1 0 0,0 1 1 0 0,-10-4 225 0 0,9 3-231 0 0,0 1 0 0 0,1 0-1 0 0,-1 0 1 0 0,0 0 0 0 0,0 0 0 0 0,0 0-1 0 0,0 0 1 0 0,0 0 0 0 0,0 0-1 0 0,1 0 1 0 0,-1 0 0 0 0,0 0-1 0 0,0 1 1 0 0,0-1 0 0 0,0 0-1 0 0,1 1 1 0 0,-1-1 0 0 0,0 1-1 0 0,0-1 1 0 0,1 1 0 0 0,-2 0-1 0 0,-13 17-255 0 0,14-16 259 0 0,-1 0-1 0 0,1 0 0 0 0,-1 1 0 0 0,0-1 0 0 0,-4 4 221 0 0,9-8-348 0 0,0 0 0 0 0,0 0-1 0 0,0 0 1 0 0,5-5-1 0 0,-7 6 104 0 0,0 0-1 0 0,0 0 1 0 0,0 0-1 0 0,0 0 0 0 0,0-1 1 0 0,0 1-1 0 0,-1 0 1 0 0,1-1-1 0 0,0 1 1 0 0,-1 0-1 0 0,1-1 1 0 0,-1 1-1 0 0,1-1 1 0 0,-1 1-1 0 0,1-3 1 0 0,-1 3 70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0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97 5657 0 0,'0'-14'2167'0'0,"0"8"-1547"0"0,0 0 1 0 0,0 0-1 0 0,0 0 0 0 0,-1 0 0 0 0,-1-7 0 0 0,1 11-583 0 0,0 0-1 0 0,1 0 1 0 0,-1 0-1 0 0,0 1 1 0 0,0-1-1 0 0,0 0 0 0 0,0 1 1 0 0,0-1-1 0 0,-1 0 1 0 0,1 1-1 0 0,0 0 1 0 0,-1-1-1 0 0,1 1 1 0 0,-1 0-1 0 0,0 0 0 0 0,1-1 1 0 0,-1 1-1 0 0,0 1 1 0 0,0-1-1 0 0,-2-1 1 0 0,-3 0-52 0 0,0 0 1 0 0,0 1 0 0 0,0-1-1 0 0,0 1 1 0 0,0 1 0 0 0,0 0-1 0 0,-1 0 1 0 0,1 0-1 0 0,0 1 1 0 0,-8 1 0 0 0,1 1-1 0 0,1 0 1 0 0,0 1-1 0 0,0 0 0 0 0,-18 9 1 0 0,22-8-28 0 0,1-1 0 0 0,-1 1 1 0 0,-8 8-1 0 0,14-11 6 0 0,1 0-1 0 0,0-1 1 0 0,0 1 0 0 0,0 0 0 0 0,0 0 0 0 0,1 1-1 0 0,-1-1 1 0 0,1 0 0 0 0,-1 0 0 0 0,1 1-1 0 0,0-1 1 0 0,0 1 0 0 0,0-1 0 0 0,0 1 0 0 0,0 0-1 0 0,0 3 1 0 0,1-4 9 0 0,0 0 0 0 0,0 0-1 0 0,0 0 1 0 0,1 0 0 0 0,-1 0 0 0 0,1 0-1 0 0,0 0 1 0 0,0 0 0 0 0,-1-1 0 0 0,1 1 0 0 0,0 0-1 0 0,0 0 1 0 0,1-1 0 0 0,-1 1 0 0 0,0-1-1 0 0,0 1 1 0 0,1-1 0 0 0,-1 0 0 0 0,1 1-1 0 0,3 1 1 0 0,1 1 4 0 0,0 0 1 0 0,1 0-1 0 0,0-1 0 0 0,8 4 1 0 0,64 16-61 0 0,-10-3 148 0 0,-58-16-86 0 0,0 0 0 0 0,0 1 0 0 0,-1 1 0 0 0,12 7 0 0 0,-11-6-39 0 0,1 1 99 0 0,20 18 0 0 0,-29-24 7 0 0,-1 0 1 0 0,0 0-1 0 0,0 0 0 0 0,0 1 0 0 0,-1-1 0 0 0,1 0 0 0 0,0 1 0 0 0,-1-1 0 0 0,0 1 0 0 0,1 0 1 0 0,-1-1-1 0 0,0 1 0 0 0,0 0 0 0 0,-1 0 0 0 0,2 4 0 0 0,-2-5 25 0 0,0-1 1 0 0,-1 1-1 0 0,1-1 0 0 0,0 1 1 0 0,0-1-1 0 0,-1 1 1 0 0,1-1-1 0 0,-1 1 0 0 0,1-1 1 0 0,-1 1-1 0 0,0-1 0 0 0,1 0 1 0 0,-1 1-1 0 0,0-1 0 0 0,-2 2 1 0 0,1 0 60 0 0,-1-1 0 0 0,1 0 0 0 0,-1 0 0 0 0,1 0 0 0 0,-1 0 0 0 0,-6 3 0 0 0,1-2 119 0 0,-1 1 0 0 0,0-1 0 0 0,1-1 0 0 0,-14 3 0 0 0,10-3-91 0 0,-1-1 1 0 0,0 0 0 0 0,0-1-1 0 0,-23-2 1 0 0,31 2-270 0 0,-1-1 1 0 0,0 0-1 0 0,1-1 1 0 0,-1 1-1 0 0,1-1 1 0 0,0 0-1 0 0,0-1 1 0 0,-1 1-1 0 0,2-1 1 0 0,-1 0-1 0 0,0 0 1 0 0,0 0-1 0 0,-5-6 1 0 0,10 9-132 0 0,-1-1 0 0 0,0 0-1 0 0,1 0 1 0 0,-1 0 0 0 0,0 0 0 0 0,1 0 0 0 0,-1 0 0 0 0,1 0 0 0 0,0 0 0 0 0,-1 0 0 0 0,1 0 0 0 0,0 0 0 0 0,0 0 0 0 0,-1-1 0 0 0,1 1 0 0 0,0 0 0 0 0,0 0 0 0 0,0 0 0 0 0,0 0 0 0 0,1 0 0 0 0,-1 0 0 0 0,0 0-1 0 0,0 0 1 0 0,1-2 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1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93 186 2937 0 0,'6'1'442'0'0,"-1"1"1"0"0,1-1-1 0 0,-1 0 1 0 0,1-1 0 0 0,0 1-1 0 0,-1-1 1 0 0,1 0-1 0 0,0-1 1 0 0,0 1 0 0 0,-1-1-1 0 0,1 0 1 0 0,5-2 0 0 0,-7 2-274 0 0,0-1 0 0 0,0 1 0 0 0,0-1 0 0 0,-1 0 0 0 0,1 0 0 0 0,0 0 0 0 0,-1 0 0 0 0,0-1 1 0 0,1 0-1 0 0,-1 1 0 0 0,0-1 0 0 0,-1 0 0 0 0,1 0 0 0 0,0-1 0 0 0,-1 1 0 0 0,0-1 0 0 0,3-4 1 0 0,-4 4-69 0 0,1 1 1 0 0,-1-1-1 0 0,0 0 1 0 0,0 1-1 0 0,-1-1 1 0 0,1 0-1 0 0,-1 0 1 0 0,0 0 0 0 0,0 0-1 0 0,0 1 1 0 0,-1-1-1 0 0,1 0 1 0 0,-1 0-1 0 0,0 0 1 0 0,0 1-1 0 0,0-1 1 0 0,0 0 0 0 0,-1 1-1 0 0,1-1 1 0 0,-1 1-1 0 0,0 0 1 0 0,0-1-1 0 0,-1 1 1 0 0,-4-5 0 0 0,4 4-77 0 0,0 1 1 0 0,-1-1 0 0 0,1 1 0 0 0,-1 0-1 0 0,0 0 1 0 0,0 1 0 0 0,0-1 0 0 0,0 1-1 0 0,0 0 1 0 0,-1 0 0 0 0,1 0 0 0 0,0 1-1 0 0,-1-1 1 0 0,0 1 0 0 0,1 0 0 0 0,-1 1-1 0 0,0-1 1 0 0,0 1 0 0 0,-8 0-1 0 0,7 1-62 0 0,-1 0 0 0 0,1 1 0 0 0,0 0 0 0 0,0 0 0 0 0,-1 1 0 0 0,2-1 0 0 0,-1 1 0 0 0,0 1 0 0 0,1-1-1 0 0,-1 1 1 0 0,1 0 0 0 0,0 0 0 0 0,0 0 0 0 0,0 1 0 0 0,1 0 0 0 0,0 0 0 0 0,0 0 0 0 0,0 0-1 0 0,1 1 1 0 0,-1 0 0 0 0,1-1 0 0 0,-3 10 0 0 0,5-12 15 0 0,0 0 0 0 0,1 0 0 0 0,-1 0 1 0 0,1-1-1 0 0,0 1 0 0 0,0 0 0 0 0,0 0 0 0 0,0 0 0 0 0,1 0 1 0 0,-1 0-1 0 0,1-1 0 0 0,-1 1 0 0 0,1 0 0 0 0,0 0 0 0 0,0-1 1 0 0,0 1-1 0 0,1 0 0 0 0,-1-1 0 0 0,1 0 0 0 0,-1 1 0 0 0,1-1 1 0 0,0 0-1 0 0,0 1 0 0 0,0-1 0 0 0,0 0 0 0 0,4 2 0 0 0,-1 0 14 0 0,0 0 0 0 0,0-1-1 0 0,0 1 1 0 0,1-1 0 0 0,-1-1-1 0 0,1 1 1 0 0,0-1 0 0 0,0 0-1 0 0,0 0 1 0 0,0-1 0 0 0,8 2 0 0 0,-8-3-21 0 0,1 0 1 0 0,0 0-1 0 0,-1-1 1 0 0,1 1-1 0 0,0-2 1 0 0,-1 1-1 0 0,1-1 1 0 0,-1 0-1 0 0,0 0 1 0 0,7-4 0 0 0,-8 4 26 0 0,-1 0 0 0 0,1-1 0 0 0,-1 1 1 0 0,0-1-1 0 0,0 0 0 0 0,-1 0 0 0 0,1-1 1 0 0,0 1-1 0 0,-1-1 0 0 0,0 1 1 0 0,0-1-1 0 0,0 0 0 0 0,-1-1 0 0 0,4-5 1 0 0,-5 8 18 0 0,-1 0 1 0 0,1-1 0 0 0,-1 1 0 0 0,1 0-1 0 0,-1 0 1 0 0,0 0 0 0 0,0 0 0 0 0,0 0-1 0 0,0-1 1 0 0,0 1 0 0 0,-1 0-1 0 0,1 0 1 0 0,-1 0 0 0 0,1 0 0 0 0,-1 0-1 0 0,0 0 1 0 0,-2-4 0 0 0,2 4 34 0 0,0 0 1 0 0,-1-1 0 0 0,1 1-1 0 0,-1 0 1 0 0,1 0-1 0 0,-1 0 1 0 0,0 0 0 0 0,0 1-1 0 0,0-1 1 0 0,0 0 0 0 0,0 1-1 0 0,-1-1 1 0 0,1 1-1 0 0,-4-2 1 0 0,6 3-53 0 0,0 0-1 0 0,-1 0 1 0 0,1 0-1 0 0,0 0 1 0 0,-1 0-1 0 0,1-1 1 0 0,-1 1-1 0 0,1 0 1 0 0,-1 0-1 0 0,1 0 1 0 0,0 0-1 0 0,-1 0 1 0 0,1 0-1 0 0,-1 0 1 0 0,1 0-1 0 0,0 1 1 0 0,-1-1-1 0 0,1 0 1 0 0,-1 0-1 0 0,1 0 1 0 0,0 0-1 0 0,-1 0 1 0 0,1 1-1 0 0,-1-1 1 0 0,1 0-1 0 0,-1 1 1 0 0,1 0-19 0 0,-1-1 0 0 0,1 1 1 0 0,-1 0-1 0 0,1-1 0 0 0,0 1 0 0 0,-1 0 1 0 0,1 0-1 0 0,0 0 0 0 0,0-1 0 0 0,0 1 1 0 0,0 0-1 0 0,-1 1 0 0 0,1 2-41 0 0,0-1 0 0 0,1 1 1 0 0,-1-1-1 0 0,1 1 0 0 0,0 4 0 0 0,1-2 63 0 0,1 0-1 0 0,-1 0 1 0 0,1 0 0 0 0,0-1-1 0 0,0 1 1 0 0,1-1-1 0 0,0 0 1 0 0,0 0 0 0 0,0 0-1 0 0,8 7 1 0 0,-9-9-188 0 0,1 0-1 0 0,-1-1 1 0 0,1 1 0 0 0,0-1-1 0 0,-1 0 1 0 0,1 0 0 0 0,0-1-1 0 0,0 1 1 0 0,0-1-1 0 0,0 0 1 0 0,1 0 0 0 0,-1 0-1 0 0,0-1 1 0 0,0 1 0 0 0,1-1-1 0 0,6 0 1 0 0,1-2-1562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1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57 229 6433 0 0,'0'2'71'0'0,"1"-1"0"0"0,-1 1 0 0 0,1-1 0 0 0,0 0 0 0 0,0 0 0 0 0,-1 1 0 0 0,1-1 0 0 0,0 0 0 0 0,0 0 0 0 0,0 0 0 0 0,0 0 0 0 0,0 0 0 0 0,0 0 0 0 0,0 0 0 0 0,1 0 0 0 0,-1 0 0 0 0,0-1 0 0 0,0 1 0 0 0,1 0 0 0 0,-1-1 0 0 0,0 1 0 0 0,1-1-1 0 0,-1 1 1 0 0,1-1 0 0 0,-1 0 0 0 0,1 0 0 0 0,-1 1 0 0 0,1-1 0 0 0,-1 0 0 0 0,3-1 0 0 0,1 1 161 0 0,1 0 0 0 0,-1-1 0 0 0,1 0 0 0 0,-1 0 0 0 0,0 0 0 0 0,1-1 0 0 0,4-2 0 0 0,-2 0-79 0 0,0 0 1 0 0,-1-1-1 0 0,0 0 0 0 0,1-1 1 0 0,-2 0-1 0 0,1 0 0 0 0,-1 0 1 0 0,0-1-1 0 0,0 0 1 0 0,-1 0-1 0 0,1 0 0 0 0,-2-1 1 0 0,1 1-1 0 0,6-17 0 0 0,-10 20-119 0 0,0 0 0 0 0,0 0 0 0 0,0 0 0 0 0,-1 0 0 0 0,1 0-1 0 0,-1 0 1 0 0,0 0 0 0 0,0 0 0 0 0,0 0 0 0 0,-1 0 0 0 0,0-1-1 0 0,1 1 1 0 0,-1 0 0 0 0,-1 0 0 0 0,1 1 0 0 0,-1-1 0 0 0,1 0-1 0 0,-1 0 1 0 0,0 1 0 0 0,0-1 0 0 0,-1 1 0 0 0,1 0 0 0 0,-1-1 0 0 0,1 1-1 0 0,-1 0 1 0 0,-4-3 0 0 0,3 3-66 0 0,0 0 0 0 0,0 0 0 0 0,-1 0-1 0 0,1 1 1 0 0,0-1 0 0 0,-1 1 0 0 0,0 0 0 0 0,1 0 0 0 0,-1 1 0 0 0,0 0 0 0 0,0 0-1 0 0,0 0 1 0 0,0 0 0 0 0,0 1 0 0 0,0-1 0 0 0,0 1 0 0 0,0 0 0 0 0,0 1 0 0 0,0 0-1 0 0,0-1 1 0 0,-5 3 0 0 0,4-1 12 0 0,1 0 0 0 0,-1 0 0 0 0,1 1 0 0 0,-1 0 0 0 0,1 0 0 0 0,0 0 0 0 0,1 1 0 0 0,-1-1 0 0 0,0 1-1 0 0,1 0 1 0 0,0 1 0 0 0,0-1 0 0 0,0 1 0 0 0,1 0 0 0 0,-1 0 0 0 0,1 0 0 0 0,0 0 0 0 0,1 0 0 0 0,-1 1 0 0 0,1-1 0 0 0,0 1 0 0 0,-1 6 0 0 0,-1 5 46 0 0,2-1 0 0 0,0 1 0 0 0,1-1 1 0 0,0 1-1 0 0,1 0 0 0 0,1 0 0 0 0,1-1 1 0 0,1 1-1 0 0,0-1 0 0 0,1 0 0 0 0,7 20 0 0 0,-8-30-19 0 0,-1 0 0 0 0,2 0-1 0 0,-1 0 1 0 0,1-1 0 0 0,-1 1-1 0 0,1-1 1 0 0,1 0-1 0 0,-1 0 1 0 0,1 0 0 0 0,0-1-1 0 0,0 0 1 0 0,0 0 0 0 0,1 0-1 0 0,6 3 1 0 0,-8-5-5 0 0,1 0 1 0 0,-1 0-1 0 0,0 0 1 0 0,1 0-1 0 0,0-1 0 0 0,-1 0 1 0 0,1 0-1 0 0,0-1 1 0 0,0 1-1 0 0,0-1 1 0 0,0 0-1 0 0,-1 0 0 0 0,1 0 1 0 0,0-1-1 0 0,0 0 1 0 0,-1 0-1 0 0,1 0 1 0 0,0 0-1 0 0,7-4 0 0 0,-3 1-15 0 0,0-1 0 0 0,-1 0-1 0 0,0 0 1 0 0,0-1-1 0 0,-1 0 1 0 0,1 0-1 0 0,-1-1 1 0 0,0 0 0 0 0,10-14-1 0 0,-14 16 27 0 0,0 0-1 0 0,0 0 1 0 0,0 0-1 0 0,-1 0 0 0 0,0-1 1 0 0,0 1-1 0 0,-1 0 1 0 0,1-1-1 0 0,-1 0 1 0 0,0 1-1 0 0,-1-1 1 0 0,1 0-1 0 0,-1 1 1 0 0,0-1-1 0 0,-1 0 1 0 0,1 1-1 0 0,-1-1 1 0 0,-2-5-1 0 0,-4-8 172 0 0,7 18-140 0 0,-1 0 0 0 0,1 0 0 0 0,-1 0 0 0 0,1 0 0 0 0,-1 0 0 0 0,1 1 0 0 0,-1-1 1 0 0,0 0-1 0 0,0 0 0 0 0,1 0 0 0 0,-1 1 0 0 0,0-1 0 0 0,0 0 0 0 0,0 1 0 0 0,0-1 1 0 0,-1 0-1 0 0,2 1-51 0 0,0 1 0 0 0,-1-1 0 0 0,1 0 0 0 0,0 0 0 0 0,0 0 0 0 0,-1 1 0 0 0,1-1 0 0 0,0 0 0 0 0,0 0 0 0 0,-1 0 0 0 0,1 1 1 0 0,0-1-1 0 0,0 0 0 0 0,0 1 0 0 0,0-1 0 0 0,-1 0 0 0 0,1 0 0 0 0,0 1 0 0 0,0-1 0 0 0,0 0 0 0 0,0 1 0 0 0,0-1 0 0 0,0 0 0 0 0,0 1 1 0 0,0-1-1 0 0,0 0 0 0 0,0 1 0 0 0,0-1 0 0 0,0 0 0 0 0,0 1 0 0 0,0 13-121 0 0,0-13 120 0 0,0 12-24 0 0,0 0 0 0 0,1 0 0 0 0,1 0 0 0 0,0 0 1 0 0,1 0-1 0 0,0 0 0 0 0,1-1 0 0 0,9 20 0 0 0,-12-30 41 0 0,0 0 0 0 0,0 0 0 0 0,1 0 0 0 0,-1-1 0 0 0,1 1 0 0 0,-1 0 0 0 0,1-1 0 0 0,-1 1-1 0 0,1-1 1 0 0,0 1 0 0 0,0-1 0 0 0,0 0 0 0 0,0 0 0 0 0,0 1 0 0 0,0-1 0 0 0,0-1 0 0 0,0 1 0 0 0,0 0 0 0 0,0-1 0 0 0,4 2-1 0 0,-4-2-12 0 0,1 0 0 0 0,-1 0 0 0 0,1 0-1 0 0,-1-1 1 0 0,1 1 0 0 0,-1-1 0 0 0,1 1-1 0 0,-1-1 1 0 0,1 0 0 0 0,-1 0 0 0 0,1 0-1 0 0,-1 0 1 0 0,0 0 0 0 0,0 0 0 0 0,0-1-1 0 0,1 1 1 0 0,2-4 0 0 0,0 0 5 0 0,-1 1-1 0 0,0-1 1 0 0,0 0-1 0 0,0 0 1 0 0,-1 0 0 0 0,1-1-1 0 0,-1 1 1 0 0,-1-1 0 0 0,1 0-1 0 0,-1 0 1 0 0,0 0 0 0 0,0 0-1 0 0,-1 0 1 0 0,1 0-1 0 0,-1 0 1 0 0,-1-1 0 0 0,1 1-1 0 0,-1 0 1 0 0,0-1 0 0 0,-2-10-1 0 0,1 14 13 0 0,1 2 17 0 0,0-1-1 0 0,0 1 1 0 0,0 0-1 0 0,0 0 1 0 0,-1 0-1 0 0,1-1 1 0 0,0 1-1 0 0,-1 0 1 0 0,1 0-1 0 0,-1 0 1 0 0,0 0-1 0 0,1 0 1 0 0,-1 0-1 0 0,0 0 1 0 0,1 0-1 0 0,-2-1 1 0 0,1 2 53 0 0,-2 9-163 0 0,2 0 67 0 0,1 0 0 0 0,0 0 1 0 0,0 0-1 0 0,1 0 0 0 0,0 0 1 0 0,0 0-1 0 0,1 0 0 0 0,6 16 1 0 0,-7-21-134 0 0,1 0-1 0 0,-1 0 1 0 0,1 0 0 0 0,0-1 0 0 0,0 1 0 0 0,1-1 0 0 0,-1 0 0 0 0,1 1 0 0 0,0-1-1 0 0,0 0 1 0 0,0-1 0 0 0,0 1 0 0 0,0 0 0 0 0,1-1 0 0 0,-1 0 0 0 0,1 0 0 0 0,-1 0-1 0 0,1 0 1 0 0,0 0 0 0 0,0-1 0 0 0,5 2 0 0 0,0-2-2568 0 0,1 1 1088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41 222 9250 0 0,'3'3'147'0'0,"-1"-1"0"0"0,1 0 0 0 0,-1 0-1 0 0,1 0 1 0 0,0 0 0 0 0,-1 0 0 0 0,1-1 0 0 0,0 1 0 0 0,0-1-1 0 0,0 0 1 0 0,1 0 0 0 0,-1 0 0 0 0,0 0 0 0 0,0 0 0 0 0,0-1 0 0 0,7 1-1 0 0,0-1 54 0 0,0 0-1 0 0,-1 0 0 0 0,1-1 0 0 0,15-3 1 0 0,-19 2-26 0 0,0 1 1 0 0,-1-1 0 0 0,1 0 0 0 0,0 0 0 0 0,-1-1-1 0 0,0 0 1 0 0,1 0 0 0 0,-1 0 0 0 0,-1-1-1 0 0,1 1 1 0 0,5-6 0 0 0,-8 6-58 0 0,1 1 1 0 0,-1-1-1 0 0,0 0 1 0 0,0 0-1 0 0,0 0 0 0 0,-1 0 1 0 0,1 0-1 0 0,-1 0 0 0 0,1-1 1 0 0,-1 1-1 0 0,0 0 1 0 0,0-1-1 0 0,-1 1 0 0 0,1 0 1 0 0,-1-1-1 0 0,0 1 1 0 0,0-1-1 0 0,0 1 0 0 0,0-1 1 0 0,-1-5-1 0 0,-1 1-68 0 0,0 0 0 0 0,-1 1 0 0 0,0-1-1 0 0,0 1 1 0 0,0 0 0 0 0,-1 0 0 0 0,0 0 0 0 0,-1 1-1 0 0,1-1 1 0 0,-1 1 0 0 0,-1 0 0 0 0,1 0 0 0 0,-1 1 0 0 0,0-1-1 0 0,0 2 1 0 0,0-1 0 0 0,-11-6 0 0 0,13 9-94 0 0,-1 1 0 0 0,1-1 1 0 0,-1 1-1 0 0,1-1 0 0 0,-1 1 0 0 0,0 1 0 0 0,1-1 1 0 0,-1 1-1 0 0,0 0 0 0 0,1 0 0 0 0,-1 0 1 0 0,0 0-1 0 0,1 1 0 0 0,-1 0 0 0 0,0 0 1 0 0,1 0-1 0 0,-1 1 0 0 0,1-1 0 0 0,-6 4 0 0 0,6-3-92 0 0,-1 0 0 0 0,1 1 0 0 0,0 0-1 0 0,0 0 1 0 0,0 0 0 0 0,1 0 0 0 0,-1 0-1 0 0,1 1 1 0 0,0-1 0 0 0,-1 1 0 0 0,2 0-1 0 0,-1 0 1 0 0,0 0 0 0 0,1 1 0 0 0,0-1-1 0 0,0 0 1 0 0,0 1 0 0 0,-2 7-1 0 0,4-8-233 0 0,-1 0-1 0 0,0 1 0 0 0,1-1 0 0 0,0 1 1 0 0,0-1-1 0 0,0 0 0 0 0,1 1 0 0 0,-1-1 0 0 0,1 1 1 0 0,0-1-1 0 0,0 0 0 0 0,1 0 0 0 0,-1 0 1 0 0,1 1-1 0 0,0-2 0 0 0,0 1 0 0 0,1 0 0 0 0,-1 0 1 0 0,1-1-1 0 0,-1 1 0 0 0,7 5 0 0 0,6 5 56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2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23 8418 0 0,'0'-1'61'0'0,"0"1"0"0"0,-1-1 0 0 0,1 1-1 0 0,0-1 1 0 0,0 1 0 0 0,0-1 0 0 0,0 1 0 0 0,-1-1 0 0 0,1 0 0 0 0,0 1 0 0 0,0-1 0 0 0,0 1 0 0 0,0-1 0 0 0,1 1 0 0 0,-1-1 0 0 0,0 0 0 0 0,0 1-1 0 0,0-1 1 0 0,0 1 0 0 0,0-1 0 0 0,1 1 0 0 0,-1-1 0 0 0,0 1 0 0 0,1-1 0 0 0,-1 1 0 0 0,0-1 0 0 0,1 0 0 0 0,1 0 5 0 0,-1 1 0 0 0,1-1 1 0 0,0 0-1 0 0,-1 1 0 0 0,1-1 1 0 0,0 1-1 0 0,-1 0 0 0 0,4-1 1 0 0,-5 1-84 0 0,11-1 37 0 0,-1 1 0 0 0,0-1 0 0 0,0 1 0 0 0,1 1 0 0 0,-1 0 0 0 0,0 1 0 0 0,0 0 0 0 0,0 0 0 0 0,0 1 0 0 0,-1 0 0 0 0,1 1 0 0 0,9 5 0 0 0,-18-8 0 0 0,0-1 0 0 0,0 1 1 0 0,0-1-1 0 0,0 1 0 0 0,0-1 1 0 0,0 1-1 0 0,0 0 0 0 0,-1 0 1 0 0,1-1-1 0 0,0 1 1 0 0,-1 0-1 0 0,1 0 0 0 0,0 0 1 0 0,-1 0-1 0 0,1 0 0 0 0,-1 0 1 0 0,1 0-1 0 0,-1 0 0 0 0,0 0 1 0 0,1 0-1 0 0,-1 0 0 0 0,0 0 1 0 0,0 0-1 0 0,0 0 0 0 0,0 0 1 0 0,0 0-1 0 0,0 0 0 0 0,0 0 1 0 0,0 0-1 0 0,0 0 1 0 0,0 0-1 0 0,-1 0 0 0 0,1 0 1 0 0,0 0-1 0 0,-1 0 0 0 0,1 0 1 0 0,-1 0-1 0 0,1 0 0 0 0,-1 0 1 0 0,1 0-1 0 0,-1 0 0 0 0,0 1 1 0 0,-5 4 54 0 0,1 1 1 0 0,-1-1 0 0 0,0 0-1 0 0,-9 7 1 0 0,8-7-94 0 0,-14 12 96 0 0,-19 17 257 0 0,35-30-292 0 0,0 0 0 0 0,1 0 0 0 0,0 1 0 0 0,0-1 1 0 0,-5 10-1 0 0,8-14-43 0 0,0 1 0 0 0,1-1 0 0 0,-1 1 0 0 0,0-1 0 0 0,1 1 0 0 0,-1 0 0 0 0,1-1 0 0 0,0 1 0 0 0,-1 0 1 0 0,1-1-1 0 0,0 1 0 0 0,0 0 0 0 0,0-1 0 0 0,0 1 0 0 0,0 0 0 0 0,1-1 0 0 0,-1 1 0 0 0,0 0 0 0 0,1-1 0 0 0,-1 1 0 0 0,1-1 0 0 0,-1 1 0 0 0,1-1 1 0 0,1 2-1 0 0,0-1-1 0 0,-1 0 1 0 0,1-1 0 0 0,0 1 0 0 0,0-1 0 0 0,0 1 0 0 0,0-1-1 0 0,0 0 1 0 0,0 0 0 0 0,0 0 0 0 0,0 0 0 0 0,0 0-1 0 0,1 0 1 0 0,-1-1 0 0 0,0 1 0 0 0,1-1 0 0 0,2 1-1 0 0,6 0-36 0 0,0-1 0 0 0,-1 0 0 0 0,1 0 0 0 0,15-3 0 0 0,-19 2-1 0 0,0-1-1 0 0,-1 1 1 0 0,1-1 0 0 0,-1-1-1 0 0,1 1 1 0 0,-1-1-1 0 0,0 0 1 0 0,6-5 0 0 0,-11 7 36 0 0,0 1 0 0 0,0-1 1 0 0,0 0-1 0 0,0 1 0 0 0,-1-1 1 0 0,1 0-1 0 0,0 0 0 0 0,0 0 1 0 0,-1 1-1 0 0,1-1 0 0 0,-1 0 1 0 0,1 0-1 0 0,-1 0 1 0 0,1 0-1 0 0,-1 0 0 0 0,1 0 1 0 0,-1 0-1 0 0,0 0 0 0 0,1-1 1 0 0,-1 1-1 0 0,0-1 0 0 0,0 0 5 0 0,-1 0-1 0 0,1 1 1 0 0,0-1-1 0 0,-1 1 0 0 0,1-1 1 0 0,-1 1-1 0 0,0-1 1 0 0,1 1-1 0 0,-1-1 0 0 0,0 1 1 0 0,0 0-1 0 0,0-1 1 0 0,-1 0-1 0 0,-3-3-19 0 0,1 1 1 0 0,-1-1-1 0 0,0 1 0 0 0,0 1 0 0 0,-1-1 0 0 0,-5-3 1 0 0,-2 1 31 0 0,1 0 0 0 0,-1 1 0 0 0,0 0 0 0 0,0 1 0 0 0,-1 0 0 0 0,1 1 0 0 0,-25-2 0 0 0,37 5-28 0 0,0 0 0 0 0,1 0 1 0 0,-1 0-1 0 0,0 0 0 0 0,1 0 1 0 0,-1 0-1 0 0,0 0 0 0 0,1 0 1 0 0,-1 0-1 0 0,0 1 0 0 0,1-1 0 0 0,-1 0 1 0 0,0 1-1 0 0,1-1 1 0 0,0 0 1 0 0,-1 0-1 0 0,1 0 0 0 0,0 1 0 0 0,0-1 0 0 0,0 0 0 0 0,0 0 1 0 0,-1 0-1 0 0,1 0 0 0 0,0 1 0 0 0,0-1 0 0 0,0 0 1 0 0,0 0-1 0 0,0 1 0 0 0,0-1 0 0 0,0 0 0 0 0,0 0 0 0 0,0 0 1 0 0,0 1-1 0 0,0-1 0 0 0,0 0 0 0 0,0 0 0 0 0,0 1 1 0 0,0-1-1 0 0,0 0 0 0 0,0 1-22 0 0,1 0 1 0 0,-1 0 0 0 0,1 0-1 0 0,-1 0 1 0 0,1 0-1 0 0,-1-1 1 0 0,1 1-1 0 0,0 0 1 0 0,-1 0-1 0 0,1-1 1 0 0,0 1-1 0 0,0 0 1 0 0,-1-1-1 0 0,1 1 1 0 0,0-1 0 0 0,2 2-1 0 0,6 1-1203 0 0,2 1 0 0 0,18 4 0 0 0,-20-6-477 0 0,6 1 287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3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7514 0 0,'0'0'94'0'0,"0"-1"0"0"0,0 1 0 0 0,-1 0 0 0 0,1-1 0 0 0,0 1 0 0 0,0 0 0 0 0,-1-1 0 0 0,1 1 0 0 0,0 0 0 0 0,0-1 0 0 0,0 1 1 0 0,0 0-1 0 0,0-1 0 0 0,-1 1 0 0 0,1-1 0 0 0,0 1 0 0 0,0 0 0 0 0,0-1 0 0 0,0 1 0 0 0,0-1 0 0 0,0 1 0 0 0,0 0 0 0 0,0-1 0 0 0,1 1 1 0 0,-1-1-1 0 0,0 1 0 0 0,0 0 0 0 0,0-1 0 0 0,0 1 0 0 0,0 0 0 0 0,1-1 0 0 0,-1 0 0 0 0,1 1-13 0 0,0-1 0 0 0,0 0 0 0 0,0 0 0 0 0,0 0 0 0 0,0 1 1 0 0,0-1-1 0 0,1 1 0 0 0,-1-1 0 0 0,0 1 0 0 0,2-1 0 0 0,5-1-3 0 0,0 0 0 0 0,12 0 0 0 0,-18 2 61 0 0,6-1-92 0 0,0 1 1 0 0,0 0-1 0 0,0 0 1 0 0,0 1 0 0 0,1 0-1 0 0,-1 0 1 0 0,0 1-1 0 0,-1 0 1 0 0,1 0 0 0 0,0 1-1 0 0,0 0 1 0 0,7 5-1 0 0,-15-8-40 0 0,1 1-1 0 0,-1-1 0 0 0,1 0 1 0 0,-1 1-1 0 0,1-1 0 0 0,-1 1 0 0 0,0-1 1 0 0,1 1-1 0 0,-1-1 0 0 0,0 1 1 0 0,1-1-1 0 0,-1 1 0 0 0,0-1 1 0 0,1 1-1 0 0,-1 0 0 0 0,0-1 1 0 0,0 1-1 0 0,0-1 0 0 0,0 1 0 0 0,0 0 1 0 0,0-1-1 0 0,0 1 0 0 0,0-1 1 0 0,0 1-1 0 0,0 0 0 0 0,0-1 1 0 0,0 1-1 0 0,0-1 0 0 0,0 1 1 0 0,0 0-1 0 0,-1-1 0 0 0,1 1 0 0 0,0-1 1 0 0,0 1-1 0 0,-1-1 0 0 0,1 1 1 0 0,0-1-1 0 0,-1 1 0 0 0,0 0 1 0 0,-2 3 10 0 0,-1 1 1 0 0,1-1-1 0 0,-8 6 0 0 0,6-6-20 0 0,-34 35 66 0 0,-28 27 287 0 0,65-64-340 0 0,1 0 0 0 0,-1 0 0 0 0,1 0 0 0 0,-1 0 0 0 0,1 0 0 0 0,0 0 0 0 0,-1 1 0 0 0,1-1 0 0 0,0 0 0 0 0,1 0 0 0 0,-1 1 0 0 0,0-1 0 0 0,1 1-1 0 0,-1-1 1 0 0,1 3 0 0 0,0-3-11 0 0,0 0 0 0 0,0 0 0 0 0,1-1 0 0 0,-1 1 0 0 0,0 0-1 0 0,1-1 1 0 0,0 1 0 0 0,-1 0 0 0 0,1-1 0 0 0,0 1 0 0 0,0 0-1 0 0,0-1 1 0 0,0 0 0 0 0,0 1 0 0 0,0-1 0 0 0,0 1 0 0 0,1-1-1 0 0,-1 0 1 0 0,0 0 0 0 0,1 0 0 0 0,2 2 0 0 0,1-1 11 0 0,0 1 0 0 0,0-1 0 0 0,0 0 0 0 0,1-1 0 0 0,-1 1 0 0 0,0-1 0 0 0,1 0 0 0 0,-1 0 0 0 0,1-1 0 0 0,0 1 0 0 0,-1-1 0 0 0,1-1 0 0 0,9 0 0 0 0,-1-2-3 0 0,1 0 0 0 0,-1 0 0 0 0,0-2 0 0 0,14-5 0 0 0,-25 9 27 0 0,1-1 0 0 0,0 0 0 0 0,-1 0 0 0 0,0 0 0 0 0,1 0-1 0 0,-1 0 1 0 0,0-1 0 0 0,5-4 0 0 0,-8 6-21 0 0,1 0 0 0 0,0 0 0 0 0,-1 1 0 0 0,1-1 0 0 0,-1 0-1 0 0,1 0 1 0 0,-1 0 0 0 0,0 0 0 0 0,1 0 0 0 0,-1 0-1 0 0,0 0 1 0 0,0 0 0 0 0,0 0 0 0 0,1 0 0 0 0,-1 0 0 0 0,0 0-1 0 0,-1-1 1 0 0,1 1 0 0 0,0 0 0 0 0,0 0 0 0 0,0 0-1 0 0,-1 0 1 0 0,1 0 0 0 0,0 0 0 0 0,-1 0 0 0 0,1 0 0 0 0,-1 1-1 0 0,1-1 1 0 0,-1 0 0 0 0,1 0 0 0 0,-1 0 0 0 0,0 0-1 0 0,1 1 1 0 0,-1-1 0 0 0,0 0 0 0 0,-1-1 0 0 0,-3-1-12 0 0,1-1 1 0 0,-1 1 0 0 0,0 0-1 0 0,0 0 1 0 0,0 0 0 0 0,0 1-1 0 0,0 0 1 0 0,-9-3-1 0 0,-5 0-62 0 0,-21-3 0 0 0,36 7 23 0 0,1 1 1 0 0,0-1 0 0 0,0 1 0 0 0,0 0-1 0 0,-1 0 1 0 0,1 0 0 0 0,0 0 0 0 0,0 0-1 0 0,-1 1 1 0 0,1 0 0 0 0,0-1 0 0 0,0 1 0 0 0,-3 2-1 0 0,5-3 12 0 0,1 0-1 0 0,0 0 1 0 0,0 0-1 0 0,0 0 1 0 0,0 0-1 0 0,-1 0 1 0 0,1 0-1 0 0,0 1 1 0 0,0-1-1 0 0,0 0 0 0 0,0 0 1 0 0,-1 0-1 0 0,1 0 1 0 0,0 1-1 0 0,0-1 1 0 0,0 0-1 0 0,0 0 1 0 0,0 0-1 0 0,0 0 1 0 0,0 1-1 0 0,0-1 1 0 0,0 0-1 0 0,0 0 1 0 0,0 0-1 0 0,-1 1 1 0 0,1-1-1 0 0,0 0 0 0 0,0 0 1 0 0,0 0-1 0 0,0 1 1 0 0,1-1-1 0 0,-1 0 1 0 0,0 0-1 0 0,0 1 1 0 0,0-1-1 0 0,0 0 1 0 0,0 0-1 0 0,8 6-778 0 0,11 1-873 0 0,9-2-2538 0 0,-16-3 1432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 4273 0 0,'1'3'252'0'0,"1"0"0"0"0,-1 0 0 0 0,1 0 0 0 0,-1 0 0 0 0,1 0 0 0 0,0-1 0 0 0,0 1 0 0 0,0 0 0 0 0,0-1 0 0 0,1 0 0 0 0,-1 1 0 0 0,1-1 0 0 0,5 4 0 0 0,1 0 263 0 0,1 0 0 0 0,18 7 0 0 0,-22-11-295 0 0,1 1 0 0 0,-1-2 0 0 0,1 1-1 0 0,-1-1 1 0 0,1 0 0 0 0,-1 0 0 0 0,1-1 0 0 0,0 0 0 0 0,0 0 0 0 0,-1-1-1 0 0,1 0 1 0 0,0 0 0 0 0,-1 0 0 0 0,1-1 0 0 0,10-4 0 0 0,-13 5-64 0 0,-1-1 0 0 0,1 1 0 0 0,-1-1 0 0 0,1 0 0 0 0,-1 0 0 0 0,0-1 0 0 0,1 1 0 0 0,-1-1 0 0 0,0 1 0 0 0,-1-1 0 0 0,1 0 0 0 0,0 0 0 0 0,-1-1 0 0 0,0 1 0 0 0,0 0 0 0 0,0-1 1 0 0,0 1-1 0 0,0-1 0 0 0,-1 1 0 0 0,1-1 0 0 0,-1 0 0 0 0,0 0 0 0 0,-1 0 0 0 0,1 0 0 0 0,0 0 0 0 0,-1 0 0 0 0,0-6 0 0 0,-1 1 10 0 0,0 0 0 0 0,-1 0-1 0 0,0 1 1 0 0,-1-1 0 0 0,0 0 0 0 0,0 1-1 0 0,-1 0 1 0 0,0 0 0 0 0,0 0 0 0 0,-1 0-1 0 0,0 1 1 0 0,0-1 0 0 0,-9-8 0 0 0,10 12-229 0 0,0 0 1 0 0,0 0 0 0 0,-1 1 0 0 0,1-1 0 0 0,-1 1 0 0 0,0 1-1 0 0,0-1 1 0 0,0 0 0 0 0,0 1 0 0 0,-6-2 0 0 0,7 3-71 0 0,0 0 0 0 0,0 1 1 0 0,0-1-1 0 0,-1 1 0 0 0,1 0 1 0 0,0 0-1 0 0,0 0 0 0 0,0 1 1 0 0,0-1-1 0 0,0 1 0 0 0,0 0 1 0 0,0 0-1 0 0,0 1 0 0 0,-7 2 1 0 0,6-2-248 0 0,1 1 0 0 0,-1-1 0 0 0,1 1 0 0 0,0 0 0 0 0,0 0 0 0 0,0 1 0 0 0,0-1 0 0 0,1 1 0 0 0,-1 0 0 0 0,1 0 0 0 0,0 0 0 0 0,0 0 0 0 0,0 0 0 0 0,1 1 0 0 0,-1-1 0 0 0,1 1 0 0 0,0 0 0 0 0,0 0 0 0 0,1 0 0 0 0,0 0 0 0 0,-1 6 0 0 0,1 9 46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1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972 0 3393 0 0,'-7'4'6118'0'0,"-6"5"-4753"0"0,4-2-768 0 0,-293 190 2369 0 0,155-93-3073 0 0,-24 15-155 0 0,134-94 239 0 0,1 0 1 0 0,1 3 0 0 0,-61 62-1 0 0,41-38 112 0 0,37-36-2325 0 0,-27 30 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3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3961 0 0,'-12'0'6634'0'0,"18"3"-4522"0"0,28 14-1505 0 0,62 40 1 0 0,-67-38-520 0 0,55 34 5 0 0,134 63 0 0 0,27-15-1628 0 0,-215-88-1129 0 0,-17-7 565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5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21 519 5409 0 0,'-7'5'1205'0'0,"6"-5"-902"0"0,-1 1 0 0 0,1-1-1 0 0,0 1 1 0 0,0 0 0 0 0,0 0-1 0 0,0 0 1 0 0,0 0 0 0 0,0 0-1 0 0,0 0 1 0 0,0 0 0 0 0,0 0-1 0 0,0 6 1914 0 0,2-7-2172 0 0,-1 0 1 0 0,0 0-1 0 0,0 0 1 0 0,0 0-1 0 0,0 0 1 0 0,0 0-1 0 0,0 0 1 0 0,0 0-1 0 0,1 0 1 0 0,-1 0-1 0 0,0 0 1 0 0,0 0-1 0 0,11-3 751 0 0,10-7-408 0 0,-20 10-363 0 0,68-42 840 0 0,-22 12-467 0 0,126-82 168 0 0,-102 64-530 0 0,130-72-51 0 0,-94 53 28 0 0,-23 15-570 0 0,-68 43 50 0 0,23-15-1359 0 0,-14 7-2678 0 0,-16 10 3074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20 6073 0 0,'-16'-19'4996'0'0,"27"23"-4804"0"0,124 71 1938 0 0,-50-30-1781 0 0,-28-13-105 0 0,436 234 1074 0 0,-459-250-1414 0 0,42 22-676 0 0,-28-10-3097 0 0,-37-20 2506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7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7178 0 0,'68'-29'4308'0'0,"162"-63"-1327"0"0,-206 79-2830 0 0,0-1 1 0 0,0-2-1 0 0,26-22 1 0 0,-25 19-243 0 0,34-21 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7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8 4225 0 0,'-7'-7'6379'0'0,"7"7"-6332"0"0,0 0 0 0 0,0 0 0 0 0,0 0 0 0 0,0 0 0 0 0,0 1 188 0 0,0-1-189 0 0,0 22 85 0 0,0-16 401 0 0,-1 2-268 0 0,1 29 475 0 0,-2 1 1 0 0,-11 59 0 0 0,8-69-579 0 0,-3 58 0 0 0,4-21-2378 0 0,3-60 544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7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5825 0 0,'-3'51'3494'0'0,"0"66"-564"0"0,0 23-2086 0 0,6-117-671 0 0,-3-21-311 0 0,0-1 1 0 0,1 1-1 0 0,-1 0 1 0 0,1-1-1 0 0,-1 1 1 0 0,1-1-1 0 0,0 1 1 0 0,-1-1-1 0 0,1 1 1 0 0,0-1-1 0 0,2 3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4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56 3873 0 0,'-25'-56'6632'0'0,"25"64"-6241"0"0,4 20 63 0 0,1-1 1 0 0,12 36 0 0 0,24 53 41 0 0,-6-16-313 0 0,33 109-1 0 0,-66-202-380 0 0,1 0 1244 0 0,-3-6-1027 0 0,0-1 0 0 0,0 0 0 0 0,-1 0-1 0 0,1 0 1 0 0,0 0 0 0 0,0 0 0 0 0,0 0-1 0 0,0 0 1 0 0,0 0 0 0 0,-1 1 0 0 0,1-1-1 0 0,0 0 1 0 0,0 0 0 0 0,0 0 0 0 0,-1 0-1 0 0,1 0 1 0 0,0 0 0 0 0,0 0 0 0 0,0 0-1 0 0,0 0 1 0 0,-1 0 0 0 0,1 0-1 0 0,0 0 1 0 0,0 0 0 0 0,0 0 0 0 0,-1 0-1 0 0,1-1 1 0 0,0 1 0 0 0,0 0 0 0 0,0 0-1 0 0,0 0 1 0 0,-1 0 0 0 0,1 0 0 0 0,0 0-1 0 0,0 0 1 0 0,0 0 0 0 0,0-1 0 0 0,0 1-1 0 0,0 0 1 0 0,-1 0 0 0 0,-4-3 80 0 0,0-1 1 0 0,0 1-1 0 0,0-1 0 0 0,-8-8 1 0 0,5 4-42 0 0,-13-11 5 0 0,1-2 0 0 0,-22-28 1 0 0,31 34-13 0 0,0 0 0 0 0,2 0 0 0 0,0-1 0 0 0,-11-28 0 0 0,18 41-24 0 0,1 0-1 0 0,0 0 1 0 0,0 0-1 0 0,1 0 1 0 0,-1 0-1 0 0,1 0 1 0 0,-1-6 0 0 0,1 8-39 0 0,1 0 1 0 0,-1 0 0 0 0,0 0 0 0 0,0 0 0 0 0,1 0 0 0 0,-1 0 0 0 0,0 0-1 0 0,1 0 1 0 0,-1 0 0 0 0,1 0 0 0 0,-1 0 0 0 0,1 1 0 0 0,0-1-1 0 0,-1 0 1 0 0,1 0 0 0 0,0 1 0 0 0,-1-1 0 0 0,1 0 0 0 0,0 1 0 0 0,0-1-1 0 0,0 1 1 0 0,0-1 0 0 0,0 1 0 0 0,-1-1 0 0 0,1 1 0 0 0,0 0 0 0 0,0-1-1 0 0,1 1 1 0 0,7-2-45 0 0,1 0-1 0 0,-1 1 1 0 0,0 0-1 0 0,0 0 0 0 0,15 2 1 0 0,-2 1-297 0 0,26 5 0 0 0,-26-3-593 0 0,1 2-1637 0 0,1-2-1 0 0,31 1 0 0 0,-32-5 185 0 0,-1 0 1938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38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1 728 5585 0 0,'0'0'1334'0'0,"10"0"282"0"0,0-2-968 0 0,-1-2 0 0 0,1 1 0 0 0,0-1 0 0 0,9-6 0 0 0,7-3-218 0 0,229-104 1433 0 0,-191 87-1653 0 0,5-5 22 0 0,-1-4 1 0 0,76-56-1 0 0,7-2-37 0 0,-88 59 13 0 0,91-74 1 0 0,-125 90-1054 0 0,2 0 0 0 0,0 2 0 0 0,63-30 0 0 0,-75 39-1002 0 0,-11 7 377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40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40 1744 0 0,'-7'-8'5210'0'0,"-6"-5"-2190"0"0,6 7-1942 0 0,5 5-970 0 0,1 0 0 0 0,0 0 0 0 0,0 0 1 0 0,-1 0-1 0 0,1 0 0 0 0,0 0 0 0 0,-1 1 0 0 0,1-1 1 0 0,-1 0-1 0 0,1 1 0 0 0,-1-1 0 0 0,-2 0 1 0 0,0 1-72 0 0,0-1 1 0 0,0 1-1 0 0,-1-1 1 0 0,1 1-1 0 0,0 1 1 0 0,-1-1-1 0 0,1 1 1 0 0,0-1-1 0 0,0 1 1 0 0,0 0-1 0 0,0 1 1 0 0,0-1-1 0 0,0 1 1 0 0,0 0-1 0 0,0 0 0 0 0,0 0 1 0 0,1 0-1 0 0,-1 1 1 0 0,1-1-1 0 0,-1 1 1 0 0,1 0-1 0 0,0 0 1 0 0,-3 4-1 0 0,2-2-36 0 0,1 0-1 0 0,0 0 0 0 0,0 1 0 0 0,0-1 0 0 0,0 1 1 0 0,1-1-1 0 0,0 1 0 0 0,0 0 0 0 0,1 0 0 0 0,0 0 1 0 0,0 0-1 0 0,0 0 0 0 0,0 0 0 0 0,1 0 0 0 0,1 10 1 0 0,0-8 12 0 0,0 0 1 0 0,0 0 0 0 0,1 0 0 0 0,0 0-1 0 0,1 0 1 0 0,0-1 0 0 0,4 10 0 0 0,-4-13-17 0 0,0 1 1 0 0,0-1 0 0 0,0 0-1 0 0,0 0 1 0 0,1 0 0 0 0,0 0 0 0 0,0 0-1 0 0,0-1 1 0 0,0 0 0 0 0,0 1-1 0 0,10 3 1 0 0,34 14-1571 0 0,-37-17 352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40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6121 0 0,'19'8'2392'0'0,"28"17"-1"0"0,46 38-590 0 0,-87-59-1650 0 0,13 8-55 0 0,0-1 0 0 0,1-1 0 0 0,0-1-1 0 0,31 10 1 0 0,11 5 4 0 0,38 25-44 0 0,-1 0 96 0 0,-32-16 1282 0 0,-21-9-1178 0 0,-16-9-635 0 0,1-2 0 0 0,1 0 0 0 0,0-2 1 0 0,37 7-1 0 0,-58-15-3853 0 0,-6-1 3971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4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4425 0 0,'1'3'576'0'0,"1"-1"-1"0"0,0 1 1 0 0,0-1 0 0 0,0 0 0 0 0,0 0 0 0 0,1 1-1 0 0,-1-1 1 0 0,1-1 0 0 0,3 3 0 0 0,1 1-253 0 0,1-1 0 0 0,9 4 0 0 0,23 11 124 0 0,-27-12-567 0 0,0-1 0 0 0,22 7 1 0 0,-20-8-3921 0 0,-10-3 2537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42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7 4353 0 0,'-1'-1'161'0'0,"0"0"1"0"0,0 1-1 0 0,0-1 1 0 0,0 1-1 0 0,0-1 0 0 0,0 1 1 0 0,0-1-1 0 0,0 1 1 0 0,0 0-1 0 0,0-1 0 0 0,0 1 1 0 0,0 0-1 0 0,0 0 1 0 0,0 0-1 0 0,0-1 1 0 0,0 1-1 0 0,0 0 0 0 0,-1 1 1 0 0,1-1-1 0 0,0 0 1 0 0,0 0-1 0 0,0 0 0 0 0,0 1 1 0 0,0-1-1 0 0,0 0 1 0 0,0 1-1 0 0,0-1 1 0 0,0 1-1 0 0,0 0 0 0 0,0-1 1 0 0,-1 2-1 0 0,-4 2-175 0 0,0 1 0 0 0,1-1 0 0 0,-9 10 0 0 0,8-8 497 0 0,1-1-431 0 0,0 0-1 0 0,1 1 1 0 0,0-1 0 0 0,0 1 0 0 0,0 0 0 0 0,1 0-1 0 0,0 1 1 0 0,0-1 0 0 0,0 0 0 0 0,1 1 0 0 0,0 0-1 0 0,-2 9 1 0 0,-1 6 236 0 0,-3 32 0 0 0,7-45-226 0 0,1 0 0 0 0,0 0-1 0 0,1 0 1 0 0,-1 0 0 0 0,2 0 0 0 0,3 14-1 0 0,-2-13 46 0 0,-2-6-64 0 0,0 1 0 0 0,0-1 0 0 0,5 9 0 0 0,-3-3 21 0 0,-3-10-65 0 0,0 1 1 0 0,0 0-1 0 0,0 0 0 0 0,0-1 0 0 0,0 1 0 0 0,0 0 0 0 0,1 0 1 0 0,-1-1-1 0 0,0 1 0 0 0,1 0 0 0 0,-1 0 0 0 0,1 1 1 0 0,20 26 232 0 0,-21-28-204 0 0,0-4-7 0 0,1 0 47 0 0,-1 0 0 0 0,1 0 1 0 0,0 0-1 0 0,0 0 0 0 0,0 0 0 0 0,0 0 0 0 0,1 1 0 0 0,2-6 0 0 0,1 1-65 0 0,0 1-45 0 0,0 0 0 0 0,0 0-1 0 0,11-11 1 0 0,-15 17 36 0 0,-1 1 0 0 0,0-1 1 0 0,1 1-1 0 0,-1-1 0 0 0,1 1 0 0 0,-1 0 1 0 0,1-1-1 0 0,-1 1 0 0 0,1-1 1 0 0,-1 1-1 0 0,1 0 0 0 0,-1 0 1 0 0,1-1-1 0 0,-1 1 0 0 0,1 0 0 0 0,0 0 1 0 0,-1 0-1 0 0,1-1 0 0 0,-1 1 1 0 0,1 0-1 0 0,0 0 0 0 0,-1 0 1 0 0,1 0-1 0 0,0 0 0 0 0,0 1-9 0 0,0 0 0 0 0,-1 0-1 0 0,1 0 1 0 0,-1 0 0 0 0,0 0-1 0 0,1 0 1 0 0,-1 0 0 0 0,0 0-1 0 0,1 0 1 0 0,-1 0 0 0 0,0 0 0 0 0,0 0-1 0 0,0 0 1 0 0,0 2 0 0 0,1 9-55 0 0,-1-5 53 0 0,0-1 0 0 0,1 1 0 0 0,0 0 0 0 0,0-1 0 0 0,0 1 0 0 0,1-1 0 0 0,0 0-1 0 0,0 1 1 0 0,1-1 0 0 0,5 10 0 0 0,-4-9 19 0 0,1-1 0 0 0,-1 0 0 0 0,1 0 0 0 0,0 0 0 0 0,9 7 0 0 0,-13-12 9 0 0,1 1-1 0 0,0-1 1 0 0,0 1 0 0 0,0-1-1 0 0,0 0 1 0 0,0 1-1 0 0,1-1 1 0 0,-1 0-1 0 0,0-1 1 0 0,1 1-1 0 0,-1 0 1 0 0,4 0 0 0 0,-5-1-6 0 0,-1-1 0 0 0,0 1 0 0 0,0 0 0 0 0,1-1-1 0 0,-1 1 1 0 0,0-1 0 0 0,0 1 0 0 0,0-1 0 0 0,0 1 0 0 0,1 0 0 0 0,-1-1 0 0 0,0 1 0 0 0,0-1 0 0 0,0 1 0 0 0,0-1 0 0 0,0 1 0 0 0,0-1 0 0 0,0 1 0 0 0,0-1 0 0 0,-1 0 0 0 0,0-10 41 0 0,1 9-33 0 0,-1 0-1 0 0,1 0 0 0 0,0 0 0 0 0,0-1 1 0 0,0 1-1 0 0,0 0 0 0 0,1-3 0 0 0,-1 3 19 0 0,1-1 0 0 0,-1 1-1 0 0,0-1 1 0 0,0 1-1 0 0,-1-5 1 0 0,-3-12 34 0 0,2-1 1 0 0,0 1-1 0 0,1 0 1 0 0,0-1-1 0 0,2 1 1 0 0,0-1-1 0 0,8-32 1 0 0,-8 44-92 0 0,1 1 1 0 0,0-1-1 0 0,1 1 0 0 0,-1 0 1 0 0,1 0-1 0 0,1 0 1 0 0,0 0-1 0 0,0 1 0 0 0,0-1 1 0 0,0 1-1 0 0,1 0 1 0 0,0 1-1 0 0,0-1 0 0 0,8-5 1 0 0,-8 7-50 0 0,-4 2-148 0 0,1 1-1 0 0,0-1 0 0 0,0 1 1 0 0,0-1-1 0 0,0 1 0 0 0,0 0 0 0 0,0 0 1 0 0,0 0-1 0 0,1 0 0 0 0,-1 0 1 0 0,0 0-1 0 0,1 1 0 0 0,3-2 1 0 0,-4 5-673 0 0,-2-3 759 0 0,0 1 0 0 0,0 0 0 0 0,0-1 0 0 0,1 1 0 0 0,-1 0 0 0 0,0-1 0 0 0,0 1 0 0 0,0 0 0 0 0,0-1 0 0 0,0 1 0 0 0,0-1 0 0 0,0 1 0 0 0,0 0 0 0 0,-1-1 0 0 0,1 1 0 0 0,0 0 1 0 0,0-1-1 0 0,0 1 0 0 0,-1-1 0 0 0,1 1 0 0 0,-1 0 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44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63 1984 0 0,'-15'-7'8342'0'0,"12"6"-8266"0"0,3 4-62 0 0,-1-1 0 0 0,0 0 0 0 0,0 0 0 0 0,0 0 0 0 0,-1 0 0 0 0,1 0-1 0 0,0 0 1 0 0,-1 0 0 0 0,-3 3 0 0 0,1-1-3 0 0,1 1 25 0 0,1 0 0 0 0,-1 0 0 0 0,1 0 0 0 0,-1 0 0 0 0,2 0 0 0 0,-1 1 0 0 0,-1 6 0 0 0,1-4 28 0 0,0-1-1 0 0,-6 12 0 0 0,-40 87 1646 0 0,48-106-1685 0 0,0-6 344 0 0,1-9-310 0 0,3-9 85 0 0,-1 11-168 0 0,-1 0-1 0 0,0-17 1 0 0,-1 6-148 0 0,0 1 0 0 0,2-1 1 0 0,1 1-1 0 0,7-29 0 0 0,-9 47 193 0 0,-2 3-55 0 0,0 1 0 0 0,1-1 0 0 0,-1 1 0 0 0,1-1 0 0 0,-1 0 0 0 0,1 1 1 0 0,0-1-1 0 0,-1 1 0 0 0,1-1 0 0 0,1-1 0 0 0,-1 3-76 0 0,8 9-706 0 0,-9-8 838 0 0,0 0 1 0 0,-1 0 0 0 0,1 0 0 0 0,-1 0-1 0 0,1 0 1 0 0,-1 0 0 0 0,0 0 0 0 0,0 0-1 0 0,1 0 1 0 0,-1 0 0 0 0,0 0 0 0 0,0 0-1 0 0,0 0 1 0 0,0 0 0 0 0,-1 0 0 0 0,-9 11 71 0 0,-9 18 31 0 0,13-19-95 0 0,-9 15 0 0 0,11-17 3 0 0,1 1 0 0 0,0 0 0 0 0,0 0 1 0 0,1 0-1 0 0,1 0 0 0 0,0 1 1 0 0,0-1-1 0 0,0 18 0 0 0,5-13 41 0 0,-2-9 633 0 0,-7-14-235 0 0,3 3-433 0 0,0 1 1 0 0,0-1 0 0 0,1 1-1 0 0,-1-1 1 0 0,1 0-1 0 0,1 0 1 0 0,-1 0-1 0 0,1 0 1 0 0,0-1 0 0 0,0 1-1 0 0,0 0 1 0 0,0-10-1 0 0,1 11-63 0 0,1 0 0 0 0,-1 0 0 0 0,1 0 0 0 0,0 1 0 0 0,0-1 0 0 0,0 0 0 0 0,0 0 0 0 0,1 1 0 0 0,-1-1 0 0 0,1 1 0 0 0,0 0 0 0 0,0-1-1 0 0,0 1 1 0 0,1 0 0 0 0,-1 0 0 0 0,1 0 0 0 0,0 0 0 0 0,3-2 0 0 0,18-12-88 0 0,-18 13 98 0 0,0 0 0 0 0,0-1 1 0 0,0 1-1 0 0,0-1 0 0 0,6-7 1 0 0,-11 10 24 0 0,0 1 1 0 0,0 0 0 0 0,0-1-1 0 0,0 1 1 0 0,0-1-1 0 0,-1 0 1 0 0,1 1 0 0 0,0-1-1 0 0,-1 0 1 0 0,1-2-1 0 0,0 4-7 0 0,-1 0 0 0 0,0-1 0 0 0,0 1 0 0 0,-1 0 0 0 0,1-1 0 0 0,0 1 0 0 0,0-1 0 0 0,0 1 0 0 0,0 0 0 0 0,0-1 0 0 0,0 1 0 0 0,0 0-1 0 0,-1-1 1 0 0,1 1 0 0 0,0 0 0 0 0,0-1 0 0 0,0 1 0 0 0,-1 0 0 0 0,1 0 0 0 0,0-1 0 0 0,-1 1 0 0 0,0-1-9 0 0,1 1 1 0 0,-1-1-1 0 0,0 1 1 0 0,0 0-1 0 0,0-1 1 0 0,0 1-1 0 0,0 0 1 0 0,0 0-1 0 0,0-1 1 0 0,0 1-1 0 0,-1 0 0 0 0,-2 0-29 0 0,0 1 0 0 0,0-1 0 0 0,0 1-1 0 0,0-1 1 0 0,0 1 0 0 0,0 0 0 0 0,0 1-1 0 0,0-1 1 0 0,1 1 0 0 0,-1 0 0 0 0,0 0-1 0 0,1 0 1 0 0,0 0 0 0 0,-1 0 0 0 0,1 1-1 0 0,0 0 1 0 0,0-1 0 0 0,-4 7 0 0 0,1-2 5 0 0,0 0-1 0 0,1 0 1 0 0,0 1 0 0 0,1 0 0 0 0,-1 0 0 0 0,2 0 0 0 0,-5 13 0 0 0,4-10 17 0 0,1 1 1 0 0,0 0-1 0 0,1 0 1 0 0,0 0-1 0 0,0 23 1 0 0,3-32 33 0 0,-1 1 0 0 0,1-1 0 0 0,0 0 0 0 0,0 0 1 0 0,0 0-1 0 0,1 0 0 0 0,1 5 0 0 0,-1-5 505 0 0,-3-17 285 0 0,4-36-668 0 0,-1 34-112 0 0,-1-1 1 0 0,-3-27-1 0 0,2 40-19 0 0,-1-1-40 0 0,1 1 1 0 0,-1 0-1 0 0,1 0 1 0 0,1-8 0 0 0,-1 11 12 0 0,1-1 0 0 0,-1 1 0 0 0,1 0 0 0 0,-1-1 0 0 0,1 1 0 0 0,-1 0 0 0 0,1-1 1 0 0,0 1-1 0 0,-1 0 0 0 0,1 0 0 0 0,0 0 0 0 0,0 0 0 0 0,0-1 0 0 0,0 1 0 0 0,0 1 0 0 0,0-1 0 0 0,3-2 1 0 0,0 0-61 0 0,0 1 0 0 0,1-1 1 0 0,-1 1-1 0 0,1 0 0 0 0,-1 0 0 0 0,1 0 1 0 0,0 1-1 0 0,0-1 0 0 0,0 1 1 0 0,0 1-1 0 0,0-1 0 0 0,8 0 1 0 0,-13 1-29 0 0,1 0 1 0 0,-1 1-1 0 0,0-1 0 0 0,1 0 1 0 0,-1 0-1 0 0,0 0 1 0 0,1 0-1 0 0,-1 1 1 0 0,0-1-1 0 0,1 0 0 0 0,-1 0 1 0 0,0 1-1 0 0,1-1 1 0 0,-1 0-1 0 0,0 1 1 0 0,0-1-1 0 0,1 1 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50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58 135 2913 0 0,'-1'3'468'0'0,"0"-1"0"0"0,0 1 1 0 0,0 0-1 0 0,0 0 0 0 0,0-1 0 0 0,1 1 1 0 0,0 0-1 0 0,-1 0 0 0 0,1 0 1 0 0,0 3-1 0 0,5 32 288 0 0,-2-15-282 0 0,9 61 898 0 0,-6-48-810 0 0,-3-22-248 0 0,7 25-1 0 0,-8-33-226 0 0,1 0 0 0 0,-1 0-1 0 0,1 0 1 0 0,0-1-1 0 0,1 1 1 0 0,6 7 642 0 0,-11-17-494 0 0,-1-5-76 0 0,-73-172 626 0 0,46 86-745 0 0,26 80-29 0 0,0 0-1 0 0,1 0 0 0 0,1 0 1 0 0,1-23-1 0 0,0 35-25 0 0,0 0 0 0 0,0 1 0 0 0,1-1 0 0 0,-1 0 0 0 0,1 1 0 0 0,0-1 0 0 0,0 1 0 0 0,0-1 0 0 0,0 1 0 0 0,0-1 0 0 0,0 1 0 0 0,1 0 0 0 0,-1 0 0 0 0,1 0 0 0 0,0-1 0 0 0,-1 1 0 0 0,4-2 0 0 0,-2 2-7 0 0,0 0-1 0 0,0 0 0 0 0,0 0 1 0 0,1 1-1 0 0,-1-1 1 0 0,0 1-1 0 0,1 0 0 0 0,-1 0 1 0 0,1 0-1 0 0,0 0 0 0 0,4 0 1 0 0,2 1-10 0 0,1 0 0 0 0,-1 0 0 0 0,0 1 0 0 0,0 0 0 0 0,1 1 0 0 0,-1 0 0 0 0,0 1 0 0 0,10 3 0 0 0,-9-1 42 0 0,-1-1 0 0 0,1 1 1 0 0,-1 1-1 0 0,1 0 1 0 0,-2 0-1 0 0,1 1 0 0 0,-1 0 1 0 0,0 1-1 0 0,0 0 1 0 0,-1 0-1 0 0,0 1 0 0 0,-1 0 1 0 0,1 0-1 0 0,5 12 1 0 0,-11-18 10 0 0,0 0 1 0 0,-1 0-1 0 0,1 0 1 0 0,-1 0-1 0 0,1 0 1 0 0,-1 1-1 0 0,0-1 1 0 0,-1 0-1 0 0,2 6 1 0 0,-2-7 39 0 0,-1 0 1 0 0,1 0 0 0 0,0 0 0 0 0,-1 0 0 0 0,1 0 0 0 0,-1 0 0 0 0,1 0 0 0 0,-1 0 0 0 0,0-1 0 0 0,0 1-1 0 0,0 0 1 0 0,0 0 0 0 0,0-1 0 0 0,0 1 0 0 0,-1-1 0 0 0,1 1 0 0 0,-1-1 0 0 0,-1 2 0 0 0,-5 4 65 0 0,0-1 0 0 0,-1 1 0 0 0,0-2 0 0 0,0 1 0 0 0,0-1 0 0 0,-1-1 1 0 0,-15 6-1 0 0,0-2-45 0 0,-50 8 0 0 0,71-16-163 0 0,-3 2-159 0 0,1-1 0 0 0,0 0 0 0 0,0-1 0 0 0,0 1 0 0 0,-1-1-1 0 0,1 0 1 0 0,0-1 0 0 0,-8-1 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50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46 137 3257 0 0,'26'30'2074'0'0,"-19"-23"-1162"0"0,-1 0 0 0 0,1 1-1 0 0,9 16 1 0 0,-15-24-842 0 0,-1 1-1 0 0,0-1 1 0 0,0 0-1 0 0,1 1 1 0 0,-1-1 0 0 0,0 0-1 0 0,0 1 1 0 0,0-1-1 0 0,0 0 1 0 0,0 1-1 0 0,0-1 1 0 0,1 0 0 0 0,-1 1-1 0 0,0-1 1 0 0,0 1-1 0 0,0-1 1 0 0,0 0 0 0 0,0 1-1 0 0,0-1 1 0 0,-1 0-1 0 0,1 1 1 0 0,0-1 0 0 0,0 1-1 0 0,0-1 9 0 0,-1 0-1 0 0,1 0 0 0 0,0 1 0 0 0,0-1 0 0 0,-1 0 1 0 0,1 0-1 0 0,0 0 0 0 0,-1 0 0 0 0,1 0 1 0 0,0 0-1 0 0,0 0 0 0 0,-1 0 0 0 0,1 0 1 0 0,0 0-1 0 0,-1 0 0 0 0,1 0 0 0 0,0 0 1 0 0,-1 0-1 0 0,1 0 0 0 0,-1 0 0 0 0,-1 0 165 0 0,0-1-1 0 0,0 0 1 0 0,-1 0-1 0 0,1 1 0 0 0,0-1 1 0 0,-2-2-1 0 0,-5-5 66 0 0,0 0-1 0 0,1 0 1 0 0,0-1-1 0 0,1 0 0 0 0,0 0 1 0 0,0-1-1 0 0,1 0 1 0 0,-6-12-1 0 0,10 19-299 0 0,0-1 0 0 0,1-1 1 0 0,-1 1-1 0 0,1 0 0 0 0,0 0 0 0 0,0-1 0 0 0,0 1 0 0 0,0 0 0 0 0,1-1 0 0 0,0 1 0 0 0,0-1 0 0 0,0 1 0 0 0,1-6 0 0 0,-1 8-50 0 0,1-1-1 0 0,0 1 1 0 0,-1-1-1 0 0,1 1 1 0 0,0 0-1 0 0,0 0 1 0 0,0-1-1 0 0,1 1 1 0 0,-1 0-1 0 0,0 0 1 0 0,1 0-1 0 0,0 0 1 0 0,-1 0 0 0 0,1 1-1 0 0,0-1 1 0 0,0 0-1 0 0,0 1 1 0 0,0-1-1 0 0,0 1 1 0 0,0 0-1 0 0,0 0 1 0 0,1 0-1 0 0,-1 0 1 0 0,3-1-1 0 0,8-1-297 0 0,0 0-1 0 0,0 1 1 0 0,0 0 0 0 0,17 0 0 0 0,-15 2-3072 0 0,25 4 0 0 0,-23-2 1464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51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6449 0 0,'1'4'179'0'0,"0"-1"0"0"0,1 1-1 0 0,0 0 1 0 0,0 0 0 0 0,0-1-1 0 0,0 1 1 0 0,1-1 0 0 0,-1 1-1 0 0,1-1 1 0 0,0 0 0 0 0,5 4-1 0 0,-2-3-46 0 0,0 0 0 0 0,-1 0-1 0 0,1-1 1 0 0,1 1 0 0 0,-1-2-1 0 0,10 4 1 0 0,2-1 94 0 0,1-1-1 0 0,-1-1 0 0 0,1 0 1 0 0,23-1-1 0 0,-37-1-113 0 0,0-1 0 0 0,1 0-1 0 0,-1-1 1 0 0,0 0-1 0 0,1 1 1 0 0,-1-2 0 0 0,0 1-1 0 0,7-3 1 0 0,-11 3-13 0 0,1 1-1 0 0,0-1 1 0 0,-1 0 0 0 0,1 0 0 0 0,-1 0 0 0 0,1 0-1 0 0,-1-1 1 0 0,0 1 0 0 0,1 0 0 0 0,-1 0-1 0 0,0-1 1 0 0,0 1 0 0 0,0-1 0 0 0,0 1-1 0 0,0-1 1 0 0,0 0 0 0 0,-1 1 0 0 0,1-1 0 0 0,0 0-1 0 0,-1 1 1 0 0,1-1 0 0 0,-1 0 0 0 0,0 0-1 0 0,0 1 1 0 0,1-1 0 0 0,-1 0 0 0 0,-1-3-1 0 0,1-1 89 0 0,-2 0 0 0 0,1 0 0 0 0,-1 0 0 0 0,1 0 0 0 0,-2 0 0 0 0,1 1 0 0 0,-1-1 0 0 0,1 1 0 0 0,-2-1 0 0 0,1 1 0 0 0,0 0 0 0 0,-1 0 0 0 0,0 1 0 0 0,0-1 0 0 0,-10-7 0 0 0,7 6-188 0 0,0 1 1 0 0,0 0-1 0 0,0 0 0 0 0,-1 0 1 0 0,0 1-1 0 0,1 0 1 0 0,-2 1-1 0 0,1 0 0 0 0,0 0 1 0 0,-15-2-1 0 0,16 4-139 0 0,0 0-1 0 0,0 1 1 0 0,0 0 0 0 0,0 0 0 0 0,1 1-1 0 0,-13 2 1 0 0,17-3-27 0 0,-1 1-1 0 0,0 0 1 0 0,1 0-1 0 0,-1 0 1 0 0,1 0-1 0 0,-1 0 1 0 0,1 0-1 0 0,-1 1 1 0 0,1-1-1 0 0,0 1 1 0 0,0 0-1 0 0,0 0 1 0 0,0 0-1 0 0,0 0 1 0 0,0 0-1 0 0,0 0 1 0 0,1 0-1 0 0,-1 0 1 0 0,-1 4-1 0 0,3-4-125 0 0,-1-1-1 0 0,1 1 0 0 0,0-1 0 0 0,-1 1 1 0 0,1-1-1 0 0,0 1 0 0 0,0-1 0 0 0,0 1 0 0 0,0-1 1 0 0,1 1-1 0 0,-1-1 0 0 0,0 1 0 0 0,1-1 0 0 0,-1 1 1 0 0,1-1-1 0 0,-1 0 0 0 0,1 1 0 0 0,-1-1 1 0 0,1 0-1 0 0,0 1 0 0 0,0-1 0 0 0,0 0 0 0 0,1 2 1 0 0,9 7-89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51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39 5337 0 0,'-1'-1'88'0'0,"0"1"1"0"0,0 0-1 0 0,1 0 0 0 0,-1 0 0 0 0,0 0 0 0 0,1 0 0 0 0,-1 0 1 0 0,0 0-1 0 0,1 1 0 0 0,-1-1 0 0 0,0 0 0 0 0,0 0 1 0 0,1 1-1 0 0,-1-1 0 0 0,1 0 0 0 0,-1 0 0 0 0,0 1 1 0 0,1-1-1 0 0,-1 1 0 0 0,1-1 0 0 0,-1 1 0 0 0,1-1 0 0 0,-1 1 1 0 0,1-1-1 0 0,-1 1 0 0 0,0 0 0 0 0,1 0-2 0 0,0 1 0 0 0,0-1 1 0 0,0 0-1 0 0,-1 1 0 0 0,1-1 0 0 0,1 1 0 0 0,-1-1 0 0 0,0 1 0 0 0,0-1 0 0 0,0 0 1 0 0,1 1-1 0 0,0 1 0 0 0,3 6 156 0 0,0 1 1 0 0,0-1-1 0 0,1 0 0 0 0,1 0 0 0 0,-1-1 1 0 0,11 13-1 0 0,-7-11-26 0 0,-1 1-21 0 0,1-1 0 0 0,1 0-1 0 0,-1-1 1 0 0,2 0 0 0 0,-1 0 0 0 0,1-1-1 0 0,20 11 1 0 0,-29-19-114 0 0,-1 1-1 0 0,1 0 1 0 0,0 0-1 0 0,-1-1 1 0 0,1 1 0 0 0,0-1-1 0 0,-1 1 1 0 0,1-1 0 0 0,0 0-1 0 0,-1 1 1 0 0,1-1-1 0 0,0 0 1 0 0,0 0 0 0 0,-1 0-1 0 0,1-1 1 0 0,0 1-1 0 0,-1 0 1 0 0,1-1 0 0 0,0 1-1 0 0,2-2 1 0 0,-2 1 49 0 0,0-1 1 0 0,0 1-1 0 0,0-1 0 0 0,-1 1 1 0 0,1-1-1 0 0,-1 0 1 0 0,1 1-1 0 0,-1-1 0 0 0,0 0 1 0 0,1 0-1 0 0,-1 0 1 0 0,0 0-1 0 0,0 0 0 0 0,1-5 1 0 0,-1 1 16 0 0,1 1 1 0 0,-1-1 0 0 0,-1-1-1 0 0,1 1 1 0 0,-1 0 0 0 0,0 0-1 0 0,0 0 1 0 0,-1 0 0 0 0,0 0 0 0 0,0 0-1 0 0,0 0 1 0 0,-1 0 0 0 0,0 1-1 0 0,-4-11 1 0 0,-5-6-404 0 0,0 0 1 0 0,-18-24-1 0 0,26 42-77 0 0,2 3 45 0 0,0 0 1 0 0,0 0 0 0 0,0 0 0 0 0,0 0-1 0 0,1 0 1 0 0,-1-1 0 0 0,1 1 0 0 0,-1 0-1 0 0,0-2 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46 146 5553 0 0,'2'12'596'0'0,"1"0"0"0"0,1 0 0 0 0,-1 0 0 0 0,2 0-1 0 0,0-1 1 0 0,0 1 0 0 0,1-1 0 0 0,0-1 0 0 0,16 18 3413 0 0,-24-31-3793 0 0,-4-2 46 0 0,-9-10 159 0 0,1 0 0 0 0,0-1 0 0 0,-22-33-1 0 0,33 44-425 0 0,0-1 0 0 0,0 1 0 0 0,1-1 0 0 0,0 0 0 0 0,0 0 0 0 0,0 0 0 0 0,-1-10 0 0 0,3 12-14 0 0,0 0 1 0 0,0-1-1 0 0,0 1 0 0 0,1 0 1 0 0,-1 0-1 0 0,1 0 0 0 0,0 0 1 0 0,0 0-1 0 0,0 0 1 0 0,1 0-1 0 0,0 0 0 0 0,3-6 1 0 0,-3 7-20 0 0,1 0 0 0 0,-1-1 1 0 0,1 1-1 0 0,0 0 0 0 0,1 0 1 0 0,-1 0-1 0 0,0 1 0 0 0,1-1 1 0 0,-1 1-1 0 0,6-3 1 0 0,0 1-120 0 0,1 0 0 0 0,-1 0 0 0 0,14-3 0 0 0,-10 5-985 0 0,1 0 0 0 0,0 1 0 0 0,19 0 0 0 0,-1 1-1473 0 0,-18-1 509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6:5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2 179 6657 0 0,'0'1'206'0'0,"-1"0"0"0"0,1 0 0 0 0,0 0 0 0 0,0-1 0 0 0,0 1-1 0 0,0 0 1 0 0,-1 0 0 0 0,1 0 0 0 0,0 0 0 0 0,1 0-1 0 0,-1 0 1 0 0,0 0 0 0 0,0 0 0 0 0,0-1 0 0 0,1 1-1 0 0,-1 0 1 0 0,0 0 0 0 0,1 0 0 0 0,-1 0 0 0 0,0-1 0 0 0,2 2-1 0 0,11 17 989 0 0,-9-15-1057 0 0,0 0 0 0 0,0-1 0 0 0,0 1 1 0 0,0-1-1 0 0,1 0 0 0 0,-1 0 0 0 0,1 0 1 0 0,0 0-1 0 0,0-1 0 0 0,0 0 0 0 0,0 0 1 0 0,0 0-1 0 0,1-1 0 0 0,-1 0 0 0 0,7 1 1 0 0,-5-1 12 0 0,1-1 1 0 0,-1 0 0 0 0,1-1 0 0 0,-1 0-1 0 0,1 0 1 0 0,-1 0 0 0 0,0-1 0 0 0,1 0-1 0 0,-1-1 1 0 0,10-4 0 0 0,-9 3-39 0 0,-1 1 1 0 0,0-1-1 0 0,0-1 1 0 0,0 1-1 0 0,-1-1 1 0 0,1-1 0 0 0,8-8-1 0 0,-13 11-50 0 0,0 1 1 0 0,0-1-1 0 0,0 0 1 0 0,-1 1-1 0 0,1-1 1 0 0,-1 0-1 0 0,1 0 1 0 0,-1 0-1 0 0,0 0 0 0 0,0-1 1 0 0,-1 1-1 0 0,1 0 1 0 0,0 0-1 0 0,-1 0 1 0 0,0-1-1 0 0,0 1 0 0 0,0 0 1 0 0,0-1-1 0 0,0 1 1 0 0,-1 0-1 0 0,-1-5 1 0 0,0 1 50 0 0,-1 0 0 0 0,0 0 0 0 0,-1 0 0 0 0,1 0 0 0 0,-1 1 0 0 0,-1-1 1 0 0,1 1-1 0 0,-1 0 0 0 0,0 0 0 0 0,0 1 0 0 0,-1-1 0 0 0,-12-8 0 0 0,13 10-138 0 0,-1 0 0 0 0,0 0 0 0 0,-1 1 0 0 0,1-1-1 0 0,-1 2 1 0 0,0-1 0 0 0,1 1 0 0 0,-1-1-1 0 0,0 2 1 0 0,0-1 0 0 0,-1 1 0 0 0,1 0-1 0 0,-13 1 1 0 0,16 0-20 0 0,-1 0-1 0 0,1 1 1 0 0,0 0-1 0 0,0 0 1 0 0,0 0-1 0 0,0 0 0 0 0,0 1 1 0 0,0-1-1 0 0,0 1 1 0 0,0 0-1 0 0,1 0 1 0 0,-1 1-1 0 0,1-1 1 0 0,0 1-1 0 0,-4 3 1 0 0,5-4-5 0 0,0 1 1 0 0,0 0-1 0 0,0 0 1 0 0,0 0 0 0 0,0 0-1 0 0,0 0 1 0 0,1 1-1 0 0,0-1 1 0 0,-1 0 0 0 0,1 1-1 0 0,1-1 1 0 0,-1 1-1 0 0,0-1 1 0 0,1 1 0 0 0,0-1-1 0 0,0 1 1 0 0,0 6 0 0 0,1-3 38 0 0,1 0 1 0 0,-1-1 0 0 0,1 1 0 0 0,0-1-1 0 0,1 0 1 0 0,0 0 0 0 0,0 0 0 0 0,0 0-1 0 0,0 0 1 0 0,1 0 0 0 0,0-1 0 0 0,0 0-1 0 0,1 0 1 0 0,0 0 0 0 0,0 0 0 0 0,0-1-1 0 0,0 0 1 0 0,0 0 0 0 0,1 0 0 0 0,0 0-1 0 0,0-1 1 0 0,0 0 0 0 0,6 2 0 0 0,-5-3 45 0 0,0 1 0 0 0,0-1 1 0 0,0 0-1 0 0,0-1 1 0 0,0 0-1 0 0,1 0 1 0 0,-1-1-1 0 0,0 0 1 0 0,12-1-1 0 0,-14 1 5 0 0,1-2-1 0 0,-1 1 0 0 0,1 0 1 0 0,-1-1-1 0 0,0 0 0 0 0,1 0 1 0 0,-1-1-1 0 0,0 1 0 0 0,0-1 1 0 0,-1 0-1 0 0,1-1 0 0 0,8-6 1 0 0,-11 8-4 0 0,0-1 0 0 0,0 1 0 0 0,-1 0 0 0 0,1-1 0 0 0,0 1 0 0 0,-1-1 1 0 0,1 0-1 0 0,-1 1 0 0 0,0-1 0 0 0,1-3 0 0 0,0-2 84 0 0,0-1 0 0 0,0-10-1 0 0,-2 18-118 0 0,-1-9-202 0 0,2 16-505 0 0,0-2 677 0 0,0 0-1 0 0,1 0 1 0 0,-1-1 0 0 0,1 1-1 0 0,0-1 1 0 0,0 0-1 0 0,4 6 1 0 0,0-2-1 0 0,0 0 0 0 0,9 8 0 0 0,-10-12 75 0 0,-1 0 0 0 0,1 0 0 0 0,0 0 0 0 0,0-1 0 0 0,0 1 0 0 0,0-1 0 0 0,0-1 0 0 0,1 1 0 0 0,8 1 0 0 0,-6-2-491 0 0,-1 0 0 0 0,12 0 1 0 0,-13-1-1182 0 0,-1 0 1 0 0,1-1-1 0 0,8-1 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2 323 1520 0 0,'-2'-1'10635'0'0,"11"-3"-10240"0"0,0-1 1 0 0,-1 0-1 0 0,0-1 1 0 0,0 0 0 0 0,0 0-1 0 0,-1 0 1 0 0,7-9-1 0 0,1-1-292 0 0,-1-1 1 0 0,13-21-1 0 0,-17 23-52 0 0,-1-1 1 0 0,0 0 0 0 0,-1-1-1 0 0,0 0 1 0 0,-2 0 0 0 0,0-1-1 0 0,4-21 1 0 0,-9 36-42 0 0,-1-1 0 0 0,0 0 0 0 0,1 1 0 0 0,-1-1-1 0 0,-1 1 1 0 0,1-1 0 0 0,0 0 0 0 0,-1 1 0 0 0,-1-5 0 0 0,2 8-125 0 0,0 0-75 0 0,0-1 174 0 0,0 1 0 0 0,0 0 1 0 0,0 0-1 0 0,0 0 0 0 0,0 0 0 0 0,0 0 1 0 0,0 0-1 0 0,-1 0 0 0 0,1-1 1 0 0,0 1-1 0 0,0 0 0 0 0,0 0 0 0 0,0 0 1 0 0,0 0-1 0 0,0 0 0 0 0,0 0 0 0 0,0 0 1 0 0,0 0-1 0 0,0 0 0 0 0,-1 0 0 0 0,1-1 1 0 0,0 1-1 0 0,0 0 0 0 0,0 0 0 0 0,0 0 1 0 0,0 0-1 0 0,0 0 0 0 0,0 0 0 0 0,-1 0 1 0 0,1 0-1 0 0,0 0 0 0 0,0 0 0 0 0,0 0 1 0 0,0 0-1 0 0,0 0 0 0 0,0 0 1 0 0,0 0-1 0 0,-1 0 0 0 0,1 0 0 0 0,0 0 1 0 0,0 0-1 0 0,0 0 0 0 0,0 0 0 0 0,0 0 1 0 0,0 0-1 0 0,0 1 0 0 0,-1-1 0 0 0,1 0 1 0 0,0 0-1 0 0,0 0 0 0 0,-4 9-311 0 0,-1 11 191 0 0,-12 144 241 0 0,16-152-89 0 0,1 1 1 0 0,0 0-1 0 0,1 0 0 0 0,4 21 0 0 0,-4-33-37 0 0,-1 1-1 0 0,0-1 0 0 0,1 1 1 0 0,-1-1-1 0 0,1 1 0 0 0,0-1 0 0 0,0 1 1 0 0,-1-1-1 0 0,1 0 0 0 0,0 1 1 0 0,0-1-1 0 0,0 0 0 0 0,0 0 0 0 0,0 1 1 0 0,1-1-1 0 0,-1 0 0 0 0,0 0 0 0 0,1 0 1 0 0,-1-1-1 0 0,0 1 0 0 0,1 0 1 0 0,-1 0-1 0 0,1-1 0 0 0,-1 1 0 0 0,1-1 1 0 0,-1 1-1 0 0,3-1 0 0 0,-2 1-438 0 0,1-1-1 0 0,0 0 1 0 0,-1 0 0 0 0,1-1-1 0 0,0 1 1 0 0,0 0-1 0 0,-1-1 1 0 0,1 0-1 0 0,-1 1 1 0 0,1-1 0 0 0,0 0-1 0 0,-1-1 1 0 0,0 1-1 0 0,1 0 1 0 0,2-3-1 0 0,2-1-3255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12 160 3521 0 0,'0'0'151'0'0,"-1"0"0"0"0,1 0-1 0 0,-1 0 1 0 0,1 0 0 0 0,-1 0 0 0 0,1 0 0 0 0,-1 0 0 0 0,1 0 0 0 0,0 1 0 0 0,-1-1 0 0 0,1 0-1 0 0,-1 0 1 0 0,1 0 0 0 0,0 1 0 0 0,-1-1 0 0 0,1 0 0 0 0,0 0 0 0 0,-1 1 0 0 0,1-1-1 0 0,0 0 1 0 0,-1 1 0 0 0,1-1 0 0 0,0 0 0 0 0,-1 1 0 0 0,1-1 0 0 0,0 1 0 0 0,-1 0-13 0 0,1 0 0 0 0,0 0 0 0 0,0 0-1 0 0,0 0 1 0 0,-1 0 0 0 0,1 0 0 0 0,0 0 0 0 0,0 0 0 0 0,0 0 0 0 0,1 0 0 0 0,-1 1 0 0 0,1 2-36 0 0,0-1 1 0 0,0 0-1 0 0,0 1 1 0 0,0-1-1 0 0,1 0 1 0 0,1 3-1 0 0,-2-4-66 0 0,0 0 0 0 0,1 0 0 0 0,-1-1 0 0 0,1 1 0 0 0,-1 0-1 0 0,1-1 1 0 0,-1 1 0 0 0,1-1 0 0 0,0 1 0 0 0,0-1-1 0 0,-1 0 1 0 0,1 0 0 0 0,0 0 0 0 0,0 0 0 0 0,0 0-1 0 0,1 0 1 0 0,-1-1 0 0 0,0 1 0 0 0,0 0 0 0 0,0-1-1 0 0,0 0 1 0 0,1 0 0 0 0,-1 0 0 0 0,0 0 0 0 0,0 0 0 0 0,1 0-1 0 0,-1 0 1 0 0,0-1 0 0 0,0 1 0 0 0,0-1 0 0 0,0 1-1 0 0,1-1 1 0 0,2-2 0 0 0,0 1 80 0 0,0-1-1 0 0,0 0 1 0 0,-1-1 0 0 0,0 1 0 0 0,1-1-1 0 0,-1 0 1 0 0,-1 0 0 0 0,1 0 0 0 0,0 0-1 0 0,-1 0 1 0 0,0-1 0 0 0,4-8-1 0 0,-5 9-24 0 0,0 1-1 0 0,-1-1 1 0 0,1 1-1 0 0,-1-1 1 0 0,0 0-1 0 0,0 1 1 0 0,0-1-1 0 0,0 0 1 0 0,-1 0-1 0 0,0 0 0 0 0,0 1 1 0 0,0-1-1 0 0,0 0 1 0 0,0 0-1 0 0,-1 0 1 0 0,1 1-1 0 0,-3-5 1 0 0,1-1-23 0 0,-1-1 221 0 0,0 1-1 0 0,0-1 1 0 0,-1 1 0 0 0,-8-15-1 0 0,11 23-277 0 0,0-1 0 0 0,0 0 0 0 0,-1 0-1 0 0,1 1 1 0 0,0-1 0 0 0,-1 1 0 0 0,1-1 0 0 0,-1 1 0 0 0,0 0-1 0 0,1-1 1 0 0,-1 1 0 0 0,0 0 0 0 0,0 0 0 0 0,1 0 0 0 0,-1 0-1 0 0,0 1 1 0 0,0-1 0 0 0,0 0 0 0 0,0 1 0 0 0,0 0 0 0 0,0-1-1 0 0,0 1 1 0 0,-1 0 0 0 0,1 0 0 0 0,0 0 0 0 0,0 0 0 0 0,0 0-1 0 0,0 1 1 0 0,-2 0 0 0 0,1-1-59 0 0,1 1-1 0 0,-1 0 1 0 0,1 0 0 0 0,-1 1-1 0 0,1-1 1 0 0,-1 0 0 0 0,1 1-1 0 0,0 0 1 0 0,0-1-1 0 0,-1 1 1 0 0,1 0 0 0 0,1 0-1 0 0,-1 0 1 0 0,0 0 0 0 0,0 1-1 0 0,1-1 1 0 0,-1 0 0 0 0,1 1-1 0 0,0-1 1 0 0,0 1-1 0 0,0-1 1 0 0,0 1 0 0 0,0 0-1 0 0,0-1 1 0 0,1 1 0 0 0,-1 0-1 0 0,1 5 1 0 0,0-1-254 0 0,-1 0 0 0 0,2 0 0 0 0,-1 0 0 0 0,1 0 1 0 0,0 0-1 0 0,1 0 0 0 0,0 0 0 0 0,0 0 0 0 0,5 11 0 0 0,-4-11-807 0 0,1 0 0 0 0,0-1 0 0 0,0 0 1 0 0,1 1-1 0 0,8 7 0 0 0,-6-7-50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2280 0 0,'5'1'6697'0'0,"4"4"-3983"0"0,5 1-2218 0 0,-4-4-254 0 0,1 0-1 0 0,-1 0 1 0 0,1-1 0 0 0,0 0 0 0 0,17-2 0 0 0,-25 1-183 0 0,0-1 0 0 0,1 0 0 0 0,-1 1 0 0 0,0-1 0 0 0,0 0 0 0 0,0 0 0 0 0,1-1 0 0 0,-1 1 0 0 0,0-1 0 0 0,-1 0 0 0 0,1 1 0 0 0,0-1 0 0 0,0 0 0 0 0,-1-1 0 0 0,1 1 0 0 0,-1 0 0 0 0,0-1 0 0 0,0 1 0 0 0,0-1 0 0 0,0 0 0 0 0,0 0 0 0 0,1-3 0 0 0,-1 2 81 0 0,0-1-1 0 0,-1 0 0 0 0,1 0 1 0 0,-1 1-1 0 0,0-1 1 0 0,-1 0-1 0 0,1 0 0 0 0,-1 0 1 0 0,0 0-1 0 0,0 0 1 0 0,0 0-1 0 0,-1 0 1 0 0,-2-7-1 0 0,1 2 34 0 0,-2 0 0 0 0,1-1 0 0 0,-1 1 0 0 0,-1 1 0 0 0,-6-11 0 0 0,9 17-206 0 0,0 0-1 0 0,0 0 1 0 0,0 0-1 0 0,-1 0 1 0 0,1 1 0 0 0,-1-1-1 0 0,1 1 1 0 0,-1 0-1 0 0,0 0 1 0 0,0 0-1 0 0,0 0 1 0 0,0 0 0 0 0,0 0-1 0 0,-1 1 1 0 0,1 0-1 0 0,0 0 1 0 0,-1 0-1 0 0,1 0 1 0 0,-1 0-1 0 0,-3 0 1 0 0,4 1-78 0 0,0 0 0 0 0,0 0 0 0 0,0 0 0 0 0,0 1-1 0 0,1-1 1 0 0,-1 1 0 0 0,0 0 0 0 0,0-1 0 0 0,1 1 0 0 0,-1 1 0 0 0,1-1 0 0 0,-1 0-1 0 0,1 1 1 0 0,-1-1 0 0 0,1 1 0 0 0,0-1 0 0 0,-1 1 0 0 0,1 0 0 0 0,0 0 0 0 0,0 0-1 0 0,1 0 1 0 0,-1 1 0 0 0,0-1 0 0 0,1 0 0 0 0,-3 5 0 0 0,-4 14-1758 0 0,4-10-110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5441 0 0,'4'0'2609'0'0,"-3"0"-2463"0"0,0 0 1 0 0,-1 0-1 0 0,1 0 1 0 0,-1-1 0 0 0,1 1-1 0 0,0 0 1 0 0,-1 0 0 0 0,1 0-1 0 0,-1 0 1 0 0,1-1 0 0 0,-1 1-1 0 0,1 0 1 0 0,0 0 0 0 0,-1-1-1 0 0,1 1 1 0 0,-1 0-1 0 0,1-1 1 0 0,-1 1 0 0 0,0-1-1 0 0,1 0 1 0 0,7-7 209 0 0,-1-1 0 0 0,0 0 0 0 0,12-21 0 0 0,-16 24-305 0 0,0 0-1 0 0,0 0 0 0 0,-1 0 1 0 0,0-1-1 0 0,0 1 1 0 0,0-1-1 0 0,-1 1 0 0 0,1-9 1 0 0,-2 14-28 0 0,0 0 0 0 0,0 0 1 0 0,0 0-1 0 0,0 0 0 0 0,-1 0 0 0 0,1 0 1 0 0,0 0-1 0 0,0 0 0 0 0,0 0 0 0 0,-1 0 1 0 0,1 0-1 0 0,-1 1 0 0 0,1-1 0 0 0,-1 0 1 0 0,1 0-1 0 0,-1 0 0 0 0,0-1 1 0 0,1 2-83 0 0,-2 5-12 0 0,0 0 1 0 0,1 0 0 0 0,0 0-1 0 0,0 0 1 0 0,0 0 0 0 0,1 0-1 0 0,-1 0 1 0 0,1 0-1 0 0,0 0 1 0 0,1 0 0 0 0,-1 0-1 0 0,3 9 1 0 0,-2-11 93 0 0,0 0 0 0 0,0 0 1 0 0,0-1-1 0 0,0 1 0 0 0,1 0 0 0 0,-1-1 1 0 0,0 1-1 0 0,1-1 0 0 0,0 0 0 0 0,3 4 1 0 0,-3-4-7 0 0,-1-1 0 0 0,1 0 1 0 0,-1 0-1 0 0,1 0 0 0 0,-1 0 1 0 0,1-1-1 0 0,0 1 0 0 0,-1 0 1 0 0,1-1-1 0 0,0 1 1 0 0,0-1-1 0 0,-1 1 0 0 0,1-1 1 0 0,0 0-1 0 0,0 0 0 0 0,0 0 1 0 0,-1 0-1 0 0,4 0 0 0 0,-3-1-1 0 0,0 1 0 0 0,0-1 0 0 0,0 1-1 0 0,0-1 1 0 0,0 0 0 0 0,0 0 0 0 0,-1 0-1 0 0,1 0 1 0 0,0 0 0 0 0,0 0 0 0 0,-1-1-1 0 0,1 1 1 0 0,-1 0 0 0 0,1-1-1 0 0,-1 1 1 0 0,0-1 0 0 0,1 0 0 0 0,-1 1-1 0 0,0-1 1 0 0,0 0 0 0 0,0 0 0 0 0,1-3-1 0 0,0 0 33 0 0,-1 0 0 0 0,1 0-1 0 0,-1 0 1 0 0,0 0-1 0 0,-1 0 1 0 0,1 0 0 0 0,-1-10-1 0 0,-2 8-24 0 0,0 15-190 0 0,-1 17-13 0 0,4-18 167 0 0,0-1 0 0 0,0 1 0 0 0,0-1-1 0 0,1 0 1 0 0,3 9 0 0 0,-4-14 19 0 0,-1 0 1 0 0,1 0 0 0 0,-1 0-1 0 0,1 0 1 0 0,-1 0-1 0 0,1 0 1 0 0,0 0-1 0 0,-1 0 1 0 0,1 0-1 0 0,0 0 1 0 0,0-1 0 0 0,0 1-1 0 0,-1 0 1 0 0,1 0-1 0 0,0-1 1 0 0,0 1-1 0 0,0-1 1 0 0,0 1-1 0 0,0-1 1 0 0,1 1-1 0 0,-1-1 1 0 0,0 1 0 0 0,0-1-1 0 0,0 0 1 0 0,0 0-1 0 0,0 0 1 0 0,0 0-1 0 0,1 0 1 0 0,-1 0-1 0 0,0 0 1 0 0,0 0 0 0 0,0 0-1 0 0,0 0 1 0 0,1 0-1 0 0,-1-1 1 0 0,0 1-1 0 0,0-1 1 0 0,0 1-1 0 0,1-1 1 0 0,1-1 8 0 0,0 0 1 0 0,0 0-1 0 0,0 0 1 0 0,0 0-1 0 0,-1-1 0 0 0,1 1 1 0 0,-1-1-1 0 0,0 0 1 0 0,1 0-1 0 0,-1 1 0 0 0,0-2 1 0 0,-1 1-1 0 0,1 0 1 0 0,2-5-1 0 0,-1-2-10 0 0,1 0 1 0 0,-1 0-1 0 0,2-18 0 0 0,-2 1-265 0 0,-1 0 1 0 0,-3-46-1 0 0,-2 62 193 0 0,2 11-140 0 0,1 7 69 0 0,3 23 290 0 0,9 47-1 0 0,1-5 269 0 0,-11-59-109 0 0,0 0 0 0 0,7 21 591 0 0,-13-47-607 0 0,-2-4-294 0 0,-2 0 0 0 0,0 0 0 0 0,-10-16 0 0 0,2 6 2 0 0,14 24-14 0 0,1 1-7 0 0,0 1-1 0 0,0-1 1 0 0,0 1 0 0 0,0-1-1 0 0,1 1 1 0 0,-1-1-1 0 0,0 1 1 0 0,1-1 0 0 0,-1 0-1 0 0,1 1 1 0 0,0-1 0 0 0,-1-3-1 0 0,2 5-16 0 0,0-1-1 0 0,0 1 1 0 0,0 0 0 0 0,0-1-1 0 0,0 1 1 0 0,1 0-1 0 0,-1 0 1 0 0,0 0 0 0 0,0 0-1 0 0,0 0 1 0 0,0 0 0 0 0,0 0-1 0 0,0 0 1 0 0,0 0-1 0 0,0 1 1 0 0,2-1 0 0 0,0 1-8 0 0,71 5-4693 0 0,-64-6 2231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12 209 6961 0 0,'1'1'183'0'0,"0"0"0"0"0,0 1 0 0 0,0-1-1 0 0,0 0 1 0 0,0 0 0 0 0,0 1-1 0 0,1-1 1 0 0,-1 0 0 0 0,0 0-1 0 0,1 0 1 0 0,-1-1 0 0 0,1 1-1 0 0,-1 0 1 0 0,1 0 0 0 0,-1-1-1 0 0,1 1 1 0 0,-1-1 0 0 0,1 1-1 0 0,0-1 1 0 0,-1 0 0 0 0,1 0-1 0 0,0 0 1 0 0,-1 0 0 0 0,1 0 0 0 0,0 0-1 0 0,-1 0 1 0 0,1 0 0 0 0,0 0-1 0 0,-1-1 1 0 0,4 0 0 0 0,-3-1-146 0 0,1 1 0 0 0,-1 0 1 0 0,1 0-1 0 0,-1-1 1 0 0,0 1-1 0 0,0-1 1 0 0,0 0-1 0 0,0 0 1 0 0,0 0-1 0 0,0 0 1 0 0,0 0-1 0 0,-1 0 0 0 0,1 0 1 0 0,-1-1-1 0 0,1 1 1 0 0,-1 0-1 0 0,0-1 1 0 0,2-4-1 0 0,-3 5-13 0 0,0 0 0 0 0,0 0 0 0 0,1 0 0 0 0,-1 0-1 0 0,-1 0 1 0 0,1 0 0 0 0,0 0 0 0 0,0 0 0 0 0,-1 0 0 0 0,1 0 0 0 0,-1 0-1 0 0,0 0 1 0 0,0 0 0 0 0,1 0 0 0 0,-1 1 0 0 0,0-1 0 0 0,0 0-1 0 0,-1 1 1 0 0,1-1 0 0 0,0 0 0 0 0,-1 1 0 0 0,1 0 0 0 0,-1-1 0 0 0,1 1-1 0 0,-1 0 1 0 0,-1-2 0 0 0,1 2-55 0 0,1 0 1 0 0,0 0-1 0 0,-1 1 0 0 0,1-1 0 0 0,-1 0 0 0 0,1 0 1 0 0,-1 1-1 0 0,1-1 0 0 0,-1 1 0 0 0,1-1 0 0 0,-1 1 1 0 0,0 0-1 0 0,1 0 0 0 0,-1 0 0 0 0,0 0 1 0 0,1 0-1 0 0,-1 0 0 0 0,0 0 0 0 0,1 0 0 0 0,-1 0 1 0 0,1 1-1 0 0,-1-1 0 0 0,0 1 0 0 0,1-1 0 0 0,-1 1 1 0 0,1 0-1 0 0,-1 0 0 0 0,1 0 0 0 0,0-1 0 0 0,-1 1 1 0 0,1 1-1 0 0,-2 0 0 0 0,1 1 16 0 0,0-1 0 0 0,0 1 0 0 0,-1 0 0 0 0,2 0 0 0 0,-1 0 0 0 0,0 1 0 0 0,1-1 0 0 0,-1 0 0 0 0,1 1 0 0 0,0-1 0 0 0,0 1 0 0 0,0-1 0 0 0,1 1 0 0 0,-1 3 0 0 0,1-2 26 0 0,0 0 0 0 0,0 0 0 0 0,1 0 0 0 0,0-1 0 0 0,0 1 0 0 0,0 0 0 0 0,1 0 0 0 0,-1-1 0 0 0,1 1 0 0 0,2 4 0 0 0,-2-5-6 0 0,1 0 1 0 0,-1 0-1 0 0,1 0 0 0 0,-1 0 1 0 0,1 0-1 0 0,0-1 0 0 0,1 1 0 0 0,4 4 1 0 0,-7-7 10 0 0,1 0 1 0 0,-1-1-1 0 0,1 1 1 0 0,-1 0-1 0 0,1-1 1 0 0,-1 1-1 0 0,1 0 1 0 0,-1-1 0 0 0,1 0-1 0 0,0 1 1 0 0,-1-1-1 0 0,1 0 1 0 0,0 0-1 0 0,-1 0 1 0 0,1 0-1 0 0,0 0 1 0 0,-1-1-1 0 0,1 1 1 0 0,0 0 0 0 0,-1-1-1 0 0,1 1 1 0 0,-1-1-1 0 0,1 1 1 0 0,-1-1-1 0 0,1 0 1 0 0,-1 0-1 0 0,3-2 1 0 0,5-2 53 0 0,-1-2 0 0 0,0 1 0 0 0,0-1-1 0 0,-1-1 1 0 0,8-8 0 0 0,-11 10-6 0 0,0 1 0 0 0,0-1 0 0 0,0 0-1 0 0,-1 0 1 0 0,0 0 0 0 0,0 0 0 0 0,-1 0 0 0 0,4-12-1 0 0,-6 17-53 0 0,0 1-1 0 0,0 0 1 0 0,1-1-1 0 0,-1 1 1 0 0,0-1-1 0 0,0 1 1 0 0,0 0 0 0 0,0-1-1 0 0,0 1 1 0 0,0 0-1 0 0,0-1 1 0 0,0 1-1 0 0,0-1 1 0 0,0 1-1 0 0,0 0 1 0 0,0-1-1 0 0,0 1 1 0 0,0 0-1 0 0,0-1 1 0 0,-1 1-1 0 0,1-1 1 0 0,0 1-1 0 0,0 0 1 0 0,0-1-1 0 0,0 1 1 0 0,-1 0-1 0 0,1-1 1 0 0,0 1-1 0 0,0 0 1 0 0,-1 0-1 0 0,1-1 1 0 0,0 1-1 0 0,-1 0 1 0 0,1 0-1 0 0,0 0 1 0 0,-1-1-1 0 0,1 1 1 0 0,0 0-1 0 0,-1 0 1 0 0,1 0-1 0 0,-1-1 1 0 0,0 2-18 0 0,1-1 0 0 0,-1 0-1 0 0,1 0 1 0 0,-1 0 0 0 0,1 0 0 0 0,-1 1 0 0 0,1-1 0 0 0,-1 0-1 0 0,1 1 1 0 0,-1-1 0 0 0,1 0 0 0 0,-1 1 0 0 0,1-1 0 0 0,-1 0-1 0 0,1 1 1 0 0,0-1 0 0 0,-1 1 0 0 0,1-1 0 0 0,0 1 0 0 0,0-1-1 0 0,-1 1 1 0 0,1-1 0 0 0,0 1 0 0 0,0-1 0 0 0,-1 1 0 0 0,1 0-1 0 0,0-1 1 0 0,0 2 0 0 0,-1 3 47 0 0,1 1 0 0 0,-1 0 0 0 0,1 0 0 0 0,1-1-1 0 0,0 10 1 0 0,0-12-31 0 0,-1 1-1 0 0,1-1 0 0 0,0 0 0 0 0,0 0 1 0 0,0 1-1 0 0,1-1 0 0 0,-1 0 1 0 0,1 0-1 0 0,-1 0 0 0 0,5 4 1 0 0,-6-6 5 0 0,0-1 0 0 0,1 0 1 0 0,-1 1-1 0 0,1-1 1 0 0,-1 1-1 0 0,1-1 1 0 0,-1 0-1 0 0,1 1 1 0 0,-1-1-1 0 0,1 0 1 0 0,-1 1-1 0 0,1-1 1 0 0,-1 0-1 0 0,1 0 1 0 0,-1 0-1 0 0,1 0 1 0 0,0 1-1 0 0,-1-1 1 0 0,1 0-1 0 0,-1 0 1 0 0,1 0-1 0 0,0 0 1 0 0,-1 0-1 0 0,1 0 1 0 0,-1 0-1 0 0,2-1 1 0 0,-1 1 9 0 0,0-1 1 0 0,0 0-1 0 0,0 1 1 0 0,0-1-1 0 0,0 0 1 0 0,0 0-1 0 0,0 0 1 0 0,0 0-1 0 0,0 0 1 0 0,0 0-1 0 0,1-1 1 0 0,0-2 11 0 0,1 0-1 0 0,-1 1 1 0 0,-1-1 0 0 0,1 0 0 0 0,-1 0-1 0 0,3-8 1 0 0,0-4 19 0 0,-3 13-54 0 0,0 1-1 0 0,-1 0 0 0 0,1-1 0 0 0,0 1 0 0 0,-1 0 1 0 0,1-1-1 0 0,-1 1 0 0 0,0-1 0 0 0,0 1 0 0 0,0-1 0 0 0,0 1 1 0 0,-1-1-1 0 0,1 1 0 0 0,0 0 0 0 0,-2-4 0 0 0,2 41-675 0 0,1-30 667 0 0,0 0 0 0 0,0-1 0 0 0,0 1 0 0 0,1 0 0 0 0,-1-1 0 0 0,1 1 0 0 0,0-1 0 0 0,1 0 0 0 0,-1 0 0 0 0,1 0 0 0 0,5 7 0 0 0,-8-11 15 0 0,1 1 0 0 0,0-1 0 0 0,-1 1 0 0 0,1 0 0 0 0,0-1 0 0 0,0 1 0 0 0,0-1 0 0 0,-1 0 0 0 0,1 1 0 0 0,0-1 0 0 0,0 0 0 0 0,0 1 0 0 0,0-1-1 0 0,0 0 1 0 0,0 0 0 0 0,0 0 0 0 0,0 0 0 0 0,-1 0 0 0 0,1 0 0 0 0,2 0 0 0 0,-1-1 25 0 0,0 1-1 0 0,0-1 1 0 0,0 0 0 0 0,1 0-1 0 0,-1 0 1 0 0,0 0 0 0 0,0 0-1 0 0,2-2 1 0 0,2-1 52 0 0,0-2-1 0 0,0 1 1 0 0,-1 0-1 0 0,5-7 1 0 0,-4 4-46 0 0,-1 1 1 0 0,0-1 0 0 0,-1 0 0 0 0,0 0-1 0 0,0 0 1 0 0,-1-1 0 0 0,0 0-1 0 0,2-9 1 0 0,-1 0-76 0 0,-2 0 0 0 0,2-37 0 0 0,-4 52-9 0 0,0-1 0 0 0,0 1-1 0 0,0-1 1 0 0,-1 1 0 0 0,0 0-1 0 0,1-1 1 0 0,-2 1 0 0 0,-1-6 0 0 0,1 8-359 0 0,0 5 131 0 0,0 5 91 0 0,2 11 171 0 0,1-1-1 0 0,1 0 1 0 0,0 1-1 0 0,7 20 0 0 0,1 15 420 0 0,-10-50-314 0 0,1-1-1 0 0,0 1 1 0 0,0 0 0 0 0,1-1 0 0 0,-1 1 0 0 0,1-1-1 0 0,0 0 1 0 0,0 0 0 0 0,0 1 0 0 0,5 5 928 0 0,-18-24-183 0 0,5 8-917 0 0,0 0 0 0 0,0-1 1 0 0,1 1-1 0 0,0-1 0 0 0,1 0 0 0 0,-1-1 0 0 0,-3-9 0 0 0,8 17 57 0 0,0 0 0 0 0,0 0 0 0 0,0 0 0 0 0,0 0 0 0 0,0-1 0 0 0,0 1 0 0 0,0 0 0 0 0,0 0 0 0 0,0 0 0 0 0,0 0 0 0 0,0 0 0 0 0,0-1 0 0 0,0 1 0 0 0,0 0 0 0 0,0 0 0 0 0,0 0 0 0 0,0 0 0 0 0,0 0 0 0 0,0 0 0 0 0,0 0 0 0 0,1-1 0 0 0,-1 1-1 0 0,0 0 1 0 0,0 0 0 0 0,0 0 0 0 0,0 0 0 0 0,0 0 0 0 0,0 0 0 0 0,0 0 0 0 0,1 0 0 0 0,-1 0 0 0 0,0 0 0 0 0,0 0 0 0 0,0 0 0 0 0,0 0 0 0 0,0 0 0 0 0,9-2-179 0 0,6 3 149 0 0,-8 0-552 0 0,0 0-1 0 0,1-1 1 0 0,-1 0-1 0 0,0 0 0 0 0,0 0 1 0 0,0-1-1 0 0,0 0 1 0 0,12-4-1 0 0,-17 4 521 0 0,1 1-1 0 0,-1-1 1 0 0,1 0 0 0 0,-1-1 0 0 0,1 1 0 0 0,-1 0-1 0 0,0-1 1 0 0,0 1 0 0 0,1-1 0 0 0,2-3 445 0 0,-4 5-333 0 0,0 0 1 0 0,-1 0-1 0 0,1 1 0 0 0,0-1 1 0 0,-1 0-1 0 0,1 0 1 0 0,-1 1-1 0 0,1-1 0 0 0,0 1 1 0 0,-1-1-1 0 0,1 0 0 0 0,-1 1 1 0 0,1-1-1 0 0,-1 1 1 0 0,1-1-1 0 0,-1 1 0 0 0,0 0 1 0 0,1-1-1 0 0,-1 1 0 0 0,1-1 1 0 0,-1 1-1 0 0,0 0 1 0 0,0-1-1 0 0,1 1 0 0 0,-1 0 1 0 0,0-1-1 0 0,0 1 1 0 0,0 1-1 0 0,5 26 167 0 0,-4-21-253 0 0,3 8 287 0 0,-1-4-1059 0 0,-2-4-2474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5601 0 0,'-2'-3'3945'0'0,"1"0"-2673"0"0,0 0-608 0 0,1 1 729 0 0,4 2-1865 0 0,-2 1 272 0 0,2 1-32 0 0,-1 1-249 0 0,1 0-2815 0 0,-1 1 2224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0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 8618 0 0,'-1'-1'144'0'0,"1"0"-1"0"0,0-1 1 0 0,0 1 0 0 0,-1 0 0 0 0,1-1 0 0 0,0 1-1 0 0,0 0 1 0 0,0-1 0 0 0,1 1 0 0 0,-1 0-1 0 0,0-1 1 0 0,0 1 0 0 0,1 0 0 0 0,-1 0 0 0 0,1-1-1 0 0,-1 1 1 0 0,1 0 0 0 0,-1 0 0 0 0,1 0 0 0 0,0 0-1 0 0,-1-1 1 0 0,1 1 0 0 0,0 0 0 0 0,0 0-1 0 0,1-1 1 0 0,3-1-37 0 0,-1 0 0 0 0,0 0-1 0 0,1 0 1 0 0,0 1-1 0 0,5-3 1 0 0,-1 1 24 0 0,1 1-1 0 0,-1 0 0 0 0,1 0 1 0 0,15-2-1 0 0,-19 5-123 0 0,0-1 0 0 0,0 1-1 0 0,0 0 1 0 0,0 0 0 0 0,-1 0-1 0 0,1 1 1 0 0,0 0 0 0 0,11 3-1 0 0,-16-3-5 0 0,0-1 0 0 0,0 0 1 0 0,0 1-1 0 0,0-1 0 0 0,0 1 0 0 0,0-1 0 0 0,0 1 0 0 0,0-1 0 0 0,0 1 0 0 0,0 0 0 0 0,-1-1 0 0 0,1 1 1 0 0,0 0-1 0 0,-1 0 0 0 0,1 0 0 0 0,0-1 0 0 0,-1 1 0 0 0,1 0 0 0 0,-1 0 0 0 0,1 0 0 0 0,-1 0 0 0 0,1 0 0 0 0,-1 0 1 0 0,0 0-1 0 0,0 0 0 0 0,1 0 0 0 0,-1 0 0 0 0,0 0 0 0 0,0 0 0 0 0,0 0 0 0 0,0 1 0 0 0,0-1 0 0 0,0 0 1 0 0,-1 0-1 0 0,1 0 0 0 0,0 0 0 0 0,0 0 0 0 0,-1 0 0 0 0,1 0 0 0 0,-1 1 0 0 0,-2 3 49 0 0,1 0-1 0 0,-1 0 0 0 0,0 0 1 0 0,-1-1-1 0 0,1 1 1 0 0,-5 3-1 0 0,2-2-41 0 0,0-2 1 0 0,0 1-1 0 0,-1-1 0 0 0,1 1 1 0 0,-1-2-1 0 0,0 1 0 0 0,0-1 1 0 0,-8 3-1 0 0,-17 7 86 0 0,32-13-100 0 0,0 0-1 0 0,0 0 1 0 0,0 0-1 0 0,0 0 1 0 0,0 0-1 0 0,0 0 0 0 0,0 0 1 0 0,-1 0-1 0 0,1 0 1 0 0,0 0-1 0 0,0 1 1 0 0,0-1-1 0 0,0 0 1 0 0,0 0-1 0 0,0 0 0 0 0,0 0 1 0 0,0 0-1 0 0,0 0 1 0 0,-1 0-1 0 0,1 0 1 0 0,0 0-1 0 0,0 0 1 0 0,0 1-1 0 0,0-1 0 0 0,0 0 1 0 0,0 0-1 0 0,0 0 1 0 0,0 0-1 0 0,0 0 1 0 0,0 0-1 0 0,0 0 0 0 0,0 0 1 0 0,0 1-1 0 0,0-1 1 0 0,0 0-1 0 0,0 0 1 0 0,0 0-1 0 0,0 0 1 0 0,0 0-1 0 0,0 0 0 0 0,0 0 1 0 0,0 1-1 0 0,0-1 1 0 0,0 0-1 0 0,0 0 1 0 0,0 0-1 0 0,7 4 38 0 0,8 0 122 0 0,11 0-125 0 0,-12-2-36 0 0,0 1 0 0 0,16 4 0 0 0,-26-6 36 0 0,0 1-1 0 0,-1-1 1 0 0,1 1 0 0 0,-1 0 0 0 0,1 0 0 0 0,-1 0 0 0 0,0 0 0 0 0,0 1-1 0 0,1-1 1 0 0,-2 1 0 0 0,1 0 0 0 0,4 4 0 0 0,-7-6 18 0 0,1 0 0 0 0,-1 0 0 0 0,1 0 0 0 0,-1 0 0 0 0,0 1 0 0 0,1-1 0 0 0,-1 0 0 0 0,0 0 0 0 0,0 0 0 0 0,0 0 0 0 0,0 0 0 0 0,0 0 0 0 0,0 0 0 0 0,0 1 0 0 0,0-1 0 0 0,0 0 0 0 0,0 0 0 0 0,-1 0 0 0 0,1 0 0 0 0,-1 0 0 0 0,1 0 1 0 0,0 0-1 0 0,-1 0 0 0 0,1 0 0 0 0,-1 0 0 0 0,0 0 0 0 0,1 0 0 0 0,-1 0 0 0 0,0 0 0 0 0,-1 1 0 0 0,-3 2 250 0 0,0 1-1 0 0,1-1 1 0 0,-11 7 0 0 0,9-8-267 0 0,0 0 1 0 0,0 0-1 0 0,0 0 1 0 0,0-1-1 0 0,-1 0 1 0 0,-12 3-1 0 0,-41 2 3 0 0,56-7-45 0 0,1 0-1 0 0,0 0 0 0 0,0 0 1 0 0,0 0-1 0 0,0-1 0 0 0,0 1 0 0 0,-3-2 1 0 0,5 2-118 0 0,1 0 0 0 0,-1-1 1 0 0,1 1-1 0 0,-1 0 0 0 0,1 0 0 0 0,-1 0 1 0 0,1-1-1 0 0,-1 1 0 0 0,1 0 1 0 0,-1-1-1 0 0,1 1 0 0 0,-1 0 0 0 0,1-1 1 0 0,0 1-1 0 0,-1-1 0 0 0,1 1 1 0 0,0-1-1 0 0,-1 1 0 0 0,1-1 0 0 0,0 1 1 0 0,0-1-1 0 0,-1 1 0 0 0,1-1 1 0 0,0 1-1 0 0,0-1 0 0 0,0 1 0 0 0,0-1 1 0 0,-1 1-1 0 0,1-1 0 0 0,0 0 0 0 0,0 1 1 0 0,0-1-1 0 0,0 1 0 0 0,1-1 1 0 0,-1 1-1 0 0,0-1 0 0 0,0 1 0 0 0,0-1 1 0 0,0 0-1 0 0,0 1 0 0 0,1-1 1 0 0,-1 1-1 0 0,0-1 0 0 0,0 1 0 0 0,1-1 1 0 0,2-3-2155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39 6969 0 0,'-2'-3'515'0'0,"1"0"0"0"0,-1 0-1 0 0,0 0 1 0 0,0 0-1 0 0,0 0 1 0 0,0 0-1 0 0,0 1 1 0 0,-1-1-1 0 0,-2-2 1 0 0,4 4-481 0 0,-1 1 0 0 0,1-1 0 0 0,0 0 0 0 0,-1 0 0 0 0,1 1 0 0 0,0-1 0 0 0,-1 0 0 0 0,1 1 0 0 0,-1 0 0 0 0,1-1 0 0 0,-1 1 0 0 0,1 0 0 0 0,-1 0 0 0 0,1 0 0 0 0,-1 0 0 0 0,1 0 0 0 0,-1 0 0 0 0,1 0 0 0 0,-1 0 0 0 0,1 1 0 0 0,-1-1 0 0 0,-2 2 0 0 0,-5 1-15 0 0,1 1-1 0 0,0 1 1 0 0,0-1-1 0 0,0 2 0 0 0,0-1 1 0 0,1 1-1 0 0,0 0 1 0 0,0 0-1 0 0,1 1 0 0 0,0 0 1 0 0,-9 13-1 0 0,12-16-28 0 0,1-1-1 0 0,-1 2 1 0 0,1-1-1 0 0,0 0 1 0 0,0 0-1 0 0,1 1 1 0 0,-1-1-1 0 0,1 1 1 0 0,0-1-1 0 0,1 1 1 0 0,-1-1-1 0 0,1 1 1 0 0,-1 0-1 0 0,1-1 1 0 0,1 1-1 0 0,-1 0 1 0 0,1-1-1 0 0,0 1 1 0 0,0 0-1 0 0,0-1 1 0 0,0 0-1 0 0,1 1 1 0 0,0-1-1 0 0,0 0 1 0 0,2 5-1 0 0,-1-6 7 0 0,-1 0-1 0 0,0 0 0 0 0,1 0 0 0 0,0 0 1 0 0,0 0-1 0 0,0 0 0 0 0,0-1 0 0 0,0 1 0 0 0,0-1 1 0 0,1 0-1 0 0,-1 0 0 0 0,1 0 0 0 0,-1-1 1 0 0,1 1-1 0 0,0-1 0 0 0,-1 0 0 0 0,7 1 0 0 0,-5-1 80 0 0,1-1-1 0 0,-1 1 0 0 0,0-1 0 0 0,1 0 1 0 0,-1-1-1 0 0,0 1 0 0 0,0-1 0 0 0,1 0 0 0 0,-1 0 1 0 0,0-1-1 0 0,0 0 0 0 0,7-3 0 0 0,-10 4-10 0 0,-1 1-1 0 0,0-1 1 0 0,0 0-1 0 0,0 1 0 0 0,0-1 1 0 0,0 0-1 0 0,0 0 1 0 0,0 0-1 0 0,0 0 0 0 0,-1 0 1 0 0,1 0-1 0 0,0 0 1 0 0,0 0-1 0 0,-1 0 1 0 0,1 0-1 0 0,-1-1 0 0 0,1 1 1 0 0,-1 0-1 0 0,1 0 1 0 0,-1-1-1 0 0,0 1 1 0 0,0 0-1 0 0,0 0 0 0 0,0-1 1 0 0,1 1-1 0 0,-2 0 1 0 0,1-1-1 0 0,0 1 1 0 0,0 0-1 0 0,0 0 0 0 0,-1-3 1 0 0,0 1 44 0 0,0 0 1 0 0,-1-1 0 0 0,1 1-1 0 0,-1 0 1 0 0,1 0 0 0 0,-1-1-1 0 0,0 1 1 0 0,0 1 0 0 0,0-1-1 0 0,-4-3 1 0 0,3 3-177 0 0,0 0 0 0 0,-1 0-1 0 0,1 1 1 0 0,-1-1 0 0 0,1 1 0 0 0,-1 0 0 0 0,0 0-1 0 0,0 0 1 0 0,0 1 0 0 0,0-1 0 0 0,0 1 0 0 0,-8-1-1 0 0,9 1-72 0 0,-1 1 0 0 0,1 0 0 0 0,0 0 0 0 0,0 1 0 0 0,0-1-1 0 0,0 0 1 0 0,0 1 0 0 0,0 0 0 0 0,0 0 0 0 0,0 0 0 0 0,0 0-1 0 0,0 0 1 0 0,0 1 0 0 0,1-1 0 0 0,-1 1 0 0 0,0 0 0 0 0,1 0-1 0 0,-5 3 1 0 0,5-3-640 0 0,1 0 0 0 0,-1 0 0 0 0,0 0 0 0 0,1 0 0 0 0,0 0-1 0 0,-2 4 1 0 0,0 0-3042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3737 0 0,'2'1'7554'0'0,"3"-3"-5955"0"0,2-4-1746 0 0,1-2 338 0 0,-1 0 1 0 0,-1 0 0 0 0,10-13-1 0 0,-14 16-138 0 0,1 1 0 0 0,-1-1 0 0 0,0 0 0 0 0,0 0 0 0 0,0 0 0 0 0,-1 0 0 0 0,1 0 0 0 0,-1 0 0 0 0,0-5 0 0 0,-1 9-90 0 0,0-5 177 0 0,0 6-164 0 0,0 0 0 0 0,0 0 0 0 0,0 0 0 0 0,0 0 0 0 0,0 0 0 0 0,0 0 0 0 0,0 0 0 0 0,0 0-1 0 0,0 0 1 0 0,0 0 0 0 0,0 0 0 0 0,0 0 0 0 0,0 0 0 0 0,0 0 0 0 0,-1 0 0 0 0,1 0 0 0 0,0 0 0 0 0,0 0 0 0 0,0 0 0 0 0,0 0 0 0 0,0 0 0 0 0,0 0 0 0 0,0 0 0 0 0,0 0-1 0 0,0 0 1 0 0,0 0 0 0 0,0 0 0 0 0,0 0 0 0 0,0 0 0 0 0,0 0 0 0 0,0 0 0 0 0,0 0 0 0 0,0 0 0 0 0,-1 0 0 0 0,1 0 0 0 0,0 0 0 0 0,0 0 0 0 0,0 0 0 0 0,0 0 0 0 0,0 0-1 0 0,0 0 1 0 0,0 0 0 0 0,0 0 0 0 0,0 0 0 0 0,0 0 0 0 0,0 0 0 0 0,0 0 0 0 0,0 0 0 0 0,0 0 0 0 0,0-1 0 0 0,0 1 0 0 0,-1 3-35 0 0,0-1 0 0 0,0 1 0 0 0,1-1 0 0 0,-1 1 0 0 0,0 4 0 0 0,0 2 99 0 0,0-3-28 0 0,1-1 0 0 0,0 1 0 0 0,0-1-1 0 0,1 1 1 0 0,0-1 0 0 0,0 1 0 0 0,0-1-1 0 0,0 1 1 0 0,3 6 0 0 0,-3-11 1 0 0,-1 0 0 0 0,0 0 0 0 0,1 1 0 0 0,-1-1 1 0 0,1 0-1 0 0,0 0 0 0 0,-1 0 0 0 0,1 0 0 0 0,0 0 1 0 0,-1 1-1 0 0,1-1 0 0 0,0-1 0 0 0,0 1 0 0 0,0 0 1 0 0,0 0-1 0 0,0 0 0 0 0,0 0 0 0 0,0-1 0 0 0,1 1 1 0 0,-1 0-1 0 0,0-1 0 0 0,0 1 0 0 0,0-1 0 0 0,1 1 0 0 0,-1-1 1 0 0,0 0-1 0 0,0 0 0 0 0,1 1 0 0 0,-1-1 0 0 0,0 0 1 0 0,1 0-1 0 0,-1 0 0 0 0,0 0 0 0 0,1-1 0 0 0,1 0 1 0 0,1 0 36 0 0,-1 0 1 0 0,0 0 0 0 0,1-1-1 0 0,-1 0 1 0 0,0 1 0 0 0,0-1-1 0 0,0 0 1 0 0,-1-1 0 0 0,1 1-1 0 0,0 0 1 0 0,-1-1 0 0 0,3-3-1 0 0,-1 1 10 0 0,0 0-1 0 0,-1-1 0 0 0,1 1 0 0 0,3-12 0 0 0,-6 14-52 0 0,0 0 0 0 0,0-1 0 0 0,0 1 1 0 0,0-1-1 0 0,-1 1 0 0 0,1 0 0 0 0,-1-1 0 0 0,0 1 0 0 0,0-1 0 0 0,-1-5 0 0 0,1 9 3 0 0,-1 0-253 0 0,1 0 213 0 0,-1 1-1 0 0,1-1 1 0 0,-1 0 0 0 0,1 1 0 0 0,-1-1 0 0 0,1 0 0 0 0,-1 1-1 0 0,1-1 1 0 0,-1 1 0 0 0,1-1 0 0 0,0 1 0 0 0,-1-1-1 0 0,1 1 1 0 0,0-1 0 0 0,-1 1 0 0 0,1-1 0 0 0,0 1 0 0 0,0 0-1 0 0,-1 0 1 0 0,-4 15 88 0 0,4-14-103 0 0,0 3 42 0 0,0 1 0 0 0,0-1 1 0 0,0 1-1 0 0,1-1 1 0 0,-1 1-1 0 0,2-1 1 0 0,-1 1-1 0 0,2 9 0 0 0,-2-14 16 0 0,0 1 0 0 0,0-1-1 0 0,1 0 1 0 0,-1 1-1 0 0,0-1 1 0 0,1 0 0 0 0,0 1-1 0 0,-1-1 1 0 0,1 0-1 0 0,0 1 1 0 0,-1-1 0 0 0,1 0-1 0 0,0 0 1 0 0,0 0-1 0 0,0 0 1 0 0,0 0-1 0 0,0 0 1 0 0,0 0 0 0 0,0 0-1 0 0,1 0 1 0 0,-1-1-1 0 0,0 1 1 0 0,0 0 0 0 0,1-1-1 0 0,-1 1 1 0 0,0-1-1 0 0,1 1 1 0 0,-1-1 0 0 0,1 0-1 0 0,-1 1 1 0 0,0-1-1 0 0,1 0 1 0 0,-1 0 0 0 0,1 0-1 0 0,-1 0 1 0 0,1 0-1 0 0,-1 0 1 0 0,2-1 0 0 0,0 0 14 0 0,0 0 0 0 0,-1 1 0 0 0,1-1 0 0 0,-1 0 0 0 0,0 0 0 0 0,1-1 0 0 0,-1 1 1 0 0,0 0-1 0 0,0-1 0 0 0,0 0 0 0 0,0 1 0 0 0,3-4 0 0 0,-2 1 11 0 0,0 0 0 0 0,0 0-1 0 0,0 0 1 0 0,-1 0 0 0 0,1 0 0 0 0,1-6-1 0 0,0-2 2 0 0,0 1 1 0 0,-1-1-1 0 0,-1 1 0 0 0,3-22 0 0 0,2-22-266 0 0,-7 54 221 0 0,1-6-63 0 0,-1-1 0 0 0,0 1 0 0 0,-1 0 0 0 0,1 0 0 0 0,-2-1 0 0 0,-2-9 0 0 0,4 17 60 0 0,0-1 0 0 0,0 1 0 0 0,0 0 0 0 0,0 0 0 0 0,0 0 0 0 0,0 0 0 0 0,0 0 0 0 0,0 0 0 0 0,0-1 1 0 0,0 1-1 0 0,0 0 0 0 0,0 0 0 0 0,0 0 0 0 0,0 0 0 0 0,0 0 0 0 0,0 0 0 0 0,0 0 0 0 0,0-1 0 0 0,-1 1 0 0 0,1 0 1 0 0,0 0-1 0 0,0 0 0 0 0,0 0 0 0 0,0 0 0 0 0,0 0 0 0 0,0 0 0 0 0,0 0 0 0 0,-1 0 0 0 0,1 0 0 0 0,0 0 1 0 0,0 0-1 0 0,0 0 0 0 0,0 0 0 0 0,0 0 0 0 0,0 0 0 0 0,-1 0 0 0 0,-2 3-290 0 0,-3 8 48 0 0,6-10 258 0 0,-1 2-16 0 0,0 1-1 0 0,0 0 0 0 0,0 0 0 0 0,1-1 0 0 0,0 1 0 0 0,-1 0 1 0 0,1 0-1 0 0,1 0 0 0 0,0 5 0 0 0,8 36 59 0 0,-5-30-57 0 0,2 15 62 0 0,-5-20 39 0 0,1 0-1 0 0,0 0 1 0 0,1-1-1 0 0,0 1 1 0 0,1-1 0 0 0,-1 0-1 0 0,11 18 1 0 0,-34-69 668 0 0,14 34-957 0 0,1 0 144 0 0,0 1 0 0 0,0-1 0 0 0,0-1 0 0 0,1 1 0 0 0,-5-15 0 0 0,9 23 45 0 0,0-1 0 0 0,0 1 0 0 0,0-1 0 0 0,0 1 0 0 0,0-1 0 0 0,0 1 0 0 0,0-1-1 0 0,0 1 1 0 0,0-1 0 0 0,1 1 0 0 0,-1-1 0 0 0,0 1 0 0 0,0-1 0 0 0,0 1 0 0 0,1-1 0 0 0,-1 1 0 0 0,0-1-1 0 0,0 1 1 0 0,1-1 0 0 0,-1 1 0 0 0,0 0 0 0 0,1-1 0 0 0,-1 1 0 0 0,1 0 0 0 0,-1-1 0 0 0,0 1-1 0 0,1 0 1 0 0,-1 0 0 0 0,1-1 0 0 0,-1 1 0 0 0,1 0 0 0 0,-1 0 0 0 0,1 0 0 0 0,-1-1 0 0 0,1 1 0 0 0,-1 0-1 0 0,2 0 1 0 0,22-3-173 0 0,-18 3 62 0 0,2-1-97 0 0,4 0-1849 0 0,0 0 0 0 0,18 2 1 0 0,-22 0-1070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3369 0 0,'0'1'5891'0'0,"8"0"-5005"0"0,0-3-301 0 0,0 1 0 0 0,12-5 1 0 0,-4 1 75 0 0,88-31 586 0 0,-68 21-1382 0 0,43-9-1 0 0,-10 1 168 0 0,-30 9-16 0 0,19-3-84 0 0,35-13 108 0 0,-78 24 44 0 0,18-4 0 0 0,19-7-117 0 0,-49 16 11 0 0,9-2-14 0 0,1 0 1 0 0,14-6 0 0 0,-22 7-30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5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17 154 2585 0 0,'-1'8'623'0'0,"2"-1"0"0"0,-1 1 0 0 0,1-1 0 0 0,1 1 0 0 0,-1-1 0 0 0,6 14 0 0 0,-5-16-497 0 0,0-1 0 0 0,0 0 0 0 0,0 0 1 0 0,1 0-1 0 0,0 0 0 0 0,0 0 1 0 0,0-1-1 0 0,0 1 0 0 0,1-1 0 0 0,0 0 1 0 0,-1 0-1 0 0,6 3 0 0 0,-4-3 39 0 0,0 0 1 0 0,1 0-1 0 0,0 0 0 0 0,0-1 1 0 0,0 0-1 0 0,0 0 0 0 0,0-1 0 0 0,0 0 1 0 0,0 0-1 0 0,1 0 0 0 0,-1-1 1 0 0,0 1-1 0 0,0-2 0 0 0,1 1 0 0 0,-1-1 1 0 0,7-1-1 0 0,-8 1-34 0 0,0-1 1 0 0,0 1-1 0 0,0-1 0 0 0,-1 0 1 0 0,1 0-1 0 0,0 0 1 0 0,-1-1-1 0 0,0 0 0 0 0,1 0 1 0 0,-1 0-1 0 0,0 0 0 0 0,0 0 1 0 0,-1-1-1 0 0,1 0 0 0 0,-1 0 1 0 0,0 0-1 0 0,0 0 1 0 0,0 0-1 0 0,4-10 0 0 0,-5 7-23 0 0,1 1-1 0 0,-2-1 1 0 0,1 0-1 0 0,-1 0 1 0 0,0 0-1 0 0,0 0 1 0 0,-1 0-1 0 0,0 0 1 0 0,0 0-1 0 0,-1 0 1 0 0,1 0-1 0 0,-2 0 1 0 0,1 0-1 0 0,-1 0 0 0 0,0 1 1 0 0,0-1-1 0 0,-1 0 1 0 0,0 1-1 0 0,0 0 1 0 0,-1 0-1 0 0,-6-10 1 0 0,10 16-106 0 0,-6-8 10 0 0,0 0 0 0 0,-1 0-1 0 0,0 0 1 0 0,-9-7 0 0 0,13 13-38 0 0,1 0 1 0 0,-1 0-1 0 0,0 1 0 0 0,0-1 1 0 0,1 1-1 0 0,-1 0 1 0 0,0 0-1 0 0,-1 0 0 0 0,1 0 1 0 0,0 0-1 0 0,0 1 1 0 0,0-1-1 0 0,0 1 0 0 0,-1 0 1 0 0,1 0-1 0 0,0 0 0 0 0,-5 1 1 0 0,1 0-44 0 0,0 1 0 0 0,0 1 0 0 0,0-1 0 0 0,0 1-1 0 0,0 0 1 0 0,1 0 0 0 0,0 1 0 0 0,-1 0 0 0 0,1 0 0 0 0,0 1 0 0 0,1-1 0 0 0,-1 1 0 0 0,-4 6 0 0 0,5-5 27 0 0,0-1 0 0 0,0 1 1 0 0,1 0-1 0 0,0 1 0 0 0,0-1 0 0 0,1 1 1 0 0,-1 0-1 0 0,1-1 0 0 0,1 2 0 0 0,-1-1 1 0 0,1 0-1 0 0,-1 13 0 0 0,3-15 27 0 0,0 0 1 0 0,0 0-1 0 0,1 0 0 0 0,0 0 0 0 0,0 0 1 0 0,0-1-1 0 0,1 1 0 0 0,-1 0 0 0 0,1-1 1 0 0,1 1-1 0 0,-1-1 0 0 0,0 1 0 0 0,1-1 1 0 0,0 0-1 0 0,0 0 0 0 0,0 0 1 0 0,7 5-1 0 0,-8-6-1 0 0,1 0 1 0 0,0-1 0 0 0,0 1-1 0 0,1-1 1 0 0,-1 1-1 0 0,0-1 1 0 0,1 0-1 0 0,-1-1 1 0 0,1 1 0 0 0,0-1-1 0 0,0 1 1 0 0,-1-1-1 0 0,1 0 1 0 0,0 0-1 0 0,0-1 1 0 0,0 1 0 0 0,0-1-1 0 0,0 0 1 0 0,0 0-1 0 0,0 0 1 0 0,0-1-1 0 0,5 0 1 0 0,-4-1-3 0 0,0 0 0 0 0,0-1 0 0 0,-1 1 0 0 0,1-1 0 0 0,-1 0 1 0 0,1 0-1 0 0,-1 0 0 0 0,6-6 0 0 0,2-4 70 0 0,12-16 1 0 0,-22 26-49 0 0,-1 3 2 0 0,0-1-1 0 0,-1 0 1 0 0,1 0 0 0 0,-1 0 0 0 0,1 0-1 0 0,0 1 1 0 0,0-1 0 0 0,0 0 0 0 0,-1 1-1 0 0,1-1 1 0 0,0 0 0 0 0,0 1 0 0 0,0-1-1 0 0,0 1 1 0 0,0 0 0 0 0,0-1 0 0 0,0 1-1 0 0,0 0 1 0 0,0-1 0 0 0,0 1-1 0 0,0 0 1 0 0,0 0 0 0 0,0 0 0 0 0,0 0-1 0 0,0 0 1 0 0,0 0 0 0 0,0 0 0 0 0,0 1-1 0 0,0-1 1 0 0,0 0 0 0 0,0 0 0 0 0,0 1-1 0 0,0-1 1 0 0,2 1 0 0 0,1 2 19 0 0,0 0 0 0 0,0 1 0 0 0,-1-1 0 0 0,1 1 1 0 0,-1-1-1 0 0,4 5 0 0 0,-1 0-27 0 0,1 0 87 0 0,1 0-1 0 0,0 0 1 0 0,0-1 0 0 0,1 0 0 0 0,9 6 0 0 0,-14-11-221 0 0,0 0 1 0 0,0 0 0 0 0,0 0 0 0 0,0-1 0 0 0,0 1-1 0 0,7 0 1 0 0,-8-1-312 0 0,0-1 0 0 0,0 0 0 0 0,0 0 0 0 0,0 0 0 0 0,0 0 0 0 0,-1 0 0 0 0,1-1 0 0 0,0 0 0 0 0,0 1 0 0 0,0-1 0 0 0,3-1 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2921 0 0,'1'0'212'0'0,"-1"1"0"0"0,0-1 1 0 0,0 1-1 0 0,1-1 1 0 0,-1 1-1 0 0,0-1 1 0 0,1 1-1 0 0,-1-1 0 0 0,0 0 1 0 0,1 1-1 0 0,-1-1 1 0 0,1 0-1 0 0,-1 1 0 0 0,1-1 1 0 0,-1 0-1 0 0,1 1 1 0 0,-1-1-1 0 0,1 0 1 0 0,-1 0-1 0 0,1 0 0 0 0,-1 0 1 0 0,1 1-1 0 0,-1-1 1 0 0,1 0-1 0 0,-1 0 0 0 0,1 0 1 0 0,-1 0-1 0 0,1 0 1 0 0,0 0-1 0 0,18-1 1391 0 0,-16 1-1378 0 0,0-1 0 0 0,0 0 0 0 0,0-1 0 0 0,0 1 0 0 0,0 0 0 0 0,0-1 0 0 0,0 1 0 0 0,0-1 1 0 0,0 0-1 0 0,-1 0 0 0 0,1 0 0 0 0,-1-1 0 0 0,1 1 0 0 0,1-4 0 0 0,-3 5-197 0 0,0 0-1 0 0,0 0 0 0 0,0-1 1 0 0,0 1-1 0 0,-1-1 1 0 0,1 1-1 0 0,-1 0 1 0 0,1-1-1 0 0,-1 1 1 0 0,0-1-1 0 0,1 1 0 0 0,-1-1 1 0 0,0 0-1 0 0,0 1 1 0 0,0-1-1 0 0,0 1 1 0 0,0-1-1 0 0,0 1 1 0 0,-1-1-1 0 0,1 1 1 0 0,0-1-1 0 0,-1 1 0 0 0,1-1 1 0 0,-1 1-1 0 0,0-1 1 0 0,1 1-1 0 0,-1 0 1 0 0,0-1-1 0 0,0 1 1 0 0,0 0-1 0 0,0 0 0 0 0,-1-2 1 0 0,1 2-83 0 0,-1-1 0 0 0,1 1-1 0 0,0 0 1 0 0,-1 0 0 0 0,1 0 0 0 0,-1 0 0 0 0,1 0 0 0 0,-1 0-1 0 0,0 0 1 0 0,1 0 0 0 0,-1 0 0 0 0,0 1 0 0 0,0-1 0 0 0,0 1-1 0 0,1-1 1 0 0,-1 1 0 0 0,0 0 0 0 0,0 0 0 0 0,0 0 0 0 0,0 0 0 0 0,1 0-1 0 0,-4 0 1 0 0,4 1 23 0 0,-1-1 0 0 0,0 1 0 0 0,1 0 0 0 0,-1-1 1 0 0,1 1-1 0 0,-1 0 0 0 0,1 0 0 0 0,-1 0 0 0 0,1 0 0 0 0,0 0 0 0 0,0 0 0 0 0,-1 0 0 0 0,1 1 0 0 0,0-1 0 0 0,0 0 0 0 0,0 1 0 0 0,0-1 0 0 0,1 1 0 0 0,-1-1 0 0 0,0 1 1 0 0,1-1-1 0 0,-1 1 0 0 0,1 0 0 0 0,-1 3 0 0 0,0 0 36 0 0,1-1 0 0 0,0 2 0 0 0,0-1 1 0 0,0-1-1 0 0,1 1 0 0 0,-1 0 0 0 0,1 0 0 0 0,0 0 0 0 0,1 0 1 0 0,-1 0-1 0 0,1-1 0 0 0,0 1 0 0 0,0-1 0 0 0,1 1 0 0 0,-1-1 1 0 0,1 0-1 0 0,0 0 0 0 0,0 0 0 0 0,1 0 0 0 0,-1 0 0 0 0,1-1 1 0 0,7 6-1 0 0,-9-8 36 0 0,0 0 1 0 0,0 0-1 0 0,0-1 0 0 0,0 1 1 0 0,0 0-1 0 0,0-1 1 0 0,1 0-1 0 0,-1 1 0 0 0,0-1 1 0 0,0 0-1 0 0,0 0 1 0 0,1 0-1 0 0,-1-1 0 0 0,0 1 1 0 0,0 0-1 0 0,1-1 1 0 0,-1 0-1 0 0,0 1 0 0 0,4-3 1 0 0,0 1 53 0 0,-1-1 0 0 0,1 0 0 0 0,0 0 0 0 0,-1-1 0 0 0,9-6 0 0 0,-10 6-58 0 0,0-1 0 0 0,-1 1-1 0 0,0-1 1 0 0,1 1 0 0 0,-2-1 0 0 0,1 0-1 0 0,0 0 1 0 0,-1 0 0 0 0,0-1 0 0 0,0 1-1 0 0,-1 0 1 0 0,0-1 0 0 0,1 1 0 0 0,-2-1-1 0 0,1-6 1 0 0,-1 10-454 0 0,-1 5 208 0 0,-2 5 107 0 0,3 1 89 0 0,-1-1 0 0 0,1 1-1 0 0,1 0 1 0 0,2 13-1 0 0,-3-20 25 0 0,1 0-1 0 0,-1 0 1 0 0,1 1-1 0 0,0-1 1 0 0,0 0-1 0 0,0 0 1 0 0,0 0-1 0 0,0 0 1 0 0,1 0-1 0 0,1 2 1 0 0,-3-4 8 0 0,1 1 1 0 0,0 0-1 0 0,0 0 1 0 0,0-1-1 0 0,0 1 1 0 0,0 0-1 0 0,0-1 1 0 0,0 1-1 0 0,1-1 1 0 0,-1 1 0 0 0,0-1-1 0 0,0 0 1 0 0,0 1-1 0 0,0-1 1 0 0,1 0-1 0 0,-1 0 1 0 0,0 0-1 0 0,0 0 1 0 0,0 0-1 0 0,2 0 1 0 0,0-1 7 0 0,-1 0 0 0 0,1 1 0 0 0,-1-1 0 0 0,1 0 0 0 0,-1-1 0 0 0,1 1 0 0 0,-1 0 0 0 0,0-1 0 0 0,0 1 0 0 0,0-1 0 0 0,0 1 0 0 0,0-1 0 0 0,0 0 0 0 0,2-3 0 0 0,1-1 93 0 0,0-1 0 0 0,-1 1 0 0 0,6-12-1 0 0,-9 15-117 0 0,0 0-1 0 0,0 1 1 0 0,0-1-1 0 0,-1 0 0 0 0,1 0 1 0 0,-1 0-1 0 0,0 0 0 0 0,1 0 1 0 0,-2-3-1 0 0,1 0-126 0 0,-2 8-496 0 0,0 4 560 0 0,2-1 49 0 0,0 0 1 0 0,0 0 0 0 0,1 0 0 0 0,0 0-1 0 0,0 0 1 0 0,0 0 0 0 0,1 0 0 0 0,-1 0-1 0 0,1 0 1 0 0,4 6 0 0 0,-4-9 33 0 0,-1 1 0 0 0,1-1-1 0 0,0 0 1 0 0,0 0 0 0 0,0 0 0 0 0,0 0 0 0 0,0 0 0 0 0,0 0-1 0 0,1 0 1 0 0,-1-1 0 0 0,0 1 0 0 0,1-1 0 0 0,0 0-1 0 0,-1 0 1 0 0,1 0 0 0 0,0 0 0 0 0,-1 0 0 0 0,1 0 0 0 0,0-1-1 0 0,3 1 1 0 0,-3-1 1 0 0,-1 0-1 0 0,0 0 0 0 0,1 0 1 0 0,-1 0-1 0 0,0 0 0 0 0,0 0 1 0 0,1-1-1 0 0,-1 1 0 0 0,0-1 1 0 0,0 0-1 0 0,1 0 1 0 0,-1 0-1 0 0,0 0 0 0 0,0 0 1 0 0,0 0-1 0 0,0 0 0 0 0,0-1 1 0 0,2-1-1 0 0,-2 1 17 0 0,0-1 0 0 0,0 0 1 0 0,0 1-1 0 0,0-1 0 0 0,0 0 0 0 0,0 0 0 0 0,-1-1 1 0 0,0 1-1 0 0,1 0 0 0 0,-1 0 0 0 0,1-6 0 0 0,1-11-104 0 0,0 0 0 0 0,-2-1 0 0 0,0 1 0 0 0,-1 0 0 0 0,-1-1 0 0 0,-5-31 0 0 0,3 43-359 0 0,1 15-296 0 0,1 14 344 0 0,3 2 358 0 0,0-1 0 0 0,7 23 0 0 0,-3-11-4 0 0,-1-11 1 0 0,-3-15 122 0 0,0-1-1 0 0,-1 1 0 0 0,1 13 725 0 0,-15-30-377 0 0,9 5-469 0 0,0 0 1 0 0,0 0 0 0 0,1 0 0 0 0,0 0 0 0 0,0-1-1 0 0,1 1 1 0 0,-1-1 0 0 0,1 0 0 0 0,-2-10 0 0 0,4 16-3 0 0,0-1 1 0 0,0 1 0 0 0,0-1-1 0 0,0 1 1 0 0,0-1 0 0 0,0 1 0 0 0,0 0-1 0 0,1-1 1 0 0,-1 1 0 0 0,0-1 0 0 0,0 1-1 0 0,0 0 1 0 0,1-1 0 0 0,-1 1-1 0 0,0 0 1 0 0,1-1 0 0 0,-1 1 0 0 0,0 0-1 0 0,0 0 1 0 0,1-1 0 0 0,-1 1-1 0 0,1 0 1 0 0,-1 0 0 0 0,0-1 0 0 0,1 1-1 0 0,-1 0 1 0 0,0 0 0 0 0,1 0-1 0 0,-1 0 1 0 0,1 0 0 0 0,-1 0 0 0 0,1 0-1 0 0,-1-1 1 0 0,0 1 0 0 0,1 0-1 0 0,-1 0 1 0 0,1 1 0 0 0,21-2 100 0 0,-18 1-147 0 0,8 0-88 0 0,1-1 0 0 0,0 0 0 0 0,0 0 0 0 0,-1-2-1 0 0,1 0 1 0 0,12-4 0 0 0,-25 7 146 0 0,1 0 1 0 0,-1 0-1 0 0,0-1 0 0 0,1 1 0 0 0,-1 0 1 0 0,0 0-1 0 0,1 0 0 0 0,-1 0 0 0 0,0 0 0 0 0,1 0 1 0 0,-1 0-1 0 0,0 0 0 0 0,1 0 0 0 0,-1 0 1 0 0,1 0-1 0 0,-1 0 0 0 0,0 0 0 0 0,1 0 1 0 0,-1 0-1 0 0,0 1 0 0 0,1-1 0 0 0,-1 0 0 0 0,0 0 1 0 0,1 0-1 0 0,-1 0 0 0 0,0 1 0 0 0,0-1 1 0 0,1 0-1 0 0,-1 0 0 0 0,0 1 0 0 0,1 0 21 0 0,0 0-1 0 0,-1 0 0 0 0,1 0 0 0 0,-1 0 0 0 0,0 0 1 0 0,1 0-1 0 0,-1 0 0 0 0,0 0 0 0 0,0 0 1 0 0,1 2-1 0 0,-1 4 115 0 0,0 0 0 0 0,-1 10-1 0 0,0-13-174 0 0,1 2-232 0 0,-1 12 540 0 0,6-8-4117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10362 0 0,'0'-9'712'0'0,"-1"1"65"0"0,1 1 63 0 0,0 1-16 0 0,0 1 88 0 0,0 1-424 0 0,1 0-24 0 0,-1 2-144 0 0,1-2-256 0 0,0 2-72 0 0,0 0-64 0 0,0 0 8 0 0,1 1-144 0 0,-1 0-16 0 0,0 0-136 0 0,1 0-24 0 0,-1 1-1040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8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928 32 6409 0 0,'3'-4'331'0'0,"0"1"-1"0"0,1 0 0 0 0,-1 0 0 0 0,1 0 0 0 0,0 1 0 0 0,0-1 0 0 0,0 1 0 0 0,0 0 1 0 0,0 0-1 0 0,6-2 0 0 0,-7 4 402 0 0,-4 2-210 0 0,-5 4-69 0 0,-7 3-154 0 0,-18 9-1 0 0,-2 1-276 0 0,-56 32 37 0 0,0 1-134 0 0,58-32 28 0 0,-157 96-100 0 0,111-70 39 0 0,2 3-1 0 0,-86 73 1 0 0,124-90-285 0 0,-39 34 384 0 0,61-51-1922 0 0,0 0-1 0 0,-20 28 1 0 0,29-33 1632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2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2152 0 0,'12'5'5834'0'0,"-11"-4"-5675"0"0,0 0 1 0 0,0 0-1 0 0,0 0 0 0 0,0 0 0 0 0,0 0 0 0 0,-1 0 0 0 0,1 1 0 0 0,0-1 0 0 0,-1 0 1 0 0,2 3-1 0 0,0 2-8 0 0,1-1 1 0 0,1 1 0 0 0,-1-1-1 0 0,1 0 1 0 0,0 0 0 0 0,5 5-1 0 0,31 26 44 0 0,-23-21-126 0 0,94 78-186 0 0,-76-67 293 0 0,50 29 1 0 0,-14-17-6 0 0,21 12-16 0 0,-73-38-133 0 0,0 1 0 0 0,27 24 1 0 0,37 28 362 0 0,-29-25-4333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30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1 346 5697 0 0,'57'-23'2927'0'0,"28"-11"-718"0"0,118-56 177 0 0,-199 89-2362 0 0,166-88 557 0 0,-115 56-471 0 0,23-15-12 0 0,-42 23-1831 0 0,-32 22 484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3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72 152 4993 0 0,'0'0'111'0'0,"0"0"1"0"0,0-1-1 0 0,0 1 0 0 0,1 0 1 0 0,-1-1-1 0 0,0 1 0 0 0,1-2 668 0 0,0 2-667 0 0,-1 0-1 0 0,0 0 0 0 0,1 0 0 0 0,-1-1 1 0 0,0 1-1 0 0,0 0 0 0 0,1 0 1 0 0,-1 0-1 0 0,0 0 0 0 0,1 0 1 0 0,-1 0-1 0 0,1 0 0 0 0,11-3 472 0 0,-5 2 43 0 0,2-3-316 0 0,1 1-1 0 0,-1-2 1 0 0,0 1 0 0 0,-1-1-1 0 0,11-8 1 0 0,0-2-208 0 0,18-17 0 0 0,-15 10-14 0 0,-15 14-2 0 0,1 0-1 0 0,0 1 1 0 0,12-10 735 0 0,-29 26-508 0 0,-3-1-89 0 0,-12 14 0 0 0,2-3-80 0 0,-12 10-125 0 0,11-9-171 0 0,-2 0 1 0 0,-29 17-1 0 0,-18 5-3445 0 0,64-37 1195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38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3513 0 0,'52'48'7195'0'0,"-5"-4"-5020"0"0,65 49 38 0 0,-64-56-2002 0 0,-43-32-285 0 0,-1-2-128 0 0,0 1-1 0 0,0-1 0 0 0,1 0 1 0 0,-1 0-1 0 0,1 0 0 0 0,-1-1 1 0 0,1 1-1 0 0,0-1 0 0 0,0 0 1 0 0,6 1-1 0 0,-2-3-2543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45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42 5049 0 0,'0'0'4764'0'0,"-6"-8"-1974"0"0,4 1-740 0 0,1 2-1038 0 0,-3 0 112 0 0,4 4-1030 0 0,-1 0 1 0 0,0-1-1 0 0,1 1 0 0 0,-1 0 1 0 0,0 1-1 0 0,0-1 1 0 0,0 0-1 0 0,0 0 0 0 0,1 0 1 0 0,-1 0-1 0 0,0 1 1 0 0,-1-1-1 0 0,1 0 0 0 0,0 1 1 0 0,0-1-1 0 0,0 1 0 0 0,0-1 1 0 0,0 1-1 0 0,-1-1 1 0 0,1 1-1 0 0,-2 0 0 0 0,0-1-114 0 0,0 1 0 0 0,1 0-1 0 0,-1 0 1 0 0,0 1 0 0 0,0-1-1 0 0,1 0 1 0 0,-1 1 0 0 0,0 0-1 0 0,1-1 1 0 0,-1 1-1 0 0,1 0 1 0 0,-1 0 0 0 0,1 1-1 0 0,-1-1 1 0 0,-3 3 0 0 0,3-1-10 0 0,0 0 1 0 0,0 0 0 0 0,1 0 0 0 0,-1 0-1 0 0,1 0 1 0 0,0 0 0 0 0,0 0 0 0 0,0 1-1 0 0,0-1 1 0 0,-1 5 0 0 0,0 1 5 0 0,0 0 0 0 0,1-1 1 0 0,1 1-1 0 0,-1 0 0 0 0,1 0 0 0 0,1 0 0 0 0,0 0 0 0 0,0 0 1 0 0,2 10-1 0 0,0-6 6 0 0,1 0-1 0 0,0 0 1 0 0,10 21 0 0 0,-11-28-21 0 0,2 1 1 0 0,-1 0 0 0 0,1-1-1 0 0,0 0 1 0 0,0 0-1 0 0,1 0 1 0 0,-1-1 0 0 0,8 7-1 0 0,-10-10-54 0 0,1 0 0 0 0,0-1 0 0 0,0 1 0 0 0,-1 0 0 0 0,1-1 0 0 0,0 0 0 0 0,0 0 0 0 0,1 0 0 0 0,-1 0 0 0 0,4 0 0 0 0,20 1-4740 0 0,-20-2 2490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46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5569 0 0,'0'0'2314'0'0,"4"7"-366"0"0,14 16-517 0 0,41 38 0 0 0,4 8-262 0 0,-11-12-593 0 0,10 5-314 0 0,-16-16-195 0 0,-27-25-29 0 0,29 23-1 0 0,-24-21 28 0 0,-18-17-48 0 0,-1-1 0 0 0,1 0 0 0 0,0 0 0 0 0,8 5 1 0 0,19 10 17 0 0,-21-11-71 0 0,1-2-1 0 0,0 1 0 0 0,20 7 1 0 0,-6-4-2175 0 0,-14-6-2052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46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9026 0 0,'-1'1'151'0'0,"1"-1"1"0"0,-1 1 0 0 0,1 0-1 0 0,-1-1 1 0 0,1 1-1 0 0,-1 0 1 0 0,1 0-1 0 0,-1-1 1 0 0,1 1-1 0 0,0 0 1 0 0,0 0 0 0 0,-1 0-1 0 0,1-1 1 0 0,0 3-1 0 0,-6 18 95 0 0,-23 133 1943 0 0,24-134-2338 0 0,1 0 1 0 0,1 1-1 0 0,1-1 1 0 0,0 0-1 0 0,3 38 1 0 0,1-50-1535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5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6489 0 0,'-2'0'5305'0'0,"8"3"-4486"0"0,11 4-1343 0 0,-3-2 358 0 0,-5-3-170 0 0,0 1-1 0 0,0 0 1 0 0,0 0 0 0 0,0 1-1 0 0,12 8 1 0 0,-10-4-567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4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1 316 3417 0 0,'0'0'3003'0'0,"13"-2"-2"0"0,30-15-756 0 0,55-32 0 0 0,-58 28-1597 0 0,186-79 2552 0 0,-142 64-3169 0 0,-17 2 52 0 0,-53 26-690 0 0,1 0 0 0 0,-1 0 0 0 0,2 2 1 0 0,-1 0-1 0 0,29-8 0 0 0,0 8-5259 0 0,-38 5 4517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4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3209 0 0,'0'0'1861'0'0,"4"15"2719"0"0,-1-8-4058 0 0,1 0 1 0 0,0 0-1 0 0,0 0 0 0 0,0-1 1 0 0,1 1-1 0 0,0-1 0 0 0,1 0 1 0 0,8 7-1 0 0,-5-4-395 0 0,3 1-42 0 0,1 0 0 0 0,17 11-1 0 0,-27-19-630 0 0,0 1-1 0 0,1-1 0 0 0,4 7 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1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 2993 0 0,'-2'0'458'0'0,"0"0"0"0"0,0 1 0 0 0,0-1 0 0 0,0 0 1 0 0,0 1-1 0 0,0-1 0 0 0,0 1 0 0 0,1 0 0 0 0,-4 1 0 0 0,1 0-199 0 0,1 1 0 0 0,0-1-1 0 0,0 1 1 0 0,-4 3 0 0 0,2-1-206 0 0,1 0 1 0 0,0 0-1 0 0,0 1 1 0 0,0-1-1 0 0,-3 9 1 0 0,-8 16 166 0 0,7-15 43 0 0,1 1 1 0 0,-9 25 0 0 0,6 8-98 0 0,-10 98 1 0 0,20-140-159 0 0,-1-6-9 0 0,1 0 0 0 0,0 0 1 0 0,0 0-1 0 0,0 0 0 0 0,0 0 0 0 0,0 0 1 0 0,0 0-1 0 0,1 0 0 0 0,-1 0 0 0 0,0 0 1 0 0,0 1-1 0 0,1-1 0 0 0,-1 0 0 0 0,1 0 1 0 0,-1 0-1 0 0,1-1 0 0 0,-1 1 0 0 0,1 0 1 0 0,0 1-1 0 0,1 0-55 0 0,-2-2-21 0 0,10 8-1063 0 0,-10-8 1128 0 0,9-3 1072 0 0,3-11-971 0 0,-6 8-61 0 0,0-1-1 0 0,-1 0 0 0 0,9-12 1 0 0,-12 15-29 0 0,1-1 1 0 0,0 1-1 0 0,1 1 1 0 0,-1-1 0 0 0,1 0-1 0 0,7-5 1 0 0,-11 9-56 0 0,2 4-273 0 0,-2-4 329 0 0,0 0 0 0 0,0 0 0 0 0,0 1 0 0 0,0-1 0 0 0,1 0 0 0 0,-1 0 0 0 0,0 0 0 0 0,0 1 0 0 0,0-1 0 0 0,0 0 0 0 0,0 0 0 0 0,0 0 0 0 0,0 1 0 0 0,0-1 0 0 0,0 0 0 0 0,0 0 0 0 0,0 1 0 0 0,0-1 0 0 0,0 0 0 0 0,0 0 0 0 0,0 0 0 0 0,0 1 0 0 0,0-1 0 0 0,0 0 0 0 0,0 0 0 0 0,0 0 0 0 0,0 1 0 0 0,0-1 0 0 0,-1 0 0 0 0,1 0 0 0 0,0 0 0 0 0,0 1 0 0 0,0-1-1 0 0,0 0 1 0 0,-2 3 2 0 0,2-1 0 0 0,-1 1-1 0 0,0-1 1 0 0,0 1-1 0 0,1 0 1 0 0,0 0 0 0 0,-1-1-1 0 0,1 1 1 0 0,0 0-1 0 0,0-1 1 0 0,0 1-1 0 0,1 0 1 0 0,-1 0 0 0 0,1-1-1 0 0,0 1 1 0 0,0 2-1 0 0,3 13-28 0 0,-3-13 22 0 0,1-1-1 0 0,-1 1 0 0 0,1 0 0 0 0,0-1 1 0 0,1 1-1 0 0,-1-1 0 0 0,1 0 0 0 0,3 5 0 0 0,0-1 28 0 0,-5-6-16 0 0,1 0 1 0 0,-1-1 0 0 0,1 1-1 0 0,-1 0 1 0 0,1-1 0 0 0,2 3-1 0 0,-4-4-1 0 0,1 0 0 0 0,-1 0 0 0 0,0 1 0 0 0,1-1 0 0 0,-1 0 1 0 0,0 0-1 0 0,1 1 0 0 0,-1-1 0 0 0,1 0 0 0 0,-1 0 0 0 0,0 0 0 0 0,1 0 0 0 0,-1 0 0 0 0,1 0 0 0 0,-1 0 0 0 0,0 0 0 0 0,1 0 0 0 0,-1 0 0 0 0,1 0 0 0 0,-1 0 0 0 0,1 0 0 0 0,-1 0 0 0 0,0 0 1 0 0,1 0-1 0 0,-1 0 0 0 0,1 0 0 0 0,-1 0 0 0 0,0-1 0 0 0,1 1 0 0 0,-1 0 0 0 0,1 0 0 0 0,-1-1 0 0 0,0 1 0 0 0,1 0 0 0 0,-1 0 0 0 0,0-1 0 0 0,0 1 0 0 0,1 0 0 0 0,-1-1 0 0 0,0 1 0 0 0,1-1 1 0 0,2-14 549 0 0,-1 2-273 0 0,8-13-108 0 0,27-64 32 0 0,5 18-230 0 0,-40 69 13 0 0,0 0 1 0 0,0 0-1 0 0,1 0 0 0 0,-1 0 0 0 0,1 0 0 0 0,0 1 1 0 0,0-1-1 0 0,3-1 0 0 0,6-6-109 0 0,-3 5-652 0 0,-8 5 679 0 0,0-1 0 0 0,0 1-1 0 0,0 0 1 0 0,0-1-1 0 0,-1 1 1 0 0,1-1 0 0 0,0 1-1 0 0,0-1 1 0 0,-1 1-1 0 0,1-1 1 0 0,0 1-1 0 0,-1-1 1 0 0,2-1 0 0 0,1 0-7 0 0,-3 2 97 0 0,0 0 0 0 0,1 0 0 0 0,-1 0-1 0 0,0 0 1 0 0,0 0 0 0 0,0 0 0 0 0,0 0-1 0 0,0 0 1 0 0,0 0 0 0 0,1-1 0 0 0,-1 1 0 0 0,0 0-1 0 0,0 0 1 0 0,0 0 0 0 0,0 0 0 0 0,0 0-1 0 0,0 0 1 0 0,0 0 0 0 0,1 0 0 0 0,-1-1 0 0 0,0 1-1 0 0,0 0 1 0 0,0 0 0 0 0,0 0 0 0 0,0 0-1 0 0,0 0 1 0 0,0 0 0 0 0,0-1 0 0 0,0 1 0 0 0,0 0-1 0 0,0 0 1 0 0,0 0 0 0 0,0 0 0 0 0,0 0-1 0 0,0-1 1 0 0,0 1 0 0 0,0 0 0 0 0,0 0 0 0 0,0 0-1 0 0,0 0 1 0 0,0-1 0 0 0,0 0 13 0 0,-1-1 0 0 0,1 0 0 0 0,0 1 0 0 0,-1-1 0 0 0,1 0 0 0 0,-1 1 0 0 0,-1-3 0 0 0,2 3 14 0 0,0 1 1 0 0,0-1 0 0 0,-1 1 0 0 0,1-1 0 0 0,0 1-1 0 0,0 0 1 0 0,-1-1 0 0 0,1 1 0 0 0,0-1-1 0 0,-1 1 1 0 0,1 0 0 0 0,0-1 0 0 0,-1 1 0 0 0,1 0-1 0 0,-1-1 1 0 0,1 1 0 0 0,0 0 0 0 0,-1 0-1 0 0,1-1 1 0 0,-1 1 0 0 0,1 0 0 0 0,-1 0 0 0 0,1 0-1 0 0,-1 0 1 0 0,1-1 0 0 0,-1 1 0 0 0,0 0-1 0 0,-4 2-22 0 0,0 1-1 0 0,0-1 1 0 0,1 1-1 0 0,-1 0 0 0 0,1 0 1 0 0,-1 0-1 0 0,1 1 0 0 0,0-1 1 0 0,1 1-1 0 0,-7 7 0 0 0,-10 10-21 0 0,9-9 11 0 0,0 0 0 0 0,0 1 0 0 0,1 0 0 0 0,-10 19 0 0 0,11-12 2 0 0,3-5-13 0 0,5-14 213 0 0,2-6 236 0 0,2-7-440 0 0,1 0 0 0 0,0 0 0 0 0,1 1 0 0 0,0 0 0 0 0,9-14 0 0 0,10-21-542 0 0,-20 38 460 0 0,6-17 7 0 0,-9 24 93 0 0,-1 0 0 0 0,1 0 0 0 0,-1 0 0 0 0,0 0-1 0 0,0 0 1 0 0,0-1 0 0 0,1 1 0 0 0,-1 0 0 0 0,0 0 0 0 0,0 0 0 0 0,-1 0 0 0 0,1 0-1 0 0,0-1 1 0 0,0 1 0 0 0,0 0 0 0 0,-1 0 0 0 0,1 0 0 0 0,-1-1 0 0 0,1 2-22 0 0,0-1 0 0 0,-1 1 0 0 0,1 0 0 0 0,0 0 0 0 0,0 0 0 0 0,0 0 0 0 0,0 0 0 0 0,0 0 0 0 0,-1-1 0 0 0,1 1 0 0 0,0 0 0 0 0,0 0 0 0 0,0 0 0 0 0,0 0 0 0 0,-1 0 0 0 0,1 0 1 0 0,0 0-1 0 0,0 0 0 0 0,0 0 0 0 0,-1 0 0 0 0,1 0 0 0 0,0 0 0 0 0,0 0 0 0 0,0 0 0 0 0,0 0 0 0 0,-1 0 0 0 0,1 0 0 0 0,0 0 0 0 0,0 0 0 0 0,0 0 0 0 0,-1 0 0 0 0,1 0 0 0 0,0 0 0 0 0,0 0 0 0 0,-8 7-257 0 0,-2 9 146 0 0,0 4 187 0 0,1 1 0 0 0,1 1-1 0 0,0-1 1 0 0,2 1 0 0 0,-5 29-1 0 0,14-59 1032 0 0,20-54-735 0 0,-18 45-302 0 0,2-5-113 0 0,-1-1 1 0 0,-1 0-1 0 0,-1-1 1 0 0,1-27 0 0 0,-5 50 40 0 0,0 0 0 0 0,0-1 0 0 0,0 1 0 0 0,0 0 0 0 0,0 0 0 0 0,0 0 0 0 0,0 0 0 0 0,-1 0 0 0 0,1 0 0 0 0,0 0 0 0 0,-1 0 0 0 0,1 0 0 0 0,-1 0 0 0 0,1 0 0 0 0,-1 0 0 0 0,1 0 0 0 0,-2-1 0 0 0,2 1 10 0 0,-1 1 1 0 0,1 0-1 0 0,0 0 1 0 0,0 0-1 0 0,-1 0 1 0 0,1 0-1 0 0,0 0 1 0 0,-1-1-1 0 0,1 1 1 0 0,0 0-1 0 0,-1 0 1 0 0,1 0-1 0 0,0 0 0 0 0,-1 0 1 0 0,1 0-1 0 0,0 0 1 0 0,-1 0-1 0 0,1 0 1 0 0,0 0-1 0 0,-1 1 1 0 0,0-1-1 0 0,-9 8-93 0 0,2 2 131 0 0,0 1-1 0 0,1 0 1 0 0,1 0 0 0 0,-1 1-1 0 0,2 0 1 0 0,-6 15 0 0 0,-5 12 266 0 0,8-21-118 0 0,-3 7 1517 0 0,8-41-974 0 0,3 13-736 0 0,-1 0 1 0 0,1 0-1 0 0,0 0 1 0 0,0 0-1 0 0,0 0 1 0 0,1 0-1 0 0,-1 0 1 0 0,1 0-1 0 0,-1 1 1 0 0,1-1-1 0 0,2-5 1 0 0,16-31-97 0 0,-15 30 66 0 0,16-25-223 0 0,-11 19 30 0 0,-1 1 1 0 0,9-23-1 0 0,-17 36 240 0 0,0 0 0 0 0,1 1 0 0 0,-1-1-1 0 0,0 1 1 0 0,0-1 0 0 0,0 0-1 0 0,1 1 1 0 0,-1-1 0 0 0,0 1-1 0 0,0-1 1 0 0,0 0 0 0 0,0 1-1 0 0,0-1 1 0 0,0 0 0 0 0,0 1-1 0 0,0-1 1 0 0,0 0 0 0 0,-1 1-1 0 0,1-1 1 0 0,0 1 0 0 0,-1-2-1 0 0,1 2-10 0 0,0 0-1 0 0,-1 0 0 0 0,1 0 0 0 0,-1-1 0 0 0,1 1 0 0 0,0 0 0 0 0,-1 0 0 0 0,1 0 0 0 0,-1 0 1 0 0,1 0-1 0 0,-1 0 0 0 0,1 0 0 0 0,0 0 0 0 0,-1 0 0 0 0,1 0 0 0 0,-1 0 0 0 0,1 1 0 0 0,0-1 0 0 0,-1 0 1 0 0,1 0-1 0 0,-1 0 0 0 0,1 0 0 0 0,-1 1 0 0 0,-2 1-35 0 0,0-1-1 0 0,0 1 1 0 0,0 0 0 0 0,0 1 0 0 0,-5 4-1 0 0,-6 9 45 0 0,1 0 0 0 0,1 1 0 0 0,0 1-1 0 0,-15 32 1 0 0,21-39 31 0 0,1 1-1 0 0,0 0 0 0 0,1 0 1 0 0,0 0-1 0 0,1 1 1 0 0,-2 18-1 0 0,8 16 485 0 0,5-61-164 0 0,0-17-254 0 0,-6 25-105 0 0,-1-1 0 0 0,1 0-1 0 0,0-8 1 0 0,-2 14-6 0 0,1 0 1 0 0,-1 0-1 0 0,0 0 1 0 0,1 0-1 0 0,-1 0 0 0 0,0 0 1 0 0,1 0-1 0 0,-1 0 0 0 0,1 0 1 0 0,0 0-1 0 0,-1 1 1 0 0,1-1-1 0 0,0 0 0 0 0,-1 0 1 0 0,1 1-1 0 0,0-1 1 0 0,0 0-1 0 0,0 1 0 0 0,0-1 1 0 0,0 1-1 0 0,-1-1 1 0 0,1 1-1 0 0,0 0 0 0 0,0-1 1 0 0,0 1-1 0 0,0 0 0 0 0,0 0 1 0 0,0-1-1 0 0,0 1 1 0 0,0 0-1 0 0,0 0 0 0 0,0 0 1 0 0,2 1-1 0 0,-2-1-8 0 0,-1 0-1 0 0,1 0 0 0 0,-1 1 1 0 0,1-1-1 0 0,-1 0 1 0 0,1 1-1 0 0,-1-1 0 0 0,1 1 1 0 0,-1-1-1 0 0,1 1 0 0 0,-1-1 1 0 0,0 1-1 0 0,1-1 1 0 0,-1 1-1 0 0,0-1 0 0 0,1 1 1 0 0,-1-1-1 0 0,0 1 1 0 0,0-1-1 0 0,1 1 0 0 0,-1 0 1 0 0,0 0-1 0 0,3 15 0 0 0,-2 8-26 0 0,-2-21-14 0 0,1 0 1 0 0,0 0 0 0 0,0 0 0 0 0,0 0-1 0 0,0-1 1 0 0,1 1 0 0 0,-1 0-1 0 0,1 0 1 0 0,-1 0 0 0 0,3 4 0 0 0,-3-6-18 0 0,1 0 1 0 0,-1 0 0 0 0,1 0-1 0 0,0 0 1 0 0,-1 0 0 0 0,1 0-1 0 0,0 0 1 0 0,-1 0-1 0 0,1 0 1 0 0,0 0 0 0 0,0-1-1 0 0,0 1 1 0 0,0 0 0 0 0,0-1-1 0 0,0 1 1 0 0,0 0 0 0 0,0-1-1 0 0,0 1 1 0 0,2 0 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0 584 0 0,'0'3'208'0'0,"0"-1"328"0"0,0 1 96 0 0,0 0-87 0 0,0 0 39 0 0,0 0-72 0 0,0-1-24 0 0,0 0-312 0 0,0-1 80 0 0,-1 0-168 0 0,1 0-56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6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99 3481 0 0,'1'-2'448'0'0,"1"0"0"0"0,-1 0-1 0 0,1 0 1 0 0,-1 0 0 0 0,0-1 0 0 0,0 1 0 0 0,0 0 0 0 0,0-1 0 0 0,-1 1 0 0 0,2-4 0 0 0,-2 4-232 0 0,0 0 0 0 0,-1 0 0 0 0,1 0 1 0 0,0 0-1 0 0,-1 0 0 0 0,1 0 0 0 0,-1 0 0 0 0,0 0 1 0 0,0 1-1 0 0,0-1 0 0 0,0 0 0 0 0,0 0 0 0 0,-2-2 0 0 0,1 0-87 0 0,-1 1 0 0 0,1 0 0 0 0,-1 0 0 0 0,0 0-1 0 0,0 1 1 0 0,0-1 0 0 0,0 0 0 0 0,0 1-1 0 0,0 0 1 0 0,-1 0 0 0 0,1 0 0 0 0,-1 0-1 0 0,0 1 1 0 0,1-1 0 0 0,-6 0 0 0 0,4 1-102 0 0,-1 0 1 0 0,1 0-1 0 0,-1 1 1 0 0,1 0-1 0 0,-1 0 1 0 0,1 1-1 0 0,-1 0 1 0 0,1-1-1 0 0,0 2 0 0 0,-7 1 1 0 0,2 1-44 0 0,-1 0-1 0 0,1 1 1 0 0,0 0-1 0 0,0 1 1 0 0,1 0-1 0 0,-1 0 1 0 0,1 1 0 0 0,1 0-1 0 0,-1 1 1 0 0,-9 11-1 0 0,12-12 7 0 0,1 0 0 0 0,0 1 0 0 0,0 0 0 0 0,0 0 0 0 0,1 0 0 0 0,0 0 0 0 0,-3 12 0 0 0,5-13 13 0 0,0 0 0 0 0,1 0 0 0 0,0 1 0 0 0,0-1 0 0 0,1 1 0 0 0,0-1 1 0 0,0 0-1 0 0,1 1 0 0 0,2 10 0 0 0,-1-9 0 0 0,0 1-1 0 0,1-1 1 0 0,0 0-1 0 0,1 0 1 0 0,-1 0 0 0 0,2 0-1 0 0,0-1 1 0 0,0 1-1 0 0,0-1 1 0 0,1 0 0 0 0,8 8-1 0 0,-9-11 15 0 0,-1-1 0 0 0,1 0 0 0 0,1 0 0 0 0,-1 0 0 0 0,1-1-1 0 0,-1 0 1 0 0,1 0 0 0 0,0 0 0 0 0,0 0 0 0 0,0-1 0 0 0,0 0 0 0 0,1-1-1 0 0,-1 1 1 0 0,0-1 0 0 0,1 0 0 0 0,-1-1 0 0 0,12 0 0 0 0,-9 0 72 0 0,0-2 0 0 0,-1 1 0 0 0,1-1 0 0 0,13-4 0 0 0,-17 4-22 0 0,-2 1 0 0 0,1-1 1 0 0,0 0-1 0 0,0 0 1 0 0,0 0-1 0 0,-1 0 0 0 0,1-1 1 0 0,-1 1-1 0 0,0-1 0 0 0,0 0 1 0 0,5-6-1 0 0,-8 9-36 0 0,1-1 0 0 0,-1 0-1 0 0,1 0 1 0 0,-1 1 0 0 0,1-1 0 0 0,-1 0-1 0 0,0 0 1 0 0,1 0 0 0 0,-1 1-1 0 0,0-1 1 0 0,0 0 0 0 0,0 0 0 0 0,0 0-1 0 0,0 0 1 0 0,0 0 0 0 0,0 0 0 0 0,0 0-1 0 0,0 1 1 0 0,0-1 0 0 0,0 0-1 0 0,0 0 1 0 0,-1 0 0 0 0,1 0 0 0 0,0 0-1 0 0,-1 1 1 0 0,0-2 0 0 0,1 1-43 0 0,-1 0 1 0 0,0 0 0 0 0,0 0-1 0 0,0 0 1 0 0,0 0 0 0 0,0 1-1 0 0,0-1 1 0 0,0 0 0 0 0,0 0-1 0 0,0 1 1 0 0,0-1 0 0 0,0 1-1 0 0,0-1 1 0 0,0 1 0 0 0,-1-1-1 0 0,1 1 1 0 0,-2 0 0 0 0,14 16-667 0 0,-7-12 671 0 0,0-1-1 0 0,0 0 1 0 0,1 0-1 0 0,-1 0 1 0 0,0-1-1 0 0,1 0 0 0 0,0 0 1 0 0,-1 0-1 0 0,1 0 1 0 0,0-1-1 0 0,0 1 1 0 0,0-1-1 0 0,0-1 1 0 0,0 1-1 0 0,0-1 1 0 0,9 0-1 0 0,-9 0 79 0 0,1-1 1 0 0,-1 1-1 0 0,1-1 1 0 0,-1 0-1 0 0,1-1 1 0 0,-1 0-1 0 0,0 1 1 0 0,0-2-1 0 0,1 1 0 0 0,-2 0 1 0 0,1-1-1 0 0,0 0 1 0 0,0 0-1 0 0,-1-1 1 0 0,5-4-1 0 0,-7 6-7 0 0,0 0 0 0 0,-1-1-1 0 0,1 1 1 0 0,-1-1 0 0 0,0 0-1 0 0,0 1 1 0 0,0-1 0 0 0,0 0-1 0 0,0 0 1 0 0,0 0 0 0 0,-1 1 0 0 0,0-1-1 0 0,1 0 1 0 0,-1 0 0 0 0,0 0-1 0 0,-1-6 1 0 0,0 1 62 0 0,0-1 0 0 0,-1 1 0 0 0,0-1 0 0 0,-4-11-1 0 0,3 15-71 0 0,1 0-1 0 0,-1 0 1 0 0,1 0-1 0 0,-2 0 1 0 0,1 1-1 0 0,0-1 1 0 0,-1 1-1 0 0,0 0 1 0 0,0 0-1 0 0,0 0 1 0 0,0 0-1 0 0,-1 1 1 0 0,1 0-1 0 0,-11-6 1 0 0,11 7-145 0 0,0 1 0 0 0,0-1 0 0 0,0 1 0 0 0,0 0 0 0 0,0 0 0 0 0,0 0 0 0 0,0 0 0 0 0,0 1 1 0 0,-1-1-1 0 0,1 1 0 0 0,0 0 0 0 0,0 1 0 0 0,0-1 0 0 0,-1 1 0 0 0,1 0 0 0 0,0 0 0 0 0,0 0 0 0 0,0 0 0 0 0,0 1 0 0 0,-6 2 1 0 0,8-2-74 0 0,0-1 1 0 0,0 0 0 0 0,1 1 0 0 0,-1 0 0 0 0,0-1 0 0 0,1 1-1 0 0,-1 0 1 0 0,1 0 0 0 0,-1 0 0 0 0,1 0 0 0 0,0 0 0 0 0,0 0-1 0 0,0 0 1 0 0,0 1 0 0 0,0-1 0 0 0,0 0 0 0 0,1 0-1 0 0,-1 1 1 0 0,1 2 0 0 0,-1-1-424 0 0,1 0-1 0 0,0 0 0 0 0,0 1 1 0 0,0-1-1 0 0,0 0 0 0 0,1 0 1 0 0,0 1-1 0 0,0-1 0 0 0,0 0 1 0 0,2 4-1 0 0,5 8 249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6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84 177 1128 0 0,'1'12'688'0'0,"-1"-8"-29"0"0,1 0 0 0 0,-1 1-1 0 0,0-1 1 0 0,0 0 0 0 0,0 0-1 0 0,0 0 1 0 0,-1 0 0 0 0,-5 7 2369 0 0,5-12-2968 0 0,-6-4 921 0 0,-4-7 83 0 0,2-1-68 0 0,0-1 0 0 0,0 1 0 0 0,-7-19 0 0 0,13 25-909 0 0,0 0 1 0 0,1 1 0 0 0,0-1-1 0 0,0 0 1 0 0,0 0 0 0 0,1 0 0 0 0,0-1-1 0 0,1 1 1 0 0,0-12 0 0 0,0 17-120 0 0,0-1 0 0 0,1 0 0 0 0,-1 1 0 0 0,1-1 0 0 0,0 1 0 0 0,-1-1 0 0 0,1 1 0 0 0,0-1 0 0 0,1 1 0 0 0,-1 0 0 0 0,0-1 0 0 0,1 1 0 0 0,-1 0 0 0 0,1 0 0 0 0,0 0 0 0 0,2-2 1 0 0,-1 2 19 0 0,0 0 1 0 0,0 0-1 0 0,0 0 1 0 0,0 0-1 0 0,1 1 1 0 0,-1-1 0 0 0,0 1-1 0 0,1 0 1 0 0,-1 0-1 0 0,7-1 1 0 0,0 2-734 0 0,0-1 0 0 0,1 1 0 0 0,-1 0 0 0 0,0 1 0 0 0,1 1 0 0 0,-1-1 0 0 0,14 5 1 0 0,-12-2-1900 0 0,0 0 1013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6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9 192 1824 0 0,'2'3'311'0'0,"-1"0"0"0"0,1 0 0 0 0,0 0-1 0 0,0-1 1 0 0,0 1 0 0 0,1 0 0 0 0,-1-1-1 0 0,1 0 1 0 0,-1 1 0 0 0,1-1 0 0 0,0 0 0 0 0,0 0-1 0 0,0-1 1 0 0,0 1 0 0 0,0 0 0 0 0,0-1-1 0 0,0 0 1 0 0,0 0 0 0 0,1 0 0 0 0,5 1-1 0 0,-2-1-59 0 0,1 0-1 0 0,0 0 0 0 0,-1-1 1 0 0,1 0-1 0 0,-1 0 1 0 0,1-1-1 0 0,0 0 0 0 0,10-3 1 0 0,-14 3-65 0 0,0 0 1 0 0,-1-1 0 0 0,1 1 0 0 0,-1-1-1 0 0,1 0 1 0 0,-1 0 0 0 0,0 0-1 0 0,1 0 1 0 0,-1 0 0 0 0,0-1 0 0 0,-1 1-1 0 0,1-1 1 0 0,0 0 0 0 0,-1 0 0 0 0,0 0-1 0 0,1 0 1 0 0,-1 0 0 0 0,0-1 0 0 0,-1 1-1 0 0,1-1 1 0 0,-1 1 0 0 0,1-1 0 0 0,-1 0-1 0 0,1-6 1 0 0,-1 4 32 0 0,-1 1 0 0 0,1-1 1 0 0,-1 1-1 0 0,-1-1 0 0 0,1 1 0 0 0,-1-1 1 0 0,0 1-1 0 0,0-1 0 0 0,0 1 0 0 0,-1 0 0 0 0,0 0 1 0 0,0-1-1 0 0,0 1 0 0 0,-1 0 0 0 0,0 1 1 0 0,-5-9-1 0 0,3 7-285 0 0,0 0 1 0 0,0 0 0 0 0,0 1-1 0 0,-1 0 1 0 0,0 0 0 0 0,0 0 0 0 0,0 1-1 0 0,-14-8 1 0 0,17 10-91 0 0,-1 1 1 0 0,0 0-1 0 0,0 0 0 0 0,0 0 1 0 0,0 0-1 0 0,0 0 1 0 0,0 1-1 0 0,0 0 0 0 0,0-1 1 0 0,0 2-1 0 0,0-1 0 0 0,0 0 1 0 0,0 1-1 0 0,0 0 0 0 0,0 0 1 0 0,0 0-1 0 0,0 0 1 0 0,-5 3-1 0 0,6-2-158 0 0,0-1 0 0 0,0 1 0 0 0,0-1 0 0 0,0 1 0 0 0,1 0 0 0 0,-1 0 0 0 0,0 1 0 0 0,1-1 0 0 0,0 0 0 0 0,0 1 0 0 0,0 0 0 0 0,0-1 0 0 0,0 1 0 0 0,0 0 0 0 0,0 0 0 0 0,1 0 0 0 0,-2 4 0 0 0,0 6-3975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2 332 2705 0 0,'1'2'288'0'0,"0"1"0"0"0,0 0 1 0 0,0 0-1 0 0,0 0 1 0 0,0 0-1 0 0,1-1 1 0 0,-1 1-1 0 0,1-1 1 0 0,0 1-1 0 0,0-1 1 0 0,0 1-1 0 0,0-1 0 0 0,0 0 1 0 0,0 0-1 0 0,1 0 1 0 0,-1 0-1 0 0,1-1 1 0 0,-1 1-1 0 0,1-1 1 0 0,0 1-1 0 0,-1-1 0 0 0,1 0 1 0 0,0 0-1 0 0,4 1 1 0 0,1 0-146 0 0,0-1 0 0 0,0 1 0 0 0,0-1 0 0 0,0-1 0 0 0,0 1 0 0 0,0-1 1 0 0,0-1-1 0 0,9-1 0 0 0,-11 1-10 0 0,1-1 0 0 0,0 0 0 0 0,0 0 0 0 0,-1 0 0 0 0,0-1 0 0 0,1 0 0 0 0,-1 0-1 0 0,0-1 1 0 0,0 0 0 0 0,-1 0 0 0 0,1 0 0 0 0,8-9 0 0 0,-12 10 3 0 0,1 0 0 0 0,-1 0-1 0 0,0 0 1 0 0,0 0-1 0 0,0 0 1 0 0,-1 0 0 0 0,1-1-1 0 0,-1 1 1 0 0,1-1-1 0 0,-1 1 1 0 0,0-1 0 0 0,0 1-1 0 0,-1-1 1 0 0,1 1-1 0 0,-1-1 1 0 0,0 0 0 0 0,0 1-1 0 0,0-1 1 0 0,0 0 0 0 0,-1 1-1 0 0,1-1 1 0 0,-1 1-1 0 0,0-1 1 0 0,0 1 0 0 0,-3-6-1 0 0,1 3-89 0 0,0 1 1 0 0,0 0-1 0 0,0 0 0 0 0,-1 1 0 0 0,0-1 1 0 0,0 1-1 0 0,0 0 0 0 0,-1 0 1 0 0,1 0-1 0 0,-1 1 0 0 0,0-1 0 0 0,0 1 1 0 0,0 0-1 0 0,0 1 0 0 0,-1-1 0 0 0,1 1 1 0 0,-1 0-1 0 0,1 0 0 0 0,-1 1 0 0 0,0 0 1 0 0,-8-1-1 0 0,8 1-126 0 0,0 1-1 0 0,0 0 1 0 0,0 0 0 0 0,0 0-1 0 0,0 1 1 0 0,0 0 0 0 0,0 0 0 0 0,0 1-1 0 0,-8 2 1 0 0,10-2 31 0 0,-1 0 0 0 0,1 0 0 0 0,1 1 0 0 0,-1-1 0 0 0,0 1 0 0 0,1 0 0 0 0,-1-1 0 0 0,1 2 0 0 0,0-1 0 0 0,0 0 0 0 0,0 1 0 0 0,0-1 0 0 0,-3 6 0 0 0,5-5 22 0 0,-1 0 0 0 0,0 0 0 0 0,1 1-1 0 0,0-1 1 0 0,0 0 0 0 0,0 0 0 0 0,0 1-1 0 0,1-1 1 0 0,0 0 0 0 0,0 1 0 0 0,0-1-1 0 0,0 1 1 0 0,1-1 0 0 0,-1 0 0 0 0,1 1-1 0 0,0-1 1 0 0,1 0 0 0 0,-1 0 0 0 0,1 0-1 0 0,3 7 1 0 0,-2-6 23 0 0,0 0 1 0 0,-1-1-1 0 0,1 1 0 0 0,1-1 0 0 0,-1 0 1 0 0,1 0-1 0 0,0 0 0 0 0,0 0 0 0 0,0-1 1 0 0,0 0-1 0 0,0 0 0 0 0,1 0 0 0 0,0 0 1 0 0,-1 0-1 0 0,1-1 0 0 0,8 3 0 0 0,-7-4 67 0 0,1 0 0 0 0,-1 0 0 0 0,1 0 0 0 0,0-1 0 0 0,-1 0 0 0 0,1 0 0 0 0,0 0 0 0 0,-1-1 0 0 0,1 0 0 0 0,-1-1 0 0 0,1 1 0 0 0,-1-1 0 0 0,0 0 0 0 0,0-1 0 0 0,0 0 0 0 0,0 0 0 0 0,0 0 0 0 0,0 0 0 0 0,7-7 0 0 0,-5 4 20 0 0,-1-1-1 0 0,0 0 0 0 0,-1 0 0 0 0,1-1 0 0 0,-1 1 0 0 0,-1-1 1 0 0,1-1-1 0 0,-1 1 0 0 0,-1-1 0 0 0,0 1 0 0 0,0-1 1 0 0,4-16-1 0 0,-5 12-25 0 0,-1 0 0 0 0,0 0 0 0 0,-1 0 0 0 0,-1-1 0 0 0,0 1 0 0 0,0 0 0 0 0,-2-1 0 0 0,0 1 0 0 0,0 0 0 0 0,-1 0 0 0 0,0 0 0 0 0,-2 0 0 0 0,1 1 0 0 0,-12-23 0 0 0,15 33-94 0 0,-1 1 1 0 0,1-1-1 0 0,0 0 1 0 0,0 0-1 0 0,-1 1 1 0 0,1-1 0 0 0,-1 1-1 0 0,0-1 1 0 0,-3-2-1 0 0,5 4 2 0 0,-1 0 1 0 0,1 0-1 0 0,0 0 0 0 0,-1-1 0 0 0,1 1 1 0 0,0 0-1 0 0,-1 0 0 0 0,1 0 0 0 0,0 0 1 0 0,-1 0-1 0 0,1 0 0 0 0,0 0 0 0 0,-1 0 1 0 0,1 0-1 0 0,-1 0 0 0 0,1 0 0 0 0,0 0 1 0 0,-1 0-1 0 0,1 0 0 0 0,0 0 0 0 0,-1 1 1 0 0,1-1-1 0 0,-1 0 0 0 0,1 1-9 0 0,-1-1 0 0 0,0 1 0 0 0,1 0-1 0 0,-1-1 1 0 0,1 1 0 0 0,0 0 0 0 0,-1-1 0 0 0,1 1-1 0 0,-1 0 1 0 0,1 0 0 0 0,0-1 0 0 0,0 1 0 0 0,-1 0-1 0 0,1 0 1 0 0,0 1 0 0 0,-1 6-24 0 0,0 0 1 0 0,1 0-1 0 0,-1 0 0 0 0,2 0 1 0 0,1 11-1 0 0,10 41-15 0 0,-10-47 45 0 0,10 35 59 0 0,30 82 1 0 0,-39-122-9 0 0,1 0-1 0 0,0 0 1 0 0,1 0 0 0 0,0 0 0 0 0,1 0 0 0 0,7 8-1 0 0,-11-14 17 0 0,0 0 0 0 0,-1-1-1 0 0,1 1 1 0 0,0-1-1 0 0,1 1 1 0 0,-1-1-1 0 0,0 0 1 0 0,0 1-1 0 0,1-1 1 0 0,-1 0 0 0 0,0-1-1 0 0,3 2 1 0 0,-3-2 19 0 0,0 0 1 0 0,0 0 0 0 0,-1 0-1 0 0,1 0 1 0 0,0 0 0 0 0,0 0 0 0 0,-1-1-1 0 0,1 1 1 0 0,0-1 0 0 0,-1 1-1 0 0,1-1 1 0 0,-1 0 0 0 0,1 1 0 0 0,-1-1-1 0 0,1 0 1 0 0,-1 0 0 0 0,1 0-1 0 0,-1 0 1 0 0,3-3 0 0 0,-1 1 11 0 0,0-1 0 0 0,0 0 0 0 0,0 0 0 0 0,-1 0 0 0 0,1 0 0 0 0,-1 0 0 0 0,0 0 0 0 0,0-1 0 0 0,-1 1 0 0 0,1-1 0 0 0,-1 0 0 0 0,1-7 0 0 0,0-5-42 0 0,0 1 0 0 0,-2-22-1 0 0,-2 6 21 0 0,1 29-34 0 0,1 1 0 0 0,0 0 0 0 0,-1-1 0 0 0,0 1 0 0 0,1 0 0 0 0,-1 0 0 0 0,0 0 1 0 0,0 0-1 0 0,-1 0 0 0 0,1 0 0 0 0,-2-3 0 0 0,2 4-63 0 0,1 10-794 0 0,3 25 631 0 0,13 59 1 0 0,-15-87-437 0 0,7 25 967 0 0,-3-22-3601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7:58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54 10146 0 0,'-5'-8'776'0'0,"0"0"-48"0"0,1-1-79 0 0,0 3 111 0 0,1-1 216 0 0,0 2-472 0 0,1 2-24 0 0,1 0-168 0 0,0 1-312 0 0,1 1-216 0 0,1 0-72 0 0,3 2-1096 0 0,-1 0 576 0 0,3 1-56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2873 0 0,'0'-2'417'0'0,"0"1"0"0"0,0-1 1 0 0,1 1-1 0 0,-1-1 1 0 0,0 1-1 0 0,1-1 0 0 0,-1 0 1 0 0,1 1-1 0 0,-1-1 1 0 0,1 1-1 0 0,0 0 0 0 0,0-1 1 0 0,-1 1-1 0 0,1 0 1 0 0,0-1-1 0 0,0 1 0 0 0,3-2 1 0 0,-2 1-218 0 0,1 0 0 0 0,-1 0 0 0 0,1 1 0 0 0,-1-1 0 0 0,1 1-1 0 0,0 0 1 0 0,0 0 0 0 0,0 0 0 0 0,3-1 0 0 0,-1 1-227 0 0,0 0-1 0 0,0 1 0 0 0,0-1 1 0 0,1 1-1 0 0,-1 0 0 0 0,0 0 1 0 0,0 1-1 0 0,0-1 0 0 0,0 1 1 0 0,0 0-1 0 0,6 2 0 0 0,-10-2 35 0 0,0-1-1 0 0,1 1 0 0 0,-1 0 1 0 0,0-1-1 0 0,0 1 0 0 0,0 0 1 0 0,0 0-1 0 0,0 0 0 0 0,0 0 1 0 0,0 0-1 0 0,-1 0 1 0 0,1 0-1 0 0,0 0 0 0 0,0 0 1 0 0,-1 0-1 0 0,1 0 0 0 0,-1 0 1 0 0,1 0-1 0 0,-1 1 0 0 0,1-1 1 0 0,-1 0-1 0 0,0 0 0 0 0,1 1 1 0 0,-1-1-1 0 0,0 0 1 0 0,0 0-1 0 0,0 2 0 0 0,0-1 9 0 0,0 0-1 0 0,-1 1 1 0 0,1-1-1 0 0,-1 0 1 0 0,1 0 0 0 0,-1 0-1 0 0,0 0 1 0 0,0 0-1 0 0,0 0 1 0 0,0 0-1 0 0,0 0 1 0 0,0-1-1 0 0,0 1 1 0 0,-1 0-1 0 0,-1 1 1 0 0,-1 1-11 0 0,-1 0 0 0 0,0-1 0 0 0,0 0 0 0 0,0 0 0 0 0,0 0 0 0 0,0-1-1 0 0,-1 1 1 0 0,1-1 0 0 0,-1 0 0 0 0,1-1 0 0 0,-1 0 0 0 0,0 1 0 0 0,1-2 0 0 0,-1 1 0 0 0,-9-1 0 0 0,29 1-34 0 0,-1 1 1 0 0,-1 0 0 0 0,1 1-1 0 0,0 0 1 0 0,-1 1 0 0 0,1 1-1 0 0,16 8 1 0 0,-23-10 63 0 0,-1 0 0 0 0,1 0-1 0 0,-1 0 1 0 0,0 1 0 0 0,0 0 0 0 0,0 0-1 0 0,-1 0 1 0 0,7 7 0 0 0,-11-10 29 0 0,1 1 0 0 0,0-1 0 0 0,-1 0-1 0 0,1 0 1 0 0,-1 0 0 0 0,1 0 0 0 0,-1 1 0 0 0,0-1 0 0 0,1 0-1 0 0,-1 0 1 0 0,0 1 0 0 0,0-1 0 0 0,0 0 0 0 0,0 1 0 0 0,0-1-1 0 0,0 0 1 0 0,0 0 0 0 0,0 1 0 0 0,-1 1 0 0 0,0-1 39 0 0,0 0 1 0 0,0 1 0 0 0,-1-1 0 0 0,1 0-1 0 0,0 0 1 0 0,-1 0 0 0 0,1 0-1 0 0,-1 0 1 0 0,-2 2 0 0 0,-2 1 112 0 0,0 0 1 0 0,0-1-1 0 0,-1 0 1 0 0,1 0-1 0 0,-13 5 1 0 0,11-6-112 0 0,0 0 1 0 0,0-1 0 0 0,-1 0-1 0 0,-12 1 1 0 0,18-2-174 0 0,0-1 0 0 0,-1 0 0 0 0,1 0 0 0 0,-1 0 0 0 0,1 0-1 0 0,0-1 1 0 0,0 1 0 0 0,-1-1 0 0 0,1 0 0 0 0,0 0 0 0 0,0 0 0 0 0,0 0 0 0 0,0-1-1 0 0,-5-2 1 0 0,7 4-152 0 0,0-1 0 0 0,1 0 0 0 0,-1 0 0 0 0,0 0 0 0 0,0 0 0 0 0,0 0 0 0 0,1 0 0 0 0,-1 0 0 0 0,0 0-1 0 0,1 0 1 0 0,-1 0 0 0 0,1 0 0 0 0,-1-1 0 0 0,0-1 0 0 0,2-10-4752 0 0,0 6 3236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6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103 274 4721 0 0,'-1'1'156'0'0,"0"0"0"0"0,1 0 0 0 0,-1 0 0 0 0,1 0 0 0 0,-1-1 0 0 0,1 1 0 0 0,0 0 0 0 0,-1 0 0 0 0,1 0 0 0 0,0 0 0 0 0,-1 0 0 0 0,1 0 0 0 0,0 0 0 0 0,0 0 0 0 0,0 0 0 0 0,0 1 0 0 0,0-1 0 0 0,0 0 0 0 0,0 0 0 0 0,1 0 0 0 0,-1 0 0 0 0,0 0 0 0 0,1 0 0 0 0,-1 0 0 0 0,0 0 0 0 0,1-1 0 0 0,-1 1 0 0 0,1 0 0 0 0,-1 0 0 0 0,1 0 0 0 0,0 0 0 0 0,-1 0 0 0 0,1-1 0 0 0,0 1 0 0 0,0 0 0 0 0,-1-1 0 0 0,1 1 0 0 0,0 0 0 0 0,0-1 0 0 0,2 1 0 0 0,0 1-70 0 0,1 0 0 0 0,-1 0-1 0 0,1-1 1 0 0,0 0-1 0 0,0 0 1 0 0,0 0-1 0 0,-1 0 1 0 0,1-1 0 0 0,5 1-1 0 0,-2-1 56 0 0,-1-1 0 0 0,0 0-1 0 0,0 0 1 0 0,1-1-1 0 0,-1 0 1 0 0,0 0 0 0 0,0 0-1 0 0,-1 0 1 0 0,1-1 0 0 0,0 0-1 0 0,-1-1 1 0 0,0 1 0 0 0,8-7-1 0 0,-2 1 76 0 0,-1-1 0 0 0,0-1 0 0 0,0 0 0 0 0,14-21 0 0 0,-21 29-121 0 0,-1-1 0 0 0,0 0 0 0 0,0 0 0 0 0,0 0 0 0 0,-1 0 0 0 0,1 0 0 0 0,-1 0-1 0 0,0 0 1 0 0,0-1 0 0 0,-1 1 0 0 0,1 0 0 0 0,-1-1 0 0 0,0 1 0 0 0,0 0 0 0 0,0-1 0 0 0,0 1 0 0 0,-1 0 0 0 0,0-1 0 0 0,0 1 0 0 0,-3-7 0 0 0,1 4-58 0 0,0 1 1 0 0,0-1-1 0 0,-1 1 1 0 0,0-1-1 0 0,-1 1 0 0 0,1 0 1 0 0,-1 1-1 0 0,0-1 1 0 0,-1 1-1 0 0,1 0 1 0 0,-8-5-1 0 0,4 4-52 0 0,0-1 0 0 0,-1 2 1 0 0,1-1-1 0 0,-17-6 0 0 0,21 11-27 0 0,0-1 0 0 0,0 1 0 0 0,0 0 0 0 0,-1 0 0 0 0,1 0 0 0 0,0 1 0 0 0,-1 0 0 0 0,1 0 0 0 0,0 0 1 0 0,-1 1-1 0 0,-7 1 0 0 0,7 0-12 0 0,0 0 1 0 0,0 0-1 0 0,0 0 1 0 0,0 1-1 0 0,1 0 1 0 0,-1 1-1 0 0,1-1 1 0 0,-1 1-1 0 0,1 0 1 0 0,0 0-1 0 0,1 0 1 0 0,-1 1 0 0 0,1 0-1 0 0,-6 8 1 0 0,4-5 7 0 0,1 0 0 0 0,1 1 1 0 0,-1-1-1 0 0,1 1 1 0 0,1 0-1 0 0,0 0 1 0 0,0 0-1 0 0,1 1 1 0 0,-2 10-1 0 0,3-13 17 0 0,1 1 0 0 0,-1-1 0 0 0,2 0 0 0 0,-1 0 0 0 0,1 0 1 0 0,0 1-1 0 0,0-1 0 0 0,1 0 0 0 0,0 0 0 0 0,5 12 0 0 0,-6-16 27 0 0,1 1 1 0 0,0-1-1 0 0,0 0 1 0 0,0 0-1 0 0,1 0 1 0 0,-1 0-1 0 0,1 0 1 0 0,0 0-1 0 0,-1-1 1 0 0,1 1-1 0 0,0-1 0 0 0,1 1 1 0 0,-1-1-1 0 0,0 0 1 0 0,1-1-1 0 0,-1 1 1 0 0,1-1-1 0 0,-1 1 1 0 0,1-1-1 0 0,0 0 0 0 0,6 1 1 0 0,-3-2 26 0 0,1 1 1 0 0,-1-1-1 0 0,0-1 1 0 0,0 1-1 0 0,0-1 0 0 0,0 0 1 0 0,0-1-1 0 0,0 0 1 0 0,0 0-1 0 0,11-5 1 0 0,-9 3 9 0 0,0-1 0 0 0,-1 0 0 0 0,0 0 0 0 0,0-1 1 0 0,-1 0-1 0 0,1-1 0 0 0,9-10 0 0 0,-4 4 21 0 0,-10 10-10 0 0,1-1 1 0 0,-1 1-1 0 0,0-1 0 0 0,1 0 1 0 0,2-6-1 0 0,-5 10 42 0 0,-1 0-113 0 0,0 0 10 0 0,0 0 0 0 0,0-1-1 0 0,0 1 1 0 0,1 0 0 0 0,-1 0 0 0 0,0 0-1 0 0,0 0 1 0 0,0 1 0 0 0,1-1-1 0 0,-1 0 1 0 0,0 0 0 0 0,0 0 0 0 0,0 0-1 0 0,1 0 1 0 0,-1 0 0 0 0,0 0-1 0 0,0 0 1 0 0,0 0 0 0 0,0 0 0 0 0,1 0-1 0 0,-1 1 1 0 0,0-1 0 0 0,0 0 0 0 0,0 0-1 0 0,0 0 1 0 0,0 0 0 0 0,0 0-1 0 0,1 1 1 0 0,4 8-88 0 0,4 16 259 0 0,-6-18-201 0 0,0 1 59 0 0,0-1-1 0 0,1 1 1 0 0,0-1 0 0 0,0 1 0 0 0,1-1 0 0 0,0 0 0 0 0,0-1 0 0 0,1 0 0 0 0,9 9 0 0 0,-11-11-226 0 0,1-1 0 0 0,-1 0 0 0 0,1 0 0 0 0,0 0 0 0 0,-1 0 0 0 0,11 2 0 0 0,-11-3-366 0 0,0-1 0 0 0,0 0 0 0 0,0-1-1 0 0,0 1 1 0 0,1-1 0 0 0,-1 0 0 0 0,0 0-1 0 0,1 0 1 0 0,5-1 0 0 0,4-2-2991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8730 0 0,'5'-3'438'0'0,"-1"0"0"0"0,1 0-1 0 0,-1 1 1 0 0,1 0 0 0 0,0 0 0 0 0,0 0 0 0 0,0 1 0 0 0,0-1-1 0 0,6 0 1 0 0,3-1 193 0 0,54-12 783 0 0,4 0-588 0 0,-94 8-767 0 0,15 7-185 0 0,-1 0 0 0 0,0 1-1 0 0,1 0 1 0 0,-1 0 0 0 0,1 1 0 0 0,0 0-1 0 0,-1 0 1 0 0,-11 6 0 0 0,-53 32-367 0 0,70-39 474 0 0,-3 2-21 0 0,1 0 0 0 0,0 0 0 0 0,0 0 0 0 0,1 0-1 0 0,-1 0 1 0 0,-3 5 0 0 0,6-8 32 0 0,1 1-1 0 0,-1 0 0 0 0,1 0 1 0 0,-1-1-1 0 0,1 1 0 0 0,-1 0 0 0 0,1 0 1 0 0,0-1-1 0 0,-1 1 0 0 0,1 0 1 0 0,0 0-1 0 0,0 0 0 0 0,-1 0 0 0 0,1-1 1 0 0,0 1-1 0 0,0 0 0 0 0,0 0 1 0 0,0 0-1 0 0,0 0 0 0 0,0 0 1 0 0,1 0-1 0 0,-1-1 0 0 0,0 1 0 0 0,0 0 1 0 0,1 0-1 0 0,-1 0 0 0 0,0-1 1 0 0,1 1-1 0 0,-1 0 0 0 0,1 0 0 0 0,-1-1 1 0 0,1 1-1 0 0,-1 0 0 0 0,1-1 1 0 0,-1 1-1 0 0,1 0 0 0 0,0-1 0 0 0,-1 1 1 0 0,1-1-1 0 0,0 1 0 0 0,0-1 1 0 0,1 1-1 0 0,4 2 50 0 0,0 0 1 0 0,1-1-1 0 0,-1 0 0 0 0,1 0 1 0 0,-1 0-1 0 0,1-1 0 0 0,10 1 1 0 0,10 2 38 0 0,-15-2-86 0 0,-1 1-1 0 0,1 0 1 0 0,13 7 0 0 0,-23-9 32 0 0,1 0 0 0 0,-1 0-1 0 0,0 0 1 0 0,1 0 0 0 0,-1 1 0 0 0,0-1 0 0 0,0 1-1 0 0,0 0 1 0 0,0-1 0 0 0,0 1 0 0 0,0 0 0 0 0,0 0-1 0 0,-1 0 1 0 0,1 1 0 0 0,-1-1 0 0 0,1 0 0 0 0,-1 1-1 0 0,0-1 1 0 0,0 0 0 0 0,0 1 0 0 0,1 2-1 0 0,-2-2 56 0 0,-1-1-1 0 0,1 0 1 0 0,0 0-1 0 0,0 0 0 0 0,-1 0 1 0 0,1 0-1 0 0,-1 0 1 0 0,0-1-1 0 0,1 1 0 0 0,-1 0 1 0 0,0 0-1 0 0,0 0 1 0 0,0-1-1 0 0,0 1 0 0 0,-1 0 1 0 0,1-1-1 0 0,0 1 1 0 0,-1-1-1 0 0,1 1 0 0 0,-1-1 1 0 0,-3 2-1 0 0,-3 3 188 0 0,-1 0 1 0 0,-17 8-1 0 0,24-13-241 0 0,-9 5 168 0 0,-2-1 0 0 0,-11 4 0 0 0,20-7-229 0 0,1-1-1 0 0,-1-1 0 0 0,0 1 1 0 0,0 0-1 0 0,1-1 0 0 0,-1 0 1 0 0,0 0-1 0 0,1 0 0 0 0,-1 0 1 0 0,0 0-1 0 0,0-1 0 0 0,-3-1 1 0 0,6 2-210 0 0,1 0 0 0 0,-1 0 1 0 0,0-1-1 0 0,1 1 0 0 0,-1 0 1 0 0,1-1-1 0 0,-1 1 0 0 0,1 0 1 0 0,-1-1-1 0 0,1 1 0 0 0,-1-1 1 0 0,1 1-1 0 0,0-1 0 0 0,-1 1 0 0 0,1-1 1 0 0,0 1-1 0 0,-1-1 0 0 0,1 1 1 0 0,0-1-1 0 0,0 1 0 0 0,-1-1 1 0 0,1 0-1 0 0,0 1 0 0 0,0-1 1 0 0,0 1-1 0 0,0-1 0 0 0,0 0 1 0 0,0 0-1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2 303 4401 0 0,'0'0'4848'0'0,"-1"-11"-1322"0"0,6 1-3050 0 0,0 0 0 0 0,9-12 0 0 0,-8 14-329 0 0,0-1 0 0 0,-1 1-1 0 0,6-15 1 0 0,-9 17-124 0 0,-1 4-5 0 0,0 0-1 0 0,0-1 0 0 0,-1 1 0 0 0,1 0 1 0 0,0-1-1 0 0,-1 1 0 0 0,0-1 0 0 0,1 1 1 0 0,-1-5-1 0 0,-1 3-119 0 0,2 6-513 0 0,-1 8 172 0 0,-1 3 624 0 0,0-1 1 0 0,1 19-1 0 0,0-25-69 0 0,1-1 0 0 0,0 0 0 0 0,0 0 0 0 0,0 0-1 0 0,1 0 1 0 0,-1 0 0 0 0,1 0 0 0 0,5 8 0 0 0,-7-12-89 0 0,1 0 1 0 0,0 0 0 0 0,-1-1-1 0 0,1 1 1 0 0,0-1 0 0 0,0 1 0 0 0,-1-1-1 0 0,1 1 1 0 0,0-1 0 0 0,0 1-1 0 0,0-1 1 0 0,0 1 0 0 0,0-1-1 0 0,-1 0 1 0 0,1 0 0 0 0,0 1 0 0 0,0-1-1 0 0,0 0 1 0 0,0 0 0 0 0,0 0-1 0 0,0 0 1 0 0,0 0 0 0 0,0 0 0 0 0,0 0-1 0 0,0-1 1 0 0,0 1 0 0 0,0 0-1 0 0,0 0 1 0 0,-1-1 0 0 0,1 1-1 0 0,0 0 1 0 0,1-2 0 0 0,3 0 54 0 0,0 0 1 0 0,-1-1-1 0 0,1 0 1 0 0,5-4 0 0 0,-5 2-25 0 0,-1 1 1 0 0,1-1 0 0 0,0 0-1 0 0,-1-1 1 0 0,0 1-1 0 0,6-12 1 0 0,-8 12-33 0 0,0 1 0 0 0,0-1-1 0 0,0 0 1 0 0,0 1 0 0 0,-1-1 0 0 0,0 0-1 0 0,0 0 1 0 0,0 0 0 0 0,0-10 0 0 0,-1 15-39 0 0,0-1 0 0 0,0 1 0 0 0,0-1 0 0 0,0 1 0 0 0,0 0 0 0 0,0-1 1 0 0,0 1-1 0 0,0-1 0 0 0,0 1 0 0 0,0-1 0 0 0,0 1 0 0 0,0 0 0 0 0,-1-1 0 0 0,1 1 1 0 0,0-1-1 0 0,0 1 0 0 0,0 0 0 0 0,-1-1 0 0 0,1 1 0 0 0,0 0 0 0 0,0-1 0 0 0,-1 1 1 0 0,0 0-20 0 0,1 0 1 0 0,0 0 0 0 0,-1 0 0 0 0,1 0 0 0 0,0 1-1 0 0,0-1 1 0 0,-1 0 0 0 0,1 0 0 0 0,0 1-1 0 0,-1-1 1 0 0,1 0 0 0 0,0 0 0 0 0,0 1 0 0 0,-1-1-1 0 0,1 0 1 0 0,0 1 0 0 0,0-1 0 0 0,0 1 0 0 0,-9 20-339 0 0,8-15 346 0 0,0 0 1 0 0,0 0 0 0 0,0 0 0 0 0,1 0 0 0 0,0 0-1 0 0,1 12 1 0 0,-1-16 34 0 0,0 0 1 0 0,0 0-1 0 0,1 0 0 0 0,-1-1 0 0 0,1 1 0 0 0,-1 0 0 0 0,1 0 1 0 0,0 0-1 0 0,-1-1 0 0 0,1 1 0 0 0,0 0 0 0 0,0-1 0 0 0,0 1 0 0 0,1-1 1 0 0,-1 1-1 0 0,0-1 0 0 0,0 1 0 0 0,1-1 0 0 0,-1 0 0 0 0,1 0 0 0 0,-1 0 1 0 0,1 0-1 0 0,0 0 0 0 0,-1 0 0 0 0,1 0 0 0 0,2 0 0 0 0,-2 0 27 0 0,0-1 0 0 0,1 0 0 0 0,-1 0 0 0 0,0 0 0 0 0,1 0 0 0 0,-1 0 0 0 0,0-1 0 0 0,1 1 0 0 0,-1-1 0 0 0,0 1 0 0 0,0-1 0 0 0,0 0 0 0 0,0 0 0 0 0,1 0 0 0 0,-1 0 0 0 0,0 0 0 0 0,-1 0 0 0 0,1-1 0 0 0,0 1 0 0 0,0-1-1 0 0,0 1 1 0 0,-1-1 0 0 0,1 0 0 0 0,-1 0 0 0 0,2-2 0 0 0,2-4 3 0 0,0 1-1 0 0,0-1 1 0 0,-1 0-1 0 0,0 0 0 0 0,2-10 1 0 0,-3 11-24 0 0,4-10-75 0 0,-1 0 0 0 0,-1-1 0 0 0,-1 1 0 0 0,3-30 0 0 0,-3 21-205 0 0,-3 17 156 0 0,0 1 0 0 0,0-1 0 0 0,-1-14 0 0 0,-3 34-370 0 0,-2 22 0 0 0,5-7 562 0 0,1-1-1 0 0,4 26 1 0 0,-2-18 188 0 0,-1-20-148 0 0,-2 2 143 0 0,2 0-1 0 0,0-1 1 0 0,1 0-1 0 0,8 24 1 0 0,-41-99 2354 0 0,-3-7-2884 0 0,33 67 244 0 0,-1 0-1 0 0,1 1 0 0 0,0-1 0 0 0,-1 0 0 0 0,1 0 0 0 0,0 0 1 0 0,0 0-1 0 0,-1 1 0 0 0,1-1 0 0 0,0 0 0 0 0,0 0 0 0 0,0 0 1 0 0,0 0-1 0 0,0 1 0 0 0,1-1 0 0 0,-1 0 0 0 0,0 0 0 0 0,0 0 0 0 0,0 0 1 0 0,1 1-1 0 0,-1-1 0 0 0,0 0 0 0 0,1-1 0 0 0,0 1-17 0 0,0 1 0 0 0,0-1 0 0 0,0 0 0 0 0,0 0 0 0 0,0 1 0 0 0,0-1 0 0 0,0 1 0 0 0,0-1 0 0 0,0 1 0 0 0,1 0 0 0 0,-1-1 1 0 0,0 1-1 0 0,0 0 0 0 0,2-1 0 0 0,5 1-128 0 0,-1 0 0 0 0,1 0 0 0 0,-1 1 0 0 0,9 1 0 0 0,45 9-6062 0 0,-51-10 4172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5089 0 0,'5'2'656'0'0,"1"0"1"0"0,0-1-1 0 0,0 0 0 0 0,-1 0 0 0 0,1 0 1 0 0,0-1-1 0 0,0 1 0 0 0,0-1 0 0 0,6-2 1 0 0,-8 2-490 0 0,0-1 0 0 0,0 0 0 0 0,0 0 0 0 0,0 0 0 0 0,0 0 0 0 0,0-1 0 0 0,-1 0 0 0 0,1 1 0 0 0,0-1-1 0 0,-1-1 1 0 0,0 1 0 0 0,0 0 0 0 0,1-1 0 0 0,2-3 0 0 0,-5 5-114 0 0,0 0-1 0 0,0 0 0 0 0,0-1 0 0 0,0 1 0 0 0,0 0 0 0 0,0-1 1 0 0,-1 1-1 0 0,1 0 0 0 0,0-1 0 0 0,-1 1 0 0 0,1-1 0 0 0,-1 1 1 0 0,1-1-1 0 0,-1 0 0 0 0,0 1 0 0 0,0-1 0 0 0,0 1 0 0 0,0-1 1 0 0,0 0-1 0 0,0 1 0 0 0,0-1 0 0 0,0 1 0 0 0,-1-1 1 0 0,1 0-1 0 0,0 1 0 0 0,-1-1 0 0 0,1 1 0 0 0,-1-1 0 0 0,0 1 1 0 0,0 0-1 0 0,1-1 0 0 0,-1 1 0 0 0,0 0 0 0 0,0-1 0 0 0,-2 0 1 0 0,1 0-89 0 0,0 0 1 0 0,0 0 0 0 0,-1 0-1 0 0,1 0 1 0 0,0 1 0 0 0,-1-1-1 0 0,1 1 1 0 0,-1-1 0 0 0,0 1-1 0 0,0 0 1 0 0,1 0 0 0 0,-1 1-1 0 0,0-1 1 0 0,0 0 0 0 0,0 1-1 0 0,0 0 1 0 0,0-1 0 0 0,-4 2-1 0 0,4-1 22 0 0,0 1 0 0 0,1-1 0 0 0,-1 1 0 0 0,0 0 1 0 0,1 0-1 0 0,-1 0 0 0 0,1 0 0 0 0,-1 1 0 0 0,1-1 0 0 0,0 1 0 0 0,0 0 0 0 0,0-1 0 0 0,-1 1 0 0 0,1 0 0 0 0,1 0 0 0 0,-1 0 0 0 0,0 0 0 0 0,0 1 0 0 0,1-1 0 0 0,0 0 0 0 0,-3 5 0 0 0,3-3 105 0 0,0-1 0 0 0,-1 0-1 0 0,2 0 1 0 0,-1 0 0 0 0,0 1-1 0 0,0-1 1 0 0,1 0 0 0 0,0 1 0 0 0,0-1-1 0 0,0 0 1 0 0,0 1 0 0 0,0-1-1 0 0,1 0 1 0 0,-1 1 0 0 0,1-1-1 0 0,0 0 1 0 0,2 5 0 0 0,-1-4-1 0 0,0-1 0 0 0,0 0 1 0 0,0 0-1 0 0,0-1 0 0 0,1 1 1 0 0,-1 0-1 0 0,1-1 0 0 0,0 0 0 0 0,0 1 1 0 0,-1-1-1 0 0,2 0 0 0 0,-1 0 0 0 0,0-1 1 0 0,0 1-1 0 0,0-1 0 0 0,1 1 0 0 0,-1-1 1 0 0,1 0-1 0 0,-1 0 0 0 0,1-1 1 0 0,-1 1-1 0 0,6-1 0 0 0,-6 1-56 0 0,1-1 1 0 0,-1 0-1 0 0,1-1 0 0 0,-1 1 1 0 0,1-1-1 0 0,-1 1 1 0 0,1-1-1 0 0,-1 0 0 0 0,0 0 1 0 0,0 0-1 0 0,1-1 0 0 0,-1 1 1 0 0,0-1-1 0 0,0 0 0 0 0,0 0 1 0 0,0 0-1 0 0,-1 0 0 0 0,1 0 1 0 0,-1-1-1 0 0,1 1 0 0 0,-1-1 1 0 0,0 0-1 0 0,3-3 1 0 0,-3 2-478 0 0,-1 1 1 0 0,0 0 0 0 0,1-1-1 0 0,-1 1 1 0 0,0 0 0 0 0,0-1-1 0 0,0-6 1 0 0,-1 8-982 0 0,0-1-1 0 0,0 0 1 0 0,0 0-1 0 0,0 1 1 0 0,-1-1-1 0 0,0-3 1 0 0,-1 0 873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3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70 1816 0 0,'11'-3'5005'0'0,"-11"3"-4805"0"0,15 2 237 0 0,-14-2-229 0 0,15 1 77 0 0,-1-1 1 0 0,1 0-1 0 0,0-1 1 0 0,0-1 0 0 0,17-4-1 0 0,4 0-11 0 0,10-2 28 0 0,-27 4-234 0 0,37-3 0 0 0,27 3 75 0 0,81-1 27 0 0,113 11-34 0 0,-201-4-72 0 0,123 0 630 0 0,-26 4-455 0 0,-94-2-176 0 0,57 3-40 0 0,298 6 23 0 0,-234-9 56 0 0,-45 0-18 0 0,119 1-31 0 0,177 3-76 0 0,-21-3 110 0 0,-138-10-68 0 0,-93-1-13 0 0,-120 6-28 0 0,59-2 24 0 0,27 5 35 0 0,-120-1-3 0 0,80-1-16 0 0,-40-2 12 0 0,204-2-23 0 0,11-1-18 0 0,46-1 82 0 0,-134 0-77 0 0,-107 1 29 0 0,17 0-54 0 0,29 0 94 0 0,-29 0-24 0 0,71-5-46 0 0,-128 6 12 0 0,149-2 5 0 0,-102 3 30 0 0,-48 0-31 0 0,416 2 20 0 0,-330-1-91 0 0,52-2 86 0 0,-59 0-58 0 0,-6-3 99 0 0,-23 0-31 0 0,26-3 27 0 0,-50 6-109 0 0,193 6 62 0 0,-215-1-115 0 0,8 1 179 0 0,55 6-50 0 0,31 3-36 0 0,-18 2 7 0 0,-127-12-36 0 0,30 9 1 0 0,6 1 25 0 0,-43-10 7 0 0,1 0 0 0 0,-1 1 0 0 0,1 1 1 0 0,-1 0-1 0 0,0 0 0 0 0,-1 1 0 0 0,1 0 1 0 0,-1 1-1 0 0,16 12 0 0 0,-21-14-7 0 0,-1 1 0 0 0,0-1 0 0 0,-1 1 0 0 0,1 0 0 0 0,-1 0 0 0 0,0 0 0 0 0,4 8 0 0 0,-1-1-46 0 0,-5-8 40 0 0,-1 0 0 0 0,1 0 0 0 0,-1 0-1 0 0,0 0 1 0 0,0 0 0 0 0,-1 0 0 0 0,1 0 0 0 0,-1 4 0 0 0,0-7 20 0 0,1 3 3 0 0,-1 1 0 0 0,-1 0 1 0 0,1-1-1 0 0,-1 1 0 0 0,0-1 0 0 0,0 1 0 0 0,0-1 0 0 0,-1 0 0 0 0,-3 6 0 0 0,-3 1 19 0 0,-19 18 0 0 0,20-21 2 0 0,1-2-20 0 0,0 0 0 0 0,0 0 1 0 0,-1-1-1 0 0,1 0 0 0 0,-1-1 1 0 0,-12 5-1 0 0,4-2 16 0 0,-1-1 1 0 0,-23 5-1 0 0,-49 4 152 0 0,76-13-182 0 0,0 0 1 0 0,0-1 0 0 0,-19-1-1 0 0,-10 2 19 0 0,23-1 1 0 0,1-2 1 0 0,-32-3-1 0 0,-15-1-77 0 0,-34-2 142 0 0,-1 1-70 0 0,-95-2 41 0 0,157 6 43 0 0,-139-2 244 0 0,-176 6 123 0 0,273 4-415 0 0,-18 0 127 0 0,39-5-134 0 0,-87 3 24 0 0,69-1-14 0 0,-20 1-24 0 0,-94 11 29 0 0,142-13-55 0 0,-308 1 95 0 0,108-3-44 0 0,147 2-26 0 0,-129 2-60 0 0,17 0 89 0 0,-40-2-53 0 0,122-1-10 0 0,34 0-4 0 0,68-1 66 0 0,-257-3 19 0 0,45 0-70 0 0,57 2 53 0 0,-159 2-24 0 0,300-1-2 0 0,-180 4-35 0 0,-256 0-12 0 0,154-3 55 0 0,24-2-134 0 0,299 1 95 0 0,-294-2 48 0 0,34-2-159 0 0,-35 1 32 0 0,120-5 144 0 0,3-2-40 0 0,130 9-52 0 0,-10-1 19 0 0,-58-2 70 0 0,57-1-39 0 0,-109-5 38 0 0,65 5-116 0 0,-30 0 87 0 0,30 2-2 0 0,15-1-62 0 0,-36-5 24 0 0,30 1 62 0 0,-44 5-59 0 0,-15 0 9 0 0,95-1-28 0 0,-149-5 9 0 0,158 9 48 0 0,0-3 1 0 0,0-2-1 0 0,-58-13 0 0 0,54 8-31 0 0,26 6 7 0 0,-39-12-1 0 0,56 13 9 0 0,1 0 0 0 0,-1 0 0 0 0,1-1-1 0 0,0 1 1 0 0,0-1 0 0 0,0-1 0 0 0,0 1-1 0 0,1-1 1 0 0,0 0 0 0 0,-5-6 0 0 0,7 6-9 0 0,0 1 0 0 0,0-1 1 0 0,1 0-1 0 0,0 1 0 0 0,0-1 1 0 0,0 0-1 0 0,-1-6 0 0 0,3 10-4 0 0,0-1 0 0 0,0 1 0 0 0,0-1-1 0 0,0 1 1 0 0,0-1 0 0 0,0 1 0 0 0,0 0-1 0 0,0-1 1 0 0,1 1 0 0 0,-1-1 0 0 0,1 1-1 0 0,-1 0 1 0 0,1-1 0 0 0,-1 1-1 0 0,1 0 1 0 0,0 0 0 0 0,0-1 0 0 0,-1 1-1 0 0,1 0 1 0 0,0 0 0 0 0,0 0 0 0 0,0 0-1 0 0,1 0 1 0 0,-1 0 0 0 0,0 0 0 0 0,0 0-1 0 0,2 0 1 0 0,2-2-9 0 0,-1 1 1 0 0,0 0-1 0 0,1 0 0 0 0,0 1 0 0 0,-1-1 1 0 0,1 1-1 0 0,6-1 0 0 0,90-6 39 0 0,25 0 36 0 0,-9 0-1137 0 0,-101 8 320 0 0,2 0-519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39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529 17 1440 0 0,'-24'-6'2463'0'0,"-32"-3"0"0"0,33 8-2143 0 0,-36 0-1 0 0,40 3-244 0 0,1 1 0 0 0,-30 9 0 0 0,-20 2 537 0 0,33-10 371 0 0,17-3-455 0 0,-28 6 1 0 0,15 0-497 0 0,21-6 29 0 0,0 1 0 0 0,0 1 0 0 0,1-1 0 0 0,-14 7 1 0 0,22-9-62 0 0,-9 6 80 0 0,10-6-82 0 0,0 0 1 0 0,-1 0-1 0 0,1 1 0 0 0,0-1 1 0 0,-1 0-1 0 0,1 0 0 0 0,0 1 1 0 0,0-1-1 0 0,0 0 0 0 0,-1 1 1 0 0,1-1-1 0 0,0 0 0 0 0,0 0 1 0 0,0 1-1 0 0,0-1 0 0 0,-1 0 1 0 0,1 1-1 0 0,0-1 0 0 0,0 0 1 0 0,0 1-1 0 0,0-1 0 0 0,0 0 1 0 0,0 1-1 0 0,0-1 1 0 0,0 1-1 0 0,0 2-4 0 0,0-3 7 0 0,-1 0-1 0 0,1 0 1 0 0,0 1-1 0 0,0-1 1 0 0,0 0-1 0 0,0 1 1 0 0,0-1-1 0 0,0 0 1 0 0,0 0-1 0 0,0 1 1 0 0,-1-1-1 0 0,1 0 1 0 0,0 1 0 0 0,0-1-1 0 0,0 0 1 0 0,1 0-1 0 0,-1 1 1 0 0,0-1-1 0 0,0 0 1 0 0,0 1-1 0 0,0-1 1 0 0,0 0-1 0 0,0 0 1 0 0,0 1-1 0 0,0-1 1 0 0,1 0 0 0 0,-1 0-1 0 0,0 1 1 0 0,0-1-1 0 0,0 0 1 0 0,0 0-1 0 0,1 1 1 0 0,-1-1-1 0 0,0 0 1 0 0,0 0-1 0 0,1 0 1 0 0,-1 0-1 0 0,0 1 1 0 0,0-1 0 0 0,1 0-1 0 0,-1 0 1 0 0,1 0-1 0 0,0 7-21 0 0,11 9 705 0 0,-10-14-613 0 0,0 0 0 0 0,0 1-1 0 0,0-1 1 0 0,0-1 0 0 0,0 1 0 0 0,0 0-1 0 0,1 0 1 0 0,-1-1 0 0 0,1 1 0 0 0,-1-1-1 0 0,1 0 1 0 0,0 0 0 0 0,-1 0 0 0 0,1 0-1 0 0,0-1 1 0 0,3 2 0 0 0,9 0 1 0 0,27 2 1 0 0,-32-3-30 0 0,107 3-8 0 0,38 3 33 0 0,-114-5 41 0 0,76-7 0 0 0,-12 0-31 0 0,-49 3-9 0 0,26 1-60 0 0,112 5 156 0 0,-32-1 175 0 0,-76-3-88 0 0,86-11 1 0 0,-169 10-244 0 0,106-13 153 0 0,-99 12-126 0 0,-6 1 1 0 0,1 0 1 0 0,-1 0 0 0 0,9-3-1 0 0,-13 4-18 0 0,20-10-20 0 0,-18 9 20 0 0,1 0 1 0 0,0 0 0 0 0,0 0-1 0 0,-1-1 1 0 0,1 1-1 0 0,-1-1 1 0 0,0 0 0 0 0,1 0-1 0 0,2-3 367 0 0,1-5 127 0 0,-6 10-515 0 0,0-1-22 0 0,-3-4-49 0 0,0 3 39 0 0,0 1 0 0 0,0-1-1 0 0,0 1 1 0 0,0 0 0 0 0,-1 0 0 0 0,1 0 0 0 0,-6-1 0 0 0,-29-2-130 0 0,10 1 170 0 0,-41-7-23 0 0,-95 0 1 0 0,-128-11 14 0 0,168 16 57 0 0,66 3-156 0 0,-137 0-75 0 0,38 10 240 0 0,30 3-112 0 0,104-8 20 0 0,-71 12-4 0 0,49-8-3 0 0,23-2-12 0 0,-34 12-1 0 0,50-14-41 0 0,7 1-30 0 0,1 3 93 0 0,-2-7 24 0 0,0 0 0 0 0,0 0 0 0 0,0 0 1 0 0,0 0-1 0 0,0 1 0 0 0,0-1 0 0 0,0 0 1 0 0,0 0-1 0 0,0 0 0 0 0,0 1 0 0 0,0-1 0 0 0,-1 0 1 0 0,1 0-1 0 0,0 0 0 0 0,0 0 0 0 0,0 0 1 0 0,0 1-1 0 0,0-1 0 0 0,-1 0 0 0 0,1 0 1 0 0,0 0-1 0 0,0 0 0 0 0,0 0 0 0 0,0 0 0 0 0,-1 0 1 0 0,1 1-1 0 0,0-1 1 0 0,0 0 0 0 0,0 0-1 0 0,-1 0 1 0 0,1 0 0 0 0,0 0 0 0 0,0 0 0 0 0,0 0 0 0 0,0 0 0 0 0,0 0-1 0 0,0 0 1 0 0,-1 0 0 0 0,1 0 0 0 0,0 0 0 0 0,0 1 0 0 0,0-1-1 0 0,0 0 1 0 0,0 0 0 0 0,0 0 0 0 0,0 0 0 0 0,0 0 0 0 0,0 0 0 0 0,-1 1-1 0 0,1-1 1 0 0,0 0 0 0 0,0 0 0 0 0,0 0 0 0 0,0 0 0 0 0,0 0-1 0 0,0 1 1 0 0,0-1 0 0 0,0 0 0 0 0,0 0 0 0 0,0 0 0 0 0,0 0 0 0 0,0 0-1 0 0,0 1 1 0 0,0-1 0 0 0,0 0 0 0 0,0 0 0 0 0,0 0 0 0 0,1 0-1 0 0,-1 1 1 0 0,-1 3-25 0 0,1-4 27 0 0,0 0 0 0 0,0 0-1 0 0,0 0 1 0 0,0 0 0 0 0,0 0 0 0 0,-1 1-1 0 0,1-1 1 0 0,0 0 0 0 0,0 0 0 0 0,0 0 0 0 0,0 0-1 0 0,0 1 1 0 0,0-1 0 0 0,0 0 0 0 0,0 0-1 0 0,0 0 1 0 0,0 0 0 0 0,0 1 0 0 0,0-1 0 0 0,0 0-1 0 0,0 0 1 0 0,0 0 0 0 0,0 0 0 0 0,0 1 0 0 0,0-1-1 0 0,1 0 1 0 0,-1 0 0 0 0,0 0 0 0 0,0 0-1 0 0,0 0 1 0 0,0 1 0 0 0,0-1 0 0 0,0 0 0 0 0,0 0-1 0 0,0 0 1 0 0,1 0 0 0 0,-1 0 0 0 0,0 0-1 0 0,0 0 1 0 0,0 0 0 0 0,0 1 0 0 0,0-1 0 0 0,1 0-1 0 0,-1 0 1 0 0,0 0 0 0 0,0 0 0 0 0,0 0 0 0 0,1 0-1 0 0,13 5-30 0 0,17 4 84 0 0,11-3-6 0 0,76 0 0 0 0,285-10 80 0 0,-108 5-73 0 0,-111 1-22 0 0,12-1-18 0 0,-163-1 4 0 0,83-4 38 0 0,-13-1 20 0 0,-103 5-67 0 0,0 0 0 0 0,0 0-1 0 0,1 0 1 0 0,-1 0 0 0 0,0 0-1 0 0,0 0 1 0 0,0 0-1 0 0,1 0 1 0 0,-1 0 0 0 0,0 0-1 0 0,0 0 1 0 0,0 0 0 0 0,1 0-1 0 0,-1 0 1 0 0,0 0 0 0 0,0 0-1 0 0,0 0 1 0 0,0 0-1 0 0,1 0 1 0 0,-1 0 0 0 0,0-1-1 0 0,0 1 1 0 0,0 0 0 0 0,1 0-1 0 0,-1 0 1 0 0,0 0 0 0 0,0 0-1 0 0,0 0 1 0 0,0-1-1 0 0,0 1 1 0 0,0 0 0 0 0,1 0-1 0 0,-1 0 1 0 0,0 0 0 0 0,0-1-1 0 0,0 1 1 0 0,0 0-1 0 0,0 0 1 0 0,-7-6 9 0 0,-15-3-191 0 0,-5 0-104 0 0,-1 2-1 0 0,-54-7 1 0 0,-60 3-338 0 0,89 8 515 0 0,-600-11 42 0 0,405 12 89 0 0,-66 14 111 0 0,310-11-139 0 0,-5-1 8 0 0,0 1 0 0 0,0 1 0 0 0,-15 4 0 0 0,24-6-13 0 0,0 0 1 0 0,0 0-1 0 0,0 0 1 0 0,0 0-1 0 0,-1 0 0 0 0,1 1 1 0 0,0-1-1 0 0,0 0 1 0 0,0 0-1 0 0,0 0 1 0 0,0 0-1 0 0,0 0 0 0 0,0 0 1 0 0,0 0-1 0 0,0 1 1 0 0,0-1-1 0 0,0 0 0 0 0,0 0 1 0 0,0 0-1 0 0,0 0 1 0 0,0 0-1 0 0,0 0 1 0 0,0 0-1 0 0,0 1 0 0 0,0-1 1 0 0,0 0-1 0 0,0 0 1 0 0,0 0-1 0 0,0 0 1 0 0,0 0-1 0 0,0 0 0 0 0,0 0 1 0 0,0 0-1 0 0,0 1 1 0 0,1-1-1 0 0,-1 0 1 0 0,0 0-1 0 0,0 0 0 0 0,0 0 1 0 0,0 0-1 0 0,0 0 1 0 0,0 0-1 0 0,0 0 0 0 0,0 0 1 0 0,0 0-1 0 0,1 0 1 0 0,-1 0-1 0 0,0 0 1 0 0,0 0-1 0 0,0 0 0 0 0,0 1 1 0 0,0-1-1 0 0,0 0 1 0 0,0 0-1 0 0,1 0 1 0 0,4 3 37 0 0,7 0 14 0 0,0 0-1 0 0,1-1 1 0 0,-1 0 0 0 0,0-1-1 0 0,25 0 1 0 0,-22-1-32 0 0,657-1 408 0 0,-517-3-353 0 0,168-3-191 0 0,-290 6-861 0 0,-21-1-786 0 0,0 2 0 0 0,12 0-1 0 0,-10 3 1435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4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48 9122 0 0,'-2'-25'1399'0'0,"2"23"-1236"0"0,-1 1-1 0 0,1-1 0 0 0,0 1 0 0 0,-1 0 1 0 0,1-1-1 0 0,-1 1 0 0 0,0 0 0 0 0,1-1 1 0 0,-1 1-1 0 0,0 0 0 0 0,0 0 0 0 0,0 0 1 0 0,1-1-1 0 0,-1 1 0 0 0,-2-1 0 0 0,3 2-131 0 0,-1 0-1 0 0,1 0 0 0 0,-1 0 0 0 0,1-1 0 0 0,-1 1 0 0 0,1 0 1 0 0,-1 0-1 0 0,1 0 0 0 0,-1 0 0 0 0,1 0 0 0 0,-1 0 0 0 0,1 0 1 0 0,-1 1-1 0 0,1-1 0 0 0,-1 0 0 0 0,1 0 0 0 0,-1 0 1 0 0,1 0-1 0 0,0 1 0 0 0,-1-1 0 0 0,1 0 0 0 0,-1 0 0 0 0,1 1 1 0 0,0-1-1 0 0,-1 0 0 0 0,1 1 0 0 0,-1 0 0 0 0,-9 10-76 0 0,2 4 60 0 0,0 0 0 0 0,1 0 0 0 0,1 0-1 0 0,1 1 1 0 0,-5 19 0 0 0,-3 18 91 0 0,3 1 0 0 0,1 0 0 0 0,4 0 0 0 0,1 0 0 0 0,5 60-1 0 0,1-85-100 0 0,1-1 0 0 0,1 1-1 0 0,1-1 1 0 0,2 0 0 0 0,15 40-1 0 0,-14-49 29 0 0,0-1-1 0 0,1 1 0 0 0,1-2 1 0 0,1 1-1 0 0,0-2 0 0 0,1 1 1 0 0,1-2-1 0 0,24 23 1 0 0,-31-32 6 0 0,0-1 0 0 0,1 0 0 0 0,0 0 0 0 0,0-1 0 0 0,0 0 0 0 0,0 0 0 0 0,1 0 0 0 0,0-1 0 0 0,9 2 0 0 0,-13-4 18 0 0,0 0-1 0 0,0 0 1 0 0,-1-1-1 0 0,1 0 1 0 0,0 1-1 0 0,0-2 1 0 0,0 1-1 0 0,-1 0 1 0 0,1-1-1 0 0,0 1 1 0 0,0-1-1 0 0,-1 0 1 0 0,1 0-1 0 0,0-1 1 0 0,-1 1 0 0 0,1-1-1 0 0,-1 0 1 0 0,0 0-1 0 0,1 0 1 0 0,-1 0-1 0 0,0 0 1 0 0,3-4-1 0 0,4-5 16 0 0,0 0 0 0 0,-1-1-1 0 0,0 0 1 0 0,-1 0 0 0 0,0-1 0 0 0,-1 0-1 0 0,0-1 1 0 0,5-15 0 0 0,-8 17-16 0 0,0 0 0 0 0,-1 0 1 0 0,-1 0-1 0 0,0-1 0 0 0,0 1 0 0 0,-1 0 1 0 0,-1-1-1 0 0,0 1 0 0 0,0-1 0 0 0,-3-13 0 0 0,2 21 50 0 0,0 1-1 0 0,-1-1 1 0 0,-3-7-1 0 0,5 11-82 0 0,0 0 0 0 0,0 0 0 0 0,-1 1 1 0 0,1-1-1 0 0,-1 0 0 0 0,1 0 0 0 0,-1 1 0 0 0,1-1 0 0 0,-1 0 0 0 0,1 1 0 0 0,-1-1 0 0 0,0 0 1 0 0,1 1-1 0 0,-1-1 0 0 0,0 1 0 0 0,1-1 0 0 0,-1 1 0 0 0,0-1 0 0 0,0 1 0 0 0,1 0 0 0 0,-1-1 1 0 0,0 1-1 0 0,0 0 0 0 0,0 0 0 0 0,0-1 0 0 0,0 1 0 0 0,1 0 0 0 0,-2 0 0 0 0,1 0-47 0 0,1 1 1 0 0,-1-1-1 0 0,1 0 0 0 0,0 1 0 0 0,-1-1 0 0 0,1 0 0 0 0,-1 1 0 0 0,1-1 0 0 0,0 1 0 0 0,-1-1 1 0 0,1 0-1 0 0,0 1 0 0 0,0-1 0 0 0,-1 1 0 0 0,1-1 0 0 0,0 1 0 0 0,0-1 0 0 0,0 1 0 0 0,0-1 1 0 0,0 1-1 0 0,-1-1 0 0 0,1 1 0 0 0,0-1 0 0 0,0 1 0 0 0,0 0 0 0 0,0-1 0 0 0,1 1 0 0 0,-1 0 0 0 0,2 18-127 0 0,-1-18 146 0 0,7 45-66 0 0,3-1-1 0 0,1 0 1 0 0,30 69 0 0 0,-39-108 47 0 0,0-1 0 0 0,0 1 0 0 0,1 0 0 0 0,-1-1 0 0 0,1 0 0 0 0,5 5 0 0 0,-8-9-80 0 0,-1 0 0 0 0,1-1 0 0 0,0 1 0 0 0,0 0 0 0 0,0-1 0 0 0,-1 1 0 0 0,1 0 0 0 0,0-1 0 0 0,0 1 0 0 0,0-1 0 0 0,0 1 0 0 0,0-1 0 0 0,0 0 0 0 0,0 1 1 0 0,0-1-1 0 0,0 0 0 0 0,0 0 0 0 0,0 0 0 0 0,0 0 0 0 0,0 0 0 0 0,0 0 0 0 0,1 0 0 0 0,-1 0 0 0 0,0 0 0 0 0,0 0 0 0 0,0 0 0 0 0,0-1 0 0 0,0 1 0 0 0,0 0 0 0 0,0-1 0 0 0,0 1 0 0 0,0-1 0 0 0,-1 1 0 0 0,1-1 0 0 0,0 0 0 0 0,0 1 0 0 0,0-1 0 0 0,0 0 0 0 0,-1 0 0 0 0,1 1 0 0 0,0-1 0 0 0,-1 0 0 0 0,1 0 0 0 0,0-1 0 0 0,6-10-1902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49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49 6025 0 0,'-8'-5'5738'0'0,"0"-1"-4338"0"0,1-1-1152 0 0,0 0-160 0 0,2 0 40 0 0,1 2-56 0 0,1 1 8 0 0,0 0-40 0 0,1 0-32 0 0,8 7-2673 0 0,0 3 1881 0 0,1-1-1632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4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6657 0 0,'-4'10'845'0'0,"1"0"-1"0"0,0 0 0 0 0,0 0 0 0 0,1 0 1 0 0,0 0-1 0 0,-1 15 0 0 0,4 63-7 0 0,1-49-461 0 0,1 63 476 0 0,4-1-1 0 0,37 173 0 0 0,-43-267-778 0 0,9 28 105 0 0,-9-32-97 0 0,0 0 0 0 0,0 0 0 0 0,1 0-1 0 0,-1 0 1 0 0,1 0 0 0 0,0 0 0 0 0,4 5 956 0 0,-6-9-946 0 0,1 1 0 0 0,-1-1 1 0 0,0 0-1 0 0,0 1 0 0 0,0-1 1 0 0,1 0-1 0 0,-1 0 0 0 0,0 1 1 0 0,0-1-1 0 0,0 0 0 0 0,0 0 0 0 0,0 1 1 0 0,-1-1-1 0 0,1 0 0 0 0,0-1 1 0 0,0 1-17 0 0,-6-33-110 0 0,2 0-1 0 0,1 0 0 0 0,4-59 1 0 0,0 87-25 0 0,0 0 1 0 0,0 0-1 0 0,0 0 1 0 0,1 0-1 0 0,0 0 1 0 0,0 1 0 0 0,1-1-1 0 0,0 0 1 0 0,0 1-1 0 0,0 0 1 0 0,0 0-1 0 0,1 0 1 0 0,0 0 0 0 0,7-6-1 0 0,-5 5 17 0 0,0 1 0 0 0,0 0 0 0 0,1 1 0 0 0,0 0 0 0 0,0 0 0 0 0,0 0 0 0 0,0 1 0 0 0,1 0 0 0 0,-1 0 0 0 0,15-2 0 0 0,-16 4 35 0 0,0 0 1 0 0,0 0-1 0 0,0 1 0 0 0,-1 0 0 0 0,1 0 0 0 0,0 1 0 0 0,0-1 0 0 0,0 1 0 0 0,-1 1 1 0 0,1-1-1 0 0,0 1 0 0 0,-1 0 0 0 0,7 3 0 0 0,-6-2 1 0 0,0 1-1 0 0,0 0 1 0 0,0 0-1 0 0,0 1 1 0 0,-1-1-1 0 0,1 1 1 0 0,-1 0 0 0 0,-1 1-1 0 0,1-1 1 0 0,5 10-1 0 0,-5-6 49 0 0,-1 0-1 0 0,0 0 1 0 0,0 0-1 0 0,-1 1 1 0 0,-1 0-1 0 0,1-1 1 0 0,-1 1-1 0 0,-1 0 1 0 0,0 0-1 0 0,0 0 1 0 0,-1 0-1 0 0,-1 0 1 0 0,1 1-1 0 0,-2-1 1 0 0,-3 15-1 0 0,3-19 2 0 0,0-1 0 0 0,0 0 0 0 0,-1 0-1 0 0,1 0 1 0 0,-1 0 0 0 0,0 0 0 0 0,-1 0-1 0 0,1-1 1 0 0,-1 0 0 0 0,-6 6 0 0 0,0-1-4 0 0,0-1-1 0 0,0 0 1 0 0,-17 9 0 0 0,22-14-74 0 0,0 0 0 0 0,0-1-1 0 0,-1 1 1 0 0,1-2 0 0 0,-1 1 0 0 0,1 0-1 0 0,-1-1 1 0 0,1 0 0 0 0,-11 1-1 0 0,11-3-197 0 0,1 1 0 0 0,0 0 0 0 0,0-1 0 0 0,0 0 0 0 0,0 0-1 0 0,0 0 1 0 0,0 0 0 0 0,0-1 0 0 0,1 1 0 0 0,-1-1-1 0 0,0 0 1 0 0,1 0 0 0 0,-1-1 0 0 0,-3-2 0 0 0,-15-15-3765 0 0,12 8 2551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32 279 5033 0 0,'5'9'835'0'0,"1"1"0"0"0,0-1 0 0 0,0-1 0 0 0,15 16 0 0 0,8 10 1358 0 0,-26-29-1956 0 0,0-2-4 0 0,-1 0 1 0 0,0 0 0 0 0,0 0-1 0 0,0 0 1 0 0,0 1-1 0 0,0-1 1 0 0,-1 1 0 0 0,2 5 1470 0 0,-4-9-1515 0 0,1-1 0 0 0,-1 1 0 0 0,0 0 0 0 0,0 0 0 0 0,1-1 0 0 0,-1 1 0 0 0,0-1 0 0 0,1 1 0 0 0,-1 0-1 0 0,0-1 1 0 0,1 1 0 0 0,-1-1 0 0 0,0 0 0 0 0,1 1 0 0 0,-1-1 0 0 0,0 0 0 0 0,-10-15 189 0 0,6 9 81 0 0,-14-18 130 0 0,11 16-489 0 0,0 0-1 0 0,1-1 1 0 0,1 0-1 0 0,0 0 1 0 0,0 0-1 0 0,-7-19 1 0 0,7 9-70 0 0,0 0 0 0 0,1-1 1 0 0,-1-21-1 0 0,5 34-76 0 0,0 1-1 0 0,1 0 1 0 0,0-1-1 0 0,0 1 0 0 0,1 0 1 0 0,0-1-1 0 0,0 1 1 0 0,1 0-1 0 0,0 0 0 0 0,0 0 1 0 0,1 0-1 0 0,4-9 1 0 0,-4 11-34 0 0,0 1 1 0 0,1 0-1 0 0,-1 0 1 0 0,1 1 0 0 0,0-1-1 0 0,0 1 1 0 0,0-1 0 0 0,0 1-1 0 0,1 0 1 0 0,-1 1-1 0 0,1-1 1 0 0,-1 1 0 0 0,1 0-1 0 0,7-2 1 0 0,0 1-1091 0 0,1 0 1 0 0,0 0-1 0 0,0 1 0 0 0,20 0 1 0 0,-16 2-780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1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0 664 6721 0 0,'1'2'112'0'0,"-1"-1"0"0"0,1 1 0 0 0,-1-1-1 0 0,1 0 1 0 0,-1 1 0 0 0,1-1-1 0 0,0 0 1 0 0,0 1 0 0 0,0-1-1 0 0,0 0 1 0 0,0 0 0 0 0,0 1-1 0 0,0-1 1 0 0,0 0 0 0 0,0 0 0 0 0,0 0-1 0 0,1-1 1 0 0,-1 1 0 0 0,0 0-1 0 0,1 0 1 0 0,-1-1 0 0 0,1 1-1 0 0,-1-1 1 0 0,1 1 0 0 0,-1-1 0 0 0,1 0-1 0 0,-1 1 1 0 0,1-1 0 0 0,-1 0-1 0 0,1 0 1 0 0,1 0 0 0 0,3 0 174 0 0,0 0 1 0 0,-1-1 0 0 0,1 1 0 0 0,0-1-1 0 0,-1 0 1 0 0,1-1 0 0 0,5-2-1 0 0,4-1 286 0 0,-1-2 0 0 0,0 0 0 0 0,-1-1 0 0 0,17-11 0 0 0,-24 14-419 0 0,1 0-1 0 0,-1-1 1 0 0,0 1 0 0 0,-1-1-1 0 0,0 0 1 0 0,1-1 0 0 0,-2 1-1 0 0,1-1 1 0 0,6-14 0 0 0,-9 16-95 0 0,0 0 0 0 0,-1 0 0 0 0,0 0 0 0 0,0 0 0 0 0,0 0 0 0 0,0-1 0 0 0,-1 1 0 0 0,0 0 0 0 0,0-1 0 0 0,0 1 0 0 0,-1 0 0 0 0,0 0 0 0 0,0-1 0 0 0,0 1 0 0 0,-1 0 0 0 0,0 0 0 0 0,1 0 1 0 0,-2 0-1 0 0,1 1 0 0 0,-4-6 0 0 0,4 6-149 0 0,-1 1 0 0 0,1-1 0 0 0,-1 1 0 0 0,0 0 0 0 0,0 0 0 0 0,0 0 0 0 0,-1 0 0 0 0,1 0 0 0 0,-1 1 0 0 0,1 0 0 0 0,-1-1 0 0 0,0 1 0 0 0,0 1 0 0 0,0-1 0 0 0,0 0 0 0 0,0 1 0 0 0,0 0 0 0 0,-1 0 0 0 0,1 0 1 0 0,0 1-1 0 0,-1-1 0 0 0,1 1 0 0 0,0 0 0 0 0,-8 1 0 0 0,7 0-3 0 0,1 0 1 0 0,0 1-1 0 0,0-1 1 0 0,0 1-1 0 0,0-1 1 0 0,1 1-1 0 0,-1 1 1 0 0,0-1-1 0 0,1 0 1 0 0,-1 1-1 0 0,1 0 1 0 0,0 0-1 0 0,0 0 1 0 0,0 0-1 0 0,0 0 1 0 0,-3 6-1 0 0,1-2 76 0 0,0 1-1 0 0,0 1 0 0 0,1-1 0 0 0,1 0 1 0 0,-1 1-1 0 0,-3 15 0 0 0,6-17 28 0 0,0 0 0 0 0,0 0-1 0 0,1 0 1 0 0,0 0 0 0 0,0 0-1 0 0,1 0 1 0 0,0 0 0 0 0,2 8-1 0 0,19 56 122 0 0,-15-52-103 0 0,-2-5-9 0 0,1 0 0 0 0,0 0-1 0 0,0-1 1 0 0,1 0 0 0 0,15 21 0 0 0,-19-31 67 0 0,0 1 1 0 0,0-1 0 0 0,0 1-1 0 0,1-1 1 0 0,-1 0 0 0 0,1 0-1 0 0,0-1 1 0 0,-1 1 0 0 0,1-1-1 0 0,1 1 1 0 0,-1-1-1 0 0,0-1 1 0 0,0 1 0 0 0,1-1-1 0 0,-1 1 1 0 0,1-1 0 0 0,-1 0-1 0 0,1-1 1 0 0,-1 1 0 0 0,1-1-1 0 0,0 0 1 0 0,6-1 0 0 0,-1 0 41 0 0,-1-2 0 0 0,0 1 0 0 0,1-1 0 0 0,-1 0 0 0 0,-1-1 0 0 0,1 0 0 0 0,0 0 0 0 0,-1-1 0 0 0,0 0 0 0 0,0-1 0 0 0,12-11 1 0 0,-8 6-69 0 0,0-1-1 0 0,-1 0 1 0 0,-1-1 0 0 0,0 0 0 0 0,-1 0 0 0 0,8-17 0 0 0,-3 2-43 0 0,0 0 0 0 0,18-61 0 0 0,-27 70-70 0 0,-1 1 0 0 0,-1-1 0 0 0,0 0 0 0 0,-2 0 0 0 0,0 0 0 0 0,-2-25 0 0 0,-6-11-108 0 0,-2 1-1 0 0,-2 1 1 0 0,-25-71 0 0 0,34 115 147 0 0,1 5 15 0 0,0 0 0 0 0,-1 0-1 0 0,1 1 1 0 0,-1-1 0 0 0,1 0-1 0 0,-1 1 1 0 0,0-1-1 0 0,-1 1 1 0 0,-4-6 0 0 0,7 9-15 0 0,0-1 1 0 0,0 1-1 0 0,-1 0 0 0 0,1 0 1 0 0,0 0-1 0 0,0 0 1 0 0,-1 0-1 0 0,1 0 1 0 0,0 0-1 0 0,0 0 0 0 0,-1 0 1 0 0,1 0-1 0 0,0 0 1 0 0,-1 0-1 0 0,1 0 1 0 0,0 0-1 0 0,0 0 0 0 0,-1 0 1 0 0,1 0-1 0 0,0 0 1 0 0,0 0-1 0 0,-1 0 1 0 0,1 0-1 0 0,0 0 0 0 0,0 1 1 0 0,-1-1-1 0 0,1 0 1 0 0,0 0-1 0 0,0 0 1 0 0,-1 0-1 0 0,1 1 0 0 0,0-1 1 0 0,0 0-1 0 0,0 0 1 0 0,0 0-1 0 0,-1 1 1 0 0,1-1-1 0 0,0 0 1 0 0,0 0-1 0 0,0 1 0 0 0,0-1 1 0 0,0 0-1 0 0,0 1 1 0 0,0-1-1 0 0,0 0 1 0 0,0 0-1 0 0,0 1 0 0 0,0-1 1 0 0,0 1-1 0 0,-4 16-268 0 0,4-15 261 0 0,-3 21-51 0 0,2 1 0 0 0,1-1 0 0 0,3 30 0 0 0,14 69 183 0 0,-7-62-123 0 0,40 213 531 0 0,-48-262-382 0 0,2 0 0 0 0,-1 1-1 0 0,1-1 1 0 0,1-1 0 0 0,0 1 0 0 0,1-1 0 0 0,9 14 0 0 0,-12-19-52 0 0,0-2 0 0 0,1 1 1 0 0,-1 0-1 0 0,1-1 0 0 0,0 1 1 0 0,0-1-1 0 0,0 0 1 0 0,0 0-1 0 0,1-1 0 0 0,-1 1 1 0 0,1-1-1 0 0,0 0 0 0 0,0 0 1 0 0,-1-1-1 0 0,1 1 0 0 0,0-1 1 0 0,0 0-1 0 0,0-1 0 0 0,8 1 1 0 0,-10-1 15 0 0,0 0-1 0 0,0 0 1 0 0,1-1 0 0 0,-1 1 0 0 0,0-1 0 0 0,0 0-1 0 0,0 0 1 0 0,0 0 0 0 0,0 0 0 0 0,0 0 0 0 0,0-1-1 0 0,0 0 1 0 0,3-2 0 0 0,-2 1-50 0 0,0 0 0 0 0,0-1 0 0 0,-1 0 0 0 0,1 0 0 0 0,-1 0 0 0 0,1-1 0 0 0,2-5 0 0 0,1-5-76 0 0,0 0-1 0 0,0 0 0 0 0,-2-1 1 0 0,4-17-1 0 0,-2 3-127 0 0,-2 0-1 0 0,-1 0 0 0 0,-1 0 1 0 0,-2 0-1 0 0,-1 0 1 0 0,-1-1-1 0 0,-9-49 1 0 0,0 30-359 0 0,-23-71 0 0 0,-7 11 277 0 0,36 102 324 0 0,1 0-1 0 0,-1-1 0 0 0,-1 1 1 0 0,1 1-1 0 0,-9-11 0 0 0,13 18-94 0 0,0 0-1 0 0,0 0 0 0 0,0-1 0 0 0,-1 1 0 0 0,1 0 0 0 0,0 0 0 0 0,0 0 0 0 0,0 0 0 0 0,-1-1 0 0 0,1 1 0 0 0,0 0 0 0 0,0 0 0 0 0,0 0 0 0 0,-1 0 1 0 0,1 0-1 0 0,0 0 0 0 0,0-1 0 0 0,-1 1 0 0 0,1 0 0 0 0,0 0 0 0 0,0 0 0 0 0,0 0 0 0 0,-1 0 0 0 0,1 0 0 0 0,0 0 0 0 0,0 0 0 0 0,-1 0 0 0 0,1 0 1 0 0,0 0-1 0 0,0 0 0 0 0,-1 0 0 0 0,1 1 0 0 0,0-1 0 0 0,0 0 0 0 0,-1 0 0 0 0,1 0 0 0 0,0 0 0 0 0,0 0 0 0 0,0 0 0 0 0,-1 1 0 0 0,1-1 0 0 0,0 0 1 0 0,0 0-1 0 0,0 0 0 0 0,0 0 0 0 0,-1 1 0 0 0,1-1 0 0 0,0 0 0 0 0,0 0 0 0 0,0 0 0 0 0,0 1 0 0 0,0-1 0 0 0,0 0 0 0 0,0 0 0 0 0,0 1 1 0 0,-1-1-1 0 0,1 0 0 0 0,0 0 0 0 0,0 1 0 0 0,0-1 0 0 0,0 1 0 0 0,-3 16-465 0 0,3-2 376 0 0,0 0-1 0 0,1 0 1 0 0,6 28-1 0 0,15 45-3 0 0,-1-10 89 0 0,-2 23 44 0 0,12 49-85 0 0,-21-111 346 0 0,27 67 0 0 0,-32-94-129 0 0,1 0 1 0 0,0 0 0 0 0,1 0-1 0 0,1-1 1 0 0,13 16 0 0 0,-51-45 1898 0 0,13 1-2100 0 0,1 0 0 0 0,1-1 0 0 0,1-1 0 0 0,-17-28 0 0 0,18 27-34 0 0,-2-2-126 0 0,2-1 1 0 0,0-1 0 0 0,-14-37-1 0 0,26 59 160 0 0,1 0 0 0 0,-1 0 1 0 0,0 0-1 0 0,1 0 0 0 0,0 0 0 0 0,-1 0 0 0 0,1 0 0 0 0,0 0 0 0 0,0 0 0 0 0,0 0 0 0 0,0 0 0 0 0,1 0 0 0 0,-1 0 0 0 0,0 1 0 0 0,1-1 0 0 0,1-3 0 0 0,-1 3-9 0 0,0 0 0 0 0,0 0-1 0 0,1 0 1 0 0,-1 1 0 0 0,1-1-1 0 0,0 1 1 0 0,-1-1 0 0 0,1 1-1 0 0,0-1 1 0 0,0 1 0 0 0,0 0-1 0 0,0 0 1 0 0,0 0 0 0 0,3-1-1 0 0,35-12-222 0 0,0 2-1 0 0,1 2 0 0 0,65-8 0 0 0,-104 18 251 0 0,5-2-65 0 0,0 1 0 0 0,0 1 0 0 0,0-1 1 0 0,13 2-1 0 0,-18-1 83 0 0,-1 1 0 0 0,1-1 0 0 0,-1 0 0 0 0,1 1 0 0 0,-1-1 0 0 0,1 1 0 0 0,-1-1 0 0 0,0 1 0 0 0,0 0 0 0 0,1-1-1 0 0,-1 1 1 0 0,0 0 0 0 0,0 0 0 0 0,0 0 0 0 0,1 0 0 0 0,-1 0 0 0 0,0 0 0 0 0,-1 0 0 0 0,1 0 0 0 0,0 1 0 0 0,0-1 0 0 0,0 0 0 0 0,-1 1 0 0 0,1-1 0 0 0,-1 0 0 0 0,1 1 0 0 0,-1-1 0 0 0,1 1 0 0 0,-1 1 0 0 0,13 125 254 0 0,3 18-174 0 0,-16-145-127 0 0,9 34 273 0 0,-8-32-411 0 0,-1-1 0 0 0,1 0-1 0 0,0 0 1 0 0,0 0 0 0 0,0 0 0 0 0,1 0 0 0 0,-1 0 0 0 0,0 0 0 0 0,1 0-1 0 0,-1 0 1 0 0,1 0 0 0 0,3 2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7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35 9362 0 0,'-3'-3'259'0'0,"-1"-1"0"0"0,1 1 1 0 0,-1 0-1 0 0,0 0 0 0 0,-1 1 0 0 0,1-1 0 0 0,0 1 0 0 0,-1 0 1 0 0,1 0-1 0 0,-1 0 0 0 0,0 1 0 0 0,1-1 0 0 0,-9 0 0 0 0,7 2-177 0 0,0-1-1 0 0,0 2 1 0 0,1-1-1 0 0,-1 0 1 0 0,0 1-1 0 0,0 0 1 0 0,0 1-1 0 0,0-1 1 0 0,1 1-1 0 0,-7 3 1 0 0,2-1-19 0 0,1 2 0 0 0,0-1 0 0 0,0 1 0 0 0,0 0 0 0 0,1 1 0 0 0,0 0 1 0 0,0 0-1 0 0,1 1 0 0 0,0 0 0 0 0,0 0 0 0 0,1 0 0 0 0,-6 12 0 0 0,8-14-52 0 0,1 0 0 0 0,0 1 1 0 0,0 0-1 0 0,1 0 0 0 0,0 0 0 0 0,0 0 0 0 0,0 0 0 0 0,1 0 1 0 0,1 1-1 0 0,-1-1 0 0 0,1 10 0 0 0,0-13-8 0 0,1 0 1 0 0,-1 0-1 0 0,1 0 0 0 0,0 0 0 0 0,0-1 0 0 0,1 1 1 0 0,-1 0-1 0 0,1-1 0 0 0,0 1 0 0 0,0-1 1 0 0,0 1-1 0 0,0-1 0 0 0,0 0 0 0 0,1 0 0 0 0,-1 0 1 0 0,1 0-1 0 0,0 0 0 0 0,0-1 0 0 0,0 1 1 0 0,0-1-1 0 0,1 0 0 0 0,4 3 0 0 0,1-1-259 0 0,0 0 0 0 0,1-1-1 0 0,-1 0 1 0 0,0-1 0 0 0,1 0 0 0 0,-1-1-1 0 0,1 0 1 0 0,0 0 0 0 0,-1-1-1 0 0,1 0 1 0 0,14-2 0 0 0,0-2-615 0 0,0-1 0 0 0,0-1 0 0 0,31-13 0 0 0,-37 12 605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1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70 117 3801 0 0,'-12'-19'536'0'0,"3"3"2032"0"0,0 2 337 0 0,2 3-1473 0 0,2 1-1024 0 0,1 1 57 0 0,-1 0-73 0 0,0 3 48 0 0,1 0-224 0 0,2 1-176 0 0,-1 1-40 0 0,2 2-32 0 0,-1-1-72 0 0,1 1-288 0 0,3 2-625 0 0,2 2-167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6337 0 0,'10'27'1691'0'0,"22"45"-1"0"0,2 4-755 0 0,37 148 1095 0 0,-58-170-1295 0 0,4 14 222 0 0,-13-46-71 0 0,-5-23-567 0 0,-1 0 1 0 0,1 1-1 0 0,0-1 1 0 0,0 0-1 0 0,0 0 1 0 0,-1 0-1 0 0,1-1 1 0 0,0 1-1 0 0,-1-2 1 0 0,-4-6-150 0 0,0-1 1 0 0,1 1-1 0 0,0-1 0 0 0,-6-19 1 0 0,1 4-39 0 0,-11-25 59 0 0,3 10-54 0 0,-19-61 1 0 0,5-40-233 0 0,29 120 78 0 0,1-1 1 0 0,0 1 0 0 0,2-1 0 0 0,3-36 0 0 0,-2 51-20 0 0,0 1 0 0 0,1 0 0 0 0,-1 0 1 0 0,1 0-1 0 0,0 0 0 0 0,1 0 1 0 0,0 0-1 0 0,0 0 0 0 0,0 1 1 0 0,0 0-1 0 0,1-1 0 0 0,0 1 1 0 0,0 0-1 0 0,0 1 0 0 0,1-1 0 0 0,-1 1 1 0 0,1 0-1 0 0,0 0 0 0 0,1 0 1 0 0,-1 1-1 0 0,0 0 0 0 0,1 0 1 0 0,0 0-1 0 0,0 1 0 0 0,0 0 0 0 0,0 0 1 0 0,0 0-1 0 0,0 1 0 0 0,8-1 1 0 0,-5 1 16 0 0,-1 0 1 0 0,1 1-1 0 0,-1 1 1 0 0,0-1 0 0 0,1 1-1 0 0,-1 1 1 0 0,0 0-1 0 0,1 0 1 0 0,-1 0 0 0 0,0 1-1 0 0,0 0 1 0 0,-1 1-1 0 0,1 0 1 0 0,-1 0 0 0 0,8 6-1 0 0,-5-3 23 0 0,-1 0-1 0 0,-1 1 1 0 0,1-1 0 0 0,-1 2-1 0 0,-1-1 1 0 0,0 1-1 0 0,0 0 1 0 0,0 1 0 0 0,-1 0-1 0 0,8 17 1 0 0,-10-16 51 0 0,0-1 0 0 0,0 1 0 0 0,-1 0 0 0 0,2 16 0 0 0,-4-23 25 0 0,-1 1 0 0 0,0-1 1 0 0,0 1-1 0 0,0-1 0 0 0,0 1 0 0 0,-1-1 0 0 0,0 1 1 0 0,0-1-1 0 0,0 1 0 0 0,0-1 0 0 0,-1 0 0 0 0,0 0 0 0 0,-4 8 1 0 0,1-6 5 0 0,0 1 0 0 0,0-1 1 0 0,-1 1-1 0 0,0-2 1 0 0,0 1-1 0 0,0-1 0 0 0,-1 0 1 0 0,1 0-1 0 0,-1 0 1 0 0,-1-1-1 0 0,-10 5 1 0 0,7-5-99 0 0,-1 1-1 0 0,1-2 1 0 0,-1 1 0 0 0,0-2 0 0 0,0 1 0 0 0,0-2 0 0 0,-14 1 0 0 0,20-2-147 0 0,1 0 0 0 0,-1-1 1 0 0,1 0-1 0 0,-1 0 1 0 0,1 0-1 0 0,0-1 0 0 0,0 1 1 0 0,0-1-1 0 0,0-1 0 0 0,-7-3 1 0 0,11 6-15 0 0,-1-1 1 0 0,1 0-1 0 0,0 0 1 0 0,-1 0-1 0 0,1 0 1 0 0,0 0-1 0 0,0 0 1 0 0,0 0-1 0 0,-1-1 1 0 0,1 1-1 0 0,0 0 1 0 0,1-1-1 0 0,-1 1 1 0 0,0 0-1 0 0,0-1 1 0 0,1 1-1 0 0,-1-1 0 0 0,0 0 1 0 0,1 1-1 0 0,0-1 1 0 0,-1 1-1 0 0,1-1 1 0 0,0 0-1 0 0,0 1 1 0 0,0-1-1 0 0,0 0 1 0 0,0 1-1 0 0,0-1 1 0 0,0 1-1 0 0,1-1 1 0 0,-1 0-1 0 0,0 1 1 0 0,1-1-1 0 0,0 1 1 0 0,-1-1-1 0 0,1 1 1 0 0,1-3-1 0 0,2-1-668 0 0,0-1 0 0 0,0 1 0 0 0,1 0 0 0 0,6-6 0 0 0,-9 8 352 0 0,12-10-3257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6393 0 0,'0'-1'144'0'0,"0"1"0"0"0,1 0 0 0 0,-1-1 0 0 0,0 1 0 0 0,1 0 0 0 0,-1 0 0 0 0,1-1 0 0 0,-1 1 0 0 0,1 0 0 0 0,-1 0 0 0 0,0 0 0 0 0,1-1 0 0 0,-1 1 0 0 0,1 0 0 0 0,-1 0 0 0 0,1 0 0 0 0,-1 0 0 0 0,1 0 0 0 0,-1 0-1 0 0,1 0 1 0 0,-1 0 0 0 0,1 0 0 0 0,-1 0 0 0 0,0 1 0 0 0,1-1 0 0 0,-1 0 0 0 0,1 0 0 0 0,0 1 0 0 0,0-1 13 0 0,0 1 0 0 0,0 0 0 0 0,-1 0 0 0 0,1 0 0 0 0,0-1 0 0 0,0 1 0 0 0,-1 0-1 0 0,1 0 1 0 0,0 0 0 0 0,-1 1 0 0 0,1 0 0 0 0,1 4 193 0 0,0 0 0 0 0,0 0 0 0 0,1 8 0 0 0,14 131 1472 0 0,-7-43-1772 0 0,-8-87-46 0 0,7 27 0 0 0,-7-36-77 0 0,0 0 0 0 0,0 0 0 0 0,1 0 0 0 0,-1-1 0 0 0,1 1 0 0 0,1-1 0 0 0,4 7 0 0 0,-7-11-66 0 0,-1-1 0 0 0,1 1 0 0 0,-1-1 0 0 0,1 1 0 0 0,0 0 0 0 0,-1-1 0 0 0,1 1 0 0 0,0-1 0 0 0,-1 0-1 0 0,1 1 1 0 0,0-1 0 0 0,0 1 0 0 0,-1-1 0 0 0,1 0 0 0 0,0 0 0 0 0,0 1 0 0 0,0-1 0 0 0,-1 0 0 0 0,1 0 0 0 0,0 0 0 0 0,1 0 0 0 0,0 0-208 0 0,0-1 1 0 0,-1 1-1 0 0,1-1 1 0 0,-1 0-1 0 0,1 1 1 0 0,-1-1-1 0 0,1 0 1 0 0,-1 0 0 0 0,3-1-1 0 0,6-7 46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80 9698 0 0,'-8'-9'1880'0'0,"0"-1"-1183"0"0,0 0-249 0 0,1 2-112 0 0,1 0 72 0 0,1 0-200 0 0,1 1 40 0 0,1 2-128 0 0,1-1-208 0 0,1 3-112 0 0,0 0-88 0 0,3 2 0 0 0,0 0-248 0 0,1 1-272 0 0,2 2 23 0 0,0 3-167 0 0,3 3-496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3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9434 0 0,'-1'0'109'0'0,"0"0"0"0"0,0 0 0 0 0,0 0 0 0 0,1 0 0 0 0,-1 0 0 0 0,0 0 0 0 0,0 0-1 0 0,0 0 1 0 0,0 1 0 0 0,1-1 0 0 0,-1 0 0 0 0,0 0 0 0 0,0 1 0 0 0,1-1 0 0 0,-1 1 0 0 0,0-1 0 0 0,1 0 0 0 0,-1 1 0 0 0,0-1 0 0 0,1 1 0 0 0,-1 0-1 0 0,1-1 1 0 0,-1 1 0 0 0,1-1 0 0 0,-1 1 0 0 0,1 0 0 0 0,-1-1 0 0 0,1 1 0 0 0,-1 0 0 0 0,1 0 0 0 0,-1 1 0 0 0,-1 3 66 0 0,0 0 0 0 0,1 0 0 0 0,-2 9-1 0 0,2-11-51 0 0,-3 18 83 0 0,2 1 1 0 0,0 0 0 0 0,1-1 0 0 0,1 1 0 0 0,1 0 0 0 0,1-1 0 0 0,1 1-1 0 0,6 21 1 0 0,-6-33-124 0 0,0 0 1 0 0,1 0-1 0 0,0 0 0 0 0,1-1 0 0 0,0 1 0 0 0,0-1 0 0 0,12 15 1 0 0,-14-20-18 0 0,1 0 0 0 0,0 1 1 0 0,0-2-1 0 0,0 1 0 0 0,0 0 1 0 0,0-1-1 0 0,1 0 1 0 0,-1 0-1 0 0,1 0 0 0 0,0-1 1 0 0,0 0-1 0 0,0 1 1 0 0,0-2-1 0 0,0 1 0 0 0,1-1 1 0 0,9 2-1 0 0,-10-3 6 0 0,0 0 1 0 0,0-1-1 0 0,0 0 1 0 0,0 0-1 0 0,0 0 0 0 0,0 0 1 0 0,0-1-1 0 0,0 0 1 0 0,-1 0-1 0 0,1 0 0 0 0,-1 0 1 0 0,1-1-1 0 0,-1 0 0 0 0,0 0 1 0 0,0 0-1 0 0,5-5 1 0 0,0-1-4 0 0,0-1 1 0 0,0 0 0 0 0,-1 0 0 0 0,-1 0 0 0 0,9-16 0 0 0,-10 14-42 0 0,-1 0-1 0 0,0 0 1 0 0,-1-1 0 0 0,-1 0 0 0 0,0 1 0 0 0,0-1 0 0 0,-1 0 0 0 0,-1 0-1 0 0,-1-1 1 0 0,1 1 0 0 0,-2 0 0 0 0,0 0 0 0 0,0 0 0 0 0,-2 0 0 0 0,1 0-1 0 0,-2 0 1 0 0,-5-15 0 0 0,9 27-50 0 0,-1 1 0 0 0,1-1 0 0 0,0 0 0 0 0,0 0 0 0 0,-1 0 0 0 0,1 1-1 0 0,-1-1 1 0 0,1 0 0 0 0,-1 1 0 0 0,1-1 0 0 0,-1 0 0 0 0,1 1 0 0 0,-1-1 0 0 0,0 1 0 0 0,1-1 0 0 0,-1 1-1 0 0,0-1 1 0 0,1 1 0 0 0,-2-1 0 0 0,1 1 6 0 0,1 0 0 0 0,-1 0 0 0 0,1 1-1 0 0,-1-1 1 0 0,1 0 0 0 0,0 0 0 0 0,-1 0 0 0 0,1 1-1 0 0,-1-1 1 0 0,1 0 0 0 0,-1 1 0 0 0,1-1 0 0 0,0 0-1 0 0,-1 1 1 0 0,1-1 0 0 0,0 0 0 0 0,-1 1 0 0 0,1-1 0 0 0,0 1-1 0 0,0-1 1 0 0,-1 1 0 0 0,1-1 0 0 0,0 0 0 0 0,0 1-1 0 0,0-1 1 0 0,0 1 0 0 0,0-1 0 0 0,-1 1 0 0 0,1-1 0 0 0,0 1-1 0 0,0-1 1 0 0,0 2 0 0 0,-2 12-84 0 0,1 1-1 0 0,0 0 1 0 0,0-1-1 0 0,2 1 1 0 0,2 17-1 0 0,17 72-76 0 0,-18-92 149 0 0,3 7 51 0 0,7 22-1 0 0,-11-37-44 0 0,1 1 0 0 0,0 0 1 0 0,1-1-1 0 0,-1 1 1 0 0,1-1-1 0 0,0 0 1 0 0,0 0-1 0 0,0 0 1 0 0,6 6-1 0 0,-8-9-87 0 0,1 0 0 0 0,-1-1 0 0 0,0 1 0 0 0,0 0 0 0 0,1 0 0 0 0,-1-1 0 0 0,0 1 0 0 0,1-1 0 0 0,-1 1 0 0 0,1-1 0 0 0,-1 0 0 0 0,1 0 1 0 0,-1 1-1 0 0,1-1 0 0 0,-1 0 0 0 0,0 0 0 0 0,1 0 0 0 0,-1 0 0 0 0,1-1 0 0 0,-1 1 0 0 0,1 0 0 0 0,-1-1 0 0 0,1 1 0 0 0,-1-1 0 0 0,2 0 0 0 0,1-1-522 0 0,0-1 0 0 0,0 1 0 0 0,0-1 0 0 0,0 0 0 0 0,-1 0 0 0 0,6-6 1 0 0,2-3-1920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37 3289 0 0,'-11'-19'7601'0'0,"0"2"-6074"0"0,11 16-1367 0 0,15 8-1385 0 0,57 35-1081 0 0,-52-30 340 0 0,-1-1 1687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6105 0 0,'0'11'1938'0'0,"1"1"838"0"0,0-11-2691 0 0,-1-1 0 0 0,0 0 0 0 0,1 1 0 0 0,-1-1 0 0 0,0 0 0 0 0,1 1 0 0 0,-1-1 0 0 0,1 0 0 0 0,-1 1 0 0 0,0-1 0 0 0,1 0 0 0 0,-1 0 0 0 0,1 0 0 0 0,-1 1 0 0 0,1-1 0 0 0,-1 0 0 0 0,1 0 0 0 0,-1 0 0 0 0,1 0 0 0 0,-1 0 0 0 0,1 0 0 0 0,-1 0 0 0 0,1 0 0 0 0,-1 0 0 0 0,2 0 0 0 0,0-1 117 0 0,1 1-1 0 0,0-1 0 0 0,-1 1 0 0 0,1-1 0 0 0,0 0 0 0 0,-1 0 0 0 0,1-1 1 0 0,-1 1-1 0 0,0 0 0 0 0,1-1 0 0 0,-1 1 0 0 0,0-1 0 0 0,0 0 0 0 0,3-3 1 0 0,3-4 500 0 0,14-19 0 0 0,-16 20-465 0 0,6-8 77 0 0,-2 0 1 0 0,13-24-1 0 0,-18 30-223 0 0,-1 0-1 0 0,0-1 1 0 0,-1 1 0 0 0,0-1-1 0 0,2-18 1 0 0,-3 6 98 0 0,0-24 1 0 0,-2 38-180 0 0,-1-1 1 0 0,0 1-1 0 0,0 0 0 0 0,-1-1 1 0 0,-4-11-1 0 0,6 20-40 0 0,0 1 0 0 0,0-1-1 0 0,-1 1 1 0 0,1-1 0 0 0,0 1 0 0 0,0-1-1 0 0,0 1 1 0 0,-1 0 0 0 0,1-1 0 0 0,0 1-1 0 0,0-1 1 0 0,-1 1 0 0 0,1 0 0 0 0,0-1-1 0 0,-1 1 1 0 0,1-1 0 0 0,0 1-1 0 0,-1 0 1 0 0,1 0 0 0 0,-1-1 0 0 0,1 1-1 0 0,-1 0-24 0 0,1 0 0 0 0,0 0 0 0 0,-1 0 0 0 0,1 0-1 0 0,0 1 1 0 0,0-1 0 0 0,-1 0 0 0 0,1 0-1 0 0,0 0 1 0 0,0 1 0 0 0,-1-1 0 0 0,1 0 0 0 0,0 0-1 0 0,0 1 1 0 0,0-1 0 0 0,-1 0 0 0 0,1 1-1 0 0,0-1 1 0 0,0 0 0 0 0,0 1 0 0 0,0-1 0 0 0,0 1-1 0 0,-5 21-894 0 0,6-8 869 0 0,0 0 0 0 0,1 0 0 0 0,1 0 0 0 0,0-1 0 0 0,9 24-1 0 0,-4-10 46 0 0,3 10 11 0 0,-7-17 132 0 0,2-1 0 0 0,0 0 0 0 0,1 0 0 0 0,17 30 0 0 0,-22-46-63 0 0,0 0 0 0 0,0 0 1 0 0,0-1-1 0 0,0 1 0 0 0,1 0 0 0 0,-1-1 0 0 0,1 0 1 0 0,0 0-1 0 0,-1 0 0 0 0,1 0 0 0 0,0 0 0 0 0,1 0 1 0 0,-1-1-1 0 0,0 1 0 0 0,0-1 0 0 0,0 0 0 0 0,1 0 1 0 0,-1 0-1 0 0,1-1 0 0 0,6 1 0 0 0,-5-1 66 0 0,-1 0 0 0 0,1 0 0 0 0,0-1 0 0 0,-1 0 0 0 0,1 0 0 0 0,0 0-1 0 0,-1-1 1 0 0,1 1 0 0 0,-1-1 0 0 0,0 0 0 0 0,1-1 0 0 0,-1 1 0 0 0,0-1 0 0 0,6-5-1 0 0,-3 2-10 0 0,-1 0-1 0 0,0 0 0 0 0,0-1 0 0 0,0 0 0 0 0,-1 0 0 0 0,0 0 1 0 0,-1 0-1 0 0,7-16 0 0 0,-7 12-24 0 0,0 0 0 0 0,-1 0-1 0 0,0 0 1 0 0,-1-1 0 0 0,-1 1 0 0 0,1-14 0 0 0,-1-1-39 0 0,0 1 0 0 0,-2 0 0 0 0,-2-1 0 0 0,0 1 0 0 0,-7-27 0 0 0,10 51-35 0 0,-1 0-9 0 0,1-1 0 0 0,0 0-1 0 0,-1 1 1 0 0,0-1 0 0 0,1 1-1 0 0,-1-1 1 0 0,0 1 0 0 0,0-1-1 0 0,-2-1 1 0 0,3 2-180 0 0,-1 2 103 0 0,1-1 0 0 0,-1 1 0 0 0,1 0 0 0 0,-1 0 0 0 0,1 0 1 0 0,0 0-1 0 0,-1 0 0 0 0,1 0 0 0 0,0 0 0 0 0,0-1 0 0 0,-1 1 0 0 0,1 0 1 0 0,0 0-1 0 0,0 0 0 0 0,0 0 0 0 0,1 2 0 0 0,-2 0-47 0 0,1 19-1 0 0,0-1-1 0 0,2 0 0 0 0,3 23 0 0 0,1 4 45 0 0,-4-33-229 0 0,-1 5 429 0 0,1 1 0 0 0,2 0 0 0 0,10 38 0 0 0,-11-53-369 0 0,-1 0 0 0 0,1 0 0 0 0,0 0 0 0 0,1 0 0 0 0,-1 0 0 0 0,9 8 0 0 0,-8-10-385 0 0,0 0-1 0 0,0 0 0 0 0,0-1 0 0 0,0 0 0 0 0,1 0 0 0 0,-1 0 0 0 0,1 0 0 0 0,0-1 0 0 0,8 3 1 0 0,5 1-3863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424 161 5569 0 0,'-1'-1'388'0'0,"0"1"0"0"0,0-1-1 0 0,0 0 1 0 0,-4-3 1551 0 0,4 3-1552 0 0,1 0 1 0 0,-1 0 0 0 0,0 0 0 0 0,1 0-1 0 0,-1 0 1 0 0,1 0 0 0 0,-1 0 0 0 0,1 0-1 0 0,-1 0 1 0 0,1-2 0 0 0,-6-25 1094 0 0,5 20-569 0 0,0 3-679 0 0,0 1-1 0 0,-1-1 1 0 0,1 0-1 0 0,-1 1 1 0 0,0-1 0 0 0,0 1-1 0 0,-1 0 1 0 0,1 0-1 0 0,-1 0 1 0 0,0 0-1 0 0,0 0 1 0 0,0 0-1 0 0,-1 1 1 0 0,1 0-1 0 0,-1-1 1 0 0,0 1-1 0 0,0 1 1 0 0,0-1-1 0 0,0 1 1 0 0,-1-1-1 0 0,-8-2 1 0 0,1 0-182 0 0,0 1-1 0 0,0 1 1 0 0,-1 0 0 0 0,1 1 0 0 0,-1 0 0 0 0,0 1-1 0 0,-15 0 1 0 0,12 2-111 0 0,1 0 1 0 0,-1 1-1 0 0,1 1 0 0 0,-25 7 1 0 0,30-7-32 0 0,-1 1 1 0 0,1 0-1 0 0,0 1 1 0 0,1 0-1 0 0,-1 1 1 0 0,1 0-1 0 0,-12 9 1 0 0,19-13 56 0 0,0 0 0 0 0,1-1 0 0 0,-1 1 0 0 0,0 0 0 0 0,1 0 1 0 0,-1 0-1 0 0,1 0 0 0 0,0 0 0 0 0,0 0 0 0 0,-1 1 0 0 0,1-1 0 0 0,1 0 1 0 0,-1 1-1 0 0,0-1 0 0 0,0 4 0 0 0,1-4 3 0 0,0 0 0 0 0,0 0 0 0 0,0 0 0 0 0,1 0 0 0 0,-1 0 0 0 0,0 0 0 0 0,1 0 0 0 0,0 0 0 0 0,-1 0 0 0 0,1 0 0 0 0,0-1 0 0 0,0 1 0 0 0,0 0 0 0 0,0 0 0 0 0,0-1 0 0 0,0 1 0 0 0,1-1 0 0 0,-1 1 0 0 0,3 2 0 0 0,7 5-19 0 0,0-1-1 0 0,1 1 1 0 0,0-2 0 0 0,1 0-1 0 0,20 9 1 0 0,70 21-90 0 0,-27-12 114 0 0,-63-20 52 0 0,3 1 4 0 0,0 0 1 0 0,24 14-1 0 0,-36-18-17 0 0,-1 1-1 0 0,1-1 1 0 0,-1 1 0 0 0,0-1 0 0 0,1 1 0 0 0,-1 0-1 0 0,-1 0 1 0 0,1 0 0 0 0,0 1 0 0 0,-1-1-1 0 0,1 1 1 0 0,-1-1 0 0 0,0 1 0 0 0,-1 0 0 0 0,4 8-1 0 0,-5-10 51 0 0,1 0-1 0 0,-1 0 0 0 0,0 0 0 0 0,0 0 0 0 0,0 0 0 0 0,0 0 0 0 0,0 0 1 0 0,-1 0-1 0 0,1 0 0 0 0,-1 0 0 0 0,1 0 0 0 0,-1 0 0 0 0,1 0 0 0 0,-1 0 0 0 0,0 0 1 0 0,0 0-1 0 0,0-1 0 0 0,0 1 0 0 0,-1 0 0 0 0,1-1 0 0 0,0 1 0 0 0,-1-1 1 0 0,1 1-1 0 0,-1-1 0 0 0,1 1 0 0 0,-3 0 0 0 0,-4 4 146 0 0,-1-1-1 0 0,0 0 1 0 0,0 0-1 0 0,-10 3 1 0 0,11-5-193 0 0,-2 1 27 0 0,0-1 0 0 0,1 0 0 0 0,-2 0 0 0 0,1-1 0 0 0,0 0 0 0 0,0-1 0 0 0,-1 0 0 0 0,1-1 0 0 0,0 0 0 0 0,-1-1 0 0 0,-16-2 0 0 0,21 1-224 0 0,0 1 0 0 0,0-1 0 0 0,0-1-1 0 0,0 1 1 0 0,0-1 0 0 0,0 0 0 0 0,1 0-1 0 0,-9-7 1 0 0,9 7-324 0 0,2-1 0 0 0,-1 0-1 0 0,0 0 1 0 0,1 0 0 0 0,0 0 0 0 0,-1-1-1 0 0,2 1 1 0 0,-1-1 0 0 0,0 0 0 0 0,1 0-1 0 0,-2-7 1 0 0,1-1-1494 0 0,3-1-579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5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60 694 6881 0 0,'1'4'177'0'0,"1"1"-1"0"0,-1-1 1 0 0,1 1-1 0 0,0-1 1 0 0,0 0-1 0 0,1 0 1 0 0,-1 1-1 0 0,1-2 1 0 0,0 1-1 0 0,0 0 1 0 0,0 0-1 0 0,4 2 1 0 0,-2-1 91 0 0,0-2 0 0 0,0 1 1 0 0,1-1-1 0 0,0 0 0 0 0,-1 0 1 0 0,1 0-1 0 0,0-1 0 0 0,10 3 0 0 0,-10-4-84 0 0,0 0-1 0 0,1 0 1 0 0,-1 0-1 0 0,0-1 0 0 0,1 0 1 0 0,-1 0-1 0 0,0-1 0 0 0,0 0 1 0 0,1 0-1 0 0,-1 0 1 0 0,0-1-1 0 0,0 0 0 0 0,0 0 1 0 0,0 0-1 0 0,0-1 0 0 0,-1 0 1 0 0,1 0-1 0 0,-1-1 1 0 0,0 1-1 0 0,0-1 0 0 0,0 0 1 0 0,0-1-1 0 0,-1 1 0 0 0,1-1 1 0 0,-1 0-1 0 0,0 0 1 0 0,-1 0-1 0 0,1 0 0 0 0,-1-1 1 0 0,0 1-1 0 0,-1-1 0 0 0,1 0 1 0 0,-1 0-1 0 0,0 0 1 0 0,0 0-1 0 0,-1 0 0 0 0,0-1 1 0 0,0 1-1 0 0,0-8 0 0 0,-2 4 25 0 0,0 0-1 0 0,0 0 1 0 0,-1 0-1 0 0,0 0 0 0 0,-1 1 1 0 0,0-1-1 0 0,-7-14 1 0 0,-1 2 69 0 0,-26-40 0 0 0,32 55-296 0 0,0 1 1 0 0,0-1-1 0 0,0 1 0 0 0,-1 0 1 0 0,0 0-1 0 0,0 1 0 0 0,-1 0 1 0 0,1 0-1 0 0,-13-7 0 0 0,15 10-54 0 0,0 1 0 0 0,0-1-1 0 0,0 1 1 0 0,0 0 0 0 0,0 0 0 0 0,0 0-1 0 0,0 0 1 0 0,0 1 0 0 0,0 0-1 0 0,0-1 1 0 0,0 2 0 0 0,-1-1 0 0 0,1 0-1 0 0,0 1 1 0 0,0 0 0 0 0,0 0 0 0 0,0 0-1 0 0,0 0 1 0 0,0 1 0 0 0,-6 3-1 0 0,2 0-12 0 0,0 1-1 0 0,0-1 0 0 0,1 1 1 0 0,0 1-1 0 0,0 0 0 0 0,0 0 1 0 0,1 0-1 0 0,0 1 0 0 0,0-1 1 0 0,1 2-1 0 0,0-1 0 0 0,-7 17 1 0 0,10-18 64 0 0,0-1 0 0 0,1 1 0 0 0,-1 0 0 0 0,1 0 1 0 0,0 0-1 0 0,1 14 0 0 0,6 43-84 0 0,-3-47 110 0 0,1 1 1 0 0,0-1-1 0 0,1 0 1 0 0,14 30-1 0 0,-16-39 20 0 0,0-1 0 0 0,1 0 1 0 0,1-1-1 0 0,-1 1 0 0 0,1-1 0 0 0,0 0 1 0 0,0 0-1 0 0,1 0 0 0 0,-1-1 0 0 0,1 0 1 0 0,1 0-1 0 0,-1 0 0 0 0,9 4 0 0 0,-11-7 38 0 0,0 0 1 0 0,0-1-1 0 0,0 0 0 0 0,0 0 0 0 0,0 0 0 0 0,0 0 0 0 0,1 0 0 0 0,-1-1 0 0 0,0 0 1 0 0,0 0-1 0 0,0 0 0 0 0,1 0 0 0 0,4-2 0 0 0,-3 1 32 0 0,0-1 0 0 0,0 0 1 0 0,0-1-1 0 0,0 1 0 0 0,0-1 0 0 0,-1 0 0 0 0,0-1 0 0 0,6-4 1 0 0,1-2 35 0 0,-1-1 1 0 0,0 0 0 0 0,-1 0 0 0 0,0-1-1 0 0,-1 0 1 0 0,12-21 0 0 0,-15 22-91 0 0,-1 0 1 0 0,0 0-1 0 0,-1 0 1 0 0,0-1-1 0 0,-1 0 0 0 0,0 1 1 0 0,-1-1-1 0 0,2-20 1 0 0,-4 21-78 0 0,0 0 0 0 0,0 1 0 0 0,-1-1 0 0 0,0 1 1 0 0,-1-1-1 0 0,0 1 0 0 0,-1 0 0 0 0,0 0 0 0 0,-1 0 0 0 0,-5-11 0 0 0,9 21-3 0 0,0 0 0 0 0,0-1 0 0 0,0 1 0 0 0,0 0 0 0 0,0 0 0 0 0,0-1 0 0 0,0 1 0 0 0,0 0 0 0 0,0 0 0 0 0,-1 0-1 0 0,1-1 1 0 0,0 1 0 0 0,0 0 0 0 0,0 0 0 0 0,0 0 0 0 0,0-1 0 0 0,-1 1 0 0 0,1 0 0 0 0,0 0 0 0 0,0 0-1 0 0,0 0 1 0 0,-1 0 0 0 0,1-1 0 0 0,0 1 0 0 0,0 0 0 0 0,-1 0 0 0 0,1 0 0 0 0,0 0 0 0 0,0 0 0 0 0,0 0-1 0 0,-1 0 1 0 0,1 0 0 0 0,0 0 0 0 0,0 0 0 0 0,-1 0 0 0 0,1 0 0 0 0,0 0 0 0 0,0 0 0 0 0,-1 0 0 0 0,1 0 0 0 0,-1 1-22 0 0,0 0 0 0 0,1-1 1 0 0,-1 1-1 0 0,1 0 1 0 0,-1 0-1 0 0,1 0 1 0 0,0-1-1 0 0,-1 1 0 0 0,1 0 1 0 0,-1 2-1 0 0,-4 25-306 0 0,6-18 311 0 0,-1 0 1 0 0,1 1-1 0 0,1-1 1 0 0,3 15-1 0 0,16 39-95 0 0,-16-50 113 0 0,-2-4 34 0 0,1-1 0 0 0,0 0 0 0 0,0 0-1 0 0,1 0 1 0 0,0 0 0 0 0,0-1 0 0 0,11 12 0 0 0,-13-17 48 0 0,-1 0 0 0 0,1-1-1 0 0,0 0 1 0 0,0 1 0 0 0,0-1 0 0 0,0 0 0 0 0,0 0 0 0 0,0-1 0 0 0,1 1 0 0 0,-1-1 0 0 0,1 1 0 0 0,-1-1-1 0 0,1 0 1 0 0,-1 0 0 0 0,1-1 0 0 0,-1 1 0 0 0,1-1 0 0 0,0 0 0 0 0,-1 0 0 0 0,1 0 0 0 0,0 0 0 0 0,-1-1-1 0 0,8-1 1 0 0,-2-1-6 0 0,0 0-1 0 0,0-1 0 0 0,0 0 1 0 0,-1-1-1 0 0,1 1 0 0 0,-1-2 1 0 0,0 1-1 0 0,-1-1 0 0 0,1 0 1 0 0,-1-1-1 0 0,0 0 0 0 0,-1 0 1 0 0,0-1-1 0 0,7-9 1 0 0,-3 2-77 0 0,-2 1 1 0 0,1-2 0 0 0,-2 1-1 0 0,0-1 1 0 0,-1-1 0 0 0,0 1-1 0 0,3-19 1 0 0,-3-2-178 0 0,-2-1 0 0 0,-1 1 0 0 0,-3-67 0 0 0,-13-14-226 0 0,6 64 298 0 0,4 32 88 0 0,0-1 0 0 0,-2 1 0 0 0,-10-32 0 0 0,15 54 39 0 0,0-1 0 0 0,0 1 1 0 0,0-1-1 0 0,0 1 1 0 0,-1-1-1 0 0,1 0 0 0 0,0 1 1 0 0,0-1-1 0 0,0 1 1 0 0,-1-1-1 0 0,1 1 0 0 0,0-1 1 0 0,-1 1-1 0 0,1-1 1 0 0,-1 1-1 0 0,1 0 0 0 0,0-1 1 0 0,-1 1-1 0 0,1 0 0 0 0,-1-1 1 0 0,1 1-1 0 0,-1 0 1 0 0,1-1-1 0 0,-1 1 0 0 0,1 0 1 0 0,-1 0-1 0 0,0-1 1 0 0,0 2-20 0 0,0-1 0 0 0,1 0 0 0 0,-1 1 0 0 0,1-1 0 0 0,-1 1 0 0 0,0-1 0 0 0,1 1 0 0 0,-1-1 0 0 0,1 1 0 0 0,-1-1 0 0 0,1 1 0 0 0,0-1 0 0 0,-1 1 0 0 0,1 0 0 0 0,-1-1 0 0 0,1 1 0 0 0,-1 1 0 0 0,-2 6-154 0 0,1-1-1 0 0,-3 13 1 0 0,0 3 95 0 0,2 0 0 0 0,1 1-1 0 0,0 29 1 0 0,9 72 121 0 0,-5-105-29 0 0,5 76 102 0 0,11 119 542 0 0,-15-184-340 0 0,2 0 1 0 0,1 0 0 0 0,2 0 0 0 0,1-1-1 0 0,14 33 1 0 0,-19-57-184 0 0,-1 0 1 0 0,1-1-1 0 0,-1 0 0 0 0,1 0 0 0 0,1 0 0 0 0,-1 0 1 0 0,1 0-1 0 0,0-1 0 0 0,0 0 0 0 0,0 0 0 0 0,1-1 1 0 0,-1 1-1 0 0,1-1 0 0 0,0 0 0 0 0,0-1 0 0 0,0 1 0 0 0,0-1 1 0 0,0 0-1 0 0,0-1 0 0 0,1 1 0 0 0,-1-1 0 0 0,1-1 1 0 0,-1 1-1 0 0,12-2 0 0 0,-17 1-51 0 0,0 0 0 0 0,0 0 0 0 0,1 0 0 0 0,-1 0 0 0 0,0 0 0 0 0,0-1 0 0 0,0 1 0 0 0,0 0 0 0 0,0-1 0 0 0,0 1-1 0 0,0-1 1 0 0,0 0 0 0 0,0 1 0 0 0,0-1 0 0 0,0 0 0 0 0,0 1 0 0 0,0-1 0 0 0,-1 0 0 0 0,1 0 0 0 0,1-1 0 0 0,-2 1-9 0 0,1-1 0 0 0,0 1 0 0 0,-1-1 1 0 0,1 1-1 0 0,-1-1 0 0 0,1 0 0 0 0,-1 1 0 0 0,0-1 0 0 0,0 0 1 0 0,0 1-1 0 0,0-1 0 0 0,0-2 0 0 0,-2-5 33 0 0,0-1 1 0 0,0 1-1 0 0,-1 0 1 0 0,-4-9-1 0 0,3 8-31 0 0,-11-29 92 0 0,-37-67 0 0 0,-32-32-1035 0 0,82 134 828 0 0,-15-20-287 0 0,12 18 223 0 0,0 0 0 0 0,1 0-1 0 0,0 0 1 0 0,0-1 0 0 0,1 0 0 0 0,0 0-1 0 0,-4-10 1 0 0,7 17 81 0 0,0-1 1 0 0,0 0-1 0 0,0 1 0 0 0,0-1 0 0 0,0 0 1 0 0,0 0-1 0 0,0 1 0 0 0,0-1 0 0 0,0 0 1 0 0,0 1-1 0 0,1-1 0 0 0,-1 0 0 0 0,0 0 1 0 0,0 1-1 0 0,1-1 0 0 0,-1 1 0 0 0,0-1 0 0 0,1 0 1 0 0,-1 1-1 0 0,1-1 0 0 0,-1 1 0 0 0,1-1 1 0 0,-1 1-1 0 0,1-1 0 0 0,-1 1 0 0 0,1-1 1 0 0,0 1-1 0 0,-1 0 0 0 0,1-1 0 0 0,-1 1 0 0 0,1 0 1 0 0,0-1-1 0 0,-1 1 0 0 0,1 0 0 0 0,0 0 1 0 0,0 0-1 0 0,-1-1 0 0 0,2 1 0 0 0,4-1-44 0 0,0 1-1 0 0,0-1 0 0 0,10 1 1 0 0,-9 1 40 0 0,211-3-500 0 0,-157 0 505 0 0,43 4 264 0 0,-104-2-216 0 0,1 0 0 0 0,0 0-1 0 0,-1 0 1 0 0,1 0 0 0 0,0 1 0 0 0,-1-1 0 0 0,1 0 0 0 0,0 1 0 0 0,-1-1 0 0 0,1 0 0 0 0,-1 1 0 0 0,1-1-1 0 0,-1 1 1 0 0,1-1 0 0 0,-1 0 0 0 0,1 1 0 0 0,-1 0 0 0 0,1-1 0 0 0,-1 1 0 0 0,0-1 0 0 0,1 1 0 0 0,-1-1 0 0 0,0 1-1 0 0,1 0 1 0 0,-1-1 0 0 0,0 1 0 0 0,0 0 0 0 0,0-1 0 0 0,1 1 0 0 0,-1 1 0 0 0,0 3 11 0 0,0 0-1 0 0,0-1 1 0 0,-1 9 0 0 0,1-4-34 0 0,-7 107 108 0 0,-2 41-142 0 0,9-137 49 0 0,3 21 0 0 0,-2-34-159 0 0,0 0 0 0 0,0 0 0 0 0,1 0 0 0 0,0 0 0 0 0,1-1 0 0 0,4 11 0 0 0,-7-17-30 0 0,1 1 0 0 0,-1-1 0 0 0,0 1 0 0 0,1-1 0 0 0,-1 1 0 0 0,1-1 0 0 0,-1 1 0 0 0,1-1 0 0 0,-1 0 0 0 0,1 1 0 0 0,-1-1 0 0 0,1 0 0 0 0,-1 1 0 0 0,1-1 0 0 0,-1 0 0 0 0,1 1 0 0 0,0-1 0 0 0,-1 0 0 0 0,1 0 0 0 0,-1 0 0 0 0,1 0 0 0 0,0 0 0 0 0,-1 0 0 0 0,1 0 0 0 0,0 0 0 0 0,-1 0 0 0 0,1 0 0 0 0,0 0 0 0 0,-1 0 0 0 0,1 0 0 0 0,-1 0 0 0 0,1 0 0 0 0,1-1 0 0 0,5-3-1210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8:55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69 186 9178 0 0,'-54'-145'8420'0'0,"43"116"-7941"0"0,8 18-1216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8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291 345 7674 0 0,'-1'-3'337'0'0,"0"0"1"0"0,0 1-1 0 0,0-1 1 0 0,0 0 0 0 0,-1 1-1 0 0,1-1 1 0 0,-1 1-1 0 0,1-1 1 0 0,-1 1 0 0 0,0 0-1 0 0,0 0 1 0 0,0 0-1 0 0,0 0 1 0 0,-1 0 0 0 0,1 1-1 0 0,-1-1 1 0 0,1 0-1 0 0,-1 1 1 0 0,-3-2-1 0 0,-5-1 261 0 0,0-1 0 0 0,0 2-1 0 0,-16-4 1 0 0,21 6-561 0 0,0 0 1 0 0,0 1 0 0 0,-1-1 0 0 0,1 1 0 0 0,0 1 0 0 0,-1-1 0 0 0,1 1 0 0 0,0 0 0 0 0,0 0 0 0 0,0 1 0 0 0,0 0-1 0 0,0 0 1 0 0,0 0 0 0 0,0 1 0 0 0,-8 5 0 0 0,7-3-70 0 0,0-1-1 0 0,1 1 1 0 0,-1 1-1 0 0,1-1 1 0 0,0 1 0 0 0,1 0-1 0 0,0 0 1 0 0,-1 1-1 0 0,2-1 1 0 0,-1 1-1 0 0,-5 12 1 0 0,8-14 11 0 0,0-1-1 0 0,1 1 1 0 0,0-1 0 0 0,-1 1-1 0 0,1-1 1 0 0,1 1 0 0 0,-1 0-1 0 0,1 0 1 0 0,0-1 0 0 0,0 1-1 0 0,0 0 1 0 0,0 0 0 0 0,1-1-1 0 0,2 9 1 0 0,-1-7 2 0 0,0 0 0 0 0,1 0 1 0 0,0-1-1 0 0,0 1 0 0 0,0-1 0 0 0,1 0 0 0 0,0 1 0 0 0,0-2 0 0 0,0 1 1 0 0,6 5-1 0 0,-3-4 12 0 0,1 1 1 0 0,1-1-1 0 0,-1 0 1 0 0,1-1-1 0 0,0 0 1 0 0,0 0-1 0 0,1-1 0 0 0,-1 0 1 0 0,1-1-1 0 0,0 0 1 0 0,0-1-1 0 0,0 0 1 0 0,14 1-1 0 0,-11-2-76 0 0,-1-2-1 0 0,0 0 1 0 0,0 0-1 0 0,1-1 1 0 0,-1 0-1 0 0,0-1 1 0 0,-1-1 0 0 0,1 0-1 0 0,15-7 1 0 0,-22 8 54 0 0,1 0 0 0 0,-1 0 0 0 0,0 0 0 0 0,0-1 0 0 0,0 0 0 0 0,0 0 0 0 0,-1 0 0 0 0,1 0 0 0 0,-1-1 1 0 0,0 0-1 0 0,0 0 0 0 0,-1 0 0 0 0,0 0 0 0 0,1 0 0 0 0,-2-1 0 0 0,1 1 0 0 0,-1-1 0 0 0,0 0 0 0 0,0 0 0 0 0,2-9 1 0 0,-4 15-14 0 0,0-1 0 0 0,0 1 0 0 0,0-1 0 0 0,0 1 0 0 0,0-1 0 0 0,0 0 0 0 0,0 1 0 0 0,0-1 0 0 0,0 1 0 0 0,1-1 0 0 0,-1 1 1 0 0,0-1-1 0 0,0 1 0 0 0,1-1 0 0 0,-1 1 0 0 0,0-1 0 0 0,1 0 0 0 0,7 4-570 0 0,5 4 634 0 0,-7-4-7 0 0,1-1 0 0 0,-1 0 0 0 0,1-1 0 0 0,0 1 0 0 0,-1-1-1 0 0,1-1 1 0 0,0 1 0 0 0,0-1 0 0 0,0-1 0 0 0,0 1 0 0 0,-1-1 0 0 0,1 0 0 0 0,0 0-1 0 0,-1-1 1 0 0,1 0 0 0 0,-1 0 0 0 0,1-1 0 0 0,-1 0 0 0 0,9-5 0 0 0,-9 5 35 0 0,0-1 1 0 0,0 0 0 0 0,-1 0-1 0 0,6-6 1 0 0,-9 8-8 0 0,0-1 0 0 0,0 0 0 0 0,0 1 0 0 0,0-1 0 0 0,0 0 0 0 0,-1 0 0 0 0,1 0-1 0 0,-1 0 1 0 0,0 0 0 0 0,2-7 0 0 0,-3 7 15 0 0,0-1 0 0 0,1 0 0 0 0,-1 1 0 0 0,-1-1 0 0 0,1 0 0 0 0,0 1 0 0 0,-1-1 0 0 0,0 1 0 0 0,0-1 0 0 0,0 1 0 0 0,0-1 0 0 0,0 1 0 0 0,-1-1 0 0 0,0 1 0 0 0,0 0 0 0 0,1 0 0 0 0,-2 0 0 0 0,1 0 0 0 0,0 0 0 0 0,-1 1 0 0 0,1-1 0 0 0,-1 1 0 0 0,-5-5 0 0 0,4 4-71 0 0,1 1 1 0 0,-1-1-1 0 0,0 1 0 0 0,0 0 0 0 0,0 0 0 0 0,0 0 1 0 0,-1 0-1 0 0,1 1 0 0 0,0-1 0 0 0,-1 1 1 0 0,1 0-1 0 0,-1 1 0 0 0,1-1 0 0 0,-1 1 0 0 0,1 0 1 0 0,-1 0-1 0 0,1 0 0 0 0,-1 1 0 0 0,-4 0 0 0 0,6 1-21 0 0,0-1-1 0 0,0 0 0 0 0,0 1 0 0 0,0 0 1 0 0,0 0-1 0 0,0 0 0 0 0,1 0 1 0 0,-1 0-1 0 0,1 1 0 0 0,-1-1 0 0 0,1 1 1 0 0,0-1-1 0 0,-3 6 0 0 0,1-3 3 0 0,1 1-1 0 0,1-1 1 0 0,-1 1-1 0 0,1-1 1 0 0,0 1-1 0 0,-2 10 1 0 0,3-9 11 0 0,0 0 1 0 0,1 1-1 0 0,0-1 1 0 0,0 0-1 0 0,1 1 1 0 0,0-1-1 0 0,0 0 1 0 0,1 1-1 0 0,3 10 0 0 0,5 7 26 0 0,15 29 0 0 0,-21-45-4 0 0,0-1-2 0 0,0-1-1 0 0,0 1 1 0 0,1-1-1 0 0,0 0 1 0 0,0-1-1 0 0,0 1 0 0 0,1-1 1 0 0,10 9-1 0 0,-12-13 22 0 0,0 1 1 0 0,-1-1-1 0 0,1 0 0 0 0,0 0 0 0 0,0 0 0 0 0,0 0 0 0 0,0-1 0 0 0,0 0 0 0 0,1 0 0 0 0,-1 0 0 0 0,0 0 1 0 0,0 0-1 0 0,1-1 0 0 0,-1 0 0 0 0,1 0 0 0 0,-1 0 0 0 0,0-1 0 0 0,7-1 0 0 0,-3 0 27 0 0,-1 0 0 0 0,1-1 0 0 0,-1 0 0 0 0,0 0 0 0 0,0-1 1 0 0,0 0-1 0 0,0-1 0 0 0,-1 1 0 0 0,1-1 0 0 0,-1 0 0 0 0,0-1 0 0 0,-1 1 0 0 0,1-1 0 0 0,-1-1 0 0 0,0 1 0 0 0,3-7 0 0 0,2-4 11 0 0,-1 1 1 0 0,-1-1-1 0 0,0-1 0 0 0,-1 1 1 0 0,7-32-1 0 0,-9 27-14 0 0,-2 0 1 0 0,2-43-1 0 0,-7-46 5 0 0,1 67-124 0 0,-2 14-49 0 0,-7-40 1 0 0,9 66 91 0 0,-1-4-376 0 0,0 16-1 0 0,0 14 71 0 0,13 108 217 0 0,-5-86 166 0 0,1 22 30 0 0,23 89 1 0 0,-29-147-51 0 0,2-1 1 0 0,-1 0-1 0 0,1 0 0 0 0,0 0 1 0 0,1-1-1 0 0,-1 1 1 0 0,1-1-1 0 0,1 0 1 0 0,6 8-1 0 0,-10-12 21 0 0,1 0 1 0 0,0-1-1 0 0,1 1 0 0 0,-1 0 0 0 0,0-1 0 0 0,0 1 0 0 0,1-1 0 0 0,-1 0 0 0 0,1 1 1 0 0,-1-1-1 0 0,1-1 0 0 0,-1 1 0 0 0,1 0 0 0 0,0 0 0 0 0,-1-1 0 0 0,1 0 0 0 0,0 1 1 0 0,-1-1-1 0 0,1 0 0 0 0,0-1 0 0 0,0 1 0 0 0,-1 0 0 0 0,1-1 0 0 0,0 1 0 0 0,-1-1 1 0 0,1 0-1 0 0,-1 0 0 0 0,5-2 0 0 0,-2 0 2 0 0,1 0 0 0 0,-1-1-1 0 0,0 0 1 0 0,0 0 0 0 0,0 0 0 0 0,0-1 0 0 0,-1 1-1 0 0,0-1 1 0 0,0 0 0 0 0,0 0 0 0 0,-1-1 0 0 0,1 1-1 0 0,-1-1 1 0 0,0 0 0 0 0,2-8 0 0 0,2-5-19 0 0,-2 0-1 0 0,0 0 1 0 0,4-33 0 0 0,-6 21-83 0 0,-1 0-1 0 0,-1 0 1 0 0,-5-41 0 0 0,-22-91-1109 0 0,22 146 896 0 0,4 17 260 0 0,0 0-1 0 0,0 0 1 0 0,0 0 0 0 0,0 0-1 0 0,0 0 1 0 0,0 0-1 0 0,0 0 1 0 0,0 0-1 0 0,0 0 1 0 0,0 1 0 0 0,0-1-1 0 0,0 0 1 0 0,0 0-1 0 0,0 0 1 0 0,0 0-1 0 0,0 0 1 0 0,0 0 0 0 0,0 0-1 0 0,0 0 1 0 0,0 0-1 0 0,0 0 1 0 0,0 0-1 0 0,0 0 1 0 0,0 0 0 0 0,0 0-1 0 0,0 0 1 0 0,0 0-1 0 0,0 0 1 0 0,0 0-1 0 0,0 0 1 0 0,0 0 0 0 0,0 0-1 0 0,0 0 1 0 0,0 0-1 0 0,0 0 1 0 0,0 0-1 0 0,0 0 1 0 0,-1 0 0 0 0,1 0-1 0 0,0 0 1 0 0,0 0-1 0 0,0 0 1 0 0,0 0-1 0 0,0 0 1 0 0,0 0 0 0 0,0 0-1 0 0,0 0 1 0 0,0 0-1 0 0,0 0 1 0 0,0 10-218 0 0,3 15 190 0 0,0 0 0 0 0,13 42 0 0 0,-5-20 71 0 0,20 129 192 0 0,3 17-126 0 0,-32-185-21 0 0,0 1 0 0 0,1-1 0 0 0,-1 0 0 0 0,1 0 0 0 0,1 0 0 0 0,8 15 634 0 0,-9-31 338 0 0,-3 1-1020 0 0,-1 0 0 0 0,0 0 0 0 0,0 0 0 0 0,-1 0 0 0 0,0 1 0 0 0,0-1 0 0 0,0 0 0 0 0,-1 1 0 0 0,0 0 0 0 0,0 0 0 0 0,-7-10 0 0 0,-5-4-62 0 0,-33-34-1 0 0,38 43 29 0 0,-18-16-30 0 0,-33-25-1 0 0,40 36 22 0 0,0-2 0 0 0,1-1 0 0 0,-35-41 1 0 0,44 41-110 0 0,10 18 76 0 0,1 0-1 0 0,-1 0 1 0 0,1 1-1 0 0,0-1 1 0 0,-1 0 0 0 0,1 0-1 0 0,0 0 1 0 0,0 1 0 0 0,-1-1-1 0 0,1 0 1 0 0,0 0-1 0 0,0 0 1 0 0,0 0 0 0 0,0 0-1 0 0,0 1 1 0 0,0-1 0 0 0,1 0-1 0 0,-1 0 1 0 0,0 0-1 0 0,0 0 1 0 0,1 1 0 0 0,0-3-1 0 0,0 2-7 0 0,1 1-1 0 0,0-1 0 0 0,0 0 1 0 0,0 1-1 0 0,0-1 1 0 0,0 1-1 0 0,1 0 0 0 0,-1 0 1 0 0,0-1-1 0 0,0 1 1 0 0,0 1-1 0 0,0-1 0 0 0,3 1 1 0 0,1-1 20 0 0,21 2-48 0 0,-1 1 0 0 0,36 10 0 0 0,6 1-314 0 0,-48-11 24 0 0,49 5-4509 0 0,-52-7 2752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9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42 227 6473 0 0,'0'2'201'0'0,"1"1"-1"0"0,0-1 1 0 0,0 0-1 0 0,0 1 0 0 0,0-1 1 0 0,0 0-1 0 0,0 0 0 0 0,0 0 1 0 0,1 1-1 0 0,-1-1 1 0 0,1-1-1 0 0,0 1 0 0 0,-1 0 1 0 0,1 0-1 0 0,0-1 0 0 0,0 1 1 0 0,0-1-1 0 0,0 1 1 0 0,0-1-1 0 0,4 2 0 0 0,0-1-76 0 0,0 1-1 0 0,0-1 0 0 0,0 0 0 0 0,0 0 0 0 0,0-1 0 0 0,0 0 0 0 0,8 0 0 0 0,-5-1 133 0 0,0 0 0 0 0,0-1 0 0 0,0 0 0 0 0,0 0 0 0 0,-1-1 0 0 0,1 0 0 0 0,-1-1-1 0 0,1 0 1 0 0,10-5 0 0 0,-13 5 39 0 0,0 0 0 0 0,0-1 0 0 0,0 0 0 0 0,-1 0 0 0 0,0 0-1 0 0,1 0 1 0 0,-1-1 0 0 0,-1 0 0 0 0,1 0 0 0 0,-1 0 0 0 0,0-1 0 0 0,7-11 0 0 0,-9 12-156 0 0,0 0 0 0 0,-1 0 1 0 0,1-1-1 0 0,-1 1 0 0 0,0 0 1 0 0,0-1-1 0 0,-1 1 0 0 0,1 0 1 0 0,-1-1-1 0 0,-1 1 0 0 0,1-1 1 0 0,-1 1-1 0 0,0-1 0 0 0,-1-5 1 0 0,-1 3-93 0 0,1 0 0 0 0,-1 0 1 0 0,-1 1-1 0 0,1-1 1 0 0,-1 1-1 0 0,-1 0 0 0 0,1 0 1 0 0,-9-10-1 0 0,11 15-129 0 0,-1-1 0 0 0,0 0 0 0 0,0 1 1 0 0,1 0-1 0 0,-1-1 0 0 0,-1 1 0 0 0,1 0 0 0 0,0 1 0 0 0,0-1 0 0 0,-1 1 1 0 0,1-1-1 0 0,-1 1 0 0 0,-5-1 0 0 0,4 1-77 0 0,-1 0 0 0 0,1 1 0 0 0,-1 0 0 0 0,1 0 0 0 0,0 1 0 0 0,-1-1 0 0 0,1 1 0 0 0,-8 2 0 0 0,1 1-32 0 0,1 1 0 0 0,-1 0-1 0 0,1 0 1 0 0,0 1 0 0 0,1 0-1 0 0,-1 1 1 0 0,-12 12 0 0 0,16-14 135 0 0,2 1 1 0 0,-1-1 0 0 0,0 2 0 0 0,1-1 0 0 0,1 0 0 0 0,-1 1 0 0 0,1 0 0 0 0,-7 13 0 0 0,10-15 36 0 0,-1-1 0 0 0,1 1-1 0 0,-1 0 1 0 0,1-1 0 0 0,0 1 0 0 0,1 0-1 0 0,-1 0 1 0 0,1-1 0 0 0,0 1 0 0 0,0 0-1 0 0,1 0 1 0 0,-1 0 0 0 0,1-1-1 0 0,0 1 1 0 0,0 0 0 0 0,3 4 0 0 0,-2-4 13 0 0,-1-1 0 0 0,2 1 1 0 0,-1-1-1 0 0,0 0 0 0 0,1 0 1 0 0,0 0-1 0 0,0 0 0 0 0,0 0 1 0 0,1-1-1 0 0,-1 0 0 0 0,1 1 1 0 0,-1-1-1 0 0,1 0 0 0 0,0-1 1 0 0,0 1-1 0 0,1-1 0 0 0,-1 0 1 0 0,0 0-1 0 0,1 0 0 0 0,0 0 1 0 0,-1-1-1 0 0,1 0 0 0 0,0 0 1 0 0,-1 0-1 0 0,1-1 0 0 0,0 1 1 0 0,0-1-1 0 0,0 0 0 0 0,0-1 1 0 0,-1 1-1 0 0,6-2 0 0 0,-2 1 8 0 0,-1-1 1 0 0,0 0-1 0 0,0 0 0 0 0,0-1 0 0 0,0 0 0 0 0,0 0 0 0 0,7-4 0 0 0,3-5 115 0 0,20-17 0 0 0,-31 24-69 0 0,-6 5-48 0 0,6-5 35 0 0,0 0 0 0 0,0 1-1 0 0,1 0 1 0 0,10-6 0 0 0,-15 9-19 0 0,0 1 0 0 0,1-1 1 0 0,-1 0-1 0 0,0 1 0 0 0,1-1 1 0 0,-1 1-1 0 0,1 0 0 0 0,-1 0 1 0 0,0 0-1 0 0,1 0 0 0 0,-1 0 1 0 0,0 0-1 0 0,1 1 0 0 0,-1-1 1 0 0,1 1-1 0 0,-1 0 0 0 0,0 0 1 0 0,4 1-1 0 0,2 3 34 0 0,-1 0-1 0 0,1 0 0 0 0,-1 1 1 0 0,0 0-1 0 0,10 12 0 0 0,-11-12-39 0 0,-1 0-1 0 0,1-1 0 0 0,0 0 0 0 0,0 0 0 0 0,1 0 0 0 0,-1 0 0 0 0,14 5 1 0 0,-16-8-70 0 0,0 0 1 0 0,0-1-1 0 0,0 0 1 0 0,0 0-1 0 0,9 1 1 0 0,-12-2-285 0 0,1 0 1 0 0,0-1-1 0 0,0 1 1 0 0,-1 0 0 0 0,1 0-1 0 0,0-1 1 0 0,-1 1-1 0 0,1-1 1 0 0,0 1 0 0 0,2-2-1 0 0,2-2-1383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8:59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58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87 287 240 0 0,'14'-37'2952'0'0,"26"-51"0"0"0,4-8-802 0 0,-23 52-122 0 0,-10 23 2108 0 0,-16 28-2973 0 0,-15 40-723 0 0,-18 58-1 0 0,37-101-426 0 0,-38 138 21 0 0,4-11 37 0 0,-26 94-37 0 0,56-197-82 0 0,1-15-206 0 0,1 1 0 0 0,1 0 1 0 0,1 0-1 0 0,-1 19 0 0 0,2-32 189 0 0,0-1-1 0 0,0 0 0 0 0,0 0 1 0 0,0 1-1 0 0,0-1 1 0 0,0 0-1 0 0,0 1 1 0 0,0-1-1 0 0,0 0 0 0 0,0 0 1 0 0,0 1-1 0 0,0-1 1 0 0,0 0-1 0 0,0 0 0 0 0,0 1 1 0 0,0-1-1 0 0,1 0 1 0 0,-1 0-1 0 0,0 1 0 0 0,0-1 1 0 0,0 0-1 0 0,0 0 1 0 0,0 1-1 0 0,1-1 0 0 0,-1 0 1 0 0,0 0-1 0 0,0 0 1 0 0,0 1-1 0 0,1-1 0 0 0,-1 0 1 0 0,0 0-1 0 0,0 0 1 0 0,1 0-1 0 0,-1 0 0 0 0,0 0 1 0 0,0 1-1 0 0,1-1 1 0 0,-1 0-1 0 0,0 0 0 0 0,0 0 1 0 0,1 0-1 0 0,-1 0 1 0 0,0 0-1 0 0,1 0 1 0 0,-1 0-1 0 0,1-1-181 0 0,0 1 1 0 0,0-1-1 0 0,0 1 1 0 0,0-1-1 0 0,0 1 1 0 0,0-1-1 0 0,0 0 1 0 0,-1 1-1 0 0,2-3 1 0 0,4-3-1293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58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0 4937 0 0,'-1'1'5033'0'0,"-3"2"-4742"0"0,1 1 0 0 0,0-1 0 0 0,0 1-1 0 0,1 0 1 0 0,-1 0 0 0 0,1 0 0 0 0,-1 0 0 0 0,-1 5 0 0 0,-1 1-79 0 0,-28 57 893 0 0,-27 81 1 0 0,21-49-816 0 0,21-49-182 0 0,-18 76 1 0 0,27-89-71 0 0,-6 49 0 0 0,5-35-482 0 0,10-51 332 0 0,0 1 1 0 0,0-1 0 0 0,0 1-1 0 0,0-1 1 0 0,0 0-1 0 0,0 1 1 0 0,0-1-1 0 0,0 1 1 0 0,0-1-1 0 0,0 0 1 0 0,0 1-1 0 0,0-1 1 0 0,0 1-1 0 0,0-1 1 0 0,0 0 0 0 0,0 1-1 0 0,1-1 1 0 0,-1 0-1 0 0,0 1 1 0 0,0-1-1 0 0,0 0 1 0 0,1 1-1 0 0,-1-1 1 0 0,0 0-1 0 0,1 1 1 0 0,-1-1-1 0 0,0 0 1 0 0,0 0 0 0 0,1 1-1 0 0,-1-1 1 0 0,0 0-1 0 0,1 0 1 0 0,-1 0-1 0 0,0 0 1 0 0,1 1-1 0 0,-1-1 1 0 0,1 0-1 0 0,-1 0 1 0 0,0 0-1 0 0,1 0 1 0 0,-1 0 0 0 0,1 0-1 0 0,-1 0 1 0 0,1 0-1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5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8066 0 0,'0'0'2334'0'0,"14"0"-667"0"0,155 5 934 0 0,-106-4-2379 0 0,121 15 78 0 0,-175-15-537 0 0,-1 1 1 0 0,13 4-1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59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5073 0 0,'0'1'166'0'0,"0"-1"-1"0"0,0 1 1 0 0,0 0-1 0 0,0-1 1 0 0,0 1-1 0 0,0-1 1 0 0,0 1-1 0 0,0 0 1 0 0,0-1 0 0 0,0 1-1 0 0,1-1 1 0 0,-1 1-1 0 0,0-1 1 0 0,1 1-1 0 0,-1-1 1 0 0,0 1-1 0 0,1-1 1 0 0,-1 1-1 0 0,0-1 1 0 0,1 1-1 0 0,-1-1 1 0 0,1 1 0 0 0,-1-1-1 0 0,1 0 1 0 0,-1 1-1 0 0,1-1 1 0 0,-1 0-1 0 0,1 0 1 0 0,-1 1-1 0 0,1-1 1 0 0,0 0-1 0 0,-1 0 1 0 0,2 1 0 0 0,24 3 811 0 0,-19-3-308 0 0,21 2-317 0 0,0-1 0 0 0,0-2 0 0 0,33-3 0 0 0,-15 0-233 0 0,30-2 61 0 0,35 0-1188 0 0,-80 4-3384 0 0,-15 1 2618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3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115 269 6769 0 0,'-3'-4'6492'0'0,"-11"-11"-3805"0"0,-12-13-1790 0 0,14 15-311 0 0,6 7-392 0 0,0-1 0 0 0,1 0-1 0 0,-1 0 1 0 0,1-1 0 0 0,-5-10-1 0 0,5 6 107 0 0,-6-19-1 0 0,9 26-299 0 0,1 0 1 0 0,0 0-1 0 0,1 0 1 0 0,-1 0-1 0 0,1 0 0 0 0,0-10 1 0 0,0 13-70 0 0,1 0 1 0 0,-1 0-1 0 0,0 0 1 0 0,1 0-1 0 0,-1 0 1 0 0,1 0-1 0 0,-1 0 1 0 0,1 0-1 0 0,0 0 1 0 0,0 1-1 0 0,0-1 1 0 0,0 0-1 0 0,0 0 1 0 0,0 1-1 0 0,1-1 1 0 0,-1 1-1 0 0,0-1 1 0 0,3-1-1 0 0,-1 1 4 0 0,-1 0 0 0 0,1 0 0 0 0,0 0 0 0 0,0 0 0 0 0,-1 1 0 0 0,1-1 0 0 0,1 1 0 0 0,-1 0 0 0 0,5-2 0 0 0,33-4-352 0 0,-27 5 193 0 0,1 0-722 0 0,1 0 0 0 0,0 2 1 0 0,24 1-1 0 0,-26 0-1980 0 0,-1 1 0 0 0,18 5 0 0 0,-23-5 2542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0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33 272 9330 0 0,'-3'3'206'0'0,"0"0"1"0"0,0 1-1 0 0,0-1 1 0 0,0 1-1 0 0,1 0 1 0 0,0 0-1 0 0,0 0 1 0 0,0 0-1 0 0,0 0 1 0 0,0 1-1 0 0,1-1 0 0 0,0 0 1 0 0,0 1-1 0 0,0-1 1 0 0,1 1-1 0 0,-1 0 1 0 0,1-1-1 0 0,0 1 1 0 0,0-1-1 0 0,1 5 1 0 0,0 2-115 0 0,1 0 0 0 0,0 0 0 0 0,0 0 0 0 0,1 0 0 0 0,1-1 1 0 0,0 0-1 0 0,0 1 0 0 0,1-1 0 0 0,0-1 0 0 0,1 1 1 0 0,0-1-1 0 0,0 0 0 0 0,1 0 0 0 0,0-1 0 0 0,1 0 0 0 0,0 0 1 0 0,0-1-1 0 0,0 0 0 0 0,1 0 0 0 0,0-1 0 0 0,1 0 1 0 0,-1-1-1 0 0,1 0 0 0 0,15 6 0 0 0,-17-9 67 0 0,0 1 0 0 0,0-1 0 0 0,0 0 1 0 0,1-1-1 0 0,-1 0 0 0 0,0-1 0 0 0,1 1 0 0 0,-1-1 0 0 0,0-1 0 0 0,1 0 0 0 0,-1 0 0 0 0,0-1 0 0 0,0 0 1 0 0,0 0-1 0 0,11-5 0 0 0,-9 3 6 0 0,0-1 1 0 0,0-1-1 0 0,-1 0 0 0 0,1 0 1 0 0,-1-1-1 0 0,-1 0 0 0 0,1-1 1 0 0,-1 0-1 0 0,-1 0 1 0 0,14-19-1 0 0,-11 10 116 0 0,0 0 0 0 0,0-1 0 0 0,-2 0 0 0 0,0 0 0 0 0,-2-1 0 0 0,9-35 0 0 0,-13 42-70 0 0,-1 0-1 0 0,0 0 1 0 0,-1 0 0 0 0,0 0-1 0 0,-1 0 1 0 0,0 0 0 0 0,-1 0-1 0 0,-6-20 1 0 0,4 18-134 0 0,-1-1 0 0 0,-1 1 0 0 0,0 0 0 0 0,-1 0 0 0 0,0 1 0 0 0,-14-18 0 0 0,15 24-175 0 0,0 0 0 0 0,-1 0-1 0 0,0 1 1 0 0,0-1 0 0 0,-1 2-1 0 0,0-1 1 0 0,0 1 0 0 0,0 0 0 0 0,0 0-1 0 0,-1 1 1 0 0,0 1 0 0 0,0-1-1 0 0,0 1 1 0 0,0 1 0 0 0,0 0-1 0 0,-1 0 1 0 0,1 0 0 0 0,-1 2-1 0 0,1-1 1 0 0,-17 2 0 0 0,17 0-227 0 0,0 1 1 0 0,0 1 0 0 0,1 0-1 0 0,-1 0 1 0 0,0 0 0 0 0,1 1-1 0 0,0 1 1 0 0,0-1 0 0 0,0 1-1 0 0,1 1 1 0 0,0-1 0 0 0,0 1-1 0 0,-9 10 1 0 0,8-8-485 0 0,2 0-1 0 0,-1 1 1 0 0,1 0 0 0 0,1 0 0 0 0,0 0 0 0 0,0 1-1 0 0,0 0 1 0 0,-3 14 0 0 0,0 6-3519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48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10 280 6049 0 0,'-1'37'6590'0'0,"-1"-1"-5269"0"0,-1 38-1719 0 0,3-23 348 0 0,2-1 1 0 0,16 92 0 0 0,-8-90 6 0 0,4 54 1 0 0,-12-75 166 0 0,-2 1 0 0 0,0-1-1 0 0,-6 35 1 0 0,-6 30-57 0 0,2 97 0 0 0,1 102 5 0 0,7-214-72 0 0,1 88-16 0 0,0-72 105 0 0,-1-15-29 0 0,-1 97-121 0 0,0-70 93 0 0,3 25-4 0 0,1-36-111 0 0,2 68 79 0 0,29 108-152 0 0,-25-235 170 0 0,0-1 0 0 0,25 70-1 0 0,-3-40-74 0 0,0 1 132 0 0,-20-48-79 0 0,-8-16 2 0 0,1 0 0 0 0,0 0-1 0 0,0 0 1 0 0,0-1-1 0 0,1 1 1 0 0,0-1-1 0 0,5 8 1 0 0,28 27 9 0 0,23 24-14 0 0,-49-53-34 0 0,1 0 0 0 0,0-2 0 0 0,1 1 0 0 0,13 6 0 0 0,-5-3 99 0 0,0-2 1 0 0,1-1 0 0 0,0 0-1 0 0,31 8 1 0 0,-15-9 9 0 0,0-2 0 0 0,0-1 1 0 0,1-1-1 0 0,-1-2 0 0 0,63-6 0 0 0,197-12-146 0 0,-161 12 126 0 0,240 1-42 0 0,-161 0 32 0 0,-91-2-21 0 0,-112 5-13 0 0,237-10 1 0 0,-67 1 133 0 0,-64 5-46 0 0,279-18-42 0 0,-314 18-66 0 0,375-9 2 0 0,-365 13 43 0 0,211 9 31 0 0,-184-6-92 0 0,-16 0 69 0 0,269 4 158 0 0,-119-6-79 0 0,-88 0-56 0 0,283 14 210 0 0,-248-6-7 0 0,-42-4 50 0 0,172 4 339 0 0,-143-19-423 0 0,-149 7-175 0 0,86-11 154 0 0,20-1 102 0 0,0 10-309 0 0,22-2 89 0 0,-22-9 69 0 0,-95 11-130 0 0,-28 1-12 0 0,29 1-1 0 0,3 2-29 0 0,75-10 0 0 0,-123 11 10 0 0,82-17 311 0 0,-78 14-249 0 0,0 0 0 0 0,-1 0 0 0 0,0-1 0 0 0,0 0 0 0 0,0-1-1 0 0,16-10 1 0 0,-17 7 8 0 0,0 1 0 0 0,12-15 0 0 0,3-3 6 0 0,-8 9-49 0 0,-1-1 1 0 0,18-26-1 0 0,-14 16-23 0 0,35-51 281 0 0,-36 51-258 0 0,-1-2 0 0 0,15-40 0 0 0,9-13 5 0 0,-4 10 20 0 0,-19 34 33 0 0,6-15-63 0 0,25-83-1 0 0,-1-59-41 0 0,-43 172-18 0 0,1-29-1 0 0,1-12 121 0 0,12-118-231 0 0,-14 123 79 0 0,-1 30 42 0 0,-1-30 1 0 0,-12-352-472 0 0,0 212 359 0 0,1 47 154 0 0,1-169-115 0 0,0-43 339 0 0,4 222-275 0 0,2 40 93 0 0,4-5-9 0 0,-1-37 302 0 0,-1 133-455 0 0,0 7-747 0 0,0 1 0 0 0,0-1 1 0 0,0 0-1 0 0,1 0 1 0 0,0 0-1 0 0,-1 0 1 0 0,3-5-1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3577 0 0,'83'-6'4363'0'0,"-56"3"-3806"0"0,0 2 0 0 0,32 1 0 0 0,160 2-362 0 0,-142-4-195 0 0,58 7 39 0 0,-33 0-18 0 0,-34-4-15 0 0,102 4 195 0 0,233 4-127 0 0,-374-10-79 0 0,215 8 324 0 0,-163-4-174 0 0,523-6 170 0 0,-201-18-283 0 0,-187 7 4 0 0,393-32 185 0 0,-141 3-19 0 0,100-1-9 0 0,-105 19-206 0 0,212 0 62 0 0,-197 18-58 0 0,112 3 210 0 0,-182 13-81 0 0,-215-7-194 0 0,-129-2-1565 0 0,-55 0-719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1888 0 0,'-3'1'5166'0'0,"3"0"-5033"0"0,-2 6 1406 0 0,2 9-1396 0 0,0-15 273 0 0,1 20 35 0 0,9 36 0 0 0,-2-11-168 0 0,4 27 468 0 0,-1-25-224 0 0,-8-36-243 0 0,-4-11 240 0 0,-2-7-151 0 0,-3-9-321 0 0,0 0 0 0 0,1 0 0 0 0,1 0 0 0 0,0-1 0 0 0,-2-28 0 0 0,3 6-98 0 0,3-48-1 0 0,1 72 45 0 0,0 1-1 0 0,4-16 0 0 0,-4 25 18 0 0,0-1 0 0 0,1 0 0 0 0,-1 1 0 0 0,1-1-1 0 0,0 1 1 0 0,0-1 0 0 0,1 1 0 0 0,-1 0-1 0 0,5-5 1 0 0,-5 7 2 0 0,-1 1 0 0 0,1-1 1 0 0,0 1-1 0 0,0-1 0 0 0,0 1 0 0 0,0 0 0 0 0,-1 0 0 0 0,2 0 0 0 0,-1 0 0 0 0,0 0 1 0 0,0 1-1 0 0,0-1 0 0 0,0 0 0 0 0,0 1 0 0 0,1 0 0 0 0,-1-1 0 0 0,0 1 0 0 0,1 0 1 0 0,-1 0-1 0 0,0 0 0 0 0,0 1 0 0 0,1-1 0 0 0,-1 1 0 0 0,0-1 0 0 0,0 1 1 0 0,0 0-1 0 0,3 1 0 0 0,0 0 36 0 0,0 0 1 0 0,0 1 0 0 0,-1 0-1 0 0,1 0 1 0 0,-1 0 0 0 0,0 0-1 0 0,0 1 1 0 0,0-1-1 0 0,0 1 1 0 0,4 7 0 0 0,-4-6-49 0 0,-1 0 0 0 0,0 0 0 0 0,0 1 0 0 0,0-1 0 0 0,-1 1 0 0 0,1-1-1 0 0,-2 1 1 0 0,1 0 0 0 0,0 0 0 0 0,-1 0 0 0 0,0 0 0 0 0,-1 0 0 0 0,1 0 0 0 0,-1 1 0 0 0,0-1 0 0 0,-1 0 0 0 0,0 0 0 0 0,0 0 0 0 0,0 0 0 0 0,0 0 0 0 0,-1 0 0 0 0,0 0 0 0 0,0-1 0 0 0,-1 1 0 0 0,1-1 0 0 0,-1 1 0 0 0,-1-1 0 0 0,-4 6 0 0 0,4-6-27 0 0,0 0-1 0 0,-1-1 1 0 0,0 1 0 0 0,0-1-1 0 0,0 0 1 0 0,-7 4 0 0 0,10-7-25 0 0,1 0 0 0 0,-1-1 0 0 0,0 1 0 0 0,1 0 0 0 0,-1-1 0 0 0,0 1 0 0 0,1-1 0 0 0,-1 1 0 0 0,0-1 0 0 0,0 0 0 0 0,0 0 0 0 0,1 0 0 0 0,-1 0 0 0 0,0 0 0 0 0,0 0 0 0 0,0 0 0 0 0,1 0 0 0 0,-1-1 0 0 0,0 1 0 0 0,0-1 0 0 0,1 0 0 0 0,-1 1 0 0 0,1-1 0 0 0,-1 0-1 0 0,0 0 1 0 0,1 0 0 0 0,-2-1 0 0 0,1 0-64 0 0,4 3 70 0 0,5 3 115 0 0,9 16 109 0 0,34 37 66 0 0,-49-56-303 0 0,0 0 0 0 0,0 0 0 0 0,0 0 0 0 0,0 0 0 0 0,0 0 0 0 0,0 0 0 0 0,0-1 0 0 0,0 1 1 0 0,0-1-1 0 0,0 1 0 0 0,0 0 0 0 0,1-1 0 0 0,-1 0 0 0 0,0 1 0 0 0,0-1 0 0 0,1 0 0 0 0,-1 0 0 0 0,0 0 0 0 0,2 0 0 0 0,-1 0-449 0 0,0 0 0 0 0,-1-1 0 0 0,1 1 0 0 0,-1-1 0 0 0,1 0 0 0 0,-1 0 0 0 0,1 1 0 0 0,-1-1 0 0 0,0 0 0 0 0,1 0 0 0 0,-1 0 0 0 0,0-1-1 0 0,0 1 1 0 0,2-2 0 0 0,2-3 146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2849 0 0,'0'0'190'0'0,"-1"0"1"0"0,1 1 0 0 0,-1-1 0 0 0,1 1 0 0 0,-1-1 0 0 0,1 1 0 0 0,0-1-1 0 0,-1 1 1 0 0,1-1 0 0 0,0 1 0 0 0,-1 0 0 0 0,1-1 0 0 0,0 1 0 0 0,0-1 0 0 0,-1 1-1 0 0,1 0 1 0 0,0-1 0 0 0,0 1 0 0 0,0 0 0 0 0,0-1 0 0 0,0 1 0 0 0,0 0-1 0 0,0-1 1 0 0,0 1 0 0 0,0 0 0 0 0,0-1 0 0 0,0 1 0 0 0,1-1 0 0 0,-1 1-1 0 0,1 1 1 0 0,0 1 47 0 0,0 0 0 0 0,0-1-1 0 0,0 1 1 0 0,1 0 0 0 0,2 3 0 0 0,-3-4-145 0 0,1-1 1 0 0,-1 1 0 0 0,1-1 0 0 0,0 1-1 0 0,-1-1 1 0 0,1 0 0 0 0,0 1 0 0 0,0-1-1 0 0,0 0 1 0 0,0 0 0 0 0,0-1 0 0 0,0 1 0 0 0,0 0-1 0 0,1-1 1 0 0,-1 1 0 0 0,0-1 0 0 0,0 0-1 0 0,0 1 1 0 0,1-1 0 0 0,2-1 0 0 0,-4 1-49 0 0,1 0 0 0 0,-1 0 0 0 0,1 0 0 0 0,-1-1 1 0 0,0 1-1 0 0,1 0 0 0 0,-1-1 0 0 0,0 1 0 0 0,0-1 1 0 0,1 0-1 0 0,-1 1 0 0 0,0-1 0 0 0,0 0 0 0 0,0 0 1 0 0,0 0-1 0 0,0 0 0 0 0,0 0 0 0 0,0 0 0 0 0,0 0 1 0 0,0 0-1 0 0,0 0 0 0 0,0 0 0 0 0,-1 0 0 0 0,1-1 1 0 0,0 1-1 0 0,-1 0 0 0 0,1 0 0 0 0,-1-1 0 0 0,0 1 1 0 0,1-1-1 0 0,-1 1 0 0 0,0-3 0 0 0,0-2 4 0 0,0 0 1 0 0,0 1-1 0 0,-1-1 0 0 0,0 0 0 0 0,0 1 1 0 0,-1-1-1 0 0,0 1 0 0 0,0-1 0 0 0,0 1 1 0 0,-5-9-1 0 0,5 10-91 0 0,0 1 1 0 0,-1-1-1 0 0,1 0 1 0 0,-1 0-1 0 0,0 1 1 0 0,0 0-1 0 0,-1 0 0 0 0,1 0 1 0 0,-1 0-1 0 0,1 0 1 0 0,-1 0-1 0 0,0 1 1 0 0,-8-4-1 0 0,12 6-83 0 0,-1 0 1 0 0,0 0-1 0 0,0 0 0 0 0,0 0 0 0 0,0 0 1 0 0,0 0-1 0 0,1 0 0 0 0,-1 0 0 0 0,0 0 1 0 0,0 0-1 0 0,0 1 0 0 0,1-1 0 0 0,-1 0 0 0 0,0 0 1 0 0,0 1-1 0 0,0-1 0 0 0,1 1 0 0 0,-1-1 1 0 0,0 1-1 0 0,1-1 0 0 0,-1 1 0 0 0,0-1 1 0 0,1 1-1 0 0,-1 0 0 0 0,1-1 0 0 0,-1 1 1 0 0,1 0-1 0 0,-1-1 0 0 0,1 1 0 0 0,-1 0 0 0 0,1 0 1 0 0,0-1-1 0 0,0 1 0 0 0,-1 0 0 0 0,1 1 1 0 0,0 2-1803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4257 0 0,'-3'0'4625'0'0,"3"0"-4550"0"0,-1 8 1246 0 0,2 11-1545 0 0,-1-17 518 0 0,2 31 115 0 0,6 155 1214 0 0,-8-186-1715 0 0,0 6 1023 0 0,-3-14-50 0 0,2 1-874 0 0,0 0-1 0 0,0-1 1 0 0,1 1-1 0 0,-1-1 0 0 0,1 0 1 0 0,1 1-1 0 0,-1-1 0 0 0,1 1 1 0 0,0-1-1 0 0,2-6 1 0 0,-2 8-22 0 0,0 0 1 0 0,1 0 0 0 0,-1 0 0 0 0,1 0 0 0 0,0 0 0 0 0,0 0 0 0 0,1 1 0 0 0,-1-1 0 0 0,1 1 0 0 0,0-1 0 0 0,-1 1 0 0 0,2 0 0 0 0,4-4 0 0 0,-6 6 26 0 0,0 0 1 0 0,0 0 0 0 0,0 0-1 0 0,-1 0 1 0 0,2 0 0 0 0,-1 1-1 0 0,0-1 1 0 0,0 1 0 0 0,0-1-1 0 0,0 1 1 0 0,0 0 0 0 0,0 0-1 0 0,0 0 1 0 0,1 0-1 0 0,-1 0 1 0 0,0 0 0 0 0,0 1-1 0 0,0-1 1 0 0,0 1 0 0 0,0 0-1 0 0,0-1 1 0 0,0 1 0 0 0,0 0-1 0 0,0 0 1 0 0,0 0 0 0 0,0 0-1 0 0,-1 1 1 0 0,1-1 0 0 0,0 0-1 0 0,2 4 1 0 0,-1-2 21 0 0,0 0 0 0 0,-1 0-1 0 0,1 0 1 0 0,-1 0 0 0 0,1 0 0 0 0,-1 1 0 0 0,0 0 0 0 0,0-1-1 0 0,-1 1 1 0 0,1 0 0 0 0,-1 0 0 0 0,0 0 0 0 0,0 0 0 0 0,0 0-1 0 0,0 5 1 0 0,-1-5-35 0 0,-1-1 0 0 0,1 0 0 0 0,-1 0 0 0 0,0 0 0 0 0,0 0 0 0 0,0 0 0 0 0,-1 0 0 0 0,1 0 0 0 0,-1 0 1 0 0,1 0-1 0 0,-1 0 0 0 0,0-1 0 0 0,0 1 0 0 0,0-1 0 0 0,0 1 0 0 0,-1-1 0 0 0,1 0 0 0 0,-1 0 0 0 0,-3 2 0 0 0,3-2-126 0 0,0 0 0 0 0,0 0 0 0 0,0-1 0 0 0,0 0 1 0 0,0 0-1 0 0,0 1 0 0 0,0-2 0 0 0,-6 2 0 0 0,7-2-178 0 0,0 1-1 0 0,0-1 1 0 0,0 0-1 0 0,0-1 1 0 0,0 1-1 0 0,-1 0 1 0 0,1 0 0 0 0,0-1-1 0 0,0 0 1 0 0,0 1-1 0 0,0-1 1 0 0,0 0-1 0 0,0 0 1 0 0,-1-1 0 0 0,-2-2-1298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6281 0 0,'6'0'503'0'0,"1"1"-1"0"0,-1-1 1 0 0,0 0-1 0 0,0-1 1 0 0,0 1-1 0 0,1-1 1 0 0,7-2-1 0 0,-3 0 73 0 0,1-1 1 0 0,19-9-1 0 0,-29 12-550 0 0,-1 1 0 0 0,1-1 0 0 0,-1 0 0 0 0,1 0 0 0 0,-1 0 0 0 0,0 0 0 0 0,1 0 0 0 0,-1 0 0 0 0,0 0 0 0 0,0 0 0 0 0,0-1 1 0 0,0 1-1 0 0,0 0 0 0 0,0-1 0 0 0,0 1 0 0 0,0-1 0 0 0,1-2 0 0 0,-2 3-30 0 0,0 0 1 0 0,0-1-1 0 0,0 1 1 0 0,0-1-1 0 0,0 1 1 0 0,0 0-1 0 0,0-1 0 0 0,0 1 1 0 0,0-1-1 0 0,-1 1 1 0 0,1 0-1 0 0,0-1 1 0 0,-1 1-1 0 0,1 0 1 0 0,-1-1-1 0 0,0 1 0 0 0,0-1 1 0 0,-1-1-67 0 0,1 1 0 0 0,-1 0 0 0 0,0 0 1 0 0,0-1-1 0 0,0 1 0 0 0,-1 1 0 0 0,1-1 0 0 0,0 0 1 0 0,-1 0-1 0 0,1 1 0 0 0,-1 0 0 0 0,1-1 0 0 0,-1 1 1 0 0,0 0-1 0 0,1 0 0 0 0,-1 0 0 0 0,0 1 0 0 0,0-1 0 0 0,-4 0 1 0 0,5 1 51 0 0,0 0 1 0 0,0 1-1 0 0,0-1 1 0 0,0 0-1 0 0,0 0 1 0 0,0 1 0 0 0,0 0-1 0 0,0-1 1 0 0,0 1-1 0 0,0 0 1 0 0,1 0-1 0 0,-1 0 1 0 0,0 0-1 0 0,0 0 1 0 0,1 0 0 0 0,-1 0-1 0 0,1 1 1 0 0,-1-1-1 0 0,1 0 1 0 0,-1 1-1 0 0,1 0 1 0 0,0-1-1 0 0,0 1 1 0 0,0 0-1 0 0,0-1 1 0 0,0 1 0 0 0,0 0-1 0 0,0 0 1 0 0,0 0-1 0 0,1 0 1 0 0,-1 2-1 0 0,0 2 65 0 0,0-1-1 0 0,0 0 1 0 0,1 1-1 0 0,-1-1 0 0 0,1 1 1 0 0,1-1-1 0 0,-1 0 1 0 0,1 1-1 0 0,0-1 1 0 0,3 9-1 0 0,-2-8-14 0 0,0 0 1 0 0,1 0-1 0 0,0 0 0 0 0,0-1 1 0 0,0 1-1 0 0,1-1 0 0 0,0 0 1 0 0,0 0-1 0 0,0 0 0 0 0,9 7 1 0 0,-10-10-176 0 0,-1 0 0 0 0,0-1 0 0 0,1 1 1 0 0,0-1-1 0 0,-1 0 0 0 0,1 0 0 0 0,0 0 0 0 0,-1 0 1 0 0,1 0-1 0 0,0-1 0 0 0,3 1 0 0 0,-3-1-356 0 0,0 0 0 0 0,0 0 0 0 0,0 0 1 0 0,-1-1-1 0 0,1 1 0 0 0,0-1 0 0 0,0 1 0 0 0,-1-1 0 0 0,1 0 0 0 0,-1 0 0 0 0,1-1 1 0 0,-1 1-1 0 0,4-3 0 0 0,1-1 86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29 128 4129 0 0,'20'53'6142'0'0,"-18"-45"-4629"0"0,-13-25-349 0 0,5 9-1008 0 0,1 0-1 0 0,0 0 1 0 0,0 0 0 0 0,1-1-1 0 0,0 0 1 0 0,-5-18 0 0 0,9 24-163 0 0,-1 0 1 0 0,1 0-1 0 0,-1 0 0 0 0,1 0 1 0 0,0 0-1 0 0,0 0 1 0 0,0 0-1 0 0,1 0 1 0 0,-1 0-1 0 0,1 0 1 0 0,0 0-1 0 0,0 0 1 0 0,0 0-1 0 0,0 0 1 0 0,0 0-1 0 0,0 0 1 0 0,1 1-1 0 0,0-1 1 0 0,-1 1-1 0 0,1-1 1 0 0,0 1-1 0 0,0-1 1 0 0,0 1-1 0 0,1 0 1 0 0,3-3-1 0 0,-3 3-232 0 0,0 0-1 0 0,1 0 1 0 0,-1 0-1 0 0,1 0 1 0 0,-1 0-1 0 0,1 1 1 0 0,0 0-1 0 0,7-2 1 0 0,17 1-7589 0 0,-22 2 7408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2272 0 0,'-4'-6'4767'0'0,"5"12"-849"0"0,2 5-3677 0 0,11 167 2659 0 0,-11-152-2817 0 0,-3-17 70 0 0,1 0-1 0 0,0 0 0 0 0,0-1 0 0 0,1 1 0 0 0,0 0 1 0 0,1-1-1 0 0,0 1 0 0 0,4 9 332 0 0,-9-33 233 0 0,-11-18-948 0 0,-17-33 1 0 0,8 19-47 0 0,21 47 264 0 0,1-1 0 0 0,0 1-1 0 0,0-1 1 0 0,0 1 0 0 0,0 0 0 0 0,0-1 0 0 0,-1 1-1 0 0,1 0 1 0 0,0-1 0 0 0,0 1 0 0 0,0-1 0 0 0,0 1-1 0 0,0 0 1 0 0,0-1 0 0 0,0 1 0 0 0,1-1 0 0 0,-1 1-1 0 0,0 0 1 0 0,0-1 0 0 0,0 1 0 0 0,0-1 0 0 0,0 1 0 0 0,0 0-1 0 0,1-1 1 0 0,-1 1 0 0 0,0 0 0 0 0,0-1 0 0 0,1 1-1 0 0,-1 0 1 0 0,0-1 0 0 0,0 1 0 0 0,1 0 0 0 0,1-1-16 0 0,-1 0 1 0 0,0 0-1 0 0,1 1 1 0 0,-1-1-1 0 0,1 1 0 0 0,-1-1 1 0 0,1 1-1 0 0,0-1 1 0 0,1 1-1 0 0,3-1-405 0 0,1 1 1 0 0,-1 0-1 0 0,11 1 0 0 0,7 2-2623 0 0,4 0-4795 0 0,-18-1 7363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4825 0 0,'0'5'356'0'0,"1"0"-1"0"0,0-1 1 0 0,0 1-1 0 0,1-1 1 0 0,0 0-1 0 0,-1 1 1 0 0,1-1 0 0 0,0 0-1 0 0,1 0 1 0 0,-1 0-1 0 0,1 0 1 0 0,6 6-1 0 0,-8-8-224 0 0,1-1-1 0 0,0 1 1 0 0,0 0 0 0 0,1-1-1 0 0,-1 0 1 0 0,0 1-1 0 0,0-1 1 0 0,1 0-1 0 0,-1 0 1 0 0,1 0-1 0 0,-1-1 1 0 0,1 1-1 0 0,-1 0 1 0 0,1-1-1 0 0,-1 0 1 0 0,1 0-1 0 0,-1 1 1 0 0,1-1 0 0 0,0-1-1 0 0,-1 1 1 0 0,1 0-1 0 0,-1-1 1 0 0,1 1-1 0 0,3-2 1 0 0,-3 0-30 0 0,0 1 0 0 0,0 0 0 0 0,0-1 0 0 0,-1 0 1 0 0,1 0-1 0 0,-1 0 0 0 0,1 0 0 0 0,-1 0 0 0 0,0 0 0 0 0,1 0 1 0 0,-1-1-1 0 0,-1 1 0 0 0,1-1 0 0 0,0 1 0 0 0,0-1 0 0 0,-1 0 1 0 0,0 0-1 0 0,1 0 0 0 0,-1 0 0 0 0,0 0 0 0 0,-1 0 0 0 0,1 0 1 0 0,0 0-1 0 0,-1 0 0 0 0,0 0 0 0 0,0-1 0 0 0,0 1 0 0 0,0-4 1 0 0,-1 3-132 0 0,1 0 0 0 0,-1 0 1 0 0,0 0-1 0 0,0 0 1 0 0,0 1-1 0 0,-1-1 1 0 0,0 0-1 0 0,1 1 0 0 0,-1-1 1 0 0,0 1-1 0 0,-1-1 1 0 0,1 1-1 0 0,-1 0 0 0 0,1 0 1 0 0,-1 0-1 0 0,0 0 1 0 0,0 0-1 0 0,0 1 0 0 0,0-1 1 0 0,-7-3-1 0 0,8 6-77 0 0,1-1-1 0 0,-1 1 1 0 0,0 0-1 0 0,1-1 1 0 0,-1 1-1 0 0,1 0 1 0 0,-1 0-1 0 0,0 0 1 0 0,1 0-1 0 0,-1 0 1 0 0,0 1-1 0 0,1-1 1 0 0,-1 0 0 0 0,1 1-1 0 0,-1-1 1 0 0,1 1-1 0 0,-1 0 1 0 0,-2 1-1 0 0,1 0-571 0 0,1 0 0 0 0,-1 0 0 0 0,0 0 0 0 0,0 0 0 0 0,1 1 0 0 0,-1-1-1 0 0,-2 5 1 0 0,0 0-2932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1832 0 0,'0'4'403'0'0,"0"0"0"0"0,0 0 0 0 0,1 0-1 0 0,-1 0 1 0 0,1 0 0 0 0,0 1 0 0 0,3 5-1 0 0,-3-7-188 0 0,0-1 0 0 0,1 1 0 0 0,-1-1 0 0 0,1 0 0 0 0,0 0 0 0 0,0 0 0 0 0,0 1 0 0 0,0-2 0 0 0,0 1 0 0 0,0 0 0 0 0,0 0 0 0 0,3 1 0 0 0,4 2 163 0 0,0 0 0 0 0,0-1 0 0 0,1 0 0 0 0,-1 0 0 0 0,1-1 0 0 0,-1 0 0 0 0,1-1 0 0 0,12 2 0 0 0,-13-3-127 0 0,-1-1-1 0 0,0 1 1 0 0,1-1 0 0 0,-1-1-1 0 0,1 0 1 0 0,-1 0-1 0 0,0 0 1 0 0,0-1 0 0 0,13-5-1 0 0,-18 6-138 0 0,0 0 0 0 0,0 0-1 0 0,-1-1 1 0 0,1 1 0 0 0,0-1 0 0 0,-1 1-1 0 0,1-1 1 0 0,-1 0 0 0 0,0 0 0 0 0,0 0-1 0 0,0-1 1 0 0,0 1 0 0 0,0 0 0 0 0,0-1-1 0 0,0 1 1 0 0,-1-1 0 0 0,1 0 0 0 0,-1 1-1 0 0,0-1 1 0 0,0 0 0 0 0,0 0 0 0 0,0 0-1 0 0,0 0 1 0 0,-1 0 0 0 0,1 0 0 0 0,-1 0-1 0 0,0 0 1 0 0,0 0 0 0 0,0-5 0 0 0,-1 6-83 0 0,1 0-1 0 0,0 0 1 0 0,-1-1 0 0 0,0 1 0 0 0,1 0 0 0 0,-1 0 0 0 0,0 0 0 0 0,0 0 0 0 0,0 0 0 0 0,0 0-1 0 0,0 0 1 0 0,-1 0 0 0 0,1 0 0 0 0,-1 0 0 0 0,-1-1 0 0 0,0 0-83 0 0,0 1 1 0 0,0 0-1 0 0,0 1 0 0 0,0-1 1 0 0,0 0-1 0 0,0 1 1 0 0,0 0-1 0 0,0 0 0 0 0,-6-2 1 0 0,3 2-96 0 0,-1 0 0 0 0,0 0 0 0 0,1 1 0 0 0,-1 0-1 0 0,0 0 1 0 0,0 0 0 0 0,1 1 0 0 0,-1 0 0 0 0,-12 4 0 0 0,8-2 61 0 0,0 2 1 0 0,-19 8-1 0 0,27-11 110 0 0,-1 0 1 0 0,1 1-1 0 0,0-1 0 0 0,0 1 1 0 0,0-1-1 0 0,0 1 1 0 0,0 0-1 0 0,1 0 1 0 0,0 0-1 0 0,-1 0 0 0 0,1 1 1 0 0,-2 4-1 0 0,1-3 1 0 0,1 1 0 0 0,1 0 0 0 0,-1-1-1 0 0,1 1 1 0 0,0 0 0 0 0,0 0 0 0 0,0 0-1 0 0,1 0 1 0 0,0 0 0 0 0,0 0-1 0 0,3 12 1 0 0,-1-5 27 0 0,2 0-1 0 0,0-1 0 0 0,1 1 1 0 0,7 14-1 0 0,-9-21-64 0 0,0 0 0 0 0,1-1 0 0 0,0 1 0 0 0,0-1 0 0 0,0 0 0 0 0,0 0-1 0 0,1-1 1 0 0,0 1 0 0 0,0-1 0 0 0,0 0 0 0 0,0-1 0 0 0,1 1 0 0 0,0-1 0 0 0,0 0 0 0 0,0 0 0 0 0,0-1 0 0 0,0 0 0 0 0,0 0-1 0 0,0 0 1 0 0,1-1 0 0 0,-1 0 0 0 0,1 0 0 0 0,-1 0 0 0 0,1-1 0 0 0,-1 0 0 0 0,1 0 0 0 0,-1-1 0 0 0,1 0 0 0 0,-1 0 0 0 0,1-1-1 0 0,-1 1 1 0 0,10-5 0 0 0,14-9-2570 0 0,-16 7 391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5345 0 0,'-1'21'1241'0'0,"1"1"-1"0"0,1-1 1 0 0,1 1-1 0 0,4 23 1 0 0,5 29-387 0 0,2 16 3055 0 0,-13-92-3718 0 0,0 0-1 0 0,-1 0 0 0 0,1-1 1 0 0,0 1-1 0 0,-1 0 0 0 0,-1-3 1 0 0,-1-5-127 0 0,-21-142-208 0 0,13 70-225 0 0,10 68 338 0 0,1 1 1 0 0,1-1-1 0 0,0 1 0 0 0,3-16 0 0 0,-4 27 31 0 0,1 0 0 0 0,-1 1 0 0 0,1-1 1 0 0,0 0-1 0 0,0 0 0 0 0,-1 0 0 0 0,1 1 0 0 0,0-1 0 0 0,1 0 1 0 0,-1 1-1 0 0,0-1 0 0 0,0 1 0 0 0,1-1 0 0 0,-1 1 0 0 0,1 0 1 0 0,-1 0-1 0 0,1-1 0 0 0,-1 1 0 0 0,1 0 0 0 0,0 0 0 0 0,0 1 0 0 0,-1-1 1 0 0,1 0-1 0 0,4 0 0 0 0,-3 0-1 0 0,1 0 0 0 0,-1 1 0 0 0,1 0 1 0 0,0 0-1 0 0,-1 0 0 0 0,1 0 0 0 0,-1 0 0 0 0,1 1 1 0 0,0 0-1 0 0,-1-1 0 0 0,1 2 0 0 0,5 1 0 0 0,-3 1 3 0 0,0-1 1 0 0,0 1-1 0 0,-1 0 0 0 0,1 0 0 0 0,-1 0 0 0 0,0 1 1 0 0,-1 0-1 0 0,1 0 0 0 0,-1 0 0 0 0,0 0 0 0 0,0 1 0 0 0,-1 0 1 0 0,1 0-1 0 0,-1 0 0 0 0,2 6 0 0 0,-3-7 14 0 0,0-1 0 0 0,-1 0 0 0 0,0 1-1 0 0,0 0 1 0 0,0-1 0 0 0,0 1 0 0 0,0-1 0 0 0,-1 1 0 0 0,0 0-1 0 0,0 0 1 0 0,0-1 0 0 0,-1 1 0 0 0,0 0 0 0 0,0-1-1 0 0,0 1 1 0 0,0-1 0 0 0,-1 1 0 0 0,1-1 0 0 0,-1 0 0 0 0,0 1-1 0 0,-1-1 1 0 0,-3 5 0 0 0,2-5-29 0 0,0 0 0 0 0,0 0 0 0 0,0 0 0 0 0,-1-1 0 0 0,0 0 0 0 0,0 0 0 0 0,0 0 0 0 0,0 0 0 0 0,0-1 0 0 0,0 0 0 0 0,-1 0 0 0 0,1 0 0 0 0,-1-1 0 0 0,1 0 0 0 0,-11 1 0 0 0,13-2-66 0 0,1-1 0 0 0,0 1 0 0 0,0-1 0 0 0,-1 1 0 0 0,1-1-1 0 0,0 0 1 0 0,-2-1 0 0 0,3 2 42 0 0,0-1-1 0 0,1 1 1 0 0,-1 0 0 0 0,0-1-1 0 0,1 1 1 0 0,-1-1 0 0 0,0 1-1 0 0,1-1 1 0 0,-1 1 0 0 0,0-1-1 0 0,1 0 1 0 0,-1 1-1 0 0,1-1 1 0 0,0 0 0 0 0,-1 1-1 0 0,1-1 1 0 0,-1 0 0 0 0,1 0-1 0 0,0 1 1 0 0,0-1-1 0 0,-1 0 1 0 0,1-1 0 0 0,0 2 35 0 0,0 0 0 0 0,0 0 1 0 0,1-1-1 0 0,-1 1 0 0 0,0 0 1 0 0,0 0-1 0 0,0 0 0 0 0,1 0 1 0 0,-1 0-1 0 0,0-1 0 0 0,0 1 1 0 0,1 0-1 0 0,-1 0 0 0 0,0 0 1 0 0,0 0-1 0 0,1 0 0 0 0,-1 0 1 0 0,0 0-1 0 0,0 0 0 0 0,1 0 1 0 0,-1 0-1 0 0,0 0 1 0 0,0 0-1 0 0,1 0 0 0 0,-1 0 1 0 0,0 0-1 0 0,0 0 0 0 0,1 0 1 0 0,-1 1-1 0 0,0-1 0 0 0,0 0 1 0 0,1 0-1 0 0,-1 0 0 0 0,0 0 1 0 0,1 1-1 0 0,9 3 143 0 0,-4 1-92 0 0,0-1 0 0 0,0 1 1 0 0,0 0-1 0 0,-1 0 0 0 0,0 1 0 0 0,0 0 0 0 0,5 7 0 0 0,12 14-49 0 0,-20-26-320 0 0,0 1 0 0 0,1-1 0 0 0,-1 0 0 0 0,0 1-1 0 0,0-1 1 0 0,0 0 0 0 0,1 0 0 0 0,-1-1-1 0 0,1 1 1 0 0,-1 0 0 0 0,0-1 0 0 0,4 1-1 0 0,9 2-7634 0 0,-12-2 7563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5633 0 0,'0'0'1'0'0,"4"1"340"0"0,-1-1 0 0 0,0 1 0 0 0,0-1-1 0 0,1 0 1 0 0,-1 0 0 0 0,0 0 0 0 0,0 0 0 0 0,1 0 0 0 0,-1-1 0 0 0,0 0 0 0 0,0 1-1 0 0,0-1 1 0 0,4-2 0 0 0,2-1 126 0 0,0 1 25 0 0,0-1-1 0 0,-1-1 1 0 0,11-6-1 0 0,-17 10-435 0 0,-1 0 1 0 0,1 0-1 0 0,-1 0 0 0 0,1-1 0 0 0,-1 1 0 0 0,0 0 0 0 0,1-1 1 0 0,-1 1-1 0 0,0-1 0 0 0,0 1 0 0 0,0-1 0 0 0,0 0 0 0 0,0 1 1 0 0,-1-1-1 0 0,1 0 0 0 0,0 0 0 0 0,-1 0 0 0 0,1 1 0 0 0,-1-1 1 0 0,0 0-1 0 0,1 0 0 0 0,-1-3 0 0 0,-1 2-45 0 0,1 1-1 0 0,-1 0 1 0 0,0 0 0 0 0,0-1-1 0 0,0 1 1 0 0,0 0-1 0 0,0 0 1 0 0,-1 0 0 0 0,1 0-1 0 0,0 0 1 0 0,-1 0-1 0 0,0 1 1 0 0,1-1 0 0 0,-1 0-1 0 0,0 1 1 0 0,0-1 0 0 0,0 1-1 0 0,0 0 1 0 0,0-1-1 0 0,0 1 1 0 0,-3-1 0 0 0,3 1-29 0 0,-1 0 0 0 0,1 0 1 0 0,-1 0-1 0 0,0 0 1 0 0,1 1-1 0 0,-1-1 0 0 0,0 1 1 0 0,1-1-1 0 0,-1 1 0 0 0,0 0 1 0 0,0 0-1 0 0,1 0 0 0 0,-1 1 1 0 0,0-1-1 0 0,0 1 1 0 0,1-1-1 0 0,-1 1 0 0 0,-2 1 1 0 0,3-1 45 0 0,0 0 1 0 0,0 0 0 0 0,0 1 0 0 0,1-1-1 0 0,-1 0 1 0 0,0 1 0 0 0,1 0 0 0 0,-1-1-1 0 0,1 1 1 0 0,0 0 0 0 0,-1 0-1 0 0,1-1 1 0 0,0 1 0 0 0,0 0 0 0 0,-1 3-1 0 0,1-1 52 0 0,0 0 0 0 0,0-1 0 0 0,1 1 0 0 0,-1 0 0 0 0,1 0 0 0 0,0 0 0 0 0,0-1 0 0 0,1 6 0 0 0,1 2 58 0 0,0 0 1 0 0,1 0-1 0 0,0-1 0 0 0,1 1 0 0 0,6 11 0 0 0,-8-19-130 0 0,-1 0-1 0 0,1 0 1 0 0,-1 0 0 0 0,1 0-1 0 0,0 0 1 0 0,0-1-1 0 0,0 1 1 0 0,1-1 0 0 0,-1 0-1 0 0,1 1 1 0 0,-1-1-1 0 0,1 0 1 0 0,0-1 0 0 0,0 1-1 0 0,-1 0 1 0 0,1-1-1 0 0,1 1 1 0 0,3 0 0 0 0,-3-1-272 0 0,0 0-1 0 0,0-1 1 0 0,0 1 0 0 0,0-1 0 0 0,0 0 0 0 0,0 0 0 0 0,0-1 0 0 0,0 1 0 0 0,7-2 0 0 0,7-4-3012 0 0,-9 2-117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77 5377 0 0,'-1'1'263'0'0,"0"0"0"0"0,0 0 0 0 0,0 1-1 0 0,1-1 1 0 0,-1 0 0 0 0,0 1 0 0 0,0-1 0 0 0,1 0-1 0 0,-1 1 1 0 0,1-1 0 0 0,-1 1 0 0 0,1-1 0 0 0,0 0 0 0 0,0 1-1 0 0,0-1 1 0 0,-1 1 0 0 0,1-1 0 0 0,1 3 0 0 0,4 32 755 0 0,-3-26-790 0 0,4 24-69 0 0,-2-15 568 0 0,-1 0 0 0 0,1 27 1 0 0,-4-46-686 0 0,0 0 0 0 0,0 0 0 0 0,0 1 0 0 0,0-1 0 0 0,0 0 0 0 0,0 0 0 0 0,0 0 0 0 0,0 1 0 0 0,0-1 0 0 0,0 0 1 0 0,0 0-1 0 0,0 1 0 0 0,0-1 0 0 0,0 0 0 0 0,0 0 0 0 0,0 0 0 0 0,-1 1 0 0 0,1-1 0 0 0,0 0 0 0 0,0 0 0 0 0,0 0 0 0 0,0 1 0 0 0,0-1 1 0 0,0 0-1 0 0,-1 0 0 0 0,1 0 0 0 0,0 0 0 0 0,0 0 0 0 0,0 1 0 0 0,0-1 0 0 0,-1 0 0 0 0,1 0 0 0 0,0 0 0 0 0,-1 0 0 0 0,-5-4 878 0 0,-6-11-361 0 0,4-5-523 0 0,0 0 0 0 0,1-1 1 0 0,2 0-1 0 0,0 0 0 0 0,1 0 0 0 0,-1-32 0 0 0,4 48-55 0 0,1 1 1 0 0,0-1-1 0 0,0 1 0 0 0,0-1 0 0 0,1 1 0 0 0,0 0 0 0 0,0-1 0 0 0,0 1 1 0 0,0 0-1 0 0,2-5 0 0 0,-2 7 10 0 0,0 1 1 0 0,0-1-1 0 0,0 0 0 0 0,1 1 1 0 0,-1-1-1 0 0,0 1 0 0 0,0-1 1 0 0,1 1-1 0 0,-1 0 0 0 0,1 0 1 0 0,0 0-1 0 0,-1-1 1 0 0,1 1-1 0 0,0 1 0 0 0,-1-1 1 0 0,1 0-1 0 0,0 0 0 0 0,0 1 1 0 0,0-1-1 0 0,0 1 0 0 0,0-1 1 0 0,0 1-1 0 0,-1 0 0 0 0,1 0 1 0 0,2 0-1 0 0,2 0 18 0 0,-1 1-1 0 0,0 0 1 0 0,0 0-1 0 0,0 0 1 0 0,0 1 0 0 0,0 0-1 0 0,0 0 1 0 0,-1 0-1 0 0,1 0 1 0 0,-1 1-1 0 0,1-1 1 0 0,-1 1-1 0 0,0 0 1 0 0,0 1 0 0 0,0-1-1 0 0,0 1 1 0 0,-1 0-1 0 0,0 0 1 0 0,1 0-1 0 0,-1 0 1 0 0,-1 0-1 0 0,1 1 1 0 0,0-1 0 0 0,-1 1-1 0 0,0 0 1 0 0,0 0-1 0 0,-1-1 1 0 0,3 11-1 0 0,-4-12-20 0 0,-1-1-1 0 0,1 0 0 0 0,0 0 1 0 0,-1 0-1 0 0,1 1 0 0 0,-1-1 1 0 0,1 0-1 0 0,-1 0 0 0 0,0 0 1 0 0,0 0-1 0 0,0 0 0 0 0,0 0 1 0 0,0 0-1 0 0,-1 0 0 0 0,1-1 1 0 0,0 1-1 0 0,-1 0 0 0 0,1-1 1 0 0,-1 1-1 0 0,-3 1 0 0 0,1 1-81 0 0,-1-1 0 0 0,0 0 0 0 0,1 0 0 0 0,-1 0 0 0 0,0-1 0 0 0,0 0 0 0 0,-7 3-1 0 0,6-4-376 0 0,0 0 0 0 0,0 0 0 0 0,-11 0 0 0 0,16-1 13 0 0,-1 0 1 0 0,0 0-1 0 0,1 0 0 0 0,-1 0 1 0 0,1 0-1 0 0,-1-1 1 0 0,0 1-1 0 0,1 0 0 0 0,-1-1 1 0 0,1 0-1 0 0,-1 1 0 0 0,1-1 1 0 0,-1 0-1 0 0,1 1 0 0 0,0-1 1 0 0,-1 0-1 0 0,1 0 0 0 0,-2-2 1 0 0,3-3-3578 0 0,0 5 3568 0 0,1-3 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5233 0 0,'34'16'3622'0'0,"14"13"-2588"0"0,-45-27-905 0 0,0 0 0 0 0,1 0 0 0 0,-1 0 0 0 0,0-1 0 0 0,1 1 0 0 0,0-1-1 0 0,-1 0 1 0 0,1 0 0 0 0,0 0 0 0 0,-1-1 0 0 0,1 1 0 0 0,4-1 0 0 0,-6 0-31 0 0,-1 0-1 0 0,1 0 1 0 0,0 0-1 0 0,-1-1 0 0 0,1 1 1 0 0,-1-1-1 0 0,1 1 1 0 0,-1-1-1 0 0,1 1 1 0 0,-1-1-1 0 0,1 0 0 0 0,-1 0 1 0 0,1 0-1 0 0,-1 0 1 0 0,0 0-1 0 0,1 0 1 0 0,-1 0-1 0 0,0 0 1 0 0,0-1-1 0 0,0 1 0 0 0,0 0 1 0 0,0-1-1 0 0,0 1 1 0 0,-1-1-1 0 0,1 1 1 0 0,0-1-1 0 0,-1 1 0 0 0,1-1 1 0 0,-1 1-1 0 0,1-3 1 0 0,0 1 6 0 0,-1 0-1 0 0,1 0 1 0 0,-1 0 0 0 0,0 0 0 0 0,0 0 0 0 0,0 0-1 0 0,0 0 1 0 0,0 0 0 0 0,-1-1 0 0 0,1 1 0 0 0,-1 0-1 0 0,0 0 1 0 0,0 0 0 0 0,0 1 0 0 0,-1-1 0 0 0,-1-3-1 0 0,0 0-35 0 0,-1 1 0 0 0,0-1 0 0 0,-1 1 0 0 0,1 0-1 0 0,-1 1 1 0 0,-9-8 0 0 0,11 10-195 0 0,0 0 0 0 0,0 0 1 0 0,0 0-1 0 0,-1 0 0 0 0,1 1 0 0 0,-1-1 1 0 0,1 1-1 0 0,-1 0 0 0 0,1 0 1 0 0,-1 0-1 0 0,0 1 0 0 0,-7-1 0 0 0,8 1-155 0 0,0 0 1 0 0,0 0-1 0 0,1 1 0 0 0,-1-1 0 0 0,0 1 0 0 0,0-1 0 0 0,-4 3 0 0 0,5-2-251 0 0,0 0-1 0 0,-1 1 1 0 0,1-1 0 0 0,1 0-1 0 0,-1 1 1 0 0,0-1-1 0 0,0 1 1 0 0,1 0 0 0 0,-1 0-1 0 0,-1 2 1 0 0,0 1-3345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19 226 6041 0 0,'1'1'167'0'0,"1"1"0"0"0,0-1-1 0 0,-1 0 1 0 0,1 0 0 0 0,0 0 0 0 0,0 0-1 0 0,-1 0 1 0 0,1-1 0 0 0,0 1-1 0 0,0 0 1 0 0,0-1 0 0 0,0 0 0 0 0,0 1-1 0 0,0-1 1 0 0,0 0 0 0 0,0 0 0 0 0,0 0-1 0 0,0 0 1 0 0,0 0 0 0 0,0 0-1 0 0,0-1 1 0 0,0 1 0 0 0,0-1 0 0 0,0 1-1 0 0,0-1 1 0 0,0 0 0 0 0,-1 0-1 0 0,1 0 1 0 0,0 0 0 0 0,0 0 0 0 0,-1 0-1 0 0,1 0 1 0 0,-1-1 0 0 0,3-2 0 0 0,0 0 81 0 0,0 0 1 0 0,-1 0-1 0 0,0 0 1 0 0,0-1-1 0 0,0 0 1 0 0,0 0-1 0 0,-1 0 1 0 0,1 0 0 0 0,-1 0-1 0 0,-1 0 1 0 0,3-11-1 0 0,-3 8-141 0 0,0 0 0 0 0,0-1 0 0 0,-1 1 0 0 0,0-1 0 0 0,-1 1 0 0 0,0-1 0 0 0,-2-10 0 0 0,1 13-98 0 0,1 1 0 0 0,-1 0 0 0 0,-1-1 1 0 0,1 1-1 0 0,-1 0 0 0 0,1 0 0 0 0,-1 0 0 0 0,-1 1 0 0 0,1-1 0 0 0,-1 1 1 0 0,-7-8-1 0 0,9 11-54 0 0,1 0 1 0 0,0 0 0 0 0,0 0-1 0 0,0 0 1 0 0,-1 1 0 0 0,1-1-1 0 0,0 0 1 0 0,-1 1 0 0 0,1-1-1 0 0,0 1 1 0 0,-1-1 0 0 0,1 1-1 0 0,-1 0 1 0 0,1 0 0 0 0,-1-1-1 0 0,1 1 1 0 0,-1 0 0 0 0,1 0 0 0 0,0 1-1 0 0,-1-1 1 0 0,1 0 0 0 0,-1 0-1 0 0,1 1 1 0 0,-1-1 0 0 0,1 1-1 0 0,0-1 1 0 0,-1 1 0 0 0,1-1-1 0 0,0 1 1 0 0,-1 0 0 0 0,1 0-1 0 0,0 0 1 0 0,0 0 0 0 0,0 0-1 0 0,0 0 1 0 0,0 0 0 0 0,-1 1-1 0 0,-1 1 12 0 0,0 0 0 0 0,1 1 0 0 0,0-1 0 0 0,0 0 0 0 0,0 1 0 0 0,0 0-1 0 0,0-1 1 0 0,0 1 0 0 0,1 0 0 0 0,0 0 0 0 0,0 0 0 0 0,-1 6 0 0 0,0 24 56 0 0,3 50 0 0 0,1-68 16 0 0,0 0 1 0 0,0 0-1 0 0,2 0 0 0 0,0-1 1 0 0,8 20-1 0 0,-10-30-23 0 0,0 0-1 0 0,1 0 0 0 0,0 0 1 0 0,0 0-1 0 0,0 0 0 0 0,0-1 1 0 0,1 0-1 0 0,5 6 0 0 0,-7-9-16 0 0,-1 0 0 0 0,0 0 0 0 0,0 0 0 0 0,1 0 0 0 0,-1 0 0 0 0,1-1 0 0 0,-1 1 0 0 0,1 0 0 0 0,-1-1 0 0 0,1 1 0 0 0,-1-1 0 0 0,1 0-1 0 0,-1 1 1 0 0,1-1 0 0 0,0 0 0 0 0,-1 0 0 0 0,1 0 0 0 0,-1 0 0 0 0,1 0 0 0 0,0 0 0 0 0,-1-1 0 0 0,1 1 0 0 0,-1 0 0 0 0,1-1-1 0 0,-1 1 1 0 0,1-1 0 0 0,-1 0 0 0 0,1 1 0 0 0,-1-1 0 0 0,1 0 0 0 0,-1 0 0 0 0,0 0 0 0 0,2-1 0 0 0,-1 0 10 0 0,1-1-1 0 0,-1 1 1 0 0,0-1 0 0 0,0 1 0 0 0,0-1 0 0 0,0 1 0 0 0,-1-1-1 0 0,1 0 1 0 0,-1 0 0 0 0,1 0 0 0 0,-1 0 0 0 0,0 0 0 0 0,0 0-1 0 0,-1-1 1 0 0,2-3 0 0 0,-2 6-18 0 0,0 0 1 0 0,0 1-1 0 0,1-1 0 0 0,-1 0 1 0 0,0 1-1 0 0,0-1 0 0 0,1 1 0 0 0,-1-1 1 0 0,1 1-1 0 0,-1-1 0 0 0,1 0 1 0 0,-1 1-1 0 0,1 0 0 0 0,-1-1 0 0 0,1 1 1 0 0,-1-1-1 0 0,1 1 0 0 0,-1 0 1 0 0,1-1-1 0 0,0 1 0 0 0,-1 0 1 0 0,1 0-1 0 0,-1-1 0 0 0,1 1 0 0 0,0 0 1 0 0,0 0-1 0 0,23-2 15 0 0,-10 1 124 0 0,-10 0-105 0 0,0 0-1 0 0,-1 0 0 0 0,1 0 1 0 0,-1-1-1 0 0,1 1 0 0 0,-1-1 1 0 0,0 0-1 0 0,0 0 1 0 0,0 0-1 0 0,0 0 0 0 0,0-1 1 0 0,0 1-1 0 0,-1-1 0 0 0,5-4 1 0 0,-6 5-4 0 0,0 0 0 0 0,1 0 0 0 0,-1-1 0 0 0,0 1 0 0 0,0 0 0 0 0,-1 0 0 0 0,1-1 1 0 0,0 1-1 0 0,-1 0 0 0 0,1-1 0 0 0,-1 1 0 0 0,0 0 0 0 0,0-1 0 0 0,0 1 0 0 0,0-1 1 0 0,0 1-1 0 0,0 0 0 0 0,-1-1 0 0 0,1 1 0 0 0,-1-1 0 0 0,1 1 0 0 0,-1 0 0 0 0,-1-3 1 0 0,0 2-27 0 0,1 0 0 0 0,-1 0 1 0 0,1 1-1 0 0,-1-1 1 0 0,0 0-1 0 0,0 1 0 0 0,0 0 1 0 0,0-1-1 0 0,-1 1 1 0 0,-2-2-1 0 0,4 3-27 0 0,-1 0 1 0 0,1 0-1 0 0,0 1 0 0 0,-1-1 0 0 0,1 0 1 0 0,0 1-1 0 0,-1 0 0 0 0,1-1 1 0 0,-1 1-1 0 0,1 0 0 0 0,-1 0 1 0 0,1 0-1 0 0,-1-1 0 0 0,1 2 1 0 0,-1-1-1 0 0,1 0 0 0 0,-1 0 1 0 0,1 0-1 0 0,0 1 0 0 0,-1-1 0 0 0,1 1 1 0 0,-1-1-1 0 0,1 1 0 0 0,-2 0 1 0 0,0 1 51 0 0,0 0 0 0 0,0 0 0 0 0,0 0-1 0 0,1 0 1 0 0,-1 0 0 0 0,1 0 0 0 0,-1 1 0 0 0,1-1 0 0 0,0 1 0 0 0,0 0 0 0 0,0 0 0 0 0,0 0 0 0 0,-3 5 0 0 0,4-3 47 0 0,-1-1-1 0 0,1 1 1 0 0,-1 0-1 0 0,1 0 1 0 0,1 0 0 0 0,-1 0-1 0 0,1 0 1 0 0,0 9-1 0 0,1-5-7 0 0,0 0 0 0 0,0-1-1 0 0,1 1 1 0 0,1-1-1 0 0,-1 1 1 0 0,1-1-1 0 0,1 0 1 0 0,-1 0 0 0 0,1 0-1 0 0,9 12 1 0 0,-11-18-45 0 0,-1-1 0 0 0,1 1 1 0 0,-1 0-1 0 0,1-1 0 0 0,0 1 1 0 0,0-1-1 0 0,-1 0 0 0 0,1 1 1 0 0,0-1-1 0 0,0 0 0 0 0,1 0 1 0 0,-1 0-1 0 0,0-1 1 0 0,0 1-1 0 0,0 0 0 0 0,1-1 1 0 0,-1 0-1 0 0,0 1 0 0 0,3-1 1 0 0,2 0-859 0 0,-1-1 1 0 0,1 1 0 0 0,-1-1-1 0 0,1-1 1 0 0,9-2 0 0 0,-4 0-639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189 118 6441 0 0,'-1'-5'1010'0'0,"0"1"0"0"0,0-1 0 0 0,1 0 0 0 0,0 0 0 0 0,1-9 0 0 0,-1 10-755 0 0,1 0 1 0 0,-1 0 0 0 0,0 0 0 0 0,0 0 0 0 0,-1 0 0 0 0,1 0 0 0 0,-1 0-1 0 0,0 0 1 0 0,-2-6 0 0 0,2 8-200 0 0,0 0 0 0 0,0 0 0 0 0,-1 0 0 0 0,1 0 0 0 0,-1 0 0 0 0,1 0 0 0 0,-1 0 0 0 0,1 0 0 0 0,-1 1 0 0 0,0-1 0 0 0,0 1 0 0 0,0-1 0 0 0,0 1 0 0 0,0 0 0 0 0,0 0 0 0 0,0-1 0 0 0,-1 1 0 0 0,1 1 0 0 0,0-1 0 0 0,0 0 0 0 0,-1 1 0 0 0,1-1 0 0 0,-1 1 0 0 0,1 0 0 0 0,0-1 0 0 0,-1 1-1 0 0,1 1 1 0 0,-1-1 0 0 0,1 0 0 0 0,0 0 0 0 0,-1 1 0 0 0,1-1 0 0 0,-5 3 0 0 0,1-1-71 0 0,0 1 1 0 0,-1 0-1 0 0,1 1 0 0 0,1-1 0 0 0,-1 1 1 0 0,0 0-1 0 0,1 0 0 0 0,0 1 0 0 0,0 0 0 0 0,0 0 1 0 0,1 0-1 0 0,0 0 0 0 0,0 1 0 0 0,-4 7 0 0 0,3-5-5 0 0,1 1 0 0 0,1 0 0 0 0,0 0-1 0 0,0 1 1 0 0,0-1 0 0 0,1 0 0 0 0,1 1 0 0 0,0 0-1 0 0,0 14 1 0 0,1-14 35 0 0,0-1 1 0 0,1 1-1 0 0,1 0 0 0 0,0-1 0 0 0,5 18 0 0 0,-5-21 7 0 0,0 0-1 0 0,1 0 0 0 0,0 0 1 0 0,0-1-1 0 0,1 1 1 0 0,-1-1-1 0 0,1 1 1 0 0,0-1-1 0 0,8 7 1 0 0,-9-10 4 0 0,-1-1 1 0 0,0 1 0 0 0,1 0 0 0 0,-1-1 0 0 0,1 0-1 0 0,-1 1 1 0 0,1-1 0 0 0,-1 0 0 0 0,1 0 0 0 0,0-1-1 0 0,0 1 1 0 0,0-1 0 0 0,-1 1 0 0 0,1-1 0 0 0,0 0-1 0 0,0 0 1 0 0,0 0 0 0 0,0 0 0 0 0,0-1 0 0 0,-1 1-1 0 0,1-1 1 0 0,0 1 0 0 0,0-1 0 0 0,-1 0 0 0 0,1 0-1 0 0,0-1 1 0 0,-1 1 0 0 0,3-2 0 0 0,-1 1 31 0 0,0-1 0 0 0,0 0 0 0 0,-1 1-1 0 0,0-1 1 0 0,1 0 0 0 0,-1-1 0 0 0,0 1 0 0 0,-1 0 0 0 0,1-1 0 0 0,-1 0 0 0 0,1 0-1 0 0,-1 1 1 0 0,0-1 0 0 0,0-1 0 0 0,-1 1 0 0 0,1 0 0 0 0,1-8 0 0 0,-3 9-29 0 0,0 1 0 0 0,-1-1-1 0 0,1 0 1 0 0,0 0 0 0 0,-1 0 0 0 0,1 0 0 0 0,-1 0 0 0 0,0 1 0 0 0,0-1 0 0 0,0 0 0 0 0,-1 0 0 0 0,1 1 0 0 0,-1-1 0 0 0,1 1 0 0 0,-1 0 0 0 0,0-1 0 0 0,0 1 0 0 0,0 0 0 0 0,0 0 0 0 0,-4-3-1 0 0,4 3-141 0 0,0 1 0 0 0,0-1-1 0 0,0 0 1 0 0,0 1 0 0 0,-1 0-1 0 0,1-1 1 0 0,0 1 0 0 0,-1 0-1 0 0,1 0 1 0 0,-1 0 0 0 0,1 1-1 0 0,-1-1 1 0 0,0 1 0 0 0,1-1-1 0 0,-1 1 1 0 0,0 0 0 0 0,1 0-1 0 0,-1 0 1 0 0,0 0 0 0 0,1 1-1 0 0,-1-1 1 0 0,-4 2 0 0 0,5-1-120 0 0,-1 0 1 0 0,1 0-1 0 0,-1 1 1 0 0,1-1 0 0 0,0 1-1 0 0,-1-1 1 0 0,1 1 0 0 0,-2 3-1 0 0,3-4-224 0 0,0 0 0 0 0,0 1 0 0 0,0-1 0 0 0,0 1 0 0 0,0-1-1 0 0,0 1 1 0 0,1-1 0 0 0,-1 1 0 0 0,0 2 0 0 0,0 2-2318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5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9666 0 0,'0'0'80'0'0,"0"0"0"0"0,0 0 0 0 0,-1 0 0 0 0,1 0 0 0 0,0 0 0 0 0,0-1 0 0 0,0 1 0 0 0,-1 0 0 0 0,1 0 0 0 0,0 0 0 0 0,0 0 0 0 0,0 0 1 0 0,0 0-1 0 0,-1 0 0 0 0,1 0 0 0 0,0 0 0 0 0,0 0 0 0 0,0-1 0 0 0,0 1 0 0 0,0 0 0 0 0,-1 0 0 0 0,1 0 0 0 0,0 0 0 0 0,0 0 0 0 0,0-1 0 0 0,0 1 0 0 0,0 0 0 0 0,0 0 0 0 0,0 0 0 0 0,0 0 0 0 0,0-1 0 0 0,0 1 0 0 0,0 0 0 0 0,0 0 0 0 0,6-3 542 0 0,11 2-624 0 0,-4 3 111 0 0,3 0 302 0 0,0 0 0 0 0,18-1-1 0 0,-33-2-388 0 0,-1 1-1 0 0,1 0 0 0 0,0 0 0 0 0,-1 0 0 0 0,1 0 1 0 0,0 0-1 0 0,0 0 0 0 0,-1 0 0 0 0,1 0 0 0 0,0 1 0 0 0,-1-1 1 0 0,1 0-1 0 0,0 0 0 0 0,-1 1 0 0 0,1-1 0 0 0,0 0 1 0 0,-1 1-1 0 0,1-1 0 0 0,-1 0 0 0 0,1 1 0 0 0,0-1 1 0 0,-1 1-1 0 0,1-1 0 0 0,-1 1 0 0 0,1-1 0 0 0,-1 1 0 0 0,0-1 1 0 0,1 1-1 0 0,0 1 0 0 0,-1 0 15 0 0,1 0 0 0 0,-1 1 0 0 0,0-1 0 0 0,0 0 0 0 0,0 1 0 0 0,0-1-1 0 0,0 0 1 0 0,-1 3 0 0 0,-8 63 1084 0 0,1 119-1 0 0,8-184-1054 0 0,0 0-1 0 0,0-1 0 0 0,0 1 0 0 0,1 0 0 0 0,-1-1 0 0 0,1 1 0 0 0,0-1 0 0 0,0 1 1 0 0,0-1-1 0 0,0 1 0 0 0,2 2 0 0 0,-3-5-48 0 0,0 0-14 0 0,0-3 0 0 0,0 0-1 0 0,0 0 1 0 0,0 0-1 0 0,-1 0 1 0 0,1 0-1 0 0,-1 0 1 0 0,0 0-1 0 0,-1-3 1 0 0,-8-16-40 0 0,-2 0 0 0 0,-15-23 1 0 0,20 35 69 0 0,6 9-14 0 0,0 0 0 0 0,1 0 1 0 0,-1 0-1 0 0,0 0 0 0 0,1 0 1 0 0,-1 0-1 0 0,1 0 1 0 0,0 0-1 0 0,-1 0 0 0 0,1 0 1 0 0,0 0-1 0 0,0-1 0 0 0,0 1 1 0 0,-1-1-1 0 0,2 1-6 0 0,-1 1 0 0 0,0-1-1 0 0,1 1 1 0 0,-1-1 0 0 0,0 1 0 0 0,1 0-1 0 0,-1-1 1 0 0,1 1 0 0 0,-1 0 0 0 0,1-1-1 0 0,-1 1 1 0 0,1 0 0 0 0,-1 0 0 0 0,1-1-1 0 0,-1 1 1 0 0,1 0 0 0 0,-1 0 0 0 0,1 0-1 0 0,-1 0 1 0 0,1 0 0 0 0,-1 0 0 0 0,1 0-1 0 0,0 0 1 0 0,-1 0 0 0 0,1 0-1 0 0,-1 0 1 0 0,1 0 0 0 0,0 0 0 0 0,7 1 50 0 0,1 0 1 0 0,15 5 0 0 0,-16-4-483 0 0,1 0 1 0 0,10 1 0 0 0,-5-5-4358 0 0,-9 0 1935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25 220 2040 0 0,'-1'0'528'0'0,"0"0"-1"0"0,0-1 0 0 0,0 1 0 0 0,0-1 0 0 0,0 1 0 0 0,0-1 0 0 0,0 0 0 0 0,0 1 1 0 0,0-1-1 0 0,0 0 0 0 0,0 0 0 0 0,0 1 0 0 0,1-1 0 0 0,-1 0 0 0 0,0 0 0 0 0,0-2 1 0 0,-1 1-138 0 0,1-1 1 0 0,0 0 0 0 0,0 1 0 0 0,1-1 0 0 0,-1 0 0 0 0,0-4-1 0 0,0-4-350 0 0,1 1-1 0 0,1-19 1 0 0,-1 26 256 0 0,2-9-179 0 0,-1 0-1 0 0,2 0 0 0 0,6-21 1 0 0,-8 29-61 0 0,1-1 1 0 0,0 1 0 0 0,0-1 0 0 0,0 1-1 0 0,1 0 1 0 0,-1 0 0 0 0,1 0 0 0 0,0 0-1 0 0,0 1 1 0 0,0-1 0 0 0,1 1 0 0 0,5-5-1 0 0,-8 7-52 0 0,0 1-1 0 0,0-1 1 0 0,0 0-1 0 0,1 1 1 0 0,-1-1-1 0 0,0 1 1 0 0,0-1-1 0 0,1 1 1 0 0,-1 0 0 0 0,0 0-1 0 0,1-1 1 0 0,-1 1-1 0 0,0 0 1 0 0,1 0-1 0 0,-1 0 1 0 0,0 0-1 0 0,1 1 1 0 0,1-1-1 0 0,-1 1-6 0 0,0 0 0 0 0,0 0 0 0 0,0 0 0 0 0,0 0 0 0 0,0 0 0 0 0,-1 1 0 0 0,1-1 0 0 0,0 0 0 0 0,-1 1 0 0 0,3 2 0 0 0,1 2-25 0 0,-1 0 1 0 0,0 0 0 0 0,0 0-1 0 0,-1 1 1 0 0,5 11 0 0 0,-3-3 55 0 0,-1 0 0 0 0,-1 1 0 0 0,0 0 0 0 0,-1 0 1 0 0,-1 0-1 0 0,-1 28 0 0 0,0-35 3 0 0,-1-2-1 0 0,1 0 0 0 0,0 0 0 0 0,1 7 0 0 0,-1-15-166 0 0,-1 0 0 0 0,0 0 0 0 0,0 0 0 0 0,1 0 0 0 0,-1 0 0 0 0,0 0 0 0 0,0 0 0 0 0,0 0 0 0 0,0 1 0 0 0,0-1 0 0 0,0 0 0 0 0,0 1 0 0 0,-2-2 0 0 0,-17-7-1322 0 0,-29-8-241 0 0,33 13 2156 0 0,16 4-425 0 0,-1 0 0 0 0,1 0 1 0 0,-1-1-1 0 0,1 1 0 0 0,-1 0 0 0 0,1 0 0 0 0,-1 0 0 0 0,1 0 0 0 0,-1 0 1 0 0,1 0-1 0 0,-1 0 0 0 0,1 1 0 0 0,-1-1 0 0 0,1 0 0 0 0,-1 0 0 0 0,1 0 1 0 0,-1 0-1 0 0,1 1 0 0 0,-1-1 0 0 0,1 0 0 0 0,-1 0 0 0 0,1 1 0 0 0,0-1 1 0 0,-1 0-1 0 0,1 1 0 0 0,0-1 0 0 0,-1 1 0 0 0,1 0 9 0 0,0-1 1 0 0,0 0-1 0 0,0 1 0 0 0,1-1 0 0 0,-1 1 0 0 0,0-1 0 0 0,1 0 1 0 0,-1 1-1 0 0,0-1 0 0 0,1 0 0 0 0,-1 0 0 0 0,0 1 1 0 0,1-1-1 0 0,-1 0 0 0 0,0 0 0 0 0,1 1 0 0 0,-1-1 0 0 0,1 0 1 0 0,-1 0-1 0 0,0 0 0 0 0,1 0 0 0 0,-1 0 0 0 0,1 0 1 0 0,0 1-1 0 0,12 2 1073 0 0,-12-3-1060 0 0,72 12 2125 0 0,-73-12-2185 0 0,4 2-175 0 0,0-1 0 0 0,1-1 0 0 0,-1 1 1 0 0,9 0-1 0 0,-3-3-2798 0 0,0-2-3415 0 0,-5 1 5888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 3729 0 0,'0'0'296'0'0,"-1"1"0"0"0,1 0 0 0 0,-1-1 0 0 0,0 1 0 0 0,1 0 0 0 0,0 0-1 0 0,-1-1 1 0 0,1 1 0 0 0,-1 0 0 0 0,1 0 0 0 0,0 0 0 0 0,0 0 0 0 0,-1 0 0 0 0,1-1 0 0 0,0 1 0 0 0,0 0 0 0 0,0 0 0 0 0,0 0 0 0 0,0 0 0 0 0,0 0 0 0 0,0 0 0 0 0,0 0 0 0 0,1 0 0 0 0,0 1-142 0 0,-1-1 0 0 0,1 1 0 0 0,0-1 0 0 0,0 0 0 0 0,0 1 0 0 0,0-1 0 0 0,0 0 1 0 0,0 0-1 0 0,0 0 0 0 0,0 0 0 0 0,0 0 0 0 0,2 1 0 0 0,1 1 9 0 0,0-1 1 0 0,1 0-1 0 0,-1 0 0 0 0,0 0 0 0 0,0 0 1 0 0,1-1-1 0 0,-1 0 0 0 0,7 1 0 0 0,-9-2-30 0 0,1 0 0 0 0,-1 0-1 0 0,1 0 1 0 0,-1 0 0 0 0,1-1-1 0 0,-1 1 1 0 0,1-1 0 0 0,-1 1-1 0 0,0-1 1 0 0,1 0-1 0 0,-1 0 1 0 0,0 0 0 0 0,1 0-1 0 0,-1-1 1 0 0,0 1 0 0 0,0-1-1 0 0,0 1 1 0 0,0-1 0 0 0,0 0-1 0 0,2-2 1 0 0,-3 2-42 0 0,0 1 1 0 0,0-1 0 0 0,0 1-1 0 0,0-1 1 0 0,-1 1-1 0 0,1-1 1 0 0,0 0 0 0 0,-1 1-1 0 0,1-1 1 0 0,-1 0-1 0 0,0 0 1 0 0,0 1 0 0 0,1-1-1 0 0,-1 0 1 0 0,0 0-1 0 0,-1 0 1 0 0,1 1-1 0 0,0-1 1 0 0,0 0 0 0 0,-1 0-1 0 0,1 1 1 0 0,-1-1-1 0 0,1 0 1 0 0,-1 1 0 0 0,0-1-1 0 0,0 0 1 0 0,0 1-1 0 0,0-1 1 0 0,-1-1 0 0 0,0 0-16 0 0,0 0 1 0 0,-1 1 0 0 0,1 0-1 0 0,0-1 1 0 0,-1 1 0 0 0,1 0-1 0 0,-1 0 1 0 0,0 1 0 0 0,1-1 0 0 0,-1 0-1 0 0,0 1 1 0 0,0 0 0 0 0,0-1-1 0 0,0 1 1 0 0,0 0 0 0 0,-4 0-1 0 0,4 1-232 0 0,0 0 0 0 0,0-1 0 0 0,0 2-1 0 0,0-1 1 0 0,0 0 0 0 0,0 1 0 0 0,0-1 0 0 0,0 1-1 0 0,0 0 1 0 0,0 0 0 0 0,1 0 0 0 0,-1 0-1 0 0,0 0 1 0 0,1 1 0 0 0,-1-1 0 0 0,0 1-1 0 0,-3 3 1 0 0,5-4-363 0 0,0 0 0 0 0,-1 0 0 0 0,1 0 0 0 0,0 0 1 0 0,0 1-1 0 0,0-1 0 0 0,0 0 0 0 0,0 1 0 0 0,0-1 0 0 0,1 1 0 0 0,-1-1 0 0 0,0 1 0 0 0,1-1 0 0 0,-1 1 0 0 0,0 2 0 0 0,1 4-1545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0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0 3713 0 0,'-2'4'6701'0'0,"-4"14"-5096"0"0,-3 14-866 0 0,-8 32-185 0 0,-22 87-226 0 0,5-24-316 0 0,33-125-32 0 0,-6 39 53 0 0,7-36-165 0 0,-1-1 0 0 0,1 1 0 0 0,0-1 1 0 0,0 1-1 0 0,1-1 0 0 0,-1 1 0 0 0,2 4 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1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92 172 3361 0 0,'-7'5'1780'0'0,"1"1"1"0"0,-6 7-1 0 0,8-8-1398 0 0,1-1 0 0 0,-1 1 1 0 0,1 0-1 0 0,-3 8 0 0 0,5-11-348 0 0,0 0 1 0 0,0 0-1 0 0,0 0 0 0 0,0 0 1 0 0,1 0-1 0 0,-1 0 1 0 0,1 0-1 0 0,0 0 0 0 0,-1 1 1 0 0,1-1-1 0 0,0 0 0 0 0,0 0 1 0 0,1 0-1 0 0,-1 0 1 0 0,0 1-1 0 0,1-1 0 0 0,-1 0 1 0 0,1 0-1 0 0,0 0 0 0 0,0 0 1 0 0,-1 0-1 0 0,1 0 0 0 0,1 0 1 0 0,-1 0-1 0 0,0-1 1 0 0,0 1-1 0 0,1 0 0 0 0,-1-1 1 0 0,1 1-1 0 0,2 2 0 0 0,2 0 50 0 0,0 0 0 0 0,0 0-1 0 0,1-1 1 0 0,0 1 0 0 0,-1-1-1 0 0,1-1 1 0 0,0 1 0 0 0,0-1-1 0 0,0-1 1 0 0,1 1 0 0 0,-1-1-1 0 0,0 0 1 0 0,1-1 0 0 0,-1 0-1 0 0,0 0 1 0 0,1-1 0 0 0,-1 1-1 0 0,0-2 1 0 0,1 1 0 0 0,-1-1-1 0 0,8-3 1 0 0,-7 2 23 0 0,-1 0-1 0 0,0 0 1 0 0,0-1 0 0 0,0 0 0 0 0,0 0-1 0 0,-1-1 1 0 0,1 0 0 0 0,-1 0 0 0 0,-1-1-1 0 0,1 1 1 0 0,7-10 0 0 0,-10 10-46 0 0,0-1 0 0 0,1 1 0 0 0,-2-1 0 0 0,1 1 0 0 0,-1-1 0 0 0,1 0 0 0 0,-2 0 0 0 0,1 0 0 0 0,-1 0 0 0 0,0 0 0 0 0,0 0 0 0 0,0-1-1 0 0,-1 1 1 0 0,0 0 0 0 0,-1-7 0 0 0,0 5 13 0 0,-1 0-1 0 0,1 1 0 0 0,-1-1 1 0 0,-1 1-1 0 0,1-1 0 0 0,-1 1 1 0 0,-1 0-1 0 0,1 0 0 0 0,-1 1 1 0 0,0-1-1 0 0,-1 1 0 0 0,0-1 1 0 0,0 2-1 0 0,0-1 0 0 0,-8-6 1 0 0,9 8-90 0 0,-1 0 0 0 0,0 1 1 0 0,0-1-1 0 0,0 1 0 0 0,-1 1 1 0 0,1-1-1 0 0,-1 1 0 0 0,0-1 1 0 0,1 2-1 0 0,-1-1 0 0 0,0 1 1 0 0,0 0-1 0 0,0 0 0 0 0,0 0 1 0 0,-1 1-1 0 0,1 0 1 0 0,0 0-1 0 0,0 1 0 0 0,-12 2 1 0 0,10-1-81 0 0,-1 1 0 0 0,1 0 0 0 0,-1 0 0 0 0,1 1 0 0 0,0 0 1 0 0,1 1-1 0 0,-1 0 0 0 0,1 0 0 0 0,0 0 0 0 0,0 1 1 0 0,0 0-1 0 0,-11 14 0 0 0,14-15-194 0 0,0 1-1 0 0,0 1 1 0 0,0-1-1 0 0,1 0 1 0 0,0 1 0 0 0,0 0-1 0 0,-2 7 1 0 0,4-8-488 0 0,-1 0 1 0 0,1 1-1 0 0,0-1 0 0 0,1 1 1 0 0,0-1-1 0 0,0 1 0 0 0,0-1 1 0 0,2 10-1 0 0,2 1 319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0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 9778 0 0,'0'0'5521'0'0,"-7"8"-4618"0"0,-14 56-730 0 0,3-9-366 0 0,10-33 144 0 0,-36 99 21 0 0,33-87-92 0 0,-9 57 0 0 0,18-75-159 0 0,0 1 0 0 0,1 0 0 0 0,1 0 0 0 0,3 21 0 0 0,-3-37 117 0 0,0-1-1 0 0,0 1 1 0 0,0-1 0 0 0,0 0 0 0 0,0 1 0 0 0,0-1 0 0 0,0 0-1 0 0,0 1 1 0 0,0-1 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1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7754 0 0,'0'-4'3588'0'0,"1"4"-3525"0"0,10-2 1067 0 0,14 3-605 0 0,3 4 128 0 0,38 10 1 0 0,4 1-493 0 0,-24-10-121 0 0,90 2 0 0 0,-122-8-167 0 0,-7-1-477 0 0,0 1 0 0 0,0 0-1 0 0,0 1 1 0 0,0 0 0 0 0,12 2 0 0 0,-13-1-1098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7170 0 0,'20'4'4376'0'0,"-7"-1"-3352"0"0,18 2 0 0 0,121-2 69 0 0,-51-8-3899 0 0,-81 4 327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1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27 218 4097 0 0,'-1'3'243'0'0,"0"0"0"0"0,0 0 1 0 0,0 0-1 0 0,0 0 0 0 0,0 0 0 0 0,1 0 1 0 0,0 0-1 0 0,-1 0 0 0 0,1 0 0 0 0,0 0 0 0 0,1 0 1 0 0,-1 0-1 0 0,0 0 0 0 0,1 0 0 0 0,1 3 1 0 0,0 4 308 0 0,2 0 1 0 0,-1 0 0 0 0,6 10 0 0 0,-5-11-338 0 0,1 0 1 0 0,0-1 0 0 0,1 0 0 0 0,-1 0 0 0 0,2-1 0 0 0,-1 1 0 0 0,1-1 0 0 0,0 0 0 0 0,16 11-1 0 0,-19-16-113 0 0,0 1 0 0 0,0-1 0 0 0,0 0 0 0 0,0 0 0 0 0,1 0 0 0 0,-1 0 0 0 0,1-1 0 0 0,0 0 0 0 0,-1 0 0 0 0,1 0 0 0 0,0 0 0 0 0,0-1 0 0 0,-1 0 0 0 0,1 0 0 0 0,0 0 0 0 0,0-1-1 0 0,-1 1 1 0 0,1-1 0 0 0,0 0 0 0 0,-1-1 0 0 0,1 1 0 0 0,5-3 0 0 0,-1-1 105 0 0,-1 0-1 0 0,0 0 1 0 0,0 0 0 0 0,0-1-1 0 0,11-12 1 0 0,-8 7 107 0 0,0-1 1 0 0,14-22-1 0 0,-20 26-44 0 0,0 0 0 0 0,-1-1-1 0 0,-1 0 1 0 0,1 1 0 0 0,-1-1 0 0 0,-1 0-1 0 0,0-1 1 0 0,0 1 0 0 0,-1 0-1 0 0,0 0 1 0 0,0-1 0 0 0,-1 1 0 0 0,-1-1-1 0 0,1 1 1 0 0,-1 0 0 0 0,-4-15 0 0 0,3 15-191 0 0,-1 1 0 0 0,1-1 1 0 0,-1 1-1 0 0,-1 0 0 0 0,1 0 1 0 0,-1 1-1 0 0,-1-1 0 0 0,0 1 1 0 0,0 0-1 0 0,0 0 1 0 0,-1 0-1 0 0,0 1 0 0 0,0 0 1 0 0,0 0-1 0 0,-1 0 0 0 0,0 1 1 0 0,0 0-1 0 0,-9-4 1 0 0,10 6-245 0 0,0 1 0 0 0,-1 0-1 0 0,1 1 1 0 0,0-1 0 0 0,-1 1 0 0 0,0 0 0 0 0,1 1 0 0 0,-1 0 0 0 0,1 0 0 0 0,-1 0 0 0 0,0 1 0 0 0,1 0 0 0 0,-8 2 0 0 0,4-1-89 0 0,1 1 0 0 0,0 0 0 0 0,0 0 0 0 0,0 1 0 0 0,0 1 0 0 0,0-1 0 0 0,1 2 0 0 0,-10 6 0 0 0,12-6-131 0 0,0-1 1 0 0,0 1 0 0 0,1 0 0 0 0,0 0 0 0 0,0 0 0 0 0,1 1-1 0 0,-1 0 1 0 0,-3 9 0 0 0,4-8-470 0 0,1 1 0 0 0,0-1 1 0 0,0 1-1 0 0,1 0 0 0 0,1 0 1 0 0,-1 0-1 0 0,1 9 0 0 0,0 6 481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2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0 309 3321 0 0,'1'1'276'0'0,"-1"0"-1"0"0,0 0 1 0 0,1 0 0 0 0,-1 0 0 0 0,1 0 0 0 0,-1 0 0 0 0,1 0-1 0 0,-1 0 1 0 0,1 0 0 0 0,0-1 0 0 0,-1 1 0 0 0,1 0 0 0 0,0 0-1 0 0,0-1 1 0 0,-1 1 0 0 0,1 0 0 0 0,0-1 0 0 0,1 1 0 0 0,1 0 18 0 0,-1 0 0 0 0,0 0 0 0 0,0-1 0 0 0,1 1 0 0 0,-1-1 0 0 0,0 1 0 0 0,5-1 0 0 0,-2 0-63 0 0,0 0-1 0 0,0 0 0 0 0,0-1 1 0 0,0 0-1 0 0,0 0 1 0 0,-1 0-1 0 0,7-3 0 0 0,4-3 31 0 0,-1-1-1 0 0,0-1 0 0 0,0 0 0 0 0,-1-1 0 0 0,0 0 1 0 0,-1-1-1 0 0,0 0 0 0 0,-1-1 0 0 0,14-18 1 0 0,-18 20-160 0 0,0 0 1 0 0,-1 0 0 0 0,0 0-1 0 0,-1-1 1 0 0,0 1 0 0 0,0-1 0 0 0,-1-1-1 0 0,-1 1 1 0 0,0 0 0 0 0,-1-1-1 0 0,0 0 1 0 0,0 0 0 0 0,-1-19 0 0 0,-1 29-115 0 0,0 0 1 0 0,-1 0 0 0 0,1 0 0 0 0,0 0-1 0 0,-1 1 1 0 0,1-1 0 0 0,-1 0 0 0 0,0 0 0 0 0,0 1-1 0 0,0-1 1 0 0,0 0 0 0 0,0 1 0 0 0,0-1-1 0 0,-2-2 1 0 0,2 4-13 0 0,1-1-1 0 0,0 1 1 0 0,-1 0 0 0 0,1 0-1 0 0,0-1 1 0 0,-1 1-1 0 0,1 0 1 0 0,-1 0-1 0 0,1 0 1 0 0,0 0 0 0 0,-1-1-1 0 0,1 1 1 0 0,-1 0-1 0 0,1 0 1 0 0,-1 0 0 0 0,1 0-1 0 0,-1 0 1 0 0,1 0-1 0 0,0 0 1 0 0,-1 0-1 0 0,1 0 1 0 0,-1 0 0 0 0,1 0-1 0 0,-1 1 1 0 0,0-1-10 0 0,0 1 0 0 0,0-1 0 0 0,0 1 0 0 0,1 0 0 0 0,-1 0 0 0 0,0-1 0 0 0,0 1 0 0 0,1 0 0 0 0,-1 0 0 0 0,0 0 0 0 0,1 0 0 0 0,-1 0 1 0 0,1 0-1 0 0,-1 1 0 0 0,-2 5 79 0 0,1 0 1 0 0,-1 0 0 0 0,2 1 0 0 0,-1-1-1 0 0,1 0 1 0 0,0 8 0 0 0,1 46 52 0 0,0-34-86 0 0,9 121-128 0 0,-5-91-6 0 0,-3-48-84 0 0,0 1 0 0 0,0 0-1 0 0,1 0 1 0 0,1-1 0 0 0,0 1 0 0 0,0-1-1 0 0,0 0 1 0 0,1 0 0 0 0,8 13 0 0 0,-11-21-142 0 0,0 0 1 0 0,0 0 0 0 0,0 0 0 0 0,0 0-1 0 0,0 0 1 0 0,1 0 0 0 0,-1 0 0 0 0,0 0 0 0 0,0 0-1 0 0,1-1 1 0 0,-1 1 0 0 0,0 0 0 0 0,1-1-1 0 0,-1 1 1 0 0,1-1 0 0 0,-1 0 0 0 0,3 1 0 0 0,9 0-53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2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24 114 6969 0 0,'-1'-2'312'0'0,"-1"0"0"0"0,0 0 0 0 0,1 0 0 0 0,-1 0 0 0 0,1 0 0 0 0,0 0 0 0 0,0 0-1 0 0,0-1 1 0 0,0 1 0 0 0,0 0 0 0 0,0-1 0 0 0,1 1 0 0 0,-1-1 0 0 0,1 1 0 0 0,0-1-1 0 0,0 1 1 0 0,-1-1 0 0 0,2 1 0 0 0,-1-1 0 0 0,0 1 0 0 0,0-1 0 0 0,2-3 0 0 0,-1 3-231 0 0,0 1 0 0 0,0-1 0 0 0,1 0 0 0 0,-1 1 0 0 0,1 0 1 0 0,0-1-1 0 0,-1 1 0 0 0,1 0 0 0 0,0 0 0 0 0,0 0 0 0 0,1 0 1 0 0,-1 0-1 0 0,0 0 0 0 0,1 1 0 0 0,-1-1 0 0 0,1 1 1 0 0,-1-1-1 0 0,1 1 0 0 0,3-1 0 0 0,6-2-41 0 0,1 1 0 0 0,-1 0 0 0 0,0 1 0 0 0,1 0 1 0 0,16 1-1 0 0,-24 0-42 0 0,0 1 1 0 0,1 1 0 0 0,-1-1-1 0 0,0 1 1 0 0,0 0-1 0 0,1 0 1 0 0,-1 0 0 0 0,0 1-1 0 0,0 0 1 0 0,-1 0 0 0 0,1 0-1 0 0,0 1 1 0 0,-1-1-1 0 0,1 1 1 0 0,5 5 0 0 0,-7-6 0 0 0,-1 2-1 0 0,1-1 1 0 0,-1 0 0 0 0,0 1 0 0 0,0-1 0 0 0,0 1-1 0 0,0-1 1 0 0,0 1 0 0 0,-1 0 0 0 0,0 0 0 0 0,1 0 0 0 0,-1 0-1 0 0,-1 0 1 0 0,1 0 0 0 0,-1 0 0 0 0,1 0 0 0 0,-1 0 0 0 0,-1 0-1 0 0,1 0 1 0 0,0 0 0 0 0,-3 7 0 0 0,1-3-112 0 0,0 0 0 0 0,-1 0 0 0 0,0 0 0 0 0,0-1 0 0 0,-1 1 0 0 0,0-1 0 0 0,0 0 0 0 0,-1 0 0 0 0,-10 12-1 0 0,-14 10-217 0 0,-50 38-1 0 0,7-7 463 0 0,69-57-83 0 0,0 0-1 0 0,1-1 1 0 0,-1 1 0 0 0,0 1-1 0 0,1-1 1 0 0,0 0-1 0 0,0 1 1 0 0,-2 4-1 0 0,3-7-18 0 0,1 1 0 0 0,-1-1 0 0 0,1 0 1 0 0,0 1-1 0 0,-1-1 0 0 0,1 0 0 0 0,0 0 0 0 0,0 1 0 0 0,0-1 0 0 0,0 0 0 0 0,0 1 0 0 0,0-1 0 0 0,1 0 0 0 0,-1 1 0 0 0,0-1 0 0 0,1 0 0 0 0,-1 0 1 0 0,1 0-1 0 0,-1 1 0 0 0,1-1 0 0 0,-1 0 0 0 0,1 0 0 0 0,0 0 0 0 0,0 0 0 0 0,0 0 0 0 0,-1 0 0 0 0,1 0 0 0 0,2 1 0 0 0,1 1 45 0 0,0 0-1 0 0,0-1 0 0 0,0 1 1 0 0,0-1-1 0 0,1 0 0 0 0,-1-1 1 0 0,1 1-1 0 0,4 0 0 0 0,42 7 261 0 0,-30-6-225 0 0,108 13-424 0 0,-95-13-1574 0 0,-12-1-2726 0 0,-7 0 2526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3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71 6313 0 0,'-1'0'373'0'0,"-1"-1"0"0"0,1 1-1 0 0,0-1 1 0 0,0 0-1 0 0,0 1 1 0 0,0-1-1 0 0,0 0 1 0 0,-1 1 0 0 0,1-1-1 0 0,0 0 1 0 0,1 0-1 0 0,-1 0 1 0 0,0 0-1 0 0,0 0 1 0 0,0 0 0 0 0,0-1-1 0 0,0 1-309 0 0,1 0-1 0 0,-1 0 1 0 0,1 0-1 0 0,0 0 1 0 0,-1 0-1 0 0,1 0 1 0 0,0 0-1 0 0,0-1 1 0 0,0 1-1 0 0,0 0 0 0 0,0 0 1 0 0,0 0-1 0 0,0 0 1 0 0,0 0-1 0 0,0 0 1 0 0,0 0-1 0 0,1 0 1 0 0,-1 0-1 0 0,0 0 1 0 0,1 0-1 0 0,-1 0 1 0 0,1 0-1 0 0,-1 0 1 0 0,1 0-1 0 0,-1 0 1 0 0,1 0-1 0 0,0 0 1 0 0,1-1-1 0 0,1-1-30 0 0,1 1-1 0 0,-1 0 1 0 0,1-1-1 0 0,0 1 1 0 0,0 0-1 0 0,0 1 1 0 0,0-1 0 0 0,0 1-1 0 0,0-1 1 0 0,0 1-1 0 0,8 0 1 0 0,6-1 169 0 0,26 1 0 0 0,-33 1-184 0 0,8 0-17 0 0,26 4 0 0 0,-38-3 1 0 0,0 0 0 0 0,-1 1 0 0 0,1 0 0 0 0,0 0 0 0 0,-1 0 0 0 0,0 1 0 0 0,8 4 0 0 0,-12-6 19 0 0,0 0-1 0 0,0 1 1 0 0,0-1 0 0 0,0 1 0 0 0,-1 0 0 0 0,1-1 0 0 0,0 1 0 0 0,-1 0 0 0 0,1 0 0 0 0,-1 0 0 0 0,0 0 0 0 0,0 0 0 0 0,0 0 0 0 0,0 1 0 0 0,0-1 0 0 0,0 0 0 0 0,0 1-1 0 0,-1-1 1 0 0,1 0 0 0 0,-1 1 0 0 0,0-1 0 0 0,0 1 0 0 0,1-1 0 0 0,-2 0 0 0 0,1 1 0 0 0,0-1 0 0 0,0 1 0 0 0,-2 3 0 0 0,1-1 1 0 0,-1 0-1 0 0,0 0 1 0 0,0-1 0 0 0,0 1 0 0 0,-1 0-1 0 0,0-1 1 0 0,1 0 0 0 0,-2 0 0 0 0,1 1-1 0 0,0-2 1 0 0,-1 1 0 0 0,-6 5 0 0 0,-3 1-4 0 0,-1-1 1 0 0,-1 0-1 0 0,1-1 1 0 0,-1-1-1 0 0,0 0 1 0 0,-32 9-1 0 0,37-13-20 0 0,10-3 1 0 0,0 0 1 0 0,0 0-1 0 0,0 0 0 0 0,0 0 0 0 0,0 0 1 0 0,0 0-1 0 0,0 0 0 0 0,0 0 0 0 0,0 0 1 0 0,0 0-1 0 0,0 0 0 0 0,0 0 0 0 0,0 0 1 0 0,0 0-1 0 0,0 0 0 0 0,0 0 0 0 0,0 0 1 0 0,0 0-1 0 0,0 0 0 0 0,1 0 0 0 0,-1 0 1 0 0,0 1-1 0 0,0-1 0 0 0,0 0 1 0 0,0 0-1 0 0,0 0 0 0 0,0 0 0 0 0,0 0 1 0 0,0 0-1 0 0,0 0 0 0 0,0 0 0 0 0,0 0 1 0 0,0 0-1 0 0,0 0 0 0 0,0 0 0 0 0,0 0 1 0 0,0 0-1 0 0,0 0 0 0 0,0 0 0 0 0,0 0 1 0 0,0 0-1 0 0,0 0 0 0 0,0 0 0 0 0,0 0 1 0 0,0 0-1 0 0,0 0 0 0 0,0 0 0 0 0,0 0 1 0 0,0 0-1 0 0,0 0 0 0 0,0 1 0 0 0,0-1 1 0 0,0 0-1 0 0,0 0 0 0 0,0 0 0 0 0,0 0 1 0 0,0 0-1 0 0,18-1-179 0 0,-10 0 249 0 0,6 1-80 0 0,1 0-1 0 0,-1 1 1 0 0,0 1 0 0 0,22 5-1 0 0,-26-5 17 0 0,-1 1-1 0 0,0 0 1 0 0,1 1-1 0 0,-2 0 0 0 0,1 1 1 0 0,0-1-1 0 0,11 10 0 0 0,-17-12 15 0 0,-1-1 1 0 0,0 1-1 0 0,0 0 0 0 0,0 0 0 0 0,0 1 0 0 0,0-1 0 0 0,-1 0 0 0 0,1 1 0 0 0,-1-1 0 0 0,1 1 0 0 0,-1-1 0 0 0,0 1 1 0 0,0-1-1 0 0,0 1 0 0 0,0 0 0 0 0,0 0 0 0 0,-1 0 0 0 0,1-1 0 0 0,-1 1 0 0 0,0 0 0 0 0,0 0 0 0 0,0 0 0 0 0,0 0 0 0 0,-1 3 1 0 0,0-1 134 0 0,-1-1 0 0 0,1 1 0 0 0,-1 0 0 0 0,0-1 0 0 0,0 1 0 0 0,0-1 0 0 0,-1 0 0 0 0,0 0 0 0 0,0 0 0 0 0,0 0 0 0 0,0 0 0 0 0,0-1 1 0 0,-6 5-1 0 0,3-3 106 0 0,-1 1 1 0 0,-1-1-1 0 0,1-1 1 0 0,-1 1-1 0 0,0-1 1 0 0,0 0-1 0 0,0-1 1 0 0,0 0-1 0 0,-1 0 0 0 0,1-1 1 0 0,-1 0-1 0 0,-12 1 1 0 0,16-3-398 0 0,-1 0 1 0 0,0 0 0 0 0,0 0-1 0 0,1-1 1 0 0,-1 0-1 0 0,0 0 1 0 0,1 0 0 0 0,-10-4-1 0 0,11 3-612 0 0,-1 0-1 0 0,1-1 0 0 0,0 1 1 0 0,0-1-1 0 0,0 0 1 0 0,0 0-1 0 0,0-1 0 0 0,0 1 1 0 0,1-1-1 0 0,-6-7 1 0 0,5 6-1272 0 0,3 0 1627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15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35 1408 0 0,'6'-11'3489'0'0,"-5"9"-3010"0"0,0 1-1 0 0,0-1 0 0 0,0 0 1 0 0,0 1-1 0 0,0-1 1 0 0,0 1-1 0 0,0-1 0 0 0,0 1 1 0 0,1-1-1 0 0,-1 1 1 0 0,1 0-1 0 0,-1-1 0 0 0,1 1 1 0 0,2-1-1 0 0,-14 26 2143 0 0,-83 162-2201 0 0,85-170-413 0 0,0 1 1 0 0,1 1 0 0 0,1-1-1 0 0,1 1 1 0 0,-4 24-1 0 0,8-39 13 0 0,1-1 0 0 0,0 0 1 0 0,0 0-1 0 0,0 1 0 0 0,0-1 0 0 0,0 0 0 0 0,0 0 0 0 0,1 0 0 0 0,-1 1 0 0 0,1-1 0 0 0,0 0 0 0 0,-1 0 1 0 0,1 0-1 0 0,0 0 0 0 0,0 0 0 0 0,0 0 0 0 0,1 0 0 0 0,-1 0 0 0 0,0 0 0 0 0,3 1 0 0 0,-2 0 16 0 0,1-1-1 0 0,0 0 0 0 0,0 0 1 0 0,0 0-1 0 0,1 0 1 0 0,-1-1-1 0 0,0 1 0 0 0,1-1 1 0 0,-1 0-1 0 0,1 0 1 0 0,6 1-1 0 0,-3 0 35 0 0,0-1 1 0 0,0-1-1 0 0,0 1 0 0 0,1-1 0 0 0,-1-1 1 0 0,0 1-1 0 0,0-1 0 0 0,0-1 0 0 0,0 1 0 0 0,0-1 1 0 0,0 0-1 0 0,0-1 0 0 0,0 1 0 0 0,7-6 1 0 0,-11 7-46 0 0,6-3 107 0 0,-1-1 0 0 0,0 0 0 0 0,15-11 1 0 0,-21 14-92 0 0,1 0 1 0 0,-1-1 0 0 0,0 1 0 0 0,0-1 0 0 0,0 0-1 0 0,-1 1 1 0 0,1-1 0 0 0,-1 0 0 0 0,1 0 0 0 0,-1 0-1 0 0,0 0 1 0 0,0 0 0 0 0,0 0 0 0 0,0 0 0 0 0,0-6 0 0 0,-1 3 32 0 0,0 0 1 0 0,0 0-1 0 0,0 0 1 0 0,-1 0-1 0 0,-1-8 1 0 0,1 11-38 0 0,0-1 0 0 0,0 0 0 0 0,0 1 1 0 0,0-1-1 0 0,-1 1 0 0 0,0 0 0 0 0,1-1 0 0 0,-1 1 0 0 0,-5-6 0 0 0,7 9-44 0 0,-1 0-1 0 0,1-1 0 0 0,0 1 1 0 0,-1-1-1 0 0,1 1 0 0 0,0 0 1 0 0,-1-1-1 0 0,1 1 0 0 0,0 0 1 0 0,-1 0-1 0 0,1-1 0 0 0,-1 1 1 0 0,1 0-1 0 0,-1 0 0 0 0,1-1 1 0 0,-1 1-1 0 0,1 0 0 0 0,-1 0 1 0 0,1 0-1 0 0,-1 0 0 0 0,1 0 1 0 0,-1 0-1 0 0,1 0 0 0 0,-1 0 1 0 0,0 0-18 0 0,1 1 0 0 0,-1-1 1 0 0,1 0-1 0 0,0 1 0 0 0,-1-1 1 0 0,1 0-1 0 0,-1 1 0 0 0,1-1 1 0 0,0 1-1 0 0,-1-1 0 0 0,1 1 1 0 0,0-1-1 0 0,0 1 0 0 0,0-1 1 0 0,-1 1-1 0 0,1-1 0 0 0,0 1 1 0 0,0 0-1 0 0,-1 4-103 0 0,0 1 1 0 0,1-1-1 0 0,-1 7 0 0 0,1-11 149 0 0,2 42-547 0 0,9 60 1 0 0,6-7-4534 0 0,-13-77 3772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87 194 4913 0 0,'-1'2'140'0'0,"0"0"-1"0"0,1 0 1 0 0,-1 0 0 0 0,1 0-1 0 0,0 1 1 0 0,-1-1 0 0 0,1 0-1 0 0,0 0 1 0 0,1 0 0 0 0,-1 1-1 0 0,0-1 1 0 0,1 0 0 0 0,-1 0-1 0 0,1 0 1 0 0,-1 0 0 0 0,1 0-1 0 0,0 0 1 0 0,0 0-1 0 0,0 0 1 0 0,0 0 0 0 0,0 0-1 0 0,1 0 1 0 0,-1 0 0 0 0,1-1-1 0 0,-1 1 1 0 0,1-1 0 0 0,-1 1-1 0 0,1-1 1 0 0,0 0 0 0 0,0 1-1 0 0,-1-1 1 0 0,1 0 0 0 0,0 0-1 0 0,0 0 1 0 0,0 0 0 0 0,1-1-1 0 0,-1 1 1 0 0,3 0 0 0 0,-2-1-71 0 0,0 0 1 0 0,0 0 0 0 0,1 0 0 0 0,-1-1 0 0 0,0 1 0 0 0,0-1 0 0 0,0 0 0 0 0,0 1 0 0 0,0-2 0 0 0,0 1 0 0 0,-1 0 0 0 0,1-1 0 0 0,0 1 0 0 0,0-1-1 0 0,-1 0 1 0 0,1 1 0 0 0,-1-1 0 0 0,0-1 0 0 0,0 1 0 0 0,1 0 0 0 0,-1 0 0 0 0,-1-1 0 0 0,1 1 0 0 0,0-1 0 0 0,-1 0 0 0 0,1 0 0 0 0,-1 1 0 0 0,0-1-1 0 0,0 0 1 0 0,0 0 0 0 0,0 0 0 0 0,0 0 0 0 0,-1 0 0 0 0,1 0 0 0 0,-1-1 0 0 0,0 1 0 0 0,0 0 0 0 0,0 0 0 0 0,0 0 0 0 0,-1 0 0 0 0,1 0 0 0 0,-1 0-1 0 0,0 0 1 0 0,0 0 0 0 0,-1-4 0 0 0,-1 2-45 0 0,1 1-1 0 0,-1-1 0 0 0,0 1 0 0 0,0 0 1 0 0,0 0-1 0 0,-1 1 0 0 0,1-1 0 0 0,-1 1 1 0 0,0-1-1 0 0,0 1 0 0 0,0 0 1 0 0,0 1-1 0 0,-1-1 0 0 0,1 1 0 0 0,-1 0 1 0 0,1 0-1 0 0,-1 0 0 0 0,0 0 0 0 0,0 1 1 0 0,-9-1-1 0 0,10 1-51 0 0,0 0-1 0 0,0 1 1 0 0,0 0 0 0 0,0 0 0 0 0,0 1-1 0 0,0-1 1 0 0,0 1 0 0 0,0-1 0 0 0,0 1-1 0 0,0 1 1 0 0,0-1 0 0 0,1 0-1 0 0,-1 1 1 0 0,0 0 0 0 0,1 0 0 0 0,0 0-1 0 0,-1 0 1 0 0,1 0 0 0 0,0 1-1 0 0,0 0 1 0 0,0-1 0 0 0,0 1 0 0 0,1 0-1 0 0,-1 0 1 0 0,1 1 0 0 0,-4 5 0 0 0,5-6 3 0 0,-1 0 1 0 0,1 0 0 0 0,0 0 0 0 0,1 0 0 0 0,-1 0 0 0 0,0 0-1 0 0,1 0 1 0 0,0 0 0 0 0,-1 1 0 0 0,1-1 0 0 0,1 0 0 0 0,-1 0 0 0 0,0 0-1 0 0,1 0 1 0 0,0 0 0 0 0,-1 1 0 0 0,1-1 0 0 0,0 0 0 0 0,1-1 0 0 0,-1 1-1 0 0,0 0 1 0 0,1 0 0 0 0,0 0 0 0 0,0-1 0 0 0,-1 1 0 0 0,5 3 0 0 0,-3-3 44 0 0,-1-1 0 0 0,1 1 1 0 0,0-1-1 0 0,-1 0 0 0 0,1 0 1 0 0,0 0-1 0 0,0 0 1 0 0,0 0-1 0 0,0-1 0 0 0,1 1 1 0 0,-1-1-1 0 0,0 0 0 0 0,1 0 1 0 0,-1 0-1 0 0,0-1 1 0 0,1 1-1 0 0,-1-1 0 0 0,1 0 1 0 0,-1 0-1 0 0,1 0 0 0 0,-1 0 1 0 0,1-1-1 0 0,6-1 0 0 0,-5 1-1 0 0,0-1-1 0 0,0 0 1 0 0,-1 0-1 0 0,1-1 0 0 0,-1 0 1 0 0,1 1-1 0 0,-1-1 0 0 0,0-1 1 0 0,0 1-1 0 0,0 0 0 0 0,-1-1 1 0 0,1 0-1 0 0,-1 0 1 0 0,4-7-1 0 0,-3 5-19 0 0,-1 0 1 0 0,0-1-1 0 0,-1 0 1 0 0,1 0-1 0 0,-1 0 0 0 0,-1 0 1 0 0,1 0-1 0 0,-1 0 1 0 0,0-13-1 0 0,-1 8-34 0 0,0 0-1 0 0,0 0 0 0 0,-4-16 1 0 0,3 24-9 0 0,1 1 1 0 0,-1-1-1 0 0,0 1 1 0 0,-1-1 0 0 0,1 1-1 0 0,0 0 1 0 0,-1-1-1 0 0,0 1 1 0 0,0 0-1 0 0,0 0 1 0 0,0 0-1 0 0,0 1 1 0 0,0-1 0 0 0,-1 0-1 0 0,-4-3 1 0 0,7 6 26 0 0,0 0 0 0 0,0 0 1 0 0,-1-1-1 0 0,1 1 0 0 0,0 0 1 0 0,0 0-1 0 0,0 0 0 0 0,-1 0 1 0 0,1 0-1 0 0,0-1 0 0 0,-1 1 1 0 0,1 0-1 0 0,0 0 0 0 0,0 0 1 0 0,-1 0-1 0 0,1 0 0 0 0,0 0 1 0 0,0 0-1 0 0,-1 0 0 0 0,1 0 1 0 0,0 0-1 0 0,-1 0 0 0 0,1 0 1 0 0,0 0-1 0 0,0 0 0 0 0,-1 1 1 0 0,1-1-1 0 0,0 0 0 0 0,0 0 1 0 0,-1 0-1 0 0,1 0 0 0 0,0 0 1 0 0,0 0-1 0 0,0 1 0 0 0,-1-1 1 0 0,1 0-1 0 0,-1 1-2 0 0,1 0-1 0 0,-1 0 1 0 0,1 1 0 0 0,-1-1 0 0 0,1 0-1 0 0,0 0 1 0 0,-1 0 0 0 0,1 0 0 0 0,0 2-1 0 0,0 27 19 0 0,4-3 217 0 0,1 1 1 0 0,1-1-1 0 0,15 40 0 0 0,-19-64-193 0 0,-1 1-1 0 0,1-1 0 0 0,0 1 1 0 0,0-1-1 0 0,0 1 0 0 0,0-1 1 0 0,1 0-1 0 0,-1 0 0 0 0,1 0 1 0 0,0 0-1 0 0,3 2 0 0 0,-5-4-9 0 0,0 0-1 0 0,1 0 1 0 0,-1-1 0 0 0,0 1-1 0 0,1 0 1 0 0,-1-1-1 0 0,0 0 1 0 0,1 1 0 0 0,-1-1-1 0 0,1 0 1 0 0,-1 1-1 0 0,1-1 1 0 0,-1 0-1 0 0,1 0 1 0 0,-1 0 0 0 0,1 0-1 0 0,-1-1 1 0 0,1 1-1 0 0,-1 0 1 0 0,0-1 0 0 0,1 1-1 0 0,-1 0 1 0 0,1-1-1 0 0,-1 0 1 0 0,0 1-1 0 0,1-1 1 0 0,-1 0 0 0 0,0 0-1 0 0,0 0 1 0 0,0 0-1 0 0,0 0 1 0 0,2-2 0 0 0,-1 1-15 0 0,0 0 0 0 0,0 0 0 0 0,0 0 1 0 0,-1 0-1 0 0,1-1 0 0 0,0 1 1 0 0,-1-1-1 0 0,0 1 0 0 0,0-1 0 0 0,0 1 1 0 0,0-1-1 0 0,0 0 0 0 0,0 0 0 0 0,-1 1 1 0 0,1-1-1 0 0,-1 0 0 0 0,0 0 1 0 0,0 0-1 0 0,0 0 0 0 0,0 1 0 0 0,0-1 1 0 0,-1 0-1 0 0,-1-4 0 0 0,-1-6 82 0 0,3 12-65 0 0,0-1 0 0 0,0 1 0 0 0,-1-1 1 0 0,1 1-1 0 0,-1-1 0 0 0,1 1 0 0 0,-1-1 0 0 0,1 1 1 0 0,-3-3-1 0 0,2 3-145 0 0,0 5 36 0 0,3 10-9 0 0,5 17 81 0 0,-1-18 20 0 0,9 16 0 0 0,-2-6-627 0 0,-13-22 500 0 0,1-1 1 0 0,-1 0-1 0 0,1 0 0 0 0,-1 1 1 0 0,0-1-1 0 0,1 0 1 0 0,-1 0-1 0 0,1 0 0 0 0,-1 1 1 0 0,1-1-1 0 0,-1 0 0 0 0,1 0 1 0 0,0 0-1 0 0,-1 0 0 0 0,1 0 1 0 0,-1 0-1 0 0,1 0 0 0 0,-1 0 1 0 0,1 0-1 0 0,-1 0 0 0 0,1 0 1 0 0,-1-1-1 0 0,1 1 1 0 0,-1 0-1 0 0,1 0 0 0 0,-1 0 1 0 0,1-1-1 0 0,-1 1 0 0 0,1-1 1 0 0,3 0-641 0 0,2-1 511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 4169 0 0,'0'-1'299'0'0,"-1"0"1"0"0,1 0 0 0 0,0 1-1 0 0,0-1 1 0 0,-1 0-1 0 0,1 0 1 0 0,0 0 0 0 0,-1 1-1 0 0,1-1 1 0 0,-1 0-1 0 0,1 0 1 0 0,-1 1 0 0 0,0-1-1 0 0,1 0 1 0 0,-1 1-1 0 0,0-1 1 0 0,1 0 0 0 0,-2 0-1 0 0,-8-9 2169 0 0,10 10-2485 0 0,0 0-1 0 0,0 0 0 0 0,0 0 1 0 0,0 0-1 0 0,0 0 1 0 0,0 0-1 0 0,0 0 0 0 0,0 0 1 0 0,0 0-1 0 0,0 0 0 0 0,0 0 1 0 0,0 0-1 0 0,0 0 0 0 0,0 0 1 0 0,0-1-1 0 0,0 1 1 0 0,0 0-1 0 0,0 0 0 0 0,0 0 1 0 0,0 0-1 0 0,0 0 0 0 0,0 0 1 0 0,0 0-1 0 0,0 0 1 0 0,0 0-1 0 0,0 0 0 0 0,1 0 1 0 0,-1 0-1 0 0,0 0 0 0 0,0 0 1 0 0,0 0-1 0 0,0 0 0 0 0,0 0 1 0 0,0 0-1 0 0,0 0 1 0 0,0-1-1 0 0,0 1 0 0 0,0 0 1 0 0,0 0-1 0 0,0 0 0 0 0,0 0 1 0 0,0 0-1 0 0,0 0 1 0 0,0 0-1 0 0,0 0 0 0 0,0 0 1 0 0,1 0-1 0 0,-1 0 0 0 0,0 0 1 0 0,0 0-1 0 0,0 0 0 0 0,0 0 1 0 0,0 0-1 0 0,0 0 1 0 0,0 0-1 0 0,0 0 0 0 0,0 0 1 0 0,0 0-1 0 0,0 0 0 0 0,7 2-1263 0 0,6 3-707 0 0,-5-1 1796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43 187 2489 0 0,'0'2'315'0'0,"0"0"0"0"0,0 0 0 0 0,-1 0 0 0 0,1 0 0 0 0,1 0 0 0 0,-1 0 0 0 0,0 0 0 0 0,0 0 0 0 0,1 0 0 0 0,-1 0 0 0 0,1 0 0 0 0,-1-1 0 0 0,2 3 0 0 0,14 25 967 0 0,-11-20-562 0 0,-1-2-340 0 0,0 0 1 0 0,1 0-1 0 0,-1-1 1 0 0,1 0-1 0 0,1 1 1 0 0,-1-2 0 0 0,13 11 2860 0 0,-33-24-1091 0 0,9 3-1970 0 0,0-1 0 0 0,0 1 0 0 0,0-2 0 0 0,1 1 1 0 0,0 0-1 0 0,-8-15 0 0 0,4 4 125 0 0,-13-33 0 0 0,4-3-139 0 0,17 47-184 0 0,-1 1 0 0 0,0-1-1 0 0,1 0 1 0 0,-1-9 0 0 0,2 12-27 0 0,0 1 0 0 0,0-1 0 0 0,0 1 1 0 0,0-1-1 0 0,1 1 0 0 0,-1-1 0 0 0,1 1 0 0 0,-1-1 1 0 0,1 1-1 0 0,0 0 0 0 0,0-1 0 0 0,0 1 0 0 0,1-3 1 0 0,0 2-27 0 0,1 1 1 0 0,-1-1 0 0 0,1 0 0 0 0,-1 1-1 0 0,1-1 1 0 0,0 1 0 0 0,0 0 0 0 0,0 0-1 0 0,0 0 1 0 0,0 0 0 0 0,0 0 0 0 0,1 1-1 0 0,-1 0 1 0 0,6-2 0 0 0,18-4-2543 0 0,-1 2 1 0 0,44-3-1 0 0,-60 7 1588 0 0,10-1-2548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5801 0 0,'0'0'118'0'0,"-1"1"0"0"0,1-1-1 0 0,0 0 1 0 0,0 0 0 0 0,-1 0 0 0 0,1 0-1 0 0,0 0 1 0 0,0 0 0 0 0,-1 0-1 0 0,1 0 1 0 0,0 1 0 0 0,0-1 0 0 0,-1 0-1 0 0,1 0 1 0 0,0 0 0 0 0,0 0 0 0 0,0 1-1 0 0,-1-1 1 0 0,1 0 0 0 0,0 0-1 0 0,0 1 1 0 0,0-1 0 0 0,0 0 0 0 0,0 0-1 0 0,0 1 1 0 0,-1-1 0 0 0,1 0-1 0 0,0 1 1 0 0,-1 11 955 0 0,3 12-483 0 0,19 145 923 0 0,-12-113-1319 0 0,-7-51-196 0 0,-1-2-2068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8114 0 0,'2'-1'124'0'0,"0"0"0"0"0,1 0-1 0 0,-1 1 1 0 0,0-1 0 0 0,1 1 0 0 0,-1-1 0 0 0,0 1 0 0 0,1 0 0 0 0,-1 0 0 0 0,0 0 0 0 0,5 1 0 0 0,1-1 244 0 0,114-1 1938 0 0,-65 2-2636 0 0,68 11 1 0 0,-120-11-526 0 0,-1 0 1 0 0,1 0 0 0 0,0 0 0 0 0,6 3-1 0 0,-3 1-632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97 3617 0 0,'0'2'202'0'0,"1"0"-1"0"0,-1 0 1 0 0,1 0 0 0 0,-1 0 0 0 0,1 0 0 0 0,0 0-1 0 0,0 0 1 0 0,0-1 0 0 0,0 1 0 0 0,0 0-1 0 0,0-1 1 0 0,0 1 0 0 0,1 0 0 0 0,-1-1 0 0 0,1 0-1 0 0,2 3 1 0 0,-1-2 21 0 0,0-1 1 0 0,0 1-1 0 0,0-1 0 0 0,0 1 0 0 0,0-1 1 0 0,1 0-1 0 0,-1 0 0 0 0,0 0 0 0 0,5 0 1 0 0,-2 0 12 0 0,1-1 1 0 0,0 0-1 0 0,-1 0 1 0 0,1-1-1 0 0,-1 1 1 0 0,1-1 0 0 0,-1-1-1 0 0,1 1 1 0 0,11-6-1 0 0,-16 7-160 0 0,-1-1 0 0 0,1 0 0 0 0,0 0 0 0 0,-1 0 0 0 0,1 0 0 0 0,-1 0 0 0 0,1 0 0 0 0,-1 0 0 0 0,1-1 0 0 0,-1 1 0 0 0,0-1 0 0 0,0 1 0 0 0,1-1 0 0 0,-1 1 0 0 0,0-1 0 0 0,-1 1 0 0 0,1-1 0 0 0,0 0 0 0 0,0 0 0 0 0,-1 1 0 0 0,1-1 0 0 0,-1 0 0 0 0,1 0 0 0 0,-1 0 0 0 0,0 0 0 0 0,0 0 0 0 0,0 1 0 0 0,0-1 0 0 0,0-4 0 0 0,-1 2 63 0 0,0 0 0 0 0,-1 0-1 0 0,1 0 1 0 0,-1 1 0 0 0,1-1-1 0 0,-1 0 1 0 0,0 1 0 0 0,0-1 0 0 0,-1 1-1 0 0,1 0 1 0 0,-1 0 0 0 0,0 0 0 0 0,-3-3-1 0 0,2 2-217 0 0,0 1-1 0 0,-1 0 0 0 0,1 0 0 0 0,-1 0 1 0 0,0 1-1 0 0,0-1 0 0 0,0 1 0 0 0,0 0 1 0 0,-11-2-1 0 0,14 4-46 0 0,-1-1 0 0 0,0 1-1 0 0,1 0 1 0 0,-1-1 0 0 0,0 1 0 0 0,1 0-1 0 0,-1 1 1 0 0,0-1 0 0 0,1 0 0 0 0,-1 1 0 0 0,0 0-1 0 0,1-1 1 0 0,-1 1 0 0 0,1 0 0 0 0,-1 0 0 0 0,1 1-1 0 0,-1-1 1 0 0,1 0 0 0 0,0 1 0 0 0,0-1 0 0 0,-4 5-1 0 0,3-3-756 0 0,1 0 0 0 0,0 0-1 0 0,0 0 1 0 0,0 1 0 0 0,-3 5-1 0 0,4-1-2644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3353 0 0,'2'7'640'0'0,"1"0"1"0"0,0 0-1 0 0,0 0 1 0 0,1 0-1 0 0,0-1 1 0 0,0 1-1 0 0,9 9 0 0 0,-9-12 1763 0 0,-12-13-1117 0 0,3 6-1199 0 0,0-1-1 0 0,0 0 0 0 0,0 0 1 0 0,1-1-1 0 0,-1 1 0 0 0,1-1 1 0 0,0 0-1 0 0,1 0 0 0 0,-1 0 1 0 0,1 0-1 0 0,0-1 0 0 0,0 0 1 0 0,1 1-1 0 0,-1-1 1 0 0,-2-12-1 0 0,4 13-25 0 0,1 4-76 0 0,-1 0 0 0 0,1 0 0 0 0,-1 0 0 0 0,1 0 0 0 0,0 0 0 0 0,0 0 0 0 0,0 0 0 0 0,0 0 0 0 0,0 0 0 0 0,0 0 0 0 0,0 0 0 0 0,0 0 0 0 0,0 0 0 0 0,0 0 0 0 0,0 0 0 0 0,0 0 0 0 0,1 0 0 0 0,-1 0 0 0 0,1 0 0 0 0,-1 0 0 0 0,0 0 0 0 0,1 0 0 0 0,0 0 0 0 0,-1 0 0 0 0,1 1 0 0 0,-1-1 0 0 0,1 0 0 0 0,0 0 0 0 0,0 1 0 0 0,-1-1 0 0 0,1 0 0 0 0,2 0 0 0 0,1-2-83 0 0,0 1 0 0 0,1-1 0 0 0,-1 1 0 0 0,1 0 0 0 0,0 1-1 0 0,8-3 1 0 0,14-5-686 0 0,-21 7 239 0 0,0 0-1 0 0,1 0 0 0 0,-1 1 1 0 0,12-1-1 0 0,-5 0-2391 0 0,-8 1 129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3033 0 0,'7'23'5165'0'0,"-2"15"-2854"0"0,1-2-1666 0 0,7 33-418 0 0,-13-69-329 0 0,0 1 0 0 0,0-1 0 0 0,0 0 0 0 0,0 1 0 0 0,0-1 0 0 0,1 0 0 0 0,-1 1 0 0 0,0-1 0 0 0,0 1 0 0 0,0-1 0 0 0,1 0 0 0 0,-1 1 0 0 0,0-1 0 0 0,0 0 0 0 0,1 0 0 0 0,-1 1 0 0 0,0-1 0 0 0,1 0 0 0 0,-1 0 0 0 0,0 1 0 0 0,1-1 0 0 0,-1 0 0 0 0,0 0 0 0 0,1 1 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 3953 0 0,'-17'-27'4783'0'0,"13"21"-4369"0"0,2-1-1 0 0,-1 1 0 0 0,1-1 0 0 0,-3-12 0 0 0,5 18-479 0 0,2 2-601 0 0,0 0 237 0 0,-1 0 1 0 0,1 0 0 0 0,0 0-1 0 0,0 0 1 0 0,0 0-1 0 0,-1 1 1 0 0,3 1-1 0 0,0 2-2034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5377 0 0,'1'8'1189'0'0,"-1"1"-1"0"0,1-1 1 0 0,3 11-1 0 0,-2-12-1005 0 0,0 0 0 0 0,0 0 0 0 0,1 1 0 0 0,0-2 0 0 0,0 1 0 0 0,1 0 0 0 0,0-1 0 0 0,0 1 0 0 0,0-1 0 0 0,1 0 0 0 0,10 10 0 0 0,-15-22 3005 0 0,-4-17-3132 0 0,2 14 66 0 0,2 3-167 0 0,-1 1 0 0 0,1-1 0 0 0,0 1 0 0 0,0-1 0 0 0,0 1 0 0 0,1-1 0 0 0,0 1 0 0 0,0 0 1 0 0,1-1-1 0 0,2-7 0 0 0,-3 11 23 0 0,0-1 0 0 0,0 1 0 0 0,1 0-1 0 0,-1 0 1 0 0,0 0 0 0 0,1-1 0 0 0,-1 1 0 0 0,1 1 0 0 0,0-1 0 0 0,0 0 0 0 0,0 0 0 0 0,0 1 0 0 0,0-1 0 0 0,0 1 0 0 0,0 0 0 0 0,0-1 0 0 0,1 1 0 0 0,-1 0 0 0 0,0 0-1 0 0,1 0 1 0 0,-1 1 0 0 0,1-1 0 0 0,-1 1 0 0 0,6-1 0 0 0,-6 1 18 0 0,0 0 1 0 0,1 0-1 0 0,-1 0 0 0 0,0 1 1 0 0,1-1-1 0 0,-1 1 0 0 0,0 0 0 0 0,0-1 1 0 0,1 1-1 0 0,-1 0 0 0 0,0 0 1 0 0,0 1-1 0 0,0-1 0 0 0,0 0 0 0 0,0 1 1 0 0,0-1-1 0 0,1 3 0 0 0,-1-2 6 0 0,1 1-1 0 0,-1-1 1 0 0,-1 1 0 0 0,1-1-1 0 0,0 1 1 0 0,-1 0-1 0 0,1 0 1 0 0,-1 0-1 0 0,0 0 1 0 0,0 0 0 0 0,1 6-1 0 0,12 47-337 0 0,-13-55 180 0 0,-1 0-1 0 0,0 1 0 0 0,0-1 1 0 0,1 0-1 0 0,-1 0 1 0 0,1 0-1 0 0,-1 0 1 0 0,1 0-1 0 0,-1 0 1 0 0,1 0-1 0 0,0 0 0 0 0,-1 0 1 0 0,2 1-1 0 0,10 5-8937 0 0,-8-5 8606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3633 0 0,'75'4'5710'0'0,"-72"-4"-5455"0"0,-1 0 0 0 0,0 0 0 0 0,1 0-1 0 0,-1 0 1 0 0,0-1 0 0 0,0 1-1 0 0,1-1 1 0 0,-1 1 0 0 0,0-1 0 0 0,0 0-1 0 0,0 0 1 0 0,0 0 0 0 0,0 0 0 0 0,0 0-1 0 0,3-2 1 0 0,-3 1-48 0 0,-1 1 0 0 0,0 0 0 0 0,0-1-1 0 0,0 1 1 0 0,0-1 0 0 0,0 0 0 0 0,0 1 0 0 0,-1-1-1 0 0,1 1 1 0 0,0-1 0 0 0,-1 0 0 0 0,1 0 0 0 0,-1 1 0 0 0,0-1-1 0 0,0 0 1 0 0,1 0 0 0 0,-1 0 0 0 0,0 1 0 0 0,-1-1 0 0 0,1-3-1 0 0,-1-1 26 0 0,0-1-1 0 0,-1 0 0 0 0,0 1 0 0 0,0-1 0 0 0,0 1 0 0 0,-1 0 0 0 0,0-1 0 0 0,0 1 1 0 0,-1 1-1 0 0,1-1 0 0 0,-7-7 0 0 0,8 10-342 0 0,-1 1 0 0 0,1-1 0 0 0,-1 1-1 0 0,0 0 1 0 0,1-1 0 0 0,-1 1 0 0 0,0 0 0 0 0,0 1 0 0 0,-1-1 0 0 0,1 0 0 0 0,0 1 0 0 0,0 0-1 0 0,-1 0 1 0 0,1 0 0 0 0,-1 0 0 0 0,1 1 0 0 0,-1-1 0 0 0,1 1 0 0 0,-1 0 0 0 0,1 0-1 0 0,-1 0 1 0 0,0 0 0 0 0,-4 1 0 0 0,4 0-187 0 0,-1 0 0 0 0,0 1 0 0 0,1-1 0 0 0,-1 1 0 0 0,1 0 0 0 0,0 0-1 0 0,0 1 1 0 0,-1-1 0 0 0,-5 6 0 0 0,7-6-288 0 0,1 1 1 0 0,-1 0-1 0 0,1 0 0 0 0,-1-1 1 0 0,1 2-1 0 0,0-1 0 0 0,0 0 0 0 0,-1 5 1 0 0,-1 4-2839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49 6841 0 0,'0'-1'323'0'0,"0"0"0"0"0,1 0 0 0 0,-1 0-1 0 0,0 0 1 0 0,0 0 0 0 0,0 0 0 0 0,0-1-1 0 0,0 1 1 0 0,0 0 0 0 0,0 0-1 0 0,0 0 1 0 0,0 0 0 0 0,0 0 0 0 0,-1 0-1 0 0,1 0 1 0 0,0 0 0 0 0,-1 0-1 0 0,1 0 1 0 0,-1 0 0 0 0,1 0 0 0 0,-1 0-1 0 0,0 1 1 0 0,1-1 0 0 0,-1 0 0 0 0,0 0-1 0 0,0 0 1 0 0,-1-2-84 0 0,0 2 0 0 0,-1-1 0 0 0,1 0 0 0 0,0 0 0 0 0,0 1-1 0 0,-1-1 1 0 0,1 1 0 0 0,-5-2 0 0 0,1 1-272 0 0,1 1 0 0 0,0 1 0 0 0,0-1 0 0 0,0 1 0 0 0,0 0 0 0 0,-1 0-1 0 0,1 0 1 0 0,0 1 0 0 0,0 0 0 0 0,0 0 0 0 0,0 0 0 0 0,0 1 0 0 0,0-1 0 0 0,0 1 0 0 0,-6 4 0 0 0,5-3-34 0 0,1 0 0 0 0,0 0 0 0 0,0 0 1 0 0,0 1-1 0 0,0 0 0 0 0,1 0 0 0 0,-1 0 0 0 0,1 0 1 0 0,0 1-1 0 0,0-1 0 0 0,1 1 0 0 0,0 0 1 0 0,-4 6-1 0 0,6-7 57 0 0,0-1 0 0 0,1 0-1 0 0,-1 1 1 0 0,0-1 0 0 0,1 1 0 0 0,0 0 0 0 0,0-1 0 0 0,0 1 0 0 0,0-1 0 0 0,1 1 0 0 0,-1-1 0 0 0,1 1-1 0 0,2 5 1 0 0,0 1-15 0 0,0-1 0 0 0,1-1 0 0 0,9 17 0 0 0,-10-20 18 0 0,1-1-1 0 0,-1 1 0 0 0,0 0 0 0 0,1-1 0 0 0,0 0 1 0 0,0 0-1 0 0,0 0 0 0 0,1-1 0 0 0,-1 1 0 0 0,1-1 1 0 0,0 0-1 0 0,0 0 0 0 0,0-1 0 0 0,0 1 0 0 0,0-1 1 0 0,1-1-1 0 0,-1 1 0 0 0,1 0 0 0 0,-1-1 0 0 0,1 0 1 0 0,0-1-1 0 0,-1 1 0 0 0,1-1 0 0 0,0 0 0 0 0,-1-1 0 0 0,1 1 1 0 0,0-1-1 0 0,-1 0 0 0 0,1 0 0 0 0,-1-1 0 0 0,1 0 1 0 0,-1 0-1 0 0,8-4 0 0 0,-7 2 4 0 0,0 1-1 0 0,0-1 1 0 0,-1-1 0 0 0,5-4 260 0 0,-10 9-327 0 0,0 0 61 0 0,0 0 1 0 0,0 0-1 0 0,0 0 1 0 0,0 0-1 0 0,0 1 1 0 0,-1-1-1 0 0,1 0 0 0 0,0 0 1 0 0,0 0-1 0 0,0 0 1 0 0,0 0-1 0 0,0 0 1 0 0,0 0-1 0 0,0 1 1 0 0,0-1-1 0 0,-1 0 1 0 0,1 0-1 0 0,0 0 0 0 0,0 0 1 0 0,0 0-1 0 0,0 0 1 0 0,0 1-1 0 0,0-1 1 0 0,0 0-1 0 0,0 0 1 0 0,0 0-1 0 0,0 0 0 0 0,0 1 1 0 0,0-1-1 0 0,0 0 1 0 0,0 0-1 0 0,0 0 1 0 0,0 0-1 0 0,0 0 1 0 0,0 1-1 0 0,0-1 1 0 0,0 0-1 0 0,0 0 0 0 0,1 0 1 0 0,-1 0-1 0 0,0 0 1 0 0,0 0-1 0 0,0 1 1 0 0,0-1-1 0 0,0 0 1 0 0,0 0-1 0 0,0 0 0 0 0,0 0 1 0 0,1 0-1 0 0,-1 0 1 0 0,0 0-1 0 0,0 0 1 0 0,0 1-1 0 0,7 6-127 0 0,-4-5 141 0 0,1-1 1 0 0,-1 0 0 0 0,1 0-1 0 0,-1 0 1 0 0,1 0-1 0 0,0 0 1 0 0,0 0 0 0 0,-1-1-1 0 0,1 0 1 0 0,0 0 0 0 0,0 0-1 0 0,0 0 1 0 0,6-2 0 0 0,-7 2 75 0 0,-1-1-1 0 0,1 0 1 0 0,0 0 0 0 0,-1 0 0 0 0,1 0 0 0 0,-1 0 0 0 0,1 0 0 0 0,-1 0 0 0 0,1-1 0 0 0,-1 0 0 0 0,0 1-1 0 0,0-1 1 0 0,1 0 0 0 0,-1 0 0 0 0,-1 0 0 0 0,1 0 0 0 0,0 0 0 0 0,0-1 0 0 0,1-2 0 0 0,-3 4-21 0 0,1-1 0 0 0,-1 0 1 0 0,0 0-1 0 0,1 1 0 0 0,-1-1 0 0 0,0 0 1 0 0,0 0-1 0 0,0 0 0 0 0,0 1 1 0 0,-1-1-1 0 0,1 0 0 0 0,-1-2 0 0 0,-7-23 567 0 0,7 25-553 0 0,0 0-22 0 0,-1 0 0 0 0,1 0-1 0 0,0 0 1 0 0,-1 0-1 0 0,1 0 1 0 0,-1 0 0 0 0,0 1-1 0 0,0-1 1 0 0,0 0 0 0 0,1 1-1 0 0,-1 0 1 0 0,-1-1-1 0 0,1 1 1 0 0,0 0 0 0 0,0 0-1 0 0,0 0 1 0 0,-1 0 0 0 0,1 0-1 0 0,-4 0 1 0 0,2 0-169 0 0,0 0-1 0 0,0 0 1 0 0,0 1 0 0 0,0 0 0 0 0,0-1-1 0 0,-1 1 1 0 0,1 1 0 0 0,0-1 0 0 0,0 1-1 0 0,-7 1 1 0 0,9-1 14 0 0,1-1-1 0 0,-1 1 1 0 0,1-1 0 0 0,0 1-1 0 0,-1 0 1 0 0,1 0 0 0 0,0 0-1 0 0,0 0 1 0 0,-1 0 0 0 0,1 0-1 0 0,0 0 1 0 0,0 0-1 0 0,0 0 1 0 0,0 0 0 0 0,0 1-1 0 0,1-1 1 0 0,-1 0 0 0 0,0 1-1 0 0,0-1 1 0 0,1 0 0 0 0,-1 1-1 0 0,1-1 1 0 0,-1 3-1 0 0,1-2-371 0 0,0 0 0 0 0,0 0 0 0 0,0 0 0 0 0,0 0 0 0 0,0 0 0 0 0,0 0 0 0 0,1-1 0 0 0,-1 1 0 0 0,1 0 0 0 0,-1 0 0 0 0,1 0 0 0 0,0 0 0 0 0,0 0 0 0 0,0-1 0 0 0,0 1 0 0 0,0 0 0 0 0,2 2 0 0 0,2 2-1247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35 114 2024 0 0,'14'12'9061'0'0,"-26"-20"-5978"0"0,9 4-2831 0 0,-1 1 0 0 0,1 0 0 0 0,0-1 0 0 0,0 1 0 0 0,1-1 0 0 0,-1 0 0 0 0,1 0 0 0 0,0 0 0 0 0,0 0 0 0 0,-2-6 0 0 0,3 7-263 0 0,0 1 0 0 0,0-1 1 0 0,0 0-1 0 0,1 1 1 0 0,-1-1-1 0 0,1 0 1 0 0,0 0-1 0 0,0 1 1 0 0,0-1-1 0 0,0 0 1 0 0,0 0-1 0 0,1 1 1 0 0,-1-1-1 0 0,1 0 1 0 0,0 1-1 0 0,0-1 1 0 0,-1 0-1 0 0,4-3 1 0 0,-3 5-69 0 0,0-1 1 0 0,0 1-1 0 0,0 0 1 0 0,1 0-1 0 0,-1 0 0 0 0,0 0 1 0 0,1 0-1 0 0,-1 0 1 0 0,1 0-1 0 0,-1 1 1 0 0,1-1-1 0 0,-1 0 1 0 0,1 1-1 0 0,0-1 1 0 0,-1 1-1 0 0,1 0 1 0 0,2-1-1 0 0,5 0-1521 0 0,-1 1-1 0 0,11 0 1 0 0,-11 1-371 0 0,0-1-582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4377 0 0,'-1'43'6201'0'0,"1"1"-5040"0"0,-1 43-1452 0 0,2-66-3429 0 0,-1-18 3450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1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7290 0 0,'-2'4'921'0'0,"1"1"0"0"0,-1 0 0 0 0,1-1 1 0 0,-1 7-1 0 0,2-4-632 0 0,0 0 1 0 0,0 0 0 0 0,1 0-1 0 0,1 10 1 0 0,4 20 55 0 0,30 136-159 0 0,-34-168-234 0 0,0 0-1 0 0,0 1 1 0 0,1-1 0 0 0,-1 0 0 0 0,7 9-1 0 0,-8-13-113 0 0,-1 0 0 0 0,1 0 0 0 0,0 0-1 0 0,-1 0 1 0 0,1 0 0 0 0,0-1 0 0 0,0 1-1 0 0,0 0 1 0 0,0 0 0 0 0,0-1 0 0 0,0 1-1 0 0,0 0 1 0 0,0-1 0 0 0,0 1 0 0 0,0-1-1 0 0,0 1 1 0 0,0-1 0 0 0,0 0 0 0 0,0 0-1 0 0,0 1 1 0 0,1-1 0 0 0,-1 0 0 0 0,0 0-1 0 0,0 0 1 0 0,0 0 0 0 0,0 0 0 0 0,1 0-1 0 0,-1 0 1 0 0,0-1 0 0 0,0 1 0 0 0,0 0-1 0 0,0-1 1 0 0,0 1 0 0 0,0-1 0 0 0,2 0-1 0 0,6-5-956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1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2385 0 0,'0'1'247'0'0,"-1"0"0"0"0,1 0 0 0 0,-1 0 1 0 0,1 0-1 0 0,-1 0 0 0 0,1 0 0 0 0,0 0 1 0 0,-1 1-1 0 0,1-1 0 0 0,0 0 0 0 0,0 0 1 0 0,0 0-1 0 0,0 0 0 0 0,0 0 1 0 0,0 1-1 0 0,0-1 0 0 0,1 2 0 0 0,0-1-62 0 0,0 0-1 0 0,0 0 1 0 0,0 0 0 0 0,0 1-1 0 0,0-2 1 0 0,0 1-1 0 0,1 0 1 0 0,2 3-1 0 0,-1-2 26 0 0,0 0 0 0 0,0 0-1 0 0,0 0 1 0 0,1-1 0 0 0,-1 1-1 0 0,1-1 1 0 0,0 0 0 0 0,0 0-1 0 0,5 1 1 0 0,-4-1 54 0 0,1-1 0 0 0,-1 0 0 0 0,1 0-1 0 0,0-1 1 0 0,-1 0 0 0 0,1 0 0 0 0,0 0 0 0 0,-1 0 0 0 0,1-1 0 0 0,0 0 0 0 0,-1 0 0 0 0,9-4-1 0 0,-13 5-132 0 0,1-1 0 0 0,0 0 0 0 0,0 0 0 0 0,0 0 0 0 0,0 0 0 0 0,-1 0 0 0 0,1 0 0 0 0,-1-1 0 0 0,1 1 0 0 0,-1-1 0 0 0,1 1 0 0 0,-1-1 0 0 0,0 1 0 0 0,0-1 0 0 0,1 0 0 0 0,-1 1 0 0 0,0-1 0 0 0,-1 0 0 0 0,1 0 0 0 0,0 0 0 0 0,0 0 0 0 0,-1 0 0 0 0,1 0 0 0 0,-1 0 0 0 0,0 0 0 0 0,0 0 0 0 0,0 0 0 0 0,0 0 0 0 0,0 0 0 0 0,0 0 0 0 0,0 0 0 0 0,0 0 0 0 0,-1 0 0 0 0,1 0 0 0 0,-1 0 0 0 0,0 0 0 0 0,-1-2 0 0 0,1 0 56 0 0,-1-1-1 0 0,0 1 0 0 0,0 0 1 0 0,0 0-1 0 0,0 0 0 0 0,-1 0 0 0 0,0 1 1 0 0,0-1-1 0 0,0 1 0 0 0,0-1 1 0 0,0 1-1 0 0,-1 0 0 0 0,0 0 1 0 0,1 1-1 0 0,-8-4 0 0 0,8 4-337 0 0,0 1 0 0 0,-1-1-1 0 0,1 1 1 0 0,0 0 0 0 0,-1 1-1 0 0,1-1 1 0 0,-1 1 0 0 0,0-1 0 0 0,1 1-1 0 0,-1 0 1 0 0,1 0 0 0 0,-1 1 0 0 0,1-1-1 0 0,-1 1 1 0 0,1 0 0 0 0,-1-1-1 0 0,1 2 1 0 0,-1-1 0 0 0,1 0 0 0 0,-5 3-1 0 0,5-2-186 0 0,0-1-1 0 0,1 1 1 0 0,-1 0-1 0 0,1 0 0 0 0,-1 0 1 0 0,1 0-1 0 0,-3 3 1 0 0,0 2-1668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3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 3937 0 0,'-1'0'213'0'0,"1"0"0"0"0,-1 0 0 0 0,1 0 1 0 0,-1 0-1 0 0,1 0 0 0 0,0 0 0 0 0,-1 1 0 0 0,1-1 0 0 0,-1 0 1 0 0,1 0-1 0 0,0 0 0 0 0,-1 0 0 0 0,1 1 0 0 0,0-1 0 0 0,-1 0 1 0 0,1 0-1 0 0,0 1 0 0 0,-1-1 0 0 0,1 0 0 0 0,0 0 0 0 0,-1 1 1 0 0,1-1-1 0 0,0 0 0 0 0,0 1 0 0 0,-1-1 0 0 0,1 1 0 0 0,-1 1 10 0 0,1-1 0 0 0,0 1 0 0 0,-1-1 0 0 0,1 1 0 0 0,0-1 0 0 0,0 1 0 0 0,0 2 0 0 0,1 4-242 0 0,0 0-1 0 0,2 9 1 0 0,-2-13 457 0 0,20 76 753 0 0,7 36-547 0 0,-20-92-215 0 0,-6-19 416 0 0,-7-16-59 0 0,-13-32-579 0 0,8 15-164 0 0,1 5-79 0 0,-10-38 0 0 0,17 49 3 0 0,-1-1 0 0 0,2 0 0 0 0,0 1 1 0 0,1-26-1 0 0,0 36 23 0 0,0 0 1 0 0,1 0 0 0 0,-1 0-1 0 0,1-1 1 0 0,-1 1 0 0 0,1 0 0 0 0,0 0-1 0 0,0 0 1 0 0,0 0 0 0 0,0 0-1 0 0,0 0 1 0 0,1 0 0 0 0,-1 0-1 0 0,1 0 1 0 0,-1 1 0 0 0,1-1-1 0 0,0 0 1 0 0,0 1 0 0 0,-1 0-1 0 0,1-1 1 0 0,0 1 0 0 0,0 0 0 0 0,0 0-1 0 0,1 0 1 0 0,-1 0 0 0 0,0 0-1 0 0,0 0 1 0 0,1 1 0 0 0,-1-1-1 0 0,0 1 1 0 0,5-1 0 0 0,-2 1 25 0 0,0-1 0 0 0,0 1 0 0 0,0 1 0 0 0,-1-1 0 0 0,1 1 0 0 0,0 0 1 0 0,0 0-1 0 0,-1 0 0 0 0,1 0 0 0 0,-1 1 0 0 0,1 0 0 0 0,-1 0 0 0 0,0 0 0 0 0,0 0 1 0 0,5 4-1 0 0,-5-3 14 0 0,0 0 0 0 0,-1 0 0 0 0,1 0 0 0 0,-1 1-1 0 0,0-1 1 0 0,0 1 0 0 0,0 0 0 0 0,0 0 0 0 0,-1 0 0 0 0,0 0 0 0 0,0 1 0 0 0,0-1 0 0 0,1 6 0 0 0,-2-8 16 0 0,-1 1 0 0 0,1 0-1 0 0,-1 0 1 0 0,0 0 0 0 0,0 0 0 0 0,0 0 0 0 0,-1 0-1 0 0,1 0 1 0 0,-1 0 0 0 0,0-1 0 0 0,1 1-1 0 0,-1 0 1 0 0,-1 0 0 0 0,1-1 0 0 0,0 1 0 0 0,-1 0-1 0 0,1-1 1 0 0,-1 1 0 0 0,0-1 0 0 0,0 0-1 0 0,0 0 1 0 0,-2 3 0 0 0,0-2-28 0 0,-1 1 0 0 0,1-1-1 0 0,-1 0 1 0 0,0 0 0 0 0,1 0 0 0 0,-2 0-1 0 0,1-1 1 0 0,0 0 0 0 0,0 0 0 0 0,-1 0 0 0 0,1 0-1 0 0,-1-1 1 0 0,1 0 0 0 0,-9 0 0 0 0,40-2-1017 0 0,34-1 755 0 0,-54 2 225 0 0,0 0 0 0 0,-1 1 1 0 0,1 0-1 0 0,0 0 0 0 0,-1 0 0 0 0,1 1 0 0 0,-1-1 0 0 0,8 5 0 0 0,-10-5 33 0 0,0 1 0 0 0,0 1-1 0 0,0-1 1 0 0,-1 0-1 0 0,1 1 1 0 0,-1-1 0 0 0,1 1-1 0 0,-1 0 1 0 0,0-1-1 0 0,0 1 1 0 0,-1 0-1 0 0,1 0 1 0 0,2 6 0 0 0,-3-6 90 0 0,0 0 1 0 0,0 0-1 0 0,0 0 1 0 0,-1 0-1 0 0,1 0 1 0 0,-1 0-1 0 0,0 0 1 0 0,0 0-1 0 0,0 0 1 0 0,0 0-1 0 0,-1-1 1 0 0,1 1-1 0 0,-1 0 1 0 0,1 0-1 0 0,-1 0 1 0 0,-2 3 0 0 0,2-4-40 0 0,0 0 1 0 0,-1 0 0 0 0,1-1-1 0 0,-1 1 1 0 0,0 0 0 0 0,1-1 0 0 0,-1 1-1 0 0,0-1 1 0 0,0 0 0 0 0,0 1-1 0 0,0-1 1 0 0,0 0 0 0 0,0 0 0 0 0,0 0-1 0 0,0-1 1 0 0,-1 1 0 0 0,-2 0-1 0 0,-2 1-66 0 0,0-1-1 0 0,0 0 1 0 0,-1 0-1 0 0,-7-1 0 0 0,11 0-196 0 0,0 0-1 0 0,0-1 1 0 0,0 0-1 0 0,0 1 0 0 0,1-1 1 0 0,-1 0-1 0 0,0-1 0 0 0,1 1 1 0 0,-1-1-1 0 0,-3-1 1 0 0,5 1-298 0 0,0 1 1 0 0,0 0 0 0 0,0-1 0 0 0,0 1 0 0 0,1-1 0 0 0,-1 0-1 0 0,-2-3 1 0 0,3 4-143 0 0,0 0 0 0 0,1 0-1 0 0,-1-1 1 0 0,0 1 0 0 0,1 0-1 0 0,-1-1 1 0 0,1 1 0 0 0,0 0-1 0 0,-1-1 1 0 0,1 1 0 0 0,0-1-1 0 0,0-2 1 0 0,0-3 114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3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6121 0 0,'0'0'103'0'0,"0"1"-1"0"0,0-1 0 0 0,0 1 1 0 0,0-1-1 0 0,0 1 0 0 0,0-1 1 0 0,0 1-1 0 0,0-1 0 0 0,0 1 1 0 0,0-1-1 0 0,1 0 0 0 0,-1 1 1 0 0,0-1-1 0 0,0 1 0 0 0,1-1 1 0 0,-1 0-1 0 0,0 1 0 0 0,0-1 1 0 0,1 0-1 0 0,-1 1 0 0 0,0-1 1 0 0,1 0-1 0 0,-1 1 0 0 0,1-1 1 0 0,-1 0-1 0 0,0 0 0 0 0,2 1 1 0 0,-1-1 10 0 0,0 0 0 0 0,0 1 0 0 0,0-1 0 0 0,0 0 0 0 0,1 0 1 0 0,-1 0-1 0 0,0 0 0 0 0,0 0 0 0 0,0 0 0 0 0,3-1 0 0 0,1 0 162 0 0,0-1 1 0 0,0 0-1 0 0,10-4 0 0 0,-12 4-147 0 0,0 0 1 0 0,1-1 0 0 0,-1 1-1 0 0,0 0 1 0 0,0-1-1 0 0,-1 0 1 0 0,1 0-1 0 0,0 0 1 0 0,-1 0 0 0 0,0 0-1 0 0,0 0 1 0 0,2-4-1 0 0,-3 5-94 0 0,-1 1-1 0 0,1 0 1 0 0,-1 0-1 0 0,1-1 0 0 0,-1 1 1 0 0,0 0-1 0 0,1 0 0 0 0,-1-1 1 0 0,0 1-1 0 0,0 0 1 0 0,0-1-1 0 0,0 1 0 0 0,0 0 1 0 0,-1 0-1 0 0,1-1 1 0 0,0 1-1 0 0,-1 0 0 0 0,1-1 1 0 0,-1 1-1 0 0,1 0 1 0 0,-1 0-1 0 0,1 0 0 0 0,-1 0 1 0 0,0-1-1 0 0,0 1 1 0 0,1 0-1 0 0,-1 0 0 0 0,0 0 1 0 0,0 1-1 0 0,0-1 1 0 0,0 0-1 0 0,-1 0 0 0 0,1 0 1 0 0,0 1-1 0 0,0-1 1 0 0,0 0-1 0 0,-3 0 0 0 0,2 0-57 0 0,1 1 0 0 0,-1-1 0 0 0,0 1-1 0 0,0-1 1 0 0,0 1 0 0 0,0 0 0 0 0,0-1-1 0 0,0 1 1 0 0,1 0 0 0 0,-1 0-1 0 0,0 0 1 0 0,0 1 0 0 0,0-1 0 0 0,0 0-1 0 0,0 1 1 0 0,0-1 0 0 0,1 1 0 0 0,-1-1-1 0 0,0 1 1 0 0,0 0 0 0 0,1 0-1 0 0,-1 0 1 0 0,0 0 0 0 0,1 0 0 0 0,-1 0-1 0 0,1 0 1 0 0,-2 2 0 0 0,0 0 48 0 0,1-1 1 0 0,0 1-1 0 0,0 0 0 0 0,0-1 0 0 0,0 1 1 0 0,0 0-1 0 0,1 0 0 0 0,-1 0 1 0 0,1 0-1 0 0,0 0 0 0 0,0 1 1 0 0,0-1-1 0 0,1 0 0 0 0,-1 4 1 0 0,1-3 23 0 0,0-1 1 0 0,0 1-1 0 0,0 0 1 0 0,1 0-1 0 0,-1 0 0 0 0,1-1 1 0 0,0 1-1 0 0,0 0 1 0 0,1-1-1 0 0,-1 1 1 0 0,5 5-1 0 0,-5-7-52 0 0,0-1-1 0 0,0 0 0 0 0,0 1 1 0 0,0-1-1 0 0,0 0 1 0 0,1 0-1 0 0,-1 0 1 0 0,0 0-1 0 0,1 0 0 0 0,-1 0 1 0 0,1 0-1 0 0,-1 0 1 0 0,1-1-1 0 0,0 1 0 0 0,-1 0 1 0 0,1-1-1 0 0,0 1 1 0 0,-1-1-1 0 0,1 0 1 0 0,0 0-1 0 0,0 1 0 0 0,-1-1 1 0 0,1 0-1 0 0,0 0 1 0 0,0-1-1 0 0,-1 1 0 0 0,1 0 1 0 0,0 0-1 0 0,1-1 1 0 0,2-1-576 0 0,0 0 1 0 0,0 0 0 0 0,0 0-1 0 0,0-1 1 0 0,-1 0 0 0 0,9-5-1 0 0,-6 2-1044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99 3161 0 0,'1'4'511'0'0,"3"49"3353"0"0,-3-47-3566 0 0,1 0 0 0 0,-1 0 0 0 0,1 0-1 0 0,0 0 1 0 0,0 0 0 0 0,5 8 0 0 0,-11-22 826 0 0,0 0 0 0 0,-5-16 1 0 0,6 13-1126 0 0,0-1 1 0 0,0 1-1 0 0,2 0 1 0 0,-1-1-1 0 0,1-15 1 0 0,1 22-38 0 0,1 0 0 0 0,-1 0 0 0 0,1 0 0 0 0,0 1 1 0 0,1-1-1 0 0,-1 0 0 0 0,1 1 0 0 0,0-1 0 0 0,5-7 0 0 0,-6 10 43 0 0,1 0 1 0 0,-1 0-1 0 0,1 0 0 0 0,0 0 0 0 0,-1 1 0 0 0,1-1 1 0 0,0 1-1 0 0,1-1 0 0 0,-1 1 0 0 0,0-1 0 0 0,0 1 1 0 0,0 0-1 0 0,1 0 0 0 0,-1 0 0 0 0,1 0 1 0 0,-1 1-1 0 0,1-1 0 0 0,-1 1 0 0 0,1-1 0 0 0,-1 1 1 0 0,4 0-1 0 0,-4 0 31 0 0,1 0 1 0 0,-1 0-1 0 0,0 0 1 0 0,0 0-1 0 0,0 1 1 0 0,0-1-1 0 0,0 1 0 0 0,0 0 1 0 0,1-1-1 0 0,-1 1 1 0 0,-1 0-1 0 0,1 0 1 0 0,0 0-1 0 0,0 0 1 0 0,0 0-1 0 0,-1 1 1 0 0,1-1-1 0 0,0 1 1 0 0,-1-1-1 0 0,1 1 1 0 0,-1-1-1 0 0,0 1 1 0 0,0 0-1 0 0,1-1 1 0 0,-1 1-1 0 0,0 0 0 0 0,-1 0 1 0 0,1 0-1 0 0,0 0 1 0 0,-1 0-1 0 0,2 3 1 0 0,-2-2 43 0 0,1 0 1 0 0,-1-1-1 0 0,0 1 1 0 0,0 0 0 0 0,0-1-1 0 0,0 1 1 0 0,0 0-1 0 0,-1-1 1 0 0,1 1-1 0 0,-1-1 1 0 0,0 1-1 0 0,0-1 1 0 0,0 1-1 0 0,0-1 1 0 0,0 1 0 0 0,0-1-1 0 0,-1 0 1 0 0,1 1-1 0 0,-1-1 1 0 0,0 0-1 0 0,0 0 1 0 0,0 0-1 0 0,0 0 1 0 0,-3 2-1 0 0,1-2-32 0 0,-1 1-1 0 0,1-1 1 0 0,-1 1-1 0 0,-9 2 0 0 0,12-5-203 0 0,0 1-1 0 0,0-1 0 0 0,0 0 1 0 0,-1 1-1 0 0,1-1 0 0 0,-3 0 0 0 0,4 0-216 0 0,0 0-1 0 0,0-1 1 0 0,-1 1-1 0 0,1 0 1 0 0,0-1-1 0 0,0 1 1 0 0,0 0-1 0 0,-1-1 1 0 0,1 1-1 0 0,0-1 0 0 0,-2-1 1 0 0,0-1-2302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41 112 3425 0 0,'2'31'4372'0'0,"-2"-18"-3263"0"0,1 1 1 0 0,5 20 745 0 0,-19-42-434 0 0,10 4-1387 0 0,-1 1 1 0 0,1-1-1 0 0,0 0 0 0 0,0-1 0 0 0,0 1 1 0 0,1 0-1 0 0,0-1 0 0 0,0 1 0 0 0,0-1 0 0 0,0 0 1 0 0,-1-8-1 0 0,1 2-80 0 0,1-1 0 0 0,0 1 0 0 0,0 0 0 0 0,2-12 1 0 0,-1 19 29 0 0,1 1 0 0 0,-1 0 0 0 0,1 0 0 0 0,0 0 0 0 0,0 0 0 0 0,0 0 0 0 0,1 0 0 0 0,-1 0 0 0 0,1 0 0 0 0,0 0 1 0 0,-1 0-1 0 0,2 1 0 0 0,-1-1 0 0 0,0 0 0 0 0,0 1 0 0 0,1 0 0 0 0,-1 0 0 0 0,1 0 0 0 0,0 0 0 0 0,0 0 0 0 0,3-1 1 0 0,-4 1 51 0 0,0 1 0 0 0,0 1 0 0 0,0-1 1 0 0,1 0-1 0 0,-1 0 0 0 0,0 1 0 0 0,1 0 0 0 0,-1-1 1 0 0,0 1-1 0 0,1 0 0 0 0,-1 0 0 0 0,1 0 1 0 0,-1 0-1 0 0,0 0 0 0 0,1 1 0 0 0,-1-1 1 0 0,0 1-1 0 0,1-1 0 0 0,-1 1 0 0 0,0 0 0 0 0,0 0 1 0 0,0 0-1 0 0,0 0 0 0 0,0 0 0 0 0,0 0 1 0 0,0 1-1 0 0,0-1 0 0 0,0 1 0 0 0,0-1 1 0 0,-1 1-1 0 0,3 1 0 0 0,-2 0 62 0 0,-1-1-1 0 0,1 1 1 0 0,0-1-1 0 0,-1 1 0 0 0,1-1 1 0 0,-1 1-1 0 0,0 0 1 0 0,0 0-1 0 0,0 0 1 0 0,0 0-1 0 0,0 0 1 0 0,-1-1-1 0 0,1 1 1 0 0,-1 0-1 0 0,0 0 1 0 0,0 0-1 0 0,-1 4 1 0 0,1-5-85 0 0,0 0 0 0 0,-1 0 0 0 0,0-1-1 0 0,1 1 1 0 0,-1 0 0 0 0,0 0 0 0 0,0 0 0 0 0,0 0 0 0 0,0-1 0 0 0,-1 1 0 0 0,1 0 0 0 0,0-1 0 0 0,-1 1-1 0 0,1-1 1 0 0,-1 0 0 0 0,1 1 0 0 0,-1-1 0 0 0,0 0 0 0 0,0 0 0 0 0,0 0 0 0 0,1 0 0 0 0,-1 0 0 0 0,0 0-1 0 0,0-1 1 0 0,0 1 0 0 0,-4 0 0 0 0,2 0-225 0 0,0 0-1 0 0,-1-1 1 0 0,1 1-1 0 0,-1-1 1 0 0,-6 0-1 0 0,-6-4-2688 0 0,16 3 2048 0 0,-1 0-1 0 0,1 1 0 0 0,-1-1 1 0 0,1 0-1 0 0,-1 0 0 0 0,1 0 1 0 0,-3-2-1 0 0,2-1 410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3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2945 0 0,'13'-1'2199'0'0,"0"1"1"0"0,20-4-1 0 0,-27 3-1722 0 0,-1 0 0 0 0,1-1 0 0 0,0 0-1 0 0,-1 0 1 0 0,1 0 0 0 0,-1-1 0 0 0,9-5 0 0 0,-13 7-374 0 0,0 1 0 0 0,0-1 0 0 0,0 1 0 0 0,-1-1 0 0 0,1 0 0 0 0,0 1 0 0 0,0-1 0 0 0,-1 0 0 0 0,1 0 0 0 0,-1 0 1 0 0,1 1-1 0 0,-1-1 0 0 0,1 0 0 0 0,-1 0 0 0 0,1 0 0 0 0,-1 0 0 0 0,0 0 0 0 0,0 0 0 0 0,1 0 0 0 0,-1 0 0 0 0,0 0 1 0 0,0 0-1 0 0,0 0 0 0 0,0 0 0 0 0,0 0 0 0 0,0 0 0 0 0,-1 0 0 0 0,1 0 0 0 0,0 0 0 0 0,0 1 0 0 0,-1-1 1 0 0,1 0-1 0 0,0 0 0 0 0,-1 0 0 0 0,0-1 0 0 0,-1-1-2 0 0,1 1-1 0 0,-1 0 1 0 0,0 0 0 0 0,0 0 0 0 0,0 1-1 0 0,0-1 1 0 0,0 0 0 0 0,0 1 0 0 0,0-1-1 0 0,-1 1 1 0 0,1-1 0 0 0,-3 0 0 0 0,3 1-129 0 0,0 1 0 0 0,0-1 0 0 0,0 1 0 0 0,0-1 0 0 0,1 1 0 0 0,-1 0 0 0 0,0-1 0 0 0,0 1 0 0 0,0 0 0 0 0,0 0 0 0 0,0 0-1 0 0,0 1 1 0 0,0-1 0 0 0,0 0 0 0 0,0 1 0 0 0,0-1 0 0 0,0 1 0 0 0,0 0 0 0 0,0-1 0 0 0,1 1 0 0 0,-1 0 0 0 0,0 0 0 0 0,1 0 0 0 0,-1 0 0 0 0,1 0 0 0 0,-1 1 0 0 0,-2 1 0 0 0,3-1 49 0 0,-1 0 0 0 0,1 0 0 0 0,0 0 0 0 0,0 0-1 0 0,0 0 1 0 0,0 0 0 0 0,0 0 0 0 0,0 0 0 0 0,0 1-1 0 0,1-1 1 0 0,-1 0 0 0 0,1 0 0 0 0,0 1-1 0 0,-1-1 1 0 0,1 0 0 0 0,0 1 0 0 0,1-1 0 0 0,-1 0-1 0 0,0 1 1 0 0,1-1 0 0 0,1 4 0 0 0,0 0 6 0 0,0 0 0 0 0,1 0 0 0 0,0-1 0 0 0,0 1 0 0 0,0-1 0 0 0,1 0 0 0 0,0 0 0 0 0,6 7 0 0 0,-9-11-40 0 0,1 0 1 0 0,-1 0-1 0 0,1 1 1 0 0,0-1-1 0 0,-1 0 1 0 0,1 0-1 0 0,0 0 1 0 0,-1-1-1 0 0,1 1 1 0 0,0 0-1 0 0,0-1 1 0 0,0 1-1 0 0,0-1 1 0 0,0 1-1 0 0,0-1 1 0 0,0 0-1 0 0,0 0 1 0 0,0 0-1 0 0,0 0 1 0 0,0 0-1 0 0,0 0 1 0 0,0 0-1 0 0,-1-1 1 0 0,1 1-1 0 0,0-1 1 0 0,0 1-1 0 0,0-1 1 0 0,0 0-1 0 0,0 0 1 0 0,-1 0-1 0 0,4-2 0 0 0,18-11-4191 0 0,-15 8 1932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4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2993 0 0,'0'0'3884'0'0,"12"4"-642"0"0,-7-2-2984 0 0,1 0 0 0 0,-1-1-1 0 0,1 0 1 0 0,-1 0-1 0 0,1 0 1 0 0,0 0-1 0 0,-1-1 1 0 0,1 0 0 0 0,9-1-1 0 0,3-1-114 0 0,29-8 0 0 0,-45 9-124 0 0,-1 1-54 0 0,0 0-1 0 0,0-1 1 0 0,1 1-1 0 0,-1 0 1 0 0,0 0-1 0 0,0 0 1 0 0,0 0-1 0 0,0 0 1 0 0,0 1-1 0 0,1-1 1 0 0,-1 0-61 0 0,-1 0 0 0 0,0 0 0 0 0,0 0 0 0 0,0 0 0 0 0,1 1 1 0 0,-1-1-1 0 0,0 0 0 0 0,0 0 0 0 0,0 0 0 0 0,0 0 0 0 0,1 0 0 0 0,-1 0 0 0 0,0 1 0 0 0,0-1 0 0 0,0 0 0 0 0,0 0 1 0 0,0 0-1 0 0,0 0 0 0 0,0 1 0 0 0,1-1 0 0 0,-1 0 0 0 0,0 0 0 0 0,0 0 0 0 0,0 1 0 0 0,0-1 0 0 0,0 0 0 0 0,0 0 0 0 0,0 0 1 0 0,0 1-1 0 0,0-1 0 0 0,0 0 0 0 0,0 0 0 0 0,0 0 0 0 0,0 1 0 0 0,0-1 0 0 0,-1 0 0 0 0,1 0 0 0 0,0 0 0 0 0,0 1 1 0 0,0-1-1 0 0,0 0 0 0 0,0 0 0 0 0,0 0 0 0 0,0 0 0 0 0,-1 0 0 0 0,1 1 0 0 0,0-1 0 0 0,0 0 0 0 0,0 0 0 0 0,0 0 1 0 0,-1 0-1 0 0,1 0 0 0 0,0 0 0 0 0,0 1 0 0 0,-2 1-149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29 139 6209 0 0,'-1'0'204'0'0,"0"0"-1"0"0,0-1 1 0 0,0 1-1 0 0,0 0 1 0 0,0 0-1 0 0,0 0 0 0 0,0-1 1 0 0,0 1-1 0 0,0-1 1 0 0,0 1-1 0 0,0 0 1 0 0,0-1-1 0 0,0 0 1 0 0,0 1-1 0 0,1-1 1 0 0,-1 1-1 0 0,0-1 0 0 0,0 0 1 0 0,1 0-1 0 0,-1 1 1 0 0,0-1-1 0 0,0-1 1 0 0,0-1-74 0 0,0 1 1 0 0,0 0 0 0 0,0 0 0 0 0,0-1-1 0 0,0 1 1 0 0,1 0 0 0 0,-2-5 0 0 0,2 2-105 0 0,0 0 1 0 0,0 0 0 0 0,1 0-1 0 0,0 0 1 0 0,-1 0-1 0 0,2 0 1 0 0,-1 1 0 0 0,1-1-1 0 0,-1 0 1 0 0,1 1 0 0 0,1-1-1 0 0,2-5 1 0 0,-3 8-11 0 0,0-1-1 0 0,-1 1 1 0 0,1-1 0 0 0,0 1-1 0 0,0 0 1 0 0,1 0 0 0 0,-1 0-1 0 0,0 0 1 0 0,1 0 0 0 0,-1 0-1 0 0,1 0 1 0 0,0 1 0 0 0,0-1-1 0 0,-1 1 1 0 0,1 0-1 0 0,0 0 1 0 0,0 0 0 0 0,0 0-1 0 0,0 1 1 0 0,1-1 0 0 0,4 0-1 0 0,-5 1 44 0 0,0 1 0 0 0,0-1 0 0 0,0 1-1 0 0,0-1 1 0 0,-1 1 0 0 0,1 0 0 0 0,0 0-1 0 0,0 0 1 0 0,0 1 0 0 0,-1-1 0 0 0,1 0-1 0 0,-1 1 1 0 0,1 0 0 0 0,-1-1 0 0 0,0 1-1 0 0,0 0 1 0 0,3 3 0 0 0,0 1 21 0 0,0 0 1 0 0,-1 0-1 0 0,0 0 1 0 0,0 0-1 0 0,4 11 1 0 0,-3-5-81 0 0,-1 1 0 0 0,-1-1 0 0 0,0 1 0 0 0,1 15 0 0 0,0-1-19 0 0,-5-11-1196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2:4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7170 0 0,'0'1'96'0'0,"-1"-1"1"0"0,1 1 0 0 0,-1 0 0 0 0,1 0-1 0 0,0-1 1 0 0,-1 1 0 0 0,1 0 0 0 0,0 0-1 0 0,0 0 1 0 0,-1-1 0 0 0,1 1 0 0 0,0 0 0 0 0,0 0-1 0 0,0 0 1 0 0,0 0 0 0 0,0-1 0 0 0,0 1-1 0 0,1 0 1 0 0,-1 0 0 0 0,0 0 0 0 0,0-1-1 0 0,1 1 1 0 0,-1 0 0 0 0,0 0 0 0 0,1-1 0 0 0,-1 1-1 0 0,1 0 1 0 0,-1 0 0 0 0,1-1 0 0 0,-1 1-1 0 0,1-1 1 0 0,0 1 0 0 0,-1 0 0 0 0,1-1-1 0 0,0 1 1 0 0,-1-1 0 0 0,1 1 0 0 0,0-1 0 0 0,0 0-1 0 0,-1 1 1 0 0,3-1 0 0 0,0 2 25 0 0,0-1 0 0 0,1 0 1 0 0,-1 0-1 0 0,0-1 0 0 0,1 1 0 0 0,-1-1 0 0 0,1 1 1 0 0,-1-1-1 0 0,5 0 0 0 0,-4-1 16 0 0,-1 1 0 0 0,0-1 0 0 0,1 0 0 0 0,-1 0 0 0 0,1 0 0 0 0,-1 0 0 0 0,0 0 0 0 0,0-1 0 0 0,0 1 0 0 0,0-1 0 0 0,0 0 0 0 0,0 0 0 0 0,0 0 0 0 0,3-4 0 0 0,-5 5-17 0 0,1 0 0 0 0,-1-1-1 0 0,0 1 1 0 0,0-1 0 0 0,0 1 0 0 0,0-1-1 0 0,-1 0 1 0 0,1 1 0 0 0,0-1-1 0 0,-1 0 1 0 0,1 0 0 0 0,-1 1-1 0 0,1-1 1 0 0,-1 0 0 0 0,0 0-1 0 0,0 0 1 0 0,0 1 0 0 0,0-1 0 0 0,0 0-1 0 0,-1 0 1 0 0,1 0 0 0 0,0 1-1 0 0,-1-1 1 0 0,0 0 0 0 0,1 0-1 0 0,-1 1 1 0 0,0-1 0 0 0,-1-1 0 0 0,0 0-33 0 0,0 0 1 0 0,0 0-1 0 0,-1 1 0 0 0,1-1 1 0 0,-1 1-1 0 0,0 0 1 0 0,0-1-1 0 0,0 1 1 0 0,0 0-1 0 0,0 1 1 0 0,0-1-1 0 0,0 0 1 0 0,-1 1-1 0 0,1 0 1 0 0,-1 0-1 0 0,-3-1 1 0 0,4 1-198 0 0,0 0 0 0 0,0 1 0 0 0,0-1 0 0 0,0 1-1 0 0,0 0 1 0 0,0 0 0 0 0,0 0 0 0 0,0 0 0 0 0,0 0 0 0 0,0 0 0 0 0,0 1 0 0 0,0 0 0 0 0,0-1 0 0 0,0 1-1 0 0,0 0 1 0 0,0 1 0 0 0,1-1 0 0 0,-1 0 0 0 0,-4 3 0 0 0,6-3-143 0 0,0 0-1 0 0,0 0 1 0 0,0 0-1 0 0,0 1 1 0 0,1-1-1 0 0,-1 0 1 0 0,0 0-1 0 0,1 1 1 0 0,-1-1-1 0 0,1 0 1 0 0,-1 1-1 0 0,1-1 1 0 0,-1 0-1 0 0,1 1 1 0 0,0-1-1 0 0,0 1 1 0 0,0-1-1 0 0,0 2 1 0 0,0 3-2114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24 7178 0 0,'0'-2'378'0'0,"0"1"0"0"0,-1-1 1 0 0,1 1-1 0 0,0-1 1 0 0,0 0-1 0 0,0 1 1 0 0,0-1-1 0 0,0 0 0 0 0,1 1 1 0 0,-1-1-1 0 0,0 1 1 0 0,2-4-1 0 0,-13 16 2145 0 0,8-7-2426 0 0,1 1 0 0 0,0-1 0 0 0,0 1-1 0 0,0-1 1 0 0,1 1 0 0 0,0-1-1 0 0,-1 1 1 0 0,2 0 0 0 0,-2 5 0 0 0,-3 14 184 0 0,-24 116 154 0 0,1-9-477 0 0,16-87-52 0 0,-28 120-548 0 0,38-157 185 0 0,-1 11-637 0 0,4-7-2856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1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117 132 4433 0 0,'-3'-3'518'0'0,"-19"-23"3215"0"0,-45-40-1 0 0,64 64-3738 0 0,-11-10 52 0 0,14 11-85 0 0,-1 0 0 0 0,0 1-1 0 0,0-1 1 0 0,1 0 0 0 0,-1 0-1 0 0,1 0 1 0 0,-1 0 0 0 0,1 0-1 0 0,-1 0 1 0 0,1 0 0 0 0,-1 0-1 0 0,1 0 1 0 0,0 0 0 0 0,-1-1 0 0 0,2 2-44 0 0,-1 0 0 0 0,0-1 1 0 0,0 1-1 0 0,1-1 0 0 0,-1 1 0 0 0,0 0 1 0 0,1-1-1 0 0,-1 1 0 0 0,0 0 1 0 0,1-1-1 0 0,-1 1 0 0 0,0 0 1 0 0,1 0-1 0 0,-1-1 0 0 0,1 1 1 0 0,-1 0-1 0 0,1 0 0 0 0,-1 0 1 0 0,0-1-1 0 0,1 1 0 0 0,-1 0 1 0 0,1 0-1 0 0,-1 0 0 0 0,1 0 1 0 0,0 0-1 0 0,13-1-3566 0 0,-5 0 1846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4409 0 0,'0'3'4789'0'0,"-1"3"-3404"0"0,0 4-683 0 0,-5 20 633 0 0,2-9-637 0 0,-7 21 0 0 0,-24 90 479 0 0,8-32-628 0 0,-38 173-374 0 0,64-267-643 0 0,0 0 0 0 0,1 0 0 0 0,-1 0 0 0 0,1-1 0 0 0,1 9 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6441 0 0,'9'-1'2102'0'0,"66"12"1780"0"0,-9-2-2013 0 0,100 1-263 0 0,15 2-94 0 0,-177-11-1544 0 0,32 4-1216 0 0,-34-4 1111 0 0,1 0 0 0 0,-1-1 0 0 0,0 1 0 0 0,1 0 0 0 0,-1 0 0 0 0,0 0 0 0 0,0 0 0 0 0,0 1 0 0 0,0-1 0 0 0,0 0 0 0 0,3 3 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2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7866 0 0,'2'-1'355'0'0,"0"0"0"0"0,-1 1 0 0 0,1-1 0 0 0,0 1 1 0 0,0 0-1 0 0,0 0 0 0 0,-1 0 0 0 0,1 0 0 0 0,0 0 1 0 0,0 0-1 0 0,0 0 0 0 0,2 1 0 0 0,4 0 504 0 0,153 2 3325 0 0,91 6-4532 0 0,-193-4-5897 0 0,-37-3 5794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3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81 194 7210 0 0,'-3'4'270'0'0,"-1"-1"0"0"0,1 1 1 0 0,0 1-1 0 0,1-1 1 0 0,-1 0-1 0 0,1 1 1 0 0,-1-1-1 0 0,1 1 1 0 0,1 0-1 0 0,-1 0 0 0 0,1-1 1 0 0,-1 1-1 0 0,2 0 1 0 0,-1 0-1 0 0,0 1 1 0 0,1-1-1 0 0,0 0 1 0 0,0 0-1 0 0,1 0 0 0 0,-1 0 1 0 0,1 0-1 0 0,0 0 1 0 0,2 6-1 0 0,1 0-102 0 0,0-1 1 0 0,0 0-1 0 0,1 0 0 0 0,0 0 0 0 0,0-1 0 0 0,1 0 1 0 0,13 16-1 0 0,-14-20-58 0 0,0 1 0 0 0,0-1 0 0 0,1 0 0 0 0,-1-1 0 0 0,1 1 0 0 0,0-1 0 0 0,1 0 0 0 0,-1-1 0 0 0,1 1 0 0 0,-1-1 0 0 0,1-1 0 0 0,11 4 0 0 0,-13-5-15 0 0,0-1-1 0 0,-1 0 1 0 0,1 0 0 0 0,-1 0 0 0 0,1-1 0 0 0,0 1 0 0 0,-1-1 0 0 0,1 0 0 0 0,-1-1 0 0 0,1 1 0 0 0,-1-1 0 0 0,0 0 0 0 0,0 0 0 0 0,0 0 0 0 0,0 0 0 0 0,0-1 0 0 0,6-4 0 0 0,-3 1 15 0 0,0 0 0 0 0,0-1 0 0 0,-1 0-1 0 0,0 0 1 0 0,0 0 0 0 0,-1 0 0 0 0,0-1 0 0 0,4-8-1 0 0,-3 3 164 0 0,-1 1 0 0 0,-1-1 0 0 0,0-1-1 0 0,-1 1 1 0 0,0 0 0 0 0,1-23-1 0 0,-3 17 130 0 0,-1 0 0 0 0,-1 0 0 0 0,0 0 0 0 0,-6-22 0 0 0,5 32-294 0 0,0 0 1 0 0,-1 0 0 0 0,0 0 0 0 0,-1 1 0 0 0,1 0-1 0 0,-2-1 1 0 0,1 2 0 0 0,-1-1 0 0 0,-1 0 0 0 0,1 1-1 0 0,-8-8 1 0 0,10 12-131 0 0,0 1 1 0 0,0-1-1 0 0,0 0 0 0 0,-1 1 1 0 0,1 0-1 0 0,0 0 0 0 0,-1 0 0 0 0,0 0 1 0 0,1 0-1 0 0,-1 1 0 0 0,0-1 1 0 0,0 1-1 0 0,0 0 0 0 0,0 1 0 0 0,0-1 1 0 0,0 0-1 0 0,0 1 0 0 0,0 0 1 0 0,0 0-1 0 0,0 0 0 0 0,0 1 0 0 0,-1 0 1 0 0,1-1-1 0 0,1 1 0 0 0,-1 0 0 0 0,0 1 1 0 0,-5 1-1 0 0,-6 6-298 0 0,-1-1-1 0 0,1 2 1 0 0,1 0 0 0 0,0 1 0 0 0,0 0-1 0 0,1 1 1 0 0,1 1 0 0 0,0 0-1 0 0,1 0 1 0 0,-17 26 0 0 0,23-30-204 0 0,1 1-1 0 0,0 0 1 0 0,0 0 0 0 0,1 0 0 0 0,0 0 0 0 0,1 1 0 0 0,0-1 0 0 0,1 1 0 0 0,0-1 0 0 0,0 1-1 0 0,1 0 1 0 0,1-1 0 0 0,2 14 0 0 0,2 6-1186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5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3 416 9866 0 0,'-2'-2'2450'0'0,"2"2"-2384"0"0,3-4 1069 0 0,10-3-595 0 0,-10 6-206 0 0,40-20 1320 0 0,-26 13-1368 0 0,-1 0 0 0 0,0 0 1 0 0,-1-2-1 0 0,27-20 0 0 0,46-56-41 0 0,-78 75-208 0 0,-1-1 0 0 0,0 1-1 0 0,-1-2 1 0 0,-1 1 0 0 0,0-1 0 0 0,8-19 0 0 0,-13 26-36 0 0,0-1 0 0 0,0 1 0 0 0,-1-1 0 0 0,0 0 0 0 0,0 0 0 0 0,-1 1 0 0 0,0-12 0 0 0,0 15-3 0 0,0-1-1 0 0,-1 1 1 0 0,1 0-1 0 0,-1-1 1 0 0,0 1-1 0 0,0 0 1 0 0,0-1-1 0 0,-1 1 1 0 0,1 0-1 0 0,-1 0 1 0 0,1 0-1 0 0,-1 0 1 0 0,0 1-1 0 0,0-1 1 0 0,0 0-1 0 0,-1 1 1 0 0,-2-3 0 0 0,5 5-7 0 0,-1-1 1 0 0,1 1 0 0 0,-1-1-1 0 0,0 1 1 0 0,1-1 0 0 0,-1 1 0 0 0,0-1-1 0 0,0 1 1 0 0,1 0 0 0 0,-1-1 0 0 0,0 1-1 0 0,0 0 1 0 0,1 0 0 0 0,-1 0 0 0 0,0-1-1 0 0,0 1 1 0 0,0 0 0 0 0,1 0 0 0 0,-1 0-1 0 0,0 0 1 0 0,0 1 0 0 0,0-1-1 0 0,1 0 1 0 0,-1 0 0 0 0,-1 1 0 0 0,1 0-17 0 0,0-1 0 0 0,0 1 0 0 0,-1 0 1 0 0,1 0-1 0 0,0 0 0 0 0,1 0 0 0 0,-1 0 1 0 0,0 0-1 0 0,0 1 0 0 0,0-1 0 0 0,1 0 1 0 0,-1 0-1 0 0,0 2 0 0 0,-2 5-61 0 0,1-1 0 0 0,0 1 0 0 0,0-1-1 0 0,0 9 1 0 0,-15 311 222 0 0,16-313-134 0 0,1 31-28 0 0,0-40 3 0 0,1 0-1 0 0,-1-1 0 0 0,1 1 1 0 0,0-1-1 0 0,1 0 0 0 0,-1 1 1 0 0,3 5-1 0 0,-3-9-176 0 0,-1 0 0 0 0,1 0 1 0 0,-1-1-1 0 0,1 1 0 0 0,0 0 0 0 0,-1 0 1 0 0,1-1-1 0 0,0 1 0 0 0,-1 0 0 0 0,1-1 1 0 0,0 1-1 0 0,0-1 0 0 0,0 1 0 0 0,-1-1 1 0 0,1 1-1 0 0,0-1 0 0 0,0 0 0 0 0,0 1 1 0 0,0-1-1 0 0,0 0 0 0 0,0 0 0 0 0,0 0 1 0 0,0 0-1 0 0,0 1 0 0 0,0-1 0 0 0,0-1 1 0 0,1 1-1 0 0,5-1-1014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7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34 8738 0 0,'-1'-1'275'0'0,"-13"-7"1029"0"0,14 8-1207 0 0,-1 0 1 0 0,1-1-1 0 0,0 1 0 0 0,-1 0 0 0 0,1 0 0 0 0,-1-1 0 0 0,1 1 1 0 0,0 0-1 0 0,-1-1 0 0 0,1 1 0 0 0,0 0 0 0 0,0-1 1 0 0,-1 1-1 0 0,1-1 0 0 0,0 1 0 0 0,0-1 0 0 0,-1 1 1 0 0,1 0-1 0 0,0-1 0 0 0,0 1 0 0 0,0-1 0 0 0,0 1 1 0 0,0-1-1 0 0,0 1 0 0 0,0-1 0 0 0,0 0-60 0 0,1 1 0 0 0,-1-1 0 0 0,1 1 0 0 0,-1-1-1 0 0,1 1 1 0 0,0-1 0 0 0,-1 1 0 0 0,1 0 0 0 0,0-1 0 0 0,-1 1 0 0 0,1 0 0 0 0,0-1 0 0 0,0 1-1 0 0,-1 0 1 0 0,2 0 0 0 0,14-3 230 0 0,-14 2-212 0 0,28-2 155 0 0,1 2-1 0 0,50 2 0 0 0,-78-1-208 0 0,0 1-1 0 0,0-1 1 0 0,0 0-1 0 0,0 1 1 0 0,0 0-1 0 0,0 0 0 0 0,0 0 1 0 0,0 0-1 0 0,0 0 1 0 0,0 0-1 0 0,0 1 1 0 0,-1-1-1 0 0,1 1 0 0 0,2 2 1 0 0,-3-2 1 0 0,-1-1 1 0 0,0 1 0 0 0,1 0-1 0 0,-1 0 1 0 0,0 0-1 0 0,0 0 1 0 0,0 0 0 0 0,0 0-1 0 0,0 0 1 0 0,0 1 0 0 0,-1-1-1 0 0,1 0 1 0 0,-1 0-1 0 0,1 1 1 0 0,-1-1 0 0 0,0 0-1 0 0,0 1 1 0 0,0-1-1 0 0,-1 4 1 0 0,-1 10 92 0 0,-1-1-1 0 0,-1 0 1 0 0,-1 0 0 0 0,-7 17-1 0 0,4-13 266 0 0,-7 31-1 0 0,4 15 296 0 0,-3 78-1 0 0,13-125-620 0 0,-1-2-5 0 0,1-10-14 0 0,1 1 0 0 0,0 12 0 0 0,-1-15-53 0 0,1-4 8 0 0,0 1 0 0 0,0-1-1 0 0,0 0 1 0 0,-1 1 0 0 0,1-1-1 0 0,0 0 1 0 0,0 0 0 0 0,0 1 0 0 0,0-1-1 0 0,0 0 1 0 0,0 1 0 0 0,0-1-1 0 0,0 0 1 0 0,0 1 0 0 0,0-1 0 0 0,0 0-1 0 0,0 1 1 0 0,0-1 0 0 0,0 0-1 0 0,1 1 1 0 0,-1-1 0 0 0,0 0 0 0 0,0 0-1 0 0,0 1 1 0 0,0-1 0 0 0,1 0-1 0 0,-1 1 1 0 0,0-1 0 0 0,0 0 0 0 0,0 0-1 0 0,1 0 1 0 0,-1 1 0 0 0,0-1-1 0 0,1 0 1 0 0,-2-27-8805 0 0,1 15 5570 0 0,0 0 2756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7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7802 0 0,'0'2'5128'0'0,"10"2"-3981"0"0,13 3-1181 0 0,-8-4-254 0 0,1 0 0 0 0,-1-2 0 0 0,1 0 0 0 0,0-1 0 0 0,28-3 0 0 0,-28 1-1041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46 10482 0 0,'10'-1'1802'0'0,"-1"0"-1"0"0,15-4 0 0 0,-12 2-1501 0 0,0 1 0 0 0,17-2 0 0 0,-19 4-88 0 0,-6 1-149 0 0,-1-1 0 0 0,1 0 0 0 0,0 0 0 0 0,-1-1 0 0 0,1 1 1 0 0,-1-1-1 0 0,1 0 0 0 0,0 0 0 0 0,4-2 0 0 0,-8 3-46 0 0,0 0 1 0 0,0 0-1 0 0,1 0 0 0 0,-1 0 0 0 0,0 0 1 0 0,0 0-1 0 0,0 0 0 0 0,0 0 1 0 0,0-1-1 0 0,0 1 0 0 0,0 0 0 0 0,1 0 1 0 0,-1 0-1 0 0,0 0 0 0 0,0 0 0 0 0,0-1 1 0 0,0 1-1 0 0,0 0 0 0 0,0 0 1 0 0,0 0-1 0 0,0 0 0 0 0,0 0 0 0 0,0-1 1 0 0,0 1-1 0 0,0 0 0 0 0,0 0 0 0 0,0 0 1 0 0,0 0-1 0 0,0-1 0 0 0,0 1 1 0 0,0 0-1 0 0,0 0 0 0 0,0 0 0 0 0,0 0 1 0 0,0-1-1 0 0,0 1 0 0 0,-6-6 223 0 0,-7-2-257 0 0,8 7-45 0 0,0 0 0 0 0,1 0 0 0 0,-1 0 0 0 0,0 1 0 0 0,0 0 0 0 0,1 0 0 0 0,-1 0 0 0 0,0 0 0 0 0,0 1 0 0 0,1 0 0 0 0,-1 0 0 0 0,-6 2 0 0 0,-2 1-75 0 0,1 1 1 0 0,-1 1 0 0 0,-12 6 0 0 0,9-3 152 0 0,0 1 0 0 0,0 0 0 0 0,1 1 1 0 0,0 0-1 0 0,-24 26 0 0 0,38-35-26 0 0,0-1-1 0 0,0 0 1 0 0,-1 1 0 0 0,1-1-1 0 0,1 1 1 0 0,-1 0-1 0 0,0-1 1 0 0,0 1 0 0 0,1 0-1 0 0,-1-1 1 0 0,0 1 0 0 0,1 0-1 0 0,0 0 1 0 0,-1-1-1 0 0,1 1 1 0 0,0 0 0 0 0,0 0-1 0 0,0 0 1 0 0,0-1 0 0 0,0 1-1 0 0,1 0 1 0 0,-1 0 0 0 0,1 0-1 0 0,-1-1 1 0 0,1 1-1 0 0,-1 0 1 0 0,1-1 0 0 0,0 1-1 0 0,0 0 1 0 0,0-1 0 0 0,0 1-1 0 0,0-1 1 0 0,0 1-1 0 0,0-1 1 0 0,0 0 0 0 0,3 3-1 0 0,2 0-11 0 0,0 1 0 0 0,0 0 0 0 0,0-1 0 0 0,1-1 0 0 0,0 1 0 0 0,-1-1 0 0 0,13 4 0 0 0,16 4 114 0 0,57 9 0 0 0,-82-18-74 0 0,0 0-1 0 0,-1 0 1 0 0,1 1-1 0 0,0 1 1 0 0,-1 0 0 0 0,12 6-1 0 0,-17-8-13 0 0,-1 0 0 0 0,0 0 0 0 0,0 1 0 0 0,0-1 0 0 0,0 1 0 0 0,0-1 0 0 0,-1 1 0 0 0,1 0 0 0 0,-1 0 0 0 0,0 0 0 0 0,0 0 0 0 0,0 1 0 0 0,0-1 0 0 0,0 0 0 0 0,-1 1 0 0 0,0 0 0 0 0,1-1 0 0 0,-1 1 0 0 0,1 7 0 0 0,-1 2 69 0 0,0-9-25 0 0,0-1 0 0 0,-1 1 0 0 0,1 0 0 0 0,-1-1 0 0 0,0 1 0 0 0,-1 0 0 0 0,1-1 0 0 0,0 1 0 0 0,-3 6 0 0 0,2-6 112 0 0,0 0 0 0 0,-1 0 0 0 0,0 0 0 0 0,0-1 0 0 0,0 1 0 0 0,0 0 0 0 0,-1-1 0 0 0,0 1 0 0 0,1-1 0 0 0,-1 0 0 0 0,-7 6 1 0 0,-1-1 133 0 0,0 1 0 0 0,-1-1 0 0 0,0-1 0 0 0,-14 6 0 0 0,19-10-261 0 0,1 0 0 0 0,-1-1 1 0 0,0 1-1 0 0,0-2 0 0 0,1 1 0 0 0,-1-1 1 0 0,-1 0-1 0 0,1 0 0 0 0,-14-1 1 0 0,18-1-195 0 0,0 0 1 0 0,1 1 0 0 0,-1-1 0 0 0,0-1-1 0 0,0 1 1 0 0,0 0 0 0 0,0-1 0 0 0,1 1-1 0 0,-1-1 1 0 0,1 0 0 0 0,-1 0 0 0 0,1 0 0 0 0,0 0-1 0 0,0 0 1 0 0,0 0 0 0 0,-2-3 0 0 0,2 2-321 0 0,0 1 1 0 0,1-1-1 0 0,-1 1 1 0 0,1-1 0 0 0,-1 1-1 0 0,1-1 1 0 0,0 0 0 0 0,0 0-1 0 0,0 0 1 0 0,1 1-1 0 0,-1-1 1 0 0,1 0 0 0 0,-1 0-1 0 0,1 0 1 0 0,0 0 0 0 0,1-5-1 0 0,2-5 113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0:29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33 283 6961 0 0,'3'6'561'0'0,"2"-1"0"0"0,-1 0 0 0 0,0-1-1 0 0,1 1 1 0 0,0-1 0 0 0,6 5-1 0 0,16 14-76 0 0,-17-11-346 0 0,-1 0 0 0 0,9 16 0 0 0,3 4-69 0 0,-17-26-188 0 0,5 6 627 0 0,-1 0 1 0 0,14 27 0 0 0,-21-36-383 0 0,0 0-1 0 0,1 0 1 0 0,-1 0 0 0 0,0 0 0 0 0,0 0 0 0 0,-1 1-1 0 0,1-1 1 0 0,-1 0 0 0 0,1 1 0 0 0,-1-1-1 0 0,0 0 1 0 0,-1 1 0 0 0,1-1 0 0 0,0 0-1 0 0,-1 1 1 0 0,0-1 0 0 0,0 0 0 0 0,0 0 0 0 0,-2 5-1 0 0,2-7-73 0 0,0 1-1 0 0,-1 0 1 0 0,1-1 0 0 0,-1 1-1 0 0,1-1 1 0 0,-1 0-1 0 0,0 0 1 0 0,0 0-1 0 0,1 1 1 0 0,-1-1-1 0 0,0-1 1 0 0,0 1-1 0 0,0 0 1 0 0,0 0-1 0 0,0-1 1 0 0,0 1-1 0 0,-4-1 1 0 0,-2 1 77 0 0,0 0 0 0 0,0-1 1 0 0,-11 0-1 0 0,8-1-11 0 0,1 0 0 0 0,-1-1 0 0 0,0 0 0 0 0,1-1 0 0 0,-16-5 0 0 0,23 6-99 0 0,0 1 1 0 0,0-1 0 0 0,0 0-1 0 0,0 0 1 0 0,0 0-1 0 0,0 0 1 0 0,1 0 0 0 0,-1-1-1 0 0,-2-3 1 0 0,3 5-24 0 0,1-1 1 0 0,0 0-1 0 0,0 0 0 0 0,0 0 0 0 0,0 0 1 0 0,0 0-1 0 0,1 0 0 0 0,-1 0 1 0 0,0 0-1 0 0,1-1 0 0 0,0 1 1 0 0,0 0-1 0 0,-1 0 0 0 0,1 0 1 0 0,0-1-1 0 0,1-1 0 0 0,-1 1-5 0 0,1 0 0 0 0,0 1 0 0 0,0-1 0 0 0,-1 1 0 0 0,1-1-1 0 0,1 1 1 0 0,-1 0 0 0 0,0-1 0 0 0,1 1 0 0 0,-1 0 0 0 0,1 0 0 0 0,0 0-1 0 0,2-3 1 0 0,4-2-50 0 0,0 0-1 0 0,10-6 1 0 0,0 0 20 0 0,95-72 245 0 0,-93 73-87 0 0,-1-2 0 0 0,-1 0-1 0 0,0-1 1 0 0,21-24-1 0 0,-34 33-5 0 0,-1 1 0 0 0,0-1 1 0 0,0 0-1 0 0,0 0 0 0 0,0 0 0 0 0,-1-1 0 0 0,0 1 1 0 0,-1-1-1 0 0,1 0 0 0 0,-1 0 0 0 0,-1 0 0 0 0,1 0 1 0 0,-1 0-1 0 0,0 0 0 0 0,-1 0 0 0 0,0 0 0 0 0,0-1 1 0 0,-1-9-1 0 0,-1 10-5 0 0,1 1 1 0 0,-1-1 0 0 0,0 1 0 0 0,0 0-1 0 0,0-1 1 0 0,-1 1 0 0 0,0 0 0 0 0,0 0-1 0 0,-1 1 1 0 0,0-1 0 0 0,-7-8-1 0 0,7 10-133 0 0,1 1 0 0 0,-1 0-1 0 0,0 0 1 0 0,0 0-1 0 0,0 0 1 0 0,-1 1-1 0 0,1-1 1 0 0,0 1-1 0 0,-1 0 1 0 0,0 1 0 0 0,1-1-1 0 0,-1 1 1 0 0,0 0-1 0 0,0 0 1 0 0,0 0-1 0 0,-8 0 1 0 0,6 1-81 0 0,0 0 0 0 0,0 1-1 0 0,1 0 1 0 0,-1 0 0 0 0,0 0 0 0 0,0 1 0 0 0,1 0-1 0 0,-1 1 1 0 0,1-1 0 0 0,-1 1 0 0 0,-8 5-1 0 0,11-5-44 0 0,0 0-1 0 0,1 0 1 0 0,-1 0-1 0 0,1 0 0 0 0,-1 1 1 0 0,1-1-1 0 0,0 1 1 0 0,0 0-1 0 0,1 0 0 0 0,-1 0 1 0 0,1 0-1 0 0,0 0 0 0 0,0 1 1 0 0,0-1-1 0 0,1 1 1 0 0,-1-1-1 0 0,0 9 0 0 0,0-3-1558 0 0,1 1-1 0 0,1 0 0 0 0,0 21 1 0 0,2-15-668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8138 0 0,'0'0'1728'0'0,"8"-9"-8"0"0,8-21-995 0 0,-1-1-1 0 0,14-41 1 0 0,-14 33-662 0 0,-1-1-44 0 0,6-16 43 0 0,-17 50-46 0 0,-1 0 0 0 0,-1 0 1 0 0,1 0-1 0 0,-1 0 0 0 0,0-1 0 0 0,1-9 0 0 0,-1 5 45 0 0,0 3-526 0 0,1 11 175 0 0,1 15 78 0 0,-1-3 225 0 0,39 99 206 0 0,-30-83-219 0 0,-2-8 63 0 0,0-1-1 0 0,1 0 1 0 0,1-1 0 0 0,2 0-1 0 0,17 24 1 0 0,-25-39-39 0 0,1 2 302 0 0,-7-7-326 0 0,1-1 0 0 0,0 0 0 0 0,0 0 0 0 0,-1 1 0 0 0,1-1 1 0 0,0 0-1 0 0,0 0 0 0 0,-1 0 0 0 0,1 1 0 0 0,0-1 0 0 0,-1 0 1 0 0,1 0-1 0 0,0 0 0 0 0,-1 0 0 0 0,1 0 0 0 0,0 0 0 0 0,-1 0 1 0 0,1 1-1 0 0,-1-1 0 0 0,1 0 0 0 0,0 0 0 0 0,-1 0 0 0 0,1 0 1 0 0,0-1-1 0 0,-1 1 0 0 0,1 0 0 0 0,0 0 0 0 0,-1 0 1 0 0,0 0-1 0 0,-4-1-123 0 0,-1 0 1 0 0,0 0 0 0 0,0 0 0 0 0,0-1-1 0 0,1 0 1 0 0,-1 0 0 0 0,1 0 0 0 0,0-1-1 0 0,-7-3 1 0 0,-4-5-105 0 0,-22-18 1 0 0,10 6 107 0 0,18 15 275 0 0,-12-13 0 0 0,19 18-28 0 0,3 3-12 0 0,9-6-95 0 0,7 4-3 0 0,26 1 0 0 0,8 0-5655 0 0,-40 0 3959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2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3033 0 0,'3'3'381'0'0,"-1"-1"1"0"0,1 1 0 0 0,0-1 0 0 0,0 1-1 0 0,0-1 1 0 0,0 0 0 0 0,1 0-1 0 0,-1 0 1 0 0,0-1 0 0 0,1 1 0 0 0,-1-1-1 0 0,1 0 1 0 0,0 0 0 0 0,3 1-1 0 0,-4-2-203 0 0,0 0 0 0 0,0 0 0 0 0,0 0 0 0 0,0 0 0 0 0,0 0 0 0 0,0-1 0 0 0,0 1 0 0 0,0-1 0 0 0,0 0-1 0 0,0 0 1 0 0,-1 0 0 0 0,1 0 0 0 0,0 0 0 0 0,-1-1 0 0 0,1 1 0 0 0,0-1 0 0 0,-1 0 0 0 0,3-2 0 0 0,0 0 9 0 0,-1 0 0 0 0,0 0 1 0 0,0 0-1 0 0,0-1 0 0 0,0 1 1 0 0,-1-1-1 0 0,0 0 1 0 0,0 0-1 0 0,0 0 0 0 0,-1-1 1 0 0,3-5-1 0 0,-2 1-113 0 0,0 0 0 0 0,0-1-1 0 0,-1 1 1 0 0,-1-1 0 0 0,0 0 0 0 0,0 0-1 0 0,-1 1 1 0 0,0-1 0 0 0,-3-15 0 0 0,1 18-57 0 0,1 0 1 0 0,-1 0-1 0 0,-1 1 1 0 0,0-1-1 0 0,0 0 1 0 0,-1 1-1 0 0,1 0 1 0 0,-1-1-1 0 0,-1 2 1 0 0,0-1 0 0 0,0 0-1 0 0,-10-10 1 0 0,13 15-59 0 0,0 1 1 0 0,1-1 0 0 0,-1 1-1 0 0,0-1 1 0 0,0 1 0 0 0,0 0-1 0 0,0 0 1 0 0,0 0 0 0 0,0 0-1 0 0,-1 0 1 0 0,1 0 0 0 0,-3 0 0 0 0,4 1 5 0 0,1 0 1 0 0,-1 0 0 0 0,0 0 0 0 0,1 0 0 0 0,-1 0 0 0 0,0 0 0 0 0,0 0 0 0 0,1 0-1 0 0,-1 0 1 0 0,0 1 0 0 0,1-1 0 0 0,-1 0 0 0 0,0 1 0 0 0,1-1 0 0 0,-1 0 0 0 0,0 2 0 0 0,0-1-14 0 0,0 0 0 0 0,0 0 0 0 0,0 0 0 0 0,0 0 0 0 0,0 0 0 0 0,0 1 0 0 0,1-1 0 0 0,-1 0 0 0 0,1 1 1 0 0,-2 2-1 0 0,0 4-16 0 0,0 0 0 0 0,1 0 1 0 0,0 1-1 0 0,0-1 0 0 0,1 0 1 0 0,1 17-1 0 0,12 51-18 0 0,-6-43 59 0 0,27 208 278 0 0,-7-48-37 0 0,-22-145 55 0 0,0 51-1 0 0,-3-38 33 0 0,-2-60-266 0 0,1 0 1 0 0,-1 0-1 0 0,0 0 1 0 0,0 0-1 0 0,0 0 0 0 0,-1 0 1 0 0,1 0-1 0 0,0 0 1 0 0,0 0-1 0 0,0 0 1 0 0,-1 0-1 0 0,1 0 1 0 0,-1 0-1 0 0,1-1 1 0 0,-1 1-1 0 0,0 2 0 0 0,0-3-21 0 0,1 0 0 0 0,-1 0 0 0 0,1 1 0 0 0,-1-1 0 0 0,1 0 0 0 0,-1 0-1 0 0,0 0 1 0 0,1 1 0 0 0,-1-1 0 0 0,1 0 0 0 0,-1 0 0 0 0,0 0-1 0 0,1 0 1 0 0,-1 0 0 0 0,0 0 0 0 0,1 0 0 0 0,-1-1 0 0 0,1 1 0 0 0,-1 0-1 0 0,0 0 1 0 0,1 0 0 0 0,-1-1 0 0 0,1 1 0 0 0,-1 0 0 0 0,1 0-1 0 0,-1-1 1 0 0,1 1 0 0 0,-1-1 0 0 0,-1-1-65 0 0,-1 1 1 0 0,1-1-1 0 0,1 0 1 0 0,-1 0-1 0 0,0 0 0 0 0,0 0 1 0 0,1 0-1 0 0,-1 0 0 0 0,1 0 1 0 0,0 0-1 0 0,0-1 1 0 0,0 1-1 0 0,0-1 0 0 0,-1-2 1 0 0,-1-6-274 0 0,-3-21 1 0 0,5 31 311 0 0,-1-10-102 0 0,1-1 0 0 0,0 1 0 0 0,1 0 0 0 0,0-1 0 0 0,0 1 0 0 0,1 0-1 0 0,1-1 1 0 0,0 1 0 0 0,1 0 0 0 0,0 0 0 0 0,0 0 0 0 0,1 1 0 0 0,0-1-1 0 0,1 1 1 0 0,1 0 0 0 0,10-16 0 0 0,13-12-3 0 0,-9 9-40 0 0,48-49 0 0 0,-51 61 8 0 0,-1-1 1 0 0,-1 0-1 0 0,0-1 0 0 0,14-24 0 0 0,-29 43 194 0 0,0-1 0 0 0,0 1 0 0 0,0-1 0 0 0,1 1 0 0 0,-1-1 0 0 0,0 1 0 0 0,0 0 0 0 0,1-1 0 0 0,-1 1 0 0 0,0 0 0 0 0,1-1 0 0 0,-1 1 0 0 0,0 0 0 0 0,1-1 1 0 0,-1 1-1 0 0,1 0 0 0 0,-1 0 0 0 0,0-1 0 0 0,1 1 0 0 0,-1 0 0 0 0,1 0 0 0 0,0 0-23 0 0,-1 0 0 0 0,0 0 0 0 0,0 0 0 0 0,1 0 1 0 0,-1 1-1 0 0,0-1 0 0 0,1 0 0 0 0,-1 0 0 0 0,0 1 0 0 0,0-1 0 0 0,0 0 1 0 0,1 0-1 0 0,-1 1 0 0 0,0-1 0 0 0,0 0 0 0 0,0 0 0 0 0,1 1 1 0 0,-1-1-1 0 0,0 0 0 0 0,0 1 0 0 0,0-1 0 0 0,0 1 0 0 0,4 27 302 0 0,-3-21-327 0 0,1 6 37 0 0,0 0 0 0 0,1-1 1 0 0,1 1-1 0 0,7 17 0 0 0,-9-25-216 0 0,1 1-1 0 0,0-1 0 0 0,0 1 1 0 0,0-1-1 0 0,0 0 0 0 0,1 0 1 0 0,0-1-1 0 0,0 1 0 0 0,1-1 0 0 0,-1 0 1 0 0,9 6-1 0 0,-6-6-1425 0 0,1-2-1280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55 2937 0 0,'32'45'5426'0'0,"-30"-43"-5244"0"0,-1 0-1 0 0,1 1 1 0 0,-1-1-1 0 0,0 1 1 0 0,0-1-1 0 0,0 1 1 0 0,0 3-1 0 0,5 10 2097 0 0,-6-16-2190 0 0,-1 0-1 0 0,1 0 0 0 0,-1 0 1 0 0,1 0-1 0 0,0 1 0 0 0,-1-1 1 0 0,1 0-1 0 0,-1 0 0 0 0,1 0 1 0 0,-1 0-1 0 0,1 0 0 0 0,0 0 1 0 0,-1 0-1 0 0,1 0 1 0 0,-1 0-1 0 0,1-1 0 0 0,-1 1 1 0 0,1 0-1 0 0,0 0 0 0 0,-1 0 1 0 0,0-1-1 0 0,-9-11 685 0 0,8 9-708 0 0,0 0 1 0 0,-1 0 0 0 0,1 0-1 0 0,0 0 1 0 0,1 0 0 0 0,-3-5-1 0 0,-1-4 23 0 0,4 9-76 0 0,0 1 1 0 0,0-1-1 0 0,0 1 0 0 0,0-1 1 0 0,0 0-1 0 0,1 0 0 0 0,-1 0 1 0 0,1 1-1 0 0,-1-6 0 0 0,1-8-1 0 0,-1 14-65 0 0,1 0 0 0 0,0 0-1 0 0,0-1 1 0 0,0 1 0 0 0,0 0 0 0 0,1-4 0 0 0,-1 5 28 0 0,0 1 1 0 0,1-1-1 0 0,-1 0 0 0 0,1 0 0 0 0,-1 0 1 0 0,1 1-1 0 0,-1-1 0 0 0,1 0 0 0 0,-1 0 1 0 0,1 1-1 0 0,0-1 0 0 0,-1 0 1 0 0,1 1-1 0 0,0-1 0 0 0,0 1 0 0 0,-1-1 1 0 0,1 1-1 0 0,0-1 0 0 0,0 1 0 0 0,1-1 1 0 0,1 0-281 0 0,0 0 1 0 0,1 0-1 0 0,-1 0 1 0 0,1 0-1 0 0,-1 0 1 0 0,1 1-1 0 0,4-1 1 0 0,-4 1-529 0 0,0 1 0 0 0,0-1 1 0 0,0 1-1 0 0,0 0 0 0 0,0 0 0 0 0,4 2 1 0 0,-1 0-2572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 7362 0 0,'-17'-12'4409'0'0,"15"10"-4268"0"0,1 1 1 0 0,0 0 0 0 0,0 0 0 0 0,-1 0 0 0 0,1 0-1 0 0,-1 0 1 0 0,1 0 0 0 0,-1 0 0 0 0,1 0-1 0 0,-1 0 1 0 0,1 1 0 0 0,-1-1 0 0 0,0 0 0 0 0,1 1-1 0 0,-1 0 1 0 0,0-1 0 0 0,0 1 0 0 0,1 0-1 0 0,-1 0 1 0 0,0 0 0 0 0,-1 0 0 0 0,-1 1-158 0 0,1-1 1 0 0,-1 1-1 0 0,1 0 1 0 0,0 0-1 0 0,-1 0 1 0 0,1 1-1 0 0,0-1 1 0 0,0 1-1 0 0,0 0 1 0 0,0 0-1 0 0,0 0 0 0 0,0 0 1 0 0,1 0-1 0 0,-1 0 1 0 0,1 1-1 0 0,0-1 1 0 0,-1 1-1 0 0,1 0 1 0 0,0 0-1 0 0,0 0 1 0 0,1 0-1 0 0,-1 0 1 0 0,1 0-1 0 0,-1 0 0 0 0,1 1 1 0 0,0-1-1 0 0,0 0 1 0 0,1 1-1 0 0,-1-1 1 0 0,1 0-1 0 0,-1 1 1 0 0,1-1-1 0 0,0 1 1 0 0,0-1-1 0 0,1 1 1 0 0,1 6-1 0 0,-2-7-1 0 0,1 1 1 0 0,0-1-1 0 0,1 1 1 0 0,-1-1-1 0 0,0 0 0 0 0,1 0 1 0 0,0 0-1 0 0,0 0 0 0 0,0 0 1 0 0,0 0-1 0 0,0 0 1 0 0,1-1-1 0 0,-1 1 0 0 0,1-1 1 0 0,-1 1-1 0 0,1-1 1 0 0,0 0-1 0 0,0 0 0 0 0,4 2 1 0 0,-4-3 1 0 0,0 0 0 0 0,0 1 1 0 0,0-1-1 0 0,0-1 0 0 0,0 1 1 0 0,0 0-1 0 0,0-1 0 0 0,1 1 1 0 0,-1-1-1 0 0,0 0 0 0 0,0 0 1 0 0,0 0-1 0 0,1-1 0 0 0,-1 1 1 0 0,0-1-1 0 0,0 1 1 0 0,0-1-1 0 0,0 0 0 0 0,0-1 1 0 0,0 1-1 0 0,4-2 0 0 0,-4 1 36 0 0,1 0 0 0 0,-1-1 0 0 0,0 1 0 0 0,1-1 0 0 0,-1 0 0 0 0,0 0 0 0 0,-1 0 0 0 0,1 0 0 0 0,-1 0 0 0 0,1 0 0 0 0,2-5 239 0 0,-5 9-557 0 0,0 0 270 0 0,0 0 0 0 0,0 1-1 0 0,1-1 1 0 0,-1 0 0 0 0,1 0-1 0 0,-1 1 1 0 0,1-1 0 0 0,0 2-1 0 0,1-1 17 0 0,-1 0-1 0 0,1 1 0 0 0,0-1 1 0 0,-1-1-1 0 0,1 1 0 0 0,0 0 1 0 0,0 0-1 0 0,0-1 0 0 0,0 1 1 0 0,0-1-1 0 0,0 1 0 0 0,1-1 1 0 0,-1 0-1 0 0,0 0 0 0 0,1 0 1 0 0,-1 0-1 0 0,1-1 0 0 0,-1 1 1 0 0,1 0-1 0 0,0-1 0 0 0,-1 0 1 0 0,4 0-1 0 0,-3 0 28 0 0,1 0 0 0 0,0 0-1 0 0,0 0 1 0 0,0-1 0 0 0,0 0 0 0 0,-1 0 0 0 0,1 0 0 0 0,0 0 0 0 0,-1 0-1 0 0,1-1 1 0 0,-1 1 0 0 0,1-1 0 0 0,-1 0 0 0 0,5-4 0 0 0,-6 5 46 0 0,-1-1 0 0 0,1 0 1 0 0,0 0-1 0 0,0 0 1 0 0,-1 0-1 0 0,0 0 1 0 0,1 0-1 0 0,-1 0 1 0 0,0 0-1 0 0,0-1 1 0 0,0 1-1 0 0,0 0 0 0 0,0-1 1 0 0,-1 1-1 0 0,1-1 1 0 0,-1 1-1 0 0,1-4 1 0 0,-1 2 90 0 0,0 0 1 0 0,-1 0 0 0 0,1 1-1 0 0,-1-1 1 0 0,0 0-1 0 0,0 0 1 0 0,0 1 0 0 0,0-1-1 0 0,-1 1 1 0 0,-3-7-1 0 0,2 5-30 0 0,0 1 0 0 0,0 0 0 0 0,0 0 0 0 0,0 0-1 0 0,-1 0 1 0 0,0 1 0 0 0,-8-7 0 0 0,9 8-206 0 0,0 0 0 0 0,0 0 0 0 0,0 1 0 0 0,0-1-1 0 0,0 1 1 0 0,0 0 0 0 0,-1-1 0 0 0,1 2 0 0 0,-1-1 0 0 0,1 0 0 0 0,-7 0 0 0 0,8 1-29 0 0,0 1 0 0 0,0-1 0 0 0,0 0 0 0 0,0 1 0 0 0,0-1 0 0 0,0 1 0 0 0,0 0 0 0 0,0-1 0 0 0,0 1 0 0 0,0 0 0 0 0,0 0 0 0 0,1 1 0 0 0,-1-1 1 0 0,0 0-1 0 0,1 0 0 0 0,-1 1 0 0 0,1-1 0 0 0,-1 1 0 0 0,-1 2 0 0 0,1-1-532 0 0,0 0 0 0 0,0 0 0 0 0,0 1 1 0 0,1-1-1 0 0,-1 0 0 0 0,1 1 0 0 0,0-1 1 0 0,0 1-1 0 0,0-1 0 0 0,0 6 0 0 0,1 1 277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4457 0 0,'-2'2'289'0'0,"1"0"0"0"0,0 1 0 0 0,0-1 1 0 0,0 0-1 0 0,0 1 0 0 0,0-1 0 0 0,1 0 0 0 0,-1 1 1 0 0,1-1-1 0 0,-1 1 0 0 0,1-1 0 0 0,0 1 0 0 0,0 0 0 0 0,0-1 1 0 0,0 1-1 0 0,1-1 0 0 0,0 3 0 0 0,23 128 2045 0 0,-19-102-2067 0 0,-1-6 412 0 0,0 40 1 0 0,-4-65-654 0 0,0 0 1 0 0,0 0-1 0 0,0 0 1 0 0,0 0-1 0 0,0 1 1 0 0,0-1-1 0 0,0 0 1 0 0,0 0-1 0 0,0 0 1 0 0,0 0-1 0 0,0 1 1 0 0,0-1-1 0 0,0 0 1 0 0,0 0-1 0 0,0 0 1 0 0,0 0-1 0 0,0 0 1 0 0,0 1-1 0 0,0-1 1 0 0,0 0-1 0 0,0 0 1 0 0,0 0-1 0 0,0 0 1 0 0,-1 0-1 0 0,1 1 1 0 0,0-1-1 0 0,0 0 1 0 0,0 0-1 0 0,0 0 1 0 0,0 0-1 0 0,0 0 1 0 0,0 0-1 0 0,-1 0 1 0 0,1 0-1 0 0,0 1 1 0 0,0-1 0 0 0,0 0-1 0 0,0 0 1 0 0,0 0-1 0 0,0 0 1 0 0,-1 0-1 0 0,1 0 1 0 0,0 0-1 0 0,-6-5 426 0 0,-5-12-295 0 0,10 14-181 0 0,0-1 1 0 0,0 0 0 0 0,0 0 0 0 0,1 0-1 0 0,-1 0 1 0 0,1 0 0 0 0,0 0 0 0 0,0 0-1 0 0,0 0 1 0 0,1 0 0 0 0,-1 0 0 0 0,1 0-1 0 0,0 0 1 0 0,0 0 0 0 0,0 0 0 0 0,1 0-1 0 0,-1 1 1 0 0,1-1 0 0 0,0 1 0 0 0,0-1-1 0 0,1 1 1 0 0,-1 0 0 0 0,0-1 0 0 0,1 1-1 0 0,0 0 1 0 0,0 1 0 0 0,0-1 0 0 0,0 0-1 0 0,0 1 1 0 0,1 0 0 0 0,-1 0 0 0 0,1 0-1 0 0,-1 0 1 0 0,1 0 0 0 0,0 1 0 0 0,-1 0-1 0 0,1 0 1 0 0,6-2 0 0 0,-1 2 28 0 0,-1 1 1 0 0,0-1-1 0 0,0 1 0 0 0,1 1 1 0 0,-1-1-1 0 0,0 1 1 0 0,10 3-1 0 0,-16-4 13 0 0,0 1 1 0 0,0 0-1 0 0,0-1 0 0 0,1 1 0 0 0,-1 0 0 0 0,0 0 1 0 0,0 0-1 0 0,0 0 0 0 0,0 1 0 0 0,0-1 0 0 0,-1 0 1 0 0,1 1-1 0 0,0 0 0 0 0,-1-1 0 0 0,1 1 1 0 0,-1 0-1 0 0,1 0 0 0 0,-1 0 0 0 0,0-1 0 0 0,0 2 1 0 0,0-1-1 0 0,0 0 0 0 0,0 0 0 0 0,0 0 1 0 0,-1 0-1 0 0,1 0 0 0 0,-1 1 0 0 0,1-1 0 0 0,-1 0 1 0 0,0 3-1 0 0,0-3 35 0 0,0 0-1 0 0,-1 1 1 0 0,1-1 0 0 0,-1 0-1 0 0,0 0 1 0 0,1 0 0 0 0,-1 0 0 0 0,0 0-1 0 0,0 0 1 0 0,0 0 0 0 0,0 0 0 0 0,-1 0-1 0 0,1-1 1 0 0,-1 1 0 0 0,1 0-1 0 0,-1-1 1 0 0,1 1 0 0 0,-3 1 0 0 0,-1 1 15 0 0,-1-1 0 0 0,1 1 0 0 0,-1-1 0 0 0,-11 5 0 0 0,10-5-153 0 0,1-1 1 0 0,-1 0-1 0 0,0-1 1 0 0,-10 2 0 0 0,-6-3-1634 0 0,20-1 885 0 0,1 1-1 0 0,-1-1 1 0 0,0 1-1 0 0,1-1 1 0 0,-5-2-1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30 144 4633 0 0,'8'2'878'0'0,"0"1"1"0"0,0-2-1 0 0,0 1 0 0 0,0-1 1 0 0,0 0-1 0 0,10-1 1 0 0,-15 0-732 0 0,1 0 1 0 0,-1-1 0 0 0,0 1 0 0 0,1-1 0 0 0,-1 0 0 0 0,0 0 0 0 0,1 0 0 0 0,-1 0 0 0 0,0 0 0 0 0,0-1 0 0 0,0 1 0 0 0,0-1 0 0 0,0 0-1 0 0,0 0 1 0 0,0 0 0 0 0,-1 0 0 0 0,3-4 0 0 0,-3 4 9 0 0,0-1-1 0 0,0 1 1 0 0,-1-1-1 0 0,0 0 1 0 0,1 0-1 0 0,-1 0 1 0 0,0 0-1 0 0,0 0 1 0 0,-1 0-1 0 0,1 0 0 0 0,-1 0 1 0 0,1-5-1 0 0,-1 1 423 0 0,0-1 0 0 0,0 1 0 0 0,-1 0-1 0 0,-2-9 1 0 0,2 14-492 0 0,0 0 1 0 0,1 0 0 0 0,-1 0-1 0 0,0 0 1 0 0,-1 0-1 0 0,1 0 1 0 0,0 0-1 0 0,0 0 1 0 0,-1 1-1 0 0,1-1 1 0 0,-1 1-1 0 0,0-1 1 0 0,1 1-1 0 0,-1-1 1 0 0,0 1-1 0 0,0 0 1 0 0,0 0-1 0 0,0 0 1 0 0,0 0 0 0 0,0 0-1 0 0,0 0 1 0 0,-4 0-1 0 0,1-1-173 0 0,0 1 0 0 0,0 0 0 0 0,0 1-1 0 0,0-1 1 0 0,0 1 0 0 0,0 0 0 0 0,0 0 0 0 0,-10 2 0 0 0,11-1-15 0 0,0 0 1 0 0,0 1 0 0 0,0-1 0 0 0,0 1-1 0 0,0 0 1 0 0,0 0 0 0 0,0 1 0 0 0,1-1 0 0 0,-1 1-1 0 0,1 0 1 0 0,0 0 0 0 0,0 0 0 0 0,0 0 0 0 0,-5 6-1 0 0,7-7 59 0 0,-1 0-1 0 0,1 0 1 0 0,0 1-1 0 0,0-1 1 0 0,0 0 0 0 0,0 1-1 0 0,0-1 1 0 0,0 1-1 0 0,1-1 1 0 0,-1 1-1 0 0,1-1 1 0 0,-1 1-1 0 0,1-1 1 0 0,0 1-1 0 0,0 0 1 0 0,0-1-1 0 0,1 1 1 0 0,-1-1 0 0 0,1 1-1 0 0,-1-1 1 0 0,1 1-1 0 0,0-1 1 0 0,0 1-1 0 0,0-1 1 0 0,2 4-1 0 0,-1-3 21 0 0,0 0 0 0 0,0 0-1 0 0,0 0 1 0 0,1 0-1 0 0,0 0 1 0 0,-1 0 0 0 0,1-1-1 0 0,0 1 1 0 0,0-1 0 0 0,0 0-1 0 0,0 0 1 0 0,1 0-1 0 0,-1 0 1 0 0,7 2 0 0 0,-7-4 34 0 0,1 1-1 0 0,-1-1 1 0 0,0 1 0 0 0,1-1 0 0 0,-1 0 0 0 0,0 0 0 0 0,1 0 0 0 0,-1-1 0 0 0,0 1 0 0 0,1-1 0 0 0,-1 0 0 0 0,0 1-1 0 0,0-2 1 0 0,0 1 0 0 0,0 0 0 0 0,0-1 0 0 0,3-1 0 0 0,1-1 20 0 0,-1 0 0 0 0,0 0 0 0 0,0-1 0 0 0,7-6 0 0 0,-13 11-33 0 0,1 0 1 0 0,-1 0-1 0 0,0 0 0 0 0,1-1 1 0 0,-1 1-1 0 0,1 0 1 0 0,-1 0-1 0 0,0 0 0 0 0,1 0 1 0 0,-1 0-1 0 0,1 0 1 0 0,-1 0-1 0 0,1 0 0 0 0,-1 0 1 0 0,0 0-1 0 0,1 0 0 0 0,-1 0 1 0 0,1 0-1 0 0,-1 0 1 0 0,1 1-1 0 0,-1-1 0 0 0,0 0 1 0 0,1 0-1 0 0,-1 0 0 0 0,0 1 1 0 0,1-1-1 0 0,-1 0 1 0 0,0 0-1 0 0,1 1 0 0 0,-1-1 1 0 0,11 11-116 0 0,-9-8 119 0 0,0 0 0 0 0,0 0 0 0 0,1 0 0 0 0,-1 0 0 0 0,1 0 0 0 0,4 2 0 0 0,-6-4-123 0 0,0 0-1 0 0,0 0 0 0 0,0 0 1 0 0,0 0-1 0 0,1 0 1 0 0,-1-1-1 0 0,0 1 1 0 0,0-1-1 0 0,1 1 1 0 0,-1-1-1 0 0,1 1 1 0 0,-1-1-1 0 0,0 1 1 0 0,1-1-1 0 0,-1 0 1 0 0,1 0-1 0 0,-1 0 0 0 0,1 0 1 0 0,1 0-1 0 0,5-7-3345 0 0,-4 3 1450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8394 0 0,'1'2'143'0'0,"0"-1"0"0"0,0 0 0 0 0,0 1 0 0 0,0-1 0 0 0,0 0 0 0 0,1 0 0 0 0,-1 0 0 0 0,0 1 0 0 0,1-1 0 0 0,-1-1 0 0 0,1 1 0 0 0,-1 0 0 0 0,1 0 0 0 0,-1 0 0 0 0,1-1 0 0 0,0 1 0 0 0,-1-1 0 0 0,1 1 0 0 0,0-1 0 0 0,-1 0 0 0 0,1 0 0 0 0,0 0 0 0 0,0 0 0 0 0,-1 0 0 0 0,1 0 0 0 0,0 0 0 0 0,-1 0 0 0 0,1-1 0 0 0,1 0 0 0 0,2 0-54 0 0,0 0 0 0 0,0 0 0 0 0,0-1-1 0 0,0 0 1 0 0,-1 0 0 0 0,1-1-1 0 0,-1 1 1 0 0,8-6 0 0 0,-5 2 79 0 0,-1 0 1 0 0,1 0-1 0 0,5-7 0 0 0,-10 10-106 0 0,1-1-1 0 0,-1 0 1 0 0,0 1-1 0 0,0-1 1 0 0,0 0-1 0 0,-1 0 1 0 0,0 0-1 0 0,2-6 1 0 0,-1 2 43 0 0,-1 1 0 0 0,1-1 0 0 0,-2 0-1 0 0,1-14 1 0 0,-1 19-82 0 0,-1-1-1 0 0,0 1 0 0 0,1 0 1 0 0,-1 0-1 0 0,-1-1 1 0 0,1 1-1 0 0,0 0 0 0 0,-1 0 1 0 0,1 0-1 0 0,-1 0 0 0 0,0 0 1 0 0,0 1-1 0 0,-4-5 0 0 0,5 5-37 0 0,-1 1 0 0 0,1-1 0 0 0,-1 0 1 0 0,0 1-1 0 0,0-1 0 0 0,1 1 0 0 0,-1 0 0 0 0,0 0 0 0 0,0 0 0 0 0,0 0 0 0 0,-1 0 0 0 0,1 0 0 0 0,0 0 0 0 0,0 1 0 0 0,0-1 0 0 0,-4 0 0 0 0,4 2-24 0 0,1-1 1 0 0,-1 0-1 0 0,0 0 0 0 0,0 1 0 0 0,1-1 0 0 0,-1 1 0 0 0,0-1 1 0 0,1 1-1 0 0,-1 0 0 0 0,0 0 0 0 0,1 0 0 0 0,-1 0 0 0 0,1 0 1 0 0,-1 0-1 0 0,1 0 0 0 0,0 0 0 0 0,0 0 0 0 0,-1 1 1 0 0,1-1-1 0 0,0 1 0 0 0,-1 1 0 0 0,-2 3 9 0 0,1 0 0 0 0,0 1 0 0 0,0-1 0 0 0,0 1 0 0 0,1 0 0 0 0,0 0 0 0 0,1 0 0 0 0,-1 0 0 0 0,1 0 0 0 0,0 11 0 0 0,1 7 43 0 0,4 41-1 0 0,-2-53 4 0 0,7 51 66 0 0,-8-56-78 0 0,1-1 0 0 0,0 1 0 0 0,1-1 0 0 0,0 0 0 0 0,0 0 0 0 0,5 8 0 0 0,-7-13 2 0 0,0 0-1 0 0,0-1 1 0 0,0 1-1 0 0,0-1 1 0 0,1 1-1 0 0,-1-1 1 0 0,0 0-1 0 0,1 1 1 0 0,-1-1-1 0 0,1 0 0 0 0,0 0 1 0 0,-1 0-1 0 0,1 0 1 0 0,0 0-1 0 0,3 1 1 0 0,-3-2-1 0 0,-1 0 1 0 0,1 0 0 0 0,0 0 0 0 0,-1 0-1 0 0,1 0 1 0 0,0 0 0 0 0,-1 0-1 0 0,1 0 1 0 0,0-1 0 0 0,-1 1 0 0 0,1-1-1 0 0,-1 1 1 0 0,1-1 0 0 0,-1 1-1 0 0,3-2 1 0 0,-1 0-6 0 0,0 0-1 0 0,0-1 1 0 0,0 1-1 0 0,0-1 0 0 0,-1 1 1 0 0,1-1-1 0 0,-1 0 1 0 0,0 0-1 0 0,1 0 1 0 0,-1 0-1 0 0,-1-1 1 0 0,1 1-1 0 0,0-1 1 0 0,1-6-1 0 0,2 0-12 0 0,-5 10 12 0 0,1-1 0 0 0,-1 0 0 0 0,0 1 0 0 0,1-1 0 0 0,-1 0 0 0 0,1 1 0 0 0,-1-1 0 0 0,0 0 0 0 0,0 1 0 0 0,1-1 0 0 0,-1 0 0 0 0,0 0 0 0 0,0 1 0 0 0,0-1 0 0 0,0 0 0 0 0,0 0 0 0 0,0 1 0 0 0,0-1 0 0 0,0 0 0 0 0,0 0 0 0 0,0 1 0 0 0,0-1 0 0 0,0 0 0 0 0,-1 0 0 0 0,1 1 0 0 0,-1-2 0 0 0,0 0 26 0 0,1 2-3 0 0,3-1-372 0 0,0 1 337 0 0,0-1 0 0 0,-1 1 0 0 0,1-1-1 0 0,0 1 1 0 0,0 0 0 0 0,3 0 0 0 0,13-1 15 0 0,-11 0 23 0 0,-1-1 0 0 0,0 0 0 0 0,0-1 0 0 0,0 1 0 0 0,0-2 0 0 0,0 1 1 0 0,9-7-1 0 0,-14 9 7 0 0,0 0 0 0 0,0-1-1 0 0,-1 1 1 0 0,1-1 0 0 0,-1 1 0 0 0,1-1 0 0 0,-1 0 0 0 0,0 0 0 0 0,1 0 0 0 0,-1 1 0 0 0,0-1 0 0 0,1-4 0 0 0,-1 4 0 0 0,-1 0 1 0 0,0 0 0 0 0,0 1 0 0 0,0-1-1 0 0,0 0 1 0 0,0 0 0 0 0,0 0-1 0 0,0 1 1 0 0,0-1 0 0 0,-1 0 0 0 0,1 0-1 0 0,-1 1 1 0 0,0-1 0 0 0,1 0-1 0 0,-1 1 1 0 0,0-1 0 0 0,0 1 0 0 0,-1-3-1 0 0,0 2-40 0 0,0-1-1 0 0,0 1 1 0 0,0 0 0 0 0,-1 0-1 0 0,1 0 1 0 0,0 0-1 0 0,-1 1 1 0 0,1-1 0 0 0,-1 1-1 0 0,0-1 1 0 0,1 1 0 0 0,-1 0-1 0 0,0 0 1 0 0,0 0-1 0 0,0 0 1 0 0,0 1 0 0 0,0-1-1 0 0,0 1 1 0 0,0 0-1 0 0,-3 0 1 0 0,3 0-18 0 0,1 0 1 0 0,-1 0-1 0 0,1 0 0 0 0,0 0 1 0 0,-1 1-1 0 0,1 0 0 0 0,0-1 1 0 0,-1 1-1 0 0,1 0 1 0 0,0 0-1 0 0,0 0 0 0 0,0 0 1 0 0,0 0-1 0 0,-1 1 0 0 0,2-1 1 0 0,-1 1-1 0 0,0-1 1 0 0,0 1-1 0 0,0 0 0 0 0,1-1 1 0 0,-1 1-1 0 0,1 0 0 0 0,-1 0 1 0 0,1 0-1 0 0,-1 3 0 0 0,0 1 25 0 0,0 0-1 0 0,1 0 1 0 0,-1 0-1 0 0,1 0 0 0 0,1 0 1 0 0,-1 0-1 0 0,1 0 0 0 0,0 0 1 0 0,1 0-1 0 0,0 0 1 0 0,0 0-1 0 0,2 8 0 0 0,-2-9-13 0 0,1 0-1 0 0,-1 0 1 0 0,1-1-1 0 0,0 1 0 0 0,1 0 1 0 0,-1-1-1 0 0,1 0 1 0 0,0 1-1 0 0,0-1 1 0 0,0 0-1 0 0,1 0 0 0 0,-1-1 1 0 0,1 1-1 0 0,8 5 1 0 0,-10-8 25 0 0,0 0 1 0 0,0 0 0 0 0,1 0-1 0 0,-1 0 1 0 0,0 0-1 0 0,0 0 1 0 0,1-1 0 0 0,-1 1-1 0 0,0-1 1 0 0,1 0 0 0 0,-1 1-1 0 0,1-1 1 0 0,-1 0-1 0 0,0-1 1 0 0,4 1 0 0 0,-2-1-44 0 0,-1 0 0 0 0,1 0 0 0 0,-1-1-1 0 0,1 1 1 0 0,-1-1 0 0 0,0 0 0 0 0,1 0 0 0 0,-1 0 0 0 0,4-3 0 0 0,-3 2-156 0 0,0-1-1 0 0,0 0 1 0 0,0-1-1 0 0,0 1 1 0 0,0-1 0 0 0,-1 1-1 0 0,0-1 1 0 0,0 0-1 0 0,-1 0 1 0 0,1-1-1 0 0,-1 1 1 0 0,3-10-1 0 0,-5 11-8 0 0,0 0-1 0 0,0 0 1 0 0,0 0-1 0 0,0 0 0 0 0,-1 0 1 0 0,1 0-1 0 0,-3-8 1 0 0,-2-13-695 0 0,3 15 525 0 0,1 8 363 0 0,1 1 1 0 0,-1-1-1 0 0,1 1 1 0 0,0-1-1 0 0,-1 1 1 0 0,1-1-1 0 0,0 0 1 0 0,0 1-1 0 0,0-1 1 0 0,1-1-1 0 0,7 25 721 0 0,0-1-273 0 0,-3-10-147 0 0,0 1 0 0 0,-1 0 0 0 0,0 0 0 0 0,3 22 0 0 0,-6-29-118 0 0,0-1-1 0 0,0 1 0 0 0,1 0 1 0 0,1 4-1 0 0,3 10 191 0 0,-9-31-62 0 0,1-1 0 0 0,0 1 1 0 0,0-1-1 0 0,1 1 0 0 0,2-25 0 0 0,-1 36-318 0 0,0-1 1 0 0,0 0-1 0 0,1 1 0 0 0,-1-1 1 0 0,0 0-1 0 0,1 1 0 0 0,-1-1 1 0 0,1 1-1 0 0,0-1 1 0 0,-1 1-1 0 0,1-1 0 0 0,0 1 1 0 0,0-1-1 0 0,0 1 1 0 0,0 0-1 0 0,0-1 0 0 0,1 1 1 0 0,-1 0-1 0 0,0 0 1 0 0,0 0-1 0 0,1 0 0 0 0,-1 0 1 0 0,1 0-1 0 0,-1 0 0 0 0,1 1 1 0 0,-1-1-1 0 0,1 0 1 0 0,-1 1-1 0 0,1-1 0 0 0,0 1 1 0 0,-1 0-1 0 0,1-1 1 0 0,2 1-1 0 0,0 0 6 0 0,-1 0 0 0 0,1 0 0 0 0,-1 0 0 0 0,1 1 0 0 0,0-1 0 0 0,-1 1 0 0 0,1 0 0 0 0,-1 0 0 0 0,1 0 0 0 0,-1 1 0 0 0,0-1-1 0 0,1 1 1 0 0,-1-1 0 0 0,0 1 0 0 0,0 0 0 0 0,0 1 0 0 0,0-1 0 0 0,-1 0 0 0 0,1 1 0 0 0,-1-1 0 0 0,1 1 0 0 0,-1 0 0 0 0,0 0 0 0 0,0 0 0 0 0,0 0 0 0 0,0 0 0 0 0,-1 1 0 0 0,1-1 0 0 0,-1 0 0 0 0,0 1 0 0 0,1 5 0 0 0,0 9-1095 0 0,-6-6-6586 0 0,3-10 7262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76 132 3993 0 0,'8'0'895'0'0,"0"0"1"0"0,1-1 0 0 0,-1 0-1 0 0,0-1 1 0 0,10-3 0 0 0,-15 4-628 0 0,1 0 0 0 0,-1 0 1 0 0,1-1-1 0 0,-1 0 1 0 0,1 0-1 0 0,-1 0 0 0 0,0 0 1 0 0,0 0-1 0 0,0-1 1 0 0,0 1-1 0 0,0-1 0 0 0,-1 0 1 0 0,4-4-1 0 0,-5 5-110 0 0,-1 1 0 0 0,1 0 0 0 0,-1-1 0 0 0,0 1 0 0 0,1-1 0 0 0,-1 1 0 0 0,0-1 0 0 0,0 1-1 0 0,0-1 1 0 0,0 1 0 0 0,0-1 0 0 0,0 1 0 0 0,0-1 0 0 0,0 1 0 0 0,-1-1 0 0 0,1 1 0 0 0,-1-1 0 0 0,1 1 0 0 0,-1-1 0 0 0,1 1-1 0 0,-1 0 1 0 0,0-1 0 0 0,0 1 0 0 0,-1-2 0 0 0,-1-2 180 0 0,-1 1 0 0 0,1 0-1 0 0,-1 0 1 0 0,0 0 0 0 0,-7-5 0 0 0,7 6-434 0 0,0 0 0 0 0,-1 1 0 0 0,1 0 0 0 0,-1 0-1 0 0,0 0 1 0 0,1 0 0 0 0,-1 0 0 0 0,0 1 0 0 0,0 0 0 0 0,0 0 0 0 0,-1 1 0 0 0,-9-1 0 0 0,11 1-237 0 0,0 1-1 0 0,-1-1 1 0 0,1 1 0 0 0,0 0-1 0 0,0 0 1 0 0,-1 0-1 0 0,1 0 1 0 0,0 1 0 0 0,0 0-1 0 0,0 0 1 0 0,1 0 0 0 0,-1 0-1 0 0,0 0 1 0 0,1 1-1 0 0,-6 5 1 0 0,3-1-1381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88 261 5993 0 0,'0'2'127'0'0,"1"0"-1"0"0,-1-1 1 0 0,1 1 0 0 0,0 0-1 0 0,-1-1 1 0 0,1 1-1 0 0,0-1 1 0 0,0 1 0 0 0,0-1-1 0 0,0 1 1 0 0,0-1-1 0 0,0 1 1 0 0,0-1 0 0 0,1 0-1 0 0,-1 0 1 0 0,0 0-1 0 0,1 1 1 0 0,-1-1 0 0 0,1-1-1 0 0,-1 1 1 0 0,1 0-1 0 0,-1 0 1 0 0,1 0 0 0 0,0-1-1 0 0,-1 1 1 0 0,1-1-1 0 0,0 0 1 0 0,0 1 0 0 0,-1-1-1 0 0,1 0 1 0 0,0 0-1 0 0,0 0 1 0 0,-1 0 0 0 0,1 0-1 0 0,0 0 1 0 0,0-1-1 0 0,2 0 1 0 0,0 0 49 0 0,0 0-1 0 0,0-1 1 0 0,0 1 0 0 0,0-1 0 0 0,0 0-1 0 0,0 0 1 0 0,0 0 0 0 0,-1-1 0 0 0,1 1-1 0 0,-1-1 1 0 0,0 0 0 0 0,0 0 0 0 0,0 0-1 0 0,4-5 1 0 0,-5 6-47 0 0,0-1-1 0 0,0-1 1 0 0,-1 1-1 0 0,1 0 1 0 0,-1 0-1 0 0,1-1 1 0 0,-1 1-1 0 0,0-1 1 0 0,0 1-1 0 0,-1-1 1 0 0,1 1-1 0 0,-1-1 1 0 0,0 1-1 0 0,0-1 1 0 0,0 0-1 0 0,0 1 1 0 0,0-1-1 0 0,-1 1 1 0 0,0-1-1 0 0,0 1 1 0 0,0-1-1 0 0,0 1 1 0 0,0-1-1 0 0,-1 1 1 0 0,1 0-1 0 0,-1 0 1 0 0,0 0-1 0 0,0 0 1 0 0,0 0-1 0 0,-4-4 1 0 0,0 1-45 0 0,0 0 0 0 0,0 1 0 0 0,0 0 0 0 0,-1 0 0 0 0,0 1 0 0 0,0 0 1 0 0,-9-4-1 0 0,13 6-161 0 0,-2 1 1 0 0,1 0-1 0 0,0 0 0 0 0,0 0 1 0 0,0 0-1 0 0,0 1 1 0 0,-1-1-1 0 0,1 1 1 0 0,0 0-1 0 0,0 1 0 0 0,-1-1 1 0 0,1 1-1 0 0,0 0 1 0 0,0 0-1 0 0,-6 2 1 0 0,6-2 40 0 0,1 0 0 0 0,0 1 1 0 0,-1 0-1 0 0,1-1 0 0 0,0 1 1 0 0,0 0-1 0 0,0 0 0 0 0,0 1 1 0 0,0-1-1 0 0,1 0 0 0 0,-1 1 1 0 0,1 0-1 0 0,0 0 0 0 0,-1 0 1 0 0,1 0-1 0 0,0 0 0 0 0,1 0 1 0 0,-1 0-1 0 0,1 0 0 0 0,-1 1 1 0 0,1-1-1 0 0,0 1 0 0 0,0-1 1 0 0,0 1-1 0 0,1-1 0 0 0,-1 1 1 0 0,1 0-1 0 0,0-1 1 0 0,0 1-1 0 0,0 0 0 0 0,1-1 1 0 0,-1 1-1 0 0,1-1 0 0 0,0 1 1 0 0,0 0-1 0 0,0-1 0 0 0,0 0 1 0 0,1 1-1 0 0,-1-1 0 0 0,1 0 1 0 0,2 4-1 0 0,-2-4 46 0 0,1 1 0 0 0,-1-1 0 0 0,1 1 0 0 0,0-1 0 0 0,0 0 0 0 0,0 0 0 0 0,0 0 0 0 0,1-1 0 0 0,-1 1 0 0 0,1-1 0 0 0,-1 1 0 0 0,1-1 0 0 0,0 0 0 0 0,0-1 0 0 0,0 1 0 0 0,0-1 0 0 0,0 0 0 0 0,0 0 0 0 0,1 0 0 0 0,4 0 0 0 0,-3 0 23 0 0,1-1 0 0 0,-1-1 0 0 0,1 1 0 0 0,0-1 0 0 0,-1 0 0 0 0,0-1 0 0 0,1 0 0 0 0,-1 0 0 0 0,0 0 0 0 0,0-1 0 0 0,0 1 0 0 0,9-7 0 0 0,-11 7-9 0 0,-1-1 1 0 0,1 0 0 0 0,-1 0 0 0 0,1 0-1 0 0,-1 0 1 0 0,0 0 0 0 0,0 0 0 0 0,-1-1-1 0 0,1 0 1 0 0,-1 1 0 0 0,0-1 0 0 0,4-8-1 0 0,-4 7 18 0 0,0-1 0 0 0,-1 0 0 0 0,0 0 1 0 0,0 0-1 0 0,0 0 0 0 0,-1 0 0 0 0,0 0 0 0 0,-1-10 0 0 0,0 4 7 0 0,-2 0 1 0 0,1-1 0 0 0,-2 1-1 0 0,0 1 1 0 0,0-1 0 0 0,-1 0-1 0 0,0 1 1 0 0,-12-17 0 0 0,7 15 23 0 0,9 12-98 0 0,1 1 1 0 0,0-1-1 0 0,-1 1 0 0 0,1 0 0 0 0,0-1 1 0 0,-1 1-1 0 0,1 0 0 0 0,-1-1 0 0 0,1 1 1 0 0,-1 0-1 0 0,1-1 0 0 0,-1 1 1 0 0,1 0-1 0 0,-1 0 0 0 0,1-1 0 0 0,-1 1 1 0 0,1 0-1 0 0,-1 0 0 0 0,0 0 1 0 0,1 0-1 0 0,-1 0 0 0 0,1 0 0 0 0,-1 0 1 0 0,1 0-1 0 0,-2 0 0 0 0,2 1-6 0 0,-1-1 0 0 0,1 1 0 0 0,0 0-1 0 0,0 0 1 0 0,-1-1 0 0 0,1 1 0 0 0,0 0 0 0 0,0 0 0 0 0,0-1-1 0 0,0 1 1 0 0,0 0 0 0 0,0 0 0 0 0,0-1 0 0 0,0 1-1 0 0,0 0 1 0 0,0 0 0 0 0,1 1 0 0 0,-1 3-27 0 0,2 7 54 0 0,-1 1-1 0 0,1 0 0 0 0,1-1 1 0 0,1 0-1 0 0,-1 0 0 0 0,2 0 1 0 0,6 13-1 0 0,-1-2 82 0 0,1 0 1 0 0,26 40-1 0 0,-34-60-68 0 0,0 1 0 0 0,-1-1-1 0 0,2 0 1 0 0,-1 0 0 0 0,0 0-1 0 0,1 0 1 0 0,-1 0 0 0 0,5 2 0 0 0,-7-5-3 0 0,0 1 1 0 0,0-1 0 0 0,1 1 0 0 0,-1-1 0 0 0,0 0 0 0 0,0 1 0 0 0,0-1 0 0 0,0 0 0 0 0,0 0 0 0 0,0 0 0 0 0,0 0 0 0 0,0 0 0 0 0,1 0 0 0 0,-1 0-1 0 0,0 0 1 0 0,0 0 0 0 0,0 0 0 0 0,0-1 0 0 0,0 1 0 0 0,0 0 0 0 0,0-1 0 0 0,0 1 0 0 0,0-1 0 0 0,0 1 0 0 0,0-1 0 0 0,0 0 0 0 0,0 1 0 0 0,0-1-1 0 0,0 0 1 0 0,0 0 0 0 0,-1 1 0 0 0,1-1 0 0 0,0 0 0 0 0,0 0 0 0 0,-1 0 0 0 0,2-2 0 0 0,-1-1 3 0 0,1 0 1 0 0,0 0-1 0 0,-1 0 0 0 0,0 0 1 0 0,0 0-1 0 0,0 0 0 0 0,-1 0 1 0 0,0 0-1 0 0,1-1 1 0 0,-1 1-1 0 0,-1 0 0 0 0,1 0 1 0 0,0 0-1 0 0,-1-1 0 0 0,0 1 1 0 0,0 0-1 0 0,-3-6 1 0 0,1 3-203 0 0,5 15 106 0 0,6 16 23 0 0,-2-8-19 0 0,-4-8-171 0 0,1 0 0 0 0,1 0 0 0 0,6 11 0 0 0,-9-17-305 0 0,0 0 0 0 0,1-1-1 0 0,-1 1 1 0 0,1-1 0 0 0,-1 1 0 0 0,1-1 0 0 0,-1 1 0 0 0,4 1 0 0 0,-2-2-1190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 6545 0 0,'-3'-6'1193'0'0,"0"0"-761"0"0,0 1-160 0 0,1 0-104 0 0,1 2-112 0 0,0 0-8 0 0,0 1-48 0 0,6 7-3841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8330 0 0,'-3'-10'263'0'0,"-2"-4"905"0"0,0 0 0 0 0,-3-22 0 0 0,10 37-488 0 0,4 6-567 0 0,4 11-139 0 0,24 86 376 0 0,-27-75-39 0 0,2 0 1 0 0,2 0-1 0 0,14 29 0 0 0,-21-51-162 0 0,0-1 1 0 0,9 12-1 0 0,-12-17-94 0 0,0 0 1 0 0,0 0 0 0 0,0 1-1 0 0,0-1 1 0 0,0 0-1 0 0,0 0 1 0 0,0 0 0 0 0,0-1-1 0 0,1 1 1 0 0,-1 0-1 0 0,0 0 1 0 0,1-1 0 0 0,-1 1-1 0 0,0-1 1 0 0,1 1-1 0 0,-1-1 1 0 0,1 0 0 0 0,-1 1-1 0 0,1-1 1 0 0,-1 0 0 0 0,3 0-1 0 0,-3 0 0 0 0,0-1 0 0 0,0 1 0 0 0,-1 0-1 0 0,1-1 1 0 0,0 1 0 0 0,0 0 0 0 0,-1-1-1 0 0,1 0 1 0 0,0 1 0 0 0,-1-1 0 0 0,1 1 0 0 0,-1-1-1 0 0,1 0 1 0 0,0 1 0 0 0,-1-1 0 0 0,0 0 0 0 0,1 1-1 0 0,-1-1 1 0 0,1 0 0 0 0,-1 0 0 0 0,1-1 0 0 0,4-21 516 0 0,-2 11-417 0 0,1-9-48 0 0,0 0 0 0 0,-1-1 0 0 0,0-35 0 0 0,-2 31-63 0 0,-3-116-1406 0 0,7 144-2459 0 0,-5-2 3685 0 0,0 0 1 0 0,0 0-1 0 0,0 0 1 0 0,1 0-1 0 0,-1 0 1 0 0,0 0-1 0 0,0 0 1 0 0,2-5-3686 0 0,-2 5 3685 0 0,3 4-1314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5249 0 0,'0'3'333'0'0,"0"0"0"0"0,-1 0 0 0 0,2 0 0 0 0,-1 0 0 0 0,0 0 0 0 0,0 0 0 0 0,1 0 0 0 0,0 0 0 0 0,-1 0 0 0 0,1 0 0 0 0,0 0 0 0 0,1 0-1 0 0,-1 0 1 0 0,0-1 0 0 0,1 1 0 0 0,0 0 0 0 0,2 3 0 0 0,-1-4-240 0 0,-1 0-1 0 0,1 1 0 0 0,0-1 0 0 0,0-1 1 0 0,0 1-1 0 0,0 0 0 0 0,0-1 0 0 0,0 1 1 0 0,0-1-1 0 0,0 0 0 0 0,1 0 1 0 0,-1 0-1 0 0,0-1 0 0 0,1 1 0 0 0,4 0 1 0 0,-2-1 12 0 0,0-1 0 0 0,-1 1 1 0 0,1-1-1 0 0,-1 1 0 0 0,1-1 1 0 0,8-4-1 0 0,-12 5-6 0 0,0-1-1 0 0,0 1 0 0 0,-1-1 1 0 0,1 0-1 0 0,0 1 0 0 0,-1-1 1 0 0,1 0-1 0 0,0 0 0 0 0,-1-1 1 0 0,1 1-1 0 0,-1 0 0 0 0,0 0 1 0 0,1-1-1 0 0,-1 1 1 0 0,0-1-1 0 0,0 1 0 0 0,0-1 1 0 0,0 1-1 0 0,0-1 0 0 0,0 0 1 0 0,0 1-1 0 0,-1-1 0 0 0,1-2 1 0 0,0-1 281 0 0,-1 4-235 0 0,1-1 0 0 0,-1 0 0 0 0,0 1 0 0 0,0-1 0 0 0,1 0 0 0 0,-1 0 0 0 0,-1 1 0 0 0,1-1 0 0 0,0 0 0 0 0,0 0 0 0 0,-1 1 0 0 0,1-1 0 0 0,-1 0 0 0 0,1 1 0 0 0,-1-1 0 0 0,0 0 0 0 0,-1-2 0 0 0,-2-1-43 0 0,-1-1-1 0 0,1 0 1 0 0,-1 1 0 0 0,0 0 0 0 0,0 0 0 0 0,-1 1 0 0 0,0-1 0 0 0,1 1 0 0 0,-1 0-1 0 0,-7-2 1 0 0,11 4-251 0 0,0 1 0 0 0,-1 0 1 0 0,1 1-1 0 0,0-1 0 0 0,-1 0 0 0 0,1 1 0 0 0,0-1 0 0 0,-1 1 0 0 0,1 0 0 0 0,0-1 0 0 0,-1 1 0 0 0,1 0 0 0 0,-1 1 0 0 0,1-1 0 0 0,-1 0 0 0 0,1 1 0 0 0,0-1 1 0 0,-1 1-1 0 0,1 0 0 0 0,0 0 0 0 0,0 0 0 0 0,0 0 0 0 0,-1 0 0 0 0,1 0 0 0 0,0 1 0 0 0,0-1 0 0 0,1 1 0 0 0,-1-1 0 0 0,0 1 0 0 0,0 0 0 0 0,1-1 0 0 0,-3 5 1 0 0,3-4-272 0 0,0-1 0 0 0,0 0 1 0 0,0 1-1 0 0,1-1 0 0 0,-1 1 1 0 0,1-1-1 0 0,-1 1 0 0 0,1-1 1 0 0,0 1-1 0 0,-1-1 0 0 0,1 1 1 0 0,0-1-1 0 0,0 1 1 0 0,0-1-1 0 0,0 1 0 0 0,0 0 1 0 0,1-1-1 0 0,-1 1 0 0 0,0-1 1 0 0,2 3-1 0 0,1 3-1291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2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60 6969 0 0,'-52'-56'4758'0'0,"52"55"-4812"0"0,1 0-675 0 0,-1 0 701 0 0,0 1-1 0 0,0 0 1 0 0,1 0 0 0 0,-1 0 0 0 0,0 0-1 0 0,0 0 1 0 0,0 0 0 0 0,1-1 0 0 0,-1 1-1 0 0,0 0 1 0 0,0 0 0 0 0,1 0-1 0 0,-1 0 1 0 0,0 0 0 0 0,0 0 0 0 0,0 0-1 0 0,1 0 1 0 0,-1 0 0 0 0,0 0 0 0 0,0 0-1 0 0,1 0 1 0 0,-1 0 0 0 0,0 0-1 0 0,0 0 1 0 0,0 1 0 0 0,1-1 0 0 0,-1 0-1 0 0,0 0 1 0 0,11 3-2582 0 0,-4-1 1073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2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40 5617 0 0,'-1'-3'897'0'0,"0"0"1"0"0,-1 0-1 0 0,1 0 0 0 0,-1 1 0 0 0,0-1 0 0 0,-3-3 0 0 0,3 4-721 0 0,1 1-1 0 0,-1-1 1 0 0,1 1-1 0 0,-1 0 1 0 0,0-1-1 0 0,0 1 1 0 0,0 0-1 0 0,0 0 1 0 0,0 0 0 0 0,0 1-1 0 0,0-1 1 0 0,0 0-1 0 0,0 1 1 0 0,0 0-1 0 0,0-1 1 0 0,0 1-1 0 0,-3 0 1 0 0,2 0-166 0 0,0 0 1 0 0,0 0 0 0 0,0 0 0 0 0,0 1 0 0 0,0-1-1 0 0,0 1 1 0 0,0 0 0 0 0,0-1 0 0 0,0 1 0 0 0,0 1-1 0 0,1-1 1 0 0,-1 0 0 0 0,0 1 0 0 0,1-1 0 0 0,-1 1-1 0 0,1 0 1 0 0,0 0 0 0 0,-1 0 0 0 0,1 0 0 0 0,0 0-1 0 0,0 1 1 0 0,1-1 0 0 0,-1 0 0 0 0,0 1 0 0 0,1 0-1 0 0,-1-1 1 0 0,1 1 0 0 0,0 0 0 0 0,0 0 0 0 0,0-1-1 0 0,0 1 1 0 0,0 0 0 0 0,1 0 0 0 0,0 0 0 0 0,-1 0-1 0 0,1 0 1 0 0,0 0 0 0 0,0 0 0 0 0,1 0 0 0 0,0 4-1 0 0,-1-3-10 0 0,1 0 0 0 0,0 0 0 0 0,0 0 0 0 0,0-1 0 0 0,1 1 0 0 0,-1 0 0 0 0,1-1 0 0 0,0 1 0 0 0,0-1 0 0 0,0 0 0 0 0,1 0-1 0 0,-1 1 1 0 0,1-2 0 0 0,-1 1 0 0 0,1 0 0 0 0,0 0 0 0 0,0-1 0 0 0,1 0 0 0 0,-1 1 0 0 0,0-1 0 0 0,1 0 0 0 0,-1-1 0 0 0,1 1 0 0 0,-1-1 0 0 0,1 1-1 0 0,0-1 1 0 0,0 0 0 0 0,0-1 0 0 0,0 1 0 0 0,-1-1 0 0 0,1 1 0 0 0,0-1 0 0 0,0 0 0 0 0,0-1 0 0 0,0 1 0 0 0,0-1 0 0 0,6-1 0 0 0,-3 0 18 0 0,-1-1 0 0 0,1 1 1 0 0,-1-1-1 0 0,0-1 0 0 0,0 1 1 0 0,0-1-1 0 0,8-7 0 0 0,-10 8 0 0 0,-1 0 0 0 0,0-1-1 0 0,0 1 1 0 0,-1-1 0 0 0,1 1 0 0 0,-1-1 0 0 0,1 0-1 0 0,-1 0 1 0 0,-1 0 0 0 0,1 0 0 0 0,0 0-1 0 0,1-9 1 0 0,-3 13-14 0 0,1-1 6 0 0,-1 0 1 0 0,0 0 0 0 0,0 0-1 0 0,1 0 1 0 0,-1 0 0 0 0,0 0-1 0 0,0 0 1 0 0,0 0 0 0 0,0 0 0 0 0,0 0-1 0 0,0 0 1 0 0,0 0 0 0 0,0 0-1 0 0,0 0 1 0 0,-1 1 0 0 0,1-1-1 0 0,0 0 1 0 0,-1 0 0 0 0,1 0-1 0 0,0 0 1 0 0,-1 0 0 0 0,1 0-1 0 0,-1 1 1 0 0,0-1 0 0 0,0-1-1 0 0,-3-3 86 0 0,0 0-120 0 0,5 7-308 0 0,2 20-2 0 0,8 5 368 0 0,6 17-203 0 0,-16-43 77 0 0,0 1 0 0 0,-1 0-1 0 0,1 0 1 0 0,0 0 0 0 0,0 0 0 0 0,0-1 0 0 0,0 1-1 0 0,0-1 1 0 0,1 1 0 0 0,-1-1 0 0 0,2 2 0 0 0,-2-2-366 0 0,0 0 0 0 0,-1-1 0 0 0,1 1 0 0 0,0-1 0 0 0,0 1 0 0 0,0-1 0 0 0,0 1 0 0 0,0-1 0 0 0,1 0 0 0 0,-1 0 0 0 0,0 1 0 0 0,0-1 0 0 0,2 0 0 0 0,3 0 136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1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52 10370 0 0,'-1'-6'624'0'0,"0"-1"537"0"0,-1 1-121 0 0,1 0 216 0 0,-1 1-168 0 0,2 2 73 0 0,-1-1-841 0 0,1 0-280 0 0,0 2 16 0 0,0-1-96 0 0,0 2-56 0 0,0 0-352 0 0,0-1-369 0 0,-1 1-15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3089 0 0,'2'39'7012'0'0,"6"24"-6189"0"0,-1-7-714 0 0,4 27 412 0 0,-1-28-228 0 0,-8-45-14 0 0,-1-14 710 0 0,-1-17 236 0 0,0 19-1417 0 0,-1-12 186 0 0,-17-201-564 0 0,17 205 567 0 0,-1 1 0 0 0,0 0 1 0 0,0 0-1 0 0,-1 1 0 0 0,-5-13 0 0 0,8 21-10 0 0,0-1-1 0 0,0 1 1 0 0,0 0 0 0 0,0 0 0 0 0,0 0 0 0 0,0-1-1 0 0,0 1 1 0 0,-1 0 0 0 0,1 0 0 0 0,0 0 0 0 0,0 0 0 0 0,0-1-1 0 0,0 1 1 0 0,0 0 0 0 0,0 0 0 0 0,0 0 0 0 0,-1 0-1 0 0,1 0 1 0 0,0 0 0 0 0,0-1 0 0 0,0 1 0 0 0,0 0-1 0 0,-1 0 1 0 0,1 0 0 0 0,0 0 0 0 0,0 0 0 0 0,0 0-1 0 0,0 0 1 0 0,-1 0 0 0 0,1 0 0 0 0,0 0 0 0 0,0 0-1 0 0,-2 6-254 0 0,3 10 126 0 0,2 8 77 0 0,2-1 1 0 0,7 23-1 0 0,-9-37 53 0 0,0 0 1 0 0,1 1 0 0 0,0-1-1 0 0,1-1 1 0 0,0 1 0 0 0,0-1-1 0 0,10 12 1 0 0,-13-18 27 0 0,-1 0-1 0 0,1 0 1 0 0,0-1-1 0 0,0 1 1 0 0,-1-1-1 0 0,1 0 1 0 0,0 1 0 0 0,0-1-1 0 0,1 0 1 0 0,-1 0-1 0 0,0 0 1 0 0,0 0-1 0 0,0-1 1 0 0,1 1-1 0 0,-1-1 1 0 0,0 1 0 0 0,1-1-1 0 0,-1 0 1 0 0,0 0-1 0 0,1 0 1 0 0,-1 0-1 0 0,0 0 1 0 0,1-1 0 0 0,3 0-1 0 0,-4 0 20 0 0,1 0 0 0 0,0 0 0 0 0,0 0 0 0 0,-1-1 0 0 0,1 1-1 0 0,-1-1 1 0 0,1 0 0 0 0,-1 0 0 0 0,0 0 0 0 0,0 0 0 0 0,0 0 0 0 0,0 0 0 0 0,0 0 0 0 0,0-1-1 0 0,-1 1 1 0 0,1-1 0 0 0,-1 1 0 0 0,1-1 0 0 0,0-3 0 0 0,1-1 38 0 0,-1 1 0 0 0,-1-1 0 0 0,1 1 0 0 0,0-11 0 0 0,-2 14-48 0 0,0 0 1 0 0,0 0-1 0 0,0 0 1 0 0,0 0 0 0 0,0 1-1 0 0,-1-1 1 0 0,0 0-1 0 0,1 0 1 0 0,-1 1-1 0 0,0-1 1 0 0,0 0 0 0 0,0 1-1 0 0,-3-4 1 0 0,4 6-31 0 0,0-1 0 0 0,0 1 0 0 0,0 0 0 0 0,0 0 1 0 0,0 0-1 0 0,0 0 0 0 0,0 0 0 0 0,0 0 0 0 0,0-1 0 0 0,0 1 1 0 0,0 0-1 0 0,0 0 0 0 0,0 0 0 0 0,-1 0 0 0 0,1 0 0 0 0,0 0 1 0 0,0 0-1 0 0,0 0 0 0 0,0-1 0 0 0,0 1 0 0 0,0 0 1 0 0,-1 0-1 0 0,1 0 0 0 0,0 0 0 0 0,0 0 0 0 0,0 0 0 0 0,0 0 1 0 0,0 0-1 0 0,-1 0 0 0 0,1 0 0 0 0,0 0 0 0 0,0 0 0 0 0,0 0 1 0 0,0 0-1 0 0,0 0 0 0 0,-1 0 0 0 0,1 0 0 0 0,0 0 0 0 0,0 0 1 0 0,0 0-1 0 0,0 0 0 0 0,0 1 0 0 0,-3 6-205 0 0,1 9 32 0 0,3 11 81 0 0,1-1 0 0 0,0 1 1 0 0,12 46-1 0 0,-13-70-115 0 0,-1-1 1 0 0,1 0 0 0 0,-1 0-1 0 0,1 0 1 0 0,0 0 0 0 0,0 0-1 0 0,0 0 1 0 0,0 0 0 0 0,0 0-1 0 0,0 0 1 0 0,1 0 0 0 0,-1-1-1 0 0,0 1 1 0 0,4 2 0 0 0,-2-2-1228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61 130 2641 0 0,'2'1'249'0'0,"-1"1"0"0"0,1 0 1 0 0,0-1-1 0 0,0 1 0 0 0,0-1 1 0 0,0 1-1 0 0,0-1 0 0 0,0 0 1 0 0,0 0-1 0 0,1 0 0 0 0,-1 0 1 0 0,0-1-1 0 0,0 1 0 0 0,1 0 1 0 0,-1-1-1 0 0,1 0 1 0 0,-1 0-1 0 0,0 1 0 0 0,1-1 1 0 0,3-1-1 0 0,-4 1-143 0 0,0 0 0 0 0,0-1-1 0 0,-1 1 1 0 0,1-1 0 0 0,0 0 0 0 0,0 1-1 0 0,0-1 1 0 0,0 0 0 0 0,-1 0 0 0 0,1 0 0 0 0,0 0-1 0 0,-1 0 1 0 0,1-1 0 0 0,-1 1 0 0 0,1 0 0 0 0,-1-1-1 0 0,0 1 1 0 0,0-1 0 0 0,1 0 0 0 0,-1 1 0 0 0,0-1-1 0 0,0 0 1 0 0,-1 1 0 0 0,1-1 0 0 0,1-3 0 0 0,-2 2 13 0 0,1 0 1 0 0,0 0 0 0 0,-1 0-1 0 0,0 0 1 0 0,1 0 0 0 0,-1 0-1 0 0,-1 0 1 0 0,1-1 0 0 0,0 1-1 0 0,-1 0 1 0 0,0 0-1 0 0,1 0 1 0 0,-1 0 0 0 0,0 0-1 0 0,-1 0 1 0 0,1 1 0 0 0,0-1-1 0 0,-1 0 1 0 0,0 1 0 0 0,1-1-1 0 0,-1 1 1 0 0,-3-4 0 0 0,0 1-10 0 0,0 1 0 0 0,0-1 0 0 0,-1 1-1 0 0,1 0 1 0 0,-1 0 0 0 0,0 1 0 0 0,0-1 0 0 0,-1 1 0 0 0,-6-2 0 0 0,11 4-130 0 0,0 1 0 0 0,1-1-1 0 0,-1 1 1 0 0,0-1 0 0 0,0 1 0 0 0,0-1-1 0 0,0 1 1 0 0,0 0 0 0 0,0 0 0 0 0,0 0 0 0 0,0 0-1 0 0,1 0 1 0 0,-1 1 0 0 0,0-1 0 0 0,0 1-1 0 0,0-1 1 0 0,0 1 0 0 0,0 0 0 0 0,1-1 0 0 0,-1 1-1 0 0,0 0 1 0 0,0 0 0 0 0,1 0 0 0 0,-1 0-1 0 0,1 1 1 0 0,-1-1 0 0 0,1 0 0 0 0,0 1-1 0 0,-3 2 1 0 0,3-2-4 0 0,-1 1-1 0 0,1 0 0 0 0,-1 0 1 0 0,1 0-1 0 0,0 0 1 0 0,0 0-1 0 0,0 0 0 0 0,1 0 1 0 0,-1 0-1 0 0,1 0 1 0 0,-1 0-1 0 0,1 1 1 0 0,0-1-1 0 0,0 0 0 0 0,1 0 1 0 0,-1 0-1 0 0,2 5 1 0 0,-1-3 24 0 0,0 0 1 0 0,1 0 0 0 0,0-1-1 0 0,0 1 1 0 0,0 0 0 0 0,1-1 0 0 0,2 5-1 0 0,-4-8 10 0 0,0 0 0 0 0,0 1 0 0 0,0-1 0 0 0,0 0 0 0 0,0 0 0 0 0,0-1-1 0 0,0 1 1 0 0,0 0 0 0 0,1 0 0 0 0,-1 0 0 0 0,0-1 0 0 0,1 1-1 0 0,-1-1 1 0 0,0 1 0 0 0,1-1 0 0 0,-1 1 0 0 0,0-1 0 0 0,1 0 0 0 0,-1 0-1 0 0,1 0 1 0 0,-1 0 0 0 0,1 0 0 0 0,-1 0 0 0 0,0 0 0 0 0,1 0 0 0 0,-1 0-1 0 0,1-1 1 0 0,-1 1 0 0 0,3-2 0 0 0,0 0 22 0 0,0 0 1 0 0,0 0-1 0 0,0-1 0 0 0,-1 1 1 0 0,1-1-1 0 0,-1 0 0 0 0,1 0 1 0 0,-1-1-1 0 0,0 1 0 0 0,0-1 1 0 0,-1 1-1 0 0,1-1 1 0 0,-1 0-1 0 0,1 0 0 0 0,-1 0 1 0 0,-1 0-1 0 0,1-1 0 0 0,0 1 1 0 0,-1 0-1 0 0,0-1 0 0 0,0 1 1 0 0,0-6-1 0 0,0 15-133 0 0,-1 0 0 0 0,1-1 0 0 0,0 1-1 0 0,0 0 1 0 0,1-1 0 0 0,2 6 0 0 0,0 2 101 0 0,6 10-10 0 0,-10-21-5 0 0,1 0 0 0 0,-1 0 0 0 0,1 0-1 0 0,0 0 1 0 0,-1 0 0 0 0,1 0 0 0 0,0 0-1 0 0,0 0 1 0 0,0-1 0 0 0,0 1 0 0 0,0 0-1 0 0,0 0 1 0 0,0-1 0 0 0,0 1 0 0 0,1 0 0 0 0,-1-1-53 0 0,0 0 1 0 0,0 0 0 0 0,0 0-1 0 0,0 0 1 0 0,-1 0 0 0 0,1 0-1 0 0,0 0 1 0 0,0 0 0 0 0,0 0-1 0 0,0-1 1 0 0,0 1 0 0 0,-1 0-1 0 0,1 0 1 0 0,0-1 0 0 0,0 1-1 0 0,0-1 1 0 0,-1 1 0 0 0,1-1-1 0 0,0 1 1 0 0,-1-1 0 0 0,1 1 0 0 0,0-1-1 0 0,-1 0 1 0 0,1 1 0 0 0,-1-1-1 0 0,1 0 1 0 0,-1 1 0 0 0,1-1-1 0 0,0-1 1 0 0,2-4-1073 0 0,-1 1 0 0 0,0-1-1 0 0,3-6 1 0 0,-3 6-879 0 0,0-1 690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1624 0 0,'-3'10'6569'0'0,"5"4"-4149"0"0,6 19-2899 0 0,-4-19 1335 0 0,-4-12-840 0 0,1 0-1 0 0,0 0 0 0 0,0 0 1 0 0,-1 0-1 0 0,1 0 1 0 0,0 0-1 0 0,1-1 0 0 0,-1 1 1 0 0,0-1-1 0 0,0 1 0 0 0,3 2 1 0 0,-3-4-7 0 0,-1 1 0 0 0,1-1 0 0 0,-1 0 0 0 0,1 1 1 0 0,-1-1-1 0 0,1 0 0 0 0,-1 1 0 0 0,1-1 0 0 0,-1 0 1 0 0,1 0-1 0 0,0 1 0 0 0,-1-1 0 0 0,1 0 0 0 0,-1 0 1 0 0,1 0-1 0 0,0 0 0 0 0,-1 0 0 0 0,1 0 0 0 0,0 0 1 0 0,-1 0-1 0 0,1 0 0 0 0,-1 0 0 0 0,1 0 0 0 0,0 0 1 0 0,-1-1-1 0 0,1 1 0 0 0,-1 0 0 0 0,1 0 0 0 0,0-1 1 0 0,-1 1-1 0 0,1 0 0 0 0,-1-1 0 0 0,1 1 0 0 0,-1-1 0 0 0,1 1 1 0 0,-1 0-1 0 0,0-1 0 0 0,1 1 0 0 0,0-2 0 0 0,1-1-3 0 0,-1 0 0 0 0,1 0 0 0 0,-1 0-1 0 0,1 0 1 0 0,-1-1 0 0 0,0 1-1 0 0,0 0 1 0 0,-1-1 0 0 0,1 1 0 0 0,-1 0-1 0 0,0-1 1 0 0,0-4 0 0 0,2-13-73 0 0,-2 16 46 0 0,0 5 16 0 0,-1-1 1 0 0,1 1 0 0 0,0 0-1 0 0,0-1 1 0 0,0 1-1 0 0,0 0 1 0 0,0-1 0 0 0,0 1-1 0 0,0-1 1 0 0,0 1-1 0 0,0 0 1 0 0,0-1-1 0 0,0 1 1 0 0,0 0 0 0 0,0-1-1 0 0,0 1 1 0 0,0-1-1 0 0,0 1 1 0 0,0 0-1 0 0,0-1 1 0 0,1 1 0 0 0,-1 0-1 0 0,0-1 1 0 0,0 1-1 0 0,0 0 1 0 0,1-1-1 0 0,-1 1 1 0 0,0 0 0 0 0,0 0-1 0 0,1-1 1 0 0,-1 1-42 0 0,-2 14 100 0 0,3-3 96 0 0,-1-2-19 0 0,0-1 1 0 0,1 1-1 0 0,2 11 1 0 0,-2-18-118 0 0,-1-1 1 0 0,1 1 0 0 0,-1 0-1 0 0,1-1 1 0 0,0 1-1 0 0,-1 0 1 0 0,1-1-1 0 0,0 1 1 0 0,0-1-1 0 0,0 1 1 0 0,0-1 0 0 0,1 0-1 0 0,-1 1 1 0 0,0-1-1 0 0,0 0 1 0 0,1 0-1 0 0,-1 0 1 0 0,1 0-1 0 0,-1 0 1 0 0,1 0 0 0 0,-1 0-1 0 0,3 0 1 0 0,-3 0 17 0 0,1-1-1 0 0,-1 0 1 0 0,0 0 0 0 0,1 0 0 0 0,-1 0 0 0 0,1 0 0 0 0,-1 0 0 0 0,1-1 0 0 0,-1 1 0 0 0,0 0 0 0 0,1-1 0 0 0,-1 1-1 0 0,0-1 1 0 0,1 1 0 0 0,-1-1 0 0 0,0 0 0 0 0,0 0 0 0 0,1 1 0 0 0,-1-1 0 0 0,0 0 0 0 0,0 0 0 0 0,0 0 0 0 0,0 0-1 0 0,0 0 1 0 0,0-1 0 0 0,1-1 0 0 0,2-3 102 0 0,0-1 0 0 0,0 1 0 0 0,4-12 0 0 0,-2 3-63 0 0,-1 0 0 0 0,-1-1 0 0 0,0 1 0 0 0,-1-1 0 0 0,1-23 0 0 0,-2-80-327 0 0,-4 99 164 0 0,2 20 80 0 0,-1 2-379 0 0,1-1 327 0 0,0 1 1 0 0,-1 0-1 0 0,1-1 0 0 0,0 1 1 0 0,0-1-1 0 0,0 1 0 0 0,1 2 0 0 0,9 87 167 0 0,-3-40-19 0 0,-5-26 170 0 0,1-1 0 0 0,2 0 0 0 0,13 42 0 0 0,-18-65-334 0 0,4 7 488 0 0,-4-8-379 0 0,0 1 0 0 0,0-1 0 0 0,1 0-1 0 0,-1 0 1 0 0,0 0 0 0 0,0 0 0 0 0,0 0-1 0 0,0 0 1 0 0,0 1 0 0 0,0-1-1 0 0,0 0 1 0 0,1 0 0 0 0,-1 0 0 0 0,0 0-1 0 0,0 0 1 0 0,0 0 0 0 0,0 0 0 0 0,0 0-1 0 0,0 0 1 0 0,1 0 0 0 0,-1 0-1 0 0,0 0 1 0 0,0 0 0 0 0,0 0 0 0 0,0 0-1 0 0,1 0 1 0 0,-1 0 0 0 0,0 0 0 0 0,0 0-1 0 0,0 0 1 0 0,0 0 0 0 0,0 0-1 0 0,1 0 1 0 0,-1 0 0 0 0,0 0 0 0 0,0 0-1 0 0,0 0 1 0 0,0 0 0 0 0,0 0 0 0 0,1 0-1 0 0,-1 0 1 0 0,0 0 0 0 0,0-1 0 0 0,0 1-1 0 0,0 0 1 0 0,0 0 0 0 0,0 0-1 0 0,1-1 34 0 0,-2-1-1 0 0,1 1 1 0 0,0 0-1 0 0,0 0 0 0 0,0 0 1 0 0,0-1-1 0 0,-1 1 1 0 0,1 0-1 0 0,-1 0 0 0 0,1 0 1 0 0,-1-2-1 0 0,-1-1 25 0 0,-1-4-29 0 0,-1-1 0 0 0,0 1-1 0 0,0 0 1 0 0,-9-13 0 0 0,-25-27-21 0 0,14 18-162 0 0,10 16 25 0 0,11 12 85 0 0,1 1 0 0 0,0-1 1 0 0,0 0-1 0 0,1 1 1 0 0,-1-1-1 0 0,0 0 0 0 0,1 0 1 0 0,-3-5-1 0 0,4 7-7 0 0,0 0 0 0 0,0-1 0 0 0,0 1 0 0 0,0 0 0 0 0,0-1 0 0 0,0 1-1 0 0,0 0 1 0 0,0-1 0 0 0,0 1 0 0 0,0-1 0 0 0,0 1 0 0 0,0 0 0 0 0,0-1 0 0 0,0 1 0 0 0,0 0-1 0 0,0-1 1 0 0,1 1 0 0 0,-1 0 0 0 0,0-1 0 0 0,0 1 0 0 0,0 0 0 0 0,1 0 0 0 0,-1-1-1 0 0,0 1 1 0 0,0 0 0 0 0,1 0 0 0 0,-1-1 0 0 0,0 1 0 0 0,1 0 0 0 0,-1 0 0 0 0,0 0 0 0 0,1-1-1 0 0,-1 1 1 0 0,0 0 0 0 0,1 0 0 0 0,-1 0 0 0 0,0 0 0 0 0,1 0 0 0 0,-1 0 0 0 0,0 0 0 0 0,1 0-1 0 0,-1 0 1 0 0,1 0 0 0 0,0 0 0 0 0,20 0-110 0 0,-19 0 81 0 0,53 4-2181 0 0,-26-1-2759 0 0,-20-2 1297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37 135 5281 0 0,'2'2'273'0'0,"0"0"0"0"0,0-1 0 0 0,1 1 0 0 0,-1-1 0 0 0,1 0-1 0 0,-1 0 1 0 0,1 0 0 0 0,-1 0 0 0 0,1 0 0 0 0,0 0 0 0 0,-1-1 0 0 0,1 1 0 0 0,0-1-1 0 0,0 0 1 0 0,4 0 0 0 0,3 0 256 0 0,-1-1-1 0 0,1 0 1 0 0,10-4-1 0 0,-18 5-441 0 0,0-1 1 0 0,0 0-1 0 0,0 1 0 0 0,0-1 0 0 0,0 0 0 0 0,-1 0 1 0 0,1 0-1 0 0,0-1 0 0 0,-1 1 0 0 0,1 0 1 0 0,-1-1-1 0 0,1 1 0 0 0,-1 0 0 0 0,0-1 0 0 0,1 0 1 0 0,-1 1-1 0 0,0-1 0 0 0,0 0 0 0 0,0 0 1 0 0,-1 0-1 0 0,1 1 0 0 0,0-1 0 0 0,-1 0 0 0 0,1 0 1 0 0,-1 0-1 0 0,1-4 0 0 0,-1 3 2 0 0,1-1 0 0 0,-1 1 1 0 0,0 0-1 0 0,-1-1 0 0 0,1 1 0 0 0,0-1 0 0 0,-1 1 1 0 0,0-1-1 0 0,0 1 0 0 0,0 0 0 0 0,0 0 0 0 0,-1-1 1 0 0,1 1-1 0 0,-1 0 0 0 0,-2-3 0 0 0,1 2-125 0 0,0 0 0 0 0,-1 1-1 0 0,1-1 1 0 0,-1 1 0 0 0,0 0-1 0 0,0 0 1 0 0,-1 0 0 0 0,1 0-1 0 0,-1 1 1 0 0,1-1 0 0 0,-1 1-1 0 0,0 1 1 0 0,-8-3 0 0 0,11 3-21 0 0,-1 1 1 0 0,0-1 0 0 0,0 1-1 0 0,1 0 1 0 0,-1 0 0 0 0,0 0 0 0 0,0 0-1 0 0,0 0 1 0 0,1 1 0 0 0,-1-1-1 0 0,0 1 1 0 0,1 0 0 0 0,-1 0 0 0 0,0 0-1 0 0,1 0 1 0 0,-1 0 0 0 0,1 0-1 0 0,-1 1 1 0 0,1-1 0 0 0,0 1 0 0 0,0 0-1 0 0,-1 0 1 0 0,1 0 0 0 0,1 0-1 0 0,-1 0 1 0 0,-2 3 0 0 0,1-1 80 0 0,1-1 0 0 0,0 1 0 0 0,1 0 1 0 0,-1-1-1 0 0,1 1 0 0 0,-1 0 0 0 0,1 0 1 0 0,0 0-1 0 0,1 0 0 0 0,-1 0 0 0 0,0 7 0 0 0,1-9-16 0 0,0 0-1 0 0,0 1 0 0 0,1-1 1 0 0,-1 0-1 0 0,1 0 0 0 0,-1 0 1 0 0,1 1-1 0 0,-1-1 0 0 0,1 0 1 0 0,0 0-1 0 0,0 0 0 0 0,0 0 0 0 0,0 0 1 0 0,1 0-1 0 0,-1-1 0 0 0,0 1 1 0 0,1 0-1 0 0,-1-1 0 0 0,1 1 1 0 0,0-1-1 0 0,-1 1 0 0 0,4 1 1 0 0,-3-2 25 0 0,0 0 0 0 0,1 0 0 0 0,-1 0 0 0 0,1 0 1 0 0,-1 0-1 0 0,1-1 0 0 0,-1 1 0 0 0,1-1 0 0 0,-1 0 1 0 0,1 0-1 0 0,-1 1 0 0 0,1-2 0 0 0,0 1 0 0 0,-1 0 0 0 0,1 0 1 0 0,-1-1-1 0 0,1 0 0 0 0,-1 1 0 0 0,0-1 0 0 0,4-2 1 0 0,4-2 88 0 0,-1 0 0 0 0,0 0 1 0 0,14-13-1 0 0,1 0-57 0 0,-21 16-43 0 0,-2 1-11 0 0,-1 0 0 0 0,1 1-1 0 0,0-1 1 0 0,0 1 0 0 0,0-1 0 0 0,0 1 0 0 0,0-1 0 0 0,0 1 0 0 0,0 0 0 0 0,0-1 0 0 0,2 1 0 0 0,-3 0 3 0 0,1 0-1 0 0,-1 0 1 0 0,1 1-1 0 0,0-1 1 0 0,-1 0-1 0 0,1 1 1 0 0,-1-1-1 0 0,1 0 1 0 0,-1 1 0 0 0,1-1-1 0 0,-1 1 1 0 0,1-1-1 0 0,-1 1 1 0 0,0-1-1 0 0,1 1 1 0 0,-1-1-1 0 0,0 1 1 0 0,1-1 0 0 0,-1 1-1 0 0,0-1 1 0 0,0 1-1 0 0,1 0 1 0 0,-1 0-1 0 0,2 2 19 0 0,-1 1-1 0 0,1-1 1 0 0,0 0 0 0 0,0 0-1 0 0,0 0 1 0 0,1 0-1 0 0,-1-1 1 0 0,1 1-1 0 0,5 4 1 0 0,-6-6-251 0 0,-1 0 1 0 0,1 0-1 0 0,-1 0 1 0 0,1 0-1 0 0,0-1 0 0 0,-1 1 1 0 0,1 0-1 0 0,0-1 1 0 0,0 1-1 0 0,0-1 1 0 0,0 1-1 0 0,-1-1 1 0 0,1 0-1 0 0,0 0 0 0 0,0 0 1 0 0,0 0-1 0 0,0 0 1 0 0,0 0-1 0 0,0-1 1 0 0,3 0-1 0 0,1-2-1112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1632 0 0,'0'0'423'0'0,"-1"0"-1"0"0,0 0 0 0 0,1 0 1 0 0,-1 0-1 0 0,1 1 0 0 0,-1-1 1 0 0,-4 2 3800 0 0,4-1-3801 0 0,-4 10 2302 0 0,1 17-3141 0 0,3-19 1180 0 0,-4 241 509 0 0,6-150-982 0 0,-7 119 93 0 0,0-29-248 0 0,6-175-186 0 0,0 1-1 0 0,0-1 1 0 0,2 0-1 0 0,0 0 1 0 0,5 19-1 0 0,-7-34 13 0 0,0 1-59 0 0,0 0 1 0 0,1-1-1 0 0,-1 1 1 0 0,0-1-1 0 0,0 1 1 0 0,0-1-1 0 0,0 1 1 0 0,1-1-1 0 0,-1 1 0 0 0,0 0 1 0 0,1-1-1 0 0,-1 0 1 0 0,0 1-1 0 0,1-1 1 0 0,-1 1-1 0 0,0-1 1 0 0,1 1-1 0 0,-1-1 0 0 0,1 0 1 0 0,-1 1-1 0 0,1-1 1 0 0,-1 0-1 0 0,1 1 1 0 0,0-1-1 0 0,2 0-1217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36 257 9562 0 0,'-2'2'121'0'0,"-1"0"0"0"0,1 0 0 0 0,-1 0 0 0 0,1 0 0 0 0,0 1 0 0 0,0-1 0 0 0,0 1 0 0 0,0-1 0 0 0,0 1 0 0 0,1 0 0 0 0,-1 0 0 0 0,1 0 0 0 0,-1 0 0 0 0,1 0 0 0 0,0 0 0 0 0,0 0 0 0 0,0 4 0 0 0,0 0-5 0 0,0 1-1 0 0,0-1 1 0 0,1 0 0 0 0,0 1-1 0 0,0-1 1 0 0,2 11-1 0 0,1-1 7 0 0,1 0 0 0 0,1-1 0 0 0,0 1 0 0 0,1-1-1 0 0,15 28 1 0 0,-18-40-99 0 0,0 1 0 0 0,1 0 0 0 0,-1-1 0 0 0,1 0 0 0 0,-1 0 0 0 0,1 0 0 0 0,1 0 0 0 0,-1 0 0 0 0,0-1 0 0 0,1 0 0 0 0,0 0 0 0 0,0 0 0 0 0,0 0 0 0 0,0-1 0 0 0,0 0 0 0 0,0 0 0 0 0,1-1 0 0 0,-1 1 0 0 0,1-1 0 0 0,-1 0 0 0 0,1 0 0 0 0,-1-1 0 0 0,1 0 0 0 0,0 0 0 0 0,-1 0 0 0 0,1-1 0 0 0,-1 1 0 0 0,1-1 0 0 0,-1-1 0 0 0,1 1 0 0 0,-1-1 0 0 0,7-3 0 0 0,-6 1-6 0 0,1 1 0 0 0,-1-1 0 0 0,-1-1 0 0 0,1 1-1 0 0,-1-1 1 0 0,0 0 0 0 0,0-1 0 0 0,0 1 0 0 0,-1-1 0 0 0,0 0 0 0 0,0 0 0 0 0,0 0 0 0 0,-1 0-1 0 0,5-11 1 0 0,-5 7-3 0 0,1 1-1 0 0,-1-1 1 0 0,-1 0-1 0 0,0-1 1 0 0,0 1-1 0 0,-1 0 1 0 0,0-1-1 0 0,-1 1 1 0 0,-2-17-1 0 0,1 20 23 0 0,0-1-1 0 0,-1 1 1 0 0,-4-12-1 0 0,6 17-13 0 0,-1 0 1 0 0,1 1-1 0 0,-1-1 0 0 0,0 0 0 0 0,0 1 0 0 0,0-1 0 0 0,0 1 0 0 0,0-1 1 0 0,0 1-1 0 0,0-1 0 0 0,-1 1 0 0 0,1 0 0 0 0,0 0 0 0 0,-1-1 0 0 0,1 1 1 0 0,-1 0-1 0 0,1 0 0 0 0,-1 1 0 0 0,1-1 0 0 0,-1 0 0 0 0,-2 0 1 0 0,4 2-34 0 0,-1 0 1 0 0,0 0 0 0 0,1 0-1 0 0,-1 0 1 0 0,1 0 0 0 0,0 0-1 0 0,-1 0 1 0 0,1 0 0 0 0,0 0-1 0 0,0 1 1 0 0,0-1 0 0 0,-1 2-1 0 0,1-1 8 0 0,-1 8-21 0 0,0 0 0 0 0,0 1 0 0 0,1-1 0 0 0,1 1 0 0 0,2 14 0 0 0,14 52-84 0 0,-17-76 108 0 0,5 18-11 0 0,10 23 0 0 0,-14-38 13 0 0,1 1-1 0 0,1-1 1 0 0,-1 1-1 0 0,1-1 1 0 0,-1 0-1 0 0,1 0 1 0 0,0 0-1 0 0,1-1 1 0 0,-1 1-1 0 0,7 5 1 0 0,-7-7 9 0 0,-1-1 1 0 0,0 0-1 0 0,1 0 1 0 0,-1 0 0 0 0,1 0-1 0 0,-1 0 1 0 0,1 0-1 0 0,0 0 1 0 0,-1-1-1 0 0,1 1 1 0 0,0-1 0 0 0,-1 0-1 0 0,1 0 1 0 0,5 0-1 0 0,-4-1-10 0 0,0 0 0 0 0,0 0 0 0 0,0-1 0 0 0,0 1-1 0 0,0-1 1 0 0,0 0 0 0 0,0 0 0 0 0,6-4 0 0 0,-2 0-37 0 0,1-1 1 0 0,-1 0 0 0 0,-1-1-1 0 0,1 0 1 0 0,-1 0 0 0 0,9-15-1 0 0,-6 8-17 0 0,-2-1 0 0 0,0 0 0 0 0,-1 0 0 0 0,0 0 0 0 0,-1-1 0 0 0,-1 0 0 0 0,-1 0 0 0 0,-1-1 0 0 0,3-29 0 0 0,-5 26-31 0 0,-1 0 0 0 0,-1 1 0 0 0,-1-1 1 0 0,0 1-1 0 0,-2 0 0 0 0,0 0 0 0 0,-2 0 1 0 0,-8-21-1 0 0,9 27 79 0 0,3 6 41 0 0,-1 1-1 0 0,0-1 1 0 0,-1 1-1 0 0,1 0 0 0 0,-1 0 1 0 0,-1 0-1 0 0,-7-9 1 0 0,12 16-30 0 0,0-1 0 0 0,0 1 0 0 0,0 0 0 0 0,-1 0 0 0 0,1-1 0 0 0,0 1 0 0 0,0 0 1 0 0,0 0-1 0 0,-1 0 0 0 0,1-1 0 0 0,0 1 0 0 0,0 0 0 0 0,-1 0 0 0 0,1 0 0 0 0,0 0 1 0 0,0 0-1 0 0,-1-1 0 0 0,1 1 0 0 0,0 0 0 0 0,-1 0 0 0 0,1 0 0 0 0,0 0 0 0 0,0 0 1 0 0,-1 0-1 0 0,1 0 0 0 0,0 0 0 0 0,-1 0 0 0 0,1 0 0 0 0,0 0 0 0 0,0 0 0 0 0,-1 0 1 0 0,1 0-1 0 0,0 0 0 0 0,-1 1 0 0 0,1-1 0 0 0,-1 1-19 0 0,1-1 0 0 0,-1 1 0 0 0,1 0-1 0 0,0 0 1 0 0,-1-1 0 0 0,1 1 0 0 0,0 0 0 0 0,0 0 0 0 0,-1 0-1 0 0,1-1 1 0 0,0 1 0 0 0,0 1 0 0 0,0 26-135 0 0,0-27 167 0 0,3 17 97 0 0,0 1 1 0 0,12 33-1 0 0,-5-17 44 0 0,20 77 176 0 0,17 64-252 0 0,-45-170-80 0 0,17 50-12 0 0,-17-49 44 0 0,1-1 1 0 0,0 0-1 0 0,1 0 0 0 0,-1 0 1 0 0,1 0-1 0 0,6 6 1 0 0,-9-11 13 0 0,1 1 0 0 0,-1-1 0 0 0,0 0 0 0 0,1 0 0 0 0,0 0 0 0 0,-1 0 0 0 0,1 0 0 0 0,3 1 190 0 0,-4-3 304 0 0,1-4-143 0 0,-2-1-321 0 0,-2 0-1 0 0,1-1 1 0 0,-1 1 0 0 0,0 0-1 0 0,0 0 1 0 0,0 1-1 0 0,-5-9 1 0 0,-26-37-87 0 0,-35-37-98 0 0,-13-21-123 0 0,79 107 209 0 0,1 0 1 0 0,-1-1 0 0 0,1 1 0 0 0,0-1 0 0 0,0 1 0 0 0,0-1 0 0 0,0 0 0 0 0,1 0-1 0 0,-1 1 1 0 0,0-4 0 0 0,1 5-7 0 0,0 0 0 0 0,0 0 0 0 0,0 0-1 0 0,0 0 1 0 0,1 0 0 0 0,-1 0 0 0 0,0 0 0 0 0,0 0 0 0 0,1 0-1 0 0,-1 0 1 0 0,0 0 0 0 0,1 0 0 0 0,-1 0 0 0 0,1 0 0 0 0,0 0-1 0 0,-1 0 1 0 0,1 0 0 0 0,0 0 0 0 0,-1 1 0 0 0,1-1 0 0 0,0 0-1 0 0,0 0 1 0 0,-1 1 0 0 0,1-1 0 0 0,0 1 0 0 0,0-1 0 0 0,2 0-1 0 0,4-2-58 0 0,-1 1-1 0 0,1 0 1 0 0,0 1-1 0 0,0-1 1 0 0,0 1-1 0 0,8 0 0 0 0,42 3-1736 0 0,-37-1-145 0 0,23-1 0 0 0,-27-2-624 0 0,2 2 995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7:5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5825 0 0,'3'8'217'0'0,"0"-1"-1"0"0,0 1 0 0 0,1 0 0 0 0,0-1 1 0 0,0 0-1 0 0,1 0 0 0 0,0 0 0 0 0,0-1 1 0 0,1 1-1 0 0,-1-1 0 0 0,1-1 0 0 0,1 1 1 0 0,-1-1-1 0 0,1 0 0 0 0,0 0 1 0 0,0-1-1 0 0,8 4 0 0 0,-10-6-98 0 0,1 0-1 0 0,-1-1 1 0 0,0 1-1 0 0,1-1 1 0 0,-1 0-1 0 0,1-1 1 0 0,0 1-1 0 0,-1-1 1 0 0,1 0 0 0 0,-1-1-1 0 0,1 1 1 0 0,-1-1-1 0 0,1 0 1 0 0,-1-1-1 0 0,1 1 1 0 0,-1-1-1 0 0,0 0 1 0 0,0-1-1 0 0,9-4 1 0 0,-8 4-9 0 0,0-1 1 0 0,-1 0-1 0 0,1 0 0 0 0,-1-1 0 0 0,0 0 1 0 0,0 0-1 0 0,0 0 0 0 0,0 0 1 0 0,-1-1-1 0 0,0 1 0 0 0,-1-1 0 0 0,1 0 1 0 0,-1 0-1 0 0,0-1 0 0 0,3-8 1 0 0,-5 10-40 0 0,0-1 1 0 0,0 1 0 0 0,0-1 0 0 0,-1 0 0 0 0,0 1-1 0 0,0-1 1 0 0,0 1 0 0 0,-1-1 0 0 0,1 1 0 0 0,-1-1-1 0 0,-1 1 1 0 0,1-1 0 0 0,-1 1 0 0 0,0 0 0 0 0,0 0 0 0 0,-1 0-1 0 0,1 0 1 0 0,-1 0 0 0 0,0 0 0 0 0,-1 1 0 0 0,1-1-1 0 0,-1 1 1 0 0,0 0 0 0 0,0 0 0 0 0,0 1 0 0 0,0-1-1 0 0,-1 1 1 0 0,1 0 0 0 0,-1 0 0 0 0,0 0 0 0 0,-5-2-1 0 0,0 1-81 0 0,0 1-1 0 0,0 0 0 0 0,0 0 0 0 0,0 1 1 0 0,-1 0-1 0 0,-13 0 0 0 0,19 2-6 0 0,0 0 0 0 0,0 0 1 0 0,0 1-1 0 0,0 0 0 0 0,0 0 0 0 0,0 1 0 0 0,0-1 1 0 0,0 1-1 0 0,0 0 0 0 0,0 0 0 0 0,1 1 0 0 0,-1-1 1 0 0,1 1-1 0 0,-7 6 0 0 0,7-6-8 0 0,0 0 0 0 0,1 1-1 0 0,0 0 1 0 0,0-1 0 0 0,0 1 0 0 0,0 1 0 0 0,1-1-1 0 0,-1 0 1 0 0,1 1 0 0 0,0-1 0 0 0,0 1-1 0 0,1-1 1 0 0,-1 1 0 0 0,1 0 0 0 0,0 0 0 0 0,1 0-1 0 0,-1 0 1 0 0,1 0 0 0 0,0 0 0 0 0,0 0 0 0 0,0-1-1 0 0,1 1 1 0 0,1 5 0 0 0,-1-5 12 0 0,0 0 0 0 0,1 0 1 0 0,-1 0-1 0 0,1 0 0 0 0,0 0 0 0 0,1-1 1 0 0,-1 1-1 0 0,1-1 0 0 0,0 1 0 0 0,0-1 0 0 0,1 0 1 0 0,-1 0-1 0 0,1-1 0 0 0,-1 1 0 0 0,1-1 1 0 0,0 0-1 0 0,1 0 0 0 0,-1 0 0 0 0,1 0 0 0 0,-1-1 1 0 0,10 4-1 0 0,-8-4 7 0 0,0-1 0 0 0,0 1 0 0 0,-1-1 1 0 0,1-1-1 0 0,0 1 0 0 0,0-1 0 0 0,0 0 0 0 0,0 0 0 0 0,0-1 1 0 0,-1 0-1 0 0,1 0 0 0 0,0 0 0 0 0,0-1 0 0 0,-1 0 1 0 0,1 0-1 0 0,-1 0 0 0 0,1-1 0 0 0,-1 1 0 0 0,0-1 1 0 0,0-1-1 0 0,0 1 0 0 0,-1-1 0 0 0,1 1 0 0 0,-1-2 0 0 0,0 1 1 0 0,6-8-1 0 0,-7 8 49 0 0,-1-1 1 0 0,0 1 0 0 0,0-1-1 0 0,-1 0 1 0 0,1 1 0 0 0,-1-1 0 0 0,0 0-1 0 0,0-9 1 0 0,0 9-24 0 0,-1 7-29 0 0,-1 10-71 0 0,2-7 72 0 0,1 1 0 0 0,-1-1 0 0 0,1 0-1 0 0,0 0 1 0 0,0 0 0 0 0,3 5 0 0 0,5 11 2 0 0,-7-16-3 0 0,0 1 0 0 0,1-1 0 0 0,-1 0 0 0 0,8 8 0 0 0,-5-6-13 0 0,-5-6-220 0 0,1 1 0 0 0,0-1 1 0 0,0 1-1 0 0,0-1 0 0 0,0 0 1 0 0,0 0-1 0 0,0 0 0 0 0,0 0 0 0 0,0 0 1 0 0,0 0-1 0 0,0-1 0 0 0,1 1 0 0 0,-1-1 1 0 0,0 1-1 0 0,0-1 0 0 0,1 0 1 0 0,-1 0-1 0 0,0 0 0 0 0,5-1 0 0 0,5-1-2462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10 280 6049 0 0,'-1'37'6590'0'0,"-1"-1"-5269"0"0,-1 38-1719 0 0,3-23 348 0 0,2-1 1 0 0,16 92 0 0 0,-8-90 6 0 0,4 54 1 0 0,-12-75 166 0 0,-2 1 0 0 0,0-1-1 0 0,-6 35 1 0 0,-6 30-57 0 0,2 97 0 0 0,1 102 5 0 0,7-214-72 0 0,1 88-16 0 0,0-72 105 0 0,-1-15-29 0 0,-1 97-121 0 0,0-70 93 0 0,3 25-4 0 0,1-36-111 0 0,2 68 79 0 0,29 108-152 0 0,-25-235 170 0 0,0-1 0 0 0,25 70-1 0 0,-3-40-74 0 0,0 1 132 0 0,-20-48-79 0 0,-8-16 2 0 0,1 0 0 0 0,0 0-1 0 0,0 0 1 0 0,0-1-1 0 0,1 1 1 0 0,0-1-1 0 0,5 8 1 0 0,28 27 9 0 0,23 24-14 0 0,-49-53-34 0 0,1 0 0 0 0,0-2 0 0 0,1 1 0 0 0,13 6 0 0 0,-5-3 99 0 0,0-2 1 0 0,1-1 0 0 0,0 0-1 0 0,31 8 1 0 0,-15-9 9 0 0,0-2 0 0 0,0-1 1 0 0,1-1-1 0 0,-1-2 0 0 0,63-6 0 0 0,197-12-146 0 0,-161 12 126 0 0,240 1-42 0 0,-161 0 32 0 0,-91-2-21 0 0,-112 5-13 0 0,237-10 1 0 0,-67 1 133 0 0,-64 5-46 0 0,279-18-42 0 0,-314 18-66 0 0,375-9 2 0 0,-365 13 43 0 0,211 9 31 0 0,-184-6-92 0 0,-16 0 69 0 0,269 4 158 0 0,-119-6-79 0 0,-88 0-56 0 0,283 14 210 0 0,-248-6-7 0 0,-42-4 50 0 0,172 4 339 0 0,-143-19-423 0 0,-149 7-175 0 0,86-11 154 0 0,20-1 102 0 0,0 10-309 0 0,22-2 89 0 0,-22-9 69 0 0,-95 11-130 0 0,-28 1-12 0 0,29 1-1 0 0,3 2-29 0 0,75-10 0 0 0,-123 11 10 0 0,82-17 311 0 0,-78 14-249 0 0,0 0 0 0 0,-1 0 0 0 0,0-1 0 0 0,0 0 0 0 0,0-1-1 0 0,16-10 1 0 0,-17 7 8 0 0,0 1 0 0 0,12-15 0 0 0,3-3 6 0 0,-8 9-49 0 0,-1-1 1 0 0,18-26-1 0 0,-14 16-23 0 0,35-51 281 0 0,-36 51-258 0 0,-1-2 0 0 0,15-40 0 0 0,9-13 5 0 0,-4 10 20 0 0,-19 34 33 0 0,6-15-63 0 0,25-83-1 0 0,-1-59-41 0 0,-43 172-18 0 0,1-29-1 0 0,1-12 121 0 0,12-118-231 0 0,-14 123 79 0 0,-1 30 42 0 0,-1-30 1 0 0,-12-352-472 0 0,0 212 359 0 0,1 47 154 0 0,1-169-115 0 0,0-43 339 0 0,4 222-275 0 0,2 40 93 0 0,4-5-9 0 0,-1-37 302 0 0,-1 133-455 0 0,0 7-747 0 0,0 1 0 0 0,0-1 1 0 0,0 0-1 0 0,1 0 1 0 0,0 0-1 0 0,-1 0 1 0 0,3-5-1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3577 0 0,'83'-6'4363'0'0,"-56"3"-3806"0"0,0 2 0 0 0,32 1 0 0 0,160 2-362 0 0,-142-4-195 0 0,58 7 39 0 0,-33 0-18 0 0,-34-4-15 0 0,102 4 195 0 0,233 4-127 0 0,-374-10-79 0 0,215 8 324 0 0,-163-4-174 0 0,523-6 170 0 0,-201-18-283 0 0,-187 7 4 0 0,393-32 185 0 0,-141 3-19 0 0,100-1-9 0 0,-105 19-206 0 0,212 0 62 0 0,-197 18-58 0 0,112 3 210 0 0,-182 13-81 0 0,-215-7-194 0 0,-129-2-1565 0 0,-55 0-719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3937 0 0,'-1'0'213'0'0,"1"0"0"0"0,-1 0 0 0 0,1 0 1 0 0,-1 0-1 0 0,1 0 0 0 0,0 0 0 0 0,-1 0 0 0 0,1 0 0 0 0,-1 0 1 0 0,1 1-1 0 0,0-1 0 0 0,-1 0 0 0 0,1 0 0 0 0,0 0 0 0 0,-1 1 1 0 0,1-1-1 0 0,0 0 0 0 0,-1 1 0 0 0,1-1 0 0 0,0 0 0 0 0,-1 0 1 0 0,1 1-1 0 0,0-1 0 0 0,0 0 0 0 0,-1 1 0 0 0,1 0 0 0 0,-1 0 10 0 0,1 1 0 0 0,0-1 0 0 0,-1 1 0 0 0,1-1 0 0 0,0 1 0 0 0,0 0 0 0 0,0 2 0 0 0,1 4-242 0 0,0 0-1 0 0,2 9 1 0 0,-2-13 457 0 0,20 76 753 0 0,7 36-547 0 0,-20-92-215 0 0,-6-20 416 0 0,-7-14-59 0 0,-13-34-579 0 0,8 17-164 0 0,1 3-79 0 0,-10-36 0 0 0,17 47 3 0 0,-1 1 0 0 0,2-1 0 0 0,0 0 1 0 0,1-24-1 0 0,0 35 23 0 0,0 0 1 0 0,1-1 0 0 0,-1 1-1 0 0,1 0 1 0 0,-1 0 0 0 0,1 0 0 0 0,0 0-1 0 0,0-1 1 0 0,0 1 0 0 0,0 0-1 0 0,0 1 1 0 0,1-1 0 0 0,-1 0-1 0 0,1 0 1 0 0,-1 0 0 0 0,1 1-1 0 0,0-1 1 0 0,0 1 0 0 0,-1-1-1 0 0,1 1 1 0 0,0 0 0 0 0,0-1 0 0 0,0 1-1 0 0,1 0 1 0 0,-1 0 0 0 0,0 1-1 0 0,0-1 1 0 0,1 0 0 0 0,-1 1-1 0 0,0-1 1 0 0,5 1 0 0 0,-2-1 25 0 0,0 1 0 0 0,0 0 0 0 0,0 0 0 0 0,-1 1 0 0 0,1-1 0 0 0,0 1 1 0 0,0 0-1 0 0,-1 1 0 0 0,1-1 0 0 0,-1 1 0 0 0,1-1 0 0 0,-1 1 0 0 0,0 0 0 0 0,0 1 1 0 0,5 2-1 0 0,-5-2 14 0 0,0 0 0 0 0,-1 1 0 0 0,1-1 0 0 0,-1 1-1 0 0,0-1 1 0 0,0 1 0 0 0,0 0 0 0 0,0 0 0 0 0,-1 0 0 0 0,0 0 0 0 0,0 0 0 0 0,0 1 0 0 0,1 4 0 0 0,-2-6 16 0 0,-1 0 0 0 0,1 0-1 0 0,-1 0 1 0 0,0 0 0 0 0,0 0 0 0 0,0 0 0 0 0,-1 0-1 0 0,1-1 1 0 0,-1 1 0 0 0,0 0 0 0 0,1 0-1 0 0,-1 0 1 0 0,-1-1 0 0 0,1 1 0 0 0,0 0 0 0 0,-1-1-1 0 0,1 1 1 0 0,-1-1 0 0 0,0 1 0 0 0,0-1-1 0 0,0 0 1 0 0,-2 2 0 0 0,0 0-28 0 0,-1 0 0 0 0,1-1-1 0 0,-1 0 1 0 0,0 0 0 0 0,1 0 0 0 0,-2-1-1 0 0,1 1 1 0 0,0-1 0 0 0,0 0 0 0 0,-1 0 0 0 0,1-1-1 0 0,-1 0 1 0 0,1 0 0 0 0,-9 1 0 0 0,40-3-1017 0 0,34-1 755 0 0,-54 2 225 0 0,0 0 0 0 0,-1 1 1 0 0,1-1-1 0 0,0 2 0 0 0,-1-1 0 0 0,1 0 0 0 0,-1 1 0 0 0,8 3 0 0 0,-10-3 33 0 0,0 0 0 0 0,0 0-1 0 0,0 1 1 0 0,-1-1-1 0 0,1 0 1 0 0,-1 1 0 0 0,1 0-1 0 0,-1-1 1 0 0,0 1-1 0 0,0 0 1 0 0,-1 0-1 0 0,1 0 1 0 0,2 6 0 0 0,-3-6 90 0 0,0 0 1 0 0,0 0-1 0 0,0-1 1 0 0,-1 1-1 0 0,1 0 1 0 0,-1 0-1 0 0,0 0 1 0 0,0 0-1 0 0,0 0 1 0 0,0 0-1 0 0,-1 0 1 0 0,1 0-1 0 0,-1 0 1 0 0,1 0-1 0 0,-1 0 1 0 0,-2 3 0 0 0,2-4-40 0 0,0 0 1 0 0,-1-1 0 0 0,1 1-1 0 0,-1 0 1 0 0,0-1 0 0 0,1 1 0 0 0,-1-1-1 0 0,0 1 1 0 0,0-1 0 0 0,0 0-1 0 0,0 0 1 0 0,0 0 0 0 0,0 0 0 0 0,0 0-1 0 0,0 0 1 0 0,-1 0 0 0 0,-2 0-1 0 0,-2 0-66 0 0,0 1-1 0 0,0-1 1 0 0,-1-1-1 0 0,-7 1 0 0 0,11-1-196 0 0,0-1-1 0 0,0 1 1 0 0,0-1-1 0 0,0 0 0 0 0,1 0 1 0 0,-1 0-1 0 0,0 0 0 0 0,1 0 1 0 0,-1-1-1 0 0,-3-2 1 0 0,5 3-298 0 0,0 0 1 0 0,0-1 0 0 0,0 1 0 0 0,0-1 0 0 0,1 1 0 0 0,-1-1-1 0 0,-2-3 1 0 0,3 4-143 0 0,0 0 0 0 0,1-1-1 0 0,-1 1 1 0 0,0 0 0 0 0,1-1-1 0 0,-1 1 1 0 0,1 0 0 0 0,0-1-1 0 0,-1 1 1 0 0,1-1 0 0 0,0 1-1 0 0,0-3 1 0 0,0-3 114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6121 0 0,'0'0'103'0'0,"0"1"-1"0"0,0-1 0 0 0,0 1 1 0 0,0-1-1 0 0,0 1 0 0 0,0-1 1 0 0,0 1-1 0 0,0-1 0 0 0,0 1 1 0 0,0-1-1 0 0,1 0 0 0 0,-1 1 1 0 0,0-1-1 0 0,0 1 0 0 0,1-1 1 0 0,-1 0-1 0 0,0 1 0 0 0,0-1 1 0 0,1 0-1 0 0,-1 1 0 0 0,0-1 1 0 0,1 0-1 0 0,-1 1 0 0 0,1-1 1 0 0,-1 0-1 0 0,0 0 0 0 0,2 1 1 0 0,-1-1 10 0 0,0 0 0 0 0,0 1 0 0 0,0-1 0 0 0,0 0 0 0 0,1 0 1 0 0,-1 0-1 0 0,0 0 0 0 0,0 0 0 0 0,0 0 0 0 0,3-1 0 0 0,1 0 162 0 0,0-1 1 0 0,0 0-1 0 0,10-4 0 0 0,-12 4-147 0 0,0 0 1 0 0,1-1 0 0 0,-1 1-1 0 0,0 0 1 0 0,0-1-1 0 0,-1 0 1 0 0,1 0-1 0 0,0 0 1 0 0,-1 0 0 0 0,0 0-1 0 0,0 0 1 0 0,2-4-1 0 0,-3 5-94 0 0,-1 1-1 0 0,1 0 1 0 0,-1 0-1 0 0,1-1 0 0 0,-1 1 1 0 0,0 0-1 0 0,1 0 0 0 0,-1-1 1 0 0,0 1-1 0 0,0 0 1 0 0,0-1-1 0 0,0 1 0 0 0,0 0 1 0 0,-1 0-1 0 0,1-1 1 0 0,0 1-1 0 0,-1 0 0 0 0,1-1 1 0 0,-1 1-1 0 0,1 0 1 0 0,-1 0-1 0 0,1 0 0 0 0,-1 0 1 0 0,0-1-1 0 0,0 1 1 0 0,1 0-1 0 0,-1 0 0 0 0,0 0 1 0 0,0 1-1 0 0,0-1 1 0 0,0 0-1 0 0,-1 0 0 0 0,1 0 1 0 0,0 1-1 0 0,0-1 1 0 0,0 0-1 0 0,-3 0 0 0 0,2 0-57 0 0,1 1 0 0 0,-1-1 0 0 0,0 1-1 0 0,0-1 1 0 0,0 1 0 0 0,0 0 0 0 0,0-1-1 0 0,0 1 1 0 0,1 0 0 0 0,-1 0-1 0 0,0 0 1 0 0,0 1 0 0 0,0-1 0 0 0,0 0-1 0 0,0 1 1 0 0,0-1 0 0 0,1 1 0 0 0,-1-1-1 0 0,0 1 1 0 0,0 0 0 0 0,1 0-1 0 0,-1 0 1 0 0,0 0 0 0 0,1 0 0 0 0,-1 0-1 0 0,1 0 1 0 0,-2 2 0 0 0,0 0 48 0 0,1-1 1 0 0,0 1-1 0 0,0 0 0 0 0,0-1 0 0 0,0 1 1 0 0,0 0-1 0 0,1 0 0 0 0,-1 0 1 0 0,1 0-1 0 0,0 0 0 0 0,0 1 1 0 0,0-1-1 0 0,1 0 0 0 0,-1 4 1 0 0,1-3 23 0 0,0-1 1 0 0,0 1-1 0 0,0 0 1 0 0,1 0-1 0 0,-1 0 0 0 0,1-1 1 0 0,0 1-1 0 0,0 0 1 0 0,1-1-1 0 0,-1 1 1 0 0,5 5-1 0 0,-5-7-52 0 0,0-1-1 0 0,0 0 0 0 0,0 1 1 0 0,0-1-1 0 0,0 0 1 0 0,1 0-1 0 0,-1 0 1 0 0,0 0-1 0 0,1 0 0 0 0,-1 0 1 0 0,1 0-1 0 0,-1 0 1 0 0,1-1-1 0 0,0 1 0 0 0,-1 0 1 0 0,1-1-1 0 0,0 1 1 0 0,-1-1-1 0 0,1 0 1 0 0,0 0-1 0 0,0 1 0 0 0,-1-1 1 0 0,1 0-1 0 0,0 0 1 0 0,0-1-1 0 0,-1 1 0 0 0,1 0 1 0 0,0 0-1 0 0,1-1 1 0 0,2-1-576 0 0,0 0 1 0 0,0 0 0 0 0,0 0-1 0 0,0-1 1 0 0,-1 0 0 0 0,9-5-1 0 0,-6 2-1044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99 3161 0 0,'1'4'511'0'0,"3"49"3353"0"0,-3-47-3566 0 0,1 1 0 0 0,-1-1 0 0 0,1 0-1 0 0,0-1 1 0 0,0 1 0 0 0,5 8 0 0 0,-11-21 826 0 0,0-1 0 0 0,-5-17 1 0 0,6 14-1126 0 0,0 0 1 0 0,0-1-1 0 0,2 1 1 0 0,-1-1-1 0 0,1-15 1 0 0,1 22-38 0 0,1 0 0 0 0,-1 1 0 0 0,1-1 0 0 0,0 0 1 0 0,1 0-1 0 0,-1 1 0 0 0,1-1 0 0 0,0 1 0 0 0,5-8 0 0 0,-6 10 43 0 0,1 0 1 0 0,-1 0-1 0 0,1 0 0 0 0,0 0 0 0 0,-1 0 0 0 0,1 1 1 0 0,0-1-1 0 0,1 1 0 0 0,-1-1 0 0 0,0 1 0 0 0,0 0 1 0 0,0 0-1 0 0,1 0 0 0 0,-1 0 0 0 0,1 0 1 0 0,-1 0-1 0 0,1 1 0 0 0,-1-1 0 0 0,1 1 0 0 0,-1-1 1 0 0,4 1-1 0 0,-4 0 31 0 0,1 0 1 0 0,-1 0-1 0 0,0 1 1 0 0,0-1-1 0 0,0 0 1 0 0,0 1-1 0 0,0-1 0 0 0,0 1 1 0 0,1 0-1 0 0,-1 0 1 0 0,-1 0-1 0 0,1 0 1 0 0,0 0-1 0 0,0 0 1 0 0,0 0-1 0 0,-1 0 1 0 0,1 1-1 0 0,0-1 1 0 0,-1 0-1 0 0,1 1 1 0 0,-1 0-1 0 0,0-1 1 0 0,0 1-1 0 0,1 0 1 0 0,-1 0-1 0 0,0-1 0 0 0,-1 1 1 0 0,1 0-1 0 0,0 0 1 0 0,-1 0-1 0 0,2 4 1 0 0,-2-4 43 0 0,1 1 1 0 0,-1 0-1 0 0,0-1 1 0 0,0 1 0 0 0,0 0-1 0 0,0-1 1 0 0,0 1-1 0 0,-1 0 1 0 0,1-1-1 0 0,-1 1 1 0 0,0-1-1 0 0,0 1 1 0 0,0-1-1 0 0,0 1 1 0 0,0-1 0 0 0,0 1-1 0 0,-1-1 1 0 0,1 0-1 0 0,-1 0 1 0 0,0 0-1 0 0,0 0 1 0 0,0 0-1 0 0,0 0 1 0 0,-3 2-1 0 0,1-1-32 0 0,-1-1-1 0 0,1 1 1 0 0,-1-1-1 0 0,-9 3 0 0 0,12-4-203 0 0,0-1-1 0 0,0 1 0 0 0,0-1 1 0 0,-1 0-1 0 0,1 0 0 0 0,-3 0 0 0 0,4 0-216 0 0,0 0-1 0 0,0 0 1 0 0,-1 0-1 0 0,1-1 1 0 0,0 1-1 0 0,0 0 1 0 0,0-1-1 0 0,-1 1 1 0 0,1-1-1 0 0,0 0 0 0 0,-2 0 1 0 0,0-2-2302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41 112 3425 0 0,'2'31'4372'0'0,"-2"-17"-3263"0"0,1-1 1 0 0,5 22 745 0 0,-19-43-434 0 0,10 4-1387 0 0,-1 0 1 0 0,1 0-1 0 0,0 0 0 0 0,0 0 0 0 0,0 0 1 0 0,1-1-1 0 0,0 1 0 0 0,0-1 0 0 0,0 0 0 0 0,0 1 1 0 0,-1-9-1 0 0,1 1-80 0 0,1 1 0 0 0,0 0 0 0 0,0-1 0 0 0,2-11 1 0 0,-1 20 29 0 0,1 0 0 0 0,-1-1 0 0 0,1 1 0 0 0,0 0 0 0 0,0 0 0 0 0,0 0 0 0 0,1 0 0 0 0,-1 0 0 0 0,1 0 0 0 0,0 0 1 0 0,-1 1-1 0 0,2-1 0 0 0,-1 0 0 0 0,0 1 0 0 0,0 0 0 0 0,1-1 0 0 0,-1 1 0 0 0,1 0 0 0 0,0 0 0 0 0,0 0 0 0 0,3-1 1 0 0,-4 2 51 0 0,0 0 0 0 0,0 0 0 0 0,0 0 1 0 0,1 1-1 0 0,-1-1 0 0 0,0 0 0 0 0,1 1 0 0 0,-1 0 1 0 0,0-1-1 0 0,1 1 0 0 0,-1 0 0 0 0,1 0 1 0 0,-1 0-1 0 0,0 1 0 0 0,1-1 0 0 0,-1 1 1 0 0,0-1-1 0 0,1 1 0 0 0,-1-1 0 0 0,0 1 0 0 0,0 0 1 0 0,0 0-1 0 0,0 0 0 0 0,0 0 0 0 0,0 1 1 0 0,0-1-1 0 0,0 0 0 0 0,0 1 0 0 0,0 0 1 0 0,-1-1-1 0 0,3 3 0 0 0,-2-2 62 0 0,-1 1-1 0 0,1-1 1 0 0,0 1-1 0 0,-1-1 0 0 0,1 1 1 0 0,-1 0-1 0 0,0-1 1 0 0,0 1-1 0 0,0 0 1 0 0,0 0-1 0 0,0 0 1 0 0,-1 0-1 0 0,1 0 1 0 0,-1 0-1 0 0,0 0 1 0 0,0 0-1 0 0,-1 3 1 0 0,1-4-85 0 0,0 0 0 0 0,-1 0 0 0 0,0 0-1 0 0,1 0 1 0 0,-1 0 0 0 0,0 0 0 0 0,0-1 0 0 0,0 1 0 0 0,0 0 0 0 0,-1-1 0 0 0,1 1 0 0 0,0 0 0 0 0,-1-1-1 0 0,1 0 1 0 0,-1 1 0 0 0,1-1 0 0 0,-1 0 0 0 0,0 0 0 0 0,0 1 0 0 0,0-1 0 0 0,1-1 0 0 0,-1 1 0 0 0,0 0-1 0 0,0 0 1 0 0,0-1 0 0 0,-4 1 0 0 0,2 0-225 0 0,0 0-1 0 0,-1 0 1 0 0,1-1-1 0 0,-1 1 1 0 0,-6-2-1 0 0,-6-3-2688 0 0,16 4 2048 0 0,-1-1-1 0 0,1 0 0 0 0,-1 0 1 0 0,1 0-1 0 0,-1 0 0 0 0,1 0 1 0 0,-3-2-1 0 0,2 0 410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2945 0 0,'13'-1'2199'0'0,"0"1"1"0"0,20-4-1 0 0,-27 3-1722 0 0,-1 0 0 0 0,1-1 0 0 0,0 0-1 0 0,-1 0 1 0 0,1 0 0 0 0,-1-1 0 0 0,9-5 0 0 0,-13 7-374 0 0,0 1 0 0 0,0-1 0 0 0,0 1 0 0 0,-1-1 0 0 0,1 0 0 0 0,0 1 0 0 0,0-1 0 0 0,-1 0 0 0 0,1 0 0 0 0,-1 0 1 0 0,1 1-1 0 0,-1-1 0 0 0,1 0 0 0 0,-1 0 0 0 0,1 0 0 0 0,-1 0 0 0 0,0 0 0 0 0,0 0 0 0 0,1 0 0 0 0,-1 0 0 0 0,0 0 1 0 0,0 0-1 0 0,0 0 0 0 0,0 0 0 0 0,0 0 0 0 0,0 0 0 0 0,-1 0 0 0 0,1 0 0 0 0,0 0 0 0 0,0 1 0 0 0,-1-1 1 0 0,1 0-1 0 0,0 0 0 0 0,-1 0 0 0 0,0-1 0 0 0,-1-1-2 0 0,1 1-1 0 0,-1 0 1 0 0,0 0 0 0 0,0 0 0 0 0,0 1-1 0 0,0-1 1 0 0,0 0 0 0 0,0 1 0 0 0,0-1-1 0 0,-1 1 1 0 0,1-1 0 0 0,-3 0 0 0 0,3 1-129 0 0,0 1 0 0 0,0-1 0 0 0,0 1 0 0 0,0-1 0 0 0,1 1 0 0 0,-1 0 0 0 0,0-1 0 0 0,0 1 0 0 0,0 0 0 0 0,0 0 0 0 0,0 0-1 0 0,0 1 1 0 0,0-1 0 0 0,0 0 0 0 0,0 1 0 0 0,0-1 0 0 0,0 1 0 0 0,0 0 0 0 0,0-1 0 0 0,1 1 0 0 0,-1 0 0 0 0,0 0 0 0 0,1 0 0 0 0,-1 0 0 0 0,1 0 0 0 0,-1 1 0 0 0,-2 1 0 0 0,3-1 49 0 0,-1 0 0 0 0,1 0 0 0 0,0 0 0 0 0,0 0-1 0 0,0 0 1 0 0,0 0 0 0 0,0 0 0 0 0,0 0 0 0 0,0 1-1 0 0,1-1 1 0 0,-1 0 0 0 0,1 0 0 0 0,0 1-1 0 0,-1-1 1 0 0,1 0 0 0 0,0 1 0 0 0,1-1 0 0 0,-1 0-1 0 0,0 1 1 0 0,1-1 0 0 0,1 4 0 0 0,0 0 6 0 0,0 0 0 0 0,1 0 0 0 0,0-1 0 0 0,0 1 0 0 0,0-1 0 0 0,1 0 0 0 0,0 0 0 0 0,6 7 0 0 0,-9-11-40 0 0,1 0 1 0 0,-1 0-1 0 0,1 1 1 0 0,0-1-1 0 0,-1 0 1 0 0,1 0-1 0 0,0 0 1 0 0,-1-1-1 0 0,1 1 1 0 0,0 0-1 0 0,0-1 1 0 0,0 1-1 0 0,0-1 1 0 0,0 1-1 0 0,0-1 1 0 0,0 0-1 0 0,0 0 1 0 0,0 0-1 0 0,0 0 1 0 0,0 0-1 0 0,0 0 1 0 0,0 0-1 0 0,-1-1 1 0 0,1 1-1 0 0,0-1 1 0 0,0 1-1 0 0,0-1 1 0 0,0 0-1 0 0,0 0 1 0 0,-1 0-1 0 0,4-2 0 0 0,18-11-4191 0 0,-15 8 1932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4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108 248 5321 0 0,'5'14'995'0'0,"1"1"230"0"0,0-1-1 0 0,1 1 1 0 0,11 18-1 0 0,-9-28 935 0 0,-12-10-1366 0 0,-24-30 428 0 0,-49-72 510 0 0,67 93-1512 0 0,1 0-1 0 0,1-1 1 0 0,0 0-1 0 0,1 0 1 0 0,-8-31-1 0 0,14 43-199 0 0,-1 1-1 0 0,1-1 1 0 0,-1 0 0 0 0,1 1-1 0 0,0-1 1 0 0,0 0-1 0 0,0 1 1 0 0,1-1-1 0 0,-1 0 1 0 0,1 1 0 0 0,-1-1-1 0 0,1 0 1 0 0,0 1-1 0 0,0-1 1 0 0,1-2 0 0 0,0 3-51 0 0,-1 0 1 0 0,1 0-1 0 0,0 0 1 0 0,-1 0 0 0 0,1 1-1 0 0,0-1 1 0 0,0 1 0 0 0,0-1-1 0 0,0 1 1 0 0,0 0-1 0 0,0 0 1 0 0,1-1 0 0 0,-1 1-1 0 0,0 1 1 0 0,1-1 0 0 0,3-1-1 0 0,14-1-164 0 0,0 1 1 0 0,-1 0-1 0 0,1 1 0 0 0,23 2 0 0 0,-31 1-1090 0 0,0 0 0 0 0,-1 1 0 0 0,1 0-1 0 0,21 8 1 0 0,-12-3-1861 0 0,-11-4-16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2993 0 0,'0'0'3884'0'0,"12"4"-642"0"0,-7-2-2984 0 0,1 0 0 0 0,-1-1-1 0 0,1 0 1 0 0,-1 0-1 0 0,1 0 1 0 0,0 0-1 0 0,-1-1 1 0 0,1 0 0 0 0,9-1-1 0 0,3-1-114 0 0,29-8 0 0 0,-45 9-124 0 0,-1 1-54 0 0,0 0-1 0 0,0-1 1 0 0,1 1-1 0 0,-1 0 1 0 0,0 0-1 0 0,0 0 1 0 0,0 0-1 0 0,0 0 1 0 0,0 1-1 0 0,1-1 1 0 0,-1 0-61 0 0,-1 0 0 0 0,0 0 0 0 0,0 0 0 0 0,0 0 0 0 0,1 1 1 0 0,-1-1-1 0 0,0 0 0 0 0,0 0 0 0 0,0 0 0 0 0,0 0 0 0 0,1 0 0 0 0,-1 0 0 0 0,0 1 0 0 0,0-1 0 0 0,0 0 0 0 0,0 0 1 0 0,0 0-1 0 0,0 0 0 0 0,0 1 0 0 0,1-1 0 0 0,-1 0 0 0 0,0 0 0 0 0,0 0 0 0 0,0 1 0 0 0,0-1 0 0 0,0 0 0 0 0,0 0 0 0 0,0 0 1 0 0,0 1-1 0 0,0-1 0 0 0,0 0 0 0 0,0 0 0 0 0,0 0 0 0 0,0 1 0 0 0,0-1 0 0 0,-1 0 0 0 0,1 0 0 0 0,0 0 0 0 0,0 1 1 0 0,0-1-1 0 0,0 0 0 0 0,0 0 0 0 0,0 0 0 0 0,0 0 0 0 0,-1 0 0 0 0,1 1 0 0 0,0-1 0 0 0,0 0 0 0 0,0 0 0 0 0,0 0 1 0 0,-1 0-1 0 0,1 0 0 0 0,0 0 0 0 0,0 1 0 0 0,-2 1-149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29 139 6209 0 0,'-1'0'204'0'0,"0"0"-1"0"0,0-1 1 0 0,0 1-1 0 0,0 0 1 0 0,0 0-1 0 0,0 0 0 0 0,0-1 1 0 0,0 1-1 0 0,0-1 1 0 0,0 1-1 0 0,0 0 1 0 0,0-1-1 0 0,0 0 1 0 0,0 1-1 0 0,1-1 1 0 0,-1 1-1 0 0,0-1 0 0 0,0 0 1 0 0,1 0-1 0 0,-1 1 1 0 0,0-1-1 0 0,0-1 1 0 0,0-1-74 0 0,0 1 1 0 0,0 0 0 0 0,0 0 0 0 0,0-1-1 0 0,0 1 1 0 0,1 0 0 0 0,-2-5 0 0 0,2 2-105 0 0,0 0 1 0 0,0 0 0 0 0,1 0-1 0 0,0 0 1 0 0,-1 0-1 0 0,2 0 1 0 0,-1 1 0 0 0,1-1-1 0 0,-1 0 1 0 0,1 1 0 0 0,1-1-1 0 0,2-5 1 0 0,-3 8-11 0 0,0-1-1 0 0,-1 1 1 0 0,1-1 0 0 0,0 1-1 0 0,0 0 1 0 0,1 0 0 0 0,-1 0-1 0 0,0 0 1 0 0,1 0 0 0 0,-1 0-1 0 0,1 0 1 0 0,0 1 0 0 0,0-1-1 0 0,-1 1 1 0 0,1 0-1 0 0,0 0 1 0 0,0 0 0 0 0,0 0-1 0 0,0 1 1 0 0,1-1 0 0 0,4 0-1 0 0,-5 1 44 0 0,0 1 0 0 0,0-1 0 0 0,0 1-1 0 0,0-1 1 0 0,-1 1 0 0 0,1 0 0 0 0,0 0-1 0 0,0 0 1 0 0,0 1 0 0 0,-1-1 0 0 0,1 0-1 0 0,-1 1 1 0 0,1 0 0 0 0,-1-1 0 0 0,0 1-1 0 0,0 0 1 0 0,3 3 0 0 0,0 1 21 0 0,0 0 1 0 0,-1 0-1 0 0,0 0 1 0 0,0 0-1 0 0,4 11 1 0 0,-3-5-81 0 0,-1 1 0 0 0,-1-1 0 0 0,0 1 0 0 0,1 15 0 0 0,0-1-19 0 0,-5-11-1196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78 7170 0 0,'0'0'96'0'0,"-1"1"1"0"0,1 0 0 0 0,-1 0 0 0 0,1-1-1 0 0,0 1 1 0 0,-1 0 0 0 0,1 0 0 0 0,0-1-1 0 0,0 1 1 0 0,-1 0 0 0 0,1 0 0 0 0,0 0 0 0 0,0 0-1 0 0,0-1 1 0 0,0 1 0 0 0,0 0 0 0 0,0 0-1 0 0,1 0 1 0 0,-1 0 0 0 0,0-1 0 0 0,0 1-1 0 0,1 0 1 0 0,-1 0 0 0 0,0-1 0 0 0,1 1 0 0 0,-1 0-1 0 0,1 0 1 0 0,-1-1 0 0 0,1 1 0 0 0,-1 0-1 0 0,1-1 1 0 0,0 1 0 0 0,-1-1 0 0 0,1 1-1 0 0,0-1 1 0 0,-1 1 0 0 0,1-1 0 0 0,0 1 0 0 0,0-1-1 0 0,-1 0 1 0 0,3 1 0 0 0,0 0 25 0 0,0 0 0 0 0,1 0 1 0 0,-1 0-1 0 0,0 0 0 0 0,1 0 0 0 0,-1-1 0 0 0,1 0 1 0 0,-1 0-1 0 0,5 0 0 0 0,-4 0 16 0 0,-1-1 0 0 0,0 1 0 0 0,1-1 0 0 0,-1 0 0 0 0,1 0 0 0 0,-1 0 0 0 0,0-1 0 0 0,0 1 0 0 0,0-1 0 0 0,0 1 0 0 0,0-1 0 0 0,0 0 0 0 0,0 0 0 0 0,3-4 0 0 0,-5 5-17 0 0,1-1 0 0 0,-1 1-1 0 0,0-1 1 0 0,0 1 0 0 0,0-1 0 0 0,0 1-1 0 0,-1-1 1 0 0,1 0 0 0 0,0 1-1 0 0,-1-1 1 0 0,1 0 0 0 0,-1 0-1 0 0,1 0 1 0 0,-1 1 0 0 0,0-1-1 0 0,0 0 1 0 0,0 0 0 0 0,0 0 0 0 0,0 1-1 0 0,-1-1 1 0 0,1 0 0 0 0,0 0-1 0 0,-1 0 1 0 0,0 1 0 0 0,1-1-1 0 0,-1 0 1 0 0,0 1 0 0 0,-1-3 0 0 0,0 2-33 0 0,0-1 1 0 0,0 0-1 0 0,-1 0 0 0 0,1 1 1 0 0,-1 0-1 0 0,0-1 1 0 0,0 1-1 0 0,0 0 1 0 0,0 0-1 0 0,0 0 1 0 0,0 1-1 0 0,0-1 1 0 0,-1 1-1 0 0,1-1 1 0 0,-1 1-1 0 0,-3-1 1 0 0,4 2-198 0 0,0-1 0 0 0,0 0 0 0 0,0 1 0 0 0,0-1-1 0 0,0 1 1 0 0,0 0 0 0 0,0 0 0 0 0,0 0 0 0 0,0 1 0 0 0,0-1 0 0 0,0 1 0 0 0,0-1 0 0 0,0 1 0 0 0,0 0-1 0 0,0 0 1 0 0,0 0 0 0 0,1 0 0 0 0,-1 1 0 0 0,-4 2 0 0 0,6-3-143 0 0,0 0-1 0 0,0 0 1 0 0,0 0-1 0 0,0 0 1 0 0,1 1-1 0 0,-1-1 1 0 0,0 0-1 0 0,1 0 1 0 0,-1 1-1 0 0,1-1 1 0 0,-1 0-1 0 0,1 1 1 0 0,-1-1-1 0 0,1 0 1 0 0,0 1-1 0 0,0-1 1 0 0,0 1-1 0 0,0 1 1 0 0,0 3-2114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0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29 131 4305 0 0,'-2'-7'20'0'0,"1"5"768"0"0,1 0 1 0 0,-1 0-1 0 0,-7-13 5587 0 0,8 16-6346 0 0,-1 1-1 0 0,1-1 0 0 0,-1 1 0 0 0,1-1 0 0 0,0 1 0 0 0,0-1 1 0 0,-1 1-1 0 0,1 2 0 0 0,1 44 310 0 0,9 65 0 0 0,1-9-259 0 0,4 75 66 0 0,-2-104 1579 0 0,-17-101-342 0 0,-34-401-2514 0 0,36 397 1139 0 0,0-8 7 0 0,-10-56 1 0 0,9 82-182 0 0,1 10-433 0 0,1 8 81 0 0,2 2 463 0 0,0-1-1 0 0,0 1 1 0 0,1 0 0 0 0,5 13-1 0 0,-2-6 39 0 0,-1-1 16 0 0,35 109 125 0 0,-26-88 8 0 0,25 49 0 0 0,-34-76-113 0 0,0-1 1 0 0,1 0-1 0 0,0 0 0 0 0,1 0 1 0 0,0 0-1 0 0,0-1 0 0 0,0 0 1 0 0,9 7-1 0 0,-13-12 9 0 0,0 1-1 0 0,0 0 1 0 0,1-1-1 0 0,-1 0 1 0 0,1 1 0 0 0,-1-1-1 0 0,1 0 1 0 0,-1 0 0 0 0,1-1-1 0 0,-1 1 1 0 0,1 0 0 0 0,0-1-1 0 0,-1 0 1 0 0,1 1-1 0 0,0-1 1 0 0,0 0 0 0 0,-1-1-1 0 0,1 1 1 0 0,0 0 0 0 0,-1-1-1 0 0,1 1 1 0 0,0-1 0 0 0,-1 0-1 0 0,1 0 1 0 0,-1 0 0 0 0,1 0-1 0 0,-1-1 1 0 0,1 1-1 0 0,-1 0 1 0 0,3-3 0 0 0,1-2 14 0 0,-1 1 0 0 0,1-1 1 0 0,-1 0-1 0 0,-1-1 0 0 0,1 1 1 0 0,-1-1-1 0 0,0 0 0 0 0,0 0 1 0 0,-1 0-1 0 0,3-9 0 0 0,2-10-369 0 0,9-42-1 0 0,-13 46-86 0 0,-1 0-1 0 0,0-44 0 0 0,-3 50 197 0 0,-1 1 0 0 0,-1 0 0 0 0,0-1 0 0 0,-1 1-1 0 0,-6-17 1 0 0,9 31 217 0 0,-1 1 0 0 0,1-1 0 0 0,0 0-1 0 0,0 0 1 0 0,0 1 0 0 0,-1-1 0 0 0,1 0 0 0 0,0 1 0 0 0,-1-1-1 0 0,1 0 1 0 0,-1 1 0 0 0,1-1 0 0 0,-1 1 0 0 0,1-1-1 0 0,-1 1 1 0 0,1-1 0 0 0,-1 1 0 0 0,0-1 0 0 0,0 1-4 0 0,1 0 0 0 0,0 0 0 0 0,-1 0 0 0 0,1 0 0 0 0,0 0 0 0 0,-1 0 0 0 0,1 0-1 0 0,0 1 1 0 0,0-1 0 0 0,-1 0 0 0 0,1 0 0 0 0,0 0 0 0 0,-1 1 0 0 0,1-1 0 0 0,0 0 0 0 0,0 0 0 0 0,0 1 0 0 0,-1-1 0 0 0,1 0 0 0 0,0 0 0 0 0,0 1 0 0 0,0-1 0 0 0,-1 0 0 0 0,1 1 0 0 0,0-1 0 0 0,0 1 0 0 0,-2 3 11 0 0,1-1 0 0 0,0 1 0 0 0,0 0 1 0 0,0 1-1 0 0,0 3 0 0 0,0 40 181 0 0,2 0 0 0 0,10 59 1 0 0,-5-48-194 0 0,-5-45-8 0 0,16 120 190 0 0,-12-106-124 0 0,1 0 0 0 0,17 48 0 0 0,-20-70-152 0 0,1 5 101 0 0,9 17 0 0 0,-11-26-294 0 0,-1 0 0 0 0,1 1 0 0 0,-1-1 0 0 0,1 0 0 0 0,0 0 0 0 0,0 0 0 0 0,0 0 0 0 0,0 0 0 0 0,0 0 0 0 0,0-1 0 0 0,1 1 0 0 0,3 1 0 0 0,3 0-2886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41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5305 0 0,'0'7'394'0'0,"0"1"1"0"0,0-1-1 0 0,0 0 0 0 0,1 0 1 0 0,1 1-1 0 0,-1-1 0 0 0,1 0 1 0 0,0 0-1 0 0,1 0 0 0 0,-1-1 1 0 0,1 1-1 0 0,1 0 0 0 0,-1-1 1 0 0,7 8-1 0 0,-5-7-231 0 0,1 0 0 0 0,0 0 0 0 0,0-1 1 0 0,0 0-1 0 0,1 0 0 0 0,0-1 0 0 0,0 0 0 0 0,0 0 0 0 0,1 0 0 0 0,0-1 0 0 0,12 5 0 0 0,-13-7-45 0 0,0 0-1 0 0,0 0 0 0 0,0-1 0 0 0,0 1 0 0 0,-1-2 1 0 0,2 1-1 0 0,-1-1 0 0 0,0 0 0 0 0,0-1 0 0 0,0 1 0 0 0,0-2 1 0 0,13-3-1 0 0,-11 2 55 0 0,0 0 0 0 0,0-1-1 0 0,0-1 1 0 0,-1 0 0 0 0,0 0 0 0 0,1 0 0 0 0,-2-1 0 0 0,14-13-1 0 0,-18 16-119 0 0,0 0 0 0 0,0-1 0 0 0,-1 0-1 0 0,1 1 1 0 0,-1-1 0 0 0,0 0 0 0 0,0 0-1 0 0,0 0 1 0 0,0 0 0 0 0,-1-1 0 0 0,2-6-1 0 0,-2 1 60 0 0,1 1 0 0 0,-2 0 0 0 0,1-1 0 0 0,-2-14-1 0 0,0 18-61 0 0,-1-1 0 0 0,1 1 0 0 0,-1 0 0 0 0,0-1 1 0 0,-1 1-1 0 0,1 0 0 0 0,-1 0 0 0 0,0 1 0 0 0,-1-1 0 0 0,-6-8 0 0 0,2 3-16 0 0,-1 1 1 0 0,0 0 0 0 0,-1 0 0 0 0,-12-8 0 0 0,16 13-82 0 0,-2 0 1 0 0,1 1 0 0 0,0-1 0 0 0,-1 1-1 0 0,0 1 1 0 0,0 0 0 0 0,0 0 0 0 0,0 0 0 0 0,-1 1-1 0 0,-9-2 1 0 0,14 4 22 0 0,0-1 0 0 0,0 1 0 0 0,0 0 0 0 0,-1 0 0 0 0,1 1 0 0 0,0-1 0 0 0,0 1 0 0 0,0 0 0 0 0,0 0 0 0 0,0 0 1 0 0,0 0-1 0 0,0 1 0 0 0,0 0 0 0 0,0-1 0 0 0,0 1 0 0 0,1 1 0 0 0,-1-1 0 0 0,1 1 0 0 0,0-1 0 0 0,0 1 0 0 0,0 0 0 0 0,-4 5 0 0 0,2-1 15 0 0,0 0 0 0 0,1 1 0 0 0,0 0 0 0 0,0-1 0 0 0,1 1 0 0 0,0 1 0 0 0,1-1 0 0 0,-1 0 0 0 0,2 1 0 0 0,-1-1 0 0 0,1 1 0 0 0,0-1 0 0 0,1 11 0 0 0,0-11 35 0 0,1 0 1 0 0,0 0-1 0 0,0 0 0 0 0,0 0 1 0 0,1 0-1 0 0,0 0 1 0 0,1-1-1 0 0,-1 1 1 0 0,2-1-1 0 0,-1 1 1 0 0,1-1-1 0 0,0 0 0 0 0,0 0 1 0 0,8 7-1 0 0,-9-10 3 0 0,0-1-1 0 0,1 1 0 0 0,0-1 1 0 0,0 0-1 0 0,0-1 0 0 0,0 1 1 0 0,0-1-1 0 0,0 1 0 0 0,1-1 0 0 0,-1 0 1 0 0,1-1-1 0 0,0 1 0 0 0,-1-1 1 0 0,1 0-1 0 0,5 0 0 0 0,-3 0 9 0 0,-1-1 0 0 0,0 0 0 0 0,0-1 0 0 0,0 0 0 0 0,0 0-1 0 0,0 0 1 0 0,0 0 0 0 0,0-1 0 0 0,0 0 0 0 0,0 0 0 0 0,6-4-1 0 0,-6 2-14 0 0,1 0 0 0 0,-1 0 0 0 0,1 0 0 0 0,-1-1 0 0 0,-1 0 0 0 0,1-1 0 0 0,-1 1 0 0 0,9-12 0 0 0,-10 12-44 0 0,-1 0-1 0 0,0-1 0 0 0,0 1 0 0 0,0 0 0 0 0,-1-1 0 0 0,0 0 0 0 0,0 0 0 0 0,-1 1 0 0 0,1-1 1 0 0,-1 0-1 0 0,0-10 0 0 0,-1-9-92 0 0,0 23 104 0 0,0 0-1 0 0,-1 0 1 0 0,1 0 0 0 0,-1 0 0 0 0,1 0-1 0 0,-1 0 1 0 0,1 0 0 0 0,-1 1 0 0 0,0-1-1 0 0,-1-2 1 0 0,2 4-5 0 0,0 0 0 0 0,0-1 0 0 0,0 1 0 0 0,-1 0 0 0 0,1 0 0 0 0,0 0 0 0 0,0 0 0 0 0,0-1 0 0 0,0 1 0 0 0,0 0 0 0 0,0 0 1 0 0,-1 0-1 0 0,1 0 0 0 0,0 0 0 0 0,0 0 0 0 0,0 0 0 0 0,0-1 0 0 0,0 1 0 0 0,-1 0 0 0 0,1 0 0 0 0,0 0 0 0 0,0 0 0 0 0,0 0 0 0 0,0 0 0 0 0,-1 0 0 0 0,1 0 0 0 0,0 0 0 0 0,0 0 0 0 0,0 0 0 0 0,-1 0 0 0 0,1 0 0 0 0,0 0 0 0 0,0 0 0 0 0,0 0 0 0 0,0 0 0 0 0,-1 0 0 0 0,1 0 0 0 0,0 0 0 0 0,0 1 0 0 0,-4 7-432 0 0,3 10 216 0 0,2-8 238 0 0,0 1 0 0 0,1-1 0 0 0,1 0 0 0 0,3 11 0 0 0,18 39 207 0 0,-23-58-195 0 0,2 5 58 0 0,0 0-1 0 0,1-1 1 0 0,0 1-1 0 0,0-1 1 0 0,0 0-1 0 0,1-1 1 0 0,0 1-1 0 0,0-1 1 0 0,6 6-1 0 0,-9-9-85 0 0,0-1-1 0 0,1 1 1 0 0,-1-1-1 0 0,0 1 1 0 0,0-1-1 0 0,1 0 1 0 0,-1 0-1 0 0,1 0 1 0 0,-1 0-1 0 0,1-1 1 0 0,-1 1-1 0 0,1 0 0 0 0,-1-1 1 0 0,1 0-1 0 0,-1 0 1 0 0,1 0-1 0 0,0 0 1 0 0,-1 0-1 0 0,1 0 1 0 0,0-1-1 0 0,-1 1 1 0 0,1-1-1 0 0,-1 0 1 0 0,1 0-1 0 0,-1 0 1 0 0,0 0-1 0 0,1 0 1 0 0,3-3-1 0 0,2-2-2465 0 0,0 0 0 0 0,13-15 0 0 0,-13 11 2041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3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3425 0 0,'-1'24'6779'0'0,"4"14"-5745"0"0,0-9-847 0 0,-2-8-203 0 0,12 268-152 0 0,-14-94 515 0 0,1 94-66 0 0,0-286-340 0 0,0-1-45 0 0,0 0 0 0 0,0 0 1 0 0,0 1-1 0 0,0-1 1 0 0,1 0-1 0 0,-1 0 0 0 0,1 0 1 0 0,1 2-1 0 0,2-11-4324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3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36 102 4201 0 0,'-8'-30'1999'0'0,"7"20"-830"0"0,-1 1 0 0 0,-1 0-1 0 0,1 0 1 0 0,-1 0 0 0 0,-1 1 0 0 0,-5-10 0 0 0,9 18-1153 0 0,0 0 0 0 0,0 0 1 0 0,0 0-1 0 0,0 0 1 0 0,-1 0-1 0 0,1 0 0 0 0,0 1 1 0 0,0-1-1 0 0,0 0 0 0 0,0 0 1 0 0,0 0-1 0 0,0 0 0 0 0,-1 0 1 0 0,1 0-1 0 0,0 0 0 0 0,0 0 1 0 0,0 1-1 0 0,0-1 1 0 0,0 0-1 0 0,0 0 0 0 0,0 0 1 0 0,0 0-1 0 0,0 0 0 0 0,0 1 1 0 0,0-1-1 0 0,0 0 0 0 0,0 0 1 0 0,0 0-1 0 0,0 0 0 0 0,0 0 1 0 0,0 1-1 0 0,0-1 1 0 0,0 0-1 0 0,0 0 0 0 0,0 0 1 0 0,0 0-1 0 0,0 0 0 0 0,0 1 1 0 0,-1 7 33 0 0,6 19 79 0 0,1-1-1 0 0,11 27 1 0 0,-5-13-156 0 0,0 0 27 0 0,39 143 120 0 0,-49-179-125 0 0,27 98 367 0 0,-25-91-229 0 0,1 0 0 0 0,0 0 0 0 0,0-1 0 0 0,1 0 0 0 0,1 0 0 0 0,14 18 0 0 0,-20-27-101 0 0,0 0 0 0 0,0 0 0 0 0,0 0 0 0 0,0 0 0 0 0,1 0 0 0 0,-1 0 0 0 0,0 0-1 0 0,1 0 1 0 0,-1 0 0 0 0,1-1 0 0 0,-1 1 0 0 0,1-1 0 0 0,-1 1 0 0 0,1-1 0 0 0,0 1 0 0 0,-1-1 0 0 0,3 0 0 0 0,-3 0 38 0 0,0 0 0 0 0,0 0 0 0 0,0-1 0 0 0,1 1 0 0 0,-1 0 0 0 0,0-1 0 0 0,0 1 0 0 0,0-1 0 0 0,0 1-1 0 0,0-1 1 0 0,0 0 0 0 0,0 1 0 0 0,-1-1 0 0 0,1 0 0 0 0,0 0 0 0 0,0 1 0 0 0,0-1 0 0 0,-1 0 0 0 0,1 0 0 0 0,0 0 0 0 0,-1 0 0 0 0,1 0 0 0 0,-1 0 0 0 0,1 0 0 0 0,0-2 0 0 0,2-9 186 0 0,0-1 0 0 0,0 1 1 0 0,-1-1-1 0 0,-1 1 0 0 0,0-14 0 0 0,1-5-37 0 0,0-252-298 0 0,-2 278 43 0 0,-3-54-1856 0 0,-3 21-2933 0 0,5 35 4081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3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8 199 5585 0 0,'0'2'211'0'0,"0"1"1"0"0,-1-1-1 0 0,1 1 0 0 0,0-1 0 0 0,0 1 0 0 0,0-1 1 0 0,0 1-1 0 0,1-1 0 0 0,-1 0 0 0 0,1 1 0 0 0,-1-1 0 0 0,1 1 1 0 0,0-1-1 0 0,0 0 0 0 0,2 3 0 0 0,-1-1 21 0 0,0 0 0 0 0,1-1 0 0 0,0 1 0 0 0,0-1 0 0 0,0 0 0 0 0,0 0 0 0 0,1 0 0 0 0,3 3 0 0 0,1-1 16 0 0,0 0 1 0 0,0-1-1 0 0,1 0 0 0 0,-1 0 1 0 0,1-1-1 0 0,0 0 0 0 0,16 3 1 0 0,-17-5-121 0 0,-1 0 0 0 0,1 0 0 0 0,1-1 1 0 0,-1 0-1 0 0,0 0 0 0 0,0-1 0 0 0,0 0 0 0 0,9-3 1 0 0,-13 3-18 0 0,-1 0 0 0 0,1 0-1 0 0,-1-1 1 0 0,0 1 0 0 0,1-1 0 0 0,-1 0 0 0 0,0 0 0 0 0,0 0 0 0 0,0-1 0 0 0,0 1 0 0 0,0-1 0 0 0,-1 1 0 0 0,1-1 0 0 0,-1 0 0 0 0,0 0 0 0 0,0 0 0 0 0,0-1 0 0 0,0 1 0 0 0,2-6 0 0 0,-2 3 35 0 0,0 0 1 0 0,-1-1-1 0 0,0 1 1 0 0,0 0 0 0 0,-1-1-1 0 0,1 1 1 0 0,-1-1-1 0 0,-1 1 1 0 0,1 0-1 0 0,-1-1 1 0 0,0 1 0 0 0,-1 0-1 0 0,0-1 1 0 0,0 1-1 0 0,-3-7 1 0 0,-1-1-32 0 0,-1 1 1 0 0,0 0-1 0 0,-1 0 1 0 0,0 1-1 0 0,-15-17 0 0 0,19 24-200 0 0,-1 1 0 0 0,1-1 0 0 0,-1 1 0 0 0,-1 0 0 0 0,1 1 0 0 0,0-1 0 0 0,-1 1 0 0 0,0 0 0 0 0,1 0 0 0 0,-1 1 0 0 0,0 0-1 0 0,-1 0 1 0 0,1 0 0 0 0,0 1 0 0 0,-12-1 0 0 0,14 1-84 0 0,0 1-1 0 0,0 0 1 0 0,0 1-1 0 0,0-1 1 0 0,0 1 0 0 0,0-1-1 0 0,1 1 1 0 0,-1 0-1 0 0,0 1 1 0 0,0-1-1 0 0,1 1 1 0 0,-1-1 0 0 0,0 1-1 0 0,1 0 1 0 0,0 1-1 0 0,0-1 1 0 0,-1 0-1 0 0,1 1 1 0 0,0 0 0 0 0,1 0-1 0 0,-1 0 1 0 0,1 0-1 0 0,-1 0 1 0 0,1 0-1 0 0,0 1 1 0 0,-2 4 0 0 0,-5 15-2127 0 0,7-11 520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175 102 3417 0 0,'0'-5'799'0'0,"0"0"0"0"0,0 0 0 0 0,-1 0 0 0 0,0 0 0 0 0,0 0 0 0 0,-1 0 0 0 0,1 1 1 0 0,-1-1-1 0 0,0 0 0 0 0,0 1 0 0 0,-1-1 0 0 0,-5-7 0 0 0,6 9-697 0 0,0 0 1 0 0,-1 1-1 0 0,1-1 0 0 0,-1 1 0 0 0,0 0 1 0 0,1 0-1 0 0,-1 0 0 0 0,0 0 0 0 0,0 0 1 0 0,0 1-1 0 0,0 0 0 0 0,-1-1 1 0 0,1 1-1 0 0,0 0 0 0 0,-1 0 0 0 0,1 1 1 0 0,0-1-1 0 0,-1 1 0 0 0,1-1 0 0 0,-4 1 1 0 0,4 0-131 0 0,0 1-1 0 0,-1-1 1 0 0,1 0 0 0 0,0 1 0 0 0,0 0 0 0 0,0 0-1 0 0,0 0 1 0 0,0 0 0 0 0,0 0 0 0 0,1 0-1 0 0,-1 1 1 0 0,0 0 0 0 0,1-1 0 0 0,-1 1 0 0 0,-3 4-1 0 0,2-3 16 0 0,1 1 0 0 0,0 0 0 0 0,1 0 0 0 0,-1 0-1 0 0,1 0 1 0 0,0 0 0 0 0,0 0 0 0 0,0 0-1 0 0,-2 8 1 0 0,2-1 36 0 0,-1 0 0 0 0,2 1 0 0 0,0-1 0 0 0,0 0 0 0 0,1 0 0 0 0,0 1 1 0 0,1-1-1 0 0,2 12 0 0 0,-1-16-23 0 0,0 1 0 0 0,0 0 0 0 0,1-1 0 0 0,0 0 0 0 0,0 1 0 0 0,1-1 0 0 0,0 0 0 0 0,0-1 0 0 0,0 1 0 0 0,1-1 0 0 0,0 1 0 0 0,0-2 0 0 0,1 1 0 0 0,8 7 0 0 0,-10-10 23 0 0,1 0-1 0 0,-1 0 1 0 0,1-1 0 0 0,-1 1 0 0 0,1-1-1 0 0,0 0 1 0 0,0 0 0 0 0,0 0-1 0 0,0-1 1 0 0,0 0 0 0 0,0 0 0 0 0,0 0-1 0 0,0-1 1 0 0,0 1 0 0 0,1-1-1 0 0,-1-1 1 0 0,0 1 0 0 0,0-1 0 0 0,0 0-1 0 0,1 0 1 0 0,-1 0 0 0 0,8-4-1 0 0,-5 2 61 0 0,0-1-1 0 0,0-1 0 0 0,0 0 0 0 0,0 0 1 0 0,-1 0-1 0 0,0-1 0 0 0,9-9 0 0 0,-11 10-67 0 0,0 0 0 0 0,-1-1-1 0 0,0 0 1 0 0,0 0 0 0 0,0 0-1 0 0,0 0 1 0 0,-1 0-1 0 0,0-1 1 0 0,3-13 0 0 0,-2 6-52 0 0,-2-1 0 0 0,0 1 1 0 0,0-24-1 0 0,-1 32 7 0 0,-2 0 0 0 0,1 0 0 0 0,-1 0 1 0 0,0 0-1 0 0,0 0 0 0 0,-1 0 0 0 0,1 0 0 0 0,-1 1 0 0 0,-1-1 0 0 0,1 0 0 0 0,-5-6 0 0 0,7 12 5 0 0,0 0-1 0 0,0 0 1 0 0,0 0-1 0 0,0-1 0 0 0,0 1 1 0 0,0 0-1 0 0,0 0 1 0 0,0 0-1 0 0,0 0 1 0 0,0-1-1 0 0,0 1 1 0 0,0 0-1 0 0,0 0 1 0 0,-1 0-1 0 0,1 0 1 0 0,0 0-1 0 0,0 0 0 0 0,0-1 1 0 0,0 1-1 0 0,0 0 1 0 0,0 0-1 0 0,-1 0 1 0 0,1 0-1 0 0,0 0 1 0 0,0 0-1 0 0,0 0 1 0 0,0 0-1 0 0,-1 0 1 0 0,1 0-1 0 0,0 0 0 0 0,0 0 1 0 0,0 0-1 0 0,0 0 1 0 0,-1 0-1 0 0,1 0 1 0 0,0 0-1 0 0,0 0 1 0 0,0 0-1 0 0,0 0 1 0 0,-1 0-1 0 0,1 0 1 0 0,0 0-1 0 0,-2 8-320 0 0,4 15 505 0 0,-2-22-161 0 0,2 12 167 0 0,7 22 0 0 0,2 8-164 0 0,-7-22-199 0 0,1-1 0 0 0,1-1 0 0 0,10 23 0 0 0,-11-29-141 0 0,-3-9-213 0 0,9 22-1176 0 0,-10-25 1345 0 0,-1 0 0 0 0,1 0 0 0 0,-1 0-1 0 0,1 0 1 0 0,0 0 0 0 0,0 0 0 0 0,-1 0-1 0 0,5 3-1532 0 0,-4-3 1533 0 0,0-1 0 0 0,0 1-1 0 0,0-1 1 0 0,0 1 0 0 0,0-1 0 0 0,2 1-1 0 0,4-4-2110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4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32 9722 0 0,'-4'-5'544'0'0,"0"0"536"0"0,-1 0-663 0 0,3 1 111 0 0,-2 0-96 0 0,1 0 88 0 0,0 2-368 0 0,2 0-240 0 0,-1 1-72 0 0,9 6-2361 0 0,-2 0 785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5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3873 0 0,'3'5'643'0'0,"0"1"0"0"0,0-1 1 0 0,0 1-1 0 0,1-1 0 0 0,0 0 1 0 0,0 0-1 0 0,1-1 0 0 0,-1 1 0 0 0,10 6 1 0 0,-11-9-538 0 0,0-1 1 0 0,0 1 0 0 0,1 0 0 0 0,-1-1-1 0 0,0 0 1 0 0,1 1 0 0 0,-1-2-1 0 0,1 1 1 0 0,-1 0 0 0 0,1-1 0 0 0,-1 1-1 0 0,1-1 1 0 0,0 0 0 0 0,-1 0-1 0 0,1 0 1 0 0,-1-1 0 0 0,1 1 0 0 0,6-3-1 0 0,-1 0 119 0 0,0-1 1 0 0,0 0-1 0 0,0 0 0 0 0,0-1 0 0 0,-1-1 0 0 0,1 1 0 0 0,-1-1 1 0 0,-1-1-1 0 0,1 1 0 0 0,-1-1 0 0 0,11-14 0 0 0,-14 15 106 0 0,-1 1 0 0 0,1-1-1 0 0,-1 0 1 0 0,2-6 0 0 0,-4 10-224 0 0,-1 0 1 0 0,1 0 0 0 0,0 0-1 0 0,-1 0 1 0 0,0 0-1 0 0,1 0 1 0 0,-1 0-1 0 0,0 0 1 0 0,0 0-1 0 0,0 0 1 0 0,0 0 0 0 0,-1 0-1 0 0,1 0 1 0 0,0 0-1 0 0,-1 0 1 0 0,-1-4-1 0 0,0 2-54 0 0,-1 0 0 0 0,1 0 0 0 0,-1 0 0 0 0,0 1 1 0 0,0-1-1 0 0,0 1 0 0 0,0 0 0 0 0,-1 0 0 0 0,1 0 0 0 0,-1 0 0 0 0,0 0 0 0 0,0 1 0 0 0,0 0 0 0 0,0 0 0 0 0,-7-3 0 0 0,5 3-90 0 0,0 1-1 0 0,0 0 0 0 0,0 0 1 0 0,0 0-1 0 0,0 0 1 0 0,0 1-1 0 0,0 0 1 0 0,0 0-1 0 0,0 1 1 0 0,0 0-1 0 0,-7 1 1 0 0,7 0-40 0 0,0 0 1 0 0,0 0-1 0 0,-1 0 1 0 0,1 1-1 0 0,1 0 1 0 0,-1 0-1 0 0,0 1 1 0 0,1-1-1 0 0,0 1 1 0 0,-7 6-1 0 0,9-6 56 0 0,-1 0-1 0 0,1-1 1 0 0,0 1-1 0 0,0 1 0 0 0,1-1 1 0 0,-1 0-1 0 0,1 0 1 0 0,0 1-1 0 0,0 0 0 0 0,0-1 1 0 0,1 1-1 0 0,-1 0 1 0 0,1 0-1 0 0,0 6 0 0 0,0 2 24 0 0,1-1 0 0 0,0 1 0 0 0,1-1 0 0 0,1 1 0 0 0,0-1 0 0 0,0 0 0 0 0,1 1 0 0 0,1-1 0 0 0,0-1 0 0 0,8 15 0 0 0,-8-18-14 0 0,0 0 0 0 0,1 0 0 0 0,0 0 0 0 0,0-1-1 0 0,1 0 1 0 0,0 0 0 0 0,0 0 0 0 0,0-1 0 0 0,1 0 0 0 0,0 0 0 0 0,1-1 0 0 0,-1 0 0 0 0,1 0 0 0 0,16 7-1 0 0,-17-10-212 0 0,0 0 0 0 0,0 0 0 0 0,0-1 0 0 0,0 1-1 0 0,1-2 1 0 0,-1 1 0 0 0,0-1 0 0 0,10-1-1 0 0,-3 0-1677 0 0,0-2 0 0 0,0 1-1 0 0,19-8 1 0 0,-11 4 1531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5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19292 0 0,'-2'27'-7709'0'0,"2"0"4743"0"0,9 55 6680 0 0,-5-46-4134 0 0,28 199 2953 0 0,-17-132-195 0 0,-14-98-2236 0 0,-1 1 630 0 0,-3-11-440 0 0,-3-12-245 0 0,-5-24-200 0 0,3-1 0 0 0,-5-46 1 0 0,2 6-415 0 0,-27-184-3053 0 0,36 256 3628 0 0,0-1 0 0 0,0 1 0 0 0,-1 0 1 0 0,-7-18-1 0 0,10 28-12 0 0,0 0-1 0 0,0 0 1 0 0,0 0 0 0 0,0 0-1 0 0,0 0 1 0 0,0 0 0 0 0,0-1 0 0 0,0 1-1 0 0,0 0 1 0 0,0 0 0 0 0,0 0 0 0 0,0 0-1 0 0,0 0 1 0 0,0 0 0 0 0,0 0 0 0 0,0 0-1 0 0,0 0 1 0 0,0 0 0 0 0,0 0-1 0 0,0 0 1 0 0,0 0 0 0 0,0 0 0 0 0,0 0-1 0 0,-1 0 1 0 0,1-1 0 0 0,0 1 0 0 0,0 0-1 0 0,0 0 1 0 0,0 0 0 0 0,0 0-1 0 0,0 0 1 0 0,0 0 0 0 0,0 0 0 0 0,0 0-1 0 0,0 0 1 0 0,0 0 0 0 0,0 0 0 0 0,0 0-1 0 0,0 0 1 0 0,0 0 0 0 0,0 0-1 0 0,0 0 1 0 0,-1 0 0 0 0,1 0 0 0 0,0 0-1 0 0,0 0 1 0 0,0 0 0 0 0,0 0 0 0 0,0 0-1 0 0,0 0 1 0 0,0 0 0 0 0,0 0-1 0 0,0 0 1 0 0,0 0 0 0 0,0 0 0 0 0,0 0-1 0 0,0 0 1 0 0,0 0 0 0 0,0 0 0 0 0,-1 0-1 0 0,1 0 1 0 0,0 0 0 0 0,0 0-1 0 0,0 0 1 0 0,0 1 0 0 0,0 5-116 0 0,1 9 158 0 0,13 39 319 0 0,2-1 0 0 0,30 70 0 0 0,-40-111-248 0 0,0 1 0 0 0,1-1 1 0 0,0-1-1 0 0,1 1 0 0 0,9 10 0 0 0,-13-17-77 0 0,-1-1-1 0 0,1 0 0 0 0,0-1 0 0 0,0 1 1 0 0,1-1-1 0 0,-1 1 0 0 0,1-1 1 0 0,-1-1-1 0 0,1 1 0 0 0,0-1 0 0 0,0 1 1 0 0,0-1-1 0 0,1-1 0 0 0,-1 1 1 0 0,9 1-1 0 0,-11-3-3 0 0,0 0 0 0 0,0 0 0 0 0,0 0 0 0 0,0-1 0 0 0,0 1 0 0 0,1-1 0 0 0,-1 1 0 0 0,0-1 0 0 0,-1 0 0 0 0,1 0 0 0 0,0-1 0 0 0,0 1 0 0 0,0 0 0 0 0,3-4 0 0 0,-2 2 49 0 0,0 0 1 0 0,-1 0-1 0 0,1-1 0 0 0,-1 1 1 0 0,0-1-1 0 0,0 0 0 0 0,-1 0 1 0 0,5-8-1 0 0,-3 3 5 0 0,0-1 1 0 0,-1 0-1 0 0,0 0 0 0 0,0 0 0 0 0,-1 0 1 0 0,0 0-1 0 0,-1-1 0 0 0,0-11 0 0 0,-1 5-23 0 0,-3-20 0 0 0,2 31-81 0 0,0-1 1 0 0,-1 1 0 0 0,1 0 0 0 0,-1 0 0 0 0,0 0 0 0 0,-5-9 0 0 0,7 15-1 0 0,0-1-1 0 0,-1 1 1 0 0,1 0 0 0 0,0-1 0 0 0,0 1 0 0 0,0 0 0 0 0,0-1 0 0 0,0 1 0 0 0,-1 0 0 0 0,1-1-1 0 0,0 1 1 0 0,0 0 0 0 0,0 0 0 0 0,-1-1 0 0 0,1 1 0 0 0,0 0 0 0 0,0 0 0 0 0,-1-1 0 0 0,1 1-1 0 0,0 0 1 0 0,-1 0 0 0 0,1 0 0 0 0,0 0 0 0 0,-1-1 0 0 0,1 1 0 0 0,0 0 0 0 0,-1 0-1 0 0,1 0 1 0 0,0 0 0 0 0,-1 0 0 0 0,1 0 0 0 0,-1 0 0 0 0,1 0-12 0 0,-1 1 0 0 0,1 0 1 0 0,0-1-1 0 0,-1 1 0 0 0,1 0 0 0 0,0-1 0 0 0,-1 1 1 0 0,1 0-1 0 0,0-1 0 0 0,0 1 0 0 0,0 0 0 0 0,0 0 1 0 0,0 1-1 0 0,0 26-47 0 0,0-28 82 0 0,31 309 232 0 0,-30-301-203 0 0,0 0-1 0 0,1 0 1 0 0,0-1 0 0 0,5 13-1 0 0,-6-18-157 0 0,0 0-1 0 0,0 0 1 0 0,0-1-1 0 0,1 1 1 0 0,-1 0-1 0 0,0-1 1 0 0,1 1-1 0 0,-1-1 1 0 0,4 3-1 0 0,-4-3-245 0 0,0 0-1 0 0,1-1 1 0 0,-1 1-1 0 0,0 0 0 0 0,1-1 1 0 0,-1 0-1 0 0,0 1 1 0 0,1-1-1 0 0,-1 0 1 0 0,1 1-1 0 0,-1-1 1 0 0,1 0-1 0 0,-1 0 1 0 0,0 0-1 0 0,3-1 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24 224 4721 0 0,'5'7'336'0'0,"1"-1"-1"0"0,0 0 1 0 0,1 0-1 0 0,-1 0 1 0 0,1-1 0 0 0,0 0-1 0 0,1-1 1 0 0,-1 0-1 0 0,1 0 1 0 0,0 0-1 0 0,-1-1 1 0 0,13 3 0 0 0,-16-5-174 0 0,0 0 0 0 0,1 0 1 0 0,-1-1-1 0 0,1 1 0 0 0,-1-1 1 0 0,0 0-1 0 0,1 0 0 0 0,-1-1 1 0 0,1 1-1 0 0,-1-1 0 0 0,1 0 1 0 0,-1 0-1 0 0,0-1 0 0 0,0 1 1 0 0,0-1-1 0 0,0 0 0 0 0,0 0 1 0 0,0 0-1 0 0,0-1 0 0 0,0 1 1 0 0,-1-1-1 0 0,0 0 0 0 0,1 0 1 0 0,-1 0-1 0 0,4-5 0 0 0,-4 4-51 0 0,0-1 1 0 0,0 1-1 0 0,-1-1 0 0 0,1 1 0 0 0,-1-1 1 0 0,0 0-1 0 0,0 0 0 0 0,-1 0 0 0 0,1 0 0 0 0,-1 0 1 0 0,0-1-1 0 0,0 1 0 0 0,-1 0 0 0 0,0-1 1 0 0,0 1-1 0 0,0 0 0 0 0,0 0 0 0 0,-1-1 0 0 0,0 1 1 0 0,0 0-1 0 0,-1 0 0 0 0,1 0 0 0 0,-1 0 1 0 0,-3-6-1 0 0,1 2-17 0 0,-1 0 0 0 0,-1 0 0 0 0,1 0 0 0 0,-2 1 0 0 0,1 0 1 0 0,-1 0-1 0 0,0 1 0 0 0,-1-1 0 0 0,1 2 0 0 0,-2-1 0 0 0,-13-8 0 0 0,18 12-153 0 0,-1 1 0 0 0,0-1 0 0 0,0 1 0 0 0,0 0-1 0 0,0 0 1 0 0,0 0 0 0 0,0 1 0 0 0,-11-2 0 0 0,12 3 0 0 0,1 0 1 0 0,-1 1 0 0 0,1-1 0 0 0,-1 0 0 0 0,1 1-1 0 0,-1 0 1 0 0,1 0 0 0 0,-1 0 0 0 0,1 0 0 0 0,0 1-1 0 0,-1-1 1 0 0,1 1 0 0 0,0 0 0 0 0,-5 3 0 0 0,4-1 44 0 0,1-1 0 0 0,-1 1 0 0 0,0 0 0 0 0,1 0 0 0 0,0 1 0 0 0,0-1 0 0 0,0 0 0 0 0,1 1 0 0 0,-1 0 0 0 0,1 0 0 0 0,0 0 0 0 0,0 0 0 0 0,1 0 0 0 0,0 0 0 0 0,0 0 0 0 0,0 0 0 0 0,0 0 0 0 0,1 10 0 0 0,0-8-1 0 0,0 0 1 0 0,0 1 0 0 0,1-1 0 0 0,0 0 0 0 0,1 0 0 0 0,0 0 0 0 0,0 0-1 0 0,0 0 1 0 0,1 0 0 0 0,0 0 0 0 0,0-1 0 0 0,1 1 0 0 0,4 6 0 0 0,-5-10 40 0 0,-1 0 0 0 0,1 0-1 0 0,0-1 1 0 0,0 1 0 0 0,0 0 0 0 0,0-1 0 0 0,0 0 0 0 0,0 0 0 0 0,0 0 0 0 0,1 0 0 0 0,-1 0 0 0 0,1-1 0 0 0,0 1 0 0 0,-1-1 0 0 0,1 0 0 0 0,0 0 0 0 0,0-1 0 0 0,0 1 0 0 0,0-1 0 0 0,0 0 0 0 0,-1 0-1 0 0,1 0 1 0 0,0 0 0 0 0,0-1 0 0 0,0 1 0 0 0,0-1 0 0 0,4-2 0 0 0,-1 1-3 0 0,0-1 0 0 0,0 0 0 0 0,0 0-1 0 0,-1-1 1 0 0,1 0 0 0 0,-1 0 0 0 0,0-1-1 0 0,0 1 1 0 0,-1-1 0 0 0,0-1 0 0 0,1 1 0 0 0,-1-1-1 0 0,5-8 1 0 0,-5 7-51 0 0,-1-1 0 0 0,1 0 0 0 0,-1 0 0 0 0,4-14 0 0 0,-6 17-3 0 0,-1 0 0 0 0,0 0 0 0 0,-1 1 0 0 0,1-1 0 0 0,-1 0 0 0 0,1 0 0 0 0,-2 0 0 0 0,1 1 0 0 0,0-1 0 0 0,-2-6 0 0 0,2 11 19 0 0,0-1 0 0 0,0 1 1 0 0,0 0-1 0 0,-1-1 0 0 0,1 1 1 0 0,0-1-1 0 0,0 1 0 0 0,0-1 1 0 0,0 1-1 0 0,-1 0 0 0 0,1-1 1 0 0,0 1-1 0 0,-1 0 0 0 0,1-1 0 0 0,0 1 1 0 0,-1 0-1 0 0,1-1 0 0 0,0 1 1 0 0,-1 0-1 0 0,1 0 0 0 0,0-1 1 0 0,-1 1-1 0 0,1 0 0 0 0,-1 0 1 0 0,0-1-1 0 0,1 1-5 0 0,0 1-1 0 0,0-1 1 0 0,-1 0-1 0 0,1 0 1 0 0,0 0-1 0 0,-1 0 1 0 0,1 0 0 0 0,0 0-1 0 0,0 0 1 0 0,-1 1-1 0 0,1-1 1 0 0,0 0 0 0 0,0 0-1 0 0,0 0 1 0 0,-1 1-1 0 0,1-1 1 0 0,0 0 0 0 0,0 0-1 0 0,0 1 1 0 0,0-1-1 0 0,-1 0 1 0 0,1 0-1 0 0,0 1 1 0 0,0-1 0 0 0,0 0-1 0 0,0 1 1 0 0,0-1-1 0 0,0 0 1 0 0,0 0 0 0 0,0 1-1 0 0,0-1 1 0 0,0 0-1 0 0,0 1 1 0 0,0-1-1 0 0,0 0 1 0 0,0 1 0 0 0,0-1-1 0 0,0 24 124 0 0,1 1 0 0 0,6 32 0 0 0,-6-49-125 0 0,1 0-1 0 0,0-1 0 0 0,1 1 0 0 0,-1 0 1 0 0,2-1-1 0 0,-1 1 0 0 0,1-1 1 0 0,0 0-1 0 0,0 0 0 0 0,11 12 1 0 0,-14-18-7 0 0,0 0 0 0 0,1 1 1 0 0,-1-1-1 0 0,0 0 0 0 0,1 1 0 0 0,0-1 1 0 0,-1 0-1 0 0,1 0 0 0 0,0-1 1 0 0,0 1-1 0 0,-1 0 0 0 0,1 0 1 0 0,0-1-1 0 0,0 1 0 0 0,0-1 1 0 0,0 0-1 0 0,0 1 0 0 0,3-1 1 0 0,-2-1-83 0 0,-1 1 0 0 0,0-1 0 0 0,0 1 0 0 0,1-1 0 0 0,-1 0-1 0 0,0 0 1 0 0,0 0 0 0 0,0 0 0 0 0,0 0 0 0 0,0 0 0 0 0,0-1 0 0 0,0 1 0 0 0,0-1 0 0 0,0 0 0 0 0,1-1 0 0 0,4-5-655 0 0,-1 0 0 0 0,0 0 1 0 0,0 0-1 0 0,-1-1 0 0 0,0 0 0 0 0,6-15 0 0 0,-5 8-1612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24 346 4345 0 0,'-2'-1'1039'0'0,"1"0"-866"0"0,1 1 0 0 0,-1 0 0 0 0,1 0 1 0 0,-1-1-1 0 0,1 1 0 0 0,0 0 0 0 0,-1 0 0 0 0,1 0 0 0 0,-1 0 0 0 0,1 0 1 0 0,-1 0-1 0 0,1 0 0 0 0,-1 0 0 0 0,1 0 0 0 0,-1 0 0 0 0,1 0 1 0 0,-1 0-1 0 0,1 0 0 0 0,0 0 0 0 0,-1 0 0 0 0,1 1 0 0 0,-1-1 0 0 0,0 1-56 0 0,0-1 0 0 0,1 1 0 0 0,-1 0 0 0 0,0 0 0 0 0,1-1 0 0 0,-1 1-1 0 0,1 0 1 0 0,-1 0 0 0 0,1 0 0 0 0,0 0 0 0 0,-1-1 0 0 0,1 1 0 0 0,0 1-1 0 0,-2 5 127 0 0,1-1 0 0 0,1 1 0 0 0,-1 7 0 0 0,1-14-90 0 0,1 22 397 0 0,1 0 1 0 0,1-1-1 0 0,7 27 1 0 0,-5-25-345 0 0,-4-16-156 0 0,1 0 0 0 0,0 0 0 0 0,0 0 0 0 0,0-1 0 0 0,1 1 0 0 0,1-1 0 0 0,4 9-1 0 0,-7-13-16 0 0,0-1 0 0 0,0 1 0 0 0,0-1 0 0 0,1 0 0 0 0,-1 0 0 0 0,0 0 0 0 0,1 1 0 0 0,-1-1 0 0 0,0 0 0 0 0,1 0 0 0 0,-1-1 0 0 0,1 1 0 0 0,-1 0 0 0 0,1 0 0 0 0,0-1 0 0 0,-1 1 0 0 0,1-1 0 0 0,0 0 0 0 0,0 1 0 0 0,-1-1 0 0 0,1 0 0 0 0,0 0 0 0 0,-1 0 0 0 0,1 0 0 0 0,0 0 0 0 0,0-1-1 0 0,-1 1 1 0 0,1 0 0 0 0,0-1 0 0 0,-1 1 0 0 0,1-1 0 0 0,0 0 0 0 0,-1 1 0 0 0,1-1 0 0 0,-1 0 0 0 0,2-1 0 0 0,0 0 48 0 0,1-1 0 0 0,-1 1 1 0 0,0-1-1 0 0,0 0 0 0 0,-1 1 0 0 0,1-1 0 0 0,-1 0 1 0 0,4-6-1 0 0,15-30 71 0 0,-13 22-159 0 0,4-7-155 0 0,12-32 0 0 0,-21 45 36 0 0,1 0-1 0 0,-1 0 0 0 0,-1 0 0 0 0,0-1 0 0 0,0-17 0 0 0,-2 28 119 0 0,0 1 1 0 0,0 0-1 0 0,0-1 1 0 0,0 1 0 0 0,0-1-1 0 0,0 1 1 0 0,0 0-1 0 0,0-1 1 0 0,0 1-1 0 0,0 0 1 0 0,0-1 0 0 0,0 1-1 0 0,0-1 1 0 0,-1 1-1 0 0,1 0 1 0 0,0-1-1 0 0,0 1 1 0 0,0 0-1 0 0,-1-1 1 0 0,-4 3-426 0 0,-4 11 153 0 0,7-5 375 0 0,0 0 0 0 0,0 1 0 0 0,1-1 0 0 0,0 0 0 0 0,0 1 0 0 0,1 8 0 0 0,6 53 350 0 0,-5-62-423 0 0,-1-6-47 0 0,1 7 77 0 0,0 0 1 0 0,1 0-1 0 0,-1 0 0 0 0,2-1 0 0 0,4 12 1 0 0,-7-18-4 0 0,1-1 0 0 0,0 1-1 0 0,0-1 1 0 0,0 1 0 0 0,0-1 0 0 0,0 1 0 0 0,0-1 0 0 0,0 0 0 0 0,0 0 0 0 0,0 1 0 0 0,1-1 0 0 0,-1 0 0 0 0,0 0 0 0 0,1 0 0 0 0,-1 0 0 0 0,1-1 0 0 0,-1 1-1 0 0,1 0 1 0 0,0-1 0 0 0,-1 1 0 0 0,1-1 0 0 0,-1 1 0 0 0,1-1 0 0 0,0 0 0 0 0,0 0 0 0 0,-1 0 0 0 0,1 0 0 0 0,0 0 0 0 0,-1 0 0 0 0,1 0 0 0 0,0 0-1 0 0,-1-1 1 0 0,1 1 0 0 0,0-1 0 0 0,1 0 0 0 0,4-1 55 0 0,-1-1-1 0 0,1 1 0 0 0,-1-2 0 0 0,0 1 1 0 0,0 0-1 0 0,0-1 0 0 0,0 0 1 0 0,-1-1-1 0 0,0 1 0 0 0,6-7 0 0 0,-5 4-37 0 0,0-1-1 0 0,0 0 1 0 0,-1 0-1 0 0,0 0 0 0 0,-1-1 1 0 0,6-14-1 0 0,-3 2-96 0 0,-1-1-1 0 0,-1-1 1 0 0,0 1 0 0 0,-2-1-1 0 0,0-33 1 0 0,-1 11-710 0 0,-3-1 0 0 0,-2 1 0 0 0,-10-57 1 0 0,4 69 402 0 0,8 30 322 0 0,0 0 0 0 0,0 0 0 0 0,-1 1 0 0 0,1-1-1 0 0,-1 0 1 0 0,1 0 0 0 0,-1 1 0 0 0,-4-5 0 0 0,6 7-3 0 0,-1-1 1 0 0,1 1-1 0 0,-1 0 1 0 0,1-1-1 0 0,-1 1 1 0 0,1-1-1 0 0,-1 1 1 0 0,1 0-1 0 0,-1-1 1 0 0,1 1-1 0 0,-1 0 1 0 0,1 0-1 0 0,-1 0 1 0 0,0-1-1 0 0,0 1 1 0 0,1 0 2 0 0,-1 0-1 0 0,1 0 1 0 0,0 0-1 0 0,0 0 1 0 0,-1 1-1 0 0,1-1 1 0 0,0 0-1 0 0,0 0 1 0 0,0 0-1 0 0,-1 0 1 0 0,1 0-1 0 0,0 1 1 0 0,0-1 0 0 0,0 0-1 0 0,-1 0 1 0 0,1 0-1 0 0,0 0 1 0 0,0 1-1 0 0,0-1 1 0 0,0 0-1 0 0,0 0 1 0 0,0 0-1 0 0,-1 1 1 0 0,1-1-1 0 0,0 0 1 0 0,0 1-1 0 0,-1 2-83 0 0,1 0 0 0 0,0 0-1 0 0,-1 0 1 0 0,1 6-1 0 0,0-2 290 0 0,1 31 70 0 0,2 1 0 0 0,9 53 0 0 0,-2-28 146 0 0,-3-7-110 0 0,-2-3 381 0 0,21 83 0 0 0,-23-127-437 0 0,1 0-1 0 0,4 11 1 0 0,-6-17-93 0 0,0-1 0 0 0,0 0 0 0 0,0 1 1 0 0,0-1-1 0 0,0 0 0 0 0,0-1 0 0 0,1 1 0 0 0,-1 0 0 0 0,7 4 850 0 0,-10-12-819 0 0,1 1 0 0 0,-1 0-1 0 0,1 0 1 0 0,-1 0 0 0 0,-1 0-1 0 0,1 0 1 0 0,-3-6 0 0 0,-16-27-567 0 0,8 15 301 0 0,-14-27-401 0 0,-40-76-1235 0 0,57 109 1536 0 0,1-1-1 0 0,0 0 1 0 0,-5-19-1 0 0,13 35 146 0 0,0 0-1 0 0,-1 0 1 0 0,1 0-1 0 0,0 1 1 0 0,0-1-1 0 0,0 0 0 0 0,0 0 1 0 0,0 0-1 0 0,0 0 1 0 0,0 1-1 0 0,0-1 1 0 0,0 0-1 0 0,0 0 0 0 0,0 0 1 0 0,1 1-1 0 0,-1-1 1 0 0,0 0-1 0 0,0 0 1 0 0,1 0-1 0 0,-1 1 1 0 0,1-1-1 0 0,0-1 0 0 0,0 1-1 0 0,0 0 0 0 0,0 1 0 0 0,0-1 0 0 0,0 0 0 0 0,1 0 0 0 0,-1 0 0 0 0,0 1 0 0 0,1-1 0 0 0,-1 1 0 0 0,0-1 0 0 0,3 0 0 0 0,4 0-40 0 0,0 0-1 0 0,0 0 1 0 0,14 1-1 0 0,-18 0 67 0 0,107 6-454 0 0,-37 1-3893 0 0,-66-6 3430 0 0,22 3-3388 0 0,-15-3 3935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17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8 138 2793 0 0,'0'35'4923'0'0,"1"-28"-4414"0"0,0 1 0 0 0,1-1 0 0 0,0 0 0 0 0,0 0 0 0 0,4 9 0 0 0,-5-12-362 0 0,1-1-1 0 0,0 1 1 0 0,0-1 0 0 0,0 1-1 0 0,0-1 1 0 0,1 0-1 0 0,0 0 1 0 0,-1 0-1 0 0,1 0 1 0 0,0 0 0 0 0,0-1-1 0 0,0 1 1 0 0,1-1-1 0 0,-1 0 1 0 0,0 0-1 0 0,1 0 1 0 0,0 0-1 0 0,-1-1 1 0 0,8 3 0 0 0,-4-3 49 0 0,0 1 0 0 0,0-1 1 0 0,-1-1-1 0 0,1 1 0 0 0,0-1 1 0 0,0 0-1 0 0,0-1 0 0 0,0 0 1 0 0,12-3-1 0 0,-15 3-63 0 0,-1 0 0 0 0,0-1 0 0 0,1 1 0 0 0,-1-1 0 0 0,0 0 0 0 0,0 0 1 0 0,0 0-1 0 0,0 0 0 0 0,-1 0 0 0 0,1-1 0 0 0,-1 1 0 0 0,1-1 0 0 0,-1 0 0 0 0,0 0 0 0 0,0 0 0 0 0,0 0 1 0 0,0 0-1 0 0,-1 0 0 0 0,1 0 0 0 0,1-6 0 0 0,-1 0-10 0 0,0 1 1 0 0,0-1-1 0 0,-1 1 1 0 0,0-1-1 0 0,-1 0 1 0 0,0 1-1 0 0,0-1 0 0 0,-1 0 1 0 0,0 1-1 0 0,-1-1 1 0 0,1 1-1 0 0,-2 0 1 0 0,-3-12-1 0 0,3 14-299 0 0,1 0 0 0 0,-1 0 1 0 0,0 1-1 0 0,0-1 0 0 0,-1 1 0 0 0,1 0 0 0 0,-1-1 1 0 0,0 2-1 0 0,-1-1 0 0 0,1 0 0 0 0,-1 1 0 0 0,0 0 0 0 0,0 0 1 0 0,0 0-1 0 0,-1 1 0 0 0,0 0 0 0 0,1 0 0 0 0,-11-4 1 0 0,13 6 89 0 0,-1 1 0 0 0,1-1-1 0 0,-1 1 1 0 0,0 0 0 0 0,1 0 0 0 0,-1 0 0 0 0,0 0 0 0 0,1 0 0 0 0,-1 1 0 0 0,0 0 0 0 0,1-1 0 0 0,-1 1 0 0 0,1 1 0 0 0,0-1 0 0 0,-1 0 0 0 0,1 1 0 0 0,0 0 0 0 0,0 0 0 0 0,0 0 0 0 0,0 0 0 0 0,0 0 0 0 0,-3 4 0 0 0,1-2 119 0 0,1 0 0 0 0,1 0 0 0 0,-1 1 0 0 0,1 0-1 0 0,-1-1 1 0 0,1 1 0 0 0,1 0 0 0 0,-1 0 0 0 0,1 1 0 0 0,-1-1 0 0 0,2 1 0 0 0,-1-1 0 0 0,-1 9 0 0 0,2-6-2 0 0,1 0-1 0 0,0 0 1 0 0,1 0 0 0 0,0 0 0 0 0,0 0-1 0 0,1 0 1 0 0,0 0 0 0 0,0 0 0 0 0,0 0 0 0 0,1-1-1 0 0,1 1 1 0 0,-1-1 0 0 0,1 0 0 0 0,0 0-1 0 0,8 10 1 0 0,-9-15 52 0 0,0 1-1 0 0,0-1 1 0 0,0 0 0 0 0,0 1-1 0 0,0-1 1 0 0,0 0 0 0 0,1-1-1 0 0,-1 1 1 0 0,1-1 0 0 0,-1 1 0 0 0,1-1-1 0 0,0 0 1 0 0,-1-1 0 0 0,1 1-1 0 0,0 0 1 0 0,5-1 0 0 0,-1 0 46 0 0,-1 0 1 0 0,1-1 0 0 0,-1 1-1 0 0,1-2 1 0 0,-1 1 0 0 0,0-1 0 0 0,10-4-1 0 0,-13 5-88 0 0,-1-1 0 0 0,-1 1 0 0 0,1-1 0 0 0,0 0 0 0 0,0 0-1 0 0,-1 0 1 0 0,1 0 0 0 0,-1-1 0 0 0,3-2 0 0 0,17-26 205 0 0,0 1-238 0 0,-22 30-14 0 0,0-1-1 0 0,0 1 1 0 0,1-1-1 0 0,-1 1 0 0 0,0 0 1 0 0,1-1-1 0 0,-1 1 1 0 0,0-1-1 0 0,1 1 1 0 0,-1 0-1 0 0,1 0 1 0 0,-1-1-1 0 0,0 1 1 0 0,1 0-1 0 0,-1 0 1 0 0,1-1-1 0 0,-1 1 1 0 0,1 0-1 0 0,-1 0 1 0 0,1 0-1 0 0,-1 0 1 0 0,1 0-1 0 0,-1 0 1 0 0,1 0-1 0 0,-1 0 1 0 0,1 0-1 0 0,-1 0 1 0 0,1 0-1 0 0,-1 0 1 0 0,1 0-1 0 0,-1 0 1 0 0,1 0-1 0 0,-1 0 1 0 0,1 1-1 0 0,-1-1 0 0 0,1 0 1 0 0,-1 0-1 0 0,0 0 1 0 0,1 1-1 0 0,-1-1 1 0 0,1 0-1 0 0,-1 1 1 0 0,0-1-1 0 0,1 0 1 0 0,-1 1-1 0 0,0-1 1 0 0,1 1-1 0 0,-1-1 1 0 0,0 1-1 0 0,3 3-4 0 0,-1 1 0 0 0,0-1-1 0 0,0 1 1 0 0,2 7 0 0 0,1 3 41 0 0,-4-14-33 0 0,0 1-1 0 0,0 0 1 0 0,1 0 0 0 0,-1-1-1 0 0,0 1 1 0 0,0 0 0 0 0,1-1 0 0 0,-1 0-1 0 0,1 1 1 0 0,-1-1 0 0 0,1 0-1 0 0,0 0 1 0 0,-1 1 0 0 0,1-1-1 0 0,0-1 1 0 0,0 1 0 0 0,0 0 0 0 0,0 0-1 0 0,0-1 1 0 0,0 1 0 0 0,2 0-1 0 0,0-1-259 0 0,0 0 0 0 0,0-1-1 0 0,0 1 1 0 0,0-1 0 0 0,0 0-1 0 0,0 1 1 0 0,0-2 0 0 0,0 1-1 0 0,6-3 1 0 0,-3 0-1190 0 0,0 1 1 0 0,-1-1-1 0 0,10-8 0 0 0,-1 1-3405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0 508 6297 0 0,'1'0'329'0'0,"0"0"0"0"0,0-1-1 0 0,0 1 1 0 0,0-1 0 0 0,0 1-1 0 0,0-1 1 0 0,0 1-1 0 0,0-1 1 0 0,0 0 0 0 0,-1 1-1 0 0,1-1 1 0 0,0 0 0 0 0,0 1-1 0 0,-1-1 1 0 0,1 0 0 0 0,0 0-1 0 0,-1 0 1 0 0,1 0-1 0 0,-1 0 1 0 0,1-1 0 0 0,12-26-184 0 0,-10 21 243 0 0,15-41 70 0 0,17-70 0 0 0,-25 75-379 0 0,-4 15-80 0 0,12-33-1 0 0,-3 14-99 0 0,11-53 0 0 0,-26 99 98 0 0,3-10-425 0 0,1 15-942 0 0,1 41 1327 0 0,2-1 0 0 0,18 58 0 0 0,43 121 709 0 0,-62-207-497 0 0,1 1 0 0 0,12 20 1 0 0,-1-2 68 0 0,-18-35-214 0 0,0 0 0 0 0,0 0 0 0 0,0 0 0 0 0,1 0 0 0 0,-1 1 0 0 0,0-1 0 0 0,0 0 0 0 0,0 0 1 0 0,0 0-1 0 0,0 1 0 0 0,0-1 0 0 0,0 0 0 0 0,0 0 0 0 0,1 0 0 0 0,-1 1 0 0 0,0-1 0 0 0,0 0 0 0 0,0 0 0 0 0,0 0 0 0 0,0 1 0 0 0,0-1 0 0 0,0 0 0 0 0,0 0 0 0 0,0 1 0 0 0,0-1 0 0 0,0 0 0 0 0,0 0 0 0 0,-1 0 0 0 0,1 1 0 0 0,0-1 0 0 0,0 0 0 0 0,0 0 0 0 0,0 0 0 0 0,0 1 0 0 0,0-1 0 0 0,0 0 0 0 0,-1 0 0 0 0,1 0 0 0 0,0 0 0 0 0,0 1 0 0 0,0-1 0 0 0,0 0 0 0 0,-1 0 0 0 0,-10-3-108 0 0,-14-11-554 0 0,-3-9 381 0 0,19 15 231 0 0,0 0 0 0 0,-12-7 0 0 0,-8-3-17 0 0,-64-36-6 0 0,98 56-108 0 0,-1-1-1 0 0,1 0 1 0 0,0 0-1 0 0,-1-1 1 0 0,9 1-1 0 0,34-1-983 0 0,-36 0 363 0 0,3 0-396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2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52 177 4041 0 0,'33'64'8555'0'0,"-38"-71"-7498"0"0,-7-15-722 0 0,4 4 44 0 0,-13-21-1 0 0,13 27-285 0 0,1-1-1 0 0,1-1 1 0 0,-8-22-1 0 0,13 33-144 0 0,0 1 0 0 0,1 0 0 0 0,-1-1 0 0 0,1 1 0 0 0,0 0 0 0 0,0-1 0 0 0,0 1 0 0 0,0 0 0 0 0,0-1-1 0 0,0 1 1 0 0,1 0 0 0 0,-1 0 0 0 0,1-1 0 0 0,0 1 0 0 0,-1 0 0 0 0,3-4 0 0 0,-1 4-15 0 0,-1 0 0 0 0,1-1 1 0 0,0 1-1 0 0,0 0 0 0 0,0 0 0 0 0,0 0 0 0 0,0 1 1 0 0,1-1-1 0 0,-1 0 0 0 0,1 1 0 0 0,-1-1 0 0 0,1 1 1 0 0,2-1-1 0 0,2-1-676 0 0,0 1 0 0 0,0 1 0 0 0,1-1 0 0 0,-1 1 1 0 0,0 0-1 0 0,11 1 0 0 0,-18 0 643 0 0,12-1-2718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45 6609 0 0,'-5'-2'1289'0'0,"1"0"-1"0"0,-1-1 0 0 0,0 1 0 0 0,-7-7 0 0 0,-9-3 503 0 0,16 9-1569 0 0,-1 1 0 0 0,1 0 0 0 0,-1 0 1 0 0,1 0-1 0 0,-10-1 0 0 0,12 2-216 0 0,0 1-1 0 0,-1 0 0 0 0,1 0 0 0 0,0 1 0 0 0,0-1 1 0 0,-1 1-1 0 0,1-1 0 0 0,0 1 0 0 0,0 0 0 0 0,0 0 1 0 0,-6 3-1 0 0,5-2-30 0 0,0 0-1 0 0,0 1 1 0 0,-1-1 0 0 0,1 1 0 0 0,1 0 0 0 0,-1 1 0 0 0,0-1-1 0 0,1 0 1 0 0,0 1 0 0 0,-1 0 0 0 0,2 0 0 0 0,-1 0 0 0 0,0 0-1 0 0,1 0 1 0 0,0 1 0 0 0,0-1 0 0 0,0 1 0 0 0,0-1 0 0 0,1 1-1 0 0,0 0 1 0 0,0 0 0 0 0,0-1 0 0 0,0 1 0 0 0,1 0-1 0 0,0 0 1 0 0,0 0 0 0 0,0 0 0 0 0,0 0 0 0 0,1 0 0 0 0,0-1-1 0 0,3 10 1 0 0,-1-4-4 0 0,0 0 0 0 0,1-1 0 0 0,1 1 0 0 0,0-1 0 0 0,0 0 0 0 0,0 0 0 0 0,1 0 0 0 0,13 13 0 0 0,-15-17 25 0 0,0-1 0 0 0,1-1 0 0 0,-1 1 0 0 0,1-1 0 0 0,0 0 0 0 0,0 0 0 0 0,0 0 0 0 0,0 0 0 0 0,1-1 1 0 0,-1 0-1 0 0,1 0 0 0 0,-1-1 0 0 0,1 0 0 0 0,-1 1 0 0 0,1-2 0 0 0,0 1 0 0 0,8-1 0 0 0,-6 0-11 0 0,-1-1 1 0 0,1-1-1 0 0,-1 1 0 0 0,1-1 0 0 0,-1 0 0 0 0,0-1 1 0 0,1 0-1 0 0,-2 0 0 0 0,1 0 0 0 0,9-7 0 0 0,-5 2-311 0 0,0 0 0 0 0,0-1 0 0 0,-1 0 0 0 0,17-21 0 0 0,-25 29 288 0 0,-1 0 1 0 0,0-1 0 0 0,0 1 0 0 0,0 0-1 0 0,0-1 1 0 0,-1 1 0 0 0,1-1 0 0 0,0 1 0 0 0,0-1-1 0 0,-1 1 1 0 0,1-1 0 0 0,-1 0 0 0 0,0 1 0 0 0,1-1-1 0 0,-1 0 1 0 0,0 1 0 0 0,0-1 0 0 0,0 0-1 0 0,0 1 1 0 0,-1-3 0 0 0,1 4 36 0 0,0 0 0 0 0,0-1 1 0 0,0 1-1 0 0,0 0 0 0 0,0 0 0 0 0,0 0 0 0 0,0 0 0 0 0,0-1 1 0 0,0 1-1 0 0,0 0 0 0 0,0 0 0 0 0,0 0 0 0 0,-1 0 1 0 0,1 0-1 0 0,0 0 0 0 0,0-1 0 0 0,0 1 0 0 0,0 0 1 0 0,0 0-1 0 0,0 0 0 0 0,-1 0 0 0 0,1 0 0 0 0,0 0 0 0 0,0 0 1 0 0,0 0-1 0 0,0 0 0 0 0,0 0 0 0 0,-1 0 0 0 0,1 0 1 0 0,0 0-1 0 0,0 0 0 0 0,0 0 0 0 0,0 0 0 0 0,-1 0 0 0 0,1 0 1 0 0,0 0-1 0 0,0 0 0 0 0,0 0 0 0 0,0 0 0 0 0,-1 0 1 0 0,1 0-1 0 0,0 0 0 0 0,0 0 0 0 0,0 0 0 0 0,0 0 1 0 0,0 0-1 0 0,-1 0 0 0 0,1 0 0 0 0,0 0 0 0 0,0 1 0 0 0,0-1 1 0 0,0 0-1 0 0,0 0 0 0 0,0 0 0 0 0,0 0 0 0 0,-1 0 1 0 0,1 0-1 0 0,0 1 0 0 0,0-1 0 0 0,-6 8-87 0 0,5-6 87 0 0,1 0 1 0 0,0 0-1 0 0,0 0 1 0 0,-1 0-1 0 0,1 0 1 0 0,0 0 0 0 0,1 0-1 0 0,-1 0 1 0 0,0 0-1 0 0,1 0 1 0 0,-1 0-1 0 0,1 0 1 0 0,-1 0-1 0 0,1 0 1 0 0,0 0 0 0 0,0 0-1 0 0,0 0 1 0 0,2 3-1 0 0,0-1 10 0 0,-1 0-1 0 0,1-1 0 0 0,0 1 1 0 0,0-1-1 0 0,1 0 1 0 0,-1 0-1 0 0,6 4 0 0 0,-2-3 41 0 0,-1-1-1 0 0,1 1 0 0 0,-1-2 0 0 0,1 1 0 0 0,0-1 0 0 0,0 0 1 0 0,0 0-1 0 0,1-1 0 0 0,-1 0 0 0 0,0 0 0 0 0,0-1 1 0 0,1 0-1 0 0,-1 0 0 0 0,0-1 0 0 0,1 0 0 0 0,-1 0 1 0 0,0-1-1 0 0,0 0 0 0 0,0 0 0 0 0,0 0 0 0 0,11-7 1 0 0,-15 7 14 0 0,1 0 1 0 0,-1 0 0 0 0,-1-1 0 0 0,1 1-1 0 0,0-1 1 0 0,-1 1 0 0 0,1-1 0 0 0,-1 0-1 0 0,0 0 1 0 0,0 0 0 0 0,0-1 0 0 0,0 1 0 0 0,-1 0-1 0 0,1-1 1 0 0,-1 1 0 0 0,0-1 0 0 0,0 0-1 0 0,1-4 1 0 0,-1 4 0 0 0,-1-1 1 0 0,0 1-1 0 0,0-1 0 0 0,0 1 0 0 0,0-1 0 0 0,-1 1 0 0 0,0-1 0 0 0,0 1 1 0 0,0 0-1 0 0,0-1 0 0 0,-1 1 0 0 0,0 0 0 0 0,1 0 0 0 0,-6-7 0 0 0,0 1 38 0 0,-1 0 0 0 0,0 1 0 0 0,0 0-1 0 0,-1 0 1 0 0,0 1 0 0 0,-16-11 0 0 0,19 15-177 0 0,1 0 0 0 0,-1 1 0 0 0,0-1 0 0 0,0 1 0 0 0,-1 1 0 0 0,1-1 0 0 0,-1 1 0 0 0,1 0 0 0 0,-1 1 0 0 0,1 0 0 0 0,-1 0 0 0 0,0 0 0 0 0,-9 1 0 0 0,13 0-13 0 0,1 0 0 0 0,-1 1 0 0 0,1-1 1 0 0,-1 1-1 0 0,1 0 0 0 0,-1 0 0 0 0,1-1 0 0 0,0 2 0 0 0,-1-1 1 0 0,1 0-1 0 0,0 0 0 0 0,0 1 0 0 0,0-1 0 0 0,0 1 1 0 0,0 0-1 0 0,-3 3 0 0 0,3-2-411 0 0,0-1 0 0 0,1 1 0 0 0,-1 0 0 0 0,1 0 0 0 0,-1-1 0 0 0,1 1 0 0 0,0 0 0 0 0,0 0 0 0 0,1 0 0 0 0,-1 0 0 0 0,1 0 0 0 0,-1 1 0 0 0,1 4 0 0 0,0 4 85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3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7298 0 0,'-1'0'104'0'0,"1"0"0"0"0,0 0 1 0 0,-1-1-1 0 0,1 1 1 0 0,-1 0-1 0 0,1 0 1 0 0,0 0-1 0 0,-1 0 1 0 0,1 0-1 0 0,-1 0 1 0 0,1 0-1 0 0,-1 0 0 0 0,1 0 1 0 0,0 0-1 0 0,-1 0 1 0 0,1 0-1 0 0,-1 0 1 0 0,1 1-1 0 0,0-1 1 0 0,-1 0-1 0 0,1 0 1 0 0,-1 0-1 0 0,1 1 0 0 0,0-1 1 0 0,-1 0-1 0 0,1 0 1 0 0,0 1-1 0 0,-1-1 1 0 0,1 1-1 0 0,-1 11-321 0 0,1-6 463 0 0,1 8-43 0 0,0 0 1 0 0,6 22 0 0 0,-2-8-11 0 0,28 207 1877 0 0,-27-206-1796 0 0,-5-21-32 0 0,1-1 0 0 0,-1 1 0 0 0,0 0 0 0 0,0 0 0 0 0,-3 11 1091 0 0,2-19-1302 0 0,0 0 0 0 0,0 0 32 0 0,0 0-32 0 0,0 0 0 0 0,0 0 0 0 0,0 0 0 0 0,-1 0 125 0 0,1 0-125 0 0,-4-4 412 0 0,-3-4-343 0 0,5 4-103 0 0,0 0 0 0 0,0 0-1 0 0,1-1 1 0 0,-1 1 0 0 0,1 0-1 0 0,1-1 1 0 0,-1 1-1 0 0,0-1 1 0 0,1 1 0 0 0,0-1-1 0 0,0 1 1 0 0,0-1 0 0 0,2-7-1 0 0,0 5-43 0 0,-1 1 0 0 0,1 1 0 0 0,1-1 0 0 0,-1 0 0 0 0,1 0 0 0 0,0 1 0 0 0,0 0 0 0 0,0-1 0 0 0,7-6 0 0 0,-5 7-11 0 0,0 0 0 0 0,0 0 0 0 0,0 0 0 0 0,1 1 0 0 0,-1-1 0 0 0,1 2 0 0 0,0-1 0 0 0,9-3 0 0 0,-10 4 41 0 0,0 2 0 0 0,0-1 0 0 0,-1 1 1 0 0,2-1-1 0 0,-1 1 0 0 0,0 1 0 0 0,0-1 0 0 0,0 1 0 0 0,0 0 0 0 0,0 0 1 0 0,9 1-1 0 0,-4 2 10 0 0,1-1 0 0 0,-1 2 0 0 0,1-1 0 0 0,-1 2 1 0 0,0-1-1 0 0,-1 1 0 0 0,1 1 0 0 0,-1 0 0 0 0,0 0 1 0 0,0 0-1 0 0,-1 1 0 0 0,0 1 0 0 0,0 0 0 0 0,-1 0 0 0 0,0 0 1 0 0,0 1-1 0 0,7 12 0 0 0,-13-19 18 0 0,0 0 0 0 0,0 1 0 0 0,0-1 0 0 0,0 1 0 0 0,0-1-1 0 0,-1 1 1 0 0,1-1 0 0 0,-1 1 0 0 0,1-1 0 0 0,-1 1 0 0 0,0 0 0 0 0,0-1 0 0 0,0 1 0 0 0,0-1 0 0 0,-1 1-1 0 0,1 0 1 0 0,-1-1 0 0 0,0 1 0 0 0,1-1 0 0 0,-1 1 0 0 0,0-1 0 0 0,0 0 0 0 0,-1 1 0 0 0,-1 2 0 0 0,-1 0 55 0 0,1-1 0 0 0,0 0 1 0 0,-1 0-1 0 0,0 0 0 0 0,0-1 0 0 0,0 1 1 0 0,0-1-1 0 0,-1 0 0 0 0,1 0 1 0 0,-1-1-1 0 0,-5 3 0 0 0,-2 0-36 0 0,0-1-1 0 0,1-1 0 0 0,-2 0 0 0 0,1 0 1 0 0,0-1-1 0 0,-22 1 0 0 0,26-3-390 0 0,0-1-1 0 0,0 1 0 0 0,0-1 0 0 0,-14-4 1 0 0,17 3-321 0 0,0 0 0 0 0,-1 0 1 0 0,1 0-1 0 0,0-1 1 0 0,0 1-1 0 0,1-1 1 0 0,-7-6-1 0 0,2 2 410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4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19 214 5009 0 0,'5'7'535'0'0,"1"0"-1"0"0,0 0 1 0 0,0 0-1 0 0,0-1 1 0 0,1 0-1 0 0,-1 0 1 0 0,14 8-1 0 0,-16-12-431 0 0,0 1-1 0 0,0-1 0 0 0,0 0 0 0 0,0 0 1 0 0,1-1-1 0 0,-1 1 0 0 0,1-1 0 0 0,-1 0 1 0 0,1 0-1 0 0,-1-1 0 0 0,1 1 0 0 0,-1-1 1 0 0,1 0-1 0 0,-1 0 0 0 0,1 0 0 0 0,7-2 1 0 0,-7 0 33 0 0,1 0-1 0 0,-1 0 1 0 0,0 0 0 0 0,-1 0 0 0 0,1-1 0 0 0,0 1 0 0 0,-1-1-1 0 0,1-1 1 0 0,-1 1 0 0 0,0-1 0 0 0,0 1 0 0 0,0-1 0 0 0,-1 0-1 0 0,1 0 1 0 0,-1-1 0 0 0,0 1 0 0 0,0-1 0 0 0,-1 0 0 0 0,5-9-1 0 0,-5 8-16 0 0,0 0 0 0 0,-1 0 0 0 0,1-1 0 0 0,-1 1 0 0 0,-1 0-1 0 0,1-1 1 0 0,-1 1 0 0 0,0-1 0 0 0,0 1 0 0 0,-1 0 0 0 0,0-1-1 0 0,0 1 1 0 0,0 0 0 0 0,-1 0 0 0 0,0-1 0 0 0,-4-7 0 0 0,1 6 56 0 0,1 0-1 0 0,-2 0 1 0 0,1 0 0 0 0,-1 0 0 0 0,0 1 0 0 0,-1 0-1 0 0,0 0 1 0 0,0 1 0 0 0,0 0 0 0 0,-13-8 0 0 0,17 13-185 0 0,0-1 0 0 0,0 1 0 0 0,-1-1 0 0 0,1 1 0 0 0,-1 0 0 0 0,1 0 0 0 0,-1 1 0 0 0,1-1 0 0 0,-1 1 0 0 0,1 0 0 0 0,-1 0 0 0 0,1 0 1 0 0,-1 0-1 0 0,1 0 0 0 0,-1 1 0 0 0,1 0 0 0 0,-1 0 0 0 0,-5 2 0 0 0,3-1-37 0 0,1 0-1 0 0,-1 1 1 0 0,1 0 0 0 0,0 0-1 0 0,0 0 1 0 0,0 1 0 0 0,0-1-1 0 0,1 1 1 0 0,0 0 0 0 0,-7 8-1 0 0,7-7-1 0 0,1 1 0 0 0,0-1-1 0 0,-1 1 1 0 0,2-1 0 0 0,-1 1-1 0 0,1 0 1 0 0,0 0 0 0 0,0 0-1 0 0,0 1 1 0 0,1-1 0 0 0,0 0-1 0 0,0 0 1 0 0,1 1 0 0 0,0-1-1 0 0,0 1 1 0 0,1 6 0 0 0,0-6 13 0 0,1 0 0 0 0,-1 0 0 0 0,1 0 0 0 0,1 0 0 0 0,-1 0 0 0 0,1 0 0 0 0,0-1 0 0 0,1 1 0 0 0,0-1 0 0 0,0 0 0 0 0,0 0 1 0 0,0 0-1 0 0,11 9 0 0 0,-12-12 34 0 0,-1-1 0 0 0,1 0 0 0 0,0 0 0 0 0,0 0 0 0 0,-1 0 0 0 0,1-1 0 0 0,1 1 0 0 0,-1-1 0 0 0,0 1 0 0 0,0-1 0 0 0,0 0 0 0 0,1-1 1 0 0,-1 1-1 0 0,1 0 0 0 0,-1-1 0 0 0,0 0 0 0 0,1 0 0 0 0,-1 0 0 0 0,1 0 0 0 0,-1 0 0 0 0,1-1 0 0 0,-1 0 0 0 0,0 1 0 0 0,1-1 0 0 0,-1 0 0 0 0,0-1 1 0 0,5-1-1 0 0,-3 0-13 0 0,1-1 0 0 0,-1 1 1 0 0,0-1-1 0 0,0 0 1 0 0,0-1-1 0 0,0 1 0 0 0,-1-1 1 0 0,1 0-1 0 0,-1 0 0 0 0,-1 0 1 0 0,1-1-1 0 0,-1 1 1 0 0,5-11-1 0 0,-2 2-55 0 0,8-20-125 0 0,-13 31 201 0 0,0 0 1 0 0,-1 0-1 0 0,1 0 1 0 0,-1 0-1 0 0,1 0 1 0 0,-1 0-1 0 0,0-1 1 0 0,-1 1-1 0 0,0-5 1 0 0,1 7-8 0 0,0 1 0 0 0,0-1 0 0 0,0 0-1 0 0,-1 1 1 0 0,1-1 0 0 0,0 1 0 0 0,0-1 0 0 0,-1 1 0 0 0,1-1 0 0 0,0 1 0 0 0,-1-1 0 0 0,1 1-1 0 0,-1-1 1 0 0,1 1 0 0 0,0-1 0 0 0,-1 1 0 0 0,0-1 0 0 0,1 1-8 0 0,0 0 0 0 0,-1 0 0 0 0,1 0 0 0 0,0 0 0 0 0,0 0 1 0 0,-1 0-1 0 0,1 0 0 0 0,0 0 0 0 0,0 0 0 0 0,-1 0 0 0 0,1 0 0 0 0,0 0 0 0 0,0 0 0 0 0,-1 0 1 0 0,1 0-1 0 0,0 1 0 0 0,0-1 0 0 0,0 0 0 0 0,-1 0 0 0 0,1 0 0 0 0,0 0 0 0 0,0 0 0 0 0,0 1 1 0 0,-1-1-1 0 0,1 0 0 0 0,0 0 0 0 0,0 0 0 0 0,0 1 0 0 0,0-1 0 0 0,0 0 0 0 0,0 0 0 0 0,-1 1 1 0 0,1-1-1 0 0,0 0 0 0 0,0 0 0 0 0,0 1 0 0 0,0-1 0 0 0,0 0 0 0 0,0 0 0 0 0,0 0 0 0 0,0 1 0 0 0,-1 5 11 0 0,0-1-1 0 0,0 1 0 0 0,0-1 0 0 0,1 1 0 0 0,0-1 0 0 0,0 1 0 0 0,0 0 0 0 0,1-1 0 0 0,0 1 0 0 0,0-1 0 0 0,0 1 0 0 0,4 6 0 0 0,-2-4-23 0 0,0 0 1 0 0,1 0-1 0 0,0-1 0 0 0,0 0 0 0 0,0 0 0 0 0,1 0 0 0 0,10 10 0 0 0,-14-15-101 0 0,0-1 1 0 0,1 1-1 0 0,-1-1 0 0 0,1 0 0 0 0,-1 1 1 0 0,1-1-1 0 0,0 0 0 0 0,0 0 0 0 0,-1 0 0 0 0,1 0 1 0 0,0-1-1 0 0,0 1 0 0 0,0 0 0 0 0,0-1 1 0 0,0 1-1 0 0,0-1 0 0 0,0 1 0 0 0,0-1 1 0 0,0 0-1 0 0,0 0 0 0 0,0 0 0 0 0,0 0 0 0 0,0-1 1 0 0,0 1-1 0 0,0 0 0 0 0,0-1 0 0 0,0 1 1 0 0,0-1-1 0 0,0 0 0 0 0,-1 0 0 0 0,1 0 1 0 0,0 0-1 0 0,0 0 0 0 0,2-2 0 0 0,4-4-1997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5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61 355 5241 0 0,'0'2'148'0'0,"0"-1"-1"0"0,0 0 1 0 0,0 1 0 0 0,0-1-1 0 0,1 0 1 0 0,-1 1 0 0 0,0-1-1 0 0,1 0 1 0 0,-1 1 0 0 0,1-1-1 0 0,0 0 1 0 0,-1 0 0 0 0,1 0-1 0 0,0 1 1 0 0,0-1-1 0 0,-1 0 1 0 0,1 0 0 0 0,0 0-1 0 0,0 0 1 0 0,0-1 0 0 0,0 1-1 0 0,0 0 1 0 0,1 0 0 0 0,-1-1-1 0 0,0 1 1 0 0,0 0 0 0 0,0-1-1 0 0,1 1 1 0 0,-1-1 0 0 0,0 1-1 0 0,1-1 1 0 0,-1 0-1 0 0,0 0 1 0 0,1 0 0 0 0,-1 0-1 0 0,0 0 1 0 0,2 0 0 0 0,2 0 43 0 0,-1 0-1 0 0,1 0 1 0 0,-1-1 0 0 0,1 0 0 0 0,-1 1 0 0 0,0-2-1 0 0,1 1 1 0 0,-1 0 0 0 0,0-1 0 0 0,5-3 0 0 0,-4 2-76 0 0,1-2 0 0 0,-1 1 1 0 0,0 0-1 0 0,0-1 0 0 0,-1 0 1 0 0,1 0-1 0 0,-1-1 0 0 0,0 1 1 0 0,-1-1-1 0 0,1 0 0 0 0,-1 0 1 0 0,0 0-1 0 0,-1 0 0 0 0,1-1 0 0 0,-1 1 1 0 0,-1-1-1 0 0,2-7 0 0 0,-1 3-51 0 0,0-1-1 0 0,-1 0 0 0 0,-1 0 1 0 0,0 0-1 0 0,-1 0 0 0 0,0 1 0 0 0,0-1 1 0 0,-1 0-1 0 0,-4-11 0 0 0,2 12 1 0 0,0 1 0 0 0,-1-1 0 0 0,0 1 0 0 0,0 0 0 0 0,-1 0 1 0 0,-10-11-1 0 0,12 16-87 0 0,0 0 0 0 0,0 0 0 0 0,-1 0 0 0 0,1 1 1 0 0,-1 0-1 0 0,0 0 0 0 0,0 0 0 0 0,-1 1 1 0 0,1 0-1 0 0,-1 0 0 0 0,0 0 0 0 0,-11-3 0 0 0,15 5-20 0 0,0 1-1 0 0,0 0 0 0 0,0-1 1 0 0,0 1-1 0 0,0 0 0 0 0,1 0 1 0 0,-1 0-1 0 0,0 0 0 0 0,0 1 1 0 0,0-1-1 0 0,0 1 0 0 0,0-1 1 0 0,0 1-1 0 0,0-1 1 0 0,0 1-1 0 0,-2 1 0 0 0,2 0 12 0 0,-1 0 0 0 0,1 0 0 0 0,0 0-1 0 0,0 0 1 0 0,0 0 0 0 0,0 0 0 0 0,0 1 0 0 0,0-1-1 0 0,-2 6 1 0 0,-1 2 38 0 0,1 0-1 0 0,0 1 1 0 0,1 0 0 0 0,-4 18-1 0 0,4-12 20 0 0,1 1 0 0 0,1 0 0 0 0,0 0 0 0 0,4 33 0 0 0,17 70 33 0 0,-9-61-69 0 0,-9-45 1 0 0,1-2-1 0 0,1 1 1 0 0,10 24 0 0 0,-12-33 16 0 0,0-1 0 0 0,0 1 1 0 0,0-1-1 0 0,1 0 0 0 0,0 0 1 0 0,0 0-1 0 0,0 0 0 0 0,0-1 1 0 0,1 1-1 0 0,-1-1 0 0 0,1 0 1 0 0,0 0-1 0 0,0 0 0 0 0,7 4 1 0 0,-8-6 2 0 0,-1 0 1 0 0,0-1 0 0 0,1 1 0 0 0,-1-1 0 0 0,1 0 0 0 0,-1 1 0 0 0,1-1-1 0 0,-1 0 1 0 0,0-1 0 0 0,1 1 0 0 0,-1 0 0 0 0,1-1 0 0 0,-1 1 0 0 0,0-1 0 0 0,1 0-1 0 0,-1 1 1 0 0,0-1 0 0 0,1 0 0 0 0,-1-1 0 0 0,0 1 0 0 0,0 0 0 0 0,0-1-1 0 0,2-1 1 0 0,0 0-4 0 0,-1 0 0 0 0,1-1 0 0 0,-1 1 0 0 0,1-1 0 0 0,-1 0 0 0 0,0 0-1 0 0,0-1 1 0 0,-1 1 0 0 0,1 0 0 0 0,2-7 0 0 0,-4 8-59 0 0,-1-1-1 0 0,1 1 1 0 0,-1 0-1 0 0,1-7 1 0 0,-1 7-30 0 0,0 0-1 0 0,0 1 1 0 0,1-1-1 0 0,-1 0 1 0 0,1 0 0 0 0,1-4-1 0 0,-2 7 61 0 0,1-1 0 0 0,-1 1 1 0 0,0-1-1 0 0,1 1 0 0 0,-1-1 0 0 0,1 1 0 0 0,-1 0 0 0 0,1-1 0 0 0,-1 1 1 0 0,1 0-1 0 0,-1-1 0 0 0,1 1 0 0 0,0 0 0 0 0,-1 0 0 0 0,1 0 0 0 0,-1-1 1 0 0,1 1-1 0 0,0 0 0 0 0,-1 0 0 0 0,1 0 0 0 0,-1 0 0 0 0,1 0 0 0 0,0 0 1 0 0,0 0-1 0 0,21 3-91 0 0,-9-1 60 0 0,-3-2 98 0 0,0-1-1 0 0,0 0 0 0 0,0 0 1 0 0,0-1-1 0 0,-1 0 1 0 0,1-1-1 0 0,0 0 0 0 0,-1-1 1 0 0,0 0-1 0 0,0 0 1 0 0,0-1-1 0 0,8-5 0 0 0,-15 8-5 0 0,0 0 0 0 0,0 0 0 0 0,-1 0 0 0 0,1 0 0 0 0,0 0 0 0 0,-1 0 0 0 0,0-1-1 0 0,1 1 1 0 0,-1 0 0 0 0,0-1 0 0 0,0 1 0 0 0,0-1 0 0 0,0 1 0 0 0,-1-1 0 0 0,1 1 0 0 0,-1-1-1 0 0,0 0 1 0 0,1 1 0 0 0,-1-1 0 0 0,0 0 0 0 0,-1 1 0 0 0,1-1 0 0 0,0 0 0 0 0,-1 1 0 0 0,-1-5-1 0 0,1 3 6 0 0,0-1 1 0 0,-1 1-1 0 0,0 0 0 0 0,0 0 0 0 0,0 0 0 0 0,0 0 0 0 0,-1 0 0 0 0,1 0 0 0 0,-1 1 0 0 0,0-1 0 0 0,0 1 0 0 0,0 0 0 0 0,-1 0 0 0 0,-4-3 0 0 0,5 4-54 0 0,0 0 0 0 0,0 0 0 0 0,0 0 0 0 0,0 1 0 0 0,-1-1-1 0 0,1 1 1 0 0,-1 0 0 0 0,1 0 0 0 0,-1 0 0 0 0,1 0-1 0 0,-1 1 1 0 0,1 0 0 0 0,-1-1 0 0 0,0 1 0 0 0,1 1 0 0 0,-1-1-1 0 0,1 0 1 0 0,-1 1 0 0 0,1 0 0 0 0,-1 0 0 0 0,1 0 0 0 0,-1 0-1 0 0,1 0 1 0 0,0 1 0 0 0,-1 0 0 0 0,1-1 0 0 0,0 1 0 0 0,0 0-1 0 0,0 1 1 0 0,1-1 0 0 0,-1 0 0 0 0,0 1 0 0 0,1 0 0 0 0,0-1-1 0 0,-1 1 1 0 0,-1 4 0 0 0,1-2 10 0 0,0 1-1 0 0,0-1 1 0 0,1 1-1 0 0,0-1 1 0 0,0 1 0 0 0,1 0-1 0 0,-1 0 1 0 0,1 0-1 0 0,1-1 1 0 0,-1 1-1 0 0,1 0 1 0 0,1 12 0 0 0,1 1 19 0 0,1 0 1 0 0,8 31-1 0 0,-9-42-33 0 0,1-1-1 0 0,-1 0 1 0 0,1 1-1 0 0,1-1 1 0 0,-1 0-1 0 0,1-1 1 0 0,0 1-1 0 0,9 10 1 0 0,-10-14 14 0 0,-1-1 0 0 0,1 1 0 0 0,-1-1 0 0 0,1 0-1 0 0,0 0 1 0 0,0 0 0 0 0,0 0 0 0 0,0-1 0 0 0,0 1 0 0 0,0-1 0 0 0,0 0 0 0 0,1 0 0 0 0,-1 0 0 0 0,0 0 0 0 0,1 0 0 0 0,-1-1 0 0 0,1 1 0 0 0,-1-1 0 0 0,1 0-1 0 0,-1 0 1 0 0,1 0 0 0 0,3-2 0 0 0,-1 1-85 0 0,1-1 0 0 0,-1 1 0 0 0,0-1 0 0 0,0-1 0 0 0,-1 1 0 0 0,1-1 0 0 0,-1 0 0 0 0,1-1-1 0 0,-1 1 1 0 0,8-8 0 0 0,-7 5-44 0 0,0 0-1 0 0,0-1 1 0 0,0 0-1 0 0,-1 0 1 0 0,0 0-1 0 0,-1-1 1 0 0,5-9-1 0 0,-4 8-194 0 0,-1-1-1 0 0,-1 0 0 0 0,0 0 0 0 0,0 0 0 0 0,-1 0 0 0 0,0 0 0 0 0,-1-1 0 0 0,0 1 0 0 0,-1-1 0 0 0,0 1 1 0 0,0 0-1 0 0,-1-1 0 0 0,-4-14 0 0 0,-9-32 1315 0 0,14 67 1 0 0,18 63 1298 0 0,-6-25-1315 0 0,25 69 0 0 0,-17-81 818 0 0,-23-48-394 0 0,-1-4-1433 0 0,0 0 0 0 0,0 0 1 0 0,2 0-1 0 0,-2-31 0 0 0,4 38-37 0 0,1 0 0 0 0,0-1 0 0 0,0 1 0 0 0,1 0-1 0 0,0 0 1 0 0,0 0 0 0 0,1 0 0 0 0,0 0 0 0 0,1 1 0 0 0,4-10 0 0 0,-6 16 42 0 0,-1 0 0 0 0,0 0 0 0 0,1 0 0 0 0,0 0 0 0 0,-1 0 0 0 0,1 0 0 0 0,0 0 0 0 0,0 0 1 0 0,0 1-1 0 0,0-1 0 0 0,0 1 0 0 0,0-1 0 0 0,0 1 0 0 0,1 0 0 0 0,3-1 0 0 0,-4 1 14 0 0,0 1 0 0 0,0-1 0 0 0,0 1 1 0 0,0 0-1 0 0,1 0 0 0 0,-1 0 0 0 0,0 0 0 0 0,0 1 0 0 0,0-1 0 0 0,0 0 0 0 0,0 1 0 0 0,0 0 0 0 0,0-1 0 0 0,0 1 0 0 0,0 0 0 0 0,0 0 0 0 0,0 0 0 0 0,3 3 1 0 0,4 2 22 0 0,-1 1 0 0 0,0 0 0 0 0,-1 0 0 0 0,1 1 0 0 0,-1 0 0 0 0,-1 0 0 0 0,0 1 0 0 0,8 13 0 0 0,-8-10-30 0 0,0 0 1 0 0,0 1-1 0 0,-2-1 0 0 0,1 1 0 0 0,-2 0 0 0 0,3 16 0 0 0,-2-4-370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10618 0 0,'-6'0'2565'0'0,"7"2"-2499"0"0,-1 0-1 0 0,1 0 1 0 0,0 0 0 0 0,-1 1 0 0 0,0-1 0 0 0,1 0 0 0 0,-1 0-1 0 0,0 0 1 0 0,0 1 0 0 0,0-1 0 0 0,0 0 0 0 0,-1 3-1 0 0,1 14 0 0 0,19 83-36 0 0,-18-97-28 0 0,1 1 0 0 0,0-1 0 0 0,0 1 0 0 0,1-1 0 0 0,0 0 0 0 0,-1 0 0 0 0,6 6 0 0 0,-7-10-98 0 0,0 1 0 0 0,0-1 0 0 0,0 0 0 0 0,0 0-1 0 0,0 0 1 0 0,0 0 0 0 0,0 0 0 0 0,1 0 0 0 0,-1 0-1 0 0,0 0 1 0 0,1 0 0 0 0,-1 0 0 0 0,1-1 0 0 0,-1 1 0 0 0,0 0-1 0 0,1-1 1 0 0,-1 0 0 0 0,1 1 0 0 0,0-1 0 0 0,-1 0-1 0 0,1 0 1 0 0,-1 0 0 0 0,1 0 0 0 0,-1 0 0 0 0,1 0-1 0 0,-1 0 1 0 0,1 0 0 0 0,0-1 0 0 0,-1 1 0 0 0,1 0 0 0 0,1-2-1 0 0,-2 1-56 0 0,0 0 0 0 0,1 1 0 0 0,-1-1 0 0 0,0-1 0 0 0,0 1 0 0 0,0 0 0 0 0,0 0 0 0 0,0 0 0 0 0,0 0 0 0 0,-1-1 0 0 0,1 1-1 0 0,0 0 1 0 0,-1-1 0 0 0,1 1 0 0 0,-1-1 0 0 0,1 1 0 0 0,-1-1 0 0 0,1-1 0 0 0,2-29-2974 0 0,-3 26 2454 0 0,1-10 406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15 215 2385 0 0,'9'6'573'0'0,"0"-2"0"0"0,1 1 0 0 0,-1-1 0 0 0,1-1 0 0 0,0 1 0 0 0,0-2 0 0 0,0 1 0 0 0,1-1 0 0 0,-1-1 0 0 0,0 0 0 0 0,1-1 1 0 0,-1 0-1 0 0,1 0 0 0 0,-1-1 0 0 0,1 0 0 0 0,-1-1 0 0 0,14-4 0 0 0,-21 5-434 0 0,0 0-1 0 0,-1 0 1 0 0,1 0 0 0 0,-1 0-1 0 0,1 0 1 0 0,-1-1-1 0 0,0 1 1 0 0,0-1 0 0 0,1 0-1 0 0,-1 1 1 0 0,0-1 0 0 0,-1 0-1 0 0,1 0 1 0 0,0 0 0 0 0,0-1-1 0 0,-1 1 1 0 0,0 0-1 0 0,1-1 1 0 0,-1 1 0 0 0,0-1-1 0 0,0 1 1 0 0,0-1 0 0 0,0 1-1 0 0,-1-1 1 0 0,1 0-1 0 0,-1 1 1 0 0,1-1 0 0 0,-1 0-1 0 0,0 0 1 0 0,0 1 0 0 0,0-1-1 0 0,-1 0 1 0 0,1 1 0 0 0,-1-1-1 0 0,1 0 1 0 0,-1 1-1 0 0,0-1 1 0 0,0 1 0 0 0,0-1-1 0 0,-3-4 1 0 0,2 4-88 0 0,-9-19 392 0 0,-28-38 0 0 0,35 54-508 0 0,0 1 1 0 0,-1 0-1 0 0,0 0 1 0 0,0 0-1 0 0,0 1 1 0 0,0-1-1 0 0,-1 1 1 0 0,0 0-1 0 0,0 1 1 0 0,0 0-1 0 0,-11-5 1 0 0,13 7-69 0 0,1 0 1 0 0,-1 0-1 0 0,1 1 1 0 0,-1-1 0 0 0,1 1-1 0 0,-1 0 1 0 0,1 0 0 0 0,-1 0-1 0 0,1 1 1 0 0,-1-1-1 0 0,1 1 1 0 0,-1 0 0 0 0,1 0-1 0 0,-1 0 1 0 0,1 0-1 0 0,0 1 1 0 0,-5 2 0 0 0,3-1-228 0 0,1 0-1 0 0,-1 0 1 0 0,1 1 0 0 0,0-1 0 0 0,0 1 0 0 0,1 0 0 0 0,-1 0 0 0 0,1 1 0 0 0,0-1 0 0 0,-5 10 0 0 0,1 0-1697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7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74 421 6153 0 0,'2'3'348'0'0,"0"0"-1"0"0,0 1 1 0 0,0-1-1 0 0,1 0 0 0 0,-1 0 1 0 0,1-1-1 0 0,0 1 1 0 0,0 0-1 0 0,0-1 1 0 0,0 0-1 0 0,0 0 1 0 0,0 0-1 0 0,1 0 0 0 0,-1 0 1 0 0,1-1-1 0 0,-1 1 1 0 0,7 0-1 0 0,-5-1-176 0 0,-1 0 0 0 0,0-1 0 0 0,1 0 0 0 0,-1 0-1 0 0,1 0 1 0 0,-1 0 0 0 0,1-1 0 0 0,-1 0 0 0 0,0 0 0 0 0,1 0-1 0 0,-1 0 1 0 0,0-1 0 0 0,0 0 0 0 0,8-4 0 0 0,-6 3 4 0 0,0-1 0 0 0,0-1 0 0 0,0 1 0 0 0,-1-1 0 0 0,0 0 0 0 0,0 0 0 0 0,0 0 0 0 0,0-1 0 0 0,5-8 1 0 0,-8 11-55 0 0,0-1 1 0 0,0 0 0 0 0,0 0 0 0 0,0-1-1 0 0,-1 1 1 0 0,0 0 0 0 0,0 0 0 0 0,0-1-1 0 0,0 1 1 0 0,-1-1 0 0 0,1 1 0 0 0,-1 0 0 0 0,0-1-1 0 0,-1 1 1 0 0,1-1 0 0 0,-2-5 0 0 0,0 3-74 0 0,-1 0 1 0 0,1 0 0 0 0,-1 0 0 0 0,-1 0-1 0 0,1 0 1 0 0,-1 1 0 0 0,0 0-1 0 0,-1 0 1 0 0,1 0 0 0 0,-1 0-1 0 0,0 1 1 0 0,-1-1 0 0 0,1 1 0 0 0,-1 1-1 0 0,0-1 1 0 0,0 1 0 0 0,-13-6-1 0 0,14 7-115 0 0,0 1-1 0 0,0 0 0 0 0,-1 0 0 0 0,1 1 0 0 0,0-1 0 0 0,-1 1 0 0 0,1 0 0 0 0,-1 1 0 0 0,1-1 0 0 0,-1 1 0 0 0,1 0 0 0 0,-1 1 0 0 0,1-1 0 0 0,-1 1 0 0 0,1 0 1 0 0,0 0-1 0 0,-1 1 0 0 0,1 0 0 0 0,0 0 0 0 0,0 0 0 0 0,0 0 0 0 0,0 1 0 0 0,0 0 0 0 0,-8 7 0 0 0,9-6 7 0 0,0 0-1 0 0,0 0 1 0 0,1 1 0 0 0,-1-1-1 0 0,1 1 1 0 0,0 0 0 0 0,0 0-1 0 0,1 1 1 0 0,-1-1 0 0 0,1 0-1 0 0,1 1 1 0 0,-1-1 0 0 0,-1 12-1 0 0,1-7 10 0 0,1 0-1 0 0,1 0 0 0 0,-1 0 1 0 0,2 1-1 0 0,-1-1 0 0 0,1 0 1 0 0,3 11-1 0 0,-2-14 83 0 0,0-1-1 0 0,0 1 1 0 0,1 0 0 0 0,0-1 0 0 0,0 1-1 0 0,0-1 1 0 0,1 0 0 0 0,0 0 0 0 0,0-1-1 0 0,1 1 1 0 0,0-1 0 0 0,-1 0 0 0 0,2 0 0 0 0,-1 0-1 0 0,1-1 1 0 0,-1 1 0 0 0,1-1 0 0 0,0-1-1 0 0,1 1 1 0 0,-1-1 0 0 0,1 0 0 0 0,-1-1-1 0 0,1 0 1 0 0,0 0 0 0 0,0 0 0 0 0,0-1-1 0 0,0 0 1 0 0,0 0 0 0 0,0 0 0 0 0,0-1-1 0 0,0-1 1 0 0,0 1 0 0 0,0-1 0 0 0,11-2-1 0 0,-9 0 40 0 0,-1 0 0 0 0,0 0 0 0 0,0-1-1 0 0,0 0 1 0 0,0 0 0 0 0,-1-1-1 0 0,1 0 1 0 0,-1-1 0 0 0,-1 1-1 0 0,1-1 1 0 0,-1 0 0 0 0,0-1 0 0 0,0 0-1 0 0,-1 0 1 0 0,1 0 0 0 0,-2 0-1 0 0,1-1 1 0 0,3-8 0 0 0,-3 3-6 0 0,0 0 0 0 0,-1 0 0 0 0,0 0 0 0 0,-1 0 0 0 0,0-1 0 0 0,-1 0 0 0 0,-1 1 0 0 0,0-1 0 0 0,-1 0 0 0 0,-3-26 1 0 0,-5-1 14 0 0,-2 0 1 0 0,-27-74 0 0 0,35 110-111 0 0,0 1 1 0 0,0-1-1 0 0,0 1 1 0 0,-6-8-1 0 0,8 12 15 0 0,0 0 0 0 0,0 0-1 0 0,0 0 1 0 0,0 0 0 0 0,0 0 0 0 0,0 0-1 0 0,0 0 1 0 0,0 0 0 0 0,0-1 0 0 0,-1 1-1 0 0,1 0 1 0 0,0 0 0 0 0,0 0 0 0 0,0 0-1 0 0,0 0 1 0 0,0 0 0 0 0,0 0 0 0 0,0 0-1 0 0,0 0 1 0 0,0 0 0 0 0,-1 0 0 0 0,1 0-1 0 0,0 0 1 0 0,0 0 0 0 0,0 0 0 0 0,0 0-1 0 0,0 0 1 0 0,0 0 0 0 0,0 0 0 0 0,0 0-1 0 0,-1 0 1 0 0,1 0 0 0 0,0 0-1 0 0,0 0 1 0 0,0 0 0 0 0,0 0 0 0 0,0 0-1 0 0,0 0 1 0 0,0 0 0 0 0,0 0 0 0 0,-1 0-1 0 0,1 0 1 0 0,0 0 0 0 0,0 0 0 0 0,0 0-1 0 0,0 1 1 0 0,0-1 0 0 0,0 0 0 0 0,0 0-1 0 0,0 0 1 0 0,0 0 0 0 0,0 0 0 0 0,0 0-1 0 0,0 0 1 0 0,0 0 0 0 0,0 0 0 0 0,-1 1-1 0 0,1-1 1 0 0,0 0 0 0 0,0 0 0 0 0,0 0-1 0 0,0 0 1 0 0,0 0 0 0 0,0 0 0 0 0,0 0-1 0 0,0 1 1 0 0,-1 6-216 0 0,10 48-140 0 0,17 62-1 0 0,-22-103 319 0 0,3 14 25 0 0,21 75 21 0 0,-23-86 57 0 0,2 0 1 0 0,0 0-1 0 0,17 27 1 0 0,-21-40-18 0 0,-1 0 0 0 0,1-1 1 0 0,0 0-1 0 0,0 1 0 0 0,0-1 1 0 0,0 0-1 0 0,1 0 0 0 0,-1-1 1 0 0,1 1-1 0 0,6 3 0 0 0,-9-6 4 0 0,1 1 0 0 0,-1-1 0 0 0,0 1 0 0 0,1-1 0 0 0,-1 0 0 0 0,0 1 0 0 0,1-1 0 0 0,-1 0 0 0 0,1 0 0 0 0,-1 0 0 0 0,0 0 0 0 0,1 0 0 0 0,-1 0 0 0 0,1-1 0 0 0,-1 1 0 0 0,0 0 0 0 0,1-1 1 0 0,-1 1-1 0 0,0-1 0 0 0,0 1 0 0 0,1-1 0 0 0,-1 0 0 0 0,0 1 0 0 0,0-1 0 0 0,0 0 0 0 0,0 0 0 0 0,0 0 0 0 0,0 0 0 0 0,0 0 0 0 0,0 0 0 0 0,0 0 0 0 0,0 0 0 0 0,0 0 0 0 0,-1-1 0 0 0,1 1 0 0 0,0 0 0 0 0,0-2 0 0 0,2-5-13 0 0,0 0 1 0 0,0 0-1 0 0,0 0 0 0 0,-1-1 1 0 0,-1 1-1 0 0,1-1 1 0 0,-1-8-1 0 0,0-5-52 0 0,-3-35 0 0 0,-11-18 22 0 0,12 66 6 0 0,1 9-63 0 0,1 7-579 0 0,19 69 477 0 0,3 10 0 0 0,-21-80 1 0 0,0 0 0 0 0,1 0 1 0 0,0 0-1 0 0,0-1 0 0 0,0 1 0 0 0,0-1 0 0 0,1 0 0 0 0,0 0 0 0 0,6 6 0 0 0,-9-10-180 0 0,0-1 0 0 0,0 1 0 0 0,0-1 0 0 0,0 1 0 0 0,0-1 0 0 0,0 1 0 0 0,0-1 0 0 0,0 0 0 0 0,0 1 0 0 0,1-1-1 0 0,-1 0 1 0 0,0 0 0 0 0,0 0 0 0 0,0 0 0 0 0,0 0 0 0 0,1 0 0 0 0,0-1 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0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67 9386 0 0,'-1'-8'1520'0'0,"-5"-1"-872"0"0,-1 0 265 0 0,0 2-625 0 0,0-1 496 0 0,2 1 120 0 0,1 2-64 0 0,0 1-8 0 0,2 1-648 0 0,0 0-152 0 0,0 1-24 0 0,0 0-48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3313 0 0,'-11'7'4849'0'0,"7"-1"-4562"0"0,1-1 1 0 0,0 1 0 0 0,0 1 0 0 0,1-1-1 0 0,0 0 1 0 0,0 1 0 0 0,-2 8 0 0 0,-4 50-14 0 0,5-26-38 0 0,-2-5-49 0 0,0-2-522 0 0,0 43-1 0 0,6-72-1589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6057 0 0,'-3'6'1380'0'0,"-1"0"0"0"0,1 0 0 0 0,-4 11 0 0 0,-9 41-820 0 0,4-12-46 0 0,5-19-375 0 0,1 0 0 0 0,-4 53 0 0 0,8-57-212 0 0,0-12-194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8442 0 0,'-11'0'2150'0'0,"10"0"-831"0"0,3 2-453 0 0,5 0-734 0 0,9 4 267 0 0,0-1 0 0 0,0-1 0 0 0,1-1 0 0 0,24 3-1 0 0,69-4 22 0 0,-55-7-288 0 0,-36 3-832 0 0,1 0 0 0 0,27 2 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5841 0 0,'-3'1'795'0'0,"-6"3"2690"0"0,9-1-2115 0 0,5 1-741 0 0,5 0-331 0 0,1 0 0 0 0,0-1 0 0 0,0 0 0 0 0,0-1 0 0 0,0 0 0 0 0,15 1 0 0 0,-1-3-954 0 0,45-5-1 0 0,-58 4-930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87 6361 0 0,'-2'2'171'0'0,"1"0"1"0"0,-1 1-1 0 0,0-1 0 0 0,1 1 0 0 0,-1-1 0 0 0,1 1 0 0 0,0-1 0 0 0,0 1 0 0 0,0 0 0 0 0,0 0 0 0 0,1 0 0 0 0,-1-1 1 0 0,1 1-1 0 0,-1 0 0 0 0,1 0 0 0 0,0 0 0 0 0,0 0 0 0 0,1 0 0 0 0,-1 0 0 0 0,0 0 0 0 0,1 0 0 0 0,0-1 0 0 0,0 1 1 0 0,-1 0-1 0 0,2 0 0 0 0,-1-1 0 0 0,0 1 0 0 0,1 0 0 0 0,-1-1 0 0 0,3 4 0 0 0,0-1-83 0 0,-1 0 1 0 0,1 0-1 0 0,1-1 0 0 0,-1 1 0 0 0,1-1 1 0 0,0 0-1 0 0,0 0 0 0 0,0 0 0 0 0,0-1 1 0 0,9 5-1 0 0,-10-6-52 0 0,0-1 0 0 0,0 1 0 0 0,0-1 0 0 0,0 0-1 0 0,0 0 1 0 0,1 0 0 0 0,-1-1 0 0 0,0 0 0 0 0,0 1 0 0 0,1-2 0 0 0,-1 1 0 0 0,0 0 0 0 0,0-1 0 0 0,1 0 0 0 0,-1 0 0 0 0,6-2 0 0 0,-7 2 20 0 0,0-1-1 0 0,1 1 1 0 0,-1-1 0 0 0,0 0 0 0 0,0 0-1 0 0,-1 0 1 0 0,1-1 0 0 0,0 1 0 0 0,-1 0-1 0 0,0-1 1 0 0,1 0 0 0 0,-1 0 0 0 0,0 0-1 0 0,0 0 1 0 0,0 0 0 0 0,-1 0-1 0 0,1 0 1 0 0,-1 0 0 0 0,0-1 0 0 0,0 1-1 0 0,1-7 1 0 0,-1 5 42 0 0,0-1-1 0 0,-1 1 0 0 0,0 0 0 0 0,0 0 1 0 0,0-1-1 0 0,0 1 0 0 0,-1 0 1 0 0,0 0-1 0 0,0 0 0 0 0,-1 0 1 0 0,1 0-1 0 0,-1 0 0 0 0,0 0 0 0 0,-3-5 1 0 0,0 2 88 0 0,-1 0 1 0 0,1 1 0 0 0,-1-1-1 0 0,-1 1 1 0 0,1 1 0 0 0,-1-1-1 0 0,-10-7 1 0 0,13 12-189 0 0,1 0 0 0 0,-1-1-1 0 0,0 1 1 0 0,0 1 0 0 0,0-1 0 0 0,0 0 0 0 0,0 1-1 0 0,-5-1 1 0 0,6 2-112 0 0,1-1 0 0 0,-1 1 0 0 0,0 0-1 0 0,1 0 1 0 0,-1 0 0 0 0,0 1 0 0 0,0-1 0 0 0,1 1-1 0 0,-1-1 1 0 0,1 1 0 0 0,-1 0 0 0 0,1 0 0 0 0,-6 2-1 0 0,4 0-108 0 0,1-1-1 0 0,-1 1 1 0 0,1 0 0 0 0,-1 0-1 0 0,1 0 1 0 0,0 1-1 0 0,0-1 1 0 0,0 1-1 0 0,0-1 1 0 0,-2 7-1 0 0,-5 12-4977 0 0,6-10 3158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9 162 2336 0 0,'-1'1'290'0'0,"0"-1"-1"0"0,1 0 1 0 0,-1 1-1 0 0,1-1 1 0 0,-1 0-1 0 0,1 1 0 0 0,0-1 1 0 0,-1 1-1 0 0,1-1 1 0 0,-1 1-1 0 0,1-1 1 0 0,0 1-1 0 0,-1-1 0 0 0,1 1 1 0 0,0-1-1 0 0,0 1 1 0 0,-1-1-1 0 0,1 1 1 0 0,0 0-1 0 0,0-1 0 0 0,0 1 1 0 0,0-1-1 0 0,0 1 1 0 0,0 0-1 0 0,0-1 1 0 0,0 1-1 0 0,0-1 0 0 0,0 1 1 0 0,0 0-1 0 0,0 0-242 0 0,1-1 0 0 0,-1 0 0 0 0,0 1-1 0 0,1-1 1 0 0,-1 0 0 0 0,0 1 0 0 0,1-1 0 0 0,-1 0-1 0 0,0 0 1 0 0,1 1 0 0 0,-1-1 0 0 0,1 0 0 0 0,-1 0-1 0 0,1 0 1 0 0,-1 0 0 0 0,0 0 0 0 0,1 0 0 0 0,-1 1-1 0 0,1-1 1 0 0,-1 0 0 0 0,1 0 0 0 0,-1 0-1 0 0,1 0 1 0 0,-1-1 0 0 0,1 1 0 0 0,-1 0 0 0 0,0 0-1 0 0,1 0 1 0 0,-1 0 0 0 0,1 0 0 0 0,-1 0 0 0 0,1-1-1 0 0,-1 1 1 0 0,0 0 0 0 0,1 0 0 0 0,-1-1 0 0 0,0 1-1 0 0,1-1 1 0 0,5-3 52 0 0,0-1 1 0 0,-1 0-1 0 0,0-1 1 0 0,0 1-1 0 0,0-1 0 0 0,-1 0 1 0 0,7-11-1 0 0,4-4-67 0 0,-7 10-45 0 0,12-22 0 0 0,-18 29 41 0 0,0 0 1 0 0,0 0-1 0 0,-1 0 1 0 0,1 0-1 0 0,-1 0 1 0 0,0-1-1 0 0,0 1 1 0 0,-1 0-1 0 0,1-9 1 0 0,-3 5-85 0 0,-1 7-181 0 0,3 1 220 0 0,-1 1 0 0 0,1-1 1 0 0,0 1-1 0 0,-1 0 0 0 0,1-1 0 0 0,0 1 0 0 0,-1-1 0 0 0,1 1 0 0 0,0 0 0 0 0,0 0 0 0 0,-1-1 0 0 0,1 1 0 0 0,0 0 0 0 0,0-1 0 0 0,0 1 0 0 0,0 1 1 0 0,1 87 77 0 0,0-13 63 0 0,0-42-9 0 0,0-31-193 0 0,-1 0 0 0 0,0 0 0 0 0,1-1 0 0 0,0 1 0 0 0,0 0 0 0 0,0 0 0 0 0,0 0 0 0 0,3 5 0 0 0,-4-8-26 0 0,0 0 0 0 0,0 0-1 0 0,1 1 1 0 0,-1-1 0 0 0,0 0 0 0 0,0 0 0 0 0,0 1-1 0 0,1-1 1 0 0,-1 0 0 0 0,0 0 0 0 0,0 0-1 0 0,0 0 1 0 0,1 1 0 0 0,-1-1 0 0 0,0 0-1 0 0,0 0 1 0 0,1 0 0 0 0,-1 0 0 0 0,0 0 0 0 0,1 0-1 0 0,-1 0 1 0 0,0 0 0 0 0,0 0 0 0 0,1 0-1 0 0,-1 0 1 0 0,3 0-1652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4881 0 0,'0'-1'132'0'0,"-1"1"1"0"0,1 0-1 0 0,0 0 0 0 0,0 0 1 0 0,0-1-1 0 0,-1 1 0 0 0,1 0 0 0 0,0 0 1 0 0,0 0-1 0 0,0-1 0 0 0,0 1 1 0 0,0 0-1 0 0,0-1 0 0 0,0 1 1 0 0,-1 0-1 0 0,1 0 0 0 0,0-1 0 0 0,0 1 1 0 0,0 0-1 0 0,0 0 0 0 0,0-1 1 0 0,0 1-1 0 0,0 0 0 0 0,0-1 0 0 0,1 1 1 0 0,-1 0-1 0 0,0 0 0 0 0,0-1 1 0 0,0 1-1 0 0,0 0 0 0 0,0 0 1 0 0,0-1-1 0 0,0 1 0 0 0,1 0 0 0 0,0-1 9 0 0,-1 0 0 0 0,1 1 0 0 0,0 0 0 0 0,0-1 0 0 0,-1 1 0 0 0,1-1-1 0 0,0 1 1 0 0,0 0 0 0 0,0-1 0 0 0,2 1 0 0 0,0-1-86 0 0,1 1 0 0 0,0 0 1 0 0,0-1-1 0 0,5 2 0 0 0,58 4 224 0 0,-61-5-229 0 0,0 0-1 0 0,12-2 1 0 0,-13 1 7 0 0,0 0-1 0 0,0 1 1 0 0,0 0-1 0 0,9 0 1 0 0,-13 1-29 0 0,-1-1 1 0 0,1 0-1 0 0,-1 1 1 0 0,0-1-1 0 0,1 1 1 0 0,-1-1-1 0 0,0 0 0 0 0,1 1 1 0 0,-1-1-1 0 0,0 1 1 0 0,0-1-1 0 0,1 1 1 0 0,-1-1-1 0 0,0 1 0 0 0,0-1 1 0 0,0 1-1 0 0,0-1 1 0 0,0 1-1 0 0,0-1 1 0 0,0 1-1 0 0,0-1 0 0 0,0 1 1 0 0,0 0-1 0 0,0-1 1 0 0,0 1-1 0 0,-2 16 220 0 0,2-16-228 0 0,-5 84 767 0 0,4-53-557 0 0,2 62 37 0 0,4-56-2617 0 0,-5-37 1879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92 157 5937 0 0,'-86'-135'5868'0'0,"81"124"-6160"0"0,5 11 195 0 0,0-1 0 0 0,0 1 0 0 0,0 0 0 0 0,0-1 0 0 0,0 1-1 0 0,0 0 1 0 0,0-1 0 0 0,0 1 0 0 0,0 0 0 0 0,0 0 0 0 0,0-1 0 0 0,0 1 0 0 0,0 0 0 0 0,0-1 0 0 0,0 1 0 0 0,0 0 0 0 0,0-1 0 0 0,0 1 0 0 0,1 0-1 0 0,-1 0 1 0 0,0-1 0 0 0,0 1 0 0 0,0 0 0 0 0,1 0 0 0 0,-1-1 0 0 0,0 1 0 0 0,0 0 0 0 0,1 0 0 0 0,-1 0 0 0 0,0-1 0 0 0,0 1 0 0 0,1 0-1 0 0,-1 0 1 0 0,5-2-873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3457 0 0,'-13'-2'8366'0'0,"21"2"-8212"0"0,-1 0 92 0 0,-1 1 0 0 0,1 0-1 0 0,12 3 1 0 0,-15-2-273 0 0,1-1 0 0 0,0 0 0 0 0,0 0 0 0 0,0 0-1 0 0,0-1 1 0 0,0 1 0 0 0,0-1 0 0 0,10-2 0 0 0,6-3-2794 0 0,-14 2 856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4505 0 0,'0'0'1942'0'0,"14"2"2627"0"0,-3 0-4209 0 0,1-1 0 0 0,0 0 0 0 0,0 0 0 0 0,-1-1 0 0 0,1-1 0 0 0,16-2 0 0 0,-28 3-333 0 0,0 0 0 0 0,0 0 0 0 0,1 0 0 0 0,-1-1 0 0 0,0 1 0 0 0,0 0 0 0 0,0 0 0 0 0,0 0 0 0 0,0 0 0 0 0,0 0-1 0 0,0-1 1 0 0,0 1 0 0 0,0 0 0 0 0,0 0 0 0 0,0 0 0 0 0,0 0 0 0 0,0 0 0 0 0,-1-1 0 0 0,1 1 0 0 0,0 0 0 0 0,0 0 0 0 0,0 0 0 0 0,0 0 0 0 0,0 0-1 0 0,0 0 1 0 0,0-1 0 0 0,0 1 0 0 0,0 0 0 0 0,0 0 0 0 0,-1 0 0 0 0,1 0 0 0 0,0 0 0 0 0,0 0 0 0 0,0 0 0 0 0,0 0 0 0 0,0 0 0 0 0,0 0 0 0 0,-1 0-1 0 0,1-1 1 0 0,0 1 0 0 0,-6-4 15 0 0,2 3-130 0 0,0 0 0 0 0,0 0 1 0 0,0 0-1 0 0,0 0 0 0 0,0 1 0 0 0,0 0 1 0 0,0 0-1 0 0,0 0 0 0 0,0 0 0 0 0,0 1 1 0 0,-8 2-1 0 0,5-1-16 0 0,-1 1 0 0 0,1 0 0 0 0,0 1 0 0 0,0-1 0 0 0,-8 6 0 0 0,12-7 127 0 0,0 0-1 0 0,0 1 1 0 0,0-1-1 0 0,1 0 1 0 0,-1 1-1 0 0,0 0 1 0 0,1-1-1 0 0,0 1 0 0 0,0 0 1 0 0,0 0-1 0 0,0 0 1 0 0,0 1-1 0 0,0-1 1 0 0,1 0-1 0 0,0 1 0 0 0,-2 4 1 0 0,3-7-13 0 0,0 0-1 0 0,0 0 1 0 0,0-1 0 0 0,0 1-1 0 0,0 0 1 0 0,0 0 0 0 0,0-1-1 0 0,1 1 1 0 0,-1 0 0 0 0,0-1-1 0 0,0 1 1 0 0,1 0 0 0 0,-1-1 0 0 0,0 1-1 0 0,1 0 1 0 0,-1-1 0 0 0,1 1-1 0 0,-1-1 1 0 0,1 1 0 0 0,-1-1-1 0 0,1 1 1 0 0,-1-1 0 0 0,1 1-1 0 0,-1-1 1 0 0,1 1 0 0 0,0-1 0 0 0,-1 0-1 0 0,1 1 1 0 0,0-1 0 0 0,-1 0-1 0 0,1 1 1 0 0,0-1 0 0 0,-1 0-1 0 0,1 0 1 0 0,1 0 0 0 0,3 1 102 0 0,1 0 0 0 0,0 0 0 0 0,9-1 0 0 0,-5 0-50 0 0,-1 1-45 0 0,0 0 1 0 0,-1 0 0 0 0,1 1-1 0 0,0 0 1 0 0,-1 1 0 0 0,1 0-1 0 0,-1 0 1 0 0,0 1 0 0 0,0 0-1 0 0,0 0 1 0 0,-1 1 0 0 0,1 0-1 0 0,-1 0 1 0 0,0 1 0 0 0,6 6-1 0 0,-10-9 117 0 0,0 1-1 0 0,-1-1 1 0 0,1 1-1 0 0,-1 0 1 0 0,0 0-1 0 0,3 5 0 0 0,-4-7-49 0 0,-1 0-1 0 0,1 0 0 0 0,-1-1 0 0 0,0 1 0 0 0,0 0 0 0 0,1 0 1 0 0,-1 0-1 0 0,0-1 0 0 0,0 1 0 0 0,-1 0 0 0 0,1 0 0 0 0,0 0 0 0 0,-1-1 1 0 0,1 1-1 0 0,-1 0 0 0 0,1 0 0 0 0,-1-1 0 0 0,-1 3 0 0 0,-1 0 6 0 0,0 0-1 0 0,0-1 1 0 0,0 1 0 0 0,0-1-1 0 0,-1 0 1 0 0,0 0-1 0 0,1 0 1 0 0,-1 0-1 0 0,0-1 1 0 0,0 0 0 0 0,-1 0-1 0 0,1 0 1 0 0,0 0-1 0 0,-1 0 1 0 0,-4 0-1 0 0,4 0-278 0 0,-1-1-1 0 0,1 0 0 0 0,-1 0 1 0 0,1 0-1 0 0,-1-1 0 0 0,0 0 1 0 0,1 0-1 0 0,-1 0 0 0 0,1-1 1 0 0,-1 0-1 0 0,1 0 0 0 0,-9-3 1 0 0,13 4-75 0 0,0 0 1 0 0,0-1 0 0 0,-1 1 0 0 0,1-1-1 0 0,0 1 1 0 0,0-1 0 0 0,0 0-1 0 0,0 1 1 0 0,1-1 0 0 0,-1 0-1 0 0,0 0 1 0 0,0 1 0 0 0,0-1-1 0 0,0 0 1 0 0,1 0 0 0 0,-1 0-1 0 0,1 0 1 0 0,-1 0 0 0 0,0 0-1 0 0,1 0 1 0 0,0 0 0 0 0,-1 0 0 0 0,1-1-1 0 0,0 1 1 0 0,-1-1 0 0 0,1-3-2772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4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13 130 2184 0 0,'-1'1'239'0'0,"1"0"-1"0"0,0 0 1 0 0,0 0-1 0 0,0-1 0 0 0,0 1 1 0 0,-1 0-1 0 0,1 0 0 0 0,0 0 1 0 0,1 0-1 0 0,-1 0 0 0 0,0 0 1 0 0,0-1-1 0 0,0 1 0 0 0,0 0 1 0 0,1 0-1 0 0,-1 0 0 0 0,0 0 1 0 0,1-1-1 0 0,-1 1 1 0 0,1 0-1 0 0,-1 0 0 0 0,1-1 1 0 0,-1 1-1 0 0,1 0 0 0 0,-1-1 1 0 0,1 1-1 0 0,0-1 0 0 0,0 2 1 0 0,4 1 72 0 0,-1 1 0 0 0,11 6 0 0 0,-10-7 64 0 0,52 27 880 0 0,-42-23-991 0 0,-1 1-1 0 0,0 0 1 0 0,0 0-1 0 0,15 14 0 0 0,-28-22-200 0 0,0 1 0 0 0,0 0 0 0 0,0 0 0 0 0,0 0 0 0 0,-1 0 0 0 0,1 0 0 0 0,0 0 0 0 0,0 0 0 0 0,-1 0 0 0 0,1 0 0 0 0,-1 0 0 0 0,1 0-1 0 0,-1 0 1 0 0,1 0 0 0 0,-1 0 0 0 0,0 0 0 0 0,0 1 0 0 0,1-1 0 0 0,-1 0 0 0 0,0 0 0 0 0,0 2 0 0 0,-1-2-4 0 0,1 0 1 0 0,0 0-1 0 0,-1 0 1 0 0,1 0-1 0 0,-1 0 1 0 0,1 0-1 0 0,-1 0 1 0 0,0-1-1 0 0,1 1 1 0 0,-1 0-1 0 0,0 0 1 0 0,0 0-1 0 0,1-1 0 0 0,-1 1 1 0 0,0 0-1 0 0,0-1 1 0 0,0 1-1 0 0,0-1 1 0 0,0 1-1 0 0,0-1 1 0 0,0 0-1 0 0,0 1 1 0 0,0-1-1 0 0,-1 0 1 0 0,-6 2 12 0 0,1 0 1 0 0,-1-1-1 0 0,1-1 1 0 0,-1 1-1 0 0,1-1 1 0 0,-1 0-1 0 0,1-1 1 0 0,-9-1-1 0 0,11 1-35 0 0,1 0 0 0 0,-1 0-1 0 0,0 0 1 0 0,1-1-1 0 0,-1 0 1 0 0,1 0-1 0 0,0 0 1 0 0,0 0-1 0 0,0-1 1 0 0,0 1-1 0 0,0-1 1 0 0,0 0-1 0 0,-6-7 1 0 0,9 9-41 0 0,1 0 0 0 0,-1 0-1 0 0,0 0 1 0 0,1 0 0 0 0,-1 0 0 0 0,1 0 0 0 0,-1 0-1 0 0,1 0 1 0 0,-1 0 0 0 0,1-1 0 0 0,0 1 0 0 0,0 0-1 0 0,-1 0 1 0 0,1 0 0 0 0,0-1 0 0 0,0 1 0 0 0,0 0-1 0 0,0 0 1 0 0,1 0 0 0 0,-1-1 0 0 0,0 1 0 0 0,0 0-1 0 0,1 0 1 0 0,-1 0 0 0 0,1 0 0 0 0,-1-1 0 0 0,2 0-1 0 0,1-3-67 0 0,0 0 0 0 0,1 1 0 0 0,0-1 0 0 0,7-6 0 0 0,3-3 54 0 0,-3 2 63 0 0,20-17 0 0 0,-21 21 37 0 0,0-1 0 0 0,-1 0-1 0 0,12-15 1 0 0,-20 22 14 0 0,0 1 0 0 0,0-1 0 0 0,0 0-1 0 0,0 0 1 0 0,0 0 0 0 0,0 0 0 0 0,0 1-1 0 0,0-1 1 0 0,-1-1 0 0 0,1 1 0 0 0,-1 0-1 0 0,0 0 1 0 0,1 0 0 0 0,-1 0 0 0 0,0 0-1 0 0,0 0 1 0 0,0 0 0 0 0,-1 0 0 0 0,1-1-1 0 0,0 1 1 0 0,-1 0 0 0 0,1 0 0 0 0,-2-3-1 0 0,0 2 6 0 0,0 0 0 0 0,0 0-1 0 0,0 0 1 0 0,-1 1 0 0 0,1-1-1 0 0,0 1 1 0 0,-1-1 0 0 0,0 1-1 0 0,0 0 1 0 0,0 0 0 0 0,0 0-1 0 0,0 0 1 0 0,-4-2 0 0 0,2 2-214 0 0,1 0 1 0 0,-1 1 0 0 0,0-1-1 0 0,0 1 1 0 0,0 0 0 0 0,0 0-1 0 0,0 1 1 0 0,0-1 0 0 0,0 1-1 0 0,0 0 1 0 0,0 1-1 0 0,0-1 1 0 0,0 1 0 0 0,0 0-1 0 0,0 0 1 0 0,1 0 0 0 0,-1 1-1 0 0,0 0 1 0 0,1 0 0 0 0,-1 0-1 0 0,1 0 1 0 0,-1 1 0 0 0,-6 5-1 0 0,10-7-197 0 0,-1 0 0 0 0,1 1 0 0 0,-1-1 0 0 0,1 1 0 0 0,0-1 0 0 0,0 1 0 0 0,-2 2 0 0 0,2-3-191 0 0,1 1 1 0 0,-1-1-1 0 0,1 0 0 0 0,-1 1 0 0 0,1-1 0 0 0,0 1 1 0 0,-1-1-1 0 0,1 1 0 0 0,0-1 0 0 0,0 1 0 0 0,0-1 1 0 0,0 1-1 0 0,0-1 0 0 0,1 0 0 0 0,-1 1 0 0 0,0-1 1 0 0,1 2-1 0 0,3 6 11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35 5049 0 0,'0'0'3006'0'0,"0"1"-2879"0"0,-1-1-1 0 0,0 1 0 0 0,1 0 1 0 0,-1-1-1 0 0,1 1 1 0 0,-1-1-1 0 0,1 1 1 0 0,-1 0-1 0 0,1-1 1 0 0,-1 2-1 0 0,4 41 845 0 0,-3-29-850 0 0,2-1 1 0 0,0 1-1 0 0,5 18 0 0 0,1 3 45 0 0,8 44 230 0 0,6 33 193 0 0,-21-103-464 0 0,0-4-32 0 0,-1 1 0 0 0,1 0 0 0 0,0-1 0 0 0,1 1 0 0 0,4 10 0 0 0,-9-25 1914 0 0,-2-15-1658 0 0,2 5-271 0 0,-19-110-151 0 0,9 40 22 0 0,9 58 52 0 0,0-34 1 0 0,3 37 7 0 0,-4 7 56 0 0,4 18-30 0 0,0 0 0 0 0,0 0 0 0 0,1 0 0 0 0,-1 0 0 0 0,0-5 0 0 0,2 14-322 0 0,1 1 1 0 0,-1-1 0 0 0,1 0 0 0 0,3 7-1 0 0,4 12 253 0 0,24 70 54 0 0,-28-83 45 0 0,0-1 0 0 0,1 0 0 0 0,1 0 0 0 0,-1-1 1 0 0,2 0-1 0 0,8 10 0 0 0,-14-18-30 0 0,0 0 0 0 0,0 0 0 0 0,0 0 1 0 0,0-1-1 0 0,1 1 0 0 0,-1-1 0 0 0,0 1 0 0 0,1-1 0 0 0,-1 0 0 0 0,0 0 0 0 0,1 0 1 0 0,-1 0-1 0 0,1-1 0 0 0,0 1 0 0 0,-1-1 0 0 0,1 1 0 0 0,0-1 0 0 0,-1 0 1 0 0,1 0-1 0 0,0 0 0 0 0,-1-1 0 0 0,1 1 0 0 0,0 0 0 0 0,-1-1 0 0 0,1 0 0 0 0,-1 0 1 0 0,1 0-1 0 0,-1 0 0 0 0,1 0 0 0 0,-1 0 0 0 0,0 0 0 0 0,0-1 0 0 0,1 1 0 0 0,-1-1 1 0 0,0 0-1 0 0,0 0 0 0 0,0 1 0 0 0,-1-1 0 0 0,1 0 0 0 0,2-4 0 0 0,2-4 42 0 0,0 0-1 0 0,0 0 0 0 0,-1-1 1 0 0,-1 0-1 0 0,0 0 0 0 0,5-21 1 0 0,-7 23-18 0 0,-1 1 1 0 0,0 0 0 0 0,0-1-1 0 0,-1 1 1 0 0,0-1 0 0 0,-1 1-1 0 0,0 0 1 0 0,0-1 0 0 0,-1 1 0 0 0,-3-11-1 0 0,5 18-63 0 0,0 0 0 0 0,-1 1 0 0 0,1-1-1 0 0,0 0 1 0 0,-1 0 0 0 0,1 0-1 0 0,-1 0 1 0 0,1 0 0 0 0,-1 1 0 0 0,1-1-1 0 0,-1 0 1 0 0,0 1 0 0 0,1-1 0 0 0,-1 0-1 0 0,0 1 1 0 0,0-1 0 0 0,0 0 0 0 0,0 1-8 0 0,1 0-1 0 0,0 0 1 0 0,0 0 0 0 0,0 0 0 0 0,0 0 0 0 0,-1 0 0 0 0,1 0-1 0 0,0 0 1 0 0,0 0 0 0 0,0 0 0 0 0,0 0 0 0 0,-1 0 0 0 0,1 0-1 0 0,0 0 1 0 0,0 0 0 0 0,0 0 0 0 0,0 0 0 0 0,-1 0 0 0 0,1 1-1 0 0,0-1 1 0 0,0 0 0 0 0,0 0 0 0 0,0 0 0 0 0,0 0 0 0 0,0 0-1 0 0,-1 0 1 0 0,1 0 0 0 0,0 1 0 0 0,0-1 0 0 0,0 0 0 0 0,-2 11-288 0 0,3 11 165 0 0,1-1 1 0 0,8 31-1 0 0,-4-17-60 0 0,1 7 0 0 0,-2-9 111 0 0,1 0 1 0 0,1 0-1 0 0,18 47 1 0 0,-12-56-602 0 0,-12-22 428 0 0,0-1-1 0 0,0 0 1 0 0,0 1-1 0 0,0-1 1 0 0,0 0-1 0 0,0 0 1 0 0,0 0-1 0 0,1 0 1 0 0,-1 0 0 0 0,0 0-1 0 0,1 0 1 0 0,-1-1-1 0 0,1 1 1 0 0,2 1-1 0 0,2-2-1646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4609 0 0,'1'10'1234'0'0,"0"1"0"0"0,1-1 1 0 0,5 18-1 0 0,-4-19-973 0 0,1 1 0 0 0,0-1 0 0 0,0 0 0 0 0,1-1 0 0 0,0 1 0 0 0,1-1 0 0 0,7 9 0 0 0,-11-15-180 0 0,1 1 0 0 0,-1-1 0 0 0,1 0 0 0 0,0 0 0 0 0,-1 0 0 0 0,1 0 0 0 0,0-1 0 0 0,0 1 0 0 0,0-1 0 0 0,1 1 0 0 0,-1-1 0 0 0,0 0 0 0 0,0 0 0 0 0,1-1 0 0 0,-1 1 0 0 0,0-1 0 0 0,1 0 0 0 0,-1 0 0 0 0,1 0 0 0 0,-1 0 0 0 0,0 0 0 0 0,1-1 0 0 0,-1 1 0 0 0,6-3 0 0 0,-4 2 78 0 0,0-1 0 0 0,0 0 1 0 0,0 0-1 0 0,0-1 0 0 0,-1 1 1 0 0,1-1-1 0 0,-1 0 0 0 0,0 0 0 0 0,0 0 1 0 0,0-1-1 0 0,0 0 0 0 0,-1 1 1 0 0,0-1-1 0 0,1-1 0 0 0,3-6 0 0 0,-5 7-74 0 0,0-1 0 0 0,0 1-1 0 0,-1-1 1 0 0,0 0 0 0 0,1 1-1 0 0,-2-1 1 0 0,1 0-1 0 0,0 0 1 0 0,-1 0 0 0 0,0 0-1 0 0,0 0 1 0 0,-1 0-1 0 0,1 1 1 0 0,-1-1 0 0 0,0 0-1 0 0,-1 0 1 0 0,1 0 0 0 0,-1 1-1 0 0,1-1 1 0 0,-2 1-1 0 0,1 0 1 0 0,0-1 0 0 0,-1 1-1 0 0,0 0 1 0 0,0 0-1 0 0,0 0 1 0 0,0 1 0 0 0,-4-4-1 0 0,6 6-79 0 0,-8-8 63 0 0,-2 0 1 0 0,1 1 0 0 0,-1 0 0 0 0,-15-9-1 0 0,23 15-108 0 0,0 1-1 0 0,0 0 0 0 0,0-1 0 0 0,-1 1 0 0 0,1 0 0 0 0,0 0 1 0 0,0 1-1 0 0,-1-1 0 0 0,1 1 0 0 0,0 0 0 0 0,-1-1 0 0 0,1 1 0 0 0,-1 1 1 0 0,1-1-1 0 0,0 1 0 0 0,-1-1 0 0 0,1 1 0 0 0,0 0 0 0 0,0 0 1 0 0,0 0-1 0 0,-1 0 0 0 0,1 1 0 0 0,-3 1 0 0 0,4-1-18 0 0,0 0-1 0 0,-1-1 0 0 0,1 1 1 0 0,0 0-1 0 0,0 0 0 0 0,0 1 1 0 0,0-1-1 0 0,0 0 0 0 0,0 1 1 0 0,1-1-1 0 0,-1 1 0 0 0,1-1 1 0 0,0 1-1 0 0,0 0 1 0 0,0 0-1 0 0,0-1 0 0 0,0 1 1 0 0,0 0-1 0 0,1 0 0 0 0,-1 5 1 0 0,1-1-8 0 0,0 0-1 0 0,1-1 1 0 0,0 1 0 0 0,0 0 0 0 0,0-1 0 0 0,1 1 0 0 0,5 11-1 0 0,-4-8 47 0 0,1-1 1 0 0,0 1 1 0 0,0-1-1 0 0,1 1 1 0 0,7 9-1 0 0,-10-16 27 0 0,0-1 0 0 0,0 1-1 0 0,0-1 1 0 0,1 0 0 0 0,-1 0 0 0 0,1 0 0 0 0,0 0-1 0 0,-1 0 1 0 0,1 0 0 0 0,0-1 0 0 0,0 1-1 0 0,0-1 1 0 0,0 0 0 0 0,1 0 0 0 0,-1 0 0 0 0,0 0-1 0 0,4 0 1 0 0,-2 0 28 0 0,0-1-1 0 0,0 0 0 0 0,0 0 1 0 0,0 0-1 0 0,0-1 0 0 0,0 0 1 0 0,0 0-1 0 0,-1 0 0 0 0,1 0 1 0 0,0-1-1 0 0,0 0 1 0 0,-1 0-1 0 0,0 0 0 0 0,7-4 1 0 0,-5 1-52 0 0,1 0 1 0 0,-1 0-1 0 0,0 0 1 0 0,-1-1 0 0 0,1 0-1 0 0,-1 0 1 0 0,0 0 0 0 0,5-9-1 0 0,-8 9-7 0 0,1 0 0 0 0,-1 0 0 0 0,0 0 0 0 0,-1-1 0 0 0,1 1 0 0 0,-1 0 0 0 0,-1-1 0 0 0,1 1 0 0 0,-1-1 0 0 0,0 1 0 0 0,0 0 0 0 0,-1-1 0 0 0,0 1 0 0 0,-3-12 0 0 0,-2 6-301 0 0,5 12 21 0 0,1 0 293 0 0,0 0 0 0 0,0 0 0 0 0,0 0 0 0 0,0 0 0 0 0,-1 0 0 0 0,1 0 0 0 0,0 0 0 0 0,0 0 0 0 0,0 0 0 0 0,0 0 0 0 0,0 1 0 0 0,-1-1 0 0 0,1 0 0 0 0,0 0 1 0 0,0 0-1 0 0,0 0 0 0 0,0 0 0 0 0,0 1 0 0 0,0-1 0 0 0,0 0 0 0 0,-1 0 0 0 0,1 0 0 0 0,0 1 0 0 0,2 10-19 0 0,0 0 0 0 0,1-1 0 0 0,0 1 0 0 0,9 20 0 0 0,-5-15 9 0 0,-2-3 21 0 0,20 46 0 0 0,-22-54 0 0 0,0 0 0 0 0,0 0 1 0 0,0 0-1 0 0,0-1 0 0 0,1 1 1 0 0,0-1-1 0 0,0 0 1 0 0,9 7-1 0 0,-12-10-35 0 0,1 0 1 0 0,0 0-1 0 0,-1 0 0 0 0,1-1 1 0 0,0 1-1 0 0,-1 0 1 0 0,1-1-1 0 0,0 1 0 0 0,0-1 1 0 0,0 0-1 0 0,-1 0 1 0 0,1 0-1 0 0,0 1 0 0 0,0-2 1 0 0,0 1-1 0 0,0 0 0 0 0,-1 0 1 0 0,1-1-1 0 0,0 1 1 0 0,0 0-1 0 0,0-1 0 0 0,-1 0 1 0 0,1 1-1 0 0,0-1 1 0 0,-1 0-1 0 0,1 0 0 0 0,1-2 1 0 0,2 0-681 0 0,-1-1 0 0 0,1 0 1 0 0,-1 0-1 0 0,0 0 0 0 0,0-1 1 0 0,-1 0-1 0 0,5-6 0 0 0,1-4-819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7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3 249 4209 0 0,'-2'25'4499'0'0,"2"-8"-3084"0"0,5 27-1 0 0,-2-25-1067 0 0,0-1 0 0 0,1 1-1 0 0,1-1 1 0 0,11 27 0 0 0,-15-42-254 0 0,1 0 0 0 0,0 1-1 0 0,0-1 1 0 0,0-1 0 0 0,0 1 0 0 0,1 0 0 0 0,-1-1 0 0 0,1 1 0 0 0,0-1 0 0 0,-1 1 0 0 0,1-1-1 0 0,0 0 1 0 0,0 0 0 0 0,6 2 0 0 0,-7-3-63 0 0,0-1 0 0 0,0 1 0 0 0,0-1 0 0 0,0 1 0 0 0,-1-1 0 0 0,1 0 1 0 0,0 0-1 0 0,0 0 0 0 0,0 0 0 0 0,0 0 0 0 0,0 0 0 0 0,0 0 0 0 0,0-1 0 0 0,0 1 0 0 0,0-1 0 0 0,-1 1 0 0 0,1-1 0 0 0,0 0 0 0 0,0 0 0 0 0,-1 1 0 0 0,1-1 0 0 0,0-1 1 0 0,-1 1-1 0 0,1 0 0 0 0,-1 0 0 0 0,0 0 0 0 0,1-1 0 0 0,-1 1 0 0 0,1-2 0 0 0,3-3-140 0 0,-1-1 0 0 0,-1 1 0 0 0,1 0 0 0 0,-1-1 0 0 0,0 0 0 0 0,-1 0 0 0 0,0 0 0 0 0,0 0 0 0 0,0 0 0 0 0,-1 0 0 0 0,1-8 0 0 0,-1 3 63 0 0,-1 1 1 0 0,0-1-1 0 0,-1 0 0 0 0,0 1 0 0 0,-1-1 1 0 0,-3-13-1 0 0,4 25 47 0 0,1-1 0 0 0,0 0 0 0 0,0 0-1 0 0,0 1 1 0 0,-1-1 0 0 0,1 0 0 0 0,0 1 0 0 0,0-1 0 0 0,-1 1 0 0 0,1-1-1 0 0,-1 0 1 0 0,1 1 0 0 0,-1-1 0 0 0,0 0 0 0 0,-1 3-77 0 0,1 5-28 0 0,1 3 179 0 0,1 0 1 0 0,0 0-1 0 0,1 0 0 0 0,0 0 1 0 0,7 19-1 0 0,24 45 370 0 0,-27-63-422 0 0,-5-7 31 0 0,1-1 0 0 0,0 0 0 0 0,0 1 0 0 0,0-1 0 0 0,0 0 0 0 0,1 0 0 0 0,-1-1 0 0 0,1 1 0 0 0,0 0 0 0 0,0-1 0 0 0,3 3 0 0 0,-4-4 2 0 0,-1 0 0 0 0,1-1 0 0 0,0 1 0 0 0,0 0 1 0 0,-1-1-1 0 0,1 1 0 0 0,0-1 0 0 0,0 0 0 0 0,0 0 0 0 0,0 1 0 0 0,0-1 0 0 0,-1 0 0 0 0,1-1 1 0 0,0 1-1 0 0,0 0 0 0 0,0 0 0 0 0,0-1 0 0 0,0 1 0 0 0,-1-1 0 0 0,1 0 0 0 0,0 1 1 0 0,0-1-1 0 0,-1 0 0 0 0,3-2 0 0 0,1 0-33 0 0,-1-1 0 0 0,1 1 0 0 0,-1-1-1 0 0,0 0 1 0 0,0-1 0 0 0,0 1 0 0 0,-1-1 0 0 0,1 0 0 0 0,3-8 0 0 0,0 0-137 0 0,-1 0 1 0 0,7-24 0 0 0,-9 23-127 0 0,-1-1-1 0 0,-1 1 1 0 0,0 0 0 0 0,-1-1-1 0 0,-1 1 1 0 0,-2-28 0 0 0,-21-87-1684 0 0,14 86 1497 0 0,-11-37 826 0 0,20 79-183 0 0,5 16-360 0 0,-4-9 197 0 0,72 290 935 0 0,-71-288-1054 0 0,15 75 1025 0 0,-14-70-677 0 0,1 0 0 0 0,0-1 0 0 0,1 0 0 0 0,9 16 0 0 0,-13-26-230 0 0,0-1-1 0 0,1 0 1 0 0,-1 1-1 0 0,0-1 1 0 0,1 0-1 0 0,-1 1 0 0 0,1-1 1 0 0,-1 0-1 0 0,1 0 1 0 0,-1 0-1 0 0,1-1 1 0 0,3 2-1 0 0,-5-2-29 0 0,0 0-1 0 0,0 0 1 0 0,0 0-1 0 0,0 0 0 0 0,0 0 1 0 0,0 0-1 0 0,0 0 1 0 0,0 0-1 0 0,0 0 1 0 0,1 0-1 0 0,-1 0 0 0 0,0 0 1 0 0,0 0-1 0 0,0 0 1 0 0,0 0-1 0 0,0 0 1 0 0,0 0-1 0 0,0 0 205 0 0,1 0-205 0 0,-1 0 1 0 0,0 0-1 0 0,0 0 0 0 0,0 0 1 0 0,0 0-1 0 0,0 0 1 0 0,0 0-1 0 0,0 0 1 0 0,0-1-1 0 0,0 1 0 0 0,0 0 1 0 0,0 0-1 0 0,0 0 1 0 0,0 0-1 0 0,0 0 1 0 0,0 0-1 0 0,0 0 0 0 0,0 0 1 0 0,0 0-1 0 0,0 0 1 0 0,0 0-1 0 0,0 0 1 0 0,0 0-1 0 0,-2-7 381 0 0,-2-4-294 0 0,-11-10-505 0 0,-1 0 0 0 0,-1 0 0 0 0,-27-24 0 0 0,35 36 216 0 0,0 0 0 0 0,0-1-1 0 0,-8-12 1 0 0,14 17 145 0 0,0 0 0 0 0,0 0 0 0 0,0-1 1 0 0,1 1-1 0 0,-1-1 0 0 0,1 1 0 0 0,1-1 0 0 0,-1 0 0 0 0,0-6 0 0 0,2 11 12 0 0,0-1 0 0 0,0 1-1 0 0,0 0 1 0 0,0 0-1 0 0,0-1 1 0 0,1 1-1 0 0,-1 0 1 0 0,0 0 0 0 0,1 0-1 0 0,-1-1 1 0 0,1 1-1 0 0,0 0 1 0 0,-1 0-1 0 0,1 0 1 0 0,0 0 0 0 0,-1 0-1 0 0,1 0 1 0 0,0 0-1 0 0,0 0 1 0 0,0 1-1 0 0,0-1 1 0 0,0 0 0 0 0,0 0-1 0 0,0 1 1 0 0,0-1-1 0 0,0 1 1 0 0,0-1-1 0 0,0 1 1 0 0,1-1 0 0 0,0 0-1 0 0,6-1-27 0 0,0 0-1 0 0,-1 0 1 0 0,14-1-1 0 0,-13 2 9 0 0,6-1-106 0 0,48-8-5892 0 0,-50 8 4759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4633 0 0,'3'5'305'0'0,"0"-1"1"0"0,0 0-1 0 0,1 1 0 0 0,0-1 0 0 0,0-1 1 0 0,0 1-1 0 0,0-1 0 0 0,0 1 0 0 0,1-1 1 0 0,-1-1-1 0 0,1 1 0 0 0,0 0 0 0 0,0-1 1 0 0,0 0-1 0 0,7 2 0 0 0,-5-3-82 0 0,1 1 1 0 0,0-1-1 0 0,-1-1 0 0 0,1 0 1 0 0,0 0-1 0 0,0 0 0 0 0,-1-1 0 0 0,1 0 1 0 0,0 0-1 0 0,8-4 0 0 0,-10 4-42 0 0,-1-1 1 0 0,1 0-1 0 0,-1 0 0 0 0,0 0 0 0 0,0-1 0 0 0,0 0 1 0 0,0 0-1 0 0,-1 0 0 0 0,8-6 0 0 0,-11 7-41 0 0,1 0 0 0 0,0 0-1 0 0,-1 1 1 0 0,1-2 0 0 0,-1 1 0 0 0,0 0 0 0 0,0 0-1 0 0,0 0 1 0 0,0-1 0 0 0,0 1 0 0 0,0 0 0 0 0,-1-1-1 0 0,1 1 1 0 0,-1-1 0 0 0,0 1 0 0 0,1 0-1 0 0,-1-1 1 0 0,0 1 0 0 0,-1-1 0 0 0,1 1 0 0 0,0-1-1 0 0,-1 1 1 0 0,1-1 0 0 0,-2-2 0 0 0,-2-5 18 0 0,0 0 1 0 0,-1 0 0 0 0,0 0-1 0 0,0 1 1 0 0,-1 0 0 0 0,-1 0 0 0 0,0 1-1 0 0,0-1 1 0 0,0 1 0 0 0,-1 1-1 0 0,0-1 1 0 0,-13-8 0 0 0,17 14-262 0 0,1 0 1 0 0,-1 0-1 0 0,0 0 0 0 0,0 0 1 0 0,0 1-1 0 0,0-1 1 0 0,0 1-1 0 0,0 0 1 0 0,0 0-1 0 0,0 1 0 0 0,-1-1 1 0 0,1 1-1 0 0,0 0 1 0 0,-8 1-1 0 0,8-1-16 0 0,1 1-1 0 0,-1 0 1 0 0,1 0 0 0 0,-1 1 0 0 0,1-1-1 0 0,0 1 1 0 0,0-1 0 0 0,-1 1-1 0 0,1 0 1 0 0,0 0 0 0 0,1 1-1 0 0,-1-1 1 0 0,0 1 0 0 0,1-1 0 0 0,-1 1-1 0 0,1 0 1 0 0,-4 5 0 0 0,4-4-112 0 0,0 0 0 0 0,1-1 1 0 0,-1 1-1 0 0,1 0 0 0 0,-1 0 1 0 0,1 0-1 0 0,0 0 1 0 0,1 0-1 0 0,-1 1 0 0 0,1-1 1 0 0,0 8-1 0 0,0-6-639 0 0,1 0-1 0 0,0 0 1 0 0,0 0 0 0 0,1 0-1 0 0,-1 0 1 0 0,1 0 0 0 0,5 9 0 0 0,1-2 536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18 3217 0 0,'-7'1'4377'0'0,"7"0"-4273"0"0,-1 10 1066 0 0,6 13-671 0 0,43 128 1034 0 0,-45-145-1442 0 0,-1 0 1 0 0,1 0 0 0 0,0 0-1 0 0,7 10 1 0 0,-9-15-31 0 0,0-1-1 0 0,0 1 1 0 0,0 0 0 0 0,1-1 0 0 0,-1 1 0 0 0,0-1 0 0 0,1 1-1 0 0,-1-1 1 0 0,1 0 0 0 0,0 0 0 0 0,-1 0 0 0 0,1 0 0 0 0,0 0-1 0 0,0 0 1 0 0,0 0 0 0 0,0 0 0 0 0,0-1 0 0 0,0 1 0 0 0,0-1-1 0 0,0 1 1 0 0,3-1 0 0 0,-3 0 77 0 0,0-1 0 0 0,0 1-1 0 0,-1-1 1 0 0,1 1 0 0 0,0-1 0 0 0,-1 0 0 0 0,1 0-1 0 0,0 0 1 0 0,-1 0 0 0 0,1 0 0 0 0,-1 0 0 0 0,1 0-1 0 0,-1 0 1 0 0,0-1 0 0 0,0 1 0 0 0,1 0 0 0 0,-1-1-1 0 0,0 1 1 0 0,0-1 0 0 0,1-2 0 0 0,2-4 139 0 0,0-1 1 0 0,5-14 0 0 0,-8 21-205 0 0,1-6 72 0 0,0 0 1 0 0,0 0 0 0 0,0 0 0 0 0,-1 0-1 0 0,-1 0 1 0 0,1-9 0 0 0,-7-48 180 0 0,2 43-1027 0 0,1-26 0 0 0,3 46 476 0 0,0-6-1088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4:5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7 203 4001 0 0,'-1'2'363'0'0,"1"-1"1"0"0,0 1-1 0 0,0-1 1 0 0,-1 1-1 0 0,1-1 1 0 0,0 1-1 0 0,1-1 1 0 0,-1 1-1 0 0,0-1 1 0 0,0 1-1 0 0,1-1 1 0 0,-1 1-1 0 0,1-1 1 0 0,0 3-1 0 0,1-1-8 0 0,0 0 1 0 0,0 0-1 0 0,0 0 0 0 0,0 0 0 0 0,0-1 0 0 0,4 4 0 0 0,0-1-186 0 0,-1-1 0 0 0,1 1-1 0 0,0-1 1 0 0,0-1-1 0 0,13 7 1 0 0,-15-9-29 0 0,0 0 0 0 0,0 1 0 0 0,0-1 0 0 0,0-1 0 0 0,0 1 0 0 0,1-1 0 0 0,-1 1 0 0 0,0-1 0 0 0,0 0 0 0 0,1-1 0 0 0,-1 1 0 0 0,0-1 0 0 0,0 0 0 0 0,0 0 0 0 0,0 0 0 0 0,6-3 0 0 0,-4 1 58 0 0,0 0 0 0 0,0 0-1 0 0,-1-1 1 0 0,1 0 0 0 0,-1 0 0 0 0,0 0 0 0 0,0-1 0 0 0,-1 1 0 0 0,9-12 0 0 0,-12 14-108 0 0,0 0 0 0 0,0-1 0 0 0,0 1 0 0 0,0 0 0 0 0,0-1 0 0 0,0 1 0 0 0,-1-1 0 0 0,1 0 0 0 0,-1 1-1 0 0,0-1 1 0 0,1 1 0 0 0,-1-1 0 0 0,-1-3 0 0 0,0-6 398 0 0,-4-18-1 0 0,4 24-333 0 0,-2-6-20 0 0,0 0 0 0 0,-1 1 0 0 0,0-1 1 0 0,0 1-1 0 0,-1 0 0 0 0,-1 0 0 0 0,-10-15 1 0 0,14 23-150 0 0,-1-1 1 0 0,0 1-1 0 0,1 0 1 0 0,-1 0-1 0 0,-1 0 1 0 0,1 1-1 0 0,0-1 1 0 0,-1 1-1 0 0,1 0 1 0 0,-9-4-1 0 0,9 5-37 0 0,0 0-1 0 0,0 1 1 0 0,0-1-1 0 0,-1 1 1 0 0,1-1-1 0 0,0 1 1 0 0,0 0-1 0 0,-1 0 1 0 0,1 0-1 0 0,0 1 1 0 0,0-1-1 0 0,-1 1 1 0 0,1 0-1 0 0,0 0 1 0 0,-5 2-1 0 0,3-1 42 0 0,1 0-1 0 0,0 1 1 0 0,0-1-1 0 0,0 1 1 0 0,0 0-1 0 0,1 0 0 0 0,-1 0 1 0 0,1 0-1 0 0,0 1 1 0 0,0-1-1 0 0,0 1 1 0 0,0 0-1 0 0,1 0 1 0 0,-1 0-1 0 0,1 0 1 0 0,0 0-1 0 0,0 0 1 0 0,1 1-1 0 0,-1-1 1 0 0,1 1-1 0 0,-1 5 0 0 0,-1 9-41 0 0,2 0-1 0 0,-1 0 1 0 0,4 35-1 0 0,-1-40 50 0 0,-1-6 9 0 0,1-1-1 0 0,0 1 1 0 0,0-1-1 0 0,1 0 1 0 0,-1 1-1 0 0,2-1 1 0 0,-1 0-1 0 0,1 0 1 0 0,0 0-1 0 0,1-1 1 0 0,0 1-1 0 0,6 8 1 0 0,-9-14 25 0 0,1 1 1 0 0,-1-1-1 0 0,0 0 0 0 0,0 0 1 0 0,1 0-1 0 0,-1 0 1 0 0,1 0-1 0 0,-1 0 1 0 0,1 0-1 0 0,-1-1 0 0 0,1 1 1 0 0,0 0-1 0 0,-1-1 1 0 0,1 0-1 0 0,0 1 0 0 0,-1-1 1 0 0,3 0-1 0 0,-1 0 35 0 0,0 0 0 0 0,0 0 0 0 0,0-1 0 0 0,0 1 0 0 0,0-1 0 0 0,0 0 0 0 0,0 0 0 0 0,0 0 0 0 0,3-2 0 0 0,3-2 39 0 0,0-1 1 0 0,0 0-1 0 0,-1-1 0 0 0,12-11 1 0 0,-6 4-130 0 0,15-17 0 0 0,-25 25 27 0 0,0 1-1 0 0,0-2 1 0 0,0 1 0 0 0,-1 0-1 0 0,1-1 1 0 0,2-10-1 0 0,6-20-74 0 0,-12 36-3 0 0,6 11-774 0 0,-2 5 858 0 0,2 0-1 0 0,10 22 1 0 0,-13-32-158 0 0,-1-1 0 0 0,1 1 1 0 0,0-1-1 0 0,0 0 1 0 0,0 0-1 0 0,1 0 1 0 0,-1 0-1 0 0,1 0 1 0 0,0-1-1 0 0,0 0 0 0 0,8 5 1 0 0,-9-6-890 0 0,1-1 0 0 0,-1 0 0 0 0,0 0 0 0 0,1-1 0 0 0,4 2 0 0 0,0-1-966 0 0,0 0 1634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03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282 109 4297 0 0,'-4'-10'1887'0'0,"0"0"-406"0"0,0-1-1 0 0,-1 1 0 0 0,0 0 1 0 0,-1 0-1 0 0,-8-12 1 0 0,12 20-1379 0 0,0 0 1 0 0,0 0 0 0 0,0 0-1 0 0,-1 0 1 0 0,1 0 0 0 0,0 0-1 0 0,-1 1 1 0 0,1-1 0 0 0,-1 1-1 0 0,1-1 1 0 0,-1 1 0 0 0,0 0-1 0 0,0 0 1 0 0,1 1 0 0 0,-1-1-1 0 0,0 0 1 0 0,0 1-1 0 0,0 0 1 0 0,0-1 0 0 0,0 1-1 0 0,0 0 1 0 0,0 1 0 0 0,0-1-1 0 0,1 0 1 0 0,-7 3 0 0 0,2-1-173 0 0,0 1 0 0 0,0 0 0 0 0,0 0 0 0 0,0 1 0 0 0,0 0 0 0 0,0 0 0 0 0,1 1 0 0 0,0 0-1 0 0,0 0 1 0 0,0 0 0 0 0,1 1 0 0 0,0 0 0 0 0,-9 12 0 0 0,5-4-9 0 0,1-1-1 0 0,0 2 0 0 0,1-1 0 0 0,0 1 1 0 0,-7 27-1 0 0,9-21 77 0 0,1 1-1 0 0,1-1 1 0 0,1 1 0 0 0,1-1 0 0 0,0 1-1 0 0,5 31 1 0 0,-2-39 57 0 0,0 1 0 0 0,2-1 0 0 0,-1 0 0 0 0,12 26 0 0 0,-12-33-32 0 0,0 0 0 0 0,1-1 0 0 0,0 1-1 0 0,0-1 1 0 0,0 0 0 0 0,1 0 0 0 0,0 0 0 0 0,0-1 0 0 0,1 1 0 0 0,-1-1-1 0 0,9 5 1 0 0,-10-8 24 0 0,0 1-1 0 0,0-1 1 0 0,1 0 0 0 0,-1-1-1 0 0,1 1 1 0 0,-1-1-1 0 0,1 0 1 0 0,0 0 0 0 0,-1 0-1 0 0,1-1 1 0 0,7 1-1 0 0,-5-2 13 0 0,0 1-1 0 0,-1-1 1 0 0,1 0-1 0 0,-1-1 1 0 0,1 0-1 0 0,-1 0 1 0 0,11-5-1 0 0,-8 2 2 0 0,-1 0 0 0 0,1 0 0 0 0,-1 0 1 0 0,-1-1-1 0 0,1-1 0 0 0,-1 1 0 0 0,0-1 0 0 0,0 0 0 0 0,-1-1 0 0 0,0 1 0 0 0,7-13 1 0 0,-12 18-20 0 0,0 0 0 0 0,0 0 0 0 0,-1 0 0 0 0,1 0 0 0 0,0 0 0 0 0,-1 0 0 0 0,0 0 0 0 0,1 0 0 0 0,-1-3 0 0 0,0 5 64 0 0,-5 0-960 0 0,5 3 828 0 0,1-1 1 0 0,-1 1-1 0 0,1-1 1 0 0,0 1-1 0 0,0-1 1 0 0,0 0-1 0 0,0 1 1 0 0,0-1-1 0 0,0 0 1 0 0,0 0-1 0 0,1 0 1 0 0,-1 0-1 0 0,1 0 1 0 0,0 0-1 0 0,0 0 1 0 0,-1 0-1 0 0,1-1 1 0 0,0 1-1 0 0,0-1 1 0 0,1 1-1 0 0,-1-1 1 0 0,3 2-1 0 0,1 0 5 0 0,0-1 0 0 0,0 1 0 0 0,0-1 0 0 0,0 0 0 0 0,1 0 0 0 0,-1-1 0 0 0,12 2 0 0 0,-13-3 44 0 0,0 0 0 0 0,0 0-1 0 0,0-1 1 0 0,0 0 0 0 0,0 0-1 0 0,0 0 1 0 0,0 0-1 0 0,0-1 1 0 0,0 1 0 0 0,0-1-1 0 0,-1-1 1 0 0,1 1 0 0 0,-1-1-1 0 0,1 1 1 0 0,-1-1-1 0 0,0 0 1 0 0,0-1 0 0 0,4-4-1 0 0,-5 4 21 0 0,0 1-1 0 0,0-1 0 0 0,0 0 0 0 0,-1 0 1 0 0,0 0-1 0 0,0 0 0 0 0,0 0 0 0 0,0 0 1 0 0,-1 0-1 0 0,0-1 0 0 0,0 1 1 0 0,0-1-1 0 0,0 1 0 0 0,0-1 0 0 0,-1 1 1 0 0,0-1-1 0 0,0 1 0 0 0,0-1 0 0 0,-1 0 1 0 0,-1-7-1 0 0,0 4-29 0 0,-1 0 0 0 0,1 1 1 0 0,-1-1-1 0 0,0 1 0 0 0,-1 0 0 0 0,0-1 0 0 0,0 2 1 0 0,-1-1-1 0 0,0 0 0 0 0,0 1 0 0 0,0 0 1 0 0,-1 0-1 0 0,1 1 0 0 0,-2-1 0 0 0,1 1 0 0 0,0 1 1 0 0,-1-1-1 0 0,0 1 0 0 0,0 0 0 0 0,0 1 0 0 0,-8-4 1 0 0,11 6-59 0 0,1 1 0 0 0,0-1 0 0 0,0 0-1 0 0,-1 1 1 0 0,1-1 0 0 0,0 1 0 0 0,-1 0 0 0 0,1 0 0 0 0,0 1 0 0 0,0-1 0 0 0,-1 1 0 0 0,1-1 0 0 0,0 1 0 0 0,0 0 0 0 0,0 0 0 0 0,0 1 0 0 0,0-1 0 0 0,0 1 0 0 0,0-1 0 0 0,0 1 0 0 0,0 0 0 0 0,1 0-1 0 0,-1 0 1 0 0,1 0 0 0 0,-1 1 0 0 0,1-1 0 0 0,0 0 0 0 0,-2 4 0 0 0,0 0-6 0 0,0 0 0 0 0,0 0 0 0 0,0 1 1 0 0,1-1-1 0 0,0 1 0 0 0,1 0 0 0 0,-1-1 0 0 0,1 1 0 0 0,1 1 0 0 0,-1-1 0 0 0,0 13 1 0 0,2-9 0 0 0,1 0 1 0 0,0-1 0 0 0,0 1-1 0 0,1-1 1 0 0,0 1 0 0 0,1-1 0 0 0,0 0-1 0 0,1 0 1 0 0,6 13 0 0 0,-8-18 44 0 0,1 0 0 0 0,1 0 0 0 0,-1 0 1 0 0,1-1-1 0 0,0 1 0 0 0,0-1 0 0 0,0 0 0 0 0,5 4 1 0 0,-5-6 21 0 0,-1 1 1 0 0,1-1 0 0 0,-1 0 0 0 0,1 0 0 0 0,0-1 0 0 0,0 1-1 0 0,0-1 1 0 0,0 0 0 0 0,0 0 0 0 0,0 0 0 0 0,0-1 0 0 0,6 1 0 0 0,-6-1 21 0 0,0-1 1 0 0,0 1 0 0 0,0-1 0 0 0,0 0 0 0 0,0-1 0 0 0,-1 1-1 0 0,1 0 1 0 0,0-1 0 0 0,-1 0 0 0 0,1 0 0 0 0,-1 0 0 0 0,1 0 0 0 0,-1-1-1 0 0,0 1 1 0 0,0-1 0 0 0,4-5 0 0 0,1 0-41 0 0,-1-1-1 0 0,0 0 1 0 0,-1 0 0 0 0,10-18-1 0 0,-13 20 24 0 0,-1 1-1 0 0,1-1 0 0 0,-1 0 0 0 0,-1 1 0 0 0,1-1 0 0 0,0-12 1 0 0,-1 16-26 0 0,-1-1 1 0 0,0 1-1 0 0,0 0 1 0 0,0 0 0 0 0,-1 0-1 0 0,1 0 1 0 0,-1 0 0 0 0,1 0-1 0 0,-1 0 1 0 0,0 0-1 0 0,0 0 1 0 0,-1 0 0 0 0,1 0-1 0 0,0 0 1 0 0,-1 1-1 0 0,0-1 1 0 0,-2-2 0 0 0,4 5-18 0 0,0-1 0 0 0,0 1 0 0 0,0 0 0 0 0,-1 0 1 0 0,1 0-1 0 0,0-1 0 0 0,0 1 0 0 0,0 0 0 0 0,-1 0 0 0 0,1 0 1 0 0,0 0-1 0 0,0-1 0 0 0,0 1 0 0 0,-1 0 0 0 0,1 0 1 0 0,0 0-1 0 0,0 0 0 0 0,-1 0 0 0 0,1 0 0 0 0,0 0 0 0 0,0 0 1 0 0,-1 0-1 0 0,1 0 0 0 0,0 0 0 0 0,0 0 0 0 0,-1 0 1 0 0,1 0-1 0 0,0 0 0 0 0,0 0 0 0 0,-1 0 0 0 0,1 0 0 0 0,0 0 1 0 0,0 0-1 0 0,-1 0 0 0 0,1 0 0 0 0,0 1 0 0 0,-5 9-308 0 0,4 14 266 0 0,2-9 72 0 0,1 0-1 0 0,0 0 1 0 0,1 0-1 0 0,1 0 0 0 0,0-1 1 0 0,1 0-1 0 0,0 1 1 0 0,2-2-1 0 0,14 26 0 0 0,-20-37 24 0 0,2 1 0 0 0,-1 0 0 0 0,0-1 0 0 0,0 1 0 0 0,1-1 0 0 0,-1 0 0 0 0,1 0 0 0 0,0 0 0 0 0,0 0 0 0 0,3 2 0 0 0,-4-4 17 0 0,-1 1-1 0 0,0-1 0 0 0,1 1 0 0 0,-1-1 0 0 0,0 1 0 0 0,1-1 0 0 0,-1 0 0 0 0,0 0 0 0 0,1 0 0 0 0,-1 0 0 0 0,1 0 0 0 0,-1 0 1 0 0,0 0-1 0 0,1 0 0 0 0,-1-1 0 0 0,1 1 0 0 0,-1 0 0 0 0,0-1 0 0 0,0 1 0 0 0,1-1 0 0 0,-1 0 0 0 0,0 1 0 0 0,0-1 0 0 0,1 0 1 0 0,-1 0-1 0 0,0 0 0 0 0,1-1 0 0 0,5-5 28 0 0,0-1-1 0 0,-1 0 1 0 0,1-1 0 0 0,-2 0 0 0 0,8-13-1 0 0,-5 5-127 0 0,13-38-1 0 0,-15 33-161 0 0,-2 0-1 0 0,0 0 1 0 0,-1 0-1 0 0,0-26 1 0 0,-7-90-1205 0 0,3 125 1306 0 0,0 1-1 0 0,-1-1 1 0 0,0 0 0 0 0,-1 1 0 0 0,0 0-1 0 0,-9-21 1 0 0,12 33 203 0 0,-1 0-88 0 0,1 0 1 0 0,0 1-1 0 0,-1-1 0 0 0,1 0 0 0 0,0 1 1 0 0,-1-1-1 0 0,1 0 0 0 0,0 1 1 0 0,0-1-1 0 0,-1 0 0 0 0,1 1 0 0 0,0-1 1 0 0,0 0-1 0 0,0 1 0 0 0,0-1 0 0 0,-1 1 1 0 0,1-1-1 0 0,0 1 0 0 0,0-1 1 0 0,0 0-1 0 0,0 1 0 0 0,0 0 0 0 0,-1 14-49 0 0,1-12 51 0 0,2 34 92 0 0,1-1-1 0 0,10 49 1 0 0,-2-17-183 0 0,-6-15 63 0 0,-2-25 573 0 0,8 43-1 0 0,-10-67-428 0 0,0-1 0 0 0,1 1 0 0 0,-1 0 0 0 0,1-1 0 0 0,-1 1 0 0 0,1-1 0 0 0,0 1 0 0 0,1-1 0 0 0,3 5 0 0 0,-5-7-51 0 0,0 0 1 0 0,0 0-1 0 0,0-1 1 0 0,0 1-1 0 0,0 0 0 0 0,0-1 1 0 0,0 1-1 0 0,0-1 1 0 0,0 1-1 0 0,0-1 0 0 0,0 1 1 0 0,0-1-1 0 0,0 0 1 0 0,0 1-1 0 0,0-1 0 0 0,1 0 1 0 0,-1 0-1 0 0,0 0 1 0 0,0 0-1 0 0,0 0 0 0 0,0 0 1 0 0,1 0-1 0 0,-1 0 1 0 0,0-1-1 0 0,0 1 0 0 0,0 0 1 0 0,0-1-1 0 0,0 1 1 0 0,0-1-1 0 0,0 1 0 0 0,0-1 1 0 0,0 0-1 0 0,0 1 1 0 0,0-1-1 0 0,0 0 0 0 0,1-1 1 0 0,5-4-10 0 0,-1-1 0 0 0,1 0 1 0 0,-1 0-1 0 0,-1 0 0 0 0,1-1 1 0 0,-2 0-1 0 0,1 0 0 0 0,-1-1 1 0 0,0 1-1 0 0,0-1 0 0 0,-1 0 1 0 0,-1 0-1 0 0,1 0 0 0 0,0-10 1 0 0,2-15-241 0 0,-2 0 1 0 0,-2-50 0 0 0,-1 82 173 0 0,-1-108-1194 0 0,1 36 187 0 0,6 141 327 0 0,-3-40 537 0 0,9 106 155 0 0,8 59 58 0 0,-18-176 239 0 0,7 26 1 0 0,-8-38-254 0 0,1 1 0 0 0,-1-1 0 0 0,1 0-1 0 0,0 0 1 0 0,0 0 0 0 0,0 0 0 0 0,0-1 0 0 0,1 1 0 0 0,0 0-1 0 0,0-1 1 0 0,3 4 0 0 0,-5-7-25 0 0,-1 1-1 0 0,1-1 1 0 0,-1 1-1 0 0,1-1 1 0 0,-1 0-1 0 0,1 1 1 0 0,-1-1-1 0 0,1 1 1 0 0,0-1 0 0 0,-1 0-1 0 0,1 0 1 0 0,0 1-1 0 0,-1-1 1 0 0,1 0-1 0 0,0 0 1 0 0,0 0-1 0 0,-1 0 1 0 0,1 0-1 0 0,1 0 1 0 0,-2 0-1 0 0,1 0 1 0 0,-1 0-1 0 0,1-1 1 0 0,-1 1-1 0 0,0 0 1 0 0,1-1-1 0 0,-1 1 1 0 0,0 0-1 0 0,1-1 0 0 0,-1 1 1 0 0,0 0-1 0 0,1-1 1 0 0,-1 1-1 0 0,0 0 1 0 0,0-1-1 0 0,1 1 1 0 0,-1-1-1 0 0,0 1 1 0 0,0-1-1 0 0,0 1 1 0 0,1-1-1 0 0,-1-2-2 0 0,1 0 1 0 0,-1 1-1 0 0,0-1 1 0 0,0 0-1 0 0,0 1 0 0 0,0-1 1 0 0,0 0-1 0 0,-2-4 0 0 0,0 0-132 0 0,0 0 0 0 0,-1 0-1 0 0,0 0 1 0 0,-1 0-1 0 0,0 1 1 0 0,-6-10 0 0 0,-33-34-1166 0 0,28 34 859 0 0,-11-14-242 0 0,10 9 223 0 0,-2 2 0 0 0,0 0 0 0 0,-38-29-1 0 0,47 43 441 0 0,-9-9 162 0 0,32 13-406 0 0,15 3 223 0 0,14 1-456 0 0,66-3 0 0 0,-63-3-6807 0 0,-31 4 6778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1 160 0 0,'-14'5'8297'0'0,"4"2"-6179"0"0,7-3-1991 0 0,0-1 0 0 0,1 1 1 0 0,-5 7-1 0 0,7-11-91 0 0,-20 24 294 0 0,17-16-338 0 0,0 0-1 0 0,0-1 0 0 0,0 1 0 0 0,1 0 0 0 0,-1 9 0 0 0,-4 42-67 0 0,6-47 84 0 0,0 13-103 0 0,0 1 1 0 0,1-1-1 0 0,2 1 0 0 0,8 46 1 0 0,-5-36-2460 0 0,-5-29 1302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6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6409 0 0,'1'3'208'0'0,"1"0"0"0"0,-1 1 0 0 0,0-1 0 0 0,1-1 0 0 0,0 1-1 0 0,-1 0 1 0 0,1 0 0 0 0,0-1 0 0 0,1 1 0 0 0,-1-1 0 0 0,0 1 0 0 0,1-1-1 0 0,-1 0 1 0 0,1 0 0 0 0,0 0 0 0 0,0 0 0 0 0,0-1 0 0 0,0 1 0 0 0,0-1-1 0 0,0 0 1 0 0,0 0 0 0 0,0 0 0 0 0,0 0 0 0 0,0 0 0 0 0,1-1 0 0 0,-1 1-1 0 0,6-1 1 0 0,-3 0-68 0 0,0 1-1 0 0,0-2 1 0 0,0 1 0 0 0,0-1-1 0 0,-1 1 1 0 0,1-2 0 0 0,0 1-1 0 0,0-1 1 0 0,-1 1-1 0 0,1-2 1 0 0,9-4 0 0 0,-11 4-58 0 0,0 1 0 0 0,-1-1 1 0 0,1 0-1 0 0,-1 0 1 0 0,0 0-1 0 0,0 0 1 0 0,0-1-1 0 0,0 1 0 0 0,-1-1 1 0 0,1 0-1 0 0,-1 1 1 0 0,0-1-1 0 0,0 0 1 0 0,0-1-1 0 0,-1 1 0 0 0,2-5 1 0 0,-2 6-26 0 0,-1-1 1 0 0,1 1-1 0 0,-1-1 1 0 0,0 0 0 0 0,0 1-1 0 0,0-1 1 0 0,0 1-1 0 0,-1-1 1 0 0,0 1-1 0 0,1-1 1 0 0,-1 1-1 0 0,-1 0 1 0 0,-1-5-1 0 0,1 3-31 0 0,0 1 0 0 0,-1 0 0 0 0,1-1-1 0 0,-1 1 1 0 0,0 0 0 0 0,-1 1 0 0 0,1-1 0 0 0,-1 0 0 0 0,-4-3-1 0 0,5 5-42 0 0,0 0 1 0 0,0 0-1 0 0,-1 0 0 0 0,1 0 0 0 0,0 0 0 0 0,-1 1 0 0 0,1 0 0 0 0,-1 0 0 0 0,1 0 0 0 0,-1 0 0 0 0,1 0 0 0 0,-7 0 1 0 0,8 1-19 0 0,-1 0 0 0 0,0 1 0 0 0,0-1 0 0 0,0 1 0 0 0,1-1 0 0 0,-1 1 0 0 0,0 0 0 0 0,1 0 0 0 0,-1 0 0 0 0,1 0 0 0 0,-1 0 0 0 0,1 1 0 0 0,-1-1 0 0 0,1 1 0 0 0,0 0 1 0 0,0 0-1 0 0,-4 4 0 0 0,1-1 30 0 0,1 2 1 0 0,0-1 0 0 0,0 0 0 0 0,0 1-1 0 0,1 0 1 0 0,-1 0 0 0 0,2 0 0 0 0,-1 0-1 0 0,1 0 1 0 0,0 1 0 0 0,1-1-1 0 0,0 1 1 0 0,-1 10 0 0 0,2 1 12 0 0,0-1-1 0 0,1 0 1 0 0,1 1 0 0 0,6 25-1 0 0,-5-28 5 0 0,1-1-1 0 0,0 0 0 0 0,1 0 0 0 0,1 0 0 0 0,11 19 1 0 0,-14-29-25 0 0,-1-1 1 0 0,1 0-1 0 0,0 0 1 0 0,1-1 0 0 0,-1 1-1 0 0,1-1 1 0 0,0 1 0 0 0,0-1-1 0 0,4 3 1 0 0,-4-4-46 0 0,-1-1 1 0 0,1 1-1 0 0,-1-1 1 0 0,1 0-1 0 0,-1 1 0 0 0,1-2 1 0 0,0 1-1 0 0,-1 0 0 0 0,1-1 1 0 0,0 0-1 0 0,-1 0 1 0 0,1 0-1 0 0,6-1 0 0 0,-4 0-814 0 0,-1 0-1 0 0,0-1 0 0 0,0 1 0 0 0,8-5 0 0 0,10-3-4474 0 0,-7 5 4839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05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19 421 2633 0 0,'2'2'612'0'0,"1"1"0"0"0,-1-1 0 0 0,1 0 0 0 0,0 0 0 0 0,0 0 1 0 0,0 0-1 0 0,1-1 0 0 0,-1 1 0 0 0,0-1 0 0 0,0 0 0 0 0,1 0 1 0 0,4 1-1 0 0,-4-1-336 0 0,1-1 1 0 0,0 0-1 0 0,0 0 1 0 0,0 0-1 0 0,0 0 1 0 0,0-1-1 0 0,0 0 1 0 0,5-1-1 0 0,-1-1-111 0 0,1-1-1 0 0,-1 0 1 0 0,1 0 0 0 0,-1-1-1 0 0,0-1 1 0 0,-1 1-1 0 0,1-1 1 0 0,6-7-1 0 0,-11 9-61 0 0,0 0 0 0 0,0 0 0 0 0,0 0 0 0 0,-1 0 0 0 0,0-1 0 0 0,0 0 0 0 0,0 1 0 0 0,-1-1 0 0 0,0 0 0 0 0,0 0 0 0 0,0 0 0 0 0,0-1-1 0 0,-1 1 1 0 0,0 0 0 0 0,1-10 0 0 0,-1 11-57 0 0,-1 1-1 0 0,0-1 1 0 0,-1 1-1 0 0,1-1 1 0 0,-1 1-1 0 0,1-1 0 0 0,-1 1 1 0 0,0-1-1 0 0,0 1 1 0 0,0 0-1 0 0,-1-1 1 0 0,1 1-1 0 0,-1 0 1 0 0,0 0-1 0 0,0 0 1 0 0,0 0-1 0 0,0 0 0 0 0,-1 1 1 0 0,1-1-1 0 0,-1 1 1 0 0,1-1-1 0 0,-1 1 1 0 0,0 0-1 0 0,-6-4 1 0 0,4 4-100 0 0,1 0 0 0 0,-1 0 0 0 0,0 1 1 0 0,0-1-1 0 0,0 1 0 0 0,0 0 1 0 0,0 1-1 0 0,0-1 0 0 0,0 1 0 0 0,0 0 1 0 0,0 0-1 0 0,0 0 0 0 0,0 1 0 0 0,0 0 1 0 0,0 0-1 0 0,0 0 0 0 0,0 0 0 0 0,0 1 1 0 0,0 0-1 0 0,1 0 0 0 0,-7 4 0 0 0,5-3 15 0 0,0 1 0 0 0,0 0-1 0 0,0 1 1 0 0,0 0 0 0 0,1-1-1 0 0,0 2 1 0 0,0-1 0 0 0,0 1-1 0 0,1-1 1 0 0,0 1 0 0 0,0 0-1 0 0,0 1 1 0 0,1-1 0 0 0,-4 11-1 0 0,4-10 55 0 0,1 1-1 0 0,1 0 1 0 0,0 0 0 0 0,0 0-1 0 0,0-1 1 0 0,1 1-1 0 0,0 0 1 0 0,1 0-1 0 0,0 0 1 0 0,0 0-1 0 0,1 0 1 0 0,0-1 0 0 0,0 1-1 0 0,0-1 1 0 0,1 1-1 0 0,0-1 1 0 0,1 0-1 0 0,0 0 1 0 0,9 12-1 0 0,-10-14 8 0 0,2 0 0 0 0,-1 0-1 0 0,0 0 1 0 0,1 0-1 0 0,0-1 1 0 0,0 0 0 0 0,0 0-1 0 0,1 0 1 0 0,-1-1-1 0 0,1 0 1 0 0,0 0 0 0 0,0 0-1 0 0,0-1 1 0 0,0 0-1 0 0,1 0 1 0 0,-1 0-1 0 0,1-1 1 0 0,-1 0 0 0 0,1 0-1 0 0,-1-1 1 0 0,1 0-1 0 0,-1 0 1 0 0,1 0 0 0 0,7-2-1 0 0,-3 0-10 0 0,1-1 0 0 0,-2-1 0 0 0,1 1 0 0 0,0-2 0 0 0,-1 1 0 0 0,0-2 0 0 0,0 1 0 0 0,0-1 0 0 0,-1-1 0 0 0,1 0 0 0 0,12-13 0 0 0,-20 18-12 0 0,1-1-1 0 0,-1 1 1 0 0,-1-1 0 0 0,1 0-1 0 0,0 0 1 0 0,-1 0 0 0 0,3-6-1 0 0,-4 8-42 0 0,1-1 0 0 0,-1 0 0 0 0,1 0 0 0 0,-1 1 0 0 0,0-1 0 0 0,0 0 0 0 0,0 0 0 0 0,0 0 0 0 0,0 1 0 0 0,0-1 0 0 0,-1 0 0 0 0,1 0 0 0 0,0 1 0 0 0,-1-1 0 0 0,-1-3 0 0 0,2 5 10 0 0,0-1 0 0 0,0 1 0 0 0,0-1 0 0 0,-1 1-1 0 0,1 0 1 0 0,0-1 0 0 0,0 1 0 0 0,0 0 0 0 0,-1-1 0 0 0,1 1-1 0 0,0 0 1 0 0,0 0 0 0 0,-1-1 0 0 0,1 1 0 0 0,0 0 0 0 0,-1-1-1 0 0,1 1 1 0 0,0 0 0 0 0,-1 0 0 0 0,1 0 0 0 0,-1 0-1 0 0,1-1 1 0 0,0 1 0 0 0,-1 0 0 0 0,1 0 0 0 0,-1 0 0 0 0,1 0-1 0 0,0 0 1 0 0,-1 0 0 0 0,1 0 0 0 0,-1 0 0 0 0,1 0-1 0 0,0 0 1 0 0,-1 0 0 0 0,1 0 0 0 0,-1 0 0 0 0,1 0 0 0 0,0 1-1 0 0,-1-1 1 0 0,1 0 0 0 0,0 0 0 0 0,-1 0 0 0 0,1 1-1 0 0,-1-1 1 0 0,0 1 8 0 0,1-1-1 0 0,-1 1 1 0 0,0 0-1 0 0,1 0 0 0 0,-1-1 1 0 0,0 1-1 0 0,1 0 1 0 0,-1 0-1 0 0,1 0 1 0 0,-1 0-1 0 0,1-1 0 0 0,0 1 1 0 0,-1 0-1 0 0,1 0 1 0 0,0 0-1 0 0,0 0 1 0 0,-1 2-1 0 0,2 1 32 0 0,-1 0-1 0 0,1 0 1 0 0,0 0 0 0 0,0 0-1 0 0,0 0 1 0 0,1 0 0 0 0,0 0-1 0 0,-1 0 1 0 0,1 0 0 0 0,5 7-1 0 0,-2-5-7 0 0,0 0-1 0 0,0 0 1 0 0,0 0 0 0 0,1 0-1 0 0,5 4 1 0 0,-7-7 28 0 0,1-1 0 0 0,-1 1 0 0 0,0-1 0 0 0,1 0 0 0 0,-1 0 0 0 0,1 0 1 0 0,-1 0-1 0 0,1-1 0 0 0,0 0 0 0 0,0 0 0 0 0,0 0 0 0 0,-1-1 0 0 0,1 0 1 0 0,0 0-1 0 0,0 0 0 0 0,0 0 0 0 0,0-1 0 0 0,0 0 0 0 0,0 0 1 0 0,-1 0-1 0 0,1 0 0 0 0,0-1 0 0 0,-1 0 0 0 0,1 0 0 0 0,-1 0 0 0 0,0 0 1 0 0,0-1-1 0 0,1 0 0 0 0,-2 0 0 0 0,1 0 0 0 0,0 0 0 0 0,-1 0 0 0 0,1-1 1 0 0,-1 0-1 0 0,0 0 0 0 0,0 0 0 0 0,0 0 0 0 0,-1 0 0 0 0,0 0 0 0 0,3-6 1 0 0,-4 5 22 0 0,0 0 1 0 0,0 0 0 0 0,0 0 0 0 0,-1-1 0 0 0,1 1 0 0 0,-1 0 0 0 0,-1 0 0 0 0,1 0 0 0 0,-1 0 0 0 0,0 0 0 0 0,0-1 0 0 0,0 1 0 0 0,-1 1 0 0 0,1-1 0 0 0,-1 0 0 0 0,-4-7 0 0 0,1 3 39 0 0,-1-1 0 0 0,0 1 0 0 0,-1 0 1 0 0,0 0-1 0 0,0 0 0 0 0,-14-12 0 0 0,16 17-73 0 0,0 0 0 0 0,-1 0-1 0 0,1 0 1 0 0,-1 1 0 0 0,0 0-1 0 0,0 0 1 0 0,0 0 0 0 0,0 1 0 0 0,-1 0-1 0 0,-6-2 1 0 0,10 4-40 0 0,0-1 0 0 0,0 1-1 0 0,0 0 1 0 0,0 0 0 0 0,-1 0 0 0 0,1 0-1 0 0,0 0 1 0 0,0 1 0 0 0,0-1 0 0 0,0 1-1 0 0,0 0 1 0 0,0 0 0 0 0,0 0 0 0 0,0 1-1 0 0,0-1 1 0 0,0 0 0 0 0,1 1 0 0 0,-1 0-1 0 0,0 0 1 0 0,1 0 0 0 0,-1 0 0 0 0,-3 5-1 0 0,3-4-3 0 0,1 0-1 0 0,-1 0 1 0 0,1 1 0 0 0,0 0-1 0 0,0-1 1 0 0,0 1-1 0 0,0 0 1 0 0,1 0-1 0 0,-1 0 1 0 0,1 0-1 0 0,0 0 1 0 0,0 0 0 0 0,1 0-1 0 0,-1 1 1 0 0,1-1-1 0 0,0 5 1 0 0,1-1 0 0 0,0-1 1 0 0,1 1 0 0 0,0 0 0 0 0,0-1-1 0 0,1 1 1 0 0,0-1 0 0 0,7 13 0 0 0,-6-13 26 0 0,0 1 0 0 0,0-1 1 0 0,1-1-1 0 0,0 1 0 0 0,0-1 0 0 0,0 0 1 0 0,10 9-1 0 0,-12-13 25 0 0,-1 0 0 0 0,1-1-1 0 0,0 1 1 0 0,0-1 0 0 0,0 1 0 0 0,0-1-1 0 0,0 0 1 0 0,0 0 0 0 0,0 0 0 0 0,0 0-1 0 0,0-1 1 0 0,0 1 0 0 0,1-1-1 0 0,-1 0 1 0 0,0 0 0 0 0,0 0 0 0 0,1 0-1 0 0,-1-1 1 0 0,0 1 0 0 0,0-1 0 0 0,6-1-1 0 0,-3-1 17 0 0,-1 1 0 0 0,1-1 0 0 0,-1 0 0 0 0,0 0 0 0 0,0-1 0 0 0,0 1 0 0 0,0-1 0 0 0,0 0 0 0 0,-1-1 0 0 0,0 1 0 0 0,0-1 0 0 0,0 1 0 0 0,0-1 0 0 0,3-7 0 0 0,-1 2-24 0 0,-1-1-1 0 0,0 0 0 0 0,0-1 1 0 0,-1 1-1 0 0,-1-1 0 0 0,3-13 1 0 0,-2-6-132 0 0,-1 0 1 0 0,-3-54-1 0 0,-1 49 8 0 0,-7-92-427 0 0,8 126 520 0 0,0-1-20 0 0,0-1 1 0 0,-1 1 0 0 0,0-1-1 0 0,1 1 1 0 0,-1-1-1 0 0,-1 1 1 0 0,1 0 0 0 0,-3-7-1 0 0,3 11 15 0 0,1-1 0 0 0,-1 1 0 0 0,1-1 0 0 0,0 1 0 0 0,0-1 0 0 0,-1 1 0 0 0,1 0 0 0 0,0-1 0 0 0,0 1 0 0 0,0 0 0 0 0,-1-1 0 0 0,1 1 0 0 0,0 0 0 0 0,0-1 0 0 0,0 2 0 0 0,2 26 205 0 0,9 51 0 0 0,-3-27-164 0 0,15 143 139 0 0,-22-187-152 0 0,0 1-1 0 0,1-1 1 0 0,0 0 0 0 0,0 0-1 0 0,0 0 1 0 0,1 0 0 0 0,1-1-1 0 0,-1 1 1 0 0,1-1 0 0 0,0 0-1 0 0,6 8 1 0 0,-9-14-257 0 0,0 0 1 0 0,0 0-1 0 0,0 0 0 0 0,0-1 0 0 0,0 1 1 0 0,0 0-1 0 0,0 0 0 0 0,0-1 1 0 0,0 1-1 0 0,0-1 0 0 0,1 1 1 0 0,-1-1-1 0 0,0 0 0 0 0,0 1 0 0 0,1-1 1 0 0,1 0-1 0 0,3 1-1101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0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120 286 4025 0 0,'1'2'711'0'0,"0"0"0"0"0,-1-1 0 0 0,1 1 1 0 0,0 0-1 0 0,0 0 0 0 0,-1 0 0 0 0,1 0 0 0 0,-1 0 1 0 0,0 0-1 0 0,0 4 0 0 0,0-6-580 0 0,-1 1 1 0 0,0-1 0 0 0,0 0-1 0 0,0-1 1 0 0,1 1-1 0 0,-1 0 1 0 0,0 0 0 0 0,0 0-1 0 0,1 0 1 0 0,-1-1-1 0 0,0 1 1 0 0,0 0-1 0 0,1 0 1 0 0,-2-1 0 0 0,-7-7 407 0 0,-1 1 0 0 0,2-1 1 0 0,-1-1-1 0 0,1 0 0 0 0,0 0 1 0 0,-9-16-1 0 0,11 16-410 0 0,0 0 0 0 0,1 0 0 0 0,0-1 0 0 0,1 0 0 0 0,0 0 0 0 0,0 0 0 0 0,1-1-1 0 0,1 1 1 0 0,-3-17 0 0 0,5 22-140 0 0,0 0 0 0 0,0 0-1 0 0,0 0 1 0 0,0 0-1 0 0,1 0 1 0 0,0 0 0 0 0,0 0-1 0 0,0 0 1 0 0,4-9-1 0 0,-3 11-25 0 0,-1 0-1 0 0,1 0 0 0 0,1-1 0 0 0,-1 1 0 0 0,0 0 1 0 0,1 1-1 0 0,-1-1 0 0 0,1 0 0 0 0,0 1 0 0 0,0-1 0 0 0,0 1 1 0 0,0 0-1 0 0,0 0 0 0 0,6-2 0 0 0,-1 1-61 0 0,0 0 0 0 0,0 0 0 0 0,1 1-1 0 0,-1 0 1 0 0,1 0 0 0 0,-1 1 0 0 0,1 0 0 0 0,9 1 0 0 0,-11 0-564 0 0,0 0 1 0 0,0 1 0 0 0,0 0-1 0 0,-1 0 1 0 0,1 1 0 0 0,0 0 0 0 0,-1 0-1 0 0,1 0 1 0 0,-1 1 0 0 0,11 6-1 0 0,-7-2-1946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0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3697 0 0,'1'2'281'0'0,"1"1"0"0"0,0 0 0 0 0,0-1 0 0 0,1 0 0 0 0,-1 1 0 0 0,0-1 0 0 0,1 0 0 0 0,0 0 0 0 0,-1 0 0 0 0,1 0 0 0 0,0-1 0 0 0,0 1 0 0 0,0-1 0 0 0,0 0 0 0 0,0 1 0 0 0,0-2 0 0 0,0 1 0 0 0,0 0 0 0 0,0 0 0 0 0,1-1 0 0 0,-1 0 0 0 0,6 0-1 0 0,6 0 248 0 0,0-1 0 0 0,0 0 0 0 0,22-6 0 0 0,-32 6-332 0 0,7-2 110 0 0,0 0 0 0 0,0 0 0 0 0,-1-1 0 0 0,22-11 0 0 0,-29 13-227 0 0,0 0 0 0 0,0-1 0 0 0,-1 0 0 0 0,1 0 0 0 0,-1 0 0 0 0,1 0 0 0 0,3-5 0 0 0,-6 6-26 0 0,1 0-1 0 0,-1 0 1 0 0,0 0-1 0 0,0-1 1 0 0,0 1-1 0 0,0-1 1 0 0,0 1-1 0 0,0 0 1 0 0,0-1-1 0 0,-1 0 1 0 0,1 1 0 0 0,-1-1-1 0 0,0-4 1 0 0,0 2-1 0 0,-1-1 0 0 0,0 1 0 0 0,0-1 0 0 0,0 1 0 0 0,-1 0 0 0 0,0-1 0 0 0,0 1 0 0 0,0 0 0 0 0,-1 0 0 0 0,1 0 0 0 0,-1 1 1 0 0,-5-7-1 0 0,3 6-62 0 0,1-1 1 0 0,-1 1-1 0 0,0 0 1 0 0,0 1 0 0 0,-1-1-1 0 0,0 1 1 0 0,1 0-1 0 0,-1 0 1 0 0,-9-3-1 0 0,10 5-47 0 0,0 0 0 0 0,0 0-1 0 0,0 1 1 0 0,0 0 0 0 0,-1 0-1 0 0,1 0 1 0 0,0 1 0 0 0,-1 0-1 0 0,1 0 1 0 0,0 0 0 0 0,-1 0-1 0 0,1 1 1 0 0,0 0 0 0 0,0 0-1 0 0,-1 1 1 0 0,-8 3 0 0 0,10-3 36 0 0,0 0 0 0 0,0 0 0 0 0,0 1 0 0 0,0-1 0 0 0,0 1 1 0 0,1 0-1 0 0,-1 0 0 0 0,1 0 0 0 0,0 1 0 0 0,0-1 1 0 0,0 1-1 0 0,0 0 0 0 0,0 0 0 0 0,1 0 0 0 0,0 0 1 0 0,0 0-1 0 0,0 1 0 0 0,0-1 0 0 0,-1 7 0 0 0,1-2 50 0 0,0 0 0 0 0,1 0 0 0 0,0 0 0 0 0,1 0 0 0 0,-1 1 0 0 0,2-1 0 0 0,-1 0 0 0 0,3 11 0 0 0,-2-16-24 0 0,0 0 0 0 0,0-1 0 0 0,0 1 0 0 0,0 0 1 0 0,1-1-1 0 0,0 1 0 0 0,0-1 0 0 0,0 0 1 0 0,0 1-1 0 0,0-1 0 0 0,0 0 0 0 0,1 0 0 0 0,0-1 1 0 0,-1 1-1 0 0,1 0 0 0 0,0-1 0 0 0,0 0 0 0 0,1 1 1 0 0,-1-1-1 0 0,0 0 0 0 0,1-1 0 0 0,4 3 1 0 0,-3-3 10 0 0,0 0 1 0 0,0 0 0 0 0,1 0-1 0 0,-1-1 1 0 0,0 1 0 0 0,0-1-1 0 0,1-1 1 0 0,-1 1 0 0 0,0-1-1 0 0,0 0 1 0 0,0 0 0 0 0,0 0-1 0 0,1-1 1 0 0,-2 1 0 0 0,7-4-1 0 0,2-1-26 0 0,-1-1 0 0 0,-1 0 0 0 0,1 0 0 0 0,17-16 0 0 0,-26 20 0 0 0,0 1 0 0 0,-1-1 0 0 0,1-1 1 0 0,-1 1-1 0 0,1 0 0 0 0,-1-1 1 0 0,0 1-1 0 0,0-1 0 0 0,0 0 0 0 0,-1 1 1 0 0,0-1-1 0 0,2-5 0 0 0,-2 6 21 0 0,-1 0-1 0 0,1 0 1 0 0,-1 0 0 0 0,0 0-1 0 0,0 0 1 0 0,0 0-1 0 0,0 0 1 0 0,0-1-1 0 0,-1 1 1 0 0,1 0 0 0 0,-1 0-1 0 0,0 0 1 0 0,0 0-1 0 0,0 0 1 0 0,0 0-1 0 0,-2-3 1 0 0,3 6-17 0 0,0 0-1 0 0,0 0 1 0 0,-1-1 0 0 0,1 1 0 0 0,0 0-1 0 0,0 0 1 0 0,0-1 0 0 0,0 1 0 0 0,0 0-1 0 0,0 0 1 0 0,-1-1 0 0 0,1 1 0 0 0,0 0-1 0 0,0 0 1 0 0,0 0 0 0 0,-1 0 0 0 0,1-1-1 0 0,0 1 1 0 0,0 0 0 0 0,-1 0 0 0 0,1 0-1 0 0,0 0 1 0 0,0 0 0 0 0,-1 0 0 0 0,1 0-1 0 0,0-1 1 0 0,0 1 0 0 0,-1 0-1 0 0,1 0 1 0 0,0 0 0 0 0,0 0 0 0 0,-1 0-1 0 0,1 0 1 0 0,0 0 0 0 0,0 0 0 0 0,-1 1-1 0 0,1-1 1 0 0,0 0 0 0 0,0 0 0 0 0,-1 0-1 0 0,1 0 1 0 0,0 0 0 0 0,0 0 0 0 0,-1 0-1 0 0,1 1 1 0 0,0-1 0 0 0,0 0 0 0 0,0 0-1 0 0,-1 0 1 0 0,1 0 0 0 0,0 1 0 0 0,0-1-1 0 0,0 0 1 0 0,-1 0 0 0 0,1 0 0 0 0,0 1-1 0 0,0-1 1 0 0,0 0 0 0 0,0 0 0 0 0,0 1-1 0 0,0-1 1 0 0,0 0 0 0 0,0 1 0 0 0,-1 1-3 0 0,0 0 0 0 0,0 0 1 0 0,1 0-1 0 0,-1 1 1 0 0,1-1-1 0 0,-1 3 1 0 0,1 3 64 0 0,0-1 1 0 0,1 1 0 0 0,0-1-1 0 0,1 1 1 0 0,-1-1 0 0 0,1 0-1 0 0,1 0 1 0 0,-1 0 0 0 0,1 0-1 0 0,0 0 1 0 0,1 0-1 0 0,0-1 1 0 0,0 1 0 0 0,0-1-1 0 0,1 0 1 0 0,6 6 0 0 0,-9-10-118 0 0,0-1 1 0 0,0 0-1 0 0,0 1 1 0 0,0-1-1 0 0,0 0 1 0 0,0 0-1 0 0,1 0 1 0 0,-1-1 0 0 0,0 1-1 0 0,1-1 1 0 0,-1 1-1 0 0,1-1 1 0 0,-1 0-1 0 0,0 0 1 0 0,1 1-1 0 0,-1-2 1 0 0,1 1-1 0 0,-1 0 1 0 0,0-1-1 0 0,1 1 1 0 0,3-2-1 0 0,1 0-1150 0 0,0-1 0 0 0,-1 0-1 0 0,1 0 1 0 0,0-1-1 0 0,10-7 1 0 0,-8 4-442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0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65 402 4585 0 0,'1'1'254'0'0,"0"-1"-1"0"0,0 1 1 0 0,0 0-1 0 0,0 0 1 0 0,0-1-1 0 0,0 1 1 0 0,1-1-1 0 0,-1 1 1 0 0,0-1 0 0 0,0 1-1 0 0,0-1 1 0 0,1 0-1 0 0,-1 0 1 0 0,0 0-1 0 0,1 0 1 0 0,-1 1-1 0 0,0-2 1 0 0,0 1 0 0 0,1 0-1 0 0,-1 0 1 0 0,0 0-1 0 0,1 0 1 0 0,-1-1-1 0 0,0 1 1 0 0,0-1-1 0 0,0 1 1 0 0,1-1-1 0 0,0 0 1 0 0,5-3 108 0 0,0 0 0 0 0,0 0 0 0 0,7-6 1 0 0,-12 9-224 0 0,7-6 110 0 0,0-1 1 0 0,0 0-1 0 0,-1 0 1 0 0,0-1-1 0 0,0 0 1 0 0,7-11-1 0 0,-10 13-20 0 0,-1-1-1 0 0,0 0 1 0 0,0 1-1 0 0,0-2 1 0 0,-1 1-1 0 0,0 0 1 0 0,-1-1-1 0 0,3-16 1 0 0,-4 15-66 0 0,0-1-1 0 0,0 1 1 0 0,-2 0-1 0 0,1-1 1 0 0,-1 1-1 0 0,0 0 1 0 0,-1 0-1 0 0,-5-15 1 0 0,4 14-90 0 0,-1 1-1 0 0,-1 0 1 0 0,0 0 0 0 0,0 0-1 0 0,-1 1 1 0 0,-12-17 0 0 0,15 24-110 0 0,1-1 1 0 0,0 1-1 0 0,-1-1 0 0 0,1 1 1 0 0,-1 0-1 0 0,0 0 1 0 0,1 0-1 0 0,-1 0 1 0 0,0 1-1 0 0,0-1 0 0 0,-1 1 1 0 0,1-1-1 0 0,0 1 1 0 0,0 0-1 0 0,-1 1 1 0 0,1-1-1 0 0,0 0 0 0 0,-1 1 1 0 0,1 0-1 0 0,-1 0 1 0 0,1 0-1 0 0,0 0 1 0 0,-1 1-1 0 0,1-1 0 0 0,0 1 1 0 0,-5 1-1 0 0,4 0-15 0 0,-1-1 0 0 0,1 2 0 0 0,0-1 0 0 0,0 0 0 0 0,0 1 0 0 0,0 0-1 0 0,0 0 1 0 0,1 0 0 0 0,-1 0 0 0 0,1 1 0 0 0,0-1 0 0 0,0 1 0 0 0,-3 5 0 0 0,-1 2-38 0 0,1 0 0 0 0,0 1 1 0 0,-6 20-1 0 0,9-24 108 0 0,1 0 1 0 0,0 0-1 0 0,1 0 1 0 0,0 0-1 0 0,0 16 0 0 0,6 41 314 0 0,-2-38-174 0 0,-2-25-147 0 0,14 108 507 0 0,-12-99-469 0 0,-1-1 0 0 0,1 0 0 0 0,1 0 1 0 0,0 0-1 0 0,0-1 0 0 0,1 1 0 0 0,1-1 0 0 0,8 13 0 0 0,-10-18-16 0 0,-1 0 0 0 0,1-1-1 0 0,-1 1 1 0 0,1-1 0 0 0,0 0 0 0 0,1 0 0 0 0,-1-1-1 0 0,0 1 1 0 0,1-1 0 0 0,-1 0 0 0 0,1 0 0 0 0,0 0-1 0 0,0-1 1 0 0,0 1 0 0 0,0-1 0 0 0,0 0 0 0 0,9 0-1 0 0,-4-1-32 0 0,0-1-1 0 0,0 0 1 0 0,1 0-1 0 0,-1-1 0 0 0,0-1 1 0 0,-1 1-1 0 0,18-8 0 0 0,-21 8-65 0 0,-5 2-24 0 0,0 0 1 0 0,0-1 0 0 0,1 1 0 0 0,-1 0-1 0 0,0-1 1 0 0,1 1 0 0 0,-1-1 0 0 0,0 1-1 0 0,0-1 1 0 0,0 0 0 0 0,0 0 0 0 0,0 1-1 0 0,0-1 1 0 0,2-2 0 0 0,43 10-1210 0 0,-37-7 1302 0 0,0 0 1 0 0,0 0-1 0 0,0-1 0 0 0,0 0 1 0 0,0-1-1 0 0,0 0 0 0 0,9-4 1 0 0,-15 5 23 0 0,0 0 0 0 0,0 0 0 0 0,0-1-1 0 0,0 1 1 0 0,-1-1 0 0 0,1 0 0 0 0,0 0 0 0 0,-1 0 0 0 0,0 0 0 0 0,1-1 0 0 0,-1 1 0 0 0,0-1 0 0 0,0 1 0 0 0,0-1 0 0 0,0 0 0 0 0,-1 1 0 0 0,1-1 0 0 0,-1 0 0 0 0,0 0 0 0 0,1 0 0 0 0,-1-1 0 0 0,0-4 0 0 0,0 3 20 0 0,0-1 1 0 0,-1 0 0 0 0,1 1 0 0 0,-1-1 0 0 0,-1 1-1 0 0,1-1 1 0 0,-1 0 0 0 0,0 1 0 0 0,0-1-1 0 0,-1 1 1 0 0,0-1 0 0 0,-2-5 0 0 0,2 8-42 0 0,1 0 1 0 0,-1 0 0 0 0,0-1-1 0 0,-1 1 1 0 0,1 0-1 0 0,0 1 1 0 0,-1-1 0 0 0,0 0-1 0 0,1 1 1 0 0,-1-1 0 0 0,0 1-1 0 0,0 0 1 0 0,-1 0-1 0 0,1 0 1 0 0,0 0 0 0 0,-1 1-1 0 0,1 0 1 0 0,-1-1 0 0 0,-4 0-1 0 0,4 1-44 0 0,0 1 0 0 0,0-1-1 0 0,0 1 1 0 0,0 0 0 0 0,0 0 0 0 0,0 0-1 0 0,0 0 1 0 0,0 1 0 0 0,0 0-1 0 0,0 0 1 0 0,0 0 0 0 0,1 0 0 0 0,-1 0-1 0 0,0 1 1 0 0,1 0 0 0 0,-1 0 0 0 0,1 0-1 0 0,-1 0 1 0 0,1 0 0 0 0,0 1 0 0 0,0-1-1 0 0,-4 5 1 0 0,3-3 14 0 0,0 1 1 0 0,1 0-1 0 0,-1 0 0 0 0,1 1 1 0 0,0-1-1 0 0,0 1 0 0 0,0-1 1 0 0,1 1-1 0 0,0 0 1 0 0,0 0-1 0 0,1 0 0 0 0,0 0 1 0 0,0 0-1 0 0,-1 6 0 0 0,2-2 57 0 0,0 0 0 0 0,0-1 0 0 0,1 1 0 0 0,0 0-1 0 0,1-1 1 0 0,0 1 0 0 0,0-1 0 0 0,6 14 0 0 0,-6-18-11 0 0,0-1 1 0 0,0 0 0 0 0,0 0 0 0 0,1 0 0 0 0,0 0 0 0 0,0 0 0 0 0,0-1-1 0 0,0 1 1 0 0,0-1 0 0 0,1 0 0 0 0,0 0 0 0 0,-1 0 0 0 0,1 0-1 0 0,0 0 1 0 0,1-1 0 0 0,-1 0 0 0 0,0 0 0 0 0,1 0 0 0 0,5 1-1 0 0,-3-1 36 0 0,0-1-1 0 0,0 0 1 0 0,0 0-1 0 0,0 0 1 0 0,0-1-1 0 0,0 0 0 0 0,0-1 1 0 0,13-2-1 0 0,-6 0-898 0 0,-1-1-1 0 0,0 0 0 0 0,19-10 0 0 0,-20 8-1051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4505 0 0,'-1'2'4773'0'0,"-3"7"-3487"0"0,-1 15-287 0 0,-3 30 0 0 0,-1 9-754 0 0,-7 6-396 0 0,-1 12-808 0 0,7-27-3292 0 0,8-46 3038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2529 0 0,'3'5'7629'0'0,"-6"8"-6774"0"0,0 1 0 0 0,-6 12 0 0 0,-1 7-437 0 0,-2 9-385 0 0,2 0-1 0 0,-4 48 1 0 0,14-89-484 0 0,-1 7 1167 0 0,0-5-1938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8410 0 0,'-7'2'4523'0'0,"16"2"-3178"0"0,15 4-490 0 0,-6-5-576 0 0,-1 0 1 0 0,1-1-1 0 0,-1-1 1 0 0,20-1 0 0 0,23 1-158 0 0,-42 0-422 0 0,42 2 561 0 0,-53-3-1458 0 0,0 0 1 0 0,0-1-1 0 0,10-3 1 0 0,-15 3-9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5993 0 0,'0'0'1318'0'0,"7"10"2572"0"0,-2-7-3383 0 0,1-1-1 0 0,0 0 1 0 0,0 0-1 0 0,0 0 1 0 0,0 0 0 0 0,0-1-1 0 0,7 1 1 0 0,46-1-450 0 0,-34 0 31 0 0,-4-1-198 0 0,36 1-663 0 0,-20 3-3930 0 0,-20-2 3084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6729 0 0,'-9'1'6839'0'0,"9"-1"-6792"0"0,12-10 849 0 0,1 1-852 0 0,-3 3 18 0 0,1-1 0 0 0,-1 0 0 0 0,0-1 1 0 0,0 0-1 0 0,-1-1 0 0 0,14-16 0 0 0,-20 22-62 0 0,4-7 54 0 0,0 0-1 0 0,9-17 1 0 0,-15 24-54 0 0,0 1-1 0 0,0 0 0 0 0,0-1 1 0 0,0 1-1 0 0,0-1 0 0 0,-1 1 1 0 0,1-1-1 0 0,-1 1 1 0 0,1-1-1 0 0,-1 0 0 0 0,0 1 1 0 0,0-1-1 0 0,0 1 0 0 0,-1-1 1 0 0,1 0-1 0 0,-1 1 0 0 0,1-1 1 0 0,-2-3-1 0 0,1 5-5 0 0,1 1-1 0 0,0 0 1 0 0,0-1-1 0 0,0 1 0 0 0,0 0 1 0 0,0 0-1 0 0,0-1 1 0 0,0 1-1 0 0,0 0 1 0 0,-1-1-1 0 0,1 1 1 0 0,0 0-1 0 0,0 0 0 0 0,0-1 1 0 0,-1 1-1 0 0,1 0 1 0 0,0 0-1 0 0,0 0 1 0 0,-1-1-1 0 0,1 1 1 0 0,0 0-1 0 0,0 0 0 0 0,-1 0 1 0 0,1 0-1 0 0,0 0 1 0 0,0 0-1 0 0,-1-1 1 0 0,1 1-1 0 0,0 0 0 0 0,-1 0 1 0 0,1 0-1 0 0,0 0 1 0 0,-1 0-1 0 0,1 0 1 0 0,0 0-1 0 0,0 0 1 0 0,-1 0-1 0 0,1 0 0 0 0,0 1 1 0 0,-1-1-1 0 0,1 0 1 0 0,0 0-1 0 0,-1 0 1 0 0,1 0-1 0 0,0 0 1 0 0,0 0-1 0 0,-1 1 0 0 0,1-1 1 0 0,0 0-1 0 0,0 0 1 0 0,0 0-1 0 0,-1 1 1 0 0,1-1-1 0 0,-1 1-22 0 0,0 0 1 0 0,0 1-1 0 0,0-1 1 0 0,1 0-1 0 0,-1 0 0 0 0,0 1 1 0 0,1-1-1 0 0,-1 0 1 0 0,0 4-1 0 0,1 7 90 0 0,-1 1-1 0 0,2 0 1 0 0,-1 0 0 0 0,2 0-1 0 0,3 16 1 0 0,0-1-23 0 0,-4-16-75 0 0,7 30-7 0 0,-7-38 25 0 0,0-1 0 0 0,0 0-1 0 0,0 1 1 0 0,0-1 0 0 0,1 0 0 0 0,-1 0 0 0 0,1 0 0 0 0,0 0 0 0 0,4 4-1 0 0,-5-6-116 0 0,-1-1-1 0 0,1 1 1 0 0,0 0-1 0 0,0-1 1 0 0,-1 1-1 0 0,1-1 0 0 0,0 0 1 0 0,0 1-1 0 0,0-1 1 0 0,0 0-1 0 0,0 1 0 0 0,0-1 1 0 0,-1 0-1 0 0,1 0 1 0 0,0 0-1 0 0,0 0 1 0 0,0 0-1 0 0,0 0 0 0 0,0 0 1 0 0,0 0-1 0 0,0 0 1 0 0,0 0-1 0 0,0-1 0 0 0,0 1 1 0 0,-1 0-1 0 0,1-1 1 0 0,0 1-1 0 0,0 0 0 0 0,0-1 1 0 0,0 1-1 0 0,-1-1 1 0 0,1 1-1 0 0,0-1 1 0 0,-1 0-1 0 0,2-1 0 0 0,3-3-1924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6057 0 0,'0'-1'181'0'0,"-1"0"0"0"0,1 1-1 0 0,0-1 1 0 0,-1 1 0 0 0,1-1-1 0 0,0 0 1 0 0,-1 1 0 0 0,1-1-1 0 0,0 0 1 0 0,0 0 0 0 0,0 1-1 0 0,0-1 1 0 0,0 0 0 0 0,0 0-1 0 0,0 1 1 0 0,0-1 0 0 0,0 0-1 0 0,0 1 1 0 0,0-1-1 0 0,0 0 1 0 0,0 0 0 0 0,0 1-1 0 0,1-1 1 0 0,-1 0 0 0 0,1 0-1 0 0,0 0-60 0 0,0 0 0 0 0,0 0-1 0 0,0 0 1 0 0,0 0 0 0 0,0 0-1 0 0,0 0 1 0 0,0 0 0 0 0,1 0 0 0 0,-1 1-1 0 0,0-1 1 0 0,0 1 0 0 0,3-2-1 0 0,1 1-64 0 0,1-1 0 0 0,1 1-1 0 0,-1 0 1 0 0,0 0 0 0 0,6 1 0 0 0,-7 0-45 0 0,30 1 155 0 0,-34 0-159 0 0,1-1 0 0 0,-1 0 0 0 0,0 0 0 0 0,1 0 0 0 0,-1 1 0 0 0,0-1 0 0 0,1 1 0 0 0,-1-1 0 0 0,0 1 0 0 0,0 0-1 0 0,1-1 1 0 0,-1 1 0 0 0,0 0 0 0 0,0 0 0 0 0,0 0 0 0 0,0 0 0 0 0,0 0 0 0 0,0 0 0 0 0,0 0 0 0 0,1 1 0 0 0,-2 0-10 0 0,0-1 0 0 0,1 0 0 0 0,-1 1 0 0 0,0-1 0 0 0,0 1 0 0 0,0-1 0 0 0,0 0 0 0 0,0 1 0 0 0,0-1 0 0 0,-1 0 0 0 0,1 1 0 0 0,0-1 0 0 0,-1 0 0 0 0,1 1 1 0 0,-1-1-1 0 0,1 0 0 0 0,-1 0 0 0 0,-1 2 0 0 0,-16 22-112 0 0,12-17 95 0 0,-9 12-18 0 0,0 0 1 0 0,-21 43 0 0 0,34-60 60 0 0,1 0-1 0 0,0 1 1 0 0,0-1 0 0 0,0 0 0 0 0,0 1-1 0 0,0-1 1 0 0,1 1 0 0 0,0-1-1 0 0,0 1 1 0 0,0-1 0 0 0,0 1 0 0 0,0 0-1 0 0,2 6 1 0 0,-2-9-18 0 0,1 1 1 0 0,0-1-1 0 0,-1 1 0 0 0,1-1 1 0 0,0 1-1 0 0,0-1 1 0 0,0 0-1 0 0,0 1 0 0 0,0-1 1 0 0,0 0-1 0 0,0 0 0 0 0,0 0 1 0 0,1 0-1 0 0,-1 0 0 0 0,0 0 1 0 0,1 0-1 0 0,-1 0 1 0 0,0 0-1 0 0,1 0 0 0 0,-1-1 1 0 0,1 1-1 0 0,-1-1 0 0 0,1 1 1 0 0,0-1-1 0 0,-1 0 1 0 0,1 0-1 0 0,-1 1 0 0 0,1-1 1 0 0,0 0-1 0 0,-1 0 0 0 0,1-1 1 0 0,2 1-1 0 0,40-9-505 0 0,-11 3-3822 0 0,-26 5 3193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6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0 6817 0 0,'2'30'2744'0'0,"-1"-15"-2098"0"0,3 17 0 0 0,5 14 208 0 0,23 141 484 0 0,-15-79-1125 0 0,-12-83-38 0 0,1-1 0 0 0,13 32 0 0 0,-29-68 2642 0 0,-42-50-2635 0 0,-89-86-78 0 0,129 136-103 0 0,-12-15-1 0 0,22 25-6 0 0,0 0 0 0 0,1 0 0 0 0,-1-1 0 0 0,1 1 0 0 0,0-1-1 0 0,0 1 1 0 0,0-1 0 0 0,0 0 0 0 0,0 1 0 0 0,0-4 0 0 0,1 5-17 0 0,0 0 0 0 0,0 1 0 0 0,0-1 0 0 0,0 0 1 0 0,0 0-1 0 0,1 0 0 0 0,-1 0 0 0 0,0 0 0 0 0,1 0 0 0 0,-1 0 1 0 0,0 1-1 0 0,1-1 0 0 0,-1 0 0 0 0,1 0 0 0 0,0 0 0 0 0,-1 1 1 0 0,1-1-1 0 0,-1 0 0 0 0,1 1 0 0 0,0-1 0 0 0,0 1 1 0 0,-1-1-1 0 0,1 1 0 0 0,1-1 0 0 0,23-11-217 0 0,-20 11 214 0 0,12-5-20 0 0,0 1 0 0 0,1 0 0 0 0,0 2 0 0 0,-1 0-1 0 0,1 1 1 0 0,20 0 0 0 0,5 3-2825 0 0,60 9 0 0 0,-81-7 115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1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 8122 0 0,'-1'-2'218'0'0,"1"1"0"0"0,-1 0 0 0 0,0-1 0 0 0,1 1 0 0 0,-1-1 0 0 0,1 1 0 0 0,0-1 0 0 0,-1 0 0 0 0,1 1 0 0 0,0-1 0 0 0,0 1 0 0 0,0-1 0 0 0,0-2 0 0 0,1 3-163 0 0,-1 0 0 0 0,1 0 0 0 0,-1 1-1 0 0,1-1 1 0 0,-1 0 0 0 0,1 0-1 0 0,0 1 1 0 0,-1-1 0 0 0,1 1 0 0 0,0-1-1 0 0,0 1 1 0 0,0-1 0 0 0,-1 1 0 0 0,1-1-1 0 0,0 1 1 0 0,0 0 0 0 0,0-1 0 0 0,0 1-1 0 0,0 0 1 0 0,-1 0 0 0 0,1 0-1 0 0,0-1 1 0 0,0 1 0 0 0,1 0 0 0 0,4 0 73 0 0,-1 0 1 0 0,1 0-1 0 0,-1 0 0 0 0,1 1 1 0 0,-1-1-1 0 0,1 1 1 0 0,5 2-1 0 0,-7-2-86 0 0,-1 0 0 0 0,0 1 0 0 0,0-1-1 0 0,0 0 1 0 0,0 1 0 0 0,0 0 0 0 0,0-1 0 0 0,0 1-1 0 0,0 1 1 0 0,0-1 0 0 0,-1 0 0 0 0,4 4 0 0 0,-5-5-14 0 0,-1 0 0 0 0,1 0-1 0 0,-1 0 1 0 0,1 0 0 0 0,-1 0 0 0 0,1 0 0 0 0,-1 0 0 0 0,0 1 0 0 0,1-1 0 0 0,-1 0 0 0 0,0 0 0 0 0,0 0 0 0 0,0 0-1 0 0,0 0 1 0 0,0 0 0 0 0,0 1 0 0 0,0-1 0 0 0,0 0 0 0 0,-1 2 0 0 0,0-1 11 0 0,0 0 1 0 0,0 1-1 0 0,0-1 0 0 0,0 0 0 0 0,0 0 1 0 0,-1 0-1 0 0,1 0 0 0 0,-4 3 0 0 0,-1 1-12 0 0,-1 0-1 0 0,0-1 1 0 0,0 1-1 0 0,-9 4 1 0 0,-2-1-89 0 0,-35 13 0 0 0,52-20-500 0 0,5-1 293 0 0,7 0 192 0 0,-10-1 77 0 0,16-2 30 0 0,0 0-1 0 0,24 1 1 0 0,-36 1-27 0 0,0 1 0 0 0,0-1 0 0 0,-1 1 0 0 0,1 0 0 0 0,0 0 0 0 0,-1 1 0 0 0,1-1 1 0 0,-1 1-1 0 0,1 0 0 0 0,-1 0 0 0 0,0 1 0 0 0,0-1 0 0 0,7 6 0 0 0,-10-7 18 0 0,1 1 0 0 0,-1-1-1 0 0,1 1 1 0 0,-1 0 0 0 0,0 0 0 0 0,1 0 0 0 0,-1-1 0 0 0,0 1 0 0 0,0 0 0 0 0,-1 0 0 0 0,1 1 0 0 0,0-1 0 0 0,0 0 0 0 0,-1 0 0 0 0,0 0 0 0 0,1 0-1 0 0,-1 0 1 0 0,0 1 0 0 0,0-1 0 0 0,0 0 0 0 0,0 0 0 0 0,0 0 0 0 0,-1 1 0 0 0,1-1 0 0 0,-2 3 0 0 0,1-1 69 0 0,0-1 0 0 0,-1 0 0 0 0,1 0 0 0 0,-1 0 0 0 0,0 0 0 0 0,0-1 1 0 0,0 1-1 0 0,0 0 0 0 0,-1-1 0 0 0,1 1 0 0 0,0-1 0 0 0,-1 0 0 0 0,0 0 0 0 0,0 0 0 0 0,-5 3 0 0 0,-2 0 60 0 0,0-1-1 0 0,0 0 1 0 0,0-1-1 0 0,-14 3 1 0 0,21-5-306 0 0,0-1 1 0 0,0 1 0 0 0,0-1-1 0 0,-1 0 1 0 0,1 0 0 0 0,0 0-1 0 0,0 0 1 0 0,0 0 0 0 0,0-1-1 0 0,0 1 1 0 0,0-1 0 0 0,0 0 0 0 0,0 0-1 0 0,0 0 1 0 0,0-1 0 0 0,0 1-1 0 0,0-1 1 0 0,1 1 0 0 0,-4-3-1 0 0,5 3-32 0 0,0 0 0 0 0,1 1 0 0 0,-1-1 0 0 0,1 0 0 0 0,-1 0 0 0 0,1 0 0 0 0,-1 1 0 0 0,1-1 0 0 0,-1 0 0 0 0,1 0 0 0 0,0 0 0 0 0,-1 0 0 0 0,1 0 0 0 0,0-1 0 0 0,-1-3-1114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 9530 0 0,'0'-3'5150'0'0,"0"3"-5102"0"0,1 1 0 0 0,-1 0 1 0 0,0-1-1 0 0,1 1 0 0 0,-1 0 0 0 0,0 0 1 0 0,0-1-1 0 0,0 1 0 0 0,0 0 0 0 0,0 0 1 0 0,0 0-1 0 0,0-1 0 0 0,0 2 0 0 0,-2 9 63 0 0,-1 0-1 0 0,0-1 0 0 0,0 0 1 0 0,-1 0-1 0 0,-9 16 1 0 0,6-12-103 0 0,-9 26 1 0 0,15-38-18 0 0,1 0 0 0 0,-1 0 0 0 0,1 0-1 0 0,-1 0 1 0 0,1 0 0 0 0,0 1-1 0 0,0-1 1 0 0,0 0 0 0 0,0 0 0 0 0,1 0-1 0 0,-1 0 1 0 0,1 0 0 0 0,-1 0-1 0 0,1 1 1 0 0,-1-1 0 0 0,1 0 0 0 0,0-1-1 0 0,0 1 1 0 0,0 0 0 0 0,0 0-1 0 0,1 0 1 0 0,-1 0 0 0 0,0-1 0 0 0,4 4-1 0 0,-3-4 35 0 0,0 1 0 0 0,0-1 0 0 0,0 1 0 0 0,1-1 0 0 0,-1 0 0 0 0,0 0 0 0 0,1 0 0 0 0,-1 0 0 0 0,1 0 0 0 0,-1 0 0 0 0,1-1 0 0 0,-1 1 0 0 0,1-1 0 0 0,-1 0 0 0 0,1 0 0 0 0,0 0 0 0 0,-1 0 0 0 0,1 0 0 0 0,-1-1 0 0 0,5 0-1 0 0,-4 0 24 0 0,-1 0-1 0 0,0 0 1 0 0,1 0-1 0 0,-1 0 1 0 0,0-1-1 0 0,0 1 1 0 0,0-1-1 0 0,0 1 1 0 0,0-1-1 0 0,0 0 1 0 0,-1 1-1 0 0,1-1 1 0 0,0 0-1 0 0,1-3 1 0 0,1-1 61 0 0,-1-1 0 0 0,1 0 1 0 0,3-10-1 0 0,-7 17-103 0 0,0-1-1 0 0,0 0 0 0 0,1 0 1 0 0,-1 0-1 0 0,0 0 1 0 0,0 0-1 0 0,0 0 1 0 0,0 0-1 0 0,0 0 0 0 0,0 0 1 0 0,0 0-1 0 0,-1 0 1 0 0,1 0-1 0 0,0 1 1 0 0,0-1-1 0 0,-1 0 1 0 0,1 0-1 0 0,-1 0 0 0 0,0-1 1 0 0,-1-4 85 0 0,1 4-73 0 0,1 1-21 0 0,0 1 0 0 0,0 0 0 0 0,0 0-1 0 0,0-1 1 0 0,0 1 0 0 0,0 0 0 0 0,0-1 0 0 0,0 1 0 0 0,0 0 0 0 0,0 0 0 0 0,0 0 0 0 0,0-1 0 0 0,0 1 0 0 0,-1 0-1 0 0,1 0 1 0 0,0-1 0 0 0,0 1 0 0 0,0 0 0 0 0,0 0 0 0 0,0 0 0 0 0,-1-1 0 0 0,1 1 0 0 0,0 0 0 0 0,0 0 0 0 0,0 0 0 0 0,-1 0-1 0 0,1-1 1 0 0,0 1 0 0 0,0 0 0 0 0,-1 0 0 0 0,1 0 0 0 0,0 0 0 0 0,0 0 0 0 0,-1 0 0 0 0,1 0 0 0 0,0 0 0 0 0,0 0-1 0 0,-1 0 1 0 0,1 0 0 0 0,0 0 0 0 0,-1 0 0 0 0,1 0-21 0 0,0 0 0 0 0,0 1 1 0 0,-1-1-1 0 0,1 0 0 0 0,0 1 0 0 0,0-1 0 0 0,-1 0 0 0 0,1 1 0 0 0,0-1 1 0 0,0 0-1 0 0,0 1 0 0 0,0-1 0 0 0,-1 0 0 0 0,1 1 0 0 0,0-1 1 0 0,0 1-1 0 0,0-1 0 0 0,0 0 0 0 0,0 1 0 0 0,0-1 0 0 0,0 1 0 0 0,0 0 1 0 0,0 9-33 0 0,0 12-82 0 0,0-16-120 0 0,0 0 1 0 0,0 0 0 0 0,0 1-1 0 0,1-1 1 0 0,0 0 0 0 0,0 0 0 0 0,1 0-1 0 0,0 0 1 0 0,2 6 0 0 0,-4-12 62 0 0,0 1-1 0 0,1-1 1 0 0,-1 1 0 0 0,0-1 0 0 0,1 1 0 0 0,-1-1-1 0 0,1 1 1 0 0,-1-1 0 0 0,1 1 0 0 0,-1-1 0 0 0,1 0-1 0 0,-1 1 1 0 0,1-1 0 0 0,-1 0 0 0 0,1 1 0 0 0,-1-1-1 0 0,1 0 1 0 0,0 1 0 0 0,4-1-1320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43 140 4225 0 0,'0'1'211'0'0,"-1"0"1"0"0,0 0-1 0 0,1 0 1 0 0,-1 1-1 0 0,1-1 1 0 0,0 0-1 0 0,-1 0 1 0 0,1 1-1 0 0,0-1 1 0 0,0 0-1 0 0,0 0 1 0 0,0 1-1 0 0,0-1 1 0 0,0 0-1 0 0,0 1 1 0 0,0-1-1 0 0,0 0 1 0 0,1 0-1 0 0,-1 1 1 0 0,0-1-1 0 0,1 0 0 0 0,-1 0 1 0 0,1 0-1 0 0,-1 1 1 0 0,1-1-1 0 0,0 0 1 0 0,0 0-1 0 0,-1 0 1 0 0,3 2-1 0 0,0 0-61 0 0,0 0 1 0 0,0 0-1 0 0,0 0 0 0 0,0 0 0 0 0,0 0 0 0 0,1-1 0 0 0,6 4 1 0 0,-4-3 36 0 0,-1-1 0 0 0,1 1 0 0 0,0-1 1 0 0,0-1-1 0 0,0 1 0 0 0,0-1 0 0 0,0 0 1 0 0,0-1-1 0 0,0 0 0 0 0,0 1 0 0 0,9-2 1 0 0,-12 0-100 0 0,1 0 1 0 0,-1 1-1 0 0,0-1 1 0 0,0 0-1 0 0,0 0 1 0 0,0-1-1 0 0,0 1 0 0 0,-1 0 1 0 0,1-1-1 0 0,0 0 1 0 0,-1 0-1 0 0,1 0 1 0 0,-1 0-1 0 0,1 0 1 0 0,-1 0-1 0 0,0-1 1 0 0,0 1-1 0 0,0-1 0 0 0,0 1 1 0 0,-1-1-1 0 0,1 0 1 0 0,-1 0-1 0 0,3-5 1 0 0,-4 5 113 0 0,1-1 0 0 0,0 1 0 0 0,-1-1 1 0 0,1 1-1 0 0,-1-1 0 0 0,0 1 0 0 0,0-1 0 0 0,0 1 1 0 0,-1-1-1 0 0,1 1 0 0 0,-1-1 0 0 0,0 1 0 0 0,0-1 1 0 0,0 1-1 0 0,-1 0 0 0 0,1-1 0 0 0,-1 1 1 0 0,-2-4-1 0 0,-4-6 334 0 0,-1 1 1 0 0,-20-22-1 0 0,25 30-506 0 0,1 1-67 0 0,0-1-1 0 0,0 1 1 0 0,-1 0 0 0 0,1 0-1 0 0,-1 0 1 0 0,0 1 0 0 0,0 0-1 0 0,0-1 1 0 0,0 1 0 0 0,0 0-1 0 0,0 1 1 0 0,-1-1 0 0 0,-5 0-1 0 0,7 1-135 0 0,0 1-1 0 0,0 0 0 0 0,0 0 0 0 0,0 0 0 0 0,-1 0 0 0 0,1 1 1 0 0,0-1-1 0 0,0 1 0 0 0,0 0 0 0 0,0 0 0 0 0,1 0 0 0 0,-1 0 1 0 0,0 0-1 0 0,0 1 0 0 0,0-1 0 0 0,1 1 0 0 0,-1 0 1 0 0,1 0-1 0 0,0 0 0 0 0,-4 3 0 0 0,2 0-442 0 0,0-1 0 0 0,0 1 0 0 0,1 0 0 0 0,-1 0-1 0 0,1 1 1 0 0,0-1 0 0 0,1 1 0 0 0,-4 8 0 0 0,2-1-1614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8210 0 0,'6'2'5566'0'0,"21"7"-4567"0"0,74-3 288 0 0,-85-2-1234 0 0,-13-3-507 0 0,0 0-1 0 0,0-1 1 0 0,0 1 0 0 0,0-1 0 0 0,7 1 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9 190 5313 0 0,'0'0'284'0'0,"-1"0"0"0"0,1 0-1 0 0,-1-1 1 0 0,1 1 0 0 0,0 0-1 0 0,-1 0 1 0 0,1-1 0 0 0,-1 1 0 0 0,1 0-1 0 0,0-1 1 0 0,-1 1 0 0 0,1 0-1 0 0,0-1 1 0 0,-1 1 0 0 0,1-1 0 0 0,0 1-1 0 0,0 0 1 0 0,-1-1 0 0 0,1 1 0 0 0,0-1-1 0 0,0 1 1 0 0,-1-2 0 0 0,1 1-34 0 0,0 0 1 0 0,0-1 0 0 0,0 1 0 0 0,0-1-1 0 0,0 1 1 0 0,0-1 0 0 0,0 1 0 0 0,1-2-1 0 0,2-5-510 0 0,-1-1 0 0 0,6-8 0 0 0,-3 4 881 0 0,0 0-624 0 0,0 0 1 0 0,1 0-1 0 0,0 1 0 0 0,12-19 0 0 0,-16 28-6 0 0,0 1-1 0 0,0-1 1 0 0,1 0 0 0 0,-1 1 0 0 0,1-1-1 0 0,-1 1 1 0 0,1 0 0 0 0,0 0-1 0 0,-1 0 1 0 0,1 0 0 0 0,0 0-1 0 0,1 1 1 0 0,-1-1 0 0 0,0 1 0 0 0,0 0-1 0 0,1 0 1 0 0,-1 0 0 0 0,0 0-1 0 0,1 1 1 0 0,-1-1 0 0 0,1 1-1 0 0,-1 0 1 0 0,1 0 0 0 0,3 1 0 0 0,-4-1 22 0 0,-1 1 0 0 0,0-1 0 0 0,1 1 1 0 0,-1 0-1 0 0,0 0 0 0 0,0 0 0 0 0,1 0 1 0 0,-1 0-1 0 0,0 1 0 0 0,0-1 0 0 0,0 0 1 0 0,3 4-1 0 0,-2-1 16 0 0,0-1 0 0 0,0 1 0 0 0,0 0 0 0 0,-1 0 0 0 0,5 9 1 0 0,-2-1-16 0 0,-1 1 1 0 0,0-1-1 0 0,4 23 1 0 0,2 34-317 0 0,-9-40-3841 0 0,-1-26 3143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4305 0 0,'-1'1'235'0'0,"1"0"0"0"0,0 0 1 0 0,-1 0-1 0 0,1 0 0 0 0,0 0 0 0 0,0 0 0 0 0,0 0 1 0 0,-1 0-1 0 0,1 0 0 0 0,0 0 0 0 0,1 0 0 0 0,-1 0 0 0 0,0 0 1 0 0,0 0-1 0 0,0 0 0 0 0,0 0 0 0 0,1 0 0 0 0,-1 0 1 0 0,1 0-1 0 0,-1 0 0 0 0,0 0 0 0 0,1 0 0 0 0,0 1 1 0 0,0-1-156 0 0,1 0 1 0 0,-1 0 0 0 0,0 0-1 0 0,1 0 1 0 0,-1-1 0 0 0,1 1-1 0 0,-1 0 1 0 0,1-1 0 0 0,0 1-1 0 0,-1-1 1 0 0,1 1 0 0 0,-1-1-1 0 0,1 0 1 0 0,2 1 0 0 0,-2-1 66 0 0,1 0 1 0 0,0 0 0 0 0,0 0 0 0 0,0-1 0 0 0,0 1-1 0 0,0-1 1 0 0,0 1 0 0 0,0-1 0 0 0,-1 0-1 0 0,1 0 1 0 0,0 0 0 0 0,-1-1 0 0 0,1 1-1 0 0,-1-1 1 0 0,1 1 0 0 0,-1-1 0 0 0,0 0-1 0 0,1 0 1 0 0,-1 0 0 0 0,0 0 0 0 0,3-4-1 0 0,-4 4-49 0 0,0 0-1 0 0,1 1 1 0 0,-1-1-1 0 0,0 0 1 0 0,0-1-1 0 0,0 1 0 0 0,0 0 1 0 0,0 0-1 0 0,-1 0 1 0 0,1-1-1 0 0,-1 1 1 0 0,0 0-1 0 0,1 0 0 0 0,-1-1 1 0 0,0 1-1 0 0,0 0 1 0 0,0-1-1 0 0,-1 1 1 0 0,1 0-1 0 0,0-1 0 0 0,-1 1 1 0 0,0 0-1 0 0,1 0 1 0 0,-1 0-1 0 0,0-1 0 0 0,0 1 1 0 0,-2-3-1 0 0,1 3-96 0 0,0 0 1 0 0,1 1-1 0 0,-1-1 0 0 0,0 0 0 0 0,0 1 0 0 0,-1-1 0 0 0,1 1 1 0 0,0-1-1 0 0,0 1 0 0 0,-1 0 0 0 0,1 0 0 0 0,0 0 0 0 0,-1 0 1 0 0,1 1-1 0 0,-1-1 0 0 0,1 1 0 0 0,-1-1 0 0 0,0 1 0 0 0,1 0 0 0 0,-1 0 1 0 0,1 0-1 0 0,-1 0 0 0 0,1 1 0 0 0,-1-1 0 0 0,0 1 0 0 0,1-1 1 0 0,-4 3-1 0 0,2-2-213 0 0,1 0 0 0 0,0 0 0 0 0,0 1 0 0 0,0 0 0 0 0,0-1 0 0 0,0 1 1 0 0,0 0-1 0 0,0 1 0 0 0,-2 2 0 0 0,3-3-156 0 0,0-1 0 0 0,1 1 0 0 0,0 0 0 0 0,-1 0 0 0 0,1 0 0 0 0,0 0 0 0 0,0 0 0 0 0,0 0 0 0 0,0 0 0 0 0,1 0 0 0 0,-1 0-1 0 0,1 0 1 0 0,-1 1 0 0 0,0 2 0 0 0,1 2-857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51 3457 0 0,'0'-2'293'0'0,"0"0"1"0"0,0 0 0 0 0,0 0-1 0 0,0 1 1 0 0,0-1-1 0 0,-1 0 1 0 0,1 0-1 0 0,0 0 1 0 0,-1 0 0 0 0,0 0-1 0 0,1 1 1 0 0,-1-1-1 0 0,0 0 1 0 0,0 1 0 0 0,0-1-1 0 0,0 0 1 0 0,0 1-1 0 0,-1-1 1 0 0,1 1 0 0 0,0 0-1 0 0,-1-1 1 0 0,1 1-1 0 0,-1 0 1 0 0,1 0-1 0 0,-1 0 1 0 0,0 0 0 0 0,-2-1-1 0 0,2 1-270 0 0,0 0 0 0 0,0 0-1 0 0,-1 1 1 0 0,1-1 0 0 0,0 1-1 0 0,-1-1 1 0 0,1 1 0 0 0,0 0-1 0 0,-1 0 1 0 0,1 0 0 0 0,-1 0-1 0 0,1 0 1 0 0,0 1 0 0 0,-1-1-1 0 0,1 1 1 0 0,0-1 0 0 0,-1 1-1 0 0,1 0 1 0 0,0 0 0 0 0,0 0-1 0 0,-3 2 1 0 0,1 0-51 0 0,-1 1-1 0 0,1 0 1 0 0,0 0 0 0 0,0 0 0 0 0,0 1 0 0 0,0-1-1 0 0,1 1 1 0 0,0 0 0 0 0,0 0 0 0 0,0 0-1 0 0,1 0 1 0 0,0 1 0 0 0,0-1 0 0 0,0 1 0 0 0,0-1-1 0 0,1 1 1 0 0,-1 6 0 0 0,1-5 11 0 0,1-1-1 0 0,-1 1 1 0 0,1 0-1 0 0,1 0 1 0 0,-1 0-1 0 0,1 0 1 0 0,1-1-1 0 0,-1 1 1 0 0,1 0 0 0 0,0-1-1 0 0,0 1 1 0 0,1-1-1 0 0,0 0 1 0 0,4 8-1 0 0,-5-12 28 0 0,0 0 0 0 0,1 1-1 0 0,-1-1 1 0 0,1 0 0 0 0,-1 0-1 0 0,1-1 1 0 0,-1 1 0 0 0,1 0-1 0 0,0-1 1 0 0,0 0 0 0 0,0 1-1 0 0,0-1 1 0 0,0 0-1 0 0,0-1 1 0 0,0 1 0 0 0,0 0-1 0 0,0-1 1 0 0,6 0 0 0 0,-6 1 25 0 0,1-1 0 0 0,-1 0 0 0 0,1 0-1 0 0,0-1 1 0 0,-1 1 0 0 0,1-1 0 0 0,-1 0 0 0 0,1 0 0 0 0,-1 0 0 0 0,1 0 0 0 0,-1-1 0 0 0,0 1 0 0 0,0-1 0 0 0,0 0 0 0 0,0 0 0 0 0,4-2 0 0 0,-6 3-5 0 0,0 0 1 0 0,0 0-1 0 0,-1-1 0 0 0,1 1 1 0 0,0 0-1 0 0,-1 0 0 0 0,1 0 1 0 0,0 0-1 0 0,-1-1 0 0 0,0 1 1 0 0,1 0-1 0 0,-1 0 0 0 0,0-1 1 0 0,1 1-1 0 0,-1 0 0 0 0,0-1 1 0 0,0 1-1 0 0,0 0 0 0 0,0-1 1 0 0,0 1-1 0 0,-1 0 0 0 0,1-1 1 0 0,0 1-1 0 0,-1 0 0 0 0,1-1 1 0 0,0 1-1 0 0,-1 0 0 0 0,0 0 1 0 0,1 0-1 0 0,-1-1 0 0 0,0 1 1 0 0,1 0-1 0 0,-1 0 0 0 0,-2-1 1 0 0,-1-3 44 0 0,0 0 1 0 0,-1 1 0 0 0,0 0 0 0 0,1 0 0 0 0,-12-7-1 0 0,15 10-85 0 0,-20-10 83 0 0,20 10-109 0 0,-1 1-1 0 0,1-1 0 0 0,-1 0 1 0 0,1 1-1 0 0,-1 0 1 0 0,1-1-1 0 0,-1 1 1 0 0,0 0-1 0 0,1 0 0 0 0,-1-1 1 0 0,-2 2-1 0 0,4-1 14 0 0,0 0 0 0 0,0 0 0 0 0,0 0 0 0 0,-1 0 0 0 0,1 0 1 0 0,0 0-1 0 0,0 0 0 0 0,0 0 0 0 0,0 0 0 0 0,0 0 0 0 0,0 0 0 0 0,-1 0 0 0 0,1 0 0 0 0,0 0 0 0 0,0 0 0 0 0,0 0 0 0 0,0 0 0 0 0,0 0 0 0 0,0 0 0 0 0,0 0 0 0 0,0 1 0 0 0,0-1 0 0 0,0 0 1 0 0,-1 0-1 0 0,1 0 0 0 0,0 0 0 0 0,0 0 0 0 0,0 0 0 0 0,0 0 0 0 0,0 1 0 0 0,0-1 0 0 0,0 0 0 0 0,0 0 0 0 0,0 0 0 0 0,0 0 0 0 0,0 0 0 0 0,0 0 0 0 0,0 0 0 0 0,0 1 0 0 0,0-1 0 0 0,0 0 1 0 0,0 0-1 0 0,0 0 0 0 0,0 0 0 0 0,5 6-327 0 0,8 4-1163 0 0,-11-9 799 0 0,0 0 0 0 0,0 0 0 0 0,0 0 1 0 0,0 0-1 0 0,0 0 0 0 0,1 0 0 0 0,2 0 0 0 0,1 0-587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2713 0 0,'-1'2'4094'0'0,"-3"9"-1178"0"0,4 3-2742 0 0,3 18 601 0 0,-3-30-1059 0 0,0 0-1 0 0,1 1 0 0 0,-1-1 1 0 0,1 0-1 0 0,-1 0 1 0 0,1-1-1 0 0,0 1 0 0 0,0 0 1 0 0,0 0-1 0 0,0 0 0 0 0,0 0 1 0 0,2 1-1 0 0,-1-1-942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47 6553 0 0,'-26'-47'2310'0'0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4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2272 0 0,'0'0'2822'0'0,"0"12"891"0"0,14 76-2091 0 0,-14-88-1614 0 0,0 0 1 0 0,0 0-1 0 0,0 0 1 0 0,0 0 0 0 0,0 0-1 0 0,0 0 1 0 0,0 0-1 0 0,0-1 1 0 0,0 1-1 0 0,0 0 1 0 0,0 0-1 0 0,0 0 1 0 0,0 0-1 0 0,0 0 1 0 0,0 0-1 0 0,0 0 1 0 0,0 0-1 0 0,0 0 1 0 0,0 0 0 0 0,0 0-1 0 0,0 0 1 0 0,0 0-1 0 0,0 0 1 0 0,0 0-1 0 0,1 0 1 0 0,-1 0-1 0 0,0 0 1 0 0,0 0-1 0 0,0 0 1 0 0,0 0-1 0 0,0 0 1 0 0,0 0-1 0 0,0 0 1 0 0,0 0-1 0 0,0 0 1 0 0,0 0 0 0 0,0 0-1 0 0,0 0 1 0 0,0 0-1 0 0,0 0 1 0 0,0 0-1 0 0,0 0 1 0 0,0 0-1 0 0,0 0 1 0 0,0 0-1 0 0,0 0 1 0 0,0 0-1 0 0,0 1 1 0 0,0-1-1 0 0,0 0 1 0 0,0 0 0 0 0,0 0-1 0 0,0 0 1 0 0,0 0-1 0 0,1 0 1 0 0,-1 0-1 0 0,0 0 1 0 0,0 0-1 0 0,0 0 1 0 0,0 0-1 0 0,0 0 1 0 0,0 0-1 0 0,0 0 1 0 0,3-6 96 0 0,1-7-116 0 0,14-47 58 0 0,-18 61-45 0 0,0-1 1 0 0,0 1 0 0 0,0-1-1 0 0,0 1 1 0 0,0-1 0 0 0,0 1 0 0 0,0-1-1 0 0,1 1 1 0 0,-1-1 0 0 0,0 0-1 0 0,0 1 1 0 0,0-1 0 0 0,0 1-1 0 0,1-1 1 0 0,-1 1 0 0 0,0-1-1 0 0,0 0 1 0 0,1 1 0 0 0,-1-1-1 0 0,0 0 1 0 0,1 1 0 0 0,-1-1-1 0 0,0 0 1 0 0,1 1 0 0 0,-1-1 0 0 0,1 0-1 0 0,-1 0 1 0 0,0 0 0 0 0,1 1-1 0 0,-1-1 1 0 0,1 0 0 0 0,-1 0-1 0 0,1 0 1 0 0,-1 0 0 0 0,1 0-1 0 0,-1 0 1 0 0,1 0 0 0 0,-1 0-1 0 0,1 0 1 0 0,-1 0 0 0 0,0 0 0 0 0,1 0-1 0 0,-1 0 1 0 0,1 0 0 0 0,-1 0-1 0 0,1 0 1 0 0,-1 0 0 0 0,1-1-1 0 0,-1 1 1 0 0,0 0 0 0 0,1 0-1 0 0,-1-1 1 0 0,1 1 0 0 0,-1 0-1 0 0,0 0 1 0 0,1-1 0 0 0,-1 1 0 0 0,0-1-1 0 0,1 1 1 0 0,-1 0 0 0 0,0-1-1 0 0,0 1 1 0 0,1 0 0 0 0,-1-1-1 0 0,0 1 1 0 0,0-1 0 0 0,0 1-1 0 0,0-1 1 0 0,1 0 0 0 0,5 31 69 0 0,-6-26-66 0 0,1-1 1 0 0,0 0-1 0 0,0 0 0 0 0,0 0 1 0 0,1 0-1 0 0,-1 0 1 0 0,1-1-1 0 0,-1 1 0 0 0,3 3 1 0 0,-4-6-2 0 0,0 0 0 0 0,1 0 1 0 0,-1 0-1 0 0,0 0 0 0 0,0 0 0 0 0,0 0 1 0 0,1 0-1 0 0,-1 0 0 0 0,0 0 1 0 0,0 0-1 0 0,0 0 0 0 0,1 0 0 0 0,-1 0 1 0 0,0 0-1 0 0,0 0 0 0 0,0 0 1 0 0,1 0-1 0 0,-1 0 0 0 0,0 0 0 0 0,0 0 1 0 0,1 0-1 0 0,-1 0 0 0 0,0 0 0 0 0,0 0 1 0 0,0 0-1 0 0,0-1 0 0 0,1 1 1 0 0,-1 0-1 0 0,0 0 0 0 0,0 0 0 0 0,0 0 1 0 0,0 0-1 0 0,0-1 0 0 0,1 1 1 0 0,-1 0-1 0 0,0 0 0 0 0,0 0 0 0 0,0-1 1 0 0,7-8 46 0 0,-6 8-66 0 0,8-20-94 0 0,-8 19 106 0 0,-1 0-1 0 0,1-1 1 0 0,0 1-1 0 0,0 0 1 0 0,0 0-1 0 0,0 0 1 0 0,0 0-1 0 0,0 0 1 0 0,0 0-1 0 0,1 1 1 0 0,-1-1-1 0 0,1 0 0 0 0,-1 1 1 0 0,1-1-1 0 0,3-2 1 0 0,-4 4 4 0 0,-1 0 0 0 0,1 0 0 0 0,-1 0 0 0 0,1 0 0 0 0,-1 1 0 0 0,1-1 0 0 0,-1 0 0 0 0,1 0 0 0 0,-1 0 0 0 0,1 0 0 0 0,-1 1 0 0 0,1-1 0 0 0,-1 0 0 0 0,1 1 0 0 0,-1-1 0 0 0,1 0 0 0 0,-1 1 0 0 0,1-1 0 0 0,-1 0 0 0 0,0 1 0 0 0,1-1 0 0 0,-1 1 0 0 0,0-1-1 0 0,1 1 1 0 0,-1-1 0 0 0,0 1 0 0 0,0-1 0 0 0,1 1 0 0 0,-1-1 0 0 0,0 1 0 0 0,8 17 132 0 0,-7-10-224 0 0,1-1 1 0 0,-1 0 0 0 0,1 11 0 0 0,-1-3-3203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112 239 2160 0 0,'28'39'10554'0'0,"-32"-40"-9724"0"0,-4-3-707 0 0,-2-4 249 0 0,0-1 1 0 0,1 0 0 0 0,0 0-1 0 0,1-1 1 0 0,0 0-1 0 0,-12-20 1 0 0,7 7-216 0 0,1-1-1 0 0,-11-32 1 0 0,22 54-187 0 0,0-1 0 0 0,0 0 0 0 0,0 0 1 0 0,0 1-1 0 0,1-1 0 0 0,0 0 0 0 0,-1 0 0 0 0,1 0 0 0 0,0 0 1 0 0,1-3-1 0 0,-1 5-7 0 0,1-1 0 0 0,-1 1-1 0 0,0 0 1 0 0,1-1 0 0 0,0 1 0 0 0,-1-1 0 0 0,1 1 0 0 0,0 0 0 0 0,0-1 0 0 0,0 1 0 0 0,-1 0 0 0 0,1 0 0 0 0,1 0 0 0 0,-1 0-1 0 0,0 0 1 0 0,0 0 0 0 0,0 0 0 0 0,0 0 0 0 0,1 0 0 0 0,1 0 0 0 0,7-4-51 0 0,1 1 1 0 0,0 0-1 0 0,0 1 1 0 0,0 1-1 0 0,0-1 1 0 0,13 0-1 0 0,-4 2-608 0 0,-1 0-1 0 0,35 4 1 0 0,-8 4-4597 0 0,-33-6 4099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3873 0 0,'4'7'4738'0'0,"-1"9"-3426"0"0,-2-12-882 0 0,2 24 449 0 0,-2-20-669 0 0,0 1-1 0 0,3 12 1 0 0,-4-21-202 0 0,0 1 1 0 0,0-1-1 0 0,1 1 0 0 0,-1-1 0 0 0,0 1 0 0 0,0-1 1 0 0,0 0-1 0 0,0 1 0 0 0,0-1 0 0 0,1 1 0 0 0,-1-1 1 0 0,0 1-1 0 0,0-1 0 0 0,1 0 0 0 0,-1 1 0 0 0,0-1 1 0 0,1 0-1 0 0,-1 1 0 0 0,0-1 0 0 0,1 0 0 0 0,-1 1 1 0 0,1-1-1 0 0,0 1 0 0 0,-1-2 6 0 0,0 1 0 0 0,1 0 0 0 0,-1 0 0 0 0,1-1 0 0 0,-1 1 0 0 0,0 0 0 0 0,1 0 0 0 0,-1-1 0 0 0,0 1 0 0 0,0 0 0 0 0,1-1 0 0 0,-1 1 0 0 0,0-1 0 0 0,0 1 0 0 0,0 0 0 0 0,1-1 0 0 0,-1 1 0 0 0,0-1 0 0 0,0 0 0 0 0,6-25-73 0 0,-5 20 23 0 0,0 0 0 0 0,1-1 1 0 0,-1 1-1 0 0,1 0 0 0 0,1 0 1 0 0,4-9-1 0 0,-5 18 140 0 0,0 1-1 0 0,-1 0 1 0 0,1-1 0 0 0,-1 1-1 0 0,1 4 1 0 0,9 52-3 0 0,-11-60-99 0 0,0 0-1 0 0,0 0 1 0 0,0 0-1 0 0,0 0 1 0 0,0 0 0 0 0,1 0-1 0 0,-1 0 1 0 0,0 1-1 0 0,0-1 1 0 0,0 0 0 0 0,0 0-1 0 0,0 0 1 0 0,0 0-1 0 0,0 0 1 0 0,0 0 0 0 0,0 0-1 0 0,0 0 1 0 0,0 0-1 0 0,0 0 1 0 0,0 0 0 0 0,0 0-1 0 0,0 0 1 0 0,0 0-1 0 0,0 0 1 0 0,0 0-1 0 0,0 0 1 0 0,0 0 0 0 0,0 0-1 0 0,0 0 1 0 0,1 0-1 0 0,-1 1 1 0 0,0-1 0 0 0,0 0-1 0 0,0 0 1 0 0,0 0-1 0 0,0 0 1 0 0,0 0 0 0 0,0 0-1 0 0,0 0 1 0 0,0 0-1 0 0,0 0 1 0 0,0 0 0 0 0,0-1-1 0 0,0 1 1 0 0,1 0-1 0 0,-1 0 1 0 0,0 0 0 0 0,0 0-1 0 0,0 0 1 0 0,0 0-1 0 0,0 0 1 0 0,0 0 0 0 0,0 0-1 0 0,0 0 1 0 0,4-4-33 0 0,3-7-134 0 0,0-11-155 0 0,-5 14 148 0 0,0 1 0 0 0,1 0 1 0 0,4-10-1 0 0,-7 17 174 0 0,0 0 1 0 0,0-1-1 0 0,0 1 0 0 0,0 0 0 0 0,0 0 0 0 0,0-1 1 0 0,1 1-1 0 0,-1 0 0 0 0,0 0 0 0 0,0-1 0 0 0,0 1 1 0 0,0 0-1 0 0,0 0 0 0 0,1 0 0 0 0,-1-1 1 0 0,0 1-1 0 0,0 0 0 0 0,0 0 0 0 0,1 0 0 0 0,-1 0 1 0 0,0-1-1 0 0,0 1 0 0 0,1 0 0 0 0,-1 0 0 0 0,0 0 1 0 0,0 0-1 0 0,1 0 0 0 0,-1 0 0 0 0,0 0 0 0 0,0 0 1 0 0,1 0-1 0 0,-1 0 0 0 0,0 0 0 0 0,0 0 0 0 0,1 0 1 0 0,-1 0-1 0 0,0 0 0 0 0,1 0 0 0 0,0 1 14 0 0,-1-1 0 0 0,1 1 0 0 0,-1 0 0 0 0,1 0 0 0 0,-1-1-1 0 0,1 1 1 0 0,-1 0 0 0 0,0 0 0 0 0,1 0 0 0 0,-1 0 0 0 0,0 1 0 0 0,5 26 268 0 0,-5-28-283 0 0,0 1-17 0 0,5 27 339 0 0,-5-27-536 0 0,0 1 0 0 0,1-1 0 0 0,-1 0-1 0 0,0 0 1 0 0,1 0 0 0 0,-1 0 0 0 0,1 0-1 0 0,0 0 1 0 0,-1 0 0 0 0,1 0 0 0 0,0 0-1 0 0,0 0 1 0 0,-1 0 0 0 0,1 0 0 0 0,0 0-1 0 0,0-1 1 0 0,0 1 0 0 0,0 0 0 0 0,0-1 0 0 0,0 1-1 0 0,2 0 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6233 0 0,'-2'11'1074'0'0,"1"-7"-797"0"0,0 0 0 0 0,1 0 0 0 0,-1 0 0 0 0,1-1 0 0 0,0 1 0 0 0,0 7 0 0 0,1-10-258 0 0,-1 0 0 0 0,0 0 0 0 0,0 0 0 0 0,1-1 0 0 0,-1 1 0 0 0,0 0 0 0 0,1 0 0 0 0,-1 0 0 0 0,1-1 1 0 0,-1 1-1 0 0,1 0 0 0 0,0-1 0 0 0,-1 1 0 0 0,1 0 0 0 0,0-1 0 0 0,-1 1 0 0 0,1-1 0 0 0,0 1 0 0 0,-1-1 0 0 0,1 1 0 0 0,0-1 0 0 0,0 0 0 0 0,0 1 0 0 0,-1-1 0 0 0,1 0 0 0 0,0 0 0 0 0,0 0 0 0 0,0 1 1 0 0,0-1-1 0 0,0 0 0 0 0,1 0 0 0 0,0 0 72 0 0,-1 0 1 0 0,1-1 0 0 0,0 1-1 0 0,0 0 1 0 0,-1 0 0 0 0,1-1-1 0 0,0 1 1 0 0,-1-1 0 0 0,1 0-1 0 0,0 1 1 0 0,-1-1-1 0 0,1 0 1 0 0,-1 0 0 0 0,3-2-1 0 0,-2 1-78 0 0,0 0 0 0 0,-1-1 0 0 0,1 1 0 0 0,-1-1 0 0 0,1 1 0 0 0,-1-1 0 0 0,0 0 0 0 0,0 1-1 0 0,0-1 1 0 0,1-4 0 0 0,3-30-665 0 0,-7 42-341 0 0,-1 8 1116 0 0,2 10 350 0 0,2 1 0 0 0,0-1 0 0 0,1 1 0 0 0,7 28 0 0 0,-3-19-377 0 0,-5-28-83 0 0,0-2 76 0 0,-1 0 0 0 0,1 0 0 0 0,-1 0 0 0 0,0 0 0 0 0,0 0 0 0 0,0-1 0 0 0,0 1 0 0 0,0 0 0 0 0,-1 0 0 0 0,0 4 0 0 0,0-6-57 0 0,1-1 0 0 0,-1 0 0 0 0,1 1 1 0 0,-1-1-1 0 0,1 0 0 0 0,-1 1 0 0 0,1-1 0 0 0,-1 0 0 0 0,0 0 1 0 0,1 0-1 0 0,-1 1 0 0 0,1-1 0 0 0,-1 0 0 0 0,0 0 0 0 0,1 0 1 0 0,-1 0-1 0 0,0 0 0 0 0,1 0 0 0 0,-1 0 0 0 0,1 0 0 0 0,-1 0 1 0 0,0 0-1 0 0,1-1 0 0 0,-2 1 0 0 0,-15-6 96 0 0,14 5-171 0 0,0 0 0 0 0,1-1 0 0 0,-1 0 0 0 0,1 0 0 0 0,-1 0 1 0 0,1 0-1 0 0,0 0 0 0 0,-1 0 0 0 0,1 0 0 0 0,0-1 0 0 0,1 1 0 0 0,-1-1 0 0 0,-2-3 0 0 0,3 4-302 0 0,0 0 0 0 0,0 0-1 0 0,1 0 1 0 0,-1 0 0 0 0,0-1-1 0 0,1 1 1 0 0,-1 0 0 0 0,1 0 0 0 0,0-1-1 0 0,0 1 1 0 0,0 0 0 0 0,0-1-1 0 0,0 1 1 0 0,0 0 0 0 0,1-1-1 0 0,-1 1 1 0 0,1 0 0 0 0,1-4 0 0 0,0 2 88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83 5657 0 0,'-1'6'627'0'0,"-1"-1"0"0"0,1 1 0 0 0,0 0 0 0 0,0 0 0 0 0,1-1 0 0 0,-1 12 0 0 0,7 37 291 0 0,-1-16-45 0 0,-2-11-27 0 0,1 9 1392 0 0,-5-37-2176 0 0,1 1 0 0 0,-1 0 1 0 0,1 0-1 0 0,-1-1 1 0 0,0 1-1 0 0,1 0 1 0 0,0-1-1 0 0,-1 1 1 0 0,1 0-1 0 0,-1-1 1 0 0,1 1-1 0 0,-1-1 1 0 0,1 1-1 0 0,0-1 1 0 0,-1 1-1 0 0,1-1 1 0 0,0 1-1 0 0,0-1 1 0 0,-1 1-1 0 0,1-1 1 0 0,0 1-1 0 0,0-1 1 0 0,0-1-1 0 0,-4-14 18 0 0,4 15-52 0 0,-15-110-89 0 0,14 90-80 0 0,1 0-1 0 0,0 0 0 0 0,5-27 1 0 0,-5 46 124 0 0,0 0-1 0 0,1 0 1 0 0,-1 1 0 0 0,1-1 0 0 0,-1 0 0 0 0,1 1 0 0 0,-1-1 0 0 0,1 1 0 0 0,0-1-1 0 0,0 0 1 0 0,0 1 0 0 0,0 0 0 0 0,0-1 0 0 0,0 1 0 0 0,0 0 0 0 0,1-1 0 0 0,-1 1-1 0 0,0 0 1 0 0,1 0 0 0 0,-1 0 0 0 0,1 0 0 0 0,-1 0 0 0 0,1 0 0 0 0,-1 1-1 0 0,1-1 1 0 0,0 0 0 0 0,-1 1 0 0 0,1-1 0 0 0,0 1 0 0 0,-1 0 0 0 0,4-1 0 0 0,-1 1 23 0 0,-1 0 1 0 0,0 1 0 0 0,1-1 0 0 0,-1 1-1 0 0,1 0 1 0 0,-1-1 0 0 0,0 1 0 0 0,0 1-1 0 0,1-1 1 0 0,-1 0 0 0 0,0 1 0 0 0,0 0-1 0 0,0 0 1 0 0,-1 0 0 0 0,5 3 0 0 0,-3-1 14 0 0,0 0 0 0 0,0 0 1 0 0,-1 0-1 0 0,1 1 0 0 0,-1 0 1 0 0,0-1-1 0 0,4 9 0 0 0,-6-11-10 0 0,0 0-1 0 0,0 0 1 0 0,-1 1-1 0 0,1-1 1 0 0,-1 0 0 0 0,1 0-1 0 0,-1 0 1 0 0,0 0-1 0 0,0 0 1 0 0,0 1-1 0 0,0-1 1 0 0,0 0-1 0 0,0 0 1 0 0,-1 0 0 0 0,1 0-1 0 0,-1 0 1 0 0,1 0-1 0 0,-1 1 1 0 0,0-1-1 0 0,0-1 1 0 0,0 1-1 0 0,-1 3 1 0 0,-2-1-35 0 0,1 0 0 0 0,-1 0 0 0 0,0 0 0 0 0,0-1 0 0 0,0 0 0 0 0,0 0 0 0 0,0 0-1 0 0,-1 0 1 0 0,1 0 0 0 0,-1-1 0 0 0,0 0 0 0 0,0 0 0 0 0,0 0 0 0 0,0-1 0 0 0,0 1 0 0 0,0-1 0 0 0,0 0 0 0 0,-8 0 0 0 0,12-1-90 0 0,18 3-727 0 0,-7-1 810 0 0,2 0-17 0 0,-1 1-1 0 0,1 0 0 0 0,17 8 0 0 0,-26-9 47 0 0,0-1 0 0 0,0 1-1 0 0,0 0 1 0 0,0 0 0 0 0,-1 0-1 0 0,1 0 1 0 0,-1 0 0 0 0,1 1 0 0 0,-1-1-1 0 0,0 1 1 0 0,0-1 0 0 0,0 1-1 0 0,0 0 1 0 0,0 0 0 0 0,-1 0 0 0 0,1 0-1 0 0,1 6 1 0 0,-3-7 22 0 0,1-1 0 0 0,-1 1 0 0 0,1 0 0 0 0,-1 0 0 0 0,0 0 0 0 0,0 0 1 0 0,0 0-1 0 0,0-1 0 0 0,0 1 0 0 0,0 0 0 0 0,0 0 0 0 0,-1 0 0 0 0,0 3 0 0 0,0-3 24 0 0,-1 1-1 0 0,1-1 1 0 0,-1 0 0 0 0,1 1-1 0 0,-1-1 1 0 0,0 0 0 0 0,0 0-1 0 0,0 0 1 0 0,-2 2 0 0 0,1-3-16 0 0,0 1 0 0 0,1-1 1 0 0,-1 1-1 0 0,0-1 1 0 0,0 0-1 0 0,0 0 0 0 0,0 0 1 0 0,0 0-1 0 0,0-1 1 0 0,0 1-1 0 0,-4-1 0 0 0,3 0-72 0 0,-1 1 0 0 0,1-1 0 0 0,0-1 0 0 0,-1 1 0 0 0,1-1 0 0 0,0 1 0 0 0,-7-3 0 0 0,10 2-154 0 0,0 1 0 0 0,-1-1 0 0 0,1 0 0 0 0,0 1 0 0 0,0-1 0 0 0,0 0 0 0 0,-1 0 0 0 0,1 0 0 0 0,0 0 0 0 0,0 0 1 0 0,0 0-1 0 0,0 0 0 0 0,1-1 0 0 0,-2 0 0 0 0,1 1-267 0 0,1-1-1 0 0,-1 1 1 0 0,1 0 0 0 0,-1 0-1 0 0,1 0 1 0 0,0-1 0 0 0,0 1-1 0 0,-1 0 1 0 0,1 0 0 0 0,0-2-1 0 0,1-3-1130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5961 0 0,'-3'4'4063'0'0,"-6"16"-2785"0"0,7-12-976 0 0,2 0-1 0 0,-1 0 1 0 0,1 0-1 0 0,0 0 1 0 0,1 0-1 0 0,2 11 1 0 0,-2-13-235 0 0,-1-2-28 0 0,1 1 1 0 0,0-1-1 0 0,0 0 0 0 0,0 0 1 0 0,4 8-1 0 0,-5-11-16 0 0,0 0 0 0 0,1-1-1 0 0,-1 1 1 0 0,1 0 0 0 0,-1-1 0 0 0,1 1 0 0 0,-1-1 0 0 0,1 1 0 0 0,-1-1-1 0 0,1 1 1 0 0,-1-1 0 0 0,1 1 0 0 0,0-1 0 0 0,-1 1 0 0 0,1-1 0 0 0,0 0 0 0 0,-1 1-1 0 0,1-1 1 0 0,0 0 0 0 0,-1 0 0 0 0,1 0 0 0 0,0 1 0 0 0,0-1 0 0 0,-1 0-1 0 0,1 0 1 0 0,0 0 0 0 0,0 0 0 0 0,-1 0 0 0 0,1 0 0 0 0,0 0 0 0 0,0-1-1 0 0,-1 1 1 0 0,1 0 0 0 0,0 0 0 0 0,-1-1 0 0 0,1 1 0 0 0,0 0 0 0 0,-1-1 0 0 0,1 1-1 0 0,0 0 1 0 0,-1-1 0 0 0,1 1 0 0 0,0-1 0 0 0,2-2-4 0 0,0 0 1 0 0,0 1-1 0 0,0-1 0 0 0,0 0 1 0 0,0-1-1 0 0,-1 1 1 0 0,0 0-1 0 0,1-1 1 0 0,-1 1-1 0 0,-1-1 0 0 0,3-5 1 0 0,-1 3 4 0 0,-1-1 0 0 0,-1 1-1 0 0,1 0 1 0 0,-1-1 0 0 0,0 1 0 0 0,0-10 0 0 0,-2 10 36 0 0,-2 6-291 0 0,-2 9-80 0 0,4-1 316 0 0,0 1 0 0 0,0-1 0 0 0,1 1-1 0 0,0-1 1 0 0,1 0 0 0 0,-1 1 0 0 0,2-1-1 0 0,3 16 1 0 0,-5-23-46 0 0,1 0-1 0 0,-1 0 0 0 0,1 1 1 0 0,-1-1-1 0 0,1 0 1 0 0,0 0-1 0 0,-1 0 1 0 0,1 0-1 0 0,0 0 1 0 0,0 0-1 0 0,0 0 0 0 0,0 0 1 0 0,0 0-1 0 0,0-1 1 0 0,0 1-1 0 0,2 1 1 0 0,-1-1-559 0 0,-1 0 0 0 0,1-1 0 0 0,0 1 0 0 0,0-1 0 0 0,-1 1 0 0 0,5-1 0 0 0,-1 1-2368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 7874 0 0,'-12'-8'3728'0'0,"9"7"-3592"0"0,1-1 1 0 0,0 1 0 0 0,0 0 0 0 0,-1 0-1 0 0,1 0 1 0 0,0 0 0 0 0,-1 0-1 0 0,-3-1 1 0 0,1 2-186 0 0,0-1 1 0 0,0 1-1 0 0,0 0 0 0 0,-7 1 0 0 0,11-1 38 0 0,0 0 0 0 0,0 0-1 0 0,0 0 1 0 0,0 0 0 0 0,0 0-1 0 0,0 0 1 0 0,0 1 0 0 0,0-1-1 0 0,0 0 1 0 0,1 1-1 0 0,-1-1 1 0 0,0 1 0 0 0,0-1-1 0 0,0 1 1 0 0,0-1 0 0 0,1 1-1 0 0,-1-1 1 0 0,0 1 0 0 0,1 0-1 0 0,-1-1 1 0 0,0 1 0 0 0,1 0-1 0 0,-1 0 1 0 0,1 0 0 0 0,-1-1-1 0 0,1 1 1 0 0,-1 0 0 0 0,1 0-1 0 0,-1 2 1 0 0,1-3-11 0 0,0 1-1 0 0,1 0 1 0 0,-1 0-1 0 0,0-1 1 0 0,0 1 0 0 0,1 0-1 0 0,-1-1 1 0 0,0 1-1 0 0,1 0 1 0 0,-1-1 0 0 0,0 1-1 0 0,1-1 1 0 0,-1 1-1 0 0,1 0 1 0 0,-1-1 0 0 0,1 1-1 0 0,-1-1 1 0 0,1 1 0 0 0,0-1-1 0 0,-1 0 1 0 0,2 1-1 0 0,17 9-59 0 0,-10-6 109 0 0,-4-1-25 0 0,0 1 0 0 0,0-1 0 0 0,0 1 0 0 0,0 0 0 0 0,4 5 0 0 0,-7-7 78 0 0,-1-1 0 0 0,1 1 1 0 0,-1 0-1 0 0,1 0 0 0 0,-1 0 1 0 0,0 0-1 0 0,0 0 0 0 0,0 0 1 0 0,0 0-1 0 0,0 1 0 0 0,-1-1 1 0 0,1 0-1 0 0,0 0 0 0 0,-1 1 1 0 0,0-1-1 0 0,1 3 0 0 0,-2-3-1 0 0,1-1-1 0 0,-1 0 0 0 0,1 0 1 0 0,-1 0-1 0 0,1 0 0 0 0,-1 0 1 0 0,0 0-1 0 0,0 0 0 0 0,1 0 1 0 0,-1 0-1 0 0,0-1 0 0 0,0 1 0 0 0,0 0 1 0 0,0 0-1 0 0,0-1 0 0 0,0 1 1 0 0,0 0-1 0 0,-2 0 0 0 0,-21 9 137 0 0,17-8-245 0 0,0 0-1 0 0,1-1 0 0 0,-9 2 0 0 0,14-3-137 0 0,0 0-1 0 0,-1 0 1 0 0,1 0-1 0 0,0 0 0 0 0,0 0 1 0 0,-1 0-1 0 0,1 0 1 0 0,0 0-1 0 0,0 0 1 0 0,-1-1-1 0 0,1 1 0 0 0,0 0 1 0 0,0-1-1 0 0,0 1 1 0 0,-1-1-1 0 0,1 1 0 0 0,0-1 1 0 0,0 0-1 0 0,0 0 1 0 0,0 1-1 0 0,0-1 1 0 0,0 0-1 0 0,0 0 0 0 0,0 0 1 0 0,0-1-1 0 0,-1-9-5549 0 0,3 7 5339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55:5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 5785 0 0,'-1'-1'177'0'0,"1"0"0"0"0,0 0 0 0 0,-1 1-1 0 0,1-1 1 0 0,-1 0 0 0 0,1 0 0 0 0,-1 0 0 0 0,0 0 0 0 0,1 0-1 0 0,-1 1 1 0 0,0-1 0 0 0,1 0 0 0 0,-1 0 0 0 0,0 1-1 0 0,0-1 1 0 0,0 1 0 0 0,1-1 0 0 0,-1 1 0 0 0,0-1-1 0 0,0 1 1 0 0,0-1 0 0 0,0 1 0 0 0,0 0 0 0 0,0 0-1 0 0,0-1 1 0 0,0 1 0 0 0,0 0 0 0 0,0 0 0 0 0,0 0-1 0 0,0 0 1 0 0,-2 0 0 0 0,1 0-170 0 0,-1 1-1 0 0,1-1 0 0 0,0 0 1 0 0,0 1-1 0 0,0 0 1 0 0,0-1-1 0 0,-1 1 1 0 0,1 0-1 0 0,0 0 0 0 0,0 0 1 0 0,1 0-1 0 0,-1 0 1 0 0,-3 3-1 0 0,2-1 20 0 0,0 0-1 0 0,0 1 1 0 0,1-1-1 0 0,-1 1 1 0 0,1 0-1 0 0,0 0 1 0 0,0 0-1 0 0,0 0 1 0 0,-2 5-1 0 0,4-7-17 0 0,-1 0 0 0 0,1 0 1 0 0,-1 1-1 0 0,1-1 0 0 0,0 0 0 0 0,0 0 1 0 0,0 0-1 0 0,0 0 0 0 0,0 0 0 0 0,0 0 1 0 0,1 0-1 0 0,-1 0 0 0 0,1 0 0 0 0,-1 0 1 0 0,1 0-1 0 0,0 0 0 0 0,0 0 0 0 0,0 0 1 0 0,0 0-1 0 0,0 0 0 0 0,2 2 0 0 0,-1-2 22 0 0,0 0-1 0 0,0 0 0 0 0,0 0 1 0 0,0 0-1 0 0,1 0 1 0 0,-1-1-1 0 0,1 1 1 0 0,-1-1-1 0 0,1 1 0 0 0,-1-1 1 0 0,1 0-1 0 0,0 0 1 0 0,-1 0-1 0 0,1-1 1 0 0,3 2-1 0 0,-2-2 19 0 0,0 0-1 0 0,0 0 1 0 0,1 0 0 0 0,-1-1 0 0 0,0 1 0 0 0,0-1-1 0 0,0 0 1 0 0,0 0 0 0 0,0 0 0 0 0,4-2-1 0 0,-6 2-15 0 0,1 0-1 0 0,-1-1 0 0 0,1 1 1 0 0,-1 0-1 0 0,0-1 0 0 0,0 1 1 0 0,0-1-1 0 0,1 0 0 0 0,-2 0 1 0 0,1 0-1 0 0,2-2 1 0 0,-3 3-37 0 0,-1 1 1 0 0,0 0 0 0 0,0 0-1 0 0,1 0 1 0 0,-1 0 0 0 0,0 0 0 0 0,0-1-1 0 0,1 1 1 0 0,-1 0 0 0 0,0 0 0 0 0,0 0-1 0 0,1 0 1 0 0,-1 0 0 0 0,0 0 0 0 0,0 0-1 0 0,1 0 1 0 0,-1 0 0 0 0,0 0 0 0 0,0 0-1 0 0,1 0 1 0 0,-1 0 0 0 0,0 0 0 0 0,0 0-1 0 0,1 0 1 0 0,-1 0 0 0 0,0 1 0 0 0,0-1-1 0 0,1 0 1 0 0,-1 0 0 0 0,0 0 0 0 0,0 0-1 0 0,0 0 1 0 0,1 1 0 0 0,10 8-61 0 0,-5-4 84 0 0,-3-3-7 0 0,0 0 1 0 0,1-1-1 0 0,0 1 0 0 0,-1-1 1 0 0,1 0-1 0 0,0 1 0 0 0,5-1 1 0 0,-7-1 23 0 0,1 0 0 0 0,-1 0 0 0 0,1 0 0 0 0,-1 0 0 0 0,1-1 0 0 0,-1 1 0 0 0,0-1 0 0 0,1 0 0 0 0,-1 1 0 0 0,0-1 0 0 0,1 0 0 0 0,-1 0 0 0 0,2-2 0 0 0,-1 2 23 0 0,-1-1 0 0 0,1 1 0 0 0,-1-1 0 0 0,0 0 0 0 0,0 1 0 0 0,1-1 0 0 0,-1 0 0 0 0,-1 0 0 0 0,1 0 0 0 0,0-1-1 0 0,0 1 1 0 0,-1 0 0 0 0,1-1 0 0 0,-1 1 0 0 0,0-1 0 0 0,0 0 0 0 0,0 1 0 0 0,0-1 0 0 0,0 0 0 0 0,0 1 0 0 0,-1-1 0 0 0,1 0 0 0 0,-1 0 0 0 0,0 0 0 0 0,0 1 0 0 0,0-1 0 0 0,0 0 0 0 0,-1 0 0 0 0,0-4 0 0 0,0 4-87 0 0,1 0 0 0 0,-1 0 0 0 0,0 0 0 0 0,-1 0 0 0 0,1 0 1 0 0,0 0-1 0 0,-1 0 0 0 0,0 0 0 0 0,0 0 0 0 0,0 1 0 0 0,0-1 0 0 0,0 1 0 0 0,0-1 0 0 0,0 1 0 0 0,-1 0 0 0 0,0 0 0 0 0,-2-2 0 0 0,3 3-22 0 0,0 0 0 0 0,0 0 0 0 0,0 0 0 0 0,0 1 0 0 0,0-1 0 0 0,0 1 0 0 0,0-1 0 0 0,0 1 0 0 0,0 0 0 0 0,0 0 0 0 0,-1 0 0 0 0,1 0 0 0 0,0 0 0 0 0,0 0 0 0 0,0 0 0 0 0,0 1 0 0 0,0-1 0 0 0,0 1 0 0 0,0 0 0 0 0,0 0 0 0 0,0-1 0 0 0,0 1 0 0 0,0 0 0 0 0,0 1 0 0 0,1-1 0 0 0,-1 0 0 0 0,-1 2 0 0 0,0-1 109 0 0,0 1 0 0 0,1-1 0 0 0,0 1 1 0 0,-1 0-1 0 0,1 0 0 0 0,0 0 0 0 0,1 0 0 0 0,-1 0 0 0 0,0 0 0 0 0,1 1 0 0 0,0-1 0 0 0,0 1 0 0 0,-2 4 0 0 0,3-5-50 0 0,0-1 0 0 0,-1 1-1 0 0,1-1 1 0 0,0 0-1 0 0,0 1 1 0 0,0-1-1 0 0,0 1 1 0 0,1-1-1 0 0,-1 1 1 0 0,1-1 0 0 0,-1 0-1 0 0,1 1 1 0 0,0-1-1 0 0,0 0 1 0 0,0 0-1 0 0,0 0 1 0 0,0 1-1 0 0,0-1 1 0 0,1 0 0 0 0,3 3-1 0 0,-4-4 15 0 0,0 0-1 0 0,0 0 1 0 0,0 0 0 0 0,0 0-1 0 0,1-1 1 0 0,-1 1-1 0 0,0 0 1 0 0,1-1 0 0 0,-1 1-1 0 0,1-1 1 0 0,-1 1-1 0 0,0-1 1 0 0,1 0 0 0 0,-1 1-1 0 0,1-1 1 0 0,-1 0 0 0 0,1 0-1 0 0,-1 0 1 0 0,1 0-1 0 0,-1-1 1 0 0,1 1 0 0 0,-1 0-1 0 0,1-1 1 0 0,1 0-1 0 0,3-1 6 0 0,0-1-1 0 0,1 0 1 0 0,-1 0-1 0 0,6-5 1 0 0,10-5-112 0 0,-21 13 79 0 0,0-1 0 0 0,-1 1-1 0 0,1 0 1 0 0,0 0 0 0 0,-1 0 0 0 0,1 0 0 0 0,0 0 0 0 0,-1 1 0 0 0,1-1-1 0 0,0 0 1 0 0,-1 0 0 0 0,1 0 0 0 0,0 1 0 0 0,-1-1 0 0 0,1 0-1 0 0,0 0 1 0 0,-1 1 0 0 0,1-1 0 0 0,-1 1 0 0 0,1-1 0 0 0,-1 1 0 0 0,1-1-1 0 0,-1 1 1 0 0,1-1 0 0 0,-1 1 0 0 0,1-1 0 0 0,-1 1 0 0 0,1 0-1 0 0,12 20-87 0 0,-12-18 68 0 0,1 0-28 0 0,0 1 1 0 0,0-1-1 0 0,0-1 1 0 0,0 1-1 0 0,0 0 1 0 0,1 0-1 0 0,-1-1 1 0 0,1 1-1 0 0,0-1 1 0 0,4 3-1 0 0,-5-4-685 0 0,0 0 0 0 0,0 0 0 0 0,0-1-1 0 0,0 1 1 0 0,0 0 0 0 0,4 0 0 0 0,0 0-949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0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176 193 2569 0 0,'-4'-14'2254'0'0,"-3"-7"1779"0"0,-14-30 0 0 0,21 51-4014 0 0,0 0-1 0 0,-1 0 1 0 0,1 0 0 0 0,0 0-1 0 0,0 0 1 0 0,0 0-1 0 0,0 0 1 0 0,-1 0-1 0 0,1 0 1 0 0,0 0-1 0 0,0 0 1 0 0,0 0-1 0 0,0 0 1 0 0,-1 0-1 0 0,1 0 1 0 0,0 0-1 0 0,0 0 1 0 0,0 0-1 0 0,0 0 1 0 0,0 0-1 0 0,-1 0 1 0 0,1 0-1 0 0,0 0 1 0 0,0 1-1 0 0,0-1 1 0 0,0 0 0 0 0,0 0-1 0 0,0 0 1 0 0,0 0-1 0 0,-1 0 1 0 0,1 0-1 0 0,0 1 1 0 0,0-1-1 0 0,0 0 1 0 0,0 0-1 0 0,0 0 1 0 0,0 0-1 0 0,0 0 1 0 0,0 1-1 0 0,-4 6 120 0 0,-1 15 72 0 0,1 1 0 0 0,1 0 0 0 0,1 42 0 0 0,0-10-139 0 0,2 341 740 0 0,0-377-794 0 0,1 70 320 0 0,3 52 313 0 0,-4-137 554 0 0,-2-13-628 0 0,-3-17-170 0 0,-13-84-341 0 0,1-68-64 0 0,-8-57 45 0 0,-4 51-77 0 0,18 88-89 0 0,8 62 8 0 0,-9-46 0 0 0,11 78-63 0 0,1 4 45 0 0,0 8-27 0 0,2 17 34 0 0,11 26 2 0 0,1 0 0 0 0,24 53 0 0 0,51 98 24 0 0,-48-115 113 0 0,-36-77-15 0 0,94 189 190 0 0,-85-177-65 0 0,1-1 0 0 0,2 0 0 0 0,0-1 0 0 0,1-1 0 0 0,0-1 1 0 0,25 20-1 0 0,-32-32 4 0 0,-1 0 0 0 0,1 0 0 0 0,22 9 0 0 0,-28-14-56 0 0,0-1 1 0 0,0 0-1 0 0,0 0 0 0 0,0-1 1 0 0,1 0-1 0 0,-1 0 0 0 0,0 0 1 0 0,1 0-1 0 0,-1-1 0 0 0,1 0 1 0 0,9-1-1 0 0,-12 0 21 0 0,-1 1 0 0 0,1-1 0 0 0,-1 0 1 0 0,1 0-1 0 0,-1 0 0 0 0,0 0 0 0 0,0 0 0 0 0,1 0 0 0 0,-1-1 1 0 0,0 1-1 0 0,0-1 0 0 0,0 1 0 0 0,-1-1 0 0 0,4-3 0 0 0,-3 2 34 0 0,1-1-1 0 0,-1 0 1 0 0,0 0 0 0 0,0 0-1 0 0,0 0 1 0 0,0 0-1 0 0,1-7 1 0 0,0-3 71 0 0,-1 0 1 0 0,0 0-1 0 0,-1-1 1 0 0,-1-15-1 0 0,-1 8-41 0 0,-1 0 1 0 0,-9-40-1 0 0,-18-42 33 0 0,18 66-189 0 0,-86-242-44 0 0,85 247-450 0 0,-2 0 0 0 0,-1 0 0 0 0,-21-32 0 0 0,29 54-268 0 0,6 9-149 0 0,1 2 807 0 0,-1-1 0 0 0,1 1 0 0 0,0 0 0 0 0,0-1 0 0 0,0 1 0 0 0,0 0 0 0 0,0 0 0 0 0,0-1 0 0 0,0 1 0 0 0,0 0 0 0 0,0-1 0 0 0,0 1 0 0 0,0 0 0 0 0,0 0 0 0 0,0-1 0 0 0,0 1 0 0 0,0 0 0 0 0,1-1 0 0 0,-1 1 0 0 0,0 0 0 0 0,0 0 0 0 0,0-1 0 0 0,0 1 0 0 0,1 0 0 0 0,0 0-240 0 0,0 1 0 0 0,0-1 0 0 0,0 1 0 0 0,0 0-1 0 0,0 0 1 0 0,0 0 0 0 0,0 0 0 0 0,0-1 0 0 0,0 1 0 0 0,0 0-1 0 0,0 2 1 0 0,1-1-327 0 0,40 44-6647 0 0,-23-25 6856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1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9466 0 0,'-2'1'104'0'0,"0"0"-1"0"0,-1 1 1 0 0,1-1 0 0 0,0 1-1 0 0,0 0 1 0 0,0 0 0 0 0,0-1-1 0 0,1 1 1 0 0,-1 0 0 0 0,0 0-1 0 0,1 1 1 0 0,0-1 0 0 0,-1 0-1 0 0,1 0 1 0 0,0 1 0 0 0,0-1-1 0 0,0 1 1 0 0,0-1 0 0 0,1 1-1 0 0,-1 3 1 0 0,0 4 108 0 0,0 0-1 0 0,1 0 1 0 0,2 20 0 0 0,-1-10 9 0 0,0 5 30 0 0,1 0 1 0 0,0-1-1 0 0,2 0 1 0 0,9 30-1 0 0,22 40 379 0 0,-29-80-429 0 0,1-1 0 0 0,1 0 1 0 0,0 0-1 0 0,16 18 1 0 0,-17-23-54 0 0,1 0 0 0 0,0-1 0 0 0,0 0 0 0 0,1 0 0 0 0,-1-1-1 0 0,2 0 1 0 0,-1-1 0 0 0,0 0 0 0 0,1 0 0 0 0,0-1 0 0 0,13 4 0 0 0,-17-7-68 0 0,-1 1 0 0 0,1-1 0 0 0,0 0 0 0 0,-1-1-1 0 0,1 1 1 0 0,0-1 0 0 0,-1 0 0 0 0,1-1 0 0 0,0 1-1 0 0,-1-1 1 0 0,1 0 0 0 0,-1-1 0 0 0,1 1 0 0 0,-1-1 0 0 0,1 0-1 0 0,-1-1 1 0 0,0 1 0 0 0,0-1 0 0 0,0 0 0 0 0,-1 0-1 0 0,1-1 1 0 0,7-6 0 0 0,-3 1 104 0 0,-1-1 0 0 0,0 0-1 0 0,-1-1 1 0 0,9-16 0 0 0,19-48 505 0 0,-32 66-604 0 0,0 0 0 0 0,0 0-1 0 0,-1 0 1 0 0,0-1-1 0 0,-1 1 1 0 0,0-1-1 0 0,-1 1 1 0 0,0 0-1 0 0,0-1 1 0 0,-2-10-1 0 0,-1 3 78 0 0,-1 0-1 0 0,0 1 0 0 0,-2-1 1 0 0,-11-25-1 0 0,5 13 101 0 0,7 15-87 0 0,-13-25 0 0 0,16 36-170 0 0,0 0 1 0 0,0-1 0 0 0,-1 1 0 0 0,1 0 0 0 0,-1 0-1 0 0,0 0 1 0 0,0 1 0 0 0,1-1 0 0 0,-2 1 0 0 0,1-1-1 0 0,-6-2 1 0 0,8 4-16 0 0,1 1 0 0 0,0 0-1 0 0,-1-1 1 0 0,1 1 0 0 0,-1 0-1 0 0,1 0 1 0 0,-1 0 0 0 0,1-1-1 0 0,0 1 1 0 0,-1 0 0 0 0,1 0-1 0 0,-1 0 1 0 0,1 0 0 0 0,-1 0 0 0 0,1 0-1 0 0,-1 0 1 0 0,1 0 0 0 0,-1 0-1 0 0,1 0 1 0 0,0 0 0 0 0,-1 0-1 0 0,1 0 1 0 0,-1 0 0 0 0,1 0-1 0 0,-1 1 1 0 0,1-1 0 0 0,-1 0-1 0 0,1 0 1 0 0,0 0 0 0 0,-1 1-1 0 0,1-1 1 0 0,-1 0 0 0 0,1 0-1 0 0,0 1 1 0 0,-1-1 0 0 0,1 0 0 0 0,0 1-1 0 0,0-1 1 0 0,-1 1 0 0 0,1-1-1 0 0,0 0 1 0 0,0 1 0 0 0,-1-1-1 0 0,1 1 1 0 0,0-1 0 0 0,0 1-1 0 0,0-1 1 0 0,0 1 0 0 0,-1 3-96 0 0,1-1 0 0 0,0 1 0 0 0,0-1 0 0 0,0 1 1 0 0,1 3-1 0 0,-1-5 125 0 0,5 33-153 0 0,2 0-1 0 0,1 0 1 0 0,2-1 0 0 0,24 54 0 0 0,-20-58 55 0 0,1-1 0 0 0,27 41 0 0 0,-35-61-136 0 0,0 1 0 0 0,1-1 0 0 0,0 0 1 0 0,1-1-1 0 0,-1 1 0 0 0,2-2 1 0 0,16 12-1 0 0,-21-16-305 0 0,1 0 0 0 0,1 0 0 0 0,-1 0 0 0 0,0-1 0 0 0,1 0 0 0 0,9 2 0 0 0,-11-3-270 0 0,0 0-1 0 0,0-1 1 0 0,0 0-1 0 0,0 0 1 0 0,0-1-1 0 0,0 1 0 0 0,0-1 1 0 0,0 0-1 0 0,7-2 1 0 0,9-6-2455 0 0,3 0 2637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1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50 256 5465 0 0,'-3'12'1238'0'0,"-1"1"363"0"0,-2 20 1 0 0,5-28-1405 0 0,1 0-1 0 0,0 1 1 0 0,0-1 0 0 0,0 0 0 0 0,1 0-1 0 0,0 1 1 0 0,1 4 0 0 0,1 1-12 0 0,1 0 0 0 0,0 0 0 0 0,1-1 0 0 0,0 1 0 0 0,0-1 0 0 0,1-1 0 0 0,1 1 0 0 0,0-1 0 0 0,0 0 0 0 0,12 11 0 0 0,-12-14-103 0 0,-1 0 0 0 0,1 0 0 0 0,1-1 0 0 0,-1 0 0 0 0,1-1 0 0 0,0 0-1 0 0,0 0 1 0 0,0 0 0 0 0,0-1 0 0 0,1 0 0 0 0,-1-1 0 0 0,1 0 0 0 0,18 2 0 0 0,-12-4 139 0 0,0 0 1 0 0,0-1 0 0 0,1-1-1 0 0,-1 0 1 0 0,0-1-1 0 0,0 0 1 0 0,-1-1 0 0 0,1-1-1 0 0,23-12 1 0 0,-28 13-83 0 0,-1-2-1 0 0,0 1 1 0 0,0-1 0 0 0,0 0 0 0 0,-1-1 0 0 0,0 0-1 0 0,0 0 1 0 0,-1 0 0 0 0,0-1 0 0 0,0-1 0 0 0,-1 1 0 0 0,0-1-1 0 0,0 0 1 0 0,8-18 0 0 0,-12 20 8 0 0,0 0-1 0 0,0 1 1 0 0,0-1 0 0 0,-1-1 0 0 0,0 1-1 0 0,-1 0 1 0 0,1 0 0 0 0,-1 0-1 0 0,-1 0 1 0 0,0-8 0 0 0,-1 5 96 0 0,0 0 1 0 0,-1 0 0 0 0,-1 0-1 0 0,1 0 1 0 0,-1 0 0 0 0,-7-11-1 0 0,2 5-87 0 0,-1 0 0 0 0,-1 0 1 0 0,-1 1-1 0 0,0 0 0 0 0,-1 1 0 0 0,0 1 0 0 0,-1 0 0 0 0,-16-12 0 0 0,17 16-172 0 0,0 1 1 0 0,0 0 0 0 0,-1 1-1 0 0,0 1 1 0 0,0 0-1 0 0,-1 0 1 0 0,0 2 0 0 0,0 0-1 0 0,0 0 1 0 0,-20-1-1 0 0,23 4-102 0 0,-1 1-1 0 0,1 0 0 0 0,-1 0 0 0 0,1 2 1 0 0,-1-1-1 0 0,1 2 0 0 0,-1-1 0 0 0,1 2 1 0 0,-12 4-1 0 0,18-5-15 0 0,1-1 0 0 0,-1 1-1 0 0,1 1 1 0 0,-1-1 0 0 0,1 1 0 0 0,0 0 0 0 0,0 0-1 0 0,-6 8 1 0 0,8-9-20 0 0,0 1 1 0 0,0 0-1 0 0,1 0 0 0 0,0 0 0 0 0,0 1 0 0 0,0-1 1 0 0,0 0-1 0 0,1 1 0 0 0,-1-1 0 0 0,1 1 1 0 0,0-1-1 0 0,0 9 0 0 0,0-4-319 0 0,2 0 1 0 0,-1 0-1 0 0,1 0 1 0 0,0 0-1 0 0,1 0 0 0 0,5 16 1 0 0,-1-8-699 0 0,1-1 0 0 0,14 25 0 0 0,1-5-598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1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74 10322 0 0,'-17'-3'365'0'0,"14"2"-227"0"0,-1 0 0 0 0,0 0 0 0 0,0 1-1 0 0,0-1 1 0 0,0 1 0 0 0,1 0 0 0 0,-1 0 0 0 0,0 1 0 0 0,0-1 0 0 0,0 1-1 0 0,-6 1 1 0 0,9-1-105 0 0,0 0-1 0 0,0 0 1 0 0,1 0-1 0 0,-1 0 0 0 0,0 0 1 0 0,0 0-1 0 0,1 0 1 0 0,-1 0-1 0 0,0 0 1 0 0,1 0-1 0 0,-1 0 0 0 0,1 1 1 0 0,0-1-1 0 0,-1 0 1 0 0,1 0-1 0 0,0 1 0 0 0,0-1 1 0 0,-1 0-1 0 0,1 0 1 0 0,0 1-1 0 0,0-1 1 0 0,1 0-1 0 0,-1 2 0 0 0,1 4-29 0 0,0 0 0 0 0,3 12 0 0 0,0-5-8 0 0,1 1-1 0 0,1-1 0 0 0,0-1 1 0 0,1 1-1 0 0,12 17 1 0 0,49 59-15 0 0,-32-44 90 0 0,-21-27-19 0 0,58 70 373 0 0,-65-80-283 0 0,0-1-1 0 0,1-1 1 0 0,0 1-1 0 0,0-1 1 0 0,1-1-1 0 0,0 0 1 0 0,18 8-1 0 0,-24-12-48 0 0,0-1-1 0 0,0 1 0 0 0,0-1 0 0 0,0 0 0 0 0,0-1 0 0 0,1 1 0 0 0,-1-1 0 0 0,0 0 0 0 0,1 0 0 0 0,-1 0 0 0 0,0 0 0 0 0,0-1 0 0 0,1 0 0 0 0,-1 0 0 0 0,0 0 0 0 0,0 0 0 0 0,0 0 0 0 0,0-1 0 0 0,0 0 0 0 0,0 0 0 0 0,-1 0 0 0 0,1 0 0 0 0,0-1 0 0 0,-1 0 0 0 0,0 1 0 0 0,0-1 0 0 0,0 0 0 0 0,0-1 0 0 0,0 1 0 0 0,0 0 0 0 0,-1-1 0 0 0,0 1 0 0 0,0-1 0 0 0,3-7 1 0 0,-2 3 87 0 0,0 0 1 0 0,-1-1-1 0 0,0 0 1 0 0,0 1-1 0 0,-1-1 1 0 0,-1 0 0 0 0,1 0-1 0 0,-1 0 1 0 0,-1 0-1 0 0,0 0 1 0 0,0 1-1 0 0,0-1 1 0 0,-4-11 0 0 0,-5-10 202 0 0,-1 1 0 0 0,-21-40 0 0 0,16 36-326 0 0,1 3-75 0 0,-26-54 80 0 0,34 71-295 0 0,-1 0 0 0 0,-1 1 0 0 0,0 0 0 0 0,-12-13 0 0 0,13 19-1208 0 0,21 29-5326 0 0,1-4 3909 0 0,0-1 0 0 0,26 25-1 0 0,-17-24 2434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7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84 238 2585 0 0,'5'4'438'0'0,"1"0"0"0"0,0 1 0 0 0,0-2 0 0 0,0 1 0 0 0,0-1 0 0 0,0 0 1 0 0,1 0-1 0 0,-1-1 0 0 0,1 0 0 0 0,0 0 0 0 0,0 0 0 0 0,0-1 0 0 0,-1 0 0 0 0,12 0 1 0 0,33 1 1245 0 0,-46-3-1473 0 0,1 1 0 0 0,-1-1-1 0 0,1 0 1 0 0,-1 0 0 0 0,1 0 0 0 0,9-5 0 0 0,-12 5-92 0 0,-1-1-1 0 0,0 1 0 0 0,0-1 0 0 0,0 0 0 0 0,0 0 1 0 0,0 0-1 0 0,0 0 0 0 0,0 0 0 0 0,-1 0 1 0 0,1-1-1 0 0,-1 1 0 0 0,1 0 0 0 0,-1-1 1 0 0,0 0-1 0 0,0 1 0 0 0,0-1 0 0 0,0 1 1 0 0,0-5-1 0 0,1 0 124 0 0,-1 0 0 0 0,0-1 0 0 0,-1 1 0 0 0,0 0-1 0 0,-1-14 1 0 0,1 14-161 0 0,-1 1-1 0 0,0 0 1 0 0,0 0-1 0 0,-1 0 1 0 0,0 0-1 0 0,0 0 0 0 0,0 0 1 0 0,-1 1-1 0 0,0-1 1 0 0,0 1-1 0 0,0-1 1 0 0,-5-5-1 0 0,2 3-56 0 0,-1 0 1 0 0,-1 1-1 0 0,0-1 0 0 0,0 2 1 0 0,0-1-1 0 0,0 1 0 0 0,-1 0 1 0 0,0 1-1 0 0,-12-6 0 0 0,15 9-80 0 0,0 0-1 0 0,0 0 0 0 0,0 0 1 0 0,-1 1-1 0 0,1-1 0 0 0,-1 1 0 0 0,1 1 1 0 0,-1 0-1 0 0,1 0 0 0 0,-1 0 0 0 0,0 0 1 0 0,1 1-1 0 0,-1 0 0 0 0,1 1 1 0 0,-12 3-1 0 0,13-3 41 0 0,-1 1 1 0 0,1-1 0 0 0,0 1-1 0 0,1 0 1 0 0,-1 0 0 0 0,0 1-1 0 0,1-1 1 0 0,0 1-1 0 0,0 0 1 0 0,0 0 0 0 0,0 1-1 0 0,1-1 1 0 0,0 1 0 0 0,0-1-1 0 0,0 1 1 0 0,-3 7-1 0 0,3-6 6 0 0,1 1 0 0 0,0-1 0 0 0,0 0 0 0 0,1 1-1 0 0,0 0 1 0 0,0-1 0 0 0,1 1 0 0 0,-1 0 0 0 0,1-1 0 0 0,1 1-1 0 0,-1 0 1 0 0,1-1 0 0 0,3 11 0 0 0,-2-10 2 0 0,0 1 1 0 0,1-2 0 0 0,0 1-1 0 0,0 0 1 0 0,1 0 0 0 0,-1-1-1 0 0,2 0 1 0 0,-1 0 0 0 0,0 0-1 0 0,7 6 1 0 0,-7-9 11 0 0,0 1 0 0 0,0-1 0 0 0,0 0-1 0 0,1 0 1 0 0,-1 0 0 0 0,1-1 0 0 0,0 1 0 0 0,0-1 0 0 0,0-1 0 0 0,0 1 0 0 0,0 0 0 0 0,0-1-1 0 0,0 0 1 0 0,0 0 0 0 0,6-1 0 0 0,-3 0 0 0 0,0 0 0 0 0,0-1-1 0 0,-1 1 1 0 0,1-2 0 0 0,0 1 0 0 0,0-1 0 0 0,-1-1-1 0 0,1 1 1 0 0,-1-1 0 0 0,9-5 0 0 0,5-5 78 0 0,0 0 0 0 0,18-16-1 0 0,-28 20-24 0 0,-11 8-63 0 0,1 1 1 0 0,0-1-1 0 0,-1 1 0 0 0,1-1 1 0 0,0 1-1 0 0,0-1 0 0 0,0 1 1 0 0,-1-1-1 0 0,1 1 0 0 0,0 0 1 0 0,0-1-1 0 0,0 1 0 0 0,0 0 0 0 0,0 0 1 0 0,1-1-1 0 0,-1 2-9 0 0,0-1 0 0 0,0 1-1 0 0,0-1 1 0 0,0 1 0 0 0,0-1 0 0 0,0 1 0 0 0,-1-1-1 0 0,1 1 1 0 0,0 0 0 0 0,0-1 0 0 0,-1 1 0 0 0,1 0-1 0 0,0 1 1 0 0,8 9-642 0 0,15 13-1 0 0,-20-20-478 0 0,1-1-1 0 0,0 1 1 0 0,0 0-1 0 0,1-1 1 0 0,9 4-1 0 0,-3-2-3158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31 350 8570 0 0,'-1'3'209'0'0,"0"0"0"0"0,0 0 0 0 0,0 0 0 0 0,0 0 0 0 0,1 0 0 0 0,-1 0 0 0 0,1 1 0 0 0,0-1 0 0 0,0 0 0 0 0,0 0 0 0 0,0 0 0 0 0,0 0 0 0 0,1 1 0 0 0,-1-1 0 0 0,1 0 0 0 0,0 0 0 0 0,0 0 0 0 0,0 0 0 0 0,0 0 0 0 0,1-1 0 0 0,-1 1 0 0 0,1 0 0 0 0,0-1 0 0 0,0 1 0 0 0,3 4 0 0 0,0-3-31 0 0,0 1 1 0 0,1 0-1 0 0,-1-1 0 0 0,1 0 0 0 0,0-1 0 0 0,0 1 1 0 0,0-1-1 0 0,0 0 0 0 0,1 0 0 0 0,12 2 1 0 0,4 1 155 0 0,1-1 1 0 0,0-1-1 0 0,0-1 0 0 0,32-1 1 0 0,-44-2-221 0 0,0-1 0 0 0,0 0-1 0 0,0-1 1 0 0,0 0 0 0 0,0-1 0 0 0,-1 0 0 0 0,1-1 0 0 0,-1 0 0 0 0,0-1 0 0 0,18-11-1 0 0,-23 13-38 0 0,-1-1 0 0 0,0 0 0 0 0,0 0 0 0 0,0-1 0 0 0,0 1 0 0 0,-1-1-1 0 0,0 0 1 0 0,0-1 0 0 0,0 1 0 0 0,-1-1 0 0 0,1 1 0 0 0,-1-1 0 0 0,-1 0 0 0 0,1 0-1 0 0,-1 0 1 0 0,0-1 0 0 0,0 1 0 0 0,-1 0 0 0 0,0-1 0 0 0,0 1 0 0 0,0-1-1 0 0,-1 1 1 0 0,0-1 0 0 0,0 1 0 0 0,-1-1 0 0 0,0 0 0 0 0,0 1 0 0 0,-3-10 0 0 0,-3-1 102 0 0,0 1 0 0 0,-1-1 0 0 0,-1 1 0 0 0,0 1 1 0 0,-17-22-1 0 0,11 19 0 0 0,0 0-1 0 0,-1 2 1 0 0,-35-29-1 0 0,39 37-177 0 0,0 0 0 0 0,0 1 0 0 0,0 0 0 0 0,-1 0 0 0 0,0 2 0 0 0,0-1 0 0 0,-25-5-1 0 0,31 9-93 0 0,-1 1-1 0 0,0 0 1 0 0,0 0-1 0 0,1 1 0 0 0,-1 0 1 0 0,0 0-1 0 0,0 1 0 0 0,0 0 1 0 0,1 0-1 0 0,-1 0 0 0 0,0 1 1 0 0,1 1-1 0 0,0-1 1 0 0,-1 1-1 0 0,-10 7 0 0 0,13-7-134 0 0,0 1-1 0 0,1-1 1 0 0,-1 1 0 0 0,1 0-1 0 0,0 0 1 0 0,0 1-1 0 0,1-1 1 0 0,-1 1 0 0 0,1 0-1 0 0,0 0 1 0 0,0 0-1 0 0,1 0 1 0 0,0 1 0 0 0,-1-1-1 0 0,2 1 1 0 0,-1-1-1 0 0,1 1 1 0 0,0 0 0 0 0,-1 9-1 0 0,1-1-625 0 0,1 0 1 0 0,0 0-1 0 0,1 0 0 0 0,1 0 0 0 0,0 0 0 0 0,1 0 1 0 0,4 14-1 0 0,6 10-523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56 566 5849 0 0,'0'2'329'0'0,"0"-1"0"0"0,0 1-1 0 0,0-1 1 0 0,0 1 0 0 0,1-1 0 0 0,-1 0-1 0 0,1 1 1 0 0,-1-1 0 0 0,1 1 0 0 0,-1-1-1 0 0,1 0 1 0 0,0 0 0 0 0,0 1 0 0 0,1 1-1 0 0,0-2-120 0 0,-1 0 0 0 0,0-1 0 0 0,1 1 0 0 0,-1 0 0 0 0,1 0 0 0 0,-1-1 0 0 0,1 1 0 0 0,-1-1 0 0 0,1 0 0 0 0,-1 1 0 0 0,1-1 0 0 0,0 0 0 0 0,-1 0 0 0 0,3 0 0 0 0,8 0 345 0 0,1-1 0 0 0,-1 0 0 0 0,0-1 1 0 0,1 0-1 0 0,-1-1 0 0 0,20-8 0 0 0,-14 4-190 0 0,0-1 1 0 0,0-1-1 0 0,25-17 0 0 0,-27 15-162 0 0,-1 0 0 0 0,0-1 0 0 0,-1-1-1 0 0,24-27 1 0 0,-32 31-105 0 0,0 1 0 0 0,0-1 0 0 0,0 0 0 0 0,-1-1 0 0 0,-1 1 0 0 0,1-1 1 0 0,-2 0-1 0 0,1 0 0 0 0,-1 0 0 0 0,2-16 0 0 0,-3 8 118 0 0,0-1-1 0 0,-2 1 1 0 0,-2-32 0 0 0,1 40-131 0 0,-1-1 1 0 0,0 1-1 0 0,-1 0 1 0 0,0 0-1 0 0,0 1 0 0 0,-1-1 1 0 0,0 0-1 0 0,-7-8 1 0 0,6 9-91 0 0,0 1 0 0 0,-1 0 1 0 0,0 0-1 0 0,-1 0 1 0 0,0 1-1 0 0,0 0 1 0 0,0 0-1 0 0,-1 1 1 0 0,0 0-1 0 0,-1 1 0 0 0,1-1 1 0 0,-1 2-1 0 0,0-1 1 0 0,0 1-1 0 0,0 0 1 0 0,-1 1-1 0 0,1 0 1 0 0,-1 1-1 0 0,0 0 0 0 0,0 0 1 0 0,0 1-1 0 0,-17 0 1 0 0,17 2-106 0 0,0 0 0 0 0,0 0 0 0 0,0 1 0 0 0,0 0 0 0 0,1 1 0 0 0,-1 0 0 0 0,1 0 0 0 0,-14 8 0 0 0,16-8 56 0 0,1 1 0 0 0,0 0 0 0 0,0 0-1 0 0,1 1 1 0 0,-1 0 0 0 0,1 0-1 0 0,0 0 1 0 0,0 0 0 0 0,1 1 0 0 0,-1 0-1 0 0,1 0 1 0 0,-5 10 0 0 0,4-3-20 0 0,0 1-1 0 0,0-1 1 0 0,2 1 0 0 0,0-1-1 0 0,-2 17 1 0 0,-2 72-254 0 0,8-59 200 0 0,1 0 1 0 0,9 50-1 0 0,26 83 27 0 0,-31-157 115 0 0,0 0 0 0 0,0-1 0 0 0,2 0 1 0 0,0 0-1 0 0,1-1 0 0 0,1 0 0 0 0,1 0 1 0 0,0-1-1 0 0,1-1 0 0 0,24 25 0 0 0,-15-20 9 0 0,0-1-1 0 0,30 20 1 0 0,-38-30-5 0 0,1 0 0 0 0,0-2 0 0 0,1 0 0 0 0,0 0 0 0 0,23 6 0 0 0,-31-11 18 0 0,1 0 1 0 0,-1-1 0 0 0,1 0-1 0 0,-1 0 1 0 0,1-1 0 0 0,-1 0-1 0 0,1 0 1 0 0,-1-1 0 0 0,1 0 0 0 0,-1-1-1 0 0,13-3 1 0 0,-11 2 24 0 0,0-1 0 0 0,0 0 1 0 0,-1-1-1 0 0,0 1 0 0 0,0-2 0 0 0,0 1 0 0 0,0-1 1 0 0,10-11-1 0 0,-9 8 1 0 0,-1-1 1 0 0,0 0-1 0 0,0 0 0 0 0,-1-1 1 0 0,0 0-1 0 0,-1 0 1 0 0,0 0-1 0 0,-1-1 0 0 0,-1 0 1 0 0,1 0-1 0 0,-2 0 1 0 0,0-1-1 0 0,0 0 0 0 0,0-13 1 0 0,-2 12 17 0 0,-1 0 0 0 0,-1-1 1 0 0,0 1-1 0 0,-5-24 0 0 0,4 31-25 0 0,0 0-1 0 0,0 1 0 0 0,-1-1 0 0 0,1 0 0 0 0,-2 1 0 0 0,1-1 0 0 0,-1 1 1 0 0,1 0-1 0 0,-2 0 0 0 0,1 1 0 0 0,-7-7 0 0 0,11 11-44 0 0,0 1-1 0 0,-1-1 0 0 0,1 1 1 0 0,-1-1-1 0 0,1 1 0 0 0,-1 0 0 0 0,1-1 1 0 0,-1 1-1 0 0,0-1 0 0 0,1 1 1 0 0,-1 0-1 0 0,1-1 0 0 0,-1 1 1 0 0,0 0-1 0 0,1 0 0 0 0,-1 0 1 0 0,0 0-1 0 0,1-1 0 0 0,-2 1 1 0 0,2 1-18 0 0,-1-1 0 0 0,1 0 0 0 0,0 0 0 0 0,0 1 0 0 0,-1-1 0 0 0,1 0 0 0 0,0 0 0 0 0,0 1 0 0 0,0-1 0 0 0,-1 0 0 0 0,1 1 0 0 0,0-1 0 0 0,0 0 0 0 0,0 1 0 0 0,0-1 0 0 0,0 0 0 0 0,0 1 0 0 0,0-1 0 0 0,0 0 0 0 0,0 1 0 0 0,0-1 0 0 0,0 0 0 0 0,0 1 0 0 0,0 0 0 0 0,0 4-74 0 0,1 1-1 0 0,0 0 0 0 0,2 5 1 0 0,13 50-110 0 0,46 111 1 0 0,-55-157 180 0 0,0-1 0 0 0,1 0 1 0 0,18 23-1 0 0,-21-32-40 0 0,-1 1 1 0 0,1-1 0 0 0,0 0 0 0 0,0 0-1 0 0,1-1 1 0 0,0 1 0 0 0,0-1-1 0 0,0-1 1 0 0,0 1 0 0 0,13 4-1 0 0,-16-7-103 0 0,0 0 0 0 0,1-1-1 0 0,-1 1 1 0 0,0-1 0 0 0,0 0 0 0 0,1 0-1 0 0,-1-1 1 0 0,0 1 0 0 0,0-1-1 0 0,1 1 1 0 0,-1-1 0 0 0,0 0 0 0 0,0 0-1 0 0,0 0 1 0 0,0-1 0 0 0,0 1-1 0 0,0-1 1 0 0,0 0 0 0 0,-1 1 0 0 0,1-1-1 0 0,-1 0 1 0 0,4-4 0 0 0,1 0-601 0 0,-1-1-1 0 0,0 0 1 0 0,0 0 0 0 0,-1-1 0 0 0,0 1-1 0 0,8-16 1 0 0,-6 6-950 0 0,0-2 0 0 0,-1 1 1 0 0,-1-1-1 0 0,-1 1 0 0 0,4-36 0 0 0,-4 15 1292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3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191 312 3225 0 0,'-93'-180'8826'0'0,"80"158"-7832"0"0,0 0 1 0 0,-2 1-1 0 0,-1 1 1 0 0,-25-26 0 0 0,117 112-10493 0 0,-61-54 5637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3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39 6849 0 0,'-7'-5'644'0'0,"-1"-2"718"0"0,-16-10 0 0 0,21 16-1157 0 0,1 0 1 0 0,0-1-1 0 0,-1 1 1 0 0,1 0-1 0 0,-1 0 1 0 0,1 1-1 0 0,-1-1 1 0 0,0 0-1 0 0,1 1 1 0 0,-1 0-1 0 0,0 0 1 0 0,-3 0-1 0 0,5 0-179 0 0,0 0 0 0 0,0 0 0 0 0,0 1 0 0 0,0-1 0 0 0,0 1 0 0 0,1-1 0 0 0,-1 0 0 0 0,0 1 0 0 0,0 0 0 0 0,0-1 0 0 0,0 1-1 0 0,1 0 1 0 0,-1-1 0 0 0,0 1 0 0 0,1 0 0 0 0,-1 0 0 0 0,0-1 0 0 0,1 1 0 0 0,-1 0 0 0 0,1 0 0 0 0,-1 0 0 0 0,1 0 0 0 0,0 0 0 0 0,-1 0 0 0 0,1 2 0 0 0,-2 2-27 0 0,1 1 0 0 0,0 0 0 0 0,0 7 1 0 0,1-9 38 0 0,-2 32 78 0 0,-2 8 102 0 0,4 45 1 0 0,36 280 800 0 0,-28-324-719 0 0,3-1 0 0 0,1 0 0 0 0,2 0 0 0 0,1-1 0 0 0,3-1 0 0 0,25 44 0 0 0,-41-83-209 0 0,0 1-1 0 0,0-1 1 0 0,1 1 0 0 0,-1-1-1 0 0,1 0 1 0 0,0 0-1 0 0,0 0 1 0 0,7 5-1 0 0,-10-8-64 0 0,0 0 0 0 0,0 0 0 0 0,0 1 0 0 0,1-1-1 0 0,-1 0 1 0 0,0 0 0 0 0,0 0 0 0 0,0 0 0 0 0,1 0 0 0 0,-1 0 0 0 0,0 0-1 0 0,0 0 1 0 0,1 0 0 0 0,-1 0 0 0 0,0 0 0 0 0,0 0 0 0 0,1 0 0 0 0,-1 0-1 0 0,0 0 1 0 0,0 0 0 0 0,1 0 0 0 0,-1 0 0 0 0,0 0 0 0 0,0 0 0 0 0,1 0-1 0 0,-1 0 1 0 0,0 0 0 0 0,0 0 0 0 0,0-1 0 0 0,1 1 0 0 0,-1 0-1 0 0,0 0 1 0 0,0 0 0 0 0,0 0 0 0 0,1-1 0 0 0,-1 1 0 0 0,0 0 0 0 0,0 0-1 0 0,0 0 1 0 0,0-1 0 0 0,0 1 0 0 0,0 0 0 0 0,1 0 0 0 0,-1 0 0 0 0,0-1-1 0 0,0 1 1 0 0,0 0 0 0 0,0 0 0 0 0,0-1 0 0 0,1-13 819 0 0,-1 13-842 0 0,-1-20 331 0 0,-1 0 1 0 0,-5-22-1 0 0,0-1-204 0 0,2 9-138 0 0,2-58-1 0 0,3 78-40 0 0,1 0 0 0 0,1-1-1 0 0,0 1 1 0 0,1 0 0 0 0,1 0 0 0 0,7-18 0 0 0,-8 27-10 0 0,-1 0 0 0 0,1 1 0 0 0,1-1-1 0 0,-1 1 1 0 0,1-1 0 0 0,0 1 0 0 0,0 0 0 0 0,1 1 0 0 0,-1-1 0 0 0,1 1 0 0 0,0-1 0 0 0,0 2 0 0 0,0-1 0 0 0,1 0-1 0 0,0 1 1 0 0,-1 0 0 0 0,1 0 0 0 0,0 1 0 0 0,0 0 0 0 0,1 0 0 0 0,-1 0 0 0 0,0 1 0 0 0,1 0 0 0 0,-1 0-1 0 0,1 0 1 0 0,-1 1 0 0 0,1 0 0 0 0,7 1 0 0 0,3 2 49 0 0,-1 0 0 0 0,0 1 1 0 0,0 0-1 0 0,0 1 0 0 0,-1 1 0 0 0,0 1 0 0 0,0 0 0 0 0,0 1 0 0 0,-1 0 0 0 0,0 1 1 0 0,-1 1-1 0 0,0 0 0 0 0,0 1 0 0 0,11 12 0 0 0,-18-16 19 0 0,-1 0 0 0 0,1 1 0 0 0,-1-1 0 0 0,0 1 0 0 0,-1 0 0 0 0,0 0 0 0 0,0 1 0 0 0,-1-1 0 0 0,0 1-1 0 0,3 15 1 0 0,-5-18 27 0 0,-1 0 0 0 0,1 0-1 0 0,-1 0 1 0 0,0 0-1 0 0,0 0 1 0 0,-1-1 0 0 0,1 1-1 0 0,-2 0 1 0 0,1 0-1 0 0,0 0 1 0 0,-1 0-1 0 0,0-1 1 0 0,-1 1 0 0 0,1-1-1 0 0,-1 1 1 0 0,0-1-1 0 0,-5 6 1 0 0,0-1 84 0 0,-1 0 0 0 0,0-1 0 0 0,-1 0 0 0 0,0-1 0 0 0,0 0 0 0 0,-1-1-1 0 0,0 0 1 0 0,0-1 0 0 0,-19 8 0 0 0,15-7-56 0 0,-1-2 0 0 0,0 0 0 0 0,0-1-1 0 0,0 0 1 0 0,-1-2 0 0 0,1 0 0 0 0,-19 0 0 0 0,23-2-104 0 0,0-1 1 0 0,0 0-1 0 0,0-1 1 0 0,-19-5 0 0 0,27 6-281 0 0,0 0 1 0 0,0-1-1 0 0,0 1 1 0 0,1-1-1 0 0,-1 1 1 0 0,0-1 0 0 0,1-1-1 0 0,0 1 1 0 0,-1 0-1 0 0,1-1 1 0 0,0 1 0 0 0,0-1-1 0 0,1 0 1 0 0,-1 0-1 0 0,0 0 1 0 0,1 0-1 0 0,-4-7 1 0 0,6 8 7 0 0,-1 0 0 0 0,1 1 0 0 0,-1-1 0 0 0,1 0 0 0 0,0 0 0 0 0,0 1 0 0 0,0-1-1 0 0,0 0 1 0 0,0 0 0 0 0,0 1 0 0 0,0-1 0 0 0,0 0 0 0 0,1 0 0 0 0,-1 1 0 0 0,1-1 0 0 0,0 0 0 0 0,-1 1 0 0 0,1-1 0 0 0,0 0 0 0 0,1-1 0 0 0,8-11-91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4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3569 0 0,'39'62'2261'0'0,"-12"-18"-633"0"0,83 153 3618 0 0,-106-190-5012 0 0,-2-3 3 0 0,-1-1 1 0 0,1 0 0 0 0,-1 1-1 0 0,1 0 1 0 0,-1-1 0 0 0,0 1-1 0 0,0 0 1 0 0,-2 6 1724 0 0,0-10-1932 0 0,-5-5 724 0 0,-6-7-80 0 0,-8-14 76 0 0,2-2 0 0 0,-20-37 1 0 0,13 21 0 0 0,14 26-555 0 0,2 0 1 0 0,0-1 0 0 0,0 0-1 0 0,2-1 1 0 0,1 0 0 0 0,0 0 0 0 0,-5-41-1 0 0,10 54-231 0 0,1 0 0 0 0,0-1 0 0 0,0 1-1 0 0,1 0 1 0 0,0 0 0 0 0,0 0 0 0 0,1 0-1 0 0,0 0 1 0 0,0 0 0 0 0,3-6 0 0 0,-2 8-23 0 0,-1 1 0 0 0,1 0 1 0 0,0-1-1 0 0,0 2 0 0 0,0-1 1 0 0,0 0-1 0 0,1 1 1 0 0,-1-1-1 0 0,1 1 0 0 0,0 0 1 0 0,0 0-1 0 0,1 0 0 0 0,-1 1 1 0 0,0 0-1 0 0,6-3 1 0 0,-1 2-23 0 0,0 1 1 0 0,0-1 0 0 0,0 1 0 0 0,0 1-1 0 0,0 0 1 0 0,1 0 0 0 0,-1 1 0 0 0,0 0-1 0 0,13 2 1 0 0,1 2-573 0 0,0 0 0 0 0,34 12 0 0 0,-34-8-1649 0 0,25 14 0 0 0,0 0-1579 0 0,-21-11 2516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4 670 6337 0 0,'0'0'27'0'0,"0"0"0"0"0,0 0 0 0 0,0 0-1 0 0,0 0 1 0 0,0 0 0 0 0,0 0 0 0 0,-1 0 0 0 0,1 0-1 0 0,0-1 1 0 0,0 1 0 0 0,0 0 0 0 0,0 0-1 0 0,0 0 1 0 0,0 0 0 0 0,-1 0 0 0 0,1 1-1 0 0,0-1 1 0 0,0 0 0 0 0,0 0 0 0 0,0 0 0 0 0,0 0-1 0 0,0 0 1 0 0,0 0 0 0 0,-1 0 0 0 0,1 0-1 0 0,0 0 1 0 0,0 0 0 0 0,0 0 0 0 0,0 0 0 0 0,0 0-1 0 0,0 0 1 0 0,0 0 0 0 0,0 1 0 0 0,0-1-1 0 0,0 0 1 0 0,-1 0 0 0 0,1 0 0 0 0,0 0-1 0 0,0 0 1 0 0,0 0 0 0 0,0 0 0 0 0,0 0 0 0 0,0 1-1 0 0,5 3 869 0 0,9 3 236 0 0,-3-4-779 0 0,1 0 1 0 0,-1-1 0 0 0,1 0-1 0 0,0-1 1 0 0,0 0 0 0 0,17-1 0 0 0,-5 0 86 0 0,-7 0-155 0 0,0-1 0 0 0,1 0 0 0 0,-1-1 0 0 0,0-1 0 0 0,32-10 0 0 0,-42 11-191 0 0,0-1 0 0 0,0 0 0 0 0,0 0 0 0 0,0 0 0 0 0,-1-1 0 0 0,0 0 1 0 0,1 0-1 0 0,-2-1 0 0 0,1 0 0 0 0,0 0 0 0 0,-1 0 0 0 0,0-1 0 0 0,0 1 0 0 0,-1-1 0 0 0,1 0 0 0 0,4-9 0 0 0,-8 11-41 0 0,1 1 0 0 0,-1-1 0 0 0,0 1 0 0 0,0-1 0 0 0,0 0 0 0 0,0 1 0 0 0,-1-1 0 0 0,1 0 0 0 0,-1 0 0 0 0,0 0 0 0 0,0 1-1 0 0,-1-1 1 0 0,0-6 0 0 0,-1 5 8 0 0,1 0 0 0 0,-1 1 1 0 0,0-1-1 0 0,0 0 0 0 0,-1 1 0 0 0,1 0 0 0 0,-1-1 0 0 0,0 1 0 0 0,-4-5 0 0 0,-1 2-32 0 0,1 0 0 0 0,-1 0 0 0 0,0 1 0 0 0,0 0 0 0 0,-1 0 1 0 0,0 1-1 0 0,0 0 0 0 0,0 0 0 0 0,-16-4 0 0 0,16 6-92 0 0,0 1 0 0 0,0 0 0 0 0,0 1 0 0 0,-1 0 1 0 0,1 1-1 0 0,0-1 0 0 0,-1 2 0 0 0,1-1 0 0 0,0 1 0 0 0,-1 1 0 0 0,1 0 1 0 0,0 0-1 0 0,-16 7 0 0 0,19-7 47 0 0,0 1 0 0 0,1 0 0 0 0,0 0 0 0 0,-1 0 0 0 0,1 0 1 0 0,0 1-1 0 0,0 0 0 0 0,1 0 0 0 0,-1 0 0 0 0,1 1 0 0 0,0-1 0 0 0,0 1 0 0 0,0 0 0 0 0,1 0 0 0 0,0 1 1 0 0,0-1-1 0 0,0 1 0 0 0,1-1 0 0 0,-1 1 0 0 0,2 0 0 0 0,-3 11 0 0 0,2-6-24 0 0,2 0 0 0 0,0 0 0 0 0,0 0 1 0 0,1 0-1 0 0,0 0 0 0 0,1 0 0 0 0,0 0 0 0 0,1 0 0 0 0,4 11 0 0 0,0-5-6 0 0,0 0-1 0 0,1-1 1 0 0,0 0-1 0 0,21 28 0 0 0,-22-35 80 0 0,0-1-1 0 0,1 0 0 0 0,-1-1 1 0 0,2 1-1 0 0,-1-2 0 0 0,1 1 1 0 0,0-1-1 0 0,0 0 0 0 0,1-1 1 0 0,-1 0-1 0 0,20 6 1 0 0,-20-8 36 0 0,1 0 1 0 0,-1-1 0 0 0,1-1 0 0 0,0 1 0 0 0,0-1 0 0 0,-1-1 0 0 0,1 0-1 0 0,0 0 1 0 0,0-1 0 0 0,0-1 0 0 0,0 1 0 0 0,-1-1 0 0 0,13-5 0 0 0,-2-1 40 0 0,1-2 1 0 0,-1 0-1 0 0,0-1 1 0 0,-1-1-1 0 0,-1-1 1 0 0,0 0-1 0 0,0-1 1 0 0,20-23-1 0 0,-29 27-71 0 0,-2 0-1 0 0,1-1 1 0 0,-1 0 0 0 0,-1 0-1 0 0,0 0 1 0 0,0-1 0 0 0,-1 0-1 0 0,4-16 1 0 0,-3 5 49 0 0,-1 0-1 0 0,0-1 1 0 0,1-36 0 0 0,-5 24-15 0 0,-2 0 0 0 0,-6-41 1 0 0,-18-69 102 0 0,6 73-143 0 0,16 64-44 0 0,0 0-1 0 0,-1 0 1 0 0,0 0 0 0 0,-1 1 0 0 0,-9-14-1 0 0,14 21 6 0 0,-1 0 0 0 0,1 1-1 0 0,-1-1 1 0 0,1 1 0 0 0,-1-1 0 0 0,1 0-1 0 0,-1 1 1 0 0,1-1 0 0 0,-1 1-1 0 0,0 0 1 0 0,1-1 0 0 0,-1 1-1 0 0,0-1 1 0 0,1 1 0 0 0,-1 0-1 0 0,0-1 1 0 0,1 1 0 0 0,-1 0 0 0 0,-1 0-1 0 0,1 0-14 0 0,1 0 0 0 0,-1 0 0 0 0,1 0 0 0 0,-1 0 0 0 0,1 1 0 0 0,0-1 0 0 0,-1 0 0 0 0,1 0 0 0 0,-1 1 0 0 0,1-1 0 0 0,0 0 0 0 0,-1 1 0 0 0,1-1 0 0 0,0 1 0 0 0,-1-1 0 0 0,1 0 0 0 0,0 1 0 0 0,0-1 0 0 0,-1 1 0 0 0,1-1 0 0 0,0 1 0 0 0,0 0 0 0 0,-1 2-62 0 0,0 1-1 0 0,0 0 1 0 0,0 0 0 0 0,0 0 0 0 0,1 0 0 0 0,0 5 0 0 0,1 11-56 0 0,1 1 0 0 0,8 32 1 0 0,15 40 41 0 0,-7-31 96 0 0,51 229 798 0 0,-65-276-658 0 0,1 1 1 0 0,0-2-1 0 0,2 1 0 0 0,-1-1 1 0 0,2 0-1 0 0,0 0 0 0 0,1-1 1 0 0,0 0-1 0 0,17 18 0 0 0,-19-24-31 0 0,0 0-1 0 0,0 0 0 0 0,1 0 1 0 0,0-1-1 0 0,0 0 0 0 0,1-1 1 0 0,0 0-1 0 0,0 0 0 0 0,0-1 1 0 0,0 0-1 0 0,1 0 0 0 0,0-1 1 0 0,-1-1-1 0 0,1 0 0 0 0,19 2 1 0 0,-24-4-48 0 0,1 0 1 0 0,0 0-1 0 0,-1-1 0 0 0,1 0 1 0 0,-1 0-1 0 0,1 0 0 0 0,-1-1 1 0 0,0 0-1 0 0,0 0 1 0 0,0 0-1 0 0,0-1 0 0 0,0 1 1 0 0,0-1-1 0 0,6-5 0 0 0,-6 3 3 0 0,1 0 1 0 0,-1 0-1 0 0,0 0 0 0 0,-1-1 0 0 0,1 0 0 0 0,-1 0 0 0 0,0 0 0 0 0,-1 0 0 0 0,1 0 0 0 0,3-12 0 0 0,22-70 233 0 0,-24 70-264 0 0,-1 0 1 0 0,-1 0-1 0 0,1-20 1 0 0,-3-3-39 0 0,-2 0 1 0 0,-1 0 0 0 0,-3 0 0 0 0,-17-76 0 0 0,10 68 4 0 0,-21-69 4 0 0,28 104-30 0 0,-1-1 1 0 0,-1 1 0 0 0,0 1-1 0 0,0 0 1 0 0,-19-25 0 0 0,25 37-2 0 0,-1-1 0 0 0,1 1 0 0 0,-1-1 0 0 0,1 1 0 0 0,-1 0 0 0 0,1 0 0 0 0,-4-2 0 0 0,5 3 17 0 0,0-1 0 0 0,-1 1 1 0 0,1 0-1 0 0,0 0 1 0 0,-1 0-1 0 0,1 0 0 0 0,-1 0 1 0 0,1 0-1 0 0,0 0 0 0 0,-1 0 1 0 0,1 0-1 0 0,-1 0 1 0 0,1 0-1 0 0,0 0 0 0 0,-1 0 1 0 0,1 1-1 0 0,-1-1 0 0 0,1 0 1 0 0,0 0-1 0 0,-1 0 1 0 0,1 0-1 0 0,0 1 0 0 0,-1-1 1 0 0,1 0-1 0 0,0 0 0 0 0,-1 1 1 0 0,1-1-1 0 0,0 0 1 0 0,0 1-1 0 0,-1-1 0 0 0,1 0 1 0 0,0 1-1 0 0,0-1 0 0 0,0 0 1 0 0,-1 1-1 0 0,1-1 0 0 0,0 0 1 0 0,0 1-1 0 0,0-1 1 0 0,0 1-1 0 0,0-1 0 0 0,0 1 1 0 0,-2 4-45 0 0,1 0 1 0 0,0 0 0 0 0,1 0 0 0 0,-1 0-1 0 0,1 0 1 0 0,0 0 0 0 0,0 0 0 0 0,0 0-1 0 0,2 6 1 0 0,2 9 3 0 0,7 19 1 0 0,-2-11-1 0 0,14 61-43 0 0,49 221 135 0 0,-66-279-49 0 0,0 0 0 0 0,2-1 1 0 0,13 30-1 0 0,-15-45 71 0 0,0 0 1 0 0,1-1-1 0 0,1 0 0 0 0,1-1 1 0 0,0 0-1 0 0,0 0 1 0 0,22 21-1 0 0,-30-33 32 0 0,1 1-1 0 0,-1-1 1 0 0,1 0-1 0 0,0 0 1 0 0,-1 0-1 0 0,5 1 1 0 0,-6-2-75 0 0,0 0 0 0 0,0 0 0 0 0,0 0-1 0 0,0 0 1 0 0,0 0 0 0 0,0 0 0 0 0,0 0 0 0 0,1-1 0 0 0,-1 1 0 0 0,0 0 0 0 0,0 0 0 0 0,0 0 0 0 0,0 0 0 0 0,0 0 0 0 0,0 0 0 0 0,0 0 0 0 0,0-1-1 0 0,0 1 1 0 0,0 0 0 0 0,0 0 0 0 0,0 0 0 0 0,0 0 0 0 0,0 0 0 0 0,0-1 0 0 0,0 1 0 0 0,0 0 0 0 0,0 0 0 0 0,0 0 0 0 0,0 0 0 0 0,0 0 0 0 0,0 0-1 0 0,0-1 1 0 0,0 1 0 0 0,0 0 0 0 0,-1 0 0 0 0,1 0 0 0 0,0 0 0 0 0,0 0 0 0 0,0 0 0 0 0,0-1 0 0 0,-3-6 228 0 0,-11-15-17 0 0,-1 1 0 0 0,-26-30 0 0 0,7 9-117 0 0,17 21-61 0 0,-28-37 101 0 0,-89-90 0 0 0,123 137-163 0 0,-88-76 59 0 0,83 75-133 0 0,0 0 0 0 0,-1 1 1 0 0,-1 1-1 0 0,-26-11 0 0 0,43 20-161 0 0,7 2 3 0 0,-1 0 1 0 0,0 0-1 0 0,1 0 0 0 0,6 3 1 0 0,7 2 94 0 0,132 25-766 0 0,-18-4-1939 0 0,26 8-5532 0 0,-119-26 8010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3:2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4 262 7314 0 0,'3'11'336'0'0,"1"-1"1"0"0,0 0 0 0 0,1 0-1 0 0,0 0 1 0 0,1-1 0 0 0,0 1 0 0 0,0-1-1 0 0,11 11 1 0 0,-7-10-2 0 0,1 0-1 0 0,0 0 1 0 0,0-1 0 0 0,1-1-1 0 0,24 14 1 0 0,-17-13 50 0 0,0-1 0 0 0,0-1 0 0 0,1 0 0 0 0,0-2 0 0 0,0 0 0 0 0,1-1 0 0 0,-1-1 0 0 0,1-1 0 0 0,23 0 0 0 0,-28-3-121 0 0,0 0 0 0 0,0-1 0 0 0,0 0 0 0 0,-1-1-1 0 0,1-1 1 0 0,16-6 0 0 0,-24 7-88 0 0,1-1 0 0 0,-1 0 0 0 0,-1 0 0 0 0,1-1 0 0 0,-1 0 0 0 0,1 0 0 0 0,-1-1 0 0 0,-1 0 1 0 0,1 0-1 0 0,-1 0 0 0 0,0-1 0 0 0,7-10 0 0 0,-10 12-27 0 0,-1 1 1 0 0,0-1 0 0 0,0 0-1 0 0,-1 0 1 0 0,1 0-1 0 0,-1 0 1 0 0,0 0 0 0 0,0 0-1 0 0,-1 0 1 0 0,1 0 0 0 0,-1-1-1 0 0,-1-5 1 0 0,0-2 118 0 0,-1 1 1 0 0,0 0 0 0 0,-1 0 0 0 0,-4-12-1 0 0,2 9-157 0 0,-2 0 0 0 0,1 1 0 0 0,-2 0 0 0 0,0 1 0 0 0,-1-1 0 0 0,0 2 0 0 0,-1-1 0 0 0,0 1 0 0 0,-1 1 0 0 0,0 0 0 0 0,-1 0 0 0 0,0 1 0 0 0,-17-11 0 0 0,18 14-120 0 0,-1 1-1 0 0,1 0 1 0 0,-1 0-1 0 0,0 1 1 0 0,-1 0-1 0 0,1 1 1 0 0,-1 1-1 0 0,0 0 1 0 0,0 1-1 0 0,0 0 1 0 0,0 1-1 0 0,0 0 1 0 0,0 1-1 0 0,0 1 1 0 0,0 0-1 0 0,-18 4 1 0 0,16-1-63 0 0,0 0 0 0 0,1 1 1 0 0,-1 0-1 0 0,1 1 0 0 0,0 1 1 0 0,0 0-1 0 0,1 1 0 0 0,-18 14 1 0 0,24-16-185 0 0,0 0 1 0 0,1 0 0 0 0,0 1 0 0 0,0 0-1 0 0,0 0 1 0 0,1 0 0 0 0,0 1-1 0 0,1 0 1 0 0,0 0 0 0 0,0 0-1 0 0,1 0 1 0 0,-1 0 0 0 0,2 1 0 0 0,-1 0-1 0 0,1-1 1 0 0,0 10 0 0 0,1-4-711 0 0,0 0 1 0 0,1-1 0 0 0,1 1 0 0 0,0-1-1 0 0,5 20 1 0 0,-1-12-896 0 0,1 0 0 0 0,15 34 0 0 0,-2-10 1436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3.46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10 0 7530 0 0,'0'0'2180'0'0,"-4"11"-376"0"0,2 0-1309 0 0,0 0-1 0 0,1 0 0 0 0,1 0 1 0 0,-1 0-1 0 0,3 16 0 0 0,-1-6-187 0 0,7 209 623 0 0,13-46-804 0 0,-21-183-351 0 0,-5-19-3552 0 0,-7-34-2537 0 0,7 27 5884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3.67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51 47 9298 0 0,'-5'-1'278'0'0,"1"-1"1"0"0,-1-1-1 0 0,1 1 0 0 0,-1-1 1 0 0,1 0-1 0 0,0 0 1 0 0,0 0-1 0 0,0 0 0 0 0,0-1 1 0 0,-3-4-1 0 0,7 8-252 0 0,0 0 0 0 0,0 0 0 0 0,0 0 0 0 0,0 0 0 0 0,0-1 0 0 0,0 1 0 0 0,-1 0 0 0 0,1 0 0 0 0,0 0 0 0 0,0 0 0 0 0,0 0 0 0 0,0-1 0 0 0,0 1-1 0 0,0 0 1 0 0,0 0 0 0 0,0 0 0 0 0,0 0 0 0 0,0-1 0 0 0,0 1 0 0 0,0 0 0 0 0,0 0 0 0 0,0 0 0 0 0,1 0 0 0 0,-1 0 0 0 0,0-1 0 0 0,0 1 0 0 0,0 0 0 0 0,0 0 0 0 0,0 0 0 0 0,0 0 0 0 0,0 0 0 0 0,0 0 0 0 0,0-1 0 0 0,0 1 0 0 0,1 0 0 0 0,-1 0 0 0 0,0 0 0 0 0,0 0 0 0 0,8-3 345 0 0,10 3-118 0 0,-18 0-212 0 0,78 5 896 0 0,11 0-410 0 0,63-12-263 0 0,-9 1-1048 0 0,-111 6-1571 0 0,32 6 0 0 0,-50-4 365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3.97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 5657 0 0,'0'0'2317'0'0,"6"15"3677"0"0,-3 11-4640 0 0,1 31 0 0 0,0 9-1104 0 0,-2-48-639 0 0,0-1-1 0 0,2 1 1 0 0,0-1 0 0 0,9 21-1 0 0,-13-38 290 0 0,0 0-1 0 0,0 0 0 0 0,0 1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8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47 10010 0 0,'-4'-6'507'0'0,"1"1"0"0"0,-1-1-1 0 0,-8-8 1 0 0,10 12-489 0 0,0 1 0 0 0,1-1 1 0 0,-1 1-1 0 0,0 0 0 0 0,0-1 0 0 0,0 1 0 0 0,0 0 1 0 0,0 0-1 0 0,0 1 0 0 0,0-1 0 0 0,0 0 0 0 0,-1 1 0 0 0,1-1 1 0 0,0 1-1 0 0,-3-1 0 0 0,-3 2 2 0 0,0-1 0 0 0,1 1 0 0 0,-1 0 0 0 0,0 1 0 0 0,1 0 0 0 0,0 0 1 0 0,-1 0-1 0 0,1 1 0 0 0,0 0 0 0 0,0 1 0 0 0,1-1 0 0 0,-1 1 0 0 0,1 1 0 0 0,-1-1 0 0 0,-7 9 0 0 0,14-13-25 0 0,-1 1 0 0 0,0-1 0 0 0,1 1 0 0 0,-1-1 0 0 0,1 1-1 0 0,-1-1 1 0 0,1 1 0 0 0,-1 0 0 0 0,1-1 0 0 0,0 1-1 0 0,-1 0 1 0 0,1-1 0 0 0,0 1 0 0 0,0 0 0 0 0,-1 0 0 0 0,1-1-1 0 0,0 1 1 0 0,0 0 0 0 0,0 0 0 0 0,0 0 0 0 0,0-1 0 0 0,0 1-1 0 0,0 0 1 0 0,0 0 0 0 0,0-1 0 0 0,0 1 0 0 0,0 0 0 0 0,1 0-1 0 0,-1 0 1 0 0,0-1 0 0 0,0 1 0 0 0,1 0 0 0 0,-1-1-1 0 0,1 1 1 0 0,-1 0 0 0 0,1-1 0 0 0,-1 1 0 0 0,1-1 0 0 0,-1 1-1 0 0,1 0 1 0 0,-1-1 0 0 0,1 1 0 0 0,0-1 0 0 0,-1 0 0 0 0,1 1-1 0 0,0-1 1 0 0,0 1 0 0 0,5 2 17 0 0,-1-1-1 0 0,0 0 1 0 0,1 0-1 0 0,0 0 1 0 0,6 0 0 0 0,12 4-34 0 0,0 0 1 0 0,43 19-1 0 0,-53-19 48 0 0,0 1 0 0 0,0 1 0 0 0,-1 0 0 0 0,0 1 1 0 0,21 19-1 0 0,-25-20-13 0 0,-5-4 112 0 0,1 0 0 0 0,-1 0 0 0 0,0 0 1 0 0,0 0-1 0 0,5 9 0 0 0,-9-12-70 0 0,1 0 1 0 0,-1 0-1 0 0,1 0 0 0 0,-1 0 1 0 0,1 0-1 0 0,-1 0 0 0 0,0 1 1 0 0,1-1-1 0 0,-1 0 0 0 0,0 0 1 0 0,0 0-1 0 0,0 1 0 0 0,0-1 0 0 0,0 0 1 0 0,0 0-1 0 0,0 1 0 0 0,-1-1 1 0 0,1 0-1 0 0,0 0 0 0 0,-1 0 1 0 0,1 0-1 0 0,-1 1 0 0 0,1-1 1 0 0,-1 0-1 0 0,1 0 0 0 0,-1 0 1 0 0,0 0-1 0 0,0 0 0 0 0,1 0 1 0 0,-1-1-1 0 0,0 1 0 0 0,-2 2 1 0 0,-13 9 197 0 0,-1-1 0 0 0,0-1 0 0 0,-28 14 0 0 0,43-23-236 0 0,-4 2-38 0 0,0-1 0 0 0,0 1 0 0 0,-1-1-1 0 0,1 0 1 0 0,-1-1 0 0 0,1 1 0 0 0,-1-1 0 0 0,1-1 0 0 0,-1 1-1 0 0,0-1 1 0 0,0 0 0 0 0,1-1 0 0 0,-8-1 0 0 0,11 2-216 0 0,-1-1-1 0 0,1 0 1 0 0,-1-1 0 0 0,1 1 0 0 0,0 0 0 0 0,-1-1 0 0 0,1 0-1 0 0,0 0 1 0 0,0 0 0 0 0,0 0 0 0 0,0 0 0 0 0,1-1 0 0 0,-1 1-1 0 0,1-1 1 0 0,-1 1 0 0 0,1-1 0 0 0,0 0 0 0 0,0 0 0 0 0,0 0-1 0 0,0-1 1 0 0,1 1 0 0 0,-1 0 0 0 0,1-1 0 0 0,0 1 0 0 0,-1-5-1 0 0,-1-8-1503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4.13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33 33 9146 0 0,'-5'-6'1704'0'0,"-2"0"-1144"0"0,1 0-143 0 0,1 1-193 0 0,0 0 0 0 0,3 2-96 0 0,0 1 88 0 0,9 5-1953 0 0,0 2 1249 0 0,1-1-232 0 0,2 0-152 0 0,0 2-1857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4.52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38 0 9626 0 0,'-2'10'357'0'0,"0"0"0"0"0,1 0 1 0 0,0 0-1 0 0,0 0 0 0 0,1 0 0 0 0,2 10 1 0 0,10 61 555 0 0,-5-48-842 0 0,4 41 69 0 0,8 40 223 0 0,-15-92-254 0 0,2-1 0 0 0,1 0 0 0 0,10 23 0 0 0,-15-40-82 0 0,15 28 65 0 0,-16-30-37 0 0,0 0 0 0 0,1 0 0 0 0,-1 0 0 0 0,1 0-1 0 0,0 0 1 0 0,0 0 0 0 0,0 0 0 0 0,0-1 0 0 0,0 1 0 0 0,0-1-1 0 0,3 2 1 0 0,-5-3 197 0 0,0 0-241 0 0,1 0-1 0 0,-1 0 0 0 0,0 0 1 0 0,0 0-1 0 0,0 0 0 0 0,0 0 1 0 0,0 0-1 0 0,0 0 1 0 0,0 0-1 0 0,0 0 0 0 0,0 0 1 0 0,0 0-1 0 0,1 0 0 0 0,-1 0 1 0 0,0 0-1 0 0,0 0 1 0 0,0 0-1 0 0,0 0 0 0 0,0 0 1 0 0,0 0-1 0 0,0 0 0 0 0,0-1 1 0 0,0 1-1 0 0,0 0 0 0 0,0 0 1 0 0,0 0-1 0 0,0 0 1 0 0,0 0-1 0 0,0 0 0 0 0,0 0 1 0 0,0 0-1 0 0,0 0 0 0 0,1 0 1 0 0,-1 0-1 0 0,0-1 1 0 0,0 1-1 0 0,0 0 0 0 0,0 0 1 0 0,0 0-1 0 0,0 0 0 0 0,0 0 1 0 0,0 0-1 0 0,-1 0 0 0 0,1 0 1 0 0,0 0-1 0 0,-2-7 73 0 0,-7-7-262 0 0,7 12 209 0 0,-28-44-27 0 0,2-1 0 0 0,-25-56 0 0 0,18 36 1354 0 0,35 67-1364 0 0,0-1 0 0 0,0 1 0 0 0,-1-1 0 0 0,1 1 0 0 0,0-1 1 0 0,0 1-1 0 0,0-1 0 0 0,-1 1 0 0 0,1-1 0 0 0,0 1 0 0 0,0-1 0 0 0,0 0 1 0 0,0 1-1 0 0,0-1 0 0 0,0 1 0 0 0,0-1 0 0 0,1 1 0 0 0,-1-1 1 0 0,0 1-1 0 0,0-1 0 0 0,0 1 0 0 0,0-1 0 0 0,1 0 0 0 0,-1 1 1 0 0,0 0-1 0 0,1-1 0 0 0,-1 1 0 0 0,0-1 0 0 0,1 1 0 0 0,-1-1 0 0 0,0 1 1 0 0,1 0-1 0 0,-1-1 0 0 0,1 1 0 0 0,-1 0 0 0 0,1-1 0 0 0,-1 1 1 0 0,1 0-1 0 0,-1 0 0 0 0,1-1 0 0 0,-1 1 0 0 0,1 0 0 0 0,0 0 1 0 0,4-2-77 0 0,0 1 0 0 0,0 1 1 0 0,0-1-1 0 0,5 0 0 0 0,-3 1 97 0 0,15-1-1043 0 0,0 2 0 0 0,39 5 0 0 0,11 0-5383 0 0,-50-5 6061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4.87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2 138 6585 0 0,'-1'6'345'0'0,"1"1"1"0"0,-1 0-1 0 0,1-1 0 0 0,0 1 0 0 0,1-1 0 0 0,0 1 0 0 0,2 9 0 0 0,-2-12-205 0 0,0 0 0 0 0,1-1 0 0 0,0 1 0 0 0,0-1 1 0 0,0 1-1 0 0,0-1 0 0 0,0 1 0 0 0,1-1 0 0 0,0 0 0 0 0,-1 0 0 0 0,1-1 0 0 0,0 1 1 0 0,5 3-1 0 0,-2-2-1 0 0,1 0 1 0 0,-1-1 0 0 0,0 0 0 0 0,1 0-1 0 0,-1-1 1 0 0,1 0 0 0 0,0 0 0 0 0,0 0-1 0 0,0-1 1 0 0,0 0 0 0 0,0 0 0 0 0,10-1-1 0 0,-9 0 53 0 0,0-1 0 0 0,0 0 0 0 0,0 0 1 0 0,0 0-1 0 0,0-1 0 0 0,0-1 0 0 0,0 1 0 0 0,-1-1 0 0 0,1 0 0 0 0,10-7 0 0 0,-13 6-75 0 0,0 1 1 0 0,0-1 0 0 0,0-1 0 0 0,0 1-1 0 0,0-1 1 0 0,-1 1 0 0 0,0-2 0 0 0,0 1-1 0 0,-1 0 1 0 0,1-1 0 0 0,-1 1-1 0 0,0-1 1 0 0,-1 0 0 0 0,1 0 0 0 0,2-10-1 0 0,-4 11-35 0 0,0 0 0 0 0,-1 0-1 0 0,1 0 1 0 0,-1 0 0 0 0,0 0-1 0 0,0 0 1 0 0,-1 0 0 0 0,1 0 0 0 0,-1 1-1 0 0,0-1 1 0 0,-1 0 0 0 0,1 0-1 0 0,-1 1 1 0 0,0-1 0 0 0,0 1-1 0 0,0-1 1 0 0,-1 1 0 0 0,0 0-1 0 0,1 0 1 0 0,-1 0 0 0 0,-5-4-1 0 0,3 3-65 0 0,-1 0-1 0 0,0 0 0 0 0,0 0 1 0 0,0 1-1 0 0,-1 0 0 0 0,0 0 1 0 0,1 0-1 0 0,-1 1 1 0 0,-1 0-1 0 0,1 1 0 0 0,0-1 1 0 0,-11-1-1 0 0,12 3-173 0 0,0 1 1 0 0,0-1 0 0 0,0 1-1 0 0,-1 0 1 0 0,1 0-1 0 0,0 0 1 0 0,0 1 0 0 0,0 0-1 0 0,0 1 1 0 0,0-1-1 0 0,0 1 1 0 0,0 0-1 0 0,1 1 1 0 0,-1-1 0 0 0,-9 7-1 0 0,13-8 2 0 0,1 0 0 0 0,-1 0 0 0 0,1 0 0 0 0,-1 1 0 0 0,1-1 1 0 0,0 0-1 0 0,-1 1 0 0 0,1-1 0 0 0,0 1 0 0 0,0-1 0 0 0,0 1 0 0 0,0 0 0 0 0,1 0 0 0 0,-1-1 0 0 0,0 1 0 0 0,1 0 0 0 0,-1 0 0 0 0,1-1 0 0 0,-1 1 0 0 0,1 0 0 0 0,0 0 0 0 0,0 0 0 0 0,0 0 0 0 0,0 0 1 0 0,0 0-1 0 0,1 2 0 0 0,1 3-791 0 0,0 0 0 0 0,0-1 0 0 0,1 1 0 0 0,0-1 1 0 0,7 11-1 0 0,1 2 569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5.52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62 333 4809 0 0,'-8'4'5343'0'0,"7"-3"-5046"0"0,1-1-227 0 0,0 0-1 0 0,1 1 1 0 0,-1-1-1 0 0,0 0 0 0 0,0 0 1 0 0,0 0-1 0 0,0 1 1 0 0,0-1-1 0 0,0 0 1 0 0,0 0-1 0 0,0 0 1 0 0,1 1-1 0 0,-1-1 0 0 0,0 0 1 0 0,0 0-1 0 0,0 0 1 0 0,0 0-1 0 0,1 0 1 0 0,-1 1-1 0 0,0-1 0 0 0,0 0 1 0 0,0 0-1 0 0,1 0 1 0 0,-1 0-1 0 0,0 0 1 0 0,1 0-1 0 0,20 5 723 0 0,-14-6-569 0 0,1 1 0 0 0,0-1 0 0 0,-1 0 0 0 0,1-1 0 0 0,0 1 0 0 0,-1-1 0 0 0,11-5-1 0 0,-4 1 97 0 0,-1-1 0 0 0,25-16-1 0 0,-31 18-204 0 0,1 0 0 0 0,-2-1 0 0 0,1 0 0 0 0,0-1 0 0 0,-1 1 0 0 0,0-1 0 0 0,-1-1 0 0 0,0 1 0 0 0,0-1 0 0 0,0 0 0 0 0,-1 0 0 0 0,5-11-1 0 0,-7 13-64 0 0,-1 0 0 0 0,1 0 0 0 0,-1 0 0 0 0,0-1 0 0 0,-1 1-1 0 0,1 0 1 0 0,-1 0 0 0 0,0 0 0 0 0,-1 0 0 0 0,0-1 0 0 0,0 1 0 0 0,0 0-1 0 0,0 0 1 0 0,-1 0 0 0 0,0 0 0 0 0,-1 1 0 0 0,1-1 0 0 0,-1 1-1 0 0,-3-6 1 0 0,2 5-146 0 0,0 0-1 0 0,0 0 1 0 0,-1 1-1 0 0,0 0 1 0 0,0 0-1 0 0,0 0 1 0 0,-1 0-1 0 0,1 1 0 0 0,-1 0 1 0 0,-9-5-1 0 0,12 7 7 0 0,-1 1-1 0 0,0-1 1 0 0,0 1-1 0 0,0 0 1 0 0,0-1-1 0 0,0 2 1 0 0,-1-1-1 0 0,1 1 1 0 0,0-1-1 0 0,0 1 1 0 0,-1 0-1 0 0,1 0 1 0 0,0 1-1 0 0,0 0 1 0 0,0-1-1 0 0,0 1 1 0 0,-1 0-1 0 0,-6 4 1 0 0,3-1 31 0 0,1 0 1 0 0,-1 1-1 0 0,1 0 0 0 0,0 1 0 0 0,0-1 1 0 0,1 1-1 0 0,-1 1 0 0 0,1-1 1 0 0,1 1-1 0 0,-1 0 0 0 0,1 1 1 0 0,0-1-1 0 0,-5 13 0 0 0,4-7 42 0 0,0 0 0 0 0,1 1 1 0 0,0 0-1 0 0,2 0 0 0 0,-1 0 0 0 0,2 1 0 0 0,-2 21 0 0 0,3-5-18 0 0,1 1 0 0 0,9 59 0 0 0,-6-75 24 0 0,1 0-1 0 0,0 0 0 0 0,1-1 0 0 0,0 1 0 0 0,2-1 0 0 0,0 0 0 0 0,11 18 0 0 0,-13-27 33 0 0,-1 0 0 0 0,1 0 1 0 0,0-1-1 0 0,1 0 0 0 0,-1 0 0 0 0,1 0 0 0 0,0 0 0 0 0,0-1 0 0 0,0 0 0 0 0,1-1 0 0 0,-1 1 0 0 0,1-1 0 0 0,0 0 0 0 0,0-1 0 0 0,12 3 0 0 0,-14-4-29 0 0,0 0 0 0 0,0 0 1 0 0,1-1-1 0 0,-1 0 0 0 0,0 0 0 0 0,1 0 0 0 0,-1 0 0 0 0,0-1 0 0 0,0 0 1 0 0,0 0-1 0 0,1-1 0 0 0,-1 1 0 0 0,0-1 0 0 0,0 0 0 0 0,-1 0 1 0 0,1-1-1 0 0,0 1 0 0 0,-1-1 0 0 0,0 0 0 0 0,1-1 0 0 0,-1 1 1 0 0,5-6-1 0 0,-6 6 1 0 0,-1 0 0 0 0,0-1 1 0 0,0 1-1 0 0,0 0 1 0 0,-1-1-1 0 0,1 1 0 0 0,1-5 1 0 0,-3 7 14 0 0,1 0 0 0 0,-1 0 0 0 0,0 0 0 0 0,1 0 0 0 0,-1 0 0 0 0,0 0 0 0 0,0 0 0 0 0,0 0 0 0 0,0 0 0 0 0,0-1 0 0 0,0 1 0 0 0,0 0 0 0 0,0 0 0 0 0,0 0 0 0 0,0 0 0 0 0,-1 0 0 0 0,1 0 0 0 0,0 0 1 0 0,-1 0-1 0 0,1 0 0 0 0,-1 0 0 0 0,1 0 0 0 0,-1 0 0 0 0,0 1 0 0 0,1-1 0 0 0,-1 0 0 0 0,0 0 0 0 0,0 0 0 0 0,1 1 0 0 0,-2-2 0 0 0,2 2-6 0 0,0 0 1 0 0,0 0-1 0 0,-1 0 0 0 0,1 0 0 0 0,0 0 1 0 0,0 0-1 0 0,0 0 0 0 0,0-1 0 0 0,0 1 1 0 0,0 0-1 0 0,0 0 0 0 0,-1 0 0 0 0,1 0 0 0 0,0 0 1 0 0,0 0-1 0 0,0 0 0 0 0,0 0 0 0 0,0 0 1 0 0,0 0-1 0 0,0 0 0 0 0,-1 0 0 0 0,1 0 1 0 0,0 0-1 0 0,0 0 0 0 0,0 0 0 0 0,0 0 1 0 0,0 0-1 0 0,0 0 0 0 0,-1 0 0 0 0,1 0 1 0 0,0 0-1 0 0,0 1 0 0 0,0-1 0 0 0,0 0 0 0 0,0 0 1 0 0,0 0-1 0 0,0 0 0 0 0,0 0 0 0 0,-1 0 1 0 0,1 0-1 0 0,0 0 0 0 0,0 7-92 0 0,4 7-49 0 0,-1-9 150 0 0,0 0 0 0 0,0-1 0 0 0,1 1 0 0 0,-1-1 0 0 0,1 0 0 0 0,0 0 0 0 0,0 0 0 0 0,1 0 0 0 0,-1-1 0 0 0,1 1 0 0 0,0-1 0 0 0,-1-1 0 0 0,1 1 0 0 0,1-1 0 0 0,-1 1 0 0 0,0-1 0 0 0,1-1 0 0 0,5 2 0 0 0,-1-1 113 0 0,0 0 0 0 0,-1-1 1 0 0,1 0-1 0 0,0-1 0 0 0,0 0 0 0 0,0-1 0 0 0,0 0 1 0 0,-1 0-1 0 0,17-5 0 0 0,-21 5 1 0 0,-1-1 0 0 0,1 1 0 0 0,-1-1 0 0 0,1 0 0 0 0,-1-1 0 0 0,0 1 0 0 0,0-1 0 0 0,0 0 0 0 0,0 0 0 0 0,0 0 0 0 0,-1 0 0 0 0,1-1 0 0 0,4-5 0 0 0,-6 6 9 0 0,0-1-1 0 0,0 1 0 0 0,-1 0 0 0 0,1-1 1 0 0,-1 0-1 0 0,0 1 0 0 0,0-1 0 0 0,0 0 1 0 0,-1 1-1 0 0,1-1 0 0 0,-1 0 0 0 0,0 0 1 0 0,0 1-1 0 0,0-1 0 0 0,0 0 0 0 0,-1 0 0 0 0,1 1 1 0 0,-2-5-1 0 0,0 0-2 0 0,-1 1 0 0 0,0-1 0 0 0,0 1 0 0 0,-1-1 0 0 0,0 1-1 0 0,0 0 1 0 0,-1 1 0 0 0,0-1 0 0 0,0 1 0 0 0,0 0 0 0 0,-1 0 0 0 0,-9-7 0 0 0,9 8-289 0 0,0 0 1 0 0,0 1-1 0 0,0 0 0 0 0,-1 1 1 0 0,0-1-1 0 0,1 1 0 0 0,-1 1 1 0 0,0-1-1 0 0,-1 1 0 0 0,1 0 1 0 0,0 1-1 0 0,0 0 0 0 0,-15-1 1 0 0,18 2-62 0 0,1 1 1 0 0,0-1 0 0 0,-1 1-1 0 0,1 0 1 0 0,-1 0-1 0 0,1 0 1 0 0,0 0 0 0 0,0 1-1 0 0,0-1 1 0 0,0 1-1 0 0,0 0 1 0 0,0 0 0 0 0,0 0-1 0 0,0 0 1 0 0,1 1-1 0 0,-1-1 1 0 0,1 1-1 0 0,-1-1 1 0 0,1 1 0 0 0,0 0-1 0 0,0 0 1 0 0,-2 5-1 0 0,-6 10-1797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29.51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101 107 8658 0 0,'-2'87'1483'0'0,"1"33"-275"0"0,2 88-41 0 0,0-196-1043 0 0,0 0 0 0 0,0 1 0 0 0,2-1 0 0 0,4 17 0 0 0,-7-29-103 0 0,0 0-1 0 0,0 0 0 0 0,0 0 1 0 0,1 0-1 0 0,-1 0 1 0 0,0 0-1 0 0,0 0 0 0 0,0 0 1 0 0,0 0-1 0 0,0 0 0 0 0,0 0 1 0 0,0 0-1 0 0,0 0 1 0 0,0 0-1 0 0,0 0 0 0 0,0 0 1 0 0,1 0-1 0 0,-1 0 1 0 0,0-1-1 0 0,0 1 0 0 0,0 0 1 0 0,0 0-1 0 0,0 0 1 0 0,0 0-1 0 0,0 0 0 0 0,0 0 1 0 0,0 0-1 0 0,1 1 1 0 0,-1-1-1 0 0,0 0 0 0 0,0 0 1 0 0,0 0-1 0 0,0 0 1 0 0,0 0-1 0 0,0 0 0 0 0,0 0 1 0 0,0 0-1 0 0,0 0 1 0 0,0 0-1 0 0,0 0 0 0 0,1 0 1 0 0,-1 0-1 0 0,0 0 1 0 0,0 0-1 0 0,0 0 0 0 0,0 0 1 0 0,0 1-1 0 0,0-1 0 0 0,1-10 368 0 0,-7-28-376 0 0,-1 0 0 0 0,-15-41 0 0 0,6 23-4 0 0,1 0-27 0 0,-14-56-75 0 0,24 90 58 0 0,-10-53 49 0 0,14 65 23 0 0,0 0 1 0 0,1 0-1 0 0,0 0 1 0 0,1 0-1 0 0,2-16 1 0 0,-2 24-36 0 0,-1 0 1 0 0,1 0-1 0 0,-1 0 1 0 0,1 1-1 0 0,0-1 1 0 0,-1 0 0 0 0,1 0-1 0 0,0 1 1 0 0,0-1-1 0 0,0 0 1 0 0,1 1-1 0 0,-1-1 1 0 0,0 1-1 0 0,0 0 1 0 0,1-1-1 0 0,-1 1 1 0 0,4-2-1 0 0,-2 2 1 0 0,-1 0-1 0 0,1-1 1 0 0,-1 2-1 0 0,1-1 0 0 0,0 0 1 0 0,0 1-1 0 0,0-1 1 0 0,-1 1-1 0 0,1 0 0 0 0,0 0 1 0 0,3 0-1 0 0,4 1 1 0 0,1 1 0 0 0,0 0-1 0 0,-1 1 1 0 0,1 0 0 0 0,12 6-1 0 0,10 6-100 0 0,0 1-1 0 0,42 29 1 0 0,-27-11 80 0 0,-1 3 0 0 0,48 48 1 0 0,-88-78 49 0 0,0 0 1 0 0,-1 0 0 0 0,0 0 0 0 0,-1 1-1 0 0,1 0 1 0 0,-1 0 0 0 0,-1 0 0 0 0,7 16-1 0 0,-10-20 47 0 0,0 1-1 0 0,1-1 0 0 0,-1 1 0 0 0,-1-1 1 0 0,1 1-1 0 0,-1-1 0 0 0,0 1 1 0 0,0-1-1 0 0,0 1 0 0 0,0 0 0 0 0,-1-1 1 0 0,0 1-1 0 0,0-1 0 0 0,0 0 0 0 0,-1 1 1 0 0,1-1-1 0 0,-1 0 0 0 0,0 0 1 0 0,0 0-1 0 0,-3 4 0 0 0,-1 0 5 0 0,-1 0-1 0 0,0-1 1 0 0,0 0-1 0 0,-1 0 1 0 0,1-1-1 0 0,-1 0 0 0 0,-1 0 1 0 0,1-1-1 0 0,-1 0 1 0 0,0 0-1 0 0,0-1 1 0 0,-1 0-1 0 0,1-1 1 0 0,-1 0-1 0 0,-18 3 1 0 0,15-4-72 0 0,1 0 1 0 0,-1-1 0 0 0,0 0-1 0 0,1-1 1 0 0,-1-1-1 0 0,0 0 1 0 0,0-1 0 0 0,1 0-1 0 0,0-1 1 0 0,-1 0 0 0 0,1-1-1 0 0,-14-7 1 0 0,21 9-63 0 0,-25-15-480 0 0,28 16 399 0 0,1 0 0 0 0,-1 0 0 0 0,1 0 0 0 0,0 0 1 0 0,-1 0-1 0 0,1 0 0 0 0,0-1 0 0 0,0 1 1 0 0,0-1-1 0 0,0 1 0 0 0,0-1 0 0 0,0 1 1 0 0,0-1-1 0 0,0 1 0 0 0,0-4 0 0 0,1 4 93 0 0,0 1-1 0 0,0 0 1 0 0,0-1 0 0 0,0 1-1 0 0,0 0 1 0 0,0-1-1 0 0,0 1 1 0 0,1 0 0 0 0,-1-1-1 0 0,0 1 1 0 0,0 0-1 0 0,0-1 1 0 0,1 1 0 0 0,-1 0-1 0 0,0 0 1 0 0,0-1-1 0 0,1 1 1 0 0,-1 0 0 0 0,0 0-1 0 0,1-1 1 0 0,-1 1-1 0 0,0 0 1 0 0,1 0 0 0 0,-1 0-1 0 0,0 0 1 0 0,1-1-1 0 0,-1 1 1 0 0,0 0 0 0 0,1 0-1 0 0,-1 0 1 0 0,0 0-1 0 0,1 0 1 0 0,-1 0 0 0 0,1 0-1 0 0,14-1-392 0 0,65 10-32 0 0,2-1 362 0 0,-26-8 195 0 0,0-1 0 0 0,-1-4 0 0 0,99-20 0 0 0,-144 23 30 0 0,0-1 0 0 0,0 0 0 0 0,0 0 0 0 0,-1-1 0 0 0,14-8 0 0 0,-21 10-50 0 0,1 1-1 0 0,-1-1 1 0 0,0 0 0 0 0,0 0 0 0 0,0 0 0 0 0,0 0 0 0 0,0 0 0 0 0,0 0 0 0 0,-1 0 0 0 0,3-5 0 0 0,-3 5-29 0 0,0 0 1 0 0,-1 0 0 0 0,1 0 0 0 0,-1 0 0 0 0,1 0 0 0 0,-1 0 0 0 0,0 1 0 0 0,0-1 0 0 0,0 0-1 0 0,0 0 1 0 0,0 0 0 0 0,0 0 0 0 0,-1 0 0 0 0,1 0 0 0 0,-1 0 0 0 0,1 0 0 0 0,-2-2 0 0 0,0-1 8 0 0,-1 0-1 0 0,0 1 1 0 0,0-1 0 0 0,0 1 0 0 0,0 0 0 0 0,-1 0 0 0 0,0 0 0 0 0,0 0 0 0 0,0 0 0 0 0,0 1 0 0 0,0 0 0 0 0,-1 0 0 0 0,0 0 0 0 0,1 1 0 0 0,-8-4 0 0 0,0 1-31 0 0,-1 1 0 0 0,0 0 1 0 0,0 0-1 0 0,-26-3 0 0 0,34 7-34 0 0,1-1 0 0 0,-1 1 0 0 0,0 0 1 0 0,1 0-1 0 0,-1 1 0 0 0,1-1 0 0 0,-1 1 0 0 0,0 0 0 0 0,1 1 0 0 0,0-1 0 0 0,-1 1 0 0 0,1 0 0 0 0,0 0 0 0 0,0 0 1 0 0,0 0-1 0 0,0 1 0 0 0,0-1 0 0 0,-6 6 0 0 0,7-4 29 0 0,-1 0-1 0 0,1 0 1 0 0,0 0-1 0 0,0 1 1 0 0,1-1 0 0 0,-1 1-1 0 0,1-1 1 0 0,0 1-1 0 0,0 0 1 0 0,0 0 0 0 0,1 0-1 0 0,0 0 1 0 0,0 0-1 0 0,0 0 1 0 0,0 0 0 0 0,1 7-1 0 0,0-2-12 0 0,1-1-1 0 0,0 1 0 0 0,0-1 1 0 0,1 0-1 0 0,0 1 1 0 0,1-1-1 0 0,0 0 1 0 0,1-1-1 0 0,0 1 0 0 0,0 0 1 0 0,0-1-1 0 0,1 0 1 0 0,10 12-1 0 0,-11-15-17 0 0,1 0-1 0 0,-1 0 0 0 0,1-1 1 0 0,0 1-1 0 0,0-1 1 0 0,1 0-1 0 0,-1-1 1 0 0,1 1-1 0 0,0-1 0 0 0,0 0 1 0 0,0-1-1 0 0,0 1 1 0 0,0-1-1 0 0,1-1 1 0 0,-1 1-1 0 0,1-1 0 0 0,-1 0 1 0 0,1 0-1 0 0,13-1 1 0 0,-11-1-441 0 0,0 0-1 0 0,0-1 1 0 0,-1 0 0 0 0,1 0 0 0 0,-1-1-1 0 0,1 0 1 0 0,-1 0 0 0 0,0-1 0 0 0,8-5-1 0 0,2-2-715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0.05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283 49 4401 0 0,'-3'-1'561'0'0,"1"-1"1"0"0,-1 1-1 0 0,0 0 1 0 0,0-1-1 0 0,1 1 1 0 0,-1-1-1 0 0,1 0 1 0 0,-3-2-1 0 0,-15-10 1106 0 0,12 11-1409 0 0,-1-1 0 0 0,0 1 0 0 0,1 1 0 0 0,-1 0 0 0 0,-1 0 0 0 0,1 1 0 0 0,0 0 0 0 0,0 1 0 0 0,-18 1 0 0 0,15 0-117 0 0,0 1 0 0 0,-1 0 0 0 0,1 1 0 0 0,0 0-1 0 0,0 1 1 0 0,-20 9 0 0 0,31-12-139 0 0,-1-1 0 0 0,1 1 0 0 0,-1 0-1 0 0,0 0 1 0 0,1 0 0 0 0,0 0 0 0 0,-1 1 0 0 0,1-1-1 0 0,0 0 1 0 0,-1 1 0 0 0,1-1 0 0 0,0 0 0 0 0,0 1-1 0 0,0 0 1 0 0,0-1 0 0 0,1 1 0 0 0,-1-1 0 0 0,0 1-1 0 0,0 2 1 0 0,1-3-5 0 0,0 1 0 0 0,0-1 0 0 0,0 1-1 0 0,0-1 1 0 0,0 0 0 0 0,0 1 0 0 0,1-1 0 0 0,-1 1-1 0 0,0-1 1 0 0,1 0 0 0 0,-1 1 0 0 0,1-1 0 0 0,0 0-1 0 0,-1 0 1 0 0,1 1 0 0 0,0-1 0 0 0,0 0 0 0 0,0 0-1 0 0,0 0 1 0 0,0 0 0 0 0,0 0 0 0 0,0 0 0 0 0,0 0-1 0 0,2 1 1 0 0,7 4-17 0 0,0 0-1 0 0,1 0 1 0 0,-1-1-1 0 0,17 5 1 0 0,47 11-63 0 0,9 4 19 0 0,-83-25 64 0 0,12 4-29 0 0,-1 1 0 0 0,0 0 0 0 0,13 9 1 0 0,-21-12 35 0 0,0 0 1 0 0,-1 0-1 0 0,1 0 1 0 0,-1 1 0 0 0,1-1-1 0 0,-1 1 1 0 0,3 3 0 0 0,-4-4 8 0 0,0-1 0 0 0,-1 1 1 0 0,1-1-1 0 0,0 1 1 0 0,-1-1-1 0 0,1 1 0 0 0,-1-1 1 0 0,0 1-1 0 0,1 0 0 0 0,-1-1 1 0 0,0 1-1 0 0,0-1 0 0 0,0 1 1 0 0,0 0-1 0 0,0-1 0 0 0,-1 3 1 0 0,1-2 31 0 0,-1-1-1 0 0,0 1 1 0 0,1-1 0 0 0,-1 1 0 0 0,0-1 0 0 0,0 1 0 0 0,0-1-1 0 0,0 1 1 0 0,0-1 0 0 0,0 0 0 0 0,0 1 0 0 0,-1-1 0 0 0,1 0-1 0 0,0 0 1 0 0,-1 0 0 0 0,1 0 0 0 0,-1 0 0 0 0,1 0-1 0 0,-1-1 1 0 0,-2 2 0 0 0,-4 1 186 0 0,0-1-1 0 0,0 0 1 0 0,-9 1 0 0 0,10-2-121 0 0,-7 1-116 0 0,-1-1-1 0 0,1 0 0 0 0,0-1 1 0 0,-1 0-1 0 0,1-2 1 0 0,0 1-1 0 0,-1-2 0 0 0,1 0 1 0 0,0 0-1 0 0,1-2 0 0 0,-1 1 1 0 0,1-2-1 0 0,-18-9 1 0 0,28 13-251 0 0,0 0 1 0 0,1 0 0 0 0,-1 0 0 0 0,0 0 0 0 0,-2-3 0 0 0,5 4 86 0 0,-1 1-1 0 0,1-1 1 0 0,-1 0 0 0 0,0 1 0 0 0,1-1-1 0 0,0 0 1 0 0,-1 0 0 0 0,1 0-1 0 0,-1 1 1 0 0,1-1 0 0 0,0 0-1 0 0,0 0 1 0 0,-1 0 0 0 0,1 0-1 0 0,0 0 1 0 0,0 1 0 0 0,0-1-1 0 0,0 0 1 0 0,0 0 0 0 0,0 0 0 0 0,0 0-1 0 0,0 0 1 0 0,0 0 0 0 0,1-1-1 0 0,3-4-1580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0.70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262 141 6417 0 0,'-1'-4'333'0'0,"0"-1"0"0"0,0 1-1 0 0,-1 0 1 0 0,0-1 0 0 0,0 1-1 0 0,0 0 1 0 0,-1 0-1 0 0,1 0 1 0 0,-1 1 0 0 0,0-1-1 0 0,0 1 1 0 0,0-1 0 0 0,0 1-1 0 0,-1 0 1 0 0,1 0 0 0 0,-1 0-1 0 0,0 1 1 0 0,0-1 0 0 0,0 1-1 0 0,0 0 1 0 0,-7-2-1 0 0,5 1-206 0 0,0 2-1 0 0,0-1 0 0 0,-1 1 1 0 0,1-1-1 0 0,0 2 0 0 0,-1-1 1 0 0,1 1-1 0 0,0 0 0 0 0,-1 0 1 0 0,1 1-1 0 0,-1 0 0 0 0,1 0 1 0 0,0 0-1 0 0,-13 5 0 0 0,13-3-98 0 0,1-1-1 0 0,-1 1 1 0 0,0 1-1 0 0,1-1 1 0 0,-1 1 0 0 0,1 0-1 0 0,0 0 1 0 0,1 0-1 0 0,-1 1 1 0 0,1 0-1 0 0,-7 8 1 0 0,9-9-20 0 0,-1 0 1 0 0,1 1-1 0 0,0-1 1 0 0,0 0 0 0 0,1 0-1 0 0,0 1 1 0 0,-1-1-1 0 0,1 1 1 0 0,1 0-1 0 0,-1-1 1 0 0,1 1 0 0 0,0-1-1 0 0,0 1 1 0 0,0 0-1 0 0,0-1 1 0 0,1 1 0 0 0,1 4-1 0 0,0-1-14 0 0,0-1 0 0 0,0 0-1 0 0,1 0 1 0 0,0 0 0 0 0,0 0 0 0 0,1-1-1 0 0,0 1 1 0 0,0-1 0 0 0,1 0 0 0 0,-1 0-1 0 0,1-1 1 0 0,1 1 0 0 0,-1-1 0 0 0,1 0-1 0 0,0 0 1 0 0,0-1 0 0 0,0 0-1 0 0,1 0 1 0 0,-1 0 0 0 0,1-1 0 0 0,0 0-1 0 0,0 0 1 0 0,0-1 0 0 0,0 0 0 0 0,1 0-1 0 0,-1-1 1 0 0,1 0 0 0 0,-1 0 0 0 0,1 0-1 0 0,-1-1 1 0 0,1 0 0 0 0,-1-1 0 0 0,14-2-1 0 0,-7 0-57 0 0,-1-1 0 0 0,0-1 0 0 0,1 0 0 0 0,-1 0 0 0 0,-1-1 0 0 0,1-1 0 0 0,15-11 0 0 0,-22 14-97 0 0,-1 0-1 0 0,0 0 0 0 0,0-1 0 0 0,0 1 1 0 0,-1-1-1 0 0,0 0 0 0 0,1 0 1 0 0,-2-1-1 0 0,1 1 0 0 0,-1-1 1 0 0,0 0-1 0 0,0 0 0 0 0,0 0 0 0 0,-1 0 1 0 0,0 0-1 0 0,0-1 0 0 0,1-12 1 0 0,-3 15-106 0 0,0 0 0 0 0,0 1 1 0 0,-1-1-1 0 0,1 0 0 0 0,-1 1 1 0 0,0-1-1 0 0,0 1 0 0 0,-3-7 1 0 0,3 8 141 0 0,0-1 0 0 0,-1 1 1 0 0,1-1-1 0 0,0 1 0 0 0,-1 0 1 0 0,0 0-1 0 0,1 0 1 0 0,-1 0-1 0 0,0 0 0 0 0,0 0 1 0 0,0 0-1 0 0,-4-2 0 0 0,6 4 135 0 0,0 0 0 0 0,-1 0-1 0 0,1 0 1 0 0,0-1 0 0 0,0 1-1 0 0,0 0 1 0 0,0 0 0 0 0,-1 0-1 0 0,1 0 1 0 0,0 0 0 0 0,0 0-1 0 0,0 0 1 0 0,-1 0 0 0 0,1 0-1 0 0,0 0 1 0 0,0 0 0 0 0,0 0-1 0 0,-1 0 1 0 0,1 0 0 0 0,0 0-1 0 0,0 0 1 0 0,0 0 0 0 0,-1 0-1 0 0,1 0 1 0 0,0 0 0 0 0,0 0-1 0 0,0 0 1 0 0,-1 0-1 0 0,1 1 1 0 0,0-1 0 0 0,0 0-1 0 0,0 0 1 0 0,0 0 0 0 0,-1 0-1 0 0,1 0 1 0 0,-1 9 298 0 0,6 8 233 0 0,5 4-224 0 0,2-1-1 0 0,0 0 0 0 0,1-1 1 0 0,1 0-1 0 0,0-1 0 0 0,25 22 1 0 0,-32-33-16 0 0,0-2 1 0 0,0 1 0 0 0,11 5-1 0 0,-24-15 340 0 0,1 0 0 0 0,-1 0 0 0 0,1-1 0 0 0,0 0 0 0 0,-8-9 1 0 0,-20-32-367 0 0,6 7 7 0 0,18 28-252 0 0,1 0 0 0 0,1-1 1 0 0,-12-24-1 0 0,16 31-17 0 0,1-1 0 0 0,0 1 0 0 0,0-1 0 0 0,1 0 0 0 0,0 0 0 0 0,0 0 0 0 0,0 0 0 0 0,1 0 0 0 0,-1 0 0 0 0,2 0 0 0 0,0-9 0 0 0,-1 12-36 0 0,1 1 0 0 0,-1 0 0 0 0,1 0 0 0 0,-1 0-1 0 0,1 0 1 0 0,0 0 0 0 0,0 0 0 0 0,0 0-1 0 0,0 0 1 0 0,0 0 0 0 0,0 1 0 0 0,1-1-1 0 0,-1 0 1 0 0,1 1 0 0 0,-1-1 0 0 0,1 1 0 0 0,-1-1-1 0 0,1 1 1 0 0,0 0 0 0 0,0 0 0 0 0,0 0-1 0 0,0 0 1 0 0,-1 0 0 0 0,1 0 0 0 0,1 0-1 0 0,-1 0 1 0 0,0 1 0 0 0,0-1 0 0 0,3 1 0 0 0,2-1-145 0 0,0 1 1 0 0,0 1 0 0 0,-1-1 0 0 0,1 1 0 0 0,0 0 0 0 0,-1 1 0 0 0,1 0 0 0 0,7 3 0 0 0,0 0-1053 0 0,-1 1-1 0 0,0 1 0 0 0,20 13 1 0 0,-19-11-458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0.94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 1 5537 0 0,'-1'2'558'0'0,"1"0"0"0"0,-1 1 0 0 0,1-1 0 0 0,0 0 0 0 0,0 1 0 0 0,0-1 0 0 0,0 3 0 0 0,2 2 188 0 0,-1 0-1 0 0,5 11 1 0 0,0 3-140 0 0,4 26-101 0 0,4 19-407 0 0,-11-57-142 0 0,0 1 1 0 0,1 0-1 0 0,0-1 1 0 0,7 13 0 0 0,-8-18-186 0 0,-1 0 1 0 0,1 0 0 0 0,0-1 0 0 0,0 1 0 0 0,0-1 0 0 0,7 5 0 0 0,-8-6-385 0 0,0-1 0 0 0,0 0 0 0 0,0 0 0 0 0,0 0 0 0 0,0 0 0 0 0,1 0 0 0 0,-1 0 0 0 0,0 0 0 0 0,3 0 0 0 0,4-1 247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1.08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64 50 9602 0 0,'-13'-12'479'0'0,"8"7"-2"0"0,-1 0 0 0 0,1 0-1 0 0,-1 0 1 0 0,0 1-1 0 0,0 0 1 0 0,-10-5 0 0 0,16 9-548 0 0,68 30-7771 0 0,-51-23 7450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1.72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31 30 10810 0 0,'-2'-1'234'0'0,"-1"0"105"0"0,0 0-1 0 0,1-1 1 0 0,-1 1 0 0 0,0-1-1 0 0,0 1 1 0 0,1-1 0 0 0,0 0 0 0 0,-1 0-1 0 0,-1-3 1 0 0,3 5-316 0 0,1 0-1 0 0,0 0 0 0 0,0 0 1 0 0,0 0-1 0 0,0 0 1 0 0,0-1-1 0 0,0 1 1 0 0,0 0-1 0 0,0 0 1 0 0,0 0-1 0 0,0 0 0 0 0,0 0 1 0 0,0-1-1 0 0,0 1 1 0 0,0 0-1 0 0,0 0 1 0 0,0 0-1 0 0,0 0 1 0 0,0 0-1 0 0,0 0 0 0 0,0-1 1 0 0,0 1-1 0 0,0 0 1 0 0,0 0-1 0 0,0 0 1 0 0,1 0-1 0 0,-1 0 1 0 0,0 0-1 0 0,0-1 0 0 0,0 1 1 0 0,0 0-1 0 0,0 0 1 0 0,0 0-1 0 0,0 0 1 0 0,0 0-1 0 0,1 0 1 0 0,6-3 219 0 0,8 1-132 0 0,1 1-68 0 0,0 1 1 0 0,1 1-1 0 0,-1 1 1 0 0,23 4-1 0 0,-9 2-82 0 0,40 15 0 0 0,-69-23 38 0 0,0 0 0 0 0,0 1 1 0 0,-1-1-1 0 0,1 0 0 0 0,0 0 0 0 0,-1 1 0 0 0,1-1 1 0 0,0 1-1 0 0,0-1 0 0 0,-1 0 0 0 0,1 1 0 0 0,-1-1 1 0 0,1 1-1 0 0,0 0 0 0 0,-1-1 0 0 0,1 1 0 0 0,-1-1 1 0 0,0 1-1 0 0,1 0 0 0 0,-1-1 0 0 0,1 1 0 0 0,-1 0 1 0 0,0 0-1 0 0,1-1 0 0 0,-1 1 0 0 0,0 1 0 0 0,0-1-11 0 0,0 0 0 0 0,-1 0 0 0 0,1 0 0 0 0,0 0 0 0 0,-1 0-1 0 0,1 0 1 0 0,-1 0 0 0 0,1 0 0 0 0,-1 0 0 0 0,0 0 0 0 0,1 0-1 0 0,-1-1 1 0 0,0 1 0 0 0,1 0 0 0 0,-1 0 0 0 0,0-1-1 0 0,0 1 1 0 0,0 0 0 0 0,-1 0 0 0 0,-31 20-193 0 0,-33 22 146 0 0,57-36 45 0 0,0 0 0 0 0,1 1 0 0 0,0 0 0 0 0,-13 15 0 0 0,19-19 1 0 0,-1 0 1 0 0,1 0 0 0 0,0 0 0 0 0,0 0 0 0 0,0 1 0 0 0,0-1 0 0 0,1 0 0 0 0,-1 1 0 0 0,1 0 0 0 0,0-1 0 0 0,1 1-1 0 0,-1-1 1 0 0,1 1 0 0 0,0 0 0 0 0,0-1 0 0 0,0 1 0 0 0,2 6 0 0 0,-1-7 7 0 0,0 0 1 0 0,0 0 0 0 0,1-1-1 0 0,-1 1 1 0 0,1-1-1 0 0,0 1 1 0 0,0-1-1 0 0,0 0 1 0 0,1 0-1 0 0,-1 0 1 0 0,1 0-1 0 0,-1 0 1 0 0,1 0-1 0 0,0-1 1 0 0,0 1-1 0 0,0-1 1 0 0,0 0-1 0 0,1 0 1 0 0,-1 0-1 0 0,1 0 1 0 0,5 1-1 0 0,-3-1 19 0 0,0 0 0 0 0,0-1 0 0 0,0 0 0 0 0,0-1 0 0 0,1 1 0 0 0,-1-1 0 0 0,0-1 0 0 0,1 1 0 0 0,-1-1 0 0 0,0 0 0 0 0,8-2 0 0 0,-5 0 8 0 0,0 0 0 0 0,0 0 0 0 0,0 0 0 0 0,0-1 0 0 0,-1-1 0 0 0,15-9 0 0 0,-21 13 6 0 0,0-1-1 0 0,0 1 0 0 0,-1-1 1 0 0,1 0-1 0 0,0 0 1 0 0,-1 1-1 0 0,1-1 0 0 0,-1 0 1 0 0,1 0-1 0 0,-1 0 1 0 0,0-1-1 0 0,0 1 0 0 0,1-3 1 0 0,-2 4 0 0 0,1-1 0 0 0,-1 0 0 0 0,0 0 0 0 0,0 0 1 0 0,0 1-1 0 0,0-1 0 0 0,-1 0 0 0 0,1 0 0 0 0,0 1 0 0 0,-1-1 1 0 0,1 0-1 0 0,-1 0 0 0 0,1 1 0 0 0,-1-1 0 0 0,0 0 0 0 0,0 1 0 0 0,0-1 1 0 0,-1-1-1 0 0,-2-2 16 0 0,-1-1 0 0 0,1 1 0 0 0,-1 0 0 0 0,0 0 0 0 0,0 1 0 0 0,-1 0 0 0 0,1 0 0 0 0,-1 0 0 0 0,-8-4 0 0 0,-8-2 26 0 0,-30-11 1 0 0,20 9 49 0 0,25 9-102 0 0,0 1 1 0 0,0 0 0 0 0,-8-1-1 0 0,12 3-35 0 0,0-1 1 0 0,0 1-1 0 0,0 0 0 0 0,-1 0 0 0 0,1 0 0 0 0,0 0 1 0 0,0 1-1 0 0,0-1 0 0 0,0 1 0 0 0,-3 1 1 0 0,6-2 0 0 0,-1 0 0 0 0,1 0 1 0 0,0 0-1 0 0,-1 0 1 0 0,1 0-1 0 0,0 1 0 0 0,-1-1 1 0 0,1 0-1 0 0,0 0 1 0 0,-1 0-1 0 0,1 1 0 0 0,0-1 1 0 0,0 0-1 0 0,-1 1 1 0 0,1-1-1 0 0,0 0 0 0 0,0 1 1 0 0,-1-1-1 0 0,1 0 1 0 0,0 1-1 0 0,0-1 0 0 0,0 0 1 0 0,0 1-1 0 0,0-1 1 0 0,0 0-1 0 0,-1 1 0 0 0,1-1 1 0 0,0 0-1 0 0,0 2 1 0 0,1-2-5 0 0,-1 1 0 0 0,0 0 0 0 0,1 0 0 0 0,-1 0 0 0 0,0 0 0 0 0,1 0 0 0 0,-1-1 0 0 0,1 1 0 0 0,-1 0 0 0 0,1 0 0 0 0,1 1 0 0 0,1 1-16 0 0,1 0 1 0 0,0 0-1 0 0,7 4 0 0 0,-3-3-180 0 0,1 0-1 0 0,0 0 0 0 0,0-1 0 0 0,0-1 0 0 0,0 1 1 0 0,0-1-1 0 0,1-1 0 0 0,-1 0 0 0 0,18 0 0 0 0,-13-1-653 0 0,0-1-1 0 0,0-1 1 0 0,0 0-1 0 0,0-1 0 0 0,0 0 1 0 0,13-6-1 0 0,-11 2-1079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8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1 372 4049 0 0,'51'2'2650'0'0,"-23"-1"-1491"0"0,0-1-1 0 0,33-3 0 0 0,-53 2-966 0 0,0-1-1 0 0,0 1 1 0 0,-1-1-1 0 0,1-1 1 0 0,-1 1-1 0 0,0-1 1 0 0,1 0-1 0 0,-1-1 1 0 0,-1 0-1 0 0,1 0 1 0 0,0-1 0 0 0,8-7-1 0 0,-12 8-99 0 0,1 1 1 0 0,-1-2-1 0 0,0 1 0 0 0,-1 0 0 0 0,1-1 0 0 0,-1 1 1 0 0,1-1-1 0 0,-1 1 0 0 0,0-1 0 0 0,-1 0 1 0 0,0 0-1 0 0,1 0 0 0 0,0-8 0 0 0,-1-6 59 0 0,0 0-1 0 0,-2-25 0 0 0,0 33-121 0 0,1 3-27 0 0,-2 0 0 0 0,1 0 0 0 0,-1 0-1 0 0,0 0 1 0 0,0 0 0 0 0,-1 1 0 0 0,0-1 0 0 0,-1 1 0 0 0,1 0-1 0 0,-8-11 1 0 0,7 12-103 0 0,-1 1-1 0 0,1-1 1 0 0,-1 1 0 0 0,0 0-1 0 0,0 0 1 0 0,0 1 0 0 0,-1-1-1 0 0,0 1 1 0 0,1 0 0 0 0,-2 1-1 0 0,1-1 1 0 0,-9-2-1 0 0,13 5 71 0 0,-1 0 0 0 0,1 0 0 0 0,0 1-1 0 0,-1-1 1 0 0,1 1 0 0 0,-1 0-1 0 0,1 0 1 0 0,0 0 0 0 0,-1 0-1 0 0,1 0 1 0 0,-1 0 0 0 0,1 1-1 0 0,0-1 1 0 0,-1 1 0 0 0,1 0-1 0 0,0 0 1 0 0,-1-1 0 0 0,1 1-1 0 0,0 1 1 0 0,0-1 0 0 0,0 0-1 0 0,0 0 1 0 0,0 1 0 0 0,0-1-1 0 0,0 1 1 0 0,1 0 0 0 0,-1 0-1 0 0,1-1 1 0 0,-1 1 0 0 0,1 0-1 0 0,-1 0 1 0 0,1 0 0 0 0,-1 3 0 0 0,-1 1 60 0 0,0 0 1 0 0,1 0 0 0 0,0 0 0 0 0,0 1 0 0 0,0-1 0 0 0,1 1 0 0 0,0-1 0 0 0,0 1 0 0 0,1-1-1 0 0,0 14 1 0 0,5 10 323 0 0,1-1 0 0 0,2 1 1 0 0,21 54-1 0 0,3 8 68 0 0,11 77-171 0 0,4 9-195 0 0,-38-151 48 0 0,-6-22-59 0 0,-1 0-1 0 0,0 1 0 0 0,0 0 1 0 0,0-1-1 0 0,-1 1 1 0 0,0 0-1 0 0,0 0 0 0 0,0 9 1 0 0,-1-15-11 0 0,0 1-1 0 0,-1-1 1 0 0,1 1-1 0 0,0 0 1 0 0,0-1 0 0 0,0 1-1 0 0,0-1 1 0 0,0 1 0 0 0,-1-1-1 0 0,1 1 1 0 0,0-1 0 0 0,0 0-1 0 0,-1 1 1 0 0,1-1 0 0 0,0 1-1 0 0,-1-1 1 0 0,1 0 0 0 0,-1 1-1 0 0,1-1 1 0 0,0 1 0 0 0,-1-1-1 0 0,1 0 1 0 0,-1 0 0 0 0,0 1-1 0 0,0-1-9 0 0,-1 1-1 0 0,1-1 1 0 0,0 0-1 0 0,0 0 0 0 0,-1 0 1 0 0,1 0-1 0 0,0 0 1 0 0,0 0-1 0 0,-1 0 1 0 0,-1 0-1 0 0,-1-1-114 0 0,0 0 0 0 0,0-1 0 0 0,0 1 1 0 0,0-1-1 0 0,-6-3 0 0 0,6 2 0 0 0,0 0 0 0 0,0 0 0 0 0,1-1 0 0 0,-1 1 0 0 0,1-1 0 0 0,0 0 0 0 0,0 0 0 0 0,0 0 0 0 0,1 0 0 0 0,-1-1 0 0 0,1 1 0 0 0,0-1 0 0 0,0 1 0 0 0,-1-6 0 0 0,1 2 92 0 0,0 0 0 0 0,0 0 1 0 0,1 0-1 0 0,0-1 0 0 0,1 1 1 0 0,-1 0-1 0 0,3-15 0 0 0,0 15 7 0 0,0-1 0 0 0,1 1-1 0 0,0-1 1 0 0,0 1 0 0 0,1 0-1 0 0,0 0 1 0 0,1 0 0 0 0,0 1-1 0 0,0 0 1 0 0,1 0 0 0 0,7-8-1 0 0,-5 7-13 0 0,0 1-1 0 0,0 0 1 0 0,9-6-1 0 0,8-5 48 0 0,-9 7-14 0 0,0 0 1 0 0,0 2-1 0 0,1 0 0 0 0,25-10 1 0 0,-26 14-22 0 0,-1 0 0 0 0,1 1 1 0 0,31-4-1 0 0,-39 6 16 0 0,0 1 0 0 0,0-2 1 0 0,12-3-1 0 0,-17 4 17 0 0,1 1 0 0 0,-1-1 0 0 0,0 0 0 0 0,0 0 0 0 0,1 0 0 0 0,-1 0 0 0 0,-1 0 0 0 0,1-1 0 0 0,5-5 1 0 0,-7 6-3 0 0,0 1 1 0 0,0-1 0 0 0,0 0 0 0 0,0 0-1 0 0,-1 0 1 0 0,1 0 0 0 0,0 0 0 0 0,-1 0-1 0 0,0-1 1 0 0,1 1 0 0 0,-1 0 0 0 0,0 0-1 0 0,0 0 1 0 0,0 0 0 0 0,0 0 0 0 0,-1-1-1 0 0,1 1 1 0 0,0 0 0 0 0,-1 0 0 0 0,0 0-1 0 0,1 0 1 0 0,-1 0 0 0 0,-1-2 0 0 0,-1-1 34 0 0,0 0 0 0 0,0 0 1 0 0,0 0-1 0 0,-1 0 1 0 0,1 1-1 0 0,-1 0 1 0 0,-5-5-1 0 0,4 5-77 0 0,0 0-1 0 0,0 0 0 0 0,-1 1 1 0 0,1 0-1 0 0,-1 0 1 0 0,1 0-1 0 0,-1 1 1 0 0,0 0-1 0 0,0 0 1 0 0,0 0-1 0 0,0 1 0 0 0,0 0 1 0 0,-1 0-1 0 0,1 1 1 0 0,0 0-1 0 0,-1 0 1 0 0,1 0-1 0 0,0 0 0 0 0,0 1 1 0 0,0 0-1 0 0,-1 1 1 0 0,1-1-1 0 0,0 1 1 0 0,1 1-1 0 0,-1-1 1 0 0,0 1-1 0 0,0 0 0 0 0,1 0 1 0 0,0 0-1 0 0,0 1 1 0 0,0 0-1 0 0,0 0 1 0 0,0 0-1 0 0,1 0 0 0 0,0 1 1 0 0,0 0-1 0 0,-4 5 1 0 0,6-5 4 0 0,0-1 0 0 0,0 1 0 0 0,0-1 1 0 0,1 1-1 0 0,-1 0 0 0 0,1 0 0 0 0,0-1 1 0 0,1 1-1 0 0,-1 0 0 0 0,1 0 0 0 0,0 0 1 0 0,0 0-1 0 0,1 0 0 0 0,-1 0 0 0 0,1-1 0 0 0,0 1 1 0 0,2 5-1 0 0,1 2 72 0 0,1 0 0 0 0,0 0 0 0 0,0-1 0 0 0,1 0 0 0 0,11 16 0 0 0,-3-8-49 0 0,0 0 1 0 0,29 28-1 0 0,-38-42-26 0 0,0 0-1 0 0,1 0 0 0 0,-1-1 0 0 0,1 0 1 0 0,0 0-1 0 0,1 0 0 0 0,-1-1 0 0 0,1 0 1 0 0,-1 0-1 0 0,1-1 0 0 0,0 0 0 0 0,0 0 1 0 0,9 1-1 0 0,-9-3-434 0 0,1 0 1 0 0,-1-1-1 0 0,0 0 0 0 0,1 0 1 0 0,-1 0-1 0 0,0-1 0 0 0,0-1 1 0 0,8-2-1 0 0,1-1-1686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1.91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24 31 3153 0 0,'-18'-31'7111'0'0,"12"38"-5937"0"0,6-1-950 0 0,1-1 0 0 0,-1 1-1 0 0,1-1 1 0 0,2 7-1 0 0,1 11 301 0 0,-1 3-428 0 0,2 0 1 0 0,8 24-1 0 0,-7-28-161 0 0,-3-13-39 0 0,0 1 0 0 0,1-1 0 0 0,7 15 0 0 0,-8-19-472 0 0,-1 0 0 0 0,1-1 0 0 0,1 0 0 0 0,-1 1 0 0 0,1-1 0 0 0,-1 0 0 0 0,1 0 0 0 0,6 4 0 0 0,-1-3 250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2.05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100 102 3369 0 0,'-99'-102'9011'0'0,"99"102"-9066"0"0,25 26-3175 0 0,-14-18 1737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2.5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84 105 4545 0 0,'-4'14'3206'0'0,"3"-12"-3102"0"0,0 1 0 0 0,0-1 0 0 0,0 0 0 0 0,1 0 0 0 0,-1 1 0 0 0,1-1 0 0 0,0 1 0 0 0,0-1 0 0 0,-1 0 0 0 0,2 4 0 0 0,1 5 245 0 0,1 1 1 0 0,1-1-1 0 0,0 1 0 0 0,0-1 0 0 0,11 19 0 0 0,-13-28-300 0 0,0 1 0 0 0,0 0-1 0 0,-1-1 1 0 0,1 0 0 0 0,1 1-1 0 0,-1-1 1 0 0,0 0-1 0 0,1 0 1 0 0,-1 0 0 0 0,1 0-1 0 0,5 2 1 0 0,-3-1 58 0 0,-1-2-1 0 0,1 1 1 0 0,1 0 0 0 0,-1-1 0 0 0,0 0-1 0 0,8 1 1 0 0,1-2 62 0 0,0 0 0 0 0,0 0 0 0 0,-1-2 0 0 0,22-4-1 0 0,-29 5-74 0 0,0 0-1 0 0,0-1 0 0 0,0 0 0 0 0,-1 0 0 0 0,1-1 0 0 0,-1 1 1 0 0,0-1-1 0 0,1 0 0 0 0,-1-1 0 0 0,-1 1 0 0 0,1-1 0 0 0,7-7 0 0 0,-10 8 26 0 0,0 0-1 0 0,1 0 0 0 0,-1-1 0 0 0,0 1 1 0 0,-1 0-1 0 0,1-1 0 0 0,0 1 1 0 0,-1-1-1 0 0,0 0 0 0 0,0 1 0 0 0,0-1 1 0 0,0 0-1 0 0,-1 0 0 0 0,0 1 0 0 0,1-1 1 0 0,-1 0-1 0 0,-1 0 0 0 0,1 0 1 0 0,0 0-1 0 0,-1 1 0 0 0,-1-5 0 0 0,0 0-19 0 0,-1 1 0 0 0,0-1 0 0 0,0 1 0 0 0,-1 0-1 0 0,0 0 1 0 0,0 1 0 0 0,-1-1 0 0 0,0 1 0 0 0,0 0-1 0 0,0 0 1 0 0,-1 0 0 0 0,0 1 0 0 0,0 0 0 0 0,0 0 0 0 0,0 1-1 0 0,-1-1 1 0 0,0 1 0 0 0,-9-4 0 0 0,5 3-214 0 0,-1 1-1 0 0,1 0 1 0 0,-1 1 0 0 0,1 0 0 0 0,-1 0-1 0 0,0 1 1 0 0,0 1 0 0 0,0 0 0 0 0,0 1 0 0 0,0 0-1 0 0,-18 3 1 0 0,23-2-4 0 0,0 1 0 0 0,-1 0-1 0 0,1 0 1 0 0,0 1 0 0 0,0-1-1 0 0,1 2 1 0 0,-1-1 0 0 0,1 1 0 0 0,-12 8-1 0 0,16-10 13 0 0,0-1-1 0 0,0 1 0 0 0,0 0 1 0 0,0 0-1 0 0,1 0 0 0 0,-1 0 1 0 0,1 0-1 0 0,-1 0 0 0 0,1 0 1 0 0,0 0-1 0 0,0 1 0 0 0,0-1 1 0 0,0 0-1 0 0,0 1 0 0 0,0-1 1 0 0,1 1-1 0 0,-1-1 0 0 0,1 1 1 0 0,0-1-1 0 0,0 1 0 0 0,0 0 0 0 0,0-1 1 0 0,0 1-1 0 0,0-1 0 0 0,1 1 1 0 0,-1-1-1 0 0,1 1 0 0 0,0-1 1 0 0,0 0-1 0 0,0 1 0 0 0,2 3 1 0 0,1 2-993 0 0,1 0 0 0 0,1-1 1 0 0,-1 0-1 0 0,10 10 0 0 0,2 0-587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33.26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13 46 4129 0 0,'-12'-33'4934'0'0,"13"34"-4758"0"0,0 1 0 0 0,0 0-1 0 0,0-1 1 0 0,0 1 0 0 0,0 0-1 0 0,0 0 1 0 0,0 3 0 0 0,8 21 312 0 0,-2 1 1 0 0,7 48-1 0 0,-3 57 1020 0 0,-5-110-120 0 0,-4-39-300 0 0,-3-25-820 0 0,1-32-191 0 0,0 65-79 0 0,1 0 0 0 0,1 0-1 0 0,-1 0 1 0 0,2 0-1 0 0,5-16 1 0 0,-6 22-17 0 0,0-1 0 0 0,0 1 0 0 0,0 0 0 0 0,0 0 1 0 0,0 0-1 0 0,1 0 0 0 0,-1 1 0 0 0,1-1 0 0 0,0 1 0 0 0,0-1 1 0 0,0 1-1 0 0,0 0 0 0 0,0 0 0 0 0,1 1 0 0 0,-1-1 0 0 0,0 0 0 0 0,1 1 1 0 0,-1 0-1 0 0,1 0 0 0 0,5-1 0 0 0,-6 2 11 0 0,0-1-1 0 0,1 1 0 0 0,-1 0 1 0 0,0 0-1 0 0,0 0 1 0 0,0 0-1 0 0,0 1 1 0 0,0-1-1 0 0,0 1 1 0 0,0 0-1 0 0,0 0 0 0 0,0 0 1 0 0,0 0-1 0 0,0 0 1 0 0,0 1-1 0 0,-1-1 1 0 0,1 1-1 0 0,-1 0 1 0 0,1 0-1 0 0,-1 0 1 0 0,1 0-1 0 0,-1 0 0 0 0,0 0 1 0 0,3 5-1 0 0,19 26-168 0 0,-14-22 170 0 0,-2 1 1 0 0,14 24 0 0 0,-20-33-39 0 0,0 1 0 0 0,-1 0 0 0 0,1 0 1 0 0,-1 0-1 0 0,0-1 0 0 0,0 1 0 0 0,-1 0 0 0 0,1 0 0 0 0,-1 0 1 0 0,0 0-1 0 0,0 1 0 0 0,0-1 0 0 0,0 0 0 0 0,-1 0 1 0 0,-1 4-1 0 0,2-8 22 0 0,0 1 0 0 0,0 0 1 0 0,-1 0-1 0 0,1-1 0 0 0,0 1 1 0 0,-1 0-1 0 0,1-1 0 0 0,0 1 1 0 0,-1 0-1 0 0,1-1 0 0 0,-1 1 1 0 0,1-1-1 0 0,-2 2 0 0 0,2-2-12 0 0,-1 0 0 0 0,1 0-1 0 0,0 1 1 0 0,0-1 0 0 0,-1 0-1 0 0,1 0 1 0 0,0 0 0 0 0,-1 0-1 0 0,1 0 1 0 0,0 0 0 0 0,-1 0-1 0 0,1 0 1 0 0,0 0 0 0 0,-1 0-1 0 0,1 0 1 0 0,0 0 0 0 0,-1 0-1 0 0,1 0 1 0 0,0 0 0 0 0,-1 0-1 0 0,1 0 1 0 0,-1-1 0 0 0,1 1-44 0 0,-1 0 1 0 0,0-1 0 0 0,1 1-1 0 0,-1-1 1 0 0,1 1 0 0 0,-1-1 0 0 0,0 0-1 0 0,1 1 1 0 0,0-1 0 0 0,-1 0-1 0 0,1 1 1 0 0,-1-1 0 0 0,1 0 0 0 0,0 1-1 0 0,-1-1 1 0 0,1 0 0 0 0,0 0-1 0 0,0 0 1 0 0,0 1 0 0 0,-1-1 0 0 0,1 0-1 0 0,0 0 1 0 0,0 1 0 0 0,0-2-1 0 0,1 0 42 0 0,-1 1-1 0 0,0 0 1 0 0,0-1-1 0 0,1 1 0 0 0,-1 0 1 0 0,0-1-1 0 0,1 1 1 0 0,-1 0-1 0 0,1 0 0 0 0,0-1 1 0 0,-1 1-1 0 0,1 0 1 0 0,0 0-1 0 0,0 0 0 0 0,0 0 1 0 0,2-2-1 0 0,-1 1 29 0 0,1 0-1 0 0,-1 1 0 0 0,1-1 1 0 0,-1 1-1 0 0,1-1 1 0 0,0 1-1 0 0,4-1 1 0 0,4-1 82 0 0,0 1 0 0 0,0 0 0 0 0,13 0 0 0 0,-22 2-76 0 0,15-1 263 0 0,0-1 1 0 0,0-1-1 0 0,0 0 1 0 0,19-7-1 0 0,-30 8-100 0 0,-1 0-1 0 0,1-1 1 0 0,-1 0-1 0 0,1 1 1 0 0,-1-2-1 0 0,0 1 1 0 0,0-1-1 0 0,0 1 0 0 0,0-1 1 0 0,-1-1-1 0 0,0 1 1 0 0,0-1-1 0 0,0 1 1 0 0,0-1-1 0 0,3-7 1 0 0,-6 10-55 0 0,1-1-1 0 0,-1 1 1 0 0,0-1 0 0 0,0 0 0 0 0,-1 1 0 0 0,1-1 0 0 0,0 0-1 0 0,-1 0 1 0 0,0 1 0 0 0,1-1 0 0 0,-1 0 0 0 0,0 0-1 0 0,-1 0 1 0 0,1 1 0 0 0,0-1 0 0 0,-1 0 0 0 0,0 0-1 0 0,1 1 1 0 0,-1-1 0 0 0,0 0 0 0 0,0 1 0 0 0,-1-1-1 0 0,1 1 1 0 0,-1 0 0 0 0,1-1 0 0 0,-1 1 0 0 0,0 0-1 0 0,1 0 1 0 0,-1 0 0 0 0,0 0 0 0 0,0 0 0 0 0,-5-3-1 0 0,2 1-104 0 0,0 1 0 0 0,0 0 0 0 0,0 0 0 0 0,0 1 0 0 0,-1 0 0 0 0,1-1 0 0 0,-1 2 0 0 0,0-1 0 0 0,1 1 0 0 0,-1 0 0 0 0,0 0 0 0 0,0 0 0 0 0,0 1 0 0 0,0 0 0 0 0,-6 0 0 0 0,8 1 7 0 0,-1 0-1 0 0,0 0 1 0 0,1 0-1 0 0,-1 1 1 0 0,1 0 0 0 0,0 0-1 0 0,0 0 1 0 0,-1 0-1 0 0,1 0 1 0 0,1 1 0 0 0,-1 0-1 0 0,0 0 1 0 0,1 0-1 0 0,-1 0 1 0 0,1 0-1 0 0,0 1 1 0 0,0 0 0 0 0,0-1-1 0 0,1 1 1 0 0,-1 0-1 0 0,1 0 1 0 0,0 1 0 0 0,0-1-1 0 0,0 0 1 0 0,1 1-1 0 0,-1-1 1 0 0,1 1 0 0 0,0-1-1 0 0,1 1 1 0 0,-1 0-1 0 0,1-1 1 0 0,0 1 0 0 0,0 0-1 0 0,0-1 1 0 0,1 1-1 0 0,1 5 1 0 0,0 2-11 0 0,1-1 0 0 0,1 0 0 0 0,0 0-1 0 0,0 0 1 0 0,1 0 0 0 0,0-1 0 0 0,1 0 0 0 0,0 0 0 0 0,12 14-1 0 0,-13-18 29 0 0,0-1-1 0 0,0 1 1 0 0,1-1-1 0 0,0 0 0 0 0,0-1 1 0 0,0 1-1 0 0,0-1 0 0 0,1 0 1 0 0,-1-1-1 0 0,1 0 0 0 0,0 0 1 0 0,0 0-1 0 0,0-1 0 0 0,1 0 1 0 0,12 2-1 0 0,-5-3-200 0 0,0 0-1 0 0,0-1 1 0 0,0-1-1 0 0,1 0 0 0 0,-1-1 1 0 0,0-1-1 0 0,20-6 1 0 0,-23 5-1656 0 0,20-10 1 0 0,-21 8-1872 0 0,19-14 1 0 0,-12 7 3128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5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6 400 0 0,'1'-1'95'0'0,"0"1"0"0"0,0-1 0 0 0,0 1 0 0 0,0-1 0 0 0,1 1 0 0 0,-1-1 0 0 0,0 1 0 0 0,0-1 0 0 0,0 1 0 0 0,1 0 0 0 0,-1 0 0 0 0,2-1 0 0 0,18 1 722 0 0,-14 0-154 0 0,121 5 3095 0 0,113 4-3122 0 0,-122-4-594 0 0,264 4 413 0 0,6 0-285 0 0,-157-3-128 0 0,47 3 154 0 0,218 3 173 0 0,-339-10-259 0 0,447 11 175 0 0,488 14 14 0 0,-755-17-279 0 0,1373 8-16 0 0,-74-42 213 0 0,-1018 13-309 0 0,-121 4 120 0 0,-299 2-32 0 0,296-3-83 0 0,-166 3 25 0 0,-211 6 40 0 0,68 0-3 0 0,-126-2 58 0 0,112-4-849 0 0,-63 5-3006 0 0,-97-1 3174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3161 0 0,'99'0'2991'0'0,"91"0"-1021"0"0,109 5-218 0 0,-61 0-1512 0 0,346-10-2 0 0,-397 2-216 0 0,63 6-10 0 0,96-3 167 0 0,-147-18 91 0 0,-100 8-269 0 0,260-30 197 0 0,-146 17-141 0 0,35-5-2 0 0,-56 12 31 0 0,-97 11-108 0 0,74-10 17 0 0,99-6 1 0 0,182 0 28 0 0,-118 11 6 0 0,-10 0 36 0 0,609-31 213 0 0,-504 32-319 0 0,361 2-20 0 0,-729 7 69 0 0,413 0-37 0 0,42 7 23 0 0,-183-4-30 0 0,149 2 48 0 0,-225-3 26 0 0,-53 3-62 0 0,153-1 70 0 0,-267-4-72 0 0,-44 1 18 0 0,46-5 0 0 0,-80 4-83 0 0,0-1 0 0 0,12 3-1 0 0,-13-2-584 0 0,0 1 0 0 0,0-1-1 0 0,13-2 1 0 0,-14 1-709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4:5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 2336 0 0,'0'0'306'0'0,"-1"0"-1"0"0,0-1 1 0 0,1 2-1 0 0,-1-1 0 0 0,1 0 1 0 0,-1 0-1 0 0,1 0 0 0 0,-1 0 1 0 0,1 0-1 0 0,-1 0 0 0 0,1 1 1 0 0,-1-1-1 0 0,1 0 1 0 0,-1 0-1 0 0,0 1 0 0 0,1-1-273 0 0,0 0-1 0 0,0 1 1 0 0,0-1 0 0 0,0 0-1 0 0,0 0 1 0 0,0 0-1 0 0,0 1 1 0 0,0-1-1 0 0,1 0 1 0 0,-1 0 0 0 0,0 1-1 0 0,0-1 1 0 0,0 0-1 0 0,0 0 1 0 0,0 0-1 0 0,0 1 1 0 0,0-1 0 0 0,0 0-1 0 0,1 0 1 0 0,-1 0-1 0 0,0 0 1 0 0,0 1 0 0 0,0-1-1 0 0,0 0 1 0 0,1 0-1 0 0,-1 0 1 0 0,0 0-1 0 0,0 0 1 0 0,0 0 0 0 0,1 0-1 0 0,-1 1 1 0 0,0-1-1 0 0,0 0 1 0 0,0 0-1 0 0,1 0 1 0 0,-1 0 0 0 0,0 0-1 0 0,1 0 1 0 0,5 2 296 0 0,1 1 1 0 0,0-1 0 0 0,0-1-1 0 0,0 1 1 0 0,12 0 0 0 0,39-1 167 0 0,-38-2-312 0 0,27 3 0 0 0,45 5 442 0 0,117-6-1 0 0,-71-2-533 0 0,47-5 132 0 0,-125 4-193 0 0,132-5 88 0 0,74-3 102 0 0,-71 3-137 0 0,-82 3-41 0 0,-29 0-9 0 0,573-19 169 0 0,-492 21-136 0 0,-25 0-73 0 0,69 2 30 0 0,-1 0 26 0 0,103 3 42 0 0,246 0-17 0 0,-82-8-7 0 0,-297 2-76 0 0,968-2 99 0 0,-346 3-57 0 0,-151 5-250 0 0,-358 0 135 0 0,1 1 20 0 0,360-4 150 0 0,-442-6-73 0 0,533-21 108 0 0,-492 16-96 0 0,223-13 36 0 0,-342 19-129 0 0,-21 2 24 0 0,59 2 38 0 0,-85 2-194 0 0,-48-1-631 0 0,-20 0-4400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4873 0 0,'-15'-27'10136'0'0,"14"28"-10121"0"0,0-1 0 0 0,0 0 0 0 0,1 0 0 0 0,-1 0 0 0 0,1 1 0 0 0,-1-1 0 0 0,0 0 0 0 0,1 1 0 0 0,-1-1 0 0 0,0 0 0 0 0,1 1 0 0 0,-1-1 1 0 0,1 1-1 0 0,-1-1 0 0 0,1 1 0 0 0,-1-1 0 0 0,1 1 0 0 0,0-1 0 0 0,-1 1 0 0 0,1 0 0 0 0,0-1 0 0 0,-1 1 0 0 0,1-1 0 0 0,0 1 0 0 0,0 0 0 0 0,-1-1 1 0 0,1 2-1 0 0,-5 24-26 0 0,4-17 30 0 0,-3 21 140 0 0,2 2 0 0 0,1-1 0 0 0,1 0 0 0 0,7 51 0 0 0,-3-55 101 0 0,9 34-1 0 0,-10-51-213 0 0,0 1 0 0 0,1-1-1 0 0,0 0 1 0 0,1 0 0 0 0,0 0-1 0 0,7 10 1 0 0,-9-17 25 0 0,0 1 0 0 0,0 0 0 0 0,0-1 0 0 0,0 0 0 0 0,1 1 0 0 0,-1-1 0 0 0,1-1 0 0 0,0 1 0 0 0,0 0 0 0 0,0-1 0 0 0,0 0 0 0 0,0 0 0 0 0,1 0-1 0 0,-1-1 1 0 0,1 1 0 0 0,-1-1 0 0 0,1 0 0 0 0,-1 0 0 0 0,1-1 0 0 0,0 0 0 0 0,-1 1 0 0 0,1-1 0 0 0,0-1 0 0 0,0 1 0 0 0,-1-1 0 0 0,1 0 0 0 0,-1 0 0 0 0,1 0 0 0 0,-1 0 0 0 0,1-1 0 0 0,-1 0 0 0 0,7-3 0 0 0,-3 0 33 0 0,0-1 0 0 0,0 0 0 0 0,0 0 0 0 0,-1 0 0 0 0,1-1 0 0 0,-2 0 0 0 0,1 0 0 0 0,-1-1 0 0 0,0 0 0 0 0,-1 0 0 0 0,6-10 0 0 0,-6 8-48 0 0,0-1 0 0 0,0-1 1 0 0,-1 1-1 0 0,-1-1 0 0 0,0 1 0 0 0,0-1 0 0 0,-1 0 0 0 0,1-20 1 0 0,-3 24-56 0 0,1-15 125 0 0,-1 0-1 0 0,-6-38 0 0 0,6 55-187 0 0,-2-1 0 0 0,1 1 0 0 0,-1 0-1 0 0,0 0 1 0 0,0 0 0 0 0,-1 1 0 0 0,1-1 0 0 0,-1 0 0 0 0,0 1-1 0 0,-1 0 1 0 0,0 0 0 0 0,1 0 0 0 0,-2 0 0 0 0,-8-8 0 0 0,12 12-115 0 0,0 1 1 0 0,0-1-1 0 0,0 0 1 0 0,0 1-1 0 0,0-1 0 0 0,0 1 1 0 0,0-1-1 0 0,0 1 1 0 0,0-1-1 0 0,0 1 1 0 0,0 0-1 0 0,0-1 1 0 0,0 1-1 0 0,-1 0 1 0 0,1 0-1 0 0,0 0 0 0 0,0 0 1 0 0,0 0-1 0 0,0 0 1 0 0,-1 0-1 0 0,0 1 1 0 0,1-1-77 0 0,0 1 0 0 0,0-1 1 0 0,1 1-1 0 0,-1-1 1 0 0,0 1-1 0 0,0 0 1 0 0,1-1-1 0 0,-1 1 0 0 0,1-1 1 0 0,-1 1-1 0 0,1 0 1 0 0,-1 0-1 0 0,1-1 0 0 0,-1 1 1 0 0,1 0-1 0 0,0 0 1 0 0,-1 0-1 0 0,1 0 1 0 0,0-1-1 0 0,0 1 0 0 0,-1 0 1 0 0,1 0-1 0 0,0 0 1 0 0,0 0-1 0 0,0 0 0 0 0,0 0 1 0 0,0-1-1 0 0,1 3 1 0 0,0 5-2376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19 5729 0 0,'-7'-19'9596'0'0,"4"38"-9450"0"0,4 10 218 0 0,7 45-1 0 0,-5-47-199 0 0,0-5-44 0 0,17 112 696 0 0,-16-113-705 0 0,2-1 0 0 0,0 0-1 0 0,1 0 1 0 0,14 26 0 0 0,-17-37-99 0 0,-3-8-19 0 0,-1 1-1 0 0,1 0 1 0 0,0 0 0 0 0,0 0 0 0 0,0-1 0 0 0,0 1 0 0 0,0-1 0 0 0,0 1 0 0 0,1-1 0 0 0,-1 1 0 0 0,0-1 0 0 0,1 0 0 0 0,-1 1 0 0 0,1-1 0 0 0,0 0 0 0 0,1 1 0 0 0,-2-2-75 0 0,2-7-70 0 0,-3 0 138 0 0,-1 0 0 0 0,1 1-1 0 0,-1-1 1 0 0,0 0 0 0 0,-1 1 0 0 0,0 0-1 0 0,0-1 1 0 0,0 1 0 0 0,-1 0-1 0 0,0 0 1 0 0,-5-9 0 0 0,-6-5-26 0 0,-27-33 1 0 0,33 44 27 0 0,-2-2 79 0 0,-1 0 0 0 0,-1 0 1 0 0,0 1-1 0 0,-18-11 1 0 0,16 11 207 0 0,-2-4 82 0 0,16 14-367 0 0,15-9-397 0 0,-8 6 370 0 0,1 1 0 0 0,0 1 0 0 0,0-1 0 0 0,-1 1 0 0 0,12 1 0 0 0,4-2-44 0 0,55-2-2389 0 0,-26 4-4609 0 0,-34 1 5004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25 447 6857 0 0,'3'2'381'0'0,"0"-1"-1"0"0,0 1 0 0 0,1 0 1 0 0,-1-1-1 0 0,1 0 1 0 0,-1 0-1 0 0,1 0 0 0 0,-1 0 1 0 0,1-1-1 0 0,-1 1 0 0 0,1-1 1 0 0,4 0-1 0 0,7 0 320 0 0,22-3 1 0 0,-31 2-502 0 0,1 0-1 0 0,0-1 1 0 0,0 1 0 0 0,0-2 0 0 0,0 1 0 0 0,-1-1 0 0 0,0 0 0 0 0,1 0-1 0 0,8-6 1 0 0,-13 8-138 0 0,0-1 0 0 0,-1 1-1 0 0,1-1 1 0 0,0 1 0 0 0,-1-1 0 0 0,1 0 0 0 0,-1 1-1 0 0,0-1 1 0 0,0 0 0 0 0,1 0 0 0 0,-1 0-1 0 0,0 0 1 0 0,-1 0 0 0 0,1 0 0 0 0,0 0-1 0 0,0 0 1 0 0,-1-1 0 0 0,0 1 0 0 0,1 0-1 0 0,-1 0 1 0 0,0 0 0 0 0,0-1 0 0 0,0 1-1 0 0,0 0 1 0 0,0 0 0 0 0,-1-1 0 0 0,1 1-1 0 0,-1 0 1 0 0,1 0 0 0 0,-1 0 0 0 0,0 0-1 0 0,0 0 1 0 0,-2-3 0 0 0,1 1-29 0 0,0 1 0 0 0,0-1 0 0 0,-1 1 0 0 0,1 0 0 0 0,-1 0 0 0 0,0 0 0 0 0,0 0 0 0 0,0 0 0 0 0,-1 1 0 0 0,1-1 0 0 0,0 1 0 0 0,-1 0 0 0 0,0 0 0 0 0,1 0 0 0 0,-1 1 0 0 0,0-1 0 0 0,0 1 0 0 0,-5-1 0 0 0,3 0-57 0 0,0 2-1 0 0,0-1 1 0 0,1 1 0 0 0,-1-1-1 0 0,0 2 1 0 0,0-1 0 0 0,0 1-1 0 0,1 0 1 0 0,-1 0 0 0 0,0 0-1 0 0,1 1 1 0 0,-9 3 0 0 0,10-3 5 0 0,0 0 1 0 0,-1 0-1 0 0,1 1 1 0 0,0-1-1 0 0,1 1 1 0 0,-1 0-1 0 0,0 0 0 0 0,1 1 1 0 0,-1-1-1 0 0,1 1 1 0 0,0-1-1 0 0,0 1 1 0 0,1 0-1 0 0,-1 0 1 0 0,1 1-1 0 0,0-1 1 0 0,0 0-1 0 0,0 1 1 0 0,1-1-1 0 0,-1 1 1 0 0,1-1-1 0 0,0 1 1 0 0,1 0-1 0 0,-1 0 0 0 0,1-1 1 0 0,0 1-1 0 0,0 0 1 0 0,0 0-1 0 0,1 0 1 0 0,1 6-1 0 0,0-1 24 0 0,0 0 1 0 0,1-1-1 0 0,0 1 0 0 0,0-1 0 0 0,7 13 0 0 0,-8-18 7 0 0,1 0 0 0 0,0 0 0 0 0,-1 0 0 0 0,1 0 0 0 0,0-1 0 0 0,1 1-1 0 0,-1-1 1 0 0,1 0 0 0 0,-1 0 0 0 0,1 0 0 0 0,0 0 0 0 0,0-1 0 0 0,7 3 0 0 0,-2-1 27 0 0,0-2 0 0 0,0 1 0 0 0,0-2 0 0 0,0 1 0 0 0,0-1 0 0 0,1 0 0 0 0,-1-1 0 0 0,0 0 0 0 0,1-1 0 0 0,-1 0 0 0 0,0 0 0 0 0,0-1 0 0 0,0 0 1 0 0,0 0-1 0 0,0-1 0 0 0,0 0 0 0 0,-1-1 0 0 0,1 0 0 0 0,-1-1 0 0 0,0 1 0 0 0,0-1 0 0 0,-1-1 0 0 0,11-9 0 0 0,-13 10-25 0 0,0 0-1 0 0,-1-1 1 0 0,1 0 0 0 0,-1 0-1 0 0,-1 0 1 0 0,1 0-1 0 0,-1-1 1 0 0,0 1-1 0 0,0-1 1 0 0,1-8 0 0 0,-2 12-41 0 0,-1-1 1 0 0,-1 0 0 0 0,1 0 0 0 0,0 0-1 0 0,-1 0 1 0 0,0 1 0 0 0,0-1 0 0 0,0 0-1 0 0,0 0 1 0 0,-1 0 0 0 0,1 0-1 0 0,-1 0 1 0 0,0 1 0 0 0,0-1 0 0 0,-1 0-1 0 0,1 1 1 0 0,-1-1 0 0 0,0 1 0 0 0,-4-7-1 0 0,6 9-110 0 0,-1 1 103 0 0,0 0 28 0 0,1 0-1 0 0,-1 0 1 0 0,1 0-1 0 0,-1 0 1 0 0,1 0-1 0 0,-1 0 1 0 0,1 0 0 0 0,-1 0-1 0 0,1 0 1 0 0,0 0-1 0 0,-1 0 1 0 0,1 0-1 0 0,-1 1 1 0 0,1-1-1 0 0,-1 0 1 0 0,1 0-1 0 0,0 0 1 0 0,-1 1-1 0 0,1-1 1 0 0,-1 0-1 0 0,1 0 1 0 0,0 1 0 0 0,-1-1-1 0 0,1 0 1 0 0,0 1-1 0 0,-1-1 1 0 0,1 0-1 0 0,0 1 1 0 0,0-1-1 0 0,-1 1 1 0 0,1-1-1 0 0,0 0 1 0 0,0 1-1 0 0,0-1 1 0 0,0 1-1 0 0,-1-1 1 0 0,1 1 0 0 0,0-1-1 0 0,0 1 1 0 0,0-1-1 0 0,0 1 1 0 0,-1 5-3 0 0,0 0 0 0 0,0 0 0 0 0,0 0 0 0 0,1 0 0 0 0,-1 0 0 0 0,2 0 0 0 0,-1 0 0 0 0,1 0 1 0 0,0 0-1 0 0,2 10 0 0 0,0-5 53 0 0,1 0 1 0 0,1 0-1 0 0,-1-1 0 0 0,11 17 1 0 0,-14-25-12 0 0,0 0 1 0 0,1 0 0 0 0,-1 0-1 0 0,1 0 1 0 0,-1 0 0 0 0,1-1-1 0 0,0 1 1 0 0,0 0-1 0 0,0-1 1 0 0,-1 1 0 0 0,1-1-1 0 0,1 0 1 0 0,-1 0 0 0 0,0 0-1 0 0,0 0 1 0 0,0 0 0 0 0,0 0-1 0 0,4 0 1 0 0,-3-1 1 0 0,0 0 1 0 0,0 1 0 0 0,0-2-1 0 0,1 1 1 0 0,-1 0 0 0 0,0-1-1 0 0,0 1 1 0 0,0-1-1 0 0,0 0 1 0 0,0 0 0 0 0,0 0-1 0 0,4-3 1 0 0,-1 1-17 0 0,-1 0 0 0 0,1-1-1 0 0,-1 0 1 0 0,0 0 0 0 0,0-1 0 0 0,-1 1 0 0 0,1-1 0 0 0,-1 0 0 0 0,0 0 0 0 0,0 0 0 0 0,-1-1 0 0 0,6-10 0 0 0,-6 9-8 0 0,-1-1 1 0 0,0 1-1 0 0,0 0 0 0 0,-1 0 1 0 0,0-1-1 0 0,0 1 1 0 0,-1-1-1 0 0,0 1 1 0 0,0-1-1 0 0,-1 1 1 0 0,-1-12-1 0 0,1 18-1 0 0,1 1 0 0 0,0-1 0 0 0,0 0 0 0 0,0 0 0 0 0,-1 1 0 0 0,1-1 0 0 0,0 0 0 0 0,-1 0 0 0 0,1 1 0 0 0,-1-1 0 0 0,1 0 0 0 0,-1 1 0 0 0,0-2 1 0 0,1 2-11 0 0,0 0 1 0 0,0 0 0 0 0,-1 0 0 0 0,1 0 0 0 0,0 0 0 0 0,0 0 0 0 0,0 0 0 0 0,-1 0 0 0 0,1 0 0 0 0,0 0-1 0 0,0 0 1 0 0,0 0 0 0 0,0 0 0 0 0,-1 0 0 0 0,1 0 0 0 0,0 0 0 0 0,0 0 0 0 0,0 0 0 0 0,0 1 0 0 0,0-1 0 0 0,-1 0-1 0 0,1 0 1 0 0,0 0 0 0 0,0 0 0 0 0,0 0 0 0 0,0 0 0 0 0,0 0 0 0 0,-1 0 0 0 0,1 1 0 0 0,0-1 0 0 0,0 0 0 0 0,0 0-1 0 0,0 0 1 0 0,0 0 0 0 0,0 1 0 0 0,-1 0-3 0 0,0 1 1 0 0,0 0-1 0 0,1 0 0 0 0,-1 0 1 0 0,1 0-1 0 0,-1-1 0 0 0,1 1 0 0 0,-1 0 1 0 0,1 3-1 0 0,1 5 26 0 0,-1 0 0 0 0,2-1 1 0 0,-1 1-1 0 0,1 0 0 0 0,1-1 0 0 0,4 11 0 0 0,-4-13-2 0 0,0 1 0 0 0,0-1 0 0 0,1 0 0 0 0,0-1-1 0 0,0 1 1 0 0,1-1 0 0 0,0 0 0 0 0,6 7-1 0 0,-9-11 10 0 0,0 0 0 0 0,0-1 0 0 0,0 1 0 0 0,0-1 0 0 0,0 0 0 0 0,0 0 0 0 0,0 1 0 0 0,0-1 0 0 0,0-1 0 0 0,0 1 0 0 0,0 0 0 0 0,1 0 0 0 0,-1-1-1 0 0,0 1 1 0 0,1-1 0 0 0,-1 0 0 0 0,0 0 0 0 0,1 0 0 0 0,-1 0 0 0 0,1 0 0 0 0,-1 0 0 0 0,0-1 0 0 0,1 1 0 0 0,-1-1 0 0 0,0 0 0 0 0,0 1 0 0 0,1-1 0 0 0,-1 0-1 0 0,0 0 1 0 0,3-3 0 0 0,0 1 2 0 0,0-1 0 0 0,0-1-1 0 0,0 1 1 0 0,0-1 0 0 0,-1 0-1 0 0,0 0 1 0 0,0 0-1 0 0,0 0 1 0 0,6-12 0 0 0,-3 0-155 0 0,0 1 1 0 0,-1-1-1 0 0,0 0 1 0 0,-2-1-1 0 0,0 1 1 0 0,-1-1 0 0 0,2-35-1 0 0,-5 17-650 0 0,-1-1 0 0 0,-13-68-1 0 0,8 70 178 0 0,-14-45-1 0 0,19 75 620 0 0,-1-1 202 0 0,1 6-166 0 0,-1 4-121 0 0,0 4 94 0 0,1 1-1 0 0,0 0 1 0 0,0 0 0 0 0,1 0-1 0 0,0 0 1 0 0,1 0 0 0 0,0 0-1 0 0,2 8 1 0 0,21 73 630 0 0,-13-55-443 0 0,9 49 39 0 0,7 24 39 0 0,-22-95-94 0 0,0 0 1 0 0,0 0-1 0 0,1 0 0 0 0,1-1 0 0 0,15 21 1 0 0,-19-28-187 0 0,1-1 1 0 0,0 0-1 0 0,0 0 1 0 0,0-1-1 0 0,7 6 1 0 0,-9-8 16 0 0,0 1 0 0 0,0-1 0 0 0,1 0 0 0 0,-1 0 0 0 0,1 0 0 0 0,-1 0 0 0 0,1 0 0 0 0,-1-1 0 0 0,1 1 0 0 0,-1-1 0 0 0,1 0 0 0 0,0 0 0 0 0,3 0 0 0 0,-5 0-17 0 0,-1 0-1 0 0,0 0 1 0 0,0 0 0 0 0,0 0-1 0 0,0 0 1 0 0,0 0 0 0 0,1 0-1 0 0,-1 0 1 0 0,0 0-1 0 0,0 0 1 0 0,0 0 0 0 0,0 0-1 0 0,0 0 1 0 0,0 0 0 0 0,1 0-1 0 0,-1 0 1 0 0,0-1-1 0 0,0 1 1 0 0,0 0 0 0 0,0 0-1 0 0,0 0 1 0 0,0 0-1 0 0,0 0 1 0 0,0 0 0 0 0,0 0-1 0 0,1-1 1 0 0,-1 1 0 0 0,0 0-1 0 0,0 0 1 0 0,0 0-1 0 0,0 0 1 0 0,0 0 0 0 0,0-1-1 0 0,0 1 1 0 0,0 0 0 0 0,0 0-1 0 0,0 0 1 0 0,-3-8 303 0 0,-7-9-128 0 0,9 15-144 0 0,-9-11-29 0 0,0 0 0 0 0,0 2-1 0 0,-21-19 1 0 0,0 0-63 0 0,7 5-40 0 0,5 6-9 0 0,-23-29-1 0 0,41 48 68 0 0,1-1 0 0 0,0 1 0 0 0,0 0 0 0 0,-1-1 0 0 0,1 1-1 0 0,0 0 1 0 0,0-1 0 0 0,-1 1 0 0 0,1 0 0 0 0,0-1 0 0 0,0 1 0 0 0,0 0-1 0 0,-1-1 1 0 0,1 1 0 0 0,0-1 0 0 0,0 1 0 0 0,0-1 0 0 0,0 1-1 0 0,0 0 1 0 0,0-1 0 0 0,0 1 0 0 0,0-1 0 0 0,0 1 0 0 0,0 0 0 0 0,0-1-1 0 0,0 1 1 0 0,0-1 0 0 0,1 1 0 0 0,-1-1 0 0 0,0 1 0 0 0,0 0-1 0 0,0-1 1 0 0,1 1 0 0 0,-1 0 0 0 0,0-1 0 0 0,0 1 0 0 0,1 0 0 0 0,-1-1-1 0 0,0 1 1 0 0,0 0 0 0 0,1 0 0 0 0,-1-1 0 0 0,0 1 0 0 0,1 0-1 0 0,-1 0 1 0 0,1-1 0 0 0,-1 1 0 0 0,0 0 0 0 0,1 0 0 0 0,-1 0 0 0 0,1 0-1 0 0,-1 0 1 0 0,0 0 0 0 0,2 0 0 0 0,3-1-137 0 0,0 0-1 0 0,0 0 1 0 0,9 1 0 0 0,-7 0-74 0 0,17-2-2072 0 0,0 0-1 0 0,-1-1 1 0 0,0-2 0 0 0,35-11-1 0 0,-45 12 247 0 0,1 0 630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9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119 215 5561 0 0,'3'13'2049'0'0,"-2"-11"-1687"0"0,0 1 0 0 0,0-1 0 0 0,-1 0 0 0 0,1 1 0 0 0,-1-1 0 0 0,1 0 0 0 0,-1 1 0 0 0,0 2 0 0 0,0-4-268 0 0,-1-1 0 0 0,1 1 0 0 0,0 0 0 0 0,-1 0 1 0 0,1-1-1 0 0,0 1 0 0 0,-1 0 0 0 0,1-1 1 0 0,-1 1-1 0 0,1-1 0 0 0,-1 1 0 0 0,1-1 1 0 0,-1 1-1 0 0,1-1 0 0 0,-1 1 0 0 0,0-1 0 0 0,1 1 1 0 0,-1-1-1 0 0,0 1 0 0 0,1-1 0 0 0,-1 0 1 0 0,0 0-1 0 0,0 1 0 0 0,1-1 0 0 0,-1 0 1 0 0,0 0-1 0 0,0 0 0 0 0,1 0 0 0 0,-1 0 0 0 0,0 0 1 0 0,-1 0-1 0 0,0 0 53 0 0,-1 0 0 0 0,0-1 0 0 0,1 1 0 0 0,-1-1-1 0 0,0 1 1 0 0,1-1 0 0 0,-1 0 0 0 0,1 0 0 0 0,-1 0 0 0 0,1 0 0 0 0,0-1 0 0 0,-1 1-1 0 0,1-1 1 0 0,0 1 0 0 0,0-1 0 0 0,0 0 0 0 0,0 0 0 0 0,0 0 0 0 0,-2-3 0 0 0,-2-3 91 0 0,0 0 0 0 0,0-1 0 0 0,-8-17 0 0 0,9 15-68 0 0,0-1-1 0 0,1 0 1 0 0,1 0 0 0 0,-3-12-1 0 0,5 18-150 0 0,0 0 0 0 0,1 0-1 0 0,-1 0 1 0 0,1-1-1 0 0,0 1 1 0 0,1 0-1 0 0,0 0 1 0 0,0 0-1 0 0,3-12 1 0 0,-3 15-73 0 0,0 1 1 0 0,0-1 0 0 0,1 1 0 0 0,-1 0 0 0 0,0 0-1 0 0,1-1 1 0 0,0 1 0 0 0,-1 0 0 0 0,1 0-1 0 0,0 0 1 0 0,0 1 0 0 0,0-1 0 0 0,0 0 0 0 0,1 1-1 0 0,2-2 1 0 0,-2 1 25 0 0,1 0-1 0 0,0 1 1 0 0,0 0 0 0 0,0 0-1 0 0,0 0 1 0 0,0 0 0 0 0,0 1-1 0 0,0-1 1 0 0,5 1 0 0 0,2 1-249 0 0,-1 0 0 0 0,0 1 0 0 0,1 0-1 0 0,-1 0 1 0 0,0 1 0 0 0,0 0 0 0 0,10 5 0 0 0,2 3-3447 0 0,23 16 0 0 0,-31-18-506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4497 0 0,'-1'20'5995'0'0,"0"-7"-4940"0"0,1 1 0 0 0,0-1 0 0 0,1 0 1 0 0,4 22-1 0 0,0 4-301 0 0,-2-14-616 0 0,2-1-1 0 0,0 0 0 0 0,15 39 1 0 0,-11-40 78 0 0,-8-22-460 0 0,0 1 0 0 0,-1-1 1 0 0,1 0-1 0 0,0 1 0 0 0,0-1 1 0 0,0 0-1 0 0,0 0 0 0 0,0 0 1 0 0,0 0-1 0 0,0 0 0 0 0,0 0 1 0 0,0 0-1 0 0,3 1 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20 10818 0 0,'-4'-4'672'0'0,"-1"0"-23"0"0,2 0 7 0 0,-3 0 1056 0 0,6 2-1424 0 0,-1 1-224 0 0,6 2-1576 0 0,-2 1 1192 0 0,1 1-616 0 0,2 1-105 0 0,0 2-287 0 0,1 1-1497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67 7442 0 0,'-1'-3'923'0'0,"0"-1"1"0"0,0 0-1 0 0,-1 1 1 0 0,0-1 0 0 0,0 1-1 0 0,0 0 1 0 0,0-1-1 0 0,-5-4 1 0 0,4 5-561 0 0,1 0-1 0 0,-1 1 1 0 0,0-1-1 0 0,-1 1 1 0 0,1 0-1 0 0,0 0 1 0 0,0 0 0 0 0,-5-1-1 0 0,2 1-312 0 0,1 0 0 0 0,-1 1 0 0 0,1 0 0 0 0,-1 0 0 0 0,1 0-1 0 0,-1 1 1 0 0,0 0 0 0 0,0 0 0 0 0,1 0 0 0 0,-1 1 0 0 0,0 0 0 0 0,-6 2 0 0 0,-1 0-56 0 0,1 1 0 0 0,0 0 0 0 0,-21 11 1 0 0,29-12-51 0 0,-1 0 0 0 0,0 0 0 0 0,1 0 0 0 0,0 0 0 0 0,0 1 0 0 0,0-1 0 0 0,0 1 0 0 0,0 0 0 0 0,1 0 0 0 0,0 1 0 0 0,-5 7 0 0 0,8-11 27 0 0,-1 0 0 0 0,1 0 0 0 0,0 0 0 0 0,0 0 1 0 0,0 0-1 0 0,0-1 0 0 0,0 1 0 0 0,0 0 0 0 0,0 0 1 0 0,0 0-1 0 0,0 0 0 0 0,1 0 0 0 0,-1 0 0 0 0,0 0 0 0 0,0 0 1 0 0,1-1-1 0 0,-1 1 0 0 0,1 0 0 0 0,-1 0 0 0 0,1 0 1 0 0,-1-1-1 0 0,1 1 0 0 0,-1 0 0 0 0,1 0 0 0 0,0-1 0 0 0,1 2 1 0 0,1 1-50 0 0,0 0 0 0 0,1-1 0 0 0,-1 1 0 0 0,6 2-1 0 0,84 35-590 0 0,-17-9 541 0 0,-63-25 119 0 0,-1 0 1 0 0,0 2-1 0 0,20 14 0 0 0,-30-20 49 0 0,0-1 0 0 0,0 1 0 0 0,0 0 0 0 0,0 0 1 0 0,0 0-1 0 0,0 0 0 0 0,-1 0 0 0 0,1 1 0 0 0,-1-1 0 0 0,0 0 0 0 0,2 5 0 0 0,-3-6 13 0 0,1 1 0 0 0,-1-1-1 0 0,0 1 1 0 0,0-1 0 0 0,0 1 0 0 0,0-1 0 0 0,0 1 0 0 0,-1-1 0 0 0,1 1-1 0 0,0-1 1 0 0,-1 1 0 0 0,1-1 0 0 0,0 0 0 0 0,-1 1 0 0 0,0-1 0 0 0,1 0-1 0 0,-1 1 1 0 0,0-1 0 0 0,0 0 0 0 0,0 0 0 0 0,0 1 0 0 0,-1 0 0 0 0,-2 2 38 0 0,-1 0-1 0 0,0 0 1 0 0,1 0 0 0 0,-2-1 0 0 0,1 1 0 0 0,0-1 0 0 0,-1-1-1 0 0,1 1 1 0 0,-1-1 0 0 0,0 0 0 0 0,0 0 0 0 0,1-1 0 0 0,-1 1-1 0 0,-1-1 1 0 0,1-1 0 0 0,-6 1 0 0 0,0 0-169 0 0,0-2-1 0 0,0 1 1 0 0,1-1 0 0 0,-1-1-1 0 0,1 0 1 0 0,-1-1 0 0 0,-17-6-1 0 0,24 7-676 0 0,0-1-1 0 0,-1 1 0 0 0,-9-7 1 0 0,14 8 367 0 0,0 0 1 0 0,-1 0 0 0 0,1 0 0 0 0,0-1 0 0 0,0 1-1 0 0,0 0 1 0 0,0-1 0 0 0,-1-1 0 0 0,0-13-6397 0 0,5 8 6244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74 4881 0 0,'-1'5'833'0'0,"1"0"0"0"0,-1 0 0 0 0,1 0 0 0 0,0 10 1 0 0,2-1 110 0 0,7 25 0 0 0,-4-17-337 0 0,13 60 727 0 0,11 50 1035 0 0,-11-63-1281 0 0,-37-97 1476 0 0,3-6-2349 0 0,2-1 0 0 0,1 0 0 0 0,1-1-1 0 0,2 0 1 0 0,2-1 0 0 0,-5-49-1 0 0,12 78-210 0 0,0 0-1 0 0,1-1 0 0 0,1 1 0 0 0,-1-1 0 0 0,1 1 0 0 0,1 0 1 0 0,0 0-1 0 0,0-1 0 0 0,3-7 0 0 0,-4 13-2 0 0,0 0-1 0 0,1 0 1 0 0,0 1 0 0 0,-1-1-1 0 0,1 0 1 0 0,0 0 0 0 0,0 1-1 0 0,0-1 1 0 0,1 1 0 0 0,-1 0 0 0 0,1 0-1 0 0,-1 0 1 0 0,1 0 0 0 0,0 0-1 0 0,-1 0 1 0 0,1 1 0 0 0,0-1-1 0 0,0 1 1 0 0,0 0 0 0 0,1 0-1 0 0,-1 0 1 0 0,0 0 0 0 0,0 1-1 0 0,0-1 1 0 0,5 1 0 0 0,3-1-17 0 0,-1 2 0 0 0,0-1 0 0 0,1 2 0 0 0,-1-1 0 0 0,0 1 0 0 0,0 1 0 0 0,0-1 1 0 0,14 8-1 0 0,-17-7 3 0 0,1 1 1 0 0,-2 0-1 0 0,1 0 1 0 0,0 0 0 0 0,-1 1-1 0 0,0 0 1 0 0,0 0-1 0 0,0 1 1 0 0,-1 0-1 0 0,0 0 1 0 0,8 11 0 0 0,-12-14 27 0 0,0-1 0 0 0,0 0 1 0 0,0 0-1 0 0,0 0 1 0 0,0 1-1 0 0,-1-1 0 0 0,1 0 1 0 0,-1 1-1 0 0,1-1 1 0 0,-1 0-1 0 0,0 1 0 0 0,0-1 1 0 0,0 1-1 0 0,0-1 0 0 0,-1 0 1 0 0,1 1-1 0 0,-1-1 1 0 0,1 0-1 0 0,-1 1 0 0 0,0-1 1 0 0,0 0-1 0 0,0 0 1 0 0,0 0-1 0 0,0 0 0 0 0,-3 4 1 0 0,0-1-9 0 0,0 0 1 0 0,0-1 0 0 0,0 1 0 0 0,-1-1-1 0 0,0 0 1 0 0,1 0 0 0 0,-1-1 0 0 0,-1 0-1 0 0,-5 3 1 0 0,-1 0-449 0 0,-1-1 1 0 0,1 0-1 0 0,-21 4 0 0 0,25-7-101 0 0,0-1 0 0 0,0 1-1 0 0,0-2 1 0 0,0 1 0 0 0,0-1-1 0 0,-1-1 1 0 0,-7 0 0 0 0,11 0-97 0 0,1-1 1 0 0,-1 1-1 0 0,1-1 1 0 0,-8-4-1 0 0,11 6 263 0 0,-1-1-1 0 0,1 0 0 0 0,0 1 0 0 0,0-1 0 0 0,-1 0 1 0 0,1 0-1 0 0,0 0 0 0 0,0 0 0 0 0,0 0 1 0 0,0 0-1 0 0,0-1 0 0 0,0 1 0 0 0,0 0 1 0 0,1 0-1 0 0,-1-1 0 0 0,0 1 0 0 0,0-3 1 0 0,1 0 57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6617 0 0,'40'9'3030'0'0,"-16"-3"-1627"0"0,1-2 0 0 0,0 0 0 0 0,28 0 0 0 0,-37-4-916 0 0,0-1-1 0 0,1-1 1 0 0,-1 0 0 0 0,0-2-1 0 0,-1 1 1 0 0,21-9-1 0 0,-33 11-410 0 0,0 0 0 0 0,0-1 0 0 0,0 1 0 0 0,-1-1 0 0 0,1 0 0 0 0,0 0 0 0 0,0 0-1 0 0,-1 0 1 0 0,0 0 0 0 0,1 0 0 0 0,-1-1 0 0 0,0 1 0 0 0,0-1 0 0 0,0 0 0 0 0,0 0 0 0 0,-1 0-1 0 0,1 1 1 0 0,0-5 0 0 0,-1 4-24 0 0,0 0 0 0 0,-1 1-1 0 0,1-1 1 0 0,-1 0 0 0 0,0 0 0 0 0,0 0-1 0 0,0 0 1 0 0,0 0 0 0 0,0 0 0 0 0,-1 1-1 0 0,1-1 1 0 0,-1 0 0 0 0,0 0 0 0 0,0 0-1 0 0,0 1 1 0 0,0-1 0 0 0,0 0 0 0 0,-1 1-1 0 0,1-1 1 0 0,-4-3 0 0 0,-1-1-57 0 0,1 1 0 0 0,-1 1 0 0 0,-1-1 0 0 0,1 1 0 0 0,-1 0 0 0 0,1 0 0 0 0,-2 1 1 0 0,1 0-1 0 0,0 0 0 0 0,-1 1 0 0 0,1 0 0 0 0,-1 0 0 0 0,0 0 0 0 0,0 1 0 0 0,-12-1 0 0 0,14 2-16 0 0,0 0-1 0 0,1 1 1 0 0,-1 0-1 0 0,0 0 0 0 0,0 0 1 0 0,1 1-1 0 0,-1 0 1 0 0,0 0-1 0 0,1 0 1 0 0,-1 1-1 0 0,1 0 0 0 0,0 0 1 0 0,-1 0-1 0 0,1 0 1 0 0,0 1-1 0 0,0 0 1 0 0,0 0-1 0 0,1 1 1 0 0,-1-1-1 0 0,1 1 0 0 0,0 0 1 0 0,0 0-1 0 0,-4 5 1 0 0,5-4 4 0 0,0 0 0 0 0,0 0 1 0 0,1 0-1 0 0,-1 0 0 0 0,1 0 1 0 0,1 1-1 0 0,-1-1 1 0 0,0 1-1 0 0,1-1 0 0 0,0 1 1 0 0,0 7-1 0 0,1-4-10 0 0,0-1 0 0 0,1 0 0 0 0,0 0-1 0 0,0 0 1 0 0,1 0 0 0 0,0 0 0 0 0,5 13 0 0 0,-4-14-25 0 0,0 1 0 0 0,1 0 0 0 0,0-1 0 0 0,0 0-1 0 0,1 0 1 0 0,0 0 0 0 0,0-1 0 0 0,1 1 0 0 0,-1-1 0 0 0,1 0 0 0 0,1-1-1 0 0,-1 0 1 0 0,1 0 0 0 0,0 0 0 0 0,0-1 0 0 0,13 6 0 0 0,-11-7-231 0 0,0 0 0 0 0,0 0 0 0 0,1-2 0 0 0,16 3 0 0 0,-17-4-707 0 0,1 0-1 0 0,0-1 1 0 0,-1 0-1 0 0,17-3 1 0 0,-6-1-1360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74 11098 0 0,'-4'-6'899'0'0,"0"0"0"0"0,-1 0 0 0 0,0 0-1 0 0,0 0 1 0 0,-1 1 0 0 0,1 0 0 0 0,-9-6-1 0 0,8 8-794 0 0,1 0 0 0 0,0 1 0 0 0,-1-1 0 0 0,0 1 0 0 0,1 0 0 0 0,-1 0 0 0 0,0 1 0 0 0,0-1 0 0 0,-10 1 0 0 0,9 0-86 0 0,0 1-1 0 0,0 0 0 0 0,0 1 1 0 0,-1-1-1 0 0,1 2 1 0 0,0-1-1 0 0,0 1 0 0 0,0 0 1 0 0,-11 5-1 0 0,13-5-1 0 0,1 0 0 0 0,0 1 0 0 0,0-1 0 0 0,0 1 0 0 0,0 0 0 0 0,0 0 0 0 0,0 0 0 0 0,1 1 0 0 0,0-1 0 0 0,0 1 0 0 0,0 0 0 0 0,0 0 0 0 0,0 0 0 0 0,1 0 0 0 0,-3 7 0 0 0,3-5-14 0 0,1 0 0 0 0,0 0 0 0 0,0 0 0 0 0,1 0 0 0 0,0 0 0 0 0,0 0 0 0 0,0 0 0 0 0,1 0 0 0 0,0 0 0 0 0,3 9 0 0 0,-3-9-9 0 0,2 0-1 0 0,-1 0 0 0 0,1 0 1 0 0,0 0-1 0 0,0-1 1 0 0,0 1-1 0 0,1-1 1 0 0,0 0-1 0 0,0 0 0 0 0,0 0 1 0 0,1-1-1 0 0,-1 0 1 0 0,10 8-1 0 0,-7-8-10 0 0,0 0-1 0 0,1 0 0 0 0,-1-1 1 0 0,1 1-1 0 0,-1-2 0 0 0,1 1 1 0 0,0-1-1 0 0,0 0 1 0 0,0-1-1 0 0,9 1 0 0 0,-7-1-30 0 0,0-1-1 0 0,-1-1 1 0 0,1 1-1 0 0,0-1 1 0 0,-1-1-1 0 0,1 0 0 0 0,-1 0 1 0 0,14-6-1 0 0,-16 5-25 0 0,0 0-1 0 0,0-1 1 0 0,0 0-1 0 0,0 0 1 0 0,-1 0 0 0 0,0-1-1 0 0,0 0 1 0 0,0 0-1 0 0,0-1 1 0 0,8-11-1 0 0,-9 9-95 0 0,1 0 1 0 0,-2-1-1 0 0,1 0 0 0 0,-1 0 1 0 0,0 0-1 0 0,-1 0 0 0 0,2-11 0 0 0,-3 14 46 0 0,-1 1 0 0 0,0-1-1 0 0,-1 0 1 0 0,1 0 0 0 0,-1 0-1 0 0,0 0 1 0 0,-1 1 0 0 0,1-1-1 0 0,-1 0 1 0 0,-1 0 0 0 0,1 1-1 0 0,-1-1 1 0 0,-2-6 0 0 0,4 11 119 0 0,-1 1 0 0 0,1-1 0 0 0,0 0 1 0 0,-1 1-1 0 0,1-1 0 0 0,0 0 1 0 0,-1 1-1 0 0,1-1 0 0 0,-1 0 0 0 0,1 1 1 0 0,-1-1-1 0 0,1 1 0 0 0,-1-1 0 0 0,1 1 1 0 0,-1-1-1 0 0,0 1 0 0 0,1 0 1 0 0,-1-1-1 0 0,-1 0 0 0 0,2 2-1 0 0,0-1 1 0 0,-1 0-1 0 0,1 0 0 0 0,-1 1 0 0 0,1-1 0 0 0,0 0 1 0 0,-1 1-1 0 0,1-1 0 0 0,0 0 0 0 0,-1 1 0 0 0,1-1 0 0 0,0 0 1 0 0,0 1-1 0 0,-1-1 0 0 0,1 1 0 0 0,0-1 0 0 0,0 1 1 0 0,0-1-1 0 0,-1 0 0 0 0,1 1 0 0 0,0-1 0 0 0,0 1 1 0 0,0-1-1 0 0,0 1 0 0 0,0-1 0 0 0,0 1 0 0 0,0-1 0 0 0,0 1 1 0 0,0 0-1 0 0,0 16 78 0 0,0 0 0 0 0,1-1 0 0 0,1 1 0 0 0,1 0-1 0 0,0-1 1 0 0,1 1 0 0 0,1-1 0 0 0,0 0 0 0 0,1-1 0 0 0,13 23 0 0 0,-16-32-104 0 0,0 0 0 0 0,1-1 0 0 0,0 0 0 0 0,0 0 0 0 0,1 0 0 0 0,-1 0 0 0 0,11 7 0 0 0,-13-10-286 0 0,1 0 0 0 0,0 0 0 0 0,0-1 0 0 0,0 1 0 0 0,0-1 0 0 0,1 0 0 0 0,4 1 0 0 0,-6-1-290 0 0,0-1 0 0 0,1 0 0 0 0,-1 1 0 0 0,0-1 0 0 0,1 0 0 0 0,-1-1 0 0 0,0 1-1 0 0,1 0 1 0 0,-1-1 0 0 0,0 1 0 0 0,4-2 0 0 0,7-4 129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56 8330 0 0,'-8'-8'600'0'0,"0"0"1504"0"0,1-1-2056 0 0,0 2 8 0 0,1 0 0 0 0,2 2 0 0 0,1 0-32 0 0,1 1-40 0 0,0 1-120 0 0,15 7-4977 0 0,-7 1 5121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30 356 6545 0 0,'0'2'202'0'0,"2"0"0"0"0,-1 0 0 0 0,0 0-1 0 0,0 0 1 0 0,1-1 0 0 0,-1 1-1 0 0,1 0 1 0 0,-1-1 0 0 0,1 1 0 0 0,0-1-1 0 0,-1 0 1 0 0,1 1 0 0 0,0-1-1 0 0,0 0 1 0 0,0 0 0 0 0,0 0 0 0 0,0 0-1 0 0,0-1 1 0 0,0 1 0 0 0,0-1-1 0 0,1 1 1 0 0,3 0 0 0 0,-1-1 28 0 0,1 1 0 0 0,-1-1-1 0 0,0 0 1 0 0,1 0 0 0 0,-1-1 0 0 0,0 1 0 0 0,1-1 0 0 0,8-3-1 0 0,-9 2-74 0 0,1 0-1 0 0,-1 0 1 0 0,1-1-1 0 0,-1 0 1 0 0,0 0-1 0 0,0 0 1 0 0,0-1-1 0 0,0 0 1 0 0,-1 0-1 0 0,0 0 0 0 0,1 0 1 0 0,-2-1-1 0 0,1 1 1 0 0,0-1-1 0 0,4-8 1 0 0,-4 5-67 0 0,0 0 0 0 0,0 0 0 0 0,-1-1 0 0 0,0 1 0 0 0,0-1 0 0 0,-1 1 0 0 0,0-1 0 0 0,0 0 0 0 0,-1 0 1 0 0,0 0-1 0 0,-1 0 0 0 0,0 0 0 0 0,-1 0 0 0 0,1 0 0 0 0,-2 1 0 0 0,1-1 0 0 0,-1 0 0 0 0,-1 0 0 0 0,-3-9 0 0 0,1 5-68 0 0,-1 1 1 0 0,0 1-1 0 0,-1-1 0 0 0,0 1 0 0 0,-1 0 0 0 0,-10-11 0 0 0,15 18-43 0 0,-1 0-1 0 0,0 1 1 0 0,0 0 0 0 0,0-1-1 0 0,0 1 1 0 0,0 1 0 0 0,-1-1-1 0 0,0 1 1 0 0,1-1 0 0 0,-1 1-1 0 0,0 1 1 0 0,0-1 0 0 0,0 1-1 0 0,0-1 1 0 0,0 2 0 0 0,0-1-1 0 0,0 0 1 0 0,-10 1 0 0 0,12 0-2 0 0,1 1 1 0 0,-1-1-1 0 0,0 1 1 0 0,0-1-1 0 0,0 1 1 0 0,1 0-1 0 0,-1 0 1 0 0,0 0-1 0 0,1 1 1 0 0,-1-1-1 0 0,1 1 1 0 0,-1-1-1 0 0,1 1 1 0 0,0 0-1 0 0,-1 0 1 0 0,1 0-1 0 0,0 0 1 0 0,0 0-1 0 0,1 0 1 0 0,-1 0-1 0 0,0 1 1 0 0,1-1-1 0 0,-2 4 1 0 0,0 0 37 0 0,1-1 0 0 0,0 1 1 0 0,1 0-1 0 0,-1 0 0 0 0,1 0 1 0 0,0 0-1 0 0,1 0 0 0 0,0 0 1 0 0,0 0-1 0 0,0 7 0 0 0,29 182 355 0 0,-5-66-167 0 0,9 35 133 0 0,-23-123 141 0 0,32 78 0 0 0,-35-102-390 0 0,-3-9-9 0 0,0 0 0 0 0,-1-1-1 0 0,0 2 1 0 0,0-1 0 0 0,1 11 0 0 0,-4-18-60 0 0,0-1-1 0 0,0 0 1 0 0,0 0 0 0 0,0 1 0 0 0,0-1 0 0 0,0 0-1 0 0,0 0 1 0 0,0 1 0 0 0,0-1 0 0 0,0 0 0 0 0,0 0-1 0 0,0 1 1 0 0,0-1 0 0 0,0 0 0 0 0,0 0 0 0 0,0 1-1 0 0,0-1 1 0 0,-1 0 0 0 0,1 0 0 0 0,0 0 0 0 0,0 1-1 0 0,0-1 1 0 0,0 0 0 0 0,-1 0 0 0 0,1 0 0 0 0,0 0-1 0 0,0 1 1 0 0,0-1 0 0 0,-1 0 0 0 0,1 0 0 0 0,0 0-1 0 0,0 0 1 0 0,-1 0 0 0 0,1 0 0 0 0,0 0 0 0 0,0 0-1 0 0,-1 0 1 0 0,1 0 0 0 0,0 0 0 0 0,0 0 0 0 0,-1 0-1 0 0,1 0 1 0 0,0 0 0 0 0,0 0 0 0 0,-1 0 0 0 0,1 0-1 0 0,0 0 1 0 0,0 0 0 0 0,0 0 0 0 0,-1 0 0 0 0,1 0-1 0 0,0 0 1 0 0,0-1 0 0 0,-1 1 0 0 0,1 0 0 0 0,0 0-1 0 0,-14-8 102 0 0,8 2-305 0 0,1 0-1 0 0,-1 0 0 0 0,1-1 0 0 0,0 0 0 0 0,1 0 0 0 0,-1 0 1 0 0,2 0-1 0 0,-1-1 0 0 0,1 1 0 0 0,0-1 0 0 0,-2-9 1 0 0,-2-9-171 0 0,2-1 0 0 0,-2-29 0 0 0,6 47 325 0 0,0-1 0 0 0,1 1 0 0 0,1-16 0 0 0,0 21 6 0 0,-1 1-1 0 0,1-1 0 0 0,0 1 1 0 0,0 0-1 0 0,1 0 0 0 0,-1 0 1 0 0,0 0-1 0 0,1 0 0 0 0,0 0 1 0 0,0 0-1 0 0,0 0 0 0 0,0 0 0 0 0,4-3 1 0 0,8-6-59 0 0,1 0 0 0 0,0 1 0 0 0,21-10 0 0 0,-3 0 16 0 0,12-4 52 0 0,-28 16-149 0 0,30-20-1 0 0,-42 25 122 0 0,-1 0-1 0 0,0 1 1 0 0,0-1 0 0 0,0-1-1 0 0,0 1 1 0 0,0 0 0 0 0,-1-1 0 0 0,0 0-1 0 0,0 0 1 0 0,4-9 0 0 0,-7 12 57 0 0,1-1 0 0 0,-1 1 1 0 0,1-1-1 0 0,-1 1 0 0 0,0-1 0 0 0,0 1 0 0 0,0-1 1 0 0,-1-2-1 0 0,1 4 8 0 0,0 0-1 0 0,0 1 1 0 0,0-1 0 0 0,0 1 0 0 0,0-1-1 0 0,0 1 1 0 0,0-1 0 0 0,-1 1-1 0 0,1-1 1 0 0,0 1 0 0 0,0-1 0 0 0,0 1-1 0 0,-1-1 1 0 0,1 1 0 0 0,0-1-1 0 0,0 1 1 0 0,-1-1 0 0 0,1 1 0 0 0,0 0-1 0 0,-1-1 1 0 0,1 1 0 0 0,-1 0 0 0 0,1-1-1 0 0,-1 1 1 0 0,1 0 0 0 0,0-1-1 0 0,-1 1 1 0 0,1 0 0 0 0,-1 0 0 0 0,1-1-1 0 0,-1 1 1 0 0,1 0 0 0 0,-1 0-1 0 0,0 0 1 0 0,1 0 0 0 0,-1 0 0 0 0,1 0-1 0 0,-1 0 1 0 0,1 0 0 0 0,-1 0 0 0 0,1 0-1 0 0,-1 0 1 0 0,1 0 0 0 0,-1 1-1 0 0,0-1-8 0 0,0 0-1 0 0,1 1 1 0 0,-1-1-1 0 0,1 1 1 0 0,-1 0-1 0 0,1-1 0 0 0,-1 1 1 0 0,1-1-1 0 0,-1 1 1 0 0,1 0-1 0 0,-1-1 1 0 0,1 1-1 0 0,0 0 0 0 0,-1-1 1 0 0,1 1-1 0 0,0 0 1 0 0,0 0-1 0 0,0-1 1 0 0,0 1-1 0 0,0 0 1 0 0,-1 1-1 0 0,1 19 401 0 0,0-17-337 0 0,2 20 56 0 0,1 0 0 0 0,8 29 0 0 0,-2-10-154 0 0,-6-25 42 0 0,8 22 0 0 0,-9-34-132 0 0,0 0-1 0 0,1-1 1 0 0,-1 1-1 0 0,2 0 1 0 0,-1-1 0 0 0,0 0-1 0 0,6 7 1 0 0,-8-11-226 0 0,0 0 0 0 0,0 0 1 0 0,0 0-1 0 0,0-1 0 0 0,0 1 1 0 0,0 0-1 0 0,0 0 0 0 0,0-1 1 0 0,0 1-1 0 0,1 0 0 0 0,-1-1 0 0 0,0 0 1 0 0,3 1-1 0 0,3 0-2753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69 12395 0 0,'-8'-11'720'0'0,"1"1"240"0"0,1 0-128 0 0,2 1 144 0 0,0 2-415 0 0,2 0-385 0 0,0 3-64 0 0,0-1-80 0 0,1 2-184 0 0,0 1-89 0 0,14 12-4792 0 0,-7-3 3329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61 7898 0 0,'-2'-3'645'0'0,"0"1"0"0"0,0-1 0 0 0,0 1 0 0 0,0-1 1 0 0,-1 1-1 0 0,1 0 0 0 0,-4-3 0 0 0,-5-4 1347 0 0,7 6-1746 0 0,0 0-1 0 0,0 0 1 0 0,-1 0-1 0 0,1 0 1 0 0,-1 1-1 0 0,1 0 1 0 0,-1 0-1 0 0,0 0 1 0 0,0 0-1 0 0,0 1 1 0 0,0 0-1 0 0,0 0 1 0 0,0 0 0 0 0,0 0-1 0 0,0 1 1 0 0,0 0-1 0 0,-1 0 1 0 0,1 1-1 0 0,0-1 1 0 0,0 1-1 0 0,-8 2 1 0 0,7-1-234 0 0,1 0 1 0 0,-1 0-1 0 0,1 0 0 0 0,0 0 1 0 0,-1 1-1 0 0,1 0 1 0 0,1 0-1 0 0,-1 1 1 0 0,0-1-1 0 0,1 1 1 0 0,0 0-1 0 0,0 0 1 0 0,0 0-1 0 0,0 1 0 0 0,0-1 1 0 0,1 1-1 0 0,0 0 1 0 0,0 0-1 0 0,-2 6 1 0 0,3-4-26 0 0,-1 0 1 0 0,2 0 0 0 0,-1 0 0 0 0,1 0-1 0 0,0 0 1 0 0,0 0 0 0 0,1 1 0 0 0,0-1-1 0 0,0 0 1 0 0,1 1 0 0 0,0-1 0 0 0,0 0-1 0 0,1 0 1 0 0,0 0 0 0 0,0 0-1 0 0,1 0 1 0 0,3 8 0 0 0,-3-10-19 0 0,0 0 0 0 0,1 0 0 0 0,-1 0 0 0 0,1 0 0 0 0,0 0-1 0 0,0-1 1 0 0,0 1 0 0 0,1-1 0 0 0,-1 0 0 0 0,1 0 0 0 0,0-1 0 0 0,0 0 0 0 0,0 0 0 0 0,1 0 0 0 0,-1 0 0 0 0,1-1 0 0 0,0 0-1 0 0,-1 0 1 0 0,1 0 0 0 0,12 1 0 0 0,-9-2-32 0 0,1-1 1 0 0,0 0-1 0 0,0-1 0 0 0,0 0 0 0 0,0 0 0 0 0,0-1 1 0 0,0 0-1 0 0,-1-1 0 0 0,1 0 0 0 0,-1 0 0 0 0,0-1 1 0 0,14-8-1 0 0,-16 8 24 0 0,0-1-1 0 0,0 0 1 0 0,0 0 0 0 0,0-1-1 0 0,-1 0 1 0 0,0 0 0 0 0,0 0 0 0 0,-1-1-1 0 0,1 0 1 0 0,-2 0 0 0 0,1 0-1 0 0,-1-1 1 0 0,0 1 0 0 0,5-15 0 0 0,-6 12 6 0 0,0-1 0 0 0,-1 1 0 0 0,0-1 0 0 0,0-13 0 0 0,-2 18-16 0 0,0 1 0 0 0,0-1 0 0 0,-1 1 0 0 0,1 0 0 0 0,-1-1 0 0 0,-1 1 0 0 0,1 0 0 0 0,-1-1 0 0 0,0 1-1 0 0,-2-6 1 0 0,4 11 34 0 0,0 0 0 0 0,0 0 0 0 0,0 0 0 0 0,0-1 0 0 0,0 1 0 0 0,-1 0 0 0 0,1 0 0 0 0,0 0 0 0 0,0 0-1 0 0,0 0 1 0 0,0-1 0 0 0,0 1 0 0 0,0 0 0 0 0,0 0 0 0 0,0 0 0 0 0,0 0 0 0 0,0 0 0 0 0,0-1 0 0 0,0 1-1 0 0,-1 0 1 0 0,1 0 0 0 0,0 0 0 0 0,0 0 0 0 0,0 0 0 0 0,0 0 0 0 0,0 0 0 0 0,0 0 0 0 0,-1-1-1 0 0,1 1 1 0 0,0 0 0 0 0,0 0 0 0 0,0 0 0 0 0,0 0 0 0 0,-1 0 0 0 0,1 0 0 0 0,0 0 0 0 0,0 0 0 0 0,0 0-1 0 0,0 0 1 0 0,-1 0 0 0 0,1 0 0 0 0,0 0 0 0 0,0 0 0 0 0,0 0 0 0 0,0 0 0 0 0,-1 0 0 0 0,0 10-249 0 0,2 13 229 0 0,14 43 88 0 0,-3-12-62 0 0,-9-39-30 0 0,1 0 1 0 0,0 0-1 0 0,7 15 0 0 0,-8-23-430 0 0,1 0 0 0 0,-1 0-1 0 0,1 0 1 0 0,1 0 0 0 0,-1-1 0 0 0,1 0-1 0 0,0 0 1 0 0,7 6 0 0 0,-11-11 13 0 0,1 0 0 0 0,-1 0 0 0 0,1 0 1 0 0,-1 0-1 0 0,1 0 0 0 0,-1 0 0 0 0,1 0 0 0 0,0-1 0 0 0,1 2 1 0 0,9 0-1242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3185 0 0,'3'20'6823'0'0,"10"9"-4903"0"0,-2-5-1331 0 0,29 102-400 0 0,-24-71-2916 0 0,-12-41 798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41 6665 0 0,'-13'-26'9340'0'0,"5"11"-5902"0"0,21 20-4858 0 0,-9-3 698 0 0,-2 0 1 0 0,1 1-1 0 0,0-1 1 0 0,0 0-1 0 0,3 5 1 0 0,1 2-1995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21 1 9194 0 0,'0'0'147'0'0,"-1"0"-1"0"0,1 0 1 0 0,-1 1-1 0 0,1-1 1 0 0,-1 0 0 0 0,1 1-1 0 0,-1-1 1 0 0,1 0-1 0 0,0 1 1 0 0,-1-1 0 0 0,1 1-1 0 0,-1-1 1 0 0,1 1-1 0 0,0-1 1 0 0,0 1 0 0 0,-1-1-1 0 0,1 1 1 0 0,0-1-1 0 0,0 1 1 0 0,-1-1 0 0 0,1 1-1 0 0,0-1 1 0 0,0 1-1 0 0,0-1 1 0 0,0 2 0 0 0,-3 16 279 0 0,3-16-292 0 0,-7 91 93 0 0,5 99 0 0 0,2-189-225 0 0,11 208 23 0 0,-10-203-18 0 0,1 7-58 0 0,0 0 0 0 0,1 0 0 0 0,5 16 0 0 0,-7-27 66 0 0,1 0-1 0 0,0 0 1 0 0,-1 0 0 0 0,2-1 0 0 0,-1 1 0 0 0,0 0-1 0 0,1-1 1 0 0,-1 0 0 0 0,1 1 0 0 0,0-1 0 0 0,0 0 0 0 0,0-1-1 0 0,0 1 1 0 0,1 0 0 0 0,-1-1 0 0 0,5 2 0 0 0,0 0 109 0 0,1-1 0 0 0,-1 0 0 0 0,1-1 0 0 0,0 1 0 0 0,0-2 0 0 0,10 2 0 0 0,57-1 1081 0 0,-71-2-1141 0 0,144-5 814 0 0,-41 1-266 0 0,78-16-370 0 0,-132 12-414 0 0,2 1 0 0 0,59 2-1 0 0,-100 5-2994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42 6977 0 0,'0'0'85'0'0,"0"-1"0"0"0,0 1 0 0 0,0-1-1 0 0,0 1 1 0 0,0-1 0 0 0,0 1-1 0 0,0-1 1 0 0,0 1 0 0 0,0 0-1 0 0,0-1 1 0 0,0 1 0 0 0,0-1-1 0 0,0 1 1 0 0,0-1 0 0 0,0 1 0 0 0,1 0-1 0 0,-1-1 1 0 0,0 1 0 0 0,0-1-1 0 0,1 1 1 0 0,-1 0 0 0 0,0-1-1 0 0,1 1 1 0 0,-1 0 0 0 0,0-1-1 0 0,1 1 1 0 0,-1 0 0 0 0,0-1-1 0 0,1 1 1 0 0,-1 0 0 0 0,14-9 940 0 0,-7 6-733 0 0,-1 1 0 0 0,1 0 0 0 0,0 1 0 0 0,-1 0 0 0 0,1 0 0 0 0,0 0 0 0 0,8 0 0 0 0,50 5 402 0 0,-57-4-642 0 0,25 3 70 0 0,2 1-66 0 0,0-2-1 0 0,43-3 1 0 0,-2-8-85 0 0,38-2 64 0 0,-95 10-15 0 0,0 1 0 0 0,0 1 0 0 0,37 7-1 0 0,-54-8-34 0 0,1 1-1 0 0,0-1 0 0 0,-1 1 1 0 0,1 0-1 0 0,-1 0 0 0 0,1 0 1 0 0,-1 0-1 0 0,0 0 1 0 0,1 0-1 0 0,-1 1 0 0 0,0-1 1 0 0,0 1-1 0 0,0 0 0 0 0,0-1 1 0 0,0 1-1 0 0,0 0 0 0 0,-1 0 1 0 0,1 0-1 0 0,-1 0 0 0 0,1 1 1 0 0,-1-1-1 0 0,0 0 0 0 0,0 1 1 0 0,0-1-1 0 0,0 1 1 0 0,0-1-1 0 0,0 1 0 0 0,-1-1 1 0 0,1 4-1 0 0,25 205 438 0 0,-9-51 360 0 0,-10-110-812 0 0,0-3-549 0 0,1 0-1 0 0,17 54 1 0 0,-20-89-2184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 2256 0 0,'0'0'5838'0'0,"0"0"-5760"0"0,0 0 1 0 0,0 0 0 0 0,1 0-1 0 0,-1 0 1 0 0,0 0 0 0 0,0 0 0 0 0,1 0-1 0 0,-1 0 1 0 0,0 0 0 0 0,0 0-1 0 0,0 0 1 0 0,1 0 0 0 0,-1 0-1 0 0,0 0 1 0 0,0 0 0 0 0,1 0-1 0 0,-1 0 1 0 0,0 0 0 0 0,1 1 314 0 0,-1-1-314 0 0,4 11 94 0 0,0 0 1 0 0,-1 0 0 0 0,-1 0-1 0 0,2 17 1 0 0,2 7-93 0 0,23 58 58 0 0,-10-35-50 0 0,-17-51-114 0 0,1 1-1 0 0,-1 0 1 0 0,1 0-1 0 0,1-1 1 0 0,0 0-1 0 0,0 0 1 0 0,0 0 0 0 0,9 11-1 0 0,-5-12-210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0 5089 0 0,'0'0'1230'0'0,"5"25"235"0"0,2 20-804 0 0,1 48-1 0 0,5 43-1506 0 0,-7-118-5531 0 0,-3-13 5911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49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91 3961 0 0,'-42'-84'7557'0'0,"42"83"-7641"0"0,-1 1 70 0 0,1 0 0 0 0,0 0 0 0 0,0 0 0 0 0,0 0 0 0 0,0-1 0 0 0,0 1 0 0 0,0 0 0 0 0,0 0 0 0 0,-1 0 0 0 0,1 0 0 0 0,0 0 0 0 0,0 0 0 0 0,0-1 0 0 0,0 1 0 0 0,0 0 0 0 0,0 0 0 0 0,0 0 0 0 0,0 0 0 0 0,0-1 0 0 0,0 1 0 0 0,0 0 0 0 0,0 0 0 0 0,0 0 0 0 0,0 0-1 0 0,0-1 1 0 0,0 1 0 0 0,0 0 0 0 0,0 0 0 0 0,0 0 0 0 0,0 0 0 0 0,0 0 0 0 0,0-1 0 0 0,0 1 0 0 0,0 0 0 0 0,1 0 0 0 0,-1 0 0 0 0,0 0 0 0 0,0 0 0 0 0,0 0 0 0 0,0-1 0 0 0,0 1 0 0 0,0 0 0 0 0,8 3-220 0 0,8 10-968 0 0,-9-4-486 0 0,1 1 622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 0 7009 0 0,'0'0'1009'0'0,"-4"13"454"0"0,4 80 443 0 0,1-42-1192 0 0,0-17-652 0 0,9 64-1 0 0,-10-95-348 0 0,1 0 0 0 0,0 0-1 0 0,0 0 1 0 0,0 0 0 0 0,2 4 0 0 0,10 8-6045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 1 4361 0 0,'-4'7'5555'0'0,"4"-6"-5364"0"0,1 12-809 0 0,-1-9 1140 0 0,0 15-84 0 0,-1 25 134 0 0,3 1 0 0 0,9 64 0 0 0,-9-91-711 0 0,1 5-445 0 0,2-10-4505 0 0,-3-11 4785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10 3313 0 0,'0'0'873'0'0,"18"0"4408"0"0,48 2-1468 0 0,-21-1-3163 0 0,-41-1-1202 0 0,-1-1 1 0 0,1 1-1 0 0,-1-1 1 0 0,0 0-1 0 0,1 0 1 0 0,5-3-1 0 0,-4 2-1723 0 0,1-1 1979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3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79 0 6753 0 0,'-11'29'3829'0'0,"1"18"-3005"0"0,2-6-438 0 0,-3 0-324 0 0,-10 39 232 0 0,4-29-3920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 1432 0 0,'19'0'4832'0'0,"22"0"322"0"0,-11 1-3742 0 0,34 4 1 0 0,-39-1-1275 0 0,1-1 0 0 0,-1-1 0 0 0,50-4 0 0 0,-44 1-33 0 0,-5 1-991 0 0,-8-3-3565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0 6257 0 0,'5'1'660'0'0,"1"0"-1"0"0,-1 0 0 0 0,1 0 1 0 0,-1 1-1 0 0,0-1 0 0 0,7 4 0 0 0,8 3 566 0 0,1-2-567 0 0,1-1 1 0 0,-1-1-1 0 0,40 3 0 0 0,-43-7-1965 0 0,-1 0 1 0 0,33-6-1 0 0,-39 4-781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21 18 1448 0 0,'0'38'4659'0'0,"0"-19"-1925"0"0,-7-32-2349 0 0,2 1-360 0 0,4 9-38 0 0,-1 0-1 0 0,1 1 0 0 0,0-1 1 0 0,0 0-1 0 0,1 0 0 0 0,-1 1 1 0 0,1-1-1 0 0,-1 0 0 0 0,1 0 1 0 0,0 0-1 0 0,0-3 0 0 0,0 5-31 0 0,0 1-4 0 0,19-3 122 0 0,-6 0-39 0 0,-1 1 1 0 0,1 0-1 0 0,25 1 0 0 0,-38 1-43 0 0,1 0 4 0 0,-1 0 10 0 0,1 1 0 0 0,-1-1-1 0 0,1 0 1 0 0,-1 1-1 0 0,1-1 1 0 0,-1 1 0 0 0,1-1-1 0 0,-1 1 1 0 0,1-1 0 0 0,-1 1-1 0 0,0-1 1 0 0,1 1 0 0 0,-1-1-1 0 0,0 1 1 0 0,1 0-1 0 0,-1-1 1 0 0,0 1 0 0 0,0-1-1 0 0,0 1 1 0 0,1 0 0 0 0,-1-1-1 0 0,0 1 1 0 0,0 0-1 0 0,0-1 1 0 0,0 2 0 0 0,-1 20 92 0 0,1-16-125 0 0,2 30-1489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51 147 3185 0 0,'-7'-21'2819'0'0,"-37"-104"5953"0"0,47 163-7799 0 0,25 111-757 0 0,-12-72-224 0 0,-6-21 257 0 0,3 0 1 0 0,40 105-1 0 0,-51-155-238 0 0,1 0 4 0 0,-1 1 1 0 0,1-1-1 0 0,1 0 1 0 0,-1 0-1 0 0,1 0 1 0 0,0 0-1 0 0,9 10 1 0 0,-12-16 22 0 0,-1 1 1 0 0,1-1 0 0 0,-1 1-1 0 0,1-1 1 0 0,-1 0 0 0 0,1 1-1 0 0,-1-1 1 0 0,1 0 0 0 0,-1 0-1 0 0,1 1 1 0 0,0-1 0 0 0,-1 0 0 0 0,1 0-1 0 0,-1 0 1 0 0,1 0 0 0 0,0 0-1 0 0,-1 0 1 0 0,1 0 0 0 0,0 0-1 0 0,-1 0 1 0 0,1 0 0 0 0,-1 0-1 0 0,2 0 1 0 0,-1-1 21 0 0,0 1-1 0 0,0-1 1 0 0,0 1 0 0 0,-1-1-1 0 0,1 0 1 0 0,0 1-1 0 0,0-1 1 0 0,-1 0 0 0 0,1 0-1 0 0,0 0 1 0 0,-1 1 0 0 0,1-1-1 0 0,0-1 1 0 0,1-4 156 0 0,0 0 0 0 0,0 1 1 0 0,2-12-1 0 0,-3 15-217 0 0,10-58 332 0 0,-1 0 0 0 0,-4-1 0 0 0,-1-77 0 0 0,-11-12-544 0 0,7 143 546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11274 0 0,'-1'1'221'0'0,"0"0"-1"0"0,1 0 0 0 0,-1 0 0 0 0,0 0 1 0 0,1 1-1 0 0,-1-1 0 0 0,1 0 0 0 0,-1 0 1 0 0,1 1-1 0 0,0-1 0 0 0,-1 0 0 0 0,1 0 1 0 0,0 1-1 0 0,0-1 0 0 0,0 3 0 0 0,3 22 397 0 0,-1-15-321 0 0,-1 1-154 0 0,6 77 39 0 0,-7-82-300 0 0,1 1-1 0 0,0-1 1 0 0,1 0-1 0 0,-1 1 1 0 0,1-1-1 0 0,1 0 1 0 0,-1 0-1 0 0,1 0 1 0 0,8 13-1 0 0,-11-19-103 0 0,1 0-1 0 0,0 0 0 0 0,-1 0 1 0 0,1 0-1 0 0,0 0 0 0 0,0-1 1 0 0,-1 1-1 0 0,1 0 0 0 0,2 1 1 0 0,2 0-1538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36 8882 0 0,'-6'-7'1664'0'0,"3"0"-1000"0"0,-2 2-127 0 0,1 1-137 0 0,2 1 232 0 0,-2 0-304 0 0,2 0 40 0 0,1 1-168 0 0,1 1-200 0 0,4 1-1648 0 0,0 2 1159 0 0,5 1 25 0 0,-3 1-1256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0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 2553 0 0,'-1'1'277'0'0,"1"1"1"0"0,-1 0 0 0 0,1-1 0 0 0,0 1 0 0 0,0 0 0 0 0,0 0-1 0 0,-1-1 1 0 0,2 1 0 0 0,-1 0 0 0 0,0 0 0 0 0,0-1-1 0 0,1 1 1 0 0,-1 0 0 0 0,1-1 0 0 0,-1 1 0 0 0,2 2 0 0 0,3 13 1083 0 0,-3-3-872 0 0,1 0 0 0 0,1 0 0 0 0,0 0 0 0 0,7 13 0 0 0,8 26 201 0 0,-11-23-367 0 0,-5-14-143 0 0,1 0 1 0 0,1-1 0 0 0,1 1 0 0 0,9 18 0 0 0,-16-39 245 0 0,-1 0-1 0 0,0 0 1 0 0,1-1 0 0 0,0 1 0 0 0,1-1-1 0 0,-1-9 1 0 0,0-49-900 0 0,1 45 686 0 0,0 0-228 0 0,1 1 0 0 0,4-27 1 0 0,-3 39 10 0 0,-1 0 0 0 0,1 0 1 0 0,0 0-1 0 0,0 0 1 0 0,0 0-1 0 0,1 0 1 0 0,0 1-1 0 0,0-1 0 0 0,1 1 1 0 0,7-10-1 0 0,-9 14-5 0 0,-1-1 0 0 0,1 1-1 0 0,0 0 1 0 0,0 0 0 0 0,0 0 0 0 0,0-1-1 0 0,0 2 1 0 0,0-1 0 0 0,0 0-1 0 0,0 0 1 0 0,1 1 0 0 0,-1-1-1 0 0,0 1 1 0 0,0 0 0 0 0,1-1 0 0 0,-1 1-1 0 0,0 0 1 0 0,0 0 0 0 0,1 1-1 0 0,-1-1 1 0 0,0 0 0 0 0,0 1-1 0 0,0-1 1 0 0,1 1 0 0 0,2 2-1 0 0,4 0 28 0 0,0 2-1 0 0,0-1 1 0 0,-1 1-1 0 0,14 10 1 0 0,-12-7 19 0 0,-1 0 1 0 0,1 0-1 0 0,-1 1 1 0 0,-1 1-1 0 0,13 16 0 0 0,-17-19-12 0 0,0 0-1 0 0,0 0 0 0 0,0 0 1 0 0,-1 0-1 0 0,0 0 0 0 0,-1 1 0 0 0,0-1 1 0 0,0 1-1 0 0,0 0 0 0 0,0 9 1 0 0,0-4 54 0 0,-2-9-20 0 0,1-1-1 0 0,-1 0 1 0 0,0 0 0 0 0,1 1 0 0 0,-2 6 435 0 0,-7-21 913 0 0,4 3-1482 0 0,1-1 1 0 0,1 1 0 0 0,0-1 0 0 0,0 0-1 0 0,1 1 1 0 0,-1-1 0 0 0,2 0 0 0 0,0 0-1 0 0,0 0 1 0 0,0 0 0 0 0,1 1 0 0 0,0-1-1 0 0,4-13 1 0 0,-2 11 9 0 0,-1 0 0 0 0,1 0 0 0 0,1 0 0 0 0,7-15 0 0 0,-9 23 50 0 0,-1 0 0 0 0,1 1-1 0 0,0-1 1 0 0,0 0 0 0 0,0 1-1 0 0,1-1 1 0 0,-1 1 0 0 0,0-1-1 0 0,1 1 1 0 0,0 0 0 0 0,-1 0-1 0 0,1 0 1 0 0,0 1 0 0 0,0-1-1 0 0,0 1 1 0 0,0 0 0 0 0,0-1-1 0 0,1 1 1 0 0,4-1 0 0 0,-4 2 12 0 0,1-1-1 0 0,-1 1 1 0 0,1-1 0 0 0,-1 1-1 0 0,1 0 1 0 0,0 1 0 0 0,-1-1-1 0 0,0 1 1 0 0,1 0 0 0 0,-1 0-1 0 0,1 0 1 0 0,6 4 0 0 0,-7-3 16 0 0,1 1 0 0 0,0 0 0 0 0,-1 1 0 0 0,0-1 0 0 0,1 1 1 0 0,-2-1-1 0 0,1 1 0 0 0,0 1 0 0 0,6 8 0 0 0,-5-5 21 0 0,0 1 1 0 0,0 1-1 0 0,-1-1 0 0 0,0 0 0 0 0,-1 1 0 0 0,0 0 0 0 0,0 0 0 0 0,1 12 1 0 0,0 12-909 0 0,-1 38 0 0 0,-2-29-2894 0 0,1-27 183 0 0,-2-9 3264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59 7194 0 0,'-5'-7'2419'0'0,"0"1"1"0"0,-1-1 0 0 0,-9-7 0 0 0,12 11-2223 0 0,-1 0 1 0 0,0 0-1 0 0,0 1 1 0 0,0 0-1 0 0,0 0 1 0 0,0 0 0 0 0,-1 1-1 0 0,-4-2 1 0 0,3 2-195 0 0,-1 0-1 0 0,1 0 1 0 0,-1 0 0 0 0,1 1 0 0 0,-1 0 0 0 0,1 1 0 0 0,0-1 0 0 0,-1 1 0 0 0,1 1 0 0 0,0-1-1 0 0,-1 1 1 0 0,1 0 0 0 0,0 0 0 0 0,0 1 0 0 0,0 0 0 0 0,1 0 0 0 0,-1 0 0 0 0,1 1 0 0 0,0 0-1 0 0,0 0 1 0 0,0 0 0 0 0,0 0 0 0 0,-4 7 0 0 0,7-10-42 0 0,1 0-1 0 0,0 0 1 0 0,0 1 0 0 0,0-1-1 0 0,0 0 1 0 0,0 1 0 0 0,0-1-1 0 0,1 1 1 0 0,-1-1 0 0 0,0 1-1 0 0,1-1 1 0 0,-1 1 0 0 0,1-1-1 0 0,0 1 1 0 0,-1 0 0 0 0,1-1-1 0 0,0 1 1 0 0,0-1 0 0 0,0 1-1 0 0,0 0 1 0 0,0-1 0 0 0,0 1-1 0 0,1 0 1 0 0,-1-1 0 0 0,1 1-1 0 0,-1-1 1 0 0,2 3 0 0 0,-1-1 1 0 0,1 0 1 0 0,0-1 0 0 0,0 1-1 0 0,0-1 1 0 0,0 1 0 0 0,1-1-1 0 0,-1 0 1 0 0,1 0-1 0 0,-1 0 1 0 0,1 0 0 0 0,0 0-1 0 0,6 2 1 0 0,6 2-10 0 0,1 0 0 0 0,29 6 1 0 0,-29-9 39 0 0,0 1 0 0 0,-1 1 0 0 0,16 7 0 0 0,-26-9 26 0 0,1 0-1 0 0,-1 1 1 0 0,0-1 0 0 0,0 1 0 0 0,0 0-1 0 0,-1 1 1 0 0,1-1 0 0 0,-1 1 0 0 0,0 0-1 0 0,0 0 1 0 0,-1 0 0 0 0,0 0 0 0 0,1 1-1 0 0,-2 0 1 0 0,1-1 0 0 0,-1 1-1 0 0,0 0 1 0 0,0 0 0 0 0,0 0 0 0 0,1 13-1 0 0,-3-17 58 0 0,0 1 0 0 0,0-1-1 0 0,0 1 1 0 0,-1-1 0 0 0,1 0-1 0 0,0 1 1 0 0,-1-1-1 0 0,0 1 1 0 0,0-1 0 0 0,1 0-1 0 0,-1 0 1 0 0,-1 1 0 0 0,1-1-1 0 0,0 0 1 0 0,0 0-1 0 0,-2 2 1 0 0,0-1 0 0 0,0 0 0 0 0,0-1 0 0 0,0 1-1 0 0,0-1 1 0 0,0 0 0 0 0,-1 0 0 0 0,1 0 0 0 0,-1 0 0 0 0,-4 1 0 0 0,-1 1-18 0 0,-1-2 1 0 0,1 1 0 0 0,-1-1 0 0 0,0-1 0 0 0,0 0 0 0 0,0 0 0 0 0,-11-1 0 0 0,17-1-135 0 0,0 1 0 0 0,-1-1 0 0 0,1 0 0 0 0,0 0 0 0 0,0 0 0 0 0,0-1 0 0 0,0 1 1 0 0,0-1-1 0 0,0 0 0 0 0,1 0 0 0 0,-1-1 0 0 0,0 1 0 0 0,1-1 0 0 0,0 0 1 0 0,0 1-1 0 0,0-1 0 0 0,-6-7 0 0 0,7 6-325 0 0,-1 1-1 0 0,1-1 1 0 0,0 0 0 0 0,0 1-1 0 0,0-1 1 0 0,1 0 0 0 0,-1 0-1 0 0,1 0 1 0 0,0 0-1 0 0,0-1 1 0 0,0 1 0 0 0,1 0-1 0 0,0 0 1 0 0,-1-1 0 0 0,2 1-1 0 0,-1 0 1 0 0,2-9 0 0 0,1 0-1129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6121 0 0,'4'3'549'0'0,"0"1"0"0"0,-1-1 0 0 0,1 1 0 0 0,-1 0 0 0 0,0 0 0 0 0,0 0 0 0 0,0 1 0 0 0,0-1 0 0 0,2 8 0 0 0,2 5 634 0 0,6 24 0 0 0,-8-22-737 0 0,13 56 494 0 0,1 7-825 0 0,-17-75-255 0 0,0 1 200 0 0,0-1 0 0 0,6 11 0 0 0,-8-17-214 0 0,1 0 0 0 0,0 1-1 0 0,0-1 1 0 0,-1 0 0 0 0,1 0 0 0 0,0 0 0 0 0,0 0-1 0 0,0 0 1 0 0,0 0 0 0 0,0 0 0 0 0,0 0 0 0 0,0 0-1 0 0,0 0 1 0 0,1 0 0 0 0,-1-1 0 0 0,0 1 0 0 0,0 0 0 0 0,1-1-1 0 0,-1 1 1 0 0,2-1 0 0 0,-2 0 0 0 0,-1 0 0 0 0,1 0 0 0 0,-1 0 0 0 0,1 0 0 0 0,-1 0 0 0 0,1 0 1 0 0,-1 0-1 0 0,1 0 0 0 0,-1 0 0 0 0,1 0 0 0 0,-1 0 0 0 0,1-1 0 0 0,-1 1 0 0 0,1 0 0 0 0,-1 0 0 0 0,1-1 0 0 0,4-3-1683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51 9434 0 0,'-3'-6'1240'0'0,"0"-1"-784"0"0,-1 0-8 0 0,1 2-191 0 0,0-1 231 0 0,1 1-272 0 0,1 1 24 0 0,1 0-128 0 0,0 1-120 0 0,0 0-920 0 0,4 3 503 0 0,0 1-207 0 0,0 2-80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5385 0 0,'-2'3'393'0'0,"-1"-1"0"0"0,1 1 0 0 0,0 1 1 0 0,0-1-1 0 0,0 0 0 0 0,0 0 0 0 0,0 1 0 0 0,1-1 0 0 0,-1 1 0 0 0,1-1 0 0 0,0 1 0 0 0,0 0 0 0 0,1-1 1 0 0,-1 7-1 0 0,-1 7 298 0 0,3 32 1 0 0,-1-38-424 0 0,17 202 1740 0 0,-9-151-1644 0 0,25 86 0 0 0,-30-137-334 0 0,0 0 1 0 0,1-1 0 0 0,1 1-1 0 0,-1-1 1 0 0,10 14 0 0 0,-14-24-7 0 0,0 1 1 0 0,0-1 0 0 0,0 0-1 0 0,1 0 1 0 0,-1 1 0 0 0,0-1 0 0 0,0 0-1 0 0,0 0 1 0 0,0 0 0 0 0,0 0-1 0 0,0 1 1 0 0,1-1 0 0 0,-1 0-1 0 0,0 0 1 0 0,0 0 0 0 0,0 0-1 0 0,1 0 1 0 0,-1 1 0 0 0,0-1 0 0 0,0 0-1 0 0,0 0 1 0 0,1 0 0 0 0,-1 0-1 0 0,0 0 1 0 0,0 0 0 0 0,1 0-1 0 0,-1 0 1 0 0,0 0 0 0 0,0 0-1 0 0,0 0 1 0 0,1 0 0 0 0,-1 0-1 0 0,0 0 1 0 0,3-8 517 0 0,-2-16-184 0 0,-1 21-386 0 0,0-19 35 0 0,0-2-18 0 0,4-42 1 0 0,-3 59-16 0 0,0 0 0 0 0,1 0-1 0 0,-1 1 1 0 0,2-1 0 0 0,-1 0 0 0 0,1 1 0 0 0,0 0 0 0 0,0-1 0 0 0,0 1-1 0 0,8-9 1 0 0,-8 12 2 0 0,-1 1-1 0 0,0-1 0 0 0,1 1 1 0 0,0 0-1 0 0,-1 0 0 0 0,1 0 0 0 0,0 0 1 0 0,0 0-1 0 0,0 1 0 0 0,0 0 1 0 0,0-1-1 0 0,1 1 0 0 0,-1 0 0 0 0,0 0 1 0 0,1 1-1 0 0,-1-1 0 0 0,0 1 1 0 0,1-1-1 0 0,5 1 0 0 0,-3 1 27 0 0,-1 0-1 0 0,1 0 0 0 0,-1 0 0 0 0,0 0 1 0 0,1 1-1 0 0,-1 0 0 0 0,0 0 0 0 0,0 1 1 0 0,0-1-1 0 0,0 1 0 0 0,6 5 1 0 0,0 0 61 0 0,0 1-1 0 0,-1 0 1 0 0,0 1 0 0 0,-1 0 0 0 0,1 0 0 0 0,9 17 0 0 0,-15-22 47 0 0,-1 1 0 0 0,0 0 0 0 0,0 0 0 0 0,-1 0 1 0 0,1 0-1 0 0,-1 0 0 0 0,-1 1 0 0 0,1-1 0 0 0,-1 1 0 0 0,0-1 0 0 0,0 1 0 0 0,-1 0 0 0 0,0-1 0 0 0,0 1 0 0 0,-2 9 0 0 0,1-12-34 0 0,-1 1-1 0 0,1-1 1 0 0,-1 0-1 0 0,0 0 0 0 0,0 0 1 0 0,0 0-1 0 0,0 0 1 0 0,-1 0-1 0 0,1 0 0 0 0,-1-1 1 0 0,0 1-1 0 0,0-1 1 0 0,-1 0-1 0 0,1 0 0 0 0,-1 0 1 0 0,1-1-1 0 0,-1 1 1 0 0,-8 3-1 0 0,7-3-80 0 0,-1 0 1 0 0,0-1-1 0 0,0 0 0 0 0,-1 0 0 0 0,1 0 1 0 0,0-1-1 0 0,-1 0 0 0 0,1 0 0 0 0,0-1 1 0 0,-1 0-1 0 0,1 0 0 0 0,-13-2 0 0 0,16 2-140 0 0,0-1-1 0 0,0 0 0 0 0,0 0 1 0 0,0 0-1 0 0,1 0 0 0 0,-1-1 0 0 0,0 1 1 0 0,0-1-1 0 0,1 0 0 0 0,-1 1 1 0 0,1-1-1 0 0,-1 0 0 0 0,1-1 0 0 0,0 1 1 0 0,0 0-1 0 0,-2-3 0 0 0,-1-4-1043 0 0,0 1 0 0 0,0-1 0 0 0,-5-16 0 0 0,4 9-95 0 0,-1-2-702 0 0,3 0-1354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7978 0 0,'9'11'758'0'0,"0"0"1"0"0,-1 1 0 0 0,-1-1-1 0 0,0 1 1 0 0,0 1 0 0 0,7 21-1 0 0,-1-5-188 0 0,1 0 0 0 0,20 30-1 0 0,-11-21-451 0 0,-9-12 73 0 0,-1-2-3915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56 10274 0 0,'-27'-53'5253'0'0,"27"53"-5282"0"0,0 0 0 0 0,0 0 0 0 0,-1 0 0 0 0,1 0 0 0 0,0 0 0 0 0,0 0 1 0 0,0 0-1 0 0,-1-2-754 0 0,1 2 754 0 0,0 0 0 0 0,0 0 0 0 0,0 0 0 0 0,0 0 0 0 0,0 0 0 0 0,1 0 1 0 0,-1 0-1 0 0,0-1 0 0 0,6 3-1034 0 0,7 7-354 0 0,-6-3-122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2 410 6641 0 0,'3'3'305'0'0,"0"0"0"0"0,0 0-1 0 0,1-1 1 0 0,-1 1 0 0 0,1-1-1 0 0,4 2 1 0 0,-6-3-133 0 0,1 0 1 0 0,-1 0-1 0 0,1-1 1 0 0,-1 1 0 0 0,0-1-1 0 0,1 0 1 0 0,0 0-1 0 0,-1 0 1 0 0,1 0-1 0 0,-1 0 1 0 0,1 0-1 0 0,2-1 1 0 0,2-1 68 0 0,0-1 0 0 0,0 1 0 0 0,0-1 0 0 0,0-1-1 0 0,0 1 1 0 0,0-1 0 0 0,-1 0 0 0 0,0 0 0 0 0,0-1 0 0 0,0 0 0 0 0,0 0 0 0 0,-1-1-1 0 0,0 1 1 0 0,8-12 0 0 0,-4 4 30 0 0,-1 0 0 0 0,0-1-1 0 0,-1 0 1 0 0,0 0 0 0 0,-1 0-1 0 0,5-21 1 0 0,-9 27-186 0 0,-1-1 0 0 0,0 0-1 0 0,0 0 1 0 0,-1 0 0 0 0,0 0 0 0 0,0 0 0 0 0,-1 0 0 0 0,0 0 0 0 0,-1 1-1 0 0,0-1 1 0 0,-5-14 0 0 0,4 13-52 0 0,-1 0-1 0 0,-1 1 1 0 0,0 0 0 0 0,0 0-1 0 0,0 0 1 0 0,-1 1-1 0 0,-1-1 1 0 0,1 2 0 0 0,-15-14-1 0 0,18 18-40 0 0,0 1 0 0 0,-1-1 0 0 0,1 1 0 0 0,0 0 0 0 0,-1 0 0 0 0,1 1 0 0 0,-1-1 0 0 0,1 1 0 0 0,-1 0 0 0 0,-6-2 0 0 0,8 3-5 0 0,-1 0 0 0 0,1 0 1 0 0,0 0-1 0 0,-1 0 0 0 0,1 0 0 0 0,0 0 0 0 0,-1 1 0 0 0,1-1 1 0 0,0 1-1 0 0,-1 0 0 0 0,1-1 0 0 0,0 1 0 0 0,0 0 0 0 0,0 0 0 0 0,0 1 1 0 0,0-1-1 0 0,0 0 0 0 0,-3 3 0 0 0,0 0-1 0 0,1 1 1 0 0,-1 0-1 0 0,1 0 0 0 0,0 0 0 0 0,1 0 1 0 0,-1 1-1 0 0,1-1 0 0 0,-4 10 0 0 0,3-5 16 0 0,1 0 0 0 0,0 0-1 0 0,0 0 1 0 0,-1 17 0 0 0,2 2 86 0 0,2 1 1 0 0,5 52 0 0 0,1-29-57 0 0,3-1 1 0 0,2 0 0 0 0,23 69-1 0 0,-31-111-30 0 0,1-1 0 0 0,1 1 0 0 0,-1-1 0 0 0,1 0 0 0 0,1-1 0 0 0,10 15-1 0 0,-14-21-5 0 0,1 1-1 0 0,-1-1 1 0 0,1 0-1 0 0,-1 0 1 0 0,1 0 0 0 0,0 0-1 0 0,0 0 1 0 0,0-1-1 0 0,0 1 1 0 0,5 1-1 0 0,-6-3-16 0 0,1 1-1 0 0,-1-1 1 0 0,1 1 0 0 0,-1-1-1 0 0,1 0 1 0 0,-1 0 0 0 0,1 0 0 0 0,-1-1-1 0 0,1 1 1 0 0,-1-1 0 0 0,1 1-1 0 0,-1-1 1 0 0,1 0 0 0 0,-1 0-1 0 0,4-2 1 0 0,0 0-149 0 0,0-1 0 0 0,0 0 0 0 0,-1 0-1 0 0,0-1 1 0 0,0 1 0 0 0,0-1 0 0 0,0 0 0 0 0,-1-1 0 0 0,6-8 0 0 0,-4 5-281 0 0,0-1 0 0 0,-1 0 0 0 0,0-1 0 0 0,-1 1 1 0 0,3-12-1 0 0,-6 18 401 0 0,0-1-1 0 0,0 1 1 0 0,-1 0 0 0 0,0-1-1 0 0,0 1 1 0 0,0 0 0 0 0,0-1 0 0 0,-1 1-1 0 0,0 0 1 0 0,0-1 0 0 0,0 1 0 0 0,0 0-1 0 0,-1 0 1 0 0,1 0 0 0 0,-5-8 397 0 0,8 13-272 0 0,1-1 0 0 0,-1 1 1 0 0,0 0-1 0 0,1-1 0 0 0,-1 1 0 0 0,0 0 0 0 0,5 3 1 0 0,-4-2 85 0 0,0 0 1 0 0,0-1-1 0 0,1 1 1 0 0,6 1 0 0 0,-5-3-27 0 0,-1 1 0 0 0,1-1 1 0 0,-1 0-1 0 0,0-1 0 0 0,1 1 1 0 0,-1-1-1 0 0,0 0 0 0 0,1 0 1 0 0,-1 0-1 0 0,0-1 0 0 0,0 1 1 0 0,0-1-1 0 0,0 0 0 0 0,0 0 1 0 0,0 0-1 0 0,0-1 0 0 0,-1 1 1 0 0,1-1-1 0 0,-1 0 1 0 0,0 0-1 0 0,0 0 0 0 0,0-1 1 0 0,0 1-1 0 0,0-1 0 0 0,-1 1 1 0 0,0-1-1 0 0,1 0 0 0 0,-2 0 1 0 0,1 0-1 0 0,0 0 0 0 0,-1 0 1 0 0,2-8-1 0 0,-2 7-78 0 0,-1-1-1 0 0,0 1 1 0 0,0 0 0 0 0,0 0 0 0 0,-1 0-1 0 0,0 0 1 0 0,0 0 0 0 0,0-1-1 0 0,0 2 1 0 0,-1-1 0 0 0,0 0 0 0 0,0 0-1 0 0,-4-5 1 0 0,2 2-17 0 0,-1 1 0 0 0,-1 0 0 0 0,1 0 1 0 0,-1 0-1 0 0,0 1 0 0 0,-14-11 0 0 0,18 15-50 0 0,-1 0 1 0 0,1 0 0 0 0,-1 1-1 0 0,1-1 1 0 0,-1 1-1 0 0,0 0 1 0 0,0 0 0 0 0,0 0-1 0 0,0 0 1 0 0,1 0-1 0 0,-1 0 1 0 0,0 1 0 0 0,0 0-1 0 0,0-1 1 0 0,0 1-1 0 0,-1 0 1 0 0,1 1 0 0 0,0-1-1 0 0,0 0 1 0 0,0 1-1 0 0,1 0 1 0 0,-1-1-1 0 0,0 1 1 0 0,0 0 0 0 0,0 1-1 0 0,0-1 1 0 0,1 0-1 0 0,-4 3 1 0 0,1 0 21 0 0,0 0 0 0 0,0 0 0 0 0,1 0 0 0 0,-1 1 0 0 0,1-1 0 0 0,0 1 0 0 0,1 0 0 0 0,-1 0 0 0 0,1 1 0 0 0,0-1 0 0 0,0 1 0 0 0,-3 10-1 0 0,3-6 24 0 0,1-1 0 0 0,0 1 0 0 0,1 0 0 0 0,0-1 0 0 0,1 1 0 0 0,0 0 0 0 0,1 0 0 0 0,0 0 0 0 0,0-1 0 0 0,4 13 0 0 0,1 1 53 0 0,1-1-1 0 0,1 0 1 0 0,12 25-1 0 0,-14-36-134 0 0,-1-1-1 0 0,1 1 1 0 0,1-1-1 0 0,0 0 0 0 0,0 0 1 0 0,1-1-1 0 0,13 12 1 0 0,-18-18 8 0 0,1-1 1 0 0,-1 1-1 0 0,1-1 1 0 0,0 1 0 0 0,-1-1-1 0 0,1 0 1 0 0,0-1 0 0 0,1 1-1 0 0,-1-1 1 0 0,0 1 0 0 0,0-1-1 0 0,1-1 1 0 0,-1 1-1 0 0,0 0 1 0 0,1-1 0 0 0,-1 0-1 0 0,0 0 1 0 0,1 0 0 0 0,-1-1-1 0 0,1 0 1 0 0,-1 0-1 0 0,0 0 1 0 0,7-2 0 0 0,5-4-2566 0 0,20-12 0 0 0,-18 9-329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75 286 6001 0 0,'0'3'413'0'0,"0"0"-1"0"0,0 0 0 0 0,1 0 0 0 0,-1 0 1 0 0,1 0-1 0 0,0 0 0 0 0,-1-1 0 0 0,1 1 1 0 0,1 0-1 0 0,-1 0 0 0 0,0-1 0 0 0,2 3 1 0 0,0-2-233 0 0,-1 0 0 0 0,0 0 1 0 0,1-1-1 0 0,-1 0 1 0 0,1 1-1 0 0,0-1 0 0 0,-1 0 1 0 0,1 0-1 0 0,4 2 0 0 0,-2-2-36 0 0,1 0 0 0 0,-1 0 0 0 0,1 0 0 0 0,0 0 0 0 0,-1-1 0 0 0,1 0 0 0 0,0 0 0 0 0,0-1-1 0 0,0 0 1 0 0,-1 0 0 0 0,12-1 0 0 0,-7-1 170 0 0,0-1 0 0 0,0 0 0 0 0,0-1 0 0 0,-1 0 1 0 0,1-1-1 0 0,-1 0 0 0 0,0 0 0 0 0,0-1 0 0 0,-1 0 0 0 0,0 0 0 0 0,13-14 0 0 0,-17 16-225 0 0,0 0 1 0 0,-1 0-1 0 0,0-1 0 0 0,0 1 0 0 0,0-1 1 0 0,0 0-1 0 0,-1 0 0 0 0,0 0 0 0 0,0 0 1 0 0,0 0-1 0 0,-1 0 0 0 0,2-7 1 0 0,-2 4-14 0 0,-1 1 1 0 0,0-1 0 0 0,0 1 0 0 0,0-1 0 0 0,-1 1 0 0 0,0-1 0 0 0,0 1 0 0 0,-4-10 0 0 0,2 7-18 0 0,-1 0 0 0 0,0 0 0 0 0,-1 1 0 0 0,0-1 0 0 0,-1 1 0 0 0,1 0-1 0 0,-2 1 1 0 0,1-1 0 0 0,-1 1 0 0 0,-1 1 0 0 0,1-1 0 0 0,-16-10 0 0 0,18 14-79 0 0,-1 1 0 0 0,0 0 0 0 0,1 1 0 0 0,-1 0 0 0 0,0-1 0 0 0,0 2 0 0 0,0-1 0 0 0,0 1 0 0 0,-1 0 0 0 0,1 0 0 0 0,0 1 0 0 0,0-1 0 0 0,-1 1 0 0 0,1 1 1 0 0,0-1-1 0 0,0 1 0 0 0,-1 1 0 0 0,1-1 0 0 0,0 1 0 0 0,-6 2 0 0 0,4-1 5 0 0,1 0 0 0 0,0 1 0 0 0,1-1 0 0 0,-1 1 0 0 0,1 1 0 0 0,-1-1 1 0 0,1 1-1 0 0,1 0 0 0 0,-1 1 0 0 0,1-1 0 0 0,0 1 0 0 0,0 0 1 0 0,0 0-1 0 0,1 1 0 0 0,0-1 0 0 0,-3 9 0 0 0,2-4 0 0 0,1 1 1 0 0,1 0-1 0 0,0 0 0 0 0,0 0 0 0 0,1 0 1 0 0,1 0-1 0 0,0 0 0 0 0,1 0 0 0 0,0 1 1 0 0,0-1-1 0 0,2 0 0 0 0,-1 0 0 0 0,2 0 1 0 0,0 0-1 0 0,0 0 0 0 0,1 0 0 0 0,7 14 1 0 0,-9-21 23 0 0,1 0 0 0 0,-1-1 0 0 0,1 1 1 0 0,0-1-1 0 0,1 0 0 0 0,-1 1 0 0 0,1-2 1 0 0,0 1-1 0 0,0 0 0 0 0,0-1 0 0 0,0 0 1 0 0,1 0-1 0 0,0 0 0 0 0,-1 0 0 0 0,1-1 0 0 0,0 0 1 0 0,0 0-1 0 0,0 0 0 0 0,0 0 0 0 0,0-1 1 0 0,1 0-1 0 0,-1 0 0 0 0,0 0 0 0 0,1-1 1 0 0,-1 0-1 0 0,1 0 0 0 0,-1 0 0 0 0,0-1 1 0 0,1 0-1 0 0,-1 0 0 0 0,0 0 0 0 0,0 0 1 0 0,0-1-1 0 0,0 0 0 0 0,0 0 0 0 0,0 0 0 0 0,0-1 1 0 0,0 0-1 0 0,-1 0 0 0 0,9-6 0 0 0,0-3-28 0 0,0 0-1 0 0,20-26 0 0 0,-29 34 35 0 0,-1-2 1 0 0,1 1-1 0 0,-1 0 1 0 0,0 0-1 0 0,-1-1 1 0 0,1 0 0 0 0,-1 1-1 0 0,0-1 1 0 0,0 0-1 0 0,-1 0 1 0 0,2-11-1 0 0,-3 8 39 0 0,0-1 0 0 0,-1 1 0 0 0,-1-12 0 0 0,1 17-39 0 0,0 1 1 0 0,0-1-1 0 0,0 1 1 0 0,0-1-1 0 0,0 1 1 0 0,-1 0-1 0 0,1 0 1 0 0,-1-1-1 0 0,0 1 1 0 0,0 0-1 0 0,-4-4 1 0 0,5 6-15 0 0,1 1 0 0 0,0-1 0 0 0,-1 1-1 0 0,1-1 1 0 0,-1 1 0 0 0,1-1 0 0 0,-1 1 0 0 0,1 0 0 0 0,-1-1 0 0 0,1 1 0 0 0,-1-1 0 0 0,1 1 0 0 0,-1 0 0 0 0,0 0 0 0 0,1-1 0 0 0,-1 1 0 0 0,0 0 0 0 0,1 0 0 0 0,-1 0 0 0 0,1 0 0 0 0,-1 0 0 0 0,0 0 0 0 0,1 0 0 0 0,-1 0 0 0 0,0 0 0 0 0,1 0 0 0 0,-1 0 0 0 0,0 0 0 0 0,1 0 0 0 0,-1 0 0 0 0,-1 1 0 0 0,1 0-23 0 0,1 0 1 0 0,-1-1-1 0 0,0 1 0 0 0,1 0 0 0 0,-1 0 0 0 0,0 0 0 0 0,1 0 1 0 0,-1 0-1 0 0,1 0 0 0 0,0 1 0 0 0,-1-1 0 0 0,1 0 0 0 0,0 0 0 0 0,0 0 1 0 0,-1 0-1 0 0,1 0 0 0 0,0 2 0 0 0,0 11-33 0 0,0-1 1 0 0,1 1-1 0 0,1 0 0 0 0,4 21 1 0 0,20 53 43 0 0,-19-67-17 0 0,-5-13 21 0 0,1 0 1 0 0,0 0-1 0 0,1-1 1 0 0,0 1-1 0 0,0-1 1 0 0,0 0-1 0 0,7 8 0 0 0,-9-13-227 0 0,0 1 0 0 0,0-1 0 0 0,1 0-1 0 0,-1 0 1 0 0,1 0 0 0 0,0 0-1 0 0,-1-1 1 0 0,1 1 0 0 0,4 1 0 0 0,-4-2-321 0 0,-1 0 0 0 0,1-1-1 0 0,-1 1 1 0 0,1-1 0 0 0,0 0 0 0 0,-1 1 0 0 0,1-1 0 0 0,0 0 0 0 0,0-1 0 0 0,-1 1 0 0 0,1 0 0 0 0,3-2 0 0 0,10-2-1830 0 0,1-1 1928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12371 0 0,'0'0'1968'0'0,"0"4"-2040"0"0,2-3 32 0 0,1 2 56 0 0,0-1-144 0 0,2 1-264 0 0,-2-1-24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7482 0 0,'-1'5'2202'0'0,"1"-4"-1495"0"0,-1 1 0 0 0,1 0 0 0 0,-1-1 0 0 0,1 1 0 0 0,0 0 0 0 0,0 0 0 0 0,0-1 0 0 0,0 1 0 0 0,0 0 0 0 0,0 0 0 0 0,0-1 0 0 0,1 1 0 0 0,-1 2 0 0 0,1-4-594 0 0,0 2 648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2649 0 0,'-2'8'3867'0'0,"4"8"-2703"0"0,0-7-812 0 0,-2 6-262 0 0,-3 21 1 0 0,2-23 25 0 0,0 1 0 0 0,2 15 1 0 0,4-10-729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2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88 343 7946 0 0,'0'1'71'0'0,"0"-1"0"0"0,-1 0-1 0 0,1 1 1 0 0,0-1 0 0 0,0 1 0 0 0,0-1 0 0 0,0 0 0 0 0,0 1 0 0 0,-1-1 0 0 0,1 1 0 0 0,0-1 0 0 0,0 1 0 0 0,0-1 0 0 0,0 0 0 0 0,0 1-1 0 0,0-1 1 0 0,0 1 0 0 0,1-1 0 0 0,-1 1 0 0 0,0-1 0 0 0,0 0 0 0 0,0 1 0 0 0,0-1 0 0 0,0 1 0 0 0,1-1 0 0 0,-1 0 0 0 0,0 1 0 0 0,0-1 0 0 0,1 0-1 0 0,-1 1 1 0 0,0-1 0 0 0,0 0 0 0 0,1 1 0 0 0,-1-1 0 0 0,1 0 0 0 0,-1 0 0 0 0,0 1 0 0 0,1-1 0 0 0,-1 0 0 0 0,1 1 0 0 0,18 9 728 0 0,-12-7-678 0 0,1 0 0 0 0,0-1 0 0 0,0 1 0 0 0,0-2 0 0 0,0 1 0 0 0,0-1 0 0 0,1 0 0 0 0,-1-1 0 0 0,9 0 0 0 0,-12-1-49 0 0,-1 1 1 0 0,0-1 0 0 0,1 0-1 0 0,-1 0 1 0 0,0 0-1 0 0,0 0 1 0 0,0-1-1 0 0,0 0 1 0 0,0 0-1 0 0,0 0 1 0 0,0 0-1 0 0,0-1 1 0 0,-1 1-1 0 0,1-1 1 0 0,-1 0 0 0 0,0 0-1 0 0,0 0 1 0 0,0 0-1 0 0,3-4 1 0 0,-5 4-25 0 0,1 0 0 0 0,-1 0 0 0 0,0 0 0 0 0,0 0 0 0 0,0 0 0 0 0,0 0 0 0 0,-1 0 0 0 0,1-1 0 0 0,-1 1 0 0 0,1 0 0 0 0,-1 0 0 0 0,0 0 0 0 0,-1-1 0 0 0,1 1 0 0 0,0 0 0 0 0,-1 0 0 0 0,-2-6 0 0 0,2 3 43 0 0,-2 0 1 0 0,1 0-1 0 0,-1 1 0 0 0,0-1 0 0 0,0 1 1 0 0,0-1-1 0 0,-1 1 0 0 0,-5-6 0 0 0,3 5-40 0 0,-1-1 0 0 0,0 2 0 0 0,-1-1 0 0 0,1 1 0 0 0,-1 0 0 0 0,0 0 0 0 0,0 1 0 0 0,-1 0-1 0 0,-11-3 1 0 0,13 5-83 0 0,1 0-1 0 0,-1 0 1 0 0,1 1 0 0 0,-1 0-1 0 0,0 0 1 0 0,1 1-1 0 0,-1 0 1 0 0,0 0-1 0 0,0 0 1 0 0,1 1-1 0 0,-1 0 1 0 0,0 0 0 0 0,-8 4-1 0 0,11-3 12 0 0,1-1 1 0 0,0 1-1 0 0,-1 1 0 0 0,1-1 0 0 0,0 0 1 0 0,0 1-1 0 0,0-1 0 0 0,1 1 0 0 0,-1 0 0 0 0,1 0 1 0 0,-1 0-1 0 0,1 0 0 0 0,0 0 0 0 0,0 1 1 0 0,1-1-1 0 0,-3 5 0 0 0,1 1 45 0 0,0 0 0 0 0,0 0 0 0 0,1 0 0 0 0,0 0 0 0 0,-1 14 0 0 0,3-12-22 0 0,0-1 0 0 0,1 0 1 0 0,0 0-1 0 0,0 0 0 0 0,1 1 0 0 0,1-1 1 0 0,4 11-1 0 0,-1-4-19 0 0,1 0 0 0 0,1-1 0 0 0,12 19 0 0 0,-17-30 24 0 0,0-1 0 0 0,0 0-1 0 0,1 0 1 0 0,0 0 0 0 0,-1 0-1 0 0,2-1 1 0 0,-1 1 0 0 0,0-1-1 0 0,1 0 1 0 0,-1 0 0 0 0,10 4-1 0 0,-6-5 15 0 0,-1 1-1 0 0,1-1 1 0 0,-1 0-1 0 0,1-1 1 0 0,0 1-1 0 0,0-2 0 0 0,13 1 1 0 0,-11-2 0 0 0,0 1 0 0 0,0-2 0 0 0,0 1 1 0 0,-1-1-1 0 0,1-1 0 0 0,-1 0 0 0 0,1 0 0 0 0,-1-1 1 0 0,0 0-1 0 0,0-1 0 0 0,-1 1 0 0 0,1-2 0 0 0,10-8 0 0 0,-12 8 21 0 0,-1-1 0 0 0,0 0 0 0 0,0 0 0 0 0,-1-1 0 0 0,1 1 0 0 0,-2-1 0 0 0,1-1 0 0 0,-1 1 0 0 0,0 0 0 0 0,-1-1 0 0 0,0 0 0 0 0,0 0 0 0 0,-1 0 0 0 0,1-12 0 0 0,-2 15-29 0 0,-1 0-1 0 0,0-1 1 0 0,-2-11 0 0 0,0 3 11 0 0,-2 0-16 0 0,4 15-13 0 0,0-1 0 0 0,0 1 1 0 0,-1-1-1 0 0,1 1 0 0 0,0-1 1 0 0,0 1-1 0 0,-1-1 0 0 0,1 1 1 0 0,-1-1-1 0 0,1 1 0 0 0,-1-1 1 0 0,1 1-1 0 0,0 0 0 0 0,-1-1 1 0 0,1 1-1 0 0,-1 0 0 0 0,0-1 1 0 0,1 1-1 0 0,-1 0 0 0 0,1-1 1 0 0,-2 1-1 0 0,2 0-17 0 0,0 0 0 0 0,0 0 0 0 0,-1 1 0 0 0,1-1 1 0 0,0 0-1 0 0,-1 0 0 0 0,1 0 0 0 0,0 0 0 0 0,0 0 0 0 0,-1 1 0 0 0,1-1 0 0 0,0 0 0 0 0,0 0 0 0 0,0 1 1 0 0,-1-1-1 0 0,1 0 0 0 0,0 0 0 0 0,0 1 0 0 0,0-1 0 0 0,0 0 0 0 0,0 1 0 0 0,-1-1 0 0 0,1 0 1 0 0,0 0-1 0 0,0 1 0 0 0,0-1 0 0 0,0 1 0 0 0,-2 9-93 0 0,2-2 105 0 0,0 1 1 0 0,0 0 0 0 0,1-1-1 0 0,0 1 1 0 0,1-1-1 0 0,4 15 1 0 0,-1-10 13 0 0,0 1 0 0 0,0-1 0 0 0,10 16 0 0 0,-12-25 7 0 0,-1-1-1 0 0,1 1 0 0 0,-1 0 0 0 0,1-1 0 0 0,0 1 0 0 0,0-1 0 0 0,1 0 0 0 0,-1 0 0 0 0,1 0 0 0 0,-1 0 1 0 0,1-1-1 0 0,0 0 0 0 0,0 0 0 0 0,0 0 0 0 0,0 0 0 0 0,1 0 0 0 0,-1-1 0 0 0,0 0 0 0 0,1 0 1 0 0,-1 0-1 0 0,1 0 0 0 0,-1-1 0 0 0,1 1 0 0 0,-1-1 0 0 0,1 0 0 0 0,-1-1 0 0 0,1 1 0 0 0,-1-1 0 0 0,1 0 1 0 0,-1 0-1 0 0,1-1 0 0 0,4-1 0 0 0,-4 0 9 0 0,0 0-1 0 0,-1 0 1 0 0,1 0 0 0 0,-1 0 0 0 0,1-1 0 0 0,-1 0-1 0 0,-1 0 1 0 0,1 0 0 0 0,0 0 0 0 0,-1-1-1 0 0,0 1 1 0 0,0-1 0 0 0,0 0 0 0 0,-1 0 0 0 0,0 0-1 0 0,1 0 1 0 0,-2-1 0 0 0,2-5 0 0 0,0-2 12 0 0,0 0 0 0 0,-1 0-1 0 0,-1-1 1 0 0,0 1 0 0 0,-1-1 0 0 0,-2-18 0 0 0,2 23-159 0 0,1 14-216 0 0,2 16 147 0 0,-2-10 201 0 0,1-1 0 0 0,0 1 0 0 0,1-1 0 0 0,3 10 0 0 0,18 40-68 0 0,-22-56 48 0 0,33 64-11 0 0,-34-67 16 0 0,0 2 15 0 0,0-1-1 0 0,1 0 0 0 0,-1 0 0 0 0,1 0 0 0 0,0 0 0 0 0,0 0 0 0 0,0 0 0 0 0,0 0 0 0 0,0 0 0 0 0,0-1 0 0 0,0 1 0 0 0,1-1 0 0 0,-1 0 0 0 0,0 1 0 0 0,1-1 0 0 0,-1 0 0 0 0,1-1 0 0 0,-1 1 0 0 0,1 0 0 0 0,0-1 0 0 0,-1 1 0 0 0,1-1 0 0 0,0 0 0 0 0,-1 0 0 0 0,1 0 0 0 0,0 0 0 0 0,-1 0 0 0 0,1-1 0 0 0,5-1 0 0 0,-3 1 9 0 0,1-1 1 0 0,-1 0-1 0 0,0 0 0 0 0,1-1 0 0 0,-1 0 0 0 0,0 1 1 0 0,0-2-1 0 0,-1 1 0 0 0,1-1 0 0 0,-1 1 0 0 0,1-1 1 0 0,6-9-1 0 0,-2 0-37 0 0,-1 0 1 0 0,-1-1 0 0 0,0 1-1 0 0,0-2 1 0 0,-2 1-1 0 0,0-1 1 0 0,0 1-1 0 0,-1-2 1 0 0,2-20 0 0 0,-2 0-384 0 0,-2 0 0 0 0,-3-68 0 0 0,-1 80 174 0 0,2 10 128 0 0,-1 0 0 0 0,0 0 0 0 0,-1 1 1 0 0,-1-1-1 0 0,-4-16 0 0 0,2 22 182 0 0,5 8-77 0 0,0 0 1 0 0,0 0-1 0 0,0 0 1 0 0,0 0-1 0 0,0 0 1 0 0,0 0-1 0 0,-1 0 1 0 0,1 0 0 0 0,0 0-1 0 0,0 0 1 0 0,0 0-1 0 0,0 0 1 0 0,0 0-1 0 0,0 0 1 0 0,0 0-1 0 0,0 0 1 0 0,0 0-1 0 0,0 0 1 0 0,0 0-1 0 0,-1 1 1 0 0,1-1-1 0 0,0 0 1 0 0,0 0-1 0 0,0 0 1 0 0,0 0-1 0 0,0 0 1 0 0,0 0-1 0 0,0 0 1 0 0,0 0-1 0 0,0 0 1 0 0,0 0-1 0 0,0 0 1 0 0,0 0-1 0 0,0 0 1 0 0,0 0-1 0 0,0 1 1 0 0,0-1-1 0 0,0 0 1 0 0,0 0-1 0 0,0 0 1 0 0,0 0 0 0 0,0 0-1 0 0,0 0 1 0 0,0 0-1 0 0,0 0 1 0 0,0 0-1 0 0,-1 17-118 0 0,8 19 342 0 0,21 67 1 0 0,-3-14-43 0 0,-13-36-141 0 0,38 148 19 0 0,-46-185-55 0 0,6 17 83 0 0,-9-31-54 0 0,0 0 0 0 0,0 0 0 0 0,0 1 0 0 0,0-1 0 0 0,0 0 0 0 0,1 0 0 0 0,-1-1 0 0 0,1 1 1 0 0,-1 0-1 0 0,1 0 0 0 0,3 1 0 0 0,-5-2-5 0 0,0-1 1 0 0,0 0 0 0 0,1 0 0 0 0,-1 0 0 0 0,0 1 0 0 0,0-1-1 0 0,1 0 1 0 0,-1 0 0 0 0,0 0 0 0 0,0 0 0 0 0,1 0 0 0 0,-1 0-1 0 0,0 0 1 0 0,0 0 0 0 0,1 0 0 0 0,-1 1 0 0 0,0-1 0 0 0,1 0-1 0 0,-1 0 1 0 0,0 0 0 0 0,0-1 0 0 0,1 1 0 0 0,-1 0 0 0 0,0 0-1 0 0,0 0 1 0 0,1 0 0 0 0,-1 0 0 0 0,0 0 0 0 0,0 0-1 0 0,1 0 1 0 0,-1 0 0 0 0,0-1 0 0 0,1 1 0 0 0,2-10 584 0 0,-4-14-183 0 0,-2 12-385 0 0,0-1-1 0 0,0 1 1 0 0,-1 0 0 0 0,0 0 0 0 0,-1 1 0 0 0,-1-1-1 0 0,-7-10 1 0 0,-1 0 57 0 0,-1 1-1 0 0,-26-27 1 0 0,27 33-106 0 0,7 8-3 0 0,0 0 1 0 0,1 0-1 0 0,0 0 0 0 0,0-1 0 0 0,1 0 1 0 0,0-1-1 0 0,-8-15 0 0 0,13 23-13 0 0,-1 0 1 0 0,1 0-1 0 0,0-1 0 0 0,0 1 1 0 0,-1 0-1 0 0,1 0 0 0 0,0 0 1 0 0,0 0-1 0 0,0 0 0 0 0,0-1 1 0 0,0 1-1 0 0,1 0 0 0 0,-1 0 0 0 0,0 0 1 0 0,0 0-1 0 0,1 0 0 0 0,-1 0 1 0 0,1-1-1 0 0,-1 1 0 0 0,1 0 1 0 0,-1 0-1 0 0,1 0 0 0 0,-1 0 1 0 0,1 1-1 0 0,0-1 0 0 0,0 0 0 0 0,0 0 1 0 0,-1 0-1 0 0,1 1 0 0 0,0-1 1 0 0,0 0-1 0 0,0 1 0 0 0,0-1 1 0 0,0 0-1 0 0,0 1 0 0 0,0 0 0 0 0,2-1 1 0 0,4-2-44 0 0,0 1 0 0 0,0 1 0 0 0,1-1 0 0 0,11 0 0 0 0,-14 2 62 0 0,15 0-107 0 0,0 0 1 0 0,0 2-1 0 0,0 0 0 0 0,34 9 1 0 0,-19-4-845 0 0,-19-4-1574 0 0,0 0-1 0 0,17 7 0 0 0,-21-5 937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7138 0 0,'-1'0'187'0'0,"-1"0"1"0"0,1 0 0 0 0,-1 0-1 0 0,1 0 1 0 0,0 1 0 0 0,-1-1-1 0 0,1 1 1 0 0,0-1 0 0 0,-1 1-1 0 0,1-1 1 0 0,0 1 0 0 0,0-1 0 0 0,-1 1-1 0 0,1 0 1 0 0,0 0 0 0 0,0 0-1 0 0,-2 1 1 0 0,2 0-51 0 0,-1 0-1 0 0,1 1 1 0 0,-1-1-1 0 0,1 0 1 0 0,0 0-1 0 0,0 1 1 0 0,0-1-1 0 0,-2 6 1 0 0,1 2 48 0 0,0 1 1 0 0,1 0-1 0 0,0 18 1 0 0,1-26-20 0 0,6 192 1131 0 0,-1-78-737 0 0,-4-105-524 0 0,2 47 148 0 0,1-48 607 0 0,-4-12-707 0 0,1 0 1 0 0,-1 0-1 0 0,0 0 1 0 0,0 0-1 0 0,0 0 1 0 0,0 0 0 0 0,0 0-1 0 0,0 0 1 0 0,0 0-1 0 0,-1 0 1 0 0,1 0-1 0 0,0 0 1 0 0,-1-2-1 0 0,0-3-31 0 0,-1-22-68 0 0,-29-248-203 0 0,24 202 55 0 0,0 1 161 0 0,6 68 3 0 0,1 4-13 0 0,0 0 0 0 0,0 0 1 0 0,0 0-1 0 0,0 0 0 0 0,-1 0 0 0 0,1 0 0 0 0,0 0 0 0 0,-1 0 1 0 0,1 0-1 0 0,-1 0 0 0 0,0-2 0 0 0,1 4-40 0 0,-1 0-1 0 0,1 0 1 0 0,0 0 0 0 0,-1 0-1 0 0,1 0 1 0 0,0 0 0 0 0,0 0-1 0 0,0 0 1 0 0,0 0 0 0 0,0 0-1 0 0,0 1 1 0 0,0 0 12 0 0,1 10 19 0 0,0 0 0 0 0,1 0 1 0 0,0 1-1 0 0,1-1 0 0 0,0 0 0 0 0,5 12 1 0 0,34 68 84 0 0,-32-73-44 0 0,-7-12 25 0 0,0-1-1 0 0,1 1 1 0 0,0-1 0 0 0,0 0 0 0 0,1-1 0 0 0,0 1 0 0 0,5 4 0 0 0,-9-9-24 0 0,0 0-1 0 0,0 1 1 0 0,1-2 0 0 0,-1 1 0 0 0,0 0-1 0 0,1 0 1 0 0,-1 0 0 0 0,1-1-1 0 0,-1 1 1 0 0,0 0 0 0 0,1-1 0 0 0,0 1-1 0 0,-1-1 1 0 0,1 0 0 0 0,-1 0 0 0 0,1 1-1 0 0,-1-1 1 0 0,1 0 0 0 0,0 0-1 0 0,-1-1 1 0 0,1 1 0 0 0,-1 0 0 0 0,1 0-1 0 0,0-1 1 0 0,-1 1 0 0 0,1-1 0 0 0,-1 1-1 0 0,0-1 1 0 0,1 0 0 0 0,-1 0-1 0 0,1 1 1 0 0,-1-1 0 0 0,0 0 0 0 0,0 0-1 0 0,1 0 1 0 0,-1-1 0 0 0,2-1 0 0 0,1-2 11 0 0,-1 0 1 0 0,1 0 0 0 0,-1 0 0 0 0,0 0 0 0 0,0-1 0 0 0,3-8 0 0 0,10-39 172 0 0,-11 37-187 0 0,-2 4 21 0 0,0 1 0 0 0,2-21 0 0 0,-5 28-26 0 0,0 0 0 0 0,0-1 0 0 0,0 1 0 0 0,0 0 0 0 0,-1-1 1 0 0,0 1-1 0 0,0 0 0 0 0,0 0 0 0 0,0-1 0 0 0,-3-6 0 0 0,3 11-16 0 0,1-1 0 0 0,0 1 0 0 0,0 0 0 0 0,0-1 0 0 0,0 1 0 0 0,-1-1 0 0 0,1 1 0 0 0,0 0 0 0 0,0-1 0 0 0,-1 1 0 0 0,1 0 0 0 0,0-1 0 0 0,0 1 0 0 0,-1 0 0 0 0,1-1 0 0 0,-1 1 0 0 0,1 0 0 0 0,0 0 0 0 0,-1-1 0 0 0,1 1 0 0 0,0 0 0 0 0,-1 0 0 0 0,1 0 0 0 0,-1 0 0 0 0,1 0 0 0 0,-1-1 0 0 0,0 1 0 0 0,1 1-18 0 0,-1-1 0 0 0,1 0 1 0 0,-1 1-1 0 0,1-1 0 0 0,-1 0 0 0 0,1 1 0 0 0,0-1 1 0 0,-1 1-1 0 0,1-1 0 0 0,0 0 0 0 0,-1 1 0 0 0,1-1 1 0 0,0 1-1 0 0,-1-1 0 0 0,1 1 0 0 0,0 0 1 0 0,-1 0-1 0 0,0 4-70 0 0,-1 1 0 0 0,-2 11 1 0 0,2 1 52 0 0,1 0 0 0 0,1 33 0 0 0,9 38 197 0 0,-5-50-131 0 0,10 59 44 0 0,-11-81-86 0 0,2 0 0 0 0,-1 0 0 0 0,12 25 0 0 0,-15-39-1 0 0,1-1 0 0 0,-1 1 0 0 0,1-1 0 0 0,-1 1 0 0 0,1-1 0 0 0,0 1 0 0 0,0-1 0 0 0,0 0 0 0 0,0 0 0 0 0,0 0 0 0 0,1 0 0 0 0,-1 0 0 0 0,1-1 0 0 0,-1 1 0 0 0,4 1 0 0 0,-4-2-157 0 0,0-1 0 0 0,0 1 0 0 0,0-1 1 0 0,0 1-1 0 0,1-1 0 0 0,-1 0 0 0 0,0 0 0 0 0,0 0 0 0 0,0 0 0 0 0,0 0 0 0 0,0 0 0 0 0,0-1 0 0 0,0 1 0 0 0,0-1 0 0 0,0 0 0 0 0,0 1 0 0 0,0-1 0 0 0,0 0 1 0 0,0 0-1 0 0,0 0 0 0 0,3-2 0 0 0,16-16-3294 0 0,-11 8 390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97 4681 0 0,'-3'7'623'0'0,"1"-1"1"0"0,1 1-1 0 0,-1 0 0 0 0,1 0 0 0 0,0 0 1 0 0,1-1-1 0 0,0 1 0 0 0,0 0 1 0 0,2 13-1 0 0,-2-14-498 0 0,2-1 0 0 0,-1 0-1 0 0,0 0 1 0 0,1 1 0 0 0,0-1 0 0 0,0-1 0 0 0,1 1-1 0 0,-1 0 1 0 0,1 0 0 0 0,0-1 0 0 0,1 0 0 0 0,-1 1 0 0 0,6 4-1 0 0,-6-7-42 0 0,0 0 0 0 0,0 0-1 0 0,0 0 1 0 0,0 0-1 0 0,1-1 1 0 0,-1 1 0 0 0,0-1-1 0 0,1 0 1 0 0,-1 0 0 0 0,1 0-1 0 0,-1-1 1 0 0,1 1-1 0 0,-1-1 1 0 0,1 0 0 0 0,0 0-1 0 0,-1 0 1 0 0,1 0 0 0 0,-1-1-1 0 0,1 0 1 0 0,-1 1-1 0 0,6-3 1 0 0,-3 1 29 0 0,0 0 0 0 0,-1 0-1 0 0,1-1 1 0 0,-1 1 0 0 0,1-1-1 0 0,-1-1 1 0 0,0 1 0 0 0,0-1 0 0 0,-1 0-1 0 0,1 0 1 0 0,-1 0 0 0 0,5-6 0 0 0,-6 6-25 0 0,0-1 0 0 0,1 0 0 0 0,-2-1 0 0 0,1 1 0 0 0,0-1 0 0 0,-1 1 0 0 0,0-1 0 0 0,-1 0 0 0 0,1 1 0 0 0,-1-1 0 0 0,0 0 0 0 0,-1 0 0 0 0,1 0 0 0 0,-1 0 0 0 0,0 0 0 0 0,0 0 0 0 0,-1 0 0 0 0,0 0 0 0 0,0 0 0 0 0,-1 0 0 0 0,1 1 0 0 0,-1-1 0 0 0,0 0 0 0 0,-1 1 0 0 0,1 0 0 0 0,-1-1 0 0 0,0 1 0 0 0,-1 0 0 0 0,1 0 0 0 0,-1 1 0 0 0,0-1 0 0 0,0 1 0 0 0,-7-6 0 0 0,7 7-84 0 0,0 0 0 0 0,0 0 0 0 0,0 0 0 0 0,0 1 0 0 0,0-1 0 0 0,-1 1 0 0 0,1 0 0 0 0,-1 1 0 0 0,-5-2 0 0 0,7 2-81 0 0,-1 1 1 0 0,1-1-1 0 0,0 1 0 0 0,-1 0 0 0 0,1 0 0 0 0,-1 1 0 0 0,1-1 0 0 0,-1 1 0 0 0,1-1 1 0 0,0 1-1 0 0,-1 0 0 0 0,1 0 0 0 0,-6 3 0 0 0,4-1-16 0 0,0 0 0 0 0,0 0-1 0 0,0 0 1 0 0,1 1 0 0 0,-1-1 0 0 0,1 1-1 0 0,-1 0 1 0 0,1 1 0 0 0,1-1 0 0 0,-1 1-1 0 0,1-1 1 0 0,-1 1 0 0 0,-2 6 0 0 0,4-7-180 0 0,1-1 0 0 0,-1 1 1 0 0,1 0-1 0 0,0 0 1 0 0,0 0-1 0 0,1 0 0 0 0,-1 0 1 0 0,1 0-1 0 0,0 0 1 0 0,0 0-1 0 0,0 0 0 0 0,0 0 1 0 0,1 0-1 0 0,-1 0 1 0 0,1 0-1 0 0,0 0 0 0 0,0-1 1 0 0,1 1-1 0 0,3 7 1 0 0,-2-6-1009 0 0,0 0 1 0 0,1 0 0 0 0,-1 0 0 0 0,1 0-1 0 0,6 5 1 0 0,1 0 769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9 482 4793 0 0,'1'4'328'0'0,"-1"-1"1"0"0,1 0-1 0 0,-1 1 0 0 0,1-1 0 0 0,0 0 1 0 0,0 0-1 0 0,1 0 0 0 0,-1 0 1 0 0,0 0-1 0 0,1 0 0 0 0,0 0 0 0 0,0 0 1 0 0,0 0-1 0 0,0-1 0 0 0,0 1 1 0 0,1-1-1 0 0,-1 0 0 0 0,1 1 0 0 0,-1-1 1 0 0,1-1-1 0 0,0 1 0 0 0,5 2 1 0 0,0 1-180 0 0,0-2 1 0 0,0 1-1 0 0,0-1 1 0 0,0-1-1 0 0,1 1 1 0 0,0-1 0 0 0,14 1-1 0 0,-16-2-5 0 0,0-1 0 0 0,0 0-1 0 0,0-1 1 0 0,0 1 0 0 0,0-1-1 0 0,0-1 1 0 0,0 1 0 0 0,11-5-1 0 0,-14 4-61 0 0,0 0-1 0 0,-1 0 0 0 0,1 0 0 0 0,-1 0 0 0 0,1 0 0 0 0,-1-1 0 0 0,0 0 1 0 0,0 1-1 0 0,0-1 0 0 0,0-1 0 0 0,0 1 0 0 0,-1 0 0 0 0,1-1 0 0 0,-1 1 1 0 0,0-1-1 0 0,2-3 0 0 0,-2 1-18 0 0,0 0 0 0 0,0 0 0 0 0,0 0 0 0 0,-1 0 0 0 0,0-1 0 0 0,0 1 0 0 0,0 0 0 0 0,-1 0 0 0 0,0-1 0 0 0,0 1 0 0 0,-1 0 0 0 0,0-1 0 0 0,0 1 0 0 0,0 0 0 0 0,-3-7 0 0 0,1 6-19 0 0,0 0-1 0 0,0 0 1 0 0,-1 0 0 0 0,0 1 0 0 0,0-1 0 0 0,0 1-1 0 0,-1 0 1 0 0,0 0 0 0 0,0 1 0 0 0,-1-1 0 0 0,0 1 0 0 0,-7-5-1 0 0,4 4-83 0 0,1 1-1 0 0,-1-1 0 0 0,0 2 0 0 0,0-1 0 0 0,-16-4 0 0 0,22 8-25 0 0,0 0 0 0 0,-1 0-1 0 0,0 0 1 0 0,1 1 0 0 0,-1-1-1 0 0,1 1 1 0 0,-1 0 0 0 0,0 0-1 0 0,1 0 1 0 0,-1 1 0 0 0,0-1-1 0 0,1 1 1 0 0,-1 0 0 0 0,1 0-1 0 0,-1 0 1 0 0,1 0-1 0 0,0 1 1 0 0,-7 3 0 0 0,5-2 21 0 0,1 1 0 0 0,-1 0 0 0 0,1 0 1 0 0,0 0-1 0 0,0 1 0 0 0,0-1 0 0 0,0 1 1 0 0,1 0-1 0 0,0 0 0 0 0,0 0 0 0 0,0 1 0 0 0,1-1 1 0 0,0 1-1 0 0,0-1 0 0 0,-2 9 0 0 0,3-7 23 0 0,0 0-1 0 0,0 0 0 0 0,1 1 0 0 0,0-1 1 0 0,1 0-1 0 0,-1 0 0 0 0,1 0 0 0 0,0 0 1 0 0,1 0-1 0 0,0 0 0 0 0,0 0 0 0 0,6 10 1 0 0,-5-10 8 0 0,0 0 0 0 0,1-1 0 0 0,0 1 0 0 0,0-1 0 0 0,0 0 0 0 0,1 0 0 0 0,0-1 0 0 0,0 1 0 0 0,7 4 0 0 0,-9-8 27 0 0,0 0 0 0 0,1 1 0 0 0,-1-2 0 0 0,1 1 1 0 0,0 0-1 0 0,-1-1 0 0 0,1 1 0 0 0,0-1 0 0 0,0 0 1 0 0,0-1-1 0 0,0 1 0 0 0,-1-1 0 0 0,1 1 0 0 0,0-1 1 0 0,0 0-1 0 0,0-1 0 0 0,0 1 0 0 0,7-2 0 0 0,-5 0 23 0 0,0 0 0 0 0,0 0 0 0 0,0-1 1 0 0,-1 1-1 0 0,1-1 0 0 0,-1-1 0 0 0,0 1 0 0 0,0-1 0 0 0,0 0 0 0 0,0 0 0 0 0,-1 0 0 0 0,1-1 0 0 0,-1 1 0 0 0,4-8 0 0 0,4-4 3 0 0,-2-2 0 0 0,0 1 0 0 0,8-22-1 0 0,-11 21-36 0 0,0-1-1 0 0,-1 1 0 0 0,-1-1 1 0 0,-1 0-1 0 0,-1 0 0 0 0,-1 0 0 0 0,0-23 1 0 0,-2 13-49 0 0,-1 0 0 0 0,-2-1 0 0 0,-1 1 0 0 0,-9-30 0 0 0,12 54 56 0 0,-8-26 36 0 0,8 29-30 0 0,0 0 0 0 0,0 0 1 0 0,0 0-1 0 0,0-1 0 0 0,0 1 0 0 0,-1 0 1 0 0,1 1-1 0 0,-1-1 0 0 0,1 0 1 0 0,-4-2-1 0 0,5 3-20 0 0,0 1-1 0 0,-1 0 1 0 0,1 0 0 0 0,0-1 0 0 0,-1 1-1 0 0,1 0 1 0 0,0 0 0 0 0,-1 0 0 0 0,1 0 0 0 0,0-1-1 0 0,-1 1 1 0 0,1 0 0 0 0,-1 0 0 0 0,1 0-1 0 0,0 0 1 0 0,-1 0 0 0 0,1 0 0 0 0,-1 0 0 0 0,1 0-1 0 0,-1 0 1 0 0,1 0 0 0 0,0 0 0 0 0,-1 0-1 0 0,1 0 1 0 0,-1 0 0 0 0,1 1 0 0 0,0-1 0 0 0,-1 0-1 0 0,0 1-12 0 0,1-1 0 0 0,-1 1 0 0 0,0 0 0 0 0,1-1 0 0 0,-1 1 0 0 0,1 0 0 0 0,-1 0 0 0 0,1-1 0 0 0,-1 1 0 0 0,1 0 0 0 0,0 0 0 0 0,-1 1 0 0 0,0 3-34 0 0,0 0 0 0 0,0 0-1 0 0,-1 7 1 0 0,2 9 84 0 0,0 0-1 0 0,5 40 1 0 0,15 43 57 0 0,-7-35-80 0 0,-8-38 17 0 0,0-1 183 0 0,10 36-1 0 0,-13-58-170 0 0,1 0 1 0 0,0 0-1 0 0,1 0 1 0 0,-1 0-1 0 0,2-1 1 0 0,-1 0-1 0 0,1 1 0 0 0,0-2 1 0 0,7 9-1 0 0,-11-14-27 0 0,1 1 0 0 0,0 0 0 0 0,-1-1 0 0 0,1 0 0 0 0,0 1 0 0 0,0-1 0 0 0,0 0 0 0 0,0 0 0 0 0,0 0 0 0 0,0 0 0 0 0,0 0 0 0 0,1 0-1 0 0,-1-1 1 0 0,0 1 0 0 0,0-1 0 0 0,1 0 0 0 0,-1 1 0 0 0,0-1 0 0 0,0 0 0 0 0,1 0 0 0 0,-1 0 0 0 0,0-1 0 0 0,1 1 0 0 0,-1-1 0 0 0,0 1 0 0 0,0-1 0 0 0,0 0 0 0 0,4-1 0 0 0,-2 0-14 0 0,-1-1 0 0 0,1 1 0 0 0,-1-1 0 0 0,1 1 0 0 0,-1-1 0 0 0,0 0 0 0 0,0 0 0 0 0,-1-1 0 0 0,1 1 0 0 0,0-1 0 0 0,-1 1 0 0 0,0-1 0 0 0,0 0 1 0 0,2-5-1 0 0,0-1-82 0 0,-2 0 1 0 0,1 0-1 0 0,-1 0 1 0 0,0 0 0 0 0,-1 0-1 0 0,0-14 1 0 0,-2 6 62 0 0,0 0 0 0 0,-6-31 0 0 0,7 48 28 0 0,-1-1 35 0 0,1 0-1 0 0,-1 0 1 0 0,1 0 0 0 0,-1-1-1 0 0,1 1 1 0 0,-1 0 0 0 0,0 1-1 0 0,0-1 1 0 0,-2-3 417 0 0,2 5-469 0 0,1 1 1 0 0,-1-1-1 0 0,1 0 1 0 0,-1 1-1 0 0,1-1 0 0 0,-1 1 1 0 0,1-1-1 0 0,-1 0 1 0 0,1 1-1 0 0,0-1 0 0 0,-1 1 1 0 0,1-1-1 0 0,0 1 1 0 0,-1 0-1 0 0,1-1 1 0 0,0 1-1 0 0,0-1 0 0 0,0 1 1 0 0,0 0-1 0 0,-1-1 1 0 0,1 1-1 0 0,0-1 0 0 0,0 1 1 0 0,0 0-1 0 0,0-1 1 0 0,0 1-1 0 0,0 0 1 0 0,0-1-1 0 0,1 2 0 0 0,3 22-55 0 0,-3-18 81 0 0,3 11 30 0 0,16 68 38 0 0,-16-72-126 0 0,0-1 1 0 0,1 1-1 0 0,1-1 0 0 0,10 16 0 0 0,-15-25-66 0 0,1-1 0 0 0,-1 0 0 0 0,1 0 0 0 0,0 0 0 0 0,0 0 0 0 0,0 0-1 0 0,4 2 1 0 0,-5-3-63 0 0,-1-1 0 0 0,1 1-1 0 0,-1-1 1 0 0,1 0-1 0 0,0 1 1 0 0,-1-1-1 0 0,1 0 1 0 0,0 0 0 0 0,0 0-1 0 0,-1 1 1 0 0,1-1-1 0 0,0 0 1 0 0,-1 0 0 0 0,1 0-1 0 0,0 0 1 0 0,0 0-1 0 0,-1 0 1 0 0,1 0 0 0 0,0-1-1 0 0,-1 1 1 0 0,1 0-1 0 0,0 0 1 0 0,0-1 0 0 0,-1 1-1 0 0,1 0 1 0 0,-1 0-1 0 0,1-1 1 0 0,0 1-1 0 0,-1-1 1 0 0,1 1 0 0 0,-1-1-1 0 0,1 1 1 0 0,0-1-1 0 0,4-6-1280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17 9802 0 0,'-6'-3'576'0'0,"-1"-1"-312"0"0,0 1 8 0 0,2 0-24 0 0,1 2 401 0 0,3 0-449 0 0,1 0-16 0 0,0 3-905 0 0,2 1 441 0 0,4 2 24 0 0,-1 1 272 0 0,2 1-128 0 0,1 1-72 0 0,-3 1-104 0 0,4-1-912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16 378 8586 0 0,'0'1'93'0'0,"1"0"0"0"0,0 0 1 0 0,-1-1-1 0 0,1 1 0 0 0,0 0 0 0 0,-1-1 0 0 0,1 1 1 0 0,0 0-1 0 0,0-1 0 0 0,0 1 0 0 0,0-1 1 0 0,0 1-1 0 0,0-1 0 0 0,0 0 0 0 0,-1 1 1 0 0,1-1-1 0 0,0 0 0 0 0,0 0 0 0 0,0 0 0 0 0,0 0 1 0 0,0 0-1 0 0,0 0 0 0 0,0 0 0 0 0,0 0 1 0 0,2 0-1 0 0,0-1 87 0 0,0 1 1 0 0,0-1-1 0 0,1 0 1 0 0,-1 1-1 0 0,0-1 1 0 0,5-3-1 0 0,-1 0 59 0 0,0-1 1 0 0,0 0-1 0 0,0 0 0 0 0,-1-1 0 0 0,0 1 0 0 0,0-1 0 0 0,-1-1 0 0 0,1 1 1 0 0,-1-1-1 0 0,-1 0 0 0 0,6-10 0 0 0,-6 9-163 0 0,0-1 0 0 0,0 0-1 0 0,-1 0 1 0 0,0-1 0 0 0,-1 1 0 0 0,0-1-1 0 0,0 1 1 0 0,-1-1 0 0 0,0-15 0 0 0,-2 13-55 0 0,0 0 0 0 0,-1 1 0 0 0,0-1 0 0 0,-1 1 0 0 0,0-1 0 0 0,-1 1 0 0 0,-6-14 0 0 0,7 18-109 0 0,-1 0 1 0 0,1 1-1 0 0,-1 0 1 0 0,-1 0-1 0 0,1 0 0 0 0,-1 0 1 0 0,0 1-1 0 0,0-1 0 0 0,-1 1 1 0 0,1 0-1 0 0,-1 1 0 0 0,-12-7 1 0 0,17 10 44 0 0,-1 0 1 0 0,1 0-1 0 0,-1 1 1 0 0,1-1-1 0 0,-1 1 1 0 0,0-1-1 0 0,1 1 1 0 0,-1 0-1 0 0,0-1 1 0 0,1 1-1 0 0,-1 0 1 0 0,0 0-1 0 0,0 0 1 0 0,1 0-1 0 0,-1 1 1 0 0,0-1-1 0 0,1 0 0 0 0,-1 1 1 0 0,0-1-1 0 0,1 1 1 0 0,-1 0-1 0 0,1-1 1 0 0,-1 1-1 0 0,1 0 1 0 0,-1 0-1 0 0,1 0 1 0 0,0 0-1 0 0,-1 0 1 0 0,0 2-1 0 0,-1-1 31 0 0,1 1-1 0 0,0 0 1 0 0,0 0-1 0 0,0 0 1 0 0,1 0-1 0 0,-1 0 1 0 0,1 0-1 0 0,0 0 1 0 0,-1 0-1 0 0,1 0 0 0 0,1 1 1 0 0,-1-1-1 0 0,0 6 1 0 0,0 21 159 0 0,2 1 0 0 0,1-1 0 0 0,7 31 0 0 0,-1-4 50 0 0,10 59 137 0 0,-3-18-99 0 0,-4-20-103 0 0,15 135 458 0 0,-8-62 760 0 0,-18-150-1305 0 0,0-1-1 0 0,1 0 1 0 0,-1 1-1 0 0,0-1 1 0 0,0 1 0 0 0,0-1-1 0 0,0 0 1 0 0,0 1 0 0 0,0-1-1 0 0,0 1 1 0 0,0-1-1 0 0,0 0 1 0 0,0 1 0 0 0,-1-1-1 0 0,1 1 1 0 0,0-1 0 0 0,0 0-1 0 0,0 1 1 0 0,0-1-1 0 0,-1 0 1 0 0,1 1 0 0 0,0-1-1 0 0,0 0 1 0 0,-1 1-1 0 0,1-1 1 0 0,0 0 0 0 0,-1 1-1 0 0,1-1-28 0 0,-1 0-1 0 0,0 0 0 0 0,1 0 0 0 0,-1 0 1 0 0,1 0-1 0 0,-1 0 0 0 0,1-1 0 0 0,-1 1 1 0 0,1 0-1 0 0,-1 0 0 0 0,1 0 1 0 0,-1-1-1 0 0,1 1 0 0 0,-1 0 0 0 0,1-1 1 0 0,0 1-1 0 0,-1-1 0 0 0,-17-17-319 0 0,14 11 197 0 0,1 1-1 0 0,0-1 0 0 0,0 0 1 0 0,1 0-1 0 0,0 0 0 0 0,0 0 1 0 0,0 0-1 0 0,0-10 1 0 0,-1 0-148 0 0,-2-10-403 0 0,-1-45-1 0 0,6 56 560 0 0,0 0-1 0 0,1 0 0 0 0,1 0 1 0 0,4-19-1 0 0,-4 31 98 0 0,-1-1 1 0 0,1 1-1 0 0,0 0 0 0 0,0 0 0 0 0,0 0 1 0 0,1 0-1 0 0,-1 0 0 0 0,1 0 0 0 0,0 1 1 0 0,0-1-1 0 0,1 1 0 0 0,-1 0 0 0 0,5-4 1 0 0,7-3-7 0 0,0 0 0 0 0,18-8 0 0 0,-5 2 4 0 0,-7 4 52 0 0,20-16 0 0 0,-35 23-32 0 0,0 0 0 0 0,-1 0 0 0 0,0 0 0 0 0,1-1 0 0 0,-2 0 0 0 0,1 0 0 0 0,6-11 0 0 0,-8 11 69 0 0,2-3 110 0 0,-5 9-191 0 0,0 0 0 0 0,-1-1 0 0 0,1 1 0 0 0,0-1 0 0 0,0 1 1 0 0,0 0-1 0 0,0-1 0 0 0,0 1 0 0 0,-1 0 0 0 0,1-1 0 0 0,0 1 0 0 0,0 0 1 0 0,0-1-1 0 0,-1 1 0 0 0,1 0 0 0 0,0-1 0 0 0,-1 1 0 0 0,1 0 0 0 0,0 0 0 0 0,0-1 1 0 0,-1 1-1 0 0,1 0 0 0 0,-1 0 0 0 0,0-1 0 0 0,-2-1-9 0 0,-12-5-701 0 0,14 6 683 0 0,1 1-1 0 0,-1 0 1 0 0,1 0 0 0 0,-1 0-1 0 0,1 0 1 0 0,-1 0 0 0 0,1 0 0 0 0,-1 0-1 0 0,1 0 1 0 0,-1 0 0 0 0,1 0-1 0 0,-1 0 1 0 0,1 0 0 0 0,-1 0-1 0 0,1 0 1 0 0,-1 0 0 0 0,1 1-1 0 0,0-1 1 0 0,-1 0 0 0 0,1 0-1 0 0,-1 1 1 0 0,1-1 0 0 0,-1 0 0 0 0,1 0-1 0 0,0 1 1 0 0,-1-1 0 0 0,1 0-1 0 0,0 1 1 0 0,-1-1 0 0 0,1 1-1 0 0,-1 2-4 0 0,0-1 0 0 0,1 1 0 0 0,-1-1 0 0 0,1 1 0 0 0,0 0-1 0 0,0-1 1 0 0,0 1 0 0 0,1 3 0 0 0,-1-2 25 0 0,2 20 160 0 0,0 0-1 0 0,2-1 0 0 0,0 1 1 0 0,15 42-1 0 0,5-12-32 0 0,-23-51-112 0 0,1 0 0 0 0,-1 0 0 0 0,1-1 0 0 0,0 1 0 0 0,0 0 0 0 0,0 0 0 0 0,0-1 0 0 0,1 0 0 0 0,-1 1 0 0 0,4 2 0 0 0,-5-5-130 0 0,0 1 0 0 0,-1-1 0 0 0,1 1 0 0 0,0 0 0 0 0,0-1 0 0 0,0 0 0 0 0,0 1 0 0 0,0-1 0 0 0,0 0 0 0 0,0 1 0 0 0,0-1 0 0 0,0 0 0 0 0,0 0 0 0 0,0 0 0 0 0,0 0 0 0 0,0 0 0 0 0,0 0 0 0 0,0 0 0 0 0,-1 0 0 0 0,1 0 0 0 0,0 0 0 0 0,0-1 0 0 0,0 1 0 0 0,0 0 0 0 0,0-1 0 0 0,0 1 0 0 0,0-1 0 0 0,0 1 0 0 0,0-1 0 0 0,0 1 0 0 0,-1-1 0 0 0,1 1 0 0 0,0-1 0 0 0,0 0 0 0 0,-1 1 0 0 0,1-1 0 0 0,-1 0 0 0 0,2-1 0 0 0,2-5-2171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33 10218 0 0,'-7'-6'1174'0'0,"2"0"-1"0"0,-1 0 1 0 0,-5-8 0 0 0,11 13-1129 0 0,3 2-1210 0 0,-2-1 989 0 0,1 1 0 0 0,-1-1 1 0 0,0 1-1 0 0,1 0 0 0 0,-1-1 0 0 0,0 1 0 0 0,1 0 1 0 0,-1 0-1 0 0,0 0 0 0 0,0-1 0 0 0,2 3 1 0 0,16 18-5060 0 0,-13-14 3355 0 0,5 5 1400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187 337 8074 0 0,'-5'-6'971'0'0,"-1"2"-1"0"0,0-1 1 0 0,0 1 0 0 0,0-1 0 0 0,0 2 0 0 0,-11-6 0 0 0,14 8-883 0 0,0 0 1 0 0,1 0 0 0 0,-1 1-1 0 0,0-1 1 0 0,0 1 0 0 0,0-1-1 0 0,0 1 1 0 0,0 0 0 0 0,0 0 0 0 0,0 0-1 0 0,0 1 1 0 0,0-1 0 0 0,0 1-1 0 0,1 0 1 0 0,-1-1 0 0 0,0 1-1 0 0,0 0 1 0 0,1 1 0 0 0,-5 1 0 0 0,2 1-93 0 0,-1 0 0 0 0,1 0 1 0 0,0 0-1 0 0,0 1 0 0 0,0 0 1 0 0,0 0-1 0 0,1 0 0 0 0,0 0 1 0 0,0 1-1 0 0,1-1 0 0 0,-1 1 1 0 0,1 0-1 0 0,1 0 0 0 0,-1 1 1 0 0,1-1-1 0 0,0 1 0 0 0,0-1 1 0 0,1 1-1 0 0,-1 8 0 0 0,1-7 2 0 0,0 0-1 0 0,1 0 1 0 0,0 0-1 0 0,1 0 1 0 0,0 0-1 0 0,0 0 1 0 0,1-1-1 0 0,0 1 1 0 0,0 0-1 0 0,0-1 1 0 0,1 1-1 0 0,1-1 1 0 0,-1 0-1 0 0,1 0 1 0 0,0 0-1 0 0,6 7 1 0 0,-5-8-2 0 0,0 0 0 0 0,0-1 0 0 0,1 1 1 0 0,0-1-1 0 0,0 0 0 0 0,0-1 1 0 0,11 7-1 0 0,-14-10 17 0 0,1 1 0 0 0,0-1 0 0 0,-1 0 0 0 0,1 0 0 0 0,0 0 1 0 0,0 0-1 0 0,0 0 0 0 0,-1-1 0 0 0,1 0 0 0 0,0 0 0 0 0,0 0 0 0 0,0 0 0 0 0,0-1 1 0 0,0 1-1 0 0,0-1 0 0 0,6-2 0 0 0,-2-1 26 0 0,0 1 1 0 0,0-1-1 0 0,0 0 1 0 0,-1-1-1 0 0,0 0 1 0 0,10-7-1 0 0,-5 1-13 0 0,-1 0 0 0 0,16-20-1 0 0,-24 27 16 0 0,0-1 0 0 0,0 0-1 0 0,0 0 1 0 0,-1 1-1 0 0,3-7 1 0 0,-5 9-20 0 0,1 1-1 0 0,-1 0 1 0 0,0-1-1 0 0,1 1 1 0 0,-1-1-1 0 0,0 1 1 0 0,0-1-1 0 0,0 1 1 0 0,0 0-1 0 0,0-1 0 0 0,-1-1 1 0 0,1 3-10 0 0,0-1 0 0 0,0 0 0 0 0,0 1 0 0 0,-1-1 1 0 0,1 1-1 0 0,0-1 0 0 0,-1 1 0 0 0,1-1 0 0 0,-1 1 0 0 0,1-1 0 0 0,-1 1 0 0 0,1-1 1 0 0,0 1-1 0 0,-1 0 0 0 0,0-1 0 0 0,1 1 0 0 0,-1 0 0 0 0,1-1 0 0 0,-1 1 0 0 0,1 0 1 0 0,-1 0-1 0 0,0-1 0 0 0,1 1 0 0 0,-1 0 0 0 0,0 0 0 0 0,0 0-42 0 0,0 0 0 0 0,0 0-1 0 0,0 0 1 0 0,1 0 0 0 0,-1 0 0 0 0,0 0-1 0 0,0 0 1 0 0,1 0 0 0 0,-1 1 0 0 0,0-1-1 0 0,0 0 1 0 0,1 1 0 0 0,-1-1 0 0 0,0 0-1 0 0,1 1 1 0 0,-1-1 0 0 0,0 1 0 0 0,1-1-1 0 0,-1 1 1 0 0,1-1 0 0 0,-1 1 0 0 0,1-1-1 0 0,-1 1 1 0 0,1 0 0 0 0,-1-1 0 0 0,1 1-1 0 0,-1 0 1 0 0,1-1 0 0 0,0 1 0 0 0,0 0-1 0 0,-1 1 1 0 0,0 0-13 0 0,0 1 1 0 0,0 1-1 0 0,1-1 1 0 0,-1 0-1 0 0,1 0 0 0 0,-1 4 1 0 0,1-4 32 0 0,1-1 0 0 0,-1 1 1 0 0,1-1-1 0 0,-1 1 0 0 0,1-1 1 0 0,0 1-1 0 0,0-1 1 0 0,0 0-1 0 0,0 1 0 0 0,0-1 1 0 0,1 0-1 0 0,2 4 1 0 0,3 3 50 0 0,15 13 0 0 0,-4-4-74 0 0,-15-15 60 0 0,0 0 0 0 0,0 0 0 0 0,1 0 0 0 0,-1 0 0 0 0,1-1 0 0 0,0 1 0 0 0,0-1 0 0 0,0 0 0 0 0,0 0 0 0 0,0 0 0 0 0,0-1 0 0 0,1 0 0 0 0,-1 1 1 0 0,0-1-1 0 0,1-1 0 0 0,-1 1 0 0 0,1-1 0 0 0,-1 0 0 0 0,1 0 0 0 0,-1 0 0 0 0,1 0 0 0 0,-1-1 0 0 0,0 0 0 0 0,1 0 0 0 0,4-1 1 0 0,-2-1 50 0 0,-1 1 0 0 0,1-1 1 0 0,0 0-1 0 0,-1 0 1 0 0,0-1-1 0 0,1 0 0 0 0,-1 0 1 0 0,-1-1-1 0 0,1 0 1 0 0,-1 1-1 0 0,0-2 0 0 0,0 1 1 0 0,0-1-1 0 0,7-11 1 0 0,-10 13-24 0 0,0 0 0 0 0,0-1 0 0 0,0 0 0 0 0,0 1 1 0 0,-1-1-1 0 0,0 0 0 0 0,0 0 0 0 0,0 0 0 0 0,-1 0 0 0 0,1 0 1 0 0,-1-6-1 0 0,-1 3-6 0 0,0 1 0 0 0,0 0-1 0 0,-1 0 1 0 0,0 0 0 0 0,0 0 0 0 0,0 0 0 0 0,-5-8 0 0 0,2 6-45 0 0,0 0 0 0 0,-1 0 1 0 0,0 1-1 0 0,0-1 1 0 0,-1 1-1 0 0,0 1 0 0 0,0 0 1 0 0,-1 0-1 0 0,0 0 0 0 0,0 1 1 0 0,-11-6-1 0 0,15 10-47 0 0,0 0 0 0 0,0 0-1 0 0,0 0 1 0 0,-1 1 0 0 0,1 0 0 0 0,0 0-1 0 0,-1 0 1 0 0,1 0 0 0 0,-1 1 0 0 0,1-1 0 0 0,-1 1-1 0 0,0 1 1 0 0,1-1 0 0 0,-1 0 0 0 0,1 1-1 0 0,-1 0 1 0 0,1 0 0 0 0,0 1 0 0 0,-1-1-1 0 0,1 1 1 0 0,0 0 0 0 0,0 0 0 0 0,0 0-1 0 0,0 0 1 0 0,0 1 0 0 0,1 0 0 0 0,-1 0-1 0 0,1 0 1 0 0,-1 0 0 0 0,1 0 0 0 0,0 1-1 0 0,1-1 1 0 0,-1 1 0 0 0,-3 6 0 0 0,2-2-8 0 0,1 0 1 0 0,0 0-1 0 0,0 0 0 0 0,-2 12 1 0 0,4-15 43 0 0,1-1-1 0 0,-1 1 1 0 0,1 0 0 0 0,0-1 0 0 0,0 1 0 0 0,1-1-1 0 0,-1 1 1 0 0,1-1 0 0 0,2 9 0 0 0,3 4-45 0 0,16 30 0 0 0,-18-40 41 0 0,0-1 0 0 0,0 1 0 0 0,1-1 0 0 0,0 0 0 0 0,0 0 0 0 0,1-1 0 0 0,5 6 0 0 0,-8-9 27 0 0,-1-1 0 0 0,1 1 0 0 0,0 0 0 0 0,-1-1 0 0 0,1 0 0 0 0,0 1 0 0 0,0-1 0 0 0,0 0 0 0 0,0-1 0 0 0,0 1 0 0 0,0 0 0 0 0,0-1 0 0 0,0 0-1 0 0,4 1 1 0 0,-2-2 21 0 0,-1 1-1 0 0,1-1 0 0 0,-1 0 0 0 0,0 0 0 0 0,1 0 1 0 0,-1-1-1 0 0,0 0 0 0 0,0 1 0 0 0,4-4 0 0 0,-1 1-10 0 0,0-1 0 0 0,0 1 0 0 0,-1-2-1 0 0,0 1 1 0 0,0-1 0 0 0,-1 1 0 0 0,1-2-1 0 0,-1 1 1 0 0,-1-1 0 0 0,7-10 0 0 0,-9 13-62 0 0,0 0 0 0 0,0-1 1 0 0,0 1-1 0 0,-1-1 0 0 0,0 1 1 0 0,0-1-1 0 0,0 0 0 0 0,0 1 1 0 0,-1-1-1 0 0,0 0 0 0 0,0 1 1 0 0,0-1-1 0 0,0 0 1 0 0,-1 1-1 0 0,0-1 0 0 0,0 0 1 0 0,0 1-1 0 0,0-1 0 0 0,-1 1 1 0 0,-3-9-1 0 0,4 13 13 0 0,1-1 0 0 0,0 1 0 0 0,0 0 1 0 0,0-1-1 0 0,0 1 0 0 0,-1-1 0 0 0,1 1 0 0 0,0-1 0 0 0,0 1 0 0 0,-1 0 1 0 0,1-1-1 0 0,0 1 0 0 0,-1 0 0 0 0,1-1 0 0 0,0 1 0 0 0,-1 0 0 0 0,1-1 1 0 0,-1 1-1 0 0,1 0 0 0 0,-1 0 0 0 0,1-1 0 0 0,0 1 0 0 0,-1 0 0 0 0,1 0 1 0 0,-1 0-1 0 0,0 0 0 0 0,1 0-2 0 0,-1 0-1 0 0,1 1 1 0 0,-1-1 0 0 0,1 0 0 0 0,0 1-1 0 0,-1-1 1 0 0,1 1 0 0 0,0-1 0 0 0,-1 1-1 0 0,1-1 1 0 0,0 1 0 0 0,0-1-1 0 0,0 1 1 0 0,-1-1 0 0 0,1 1 0 0 0,0 0-1 0 0,0-1 1 0 0,0 1 0 0 0,-2 28-111 0 0,3-23 167 0 0,-1 0-1 0 0,1 0 1 0 0,1-1 0 0 0,-1 1 0 0 0,1 0 0 0 0,0-1 0 0 0,0 0 0 0 0,1 1-1 0 0,0-1 1 0 0,0 0 0 0 0,0 0 0 0 0,4 5 0 0 0,3 1-10 0 0,0 0 1 0 0,1 0 0 0 0,17 13 0 0 0,-25-22-5 0 0,-1 0 1 0 0,1-1-1 0 0,-1 1 1 0 0,1 0 0 0 0,0-1-1 0 0,0 0 1 0 0,0 1 0 0 0,0-1-1 0 0,0 0 1 0 0,0-1 0 0 0,0 1-1 0 0,0 0 1 0 0,0-1-1 0 0,0 0 1 0 0,1 0 0 0 0,-1 0-1 0 0,0 0 1 0 0,0 0 0 0 0,4-1-1 0 0,-3 0 14 0 0,0-1 0 0 0,0 1 0 0 0,0-1 0 0 0,0 0 0 0 0,-1 0 0 0 0,1 0 0 0 0,-1 0 0 0 0,1-1 0 0 0,-1 1 0 0 0,0-1 0 0 0,0 0 0 0 0,0 0 0 0 0,0 0 0 0 0,2-4 0 0 0,0-1-38 0 0,0 0-1 0 0,-1 0 1 0 0,0 0 0 0 0,-1-1-1 0 0,1 1 1 0 0,-2-1-1 0 0,1 0 1 0 0,-1 0-1 0 0,0 0 1 0 0,0-15-1 0 0,-1 1-230 0 0,-1 1-1 0 0,-1 0 1 0 0,-5-27-1 0 0,-3-1-545 0 0,-2 2 0 0 0,-29-81 0 0 0,40 129 786 0 0,-4-10 122 0 0,1 0 1 0 0,-1 1 0 0 0,-1-1-1 0 0,0 1 1 0 0,0 0 0 0 0,-1 0-1 0 0,-10-13 1 0 0,16 22-117 0 0,0 0 0 0 0,0 0 0 0 0,0 0 0 0 0,-1-1 0 0 0,1 1 1 0 0,0 0-1 0 0,0 0 0 0 0,0 0 0 0 0,0 0 0 0 0,0 0 0 0 0,0 0 0 0 0,0 0 0 0 0,-1 0 1 0 0,1-1-1 0 0,0 1 0 0 0,0 0 0 0 0,0 0 0 0 0,0 0 0 0 0,-1 0 0 0 0,1 0 0 0 0,0 0 1 0 0,0 0-1 0 0,0 0 0 0 0,0 0 0 0 0,-1 0 0 0 0,1 0 0 0 0,0 0 0 0 0,0 0 0 0 0,0 0 1 0 0,0 0-1 0 0,0 0 0 0 0,-1 0 0 0 0,1 0 0 0 0,0 0 0 0 0,0 0 0 0 0,0 0 0 0 0,0 0 1 0 0,-1 1-1 0 0,1-1 0 0 0,0 0 0 0 0,0 0 0 0 0,0 0 0 0 0,0 0 0 0 0,0 0 0 0 0,0 0 1 0 0,-1 0-1 0 0,1 1 0 0 0,0-1 0 0 0,-3 12 75 0 0,3 14 92 0 0,31 204 1076 0 0,-12-104-825 0 0,-16-103-338 0 0,12 71 185 0 0,-12-79-190 0 0,1 0 0 0 0,1-1 0 0 0,0 0 0 0 0,8 16 0 0 0,-12-28-23 0 0,0 0 1 0 0,0 0 0 0 0,0 0 0 0 0,0 0 0 0 0,0-1-1 0 0,1 1 1 0 0,-1 0 0 0 0,0-1 0 0 0,1 1 0 0 0,-1-1-1 0 0,1 1 1 0 0,3 1 0 0 0,-5-3-4 0 0,1-1 0 0 0,-1 1 0 0 0,0 0 0 0 0,1 0 0 0 0,-1-1 1 0 0,0 1-1 0 0,1 0 0 0 0,-1 0 0 0 0,0-1 0 0 0,0 1 0 0 0,1-1 0 0 0,-1 1 0 0 0,0 0 0 0 0,0-1 0 0 0,0 1 0 0 0,0 0 1 0 0,1-1-1 0 0,-1 1 0 0 0,0-1 0 0 0,0 1 0 0 0,0 0 0 0 0,0-1 0 0 0,0 1 0 0 0,0-1 0 0 0,2-13 125 0 0,0-55-169 0 0,-2 47-309 0 0,4-40-1 0 0,0 42 176 0 0,8-31 0 0 0,-10 45 97 0 0,0 0 0 0 0,1 0 0 0 0,-1 0 0 0 0,1 0 0 0 0,0 0 1 0 0,1 1-1 0 0,0 0 0 0 0,0-1 0 0 0,4-4 0 0 0,-6 9 9 0 0,-1-1 0 0 0,1 1 1 0 0,-1 0-1 0 0,1 0 0 0 0,0-1 1 0 0,-1 1-1 0 0,1 0 0 0 0,0 0 1 0 0,0 1-1 0 0,0-1 0 0 0,0 0 0 0 0,-1 1 1 0 0,1-1-1 0 0,0 1 0 0 0,0-1 1 0 0,0 1-1 0 0,0 0 0 0 0,4 0 1 0 0,-3 0 20 0 0,0 1 1 0 0,-1 0-1 0 0,1 0 1 0 0,0 0-1 0 0,-1 0 1 0 0,1 0-1 0 0,-1 0 1 0 0,1 1-1 0 0,-1-1 1 0 0,0 1-1 0 0,0 0 1 0 0,3 2-1 0 0,2 3 35 0 0,1 2 1 0 0,-2-1-1 0 0,1 1 0 0 0,-1 0 0 0 0,9 18 0 0 0,-7-12-11 0 0,-1 0-1 0 0,-1 1 1 0 0,5 19-1 0 0,-9-29 6 0 0,-1 1-1 0 0,0-1 0 0 0,0 1 0 0 0,0-1 0 0 0,-1 1 1 0 0,0-1-1 0 0,0 1 0 0 0,-1 0 0 0 0,0-1 0 0 0,0 1 0 0 0,-2 6 1 0 0,1-9-9 0 0,0 0 0 0 0,0-1 0 0 0,0 0 0 0 0,0 1 1 0 0,0-1-1 0 0,-1 0 0 0 0,1 0 0 0 0,-1 0 0 0 0,0 0 1 0 0,0-1-1 0 0,0 1 0 0 0,0-1 0 0 0,0 0 0 0 0,-1 0 1 0 0,1 0-1 0 0,-1 0 0 0 0,1 0 0 0 0,-8 1 0 0 0,8-2-211 0 0,-1 1 0 0 0,0-1 0 0 0,0-1 0 0 0,0 1 0 0 0,0-1 0 0 0,0 1 0 0 0,0-1 0 0 0,0 0 0 0 0,0 0 0 0 0,0-1 0 0 0,0 1-1 0 0,0-1 1 0 0,1 0 0 0 0,-1 0 0 0 0,0 0 0 0 0,0-1 0 0 0,1 1 0 0 0,-6-4 0 0 0,3 1-863 0 0,0 0 0 0 0,1-1 0 0 0,0 0 0 0 0,0 1 0 0 0,-6-10 1 0 0,3 3-2110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7882 0 0,'7'14'2409'0'0,"9"27"1"0"0,8 46-457 0 0,-10-34-1374 0 0,-5-6-327 0 0,-6-30-273 0 0,6 21 0 0 0,-4-21 34 0 0,-5-12-292 0 0,2-1 1 0 0,-1 1 0 0 0,3 6 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56 8298 0 0,'-24'-56'5033'0'0,"52"94"-9657"0"0,-21-25 3147 0 0,3 0 1176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37 389 5929 0 0,'4'4'405'0'0,"0"0"0"0"0,1 0-1 0 0,-1-1 1 0 0,1 0 0 0 0,0 0-1 0 0,0 0 1 0 0,0 0 0 0 0,0-1-1 0 0,0 0 1 0 0,0 0 0 0 0,1 0-1 0 0,-1-1 1 0 0,9 1 0 0 0,-10-1-240 0 0,0-1 0 0 0,0 0 0 0 0,1 0 0 0 0,-1-1 0 0 0,0 1 0 0 0,0-1 0 0 0,0 0 0 0 0,0 0 0 0 0,0 0 0 0 0,0 0 0 0 0,0-1 0 0 0,0 0 0 0 0,-1 0 0 0 0,1 0 0 0 0,-1 0 0 0 0,1 0 0 0 0,-1-1 0 0 0,6-5 0 0 0,-2 1-18 0 0,-1 1-1 0 0,0-2 1 0 0,-1 1 0 0 0,0-1 0 0 0,0 0 0 0 0,0 0-1 0 0,-1 0 1 0 0,0 0 0 0 0,-1-1 0 0 0,0 0 0 0 0,3-12-1 0 0,-4 10-94 0 0,-1 1 0 0 0,0-1-1 0 0,0 0 1 0 0,-1 1-1 0 0,-1-1 1 0 0,0 0 0 0 0,0 1-1 0 0,-1-1 1 0 0,-6-17 0 0 0,2 8-25 0 0,-2 0 1 0 0,-10-19-1 0 0,14 31-61 0 0,-1 0 0 0 0,1 0 0 0 0,-2 0 0 0 0,1 1-1 0 0,-1 0 1 0 0,-1 0 0 0 0,-7-7 0 0 0,11 11-16 0 0,0 1 1 0 0,0 0 0 0 0,0 0-1 0 0,-1 0 1 0 0,1 0-1 0 0,0 1 1 0 0,-1-1-1 0 0,1 1 1 0 0,-1 0 0 0 0,0 0-1 0 0,1 0 1 0 0,-1 1-1 0 0,0-1 1 0 0,0 1-1 0 0,1 0 1 0 0,-1 0-1 0 0,0 0 1 0 0,0 0 0 0 0,1 1-1 0 0,-1-1 1 0 0,0 1-1 0 0,-3 1 1 0 0,3 0 59 0 0,-1 0 1 0 0,1 0 0 0 0,0 1-1 0 0,1-1 1 0 0,-1 1 0 0 0,0-1-1 0 0,1 1 1 0 0,-1 1 0 0 0,1-1-1 0 0,0 0 1 0 0,0 1 0 0 0,0-1-1 0 0,1 1 1 0 0,-1 0-1 0 0,1 0 1 0 0,0 0 0 0 0,-3 8-1 0 0,1 0 119 0 0,1 0-1 0 0,0-1 1 0 0,1 1 0 0 0,1 0-1 0 0,-1 23 1 0 0,3-10 166 0 0,7 46 1 0 0,-2-40-201 0 0,2 1-1 0 0,1-2 0 0 0,2 1 0 0 0,16 32 0 0 0,-22-52-81 0 0,0-1 1 0 0,1 0-1 0 0,1 0 0 0 0,-1 0 1 0 0,15 15-1 0 0,-17-22-9 0 0,-1 1 1 0 0,1-1 0 0 0,0 0-1 0 0,0 0 1 0 0,0-1 0 0 0,0 1-1 0 0,0-1 1 0 0,1 1 0 0 0,-1-1-1 0 0,1-1 1 0 0,0 1 0 0 0,-1-1-1 0 0,1 0 1 0 0,0 0 0 0 0,0 0-1 0 0,7 0 1 0 0,-2-1-8 0 0,-1-1 0 0 0,18-2-1 0 0,-24 2 18 0 0,1 0 0 0 0,-1 0-1 0 0,1 0 1 0 0,-1 0-1 0 0,0-1 1 0 0,1 1 0 0 0,-1-1-1 0 0,0 0 1 0 0,0 0-1 0 0,5-3 1 0 0,-8 4-31 0 0,1 0 0 0 0,-1 0 0 0 0,1 0 0 0 0,-1 1 0 0 0,1-1 0 0 0,-1 0 0 0 0,0 0 0 0 0,1 0 0 0 0,-1 0 1 0 0,0 0-1 0 0,0 0 0 0 0,1-1 0 0 0,-1 1-3 0 0,0 0 0 0 0,0 1 0 0 0,0-1 1 0 0,0 1-1 0 0,0-1 0 0 0,0 0 0 0 0,0 1 1 0 0,0-1-1 0 0,1 1 0 0 0,-1-1 0 0 0,0 1 0 0 0,0-1 1 0 0,1 0-1 0 0,-1 1 0 0 0,0-1 0 0 0,1 1 1 0 0,-1 0-1 0 0,0-1 0 0 0,1 1 0 0 0,-1-1 0 0 0,1 1 1 0 0,-1-1-1 0 0,1 1 0 0 0,-1 0 0 0 0,1-1 1 0 0,-1 1-1 0 0,1 0 0 0 0,-1 0 0 0 0,1 0 1 0 0,-1-1-1 0 0,1 1 0 0 0,0 0 0 0 0,-1 0 0 0 0,1 0 1 0 0,36-3-49 0 0,-26 3 134 0 0,-1 0-1 0 0,0-1 1 0 0,0-1-1 0 0,0 0 1 0 0,11-3-1 0 0,-12 2 100 0 0,-1-1-1 0 0,0 1 1 0 0,0-1-1 0 0,9-6 1 0 0,-14 7-72 0 0,1 0 0 0 0,-1 0 1 0 0,0 0-1 0 0,0 0 1 0 0,0 0-1 0 0,0-1 0 0 0,-1 1 1 0 0,1-1-1 0 0,-1 0 0 0 0,3-7 1 0 0,-3 6-53 0 0,-1 1 1 0 0,1-1 0 0 0,-1 0-1 0 0,0 0 1 0 0,-1 0-1 0 0,1-1 1 0 0,-1 1 0 0 0,0 0-1 0 0,0 0 1 0 0,0 0-1 0 0,-1 0 1 0 0,0 0 0 0 0,0 0-1 0 0,0 0 1 0 0,-1 0-1 0 0,0 0 1 0 0,0 1 0 0 0,0-1-1 0 0,0 0 1 0 0,-1 1-1 0 0,1 0 1 0 0,-1 0 0 0 0,0-1-1 0 0,-7-5 1 0 0,7 7-107 0 0,0-1 1 0 0,-1 1 0 0 0,0 0 0 0 0,0 0-1 0 0,0 0 1 0 0,0 0 0 0 0,0 1-1 0 0,0-1 1 0 0,-1 1 0 0 0,1 0-1 0 0,-1 1 1 0 0,0-1 0 0 0,1 1-1 0 0,-1 0 1 0 0,0 0 0 0 0,0 0-1 0 0,0 1 1 0 0,1 0 0 0 0,-1 0 0 0 0,0 0-1 0 0,0 0 1 0 0,0 1 0 0 0,0 0-1 0 0,0 0 1 0 0,-7 2 0 0 0,8-1 63 0 0,-1 0 1 0 0,1 0-1 0 0,0 0 0 0 0,1 1 1 0 0,-1-1-1 0 0,0 1 1 0 0,1 0-1 0 0,-1 0 1 0 0,1 0-1 0 0,0 1 1 0 0,0-1-1 0 0,0 1 1 0 0,-2 4-1 0 0,2-3 73 0 0,0 1 0 0 0,0 0 0 0 0,1 0 0 0 0,0 0 0 0 0,0 1-1 0 0,0-1 1 0 0,1 0 0 0 0,-1 10 0 0 0,2-2 51 0 0,0 0 1 0 0,0-1-1 0 0,1 1 0 0 0,1 0 0 0 0,1-1 0 0 0,0 1 1 0 0,0-1-1 0 0,7 15 0 0 0,-7-21-62 0 0,0 0 0 0 0,0-1 0 0 0,1 1 0 0 0,0-1-1 0 0,1 0 1 0 0,-1 0 0 0 0,1 0 0 0 0,0-1 0 0 0,1 1 0 0 0,-1-1 0 0 0,1-1 0 0 0,0 1 0 0 0,1-1-1 0 0,-1 0 1 0 0,0 0 0 0 0,1-1 0 0 0,0 0 0 0 0,0 0 0 0 0,9 2 0 0 0,-8-3-215 0 0,-1 0 0 0 0,1-1 0 0 0,0 0 0 0 0,0 0 0 0 0,0-1 0 0 0,0 0 0 0 0,0 0 1 0 0,0-1-1 0 0,15-3 0 0 0,-16 2-710 0 0,0 0 1 0 0,0 0-1 0 0,-1-1 1 0 0,1 0 0 0 0,-1 0-1 0 0,12-9 1 0 0,-9 5-3140 0 0,0 2 1542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2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62 223 3393 0 0,'8'9'1279'0'0,"0"-1"1"0"0,1 1-1 0 0,1-2 1 0 0,-1 1-1 0 0,1-1 0 0 0,15 7 1 0 0,-18-10-955 0 0,1 0 0 0 0,0-1 0 0 0,1 0 1 0 0,-1-1-1 0 0,0 0 0 0 0,1 0 0 0 0,-1-1 0 0 0,1 0 0 0 0,14 0 1 0 0,-17-1-44 0 0,0-1 1 0 0,1 1-1 0 0,-1-1 1 0 0,0 0-1 0 0,0-1 1 0 0,1 0 0 0 0,5-2-1 0 0,-9 2-70 0 0,0 1-1 0 0,0-1 1 0 0,0 0-1 0 0,0 0 1 0 0,0 0-1 0 0,-1 0 1 0 0,1-1-1 0 0,-1 1 1 0 0,1-1-1 0 0,-1 1 1 0 0,0-1-1 0 0,0 0 1 0 0,0 0-1 0 0,2-5 1 0 0,0 0-11 0 0,-1 0 0 0 0,0 1 1 0 0,-1-2-1 0 0,0 1 0 0 0,0 0 1 0 0,0 0-1 0 0,-1-1 0 0 0,-1 1 1 0 0,1-1-1 0 0,-1 1 0 0 0,-1-1 1 0 0,-2-15-1 0 0,2 18-165 0 0,-1-1-1 0 0,0 1 1 0 0,-1-1-1 0 0,1 1 1 0 0,-1 0-1 0 0,-1-1 1 0 0,1 2-1 0 0,-1-1 1 0 0,0 0-1 0 0,0 1 1 0 0,-1 0-1 0 0,1 0 1 0 0,-1 0-1 0 0,0 0 1 0 0,-1 1-1 0 0,-6-5 1 0 0,3 4-196 0 0,1 0 0 0 0,-1 1 0 0 0,0 0 0 0 0,0 1 0 0 0,0 0 1 0 0,0 1-1 0 0,-1-1 0 0 0,1 2 0 0 0,-1-1 0 0 0,1 1 1 0 0,-1 1-1 0 0,0 0 0 0 0,1 0 0 0 0,-1 1 0 0 0,0 0 1 0 0,1 1-1 0 0,-1 0 0 0 0,1 0 0 0 0,0 1 0 0 0,0 0 0 0 0,0 1 1 0 0,0 0-1 0 0,-12 7 0 0 0,17-9-32 0 0,1 0 0 0 0,0 1 1 0 0,-1-1-1 0 0,1 0 0 0 0,0 1 0 0 0,0 0 0 0 0,1 0 0 0 0,-1 0 0 0 0,0 0 1 0 0,1 0-1 0 0,0 1 0 0 0,-4 6 0 0 0,5-6-152 0 0,0-1 1 0 0,0 0-1 0 0,0 1 0 0 0,1-1 0 0 0,-1 0 0 0 0,1 1 0 0 0,0-1 1 0 0,0 1-1 0 0,0-1 0 0 0,0 1 0 0 0,1-1 0 0 0,-1 0 0 0 0,1 1 1 0 0,0-1-1 0 0,2 5 0 0 0,-1-3-843 0 0,0 1 1 0 0,1-1-1 0 0,4 6 1 0 0,2 4-611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183 575 9218 0 0,'0'1'124'0'0,"0"0"0"0"0,0 0 0 0 0,0 0 0 0 0,0 0 0 0 0,0 0 0 0 0,0 0 0 0 0,0 0 0 0 0,1 0 0 0 0,-1 0 0 0 0,0 0 0 0 0,1 0 0 0 0,-1 0 0 0 0,1 0 0 0 0,-1-1-1 0 0,1 1 1 0 0,-1 0 0 0 0,1 0 0 0 0,-1 0 0 0 0,1-1 0 0 0,0 1 0 0 0,1 1 0 0 0,-1-2-8 0 0,0 1 1 0 0,1 0-1 0 0,-1-1 0 0 0,0 0 0 0 0,1 1 0 0 0,-1-1 0 0 0,0 0 0 0 0,1 1 1 0 0,-1-1-1 0 0,0 0 0 0 0,1 0 0 0 0,-1 0 0 0 0,3-1 0 0 0,1 0 108 0 0,-1 0-1 0 0,1 0 1 0 0,0-1-1 0 0,-1 1 1 0 0,1-1-1 0 0,-1 0 1 0 0,8-5-1 0 0,-7 3-40 0 0,-1 0 1 0 0,1 0-1 0 0,-1-1 0 0 0,0 1 0 0 0,0-1 0 0 0,-1 0 1 0 0,1 0-1 0 0,-1 0 0 0 0,0 0 0 0 0,0-1 0 0 0,-1 1 1 0 0,0-1-1 0 0,0 0 0 0 0,0 1 0 0 0,0-1 0 0 0,-1 0 1 0 0,0 0-1 0 0,0-9 0 0 0,0 5-58 0 0,-1 0 0 0 0,-1 0 1 0 0,0 0-1 0 0,0 0 0 0 0,0 0 0 0 0,-2 0 1 0 0,1 0-1 0 0,-1 0 0 0 0,-1 0 0 0 0,-5-11 1 0 0,6 16-172 0 0,-1-1 1 0 0,0 1-1 0 0,0 0 1 0 0,0 0 0 0 0,0 1-1 0 0,-1-1 1 0 0,0 1-1 0 0,0 0 1 0 0,0 0-1 0 0,-1 0 1 0 0,1 1 0 0 0,-1 0-1 0 0,0 0 1 0 0,1 0-1 0 0,-1 1 1 0 0,-1 0-1 0 0,-8-2 1 0 0,7 2-84 0 0,1 1 1 0 0,0 0-1 0 0,-1 0 1 0 0,1 0-1 0 0,0 1 1 0 0,-1 0-1 0 0,1 1 1 0 0,0 0-1 0 0,-1 0 1 0 0,1 0-1 0 0,0 1 1 0 0,0 0-1 0 0,0 1 1 0 0,0-1-1 0 0,-7 5 1 0 0,9-4 105 0 0,0 0-1 0 0,1 0 1 0 0,0 1 0 0 0,0 0 0 0 0,0 0-1 0 0,0 0 1 0 0,0 0 0 0 0,1 0 0 0 0,0 1 0 0 0,0 0-1 0 0,0 0 1 0 0,1-1 0 0 0,-1 2 0 0 0,1-1 0 0 0,0 0-1 0 0,-1 7 1 0 0,0-1 81 0 0,2 0 0 0 0,-1-1 0 0 0,1 1 0 0 0,1 0 0 0 0,0-1 0 0 0,1 1 0 0 0,2 15 0 0 0,-2-16-35 0 0,1-1 0 0 0,0 1 0 0 0,1-1 1 0 0,0 0-1 0 0,0 0 0 0 0,1 0 0 0 0,0 0 0 0 0,1-1 0 0 0,0 1 0 0 0,0-1 0 0 0,9 9 0 0 0,-12-14 3 0 0,0-1 0 0 0,1 0-1 0 0,-1 0 1 0 0,1-1-1 0 0,-1 1 1 0 0,1 0 0 0 0,0-1-1 0 0,0 1 1 0 0,0-1-1 0 0,0 0 1 0 0,0 0 0 0 0,0 0-1 0 0,0-1 1 0 0,4 2-1 0 0,-2-2 38 0 0,0 0 1 0 0,-1 0-1 0 0,1-1 0 0 0,0 1 0 0 0,-1-1 0 0 0,1 0 0 0 0,-1 0 1 0 0,9-4-1 0 0,-4 2 11 0 0,-1-1 0 0 0,-1-1 0 0 0,1 0 0 0 0,-1 0 0 0 0,0 0 1 0 0,0 0-1 0 0,0-1 0 0 0,-1-1 0 0 0,10-10 0 0 0,-7 4-32 0 0,-1-1 0 0 0,0 1 0 0 0,0-1-1 0 0,-2-1 1 0 0,0 1 0 0 0,5-18 0 0 0,-3 0 1 0 0,9-63 0 0 0,-16 82-56 0 0,-1 0 1 0 0,0 0-1 0 0,-2-20 0 0 0,-11-39-128 0 0,8 43 59 0 0,1 9 17 0 0,-8-25 0 0 0,9 37 60 0 0,0 0 0 0 0,0 0 0 0 0,-1 1 0 0 0,0-1 0 0 0,-9-12 0 0 0,12 20-17 0 0,1-1-1 0 0,0 1 1 0 0,0 0-1 0 0,-1-1 0 0 0,1 1 1 0 0,0-1-1 0 0,-1 1 0 0 0,1 0 1 0 0,0-1-1 0 0,-1 1 0 0 0,1 0 1 0 0,-1-1-1 0 0,1 1 0 0 0,-1 0 1 0 0,1 0-1 0 0,-1 0 0 0 0,1-1 1 0 0,-1 1-1 0 0,1 0 0 0 0,-1 0 1 0 0,1 0-1 0 0,-1 0 1 0 0,1 0-1 0 0,-1 0 0 0 0,1 0 1 0 0,-1 0-1 0 0,1 0 0 0 0,-1 0 1 0 0,1 0-1 0 0,-1 0 0 0 0,0 1-12 0 0,0 0 0 0 0,0-1-1 0 0,0 1 1 0 0,0 0-1 0 0,0 0 1 0 0,1-1 0 0 0,-1 1-1 0 0,0 0 1 0 0,0 0 0 0 0,1 0-1 0 0,-1 0 1 0 0,0 2-1 0 0,-2 4-26 0 0,0 0-1 0 0,1 0 0 0 0,-2 9 0 0 0,2-3 121 0 0,1 0 0 0 0,0 1 1 0 0,1-1-1 0 0,2 24 0 0 0,12 55 159 0 0,-8-60-177 0 0,40 199 47 0 0,-43-219-63 0 0,1 1 0 0 0,5 12 0 0 0,-8-22-18 0 0,0 0 0 0 0,1-1 0 0 0,-1 1 0 0 0,1-1 0 0 0,-1 1 0 0 0,1-1 0 0 0,0 1 0 0 0,0-1 0 0 0,0 0 0 0 0,0 0 0 0 0,1 0 0 0 0,-1 0 0 0 0,0 0 0 0 0,1 0 0 0 0,2 1 0 0 0,-4-3 10 0 0,0 0 0 0 0,0 1 1 0 0,0-1-1 0 0,0 0 1 0 0,0 0-1 0 0,-1 0 0 0 0,1 0 1 0 0,0 0-1 0 0,0 0 0 0 0,0 0 1 0 0,0 0-1 0 0,0 0 1 0 0,0 0-1 0 0,0 0 0 0 0,0 0 1 0 0,0-1-1 0 0,0 1 1 0 0,-1 0-1 0 0,1-1 0 0 0,2 0 1 0 0,-2 0-6 0 0,1-1 1 0 0,-1 1 0 0 0,1 0 0 0 0,-1-1-1 0 0,1 0 1 0 0,-1 1 0 0 0,0-1 0 0 0,0 0-1 0 0,1-2 1 0 0,1-1-49 0 0,0-1 0 0 0,-1-1 0 0 0,0 1 1 0 0,0 0-1 0 0,1-7 0 0 0,-5 1-329 0 0,1 9-210 0 0,1 7-799 0 0,0-2 1385 0 0,1 0-1 0 0,0 0 1 0 0,0-1-1 0 0,-1 1 1 0 0,1-1-1 0 0,0 1 0 0 0,0 0 1 0 0,1-1-1 0 0,-1 0 1 0 0,0 1-1 0 0,0-1 0 0 0,1 0 1 0 0,-1 1-1 0 0,3 1 1 0 0,3 1 65 0 0,0 0 1 0 0,11 5-1 0 0,-14-7-61 0 0,7 4 34 0 0,0-1 0 0 0,1-1 0 0 0,-1 0 1 0 0,13 2-1 0 0,-20-5 44 0 0,0 0 0 0 0,0-1 0 0 0,0 1 0 0 0,0-1 0 0 0,0 0 0 0 0,0 0 0 0 0,0-1 0 0 0,0 1 0 0 0,0-1-1 0 0,0 0 1 0 0,-1 0 0 0 0,1 0 0 0 0,0 0 0 0 0,0-1 0 0 0,-1 1 0 0 0,5-4 0 0 0,3-2 102 0 0,-5 3 46 0 0,0 1 0 0 0,9-10 0 0 0,-13 11-166 0 0,-1 0-1 0 0,1 0 0 0 0,0 0 1 0 0,-1-1-1 0 0,1 1 1 0 0,-1-1-1 0 0,0 1 0 0 0,1-1 1 0 0,-1 0-1 0 0,0-3 1 0 0,1 1 2 0 0,-1-1-1 0 0,0 0 1 0 0,-1 0 0 0 0,1 0 0 0 0,-1 0 0 0 0,-1 0 0 0 0,1 0 0 0 0,-1 0 0 0 0,0 0 0 0 0,0 0-1 0 0,-1 0 1 0 0,0 1 0 0 0,0-1 0 0 0,0 0 0 0 0,0 1 0 0 0,-1 0 0 0 0,0-1 0 0 0,0 1-1 0 0,-7-7 1 0 0,-5-8 29 0 0,6 9 4 0 0,-20-21 0 0 0,24 28-73 0 0,1 1 0 0 0,0-1 0 0 0,-1 1 0 0 0,0 0 0 0 0,0 1 0 0 0,0-1 0 0 0,0 1 0 0 0,-9-3 0 0 0,7 3-68 0 0,0 1-1 0 0,0 0 0 0 0,0 0 1 0 0,0 0-1 0 0,-1 1 0 0 0,1 0 1 0 0,0 0-1 0 0,-11 3 0 0 0,14-3 15 0 0,0 1 0 0 0,0 0-1 0 0,0 1 1 0 0,0-1-1 0 0,0 1 1 0 0,0-1 0 0 0,0 1-1 0 0,0 1 1 0 0,0-1-1 0 0,1 0 1 0 0,-1 1 0 0 0,1 0-1 0 0,0 0 1 0 0,0 0-1 0 0,-4 4 1 0 0,4-3-6 0 0,1 1 0 0 0,0-1-1 0 0,0 0 1 0 0,0 1 0 0 0,1-1 0 0 0,0 1-1 0 0,0 0 1 0 0,0-1 0 0 0,0 1-1 0 0,0 0 1 0 0,1-1 0 0 0,0 1 0 0 0,0 0-1 0 0,0 0 1 0 0,2 6 0 0 0,-1-2 12 0 0,1-1 0 0 0,1 1-1 0 0,-1 0 1 0 0,1-1 0 0 0,1 0 0 0 0,-1 1 0 0 0,7 8 0 0 0,-6-11 2 0 0,1 1 1 0 0,-1-1-1 0 0,1 0 1 0 0,1-1-1 0 0,-1 1 1 0 0,1-1-1 0 0,0-1 1 0 0,0 1-1 0 0,0-1 1 0 0,12 6-1 0 0,-15-8 11 0 0,0 0 1 0 0,1-1-1 0 0,-1 0 0 0 0,1 0 0 0 0,0 0 0 0 0,-1 0 0 0 0,1 0 0 0 0,0-1 0 0 0,0 1 1 0 0,0-1-1 0 0,-1 0 0 0 0,1 0 0 0 0,0-1 0 0 0,0 1 0 0 0,-1-1 0 0 0,1 0 0 0 0,0 0 1 0 0,-1 0-1 0 0,1 0 0 0 0,0 0 0 0 0,-1-1 0 0 0,0 0 0 0 0,4-2 0 0 0,-4 1 16 0 0,0 1-1 0 0,0-1 1 0 0,0 0-1 0 0,0 0 0 0 0,-1 0 1 0 0,0 0-1 0 0,1-1 1 0 0,-1 1-1 0 0,-1-1 0 0 0,1 1 1 0 0,2-6-1 0 0,-3 4 19 0 0,1 1-1 0 0,-1-1 0 0 0,0 0 0 0 0,0 0 1 0 0,0 0-1 0 0,-1-1 0 0 0,1 1 0 0 0,-2-7 1 0 0,1 11-41 0 0,0 1 0 0 0,0 0 0 0 0,0-1 0 0 0,-1 1 0 0 0,1 0 0 0 0,0-1 0 0 0,0 1 0 0 0,0 0 0 0 0,0-1 0 0 0,0 1 0 0 0,0 0 0 0 0,0-1 0 0 0,0 1 0 0 0,0 0 1 0 0,0-1-1 0 0,0 1 0 0 0,0 0 0 0 0,0-1 0 0 0,0 1 0 0 0,1 0 0 0 0,-1-1 0 0 0,0 1 0 0 0,0 0 0 0 0,0-1 0 0 0,0 1 0 0 0,1-1 0 0 0,6 11-191 0 0,14 32 181 0 0,-15-32 152 0 0,1-1-1 0 0,0 1 0 0 0,0-2 0 0 0,1 1 0 0 0,11 10 1 0 0,-15-17-370 0 0,-1 1 0 0 0,1 0 0 0 0,0-1-1 0 0,0 0 1 0 0,0 0 0 0 0,9 3 0 0 0,-10-4-728 0 0,1 0 1 0 0,-1-1-1 0 0,1 1 0 0 0,-1-1 0 0 0,1 0 0 0 0,0 0 0 0 0,-1 0 0 0 0,1 0 0 0 0,6-2 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11242 0 0,'-2'0'2561'0'0,"3"5"-2513"0"0,2-2-24 0 0,-1 0-8 0 0,2 1-16 0 0,-2 0-80 0 0,-1 0-936 0 0,4 1-185 0 0,0 0-343 0 0,2 0 1552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11082 0 0,'-5'10'6786'0'0,"5"-8"-6458"0"0,0 2 40 0 0,1-3-264 0 0,1 4-88 0 0,-1-3-56 0 0,1-1-32 0 0,2 0-424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3625 0 0,'-2'3'1403'0'0,"0"1"0"0"0,0-1 0 0 0,1 1 0 0 0,-1 4 1 0 0,-3 18 1351 0 0,5 26-2129 0 0,0-37 223 0 0,15 238 1401 0 0,-13-231-2195 0 0,0-3 71 0 0,0-1 0 0 0,1 1 0 0 0,7 25 0 0 0,-10-43-164 0 0,1 0 1 0 0,-1 1-1 0 0,1-1 1 0 0,-1 0-1 0 0,1 0 1 0 0,-1 0-1 0 0,1 1 0 0 0,0-1 1 0 0,0 0-1 0 0,1 1 1 0 0,-2-2 14 0 0,0 0 1 0 0,0 0-1 0 0,0 0 0 0 0,0 0 1 0 0,0 0-1 0 0,0 0 1 0 0,0 0-1 0 0,0 0 0 0 0,1 0 1 0 0,-1 0-1 0 0,0 0 1 0 0,0 0-1 0 0,0 0 0 0 0,0 0 1 0 0,0 0-1 0 0,0 0 1 0 0,0 0-1 0 0,0 0 0 0 0,1 0 1 0 0,-1 0-1 0 0,0 0 1 0 0,0 0-1 0 0,0 0 0 0 0,0 0 1 0 0,0 0-1 0 0,0 0 1 0 0,0 0-1 0 0,0 0 0 0 0,0 0 1 0 0,0 0-1 0 0,0 0 1 0 0,1 0-1 0 0,-1 0 0 0 0,0-1 1 0 0,0 1-1 0 0,0 0 1 0 0,0 0-1 0 0,0 0 0 0 0,0 0 1 0 0,0 0-1 0 0,0 0 1 0 0,2-10-1093 0 0,-2-2-1689 0 0,-1-20-1 0 0,-1 16-2468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7938 0 0,'1'-1'234'0'0,"-1"0"0"0"0,0 1 1 0 0,0-1-1 0 0,1 0 0 0 0,-1 0 1 0 0,0 1-1 0 0,1-1 0 0 0,-1 0 0 0 0,0 1 1 0 0,1-1-1 0 0,-1 0 0 0 0,1 1 1 0 0,-1-1-1 0 0,1 1 0 0 0,0-1 1 0 0,-1 1-1 0 0,1-1 0 0 0,-1 1 0 0 0,1-1 1 0 0,0 1-1 0 0,0 0 0 0 0,-1-1 1 0 0,1 1-1 0 0,0 0 0 0 0,-1 0 1 0 0,1-1-1 0 0,0 1 0 0 0,0 0 0 0 0,1 0 1 0 0,27-3 1040 0 0,-26 3-812 0 0,152-1 2819 0 0,56-3-2893 0 0,-126 1-4655 0 0,-65 4 1871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5393 0 0,'-1'4'4545'0'0,"-3"2"-2139"0"0,-1 3-1463 0 0,1 4-495 0 0,1 0 1 0 0,1 0 0 0 0,0 1-1 0 0,0-1 1 0 0,1 1 0 0 0,1-1-1 0 0,2 19 1 0 0,-1-23-295 0 0,1 0 0 0 0,0 1 0 0 0,1-2 0 0 0,0 1-1 0 0,0 0 1 0 0,1 0 0 0 0,0-1 0 0 0,0 0 0 0 0,1 0 0 0 0,0 0 0 0 0,9 10 0 0 0,-12-15-90 0 0,0-1 0 0 0,0 0-1 0 0,0 0 1 0 0,0 0 0 0 0,0 0 0 0 0,1-1 0 0 0,-1 1 0 0 0,1-1 0 0 0,-1 1 0 0 0,1-1 0 0 0,-1 0 0 0 0,1 0 0 0 0,0 0 0 0 0,-1 0 0 0 0,1 0 0 0 0,0-1-1 0 0,0 1 1 0 0,-1-1 0 0 0,1 0 0 0 0,0 0 0 0 0,0 0 0 0 0,0 0 0 0 0,0 0 0 0 0,0-1 0 0 0,-1 1 0 0 0,1-1 0 0 0,0 0 0 0 0,0 0 0 0 0,-1 0 0 0 0,1 0-1 0 0,-1 0 1 0 0,5-3 0 0 0,2-2 44 0 0,0 0-1 0 0,0-1 1 0 0,-1 0-1 0 0,0 0 1 0 0,0-1 0 0 0,-1 0-1 0 0,8-11 1 0 0,-10 12-40 0 0,0 0 0 0 0,-1-1 0 0 0,1 1 0 0 0,-2-1 0 0 0,1 0 0 0 0,2-10 0 0 0,-5 15-31 0 0,0 1 0 0 0,0-1-1 0 0,-1 0 1 0 0,1 0-1 0 0,-1 0 1 0 0,0 0 0 0 0,0 0-1 0 0,0 0 1 0 0,0 0-1 0 0,0 0 1 0 0,0 1-1 0 0,-1-1 1 0 0,0 0 0 0 0,1 0-1 0 0,-1 0 1 0 0,0 0-1 0 0,0 1 1 0 0,-1-1-1 0 0,1 1 1 0 0,0-1 0 0 0,-4-3-1 0 0,5 5-49 0 0,0 1 0 0 0,0 0-1 0 0,0 0 1 0 0,0 0 0 0 0,0 0-1 0 0,-1 0 1 0 0,1 0 0 0 0,0 0 0 0 0,0-1-1 0 0,0 1 1 0 0,0 0 0 0 0,0 0-1 0 0,0 0 1 0 0,0 0 0 0 0,-1 0 0 0 0,1 0-1 0 0,0 0 1 0 0,0 0 0 0 0,0 0-1 0 0,0 0 1 0 0,0 0 0 0 0,-1 0-1 0 0,1 0 1 0 0,0 0 0 0 0,0 0 0 0 0,0 0-1 0 0,0 0 1 0 0,0 0 0 0 0,-1 0-1 0 0,1 0 1 0 0,0 0 0 0 0,0 0 0 0 0,0 0-1 0 0,0 0 1 0 0,0 0 0 0 0,-1 0-1 0 0,1 0 1 0 0,0 0 0 0 0,0 0-1 0 0,0 0 1 0 0,0 0 0 0 0,0 1 0 0 0,0-1-1 0 0,-1 0 1 0 0,-2 9-428 0 0,1 11 97 0 0,2-9 334 0 0,2 0 1 0 0,0 1-1 0 0,0-1 0 0 0,1 0 0 0 0,0 0 0 0 0,1 0 0 0 0,7 15 0 0 0,-2-5-44 0 0,-8-17-53 0 0,0 0 0 0 0,1-1 1 0 0,-1 1-1 0 0,1-1 0 0 0,0 0 0 0 0,0 0 1 0 0,0 1-1 0 0,1-1 0 0 0,-1-1 0 0 0,1 1 1 0 0,-1 0-1 0 0,1-1 0 0 0,0 1 0 0 0,0-1 1 0 0,0 0-1 0 0,0 0 0 0 0,1 0 0 0 0,-1 0 1 0 0,6 2-1 0 0,2-1-2380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3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 13683 0 0,'1'0'24'0'0,"-5"-3"280"0"0,4 2 88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56 3569 0 0,'-20'-22'6323'0'0,"-1"5"-3619"0"0,17 15-2626 0 0,1 0 0 0 0,-1 0-1 0 0,-1 0 1 0 0,1 0 0 0 0,0 1 0 0 0,0 0 0 0 0,-1-1 0 0 0,1 2 0 0 0,0-1-1 0 0,-8 0 1 0 0,5 1-45 0 0,0 0 0 0 0,0 1 0 0 0,0 0-1 0 0,-1 0 1 0 0,1 0 0 0 0,0 1 0 0 0,0 0 0 0 0,1 1-1 0 0,-1-1 1 0 0,0 1 0 0 0,-10 7 0 0 0,12-7-5 0 0,0 1-1 0 0,1-1 1 0 0,0 1 0 0 0,-1-1 0 0 0,1 1 0 0 0,0 0 0 0 0,1 1-1 0 0,-1-1 1 0 0,1 1 0 0 0,0-1 0 0 0,0 1 0 0 0,1 0 0 0 0,-1 0-1 0 0,1 1 1 0 0,-3 7 0 0 0,4-4-23 0 0,-1 0 0 0 0,1 0-1 0 0,1 0 1 0 0,0 1 0 0 0,0-1-1 0 0,1 0 1 0 0,0 0 0 0 0,4 17 0 0 0,0-6-6 0 0,2-1 1 0 0,17 36-1 0 0,-20-46 9 0 0,2 0 0 0 0,-1-1 0 0 0,1 0 0 0 0,0 0 0 0 0,1 0 0 0 0,0 0-1 0 0,0-1 1 0 0,0 0 0 0 0,1-1 0 0 0,0 0 0 0 0,12 7 0 0 0,-15-10 39 0 0,1 0 0 0 0,0 0 0 0 0,0 0 0 0 0,0-1 0 0 0,0 0 0 0 0,1 0 0 0 0,-1-1 0 0 0,1 1 0 0 0,-1-2-1 0 0,1 1 1 0 0,-1-1 0 0 0,1 0 0 0 0,-1 0 0 0 0,1 0 0 0 0,-1-1 0 0 0,1 0 0 0 0,-1-1 0 0 0,9-2 0 0 0,-4 0 27 0 0,-1-1 1 0 0,1 0-1 0 0,-1-1 0 0 0,0 0 0 0 0,-1-1 0 0 0,1 0 0 0 0,-1 0 0 0 0,12-14 1 0 0,-11 9-17 0 0,0 0 0 0 0,0 0 0 0 0,-1-2 0 0 0,-1 1 0 0 0,12-26 0 0 0,-17 31-11 0 0,-1 0 0 0 0,1 0-1 0 0,-1 0 1 0 0,-1 0-1 0 0,2-16 1 0 0,-3-42 243 0 0,0 58-251 0 0,-1 1 0 0 0,0-1 0 0 0,-1 1-1 0 0,-2-10 1 0 0,3 13 1 0 0,-1 1 0 0 0,1-1 0 0 0,-1 0 0 0 0,0 1 0 0 0,0 0 0 0 0,0-1 0 0 0,0 1 0 0 0,0 0-1 0 0,-6-6 1 0 0,8 9-51 0 0,0 0 0 0 0,0 0 0 0 0,0 0 0 0 0,-1 0 0 0 0,1 0 0 0 0,0 0 0 0 0,0 0 0 0 0,0 0 0 0 0,0 0 0 0 0,0 0 0 0 0,0 0 0 0 0,0 0 0 0 0,0 0 0 0 0,-1 0 0 0 0,1 0 0 0 0,0 0 0 0 0,0 0 0 0 0,0 0 0 0 0,0 0 0 0 0,0 0 0 0 0,0 0 0 0 0,0 0 0 0 0,-1 0 0 0 0,1 0 0 0 0,0 0 0 0 0,0 0 0 0 0,0 0-1 0 0,0 0 1 0 0,0 0 0 0 0,0 0 0 0 0,0 0 0 0 0,0 0 0 0 0,-1 0 0 0 0,1 0 0 0 0,0 0 0 0 0,0 1 0 0 0,0-1 0 0 0,0 0 0 0 0,0 0 0 0 0,0 0 0 0 0,0 0 0 0 0,0 0 0 0 0,-3 7-226 0 0,0 8 154 0 0,3 12 121 0 0,1-1 0 0 0,1 1 1 0 0,6 25-1 0 0,-3-22 98 0 0,-1-8-22 0 0,14 79 167 0 0,-15-90-253 0 0,0 0-1 0 0,1 0 0 0 0,0 0 1 0 0,1 0-1 0 0,1-1 0 0 0,9 16 1 0 0,-13-23 5 0 0,9 9 370 0 0,-9-23 984 0 0,-4-3-1349 0 0,0 1 0 0 0,-5-15 1 0 0,-3-17-261 0 0,8 31 100 0 0,-3-27-100 0 0,5 37 214 0 0,0 0 1 0 0,0 1-1 0 0,1-1 1 0 0,-1 0-1 0 0,1 0 1 0 0,0 1-1 0 0,0-1 1 0 0,2-5-1 0 0,-2 8 4 0 0,-1 0 0 0 0,1 0 0 0 0,-1 0 1 0 0,1 1-1 0 0,0-1 0 0 0,-1 0 0 0 0,1 0 0 0 0,0 1 0 0 0,0-1 0 0 0,0 1 1 0 0,0-1-1 0 0,-1 0 0 0 0,1 1 0 0 0,0 0 0 0 0,0-1 0 0 0,0 1 0 0 0,0 0 0 0 0,0-1 1 0 0,0 1-1 0 0,0 0 0 0 0,0 0 0 0 0,0 0 0 0 0,0 0 0 0 0,0 0 0 0 0,0 0 1 0 0,0 0-1 0 0,0 0 0 0 0,0 0 0 0 0,0 0 0 0 0,0 1 0 0 0,0-1 0 0 0,1 1 0 0 0,3 0-1 0 0,-1 1 1 0 0,0-1-1 0 0,0 1 0 0 0,0 0 0 0 0,7 5 0 0 0,-4-1 10 0 0,0 0 0 0 0,0 0-1 0 0,-1 1 1 0 0,0 0 0 0 0,0 0 0 0 0,6 11 0 0 0,-5-7-1 0 0,-1 1 0 0 0,0 0-1 0 0,8 23 1 0 0,6 31-2023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3929 0 0,'1'1'4562'0'0,"6"9"-3190"0"0,-3 0-603 0 0,0 1 0 0 0,0 0 0 0 0,2 17-1 0 0,1 0-15 0 0,-1-4-290 0 0,11 32 21 0 0,-15-50-519 0 0,0-1-1 0 0,0 0 1 0 0,1 0-1 0 0,0-1 1 0 0,0 1-1 0 0,0 0 1 0 0,0-1 0 0 0,5 5-1 0 0,-7-8-177 0 0,0 0 0 0 0,0 0 0 0 0,1 0 0 0 0,-1 0 0 0 0,0 0 0 0 0,1 0 0 0 0,-1-1 1 0 0,1 1-1 0 0,1 0 0 0 0,17-6-8296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27 7994 0 0,'-6'-7'432'0'0,"2"1"-192"0"0,0 1 40 0 0,1 1-56 0 0,1 1 192 0 0,1 1-336 0 0,-1 3-656 0 0,2 2 312 0 0,1 1-168 0 0,2 2 96 0 0,1 3-921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5913 0 0,'-1'0'201'0'0,"0"0"-1"0"0,0 0 1 0 0,0 0-1 0 0,1 0 1 0 0,-1 0-1 0 0,0 1 1 0 0,0-1-1 0 0,0 0 1 0 0,1 0-1 0 0,-1 1 0 0 0,0-1 1 0 0,0 0-1 0 0,1 1 1 0 0,-1-1-1 0 0,0 1 1 0 0,1-1-1 0 0,-1 1 1 0 0,1 0-1 0 0,-1-1 1 0 0,1 1-1 0 0,-2 0 1 0 0,1 1-27 0 0,0 0 0 0 0,0 0 0 0 0,1 0 1 0 0,-1 0-1 0 0,0 0 0 0 0,1 0 1 0 0,-1 0-1 0 0,1 3 0 0 0,-1 2 98 0 0,1 0-1 0 0,0 0 1 0 0,0 0-1 0 0,2 9 1 0 0,0-4-102 0 0,1-1 0 0 0,0 1 1 0 0,0-1-1 0 0,1 0 0 0 0,1 0 1 0 0,0 0-1 0 0,10 16 1 0 0,-13-23-135 0 0,1 0 0 0 0,0 0 0 0 0,0 0 0 0 0,1-1 1 0 0,-1 1-1 0 0,1-1 0 0 0,0 0 0 0 0,0 0 0 0 0,0 0 0 0 0,0-1 1 0 0,0 1-1 0 0,1-1 0 0 0,-1 0 0 0 0,1 0 0 0 0,-1-1 1 0 0,1 0-1 0 0,0 1 0 0 0,-1-1 0 0 0,1-1 0 0 0,0 1 0 0 0,6-1 1 0 0,-7 0 12 0 0,1 0 1 0 0,-1 0 0 0 0,0-1 0 0 0,0 1-1 0 0,0-1 1 0 0,0 0 0 0 0,0-1 0 0 0,0 1-1 0 0,0-1 1 0 0,-1 1 0 0 0,1-1-1 0 0,0 0 1 0 0,-1 0 0 0 0,0-1 0 0 0,1 1-1 0 0,-1-1 1 0 0,0 0 0 0 0,0 0 0 0 0,0 0-1 0 0,-1 0 1 0 0,1 0 0 0 0,-1-1 0 0 0,3-3-1 0 0,-2 1-52 0 0,0 0-1 0 0,0-1 1 0 0,-1 0-1 0 0,0 1 1 0 0,0-1-1 0 0,-1 0 1 0 0,1 0-1 0 0,-2 0 1 0 0,1 0-1 0 0,-1 0 1 0 0,0 0-1 0 0,-1-12 1 0 0,0 12-52 0 0,-1 0 0 0 0,1 0 0 0 0,-4-9 0 0 0,4 14 31 0 0,1 0 0 0 0,-1 1 0 0 0,0-1 0 0 0,1 0 0 0 0,-1 1 0 0 0,0-1 0 0 0,0 1 0 0 0,0-1 0 0 0,-1 1 0 0 0,1 0 0 0 0,0-1 0 0 0,0 1 0 0 0,-1 0 0 0 0,1 0 0 0 0,-1 0 0 0 0,1 0 0 0 0,-1 0 0 0 0,-2-1 0 0 0,4 2 1 0 0,-1 0 0 0 0,1 0 0 0 0,0 0 0 0 0,-1 0 1 0 0,1 0-1 0 0,0 1 0 0 0,-1-1 0 0 0,1 0 0 0 0,0 0 0 0 0,-1 0 1 0 0,1 0-1 0 0,0 1 0 0 0,-1-1 0 0 0,1 0 0 0 0,0 0 0 0 0,0 1 1 0 0,-1-1-1 0 0,1 0 0 0 0,0 0 0 0 0,0 1 0 0 0,0-1 0 0 0,-1 0 1 0 0,1 1-1 0 0,0-1 0 0 0,0 0 0 0 0,0 1 0 0 0,0-1 0 0 0,0 0 1 0 0,0 1-1 0 0,-1-1 0 0 0,1 0 0 0 0,0 1 0 0 0,0-1 0 0 0,0 0 1 0 0,0 1-1 0 0,-1 13-67 0 0,3 8 90 0 0,0-1 1 0 0,10 41-1 0 0,-7-43-45 0 0,-4-12 23 0 0,1 0 1 0 0,0 0 0 0 0,1 0 0 0 0,-1 0-1 0 0,1-1 1 0 0,1 1 0 0 0,5 8 0 0 0,-6-12-313 0 0,-1 0-1 0 0,1 0 1 0 0,0 0 0 0 0,0 0 0 0 0,0 0-1 0 0,4 2 1 0 0,-4-3-454 0 0,0 0 0 0 0,0-1 0 0 0,0 1 0 0 0,0-1 1 0 0,1 0-1 0 0,-1 0 0 0 0,0 0 0 0 0,5 0 0 0 0,3 0 385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3545 0 0,'-11'-3'5724'0'0,"10"3"-5495"0"0,1 1-101 0 0,0-1 1 0 0,-1 1-1 0 0,1-1 0 0 0,0 0 0 0 0,0 1 0 0 0,0-1 0 0 0,-1 1 1 0 0,1-1-1 0 0,0 1 0 0 0,0-1 0 0 0,0 1 0 0 0,0-1 0 0 0,0 1 1 0 0,0-1-1 0 0,0 1 0 0 0,0-1 0 0 0,0 1 0 0 0,0 0 0 0 0,2 6 52 0 0,0 0 0 0 0,3 10 0 0 0,-3-11 302 0 0,24 102 1157 0 0,-13-50-1086 0 0,-12-54-518 0 0,0 0 0 0 0,1 0-1 0 0,-1 0 1 0 0,1 0 0 0 0,0 0-1 0 0,0-1 1 0 0,4 7 601 0 0,-5-23 1099 0 0,-6-13-1671 0 0,-1-35-1 0 0,6 50-99 0 0,0 1-1 0 0,0-1 0 0 0,1 1 1 0 0,1 0-1 0 0,0-1 0 0 0,4-13 1 0 0,-5 22 23 0 0,-1 1 1 0 0,0 0 0 0 0,1-1 0 0 0,-1 1-1 0 0,1 0 1 0 0,-1 0 0 0 0,1-1-1 0 0,0 1 1 0 0,0 0 0 0 0,0 0-1 0 0,-1 0 1 0 0,1 0 0 0 0,0 0 0 0 0,0 0-1 0 0,0 0 1 0 0,1 0 0 0 0,-1 0-1 0 0,0 0 1 0 0,0 1 0 0 0,0-1 0 0 0,1 0-1 0 0,-1 1 1 0 0,0-1 0 0 0,1 1-1 0 0,-1-1 1 0 0,0 1 0 0 0,1 0-1 0 0,-1 0 1 0 0,0-1 0 0 0,1 1 0 0 0,-1 0-1 0 0,1 0 1 0 0,-1 0 0 0 0,1 1-1 0 0,-1-1 1 0 0,0 0 0 0 0,1 0-1 0 0,-1 1 1 0 0,0-1 0 0 0,1 1 0 0 0,-1-1-1 0 0,3 2 1 0 0,0 1 24 0 0,1 0 1 0 0,-1 0-1 0 0,0 0 1 0 0,1 0-1 0 0,-1 0 1 0 0,-1 1-1 0 0,1 0 0 0 0,-1 0 1 0 0,1 0-1 0 0,3 7 1 0 0,37 78 393 0 0,-1-2-4637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26 134 3185 0 0,'1'5'487'0'0,"0"-1"0"0"0,0 1 0 0 0,1-1 0 0 0,0 0 0 0 0,0 0 0 0 0,0 1 0 0 0,1-1 1 0 0,0-1-1 0 0,-1 1 0 0 0,1 0 0 0 0,0-1 0 0 0,1 1 0 0 0,-1-1 0 0 0,1 0 0 0 0,5 4 0 0 0,-4-4-240 0 0,0 0 0 0 0,1-1 0 0 0,-1 0 0 0 0,1 0 0 0 0,0-1 0 0 0,-1 1 0 0 0,1-1 0 0 0,0 0 0 0 0,0-1 0 0 0,0 1 0 0 0,-1-1 0 0 0,1 0 0 0 0,9-2 0 0 0,-10 1-41 0 0,1 1-1 0 0,-1-2 0 0 0,0 1 0 0 0,1 0 0 0 0,-1-1 0 0 0,0 0 0 0 0,0 0 0 0 0,0-1 0 0 0,0 0 0 0 0,-1 1 0 0 0,1-1 0 0 0,-1-1 0 0 0,1 1 0 0 0,5-7 0 0 0,-9 8-99 0 0,1-1 0 0 0,-1 0-1 0 0,1 1 1 0 0,-1-1 0 0 0,0 0 0 0 0,0 0 0 0 0,-1 0 0 0 0,1 0 0 0 0,0 0 0 0 0,-1 0 0 0 0,0 0-1 0 0,0 0 1 0 0,0 0 0 0 0,0-5 0 0 0,-1 1 30 0 0,0 1 0 0 0,0 0 0 0 0,0 0 0 0 0,-1 0 0 0 0,0 0 0 0 0,-3-8 0 0 0,2 9-179 0 0,0 0-1 0 0,-1 0 0 0 0,1 0 0 0 0,-1 0 1 0 0,0 0-1 0 0,0 1 0 0 0,0-1 0 0 0,-1 1 1 0 0,1 0-1 0 0,-1 1 0 0 0,0-1 0 0 0,0 1 1 0 0,-1 0-1 0 0,1 0 0 0 0,-1 1 1 0 0,1-1-1 0 0,-1 1 0 0 0,0 0 0 0 0,0 1 1 0 0,0-1-1 0 0,0 1 0 0 0,0 1 0 0 0,0-1 1 0 0,0 1-1 0 0,0 0 0 0 0,0 0 0 0 0,0 1 1 0 0,0 0-1 0 0,0 0 0 0 0,0 0 1 0 0,0 1-1 0 0,0-1 0 0 0,-8 5 0 0 0,10-4 15 0 0,0 0 0 0 0,1 0 0 0 0,-1 1 0 0 0,1-1-1 0 0,-1 1 1 0 0,1 0 0 0 0,0 0 0 0 0,0 0 0 0 0,0 0 0 0 0,0 1-1 0 0,-2 3 1 0 0,4-4 8 0 0,-1-1 0 0 0,1 1 0 0 0,0 0-1 0 0,0 0 1 0 0,0 0 0 0 0,0 0 0 0 0,1 0-1 0 0,-1 0 1 0 0,1 0 0 0 0,0 0 0 0 0,0 0 0 0 0,0 0-1 0 0,0 0 1 0 0,0 0 0 0 0,1 0 0 0 0,0 5-1 0 0,2 1 2 0 0,0-1 0 0 0,0 1 0 0 0,1-1 0 0 0,0 0 0 0 0,1 0 0 0 0,4 7-1 0 0,-5-9 10 0 0,0-1 0 0 0,0 0 0 0 0,1-1 0 0 0,-1 1 0 0 0,1-1 0 0 0,0 0 0 0 0,0 0 0 0 0,0 0 0 0 0,8 3-1 0 0,-10-5 13 0 0,1-1-1 0 0,0 0 0 0 0,-1 0 0 0 0,1 0 0 0 0,0-1 0 0 0,0 1 0 0 0,0-1 0 0 0,-1 0 0 0 0,1 0 1 0 0,0 0-1 0 0,0-1 0 0 0,0 1 0 0 0,0-1 0 0 0,-1 0 0 0 0,1 0 0 0 0,0 0 0 0 0,-1-1 1 0 0,7-3-1 0 0,-3 2-29 0 0,0-1-1 0 0,0-1 1 0 0,0 1 0 0 0,-1-1 0 0 0,0 0 0 0 0,0-1 0 0 0,0 1 0 0 0,5-8-1 0 0,-8 8-67 0 0,0 0 1 0 0,0 0-1 0 0,0 0 0 0 0,-1-1 0 0 0,0 1 0 0 0,0 0 0 0 0,0-1 0 0 0,-1 0 0 0 0,1 1 0 0 0,-2-1 0 0 0,2-9 0 0 0,-5 56-1712 0 0,1-25 1863 0 0,1 18 0 0 0,4 15-610 0 0,3-1 0 0 0,14 61 1 0 0,-20-105 39 0 0,2-1 0 0 0,-1 1 1 0 0,0 0-1 0 0,1 0 0 0 0,-1-1 0 0 0,5 7 1 0 0,0-2-1428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0 203 6289 0 0,'5'-1'3585'0'0,"15"-2"-1463"0"0,-16 1-1890 0 0,0 0 0 0 0,0 0-1 0 0,0-1 1 0 0,0 1 0 0 0,-1-1 0 0 0,1 0 0 0 0,-1 0-1 0 0,0 0 1 0 0,0 0 0 0 0,0 0 0 0 0,0-1 0 0 0,3-4-1 0 0,2-4 15 0 0,-1-1-1 0 0,9-19 0 0 0,-11 20-162 0 0,6-23 0 0 0,-10 31-74 0 0,0 1 0 0 0,0-1-1 0 0,-1 0 1 0 0,1 0 0 0 0,-1 1 0 0 0,0-1-1 0 0,0 0 1 0 0,0 0 0 0 0,-1 0 0 0 0,-1-6-1 0 0,2 10-31 0 0,0 0-1 0 0,0-1 0 0 0,0 1 1 0 0,0 0-1 0 0,0 0 0 0 0,0-1 0 0 0,0 1 1 0 0,0 0-1 0 0,0 0 0 0 0,0 0 1 0 0,0-1-1 0 0,0 1 0 0 0,0 0 0 0 0,0 0 1 0 0,0 0-1 0 0,-1-1 0 0 0,1 1 1 0 0,0 0-1 0 0,0 0 0 0 0,0 0 0 0 0,0 0 1 0 0,0-1-1 0 0,-1 1 0 0 0,1 0 1 0 0,0 0-1 0 0,0 0 0 0 0,0 0 1 0 0,-1 0-1 0 0,1 0 0 0 0,0 0 0 0 0,0-1 1 0 0,0 1-1 0 0,-1 0 0 0 0,1 0 1 0 0,0 0-1 0 0,0 0 0 0 0,0 0 0 0 0,-1 0 1 0 0,1 0-1 0 0,0 0 0 0 0,0 0 1 0 0,-1 0-1 0 0,1 0 0 0 0,0 0 0 0 0,0 0 1 0 0,0 0-1 0 0,-1 1 0 0 0,1-1 1 0 0,0 0-1 0 0,0 0 0 0 0,0 0 0 0 0,-1 0 1 0 0,1 0-1 0 0,0 0 0 0 0,0 0 1 0 0,0 1-1 0 0,0-1 0 0 0,-1 0 0 0 0,1 0 1 0 0,0 0-1 0 0,0 0 0 0 0,0 1 1 0 0,-7 12-168 0 0,6 0 295 0 0,0 0 0 0 0,1 0 0 0 0,0 0 0 0 0,1 0-1 0 0,0 0 1 0 0,4 14 0 0 0,-1-6 15 0 0,-4-15-34 0 0,2-1 0 0 0,-1 1 0 0 0,1 0-1 0 0,0 0 1 0 0,0-1 0 0 0,0 1 0 0 0,1-1 0 0 0,0 1 0 0 0,3 4 0 0 0,-5-8-46 0 0,1-1-1 0 0,-1 1 1 0 0,0-1 0 0 0,1 1-1 0 0,-1-1 1 0 0,1 0-1 0 0,-1 1 1 0 0,1-1-1 0 0,0 0 1 0 0,-1 0-1 0 0,1 0 1 0 0,0 0-1 0 0,0-1 1 0 0,0 1-1 0 0,0 0 1 0 0,0-1-1 0 0,0 1 1 0 0,0-1 0 0 0,0 0-1 0 0,0 0 1 0 0,0 1-1 0 0,0-1 1 0 0,0-1-1 0 0,0 1 1 0 0,0 0-1 0 0,0 0 1 0 0,0-1-1 0 0,0 1 1 0 0,0-1-1 0 0,2-1 1 0 0,0 0 4 0 0,-1 1-1 0 0,0-1 1 0 0,-1 0 0 0 0,1-1-1 0 0,0 1 1 0 0,-1 0 0 0 0,1-1-1 0 0,-1 0 1 0 0,0 1 0 0 0,1-1 0 0 0,-2 0-1 0 0,1 0 1 0 0,3-6 0 0 0,0-3-66 0 0,0 1 1 0 0,5-21 0 0 0,-7 22 11 0 0,-2 0 0 0 0,1 0 1 0 0,-1 0-1 0 0,-1 0 0 0 0,1 0 1 0 0,-2 0-1 0 0,1 0 0 0 0,-2 0 1 0 0,-2-13-1 0 0,3 21-14 0 0,1 1-111 0 0,-1 33-679 0 0,2-17 994 0 0,7 67 294 0 0,-6-73-468 0 0,-1-1 0 0 0,2 0 1 0 0,-1 0-1 0 0,1 0 1 0 0,0-1-1 0 0,1 1 0 0 0,6 11 1 0 0,-8-17-51 0 0,-1 0-1 0 0,0-1 1 0 0,1 1 0 0 0,-1 0 0 0 0,1-1 0 0 0,0 1-1 0 0,0-1 1 0 0,-1 0 0 0 0,1 0 0 0 0,0 0 0 0 0,0 0 0 0 0,0 0-1 0 0,0 0 1 0 0,0 0 0 0 0,0 0 0 0 0,0-1 0 0 0,1 1-1 0 0,-1-1 1 0 0,0 0 0 0 0,0 1 0 0 0,0-1 0 0 0,4-1-1 0 0,-2 1-613 0 0,-1 0 0 0 0,1-1 0 0 0,0 0 0 0 0,7-2 0 0 0,13-9-6158 0 0,-16 7 6366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4793 0 0,'1'2'277'0'0,"1"0"1"0"0,0-1-1 0 0,0 1 0 0 0,0-1 0 0 0,0 0 1 0 0,0 1-1 0 0,0-1 0 0 0,0 0 0 0 0,0 0 1 0 0,1 0-1 0 0,-1 0 0 0 0,0-1 0 0 0,1 1 1 0 0,-1-1-1 0 0,1 1 0 0 0,2-1 0 0 0,6 0 377 0 0,0 0 0 0 0,15-1 0 0 0,-17 0-106 0 0,-1 0-177 0 0,0 0 0 0 0,0 0 0 0 0,-1-1 0 0 0,1 0-1 0 0,-1 0 1 0 0,1-1 0 0 0,-1 0 0 0 0,11-6 0 0 0,-15 8-219 0 0,0-1 0 0 0,-1 0 1 0 0,0 0-1 0 0,1 0 0 0 0,-1 0 0 0 0,0 0 0 0 0,0 0 1 0 0,0 0-1 0 0,0-1 0 0 0,0 1 0 0 0,0-1 0 0 0,-1 0 1 0 0,1 1-1 0 0,-1-1 0 0 0,0 0 0 0 0,0 0 0 0 0,0 0 0 0 0,0 0 1 0 0,-1 0-1 0 0,1 0 0 0 0,-1 0 0 0 0,1 0 0 0 0,-1 0 1 0 0,-1-5-1 0 0,1 3-152 0 0,-1 0 0 0 0,-1 0 0 0 0,1 0 1 0 0,-1 0-1 0 0,0 1 0 0 0,0-1 0 0 0,0 0 1 0 0,0 1-1 0 0,-1-1 0 0 0,0 1 0 0 0,0 0 1 0 0,0 0-1 0 0,-1 0 0 0 0,1 1 0 0 0,-7-6 1 0 0,7 6-94 0 0,0 1 1 0 0,-1-1 0 0 0,1 1-1 0 0,-1 0 1 0 0,1-1 0 0 0,-1 2 0 0 0,0-1-1 0 0,0 0 1 0 0,0 1 0 0 0,0 0 0 0 0,0 0-1 0 0,0 0 1 0 0,0 0 0 0 0,0 1-1 0 0,-1-1 1 0 0,1 1 0 0 0,0 0 0 0 0,0 1-1 0 0,-6 0 1 0 0,7 0 120 0 0,1-1-1 0 0,-1 1 1 0 0,1 0 0 0 0,-1 0-1 0 0,1 1 1 0 0,-1-1-1 0 0,1 0 1 0 0,0 1 0 0 0,0-1-1 0 0,0 1 1 0 0,0 0 0 0 0,0 0-1 0 0,0 0 1 0 0,-3 4 0 0 0,3-2 71 0 0,0-1 0 0 0,0 1 0 0 0,0 0 0 0 0,1 0 0 0 0,-1 0 0 0 0,1 0 1 0 0,0 0-1 0 0,-1 8 0 0 0,1-3 70 0 0,0 1 0 0 0,1-1 1 0 0,1 1-1 0 0,0 0 0 0 0,0-1 0 0 0,0 1 0 0 0,6 15 1 0 0,-4-17-120 0 0,0 1 0 0 0,1 0 1 0 0,0-1-1 0 0,0 0 1 0 0,1 0-1 0 0,0 0 0 0 0,1-1 1 0 0,11 13-1 0 0,-12-15 2 0 0,-1-1 0 0 0,1 0-1 0 0,0 0 1 0 0,1 0 0 0 0,-1-1 0 0 0,1 0-1 0 0,-1 0 1 0 0,1 0 0 0 0,0-1-1 0 0,0 0 1 0 0,0 0 0 0 0,1-1 0 0 0,9 2-1 0 0,-8-2-158 0 0,1-1-1 0 0,-1 0 1 0 0,0 0 0 0 0,14-4-1 0 0,30-9-4287 0 0,-13 2-1155 0 0,-22 7 5063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10 321 1584 0 0,'0'0'-765'0'0,"-9"1"6589"0"0,12 5-4623 0 0,-1-2-1098 0 0,-1-2-72 0 0,0-1-1 0 0,0 0 1 0 0,-1 1-1 0 0,1-1 0 0 0,0 0 1 0 0,0 0-1 0 0,0 0 1 0 0,1 0-1 0 0,-1 0 0 0 0,0 0 1 0 0,0 0-1 0 0,0 0 1 0 0,1 0-1 0 0,-1 0 0 0 0,3 0 1 0 0,2 2 71 0 0,0-1 0 0 0,0-1 0 0 0,0 1 1 0 0,0-1-1 0 0,0 0 0 0 0,1 0 0 0 0,12-1 0 0 0,-12 1-37 0 0,1 0 0 0 0,-1 0-1 0 0,1 0 1 0 0,-1 1-1 0 0,9 3 1 0 0,-9-2-25 0 0,1-1 0 0 0,0 0 0 0 0,-1 0 0 0 0,1-1 0 0 0,10 1 0 0 0,29-4 171 0 0,-19 1-118 0 0,31 2 0 0 0,123 2 10 0 0,-97-4-48 0 0,0 3 66 0 0,40-1-108 0 0,14 0-51 0 0,11-1 105 0 0,-137-1-61 0 0,186-9-17 0 0,-9 2 191 0 0,-13 0-84 0 0,11-2-90 0 0,-103 6 13 0 0,72-6 2 0 0,-109 4-35 0 0,1 3-1 0 0,58 3 0 0 0,63 2 48 0 0,-38 0-31 0 0,-1-4 76 0 0,-31 0-75 0 0,40-4-24 0 0,140-6 72 0 0,-164 10-51 0 0,19 6 3 0 0,-83-1 2 0 0,65-4 0 0 0,-35-2 4 0 0,21-3 17 0 0,-85 4-23 0 0,14-3-25 0 0,40 1 1 0 0,75-3 27 0 0,34 3 18 0 0,85 10 28 0 0,-41-5-83 0 0,-96-4 77 0 0,55-2-106 0 0,2-1 124 0 0,-25-1-56 0 0,-33 0-36 0 0,110-4 20 0 0,-142 0-7 0 0,-37 4 15 0 0,130-6 28 0 0,-181 13-25 0 0,126-12-6 0 0,55-1 46 0 0,21 8-92 0 0,-52-2 80 0 0,66-1-57 0 0,273-21 85 0 0,-280 15-81 0 0,-28 3 32 0 0,-76 4 18 0 0,-23 4-48 0 0,50-4 22 0 0,8 1 0 0 0,-45 5 14 0 0,69-13 1 0 0,54-1-25 0 0,-171 13 28 0 0,178-10-40 0 0,-54 7-51 0 0,-130 5 78 0 0,129-5 22 0 0,1-1-14 0 0,-136 7 0 0 0,39-1 7 0 0,-39-1-25 0 0,-19 1-8 0 0,41-6 0 0 0,-37 2 20 0 0,35 0-1 0 0,15-2-72 0 0,-60 5 77 0 0,1 0 0 0 0,28 3 0 0 0,-1 0-46 0 0,75-8 26 0 0,-59-7-4267 0 0,-58 12 3244 0 0,1 1-3604 0 0,16 2 4155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7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357 103 4345 0 0,'-11'-19'4179'0'0,"-19"-27"1"0"0,26 42-4118 0 0,1 1-1 0 0,-1 0 1 0 0,1 0-1 0 0,-1 0 1 0 0,0 0 0 0 0,0 0-1 0 0,0 1 1 0 0,-1 0-1 0 0,1 0 1 0 0,-1 0 0 0 0,1 0-1 0 0,-1 1 1 0 0,0 0-1 0 0,1 0 1 0 0,-1 0 0 0 0,0 0-1 0 0,0 1 1 0 0,-7 0 0 0 0,3 0-130 0 0,-1 1 0 0 0,0 0 1 0 0,0 0-1 0 0,1 1 1 0 0,-1 0-1 0 0,1 1 1 0 0,0 0-1 0 0,-12 5 1 0 0,7 0-23 0 0,-1 0 0 0 0,1 0 0 0 0,1 1 0 0 0,0 1 0 0 0,0 0 0 0 0,-13 14 0 0 0,24-21 68 0 0,0-1-1 0 0,0 0 1 0 0,0 1-1 0 0,0-1 1 0 0,1 1-1 0 0,-1 0 1 0 0,1-1-1 0 0,0 1 1 0 0,-1 0 0 0 0,1 0-1 0 0,0 0 1 0 0,1 0-1 0 0,-1 0 1 0 0,1 0-1 0 0,-1 0 1 0 0,1 0-1 0 0,0 6 1 0 0,0-7 2 0 0,1 1 1 0 0,0 0 0 0 0,-1-1-1 0 0,1 1 1 0 0,0-1 0 0 0,0 1-1 0 0,1-1 1 0 0,-1 1 0 0 0,0-1-1 0 0,1 0 1 0 0,-1 1 0 0 0,1-1-1 0 0,0 0 1 0 0,0 0 0 0 0,0 0-1 0 0,0-1 1 0 0,0 1 0 0 0,0 0-1 0 0,0-1 1 0 0,4 2 0 0 0,8 4 38 0 0,1-1 0 0 0,0 0 1 0 0,1-2-1 0 0,-1 1 0 0 0,25 2 1 0 0,-5 0 48 0 0,-2-1-9 0 0,55 16-32 0 0,-78-19 17 0 0,0 1-1 0 0,-1 1 0 0 0,1-1 0 0 0,-1 1 0 0 0,0 1 0 0 0,14 11 0 0 0,-22-17 26 0 0,0 2 1 0 0,1-1-1 0 0,-1 0 1 0 0,0 0-1 0 0,0 0 1 0 0,0 0-1 0 0,0 1 1 0 0,0-1-1 0 0,0 0 1 0 0,0 1-1 0 0,0-1 1 0 0,-1 1-1 0 0,1-1 1 0 0,-1 1-1 0 0,1 0 1 0 0,-1-1-1 0 0,1 1 1 0 0,-1-1-1 0 0,0 1 1 0 0,0 0-1 0 0,0-1 1 0 0,0 1-1 0 0,0 2 1 0 0,-1-1-6 0 0,0 0 1 0 0,0 0 0 0 0,0 0-1 0 0,-1-1 1 0 0,1 1 0 0 0,-1 0-1 0 0,1-1 1 0 0,-1 1 0 0 0,0-1-1 0 0,0 0 1 0 0,0 0 0 0 0,-3 3-1 0 0,-4 2 15 0 0,0 0 0 0 0,-1 0 0 0 0,0-1 0 0 0,0 0 0 0 0,0-1 0 0 0,0 0 0 0 0,-1-1 0 0 0,0 0 0 0 0,-16 3 0 0 0,6-2-165 0 0,0-2 1 0 0,-1 0-1 0 0,1-1 0 0 0,-25-2 1 0 0,42 0-8 0 0,-2 0-270 0 0,0 0 0 0 0,0 0 0 0 0,0-1 0 0 0,0 0 0 0 0,0 0 0 0 0,0 0 0 0 0,-6-3 0 0 0,17-3-2374 0 0,13-2 2438 0 0,1 1 0 0 0,0 0 0 0 0,31-7 0 0 0,6-3 284 0 0,25-9 131 0 0,-38 14 390 0 0,-1-2 1 0 0,71-37-1 0 0,-101 45-264 0 0,0-1-1 0 0,0-1 0 0 0,0 0 0 0 0,-1 0 0 0 0,-1-1 0 0 0,1 0 0 0 0,10-16 0 0 0,-20 25-160 0 0,0-1 0 0 0,0 1 0 0 0,0-1 0 0 0,-1 1 0 0 0,1-1 0 0 0,0 1 0 0 0,-1-1 0 0 0,1 0 0 0 0,-1 1 0 0 0,1-1 0 0 0,-1 0 0 0 0,0 0 0 0 0,0 1 0 0 0,0-1-1 0 0,0 0 1 0 0,0 0 0 0 0,0 1 0 0 0,-1-1 0 0 0,1 0 0 0 0,0 0 0 0 0,-1 1 0 0 0,1-1 0 0 0,-1 0 0 0 0,0 1 0 0 0,0-1 0 0 0,1 1 0 0 0,-1-1 0 0 0,0 1 0 0 0,0-1 0 0 0,0 1 0 0 0,-1 0 0 0 0,1-1 0 0 0,0 1 0 0 0,-2-1 0 0 0,-2-2 76 0 0,1 0-1 0 0,-1 1 1 0 0,0 0-1 0 0,0 0 1 0 0,0 0-1 0 0,0 1 1 0 0,0 0-1 0 0,-1 0 1 0 0,-7-2-1 0 0,8 3-166 0 0,-1 0-1 0 0,1 1 0 0 0,0-1 0 0 0,-1 1 1 0 0,1 1-1 0 0,0-1 0 0 0,-1 1 0 0 0,1-1 1 0 0,0 2-1 0 0,0-1 0 0 0,0 0 0 0 0,-10 5 1 0 0,8-2-81 0 0,-1 1 1 0 0,0-1-1 0 0,1 1 1 0 0,0 1-1 0 0,0-1 0 0 0,1 1 1 0 0,-7 7-1 0 0,9-8 58 0 0,1 0 0 0 0,0-1 0 0 0,0 1 1 0 0,0 0-1 0 0,0 1 0 0 0,1-1 0 0 0,0 0 0 0 0,-3 11 0 0 0,2-2-17 0 0,0 1 1 0 0,-1 19-1 0 0,4-26 51 0 0,1 0 1 0 0,-1 0-1 0 0,1 0 0 0 0,1 0 0 0 0,-1 0 1 0 0,1 0-1 0 0,1-1 0 0 0,-1 1 1 0 0,1-1-1 0 0,1 0 0 0 0,-1 0 1 0 0,8 10-1 0 0,-6-9-8 0 0,1 0-1 0 0,0 0 1 0 0,0-1 0 0 0,1 0-1 0 0,0 0 1 0 0,1 0 0 0 0,-1-1-1 0 0,1 0 1 0 0,16 8 0 0 0,-18-11-45 0 0,0 0 0 0 0,0-1 0 0 0,1 1 1 0 0,-1-1-1 0 0,1-1 0 0 0,0 1 0 0 0,-1-1 0 0 0,1-1 0 0 0,0 1 1 0 0,0-1-1 0 0,-1 0 0 0 0,1 0 0 0 0,0-1 0 0 0,0 0 1 0 0,-1 0-1 0 0,1-1 0 0 0,0 0 0 0 0,-1 0 0 0 0,0-1 0 0 0,7-2 1 0 0,3-5-2222 0 0,-1 0 1 0 0,18-17-1 0 0,-25 21 1548 0 0,13-12 283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5209 0 0,'0'1'6196'0'0,"-1"7"-5558"0"0,9 203 1710 0 0,-7-157-2279 0 0,-1-25-51 0 0,10 207-49 0 0,-10-228 31 0 0,2 1 0 0 0,-1 0 1 0 0,1-1-1 0 0,1 1 0 0 0,0-1 0 0 0,0 0 0 0 0,0 0 0 0 0,9 14 0 0 0,-9-17 16 0 0,1 1-1 0 0,0-1 0 0 0,0-1 0 0 0,0 1 0 0 0,0-1 0 0 0,1 1 0 0 0,0-1 1 0 0,0 0-1 0 0,0-1 0 0 0,0 1 0 0 0,1-1 0 0 0,-1 0 0 0 0,7 2 0 0 0,-4-2 197 0 0,0-1-1 0 0,1 0 1 0 0,-1-1-1 0 0,1 1 1 0 0,10-1 0 0 0,44-2 937 0 0,-32-1-1020 0 0,170 2 257 0 0,38-1-246 0 0,-229 0-229 0 0,70-6 365 0 0,-68 6-639 0 0,0-2 1 0 0,0 0-1 0 0,0 0 0 0 0,16-8 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6353 0 0,'1'-1'106'0'0,"-1"0"0"0"0,0 0 0 0 0,0 1 0 0 0,1-1 0 0 0,-1 0 0 0 0,0 0 0 0 0,1 1 0 0 0,-1-1 0 0 0,1 0 0 0 0,-1 1 0 0 0,1-1 0 0 0,-1 0 0 0 0,1 1 0 0 0,0-1 0 0 0,-1 1 0 0 0,1-1 0 0 0,0 1 0 0 0,-1-1 0 0 0,1 1 0 0 0,0-1 0 0 0,0 1 0 0 0,-1 0 0 0 0,2-1 0 0 0,19-6 1375 0 0,1 2-1049 0 0,0 1 1 0 0,0 1-1 0 0,1 1 0 0 0,-1 1 1 0 0,1 0-1 0 0,0 2 0 0 0,30 5 0 0 0,-12-1-391 0 0,-1-1 0 0 0,1-2 0 0 0,-1-2 0 0 0,55-6-1 0 0,-8-1 51 0 0,-70 6-66 0 0,0 2-1 0 0,0 0 1 0 0,20 4 0 0 0,-37-5-12 0 0,1 0 0 0 0,0 0 0 0 0,-1 1 0 0 0,1-1 0 0 0,-1 0 0 0 0,1 1 0 0 0,0-1 0 0 0,-1 0 0 0 0,1 1 0 0 0,-1-1 0 0 0,1 1 0 0 0,-1-1 0 0 0,1 1 0 0 0,-1-1 0 0 0,0 1 0 0 0,1 0 0 0 0,-1-1 0 0 0,1 1 0 0 0,-1-1 0 0 0,0 1 0 0 0,0 0 0 0 0,1-1 0 0 0,-1 1 0 0 0,0 0 0 0 0,0-1 0 0 0,0 1 0 0 0,0 0 0 0 0,0-1 0 0 0,0 1 0 0 0,0 1 0 0 0,0 3 15 0 0,0 0 1 0 0,0 0-1 0 0,-2 7 0 0 0,0-2-2 0 0,-7 208 1185 0 0,8-155-1039 0 0,2-30-52 0 0,1 0 1 0 0,9 51-1 0 0,-9-73-183 0 0,-1-2-75 0 0,1 0 0 0 0,0 0 1 0 0,0 0-1 0 0,1-1 0 0 0,0 1 0 0 0,5 9 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5497 0 0,'0'0'3046'0'0,"6"14"-1099"0"0,2 9-1589 0 0,-1 0-1 0 0,-1 1 1 0 0,-1 0 0 0 0,3 28-1 0 0,7 36-335 0 0,-13-78-103 0 0,-1-7-15 0 0,-1 1 0 0 0,1-1 0 0 0,0 1 1 0 0,0-1-1 0 0,0 0 0 0 0,0 0 0 0 0,0 1 0 0 0,1-1 0 0 0,0 0 1 0 0,0 0-1 0 0,2 3 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2056 0 0,'0'0'2484'0'0,"3"12"962"0"0,-5 65-1685 0 0,0 35-918 0 0,3-96-1439 0 0,1-1 0 0 0,1 1 0 0 0,8 28 0 0 0,-9-39-1241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3585 0 0,'0'0'4433'0'0,"-2"9"-3670"0"0,-5 165 1710 0 0,7-173-2516 0 0,0 31 94 0 0,0-29-436 0 0,0 0 1 0 0,1 0-1 0 0,-1-1 0 0 0,1 1 0 0 0,0 0 0 0 0,-1-1 0 0 0,1 1 0 0 0,1 0 0 0 0,0 2 1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1016 0 0,'9'19'8523'0'0,"-9"-18"-8500"0"0,0 0-1 0 0,0 1 1 0 0,0-1-1 0 0,0 0 1 0 0,-1 0-1 0 0,1 0 1 0 0,0 0-1 0 0,-1 0 1 0 0,1 0-1 0 0,-1 0 0 0 0,0 0 1 0 0,1 0-1 0 0,-2 1 1 0 0,0 3-24 0 0,-12 26 109 0 0,1 1 0 0 0,-14 57 0 0 0,24-76-319 0 0,-1 1-1577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4841 0 0,'37'2'5191'0'0,"-1"0"-3833"0"0,-12 0-1113 0 0,5 0-288 0 0,-11-6-3639 0 0,-12 3 2133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4169 0 0,'0'0'1790'0'0,"10"6"1409"0"0,-1-4-2759 0 0,0 1 1 0 0,0-1-1 0 0,1 0 0 0 0,-1-1 1 0 0,1 0-1 0 0,12-1 0 0 0,19 2 227 0 0,-11 1-895 0 0,0-2 1 0 0,58-5-1 0 0,-68 2-1054 0 0,-10 1-42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2505 0 0,'0'0'8039'0'0,"12"8"-6452"0"0,57 18 301 0 0,-15-6-1452 0 0,-35-12-407 0 0,1-1-1 0 0,27 5 1 0 0,-8-7-2705 0 0,-32-5 1045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20 3361 0 0,'0'0'4809'0'0,"-3"2"-3554"0"0,1 0-1178 0 0,-1 1 1 0 0,0 0 0 0 0,1-1-1 0 0,0 1 1 0 0,0 0 0 0 0,0 0-1 0 0,0 1 1 0 0,0-1 0 0 0,1 0 0 0 0,-1 1-1 0 0,0 5 1 0 0,2-9-130 0 0,8-11-418 0 0,-4 4 122 0 0,0 0 0 0 0,0 1 0 0 0,1-1-1 0 0,0 1 1 0 0,7-7 0 0 0,-2 6 2103 0 0,-4 9-1578 0 0,5 4-148 0 0,11 2-86 0 0,-15-6 84 0 0,0 0-1 0 0,0 1 1 0 0,0 0-1 0 0,0 1 0 0 0,11 6 1 0 0,-17-8-11 0 0,0-1 0 0 0,0 0 0 0 0,0 0 0 0 0,0 0 0 0 0,0 1 1 0 0,-1-1-1 0 0,1 0 0 0 0,0 1 0 0 0,0-1 0 0 0,-1 1 0 0 0,1-1 0 0 0,-1 1 1 0 0,0-1-1 0 0,1 1 0 0 0,-1-1 0 0 0,0 1 0 0 0,0-1 0 0 0,0 1 0 0 0,0 0 0 0 0,0-1 1 0 0,0 1-1 0 0,0-1 0 0 0,-1 4 0 0 0,-1 3-2 0 0,-1 0 0 0 0,0 0 0 0 0,-5 10 0 0 0,2-5-197 0 0,-2 4-2655 0 0,6-12 1688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7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85 147 5369 0 0,'0'3'296'0'0,"0"-1"0"0"0,1 1-1 0 0,0 0 1 0 0,-1-1 0 0 0,1 1 0 0 0,0-1-1 0 0,1 0 1 0 0,-1 1 0 0 0,0-1-1 0 0,1 0 1 0 0,-1 1 0 0 0,1-1 0 0 0,-1 0-1 0 0,3 2 1 0 0,4 3-213 0 0,-1 0 0 0 0,11 7 0 0 0,-12-9 27 0 0,0-2 0 0 0,1 1 0 0 0,-1-1 0 0 0,1 0-1 0 0,0 0 1 0 0,-1-1 0 0 0,1 0 0 0 0,1 0 0 0 0,-1 0 0 0 0,0-1 0 0 0,0 0-1 0 0,0-1 1 0 0,1 0 0 0 0,-1 0 0 0 0,8-1 0 0 0,-12 0-8 0 0,1 0 0 0 0,-1 0 0 0 0,1 0 0 0 0,-1 0 0 0 0,0 0 0 0 0,1-1 0 0 0,-1 0 0 0 0,0 0 0 0 0,0 0 0 0 0,0 0 0 0 0,0 0 0 0 0,0 0 0 0 0,-1-1 0 0 0,1 1 0 0 0,-1-1 0 0 0,1 0 0 0 0,-1 0 0 0 0,0 0 0 0 0,0 0 0 0 0,-1 0 0 0 0,3-4 0 0 0,-3 3 12 0 0,1 0 0 0 0,-1 0-1 0 0,1 0 1 0 0,-1 0 0 0 0,0-1 0 0 0,-1 1 0 0 0,1 0 0 0 0,-1-1-1 0 0,0 1 1 0 0,0 0 0 0 0,0-1 0 0 0,-1 1 0 0 0,1 0-1 0 0,-1-1 1 0 0,0 1 0 0 0,0 0 0 0 0,-3-5 0 0 0,1 2-54 0 0,-1 0 0 0 0,0 0 1 0 0,0 0-1 0 0,-1 0 0 0 0,0 1 0 0 0,0 0 1 0 0,-1 0-1 0 0,0 0 0 0 0,0 1 0 0 0,0 0 1 0 0,0 0-1 0 0,-1 0 0 0 0,0 1 1 0 0,0 0-1 0 0,0 0 0 0 0,-1 1 0 0 0,1 0 1 0 0,-1 0-1 0 0,1 1 0 0 0,-17-3 0 0 0,16 3-179 0 0,-1 1 0 0 0,1 0 0 0 0,-1 0-1 0 0,1 1 1 0 0,0 0 0 0 0,-1 1 0 0 0,-13 2 0 0 0,18-2 51 0 0,0 0 0 0 0,-1 1 0 0 0,1 0 0 0 0,0-1 0 0 0,0 1 0 0 0,0 1 0 0 0,0-1 0 0 0,0 1 0 0 0,0-1 0 0 0,1 1 0 0 0,-1 0 0 0 0,1 0 0 0 0,0 1 0 0 0,0-1 0 0 0,-4 7 0 0 0,2-3 4 0 0,1-1 0 0 0,1 1 0 0 0,-1 0 0 0 0,1 0 0 0 0,1 0 0 0 0,-1 1 1 0 0,-1 9-1 0 0,3-11 29 0 0,0 0 0 0 0,1 0 0 0 0,-1 0 1 0 0,1-1-1 0 0,1 1 0 0 0,-1 0 0 0 0,1 0 0 0 0,0-1 1 0 0,1 1-1 0 0,2 8 0 0 0,-1-6 31 0 0,1 0 0 0 0,-1 0 0 0 0,2 0 1 0 0,-1-1-1 0 0,1 1 0 0 0,0-1 0 0 0,0 0 0 0 0,1-1 0 0 0,0 1 0 0 0,0-1 0 0 0,11 8 0 0 0,-12-11 22 0 0,0 1-1 0 0,1-1 1 0 0,-1 0-1 0 0,1-1 1 0 0,0 1-1 0 0,0-1 0 0 0,0 0 1 0 0,0-1-1 0 0,1 1 1 0 0,-1-1-1 0 0,0 0 0 0 0,0-1 1 0 0,1 0-1 0 0,-1 0 1 0 0,1 0-1 0 0,8-2 0 0 0,-7 0 16 0 0,-1 0-1 0 0,0 0 0 0 0,0-1 0 0 0,0 1 0 0 0,0-2 0 0 0,0 1 0 0 0,0-1 0 0 0,-1 0 0 0 0,0 0 0 0 0,10-10 0 0 0,-8 7 17 0 0,-1 0 0 0 0,0-1 0 0 0,-1 0 0 0 0,1 0 0 0 0,-1-1 0 0 0,-1 1 0 0 0,7-14 0 0 0,-9 14 25 0 0,0 1 1 0 0,-1 0 0 0 0,0-1 0 0 0,0 0-1 0 0,0 1 1 0 0,0-15 0 0 0,-1 19-54 0 0,-1 1 0 0 0,0-1-1 0 0,0 0 1 0 0,-1 0 0 0 0,1 1 0 0 0,-1-1 0 0 0,1 0 0 0 0,-1 1 0 0 0,0-1 0 0 0,0 0 0 0 0,0 1 0 0 0,0-1 0 0 0,0 1 0 0 0,-1 0 0 0 0,1-1-1 0 0,-1 1 1 0 0,1 0 0 0 0,-1 0 0 0 0,0 0 0 0 0,0 0 0 0 0,0 0 0 0 0,-4-3 0 0 0,6 5-24 0 0,-1 0 1 0 0,1 0-1 0 0,-1-1 0 0 0,1 1 1 0 0,-1 0-1 0 0,1-1 1 0 0,0 1-1 0 0,-1 0 0 0 0,1 0 1 0 0,-1 0-1 0 0,1 0 1 0 0,-1 0-1 0 0,1-1 1 0 0,-1 1-1 0 0,1 0 0 0 0,-1 0 1 0 0,1 0-1 0 0,-1 0 1 0 0,1 0-1 0 0,-1 1 0 0 0,1-1 1 0 0,-1 0-1 0 0,1 0 1 0 0,-1 0-1 0 0,1 0 0 0 0,-1 1 1 0 0,0-1-9 0 0,0 1 1 0 0,1 0 0 0 0,-1-1 0 0 0,1 1-1 0 0,0-1 1 0 0,-1 1 0 0 0,1 0-1 0 0,-1 0 1 0 0,1-1 0 0 0,0 1-1 0 0,0 0 1 0 0,-1 0 0 0 0,1-1-1 0 0,0 3 1 0 0,-1 1-28 0 0,1 0 0 0 0,0 0 0 0 0,0 0 0 0 0,0 0 0 0 0,2 5-1 0 0,-1-3 46 0 0,1 1-1 0 0,0-1 1 0 0,1 0-1 0 0,-1 0 1 0 0,1-1 0 0 0,0 1-1 0 0,5 5 1 0 0,-1-1-37 0 0,1 0 1 0 0,15 15-1 0 0,-20-23-32 0 0,-1 1 0 0 0,1-1-1 0 0,-1 0 1 0 0,1 0 0 0 0,0-1 0 0 0,0 1-1 0 0,0 0 1 0 0,0-1 0 0 0,0 0-1 0 0,0 0 1 0 0,0 0 0 0 0,0 0-1 0 0,0 0 1 0 0,1 0 0 0 0,5-1 0 0 0,-5 0-425 0 0,-1 0 1 0 0,0 0 0 0 0,0-1 0 0 0,0 0-1 0 0,0 0 1 0 0,1 0 0 0 0,-1 0 0 0 0,0 0-1 0 0,-1 0 1 0 0,6-3 0 0 0,2-3-3103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2505 0 0,'3'64'10077'0'0,"9"33"-7492"0"0,1 14-1875 0 0,-12-91-484 0 0,1 18 119 0 0,2-1-1 0 0,14 63 1 0 0,-17-97-395 0 0,0-1-1 0 0,-1 0 1 0 0,1 1-1 0 0,0-1 1 0 0,0 0-1 0 0,2 3 1 0 0,4-45-9286 0 0,-7 24 7361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5521 0 0,'19'2'6587'0'0,"8"8"-4576"0"0,4 1-1103 0 0,3-5-434 0 0,0-2 0 0 0,1-1 0 0 0,61-4-1 0 0,-25-6-695 0 0,-17 1-1673 0 0,-37 5-1002 0 0,20 1-1 0 0,-20 2 811 0 0,-1 3 1677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 6537 0 0,'0'0'1153'0'0,"-4"-3"-1233"0"0,3 2 88 0 0,10 3-3937 0 0,-1 3 3945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5665 0 0,'-5'9'6707'0'0,"5"-8"-6468"0"0,1 15 685 0 0,0-8-337 0 0,-1 9-395 0 0,2 0 0 0 0,0 0 0 0 0,7 28 0 0 0,-1-23-90 0 0,-7-20-236 0 0,-1-1 1 0 0,1 0 0 0 0,0 1-1 0 0,0-1 1 0 0,0 0 0 0 0,0 1 0 0 0,0-1-1 0 0,0 0 1 0 0,0 0 0 0 0,0 0-1 0 0,1 0 1 0 0,2 1 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23 10002 0 0,'-4'-5'772'0'0,"3"4"-558"0"0,0 0 0 0 0,0 0 1 0 0,0 0-1 0 0,0 0 0 0 0,0-1 0 0 0,0 1 0 0 0,1 0 0 0 0,-1-1 1 0 0,0 1-1 0 0,1 0 0 0 0,-1-3 0 0 0,2 4-716 0 0,1 0-1 0 0,-1 1 0 0 0,1-1 1 0 0,0 1-1 0 0,-1-1 1 0 0,1 1-1 0 0,-1-1 1 0 0,2 2-1 0 0,-2-1 291 0 0,6 2-67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10130 0 0,'-1'-3'2192'0'0,"1"2"-2131"0"0,10 0 43 0 0,1 0 0 0 0,-1 0 0 0 0,0 1 0 0 0,16 1 0 0 0,-21 0-104 0 0,0 0 0 0 0,0 0-1 0 0,0 0 1 0 0,0 0 0 0 0,0 1 0 0 0,-1 0-1 0 0,1 0 1 0 0,0 0 0 0 0,-1 1-1 0 0,8 5 1 0 0,-11-8 5 0 0,0 1 1 0 0,0 0-1 0 0,0 0 0 0 0,-1 0 1 0 0,1-1-1 0 0,-1 1 0 0 0,1 0 1 0 0,0 0-1 0 0,-1 0 0 0 0,0 0 1 0 0,1 0-1 0 0,-1 0 0 0 0,1 0 1 0 0,-1 0-1 0 0,0 0 0 0 0,0 0 1 0 0,0 1-1 0 0,0-1 0 0 0,0 0 1 0 0,0 0-1 0 0,0 0 0 0 0,0 0 1 0 0,0 0-1 0 0,0 0 0 0 0,0 0 1 0 0,-1 0-1 0 0,1 0 0 0 0,0 0 1 0 0,-1 0-1 0 0,1 0 0 0 0,-2 1 1 0 0,-1 4-14 0 0,0 0 0 0 0,-1-1 1 0 0,0 1-1 0 0,-5 4 0 0 0,2-2-20 0 0,-10 13 107 0 0,2 1-1 0 0,0 0 1 0 0,-18 37 0 0 0,32-58-77 0 0,1 0 0 0 0,-1 0-1 0 0,0 1 1 0 0,1-1 0 0 0,-1 0 0 0 0,1 0 0 0 0,0 1 0 0 0,-1-1-1 0 0,1 0 1 0 0,0 1 0 0 0,0-1 0 0 0,0 0 0 0 0,0 1 0 0 0,0-1-1 0 0,0 0 1 0 0,0 1 0 0 0,0-1 0 0 0,1 0 0 0 0,-1 1 0 0 0,0-1-1 0 0,1 0 1 0 0,-1 0 0 0 0,1 1 0 0 0,0-1 0 0 0,-1 0 0 0 0,2 2 0 0 0,0-2 12 0 0,0 1 0 0 0,-1-1 0 0 0,1 0 0 0 0,0 0 0 0 0,0 0 0 0 0,0 0 0 0 0,-1 0 0 0 0,1-1 0 0 0,0 1 0 0 0,0 0 0 0 0,1-1 0 0 0,-1 0 0 0 0,0 1 0 0 0,0-1 0 0 0,0 0 0 0 0,3 0 0 0 0,2 0 6 0 0,1-1 0 0 0,0 1 0 0 0,-1-2 1 0 0,1 1-1 0 0,-1-1 0 0 0,1 0 0 0 0,-1 0 0 0 0,0-1 1 0 0,0 0-1 0 0,0 0 0 0 0,0-1 0 0 0,-1 0 0 0 0,8-5 1 0 0,-14 8-37 0 0,1 1 0 0 0,-1-1 0 0 0,1 1 0 0 0,-1-1 1 0 0,1 0-1 0 0,-1 1 0 0 0,1-1 0 0 0,-1 0 0 0 0,0 1 0 0 0,1-1 1 0 0,-1 0-1 0 0,0 1 0 0 0,1-1 0 0 0,-1 0 0 0 0,0 0 0 0 0,0 1 1 0 0,0-1-1 0 0,0 0 0 0 0,0 0 0 0 0,0 0 0 0 0,0 1 0 0 0,0-3 1 0 0,0 2-24 0 0,-1-1 1 0 0,0 1-1 0 0,1-1 1 0 0,-1 1-1 0 0,0-1 1 0 0,0 1-1 0 0,0-1 1 0 0,0 1-1 0 0,0 0 1 0 0,-1-2-1 0 0,-3-2-81 0 0,1 1-1 0 0,-1 0 1 0 0,0 0-1 0 0,-9-5 1 0 0,2 3 211 0 0,0 0 0 0 0,-1 1 0 0 0,1 0 1 0 0,-1 1-1 0 0,-25-5 0 0 0,32 10-109 0 0,6 1-256 0 0,7 4 60 0 0,-3-5 69 0 0,-1 0-1 0 0,0-1 1 0 0,0 1-1 0 0,1-1 1 0 0,-1 0-1 0 0,0 0 1 0 0,0 0-1 0 0,1 0 1 0 0,5-1-1 0 0,29-10-3594 0 0,-26 7 1307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2665 0 0,'-7'0'5563'0'0,"6"1"-5417"0"0,-1 10 2540 0 0,5 14-571 0 0,5 36-1229 0 0,-2-14-801 0 0,-1-9-17 0 0,-4-26-314 0 0,0 0 0 0 0,1 0 0 0 0,0 0 0 0 0,6 14 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31 7946 0 0,'-12'-10'4457'0'0,"6"5"-4321"0"0,2 0 88 0 0,0 1-64 0 0,1 1 72 0 0,1 1-128 0 0,1 0-144 0 0,5 8-1809 0 0,1-1 585 0 0,7 5-2681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7858 0 0,'6'5'284'0'0,"0"0"-1"0"0,1 0 1 0 0,-1 0 0 0 0,1-1 0 0 0,0 0 0 0 0,0-1 0 0 0,1 0 0 0 0,-1 0 0 0 0,1 0 0 0 0,-1-1 0 0 0,14 3-1 0 0,-10-4-90 0 0,0 1-1 0 0,0-2 1 0 0,0 1-1 0 0,0-1 1 0 0,0-1-1 0 0,-1 0 1 0 0,22-5-1 0 0,-27 5 82 0 0,0-1 1 0 0,0 0-1 0 0,0 0 0 0 0,0 0 0 0 0,-1 0 1 0 0,1-1-1 0 0,7-5 0 0 0,-10 6-51 0 0,-1 1 0 0 0,1-1 0 0 0,-1 1-1 0 0,1-1 1 0 0,-1 0 0 0 0,1 0 0 0 0,-1 0 0 0 0,0 0 0 0 0,0 0-1 0 0,0 0 1 0 0,0 0 0 0 0,0 0 0 0 0,-1 0 0 0 0,1 0 0 0 0,-1 0-1 0 0,1-1 1 0 0,-1 1 0 0 0,0 0 0 0 0,0 0 0 0 0,0-4 0 0 0,-1 0 55 0 0,1 1 0 0 0,-2-1 0 0 0,1 0 1 0 0,-1 1-1 0 0,0-1 0 0 0,0 1 1 0 0,0-1-1 0 0,-1 1 0 0 0,0 0 1 0 0,0 0-1 0 0,-5-6 0 0 0,4 6-291 0 0,0 0 0 0 0,0 0 0 0 0,0 1-1 0 0,-1-1 1 0 0,0 1 0 0 0,0 0 0 0 0,0 1 0 0 0,-1-1-1 0 0,1 1 1 0 0,-1 0 0 0 0,0 0 0 0 0,0 1 0 0 0,0 0-1 0 0,0 0 1 0 0,0 0 0 0 0,-9-1 0 0 0,9 3-261 0 0,0 0 0 0 0,0 0 0 0 0,-1 0 0 0 0,1 1 0 0 0,0 0 0 0 0,0 0 1 0 0,1 0-1 0 0,-1 1 0 0 0,0 0 0 0 0,0 0 0 0 0,-5 4 0 0 0,8-5-303 0 0,-1 1-1 0 0,1 1 1 0 0,-1-1-1 0 0,1 1 1 0 0,0-1 0 0 0,0 1-1 0 0,0 0 1 0 0,0 0-1 0 0,0 0 1 0 0,1 0 0 0 0,0 1-1 0 0,-1-1 1 0 0,1 1-1 0 0,0-1 1 0 0,1 1-1 0 0,-1 0 1 0 0,-1 4 0 0 0,1 6 146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2977 0 0,'0'0'1372'0'0,"4"1"-837"0"0,53 8 343 0 0,0-2 1 0 0,102-1 0 0 0,121-22-363 0 0,-253 14-330 0 0,73-8 57 0 0,69-3-105 0 0,118-12-22 0 0,-56 1-49 0 0,221-10 212 0 0,-277 25 127 0 0,-84 5-287 0 0,19-1 75 0 0,293-26-100 0 0,-125 4-45 0 0,-107 13 89 0 0,12-8 79 0 0,-100 12-181 0 0,106-9 62 0 0,-78 8-157 0 0,-47 4 15 0 0,4-2 65 0 0,28-2 46 0 0,206-18-104 0 0,-110 10 62 0 0,256-25 3 0 0,-309 30-54 0 0,13 0-11 0 0,17-1 80 0 0,50-2-59 0 0,143-5 56 0 0,-215 17-67 0 0,-12 1 23 0 0,88-3-14 0 0,-112 6 71 0 0,5-5-77 0 0,-35 0 20 0 0,-46 5 16 0 0,81-4 45 0 0,-82 5-57 0 0,342-4-30 0 0,-318 1 45 0 0,43-1-5 0 0,-4 9-35 0 0,102 3 9 0 0,-64-6 32 0 0,60-1 2 0 0,-96 0-26 0 0,18-1-6 0 0,87 7-44 0 0,-80-5 86 0 0,-42-1 7 0 0,12 0-20 0 0,52 3 1 0 0,398 9-66 0 0,-464-10 52 0 0,15 0 68 0 0,68 0-86 0 0,-139-3 6 0 0,0-1 1 0 0,25-5-1 0 0,-18 4 12 0 0,0 0 1 0 0,39 4-1 0 0,4 0 19 0 0,20-8 19 0 0,43-4-37 0 0,6-1 11 0 0,-34 14-106 0 0,-96-4-28 0 0,-1 0-1 0 0,1-1 1 0 0,23-7 0 0 0,-7 2-550 0 0,8 1-2922 0 0,-20 7 2138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8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58 3793 0 0,'-2'-14'6395'0'0,"1"9"-5329"0"0,0 3-822 0 0,0 0 1 0 0,0 0-1 0 0,0 1 0 0 0,0-1 1 0 0,0 0-1 0 0,-1 1 1 0 0,1-1-1 0 0,-1 1 0 0 0,1-1 1 0 0,-1 1-1 0 0,1 0 1 0 0,-4-2-1 0 0,0 0-45 0 0,0 1-1 0 0,0 0 1 0 0,1 0-1 0 0,-2 0 1 0 0,1 1-1 0 0,0-1 1 0 0,0 1-1 0 0,0 1 1 0 0,-1-1 0 0 0,1 1-1 0 0,0 0 1 0 0,-1 0-1 0 0,1 0 1 0 0,0 1-1 0 0,-1 0 1 0 0,1 0-1 0 0,-9 3 1 0 0,6-2-230 0 0,1 1 0 0 0,-1 0 0 0 0,1 1 0 0 0,0 0 1 0 0,0 0-1 0 0,0 0 0 0 0,1 1 0 0 0,0 0 0 0 0,-1 0 0 0 0,2 1 0 0 0,-8 7 0 0 0,10-10 26 0 0,1 1-1 0 0,-1 0 1 0 0,1 0-1 0 0,0-1 1 0 0,0 1-1 0 0,0 0 1 0 0,1 1-1 0 0,-1-1 1 0 0,1 0-1 0 0,0 0 1 0 0,0 1-1 0 0,1-1 1 0 0,-1 0-1 0 0,1 8 1 0 0,0-5-17 0 0,1-1 1 0 0,0 0-1 0 0,0 0 1 0 0,1 0-1 0 0,0 0 1 0 0,0 0-1 0 0,0-1 1 0 0,1 1-1 0 0,5 9 1 0 0,-2-7-14 0 0,0 1 1 0 0,1-1-1 0 0,-1 0 1 0 0,2-1-1 0 0,-1 0 0 0 0,1 0 1 0 0,0 0-1 0 0,0-1 1 0 0,1 0-1 0 0,0-1 1 0 0,0 0-1 0 0,14 6 1 0 0,-17-10-231 0 0,1 1 0 0 0,-1-1 0 0 0,1 0 1 0 0,0 0-1 0 0,-1 0 0 0 0,1-1 1 0 0,0 0-1 0 0,0-1 0 0 0,-1 0 0 0 0,1 0 1 0 0,0 0-1 0 0,-1 0 0 0 0,1-1 0 0 0,-1 0 1 0 0,11-6-1 0 0,0 0-1345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5953 0 0,'0'0'5651'0'0,"0"0"-5625"0"0,0 0 1 0 0,0 1-1 0 0,0-1 0 0 0,-1 0 1 0 0,1 0-1 0 0,0 0 1 0 0,0 0-1 0 0,0 1 1 0 0,0-1-1 0 0,0 0 0 0 0,-1 0 1 0 0,1 0-1 0 0,0 1 1 0 0,0-1-1 0 0,0 0 0 0 0,0 0 1 0 0,0 1-1 0 0,0-1 1 0 0,0 0-1 0 0,0 0 1 0 0,0 0-1 0 0,0 1 0 0 0,0-1 1 0 0,0 0-1 0 0,0 1 1 0 0,5 34 175 0 0,-2 0 1 0 0,-2 1 0 0 0,-1-1-1 0 0,-5 39 1 0 0,-8 20-189 0 0,-1 23-5 0 0,12-83 4 0 0,0-4-11 0 0,1 36 0 0 0,2-64 14 0 0,-1 0-1 0 0,1 0 0 0 0,-1 1 1 0 0,1-1-1 0 0,0 0 0 0 0,0 0 1 0 0,0 0-1 0 0,0 0 0 0 0,0 0 1 0 0,0 0-1 0 0,1 0 1 0 0,-1 0-1 0 0,1 0 0 0 0,-1-1 1 0 0,1 1-1 0 0,0-1 0 0 0,-1 1 1 0 0,1-1-1 0 0,4 3 0 0 0,1 0 118 0 0,0-1 0 0 0,0 0 0 0 0,1 0 0 0 0,12 4 0 0 0,-2-3-3 0 0,0-1-1 0 0,0-1 1 0 0,37 1-1 0 0,55-10 882 0 0,204-34 445 0 0,-250 28-1474 0 0,-33 6 8 0 0,1 1-1 0 0,35-1 1 0 0,-41 4-3276 0 0,1-14-8287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94 8626 0 0,'0'-2'107'0'0,"-1"1"1"0"0,1 0-1 0 0,0 0 1 0 0,-1-1-1 0 0,1 1 0 0 0,0 0 1 0 0,0 0-1 0 0,0-1 1 0 0,0 1-1 0 0,0 0 0 0 0,0 0 1 0 0,1-1-1 0 0,-1 1 1 0 0,0 0-1 0 0,0 0 0 0 0,1-1 1 0 0,-1 1-1 0 0,1 0 1 0 0,0 0-1 0 0,-1 0 1 0 0,1 0-1 0 0,0 0 0 0 0,-1 0 1 0 0,1 0-1 0 0,0 0 1 0 0,0 0-1 0 0,0 0 0 0 0,2-1 1 0 0,2-2 100 0 0,0 1 1 0 0,1 0-1 0 0,-1 1 0 0 0,12-5 1 0 0,-3 2 67 0 0,3-2-74 0 0,1 1 0 0 0,0 1 0 0 0,0 1 1 0 0,0 0-1 0 0,28-1 0 0 0,95 3 247 0 0,-122 2-386 0 0,173-2 114 0 0,-189 2-157 0 0,-1 0 1 0 0,0 0-1 0 0,0 0 1 0 0,1 1 0 0 0,-1-1-1 0 0,0 0 1 0 0,0 1-1 0 0,0 0 1 0 0,0-1 0 0 0,0 1-1 0 0,0 0 1 0 0,0 0 0 0 0,0 0-1 0 0,0 1 1 0 0,0-1-1 0 0,0 0 1 0 0,0 1 0 0 0,2 2-1 0 0,-2-1 45 0 0,0 0 0 0 0,0 0 0 0 0,-1 0 0 0 0,1 0 0 0 0,-1 0-1 0 0,0 0 1 0 0,0 0 0 0 0,0 1 0 0 0,0-1 0 0 0,0 0 0 0 0,-1 1 0 0 0,0 3-1 0 0,15 201 534 0 0,-14-59-357 0 0,-2-84-514 0 0,1-59-62 0 0,0 10-395 0 0,-2-6-2993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9234 0 0,'3'2'657'0'0,"0"1"0"0"0,0-1 0 0 0,1 0 0 0 0,-1-1 0 0 0,1 1 1 0 0,6 2-1 0 0,0-1-384 0 0,1-1 1 0 0,0 0-1 0 0,-1 0 1 0 0,1-1-1 0 0,0 0 1 0 0,0-1-1 0 0,17-2 1 0 0,-6-1-243 0 0,0-1 0 0 0,35-12 0 0 0,-32 11-32 0 0,5-3-847 0 0,-14 1-4138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5:50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3377 0 0,'-8'7'5631'0'0,"7"-4"-5162"0"0,-2 12 2187 0 0,5 17-1549 0 0,-1-21-136 0 0,0 9-676 0 0,9 91 630 0 0,-7-85-1378 0 0,2 1-1 0 0,8 27 0 0 0,-4-30-2015 0 0,-4-13-330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8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83 4281 0 0,'-4'-7'1140'0'0,"-1"0"1"0"0,1 1-1 0 0,-1-1 1 0 0,-1 1-1 0 0,1 0 1 0 0,-1 0-1 0 0,0 0 1 0 0,-13-8-1 0 0,15 11-1050 0 0,1 1 0 0 0,-1 0 0 0 0,-1 0 0 0 0,1 1 1 0 0,0-1-1 0 0,0 1 0 0 0,0-1 0 0 0,-1 2 0 0 0,1-1 0 0 0,-1 0 0 0 0,1 1 0 0 0,-1 0 0 0 0,1 0 0 0 0,-1 0 0 0 0,1 0 0 0 0,-1 1 0 0 0,-7 1 0 0 0,3 1-68 0 0,0 1 0 0 0,0-1 1 0 0,0 1-1 0 0,1 1 0 0 0,-1 0 0 0 0,1 0 0 0 0,0 0 0 0 0,1 1 0 0 0,-1 0 0 0 0,1 1 1 0 0,0 0-1 0 0,1 0 0 0 0,0 0 0 0 0,-10 16 0 0 0,6-7 48 0 0,1 1-1 0 0,1 0 1 0 0,1 0-1 0 0,0 0 1 0 0,1 1-1 0 0,-5 32 1 0 0,8-34-51 0 0,1 1 1 0 0,1-1-1 0 0,1 1 0 0 0,0 0 0 0 0,1 0 1 0 0,5 25-1 0 0,-1-21-39 0 0,0 1-1 0 0,2-1 1 0 0,0-1 0 0 0,15 31-1 0 0,-17-42 37 0 0,-1-1 0 0 0,2 0 0 0 0,-1 1 0 0 0,1-2 0 0 0,1 1 0 0 0,-1-1 0 0 0,1 0-1 0 0,11 9 1 0 0,-12-12 0 0 0,1 0 0 0 0,-1 0 0 0 0,1 0-1 0 0,0-1 1 0 0,0 0 0 0 0,0 0 0 0 0,0-1-1 0 0,0 0 1 0 0,0 0 0 0 0,1-1 0 0 0,11 2-1 0 0,-9-3 64 0 0,0 0-1 0 0,0 0 0 0 0,-1-1 1 0 0,18-4-1 0 0,-22 4-62 0 0,0 0 1 0 0,-1-1 0 0 0,1 1-1 0 0,-1-1 1 0 0,1 0 0 0 0,-1-1-1 0 0,0 1 1 0 0,0-1-1 0 0,0 0 1 0 0,0 0 0 0 0,5-5-1 0 0,-6 4 102 0 0,0 12-194 0 0,0-5 66 0 0,0 0 1 0 0,1 0 0 0 0,-1 0-1 0 0,1 0 1 0 0,-1 0 0 0 0,1-1 0 0 0,0 1-1 0 0,0-1 1 0 0,0 0 0 0 0,0 0 0 0 0,0-1-1 0 0,1 1 1 0 0,-1-1 0 0 0,0 0-1 0 0,1 0 1 0 0,-1 0 0 0 0,1-1 0 0 0,-1 0-1 0 0,1 1 1 0 0,6-2 0 0 0,-5 0 33 0 0,1 1 1 0 0,-1-2-1 0 0,1 1 0 0 0,-1-1 1 0 0,1 0-1 0 0,-1 0 1 0 0,0 0-1 0 0,0-1 0 0 0,0 0 1 0 0,0-1-1 0 0,-1 1 1 0 0,1-1-1 0 0,-1 0 0 0 0,0 0 1 0 0,0-1-1 0 0,6-7 0 0 0,-7 8 16 0 0,-2 0-1 0 0,1 0 0 0 0,0 0 1 0 0,-1 0-1 0 0,0-1 0 0 0,0 1 1 0 0,0-1-1 0 0,0 0 0 0 0,-1 1 1 0 0,0-1-1 0 0,0 0 0 0 0,0 0 1 0 0,-1 0-1 0 0,1 0 0 0 0,-1 0 1 0 0,-1 0-1 0 0,1 0 0 0 0,0 1 1 0 0,-1-1-1 0 0,0 0 0 0 0,0 0 0 0 0,-4-8 1 0 0,2 5 39 0 0,-1 0 0 0 0,0 0 1 0 0,-1 0-1 0 0,0 1 0 0 0,0-1 0 0 0,0 1 1 0 0,-1 0-1 0 0,0 1 0 0 0,0-1 0 0 0,-1 1 1 0 0,0 1-1 0 0,0-1 0 0 0,-13-7 0 0 0,14 10-121 0 0,-1 0 0 0 0,1 0 0 0 0,0 0 0 0 0,-1 1-1 0 0,0 0 1 0 0,1 0 0 0 0,-1 0 0 0 0,0 1 0 0 0,0 0-1 0 0,0 1 1 0 0,0 0 0 0 0,0 0 0 0 0,0 0 0 0 0,0 1 0 0 0,0 0-1 0 0,0 0 1 0 0,1 0 0 0 0,-8 3 0 0 0,10-2-84 0 0,-1 0 1 0 0,1 0-1 0 0,0 0 1 0 0,0 0-1 0 0,0 1 1 0 0,0-1-1 0 0,0 1 1 0 0,1 0-1 0 0,-1 0 1 0 0,1 0-1 0 0,0 1 1 0 0,-5 6-1 0 0,6-7-100 0 0,1 0 0 0 0,-1-1 0 0 0,1 1-1 0 0,0 0 1 0 0,0 0 0 0 0,0 0 0 0 0,0 0 0 0 0,1 0 0 0 0,-1 0-1 0 0,1 0 1 0 0,0 0 0 0 0,0 0 0 0 0,0 0 0 0 0,0 0 0 0 0,1 0-1 0 0,-1 0 1 0 0,1 0 0 0 0,0 0 0 0 0,-1 0 0 0 0,4 5-1 0 0,-1-1-1064 0 0,1 0-1 0 0,0 0 0 0 0,10 13 0 0 0,-3-5-189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5569 0 0,'-1'1'192'0'0,"0"0"1"0"0,0 0-1 0 0,1 0 0 0 0,-1 0 0 0 0,0 0 0 0 0,0 0 1 0 0,1 0-1 0 0,-1 0 0 0 0,0 0 0 0 0,1 0 1 0 0,0 1-1 0 0,-1-1 0 0 0,1 0 0 0 0,-1 0 0 0 0,1 1 1 0 0,0-1-1 0 0,0 0 0 0 0,0 1 0 0 0,0-1 0 0 0,0 0 1 0 0,0 0-1 0 0,0 1 0 0 0,0-1 0 0 0,1 2 0 0 0,1 5 65 0 0,0 0-1 0 0,4 13 0 0 0,-3-14 58 0 0,8 29 571 0 0,14 67 0 0 0,-24-91-654 0 0,2 0 1 0 0,-1-1-1 0 0,2 1 1 0 0,5 13-1 0 0,-9-24-216 0 0,0-1 0 0 0,0 0 0 0 0,0 0 0 0 0,0 1 0 0 0,0-1-1 0 0,0 0 1 0 0,0 0 0 0 0,0 1 0 0 0,1-1 0 0 0,-1 0 0 0 0,0 0-1 0 0,0 1 1 0 0,0-1 0 0 0,0 0 0 0 0,1 0 0 0 0,-1 0 0 0 0,0 1 0 0 0,0-1-1 0 0,0 0 1 0 0,1 0 0 0 0,-1 0 0 0 0,0 0 0 0 0,0 0 0 0 0,1 1-1 0 0,-1-1 1 0 0,0 0 0 0 0,1 0 0 0 0,2-6 937 0 0,-2-14-295 0 0,-1-23-604 0 0,-1 16-89 0 0,1 0 0 0 0,7-46 0 0 0,-7 70 47 0 0,1-6-38 0 0,1 0 1 0 0,0 1-1 0 0,1-1 0 0 0,0 1 1 0 0,4-11-1 0 0,-6 18 24 0 0,0-1 0 0 0,0 1 1 0 0,-1-1-1 0 0,1 1 0 0 0,0 0 0 0 0,0-1 0 0 0,1 1 1 0 0,-1 0-1 0 0,0 0 0 0 0,0 0 0 0 0,0 0 1 0 0,1 0-1 0 0,-1 0 0 0 0,0 0 0 0 0,1 1 0 0 0,-1-1 1 0 0,1 0-1 0 0,-1 1 0 0 0,1-1 0 0 0,0 1 1 0 0,-1-1-1 0 0,1 1 0 0 0,-1 0 0 0 0,1 0 0 0 0,0 0 1 0 0,-1 0-1 0 0,1 0 0 0 0,-1 0 0 0 0,1 0 1 0 0,0 0-1 0 0,-1 1 0 0 0,1-1 0 0 0,-1 1 0 0 0,1-1 1 0 0,-1 1-1 0 0,3 1 0 0 0,2 1 8 0 0,0 0 1 0 0,0 1-1 0 0,-1 0 1 0 0,1 0-1 0 0,-1 0 0 0 0,0 1 1 0 0,0-1-1 0 0,5 8 1 0 0,-2-2-39 0 0,0 0 0 0 0,-1 1 0 0 0,8 17 0 0 0,-8-11-162 0 0,-1 1-1 0 0,0-1 1 0 0,4 26 0 0 0,0 0-2000 0 0,-9-42 1758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8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68 432 7130 0 0,'9'-2'700'0'0,"-1"0"0"0"0,1 0 0 0 0,-1-1 0 0 0,1 0 0 0 0,-1 0 0 0 0,0-1 0 0 0,14-8 0 0 0,-17 9-492 0 0,0-1 0 0 0,-1 1 0 0 0,0 0 0 0 0,0-1 0 0 0,0 0 0 0 0,0 0 0 0 0,-1 0-1 0 0,1-1 1 0 0,-1 1 0 0 0,0-1 0 0 0,-1 0 0 0 0,1 0 0 0 0,3-9 0 0 0,-3 3-90 0 0,0 0-1 0 0,-1 0 1 0 0,0 0 0 0 0,-1 0 0 0 0,0-1 0 0 0,-1 1 0 0 0,0 0-1 0 0,-1-1 1 0 0,0 1 0 0 0,-1 0 0 0 0,0 0 0 0 0,-1 0 0 0 0,0 0-1 0 0,0 0 1 0 0,-1 1 0 0 0,-1-1 0 0 0,0 1 0 0 0,0 0 0 0 0,-1 1 0 0 0,0-1-1 0 0,-9-8 1 0 0,-30-32-1301 0 0,40 45 882 0 0,0 1 0 0 0,0-1 1 0 0,-1 1-1 0 0,1 0 0 0 0,-1 1 1 0 0,0-1-1 0 0,-10-3 0 0 0,14 7 269 0 0,1-1 0 0 0,0 1 0 0 0,-1-1 0 0 0,1 1 0 0 0,-1 0 0 0 0,1-1 0 0 0,-1 1-1 0 0,1 0 1 0 0,0 0 0 0 0,-1 0 0 0 0,1 0 0 0 0,-1 0 0 0 0,1 1 0 0 0,-1-1 0 0 0,1 0-1 0 0,0 1 1 0 0,-1-1 0 0 0,1 1 0 0 0,-1-1 0 0 0,1 1 0 0 0,0 0 0 0 0,0-1-1 0 0,-1 1 1 0 0,1 0 0 0 0,0 0 0 0 0,0 0 0 0 0,0 0 0 0 0,0 0 0 0 0,0 0 0 0 0,0 0-1 0 0,0 0 1 0 0,1 1 0 0 0,-1-1 0 0 0,0 0 0 0 0,0 0 0 0 0,1 1 0 0 0,-1-1 0 0 0,1 1-1 0 0,-1 1 1 0 0,-1 5 90 0 0,0 0-1 0 0,0 1 0 0 0,1-1 0 0 0,1 1 1 0 0,-1 11-1 0 0,3 14 18 0 0,1 1 0 0 0,9 37 1 0 0,-1-11-41 0 0,-3-7-51 0 0,36 227 28 0 0,20-4 150 0 0,-53-238-136 0 0,13 48 38 0 0,-20-77-303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9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6241 0 0,'123'-45'5582'0'0,"-113"42"-5401"0"0,-1-1 1 0 0,1 0 0 0 0,-1-1-1 0 0,0 0 1 0 0,0-1 0 0 0,8-6-1 0 0,-15 10-109 0 0,1 0 0 0 0,0-1-1 0 0,-1 1 1 0 0,0-1 0 0 0,0 0-1 0 0,0 0 1 0 0,0 0-1 0 0,0 0 1 0 0,2-5 0 0 0,-3 6-16 0 0,-1 0 0 0 0,1 0 1 0 0,-1 0-1 0 0,1-1 1 0 0,-1 1-1 0 0,0 0 0 0 0,0 0 1 0 0,0-1-1 0 0,0 1 0 0 0,0 0 1 0 0,0 0-1 0 0,-1-1 0 0 0,1 1 1 0 0,-1 0-1 0 0,-1-4 0 0 0,-2-1-90 0 0,0 1 0 0 0,0-1-1 0 0,-1 1 1 0 0,0 1-1 0 0,0-1 1 0 0,0 1-1 0 0,0-1 1 0 0,-1 2-1 0 0,0-1 1 0 0,0 0-1 0 0,0 1 1 0 0,-10-4-1 0 0,13 6-13 0 0,0 1 0 0 0,0 0-1 0 0,0 0 1 0 0,0 0 0 0 0,0 0-1 0 0,0 1 1 0 0,0-1 0 0 0,0 1-1 0 0,0 0 1 0 0,0 0-1 0 0,0 0 1 0 0,0 0 0 0 0,0 0-1 0 0,0 1 1 0 0,0-1 0 0 0,0 1-1 0 0,0 0 1 0 0,0 0 0 0 0,0 0-1 0 0,1 0 1 0 0,-1 0-1 0 0,0 1 1 0 0,-2 1 0 0 0,1 0 85 0 0,1 0 0 0 0,0 0 0 0 0,-1 0 0 0 0,2 1 0 0 0,-1-1 0 0 0,0 0 0 0 0,1 1 0 0 0,-1 0 0 0 0,1 0 0 0 0,0 0 0 0 0,0 0 0 0 0,1 0 0 0 0,-1 0 0 0 0,1 0 0 0 0,-1 7 0 0 0,0-2 64 0 0,2 0 0 0 0,-1 0 1 0 0,1 0-1 0 0,1 0 0 0 0,-1 0 0 0 0,2 0 0 0 0,-1 0 0 0 0,4 10 0 0 0,2 3-50 0 0,1-1-1 0 0,11 21 1 0 0,-17-37-60 0 0,1 0 0 0 0,-1 0 0 0 0,1 0-1 0 0,0-1 1 0 0,1 1 0 0 0,-1-1 0 0 0,1 0 0 0 0,0 0 0 0 0,0 0 0 0 0,0-1 0 0 0,0 0 0 0 0,1 1 0 0 0,0-1-1 0 0,-1-1 1 0 0,1 1 0 0 0,0-1 0 0 0,0 0 0 0 0,0 0 0 0 0,1 0 0 0 0,-1-1 0 0 0,0 1 0 0 0,1-1 0 0 0,-1-1-1 0 0,1 1 1 0 0,-1-1 0 0 0,1 0 0 0 0,7-1 0 0 0,-4 0-754 0 0,1-1 0 0 0,-1 0 0 0 0,0 0 0 0 0,-1-1 0 0 0,1 0 0 0 0,0-1 0 0 0,-1 0 0 0 0,8-5 0 0 0,-1 1 417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92 272 4857 0 0,'2'5'503'0'0,"0"0"0"0"0,0-1 0 0 0,0 1 0 0 0,0-1 1 0 0,0 0-1 0 0,1 0 0 0 0,0 1 0 0 0,0-2 0 0 0,0 1 0 0 0,6 3 3421 0 0,-24-30-2810 0 0,1 6-328 0 0,-34-47 1181 0 0,41 54-1898 0 0,1 0 1 0 0,1-1-1 0 0,0 1 1 0 0,-7-21 0 0 0,9 19-177 0 0,0 1 1 0 0,-2-18-1 0 0,4 24-17 0 0,1-1 0 0 0,0 1 0 0 0,0-1 0 0 0,1 1 0 0 0,0-1-1 0 0,0 1 1 0 0,3-9 0 0 0,-3 11 74 0 0,0 1-1 0 0,0-1 1 0 0,1 1-1 0 0,0 0 1 0 0,-1 0 0 0 0,1 0-1 0 0,0 0 1 0 0,0 0-1 0 0,0 0 1 0 0,0 0-1 0 0,0 0 1 0 0,0 1-1 0 0,1-1 1 0 0,-1 1 0 0 0,1 0-1 0 0,-1 0 1 0 0,1 0-1 0 0,-1 0 1 0 0,1 0-1 0 0,0 0 1 0 0,3 0-1 0 0,2 0-792 0 0,0-1-1 0 0,1 1 0 0 0,-1 1 1 0 0,0 0-1 0 0,16 1 0 0 0,2 6-3914 0 0,-12-3 4335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30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6961 0 0,'9'22'1242'0'0,"-4"-12"-563"0"0,-1 1 0 0 0,0 0 0 0 0,2 15 1 0 0,11 43 279 0 0,-4-16-682 0 0,-12-45-240 0 0,2 6 211 0 0,0 1 0 0 0,1-1 0 0 0,9 22 0 0 0,-13-36-222 0 0,0 0-1 0 0,0 0 0 0 0,0 0 1 0 0,0 0-1 0 0,0 0 0 0 0,0 0 1 0 0,0 1-1 0 0,1-1 0 0 0,-1 0 1 0 0,0 0-1 0 0,0 0 0 0 0,0 0 0 0 0,0 0 1 0 0,0 0-1 0 0,0 0 0 0 0,0 0 1 0 0,0 1-1 0 0,0-1 0 0 0,0 0 1 0 0,0 0-1 0 0,1 0 0 0 0,-1 0 1 0 0,0 0-1 0 0,0 0 0 0 0,0 0 0 0 0,0 0 1 0 0,0 0-1 0 0,0 0 0 0 0,0 0 1 0 0,1 0-1 0 0,-1 0 0 0 0,0 0 1 0 0,0 0-1 0 0,0 0 0 0 0,0 0 1 0 0,0 0-1 0 0,0 0 0 0 0,1 0 0 0 0,-1 0 1 0 0,3-5 429 0 0,0-14-435 0 0,-2 15-67 0 0,6-74-567 0 0,2-6 200 0 0,-7 75 385 0 0,0-1 0 0 0,0 0 1 0 0,1 1-1 0 0,1 0 1 0 0,-1-1-1 0 0,7-9 1 0 0,-9 16 43 0 0,1 1 1 0 0,-1 0 0 0 0,0 1-1 0 0,1-1 1 0 0,-1 0 0 0 0,1 0-1 0 0,0 0 1 0 0,-1 1 0 0 0,1-1-1 0 0,0 1 1 0 0,0 0-1 0 0,0-1 1 0 0,0 1 0 0 0,0 0-1 0 0,5-1 1 0 0,-6 1-2 0 0,1 1 0 0 0,0 0-1 0 0,-1 0 1 0 0,1 0 0 0 0,-1 0 0 0 0,1 0-1 0 0,0 0 1 0 0,-1 1 0 0 0,1-1-1 0 0,0 0 1 0 0,-1 1 0 0 0,1-1 0 0 0,-1 1-1 0 0,1 0 1 0 0,-1-1 0 0 0,1 1 0 0 0,-1 0-1 0 0,0 0 1 0 0,1 0 0 0 0,-1 0-1 0 0,0 0 1 0 0,0 0 0 0 0,2 2 0 0 0,1 2 4 0 0,0 0 1 0 0,-1 0-1 0 0,1 0 1 0 0,-1 0-1 0 0,0 1 1 0 0,3 9 0 0 0,11 37 325 0 0,-13-41-277 0 0,1 9 72 0 0,-1-4-10 0 0,1-1 0 0 0,1 1-1 0 0,0-1 1 0 0,9 17 0 0 0,-15-32-124 0 0,0 0-1 0 0,0 0 1 0 0,0 0 0 0 0,0 0-1 0 0,0 1 1 0 0,0-1 0 0 0,0 0-1 0 0,0 0 1 0 0,1 0 0 0 0,-1 0-1 0 0,0 0 1 0 0,0 0 0 0 0,0 0-1 0 0,0 0 1 0 0,0 1-1 0 0,0-1 1 0 0,0 0 0 0 0,0 0-1 0 0,0 0 1 0 0,0 0 0 0 0,0 0-1 0 0,1 0 1 0 0,-1 0 0 0 0,0 0-1 0 0,0 0 1 0 0,0 0 0 0 0,0 0-1 0 0,0 0 1 0 0,0 0 0 0 0,0 0-1 0 0,1 0 1 0 0,-1 0 0 0 0,0 0-1 0 0,0 0 1 0 0,0 0 0 0 0,0 0-1 0 0,0 0 1 0 0,0 0 0 0 0,1 0-1 0 0,-1 0 1 0 0,0 0 0 0 0,0 0-1 0 0,0 0 1 0 0,0 0 0 0 0,2-6-25 0 0,-1-12-279 0 0,-1 17 268 0 0,1-18-210 0 0,2-50-519 0 0,-2 57 626 0 0,0 1 0 0 0,2-1-1 0 0,5-19 1 0 0,-7 28 146 0 0,0 0 0 0 0,0 0 0 0 0,1 0 0 0 0,0 0 0 0 0,-1 0 0 0 0,1 0 0 0 0,0 0 0 0 0,0 1 0 0 0,1-1 0 0 0,-1 1 0 0 0,0-1 0 0 0,5-3-1 0 0,-5 5 21 0 0,0 0-1 0 0,0 0 0 0 0,0 0 0 0 0,0 1 0 0 0,0-1 0 0 0,0 0 0 0 0,0 1 0 0 0,0 0 0 0 0,0-1 0 0 0,0 1 0 0 0,0 0 0 0 0,0 0 0 0 0,0 0 0 0 0,0 0 1 0 0,1 0-1 0 0,-1 1 0 0 0,0-1 0 0 0,0 0 0 0 0,0 1 0 0 0,0 0 0 0 0,2 1 0 0 0,0 0-12 0 0,0 0 1 0 0,0 1-1 0 0,0-1 0 0 0,0 1 1 0 0,-1 0-1 0 0,0 0 1 0 0,1 0-1 0 0,-1 1 0 0 0,0-1 1 0 0,2 5-1 0 0,2 2 0 0 0,0 1 0 0 0,7 17-1 0 0,-6-8-191 0 0,10 40-1 0 0,-2-4-320 0 0,-14-48 246 0 0,-1-5-664 0 0,0 0 0 0 0,0 0 0 0 0,1 0 0 0 0,-1 0 0 0 0,4 6 0 0 0,-3-7 591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8:59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250 349 5473 0 0,'-4'-4'888'0'0,"1"0"0"0"0,-1-1 1 0 0,0 2-1 0 0,0-1 0 0 0,-1 0 0 0 0,1 1 0 0 0,-1 0 0 0 0,1 0 1 0 0,-1 0-1 0 0,-10-3 0 0 0,10 4-799 0 0,0 0 0 0 0,-1 1-1 0 0,1 0 1 0 0,-1 0 0 0 0,1 0 0 0 0,-1 0 0 0 0,0 1 0 0 0,1 0-1 0 0,-1 0 1 0 0,0 1 0 0 0,1-1 0 0 0,-1 1 0 0 0,1 1-1 0 0,-1-1 1 0 0,1 1 0 0 0,-9 3 0 0 0,5 0-90 0 0,0-1-1 0 0,0 2 1 0 0,0-1 0 0 0,-9 9 0 0 0,14-11 5 0 0,1 0 1 0 0,0 0 0 0 0,0 0 0 0 0,1 1 0 0 0,-1-1-1 0 0,1 1 1 0 0,0 0 0 0 0,0 0 0 0 0,0 0 0 0 0,0 0-1 0 0,0 0 1 0 0,-1 7 0 0 0,2-4-17 0 0,0 0-1 0 0,0 0 1 0 0,1 0 0 0 0,0 0-1 0 0,0 0 1 0 0,0 0 0 0 0,1 0-1 0 0,0 0 1 0 0,1 0 0 0 0,0 0-1 0 0,0 0 1 0 0,0 0 0 0 0,1-1 0 0 0,-1 1-1 0 0,2-1 1 0 0,4 8 0 0 0,-5-9 3 0 0,1 1 0 0 0,0-1 1 0 0,1 0-1 0 0,-1 0 0 0 0,1 0 1 0 0,0-1-1 0 0,0 0 0 0 0,1 0 1 0 0,-1 0-1 0 0,1 0 0 0 0,-1-1 1 0 0,1 0-1 0 0,1 0 0 0 0,-1-1 1 0 0,0 1-1 0 0,0-2 0 0 0,11 3 1 0 0,-12-4-8 0 0,0 0 0 0 0,0 0 0 0 0,-1 0 0 0 0,1-1 0 0 0,0 1 0 0 0,0-1 0 0 0,0-1 0 0 0,0 1 0 0 0,-1-1 0 0 0,1 0 0 0 0,0 0 0 0 0,-1 0 0 0 0,0 0 0 0 0,7-5 0 0 0,1-2-272 0 0,0-1 1 0 0,-1 1-1 0 0,16-19 1 0 0,-18 19-43 0 0,-1 0 1 0 0,0-1 0 0 0,0 0-1 0 0,-1 0 1 0 0,-1-1-1 0 0,10-19 1 0 0,-13 20 306 0 0,-3 11 35 0 0,1 0-1 0 0,0 0 0 0 0,0 0 0 0 0,0 0 0 0 0,0 0 0 0 0,0 0 1 0 0,0-1-1 0 0,0 1 0 0 0,0 0 0 0 0,0 0 0 0 0,0-1 0 0 0,1 1 1 0 0,-1-1-1 0 0,0 1 0 0 0,0-1 0 0 0,3 1 0 0 0,-1-1 31 0 0,0 1 1 0 0,0-1-1 0 0,0 0 0 0 0,0 0 0 0 0,0 0 1 0 0,0-1-1 0 0,4 0 0 0 0,0-1 91 0 0,0 0 0 0 0,-1 0-1 0 0,1-1 1 0 0,0 0 0 0 0,11-7 0 0 0,-10 5-5 0 0,0 0 0 0 0,-1-1 0 0 0,1 0 0 0 0,-1-1 0 0 0,11-12 0 0 0,-16 16-85 0 0,0 1 1 0 0,0-1-1 0 0,-1 0 1 0 0,1 0-1 0 0,-1 1 1 0 0,0-1-1 0 0,1 0 1 0 0,-2 0 0 0 0,1 0-1 0 0,0 0 1 0 0,0 0-1 0 0,-1 0 1 0 0,0-1-1 0 0,0 1 1 0 0,0 0-1 0 0,0 0 1 0 0,0 0 0 0 0,0 0-1 0 0,-1 0 1 0 0,1 0-1 0 0,-1 0 1 0 0,-1-3-1 0 0,0 2-50 0 0,1 1 0 0 0,0 0-1 0 0,-1-1 1 0 0,0 1 0 0 0,0 0-1 0 0,0 0 1 0 0,0 0 0 0 0,0 1 0 0 0,-1-1-1 0 0,0 0 1 0 0,1 1 0 0 0,-1-1-1 0 0,0 1 1 0 0,0 0 0 0 0,0 0-1 0 0,0 0 1 0 0,0 1 0 0 0,-1-1-1 0 0,1 1 1 0 0,0-1 0 0 0,-1 1-1 0 0,1 0 1 0 0,-1 1 0 0 0,1-1-1 0 0,-1 1 1 0 0,0-1 0 0 0,1 1 0 0 0,-5 0-1 0 0,3 1-53 0 0,0-1-1 0 0,0 1 1 0 0,0 0-1 0 0,1 0 1 0 0,-1 0-1 0 0,0 1 1 0 0,1-1-1 0 0,-1 1 1 0 0,1 0 0 0 0,0 1-1 0 0,-1-1 1 0 0,1 1-1 0 0,0 0 1 0 0,0 0-1 0 0,1 0 1 0 0,-1 0-1 0 0,1 1 1 0 0,-1-1-1 0 0,1 1 1 0 0,-4 7-1 0 0,4-5 53 0 0,0 0-1 0 0,1 0 0 0 0,-1 1 1 0 0,1-1-1 0 0,1 1 0 0 0,-1-1 1 0 0,1 1-1 0 0,1 0 1 0 0,-1 0-1 0 0,1-1 0 0 0,0 1 1 0 0,0 0-1 0 0,1-1 0 0 0,0 1 1 0 0,0 0-1 0 0,4 10 0 0 0,0-3 11 0 0,0-1 0 0 0,0 1 0 0 0,2-1 0 0 0,0 0 0 0 0,0-1 0 0 0,16 21 0 0 0,-18-27 26 0 0,0 0-1 0 0,1 0 1 0 0,0-1 0 0 0,-1 1-1 0 0,2-2 1 0 0,-1 1-1 0 0,9 5 1 0 0,-12-9 20 0 0,0 1-1 0 0,0-1 1 0 0,0 1 0 0 0,1-1-1 0 0,-1 0 1 0 0,0 0-1 0 0,1-1 1 0 0,-1 1 0 0 0,1-1-1 0 0,-1 1 1 0 0,0-1 0 0 0,1 0-1 0 0,-1 0 1 0 0,1-1-1 0 0,-1 1 1 0 0,1-1 0 0 0,-1 0-1 0 0,0 0 1 0 0,4-1 0 0 0,3-3-14 0 0,0 0 0 0 0,-1-1 0 0 0,1 0 0 0 0,-1-1 0 0 0,-1 0 0 0 0,1 0 0 0 0,-1-1 0 0 0,-1 0 0 0 0,1-1 0 0 0,6-10 0 0 0,0-1-33 0 0,-2 0 1 0 0,0-1-1 0 0,14-38 1 0 0,-20 43 14 0 0,-1 0 0 0 0,0 0 0 0 0,-2-1 0 0 0,0 1 0 0 0,-1-1 0 0 0,0-28 0 0 0,-2 22-13 0 0,-2 1 1 0 0,0-1-1 0 0,-2 0 1 0 0,-8-30-1 0 0,10 45-28 0 0,-1 0-1 0 0,1 1 0 0 0,-1-1 1 0 0,-1 0-1 0 0,0 1 0 0 0,0 0 1 0 0,-7-10-1 0 0,11 16 17 0 0,-1 1 1 0 0,1 0-1 0 0,0-1 1 0 0,-1 1-1 0 0,1 0 1 0 0,0-1-1 0 0,-1 1 1 0 0,1 0-1 0 0,0-1 1 0 0,-1 1-1 0 0,1 0 1 0 0,-1 0-1 0 0,1 0 1 0 0,0-1-1 0 0,-1 1 1 0 0,1 0-1 0 0,-1 0 1 0 0,1 0-1 0 0,-1 0 1 0 0,1 0-1 0 0,0 0 1 0 0,-1 0-1 0 0,1 0 1 0 0,-1 0-1 0 0,1 0 1 0 0,-1 0-1 0 0,1 0 1 0 0,-1 0-1 0 0,1 0 1 0 0,0 1-1 0 0,-1-1 1 0 0,1 0-1 0 0,-1 0 1 0 0,1 0-1 0 0,0 1 1 0 0,-1-1-1 0 0,1 0 1 0 0,0 0-1 0 0,-1 1 1 0 0,1-1-1 0 0,0 0 1 0 0,-1 1-1 0 0,1-1 1 0 0,0 0-1 0 0,-1 1 1 0 0,1-1-1 0 0,0 1 1 0 0,0-1-1 0 0,0 0 1 0 0,0 1-1 0 0,-1 0 1 0 0,0 2-69 0 0,-1 0 0 0 0,1 0 0 0 0,0 0-1 0 0,0 0 1 0 0,-1 5 0 0 0,0 4 91 0 0,1 1 0 0 0,0 0 0 0 0,1-1 0 0 0,0 1 0 0 0,4 20 1 0 0,17 63 181 0 0,-13-64-151 0 0,8 40 32 0 0,-10-38-33 0 0,2 1-1 0 0,1-2 1 0 0,20 48-1 0 0,-26-73 0 0 0,1-1-1 0 0,1 1 1 0 0,-1-1 0 0 0,12 12-1 0 0,-15-17 7 0 0,1-1 0 0 0,-1 1 1 0 0,1-1-1 0 0,0 1 0 0 0,-1-1 0 0 0,1 0 0 0 0,0 0 0 0 0,0 0 0 0 0,0 0 1 0 0,4 1-1 0 0,-5-2-1 0 0,0 0 0 0 0,0 1 0 0 0,0-1 0 0 0,1 0 1 0 0,-1 0-1 0 0,0 0 0 0 0,0 0 0 0 0,0-1 0 0 0,1 1 1 0 0,-1 0-1 0 0,0-1 0 0 0,0 1 0 0 0,0 0 0 0 0,0-1 1 0 0,0 1-1 0 0,0-1 0 0 0,0 0 0 0 0,0 1 0 0 0,0-1 0 0 0,2-1 1 0 0,-1 0 7 0 0,-1 0 1 0 0,1 0-1 0 0,0-1 1 0 0,-1 1-1 0 0,0 0 1 0 0,1-1-1 0 0,-1 1 1 0 0,0-1-1 0 0,0 1 1 0 0,0-4-1 0 0,6-27 112 0 0,-2-11-246 0 0,-2 0-1 0 0,-2-1 1 0 0,-2 1-1 0 0,-9-67 1 0 0,2 49-162 0 0,-10-65 108 0 0,19 119 59 0 0,0 7-110 0 0,0 4-137 0 0,0 13 204 0 0,1-1 0 0 0,0 0 0 0 0,7 21 0 0 0,-3-8 80 0 0,36 117-65 0 0,-8-32 120 0 0,-25-74 2 0 0,12 40 123 0 0,-19-71-92 0 0,2 1 0 0 0,-1-1 0 0 0,1 0 0 0 0,1 0 0 0 0,-1 0 0 0 0,12 11 1774 0 0,-18-24-1389 0 0,-3-8-413 0 0,-22-28-175 0 0,-1 1 1 0 0,-3 2 0 0 0,-51-52-1 0 0,61 70 76 0 0,13 14 25 0 0,1-1 1 0 0,0 0-1 0 0,0 0 0 0 0,1-1 1 0 0,-9-13-1 0 0,15 21 15 0 0,0-1 0 0 0,-1 1 0 0 0,1 0 0 0 0,0-1 0 0 0,0 1 1 0 0,0-1-1 0 0,-1 1 0 0 0,1-1 0 0 0,0 1 0 0 0,0-1 0 0 0,0 1 0 0 0,0-1 0 0 0,0 1 0 0 0,0-1 0 0 0,0 1 0 0 0,0-1 0 0 0,0 0 1 0 0,0 1-1 0 0,0-1 0 0 0,0 1 0 0 0,0-1 0 0 0,1 1 0 0 0,-1-1 0 0 0,0 1 0 0 0,0 0 0 0 0,1-1 0 0 0,-1 0 0 0 0,1 0 1 0 0,0 1-1 0 0,0-1 1 0 0,0 0-1 0 0,0 1 1 0 0,0-1-1 0 0,-1 1 1 0 0,1-1-1 0 0,1 1 0 0 0,-1-1 1 0 0,0 1-1 0 0,0 0 1 0 0,1-1-1 0 0,5 0-2 0 0,0 1-1 0 0,1-1 0 0 0,7 2 0 0 0,-12-1 24 0 0,22 2-460 0 0,0 1-1 0 0,27 7 0 0 0,-25-5-2431 0 0,43 5 0 0 0,-54-10-738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30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44 197 5257 0 0,'0'2'121'0'0,"1"0"-1"0"0,0 0 1 0 0,0 0-1 0 0,0 0 1 0 0,1-1 0 0 0,-1 1-1 0 0,0 0 1 0 0,1-1-1 0 0,-1 1 1 0 0,1-1-1 0 0,-1 0 1 0 0,1 1 0 0 0,0-1-1 0 0,2 1 1 0 0,30 16 1089 0 0,-27-15-651 0 0,3 1 107 0 0,0-1-1 0 0,0 0 1 0 0,1-1-1 0 0,-1 0 1 0 0,20 1-1 0 0,-27-3-531 0 0,-1 0 0 0 0,1 0 0 0 0,-1 0 0 0 0,1 0 0 0 0,-1 0 0 0 0,1-1 0 0 0,-1 1 0 0 0,0-1 0 0 0,1 0 0 0 0,-1 0 0 0 0,1 0 0 0 0,-1 0 0 0 0,0 0 0 0 0,0 0 1 0 0,0-1-1 0 0,0 1 0 0 0,0-1 0 0 0,0 1 0 0 0,0-1 0 0 0,0 0 0 0 0,0 0 0 0 0,-1 0 0 0 0,1 0 0 0 0,-1 0 0 0 0,0 0 0 0 0,1 0 0 0 0,-1 0 0 0 0,0-1 0 0 0,0 1 0 0 0,0 0 0 0 0,-1-1 0 0 0,1 1 0 0 0,-1-1 0 0 0,1 1 0 0 0,-1-5 0 0 0,0-4 11 0 0,0 1-1 0 0,-1-1 1 0 0,0 1-1 0 0,-1 0 1 0 0,-1-1-1 0 0,1 1 1 0 0,-1 0-1 0 0,-1 0 1 0 0,-7-14-1 0 0,7 18-155 0 0,1-1 1 0 0,-1 1-1 0 0,-1 0 0 0 0,1 0 0 0 0,-1 0 0 0 0,0 1 1 0 0,-1 0-1 0 0,1 0 0 0 0,-1 0 0 0 0,0 1 0 0 0,0-1 0 0 0,-1 1 1 0 0,1 1-1 0 0,-9-4 0 0 0,12 5-59 0 0,-1 1 1 0 0,1 0-1 0 0,-1 0 1 0 0,0 1-1 0 0,1-1 0 0 0,-1 1 1 0 0,0-1-1 0 0,0 1 1 0 0,1 1-1 0 0,-1-1 0 0 0,0 0 1 0 0,0 1-1 0 0,1 0 0 0 0,-1-1 1 0 0,0 2-1 0 0,1-1 1 0 0,-1 0-1 0 0,1 1 0 0 0,0-1 1 0 0,-1 1-1 0 0,1 0 1 0 0,0 0-1 0 0,0 1 0 0 0,0-1 1 0 0,0 0-1 0 0,1 1 1 0 0,-1 0-1 0 0,-3 5 0 0 0,1-3 87 0 0,2 1-1 0 0,-1-1 1 0 0,1 1-1 0 0,-1 0 1 0 0,2 0-1 0 0,-1 0 1 0 0,1 1-1 0 0,0-1 1 0 0,0 0-1 0 0,0 1 1 0 0,1 0-1 0 0,0-1 1 0 0,1 1-1 0 0,-1 0 1 0 0,2 9-1 0 0,0-5-13 0 0,1 0 0 0 0,1 0 1 0 0,0-1-1 0 0,0 1 0 0 0,9 16 0 0 0,-10-21-8 0 0,1-1-1 0 0,0-1 1 0 0,0 1-1 0 0,0 0 0 0 0,1-1 1 0 0,-1 1-1 0 0,1-1 1 0 0,0 0-1 0 0,0 0 0 0 0,1-1 1 0 0,-1 1-1 0 0,10 4 1 0 0,-10-6 48 0 0,0-1 0 0 0,0 0 0 0 0,0 0 0 0 0,0 0 0 0 0,0-1 0 0 0,0 1 0 0 0,0-1 0 0 0,0 0 0 0 0,0 0 0 0 0,1-1 0 0 0,-1 1 0 0 0,0-1 0 0 0,0 0 0 0 0,0 0 0 0 0,0 0 1 0 0,0 0-1 0 0,6-4 0 0 0,-3 2 38 0 0,1-1 0 0 0,-1 0 0 0 0,0-1 0 0 0,0 1 0 0 0,0-2 1 0 0,-1 1-1 0 0,11-12 0 0 0,-11 9-36 0 0,0 0 0 0 0,-1 0 0 0 0,0-1 1 0 0,-1 0-1 0 0,0 0 0 0 0,6-15 0 0 0,-10 22-48 0 0,0 1 0 0 0,1 0 0 0 0,-1 0 0 0 0,1 0-1 0 0,-1 0 1 0 0,1 1 0 0 0,-1-1 0 0 0,1 0 0 0 0,0 0 0 0 0,-1 0 0 0 0,1 0 0 0 0,1 0-1 0 0,-2 0 2 0 0,1 1-1 0 0,-1 0 0 0 0,1 0 1 0 0,-1 0-1 0 0,1-1 0 0 0,-1 1 1 0 0,0 0-1 0 0,1 0 1 0 0,-1 0-1 0 0,1 0 0 0 0,-1 0 1 0 0,1 0-1 0 0,-1 0 0 0 0,1 0 1 0 0,-1 0-1 0 0,1 0 0 0 0,-1 0 1 0 0,1 0-1 0 0,-1 0 0 0 0,1 1 1 0 0,2 0 1 0 0,-1 1-1 0 0,1-1 1 0 0,-1 1 0 0 0,0 0 0 0 0,1 0 0 0 0,-1 0 0 0 0,2 3 0 0 0,-2-4 14 0 0,20 23-42 0 0,-13-14-82 0 0,0-1-1 0 0,1 0 1 0 0,0 0-1 0 0,0-1 1 0 0,1 0-1 0 0,11 7 1 0 0,-10-10-1313 0 0,-1 0 0 0 0,2 0 0 0 0,18 5 0 0 0,-16-7-861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3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7514 0 0,'4'42'982'0'0,"-2"49"0"0"0,-8 42-1147 0 0,2-47 209 0 0,2-38-18 0 0,0 251 732 0 0,8-248-644 0 0,23 86-1 0 0,-27-128-111 0 0,3 10 58 0 0,0 0-1 0 0,1-1 0 0 0,1 1 1 0 0,1-1-1 0 0,1-1 1 0 0,0 0-1 0 0,1 0 1 0 0,22 28-1 0 0,-21-33-90 0 0,0 0-1 0 0,1 0 1 0 0,22 17-1 0 0,-26-23 32 0 0,1 0 0 0 0,1-1 0 0 0,-1 0 0 0 0,1 0 0 0 0,0-1-1 0 0,18 5 1 0 0,12 0 103 0 0,1-2 0 0 0,69 4 0 0 0,82-10 251 0 0,-123-2-446 0 0,149 6 186 0 0,-22 1-81 0 0,798-25 327 0 0,-321 30-223 0 0,-262 4 138 0 0,-262-5-82 0 0,-20-1-442 0 0,-103-9-1243 0 0,1-3-4810 0 0,-19 1 5885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33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7250 0 0,'1'-5'3860'0'0,"-1"5"-3759"0"0,10-4 870 0 0,13 1-1207 0 0,-22 3 426 0 0,45-2 34 0 0,64 5-1 0 0,-33 0-115 0 0,259-7 12 0 0,-213 0-148 0 0,146-4 29 0 0,67-2-165 0 0,422 14 163 0 0,-423 18 29 0 0,-182-8 169 0 0,172-6 0 0 0,-295-9-161 0 0,1 1 0 0 0,-1 2 0 0 0,0 1-1 0 0,51 11 1 0 0,-66-9-30 0 0,0 0 1 0 0,-1 1-1 0 0,0 1 0 0 0,0 0 1 0 0,-1 1-1 0 0,0 0 1 0 0,16 14-1 0 0,-18-13-18 0 0,-2 0 0 0 0,1 0 0 0 0,-1 1 0 0 0,-1 0 1 0 0,0 0-1 0 0,0 1 0 0 0,-1 1 0 0 0,-1-1 0 0 0,0 1 0 0 0,0 0 1 0 0,-1 0-1 0 0,0 1 0 0 0,-1-1 0 0 0,-1 1 0 0 0,0 0 0 0 0,1 17 0 0 0,0 33-129 0 0,-5 93-1 0 0,-18 62 448 0 0,5-62-278 0 0,0 107-291 0 0,13-166-2040 0 0,1-78 879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1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1 604 7858 0 0,'4'-5'482'0'0,"-1"-1"-1"0"0,0 1 1 0 0,0-1 0 0 0,-1 0 0 0 0,4-12 0 0 0,2-5 163 0 0,77-199 389 0 0,-54 98-785 0 0,-9 26-63 0 0,-16 75-146 0 0,6-44 1 0 0,-10 85-1160 0 0,7 24 1595 0 0,-5-25-422 0 0,40 149 1325 0 0,-31-129-591 0 0,1-1 0 0 0,26 48 0 0 0,29 66 800 0 0,-69-149-1566 0 0,0 0-1 0 0,1-1 1 0 0,-1 1-1 0 0,0 0 1 0 0,0-1-1 0 0,1 1 0 0 0,-1 0 1 0 0,0 0-1 0 0,0-1 1 0 0,0 1-1 0 0,0 0 1 0 0,0-1-1 0 0,0 1 0 0 0,0 0 1 0 0,0 0-1 0 0,0-1 1 0 0,0 1-1 0 0,-1 0 0 0 0,1-1 1 0 0,0 1-1 0 0,0 0 1 0 0,-1-1-1 0 0,1 1 1 0 0,-1 1-1 0 0,1-2 2 0 0,-1 1-1 0 0,0-1 1 0 0,0 1 0 0 0,0-1-1 0 0,0 1 1 0 0,1-1 0 0 0,-1 1-1 0 0,0-1 1 0 0,0 0 0 0 0,0 1-1 0 0,0-1 1 0 0,0 0 0 0 0,0 0-1 0 0,0 0 1 0 0,-1 0 0 0 0,-4 0-23 0 0,1 0 1 0 0,-1-1 0 0 0,1 0 0 0 0,-1 0 0 0 0,-5-2-1 0 0,-15-7-123 0 0,0-1-1 0 0,1-1 0 0 0,1-1 0 0 0,-39-28 1 0 0,58 37 10 0 0,-1 0 0 0 0,1-1 0 0 0,0 0 0 0 0,-5-7 0 0 0,10 12 91 0 0,0 0-1 0 0,0-1 1 0 0,0 1-1 0 0,0 0 1 0 0,0 0-1 0 0,1-1 1 0 0,-1 1 0 0 0,0 0-1 0 0,0 0 1 0 0,0-1-1 0 0,0 1 1 0 0,1 0-1 0 0,-1 0 1 0 0,0 0-1 0 0,0-1 1 0 0,1 1-1 0 0,-1 0 1 0 0,0 0-1 0 0,0 0 1 0 0,1 0-1 0 0,-1 0 1 0 0,0-1-1 0 0,1 1 1 0 0,-1 0-1 0 0,0 0 1 0 0,0 0-1 0 0,1 0 1 0 0,-1 0-1 0 0,1 0 1 0 0,12-3-136 0 0,17-2-838 0 0,32 0 0 0 0,0 4-6665 0 0,-42 1 5725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1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4121 0 0,'4'63'8139'0'0,"7"0"-5828"0"0,26 58-631 0 0,-36-119-1612 0 0,5 12 112 0 0,-6-14-162 0 0,0 1 0 0 0,0-1-1 0 0,1 1 1 0 0,-1-1 0 0 0,0 1-1 0 0,1-1 1 0 0,-1 1 0 0 0,1-1-1 0 0,-1 0 1 0 0,0 1 0 0 0,1-1-1 0 0,-1 0 1 0 0,1 1-1 0 0,-1-1 1 0 0,1 0 0 0 0,-1 1-1 0 0,1-1 1 0 0,-1 0 0 0 0,1 0-1 0 0,-1 0 1 0 0,2 1 0 0 0,-2-2 32 0 0,1 0 0 0 0,-1 0 0 0 0,1 0 0 0 0,-1 1 0 0 0,0-1 0 0 0,0 0 0 0 0,1 0 0 0 0,-1 0 0 0 0,0 0 0 0 0,0 0 0 0 0,0 0 0 0 0,0 1 1 0 0,0-3-1 0 0,0 2-5 0 0,2-68 24 0 0,-3 45-297 0 0,5-38 1 0 0,-3 54 211 0 0,0 1 0 0 0,1 0 0 0 0,0 0-1 0 0,0 0 1 0 0,1 0 0 0 0,0 0 0 0 0,0 0 0 0 0,0 1-1 0 0,7-10 1 0 0,-9 15 25 0 0,0-1 0 0 0,1 0 0 0 0,-1 1 0 0 0,0 0 0 0 0,1-1 0 0 0,-1 1 0 0 0,1 0 0 0 0,0-1-1 0 0,-1 1 1 0 0,1 0 0 0 0,0 0 0 0 0,-1 1 0 0 0,1-1 0 0 0,0 0 0 0 0,0 0 0 0 0,0 1 0 0 0,0-1 0 0 0,0 1-1 0 0,0 0 1 0 0,0-1 0 0 0,3 1 0 0 0,-2 1-10 0 0,-1-1-1 0 0,1 1 1 0 0,-1-1-1 0 0,1 1 1 0 0,-1 0-1 0 0,1 0 1 0 0,-1 0-1 0 0,0 1 1 0 0,1-1-1 0 0,-1 0 1 0 0,0 1-1 0 0,0-1 1 0 0,0 1-1 0 0,0 0 1 0 0,0 0 0 0 0,2 2-1 0 0,8 12 48 0 0,-1 0 0 0 0,0 1 0 0 0,-1 0 0 0 0,10 23 0 0 0,24 76-2287 0 0,-40-105 1181 0 0,-2-1-939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8346 0 0,'12'38'4989'0'0,"5"19"-2732"0"0,2 9-1702 0 0,-13-48-255 0 0,2 1 0 0 0,-1-1 0 0 0,20 31-1 0 0,-25-47-247 0 0,-1 0 0 0 0,1 0-1 0 0,-1 0 1 0 0,1-1 0 0 0,0 1-1 0 0,3 2 380 0 0,-5-6-413 0 0,0-1 1 0 0,0 1-1 0 0,0 0 1 0 0,0 0 0 0 0,0-1-1 0 0,0 1 1 0 0,0 0 0 0 0,-1 0-1 0 0,1-1 1 0 0,-1 1-1 0 0,-1-2 1 0 0,0-4-97 0 0,-12-80-1348 0 0,13 77 1246 0 0,0-1 0 0 0,1 1 0 0 0,1 0 0 0 0,0 0 0 0 0,4-21 0 0 0,-4 29 183 0 0,0 0 0 0 0,0 0-1 0 0,0 0 1 0 0,0 0 0 0 0,1 1-1 0 0,-1-1 1 0 0,1 0 0 0 0,0 1 0 0 0,-1-1-1 0 0,1 1 1 0 0,3-3 0 0 0,-3 4 32 0 0,-1 0 0 0 0,0 0 0 0 0,1 0 0 0 0,-1 0 0 0 0,0 0 0 0 0,1 1 0 0 0,-1-1 0 0 0,1 0 0 0 0,-1 1 0 0 0,1 0 0 0 0,0-1 0 0 0,-1 1 0 0 0,1 0 0 0 0,-1 0-1 0 0,1 0 1 0 0,0 0 0 0 0,-1 0 0 0 0,1 0 0 0 0,-1 0 0 0 0,1 0 0 0 0,0 1 0 0 0,-1-1 0 0 0,3 1 0 0 0,2 2 73 0 0,1 0 1 0 0,-1 0-1 0 0,0 1 0 0 0,0 0 0 0 0,0 0 0 0 0,-1 0 1 0 0,1 1-1 0 0,-1 0 0 0 0,0 0 0 0 0,0 0 1 0 0,-1 0-1 0 0,7 10 0 0 0,3 7 188 0 0,21 48 0 0 0,-34-69-308 0 0,14 37-406 0 0,7 14 357 0 0,-19-47-924 0 0,0 0 1 0 0,0 0-1 0 0,1 0 0 0 0,-1 0 1 0 0,1 0-1 0 0,0-1 0 0 0,5 5 1 0 0,0-5-2163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2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6 332 8794 0 0,'-2'12'953'0'0,"0"0"0"0"0,1 0 0 0 0,1 0 0 0 0,0 0 0 0 0,1 0 0 0 0,3 18 0 0 0,0-6-543 0 0,2-1 0 0 0,10 29 1 0 0,-9-35-186 0 0,10 20 0 0 0,-14-31-104 0 0,0 0 0 0 0,1-1 0 0 0,0 1 0 0 0,0-1 0 0 0,0 0-1 0 0,0-1 1 0 0,6 6 0 0 0,-8-9-78 0 0,-1 0 0 0 0,1 1-1 0 0,0-1 1 0 0,0 0 0 0 0,0 0 0 0 0,0 0 0 0 0,0 0-1 0 0,0 0 1 0 0,0-1 0 0 0,0 1 0 0 0,0-1-1 0 0,1 1 1 0 0,-1-1 0 0 0,0 0 0 0 0,0 0-1 0 0,1 1 1 0 0,2-2 0 0 0,-2 0 33 0 0,0 1 0 0 0,-1-1 1 0 0,1 0-1 0 0,-1 0 0 0 0,1 0 1 0 0,-1-1-1 0 0,1 1 0 0 0,-1 0 0 0 0,0-1 1 0 0,0 0-1 0 0,0 0 0 0 0,3-3 1 0 0,0 0-56 0 0,-1 0 0 0 0,1-1 1 0 0,-1 0-1 0 0,-1 0 0 0 0,1 0 1 0 0,-1-1-1 0 0,-1 1 1 0 0,1-1-1 0 0,-1 1 0 0 0,2-9 1 0 0,-2-2-132 0 0,0 1 0 0 0,-2-1 1 0 0,0 0-1 0 0,0 1 1 0 0,-2-1-1 0 0,0 1 0 0 0,-1-1 1 0 0,0 1-1 0 0,-12-30 0 0 0,11 37 204 0 0,4 9-99 0 0,0 0-1 0 0,0 0 1 0 0,0 0 0 0 0,0 0-1 0 0,0 0 1 0 0,-1 0 0 0 0,1 0-1 0 0,0 0 1 0 0,0 0 0 0 0,0 0-1 0 0,0 0 1 0 0,0 0 0 0 0,0 0-1 0 0,0 0 1 0 0,0 0 0 0 0,0 0-1 0 0,0 0 1 0 0,0 0 0 0 0,0 0-1 0 0,0 0 1 0 0,-1 1 0 0 0,1-1-1 0 0,0 0 1 0 0,0 0 0 0 0,0 0-1 0 0,0 0 1 0 0,0 0 0 0 0,0 0-1 0 0,0 0 1 0 0,0 0 0 0 0,0 0-1 0 0,0 0 1 0 0,0 0 0 0 0,0 0 0 0 0,0 0-1 0 0,0 0 1 0 0,0 0 0 0 0,0 0-1 0 0,0 0 1 0 0,0 1 0 0 0,0-1-1 0 0,0 0 1 0 0,0 0 0 0 0,0 0-1 0 0,0 0 1 0 0,0 0 0 0 0,0 0-1 0 0,0 0 1 0 0,0 0 0 0 0,0 0-1 0 0,0 0 1 0 0,0 0 0 0 0,0 0-1 0 0,0 0 1 0 0,0 1 0 0 0,1 16-269 0 0,4 6 413 0 0,0-1 0 0 0,2-1 0 0 0,1 1 0 0 0,0-1 1 0 0,1 0-1 0 0,2-1 0 0 0,18 28 0 0 0,-26-44-95 0 0,1 0-1 0 0,-1 0 1 0 0,1 0-1 0 0,0-1 1 0 0,0 1-1 0 0,0-1 1 0 0,0 0-1 0 0,1 0 1 0 0,-1 0-1 0 0,1-1 1 0 0,-1 0 0 0 0,9 3-1 0 0,-10-4 20 0 0,0 0 0 0 0,0 0 0 0 0,0-1 0 0 0,0 1 0 0 0,1-1 0 0 0,-1 0 0 0 0,0 0 0 0 0,0 0 0 0 0,0-1 0 0 0,0 1 0 0 0,0 0 0 0 0,0-1-1 0 0,0 0 1 0 0,0 0 0 0 0,0 0 0 0 0,0 0 0 0 0,0-1 0 0 0,-1 1 0 0 0,1-1 0 0 0,0 1 0 0 0,-1-1 0 0 0,4-3 0 0 0,-1 0-85 0 0,-1 0 0 0 0,1 0-1 0 0,-1-1 1 0 0,0 0 0 0 0,-1 0 0 0 0,1 0 0 0 0,-1 0 0 0 0,0-1-1 0 0,-1 1 1 0 0,4-12 0 0 0,-1-5-857 0 0,5-42 0 0 0,-8 38-180 0 0,-1-1-1 0 0,-2-30 1 0 0,-11-55-1153 0 0,3 41 1561 0 0,9 64 625 0 0,-1-3 101 0 0,0-1 0 0 0,-1 1 0 0 0,0 0 1 0 0,-1 0-1 0 0,0 0 0 0 0,-5-13 0 0 0,6 35-72 0 0,7 44 714 0 0,15 60-1 0 0,13 29 99 0 0,-13-62-543 0 0,-18-74-272 0 0,2 12 279 0 0,2 1 1 0 0,12 31 0 0 0,-16-47-189 0 0,1 0-1 0 0,-1 0 1 0 0,1 0 0 0 0,0 0-1 0 0,0-1 1 0 0,0 0 0 0 0,1 1-1 0 0,0-1 1 0 0,0-1 0 0 0,0 1 0 0 0,0 0-1 0 0,0-1 1 0 0,1 0 0 0 0,-1 0-1 0 0,8 3 1 0 0,-10-5-27 0 0,0 0-1 0 0,0-1 1 0 0,-1 1-1 0 0,1-1 1 0 0,0 1-1 0 0,0-1 1 0 0,0 0 0 0 0,0 0-1 0 0,0 1 1 0 0,0-2-1 0 0,0 1 1 0 0,0 0-1 0 0,-1 0 1 0 0,1-1-1 0 0,0 1 1 0 0,0-1 0 0 0,0 1-1 0 0,0-1 1 0 0,-1 0-1 0 0,1 1 1 0 0,0-1-1 0 0,-1 0 1 0 0,1 0-1 0 0,0-1 1 0 0,-1 1 0 0 0,1 0-1 0 0,-1 0 1 0 0,0-1-1 0 0,1 1 1 0 0,-1-1-1 0 0,0 1 1 0 0,0-1 0 0 0,2-3-1 0 0,1-3-144 0 0,0 0 1 0 0,-1 0-1 0 0,0 0 0 0 0,0-1 0 0 0,3-17 0 0 0,-2 0-585 0 0,-1-1 1 0 0,-1 1-1 0 0,-1-1 0 0 0,-4-34 0 0 0,-21-105-1345 0 0,0-10 1353 0 0,24 165 807 0 0,2 14 22 0 0,3 20 39 0 0,-5-22-209 0 0,30 201 1053 0 0,3 17-644 0 0,-29-199-246 0 0,12 32 0 0 0,-14-46-179 0 0,0 0-1 0 0,1 0 1 0 0,0 0 0 0 0,1 0-1 0 0,-1 0 1 0 0,1-1 0 0 0,0 0-1 0 0,0 1 1 0 0,7 4 0 0 0,-9-8-260 0 0,0-1 0 0 0,0 1 1 0 0,0-1-1 0 0,0 0 1 0 0,0 0-1 0 0,0 0 1 0 0,0 0-1 0 0,1 0 1 0 0,-1 0-1 0 0,0-1 0 0 0,1 1 1 0 0,-1-1-1 0 0,0 0 1 0 0,1 1-1 0 0,2-1 1 0 0,4-1-1911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3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15 194 4193 0 0,'4'7'596'0'0,"0"0"0"0"0,0 0 0 0 0,1 0-1 0 0,0-1 1 0 0,0 1 0 0 0,0-1 0 0 0,1 0 0 0 0,0-1 0 0 0,0 1 0 0 0,1-1 0 0 0,-1-1-1 0 0,12 7 1 0 0,-13-8-451 0 0,0-1-1 0 0,0 0 1 0 0,0 0-1 0 0,1 0 1 0 0,-1-1-1 0 0,0 0 1 0 0,1 0-1 0 0,-1 0 1 0 0,1 0 0 0 0,-1-1-1 0 0,1 0 1 0 0,-1 0-1 0 0,1-1 1 0 0,-1 0-1 0 0,1 0 1 0 0,-1 0-1 0 0,0 0 1 0 0,1-1-1 0 0,7-3 1 0 0,-9 3 15 0 0,-1 0 0 0 0,1 0 0 0 0,-1 0 0 0 0,1-1 1 0 0,-1 1-1 0 0,0-1 0 0 0,3-3 0 0 0,-4 5-80 0 0,-1-1 0 0 0,0 0 0 0 0,1 0 0 0 0,-1 0 0 0 0,0 1 0 0 0,0-1 0 0 0,0 0 0 0 0,-1 0 0 0 0,1 0 0 0 0,0-1 0 0 0,-1 1 1 0 0,1 0-1 0 0,-1 0 0 0 0,0-4 0 0 0,0-6 69 0 0,-1 0 0 0 0,-1 0 0 0 0,0 0 1 0 0,-1 1-1 0 0,0-1 0 0 0,-1 1 0 0 0,0 0 0 0 0,-1 0 1 0 0,0 0-1 0 0,-1 1 0 0 0,0 0 0 0 0,0 0 0 0 0,-1 0 1 0 0,0 1-1 0 0,-1 0 0 0 0,-17-16 0 0 0,21 22-211 0 0,0 0-1 0 0,0 0 1 0 0,0 0-1 0 0,0 1 1 0 0,-1-1-1 0 0,1 1 1 0 0,-1 0-1 0 0,1 0 1 0 0,-1 1-1 0 0,0 0 0 0 0,1-1 1 0 0,-8 1-1 0 0,9 0 9 0 0,0 1 0 0 0,0 0-1 0 0,-1 0 1 0 0,1 1 0 0 0,0-1 0 0 0,0 1-1 0 0,0-1 1 0 0,0 1 0 0 0,0 0-1 0 0,0 0 1 0 0,0 0 0 0 0,0 1-1 0 0,0-1 1 0 0,0 1 0 0 0,0-1-1 0 0,1 1 1 0 0,-1 0 0 0 0,1 0-1 0 0,-4 4 1 0 0,2-1 69 0 0,0 0-1 0 0,1 0 1 0 0,0 0 0 0 0,0 1-1 0 0,0-1 1 0 0,0 1 0 0 0,1 0-1 0 0,0 0 1 0 0,0-1-1 0 0,1 1 1 0 0,0 1 0 0 0,0-1-1 0 0,0 0 1 0 0,1 0-1 0 0,0 12 1 0 0,1-8-17 0 0,0 0-1 0 0,0-1 1 0 0,1 1-1 0 0,1 0 1 0 0,-1-1-1 0 0,2 1 1 0 0,-1-1-1 0 0,1 0 1 0 0,7 11 0 0 0,-10-17-1 0 0,1 0 1 0 0,0 0 0 0 0,0-1-1 0 0,0 1 1 0 0,1-1 0 0 0,-1 1 0 0 0,1-1-1 0 0,-1 0 1 0 0,1 0 0 0 0,0 0 0 0 0,0 0-1 0 0,0 0 1 0 0,0-1 0 0 0,0 1-1 0 0,0-1 1 0 0,0 0 0 0 0,0 0 0 0 0,1 0-1 0 0,-1 0 1 0 0,6 0 0 0 0,-4-1 5 0 0,0 0 0 0 0,-1 0-1 0 0,1-1 1 0 0,-1 0 0 0 0,1 0 0 0 0,0 0 0 0 0,-1 0-1 0 0,0-1 1 0 0,1 0 0 0 0,-1 0 0 0 0,0 0 0 0 0,0 0 0 0 0,0-1-1 0 0,6-4 1 0 0,0-1-31 0 0,0-1-1 0 0,0-1 0 0 0,-1 0 1 0 0,0 0-1 0 0,-1 0 1 0 0,8-14-1 0 0,-15 22 4 0 0,1 0 0 0 0,-1 0 1 0 0,1 0-1 0 0,-1 0 0 0 0,1 0 0 0 0,0 0 0 0 0,0 0 0 0 0,0 0 0 0 0,0 1 0 0 0,0-1 1 0 0,0 1-1 0 0,4-2 0 0 0,-4 3 7 0 0,-1-1 1 0 0,1 1-1 0 0,-1 0 1 0 0,0 0-1 0 0,1-1 1 0 0,-1 1-1 0 0,1 0 1 0 0,-1 1-1 0 0,1-1 0 0 0,-1 0 1 0 0,1 0-1 0 0,-1 1 1 0 0,0-1-1 0 0,1 0 1 0 0,-1 1-1 0 0,0-1 1 0 0,1 1-1 0 0,-1 0 1 0 0,0 0-1 0 0,0-1 1 0 0,1 1-1 0 0,-1 0 1 0 0,2 2-1 0 0,4 5-4 0 0,0 0-1 0 0,0 1 1 0 0,0 0-1 0 0,-1 0 1 0 0,6 12-1 0 0,14 20-221 0 0,-19-31-604 0 0,14 12-1 0 0,-14-16-1046 0 0,0 1 0 0 0,11 6-1 0 0,-8-6 1523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2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1 169 3129 0 0,'20'-3'4510'0'0,"12"-7"-3334"0"0,-10 3-702 0 0,136-27 21 0 0,4 13-303 0 0,-122 16-87 0 0,327-33 629 0 0,-226 24-771 0 0,598-22 160 0 0,-122 75-120 0 0,-444-9 124 0 0,-57-8 22 0 0,-107-21-103 0 0,1 0 0 0 0,-1-1 1 0 0,1 0-1 0 0,-1-1 1 0 0,16-2-1 0 0,47-15 201 0 0,-45 11-153 0 0,-18 4-59 0 0,-3 2-17 0 0,-1-1 0 0 0,1 1 0 0 0,8-1-1 0 0,-12 2-21 0 0,-1 0 0 0 0,1 0 1 0 0,-1 0-1 0 0,0 0 0 0 0,1 0 0 0 0,-1 0 0 0 0,0 1 0 0 0,1-1 0 0 0,-1 0 0 0 0,0 1 0 0 0,1-1 0 0 0,-1 1 0 0 0,0 0 0 0 0,0-1 0 0 0,0 1 0 0 0,1 0 0 0 0,-1 0 0 0 0,0-1 0 0 0,0 1 0 0 0,1 1 1 0 0,3 5-2 0 0,-1 0 1 0 0,0 0-1 0 0,0 0 1 0 0,0 0-1 0 0,-1 1 1 0 0,0-1-1 0 0,0 1 1 0 0,2 11-1 0 0,0 9-49 0 0,2 31 0 0 0,-3-28 180 0 0,16 338 1679 0 0,-19-286-1858 0 0,-1-81 44 0 0,17 248-2032 0 0,-12-223-852 0 0,-2-17 2614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6:36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 8362 0 0,'0'0'33'0'0,"0"0"0"0"0,0 0 0 0 0,0 0 0 0 0,0 0 0 0 0,0 0 0 0 0,0 0 0 0 0,0-1 0 0 0,0 1 0 0 0,0 0 1 0 0,0 0-1 0 0,0 0 231 0 0,-1-1-231 0 0,1 1 0 0 0,0 0 1 0 0,0 0-1 0 0,0 0 0 0 0,0 0 0 0 0,0 0 0 0 0,0 0 0 0 0,0 0 0 0 0,0 0 0 0 0,0 0 0 0 0,-1 0 0 0 0,1 0 0 0 0,0 0 0 0 0,0 0 0 0 0,0 0 1 0 0,0 0-1 0 0,0 0 0 0 0,0 0 0 0 0,0 0 0 0 0,0 0 0 0 0,-1 0 0 0 0,1 0 0 0 0,0 0 0 0 0,0 0 0 0 0,0 0 0 0 0,0 0 0 0 0,-3 6 428 0 0,0 7-416 0 0,2 49 3 0 0,0 36-32 0 0,3-42-157 0 0,3 61-2 0 0,27 197-33 0 0,-21-166 324 0 0,-1-12 131 0 0,-9-126-285 0 0,0-1-1 0 0,1 0 1 0 0,0 0 0 0 0,1 0 0 0 0,4 11 0 0 0,-6-17 17 0 0,0-1 1 0 0,0 0-1 0 0,0 1 0 0 0,1-1 0 0 0,-1 0 0 0 0,1 0 0 0 0,-1 0 1 0 0,1 0-1 0 0,0 0 0 0 0,0-1 0 0 0,0 1 0 0 0,0 0 0 0 0,0-1 1 0 0,0 0-1 0 0,0 1 0 0 0,0-1 0 0 0,1 0 0 0 0,-1 0 0 0 0,0 0 0 0 0,1 0 1 0 0,-1-1-1 0 0,1 1 0 0 0,-1 0 0 0 0,4-1 0 0 0,8 0 24 0 0,0-1-1 0 0,0 0 0 0 0,0-1 0 0 0,0 0 0 0 0,0-1 1 0 0,-1-1-1 0 0,1 0 0 0 0,23-12 0 0 0,-10 4-30 0 0,0 1-1 0 0,1 2 1 0 0,0 0 0 0 0,0 2-1 0 0,39-5 1 0 0,108 6-190 0 0,-129 6 177 0 0,195-23-3 0 0,-120 7 63 0 0,404-22-190 0 0,-202 17 200 0 0,178 16 27 0 0,-420 7-66 0 0,253-10 673 0 0,-318 8-692 0 0,24-4 261 0 0,77-16 0 0 0,-97 15-97 0 0,-16 5 0 0 0,2-2-610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0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0 159 3417 0 0,'7'8'673'0'0,"0"1"1"0"0,1-1-1 0 0,0-1 0 0 0,0 0 1 0 0,1 0-1 0 0,-1 0 1 0 0,2-1-1 0 0,-1-1 1 0 0,15 7-1 0 0,-20-9-515 0 0,1-2 1 0 0,0 1-1 0 0,0 0 0 0 0,0-1 1 0 0,0 0-1 0 0,0 0 0 0 0,0-1 1 0 0,0 1-1 0 0,0-1 0 0 0,0 0 0 0 0,0 0 1 0 0,0-1-1 0 0,0 1 0 0 0,0-1 1 0 0,0-1-1 0 0,0 1 0 0 0,0 0 1 0 0,0-1-1 0 0,0 0 0 0 0,-1 0 1 0 0,1-1-1 0 0,5-3 0 0 0,-7 3 4 0 0,1 0 1 0 0,-1 0-1 0 0,0-1 0 0 0,-1 1 0 0 0,1 0 1 0 0,0-1-1 0 0,-1 0 0 0 0,0 0 0 0 0,0 0 0 0 0,0 0 1 0 0,0 0-1 0 0,-1 0 0 0 0,1 0 0 0 0,-1 0 0 0 0,0-1 1 0 0,-1 1-1 0 0,1 0 0 0 0,-1-1 0 0 0,0-7 1 0 0,0 6-1 0 0,0 0 0 0 0,-1 0 0 0 0,1 1 0 0 0,-1-1 0 0 0,-1 0 1 0 0,1 0-1 0 0,-1 1 0 0 0,0-1 0 0 0,-1 1 0 0 0,1 0 1 0 0,-1-1-1 0 0,0 1 0 0 0,0 1 0 0 0,-6-7 0 0 0,4 5-137 0 0,0 1-1 0 0,-1 0 0 0 0,0 0 0 0 0,0 1 1 0 0,0 0-1 0 0,0 0 0 0 0,-1 0 0 0 0,0 1 0 0 0,-8-4 1 0 0,11 6-110 0 0,-1 0 1 0 0,1 0 0 0 0,0 0-1 0 0,-1 0 1 0 0,1 1-1 0 0,0-1 1 0 0,-1 1 0 0 0,1 0-1 0 0,-1 0 1 0 0,1 1 0 0 0,0 0-1 0 0,-1-1 1 0 0,1 1 0 0 0,0 1-1 0 0,0-1 1 0 0,0 1 0 0 0,-5 2-1 0 0,4-2-8 0 0,0 1-1 0 0,0 1 0 0 0,0-1 1 0 0,0 1-1 0 0,1 0 0 0 0,0 0 1 0 0,-1 0-1 0 0,2 0 1 0 0,-1 1-1 0 0,0 0 0 0 0,1-1 1 0 0,-3 7-1 0 0,5-8 63 0 0,-1 0 0 0 0,1 1-1 0 0,0-1 1 0 0,0 1 0 0 0,0-1 0 0 0,1 1 0 0 0,-1-1-1 0 0,1 1 1 0 0,0 0 0 0 0,0-1 0 0 0,0 1 0 0 0,0-1-1 0 0,1 1 1 0 0,-1 0 0 0 0,1-1 0 0 0,0 1 0 0 0,0-1-1 0 0,0 0 1 0 0,1 1 0 0 0,2 5 0 0 0,-1-3-26 0 0,1-1 0 0 0,0 1 0 0 0,-1-1 1 0 0,2 1-1 0 0,-1-1 0 0 0,0 0 0 0 0,9 6 0 0 0,-9-8-45 0 0,0-1-1 0 0,0 1 0 0 0,0-1 1 0 0,0 0-1 0 0,0 0 0 0 0,0-1 0 0 0,0 1 1 0 0,1-1-1 0 0,-1 0 0 0 0,1 0 1 0 0,-1-1-1 0 0,6 1 0 0 0,1-1-373 0 0,0-1 0 0 0,0 0 0 0 0,0-1 0 0 0,0 0 0 0 0,0-1 1 0 0,-1 0-1 0 0,21-9 0 0 0,22-6-1017 0 0,-51 17 1449 0 0,1 1 0 0 0,-1 0 0 0 0,1-1 0 0 0,-1 1-1 0 0,1 0 1 0 0,0 0 0 0 0,-1 0 0 0 0,1 0 0 0 0,-1 1-1 0 0,1-1 1 0 0,3 2 0 0 0,-5-2 41 0 0,1 1-1 0 0,-1-1 1 0 0,0 1 0 0 0,1 0-1 0 0,-1-1 1 0 0,0 1-1 0 0,0 0 1 0 0,0 0 0 0 0,0 0-1 0 0,0 0 1 0 0,0 0 0 0 0,0 0-1 0 0,0 0 1 0 0,0 1 0 0 0,0-1-1 0 0,0 0 1 0 0,-1 0 0 0 0,1 1-1 0 0,-1-1 1 0 0,1 0 0 0 0,0 3-1 0 0,1 2-52 0 0,0 0 0 0 0,0-1-1 0 0,1 1 1 0 0,5 9 0 0 0,-4-10-712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5193 0 0,'0'0'2389'0'0,"31"-1"152"0"0,31 2-1107 0 0,1 3 0 0 0,92 16-1 0 0,-122-11-1075 0 0,-21-6-269 0 0,0 0 0 0 0,0-1 0 0 0,15 1 0 0 0,19 1 72 0 0,338 20 113 0 0,-278-20-233 0 0,140 2-48 0 0,129-6 157 0 0,13 2-77 0 0,-239 4-150 0 0,-19 1 85 0 0,70-8 22 0 0,255 4-46 0 0,-377 4-45 0 0,-38-3 68 0 0,61-2-1 0 0,96 2 68 0 0,-8 1 18 0 0,122-8-144 0 0,-188 7 113 0 0,-84-1-30 0 0,63-3-1 0 0,302-12-152 0 0,-257 12 58 0 0,40 5 94 0 0,22-1-98 0 0,147-5 138 0 0,-198-4 51 0 0,2 1-146 0 0,84 1-5 0 0,-186 2 49 0 0,48-6 50 0 0,29-1-85 0 0,37 2 14 0 0,46 1-33 0 0,11 7-24 0 0,-57-3 15 0 0,66 0 76 0 0,-91 0-65 0 0,73 7 65 0 0,296-7 29 0 0,194-10 29 0 0,-539 11-94 0 0,-25 1-42 0 0,-106-1 48 0 0,50 8 0 0 0,-55-4 1 0 0,0-1-1 0 0,50-2 0 0 0,88-1 47 0 0,5 0-47 0 0,-118-2 17 0 0,78 6 0 0 0,87-2 96 0 0,-216-2-119 0 0,43-1 12 0 0,-13 2 18 0 0,49-8 1 0 0,-69 6-23 0 0,-1 0 0 0 0,29 3 0 0 0,-30-1 14 0 0,0 0 0 0 0,-1-2 0 0 0,23-2 0 0 0,12 2-56 0 0,-11 1 60 0 0,-5-1 30 0 0,-25 2-37 0 0,0-1 0 0 0,0 0 0 0 0,11-3 1 0 0,-6 2 10 0 0,-12 1-15 0 0,-1-1 1 0 0,1 1-1 0 0,-1 0 1 0 0,1-1-1 0 0,-1 1 1 0 0,1-1-1 0 0,-1 0 1 0 0,1 0-1 0 0,3-2 1 0 0,-3 2-1 0 0,0 0-1 0 0,0-1 1 0 0,0 1 0 0 0,0 1 0 0 0,0-1-1 0 0,0 0 1 0 0,0 1 0 0 0,0 0 0 0 0,1-1 0 0 0,2 1-1 0 0,25-4-1296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13 608 0 0,'11'-12'10225'0'0,"2"28"-9013"0"0,-10-8-1022 0 0,0-1-1 0 0,0 0 1 0 0,-1 1-1 0 0,0-1 1 0 0,0 1-1 0 0,0 13 1 0 0,-1 48 303 0 0,-2-30-260 0 0,1-31-184 0 0,1 0 1 0 0,0 0-1 0 0,2 8 1 0 0,3 24 81 0 0,-13 183-59 0 0,6-187-34 0 0,4 40 0 0 0,1-8 6 0 0,2-1-7 0 0,-3-49-14 0 0,-2 0 0 0 0,0 35-1 0 0,-1-39 19 0 0,1 1 0 0 0,0-1 0 0 0,4 20 0 0 0,2 18 20 0 0,1 4 92 0 0,-4-49-106 0 0,-4-6-44 0 0,1-1 0 0 0,-1 1 0 0 0,0-1 0 0 0,1 1 0 0 0,-1-1 0 0 0,0 1 0 0 0,1-1-1 0 0,-1 1 1 0 0,0-1 0 0 0,0 1 0 0 0,1-1 0 0 0,-1 1 0 0 0,0-1 0 0 0,0 1 0 0 0,0-1 0 0 0,0 1 0 0 0,0 0 0 0 0,0-1 0 0 0,0 1 0 0 0,0-1 0 0 0,0 1 0 0 0,0 0 0 0 0,0-1-1 0 0,0 1 1 0 0,0-1 0 0 0,0 1 0 0 0,-1 0 0 0 0,1-1-3 0 0,0 0 0 0 0,0 0-1 0 0,0 1 1 0 0,-1-1 0 0 0,1 0 0 0 0,0 0-1 0 0,0 0 1 0 0,0 0 0 0 0,-1 0-1 0 0,1 0 1 0 0,0 1 0 0 0,0-1 0 0 0,0 0-1 0 0,0 0 1 0 0,0 0 0 0 0,0 0-1 0 0,-1 1 1 0 0,1-1 0 0 0,0 0 0 0 0,0 0-1 0 0,0 0 1 0 0,0 1 0 0 0,0-1-1 0 0,0 0 1 0 0,0 0 0 0 0,0 0 0 0 0,0 1-1 0 0,0-1 1 0 0,0 0 0 0 0,0 0-1 0 0,0 0 1 0 0,0 1 0 0 0,0-1 0 0 0,0 0-1 0 0,0 0 1 0 0,0 0 0 0 0,0 1-1 0 0,0-1 1 0 0,0 0 0 0 0,1 1 0 0 0,8 6-5 0 0,-1 0 87 0 0,-2-5 12 0 0,0 1 1 0 0,1-1 0 0 0,-1 0-1 0 0,1 0 1 0 0,-1-1 0 0 0,13 1-1 0 0,28 1 591 0 0,82-6-1 0 0,-67 0-378 0 0,90-6 125 0 0,28 0-433 0 0,-92 6 114 0 0,97-16 1 0 0,-160 14-157 0 0,-1 0 0 0 0,27-11 0 0 0,-11 0-2574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30 2761 0 0,'-26'-20'10871'0'0,"40"21"-10543"0"0,-1 0 0 0 0,1-1-1 0 0,25-3 1 0 0,19 0 11 0 0,174 5 730 0 0,-9-1-862 0 0,-128-5-112 0 0,-67 1-30 0 0,0 2 0 0 0,37 2 0 0 0,-59 0-51 0 0,1 1 1 0 0,-1-1-1 0 0,1 1 1 0 0,-1 1-1 0 0,10 4 1 0 0,-13-6-14 0 0,1 1 1 0 0,-1 0-1 0 0,0 0 1 0 0,0 0-1 0 0,0 0 1 0 0,0 0-1 0 0,0 1 1 0 0,-1-1-1 0 0,1 1 1 0 0,-1 0-1 0 0,3 4 1 0 0,4 22-85 0 0,-2-4 42 0 0,-2-11 48 0 0,0 1 1 0 0,-1-1-1 0 0,-1 0 1 0 0,0 1-1 0 0,0 28 0 0 0,-1-21-38 0 0,8 37-1 0 0,-7-41 64 0 0,0 1 0 0 0,-1 0-1 0 0,-1 20 1 0 0,0-15-1 0 0,3 25-1 0 0,15 90 34 0 0,-8-52-31 0 0,26 101 0 0 0,-5-62 41 0 0,-20-72-4072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3361 0 0,'0'5'4671'0'0,"1"16"-3450"0"0,8 35-539 0 0,-2-19-365 0 0,2 53 588 0 0,-7-52-175 0 0,11 49 0 0 0,-3-29-189 0 0,4 17-313 0 0,-8-59-114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2801 0 0,'9'0'7664'0'0,"24"-4"-5537"0"0,71-9-559 0 0,-70 10-1459 0 0,0-1 0 0 0,52-13 0 0 0,-75 13-288 0 0,22-5-4 0 0,-13 7-5611 0 0,-15 2 4176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3169 0 0,'-3'-4'5373'0'0,"6"3"-3979"0"0,6 9-976 0 0,-5-3-162 0 0,-1 0 0 0 0,1 0 1 0 0,-1 0-1 0 0,1 0 0 0 0,1 0 0 0 0,8 7 0 0 0,11 3-833 0 0,-22-14 53 0 0,1 0-1 0 0,0 0 1 0 0,-1-1 0 0 0,1 1 0 0 0,0 0 0 0 0,0-1-1 0 0,3 1 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1432 0 0,'0'0'2107'0'0,"-8"3"1012"0"0,-9-7-3313 0 0,16 13 3865 0 0,2 2-4183 0 0,0-1 831 0 0,-1-6-270 0 0,0 0-1 0 0,0 0 0 0 0,1 0 0 0 0,-1 0 0 0 0,1-1 0 0 0,2 8 1 0 0,2 5 69 0 0,-5-16-98 0 0,1 1 1 0 0,-1-1-1 0 0,1 1 0 0 0,-1-1 1 0 0,1 0-1 0 0,-1 1 0 0 0,1-1 0 0 0,0 1 1 0 0,-1-1-1 0 0,1 0 0 0 0,-1 0 0 0 0,1 1 1 0 0,0-1-1 0 0,-1 0 0 0 0,1 0 1 0 0,0 0-1 0 0,-1 1 0 0 0,1-1 0 0 0,0 0 1 0 0,-1 0-1 0 0,1 0 0 0 0,0 0 0 0 0,-1 0 1 0 0,1 0-1 0 0,0-1 0 0 0,-1 1 1 0 0,1 0-1 0 0,0 0 0 0 0,-1 0 0 0 0,2-1 1 0 0,22-4 605 0 0,4 1-6307 0 0,-26 4 5318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3145 0 0,'0'4'523'0'0,"0"0"1"0"0,0 0 0 0 0,0 0-1 0 0,0 0 1 0 0,1 0 0 0 0,-1 0-1 0 0,1 0 1 0 0,2 5-1 0 0,0 7-129 0 0,6 39 1477 0 0,2 83 0 0 0,-2-60-1175 0 0,-7-64-576 0 0,-1-12-193 0 0,0-1 0 0 0,-1 1 0 0 0,0-1 0 0 0,1 1 0 0 0,-1 0 0 0 0,0-1 0 0 0,0 1 0 0 0,0 0 0 0 0,0-1 1 0 0,0 3-1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3049 0 0,'0'0'2702'0'0,"25"-3"1673"0"0,55-13-1389 0 0,-13 2-1524 0 0,-1 2-1286 0 0,-42 6-363 0 0,1 1-1 0 0,32-1 1 0 0,-48 4-396 0 0,5 0-1082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2040 0 0,'0'-10'9011'0'0,"0"-13"-8708"0"0,13 165 302 0 0,-5-81-417 0 0,16 100 105 0 0,-18-124-172 0 0,-1 9 5 0 0,-5-31-107 0 0,1-1 1 0 0,5 17-1 0 0,-6-30-117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0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5385 0 0,'-2'13'3735'0'0,"-1"23"-1"0"0,3-15-3694 0 0,4 35-1 0 0,-3-49-1268 0 0,1 0-1 0 0,3 11 1 0 0,-2-10 18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1984 0 0,'6'2'5804'0'0,"33"3"-3098"0"0,-26-6-2198 0 0,1 0 0 0 0,-1-1 0 0 0,21-5-1 0 0,-12 2-377 0 0,-1 0-125 0 0,0 2 0 0 0,39-1 1 0 0,-49 2-1256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1536 0 0,'0'0'2323'0'0,"20"16"3139"0"0,-11-10-5252 0 0,0-1 1 0 0,0-1-1 0 0,18 7 1 0 0,4 2-307 0 0,-21-10-1761 0 0,-4-2-1759 0 0,-3 0 3271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1576 0 0,'0'0'364'0'0,"3"11"4724"0"0,2 10-4678 0 0,3 4-349 0 0,-8-24-26 0 0,0 0 1 0 0,0 0-1 0 0,0 0 0 0 0,1 0 0 0 0,-1-1 0 0 0,0 1 0 0 0,1 0 0 0 0,-1 0 0 0 0,1 0 1 0 0,-1-1-1 0 0,1 1 0 0 0,-1 0 0 0 0,1-1 0 0 0,-1 1 0 0 0,1 0 0 0 0,0-1 0 0 0,-1 1 0 0 0,1-1 1 0 0,0 1-1 0 0,0-1 0 0 0,-1 1 0 0 0,1-1 0 0 0,0 0 0 0 0,0 1 0 0 0,1-1 0 0 0,13-4 782 0 0,12-2 0 0 0,-8 4-4552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2849 0 0,'8'81'5645'0'0,"3"12"-4248"0"0,-10-79-1333 0 0,5 20 134 0 0,-2-22-2280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4217 0 0,'4'1'5828'0'0,"14"3"-1686"0"0,48-14-674 0 0,-3 1-3329 0 0,-50 6-65 0 0,1 0-665 0 0,-6 2-3587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4273 0 0,'0'0'2919'0'0,"12"9"-1256"0"0,5 26-1257 0 0,-11-22-224 0 0,14 23 1 0 0,-20-35-133 0 0,1-1 0 0 0,-1 1 0 0 0,0-1 1 0 0,1 1-1 0 0,-1 0 0 0 0,0-1 0 0 0,1 1 0 0 0,-1-1 0 0 0,1 0 0 0 0,-1 1 0 0 0,1-1 1 0 0,-1 1-1 0 0,1-1 0 0 0,-1 0 0 0 0,1 1 0 0 0,0-1 0 0 0,-1 0 0 0 0,1 1 0 0 0,-1-1 1 0 0,1 0-1 0 0,0 0 0 0 0,-1 0 0 0 0,1 0 0 0 0,0 0 0 0 0,-1 0 0 0 0,2 0 0 0 0,-1 0 26 0 0,-1 0-1 0 0,1-1 0 0 0,0 1 0 0 0,0-1 0 0 0,-1 1 1 0 0,1-1-1 0 0,0 1 0 0 0,-1-1 0 0 0,1 0 0 0 0,-1 1 0 0 0,1-1 1 0 0,-1 0-1 0 0,1 0 0 0 0,-1 1 0 0 0,1-1 0 0 0,0-1 1 0 0,1-3 110 0 0,0-1 0 0 0,0 1 1 0 0,0-1-1 0 0,0-7 0 0 0,-1-3-128 0 0,-1 13-249 0 0,0 1 0 0 0,0-1 0 0 0,0 1-1 0 0,0 0 1 0 0,0-1 0 0 0,1 1 0 0 0,-1 0 0 0 0,1-1 0 0 0,-1 1-1 0 0,1 0 1 0 0,1-3 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2737 0 0,'0'0'4039'0'0,"20"-12"293"0"0,-16 8-4210 0 0,0 0 1 0 0,0 0-1 0 0,0-1 1 0 0,0 1-1 0 0,-1-1 1 0 0,0 0-1 0 0,0 0 1 0 0,0 0-1 0 0,0 0 1 0 0,-1 0-1 0 0,0-1 1 0 0,0 1-1 0 0,2-10 1 0 0,-4 11-77 0 0,0 0 1 0 0,1 0-1 0 0,-1 0 1 0 0,-1 1-1 0 0,0-7 0 0 0,2 14-236 0 0,0 0 0 0 0,0 1-1 0 0,0-1 1 0 0,-1 0-1 0 0,1 0 1 0 0,-2 9-1 0 0,3 16 368 0 0,9 23-310 0 0,-3-43-6542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2761 0 0,'0'0'4581'0'0,"18"38"-2864"0"0,-8-15-1536 0 0,-9-18-109 0 0,1 0-1 0 0,0 1 1 0 0,1-1 0 0 0,-1 0-1 0 0,1-1 1 0 0,0 1 0 0 0,0 0-1 0 0,5 4 1 0 0,-8-8-16 0 0,0-1 1 0 0,1 0-1 0 0,-1 1 1 0 0,0-1-1 0 0,1 0 1 0 0,-1 0-1 0 0,0 0 1 0 0,1 0-1 0 0,-1 1 1 0 0,1-1-1 0 0,-1 0 1 0 0,1 0-1 0 0,-1 0 1 0 0,0 0-1 0 0,1 0 1 0 0,-1 0-1 0 0,1 0 1 0 0,-1 0-1 0 0,1 0 1 0 0,-1 0-1 0 0,0 0 1 0 0,1 0-1 0 0,-1 0 1 0 0,1-1-1 0 0,-1 1 1 0 0,0 0-1 0 0,1 0 1 0 0,-1 0-1 0 0,1 0 1 0 0,-1-1-1 0 0,0 1 1 0 0,1 0-1 0 0,-1-1 1 0 0,0 1-1 0 0,1 0 1 0 0,-1 0-1 0 0,0-1 1 0 0,0 1-1 0 0,1-1 1 0 0,-1 1-1 0 0,0 0 1 0 0,0-1-1 0 0,1 0 1 0 0,9-21 730 0 0,-8 15-350 0 0,0 1-286 0 0,1 0 0 0 0,-1 0 0 0 0,-1 0 0 0 0,1 0 0 0 0,-1-1 0 0 0,-1 1-1 0 0,1 0 1 0 0,-1-13 0 0 0,0 2-217 0 0,-4-11-1617 0 0,3 25 585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6257 0 0,'0'0'77'0'0,"-1"0"-1"0"0,1 0 1 0 0,0 0-1 0 0,0 0 1 0 0,0 0-1 0 0,0-1 1 0 0,0 1-1 0 0,0 0 1 0 0,0 0-1 0 0,0 0 1 0 0,0 0 0 0 0,-1 0-1 0 0,1 0 1 0 0,0 0-1 0 0,0-1 1 0 0,0 1-1 0 0,0 0 1 0 0,0 0-1 0 0,0 0 1 0 0,0 0-1 0 0,0 0 1 0 0,0-1-1 0 0,0 1 1 0 0,0 0-1 0 0,0 0 1 0 0,0 0-1 0 0,0 0 1 0 0,0 0-1 0 0,0 0 1 0 0,0-1-1 0 0,0 1 1 0 0,0 0-1 0 0,0 0 1 0 0,0 0-1 0 0,0 0 1 0 0,0 0-1 0 0,1 0 1 0 0,-1-1-1 0 0,0 1 1 0 0,0 0-1 0 0,0 0 1 0 0,0 0-1 0 0,0 0 1 0 0,8-3 1099 0 0,9 2-998 0 0,-17 1-202 0 0,1 0-1 0 0,0 1 1 0 0,0-1-1 0 0,0 0 0 0 0,-1 0 1 0 0,1 1-1 0 0,0-1 1 0 0,-1 1-1 0 0,1-1 0 0 0,0 0 1 0 0,-1 1-1 0 0,1-1 1 0 0,0 1-1 0 0,-1-1 1 0 0,1 1-1 0 0,-1 0 0 0 0,1-1 1 0 0,-1 1-1 0 0,1 0 1 0 0,-1-1-1 0 0,0 1 0 0 0,1 0 1 0 0,-1-1-1 0 0,0 1 1 0 0,0 0-1 0 0,1 0 1 0 0,-1-1-1 0 0,0 1 0 0 0,0 0 1 0 0,0 0-1 0 0,0 0 1 0 0,0-1-1 0 0,0 1 0 0 0,0 0 1 0 0,0 0-1 0 0,0 0 1 0 0,0-1-1 0 0,0 1 1 0 0,-1 0-1 0 0,1 0 0 0 0,0-1 1 0 0,-1 1-1 0 0,0 1 1 0 0,-1 6-246 0 0,-2-1 0 0 0,1 1 0 0 0,-7 9 0 0 0,5-8 342 0 0,4-7-17 0 0,0 0 1 0 0,0-1 0 0 0,0 1 0 0 0,0 0-1 0 0,1 0 1 0 0,-1 0 0 0 0,1 0 0 0 0,0 1-1 0 0,-1-1 1 0 0,1 0 0 0 0,0 0-1 0 0,0 0 1 0 0,1 3 0 0 0,-1-4-7 0 0,0-1 1 0 0,0 1-1 0 0,0-1 0 0 0,0 1 1 0 0,1-1-1 0 0,-1 1 1 0 0,0-1-1 0 0,0 1 0 0 0,1-1 1 0 0,-1 0-1 0 0,0 1 0 0 0,1-1 1 0 0,-1 0-1 0 0,1 1 1 0 0,-1-1-1 0 0,0 0 0 0 0,1 1 1 0 0,-1-1-1 0 0,1 0 0 0 0,-1 0 1 0 0,1 1-1 0 0,0-1 1 0 0,0 0 10 0 0,1 0 0 0 0,-1 0 0 0 0,0 0 0 0 0,1 0 0 0 0,-1 0 0 0 0,1 0 1 0 0,-1 0-1 0 0,0 0 0 0 0,1-1 0 0 0,-1 1 0 0 0,0 0 0 0 0,2-2 0 0 0,40-13-1763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64 5105 0 0,'-1'2'3901'0'0,"0"9"-3406"0"0,3 22 763 0 0,2 0 0 0 0,10 45 0 0 0,-7-38-762 0 0,-5-30-367 0 0,18 97 440 0 0,33 105 0 0 0,-50-204-523 0 0,9 21 447 0 0,-28-60-624 0 0,-19-51 1 0 0,18 40 105 0 0,-14-37 32 0 0,16 38 691 0 0,-2 1 0 0 0,-1 0 0 0 0,-42-66 1 0 0,56 99-503 0 0,0 1 0 0 0,1-1 0 0 0,0 0 0 0 0,1 0 0 0 0,-1 0 0 0 0,1 0 0 0 0,0-1 0 0 0,1 1 0 0 0,0 0 0 0 0,0-1 0 0 0,1 1 0 0 0,0-13 0 0 0,0 18-189 0 0,1 1-1 0 0,-1-1 0 0 0,0 1 1 0 0,1-1-1 0 0,-1 1 1 0 0,1-1-1 0 0,0 1 1 0 0,-1-1-1 0 0,1 1 0 0 0,0 0 1 0 0,0-1-1 0 0,0 1 1 0 0,0 0-1 0 0,0-1 1 0 0,0 1-1 0 0,1 0 0 0 0,-1 0 1 0 0,0 0-1 0 0,0 0 1 0 0,1 0-1 0 0,-1 1 1 0 0,1-1-1 0 0,-1 0 0 0 0,3 0 1 0 0,5-3-28 0 0,-1 1 1 0 0,1 1 0 0 0,9-2-1 0 0,-17 4 25 0 0,30-6-35 0 0,0 1-1 0 0,0 1 1 0 0,0 2 0 0 0,56 4 0 0 0,-32 4-29 0 0,25 1-2818 0 0,-78-7 2373 0 0,0 0 1 0 0,1 0-1 0 0,-1 1 1 0 0,0-1 0 0 0,0 1-1 0 0,0-1 1 0 0,0 1-1 0 0,3 1 1 0 0,5 27-8999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0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 10162 0 0,'-1'0'80'0'0,"-1"-1"60"0"0,1 1-1 0 0,-1 0 1 0 0,0 0-1 0 0,1 1 1 0 0,-1-1-1 0 0,0 0 1 0 0,1 0 0 0 0,-1 1-1 0 0,-2 0 1 0 0,3 0-122 0 0,0-1 1 0 0,1 1 0 0 0,-1 0-1 0 0,1-1 1 0 0,-1 1 0 0 0,1 0-1 0 0,0 0 1 0 0,-1-1-1 0 0,1 1 1 0 0,0 0 0 0 0,-1 0-1 0 0,1 0 1 0 0,0-1 0 0 0,0 1-1 0 0,0 0 1 0 0,0 0 0 0 0,-1 0-1 0 0,1 0 1 0 0,0 0 0 0 0,1-1-1 0 0,-1 2 1 0 0,0 11 127 0 0,1 0 0 0 0,1 0 0 0 0,0-1 0 0 0,1 1 0 0 0,6 17 0 0 0,28 59 226 0 0,-24-61-158 0 0,-7-14-76 0 0,-5-9-58 0 0,1 0 1 0 0,0 0 0 0 0,1 0-1 0 0,-1 0 1 0 0,1 0 0 0 0,6 7 1497 0 0,-6-23-452 0 0,-6-35-1072 0 0,4-67 0 0 0,0 104-97 0 0,0-1-1 0 0,0 1 1 0 0,1 0 0 0 0,0 0 0 0 0,0 0 0 0 0,7-14 0 0 0,-8 20 25 0 0,1 1 1 0 0,-1-1-1 0 0,1 0 0 0 0,0 0 1 0 0,-1 1-1 0 0,1-1 1 0 0,0 1-1 0 0,1 0 0 0 0,-1 0 1 0 0,0 0-1 0 0,1 0 1 0 0,-1 0-1 0 0,1 0 0 0 0,-1 0 1 0 0,1 1-1 0 0,0 0 1 0 0,0-1-1 0 0,0 1 0 0 0,0 0 1 0 0,0 0-1 0 0,0 1 1 0 0,0-1-1 0 0,3 0 0 0 0,2 1 21 0 0,-1 0 0 0 0,0 0-1 0 0,1 0 1 0 0,-1 1 0 0 0,1 0-1 0 0,-1 1 1 0 0,0 0 0 0 0,0 0-1 0 0,0 0 1 0 0,0 1 0 0 0,0 0-1 0 0,-1 0 1 0 0,1 1 0 0 0,-1 0-1 0 0,0 0 1 0 0,0 0 0 0 0,0 1-1 0 0,-1 0 1 0 0,9 9 0 0 0,-2-1 7 0 0,31 37 36 0 0,-39-44-46 0 0,0 1 0 0 0,0-1 0 0 0,-1 1 0 0 0,0-1 0 0 0,0 1 0 0 0,3 14 0 0 0,-2-4-41 0 0,-1-4-1132 0 0,7 22 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9434 0 0,'16'7'682'0'0,"1"-1"1"0"0,-1 0-1 0 0,1-2 0 0 0,0 0 1 0 0,19 2-1 0 0,31-5-342 0 0,-43-2-387 0 0,29 4 0 0 0,-16 4-3104 0 0,-31-5 1782 0 0,0 0-1 0 0,-1 0 1 0 0,1 1 0 0 0,5 4 0 0 0,1 1 849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 2465 0 0,'18'22'2973'0'0,"-5"-9"-1983"0"0,-2 1-1 0 0,0 0 0 0 0,-1 1 1 0 0,0 0-1 0 0,11 25 0 0 0,-14-19-245 0 0,-5-16-545 0 0,-1-1 0 0 0,0 0 0 0 0,1 0-1 0 0,0 1 1 0 0,0-1 0 0 0,0 0 0 0 0,5 6-1 0 0,-16-33 5298 0 0,-26-60-4340 0 0,27 67-1132 0 0,1-1-1 0 0,1 0 0 0 0,0 0 0 0 0,2 0 0 0 0,-1-1 0 0 0,2 1 1 0 0,-1-20-1 0 0,3 34-53 0 0,1 0 0 0 0,0 1 0 0 0,0-1 0 0 0,0 1 0 0 0,0-1 0 0 0,1 0 1 0 0,-1 1-1 0 0,1-1 0 0 0,0 1 0 0 0,-1-1 0 0 0,1 1 0 0 0,0-1 0 0 0,0 1 0 0 0,1 0 0 0 0,-1-1 1 0 0,1 1-1 0 0,-1 0 0 0 0,1 0 0 0 0,-1 0 0 0 0,1 0 0 0 0,0 0 0 0 0,0 0 0 0 0,0 1 1 0 0,0-1-1 0 0,0 1 0 0 0,4-3 0 0 0,15-11-272 0 0,-18 13 257 0 0,0-1 0 0 0,-1 1 0 0 0,1 0 0 0 0,0 0 0 0 0,0 0 0 0 0,1 1 0 0 0,-1-1 0 0 0,0 1-1 0 0,0 0 1 0 0,7-2 0 0 0,13-1-1168 0 0,45-1-1 0 0,-21 8-3252 0 0,-38-2 1752 0 0,-1 1 1 0 0,18 6 0 0 0,-13-3 2174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16 237 7114 0 0,'0'3'154'0'0,"0"1"1"0"0,1 0 0 0 0,-1 0-1 0 0,1-1 1 0 0,0 1 0 0 0,0 0-1 0 0,0-1 1 0 0,1 1 0 0 0,-1 0-1 0 0,1-1 1 0 0,0 0 0 0 0,0 1-1 0 0,0-1 1 0 0,0 0 0 0 0,1 0-1 0 0,-1 0 1 0 0,1-1 0 0 0,0 1-1 0 0,0 0 1 0 0,0-1 0 0 0,0 0-1 0 0,0 0 1 0 0,0 0 0 0 0,1 0-1 0 0,-1 0 1 0 0,6 1 0 0 0,2 1 165 0 0,1 0 0 0 0,0-1 0 0 0,0 0 0 0 0,0-1 0 0 0,0 0 0 0 0,25-1 0 0 0,-30-1-270 0 0,8 1 183 0 0,30-5 0 0 0,-39 3-141 0 0,-1 0 0 0 0,0 0 0 0 0,0-1 0 0 0,0 0 0 0 0,0 0 0 0 0,0 0 0 0 0,0 0 0 0 0,-1-1 0 0 0,7-4 0 0 0,-1-1 219 0 0,-7 7-223 0 0,0-1 1 0 0,-1 0-1 0 0,1 0 1 0 0,-1 0 0 0 0,1 0-1 0 0,-1 0 1 0 0,0 0-1 0 0,0-1 1 0 0,0 1 0 0 0,0-1-1 0 0,0 0 1 0 0,-1 1 0 0 0,1-1-1 0 0,-1 0 1 0 0,1 0-1 0 0,-1 0 1 0 0,1-4 0 0 0,-1-2 35 0 0,0-1 1 0 0,0 1-1 0 0,0-1 1 0 0,-2 1-1 0 0,1 0 1 0 0,-1-1-1 0 0,0 1 1 0 0,-1-1-1 0 0,0 1 1 0 0,-1 0 0 0 0,0 0-1 0 0,-6-13 1 0 0,6 14-46 0 0,-1 0 1 0 0,0 1 0 0 0,-1-1 0 0 0,0 1 0 0 0,0 0 0 0 0,0 0-1 0 0,-1 0 1 0 0,0 1 0 0 0,-1 0 0 0 0,1 0 0 0 0,-1 0 0 0 0,0 1 0 0 0,0 0-1 0 0,-1 1 1 0 0,0-1 0 0 0,0 1 0 0 0,-9-3 0 0 0,10 5-73 0 0,0 0 0 0 0,0 0 0 0 0,0 1 1 0 0,0 0-1 0 0,0 0 0 0 0,0 1 0 0 0,0-1 1 0 0,0 2-1 0 0,0-1 0 0 0,0 1 0 0 0,0 0 1 0 0,0 0-1 0 0,0 1 0 0 0,0 0 0 0 0,1 0 1 0 0,-1 1-1 0 0,1 0 0 0 0,-1 0 0 0 0,1 0 0 0 0,0 1 1 0 0,-10 8-1 0 0,11-8-3 0 0,0-1 0 0 0,1 2 0 0 0,-1-1 0 0 0,1 0 0 0 0,0 1 0 0 0,0 0 0 0 0,1 0 0 0 0,-1 0 0 0 0,1 1 0 0 0,1-1 0 0 0,-1 1 0 0 0,1-1 0 0 0,-1 1 0 0 0,2 0 0 0 0,-1 0 0 0 0,1 0 0 0 0,0 0 0 0 0,0 0 0 0 0,0 0 0 0 0,1 0 0 0 0,0 1 0 0 0,0-1 0 0 0,1 0 0 0 0,-1 0 0 0 0,2 0 0 0 0,-1 0 0 0 0,0 0 0 0 0,4 8 0 0 0,-2-6-31 0 0,1-1 1 0 0,0 1-1 0 0,0 0 1 0 0,1-1-1 0 0,0 0 1 0 0,0 0-1 0 0,0 0 1 0 0,1-1-1 0 0,0 0 1 0 0,1 0-1 0 0,-1 0 1 0 0,1-1-1 0 0,0 0 1 0 0,0 0-1 0 0,1-1 1 0 0,-1 0-1 0 0,1 0 1 0 0,0-1-1 0 0,0 0 1 0 0,0 0-1 0 0,1-1 1 0 0,-1 0-1 0 0,1 0 1 0 0,-1-1-1 0 0,1 0 1 0 0,0-1-1 0 0,-1 0 1 0 0,1 0-1 0 0,-1-1 1 0 0,1 0-1 0 0,0 0 1 0 0,-1-1-1 0 0,0 0 1 0 0,1-1-1 0 0,-1 1 1 0 0,0-2-1 0 0,0 1 1 0 0,-1-1-1 0 0,1 0 1 0 0,6-6-1 0 0,-9 6-22 0 0,5-2-145 0 0,-1-1-1 0 0,0-1 0 0 0,11-11 1 0 0,-17 15 154 0 0,0 1 0 0 0,-1-1-1 0 0,1 0 1 0 0,-1 0 0 0 0,0 0 0 0 0,0 0 0 0 0,0-1 0 0 0,-1 1 0 0 0,1 0 0 0 0,-1-1 0 0 0,1-7 0 0 0,5-43 173 0 0,-7 54-125 0 0,0-1 0 0 0,0 1 1 0 0,0-1-1 0 0,-1 1 0 0 0,1-1 0 0 0,0 1 0 0 0,-1-1 0 0 0,1 1 0 0 0,-1 0 0 0 0,0-1 0 0 0,1 1 1 0 0,-1 0-1 0 0,0-1 0 0 0,0 1 0 0 0,-1-2 0 0 0,-17-17 128 0 0,17 17-99 0 0,2 3-38 0 0,0 0 1 0 0,-1-1-1 0 0,1 1 1 0 0,0 0-1 0 0,0-1 1 0 0,-1 1-1 0 0,1 0 1 0 0,0 0-1 0 0,0-1 1 0 0,-1 1-1 0 0,1 0 1 0 0,0 0-1 0 0,-1-1 1 0 0,1 1-1 0 0,0 0 1 0 0,-1 0-1 0 0,1 0 1 0 0,0 0-1 0 0,-1-1 1 0 0,1 1-1 0 0,0 0 0 0 0,-1 0 1 0 0,1 0-1 0 0,-1 0 1 0 0,1 0-1 0 0,0 0 1 0 0,-1 0-1 0 0,1 0 1 0 0,-1 0-1 0 0,1 0 1 0 0,0 0-1 0 0,-1 0 1 0 0,1 1-1 0 0,0-1 1 0 0,-1 0-1 0 0,1 0 1 0 0,-1 0-1 0 0,1 0 1 0 0,0 1-1 0 0,0-1 1 0 0,-1 0-1 0 0,0 1-15 0 0,1 0 0 0 0,0-1 1 0 0,-1 1-1 0 0,1 0 0 0 0,0 0 0 0 0,0-1 0 0 0,0 1 0 0 0,0 0 0 0 0,0 0 1 0 0,0-1-1 0 0,-1 1 0 0 0,2 0 0 0 0,-1 0 0 0 0,0 0 0 0 0,0-1 1 0 0,0 1-1 0 0,0 0 0 0 0,0 0 0 0 0,1 0 0 0 0,19 34 39 0 0,-17-30-15 0 0,1 0-1 0 0,-1 0 0 0 0,0 1 1 0 0,-1 0-1 0 0,1-1 0 0 0,1 8 1 0 0,1 0-44 0 0,1 0 1 0 0,0-1 0 0 0,0 0-1 0 0,1 0 1 0 0,1-1 0 0 0,16 19-1 0 0,-20-24 24 0 0,2 2-229 0 0,1 0 0 0 0,0-1 0 0 0,1 0-1 0 0,-1 0 1 0 0,1 0 0 0 0,10 5 0 0 0,-10-7-1228 0 0,1 0-1 0 0,0-1 1 0 0,15 5-1 0 0,-4-2-3731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75 8322 0 0,'-2'1'174'0'0,"1"0"0"0"0,-1 0 0 0 0,1 0 0 0 0,0 0 0 0 0,0 0 0 0 0,-1 1 1 0 0,1-1-1 0 0,0 1 0 0 0,0-1 0 0 0,0 1 0 0 0,1-1 0 0 0,-1 1 0 0 0,0-1 0 0 0,1 1 0 0 0,-1 0 1 0 0,1-1-1 0 0,-1 1 0 0 0,1 0 0 0 0,-1 3 0 0 0,0 39 791 0 0,1-28-549 0 0,2 38 149 0 0,2 1 0 0 0,2-1 0 0 0,3-1 0 0 0,29 100 0 0 0,-6-63 237 0 0,-31-89-721 0 0,-1-1 1 0 0,0 1 0 0 0,1 0 0 0 0,-1 0 0 0 0,1 0-1 0 0,-1-1 1 0 0,1 1 0 0 0,-1 0 0 0 0,1 0 0 0 0,0-1-1 0 0,-1 1 1 0 0,1-1 0 0 0,0 1 0 0 0,4-2 1482 0 0,-5-9-566 0 0,-56-207-2047 0 0,30 126 527 0 0,-48-166 622 0 0,64 236 137 0 0,8 18-197 0 0,1 1 1 0 0,-1 0-1 0 0,1-1 0 0 0,0 1 1 0 0,0-1-1 0 0,0 1 1 0 0,1-1-1 0 0,-2-5 0 0 0,2 8-48 0 0,0 0 0 0 0,0-1 0 0 0,0 1-1 0 0,0-1 1 0 0,0 1 0 0 0,0-1 0 0 0,0 1-1 0 0,-1-1 1 0 0,1 1 0 0 0,0 0 0 0 0,0-1 0 0 0,0 1-1 0 0,-1-1 1 0 0,1 1 0 0 0,0 0 0 0 0,0-1-1 0 0,-1 1 1 0 0,1 0 0 0 0,0-1 0 0 0,-1 1 0 0 0,1 0-1 0 0,0-1 1 0 0,-1 1 0 0 0,1 0 0 0 0,-1 0 0 0 0,1 0-1 0 0,0-1 1 0 0,-1 1 0 0 0,1 0 0 0 0,-1 0-1 0 0,1 0 1 0 0,-1 0 0 0 0,1 0 0 0 0,0 0 0 0 0,-1 0-1 0 0,0 0 1 0 0,1 1-147 0 0,0 1 0 0 0,0 0 1 0 0,0 0-1 0 0,0 0 0 0 0,1-1 0 0 0,-1 1 0 0 0,0 0 0 0 0,1-1 1 0 0,0 3-1 0 0,36 72 63 0 0,-13-28 122 0 0,-10-20 14 0 0,1 1-1 0 0,2-2 0 0 0,27 37 0 0 0,-36-54-23 0 0,0-1 1 0 0,1 1-1 0 0,0-2 1 0 0,1 1-1 0 0,-1-1 1 0 0,2 0 0 0 0,-1-1-1 0 0,1-1 1 0 0,0 1-1 0 0,0-2 1 0 0,20 8-1 0 0,-27-12-12 0 0,1 0-1 0 0,-1 0 1 0 0,1 0 0 0 0,-1-1-1 0 0,1 1 1 0 0,-1-1-1 0 0,1 0 1 0 0,-1-1 0 0 0,0 1-1 0 0,1-1 1 0 0,-1 0-1 0 0,1 0 1 0 0,-1 0 0 0 0,0-1-1 0 0,0 1 1 0 0,1-1-1 0 0,-1 0 1 0 0,0 0 0 0 0,-1 0-1 0 0,1-1 1 0 0,0 0-1 0 0,-1 1 1 0 0,4-5 0 0 0,-2 3-34 0 0,-1-1 1 0 0,1-1-1 0 0,-1 1 1 0 0,-1 0-1 0 0,1-1 1 0 0,-1 0-1 0 0,0 0 1 0 0,0 0-1 0 0,0 0 1 0 0,-1-1-1 0 0,0 1 1 0 0,-1 0-1 0 0,1-1 1 0 0,0-11-1 0 0,-2 5 110 0 0,0 0 0 0 0,-1 1 0 0 0,0-1 0 0 0,-1 1 0 0 0,0 0 0 0 0,-1-1 0 0 0,-1 1 0 0 0,0 0-1 0 0,-1 1 1 0 0,0-1 0 0 0,0 1 0 0 0,-1 0 0 0 0,-12-16 0 0 0,18 26-73 0 0,-1 0 0 0 0,0 0-1 0 0,0 0 1 0 0,1 0 0 0 0,-1 0 0 0 0,0 0-1 0 0,0 0 1 0 0,0 0 0 0 0,0 0 0 0 0,0 1-1 0 0,0-1 1 0 0,0 0 0 0 0,0 1 0 0 0,-1-1-1 0 0,1 1 1 0 0,0-1 0 0 0,0 1 0 0 0,0-1-1 0 0,-1 1 1 0 0,1 0 0 0 0,0 0-1 0 0,0 0 1 0 0,-1 0 0 0 0,1 0 0 0 0,0 0-1 0 0,-1 0 1 0 0,-1 0 0 0 0,2 1-44 0 0,-1 0 0 0 0,1 0 0 0 0,-1 0 0 0 0,1 0 0 0 0,0 1 0 0 0,0-1 0 0 0,0 0 0 0 0,0 0 1 0 0,0 1-1 0 0,0-1 0 0 0,0 1 0 0 0,0-1 0 0 0,0 1 0 0 0,1-1 0 0 0,-1 1 0 0 0,1-1 0 0 0,-1 1 0 0 0,1 0 0 0 0,-1-1 0 0 0,1 3 0 0 0,-2 17 41 0 0,1-1-1 0 0,1 1 1 0 0,1-1-1 0 0,1 1 1 0 0,9 39-1 0 0,-5-23 34 0 0,0-4-83 0 0,16 84 33 0 0,-19-103-84 0 0,1 0 1 0 0,1 0 0 0 0,1-1 0 0 0,0 1 0 0 0,0-1 0 0 0,9 12 0 0 0,-11-20-186 0 0,-1-1 1 0 0,1 0 0 0 0,-1 0 0 0 0,1-1 0 0 0,0 1-1 0 0,1-1 1 0 0,-1 0 0 0 0,9 5 0 0 0,-9-6-594 0 0,0 0 1 0 0,1 0-1 0 0,-1-1 1 0 0,1 0-1 0 0,-1 1 1 0 0,7 0-1 0 0,2-2-2850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42 186 4185 0 0,'-1'3'408'0'0,"-1"0"1"0"0,1 0-1 0 0,0 0 1 0 0,-1 0-1 0 0,2 1 0 0 0,-1-1 1 0 0,0 0-1 0 0,1 0 1 0 0,-1 1-1 0 0,1-1 1 0 0,0 4-1 0 0,0-2-184 0 0,1 0 0 0 0,0 0 1 0 0,0-1-1 0 0,0 1 0 0 0,1 0 0 0 0,0-1 0 0 0,-1 1 0 0 0,2-1 1 0 0,-1 1-1 0 0,0-1 0 0 0,5 6 0 0 0,-3-5-96 0 0,0 0 0 0 0,0-1 0 0 0,0 1 0 0 0,0-1 0 0 0,0 0 0 0 0,1-1 0 0 0,0 1 0 0 0,0-1-1 0 0,0 0 1 0 0,0 0 0 0 0,0 0 0 0 0,1-1 0 0 0,-1 0 0 0 0,1 0 0 0 0,0 0 0 0 0,10 1 0 0 0,-2-2 206 0 0,-1-1 0 0 0,23-1 0 0 0,-30 0-208 0 0,1-1 0 0 0,-1 1 0 0 0,0-1 0 0 0,0 0 1 0 0,0-1-1 0 0,0 1 0 0 0,9-7 0 0 0,-9 6 35 0 0,0-1 1 0 0,0 0-1 0 0,0 0 0 0 0,-1-1 0 0 0,1 0 1 0 0,4-5-1 0 0,-8 7-55 0 0,0 0-1 0 0,0-1 1 0 0,0 1 0 0 0,-1 0-1 0 0,1-1 1 0 0,-1 1 0 0 0,0-1 0 0 0,0 1-1 0 0,0-1 1 0 0,0 0 0 0 0,0 1-1 0 0,-1-1 1 0 0,0-6 0 0 0,0-1 33 0 0,-1 0 0 0 0,-1 0 1 0 0,0 0-1 0 0,-1 0 0 0 0,0 0 0 0 0,0 1 1 0 0,-1-1-1 0 0,-1 1 0 0 0,1 0 1 0 0,-2 0-1 0 0,1 0 0 0 0,-1 1 1 0 0,-1 0-1 0 0,0 0 0 0 0,0 1 1 0 0,-1 0-1 0 0,0 0 0 0 0,0 0 0 0 0,-1 1 1 0 0,0 0-1 0 0,0 1 0 0 0,0 0 1 0 0,-18-7-1 0 0,21 11-153 0 0,0 0 0 0 0,-1 0 0 0 0,1 1 0 0 0,-1 0 0 0 0,1 1 0 0 0,-1-1 0 0 0,1 1 0 0 0,-1 1 0 0 0,1-1 0 0 0,-1 1 0 0 0,1 0 0 0 0,0 0 0 0 0,-1 1 0 0 0,1 0 0 0 0,0 0 0 0 0,0 1 0 0 0,0-1 0 0 0,0 1 0 0 0,0 0 0 0 0,1 1 0 0 0,-1 0 0 0 0,1 0 0 0 0,-7 6 0 0 0,10-7-1 0 0,0 0 0 0 0,-1 0 0 0 0,1 0-1 0 0,0 0 1 0 0,1 0 0 0 0,-1 1 0 0 0,0-1 0 0 0,1 1 0 0 0,0-1-1 0 0,0 1 1 0 0,0-1 0 0 0,-1 7 0 0 0,1 2-43 0 0,0 0 0 0 0,1 21 0 0 0,1-22 41 0 0,0 1 0 0 0,1 0 0 0 0,1 0 0 0 0,-1-1 0 0 0,2 1 0 0 0,0-1 0 0 0,8 16 0 0 0,-8-19 20 0 0,0 0 0 0 0,1 0 0 0 0,0-1 0 0 0,0 0-1 0 0,1 0 1 0 0,0 0 0 0 0,0-1 0 0 0,0 1-1 0 0,1-2 1 0 0,12 9 0 0 0,-14-11-86 0 0,1 0 1 0 0,0 0-1 0 0,1 0 1 0 0,-1-1-1 0 0,0 0 0 0 0,1-1 1 0 0,-1 1-1 0 0,1-1 1 0 0,-1 0-1 0 0,1-1 0 0 0,0 0 1 0 0,-1 0-1 0 0,1 0 1 0 0,-1-1-1 0 0,1 0 1 0 0,0 0-1 0 0,-1 0 0 0 0,1-1 1 0 0,-1 0-1 0 0,0 0 1 0 0,0-1-1 0 0,0 0 0 0 0,0 0 1 0 0,0 0-1 0 0,-1-1 1 0 0,9-7-1 0 0,-8 6 41 0 0,0 0 0 0 0,-1 0 0 0 0,1 0 0 0 0,-1-1 0 0 0,-1 0 0 0 0,1 0 0 0 0,-1 0 0 0 0,0 0 0 0 0,0-1 0 0 0,-1 0 0 0 0,0 0 0 0 0,0 0 0 0 0,-1 0 0 0 0,0 0 0 0 0,0 0 0 0 0,0-1 0 0 0,-1 1 0 0 0,0-1 0 0 0,-1 1 0 0 0,1-1 0 0 0,-2 1 0 0 0,1-1 0 0 0,-2-9 0 0 0,0 11 182 0 0,1 0 0 0 0,-1-1 1 0 0,-1 1-1 0 0,1 0 0 0 0,-5-7 1 0 0,6 11-95 0 0,0 0 0 0 0,0 1 0 0 0,0-1 1 0 0,0 0-1 0 0,-1 1 0 0 0,1-1 1 0 0,0 1-1 0 0,-1 0 0 0 0,1 0 0 0 0,-1-1 1 0 0,1 1-1 0 0,-1 0 0 0 0,0 0 0 0 0,1 0 1 0 0,-1 0-1 0 0,0 1 0 0 0,0-1 0 0 0,1 0 1 0 0,-1 1-1 0 0,0-1 0 0 0,0 1 0 0 0,-2 0 1 0 0,4 0-57 0 0,-1 0 0 0 0,1 0 0 0 0,0 0 1 0 0,0 0-1 0 0,-1 0 0 0 0,1 0 1 0 0,0 0-1 0 0,0 0 0 0 0,-1 1 0 0 0,1-1 1 0 0,0 0-1 0 0,0 0 0 0 0,-1 0 0 0 0,1 0 1 0 0,0 1-1 0 0,0-1 0 0 0,0 0 1 0 0,0 0-1 0 0,-1 0 0 0 0,1 1 0 0 0,0-1 1 0 0,0 0-1 0 0,0 0 0 0 0,0 1 1 0 0,0-1-1 0 0,0 0 0 0 0,-1 0 0 0 0,1 1 1 0 0,0-1-1 0 0,0 0 0 0 0,0 1 1 0 0,0-1-1 0 0,0 1 0 0 0,1 14-138 0 0,7 15 137 0 0,11 15-42 0 0,27 47 1 0 0,-42-86 27 0 0,-1 0 0 0 0,1-1 1 0 0,0 1-1 0 0,0-1 0 0 0,0 1 1 0 0,7 5-1 0 0,-9-10-241 0 0,1 1 1 0 0,-1 0-1 0 0,1-1 1 0 0,-1 1-1 0 0,1-1 0 0 0,-1 0 1 0 0,1 0-1 0 0,0 0 0 0 0,0 0 1 0 0,-1 0-1 0 0,1 0 0 0 0,0-1 1 0 0,0 1-1 0 0,0-1 0 0 0,0 0 1 0 0,0 0-1 0 0,3-1 0 0 0,7-1-1679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28 190 3129 0 0,'10'34'3628'0'0,"-9"-27"-3260"0"0,1-1 1 0 0,0 1 0 0 0,0-1 0 0 0,1 1-1 0 0,-1-1 1 0 0,5 7 0 0 0,14 24 1306 0 0,-18-30-1208 0 0,0-1 0 0 0,1 1 0 0 0,0 0 0 0 0,0-1 0 0 0,0 0 0 0 0,1 0 0 0 0,0 0 0 0 0,0-1 0 0 0,1 1 0 0 0,8 3 2092 0 0,-14-15-1387 0 0,-3-5-271 0 0,-20-25 263 0 0,-38-66-70 0 0,51 82-1087 0 0,0 0 0 0 0,2-1 0 0 0,-9-28 0 0 0,17 46-54 0 0,-1 1 0 0 0,1-1 0 0 0,-1 0 0 0 0,1 1 0 0 0,0-1 0 0 0,0 0 0 0 0,0 1 0 0 0,0-1 0 0 0,0 0 0 0 0,1 1 0 0 0,-1-1 0 0 0,1 1 0 0 0,0-1 0 0 0,0 1 0 0 0,0-1 0 0 0,0 1 0 0 0,0-1 0 0 0,2-1 0 0 0,-1 0-43 0 0,1 0 1 0 0,0 1 0 0 0,1 0-1 0 0,-1 0 1 0 0,0 0 0 0 0,1 0 0 0 0,0 0-1 0 0,-1 1 1 0 0,9-4 0 0 0,2 0-318 0 0,-1 1 1 0 0,1 0-1 0 0,0 1 1 0 0,1 1-1 0 0,23-3 1 0 0,33 2-7298 0 0,-54 4 4266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4521 0 0,'-1'0'242'0'0,"1"0"0"0"0,-1 0 0 0 0,0 0 0 0 0,0 0 1 0 0,1 0-1 0 0,-1 0 0 0 0,0 0 0 0 0,-6 6 3148 0 0,6-5-3148 0 0,1-1 0 0 0,0 1 0 0 0,-1-1 0 0 0,0 2 1 0 0,1 1-14 0 0,-1-1 0 0 0,0 0 1 0 0,1 1-1 0 0,-1-1 1 0 0,1 1-1 0 0,0-1 1 0 0,0 5-1 0 0,1 3-23 0 0,0-1 1 0 0,1 0-1 0 0,3 12 0 0 0,31 122 2336 0 0,-14-52-2055 0 0,-3-11-455 0 0,19 67 1187 0 0,-32-131-1033 0 0,0-1-1 0 0,1 1 1 0 0,0-1 0 0 0,1-1-1 0 0,1 1 1 0 0,20 23 0 0 0,-27-35-141 0 0,9 11 222 0 0,-10-14-243 0 0,-1 0-1 0 0,0 1 1 0 0,1-1-1 0 0,-1 0 1 0 0,0 1-1 0 0,0-1 1 0 0,1 1-1 0 0,-1-1 1 0 0,0 0-1 0 0,0 1 1 0 0,0-1-1 0 0,1 1 1 0 0,-1-1-1 0 0,0 1 1 0 0,0-1-1 0 0,0 1 1 0 0,0-1-1 0 0,0 0 1 0 0,0 1-1 0 0,0-1 1 0 0,0 1-1 0 0,0-1 1 0 0,0 1-1 0 0,-1 0 1 0 0,-1-2 237 0 0,0 0 0 0 0,0 0 1 0 0,0 0-1 0 0,0 0 0 0 0,0 0 0 0 0,0 0 0 0 0,0-1 1 0 0,1 1-1 0 0,-1-1 0 0 0,0 1 0 0 0,1-1 1 0 0,-3-2-1 0 0,-28-29 12 0 0,31 32-209 0 0,-28-29-9 0 0,1-1 0 0 0,2-2 1 0 0,-22-36-1 0 0,47 68-62 0 0,-4-7-96 0 0,0-1-1 0 0,0 1 0 0 0,-5-19 1 0 0,10 26 65 0 0,0 1-1 0 0,0-1 1 0 0,0 0 0 0 0,0 1 0 0 0,1-1 0 0 0,-1 0 0 0 0,0 1 0 0 0,1-1-1 0 0,-1 0 1 0 0,0 1 0 0 0,1-1 0 0 0,-1 1 0 0 0,1-1 0 0 0,-1 1-1 0 0,1-1 1 0 0,-1 1 0 0 0,1-1 0 0 0,-1 1 0 0 0,1-1 0 0 0,0 1 0 0 0,-1 0-1 0 0,1-1 1 0 0,0 1 0 0 0,-1 0 0 0 0,1 0 0 0 0,0 0 0 0 0,-1-1 0 0 0,2 1-1 0 0,20-6-479 0 0,3 2 20 0 0,1 1 0 0 0,51 1 0 0 0,9 9-3695 0 0,-78-6 3685 0 0,1 0 1 0 0,-1-1 0 0 0,1 0 0 0 0,-1 0-1 0 0,1-1 1 0 0,-1 0 0 0 0,15-5 0 0 0,-21 6 447 0 0,1-1 0 0 0,-1 0 1 0 0,0 0-1 0 0,0 0 0 0 0,0 0 0 0 0,0-1 1 0 0,0 1-1 0 0,0 0 0 0 0,0-1 1 0 0,0 1-1 0 0,-1-1 0 0 0,1 0 0 0 0,2-3 1 0 0,-3 3 116 0 0,0 0 1 0 0,0 0 0 0 0,-1 0 0 0 0,1 1 0 0 0,-1-1 0 0 0,1 0-1 0 0,-1 0 1 0 0,0 0 0 0 0,0 0 0 0 0,0 0 0 0 0,0 0 0 0 0,0 0-1 0 0,0 1 1 0 0,0-1 0 0 0,-1 0 0 0 0,1 0 0 0 0,-1 0 0 0 0,1 0-1 0 0,-1 0 1 0 0,-1-1 0 0 0,13 28 1860 0 0,49 126-1330 0 0,-52-128-579 0 0,-1-3-89 0 0,16 37 0 0 0,-9-37-1337 0 0,6-12-5227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21 10082 0 0,'-7'-4'1336'0'0,"1"-1"-1056"0"0,2 2-71 0 0,-1 1-257 0 0,2 0-104 0 0,2 1-73 0 0,0-3-119 0 0,6 8-1120 0 0,-1 1 904 0 0,3 1 112 0 0,1 1-632 0 0,2 5-1217 0 0,1 0 1337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 8130 0 0,'-1'0'153'0'0,"0"0"1"0"0,1 0 0 0 0,-1 0 0 0 0,0 1-1 0 0,1-1 1 0 0,-1 0 0 0 0,0 0-1 0 0,1 1 1 0 0,-1-1 0 0 0,0 1 0 0 0,1-1-1 0 0,-1 1 1 0 0,1-1 0 0 0,-1 1-1 0 0,1-1 1 0 0,-1 1 0 0 0,1-1 0 0 0,0 1-1 0 0,-1-1 1 0 0,1 1 0 0 0,-1 0-1 0 0,1-1 1 0 0,0 1 0 0 0,-1 1 0 0 0,1 0-14 0 0,0 0 0 0 0,0 0 0 0 0,-1 0 1 0 0,1 0-1 0 0,0 0 0 0 0,1 0 0 0 0,-1 0 0 0 0,0-1 1 0 0,1 4-1 0 0,2 5 23 0 0,1-1-1 0 0,8 18 1 0 0,-9-22 161 0 0,88 175 1860 0 0,-97-201 3391 0 0,-18-85-4880 0 0,23 101-735 0 0,1-1 0 0 0,0 0 0 0 0,0 0 1 0 0,0 0-1 0 0,1 0 0 0 0,-1 0 0 0 0,2 1 0 0 0,-1-1 0 0 0,0 0 1 0 0,1 1-1 0 0,0-1 0 0 0,1 1 0 0 0,-1-1 0 0 0,1 1 0 0 0,0 0 1 0 0,0 0-1 0 0,8-8 0 0 0,-8 9-3 0 0,0 1 1 0 0,1-1 0 0 0,-1 1-1 0 0,1 0 1 0 0,0 0-1 0 0,0 0 1 0 0,0 1-1 0 0,0 0 1 0 0,1-1-1 0 0,-1 1 1 0 0,1 1-1 0 0,-1-1 1 0 0,1 1-1 0 0,0 0 1 0 0,-1 0-1 0 0,1 0 1 0 0,0 0-1 0 0,0 1 1 0 0,0 0 0 0 0,-1 0-1 0 0,1 0 1 0 0,5 2-1 0 0,-3 0 5 0 0,-1 0 0 0 0,1 0 0 0 0,-1 1 0 0 0,1 0 0 0 0,-1 0 1 0 0,0 0-1 0 0,0 1 0 0 0,10 8 0 0 0,-7-4-34 0 0,0 0 0 0 0,0 1 0 0 0,-1 0 0 0 0,8 11 0 0 0,-9-9-40 0 0,-1-1 0 0 0,0 1 0 0 0,-1 0 0 0 0,0 1 0 0 0,-1-1 0 0 0,0 1 0 0 0,-1-1 0 0 0,0 1 1 0 0,-1 0-1 0 0,1 13 0 0 0,-3-24 12 0 0,0-1 1 0 0,0 1-1 0 0,0-1 1 0 0,0 1 0 0 0,0-1-1 0 0,0 1 1 0 0,0-1-1 0 0,0 1 1 0 0,0-1 0 0 0,0 0-1 0 0,0 1 1 0 0,0-1-1 0 0,0 1 1 0 0,0-1 0 0 0,-1 1-1 0 0,1-1 1 0 0,0 0-1 0 0,0 1 1 0 0,0-1-1 0 0,-1 1 1 0 0,1-1 0 0 0,0 0-1 0 0,-1 1 1 0 0,1-1-1 0 0,0 0 1 0 0,-1 1 0 0 0,1-1-1 0 0,0 0 1 0 0,-1 0-1 0 0,1 1 1 0 0,0-1 0 0 0,-1 0-1 0 0,1 0 1 0 0,-1 0-1 0 0,1 1 1 0 0,0-1-1 0 0,-1 0 1 0 0,0 0 0 0 0,-18-5-6112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34 309 3257 0 0,'23'14'1728'0'0,"27"11"0"0"0,-40-21-1200 0 0,0-1 0 0 0,0 1 0 0 0,0-2 0 0 0,1 1 0 0 0,17 0 0 0 0,-17-2-206 0 0,4 1 351 0 0,0-1 0 0 0,1-1 1 0 0,-1 0-1 0 0,0-1 0 0 0,20-4 0 0 0,-31 4-401 0 0,0 0 0 0 0,0-1-1 0 0,0 1 1 0 0,-1-1-1 0 0,1 1 1 0 0,-1-1 0 0 0,1 0-1 0 0,-1-1 1 0 0,0 1 0 0 0,0 0-1 0 0,0-1 1 0 0,0 0-1 0 0,0 0 1 0 0,-1 0 0 0 0,1 0-1 0 0,-1 0 1 0 0,0 0 0 0 0,1-1-1 0 0,-2 1 1 0 0,1-1-1 0 0,0 1 1 0 0,-1-1 0 0 0,1 0-1 0 0,-1 0 1 0 0,1-7 0 0 0,-1-2 351 0 0,0 0 1 0 0,-1 0 0 0 0,-1 0-1 0 0,-4-26 1 0 0,4 33-447 0 0,-1-4 1 0 0,0 0 1 0 0,-1 1-1 0 0,-1-1 0 0 0,1 1 1 0 0,-1 0-1 0 0,-1 0 1 0 0,0 0-1 0 0,0 1 0 0 0,-1-1 1 0 0,0 1-1 0 0,-11-12 1 0 0,10 13-179 0 0,0 1-1 0 0,0-1 1 0 0,0 1 0 0 0,-1 0 0 0 0,0 1 0 0 0,0 0 0 0 0,0 0 0 0 0,-1 0 0 0 0,1 1-1 0 0,-1 1 1 0 0,0-1 0 0 0,-11-1 0 0 0,13 4-89 0 0,-1 0-1 0 0,1 1 0 0 0,0-1 1 0 0,-1 2-1 0 0,1-1 1 0 0,0 1-1 0 0,-1 0 1 0 0,1 1-1 0 0,0-1 1 0 0,0 1-1 0 0,0 1 1 0 0,0-1-1 0 0,0 1 0 0 0,1 1 1 0 0,-1-1-1 0 0,1 1 1 0 0,0 0-1 0 0,-10 9 1 0 0,11-8-204 0 0,0 0 0 0 0,0 0 1 0 0,0 1-1 0 0,1-1 0 0 0,0 1 1 0 0,0 0-1 0 0,0 1 0 0 0,-3 8 1 0 0,4-9-441 0 0,1 0 0 0 0,0 1 0 0 0,1-1 0 0 0,0 1 0 0 0,0-1 0 0 0,0 1 0 0 0,0-1 0 0 0,1 1 0 0 0,1 11 0 0 0,4 6-2322 0 0,1 2 1038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1472 0 0,'2'0'4834'0'0,"1"-1"-4115"0"0,-1 1 0 0 0,1-1 0 0 0,0 0 1 0 0,-1 1-1 0 0,1-1 0 0 0,3-2 0 0 0,-2-1-560 0 0,0 1 0 0 0,0 0 0 0 0,0 0 0 0 0,7-5 0 0 0,-11 7-95 0 0,0 1-64 0 0,0 0-1 0 0,0-1 0 0 0,0 1 1 0 0,0 0-1 0 0,0 0 1 0 0,0 0-1 0 0,0 0 1 0 0,0 0-1 0 0,0 0 1 0 0,0-1-1 0 0,0 1 0 0 0,0 0 1 0 0,0 0-1 0 0,0 0 1 0 0,0 0-1 0 0,0 0 1 0 0,0 0-1 0 0,0-1 0 0 0,0 1 1 0 0,0 0-1 0 0,0 0 1 0 0,0 0-1 0 0,0 0 1 0 0,0 0-1 0 0,0 0 1 0 0,0-1-1 0 0,0 1 0 0 0,0 0 1 0 0,0 0-1 0 0,0 0 1 0 0,0 0-1 0 0,0 0 1 0 0,0 0-1 0 0,1 0 1 0 0,-1 0-1 0 0,0-1 0 0 0,0 1 1 0 0,0 0-1 0 0,0 0 1 0 0,0 0-1 0 0,0 0 1 0 0,0 0-1 0 0,1 0 0 0 0,-1 0 1 0 0,0 0-1 0 0,0 0 1 0 0,0 0-1 0 0,0 0 1 0 0,0 0-1 0 0,0 0 1 0 0,1 0-1 0 0,-1 0 0 0 0,0 0 1 0 0,0 0-1 0 0,0 0 1 0 0,0 0-1 0 0,1 0 1 0 0,-1 0 0 0 0,0 0 1 0 0,0 0 0 0 0,0 0-1 0 0,0 0 1 0 0,1 0 0 0 0,-1 0-1 0 0,0 0 1 0 0,0 0 0 0 0,0 0 0 0 0,0 0-1 0 0,0 0 1 0 0,1 0 0 0 0,-1 0-1 0 0,0 0 1 0 0,0 0 0 0 0,0 0-1 0 0,0 0 1 0 0,0 0 0 0 0,1 0-1 0 0,-1 0 1 0 0,0 0 0 0 0,0 0-1 0 0,0 0 1 0 0,0 0 0 0 0,0-1 0 0 0,0 1-1 0 0,1 0 1 0 0,-1 0 0 0 0,0 0-1 0 0,0 0 1 0 0,0 0 0 0 0,0 0-1 0 0,0 0 1 0 0,0-1 0 0 0,0 1-1 0 0,0 0 1 0 0,0 0 0 0 0,0 0 0 0 0,0 0-1 0 0,0 0 1 0 0,0-1 0 0 0,0 1-1 0 0,0 0 1 0 0,0 0 0 0 0,0 0-1 0 0,0 0 1 0 0,0-1 0 0 0,1-4-117 0 0,1 4 29 0 0,-2 1 86 0 0,0 0 0 0 0,0 0 1 0 0,0 0-1 0 0,1 0 1 0 0,-1 0-1 0 0,0 0 1 0 0,0 0-1 0 0,0 0 1 0 0,0 0-1 0 0,0 0 1 0 0,1-1-1 0 0,-1 1 1 0 0,0 0-1 0 0,0 0 1 0 0,0 0-1 0 0,0 0 1 0 0,0 0-1 0 0,0 0 1 0 0,0 0-1 0 0,1-1 1 0 0,-1 1-1 0 0,0 0 1 0 0,0 0-1 0 0,0 0 1 0 0,0 0-1 0 0,0 0 1 0 0,0-1-1 0 0,0 1 1 0 0,0 0-1 0 0,0 0 0 0 0,0 0 1 0 0,0 0-1 0 0,0-1 1 0 0,0 1-1 0 0,0 0 1 0 0,0 0-1 0 0,0 0 1 0 0,0 0-1 0 0,0 0 1 0 0,0-1-1 0 0,0 1 1 0 0,0 0-1 0 0,0 0 1 0 0,0 0-1 0 0,0-1-3 0 0,0 1-1 0 0,0 0 0 0 0,0 0 1 0 0,0 0-1 0 0,0 0 1 0 0,0 0-1 0 0,0 0 0 0 0,0-1 1 0 0,0 1-1 0 0,0 0 0 0 0,0 0 1 0 0,0 0-1 0 0,0 0 1 0 0,0 0-1 0 0,0 0 0 0 0,0-1 1 0 0,0 1-1 0 0,0 0 0 0 0,0 0 1 0 0,0 0-1 0 0,0 0 1 0 0,0 0-1 0 0,0 0 0 0 0,0 0 1 0 0,0-1-1 0 0,0 1 1 0 0,0 0-1 0 0,-1 0 0 0 0,1 0 1 0 0,0 0-1 0 0,0 0 0 0 0,0 0 1 0 0,0 0-1 0 0,0 0 1 0 0,0 0-1 0 0,0 0 0 0 0,0-1 1 0 0,-1 1-1 0 0,1 0 1 0 0,0 0-1 0 0,0 0 0 0 0,0 0 1 0 0,0 0-1 0 0,0 0 0 0 0,0 0 1 0 0,-1 0-1 0 0,1 0 1 0 0,0 0-1 0 0,0 0 0 0 0,0 0 1 0 0,0 0-1 0 0,-1 0 0 0 0,-5 7-447 0 0,3-4 453 0 0,-2 7-141 0 0,4-9 142 0 0,1 1 1 0 0,-1-1 0 0 0,1 0-1 0 0,-1 0 1 0 0,0 0-1 0 0,0 1 1 0 0,1-1-1 0 0,-3 1 1 0 0,-4 11-24 0 0,2-2-49 0 0,5-11 18 0 0,1 6-1484 0 0,3-12 575 0 0,2-8 1008 0 0,21-33 708 0 0,-26 43-47 0 0,1 6-547 0 0,0 1 0 0 0,0-1 1 0 0,-1 1-1 0 0,1-1 0 0 0,0 4 0 0 0,0-2-158 0 0,0-1-1 0 0,0 1 1 0 0,0-1-1 0 0,1 0 1 0 0,3 4-1 0 0,7 10 11 0 0,-10-14-12 0 0,-1 0 1 0 0,0 0-1 0 0,1 0 0 0 0,0 0 1 0 0,0-1-1 0 0,0 1 0 0 0,0-1 1 0 0,4 3-1 0 0,-7-5-56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1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6553 0 0,'7'5'240'0'0,"0"0"0"0"0,0 0 0 0 0,1 0 0 0 0,-1-1 0 0 0,1 0 0 0 0,0-1-1 0 0,0 0 1 0 0,1 0 0 0 0,-1 0 0 0 0,1-1 0 0 0,-1 0 0 0 0,1-1-1 0 0,0 0 1 0 0,-1-1 0 0 0,1 1 0 0 0,0-2 0 0 0,0 1 0 0 0,0-1 0 0 0,8-2-1 0 0,-8 1 137 0 0,-1 0 0 0 0,1-1 0 0 0,-1 1 0 0 0,1-2 0 0 0,-1 1 0 0 0,9-7-1 0 0,-14 8-189 0 0,0 0-1 0 0,0 0 0 0 0,0 0 0 0 0,0-1 0 0 0,-1 0 0 0 0,0 1 1 0 0,1-1-1 0 0,-1 0 0 0 0,0 0 0 0 0,0 0 0 0 0,0 0 1 0 0,-1-1-1 0 0,1 1 0 0 0,-1 0 0 0 0,0-1 0 0 0,0 1 0 0 0,0-1 1 0 0,0-4-1 0 0,0 5-41 0 0,-1-1 1 0 0,0 0-1 0 0,-1 0 1 0 0,1 0-1 0 0,-1 0 1 0 0,1 0-1 0 0,-1 1 1 0 0,0-1-1 0 0,-1 0 1 0 0,1 0-1 0 0,-1 1 1 0 0,1-1-1 0 0,-4-3 1 0 0,-2-5 175 0 0,-1 1 0 0 0,-12-14 0 0 0,15 20-370 0 0,1 0 1 0 0,-1 1-1 0 0,0 0 0 0 0,-1 0 0 0 0,1 0 0 0 0,-1 1 1 0 0,1 0-1 0 0,-1 0 0 0 0,0 0 0 0 0,0 1 1 0 0,-1 0-1 0 0,1 0 0 0 0,0 0 0 0 0,-1 1 1 0 0,1 0-1 0 0,-1 0 0 0 0,-6 0 0 0 0,8 1-95 0 0,1 0-1 0 0,-1 1 1 0 0,0-1-1 0 0,1 1 1 0 0,-1 0-1 0 0,1 0 0 0 0,0 0 1 0 0,-1 0-1 0 0,1 1 1 0 0,0 0-1 0 0,0 0 1 0 0,-1 0-1 0 0,2 0 1 0 0,-1 1-1 0 0,0 0 1 0 0,0-1-1 0 0,1 1 1 0 0,-1 1-1 0 0,1-1 0 0 0,0 0 1 0 0,0 1-1 0 0,1-1 1 0 0,-1 1-1 0 0,-4 8 1 0 0,6-10 1 0 0,0 0 0 0 0,1 1 0 0 0,-1-1 0 0 0,0 0 0 0 0,1 0 0 0 0,0 0 0 0 0,-1 1 0 0 0,1-1 0 0 0,0 0 0 0 0,0 0 0 0 0,0 1 0 0 0,0-1 0 0 0,1 0 0 0 0,-1 0 0 0 0,0 0 0 0 0,1 1 0 0 0,1 1 0 0 0,-1 0-236 0 0,1 0 0 0 0,0 0 0 0 0,1-1 0 0 0,-1 1 0 0 0,1-1 0 0 0,0 1 0 0 0,6 5 0 0 0,2 2-951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2681 0 0,'0'3'226'0'0,"0"-1"1"0"0,-1 0 0 0 0,1 0 0 0 0,0 1-1 0 0,1-1 1 0 0,-1 0 0 0 0,0 0-1 0 0,1 1 1 0 0,-1-1 0 0 0,1 0 0 0 0,0 0-1 0 0,-1 0 1 0 0,1 0 0 0 0,0 1 0 0 0,0-1-1 0 0,1-1 1 0 0,-1 1 0 0 0,0 0 0 0 0,1 0-1 0 0,-1 0 1 0 0,1-1 0 0 0,2 4 0 0 0,4 1 144 0 0,-1 0 1 0 0,1 0 0 0 0,16 9 0 0 0,-20-13-237 0 0,1 0 0 0 0,-1-1 0 0 0,1 0-1 0 0,-1 0 1 0 0,1 0 0 0 0,-1 0 0 0 0,1-1 0 0 0,-1 1-1 0 0,1-1 1 0 0,0-1 0 0 0,-1 1 0 0 0,1 0-1 0 0,-1-1 1 0 0,1 0 0 0 0,0 0 0 0 0,4-2-1 0 0,12-5-165 0 0,0 0-1 0 0,20-12 1 0 0,-23 11 77 0 0,-4 2-76 0 0,0 1 0 0 0,1 1 0 0 0,-1 0 0 0 0,25-4 0 0 0,-30 7 25 0 0,0 2 0 0 0,0-1 0 0 0,0 1 0 0 0,0 0 0 0 0,0 1 0 0 0,-1 0 0 0 0,1 0 0 0 0,0 1 0 0 0,12 4 0 0 0,28 13 167 0 0,0 3-1 0 0,56 33 1 0 0,-73-36-146 0 0,1-2 1 0 0,1-1 0 0 0,47 15-1 0 0,-41-19-16 0 0,2-1 0 0 0,-1-3 0 0 0,1-1-1 0 0,1-3 1 0 0,53 0 0 0 0,-25-6-8 0 0,81-14 0 0 0,69-23-410 0 0,108-13 41 0 0,-255 47 335 0 0,1 4 0 0 0,116 13 0 0 0,146 40 148 0 0,-310-47-73 0 0,98 16-23 0 0,1-6 0 0 0,131-2 0 0 0,122-25 253 0 0,75 1-3671 0 0,-387 13 2034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33 9802 0 0,'-1'0'21'0'0,"1"0"0"0"0,-1 0 0 0 0,1 0 0 0 0,-1 0 0 0 0,0-1 0 0 0,1 1 0 0 0,-1 0 0 0 0,1-1 0 0 0,-1 1 0 0 0,1 0 0 0 0,-1-1 0 0 0,1 1 0 0 0,0-1 0 0 0,-1 1 0 0 0,1-1 0 0 0,-1 1 0 0 0,1-1 0 0 0,0 1 0 0 0,-1-2 0 0 0,9-1-179 0 0,20 3 163 0 0,10 3 67 0 0,0 3 0 0 0,0 0 0 0 0,70 23 0 0 0,65 23-49 0 0,-103-33-82 0 0,-16-6 160 0 0,0-2 0 0 0,1-3 0 0 0,82 2 0 0 0,167-16 55 0 0,-197-4-160 0 0,-1-5 1 0 0,108-28-1 0 0,199-44-651 0 0,-348 79 545 0 0,0 2 0 0 0,0 3 1 0 0,0 3-1 0 0,96 11 0 0 0,212 67 366 0 0,-114-19-166 0 0,-182-45-76 0 0,109 5-1 0 0,517-21 689 0 0,-531-2-697 0 0,165-14 31 0 0,-252 12-574 0 0,-28 2-464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8 256 4545 0 0,'-7'13'5417'0'0,"7"-13"-5382"0"0,0 0-1 0 0,0 1 1 0 0,0-1 0 0 0,0 0-1 0 0,0 0 1 0 0,0 1-1 0 0,0-1 1 0 0,0 0-1 0 0,0 1 1 0 0,0-1 0 0 0,0 0-1 0 0,1 0 1 0 0,-1 1-1 0 0,0-1 1 0 0,0 0-1 0 0,0 0 1 0 0,0 0 0 0 0,0 1-1 0 0,1-1 1 0 0,-1 0-1 0 0,0 0 1 0 0,0 0 0 0 0,1 1-1 0 0,-1-1 1 0 0,0 0-1 0 0,0 0 1 0 0,0 0-1 0 0,1 0 1 0 0,2 1-78 0 0,0 0 0 0 0,0-1 1 0 0,0 1-1 0 0,0-1 0 0 0,0 0 0 0 0,0 0 0 0 0,4 0 0 0 0,6-1 125 0 0,1-1-1 0 0,-1 0 1 0 0,0-1 0 0 0,18-6-1 0 0,52-23-152 0 0,-18 5-7 0 0,-45 21 28 0 0,1 0 0 0 0,-1 2 0 0 0,1 0 0 0 0,0 1 0 0 0,1 1 0 0 0,-1 1 0 0 0,40 3 0 0 0,-11 4 30 0 0,0 3 1 0 0,57 17-1 0 0,2 2 93 0 0,2-5 0 0 0,0-4 0 0 0,1-6-1 0 0,168 0 1 0 0,-176-20 77 0 0,204-41 0 0 0,70-57-332 0 0,-240 62 40 0 0,142-26 1 0 0,-170 51 113 0 0,0 4 1 0 0,1 5-1 0 0,161 8 0 0 0,384 82-1 0 0,-397-34 191 0 0,111 18-76 0 0,5-31 77 0 0,-110-40-4091 0 0,-203 1 3653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5929 0 0,'6'-4'87'0'0,"-1"0"0"0"0,1 0 0 0 0,-1 1 0 0 0,1 0 0 0 0,0 0-1 0 0,9-3 1 0 0,-11 4-4 0 0,-1 1 0 0 0,1 0 0 0 0,0 0 0 0 0,0 0 0 0 0,-1 0 0 0 0,1 1 0 0 0,0 0-1 0 0,0 0 1 0 0,-1 0 0 0 0,1 0 0 0 0,0 0 0 0 0,7 2 0 0 0,-6 1 122 0 0,0-1 0 0 0,-1 1 0 0 0,1 0 0 0 0,-1 0 1 0 0,0 0-1 0 0,8 8 0 0 0,-8-7-160 0 0,1 0-1 0 0,0 0 1 0 0,0 0-1 0 0,7 4 1 0 0,11 1-1833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6105 0 0,'4'1'4129'0'0,"11"5"-3562"0"0,16 4-132 0 0,-26-8-359 0 0,0 0 1 0 0,0 0 0 0 0,0-1-1 0 0,0 1 1 0 0,0-1-1 0 0,0 0 1 0 0,1-1-1 0 0,-1 1 1 0 0,0-1-1 0 0,0 0 1 0 0,8-2 0 0 0,-6 1-699 0 0,0 0 0 0 0,-1-1 1 0 0,1-1-1 0 0,0 1 1 0 0,-1-1-1 0 0,0 0 0 0 0,1 0 1 0 0,7-7-1 0 0,-5 4-945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28 8202 0 0,'-1'-3'4701'0'0,"1"3"-4630"0"0,9-4 1419 0 0,23-5-2452 0 0,-20 5 1379 0 0,1 2-854 0 0,0-1-1 0 0,1 2 1 0 0,-1 0-1 0 0,1 0 1 0 0,-1 1 0 0 0,1 1-1 0 0,22 4 1 0 0,-14-3-1715 0 0,-7-1-1339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 6617 0 0,'-1'-3'4400'0'0,"14"-4"-3020"0"0,28-9-2104 0 0,-28 11 1154 0 0,-7 3-499 0 0,1-1 0 0 0,-1 1 0 0 0,1 1 0 0 0,0-1 0 0 0,0 1 0 0 0,9-1 0 0 0,9 6-4595 0 0,-14-1 2957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39 5937 0 0,'-1'2'4232'0'0,"13"1"-2467"0"0,20-1-427 0 0,-9-5-1447 0 0,0 0 0 0 0,-1-2 0 0 0,1 0 1 0 0,-1-2-1 0 0,25-10 0 0 0,-38 14-573 0 0,1 0-469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3801 0 0,'5'8'4488'0'0,"11"2"-2536"0"0,13-3-859 0 0,-11-6-598 0 0,-1-1 0 0 0,32-3 0 0 0,10-2-1075 0 0,-53 6-1163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31 3745 0 0,'-1'-1'425'0'0,"0"0"0"0"0,0 0 0 0 0,0 0 0 0 0,0 0 0 0 0,0 0-1 0 0,0 0 1 0 0,1-1 0 0 0,-1 1 0 0 0,0 0 0 0 0,1-1 0 0 0,-1 1 0 0 0,1 0 0 0 0,0-1 0 0 0,-1 1 0 0 0,1-1 0 0 0,0 1 0 0 0,0-3 0 0 0,0 4-384 0 0,0 0 0 0 0,0-1 0 0 0,0 1 0 0 0,0 0 0 0 0,0 0-1 0 0,0-1 1 0 0,0 1 0 0 0,1 0 0 0 0,-1 0 0 0 0,0-1 0 0 0,0 1 0 0 0,0 0 0 0 0,0 0 0 0 0,1-1 0 0 0,-1 1 0 0 0,0 0 0 0 0,0 0 0 0 0,0 0 0 0 0,1 0 0 0 0,-1-1-1 0 0,0 1 1 0 0,0 0 0 0 0,1 0 0 0 0,-1 0 0 0 0,0 0 0 0 0,0 0 0 0 0,1 0 0 0 0,-1 0 0 0 0,0-1 0 0 0,1 1 0 0 0,0 0 56 0 0,0 1 0 0 0,0-1 0 0 0,1 0 0 0 0,-1 0 0 0 0,0 1 0 0 0,0-1 0 0 0,0 0 0 0 0,0 1 0 0 0,0-1 0 0 0,0 1 0 0 0,0 0 0 0 0,1 0 0 0 0,8 5 260 0 0,0 0 0 0 0,0-1-1 0 0,0-1 1 0 0,21 7-1 0 0,-27-9-622 0 0,1-1-1 0 0,-1 0 0 0 0,0-1 1 0 0,0 1-1 0 0,1-1 0 0 0,-1 0 1 0 0,0 0-1 0 0,1 0 1 0 0,-1-1-1 0 0,0 0 0 0 0,0 0 1 0 0,1 0-1 0 0,-1 0 0 0 0,0 0 1 0 0,0-1-1 0 0,4-2 0 0 0,0 0-1057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1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2112 0 0,'0'0'231'0'0,"0"-1"0"0"0,0 0 0 0 0,0 1 0 0 0,0-1 0 0 0,0 0-1 0 0,0 1 1 0 0,0-1 0 0 0,0 0 0 0 0,1 1 0 0 0,-1-1-1 0 0,0 0 1 0 0,4-4 2077 0 0,-3 5-2077 0 0,0-1 0 0 0,-1 1 0 0 0,1 0 0 0 0,-1-1 0 0 0,1 1-1 0 0,1-1 1 0 0,-1 1-158 0 0,0 0 1 0 0,0 1-1 0 0,0-1 0 0 0,0 0 0 0 0,0 0 0 0 0,0 1 0 0 0,0-1 0 0 0,0 1 0 0 0,0-1 1 0 0,0 1-1 0 0,0-1 0 0 0,0 1 0 0 0,0 0 0 0 0,0-1 0 0 0,-1 1 0 0 0,1 0 0 0 0,0 0 1 0 0,0-1-1 0 0,0 2 0 0 0,3 4 184 0 0,1 0 0 0 0,-2 0 0 0 0,1 0 0 0 0,-1 1 0 0 0,0-1 0 0 0,0 1 0 0 0,-1 0 1 0 0,4 13-1 0 0,6 59 1001 0 0,-12-72-1203 0 0,5 52 272 0 0,4 25 423 0 0,-6-93 140 0 0,-2 0-780 0 0,1-17 49 0 0,8-37 0 0 0,-7 54-177 0 0,-1 0 0 0 0,1 1 0 0 0,0-1 1 0 0,1 1-1 0 0,0 0 0 0 0,1 0 0 0 0,-1 0 0 0 0,7-7 0 0 0,-3 5-45 0 0,0 1 0 0 0,0 1 0 0 0,12-12-1 0 0,-17 18 46 0 0,0 0-1 0 0,0 0 1 0 0,1 0-1 0 0,-1 0 0 0 0,0 1 1 0 0,7-3-1 0 0,-8 4 12 0 0,-1-1 0 0 0,1 1 1 0 0,0 0-1 0 0,0 0 0 0 0,0-1 0 0 0,0 1 0 0 0,-1 0 0 0 0,1 1 1 0 0,0-1-1 0 0,0 0 0 0 0,0 1 0 0 0,0-1 0 0 0,-1 1 0 0 0,3 0 1 0 0,-1 0 10 0 0,-1 1 0 0 0,0-1 0 0 0,0 1 1 0 0,0-1-1 0 0,0 1 0 0 0,0 0 1 0 0,0 0-1 0 0,-1 0 0 0 0,1 0 0 0 0,-1 0 1 0 0,3 3-1 0 0,11 26 49 0 0,-13-26-21 0 0,5 15-147 0 0,-1 0 1 0 0,0 0-1 0 0,-2 1 1 0 0,0 0-1 0 0,1 35 1 0 0,0-12-1442 0 0,-1-14-2656 0 0,0-13 2376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6281 0 0,'8'-3'756'0'0,"1"1"0"0"0,0 0-1 0 0,0 1 1 0 0,0 0 0 0 0,0 0-1 0 0,0 1 1 0 0,0 0-1 0 0,12 2 1 0 0,-10 0-427 0 0,1-2 0 0 0,-1 0 0 0 0,1 0 0 0 0,20-4 0 0 0,2-3-435 0 0,-11 4-3493 0 0,-17 3 1875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0:26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7114 0 0,'-1'-1'4046'0'0,"13"4"-2962"0"0,16 4-156 0 0,36 16 869 0 0,-61-22-1836 0 0,1 0 1 0 0,0-1 0 0 0,0 0-1 0 0,-1 1 1 0 0,1-1 0 0 0,0-1-1 0 0,6 0 1 0 0,-2 0-1547 0 0,6-1-1926 0 0,-5 2 3171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20 4129 0 0,'-2'-20'9484'0'0,"8"26"-8240"0"0,-5-1-1136 0 0,1 1 0 0 0,-1-1 1 0 0,1 1-1 0 0,-1 0 1 0 0,-1-1-1 0 0,1 1 1 0 0,-1 0-1 0 0,0-1 1 0 0,-1 9-1 0 0,0 2 150 0 0,-9 239 573 0 0,0-40-907 0 0,19 0 19 0 0,2 126-94 0 0,-11-275 143 0 0,16 246 39 0 0,-9-186-1 0 0,-3-37 13 0 0,-3-77-38 0 0,1 11-1 0 0,0 0-1 0 0,-2 1 1 0 0,-5 39 0 0 0,4-51-10 0 0,0 0-1 0 0,1 1 1 0 0,1-1-1 0 0,-1 0 0 0 0,4 15 1 0 0,2 26-12 0 0,3 168-45 0 0,-1-111 31 0 0,-1 17 111 0 0,0 105-83 0 0,-8-179-23 0 0,-11 72-1 0 0,9-94 31 0 0,2 0 0 0 0,4 53 0 0 0,0-23-2 0 0,0 49 3 0 0,-1 138 34 0 0,-9 147-131 0 0,10-279 119 0 0,-4 97-109 0 0,-1-95 104 0 0,2-51-29 0 0,3 227 18 0 0,0-70-9 0 0,-3-150 88 0 0,6 371 64 0 0,-4-375-172 0 0,-7 89 0 0 0,2-107 44 0 0,5 72 1 0 0,0-83-17 0 0,9 339-8 0 0,2-120 26 0 0,-5-126-24 0 0,-3-54 0 0 0,-5 92 0 0 0,-1-67 25 0 0,1-28-9 0 0,4 50-11 0 0,0-49-10 0 0,2 22 26 0 0,-1 31 19 0 0,-3-98-37 0 0,8 48 0 0 0,-5-51 3 0 0,-2 0 0 0 0,0 33 0 0 0,14 330 68 0 0,-16-368-68 0 0,-5 50 0 0 0,1-54-14 0 0,2 1 0 0 0,1-1 0 0 0,2 29 1 0 0,6-2 6 0 0,-3-26-12 0 0,-2 0 0 0 0,0 0 0 0 0,-2 0 0 0 0,-2 37 0 0 0,0-35 12 0 0,0 0 1 0 0,2 1 0 0 0,5 30-1 0 0,-2-11-24 0 0,-3 86 23 0 0,1 4 38 0 0,7-66-45 0 0,2 14-24 0 0,-10-69 33 0 0,0 0-1 0 0,-1 0 1 0 0,-1 0 0 0 0,0 0 0 0 0,-5 22 0 0 0,4-26-2 0 0,1-1 1 0 0,0 1-1 0 0,0 0 0 0 0,1 0 1 0 0,0 0-1 0 0,1 0 0 0 0,0 0 1 0 0,1 0-1 0 0,-1 0 0 0 0,7 15 0 0 0,3 24-20 0 0,-10-33 8 0 0,0-1 0 0 0,-1 1 0 0 0,0-1-1 0 0,-5 23 1 0 0,3-18 53 0 0,-1 34 0 0 0,3-22-31 0 0,0-17-12 0 0,0 0 1 0 0,3 25-1 0 0,7 3-9 0 0,-6-25 3 0 0,0 0 0 0 0,2 22 0 0 0,-3-5 11 0 0,-2-17 5 0 0,0 35 0 0 0,-7-15 8 0 0,-1 6-6 0 0,7-21-19 0 0,6 43 1 0 0,-6-56 7 0 0,0-1 0 0 0,0 0 0 0 0,0 0 0 0 0,-3 10 0 0 0,2-11 4 0 0,0 0 0 0 0,0-1 1 0 0,1 1-1 0 0,0 0 0 0 0,0 0 0 0 0,2 11 0 0 0,7 29-19 0 0,-3 0-1 0 0,-2 1 0 0 0,-2 63 1 0 0,-7-21 42 0 0,3-60-11 0 0,0-1 0 0 0,2 0-1 0 0,7 56 1 0 0,-5-74-16 0 0,0-1 0 0 0,0 0 0 0 0,-2 1 0 0 0,1-1 0 0 0,-1 0 0 0 0,-1 1-1 0 0,1-1 1 0 0,-2 1 0 0 0,-4 16 0 0 0,4-20 0 0 0,0 1 0 0 0,0-1 0 0 0,1 0 0 0 0,0 1 0 0 0,0-1 0 0 0,0 1 0 0 0,1 0 0 0 0,1 9 0 0 0,-1 0 7 0 0,0 0 0 0 0,-1 1 0 0 0,-6 26 0 0 0,6-40-7 0 0,1 1 1 0 0,0-1-1 0 0,0 1 0 0 0,0 0 1 0 0,0-1-1 0 0,1 1 0 0 0,0-1 1 0 0,0 0-1 0 0,0 1 0 0 0,2 4 1 0 0,-1 0 1 0 0,1-1-1 0 0,1 18 1 0 0,-1-1 0 0 0,-1-11 0 0 0,-1 1 0 0 0,0 25 0 0 0,-9 103-4 0 0,2-68 4 0 0,0 7-4 0 0,2-45-9 0 0,1 4-10 0 0,3-28 17 0 0,-1-11 4 0 0,1 0 0 0 0,0-1 0 0 0,0 1 0 0 0,0 0 0 0 0,0-1 0 0 0,0 1 0 0 0,0-1 0 0 0,0 1 1 0 0,0 0-1 0 0,1-1 0 0 0,-1 1 0 0 0,1 0 0 0 0,-1-1 0 0 0,1 1 0 0 0,1 1 0 0 0,6 6 2 0 0,-6-8-2 0 0,-1 0 0 0 0,0 0 0 0 0,0 1 0 0 0,0-1 0 0 0,0 0 0 0 0,0 0-1 0 0,0 1 1 0 0,0-1 0 0 0,0 0 0 0 0,0 1 0 0 0,-1-1 0 0 0,1 1 0 0 0,0-1 0 0 0,-1 1 0 0 0,0-1 0 0 0,1 1 0 0 0,-1 0-1 0 0,0-1 1 0 0,1 1 0 0 0,-1-1 0 0 0,-1 3 0 0 0,1 6-1 0 0,0-7 5 0 0,0 0-1 0 0,0-1 0 0 0,0 1 1 0 0,-1 0-1 0 0,1 0 0 0 0,-1-1 1 0 0,0 1-1 0 0,1 0 0 0 0,-1-1 1 0 0,-2 4-1 0 0,-6 4 11 0 0,8-9-12 0 0,0 0 1 0 0,0 0-1 0 0,-1 1 1 0 0,1-1-1 0 0,0 0 1 0 0,0 1-1 0 0,0-1 1 0 0,1 1-1 0 0,-1-1 1 0 0,0 1-1 0 0,0-1 1 0 0,1 1-1 0 0,-1 0 1 0 0,1-1-1 0 0,-1 1 1 0 0,1 0-1 0 0,0 2 1 0 0,0 7-11 0 0,0-1 1 0 0,1 1-1 0 0,4 15 1 0 0,-2-13 12 0 0,1 25 0 0 0,-3-8-31 0 0,-6 53 1 0 0,3-57 34 0 0,2 2 0 0 0,2 33 0 0 0,0-35 1 0 0,-1 0 0 0 0,-5 44 0 0 0,4-67-12 0 0,-1 0 1 0 0,1 0-1 0 0,0 0 0 0 0,0 0 0 0 0,0 0 0 0 0,0 0 0 0 0,1 0 0 0 0,-1 0 0 0 0,1 0 0 0 0,0 0 0 0 0,-1 0 0 0 0,2 0 1 0 0,-1 0-1 0 0,0 0 0 0 0,0-1 0 0 0,3 5 0 0 0,-2-4 2 0 0,0 0 3 0 0,-1 0-1 0 0,0 0 0 0 0,0 0 0 0 0,0 0 0 0 0,0 0 0 0 0,0 1 0 0 0,0-1 1 0 0,-1 0-1 0 0,0 0 0 0 0,0 1 0 0 0,1-1 0 0 0,-2 0 0 0 0,1 1 1 0 0,0-1-1 0 0,-1 0 0 0 0,0 1 0 0 0,1-1 0 0 0,-1 0 0 0 0,-1 0 1 0 0,-1 4-1 0 0,-5 1-8 0 0,7-7 7 0 0,-1-1 0 0 0,1 1 0 0 0,0 0 0 0 0,0 0 1 0 0,-1 0-1 0 0,1 0 0 0 0,0 0 0 0 0,0 1 0 0 0,0-1 1 0 0,0 0-1 0 0,1 0 0 0 0,-1 1 0 0 0,0-1 0 0 0,0 1 0 0 0,1-1 1 0 0,-1 1-1 0 0,1-1 0 0 0,-1 0 0 0 0,1 1 0 0 0,0 0 1 0 0,0-1-1 0 0,-1 3 0 0 0,3-1 0 0 0,-1 1-1 0 0,1 0 1 0 0,0-1 0 0 0,0 1-1 0 0,0-1 1 0 0,3 4 0 0 0,-4-5-3 0 0,1 1 1 0 0,0-1 0 0 0,0 0 0 0 0,-1 1 0 0 0,0-1-1 0 0,1 0 1 0 0,-1 1 0 0 0,0 0 0 0 0,0-1 0 0 0,0 1-1 0 0,-1 0 1 0 0,1-1 0 0 0,-1 1 0 0 0,1 0 0 0 0,-1 4-1 0 0,-7 12 40 0 0,5-14-15 0 0,0 1 0 0 0,0-1 0 0 0,1 1 0 0 0,-1 0 0 0 0,0 8 0 0 0,-4 25-27 0 0,5-29 9 0 0,-1-1 1 0 0,1 0-1 0 0,0 19 1 0 0,2-15 7 0 0,0 0 0 0 0,-1 0-1 0 0,0 0 1 0 0,-1 1 0 0 0,-5 24 0 0 0,3-17 26 0 0,1-1 0 0 0,0 1 0 0 0,2 0 0 0 0,1-1 0 0 0,6 41 0 0 0,-3-21 59 0 0,-4-37-85 0 0,0 1 0 0 0,0-1 0 0 0,-1 1 0 0 0,1-1 0 0 0,-1 0 0 0 0,0 1 0 0 0,0-1 0 0 0,0 0 0 0 0,-1 0 0 0 0,1 1 0 0 0,-1-1 0 0 0,-3 5 0 0 0,3-6-12 0 0,0 1 0 0 0,1-1 0 0 0,-1 0 0 0 0,1 1-1 0 0,0 0 1 0 0,-1-1 0 0 0,1 1 0 0 0,1 0 0 0 0,-1 0 0 0 0,0-1 0 0 0,1 1 0 0 0,-1 0 0 0 0,1 0 0 0 0,0 0 0 0 0,0 0 0 0 0,0 0 0 0 0,1 2 0 0 0,0 4-2 0 0,1 0 0 0 0,-1 0 0 0 0,0 11 0 0 0,2 16-23 0 0,0-23-20 0 0,-2-11 35 0 0,0 0 0 0 0,0 0-1 0 0,-1 0 1 0 0,1 0 0 0 0,-1 0 0 0 0,0 0-1 0 0,0 0 1 0 0,0 0 0 0 0,0 2 0 0 0,0-1-19 0 0,0 0 0 0 0,1-1 0 0 0,-1 1 1 0 0,0-1-1 0 0,1 1 0 0 0,-1 0 1 0 0,2 2-1 0 0,3 22-607 0 0,-4-18 137 0 0,-1-9 463 0 0,1 1 1 0 0,-1-1-1 0 0,0 0 1 0 0,0 1-1 0 0,0-1 1 0 0,0 0-1 0 0,0 0 1 0 0,0 1-1 0 0,0-1 1 0 0,0 0-1 0 0,0 1 1 0 0,0-1-1 0 0,0 0 1 0 0,0 1-1 0 0,0-1 1 0 0,-1 0-1 0 0,1 0 1 0 0,0 1-1 0 0,0-1 1 0 0,0 0-1 0 0,0 0 1 0 0,0 1-1 0 0,-1-1 1 0 0,1 0-1 0 0,0 0 1 0 0,0 1-1 0 0,0-1 1 0 0,-1 0-1 0 0,1 0 1 0 0,0 0-1 0 0,0 1 1 0 0,-1-1-1 0 0,1 0 1 0 0,0 0-1 0 0,0 0 1 0 0,-1 0-1 0 0,-2 2-670 0 0,3-1 562 0 0,-1-1 1 0 0,1 1-1 0 0,-1-1 0 0 0,1 0 1 0 0,-1 1-1 0 0,1-1 0 0 0,-1 0 1 0 0,0 1-1 0 0,1-1 0 0 0,-1 0 1 0 0,1 0-1 0 0,-1 1 0 0 0,0-1 1 0 0,1 0-1 0 0,-1 0 0 0 0,0 0 1 0 0,1 0-1 0 0,-1 0 0 0 0,0 0 1 0 0,1 0-1 0 0,-1 0 0 0 0,0 0 1 0 0,1 0-1 0 0,-1 0 1 0 0,0-1-1 0 0,1 1 0 0 0,-1 0 1 0 0,0 0-1 0 0,0-1 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7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354 261 2056 0 0,'0'0'8094'0'0,"0"2"-7911"0"0,0 11 131 0 0,2-1 0 0 0,3 16 0 0 0,-2-15-52 0 0,-1 0 1 0 0,1 20 0 0 0,-5 114 98 0 0,2-141-355 0 0,1 1 1 0 0,0-1-1 0 0,0 0 1 0 0,3 8-1 0 0,-2-8-4 0 0,-1 0-1 0 0,0 1 1 0 0,0-1-1 0 0,1 8 1 0 0,0 21 28 0 0,0-25-12 0 0,-2 0 0 0 0,0 20 0 0 0,-1 51 23 0 0,1-9 18 0 0,-1-60-22 0 0,2 0-1 0 0,2 21 1 0 0,1-2-22 0 0,-3-27-8 0 0,-1 0-1 0 0,1 0 0 0 0,0 1 0 0 0,1-1 1 0 0,-1 0-1 0 0,3 4 0 0 0,-3-6-7 0 0,0 1 0 0 0,1 0-1 0 0,-1 0 1 0 0,0 0 0 0 0,-1 0-1 0 0,1 0 1 0 0,0 0 0 0 0,-1 0-1 0 0,0 0 1 0 0,0 0 0 0 0,0 0-1 0 0,0 0 1 0 0,-1 5 0 0 0,0 3 21 0 0,0 1 0 0 0,0-1 0 0 0,1 0 0 0 0,1 13 0 0 0,1 8-8 0 0,1-5 32 0 0,-3-24-47 0 0,1 1 0 0 0,0-1 0 0 0,-1 1 0 0 0,0 0 0 0 0,0-1 0 0 0,0 1 0 0 0,0 0 0 0 0,-1-1 1 0 0,1 1-1 0 0,-2 6 0 0 0,1-7 10 0 0,1 0 0 0 0,-1 0 1 0 0,1 0-1 0 0,0 0 0 0 0,0 0 1 0 0,0 0-1 0 0,1 0 1 0 0,-1 0-1 0 0,2 5 0 0 0,1 8-40 0 0,-1 1 6 0 0,-2-11 33 0 0,1 0 0 0 0,-1 0 1 0 0,0 0-1 0 0,0 0 0 0 0,-2 11 0 0 0,1-10-21 0 0,0 0 0 0 0,1 1 0 0 0,1 10 0 0 0,-1-11 34 0 0,0 0 0 0 0,0-1 0 0 0,0 1 0 0 0,-1 0 0 0 0,-1 6 0 0 0,1-6-21 0 0,0 0 0 0 0,1-1 0 0 0,-1 1 0 0 0,1 0 0 0 0,1 0 0 0 0,0 0 0 0 0,0-1 0 0 0,3 12 0 0 0,2 25-8 0 0,-3-10-15 0 0,-1-6 28 0 0,-1 0 1 0 0,-3 36-1 0 0,1-48 7 0 0,1 1 0 0 0,1-1 0 0 0,0 0 0 0 0,4 17 0 0 0,-3-20-17 0 0,-1-8 2 0 0,-1 0 0 0 0,0 0 1 0 0,-1 1-1 0 0,1-1 0 0 0,-2 5 1 0 0,1-6 2 0 0,1 0-1 0 0,-1 0 1 0 0,1 0 0 0 0,-1 0 0 0 0,1 0 0 0 0,0 1 0 0 0,0-1 0 0 0,1 0-1 0 0,-1 0 1 0 0,1 0 0 0 0,-1 0 0 0 0,2 3 0 0 0,-2-6 2 0 0,2 3 1 0 0,-1-1 0 0 0,0 1 0 0 0,0-1 0 0 0,0 1 0 0 0,0-1 0 0 0,0 1 0 0 0,0 0 0 0 0,-1-1 0 0 0,1 1 0 0 0,-1 0 0 0 0,0-1 0 0 0,0 1 0 0 0,0 0 0 0 0,0 0 0 0 0,0-1 0 0 0,-2 5 0 0 0,2-3 2 0 0,0 1-1 0 0,0 0 1 0 0,0-1 0 0 0,0 1-1 0 0,0-1 1 0 0,1 1 0 0 0,0-1-1 0 0,0 1 1 0 0,0-1 0 0 0,1 1-1 0 0,0-1 1 0 0,-1 0 0 0 0,2 0-1 0 0,2 5 1 0 0,-4-6-1 0 0,0 0 0 0 0,-1 1 0 0 0,1-1 0 0 0,-1 0 0 0 0,1 1 0 0 0,-1-1-1 0 0,0 0 1 0 0,0 1 0 0 0,-1-1 0 0 0,1 0 0 0 0,0 0 0 0 0,-1 1 0 0 0,-2 5 0 0 0,-1 11 0 0 0,5 27 301 0 0,-1-41-228 0 0,0 0-1 0 0,1 1 0 0 0,1 10 1 0 0,-1-12-47 0 0,0 1 0 0 0,0-1 0 0 0,-1 1 1 0 0,0 0-1 0 0,-1 8 0 0 0,-1 4-25 0 0,1-1-1 0 0,0 1 1 0 0,1-1 0 0 0,1 1-1 0 0,6 29 1 0 0,-7-13-22 0 0,0-30 25 0 0,-1 0-1 0 0,1 0 0 0 0,0 0 0 0 0,0 0 0 0 0,0 0 1 0 0,1 1-1 0 0,-1-1 0 0 0,1 0 0 0 0,0 0 1 0 0,0 0-1 0 0,4 7 0 0 0,-3-9-3 0 0,-1 1-1 0 0,1-1 1 0 0,-1 1-1 0 0,1-1 1 0 0,-1 1-1 0 0,0-1 1 0 0,0 1-1 0 0,0 0 1 0 0,-1 0-1 0 0,1-1 1 0 0,-1 1-1 0 0,1 0 1 0 0,-1 0-1 0 0,0 0 1 0 0,0 0 0 0 0,0-1-1 0 0,0 1 1 0 0,-1 0-1 0 0,0 4 1 0 0,-15 63-12 0 0,15-65 9 0 0,0 1 0 0 0,0-1 0 0 0,1 1 0 0 0,-1-1 0 0 0,1 1-1 0 0,1-1 1 0 0,-1 1 0 0 0,2 5 0 0 0,0 6 38 0 0,-1-5-38 0 0,0 0 0 0 0,-1 1 1 0 0,-1-1-1 0 0,-1 13 0 0 0,3-1 43 0 0,-1-22-39 0 0,0 0 0 0 0,1-1 0 0 0,-1 1 0 0 0,0 0 0 0 0,0 0 1 0 0,0 0-1 0 0,0 0 0 0 0,0 0 0 0 0,0 0 0 0 0,-1 0 0 0 0,1 0 1 0 0,-1 0-1 0 0,1 0 0 0 0,-1 0 0 0 0,0 0 0 0 0,0-1 0 0 0,-1 4 1 0 0,1-3-9 0 0,0 1 0 0 0,1-1 0 0 0,-1 0 0 0 0,1 1 0 0 0,0-1 0 0 0,-1 0 0 0 0,1 1 0 0 0,1-1 0 0 0,-1 1 0 0 0,0-1-1 0 0,0 0 1 0 0,1 1 0 0 0,0 2 0 0 0,2 15 30 0 0,-8 66-69 0 0,0-29 396 0 0,2 63 0 0 0,3-111-326 0 0,-1 32 112 0 0,0-22-109 0 0,1 0 0 0 0,3 35 0 0 0,-2-49-18 0 0,-1 1 0 0 0,0 0 0 0 0,0-1-1 0 0,-1 1 1 0 0,0-1 0 0 0,0 1 0 0 0,0-1-1 0 0,-3 8 1 0 0,2-6-17 0 0,0 0-1 0 0,1 0 0 0 0,0 1 1 0 0,-1 9-1 0 0,2-10 6 0 0,0 0 0 0 0,1 0-1 0 0,0 0 1 0 0,0 0 0 0 0,3 10-1 0 0,-4-15 5 0 0,1 0 0 0 0,-1 0 0 0 0,0 0 0 0 0,0 0 0 0 0,0 0 0 0 0,0 0 0 0 0,-1 0 0 0 0,1 0 0 0 0,0-1 0 0 0,-2 3 0 0 0,0 19 14 0 0,2-19-23 0 0,0 0 1 0 0,0 0 0 0 0,0 0 0 0 0,-1 0-1 0 0,-1 7 1 0 0,-1 15 55 0 0,8 26-99 0 0,-11-31 65 0 0,5-19-13 0 0,0 1 0 0 0,0-1 0 0 0,1 1-1 0 0,-1 0 1 0 0,1-1 0 0 0,-1 6 0 0 0,1 16-8 0 0,0 25-1 0 0,-1-27 3 0 0,1-1-1 0 0,5 36 0 0 0,-1-2-3 0 0,0-30-6 0 0,-3-22 20 0 0,0 0 0 0 0,-1 1-1 0 0,1-1 1 0 0,-1 1 0 0 0,0-1 0 0 0,0 1-1 0 0,0 4 1 0 0,-2 3-8 0 0,0 1 0 0 0,2-1 0 0 0,-1 1 0 0 0,2-1 0 0 0,-1 1 0 0 0,4 16 0 0 0,-3-24 3 0 0,-1 0 0 0 0,0 0 0 0 0,0 0 0 0 0,0 0 0 0 0,0 0 0 0 0,0 0 0 0 0,-1 0 0 0 0,0 0 0 0 0,0 0 0 0 0,-2 5 0 0 0,2-6 0 0 0,0 1 0 0 0,0 0 0 0 0,0-1 0 0 0,0 1 0 0 0,1 0 0 0 0,-1 0 0 0 0,1 0 0 0 0,0-1 0 0 0,0 1 0 0 0,2 7 0 0 0,3 5 25 0 0,-4-13-31 0 0,0-1 0 0 0,0 0 0 0 0,0 0 0 0 0,-1 0 0 0 0,1 1 0 0 0,-1-1 0 0 0,1 0 0 0 0,-1 1 0 0 0,0-1 0 0 0,0 1 0 0 0,0-1 0 0 0,0 0 0 0 0,0 1 0 0 0,-1-1 0 0 0,1 0 0 0 0,-1 1 0 0 0,-1 2 0 0 0,0 4 4 0 0,0-1-1 0 0,1 1 1 0 0,0-1 0 0 0,0 1 0 0 0,1-1 0 0 0,0 1-1 0 0,1 9 1 0 0,0 5 31 0 0,-5 21-16 0 0,2-32-5 0 0,1 0 0 0 0,1 16 1 0 0,0-26-12 0 0,0 3-2 0 0,0 0-1 0 0,0 0 1 0 0,1 0-1 0 0,0 0 1 0 0,0 0-1 0 0,1 0 1 0 0,2 6 0 0 0,-3-5-3 0 0,0-1 1 0 0,0 1-1 0 0,0 0 1 0 0,0 0 0 0 0,-1-1-1 0 0,0 1 1 0 0,0 0-1 0 0,-1 0 1 0 0,-2 10-1 0 0,0 20-7 0 0,3-17 9 0 0,0 14 11 0 0,-1-1 0 0 0,-6 36 0 0 0,5-48-2 0 0,1 1 0 0 0,1 31 0 0 0,1-16-8 0 0,2 151 6 0 0,-4-160 40 0 0,0-20-48 0 0,1 1 0 0 0,0 0 1 0 0,0-1-1 0 0,3 15 1 0 0,-2-14-4 0 0,0 1 0 0 0,-1-1 1 0 0,0 1-1 0 0,0-1 1 0 0,-1 10-1 0 0,-1 11 38 0 0,7 137-18 0 0,-3-116-24 0 0,12 75 1 0 0,-13-119 11 0 0,3 12-2 0 0,-1 0 0 0 0,-1 0 0 0 0,-1 0-1 0 0,0 0 1 0 0,-2 0 0 0 0,-4 33 0 0 0,5-47 1 0 0,-1-1 0 0 0,1 1 0 0 0,0 0 0 0 0,0 0-1 0 0,1-1 1 0 0,-1 1 0 0 0,1-1 0 0 0,0 1 0 0 0,0 0-1 0 0,0-1 1 0 0,2 5 0 0 0,-2-5 0 0 0,0 1-1 0 0,1 0 1 0 0,-1-1 0 0 0,-1 1-1 0 0,1 0 1 0 0,0 0-1 0 0,-1 0 1 0 0,0 0 0 0 0,0 4-1 0 0,-1 3 3 0 0,0 0 0 0 0,1 0 0 0 0,3 17 0 0 0,-1 9-13 0 0,-1-24-24 0 0,-2 8 19 0 0,-3-10 1 0 0,3-9 15 0 0,0-1 0 0 0,1 1-1 0 0,-1-1 1 0 0,0 1 0 0 0,1 0 0 0 0,0 0 0 0 0,-1-1 0 0 0,1 1 0 0 0,0 0 0 0 0,0 0 0 0 0,0 2 0 0 0,10 113 14 0 0,-10-112-12 0 0,1-1-1 0 0,0 0 1 0 0,-1 0 0 0 0,1 0 0 0 0,1 0 0 0 0,2 6-1 0 0,-3-6 1 0 0,1-1 0 0 0,-1 1 0 0 0,0 0-1 0 0,0 0 1 0 0,0-1 0 0 0,0 7 0 0 0,-4 133-68 0 0,2-4 36 0 0,1-138 30 0 0,-1 1 0 0 0,1-1 0 0 0,0 1 0 0 0,0-1 0 0 0,-1 1 0 0 0,1-1 0 0 0,-1 0 0 0 0,1 1 1 0 0,-1-1-1 0 0,0 1 0 0 0,-1 1 0 0 0,2-2 2 0 0,-1 1 1 0 0,0-1 0 0 0,0 0-1 0 0,1 1 1 0 0,-1-1-1 0 0,1 0 1 0 0,-1 1 0 0 0,1-1-1 0 0,0 1 1 0 0,0-1 0 0 0,-1 3-1 0 0,1 2 5 0 0,0 1 0 0 0,1-1 1 0 0,-1 0-1 0 0,3 9 0 0 0,-1-5-6 0 0,-1 0-1 0 0,0 0 1 0 0,-1 0 0 0 0,0 0 0 0 0,-1 11 0 0 0,-1 8-13 0 0,6 50 73 0 0,-2-49-69 0 0,-1 1 0 0 0,-5 43 0 0 0,-5-32 31 0 0,7-35-25 0 0,0 1 0 0 0,0-1-1 0 0,1 1 1 0 0,0 0-1 0 0,0-1 1 0 0,1 1-1 0 0,0 0 1 0 0,1 8 0 0 0,4 15 14 0 0,-1-9-11 0 0,-1 1 0 0 0,1 25 1 0 0,1 10-64 0 0,-5-57 63 0 0,0 1 1 0 0,0-1-1 0 0,0 0 1 0 0,0 0-1 0 0,0 1 1 0 0,1-1-1 0 0,-1 0 1 0 0,1 0-1 0 0,-1 0 1 0 0,1 0-1 0 0,-1 0 1 0 0,1 0-1 0 0,0 1 1 0 0,-1-1-1 0 0,1-1 1 0 0,1 3-1 0 0,-1-2 2 0 0,0-1 1 0 0,-1 1-1 0 0,1 0 0 0 0,0 0 1 0 0,-1 0-1 0 0,1 0 0 0 0,-1 0 1 0 0,1-1-1 0 0,-1 1 0 0 0,1 0 0 0 0,-1 0 1 0 0,0 0-1 0 0,1 0 0 0 0,-1 0 1 0 0,0 1-1 0 0,0-1 0 0 0,0 0 1 0 0,0 1-1 0 0,0 0-3 0 0,0-1 0 0 0,0 1 0 0 0,0 0 1 0 0,0-1-1 0 0,0 1 0 0 0,-1-1 0 0 0,1 1 1 0 0,0-1-1 0 0,-1 1 0 0 0,1-1 0 0 0,-1 1 0 0 0,0-1 1 0 0,1 1-1 0 0,-1-1 0 0 0,0 0 0 0 0,0 1 0 0 0,0-1 1 0 0,0 0-1 0 0,0 0 0 0 0,0 0 0 0 0,0 1 1 0 0,-1-1-1 0 0,1-1 0 0 0,-2 2 0 0 0,0 1-3 0 0,2-2 0 0 0,0 1 1 0 0,0-1 0 0 0,0 1-1 0 0,0-1 1 0 0,1 1-1 0 0,-1 0 1 0 0,0-1-1 0 0,1 1 1 0 0,-1 0 0 0 0,1-1-1 0 0,0 1 1 0 0,-1 0-1 0 0,1 0 1 0 0,0 0 0 0 0,0-1-1 0 0,0 1 1 0 0,1 0-1 0 0,-1 0 1 0 0,0-1-1 0 0,0 1 1 0 0,1 0 0 0 0,0 2-1 0 0,2 4 7 0 0,-1-1 0 0 0,0 1 0 0 0,-1 0-1 0 0,0 0 1 0 0,0 0 0 0 0,-1 0 0 0 0,0 0 0 0 0,0 0 0 0 0,-3 12-1 0 0,2-7 5 0 0,0 0-1 0 0,2 16 0 0 0,9 27 12 0 0,-4-26-15 0 0,-6 6-27 0 0,0-13 4 0 0,0-12 18 0 0,-1-1-1 0 0,-2 18 0 0 0,1-19 7 0 0,1 1 0 0 0,0 17 0 0 0,0 27-10 0 0,0-40 10 0 0,0 1 1 0 0,3 21-1 0 0,0 2 26 0 0,-3-31-38 0 0,2 1 1 0 0,-1 0-1 0 0,1 0 1 0 0,0 0 0 0 0,3 11-1 0 0,-2-13 15 0 0,-1 1 0 0 0,0-1 0 0 0,0 1 1 0 0,-1-1-1 0 0,0 8 0 0 0,0-7-17 0 0,0 0 0 0 0,1 1 0 0 0,0-1 0 0 0,2 9 0 0 0,-1-8 2 0 0,1-1 7 0 0,-1-1 0 0 0,-1 0 0 0 0,1 1 0 0 0,-1 0-1 0 0,0-1 1 0 0,-1 1 0 0 0,0 0 0 0 0,0 6 0 0 0,0-8-2 0 0,0 0 1 0 0,0 0-1 0 0,0-1 0 0 0,1 1 1 0 0,0 0-1 0 0,2 9 0 0 0,3 14 22 0 0,-5-5-10 0 0,-1-15-2 0 0,0-1-1 0 0,1 1 0 0 0,0-1 1 0 0,3 13-1 0 0,-1-8-10 0 0,1 0 0 0 0,-2 0 0 0 0,0 1 0 0 0,0-1 0 0 0,-1 1 0 0 0,-1 0 0 0 0,0-1 0 0 0,-2 19 0 0 0,0 31 22 0 0,2-41 25 0 0,-3 26 0 0 0,2-38-42 0 0,1 0-1 0 0,0 1 0 0 0,3 13 1 0 0,-2-15-3 0 0,0 0 0 0 0,-1 0 1 0 0,0 1-1 0 0,0-1 1 0 0,-3 13-1 0 0,3-15 6 0 0,-1 0 0 0 0,1 0 0 0 0,0-1 0 0 0,0 1 0 0 0,1 0 0 0 0,0 0-1 0 0,0-1 1 0 0,2 9 0 0 0,-1-8-7 0 0,0 0-1 0 0,-1 0 0 0 0,0 1 1 0 0,-1-1-1 0 0,1 0 0 0 0,-2 12 1 0 0,1-16 3 0 0,0-1 1 0 0,-1 0-1 0 0,1 1 1 0 0,-1-1-1 0 0,1 0 1 0 0,-1 1-1 0 0,0-1 1 0 0,1 0-1 0 0,-1 0 1 0 0,0 0-1 0 0,0 0 1 0 0,-1 2 0 0 0,1-3-3 0 0,1 1 0 0 0,-1 0 0 0 0,0 0 0 0 0,0 0 0 0 0,1 0 0 0 0,-1 0 0 0 0,1 0 0 0 0,-1 0 0 0 0,1 0 0 0 0,-1 0 0 0 0,1 0 0 0 0,0 0 0 0 0,-1 0 0 0 0,1 0 0 0 0,0 1 0 0 0,0-1 0 0 0,0 0 0 0 0,0 0 0 0 0,0 2 1 0 0,13 48-42 0 0,-9-35 67 0 0,-3-15-23 0 0,-1 1-1 0 0,1-1 1 0 0,-1 1 0 0 0,1-1-1 0 0,-1 1 1 0 0,0-1 0 0 0,0 1-1 0 0,0 0 1 0 0,0-1 0 0 0,0 1-1 0 0,0-1 1 0 0,0 1 0 0 0,-1 2-1 0 0,0 3 5 0 0,0-1-1 0 0,0 0 0 0 0,1 1 1 0 0,0-1-1 0 0,0 1 1 0 0,1-1-1 0 0,-1 0 0 0 0,4 13 1 0 0,2 16-41 0 0,-5-27 32 0 0,0 0 0 0 0,1-1-1 0 0,3 12 1 0 0,-3-12 14 0 0,0 0-1 0 0,0 0 1 0 0,1 14 0 0 0,-2-9 1 0 0,0-3-11 0 0,-1 1 1 0 0,1-1 0 0 0,-2 0-1 0 0,1 0 1 0 0,-1 0 0 0 0,-4 14 0 0 0,2-12-4 0 0,1 0 1 0 0,0 0-1 0 0,0 0 1 0 0,1 0 0 0 0,0 17-1 0 0,9 54-14 0 0,-5-55 15 0 0,3-4-6 0 0,-4-20 5 0 0,-1 1 0 0 0,0-1 0 0 0,-1 0-1 0 0,1 1 1 0 0,0-1 0 0 0,-1 4 0 0 0,0-6 2 0 0,0 0 1 0 0,0 1-1 0 0,-1-1 0 0 0,1 1 0 0 0,0-1 0 0 0,-1 0 1 0 0,1 0-1 0 0,-1 1 0 0 0,0-1 0 0 0,1 0 0 0 0,-1 0 0 0 0,0 0 1 0 0,0 1-1 0 0,0-1 0 0 0,1 0 0 0 0,-1 0 0 0 0,0 0 1 0 0,-3 1-1 0 0,3-1 4 0 0,0 1 0 0 0,0-1 0 0 0,0 0 0 0 0,0 1 0 0 0,0-1 0 0 0,0 1 0 0 0,0-1-1 0 0,0 1 1 0 0,0-1 0 0 0,1 1 0 0 0,-1 0 0 0 0,1-1 0 0 0,-1 1 0 0 0,1 0 0 0 0,0-1 0 0 0,0 1 0 0 0,0 0 0 0 0,0 0 0 0 0,0-1 0 0 0,0 1 0 0 0,0 0 0 0 0,0 0 0 0 0,0-1 0 0 0,1 1 0 0 0,-1 0 0 0 0,1-1 0 0 0,0 3 0 0 0,1-2-3 0 0,0 0-1 0 0,-1-1 0 0 0,0 0 0 0 0,0 1 0 0 0,1-1 0 0 0,-1 1 0 0 0,0 0 0 0 0,0-1 0 0 0,-1 1 0 0 0,1 0 0 0 0,0 0 0 0 0,-1 0 0 0 0,1-1 0 0 0,-1 1 0 0 0,1 0 0 0 0,-1 0 0 0 0,0 0 0 0 0,0 0 0 0 0,0 0 0 0 0,0 0 0 0 0,0 0 0 0 0,-1 3 0 0 0,-18 54 12 0 0,18-53-20 0 0,-1 0 1 0 0,2 0 0 0 0,-1 0-1 0 0,0 0 1 0 0,1 0 0 0 0,0 0-1 0 0,1 0 1 0 0,-1-1 0 0 0,1 1-1 0 0,0 0 1 0 0,3 7-1 0 0,-2-3 6 0 0,0 0-1 0 0,0 0 0 0 0,-1 10 0 0 0,-2-1 15 0 0,-4 27 0 0 0,2-34-4 0 0,1 0 0 0 0,1 1-1 0 0,0-1 1 0 0,1 1 0 0 0,1-1-1 0 0,1 13 1 0 0,4-4 0 0 0,-5-17-13 0 0,1 1 1 0 0,-1 0-1 0 0,0-1 1 0 0,0 1-1 0 0,0 0 1 0 0,-1 5-1 0 0,-1 5-10 0 0,0-1 0 0 0,-1 0 0 0 0,-5 15 0 0 0,6-24 27 0 0,1 0 0 0 0,0 0 0 0 0,-1 1 0 0 0,1-1 0 0 0,1 0 0 0 0,-1 1 0 0 0,3 9 0 0 0,-1-11-10 0 0,-1 0 0 0 0,-1 0 0 0 0,1 0-1 0 0,-1 0 1 0 0,1 1 0 0 0,-1-1 0 0 0,0 0-1 0 0,-1 0 1 0 0,1 0 0 0 0,-1 1 0 0 0,0-1-1 0 0,0 0 1 0 0,-3 7 0 0 0,3-7-3 0 0,0 0 0 0 0,0 0 0 0 0,0 0 0 0 0,0 0 1 0 0,1 1-1 0 0,-1-1 0 0 0,1 0 0 0 0,0 0 0 0 0,1 0 0 0 0,-1 0 0 0 0,1 0 1 0 0,-1 0-1 0 0,1 0 0 0 0,3 7 0 0 0,-3-7-5 0 0,-1-1 9 0 0,0 0 0 0 0,1 0 1 0 0,-1 0-1 0 0,-1 0 0 0 0,1-1 0 0 0,0 1 0 0 0,-1 0 0 0 0,1 0 0 0 0,-1 0 1 0 0,0-1-1 0 0,0 1 0 0 0,-2 4 0 0 0,2-4 4 0 0,-1 0 0 0 0,1 1 0 0 0,0-1-1 0 0,0 1 1 0 0,0-1 0 0 0,1 1 0 0 0,-1 6 0 0 0,2 5-30 0 0,0-3 22 0 0,0 0 1 0 0,-1-1-1 0 0,0 1 1 0 0,-1 0-1 0 0,-4 19 0 0 0,4-26 2 0 0,-1 0 0 0 0,2 0-1 0 0,-1 0 1 0 0,0 0 0 0 0,1 0-1 0 0,0 0 1 0 0,0 0 0 0 0,1 0-1 0 0,-1 0 1 0 0,4 9-1 0 0,-3-6 11 0 0,1 0 0 0 0,-2 0 0 0 0,1-1 0 0 0,-1 1 0 0 0,0 0-1 0 0,0 0 1 0 0,-1 0 0 0 0,0 0 0 0 0,0-1 0 0 0,-4 12 0 0 0,4-14-16 0 0,1 0 0 0 0,-1 0 0 0 0,1 0 1 0 0,0 0-1 0 0,0 0 0 0 0,2 6 0 0 0,-1 6 5 0 0,-1-13 1 0 0,0-1 0 0 0,1 0 0 0 0,-1 0 0 0 0,1 1 0 0 0,-1-1 0 0 0,1 0 0 0 0,0 0 0 0 0,0 0 0 0 0,3 5 0 0 0,-3-5-2 0 0,1-1 0 0 0,-1 1-1 0 0,0 0 1 0 0,0-1 0 0 0,-1 1 0 0 0,1 0 0 0 0,-1 0 0 0 0,1 0 0 0 0,-1-1-1 0 0,0 6 1 0 0,-1 5-9 0 0,0-1 0 0 0,-1 1-1 0 0,-6 20 1 0 0,8-30 12 0 0,-1 1 0 0 0,1-1 0 0 0,0 1 0 0 0,-1-1 0 0 0,2 1 0 0 0,-1 3 0 0 0,1-4 4 0 0,-1 0 0 0 0,0 0-1 0 0,0-1 1 0 0,0 1 0 0 0,0 0-1 0 0,-1 0 1 0 0,1 0 0 0 0,-1-1-1 0 0,1 1 1 0 0,-2 2 0 0 0,1-2 3 0 0,-3 4 4 0 0,1 0-1 0 0,1 0 1 0 0,-3 10-1 0 0,4-14-13 0 0,1 0 0 0 0,0 0-1 0 0,0 0 1 0 0,0-1 0 0 0,0 1-1 0 0,0 0 1 0 0,0 0 0 0 0,1 0-1 0 0,-1 0 1 0 0,1 0 0 0 0,2 5-1 0 0,-2-6 4 0 0,-1 0-1 0 0,1 0 0 0 0,-1 0 0 0 0,1 0 1 0 0,-1 1-1 0 0,0-1 0 0 0,0 0 1 0 0,0 0-1 0 0,0 0 0 0 0,0 1 1 0 0,-1-1-1 0 0,1 0 0 0 0,0 0 1 0 0,-1 0-1 0 0,0 0 0 0 0,1 0 1 0 0,-1 0-1 0 0,0 0 0 0 0,0 0 1 0 0,0 0-1 0 0,-1 0 0 0 0,1 0 1 0 0,0 0-1 0 0,-1-1 0 0 0,1 1 1 0 0,-1 0-1 0 0,0-1 0 0 0,-2 3 1 0 0,3-4-1 0 0,0 1 1 0 0,0 0-1 0 0,0 0 1 0 0,0-1-1 0 0,0 1 1 0 0,0 0-1 0 0,1 0 1 0 0,-1 0-1 0 0,0 0 1 0 0,0 0-1 0 0,1 0 1 0 0,-1 0-1 0 0,1 1 1 0 0,-1-1-1 0 0,1 0 1 0 0,0 0-1 0 0,-1 0 1 0 0,1 0-1 0 0,0 1 1 0 0,0-1-1 0 0,0 0 1 0 0,0 0-1 0 0,0 2 1 0 0,1 0 2 0 0,0 0 0 0 0,0 0 1 0 0,0-1-1 0 0,0 1 0 0 0,0 0 1 0 0,1-1-1 0 0,3 5 0 0 0,-3-5-10 0 0,0 1 0 0 0,-1 0 1 0 0,1 0-1 0 0,0 0 0 0 0,-1 0 0 0 0,2 5 0 0 0,-3-7 6 0 0,1 0 0 0 0,-1 0 0 0 0,0 0 0 0 0,1 0 1 0 0,-1 0-1 0 0,1-1 0 0 0,-1 1 0 0 0,1 0 0 0 0,-1 0 0 0 0,1 0 0 0 0,-1-1 0 0 0,1 1 0 0 0,0 0 0 0 0,0 0 0 0 0,-1-1 0 0 0,1 1 0 0 0,1 0 0 0 0,-2-1 2 0 0,1 0 0 0 0,-1 0 0 0 0,0 1 0 0 0,1-1-1 0 0,-1 0 1 0 0,0 0 0 0 0,1 1 0 0 0,-1-1 0 0 0,0 0 0 0 0,1 1-1 0 0,-1-1 1 0 0,0 0 0 0 0,0 1 0 0 0,1-1 0 0 0,-1 0-1 0 0,0 1 1 0 0,0-1 0 0 0,0 1 0 0 0,0-1 0 0 0,1 0 0 0 0,-1 1-1 0 0,0-1 1 0 0,0 1 0 0 0,0-1 0 0 0,0 1 0 0 0,0-1 0 0 0,0 1-1 0 0,0-1 1 0 0,0 0 0 0 0,0 1 0 0 0,0-1 0 0 0,0 1-1 0 0,-1-1 1 0 0,1 0 0 0 0,0 1 0 0 0,0-1 0 0 0,0 1 0 0 0,0-1-1 0 0,-1 1 1 0 0,-3 12 10 0 0,3-11-12 0 0,1-1 1 0 0,0 0 0 0 0,0 0 0 0 0,-1 0 0 0 0,1 0 0 0 0,0 0 0 0 0,-1 0 0 0 0,1 0 0 0 0,-1 0-1 0 0,0 0 1 0 0,1 0 0 0 0,-1 0 0 0 0,0 0 0 0 0,1 0 0 0 0,-1-1 0 0 0,0 1 0 0 0,0 0-1 0 0,0 0 1 0 0,-1 0 0 0 0,2-1 0 0 0,0 1-1 0 0,-1 0 1 0 0,1-1-1 0 0,-1 1 1 0 0,1-1-1 0 0,0 1 1 0 0,0 0-1 0 0,-1-1 1 0 0,1 1 0 0 0,0 0-1 0 0,0-1 1 0 0,0 1-1 0 0,0 0 1 0 0,0-1-1 0 0,0 1 1 0 0,0 0-1 0 0,0-1 1 0 0,0 1-1 0 0,0 0 1 0 0,0-1-1 0 0,0 2 1 0 0,1-1 1 0 0,-2 0 1 0 0,1 0 0 0 0,0 0 0 0 0,0 0 0 0 0,0 0 0 0 0,0 0-1 0 0,-1 0 1 0 0,1 0 0 0 0,0 0 0 0 0,-1 0 0 0 0,1 0 0 0 0,-1 0 0 0 0,1-1 0 0 0,-1 1 0 0 0,0 0 0 0 0,1 0 0 0 0,-2 1 0 0 0,1-2-2 0 0,1 1 0 0 0,-1-1 0 0 0,1 1 0 0 0,-1 0 1 0 0,1-1-1 0 0,-1 1 0 0 0,1 0 0 0 0,-1-1 0 0 0,1 1 1 0 0,0 0-1 0 0,-1-1 0 0 0,1 1 0 0 0,0 0 0 0 0,0 0 1 0 0,0-1-1 0 0,0 1 0 0 0,-1 0 0 0 0,1 0 0 0 0,0-1 1 0 0,0 1-1 0 0,0 0 0 0 0,1 1 0 0 0,-1 7-6 0 0,0-7 2 0 0,0 0 1 0 0,0 0 0 0 0,1 0 0 0 0,-1 0-1 0 0,0-1 1 0 0,1 1 0 0 0,-1 0-1 0 0,2 3 1 0 0,-1-3 2 0 0,0 0 0 0 0,0 0 0 0 0,0 0 0 0 0,0 0 0 0 0,-1 0 0 0 0,1 1 0 0 0,0-1 0 0 0,-1 0 0 0 0,0 1 0 0 0,0-1-1 0 0,0 0 1 0 0,0 1 0 0 0,0-1 0 0 0,0 0 0 0 0,0 0 0 0 0,-1 1 0 0 0,1-1 0 0 0,-1 0 0 0 0,-1 4 0 0 0,-2 12 12 0 0,1 1 0 0 0,0 0 0 0 0,2-1 0 0 0,0 34 1 0 0,1-36-7 0 0,-3 19-16 0 0,2-29 8 0 0,0-1 0 0 0,1 0 0 0 0,-1 0 0 0 0,1 1 0 0 0,0-1 1 0 0,0 0-1 0 0,1 0 0 0 0,0 0 0 0 0,0 1 0 0 0,2 5 1 0 0,-2-7 0 0 0,1-1 1 0 0,-1 1 0 0 0,0 0 0 0 0,-1-1 0 0 0,1 1 0 0 0,-1 0 0 0 0,1-1 0 0 0,-1 1 0 0 0,0 0 0 0 0,0 0 0 0 0,-1-1 0 0 0,1 1 0 0 0,-1 0 0 0 0,-1 5 0 0 0,1-6 6 0 0,0 0 1 0 0,0 0 0 0 0,1 0-1 0 0,-1 0 1 0 0,1 0 0 0 0,0 0-1 0 0,0 0 1 0 0,0 0 0 0 0,0 0-1 0 0,0 0 1 0 0,1 0 0 0 0,-1 0-1 0 0,1 0 1 0 0,0-1 0 0 0,2 6-1 0 0,-3-8-5 0 0,13 19 4 0 0,-12-18-4 0 0,-1 0 1 0 0,0 0 0 0 0,1 0-1 0 0,-1 0 1 0 0,0 0-1 0 0,0 0 1 0 0,0 0-1 0 0,0 0 1 0 0,1 0 0 0 0,-1 0-1 0 0,0 0 1 0 0,-1 0-1 0 0,1-1 1 0 0,0 1-1 0 0,0 0 1 0 0,0 0 0 0 0,0 0-1 0 0,-1 0 1 0 0,1 0-1 0 0,-1 0 1 0 0,1 0-1 0 0,0 0 1 0 0,-2 1 0 0 0,-1 4-3 0 0,0 0 1 0 0,1 0-1 0 0,-1 0 1 0 0,1 0-1 0 0,0 1 1 0 0,1-1-1 0 0,0 0 1 0 0,0 1-1 0 0,0 10 1 0 0,-4 16 17 0 0,1 13-25 0 0,2-35 46 0 0,1 0 0 0 0,0 0 0 0 0,1 0 1 0 0,3 21-1 0 0,-2-8 13 0 0,8 34-45 0 0,-9-46-10 0 0,-1 0 0 0 0,-1 0 0 0 0,-4 18 0 0 0,5-18 20 0 0,-1 0 0 0 0,2 0-1 0 0,-1-1 1 0 0,3 22 0 0 0,-1-18 7 0 0,0 0 1 0 0,-2 23-1 0 0,-3 35-33 0 0,2-18 120 0 0,8 4-17 0 0,-6-54-82 0 0,-1 0 1 0 0,0 0 0 0 0,1 0 0 0 0,-2 0-1 0 0,-1 7 1 0 0,-2 3-6 0 0,5 1-7 0 0,1-15 3 0 0,-1 0 0 0 0,0 1 0 0 0,0-1 0 0 0,0 0 1 0 0,0 0-1 0 0,0 1 0 0 0,0-1 0 0 0,0 0 0 0 0,0 0 1 0 0,0 1-1 0 0,-1-1 0 0 0,0 1 0 0 0,-1 3 4 0 0,2-3-1 0 0,3 15 27 0 0,-3-16-29 0 0,0 0-1 0 0,0 0 0 0 0,-1 0 0 0 0,1 0 1 0 0,0-1-1 0 0,0 1 0 0 0,0 0 0 0 0,-1 0 1 0 0,1 0-1 0 0,0-1 0 0 0,-1 1 0 0 0,1 0 1 0 0,-1 0-1 0 0,1-1 0 0 0,-1 1 0 0 0,1 0 1 0 0,-1-1-1 0 0,1 1 0 0 0,-2 0 0 0 0,-5 10 32 0 0,7-11-29 0 0,0 1 0 0 0,0 0 0 0 0,-1 0 1 0 0,1-1-1 0 0,0 1 0 0 0,-1 0 0 0 0,1-1 1 0 0,0 1-1 0 0,-1 0 0 0 0,1-1 0 0 0,-1 1 1 0 0,1 0-1 0 0,-1-1 0 0 0,0 1 0 0 0,1-1 1 0 0,-1 1-1 0 0,1-1 0 0 0,-2 1 0 0 0,1 0-4 0 0,0-1-1 0 0,1 1 1 0 0,-1-1-1 0 0,0 1 1 0 0,1-1 0 0 0,-1 1-1 0 0,1-1 1 0 0,-1 1-1 0 0,0 0 1 0 0,1-1-1 0 0,0 1 1 0 0,-1 0-1 0 0,1-1 1 0 0,-1 1 0 0 0,1 0-1 0 0,0 0 1 0 0,0-1-1 0 0,-1 2 1 0 0,-6 22 58 0 0,7-23-59 0 0,-1 0 0 0 0,1-1 0 0 0,-1 1 0 0 0,1 0 0 0 0,-1 0 0 0 0,1-1 0 0 0,-1 1 0 0 0,1 0 0 0 0,-1-1 0 0 0,0 1 0 0 0,0 0 0 0 0,1-1 0 0 0,-1 1-1 0 0,0-1 1 0 0,0 1 0 0 0,1-1 0 0 0,-1 0 0 0 0,0 1 0 0 0,0-1 0 0 0,0 0 0 0 0,0 0 0 0 0,0 1 0 0 0,0-1 0 0 0,-1 0 0 0 0,2 0-2 0 0,-1 1 0 0 0,1-1-1 0 0,-1 0 1 0 0,1 1 0 0 0,0-1 0 0 0,-1 1 0 0 0,1-1 0 0 0,-1 1 0 0 0,1-1 0 0 0,0 1 0 0 0,-1-1 0 0 0,1 1 0 0 0,0 0 0 0 0,0-1 0 0 0,-1 1 0 0 0,1-1-1 0 0,0 1 1 0 0,0 0 0 0 0,0-1 0 0 0,0 1 0 0 0,0 0 0 0 0,0-1 0 0 0,0 1 0 0 0,0 0 0 0 0,0 1 4 0 0,0 0 0 0 0,-1-1-1 0 0,1 1 1 0 0,0 0 0 0 0,-1-1 0 0 0,1 1 0 0 0,-1-1 0 0 0,1 1 0 0 0,-1 0-1 0 0,0-1 1 0 0,0 0 0 0 0,0 1 0 0 0,0-1 0 0 0,0 1 0 0 0,0-1 0 0 0,0 0-1 0 0,-1 2 1 0 0,-9 8 96 0 0,10-10-92 0 0,1 0-1 0 0,-1 0 1 0 0,0 0-1 0 0,1 0 1 0 0,-1 0-1 0 0,0 0 1 0 0,0 0-1 0 0,0 0 1 0 0,0 0 0 0 0,1 0-1 0 0,-1-1 1 0 0,0 1-1 0 0,0 0 1 0 0,-1-1-1 0 0,1 1 1 0 0,0-1-1 0 0,0 1 1 0 0,0-1-1 0 0,0 1 1 0 0,0-1-1 0 0,-1 0 1 0 0,1 0-1 0 0,-2 1 1 0 0,-1-4 3 0 0,3 4-9 0 0,-1-1 1 0 0,1 0-1 0 0,-1 0 0 0 0,1 1 1 0 0,0-1-1 0 0,-1 1 1 0 0,1-1-1 0 0,0 1 1 0 0,-1 0-1 0 0,1 0 1 0 0,0-1-1 0 0,0 1 0 0 0,0 0 1 0 0,0 0-1 0 0,-1 0 1 0 0,1 0-1 0 0,-1 2 1 0 0,-7 4-2 0 0,5-5-6 0 0,1-1-20 0 0,-1 0 1 0 0,1-1 0 0 0,-1 1 0 0 0,1-1-1 0 0,-1 0 1 0 0,-5-1 0 0 0,7 1 14 0 0,0 0-1 0 0,1 0 1 0 0,-1 0 0 0 0,0-1 0 0 0,1 1 0 0 0,-1 0 0 0 0,1-1 0 0 0,-1 0-1 0 0,0 1 1 0 0,1-1 0 0 0,-1 0 0 0 0,1 0 0 0 0,0 1 0 0 0,-2-3 0 0 0,2 2 13 0 0,-1 1 4 0 0,1 0 0 0 0,-1-1 0 0 0,1 1 0 0 0,0 0 0 0 0,-1-1 0 0 0,1 1 0 0 0,0-1 1 0 0,-1 0-1 0 0,1 1 0 0 0,0-1 0 0 0,0 0 0 0 0,-1 0 0 0 0,1 0 0 0 0,0 0 0 0 0,0 0 0 0 0,0 0 1 0 0,0 0-1 0 0,0 0 0 0 0,0 0 0 0 0,1-1 0 0 0,-1 1 0 0 0,-1-2 0 0 0,1 0 6 0 0,-1-1-1 0 0,0 0 1 0 0,1 1-1 0 0,0-1 1 0 0,0 0-1 0 0,0 0 1 0 0,-1-5-1 0 0,2 7-1 0 0,-2-20 10 0 0,2 21-18 0 0,0 0 1 0 0,0 0-1 0 0,-1 0 1 0 0,1 1-1 0 0,0-1 1 0 0,0 0-1 0 0,0 0 1 0 0,-1 0-1 0 0,1 0 1 0 0,0 1-1 0 0,-1-1 0 0 0,1 0 1 0 0,0 0-1 0 0,-1 1 1 0 0,1-1-1 0 0,-2-1 1 0 0,-5-32 59 0 0,6 15-96 0 0,1 16 37 0 0,0 0 0 0 0,0 1 1 0 0,0-1-1 0 0,-1 0 0 0 0,1 1 1 0 0,-1-1-1 0 0,1 0 0 0 0,-1 1 1 0 0,-2-6-1 0 0,-1 1 5 0 0,2 3 15 0 0,0 1 0 0 0,0 0-1 0 0,0-1 1 0 0,1 1 0 0 0,0-1 0 0 0,-1 1 0 0 0,1-1 0 0 0,0-5-1 0 0,-1 2 35 0 0,0 0 0 0 0,-1-1-1 0 0,0 1 1 0 0,0 0 0 0 0,0 1-1 0 0,-8-12 1 0 0,10 16-40 0 0,1 1 0 0 0,-1-1 0 0 0,0 1 0 0 0,1-1 0 0 0,-1 1 0 0 0,1-1 0 0 0,0 1 0 0 0,-1-1 0 0 0,1 0 0 0 0,0 1 0 0 0,0-1 0 0 0,0 0 0 0 0,1-2 0 0 0,-1 2-4 0 0,0 0 1 0 0,0 0-1 0 0,0 1 0 0 0,0-1 1 0 0,0 0-1 0 0,0 0 1 0 0,0 1-1 0 0,-1-1 1 0 0,1 0-1 0 0,-1 0 0 0 0,0-2 1 0 0,-2-3 33 0 0,1 0 0 0 0,1 0 0 0 0,-1 0 1 0 0,1 0-1 0 0,0 0 0 0 0,1-12 0 0 0,-2-8 102 0 0,0 11-66 0 0,0 10-23 0 0,2 0 0 0 0,-1 0-1 0 0,1-11 1 0 0,-1 3-28 0 0,1 1 0 0 0,-2 0 0 0 0,0 0 1 0 0,-5-18-1 0 0,3 14 0 0 0,1 1-1 0 0,-1-20 1 0 0,-6-46-25 0 0,10 78 0 0 0,0 1-1 0 0,1-1 1 0 0,-1 0-1 0 0,1 0 1 0 0,-1 0 0 0 0,3-6-1 0 0,-1 6 1 0 0,-1-1-1 0 0,0 1 1 0 0,0-1 0 0 0,-1 1-1 0 0,1-1 1 0 0,-1 1 0 0 0,0-7-1 0 0,-7-81 381 0 0,3 76-251 0 0,3 15-128 0 0,1 0 1 0 0,-1 0-1 0 0,1 0 0 0 0,0 0 1 0 0,-1 0-1 0 0,1 0 0 0 0,0 0 0 0 0,0-1 1 0 0,0 1-1 0 0,0 0 0 0 0,0 0 1 0 0,0 0-1 0 0,0-2 0 0 0,1-8 19 0 0,0 0 0 0 0,0-1 0 0 0,-1 1 0 0 0,-1 0 0 0 0,-4-22 1 0 0,5 32-30 0 0,-1-39-27 0 0,1 32 23 0 0,0-1 0 0 0,0 0 0 0 0,-3-13 0 0 0,1 9 24 0 0,1-1-1 0 0,0 0 1 0 0,2-24-1 0 0,-1-8-10 0 0,0 29-20 0 0,-2-9 37 0 0,2-1-1 0 0,3-28 0 0 0,-2 43 0 0 0,0 0 0 0 0,-2-16 0 0 0,0-12 4 0 0,1 38-25 0 0,0 0-1 0 0,0 0 0 0 0,0 0 1 0 0,-1 0-1 0 0,1 0 0 0 0,0 0 1 0 0,-1 0-1 0 0,0 0 1 0 0,1 0-1 0 0,-1 1 0 0 0,0-1 1 0 0,-1-2-1 0 0,1 2 5 0 0,0 1 1 0 0,0-1 0 0 0,1 0-1 0 0,-1 1 1 0 0,0-1-1 0 0,1 0 1 0 0,-1 1-1 0 0,1-1 1 0 0,0 0-1 0 0,0-2 1 0 0,0 3-4 0 0,0 0 0 0 0,0-1-1 0 0,0 1 1 0 0,1 0 0 0 0,-1-1 0 0 0,1 1 0 0 0,-1 0 0 0 0,1 0 0 0 0,-1 0 0 0 0,2-3 0 0 0,-1 3 1 0 0,0-1-1 0 0,0 1 1 0 0,0-1 0 0 0,0 0 0 0 0,-1 1 0 0 0,1-1-1 0 0,-1 0 1 0 0,1 1 0 0 0,-1-3 0 0 0,4-39-59 0 0,-1 12 70 0 0,-1-45 0 0 0,-2 65-1 0 0,1 1-1 0 0,3-21 1 0 0,-2 20-6 0 0,-1 0 1 0 0,0-22 0 0 0,-1-66-13 0 0,2 40 25 0 0,1-6 40 0 0,-1 50-37 0 0,0-1 0 0 0,-2 0 0 0 0,0 0 0 0 0,-1 0 0 0 0,-3-20 0 0 0,3 27-16 0 0,0 0 1 0 0,0 0-1 0 0,1-1 1 0 0,0 1-1 0 0,2-13 0 0 0,1-24-43 0 0,-3-41 53 0 0,7 45-15 0 0,-3 21-13 0 0,-3 18 15 0 0,0 1 0 0 0,-1-1 1 0 0,1 1-1 0 0,-1-1 0 0 0,1 1 0 0 0,-1-1 1 0 0,0 1-1 0 0,0-1 0 0 0,0 0 1 0 0,0 1-1 0 0,-1-5 0 0 0,-2 1-1 0 0,1 0 1 0 0,0-1-1 0 0,1 1 0 0 0,-1 0 0 0 0,1 0 0 0 0,1-1 1 0 0,-1 1-1 0 0,1-12 0 0 0,0-1-1 0 0,0 0 0 0 0,-2 1 0 0 0,0-1 0 0 0,-1 0 0 0 0,-9-28-1 0 0,11 42 4 0 0,0 0 0 0 0,1 0-1 0 0,-1 0 1 0 0,1 0-1 0 0,0-1 1 0 0,1 1-1 0 0,-1 0 1 0 0,1 0-1 0 0,0 0 1 0 0,0 0-1 0 0,2-5 1 0 0,-1 3-8 0 0,0-1 1 0 0,0 0-1 0 0,0-10 0 0 0,-1-42 9 0 0,4-65 45 0 0,-5 80 18 0 0,-1 36-73 0 0,0 0 0 0 0,1 1 0 0 0,0-1-1 0 0,1 1 1 0 0,0-1 0 0 0,3-10 0 0 0,-2 11 7 0 0,-1 1 0 0 0,1 0 0 0 0,-1-14 0 0 0,0 13-13 0 0,-1 1 1 0 0,1-1 0 0 0,1 1-1 0 0,2-11 1 0 0,-2 12 6 0 0,-1 0 0 0 0,0 0 0 0 0,0 0 0 0 0,0-11 0 0 0,4-21 29 0 0,-2 28-18 0 0,-2 0-1 0 0,0-1 0 0 0,0 1 1 0 0,0 0-1 0 0,-1 0 0 0 0,-3-16 1 0 0,1-23 16 0 0,3 40-25 0 0,0 1 0 0 0,5-17 0 0 0,-4 17 1 0 0,0 0 0 0 0,-1 0 0 0 0,1-10 0 0 0,12-146-5 0 0,-9 111 46 0 0,1-35-121 0 0,5 28 80 0 0,-3 17 20 0 0,2-46 0 0 0,-7-82-13 0 0,-1 40 3 0 0,4-69-2 0 0,0-74 85 0 0,-10 104-109 0 0,1-74 8 0 0,10 43-49 0 0,-6 146 78 0 0,-5-55 1 0 0,1 53 8 0 0,0-240 9 0 0,4 175-57 0 0,-18-179-43 0 0,10 209-111 0 0,4 10 98 0 0,-1-18 78 0 0,-4-48 45 0 0,-4-32-50 0 0,4 129 15 0 0,3 24-2 0 0,1 0-1 0 0,0-53 1 0 0,4 68-10 0 0,-1 0 0 0 0,0 1 0 0 0,-1-1 0 0 0,-1 1 1 0 0,-3-14-1 0 0,4 20 1 0 0,1-2-5 0 0,0 0-1 0 0,0 0 1 0 0,1 0-1 0 0,0 0 1 0 0,0 0-1 0 0,1 0 1 0 0,2-11-1 0 0,0-26-5 0 0,-4 2 47 0 0,0 9-57 0 0,-7-40 0 0 0,-2-19-2 0 0,11 61 52 0 0,0 25-21 0 0,-1 0 0 0 0,0 0 0 0 0,0 0 0 0 0,0 0 0 0 0,-2-9-1 0 0,-1 0-22 0 0,1 1 0 0 0,1-1 0 0 0,0 1 0 0 0,1-1 0 0 0,1 1 0 0 0,2-15-1 0 0,-3 15 24 0 0,0 1 0 0 0,-1 0-1 0 0,0-1 1 0 0,-5-18-1 0 0,3 15-6 0 0,1 1 0 0 0,-1-19-1 0 0,3 31-1 0 0,0 0 1 0 0,-1 0-1 0 0,1 0 0 0 0,-1 0 0 0 0,0 1 0 0 0,-1-1 0 0 0,1 0 0 0 0,-3-5 0 0 0,2 6-5 0 0,1-1 0 0 0,-1 1 1 0 0,1-1-1 0 0,0 0 0 0 0,0 0 1 0 0,0 1-1 0 0,1-1 0 0 0,-1-5 0 0 0,1-1 7 0 0,0 0 9 0 0,0 0 0 0 0,1 0 0 0 0,3-19 0 0 0,-3 18-14 0 0,0 0 0 0 0,0 0-1 0 0,-1 0 1 0 0,-1 0 0 0 0,0 0 0 0 0,-3-14-1 0 0,-2-25-22 0 0,1-6 51 0 0,3 37-37 0 0,0-1 1 0 0,3-40-1 0 0,-1 51 22 0 0,0 0-1 0 0,-1 0 0 0 0,0 0 1 0 0,-1 1-1 0 0,-4-17 0 0 0,3 13-12 0 0,1 1 0 0 0,-3-20 0 0 0,5 20 10 0 0,1-1 0 0 0,3-18 0 0 0,-2 19-14 0 0,0 1 0 0 0,-1-1 0 0 0,-1-15 0 0 0,-11-62-10 0 0,-2-14-41 0 0,20 36 70 0 0,-7 8-6 0 0,0 46-4 0 0,0 1 0 0 0,3-16 0 0 0,-1-16 20 0 0,-2 42-25 0 0,-2-25-11 0 0,2-1 0 0 0,2-28 0 0 0,-1 48 17 0 0,-1 0 0 0 0,0 0 0 0 0,-1 0 1 0 0,-1-10-1 0 0,1 11 2 0 0,0 0 1 0 0,0 0-1 0 0,1 0 1 0 0,-1-1 0 0 0,2 1-1 0 0,-1 0 1 0 0,2-6-1 0 0,-1 2-20 0 0,0 1 0 0 0,0 0 0 0 0,-1 0 0 0 0,0-1 1 0 0,-1 1-1 0 0,0 0 0 0 0,-3-14 0 0 0,2 12 9 0 0,0-1-1 0 0,1 1 1 0 0,0-21 0 0 0,6-10 16 0 0,-3 25 1 0 0,0 0 0 0 0,-1 0 0 0 0,-1 0 0 0 0,-2-18 0 0 0,-1 3-21 0 0,2-34 1 0 0,1 51 7 0 0,0 6 0 0 0,1 1 0 0 0,0-1 0 0 0,3-9 0 0 0,-2 14 0 0 0,-1 0 0 0 0,0-1 0 0 0,0 1 0 0 0,-1-1 0 0 0,1 1 0 0 0,-1 0 0 0 0,0-1 0 0 0,0 1 0 0 0,0-1 1 0 0,-1 1-1 0 0,0-1 0 0 0,0 1 0 0 0,0 0 0 0 0,-2-6 0 0 0,2 7-3 0 0,0 0 1 0 0,-1 0-1 0 0,1-1 1 0 0,0 1-1 0 0,1-1 1 0 0,-1 1-1 0 0,1-1 1 0 0,-1 1-1 0 0,1-1 1 0 0,0 1-1 0 0,1-1 1 0 0,-1 1-1 0 0,0-1 1 0 0,1 1-1 0 0,0-1 1 0 0,0 1-1 0 0,0 0 1 0 0,3-6-1 0 0,-2 1 6 0 0,0 1-1 0 0,-1 0 1 0 0,0-1-1 0 0,0 1 1 0 0,0-1-1 0 0,-1 1 0 0 0,0-1 1 0 0,-2-11-1 0 0,1-9-2 0 0,3-17-57 0 0,-1 29 39 0 0,0 0 0 0 0,-1 0 0 0 0,-1 0 0 0 0,-5-28 0 0 0,3 34 26 0 0,2 6-3 0 0,0 0 0 0 0,0 0 0 0 0,0 0 0 0 0,1 0 0 0 0,-1 0 0 0 0,1 0-1 0 0,0-7 1 0 0,4-18 16 0 0,-1 11-24 0 0,-2-1 1 0 0,0-31 0 0 0,1-21-52 0 0,-1 52 51 0 0,0 0-1 0 0,-4-35 1 0 0,3 41-3 0 0,-3-6-17 0 0,-1 11 13 0 0,4 7 8 0 0,-1 0 0 0 0,0 0 0 0 0,1 0 0 0 0,-1-1 0 0 0,1 1 0 0 0,-1 0 0 0 0,1 0 0 0 0,0 0 0 0 0,0-1 0 0 0,0 1 1 0 0,-1 0-1 0 0,1-1 0 0 0,0 1 0 0 0,0 0 0 0 0,1 0 0 0 0,-1-3 0 0 0,0-12 7 0 0,2-4 22 0 0,2 11-10 0 0,-3 6-22 0 0,0 0 0 0 0,0 0 0 0 0,0 0 0 0 0,0-1 1 0 0,0 1-1 0 0,-1 0 0 0 0,1 0 0 0 0,-1 0 0 0 0,0-1 0 0 0,0 1 1 0 0,-1-5-1 0 0,-4-39-39 0 0,0 11 32 0 0,2 1 1 0 0,3-70-1 0 0,3 70 37 0 0,-2-1 1 0 0,-1 0-1 0 0,-2 0 0 0 0,-7-43 0 0 0,8 68-29 0 0,0 0 0 0 0,1 0 0 0 0,2-19 0 0 0,-1 22 6 0 0,0-1-1 0 0,-1 1 0 0 0,0 0 0 0 0,0 0 1 0 0,-1 0-1 0 0,0 0 0 0 0,0 0 1 0 0,0 0-1 0 0,-5-12 0 0 0,4 17 4 0 0,0-1 0 0 0,1 0 0 0 0,-1 1 0 0 0,1-1 0 0 0,0 0 0 0 0,0 0 0 0 0,1 0-1 0 0,-1 0 1 0 0,1 0 0 0 0,0 0 0 0 0,0 0 0 0 0,0 0 0 0 0,0 0 0 0 0,1 0 0 0 0,0 0 0 0 0,-1 0 0 0 0,1 0 0 0 0,2-3 0 0 0,-2 3-1 0 0,0 1 0 0 0,-1-1-1 0 0,1 0 1 0 0,-1 1 0 0 0,0-1 0 0 0,0 0 0 0 0,0 0 0 0 0,-1-5 0 0 0,0-12-11 0 0,-3-42-20 0 0,-4 18 31 0 0,9 19-3 0 0,0 17 1 0 0,-1 1 0 0 0,0-1 0 0 0,0 0 1 0 0,-1 0-1 0 0,-2-12 0 0 0,1 13-1 0 0,0-1 1 0 0,1 1-1 0 0,0-1 1 0 0,1 1-1 0 0,0-1 1 0 0,0 0-1 0 0,3-15 1 0 0,0-17 30 0 0,-2 24-20 0 0,1-1 0 0 0,4-18 0 0 0,-3-1-66 0 0,-3 30 49 0 0,0 0 0 0 0,1 1 0 0 0,2-13 0 0 0,5-19 49 0 0,-6 25-48 0 0,1 0 0 0 0,7-22 0 0 0,-8 29 4 0 0,0 0 0 0 0,-1-1-1 0 0,0 1 1 0 0,0-1 0 0 0,-1 1 0 0 0,0-1-1 0 0,0 1 1 0 0,-1-1 0 0 0,-1-7 0 0 0,1 7-6 0 0,0-1 0 0 0,1 1 0 0 0,-1 0 0 0 0,1 0 1 0 0,1-1-1 0 0,0 1 0 0 0,3-14 0 0 0,15-30-66 0 0,8-26 22 0 0,-13 27 44 0 0,32-77 0 0 0,-43 120 22 0 0,1 1 0 0 0,0 0 0 0 0,9-11 0 0 0,8-13 71 0 0,-19 26-65 0 0,1 0 0 0 0,0 0-1 0 0,-1 1 1 0 0,1-1 0 0 0,1 0 0 0 0,-1 1-1 0 0,0 0 1 0 0,1 0 0 0 0,0 0 0 0 0,0 0-1 0 0,0 0 1 0 0,0 1 0 0 0,0 0-1 0 0,8-3 1 0 0,-8 4-18 0 0,-1 0 1 0 0,0 1-1 0 0,1-1 0 0 0,-1 1 0 0 0,1 0 1 0 0,-1 0-1 0 0,1 0 0 0 0,-1 1 0 0 0,1-1 1 0 0,-1 1-1 0 0,1 0 0 0 0,-1 0 1 0 0,0 0-1 0 0,0 0 0 0 0,1 1 0 0 0,-1-1 1 0 0,0 1-1 0 0,0 0 0 0 0,3 2 0 0 0,2 5-179 0 0,0 0-1 0 0,-1 1 0 0 0,-1 0 0 0 0,1 0 0 0 0,-2 1 0 0 0,1-1 0 0 0,4 16 1 0 0,-7-20 103 0 0,5 15-485 0 0,-2 0 0 0 0,0 0 0 0 0,-1 1 1 0 0,0 0-1 0 0,-2 0 0 0 0,-1 0 0 0 0,-1 0 0 0 0,-1 0 0 0 0,-3 33 0 0 0,0-21-2047 0 0,1-1-2592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6257 0 0,'0'0'5640'0'0,"-2"14"-4456"0"0,-12 202-233 0 0,9-109-1149 0 0,0 169 91 0 0,5-271 107 0 0,0 31-17 0 0,2 0 1 0 0,9 56-1 0 0,-10-83 58 0 0,1 0 0 0 0,1 0 0 0 0,0 0 0 0 0,0 0 0 0 0,0-1 0 0 0,1 1 0 0 0,1-1 0 0 0,-1 0 0 0 0,1 0 0 0 0,0 0 0 0 0,1-1 0 0 0,0 0 1 0 0,0 0-1 0 0,1 0 0 0 0,11 8 0 0 0,36 16 627 0 0,-20-16-115 0 0,-7-5 219 0 0,-16-6-646 0 0,0-1 0 0 0,1-1 0 0 0,-1 0 0 0 0,1-1 0 0 0,-1 0 0 0 0,13-1 0 0 0,-3 1-30 0 0,59 6 150 0 0,-39-3 49 0 0,-1-2 0 0 0,77-5 0 0 0,-102 1-256 0 0,1 0-1 0 0,-1-2 1 0 0,19-6 0 0 0,-17 5-541 0 0,0 1 0 0 0,21-2 1 0 0,-26 4-931 0 0,10-8-4292 0 0,-15 8 4108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4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3745 0 0,'13'-8'3706'0'0,"17"-2"-2587"0"0,-25 9-507 0 0,8-2-359 0 0,0 0-1 0 0,0 1 1 0 0,0 1-1 0 0,18 0 1 0 0,56 5 570 0 0,-65-3-625 0 0,207 30 444 0 0,-167-21-549 0 0,-37-7-22 0 0,-13-2-69 0 0,0 1 0 0 0,15 3 0 0 0,-24-4 57 0 0,0 0 0 0 0,-1 0 0 0 0,1 0 0 0 0,0 0 0 0 0,-1 0 1 0 0,1 1-1 0 0,-1-1 0 0 0,1 1 0 0 0,-1 0 0 0 0,0-1 0 0 0,1 1 0 0 0,-1 0 0 0 0,0 1 0 0 0,2 2 0 0 0,-3-3 71 0 0,0 0 0 0 0,0 0 0 0 0,0 1 0 0 0,0-1 1 0 0,-1 0-1 0 0,1 0 0 0 0,-1 1 0 0 0,1-1 0 0 0,-1 1 0 0 0,0-1 0 0 0,0 0 0 0 0,0 1 0 0 0,-1 3 0 0 0,-8 34 523 0 0,5-22-389 0 0,-5 27 96 0 0,2 1 0 0 0,-2 52 0 0 0,10 97 327 0 0,-1 14-292 0 0,0-196-390 0 0,0 0 0 0 0,1 0 0 0 0,4 21 0 0 0,-3-7-658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4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5361 0 0,'0'0'4117'0'0,"0"27"433"0"0,12 71-1638 0 0,8 44-2274 0 0,0-82-1961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46 5001 0 0,'0'-1'-48'0'0,"-17"-12"5496"0"0,16 12-5068 0 0,1 0 1 0 0,-1 0-1 0 0,1 0 0 0 0,-1 0 0 0 0,1 0 0 0 0,0 0 1 0 0,0 0-1 0 0,-1-2 820 0 0,-1-13 1591 0 0,4 15-2716 0 0,-1 0 0 0 0,1 1 0 0 0,0-1-1 0 0,-1 0 1 0 0,1 1 0 0 0,0 0-1 0 0,0-1 1 0 0,0 1 0 0 0,-1 0 0 0 0,1 0-1 0 0,0 0 1 0 0,0 0 0 0 0,-1 0 0 0 0,4 1-1 0 0,14 0 414 0 0,-6-3-465 0 0,0 2-1 0 0,-1 0 1 0 0,1 1 0 0 0,0 0 0 0 0,24 6 0 0 0,-12-3-44 0 0,-19-3-121 0 0,64 13-129 0 0,-38-2-2163 0 0,-2 7-4191 0 0,-21-12 5116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5:55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4633 0 0,'0'0'216'0'0,"-1"1"-1"0"0,1-1 1 0 0,0 1 0 0 0,-1-1-1 0 0,1 1 1 0 0,0-1 0 0 0,0 1-1 0 0,-1 0 1 0 0,1-1 0 0 0,0 1-1 0 0,0-1 1 0 0,0 1 0 0 0,0 0-1 0 0,0-1 1 0 0,0 1 0 0 0,0 0-1 0 0,0-1 1 0 0,0 1-1 0 0,0 0 1 0 0,0-1 0 0 0,0 1-1 0 0,1-1 1 0 0,-1 1 0 0 0,1 0-1 0 0,0 1 118 0 0,0 0 0 0 0,0-1 0 0 0,0 0 0 0 0,0 1 0 0 0,0-1 0 0 0,1 0 0 0 0,-1 1 0 0 0,3 1 0 0 0,1 0 372 0 0,1 0 0 0 0,0 0 0 0 0,-1 0 0 0 0,9 2 0 0 0,-1-1-95 0 0,0-1 0 0 0,0-1 0 0 0,0 0 0 0 0,21 0 0 0 0,56-5-107 0 0,-14-1-1413 0 0,-33 4-6694 0 0,-30 0 7045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7:14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1 992 0 0,'0'0'6860'0'0,"0"12"-5998"0"0,0-9-733 0 0,-2 10 436 0 0,-6 28 0 0 0,7-37-498 0 0,0 1 0 0 0,0-1-1 0 0,0 1 1 0 0,1 0 0 0 0,0 8 0 0 0,-1 8 203 0 0,-2 6-9 0 0,2 0 0 0 0,1 1 1 0 0,6 53-1 0 0,-1-28-130 0 0,3 45 302 0 0,4 55-25 0 0,-12-102-194 0 0,1-35-124 0 0,-1 0 0 0 0,-2 20-1 0 0,0 2 62 0 0,2-37-123 0 0,-1 4 31 0 0,1 5-32 0 0,0-2-3 0 0,0-1 0 0 0,-1 1 0 0 0,-2 11-1 0 0,2-18-37 0 0,1 2 7 0 0,0 29 12 0 0,5 175 142 0 0,-3-143-70 0 0,-1 0 19 0 0,-1-41-44 0 0,2 27 0 0 0,0-27 79 0 0,-3 27 0 0 0,1-44-103 0 0,-1-1 90 0 0,1 34 306 0 0,1-36-293 0 0,-2 7-153 0 0,-10 47 166 0 0,11-57-82 0 0,-1 3-19 0 0,-2 9 6 0 0,0 0 0 0 0,2 0 0 0 0,-1 0 0 0 0,1 0 0 0 0,1 1-1 0 0,1 15 1 0 0,-2 34 112 0 0,-4 148 429 0 0,6-149-377 0 0,0-9-107 0 0,1 23-62 0 0,1-13-5 0 0,1 7-104 0 0,-4-68 106 0 0,0 3-16 0 0,0 11-22 0 0,0-12 8 0 0,-2 15-46 0 0,-1 22 20 0 0,1 0 1 0 0,4 45-1 0 0,10 109 60 0 0,-3-120-27 0 0,-4-44-9 0 0,1 42 0 0 0,-5-52-39 0 0,7 41 0 0 0,-4-41-10 0 0,-4-18 70 0 0,0 0-4 0 0,0 26 9 0 0,-1 0-65 0 0,1-1 0 0 0,6 43 0 0 0,0-17 25 0 0,-4-17 22 0 0,2 12 1 0 0,-4 90-1 0 0,-1-116-9 0 0,2 1 0 0 0,2 23 0 0 0,1 19 2 0 0,-9 2-41 0 0,3-7 48 0 0,2-59-15 0 0,-3 10-10 0 0,0 33-26 0 0,1-32 39 0 0,1 0 0 0 0,1 14 0 0 0,1-3-6 0 0,-1-21-7 0 0,-1 3 49 0 0,3 148-48 0 0,-3-117-46 0 0,0-29 55 0 0,0 0 0 0 0,1 0 0 0 0,0 0 0 0 0,2 7 1 0 0,5 46-41 0 0,-4-45 36 0 0,-1-1 1 0 0,1 26-1 0 0,-1-8-39 0 0,3 53 90 0 0,-6-74-53 0 0,2 0 0 0 0,0 0 0 0 0,4 20 0 0 0,-3-8 2 0 0,-2-15 6 0 0,0-1-1 0 0,0 1 0 0 0,3 8 1 0 0,3 22-21 0 0,-5-33 15 0 0,0-1 1 0 0,-1 0 0 0 0,1 0 0 0 0,-1 0 0 0 0,0 1-1 0 0,0-1 1 0 0,-2 8 0 0 0,1 16-9 0 0,2-11 8 0 0,1-6 4 0 0,-1 0-1 0 0,-1 0 1 0 0,0 0 0 0 0,-2 14-1 0 0,0-9 2 0 0,1 1-1 0 0,1-1 0 0 0,0 0 1 0 0,3 19-1 0 0,-1 18 5 0 0,-1 2-43 0 0,-1 54 48 0 0,0-98-1 0 0,0 0 1 0 0,3 17-1 0 0,0 13-14 0 0,2 46 29 0 0,-5-82-25 0 0,3 78-80 0 0,-2-64 77 0 0,-1 12-36 0 0,5 26-7 0 0,-3-42 64 0 0,-1 0 0 0 0,0 1 0 0 0,0-1 0 0 0,-3 15 0 0 0,1-15-16 0 0,0-1-1 0 0,2 1 1 0 0,1 17-1 0 0,0 12-45 0 0,3 9 8 0 0,-3-40 41 0 0,-1 1 1 0 0,0 26-1 0 0,-2-35-8 0 0,1 1 0 0 0,-1-1 1 0 0,1 1-1 0 0,0 0 0 0 0,1-1 0 0 0,-1 1 1 0 0,1-1-1 0 0,1 1 0 0 0,2 9 1 0 0,-3-10-7 0 0,0 0 0 0 0,0-1 0 0 0,0 1 0 0 0,0 0 1 0 0,-1 0-1 0 0,0 0 0 0 0,-1 8 0 0 0,1-2 5 0 0,0 88 7 0 0,-1-86 20 0 0,4 26-44 0 0,-2 14 29 0 0,-1-38-21 0 0,2 30-1 0 0,-1-34 3 0 0,-1 1 0 0 0,-1 17 0 0 0,1-18 10 0 0,-1 0 1 0 0,1-1 0 0 0,3 21 0 0 0,2-1-15 0 0,0 44 0 0 0,1 1 17 0 0,-4-26 70 0 0,-3-40-87 0 0,1 1 0 0 0,0-1 1 0 0,1 0-1 0 0,0 0 0 0 0,5 16 1 0 0,-5-17 18 0 0,0-1 0 0 0,0 0 0 0 0,0 0 0 0 0,-1 1 0 0 0,0 8 0 0 0,-1-3-46 0 0,1-11 45 0 0,0 5 24 0 0,0 0 1 0 0,1 0-1 0 0,1 11 0 0 0,-1-17-48 0 0,-1 6-65 0 0,6 54 134 0 0,-10-28-102 0 0,7-8 51 0 0,-1 0 0 0 0,-1 30 0 0 0,2 26-12 0 0,0 19 43 0 0,-3-67-9 0 0,6 50 0 0 0,-5-67-44 0 0,0 28-1 0 0,0-2 56 0 0,-2-15-43 0 0,0-24 16 0 0,1 1-1 0 0,0 0 0 0 0,-1-1 1 0 0,1 1-1 0 0,1 0 1 0 0,-1-1-1 0 0,1 1 1 0 0,-1 0-1 0 0,2 4 0 0 0,0-4-4 0 0,-1 1 0 0 0,0-1-1 0 0,0 1 1 0 0,-1 0 0 0 0,1-1-1 0 0,-1 1 1 0 0,0 0 0 0 0,0-1-1 0 0,-1 1 1 0 0,0 5 0 0 0,0-3-6 0 0,0 0 0 0 0,1 0 1 0 0,0-1-1 0 0,1 13 0 0 0,0 52 1 0 0,-1-64 1 0 0,1 1 1 0 0,-1 0 0 0 0,-1 10-1 0 0,0 15-1 0 0,4 52 20 0 0,-3-46 7 0 0,7 44 0 0 0,-6-73-20 0 0,0-1-1 0 0,-1 1 1 0 0,-1-1 0 0 0,0 1 0 0 0,-3 14 0 0 0,2-14 5 0 0,1 0 0 0 0,0 1 0 0 0,0-1 0 0 0,1 17-1 0 0,2-12-16 0 0,-1-1 0 0 0,0 0 0 0 0,-2 1 0 0 0,-2 20-1 0 0,3-30 17 0 0,0 0-1 0 0,0 1 0 0 0,0-1 1 0 0,0 0-1 0 0,3 8 0 0 0,-2-8-7 0 0,-1-1 0 0 0,1 1 0 0 0,-1 0 0 0 0,1-1 0 0 0,-1 1 0 0 0,0-1 0 0 0,-2 9 0 0 0,-3 12 6 0 0,-2 31-1 0 0,2-20-18 0 0,5 10 15 0 0,1-37 7 0 0,-1 0 0 0 0,0 0 0 0 0,0-1 0 0 0,-3 13 0 0 0,2-10-9 0 0,-1 0-1 0 0,1 0 0 0 0,1 1 0 0 0,2 20 1 0 0,-1-19 7 0 0,-1 1 1 0 0,-1 23-1 0 0,-4-11-45 0 0,2-5 54 0 0,-2 34-1 0 0,7-28-22 0 0,-1-21 16 0 0,0 1-1 0 0,-1 0 0 0 0,0 0 0 0 0,-1 8 0 0 0,1-7-5 0 0,0-1 0 0 0,0 0 0 0 0,1 10 0 0 0,0-11 5 0 0,-1-1 0 0 0,1 1-1 0 0,-1 0 1 0 0,-1-1 0 0 0,1 1-1 0 0,-1-1 1 0 0,-1 9-1 0 0,1-11-2 0 0,0 1-1 0 0,0 0 1 0 0,1 0-1 0 0,0 0 1 0 0,0 0-1 0 0,0-1 1 0 0,0 1-1 0 0,0 0 1 0 0,2 5-1 0 0,-1-4-11 0 0,-1-1-1 0 0,1 0 1 0 0,-1 1-1 0 0,0-1 1 0 0,0 1-1 0 0,0-1 1 0 0,-2 7-1 0 0,1-5 25 0 0,0 1-1 0 0,1 0 1 0 0,-1-1-1 0 0,1 11 1 0 0,1-11-20 0 0,-1 0 1 0 0,0 0-1 0 0,-1 1 1 0 0,-2 11-1 0 0,1-7 24 0 0,0 0 0 0 0,1 0 0 0 0,0 22 0 0 0,-1 13-42 0 0,-8 124 85 0 0,7-82-73 0 0,-5 26 69 0 0,7-68-57 0 0,0 29 78 0 0,1-54-61 0 0,0 1 1 0 0,-2-1-1 0 0,-8 40 0 0 0,7-47-16 0 0,-9 54-84 0 0,8-24-37 0 0,4-43 37 0 0,-5 13-2127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56 2160 0 0,'-2'-4'1542'0'0,"-1"-1"0"0"0,0 1 0 0 0,0 0 0 0 0,0 0 0 0 0,-1 0 0 0 0,-6-6-1 0 0,7 8-1306 0 0,-1-1-1 0 0,1 1 0 0 0,-1 0 0 0 0,0 0 0 0 0,0 0 0 0 0,0 1 0 0 0,0 0 0 0 0,0-1 0 0 0,0 1 0 0 0,0 0 0 0 0,-1 1 0 0 0,1-1 0 0 0,-6 1 0 0 0,0 0-275 0 0,1 1-1 0 0,0-1 1 0 0,-1 2-1 0 0,1 0 1 0 0,0 0-1 0 0,0 0 1 0 0,0 1-1 0 0,0 0 1 0 0,1 1-1 0 0,-1 0 1 0 0,1 1-1 0 0,0-1 1 0 0,0 2-1 0 0,0-1 1 0 0,-7 8-1 0 0,13-11-6 0 0,0 0-1 0 0,0 0 1 0 0,0 0 0 0 0,0 0-1 0 0,1 1 1 0 0,-1-1-1 0 0,1 1 1 0 0,0-1 0 0 0,0 1-1 0 0,0-1 1 0 0,-2 6 0 0 0,3-7 11 0 0,0 1 0 0 0,0-1 1 0 0,0 1-1 0 0,0 0 0 0 0,0-1 0 0 0,0 1 1 0 0,0-1-1 0 0,0 1 0 0 0,0-1 1 0 0,1 1-1 0 0,-1-1 0 0 0,1 1 1 0 0,-1-1-1 0 0,1 0 0 0 0,0 1 1 0 0,-1-1-1 0 0,1 1 0 0 0,0-1 0 0 0,0 0 1 0 0,0 0-1 0 0,0 0 0 0 0,1 2 1 0 0,4 1-8 0 0,0 1 1 0 0,-1-1-1 0 0,2 0 0 0 0,-1 0 1 0 0,0-1-1 0 0,1 0 1 0 0,0 0-1 0 0,10 3 1 0 0,9 1 90 0 0,27 3 0 0 0,-8-2 3 0 0,-41-7-43 0 0,19 4-10 0 0,25 9 1 0 0,-42-12 20 0 0,0 1 0 0 0,0 0 0 0 0,0 0 0 0 0,0 0 0 0 0,0 1 0 0 0,0 0 0 0 0,-1 0 0 0 0,8 8 0 0 0,-12-12 26 0 0,0 1 0 0 0,0 0 0 0 0,0 0 0 0 0,-1 0 0 0 0,1 0 0 0 0,0 0 0 0 0,-1 0 0 0 0,1 1 0 0 0,-1-1 0 0 0,1 0 0 0 0,-1 0 0 0 0,1 0 0 0 0,-1 0 0 0 0,0 1 0 0 0,0-1 0 0 0,1 0 0 0 0,-1 0 0 0 0,0 1 0 0 0,0-1 0 0 0,-1 2 0 0 0,1-1 20 0 0,-1 0 1 0 0,1-1 0 0 0,-1 1 0 0 0,0 0 0 0 0,0-1-1 0 0,0 1 1 0 0,0 0 0 0 0,0-1 0 0 0,0 0-1 0 0,0 1 1 0 0,-1-1 0 0 0,-1 2 0 0 0,-3 2 0 0 0,0-1 0 0 0,-1 0 0 0 0,1 0 0 0 0,-1 0 0 0 0,-11 3 0 0 0,4-2-117 0 0,0 0 1 0 0,-1-2-1 0 0,1 0 1 0 0,-1 0-1 0 0,0-2 0 0 0,1 1 1 0 0,-1-2-1 0 0,0 0 0 0 0,0-1 1 0 0,0 0-1 0 0,0-2 0 0 0,1 1 1 0 0,-1-2-1 0 0,-17-6 0 0 0,28 9-312 0 0,1-1 1 0 0,-1 0-1 0 0,1 0 0 0 0,-1-1 0 0 0,1 1 0 0 0,0 0 0 0 0,0-1 0 0 0,0 0 0 0 0,0 0 0 0 0,0 0 1 0 0,0 0-1 0 0,1 0 0 0 0,-4-8 0 0 0,3 3-1507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24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5193 0 0,'0'0'2389'0'0,"25"-1"152"0"0,25 2-1107 0 0,0 1 0 0 0,75 15-1 0 0,-98-10-1075 0 0,-18-5-269 0 0,1 1 0 0 0,-1-1 0 0 0,13 0 0 0 0,15 1 72 0 0,271 16 113 0 0,-223-15-233 0 0,113 1-48 0 0,103-5 157 0 0,11 1-77 0 0,-193 4-150 0 0,-14 1 85 0 0,55-8 22 0 0,206 5-46 0 0,-303 3-45 0 0,-31-3 68 0 0,49-1-1 0 0,77 1 68 0 0,-6 1 18 0 0,98-6-144 0 0,-152 5 113 0 0,-66-1-30 0 0,50-2-1 0 0,242-10-152 0 0,-206 10 58 0 0,33 4 94 0 0,16 0-98 0 0,119-5 138 0 0,-159-3 51 0 0,2 0-146 0 0,67 2-5 0 0,-150 1 49 0 0,39-5 50 0 0,24 1-85 0 0,28-1 14 0 0,39 2-33 0 0,8 6-24 0 0,-46-3 15 0 0,53 1 76 0 0,-73-1-65 0 0,59 5 65 0 0,237-4 29 0 0,157-9 29 0 0,-434 9-94 0 0,-20 0-42 0 0,-85 1 48 0 0,40 5 0 0 0,-43-2 1 0 0,-1-2-1 0 0,40-2 0 0 0,71 1 47 0 0,4-1-47 0 0,-95-2 17 0 0,63 5 0 0 0,70-1 96 0 0,-174-2-119 0 0,35-1 12 0 0,-11 1 18 0 0,40-5 1 0 0,-56 4-23 0 0,0 1 0 0 0,22 1 0 0 0,-23 0 14 0 0,-1-1 0 0 0,1 0 0 0 0,16-2 0 0 0,12 0-56 0 0,-10 2 60 0 0,-4 0 30 0 0,-20 1-37 0 0,0-1 0 0 0,0-1 0 0 0,9 0 1 0 0,-5-1 10 0 0,-10 2-15 0 0,0 0 1 0 0,0 0-1 0 0,0-1 1 0 0,0 1-1 0 0,0 0 1 0 0,0-1-1 0 0,0 0 1 0 0,0 1-1 0 0,3-3 1 0 0,-2 2-1 0 0,-1 0-1 0 0,0 0 1 0 0,1 0 0 0 0,-1 1 0 0 0,1-1-1 0 0,-1 1 1 0 0,1-1 0 0 0,-1 1 0 0 0,1 0 0 0 0,2 0-1 0 0,20-4-1296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4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13 608 0 0,'11'-12'10225'0'0,"2"28"-9013"0"0,-10-8-1022 0 0,0-1-1 0 0,0 0 1 0 0,-1 1-1 0 0,0-1 1 0 0,0 1-1 0 0,0 13 1 0 0,-1 48 303 0 0,-2-30-260 0 0,1-31-184 0 0,1 0 1 0 0,0 0-1 0 0,2 8 1 0 0,3 24 81 0 0,-13 183-59 0 0,6-187-34 0 0,4 40 0 0 0,1-8 6 0 0,2-1-7 0 0,-3-49-14 0 0,-2 0 0 0 0,0 35-1 0 0,-1-39 19 0 0,1 1 0 0 0,0-1 0 0 0,4 20 0 0 0,2 18 20 0 0,1 4 92 0 0,-4-49-106 0 0,-4-6-44 0 0,1-1 0 0 0,-1 1 0 0 0,0-1 0 0 0,1 1 0 0 0,-1-1 0 0 0,0 1 0 0 0,1-1-1 0 0,-1 1 1 0 0,0-1 0 0 0,0 1 0 0 0,1-1 0 0 0,-1 1 0 0 0,0-1 0 0 0,0 1 0 0 0,0-1 0 0 0,0 1 0 0 0,0 0 0 0 0,0-1 0 0 0,0 1 0 0 0,0-1 0 0 0,0 1 0 0 0,0 0 0 0 0,0-1-1 0 0,0 1 1 0 0,0-1 0 0 0,0 1 0 0 0,-1 0 0 0 0,1-1-3 0 0,0 0 0 0 0,0 0-1 0 0,0 1 1 0 0,-1-1 0 0 0,1 0 0 0 0,0 0-1 0 0,0 0 1 0 0,0 0 0 0 0,-1 0-1 0 0,1 0 1 0 0,0 1 0 0 0,0-1 0 0 0,0 0-1 0 0,0 0 1 0 0,0 0 0 0 0,0 0-1 0 0,-1 1 1 0 0,1-1 0 0 0,0 0 0 0 0,0 0-1 0 0,0 0 1 0 0,0 1 0 0 0,0-1-1 0 0,0 0 1 0 0,0 0 0 0 0,0 0 0 0 0,0 1-1 0 0,0-1 1 0 0,0 0 0 0 0,0 0-1 0 0,0 0 1 0 0,0 1 0 0 0,0-1 0 0 0,0 0-1 0 0,0 0 1 0 0,0 0 0 0 0,0 1-1 0 0,0-1 1 0 0,0 0 0 0 0,1 1 0 0 0,8 6-5 0 0,-1 0 87 0 0,-2-5 12 0 0,0 1 1 0 0,1-1 0 0 0,-1 0-1 0 0,1 0 1 0 0,-1-1 0 0 0,13 1-1 0 0,28 1 591 0 0,82-6-1 0 0,-67 0-378 0 0,90-6 125 0 0,28 0-433 0 0,-92 6 114 0 0,97-16 1 0 0,-160 14-157 0 0,-1 0 0 0 0,27-11 0 0 0,-11 0-2574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46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30 2761 0 0,'-26'-20'10871'0'0,"40"21"-10543"0"0,-1 0 0 0 0,1-1-1 0 0,25-3 1 0 0,19 0 11 0 0,174 5 730 0 0,-9-1-862 0 0,-128-5-112 0 0,-67 1-30 0 0,0 2 0 0 0,37 2 0 0 0,-59 0-51 0 0,1 1 1 0 0,-1-1-1 0 0,1 1 1 0 0,-1 1-1 0 0,10 4 1 0 0,-13-6-14 0 0,1 1 1 0 0,-1 0-1 0 0,0 0 1 0 0,0 0-1 0 0,0 0 1 0 0,0 0-1 0 0,0 1 1 0 0,-1-1-1 0 0,1 1 1 0 0,-1 0-1 0 0,3 4 1 0 0,4 22-85 0 0,-2-4 42 0 0,-2-11 48 0 0,0 1 1 0 0,-1-1-1 0 0,-1 0 1 0 0,0 1-1 0 0,0 28 0 0 0,-1-21-38 0 0,8 37-1 0 0,-7-41 64 0 0,0 1 0 0 0,-1 0-1 0 0,-1 20 1 0 0,0-15-1 0 0,3 25-1 0 0,15 90 34 0 0,-8-52-31 0 0,26 101 0 0 0,-5-62 41 0 0,-20-72-4072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3361 0 0,'0'5'4671'0'0,"1"16"-3450"0"0,8 35-539 0 0,-2-19-365 0 0,2 53 588 0 0,-7-52-175 0 0,11 49 0 0 0,-3-29-189 0 0,4 17-313 0 0,-8-59-114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2801 0 0,'9'0'7664'0'0,"24"-4"-5537"0"0,71-9-559 0 0,-70 10-1459 0 0,0-1 0 0 0,52-13 0 0 0,-75 13-288 0 0,22-5-4 0 0,-13 7-5611 0 0,-15 2 4176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3169 0 0,'-3'-4'5373'0'0,"6"3"-3979"0"0,6 9-976 0 0,-5-3-162 0 0,-1 0 0 0 0,1 0 1 0 0,-1 0-1 0 0,1 0 0 0 0,1 0 0 0 0,8 7 0 0 0,11 3-833 0 0,-22-14 53 0 0,1 0-1 0 0,0 0 1 0 0,-1-1 0 0 0,1 1 0 0 0,0 0 0 0 0,0-1-1 0 0,3 1 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1432 0 0,'0'0'2107'0'0,"-8"3"1012"0"0,-9-7-3313 0 0,16 13 3865 0 0,2 2-4183 0 0,0-1 831 0 0,-1-6-270 0 0,0 0-1 0 0,0 0 0 0 0,1 0 0 0 0,-1 0 0 0 0,1-1 0 0 0,2 8 1 0 0,2 5 69 0 0,-5-16-98 0 0,1 1 1 0 0,-1-1-1 0 0,1 1 0 0 0,-1-1 1 0 0,1 0-1 0 0,-1 1 0 0 0,1-1 0 0 0,0 1 1 0 0,-1-1-1 0 0,1 0 0 0 0,-1 0 0 0 0,1 1 1 0 0,0-1-1 0 0,-1 0 0 0 0,1 0 1 0 0,0 0-1 0 0,-1 1 0 0 0,1-1 0 0 0,0 0 1 0 0,-1 0-1 0 0,1 0 0 0 0,0 0 0 0 0,-1 0 1 0 0,1 0-1 0 0,0-1 0 0 0,-1 1 1 0 0,1 0-1 0 0,0 0 0 0 0,-1 0 0 0 0,2-1 1 0 0,22-4 605 0 0,4 1-6307 0 0,-26 4 5318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3145 0 0,'0'4'523'0'0,"0"0"1"0"0,0 0 0 0 0,0 0-1 0 0,0 0 1 0 0,1 0 0 0 0,-1 0-1 0 0,1 0 1 0 0,2 5-1 0 0,0 7-129 0 0,6 39 1477 0 0,2 83 0 0 0,-2-60-1175 0 0,-7-64-576 0 0,-1-12-193 0 0,0-1 0 0 0,-1 1 0 0 0,0-1 0 0 0,1 1 0 0 0,-1 0 0 0 0,0-1 0 0 0,0 1 0 0 0,0 0 0 0 0,0-1 1 0 0,0 3-1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3049 0 0,'0'0'2702'0'0,"25"-3"1673"0"0,55-13-1389 0 0,-13 2-1524 0 0,-1 2-1286 0 0,-42 6-363 0 0,1 1-1 0 0,32-1 1 0 0,-48 4-396 0 0,5 0-1082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2040 0 0,'0'-10'9011'0'0,"0"-13"-8708"0"0,13 165 302 0 0,-5-81-417 0 0,16 100 105 0 0,-18-124-172 0 0,-1 9 5 0 0,-5-31-107 0 0,1-1 1 0 0,5 17-1 0 0,-6-30-117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25 191 4825 0 0,'5'10'798'0'0,"1"0"-1"0"0,0 0 1 0 0,0-1 0 0 0,0 0 0 0 0,1 0-1 0 0,11 10 1 0 0,-15-17-690 0 0,0 0 1 0 0,1 0-1 0 0,-1 0 1 0 0,1-1-1 0 0,-1 1 1 0 0,1-1-1 0 0,-1 0 0 0 0,1 0 1 0 0,0 0-1 0 0,0-1 1 0 0,0 1-1 0 0,-1-1 1 0 0,1 0-1 0 0,0 0 1 0 0,0 0-1 0 0,0 0 0 0 0,5-2 1 0 0,2 0 109 0 0,-1 0 0 0 0,1-1 0 0 0,-1-1 0 0 0,20-9 0 0 0,-26 11-61 0 0,1-1-1 0 0,-1 1 1 0 0,0-1 0 0 0,0 0 0 0 0,0-1-1 0 0,0 1 1 0 0,0-1 0 0 0,-1 0 0 0 0,1 0-1 0 0,-1 0 1 0 0,0 0 0 0 0,-1 0-1 0 0,1-1 1 0 0,-1 1 0 0 0,0-1 0 0 0,0 0-1 0 0,0 0 1 0 0,0 0 0 0 0,-1 0 0 0 0,0 0-1 0 0,0 0 1 0 0,0 0 0 0 0,-1 0 0 0 0,0 0-1 0 0,0 0 1 0 0,0 0 0 0 0,0 0 0 0 0,-1-1-1 0 0,0 1 1 0 0,0 0 0 0 0,0 0-1 0 0,-1 0 1 0 0,0 1 0 0 0,0-1 0 0 0,-3-5-1 0 0,1 3-101 0 0,0 0 0 0 0,-1 0 0 0 0,0 0 0 0 0,-1 1 0 0 0,0 0 1 0 0,0 0-1 0 0,0 0 0 0 0,0 1 0 0 0,-1 0 0 0 0,0 0 0 0 0,-15-7 0 0 0,17 9-151 0 0,0 1 0 0 0,0 0 1 0 0,-1 0-1 0 0,1 1 1 0 0,-1-1-1 0 0,1 1 0 0 0,-1 1 1 0 0,0-1-1 0 0,1 1 1 0 0,-1 0-1 0 0,0 0 0 0 0,1 0 1 0 0,-1 1-1 0 0,1 0 1 0 0,-1 0-1 0 0,1 1 0 0 0,-1-1 1 0 0,-8 5-1 0 0,10-4 27 0 0,0 1 0 0 0,-1-1 1 0 0,1 1-1 0 0,1 0 0 0 0,-1 1 0 0 0,0-1 0 0 0,1 1 0 0 0,0-1 0 0 0,0 1 0 0 0,-3 5 1 0 0,-1 0-50 0 0,2 1 0 0 0,0 1 1 0 0,-5 12-1 0 0,9-19 82 0 0,0 1 0 0 0,0-1 0 0 0,0 0 0 0 0,1 1 0 0 0,-1-1 0 0 0,1 1-1 0 0,0-1 1 0 0,1 0 0 0 0,-1 1 0 0 0,1-1 0 0 0,0 0 0 0 0,0 1 0 0 0,0-1 0 0 0,1 0 0 0 0,-1 0 0 0 0,4 6 0 0 0,-1-2-15 0 0,1 1 1 0 0,1-1-1 0 0,-1 0 1 0 0,1 0-1 0 0,0 0 1 0 0,10 8-1 0 0,-13-13 46 0 0,1-1 0 0 0,-1 1 0 0 0,0-1-1 0 0,1 0 1 0 0,-1 0 0 0 0,1-1 0 0 0,0 1 0 0 0,-1-1 0 0 0,1 0-1 0 0,0 0 1 0 0,0 0 0 0 0,0 0 0 0 0,0 0 0 0 0,0-1 0 0 0,0 0-1 0 0,0 0 1 0 0,0 0 0 0 0,0 0 0 0 0,0-1 0 0 0,0 0-1 0 0,0 1 1 0 0,0-1 0 0 0,0-1 0 0 0,5-1 0 0 0,-3 0 30 0 0,0 0-1 0 0,0 0 1 0 0,0 0 0 0 0,0-1 0 0 0,0 0-1 0 0,-1 0 1 0 0,0-1 0 0 0,0 1 0 0 0,0-1-1 0 0,0 0 1 0 0,-1 0 0 0 0,0-1 0 0 0,7-10-1 0 0,-8 11 25 0 0,-1 0 0 0 0,1-1-1 0 0,-1 1 1 0 0,1-1 0 0 0,-2 0-1 0 0,1 1 1 0 0,-1-1 0 0 0,0 0 0 0 0,1-7-1 0 0,-2 13-54 0 0,0 0 0 0 0,0-1-1 0 0,0 1 1 0 0,0 0 0 0 0,0 0-1 0 0,0 0 1 0 0,0 0 0 0 0,0-1-1 0 0,0 1 1 0 0,0 0 0 0 0,0 0-1 0 0,0 0 1 0 0,0 0 0 0 0,0-1-1 0 0,0 1 1 0 0,0 0 0 0 0,0 0-1 0 0,0 0 1 0 0,0 0 0 0 0,0-1 0 0 0,1 1-1 0 0,-1 0 1 0 0,0 0 0 0 0,0 0-1 0 0,0 0 1 0 0,0 0 0 0 0,0-1-1 0 0,0 1 1 0 0,1 0 0 0 0,-1 0-1 0 0,0 0 1 0 0,0 0 0 0 0,0 0-1 0 0,0 0 1 0 0,1 0 0 0 0,-1 0-1 0 0,0 0 1 0 0,0 0 0 0 0,8 3-51 0 0,5 10 112 0 0,-6-2-62 0 0,0-1-1 0 0,-1 1 1 0 0,6 15-1 0 0,11 18-49 0 0,-15-29-68 0 0,-4-8 105 0 0,0 0 1 0 0,1-1-1 0 0,-1 1 0 0 0,7 6 0 0 0,-10-12-179 0 0,1 1-1 0 0,-1-1 1 0 0,1 0 0 0 0,0 1 0 0 0,-1-1-1 0 0,1 0 1 0 0,0 0 0 0 0,0 0 0 0 0,0 0-1 0 0,0 0 1 0 0,0-1 0 0 0,0 1 0 0 0,0-1-1 0 0,0 1 1 0 0,0-1 0 0 0,0 0 0 0 0,0 0-1 0 0,0 0 1 0 0,0 0 0 0 0,3 0 0 0 0,22-8-3084 0 0,-13 3 2985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8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1984 0 0,'6'2'5804'0'0,"33"3"-3098"0"0,-26-6-2198 0 0,1 0 0 0 0,-1-1 0 0 0,21-5-1 0 0,-12 2-377 0 0,-1 0-125 0 0,0 2 0 0 0,39-1 1 0 0,-49 2-1256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1536 0 0,'0'0'2323'0'0,"20"16"3139"0"0,-11-10-5252 0 0,0-1 1 0 0,0-1-1 0 0,18 7 1 0 0,4 2-307 0 0,-21-10-1761 0 0,-4-2-1759 0 0,-3 0 3271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1576 0 0,'0'0'364'0'0,"3"11"4724"0"0,2 10-4678 0 0,3 4-349 0 0,-8-24-26 0 0,0 0 1 0 0,0 0-1 0 0,0 0 0 0 0,1 0 0 0 0,-1-1 0 0 0,0 1 0 0 0,1 0 0 0 0,-1 0 0 0 0,1 0 1 0 0,-1-1-1 0 0,1 1 0 0 0,-1 0 0 0 0,1-1 0 0 0,-1 1 0 0 0,1 0 0 0 0,0-1 0 0 0,-1 1 0 0 0,1-1 1 0 0,0 1-1 0 0,0-1 0 0 0,-1 1 0 0 0,1-1 0 0 0,0 0 0 0 0,0 1 0 0 0,1-1 0 0 0,13-4 782 0 0,12-2 0 0 0,-8 4-4552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2849 0 0,'8'81'5645'0'0,"3"12"-4248"0"0,-10-79-1333 0 0,5 20 134 0 0,-2-22-2280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4217 0 0,'4'1'5828'0'0,"14"3"-1686"0"0,48-14-674 0 0,-3 1-3329 0 0,-50 6-65 0 0,1 0-665 0 0,-6 2-3587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4273 0 0,'0'0'2919'0'0,"12"9"-1256"0"0,5 26-1257 0 0,-11-22-224 0 0,14 23 1 0 0,-20-35-133 0 0,1-1 0 0 0,-1 1 0 0 0,0-1 1 0 0,1 1-1 0 0,-1 0 0 0 0,0-1 0 0 0,1 1 0 0 0,-1-1 0 0 0,1 0 0 0 0,-1 1 0 0 0,1-1 1 0 0,-1 1-1 0 0,1-1 0 0 0,-1 0 0 0 0,1 1 0 0 0,0-1 0 0 0,-1 0 0 0 0,1 1 0 0 0,-1-1 1 0 0,1 0-1 0 0,0 0 0 0 0,-1 0 0 0 0,1 0 0 0 0,0 0 0 0 0,-1 0 0 0 0,2 0 0 0 0,-1 0 26 0 0,-1 0-1 0 0,1-1 0 0 0,0 1 0 0 0,0-1 0 0 0,-1 1 1 0 0,1-1-1 0 0,0 1 0 0 0,-1-1 0 0 0,1 0 0 0 0,-1 1 0 0 0,1-1 1 0 0,-1 0-1 0 0,1 0 0 0 0,-1 1 0 0 0,1-1 0 0 0,0-1 1 0 0,1-3 110 0 0,0-1 0 0 0,0 1 1 0 0,0-1-1 0 0,0-7 0 0 0,-1-3-128 0 0,-1 13-249 0 0,0 1 0 0 0,0-1 0 0 0,0 1-1 0 0,0 0 1 0 0,0-1 0 0 0,1 1 0 0 0,-1 0 0 0 0,1-1 0 0 0,-1 1-1 0 0,1 0 1 0 0,1-3 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2737 0 0,'0'0'4039'0'0,"20"-12"293"0"0,-16 8-4210 0 0,0 0 1 0 0,0 0-1 0 0,0-1 1 0 0,0 1-1 0 0,-1-1 1 0 0,0 0-1 0 0,0 0 1 0 0,0 0-1 0 0,0 0 1 0 0,-1 0-1 0 0,0-1 1 0 0,0 1-1 0 0,2-10 1 0 0,-4 11-77 0 0,0 0 1 0 0,1 0-1 0 0,-1 0 1 0 0,-1 1-1 0 0,0-7 0 0 0,2 14-236 0 0,0 0 0 0 0,0 1-1 0 0,0-1 1 0 0,-1 0-1 0 0,1 0 1 0 0,-2 9-1 0 0,3 16 368 0 0,9 23-310 0 0,-3-43-6542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2761 0 0,'0'0'4581'0'0,"18"38"-2864"0"0,-8-15-1536 0 0,-9-18-109 0 0,1 0-1 0 0,0 1 1 0 0,1-1 0 0 0,-1 0-1 0 0,1-1 1 0 0,0 1 0 0 0,0 0-1 0 0,5 4 1 0 0,-8-8-16 0 0,0-1 1 0 0,1 0-1 0 0,-1 1 1 0 0,0-1-1 0 0,1 0 1 0 0,-1 0-1 0 0,0 0 1 0 0,1 0-1 0 0,-1 1 1 0 0,1-1-1 0 0,-1 0 1 0 0,1 0-1 0 0,-1 0 1 0 0,0 0-1 0 0,1 0 1 0 0,-1 0-1 0 0,1 0 1 0 0,-1 0-1 0 0,1 0 1 0 0,-1 0-1 0 0,0 0 1 0 0,1 0-1 0 0,-1 0 1 0 0,1-1-1 0 0,-1 1 1 0 0,0 0-1 0 0,1 0 1 0 0,-1 0-1 0 0,1 0 1 0 0,-1-1-1 0 0,0 1 1 0 0,1 0-1 0 0,-1-1 1 0 0,0 1-1 0 0,1 0 1 0 0,-1 0-1 0 0,0-1 1 0 0,0 1-1 0 0,1-1 1 0 0,-1 1-1 0 0,0 0 1 0 0,0-1-1 0 0,1 0 1 0 0,9-21 730 0 0,-8 15-350 0 0,0 1-286 0 0,1 0 0 0 0,-1 0 0 0 0,-1 0 0 0 0,1 0 0 0 0,-1-1 0 0 0,-1 1-1 0 0,1 0 1 0 0,-1-13 0 0 0,0 2-217 0 0,-4-11-1617 0 0,3 25 585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0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6257 0 0,'0'0'77'0'0,"-1"0"-1"0"0,1 0 1 0 0,0 0-1 0 0,0 0 1 0 0,0 0-1 0 0,0-1 1 0 0,0 1-1 0 0,0 0 1 0 0,0 0-1 0 0,0 0 1 0 0,0 0 0 0 0,-1 0-1 0 0,1 0 1 0 0,0 0-1 0 0,0-1 1 0 0,0 1-1 0 0,0 0 1 0 0,0 0-1 0 0,0 0 1 0 0,0 0-1 0 0,0 0 1 0 0,0-1-1 0 0,0 1 1 0 0,0 0-1 0 0,0 0 1 0 0,0 0-1 0 0,0 0 1 0 0,0 0-1 0 0,0 0 1 0 0,0-1-1 0 0,0 1 1 0 0,0 0-1 0 0,0 0 1 0 0,0 0-1 0 0,0 0 1 0 0,0 0-1 0 0,1 0 1 0 0,-1-1-1 0 0,0 1 1 0 0,0 0-1 0 0,0 0 1 0 0,0 0-1 0 0,0 0 1 0 0,8-3 1099 0 0,9 2-998 0 0,-17 1-202 0 0,1 0-1 0 0,0 1 1 0 0,0-1-1 0 0,0 0 0 0 0,-1 0 1 0 0,1 1-1 0 0,0-1 1 0 0,-1 1-1 0 0,1-1 0 0 0,0 0 1 0 0,-1 1-1 0 0,1-1 1 0 0,0 1-1 0 0,-1-1 1 0 0,1 1-1 0 0,-1 0 0 0 0,1-1 1 0 0,-1 1-1 0 0,1 0 1 0 0,-1-1-1 0 0,0 1 0 0 0,1 0 1 0 0,-1-1-1 0 0,0 1 1 0 0,0 0-1 0 0,1 0 1 0 0,-1-1-1 0 0,0 1 0 0 0,0 0 1 0 0,0 0-1 0 0,0 0 1 0 0,0-1-1 0 0,0 1 0 0 0,0 0 1 0 0,0 0-1 0 0,0 0 1 0 0,0-1-1 0 0,0 1 1 0 0,-1 0-1 0 0,1 0 0 0 0,0-1 1 0 0,-1 1-1 0 0,0 1 1 0 0,-1 6-246 0 0,-2-1 0 0 0,1 1 0 0 0,-7 9 0 0 0,5-8 342 0 0,4-7-17 0 0,0 0 1 0 0,0-1 0 0 0,0 1 0 0 0,0 0-1 0 0,1 0 1 0 0,-1 0 0 0 0,1 0 0 0 0,0 1-1 0 0,-1-1 1 0 0,1 0 0 0 0,0 0-1 0 0,0 0 1 0 0,1 3 0 0 0,-1-4-7 0 0,0-1 1 0 0,0 1-1 0 0,0-1 0 0 0,0 1 1 0 0,1-1-1 0 0,-1 1 1 0 0,0-1-1 0 0,0 1 0 0 0,1-1 1 0 0,-1 0-1 0 0,0 1 0 0 0,1-1 1 0 0,-1 0-1 0 0,1 1 1 0 0,-1-1-1 0 0,0 0 0 0 0,1 1 1 0 0,-1-1-1 0 0,1 0 0 0 0,-1 0 1 0 0,1 1-1 0 0,0-1 1 0 0,0 0 10 0 0,1 0 0 0 0,-1 0 0 0 0,0 0 0 0 0,1 0 0 0 0,-1 0 0 0 0,1 0 1 0 0,-1 0-1 0 0,0 0 0 0 0,1-1 0 0 0,-1 1 0 0 0,0 0 0 0 0,2-2 0 0 0,40-13-1763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1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64 5105 0 0,'-1'2'3901'0'0,"0"9"-3406"0"0,3 22 763 0 0,2 0 0 0 0,10 45 0 0 0,-7-38-762 0 0,-5-30-367 0 0,18 97 440 0 0,33 105 0 0 0,-50-204-523 0 0,9 21 447 0 0,-28-60-624 0 0,-19-51 1 0 0,18 40 105 0 0,-14-37 32 0 0,16 38 691 0 0,-2 1 0 0 0,-1 0 0 0 0,-42-66 1 0 0,56 99-503 0 0,0 1 0 0 0,1-1 0 0 0,0 0 0 0 0,1 0 0 0 0,-1 0 0 0 0,1 0 0 0 0,0-1 0 0 0,1 1 0 0 0,0 0 0 0 0,0-1 0 0 0,1 1 0 0 0,0-13 0 0 0,0 18-189 0 0,1 1-1 0 0,-1-1 0 0 0,0 1 1 0 0,1-1-1 0 0,-1 1 1 0 0,1-1-1 0 0,0 1 1 0 0,-1-1-1 0 0,1 1 0 0 0,0 0 1 0 0,0-1-1 0 0,0 1 1 0 0,0 0-1 0 0,0-1 1 0 0,0 1-1 0 0,1 0 0 0 0,-1 0 1 0 0,0 0-1 0 0,0 0 1 0 0,1 0-1 0 0,-1 1 1 0 0,1-1-1 0 0,-1 0 0 0 0,3 0 1 0 0,5-3-28 0 0,-1 1 1 0 0,1 1 0 0 0,9-2-1 0 0,-17 4 25 0 0,30-6-35 0 0,0 1-1 0 0,0 1 1 0 0,0 2 0 0 0,56 4 0 0 0,-32 4-29 0 0,25 1-2818 0 0,-78-7 2373 0 0,0 0 1 0 0,1 0-1 0 0,-1 1 1 0 0,0-1 0 0 0,0 1-1 0 0,0-1 1 0 0,0 1-1 0 0,3 1 1 0 0,5 27-8999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3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84 186 4713 0 0,'1'10'822'0'0,"0"1"0"0"0,1-1 0 0 0,0 0 0 0 0,0 0 0 0 0,1 0 0 0 0,8 17 0 0 0,-4-10 826 0 0,4 17 2310 0 0,-19-41-2142 0 0,-3-7-1474 0 0,1 0 0 0 0,0-1 1 0 0,-13-24-1 0 0,-10-18-110 0 0,29 52-227 0 0,1 0 0 0 0,-1-1 0 0 0,1 1 0 0 0,1-1 1 0 0,-1 0-1 0 0,1 0 0 0 0,0 0 0 0 0,0 0 1 0 0,1 0-1 0 0,-1-8 0 0 0,2 10-29 0 0,0 1 0 0 0,0-1 0 0 0,0 1 0 0 0,0-1 0 0 0,1 1-1 0 0,-1-1 1 0 0,1 1 0 0 0,0 0 0 0 0,0-1 0 0 0,1 1 0 0 0,-1 0 0 0 0,0-1 0 0 0,1 1 0 0 0,0 0 0 0 0,0 0 0 0 0,0 1 0 0 0,0-1 0 0 0,0 0-1 0 0,4-3 1 0 0,0 2-34 0 0,-1 0 0 0 0,1 0-1 0 0,0 0 1 0 0,0 0-1 0 0,1 1 1 0 0,-1 0 0 0 0,0 1-1 0 0,1-1 1 0 0,0 1-1 0 0,0 1 1 0 0,13-3 0 0 0,-10 3-554 0 0,0 0 1 0 0,0 1-1 0 0,0 0 1 0 0,1 1 0 0 0,-1 0-1 0 0,0 1 1 0 0,16 4 0 0 0,-20-4-397 0 0,1 1 1 0 0,-1 0 0 0 0,0 0-1 0 0,0 1 1 0 0,8 6 0 0 0,-9-6-296 0 0,2 1 257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1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9434 0 0,'16'7'682'0'0,"1"-1"1"0"0,-1 0-1 0 0,1-2 0 0 0,0 0 1 0 0,19 2-1 0 0,31-5-342 0 0,-43-2-387 0 0,29 4 0 0 0,-16 4-3104 0 0,-31-5 1782 0 0,0 0-1 0 0,-1 0 1 0 0,1 1 0 0 0,5 4 0 0 0,1 1 849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 2465 0 0,'18'22'2973'0'0,"-5"-9"-1983"0"0,-2 1-1 0 0,0 0 0 0 0,-1 1 1 0 0,0 0-1 0 0,11 25 0 0 0,-14-19-245 0 0,-5-16-545 0 0,-1-1 0 0 0,0 0 0 0 0,1 0-1 0 0,0 1 1 0 0,0-1 0 0 0,0 0 0 0 0,5 6-1 0 0,-16-33 5298 0 0,-26-60-4340 0 0,27 67-1132 0 0,1-1-1 0 0,1 0 0 0 0,0 0 0 0 0,2 0 0 0 0,-1-1 0 0 0,2 1 1 0 0,-1-20-1 0 0,3 34-53 0 0,1 0 0 0 0,0 1 0 0 0,0-1 0 0 0,0 1 0 0 0,0-1 0 0 0,1 0 1 0 0,-1 1-1 0 0,1-1 0 0 0,0 1 0 0 0,-1-1 0 0 0,1 1 0 0 0,0-1 0 0 0,0 1 0 0 0,1 0 0 0 0,-1-1 1 0 0,1 1-1 0 0,-1 0 0 0 0,1 0 0 0 0,-1 0 0 0 0,1 0 0 0 0,0 0 0 0 0,0 0 0 0 0,0 1 1 0 0,0-1-1 0 0,0 1 0 0 0,4-3 0 0 0,15-11-272 0 0,-18 13 257 0 0,0-1 0 0 0,-1 1 0 0 0,1 0 0 0 0,0 0 0 0 0,0 0 0 0 0,1 1 0 0 0,-1-1 0 0 0,0 1-1 0 0,0 0 1 0 0,7-2 0 0 0,13-1-1168 0 0,45-1-1 0 0,-21 8-3252 0 0,-38-2 1752 0 0,-1 1 1 0 0,18 6 0 0 0,-13-3 2174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2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16 237 7114 0 0,'0'3'154'0'0,"0"1"1"0"0,1 0 0 0 0,-1 0-1 0 0,1-1 1 0 0,0 1 0 0 0,0 0-1 0 0,0-1 1 0 0,1 1 0 0 0,-1 0-1 0 0,1-1 1 0 0,0 0 0 0 0,0 1-1 0 0,0-1 1 0 0,0 0 0 0 0,1 0-1 0 0,-1 0 1 0 0,1-1 0 0 0,0 1-1 0 0,0 0 1 0 0,0-1 0 0 0,0 0-1 0 0,0 0 1 0 0,0 0 0 0 0,1 0-1 0 0,-1 0 1 0 0,6 1 0 0 0,2 1 165 0 0,1 0 0 0 0,0-1 0 0 0,0 0 0 0 0,0-1 0 0 0,0 0 0 0 0,25-1 0 0 0,-30-1-270 0 0,8 1 183 0 0,30-5 0 0 0,-39 3-141 0 0,-1 0 0 0 0,0 0 0 0 0,0-1 0 0 0,0 0 0 0 0,0 0 0 0 0,0 0 0 0 0,0 0 0 0 0,-1-1 0 0 0,7-4 0 0 0,-1-1 219 0 0,-7 7-223 0 0,0-1 1 0 0,-1 0-1 0 0,1 0 1 0 0,-1 0 0 0 0,1 0-1 0 0,-1 0 1 0 0,0 0-1 0 0,0-1 1 0 0,0 1 0 0 0,0-1-1 0 0,0 0 1 0 0,-1 1 0 0 0,1-1-1 0 0,-1 0 1 0 0,1 0-1 0 0,-1 0 1 0 0,1-4 0 0 0,-1-2 35 0 0,0-1 1 0 0,0 1-1 0 0,0-1 1 0 0,-2 1-1 0 0,1 0 1 0 0,-1-1-1 0 0,0 1 1 0 0,-1-1-1 0 0,0 1 1 0 0,-1 0 0 0 0,0 0-1 0 0,-6-13 1 0 0,6 14-46 0 0,-1 0 1 0 0,0 1 0 0 0,-1-1 0 0 0,0 1 0 0 0,0 0 0 0 0,0 0-1 0 0,-1 0 1 0 0,0 1 0 0 0,-1 0 0 0 0,1 0 0 0 0,-1 0 0 0 0,0 1 0 0 0,0 0-1 0 0,-1 1 1 0 0,0-1 0 0 0,0 1 0 0 0,-9-3 0 0 0,10 5-73 0 0,0 0 0 0 0,0 0 0 0 0,0 1 1 0 0,0 0-1 0 0,0 0 0 0 0,0 1 0 0 0,0-1 1 0 0,0 2-1 0 0,0-1 0 0 0,0 1 0 0 0,0 0 1 0 0,0 0-1 0 0,0 1 0 0 0,0 0 0 0 0,1 0 1 0 0,-1 1-1 0 0,1 0 0 0 0,-1 0 0 0 0,1 0 0 0 0,0 1 1 0 0,-10 8-1 0 0,11-8-3 0 0,0-1 0 0 0,1 2 0 0 0,-1-1 0 0 0,1 0 0 0 0,0 1 0 0 0,0 0 0 0 0,1 0 0 0 0,-1 0 0 0 0,1 1 0 0 0,1-1 0 0 0,-1 1 0 0 0,1-1 0 0 0,-1 1 0 0 0,2 0 0 0 0,-1 0 0 0 0,1 0 0 0 0,0 0 0 0 0,0 0 0 0 0,0 0 0 0 0,1 0 0 0 0,0 1 0 0 0,0-1 0 0 0,1 0 0 0 0,-1 0 0 0 0,2 0 0 0 0,-1 0 0 0 0,0 0 0 0 0,4 8 0 0 0,-2-6-31 0 0,1-1 1 0 0,0 1-1 0 0,0 0 1 0 0,1-1-1 0 0,0 0 1 0 0,0 0-1 0 0,0 0 1 0 0,1-1-1 0 0,0 0 1 0 0,1 0-1 0 0,-1 0 1 0 0,1-1-1 0 0,0 0 1 0 0,0 0-1 0 0,1-1 1 0 0,-1 0-1 0 0,1 0 1 0 0,0-1-1 0 0,0 0 1 0 0,0 0-1 0 0,1-1 1 0 0,-1 0-1 0 0,1 0 1 0 0,-1-1-1 0 0,1 0 1 0 0,0-1-1 0 0,-1 0 1 0 0,1 0-1 0 0,-1-1 1 0 0,1 0-1 0 0,0 0 1 0 0,-1-1-1 0 0,0 0 1 0 0,1-1-1 0 0,-1 1 1 0 0,0-2-1 0 0,0 1 1 0 0,-1-1-1 0 0,1 0 1 0 0,6-6-1 0 0,-9 6-22 0 0,5-2-145 0 0,-1-1-1 0 0,0-1 0 0 0,11-11 1 0 0,-17 15 154 0 0,0 1 0 0 0,-1-1-1 0 0,1 0 1 0 0,-1 0 0 0 0,0 0 0 0 0,0 0 0 0 0,0-1 0 0 0,-1 1 0 0 0,1 0 0 0 0,-1-1 0 0 0,1-7 0 0 0,5-43 173 0 0,-7 54-125 0 0,0-1 0 0 0,0 1 1 0 0,0-1-1 0 0,-1 1 0 0 0,1-1 0 0 0,0 1 0 0 0,-1-1 0 0 0,1 1 0 0 0,-1 0 0 0 0,0-1 0 0 0,1 1 1 0 0,-1 0-1 0 0,0-1 0 0 0,0 1 0 0 0,-1-2 0 0 0,-17-17 128 0 0,17 17-99 0 0,2 3-38 0 0,0 0 1 0 0,-1-1-1 0 0,1 1 1 0 0,0 0-1 0 0,0-1 1 0 0,-1 1-1 0 0,1 0 1 0 0,0 0-1 0 0,0-1 1 0 0,-1 1-1 0 0,1 0 1 0 0,0 0-1 0 0,-1-1 1 0 0,1 1-1 0 0,0 0 1 0 0,-1 0-1 0 0,1 0 1 0 0,0 0-1 0 0,-1-1 1 0 0,1 1-1 0 0,0 0 0 0 0,-1 0 1 0 0,1 0-1 0 0,-1 0 1 0 0,1 0-1 0 0,0 0 1 0 0,-1 0-1 0 0,1 0 1 0 0,-1 0-1 0 0,1 0 1 0 0,0 0-1 0 0,-1 0 1 0 0,1 1-1 0 0,0-1 1 0 0,-1 0-1 0 0,1 0 1 0 0,-1 0-1 0 0,1 0 1 0 0,0 1-1 0 0,0-1 1 0 0,-1 0-1 0 0,0 1-15 0 0,1 0 0 0 0,0-1 1 0 0,-1 1-1 0 0,1 0 0 0 0,0 0 0 0 0,0-1 0 0 0,0 1 0 0 0,0 0 0 0 0,0 0 1 0 0,0-1-1 0 0,-1 1 0 0 0,2 0 0 0 0,-1 0 0 0 0,0 0 0 0 0,0-1 1 0 0,0 1-1 0 0,0 0 0 0 0,0 0 0 0 0,1 0 0 0 0,19 34 39 0 0,-17-30-15 0 0,1 0-1 0 0,-1 0 0 0 0,0 1 1 0 0,-1 0-1 0 0,1-1 0 0 0,1 8 1 0 0,1 0-44 0 0,1 0 1 0 0,0-1 0 0 0,0 0-1 0 0,1 0 1 0 0,1-1 0 0 0,16 19-1 0 0,-20-24 24 0 0,2 2-229 0 0,1 0 0 0 0,0-1 0 0 0,1 0-1 0 0,-1 0 1 0 0,1 0 0 0 0,10 5 0 0 0,-10-7-1228 0 0,1 0-1 0 0,0-1 1 0 0,15 5-1 0 0,-4-2-3731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75 8322 0 0,'-2'1'174'0'0,"1"0"0"0"0,-1 0 0 0 0,1 0 0 0 0,0 0 0 0 0,0 0 0 0 0,-1 1 1 0 0,1-1-1 0 0,0 1 0 0 0,0-1 0 0 0,0 1 0 0 0,1-1 0 0 0,-1 1 0 0 0,0-1 0 0 0,1 1 0 0 0,-1 0 1 0 0,1-1-1 0 0,-1 1 0 0 0,1 0 0 0 0,-1 3 0 0 0,0 39 791 0 0,1-28-549 0 0,2 38 149 0 0,2 1 0 0 0,2-1 0 0 0,3-1 0 0 0,29 100 0 0 0,-6-63 237 0 0,-31-89-721 0 0,-1-1 1 0 0,0 1 0 0 0,1 0 0 0 0,-1 0 0 0 0,1 0-1 0 0,-1-1 1 0 0,1 1 0 0 0,-1 0 0 0 0,1 0 0 0 0,0-1-1 0 0,-1 1 1 0 0,1-1 0 0 0,0 1 0 0 0,4-2 1482 0 0,-5-9-566 0 0,-56-207-2047 0 0,30 126 527 0 0,-48-166 622 0 0,64 236 137 0 0,8 18-197 0 0,1 1 1 0 0,-1 0-1 0 0,1-1 0 0 0,0 1 1 0 0,0-1-1 0 0,0 1 1 0 0,1-1-1 0 0,-2-5 0 0 0,2 8-48 0 0,0 0 0 0 0,0-1 0 0 0,0 1-1 0 0,0-1 1 0 0,0 1 0 0 0,0-1 0 0 0,0 1-1 0 0,-1-1 1 0 0,1 1 0 0 0,0 0 0 0 0,0-1 0 0 0,0 1-1 0 0,-1-1 1 0 0,1 1 0 0 0,0 0 0 0 0,0-1-1 0 0,-1 1 1 0 0,1 0 0 0 0,0-1 0 0 0,-1 1 0 0 0,1 0-1 0 0,0-1 1 0 0,-1 1 0 0 0,1 0 0 0 0,-1 0 0 0 0,1 0-1 0 0,0-1 1 0 0,-1 1 0 0 0,1 0 0 0 0,-1 0-1 0 0,1 0 1 0 0,-1 0 0 0 0,1 0 0 0 0,0 0 0 0 0,-1 0-1 0 0,0 0 1 0 0,1 1-147 0 0,0 1 0 0 0,0 0 1 0 0,0 0-1 0 0,0 0 0 0 0,1-1 0 0 0,-1 1 0 0 0,0 0 0 0 0,1-1 1 0 0,0 3-1 0 0,36 72 63 0 0,-13-28 122 0 0,-10-20 14 0 0,1 1-1 0 0,2-2 0 0 0,27 37 0 0 0,-36-54-23 0 0,0-1 1 0 0,1 1-1 0 0,0-2 1 0 0,1 1-1 0 0,-1-1 1 0 0,2 0 0 0 0,-1-1-1 0 0,1-1 1 0 0,0 1-1 0 0,0-2 1 0 0,20 8-1 0 0,-27-12-12 0 0,1 0-1 0 0,-1 0 1 0 0,1 0 0 0 0,-1-1-1 0 0,1 1 1 0 0,-1-1-1 0 0,1 0 1 0 0,-1-1 0 0 0,0 1-1 0 0,1-1 1 0 0,-1 0-1 0 0,1 0 1 0 0,-1 0 0 0 0,0-1-1 0 0,0 1 1 0 0,1-1-1 0 0,-1 0 1 0 0,0 0 0 0 0,-1 0-1 0 0,1-1 1 0 0,0 0-1 0 0,-1 1 1 0 0,4-5 0 0 0,-2 3-34 0 0,-1-1 1 0 0,1-1-1 0 0,-1 1 1 0 0,-1 0-1 0 0,1-1 1 0 0,-1 0-1 0 0,0 0 1 0 0,0 0-1 0 0,0 0 1 0 0,-1-1-1 0 0,0 1 1 0 0,-1 0-1 0 0,1-1 1 0 0,0-11-1 0 0,-2 5 110 0 0,0 0 0 0 0,-1 1 0 0 0,0-1 0 0 0,-1 1 0 0 0,0 0 0 0 0,-1-1 0 0 0,-1 1 0 0 0,0 0-1 0 0,-1 1 1 0 0,0-1 0 0 0,0 1 0 0 0,-1 0 0 0 0,-12-16 0 0 0,18 26-73 0 0,-1 0 0 0 0,0 0-1 0 0,0 0 1 0 0,1 0 0 0 0,-1 0 0 0 0,0 0-1 0 0,0 0 1 0 0,0 0 0 0 0,0 0 0 0 0,0 1-1 0 0,0-1 1 0 0,0 0 0 0 0,0 1 0 0 0,-1-1-1 0 0,1 1 1 0 0,0-1 0 0 0,0 1 0 0 0,0-1-1 0 0,-1 1 1 0 0,1 0 0 0 0,0 0-1 0 0,0 0 1 0 0,-1 0 0 0 0,1 0 0 0 0,0 0-1 0 0,-1 0 1 0 0,-1 0 0 0 0,2 1-44 0 0,-1 0 0 0 0,1 0 0 0 0,-1 0 0 0 0,1 0 0 0 0,0 1 0 0 0,0-1 0 0 0,0 0 0 0 0,0 0 1 0 0,0 1-1 0 0,0-1 0 0 0,0 1 0 0 0,0-1 0 0 0,0 1 0 0 0,1-1 0 0 0,-1 1 0 0 0,1-1 0 0 0,-1 1 0 0 0,1 0 0 0 0,-1-1 0 0 0,1 3 0 0 0,-2 17 41 0 0,1-1-1 0 0,1 1 1 0 0,1-1-1 0 0,1 1 1 0 0,9 39-1 0 0,-5-23 34 0 0,0-4-83 0 0,16 84 33 0 0,-19-103-84 0 0,1 0 1 0 0,1 0 0 0 0,1-1 0 0 0,0 1 0 0 0,0-1 0 0 0,9 12 0 0 0,-11-20-186 0 0,-1-1 1 0 0,1 0 0 0 0,-1 0 0 0 0,1-1 0 0 0,0 1-1 0 0,1-1 1 0 0,-1 0 0 0 0,9 5 0 0 0,-9-6-594 0 0,0 0 1 0 0,1 0-1 0 0,-1-1 1 0 0,1 0-1 0 0,-1 1 1 0 0,7 0-1 0 0,2-2-2850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4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42 186 4185 0 0,'-1'3'408'0'0,"-1"0"1"0"0,1 0-1 0 0,0 0 1 0 0,-1 0-1 0 0,2 1 0 0 0,-1-1 1 0 0,0 0-1 0 0,1 0 1 0 0,-1 1-1 0 0,1-1 1 0 0,0 4-1 0 0,0-2-184 0 0,1 0 0 0 0,0 0 1 0 0,0-1-1 0 0,0 1 0 0 0,1 0 0 0 0,0-1 0 0 0,-1 1 0 0 0,2-1 1 0 0,-1 1-1 0 0,0-1 0 0 0,5 6 0 0 0,-3-5-96 0 0,0 0 0 0 0,0-1 0 0 0,0 1 0 0 0,0-1 0 0 0,0 0 0 0 0,1-1 0 0 0,0 1 0 0 0,0-1-1 0 0,0 0 1 0 0,0 0 0 0 0,0 0 0 0 0,1-1 0 0 0,-1 0 0 0 0,1 0 0 0 0,0 0 0 0 0,10 1 0 0 0,-2-2 206 0 0,-1-1 0 0 0,23-1 0 0 0,-30 0-208 0 0,1-1 0 0 0,-1 1 0 0 0,0-1 0 0 0,0 0 1 0 0,0-1-1 0 0,0 1 0 0 0,9-7 0 0 0,-9 6 35 0 0,0-1 1 0 0,0 0-1 0 0,0 0 0 0 0,-1-1 0 0 0,1 0 1 0 0,4-5-1 0 0,-8 7-55 0 0,0 0-1 0 0,0-1 1 0 0,0 1 0 0 0,-1 0-1 0 0,1-1 1 0 0,-1 1 0 0 0,0-1 0 0 0,0 1-1 0 0,0-1 1 0 0,0 0 0 0 0,0 1-1 0 0,-1-1 1 0 0,0-6 0 0 0,0-1 33 0 0,-1 0 0 0 0,-1 0 1 0 0,0 0-1 0 0,-1 0 0 0 0,0 0 0 0 0,0 1 1 0 0,-1-1-1 0 0,-1 1 0 0 0,1 0 1 0 0,-2 0-1 0 0,1 0 0 0 0,-1 1 1 0 0,-1 0-1 0 0,0 0 0 0 0,0 1 1 0 0,-1 0-1 0 0,0 0 0 0 0,0 0 0 0 0,-1 1 1 0 0,0 0-1 0 0,0 1 0 0 0,0 0 1 0 0,-18-7-1 0 0,21 11-153 0 0,0 0 0 0 0,-1 0 0 0 0,1 1 0 0 0,-1 0 0 0 0,1 1 0 0 0,-1-1 0 0 0,1 1 0 0 0,-1 1 0 0 0,1-1 0 0 0,-1 1 0 0 0,1 0 0 0 0,0 0 0 0 0,-1 1 0 0 0,1 0 0 0 0,0 0 0 0 0,0 1 0 0 0,0-1 0 0 0,0 1 0 0 0,0 0 0 0 0,1 1 0 0 0,-1 0 0 0 0,1 0 0 0 0,-7 6 0 0 0,10-7-1 0 0,0 0 0 0 0,-1 0 0 0 0,1 0-1 0 0,0 0 1 0 0,1 0 0 0 0,-1 1 0 0 0,0-1 0 0 0,1 1 0 0 0,0-1-1 0 0,0 1 1 0 0,0-1 0 0 0,-1 7 0 0 0,1 2-43 0 0,0 0 0 0 0,1 21 0 0 0,1-22 41 0 0,0 1 0 0 0,1 0 0 0 0,1 0 0 0 0,-1-1 0 0 0,2 1 0 0 0,0-1 0 0 0,8 16 0 0 0,-8-19 20 0 0,0 0 0 0 0,1 0 0 0 0,0-1 0 0 0,0 0-1 0 0,1 0 1 0 0,0 0 0 0 0,0-1 0 0 0,0 1-1 0 0,1-2 1 0 0,12 9 0 0 0,-14-11-86 0 0,1 0 1 0 0,0 0-1 0 0,1 0 1 0 0,-1-1-1 0 0,0 0 0 0 0,1-1 1 0 0,-1 1-1 0 0,1-1 1 0 0,-1 0-1 0 0,1-1 0 0 0,0 0 1 0 0,-1 0-1 0 0,1 0 1 0 0,-1-1-1 0 0,1 0 1 0 0,0 0-1 0 0,-1 0 0 0 0,1-1 1 0 0,-1 0-1 0 0,0 0 1 0 0,0-1-1 0 0,0 0 0 0 0,0 0 1 0 0,0 0-1 0 0,-1-1 1 0 0,9-7-1 0 0,-8 6 41 0 0,0 0 0 0 0,-1 0 0 0 0,1 0 0 0 0,-1-1 0 0 0,-1 0 0 0 0,1 0 0 0 0,-1 0 0 0 0,0 0 0 0 0,0-1 0 0 0,-1 0 0 0 0,0 0 0 0 0,0 0 0 0 0,-1 0 0 0 0,0 0 0 0 0,0 0 0 0 0,0-1 0 0 0,-1 1 0 0 0,0-1 0 0 0,-1 1 0 0 0,1-1 0 0 0,-2 1 0 0 0,1-1 0 0 0,-2-9 0 0 0,0 11 182 0 0,1 0 0 0 0,-1-1 1 0 0,-1 1-1 0 0,1 0 0 0 0,-5-7 1 0 0,6 11-95 0 0,0 0 0 0 0,0 1 0 0 0,0-1 1 0 0,0 0-1 0 0,-1 1 0 0 0,1-1 1 0 0,0 1-1 0 0,-1 0 0 0 0,1 0 0 0 0,-1-1 1 0 0,1 1-1 0 0,-1 0 0 0 0,0 0 0 0 0,1 0 1 0 0,-1 0-1 0 0,0 1 0 0 0,0-1 0 0 0,1 0 1 0 0,-1 1-1 0 0,0-1 0 0 0,0 1 0 0 0,-2 0 1 0 0,4 0-57 0 0,-1 0 0 0 0,1 0 0 0 0,0 0 1 0 0,0 0-1 0 0,-1 0 0 0 0,1 0 1 0 0,0 0-1 0 0,0 0 0 0 0,-1 1 0 0 0,1-1 1 0 0,0 0-1 0 0,0 0 0 0 0,-1 0 0 0 0,1 0 1 0 0,0 1-1 0 0,0-1 0 0 0,0 0 1 0 0,0 0-1 0 0,-1 0 0 0 0,1 1 0 0 0,0-1 1 0 0,0 0-1 0 0,0 0 0 0 0,0 1 1 0 0,0-1-1 0 0,0 0 0 0 0,-1 0 0 0 0,1 1 1 0 0,0-1-1 0 0,0 0 0 0 0,0 1 1 0 0,0-1-1 0 0,0 1 0 0 0,1 14-138 0 0,7 15 137 0 0,11 15-42 0 0,27 47 1 0 0,-42-86 27 0 0,-1 0 0 0 0,1-1 1 0 0,0 1-1 0 0,0-1 0 0 0,0 1 1 0 0,7 5-1 0 0,-9-10-241 0 0,1 1 1 0 0,-1 0-1 0 0,1-1 1 0 0,-1 1-1 0 0,1-1 0 0 0,-1 0 1 0 0,1 0-1 0 0,0 0 0 0 0,0 0 1 0 0,-1 0-1 0 0,1 0 0 0 0,0-1 1 0 0,0 1-1 0 0,0-1 0 0 0,0 0 1 0 0,0 0-1 0 0,3-1 0 0 0,7-1-1679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4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28 190 3129 0 0,'10'34'3628'0'0,"-9"-27"-3260"0"0,1-1 1 0 0,0 1 0 0 0,0-1 0 0 0,1 1-1 0 0,-1-1 1 0 0,5 7 0 0 0,14 24 1306 0 0,-18-30-1208 0 0,0-1 0 0 0,1 1 0 0 0,0 0 0 0 0,0-1 0 0 0,0 0 0 0 0,1 0 0 0 0,0 0 0 0 0,0-1 0 0 0,1 1 0 0 0,8 3 2092 0 0,-14-15-1387 0 0,-3-5-271 0 0,-20-25 263 0 0,-38-66-70 0 0,51 82-1087 0 0,0 0 0 0 0,2-1 0 0 0,-9-28 0 0 0,17 46-54 0 0,-1 1 0 0 0,1-1 0 0 0,-1 0 0 0 0,1 1 0 0 0,0-1 0 0 0,0 0 0 0 0,0 1 0 0 0,0-1 0 0 0,0 0 0 0 0,1 1 0 0 0,-1-1 0 0 0,1 1 0 0 0,0-1 0 0 0,0 1 0 0 0,0-1 0 0 0,0 1 0 0 0,0-1 0 0 0,2-1 0 0 0,-1 0-43 0 0,1 0 1 0 0,0 1 0 0 0,1 0-1 0 0,-1 0 1 0 0,0 0 0 0 0,1 0 0 0 0,0 0-1 0 0,-1 1 1 0 0,9-4 0 0 0,2 0-318 0 0,-1 1 1 0 0,1 0-1 0 0,0 1 1 0 0,1 1-1 0 0,23-3 1 0 0,33 2-7298 0 0,-54 4 4266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5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4521 0 0,'-1'0'242'0'0,"1"0"0"0"0,-1 0 0 0 0,0 0 0 0 0,0 0 1 0 0,1 0-1 0 0,-1 0 0 0 0,0 0 0 0 0,-6 6 3148 0 0,6-5-3148 0 0,1-1 0 0 0,0 1 0 0 0,-1-1 0 0 0,0 2 1 0 0,1 1-14 0 0,-1-1 0 0 0,0 0 1 0 0,1 1-1 0 0,-1-1 1 0 0,1 1-1 0 0,0-1 1 0 0,0 5-1 0 0,1 3-23 0 0,0-1 1 0 0,1 0-1 0 0,3 12 0 0 0,31 122 2336 0 0,-14-52-2055 0 0,-3-11-455 0 0,19 67 1187 0 0,-32-131-1033 0 0,0-1-1 0 0,1 1 1 0 0,0-1 0 0 0,1-1-1 0 0,1 1 1 0 0,20 23 0 0 0,-27-35-141 0 0,9 11 222 0 0,-10-14-243 0 0,-1 0-1 0 0,0 1 1 0 0,1-1-1 0 0,-1 0 1 0 0,0 1-1 0 0,0-1 1 0 0,1 1-1 0 0,-1-1 1 0 0,0 0-1 0 0,0 1 1 0 0,0-1-1 0 0,1 1 1 0 0,-1-1-1 0 0,0 1 1 0 0,0-1-1 0 0,0 1 1 0 0,0-1-1 0 0,0 0 1 0 0,0 1-1 0 0,0-1 1 0 0,0 1-1 0 0,0-1 1 0 0,0 1-1 0 0,-1 0 1 0 0,-1-2 237 0 0,0 0 0 0 0,0 0 1 0 0,0 0-1 0 0,0 0 0 0 0,0 0 0 0 0,0 0 0 0 0,0-1 1 0 0,1 1-1 0 0,-1-1 0 0 0,0 1 0 0 0,1-1 1 0 0,-3-2-1 0 0,-28-29 12 0 0,31 32-209 0 0,-28-29-9 0 0,1-1 0 0 0,2-2 1 0 0,-22-36-1 0 0,47 68-62 0 0,-4-7-96 0 0,0-1-1 0 0,0 1 0 0 0,-5-19 1 0 0,10 26 65 0 0,0 1-1 0 0,0-1 1 0 0,0 0 0 0 0,0 1 0 0 0,1-1 0 0 0,-1 0 0 0 0,0 1 0 0 0,1-1-1 0 0,-1 0 1 0 0,0 1 0 0 0,1-1 0 0 0,-1 1 0 0 0,1-1 0 0 0,-1 1-1 0 0,1-1 1 0 0,-1 1 0 0 0,1-1 0 0 0,-1 1 0 0 0,1-1 0 0 0,0 1 0 0 0,-1 0-1 0 0,1-1 1 0 0,0 1 0 0 0,-1 0 0 0 0,1 0 0 0 0,0 0 0 0 0,-1-1 0 0 0,2 1-1 0 0,20-6-479 0 0,3 2 20 0 0,1 1 0 0 0,51 1 0 0 0,9 9-3695 0 0,-78-6 3685 0 0,1 0 1 0 0,-1-1 0 0 0,1 0 0 0 0,-1 0-1 0 0,1-1 1 0 0,-1 0 0 0 0,15-5 0 0 0,-21 6 447 0 0,1-1 0 0 0,-1 0 1 0 0,0 0-1 0 0,0 0 0 0 0,0 0 0 0 0,0-1 1 0 0,0 1-1 0 0,0 0 0 0 0,0-1 1 0 0,0 1-1 0 0,-1-1 0 0 0,1 0 0 0 0,2-3 1 0 0,-3 3 116 0 0,0 0 1 0 0,0 0 0 0 0,-1 0 0 0 0,1 1 0 0 0,-1-1 0 0 0,1 0-1 0 0,-1 0 1 0 0,0 0 0 0 0,0 0 0 0 0,0 0 0 0 0,0 0 0 0 0,0 0-1 0 0,0 1 1 0 0,0-1 0 0 0,-1 0 0 0 0,1 0 0 0 0,-1 0 0 0 0,1 0-1 0 0,-1 0 1 0 0,-1-1 0 0 0,13 28 1860 0 0,49 126-1330 0 0,-52-128-579 0 0,-1-3-89 0 0,16 37 0 0 0,-9-37-1337 0 0,6-12-5227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21 10082 0 0,'-7'-4'1336'0'0,"1"-1"-1056"0"0,2 2-71 0 0,-1 1-257 0 0,2 0-104 0 0,2 1-73 0 0,0-3-119 0 0,6 8-1120 0 0,-1 1 904 0 0,3 1 112 0 0,1 1-632 0 0,2 5-1217 0 0,1 0 1337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6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 8130 0 0,'-1'0'153'0'0,"0"0"1"0"0,1 0 0 0 0,-1 0 0 0 0,0 1-1 0 0,1-1 1 0 0,-1 0 0 0 0,0 0-1 0 0,1 1 1 0 0,-1-1 0 0 0,0 1 0 0 0,1-1-1 0 0,-1 1 1 0 0,1-1 0 0 0,-1 1-1 0 0,1-1 1 0 0,-1 1 0 0 0,1-1 0 0 0,0 1-1 0 0,-1-1 1 0 0,1 1 0 0 0,-1 0-1 0 0,1-1 1 0 0,0 1 0 0 0,-1 1 0 0 0,1 0-14 0 0,0 0 0 0 0,0 0 0 0 0,-1 0 1 0 0,1 0-1 0 0,0 0 0 0 0,1 0 0 0 0,-1 0 0 0 0,0-1 1 0 0,1 4-1 0 0,2 5 23 0 0,1-1-1 0 0,8 18 1 0 0,-9-22 161 0 0,88 175 1860 0 0,-97-201 3391 0 0,-18-85-4880 0 0,23 101-735 0 0,1-1 0 0 0,0 0 0 0 0,0 0 1 0 0,0 0-1 0 0,1 0 0 0 0,-1 0 0 0 0,2 1 0 0 0,-1-1 0 0 0,0 0 1 0 0,1 1-1 0 0,0-1 0 0 0,1 1 0 0 0,-1-1 0 0 0,1 1 0 0 0,0 0 1 0 0,0 0-1 0 0,8-8 0 0 0,-8 9-3 0 0,0 1 1 0 0,1-1 0 0 0,-1 1-1 0 0,1 0 1 0 0,0 0-1 0 0,0 0 1 0 0,0 1-1 0 0,0 0 1 0 0,1-1-1 0 0,-1 1 1 0 0,1 1-1 0 0,-1-1 1 0 0,1 1-1 0 0,0 0 1 0 0,-1 0-1 0 0,1 0 1 0 0,0 0-1 0 0,0 1 1 0 0,0 0 0 0 0,-1 0-1 0 0,1 0 1 0 0,5 2-1 0 0,-3 0 5 0 0,-1 0 0 0 0,1 0 0 0 0,-1 1 0 0 0,1 0 0 0 0,-1 0 1 0 0,0 0-1 0 0,0 1 0 0 0,10 8 0 0 0,-7-4-34 0 0,0 0 0 0 0,0 1 0 0 0,-1 0 0 0 0,8 11 0 0 0,-9-9-40 0 0,-1-1 0 0 0,0 1 0 0 0,-1 0 0 0 0,0 1 0 0 0,-1-1 0 0 0,0 1 0 0 0,-1-1 0 0 0,0 1 1 0 0,-1 0-1 0 0,1 13 0 0 0,-3-24 12 0 0,0-1 1 0 0,0 1-1 0 0,0-1 1 0 0,0 1 0 0 0,0-1-1 0 0,0 1 1 0 0,0-1-1 0 0,0 1 1 0 0,0-1 0 0 0,0 0-1 0 0,0 1 1 0 0,0-1-1 0 0,0 1 1 0 0,0-1 0 0 0,-1 1-1 0 0,1-1 1 0 0,0 0-1 0 0,0 1 1 0 0,0-1-1 0 0,-1 1 1 0 0,1-1 0 0 0,0 0-1 0 0,-1 1 1 0 0,1-1-1 0 0,0 0 1 0 0,-1 1 0 0 0,1-1-1 0 0,0 0 1 0 0,-1 0-1 0 0,1 1 1 0 0,0-1 0 0 0,-1 0-1 0 0,1 0 1 0 0,-1 0-1 0 0,1 1 1 0 0,0-1-1 0 0,-1 0 1 0 0,0 0 0 0 0,-18-5-6112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34 309 3257 0 0,'23'14'1728'0'0,"27"11"0"0"0,-40-21-1200 0 0,0-1 0 0 0,0 1 0 0 0,0-2 0 0 0,1 1 0 0 0,17 0 0 0 0,-17-2-206 0 0,4 1 351 0 0,0-1 0 0 0,1-1 1 0 0,-1 0-1 0 0,0-1 0 0 0,20-4 0 0 0,-31 4-401 0 0,0 0 0 0 0,0-1-1 0 0,0 1 1 0 0,-1-1-1 0 0,1 1 1 0 0,-1-1 0 0 0,1 0-1 0 0,-1-1 1 0 0,0 1 0 0 0,0 0-1 0 0,0-1 1 0 0,0 0-1 0 0,0 0 1 0 0,-1 0 0 0 0,1 0-1 0 0,-1 0 1 0 0,0 0 0 0 0,1-1-1 0 0,-2 1 1 0 0,1-1-1 0 0,0 1 1 0 0,-1-1 0 0 0,1 0-1 0 0,-1 0 1 0 0,1-7 0 0 0,-1-2 351 0 0,0 0 1 0 0,-1 0 0 0 0,-1 0-1 0 0,-4-26 1 0 0,4 33-447 0 0,-1-4 1 0 0,0 0 1 0 0,-1 1-1 0 0,-1-1 0 0 0,1 1 1 0 0,-1 0-1 0 0,-1 0 1 0 0,0 0-1 0 0,0 1 0 0 0,-1-1 1 0 0,0 1-1 0 0,-11-12 1 0 0,10 13-179 0 0,0 1-1 0 0,0-1 1 0 0,0 1 0 0 0,-1 0 0 0 0,0 1 0 0 0,0 0 0 0 0,0 0 0 0 0,-1 0 0 0 0,1 1-1 0 0,-1 1 1 0 0,0-1 0 0 0,-11-1 0 0 0,13 4-89 0 0,-1 0-1 0 0,1 1 0 0 0,0-1 1 0 0,-1 2-1 0 0,1-1 1 0 0,0 1-1 0 0,-1 0 1 0 0,1 1-1 0 0,0-1 1 0 0,0 1-1 0 0,0 1 1 0 0,0-1-1 0 0,0 1 0 0 0,1 1 1 0 0,-1-1-1 0 0,1 1 1 0 0,0 0-1 0 0,-10 9 1 0 0,11-8-204 0 0,0 0 0 0 0,0 0 1 0 0,0 1-1 0 0,1-1 0 0 0,0 1 1 0 0,0 0-1 0 0,0 1 0 0 0,-3 8 1 0 0,4-9-441 0 0,1 0 0 0 0,0 1 0 0 0,1-1 0 0 0,0 1 0 0 0,0-1 0 0 0,0 1 0 0 0,0-1 0 0 0,1 1 0 0 0,1 11 0 0 0,4 6-2322 0 0,1 2 1038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4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99 848 0 0,'0'5'385'0'0,"-1"10"659"0"0,0 0-1 0 0,1 0 0 0 0,1 0 1 0 0,4 20-1 0 0,-5-31-920 0 0,1 0-1 0 0,0-1 1 0 0,1 1-1 0 0,-1 0 1 0 0,1-1-1 0 0,0 1 1 0 0,-1-1-1 0 0,1 1 0 0 0,1-1 1 0 0,-1 0-1 0 0,0 0 1 0 0,1 0-1 0 0,0 0 1 0 0,0 0-1 0 0,0-1 1 0 0,0 1-1 0 0,0-1 1 0 0,0 0-1 0 0,0 0 1 0 0,1 0-1 0 0,7 3 1 0 0,-2-2 188 0 0,1 0-1 0 0,0-1 1 0 0,0 0 0 0 0,17 0 0 0 0,41-2 710 0 0,-61 0-902 0 0,0-1 0 0 0,-1 0 0 0 0,1 0 0 0 0,0-1 0 0 0,-1 0 0 0 0,0 0 1 0 0,1 0-1 0 0,-1-1 0 0 0,0 0 0 0 0,0 0 0 0 0,0 0 0 0 0,-1-1 0 0 0,10-7 0 0 0,-11 7 58 0 0,-1 0 0 0 0,1 0 1 0 0,-1 0-1 0 0,1 0 0 0 0,-1-1 0 0 0,-1 1 0 0 0,1-1 0 0 0,-1 0 0 0 0,1 0 0 0 0,-1 0 0 0 0,-1 0 0 0 0,1 0 0 0 0,-1 0 0 0 0,0-1 0 0 0,0 1 0 0 0,0 0 0 0 0,-1-9 0 0 0,0 9 51 0 0,0-1 0 0 0,-1 1 0 0 0,0-1 0 0 0,0 1 0 0 0,-1 0 1 0 0,0-1-1 0 0,-4-9 0 0 0,1 6-1 0 0,1 1 0 0 0,-2-1 1 0 0,-10-12-1 0 0,13 16-292 0 0,-1 1 0 0 0,0 0-1 0 0,-1 1 1 0 0,1-1 0 0 0,-1 1 0 0 0,1 0 0 0 0,-1 0-1 0 0,0 0 1 0 0,0 0 0 0 0,0 1 0 0 0,-1 0 0 0 0,1 0-1 0 0,0 1 1 0 0,-1-1 0 0 0,1 1 0 0 0,-1 0-1 0 0,0 0 1 0 0,1 1 0 0 0,-1 0 0 0 0,0 0 0 0 0,1 0-1 0 0,-1 1 1 0 0,0 0 0 0 0,1 0 0 0 0,-1 0-1 0 0,1 1 1 0 0,0 0 0 0 0,-1 0 0 0 0,1 0 0 0 0,-9 6-1 0 0,8-5-2 0 0,0 2-1 0 0,1-1 0 0 0,0 0 0 0 0,0 1 1 0 0,0 0-1 0 0,1 0 0 0 0,-1 0 0 0 0,1 1 1 0 0,1 0-1 0 0,-1 0 0 0 0,1 0 0 0 0,-5 11 1 0 0,6-13 45 0 0,1 0 1 0 0,0 1 0 0 0,0-1-1 0 0,0 1 1 0 0,1-1 0 0 0,-1 1-1 0 0,1-1 1 0 0,0 1 0 0 0,1 0-1 0 0,-1-1 1 0 0,1 1 0 0 0,0-1-1 0 0,0 1 1 0 0,0-1 0 0 0,0 0-1 0 0,1 1 1 0 0,0-1 0 0 0,0 0-1 0 0,4 7 1 0 0,-3-6 12 0 0,1 0 0 0 0,-1-1 0 0 0,1 1 0 0 0,0-1 0 0 0,0 0 0 0 0,8 6 0 0 0,-10-9 17 0 0,0 1 1 0 0,0-1-1 0 0,0 0 0 0 0,1 0 0 0 0,-1 0 0 0 0,0 0 0 0 0,1-1 0 0 0,-1 1 0 0 0,1-1 0 0 0,-1 1 0 0 0,1-1 0 0 0,-1 0 0 0 0,1 0 0 0 0,-1 0 0 0 0,1 0 0 0 0,-1 0 0 0 0,5-1 0 0 0,-1-1 21 0 0,1 0 0 0 0,0-1 0 0 0,-1 1 0 0 0,1-1 0 0 0,-1-1 0 0 0,0 1 0 0 0,9-7 0 0 0,2-4-36 0 0,17-17-1 0 0,-15 12 13 0 0,-13 12-2 0 0,-1 0 0 0 0,1 0-1 0 0,-1 0 1 0 0,-1-1 0 0 0,1 0 0 0 0,-1 0-1 0 0,-1 0 1 0 0,1 0 0 0 0,1-10-1 0 0,-5 17-8 0 0,0 1-1 0 0,0-1 1 0 0,0 1-1 0 0,1 0 1 0 0,-1-1-1 0 0,0 1 0 0 0,0-1 1 0 0,0 1-1 0 0,0 0 1 0 0,0-1-1 0 0,1 1 0 0 0,-1 0 1 0 0,0-1-1 0 0,0 1 1 0 0,1 0-1 0 0,-1-1 0 0 0,0 1 1 0 0,0 0-1 0 0,1 0 1 0 0,-1-1-1 0 0,0 1 0 0 0,1 0 1 0 0,-1 0-1 0 0,0-1 1 0 0,1 1-1 0 0,-1 0 0 0 0,1 0 1 0 0,-1 0-1 0 0,1 0 1 0 0,0 0 6 0 0,-1 0-1 0 0,1 0 1 0 0,-1 1 0 0 0,1-1 0 0 0,0 0-1 0 0,-1 1 1 0 0,1-1 0 0 0,-1 1 0 0 0,1-1 0 0 0,-1 0-1 0 0,1 1 1 0 0,-1 0 0 0 0,0-1 0 0 0,1 1 0 0 0,0 0-1 0 0,2 6 53 0 0,1 0 0 0 0,3 9 0 0 0,-6-13-49 0 0,6 13 2 0 0,1 1 0 0 0,1-1 0 0 0,1 0 0 0 0,0 0 0 0 0,1-1 0 0 0,1-1 0 0 0,0 0 0 0 0,1-1 0 0 0,20 18 0 0 0,-29-29-11 0 0,0 1-1 0 0,0 0 0 0 0,0-1 1 0 0,0 0-1 0 0,0 0 0 0 0,1 0 1 0 0,-1-1-1 0 0,0 0 0 0 0,1 1 1 0 0,6-1-1 0 0,-9 0-45 0 0,1-1 0 0 0,-1 0 0 0 0,1 0-1 0 0,-1 0 1 0 0,1-1 0 0 0,-1 1 0 0 0,1-1 0 0 0,-1 1-1 0 0,0-1 1 0 0,1 0 0 0 0,-1 0 0 0 0,0 0-1 0 0,1 0 1 0 0,-1 0 0 0 0,0 0 0 0 0,0-1 0 0 0,0 1-1 0 0,0-1 1 0 0,0 0 0 0 0,2-2 0 0 0,0-2-95 0 0,0 1 1 0 0,0 0-1 0 0,-1-1 0 0 0,0 0 1 0 0,0 0-1 0 0,0 0 1 0 0,-1 0-1 0 0,0 0 1 0 0,0-1-1 0 0,0 1 0 0 0,0-8 1 0 0,0-9-544 0 0,-2-43 0 0 0,0 6 372 0 0,0 60 350 0 0,0-1 0 0 0,0 1 0 0 0,0 0 0 0 0,0-1 0 0 0,0 1 0 0 0,0 0 0 0 0,0 0 0 0 0,0-1 0 0 0,0 1 0 0 0,0 0-1 0 0,0-1 1 0 0,0 1 0 0 0,0 0 0 0 0,0-1 0 0 0,1 1 0 0 0,-1 0 0 0 0,0 0 0 0 0,0-1 0 0 0,0 1 0 0 0,0 0 0 0 0,1 0 0 0 0,-1-1-1 0 0,0 1 1 0 0,0 0 0 0 0,0 0 0 0 0,1 0 0 0 0,-1-1 0 0 0,0 1 0 0 0,6 5 380 0 0,4 15 66 0 0,3 26 200 0 0,4 16-42 0 0,-15-50-562 0 0,1 1-1 0 0,9 22 0 0 0,-10-31-254 0 0,0 0 1 0 0,0 0-1 0 0,0 0 0 0 0,1-1 0 0 0,-1 1 0 0 0,1-1 0 0 0,0 0 0 0 0,0 0 0 0 0,0 0 1 0 0,0 0-1 0 0,0 0 0 0 0,6 3 0 0 0,-4-3-1228 0 0,2-2-706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8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2681 0 0,'0'3'226'0'0,"0"-1"1"0"0,-1 0 0 0 0,1 0 0 0 0,0 1-1 0 0,1-1 1 0 0,-1 0 0 0 0,0 0-1 0 0,1 1 1 0 0,-1-1 0 0 0,1 0 0 0 0,0 0-1 0 0,-1 0 1 0 0,1 0 0 0 0,0 1 0 0 0,0-1-1 0 0,1-1 1 0 0,-1 1 0 0 0,0 0 0 0 0,1 0-1 0 0,-1 0 1 0 0,1-1 0 0 0,2 4 0 0 0,4 1 144 0 0,-1 0 1 0 0,1 0 0 0 0,16 9 0 0 0,-20-13-237 0 0,1 0 0 0 0,-1-1 0 0 0,1 0-1 0 0,-1 0 1 0 0,1 0 0 0 0,-1 0 0 0 0,1-1 0 0 0,-1 1-1 0 0,1-1 1 0 0,0-1 0 0 0,-1 1 0 0 0,1 0-1 0 0,-1-1 1 0 0,1 0 0 0 0,0 0 0 0 0,4-2-1 0 0,12-5-165 0 0,0 0-1 0 0,20-12 1 0 0,-23 11 77 0 0,-4 2-76 0 0,0 1 0 0 0,1 1 0 0 0,-1 0 0 0 0,25-4 0 0 0,-30 7 25 0 0,0 2 0 0 0,0-1 0 0 0,0 1 0 0 0,0 0 0 0 0,0 1 0 0 0,-1 0 0 0 0,1 0 0 0 0,0 1 0 0 0,12 4 0 0 0,28 13 167 0 0,0 3-1 0 0,56 33 1 0 0,-73-36-146 0 0,1-2 1 0 0,1-1 0 0 0,47 15-1 0 0,-41-19-16 0 0,2-1 0 0 0,-1-3 0 0 0,1-1-1 0 0,1-3 1 0 0,53 0 0 0 0,-25-6-8 0 0,81-14 0 0 0,69-23-410 0 0,108-13 41 0 0,-255 47 335 0 0,1 4 0 0 0,116 13 0 0 0,146 40 148 0 0,-310-47-73 0 0,98 16-23 0 0,1-6 0 0 0,131-2 0 0 0,122-25 253 0 0,75 1-3671 0 0,-387 13 2034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29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33 9802 0 0,'-1'0'21'0'0,"1"0"0"0"0,-1 0 0 0 0,1 0 0 0 0,-1 0 0 0 0,0-1 0 0 0,1 1 0 0 0,-1 0 0 0 0,1-1 0 0 0,-1 1 0 0 0,1 0 0 0 0,-1-1 0 0 0,1 1 0 0 0,0-1 0 0 0,-1 1 0 0 0,1-1 0 0 0,-1 1 0 0 0,1-1 0 0 0,0 1 0 0 0,-1-2 0 0 0,9-1-179 0 0,20 3 163 0 0,10 3 67 0 0,0 3 0 0 0,0 0 0 0 0,70 23 0 0 0,65 23-49 0 0,-103-33-82 0 0,-16-6 160 0 0,0-2 0 0 0,1-3 0 0 0,82 2 0 0 0,167-16 55 0 0,-197-4-160 0 0,-1-5 1 0 0,108-28-1 0 0,199-44-651 0 0,-348 79 545 0 0,0 2 0 0 0,0 3 1 0 0,0 3-1 0 0,96 11 0 0 0,212 67 366 0 0,-114-19-166 0 0,-182-45-76 0 0,109 5-1 0 0,517-21 689 0 0,-531-2-697 0 0,165-14 31 0 0,-252 12-574 0 0,-28 2-464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0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8 256 4545 0 0,'-7'13'5417'0'0,"7"-13"-5382"0"0,0 0-1 0 0,0 1 1 0 0,0-1 0 0 0,0 0-1 0 0,0 0 1 0 0,0 1-1 0 0,0-1 1 0 0,0 0-1 0 0,0 1 1 0 0,0-1 0 0 0,0 0-1 0 0,1 0 1 0 0,-1 1-1 0 0,0-1 1 0 0,0 0-1 0 0,0 0 1 0 0,0 0 0 0 0,0 1-1 0 0,1-1 1 0 0,-1 0-1 0 0,0 0 1 0 0,0 0 0 0 0,1 1-1 0 0,-1-1 1 0 0,0 0-1 0 0,0 0 1 0 0,0 0-1 0 0,1 0 1 0 0,2 1-78 0 0,0 0 0 0 0,0-1 1 0 0,0 1-1 0 0,0-1 0 0 0,0 0 0 0 0,0 0 0 0 0,4 0 0 0 0,6-1 125 0 0,1-1-1 0 0,-1 0 1 0 0,0-1 0 0 0,18-6-1 0 0,52-23-152 0 0,-18 5-7 0 0,-45 21 28 0 0,1 0 0 0 0,-1 2 0 0 0,1 0 0 0 0,0 1 0 0 0,1 1 0 0 0,-1 1 0 0 0,40 3 0 0 0,-11 4 30 0 0,0 3 1 0 0,57 17-1 0 0,2 2 93 0 0,2-5 0 0 0,0-4 0 0 0,1-6-1 0 0,168 0 1 0 0,-176-20 77 0 0,204-41 0 0 0,70-57-332 0 0,-240 62 40 0 0,142-26 1 0 0,-170 51 113 0 0,0 4 1 0 0,1 5-1 0 0,161 8 0 0 0,384 82-1 0 0,-397-34 191 0 0,111 18-76 0 0,5-31 77 0 0,-110-40-4091 0 0,-203 1 3653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5929 0 0,'6'-4'87'0'0,"-1"0"0"0"0,1 0 0 0 0,-1 1 0 0 0,1 0 0 0 0,0 0-1 0 0,9-3 1 0 0,-11 4-4 0 0,-1 1 0 0 0,1 0 0 0 0,0 0 0 0 0,0 0 0 0 0,-1 0 0 0 0,1 1 0 0 0,0 0-1 0 0,0 0 1 0 0,-1 0 0 0 0,1 0 0 0 0,0 0 0 0 0,7 2 0 0 0,-6 1 122 0 0,0-1 0 0 0,-1 1 0 0 0,1 0 0 0 0,-1 0 1 0 0,0 0-1 0 0,8 8 0 0 0,-8-7-160 0 0,1 0-1 0 0,0 0 1 0 0,0 0-1 0 0,7 4 1 0 0,11 1-1833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2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6105 0 0,'4'1'4129'0'0,"11"5"-3562"0"0,16 4-132 0 0,-26-8-359 0 0,0 0 1 0 0,0 0 0 0 0,0-1-1 0 0,0 1 1 0 0,0-1-1 0 0,0 0 1 0 0,1-1-1 0 0,-1 1 1 0 0,0-1-1 0 0,0 0 1 0 0,8-2 0 0 0,-6 1-699 0 0,0 0 0 0 0,-1-1 1 0 0,1-1-1 0 0,0 1 1 0 0,-1-1-1 0 0,0 0 0 0 0,1 0 1 0 0,7-7-1 0 0,-5 4-945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28 8202 0 0,'-1'-3'4701'0'0,"1"3"-4630"0"0,9-4 1419 0 0,23-5-2452 0 0,-20 5 1379 0 0,1 2-854 0 0,0-1-1 0 0,1 2 1 0 0,-1 0-1 0 0,1 0 1 0 0,-1 1 0 0 0,1 1-1 0 0,22 4 1 0 0,-14-3-1715 0 0,-7-1-1339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3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 6617 0 0,'-1'-3'4400'0'0,"14"-4"-3020"0"0,28-9-2104 0 0,-28 11 1154 0 0,-7 3-499 0 0,1-1 0 0 0,-1 1 0 0 0,1 1 0 0 0,0-1 0 0 0,0 1 0 0 0,9-1 0 0 0,9 6-4595 0 0,-14-1 2957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3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39 5937 0 0,'-1'2'4232'0'0,"13"1"-2467"0"0,20-1-427 0 0,-9-5-1447 0 0,0 0 0 0 0,-1-2 0 0 0,1 0 1 0 0,-1-2-1 0 0,25-10 0 0 0,-38 14-573 0 0,1 0-469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4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3801 0 0,'5'8'4488'0'0,"11"2"-2536"0"0,13-3-859 0 0,-11-6-598 0 0,-1-1 0 0 0,32-3 0 0 0,10-2-1075 0 0,-53 6-1163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5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31 3745 0 0,'-1'-1'425'0'0,"0"0"0"0"0,0 0 0 0 0,0 0 0 0 0,0 0 0 0 0,0 0-1 0 0,0 0 1 0 0,1-1 0 0 0,-1 1 0 0 0,0 0 0 0 0,1-1 0 0 0,-1 1 0 0 0,1 0 0 0 0,0-1 0 0 0,-1 1 0 0 0,1-1 0 0 0,0 1 0 0 0,0-3 0 0 0,0 4-384 0 0,0 0 0 0 0,0-1 0 0 0,0 1 0 0 0,0 0 0 0 0,0 0-1 0 0,0-1 1 0 0,0 1 0 0 0,1 0 0 0 0,-1 0 0 0 0,0-1 0 0 0,0 1 0 0 0,0 0 0 0 0,0 0 0 0 0,1-1 0 0 0,-1 1 0 0 0,0 0 0 0 0,0 0 0 0 0,0 0 0 0 0,1 0 0 0 0,-1-1-1 0 0,0 1 1 0 0,0 0 0 0 0,1 0 0 0 0,-1 0 0 0 0,0 0 0 0 0,0 0 0 0 0,1 0 0 0 0,-1 0 0 0 0,0-1 0 0 0,1 1 0 0 0,0 0 56 0 0,0 1 0 0 0,0-1 0 0 0,1 0 0 0 0,-1 0 0 0 0,0 1 0 0 0,0-1 0 0 0,0 0 0 0 0,0 1 0 0 0,0-1 0 0 0,0 1 0 0 0,0 0 0 0 0,1 0 0 0 0,8 5 260 0 0,0 0 0 0 0,0-1-1 0 0,0-1 1 0 0,21 7-1 0 0,-27-9-622 0 0,1-1-1 0 0,-1 0 0 0 0,0-1 1 0 0,0 1-1 0 0,1-1 0 0 0,-1 0 1 0 0,0 0-1 0 0,1 0 1 0 0,-1-1-1 0 0,0 0 0 0 0,0 0 1 0 0,1 0-1 0 0,-1 0 0 0 0,0 0 1 0 0,0-1-1 0 0,4-2 0 0 0,0 0-1057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4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66 6401 0 0,'-4'-9'996'0'0,"0"0"-1"0"0,0 0 1 0 0,1 0 0 0 0,0 0-1 0 0,-2-12 1 0 0,12 34-1842 0 0,1 1-2905 0 0,-1-1 1990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6281 0 0,'8'-3'756'0'0,"1"1"0"0"0,0 0-1 0 0,0 1 1 0 0,0 0 0 0 0,0 0-1 0 0,0 1 1 0 0,0 0-1 0 0,12 2 1 0 0,-10 0-427 0 0,1-2 0 0 0,-1 0 0 0 0,1 0 0 0 0,20-4 0 0 0,2-3-435 0 0,-11 4-3493 0 0,-17 3 1875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59:3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7114 0 0,'-1'-1'4046'0'0,"13"4"-2962"0"0,16 4-156 0 0,36 16 869 0 0,-61-22-1836 0 0,1 0 1 0 0,0-1 0 0 0,0 0-1 0 0,-1 1 1 0 0,1-1 0 0 0,0-1-1 0 0,6 0 1 0 0,-2 0-1547 0 0,6-1-1926 0 0,-5 2 3171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4521 0 0,'-1'2'1244'0'0,"0"1"0"0"0,0 0 0 0 0,0-1-1 0 0,1 1 1 0 0,-1-1 0 0 0,0 6 0 0 0,3 33-946 0 0,0-17 123 0 0,-2-17-423 0 0,1 1 1 0 0,0 0-1 0 0,3 11 1 0 0,3-6-2946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4361 0 0,'0'0'4916'0'0,"22"-7"-2274"0"0,-11 6-2870 0 0,-1 1 0 0 0,1 0 1 0 0,-1 0-1 0 0,1 1 1 0 0,0 0-1 0 0,-1 1 1 0 0,20 6-1 0 0,-24-6-1970 0 0,-1 0 747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5473 0 0,'0'1'215'0'0,"0"0"0"0"0,1-1 0 0 0,-1 1 0 0 0,0 0 0 0 0,1 0-1 0 0,-1-1 1 0 0,1 1 0 0 0,-1 0 0 0 0,1-1 0 0 0,-1 1 0 0 0,1-1 0 0 0,0 1 0 0 0,-1 0 0 0 0,1-1-1 0 0,0 1 1 0 0,-1-1 0 0 0,1 0 0 0 0,0 1 0 0 0,-1-1 0 0 0,1 1 0 0 0,0-1 0 0 0,0 0 0 0 0,0 0-1 0 0,-1 1 1 0 0,1-1 0 0 0,2 0 0 0 0,22 3 622 0 0,17-8-513 0 0,0 0-5180 0 0,-35 4 1533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4161 0 0,'0'0'2963'0'0,"6"22"-844"0"0,2 0-1406 0 0,-7-18-622 0 0,0-1 0 0 0,0 1-1 0 0,1 0 1 0 0,-1 0-1 0 0,1-1 1 0 0,0 1-1 0 0,0 0 1 0 0,6 6 557 0 0,-5-31 846 0 0,-3 16-1438 0 0,1 1 0 0 0,0-1 0 0 0,0 1 0 0 0,0 0 0 0 0,1 0 0 0 0,-1 0 1 0 0,1 0-1 0 0,0 0 0 0 0,5-7 0 0 0,-6 10-40 0 0,-1 0 0 0 0,1 0-1 0 0,0 0 1 0 0,0 0 0 0 0,0 1 0 0 0,0-1 0 0 0,-1 0-1 0 0,1 1 1 0 0,0-1 0 0 0,0 0 0 0 0,0 1 0 0 0,0-1 0 0 0,1 1-1 0 0,-1 0 1 0 0,0-1 0 0 0,0 1 0 0 0,0 0 0 0 0,0 0 0 0 0,0 0-1 0 0,0 0 1 0 0,1 0 0 0 0,-1 0 0 0 0,0 0 0 0 0,0 0-1 0 0,0 0 1 0 0,0 0 0 0 0,0 1 0 0 0,0-1 0 0 0,1 0 0 0 0,-1 1-1 0 0,0-1 1 0 0,0 1 0 0 0,0-1 0 0 0,0 1 0 0 0,0-1 0 0 0,0 1-1 0 0,-1 0 1 0 0,1 0 0 0 0,0-1 0 0 0,0 1 0 0 0,0 0 0 0 0,0 1-1 0 0,1 0-11 0 0,-1 0 0 0 0,0 0-1 0 0,0 1 1 0 0,0-1 0 0 0,0 0-1 0 0,0 0 1 0 0,-1 1 0 0 0,1-1 0 0 0,-1 0-1 0 0,1 5 1 0 0,0 25-1300 0 0,-1-26-624 0 0,0-3-39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1632 0 0,'2'0'8921'0'0,"-1"0"-8882"0"0,-1 0 0 0 0,1 0 1 0 0,0 0-1 0 0,-1 0 0 0 0,1 0 1 0 0,0 0-1 0 0,-1 0 0 0 0,1 0 1 0 0,0 0-1 0 0,-1 0 0 0 0,1 1 1 0 0,-1-1-1 0 0,1 0 0 0 0,0 1 1 0 0,-1-1-1 0 0,1 0 0 0 0,-1 1 0 0 0,1-1 1 0 0,-1 0-1 0 0,2 2 0 0 0,0 1 3 0 0,0 1-1 0 0,0-1 0 0 0,0 1 1 0 0,-1 0-1 0 0,1 0 1 0 0,-1 0-1 0 0,1 5 0 0 0,4 11-1605 0 0,-4-17 117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 5289 0 0,'-16'-34'5932'0'0,"16"34"-5954"0"0,0 0-1 0 0,0-1 1 0 0,1 1 0 0 0,-1 0-1 0 0,0 0 1 0 0,0 0 0 0 0,0-1-1 0 0,1 1 1 0 0,-1 0 0 0 0,0 0-1 0 0,0 0 1 0 0,1 0 0 0 0,-1-1-1 0 0,0 1 1 0 0,0 0 0 0 0,1 0-1 0 0,-1 0 1 0 0,0 0 0 0 0,0 0-1 0 0,1 0 1 0 0,-1 0 0 0 0,0 0-1 0 0,1 0 1 0 0,-1 0 0 0 0,0 0-1 0 0,0 0 1 0 0,1 0 0 0 0,-1 0-1 0 0,0 0 1 0 0,1 0 0 0 0,-1 0-1 0 0,0 0 1 0 0,0 0 0 0 0,1 0-1 0 0,-1 1 1 0 0,13 0-725 0 0,-3 3-1100 0 0,-5-1-351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 7738 0 0,'-1'0'110'0'0,"1"0"0"0"0,0-1 0 0 0,0 1 1 0 0,-1 0-1 0 0,1 0 0 0 0,0 0 0 0 0,0-1 1 0 0,-1 1-1 0 0,1 0 0 0 0,0 0 0 0 0,0-1 0 0 0,0 1 1 0 0,-1 0-1 0 0,1-1 0 0 0,0 1 0 0 0,0 0 1 0 0,0-1-1 0 0,0 1 0 0 0,0 0 0 0 0,0-1 1 0 0,0 1-1 0 0,0 0 0 0 0,0-1 0 0 0,0 1 0 0 0,0 0 1 0 0,0-1-1 0 0,0 1 0 0 0,0 0 0 0 0,0 0 1 0 0,0-1-1 0 0,0 1 0 0 0,0 0 0 0 0,0-1 1 0 0,0 1-1 0 0,0 0 0 0 0,1-1 0 0 0,-1 1 1 0 0,0 0-1 0 0,0 0 0 0 0,0-1 0 0 0,1 1 0 0 0,-1 0 1 0 0,0 0-1 0 0,1-1 0 0 0,1 0-22 0 0,-1 0 0 0 0,1 0-1 0 0,0 0 1 0 0,0 0 0 0 0,0 1-1 0 0,1-1 1 0 0,-1 1 0 0 0,2-1-1 0 0,43-2-531 0 0,-25 7 440 0 0,-14 0 70 0 0,-8-4-67 0 0,0 1 0 0 0,0-1 1 0 0,0 0-1 0 0,0 0 0 0 0,0 0 1 0 0,0 1-1 0 0,0-1 0 0 0,0 0 0 0 0,0 0 1 0 0,0 0-1 0 0,0 1 0 0 0,0-1 0 0 0,0 0 1 0 0,0 0-1 0 0,0 0 0 0 0,0 1 0 0 0,0-1 1 0 0,0 0-1 0 0,0 0 0 0 0,0 0 0 0 0,0 1 1 0 0,0-1-1 0 0,0 0 0 0 0,0 0 0 0 0,-1 0 1 0 0,1 0-1 0 0,0 0 0 0 0,0 1 1 0 0,0-1-1 0 0,0 0 0 0 0,0 0 0 0 0,-1 0 1 0 0,1 0-1 0 0,0 0 0 0 0,0 0 0 0 0,0 0 1 0 0,0 1-1 0 0,-1-1 0 0 0,-8 6 69 0 0,0 0-1 0 0,1 0 0 0 0,-1 1 1 0 0,2 1-1 0 0,-1-1 1 0 0,-10 14-1 0 0,18-20-66 0 0,-1-1 0 0 0,1 1 0 0 0,0-1 0 0 0,-1 1 0 0 0,1 0 0 0 0,0-1 0 0 0,0 1 0 0 0,0-1 0 0 0,0 1 0 0 0,-1 0 0 0 0,1-1 0 0 0,0 1 0 0 0,0 0 0 0 0,0-1 0 0 0,0 1-1 0 0,0 0 1 0 0,0-1 0 0 0,1 1 0 0 0,-1 0 0 0 0,0-1 0 0 0,0 1 0 0 0,0 0 0 0 0,1-1 0 0 0,-1 1 0 0 0,0-1 0 0 0,1 1 0 0 0,-1-1 0 0 0,0 1 0 0 0,1 0 0 0 0,-1-1 0 0 0,1 1 0 0 0,-1-1 0 0 0,1 0 0 0 0,-1 1 0 0 0,1-1 0 0 0,-1 1 0 0 0,1-1-1 0 0,-1 0 1 0 0,1 1 0 0 0,0-1 0 0 0,-1 0 0 0 0,1 0 0 0 0,-1 1 0 0 0,1-1 0 0 0,1 0 0 0 0,1 1 15 0 0,0 0-1 0 0,1 0 1 0 0,-1 0 0 0 0,0 0 0 0 0,1-1-1 0 0,-1 0 1 0 0,6 1 0 0 0,-5-2 60 0 0,27-3 12 0 0,-29 4-65 0 0,-1 0-1 0 0,1 0 0 0 0,-1-1 0 0 0,1 1 1 0 0,-1-1-1 0 0,1 1 0 0 0,-1-1 1 0 0,1 0-1 0 0,-1 1 0 0 0,1-1 0 0 0,-1 0 1 0 0,0 0-1 0 0,1 0 0 0 0,1-2 0 0 0,-3 2 3 0 0,0 1 0 0 0,0-1-1 0 0,0 1 1 0 0,0-1-1 0 0,0 0 1 0 0,-1 1-1 0 0,1-1 1 0 0,0 1-1 0 0,0-1 1 0 0,0 1 0 0 0,-1-1-1 0 0,1 1 1 0 0,0-1-1 0 0,0 1 1 0 0,-1-1-1 0 0,1 1 1 0 0,-1-1 0 0 0,1 1-1 0 0,0-1 1 0 0,-1 1-1 0 0,1 0 1 0 0,-1-1-1 0 0,1 1 1 0 0,-1 0 0 0 0,1-1-1 0 0,-1 1 1 0 0,1 0-1 0 0,-1 0 1 0 0,1-1-1 0 0,-1 1 1 0 0,0 0 0 0 0,-19-8 45 0 0,16 6-111 0 0,0 1 0 0 0,0 0 0 0 0,0 0 0 0 0,0 0 1 0 0,0 1-1 0 0,0-1 0 0 0,0 1 0 0 0,0 0 1 0 0,0 0-1 0 0,0 1 0 0 0,0-1 0 0 0,0 1 1 0 0,-6 1-1 0 0,11-1-217 0 0,1 0 196 0 0,-1 0-1 0 0,1-1 0 0 0,0 1 0 0 0,0-1 1 0 0,-1 0-1 0 0,1 1 0 0 0,0-1 0 0 0,0 0 1 0 0,-1 0-1 0 0,4 0 0 0 0,-4 0 27 0 0,9 1-73 0 0,22-2-4483 0 0,-24 0 2248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3937 0 0,'-4'1'5355'0'0,"4"-1"-5261"0"0,-1 9 1247 0 0,1 8-1084 0 0,2-9-78 0 0,-1-1-1 0 0,1 0 1 0 0,5 14 0 0 0,6-4-1317 0 0,-12-16 652 0 0,0 0 0 0 0,1 0 0 0 0,-1 0-1 0 0,0 0 1 0 0,1 0 0 0 0,-1 0 0 0 0,1-1-1 0 0,0 1 1 0 0,-1-1 0 0 0,1 1 0 0 0,1 0-1 0 0,1-1-2111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5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14 178 2801 0 0,'11'35'4637'0'0,"13"16"-4179"0"0,-14-31 264 0 0,85 171 1066 0 0,-90-183-1641 0 0,-4-5-17 0 0,1 0 1 0 0,0 0-1 0 0,-1 0 0 0 0,0 0 0 0 0,0 0 0 0 0,0 0 1 0 0,0 1-1 0 0,1 4 0 0 0,-10-14 836 0 0,-2-4-850 0 0,1-1 0 0 0,1 0 0 0 0,0-1 0 0 0,-10-18 0 0 0,-21-53 312 0 0,-21-93 71 0 0,57 167-503 0 0,1 0 0 0 0,0-1 1 0 0,0 1-1 0 0,1 0 0 0 0,0-1 0 0 0,1 1 1 0 0,0-1-1 0 0,1 1 0 0 0,-1-1 1 0 0,2 1-1 0 0,-1 0 0 0 0,1-1 0 0 0,5-11 1 0 0,-6 19-1 0 0,0 0 0 0 0,0 0 1 0 0,0 0-1 0 0,0 0 0 0 0,0 0 1 0 0,0 0-1 0 0,1 1 0 0 0,-1-1 1 0 0,1 0-1 0 0,-1 1 0 0 0,1 0 1 0 0,0-1-1 0 0,-1 1 0 0 0,1 0 1 0 0,0 0-1 0 0,3-2 0 0 0,-2 2 8 0 0,0 0 0 0 0,0 0 0 0 0,0 1 0 0 0,1-1 0 0 0,-1 1 0 0 0,0-1 0 0 0,1 1 0 0 0,-1 0 0 0 0,6 1 0 0 0,1 1 20 0 0,0 0 1 0 0,0 1 0 0 0,-1 0-1 0 0,0 0 1 0 0,1 1-1 0 0,9 5 1 0 0,-3 0 102 0 0,-1 0 1 0 0,0 1-1 0 0,23 20 0 0 0,-31-23-15 0 0,-1-1 0 0 0,1 1 0 0 0,-1 1-1 0 0,0-1 1 0 0,-1 1 0 0 0,0 0 0 0 0,0 0-1 0 0,6 16 1 0 0,-10-23-59 0 0,0 1-1 0 0,-1 0 1 0 0,1-1-1 0 0,-1 1 1 0 0,0 0 0 0 0,0 0-1 0 0,1-1 1 0 0,-1 1-1 0 0,0 0 1 0 0,0-1 0 0 0,-1 1-1 0 0,1 0 1 0 0,0 0-1 0 0,-1-1 1 0 0,1 1 0 0 0,-1 0-1 0 0,1-1 1 0 0,-1 1-1 0 0,0-1 1 0 0,1 1-1 0 0,-3 2 1 0 0,0-1-19 0 0,0 1 0 0 0,0-1 1 0 0,0-1-1 0 0,0 1 0 0 0,-1 0 0 0 0,1-1 0 0 0,-1 1 0 0 0,-4 1 0 0 0,-1 0-62 0 0,0 0 0 0 0,-1 0-1 0 0,1-1 1 0 0,-1 0-1 0 0,0 0 1 0 0,-15 1-1 0 0,18-3-138 0 0,1 0-1 0 0,0-1 0 0 0,0 0 1 0 0,-1 0-1 0 0,1-1 0 0 0,0 0 1 0 0,0 0-1 0 0,0 0 0 0 0,0-1 1 0 0,0 0-1 0 0,-10-4 0 0 0,13 4-187 0 0,-1 0 0 0 0,1 0-1 0 0,0 0 1 0 0,0-1 0 0 0,0 1-1 0 0,0-1 1 0 0,1 0 0 0 0,-1 0 0 0 0,1 0-1 0 0,0 0 1 0 0,-1 0 0 0 0,1 0-1 0 0,1-1 1 0 0,-1 1 0 0 0,0-1 0 0 0,1 1-1 0 0,0-1 1 0 0,0 0 0 0 0,0 0-1 0 0,0 1 1 0 0,0-8 0 0 0,1-4-1019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2128 0 0,'-2'-3'2577'0'0,"-1"-1"-473"0"0,6 5-4344 0 0,-1 1 1136 0 0,1 0-225 0 0,1 2 1329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1272 0 0,'1'3'754'0'0,"0"0"-1"0"0,1 0 0 0 0,-1 0 0 0 0,1 0 1 0 0,-1 0-1 0 0,1 0 0 0 0,0-1 0 0 0,4 6 1 0 0,-3-5-400 0 0,0 0 1 0 0,1 0 0 0 0,-1-1-1 0 0,1 1 1 0 0,0-1 0 0 0,5 3-1 0 0,-5-3-175 0 0,1 0 0 0 0,-1 0 1 0 0,1-1-1 0 0,0 1 0 0 0,-1-1 0 0 0,1 0 0 0 0,0-1 0 0 0,0 1 0 0 0,0-1 0 0 0,0 0 1 0 0,0 0-1 0 0,9-2 0 0 0,-13 2-61 0 0,0 0 0 0 0,0 0 0 0 0,0 0 0 0 0,0-1 0 0 0,0 1 1 0 0,0 0-1 0 0,0-1 0 0 0,0 1 0 0 0,0 0 0 0 0,0-1 0 0 0,0 1 0 0 0,0-1 1 0 0,-1 0-1 0 0,1 1 0 0 0,0-1 0 0 0,0 0 0 0 0,0 1 0 0 0,-1-1 0 0 0,1 0 1 0 0,0 0-1 0 0,-1 0 0 0 0,1 0 0 0 0,-1 1 0 0 0,1-1 0 0 0,0-2 0 0 0,-1 2 52 0 0,0-1-1 0 0,0 1 0 0 0,0-1 0 0 0,-1 1 0 0 0,1-1 1 0 0,0 1-1 0 0,-1-1 0 0 0,1 1 0 0 0,-1-1 0 0 0,1 1 0 0 0,-1 0 1 0 0,1-1-1 0 0,-1 1 0 0 0,0 0 0 0 0,-1-2 0 0 0,-3-3 101 0 0,1 0 1 0 0,-1 1-1 0 0,0 0 0 0 0,0 0 0 0 0,-1 1 0 0 0,-8-6 0 0 0,11 8-356 0 0,0 1-1 0 0,-1-1 0 0 0,1 1 0 0 0,0 0 0 0 0,-1 0 0 0 0,1 1 0 0 0,-1-1 1 0 0,1 1-1 0 0,-1-1 0 0 0,0 1 0 0 0,-6 1 0 0 0,8-1-148 0 0,1 0 0 0 0,-1 0-1 0 0,1 1 1 0 0,-1-1 0 0 0,1 0-1 0 0,-1 1 1 0 0,1-1 0 0 0,-1 1 0 0 0,1-1-1 0 0,-1 1 1 0 0,1 0 0 0 0,-1 0-1 0 0,1 0 1 0 0,0 0 0 0 0,0 0 0 0 0,-1 0-1 0 0,1 0 1 0 0,0 0 0 0 0,0 0-1 0 0,0 0 1 0 0,0 1 0 0 0,0-1-1 0 0,0 0 1 0 0,1 1 0 0 0,-1-1 0 0 0,0 1-1 0 0,1-1 1 0 0,-1 3 0 0 0,-1 2-2174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10 784 0 0,'-2'-1'514'0'0,"0"0"0"0"0,1 0-1 0 0,-1 0 1 0 0,0 0 0 0 0,0 0-1 0 0,0 0 1 0 0,0 1 0 0 0,0-1 0 0 0,0 1-1 0 0,0-1 1 0 0,0 1 0 0 0,-3-1-1 0 0,3 1-492 0 0,0 0-1 0 0,1 0 0 0 0,-1 0 0 0 0,0 0 1 0 0,1 1-1 0 0,-1-1 0 0 0,1 0 1 0 0,-1 1-1 0 0,0-1 0 0 0,1 1 0 0 0,-1-1 1 0 0,1 1-1 0 0,-1 0 0 0 0,1 0 1 0 0,-1 0-1 0 0,1 0 0 0 0,0 0 0 0 0,-1 0 1 0 0,1 0-1 0 0,0 0 0 0 0,0 0 1 0 0,0 1-1 0 0,0-1 0 0 0,0 0 0 0 0,-1 3 1 0 0,2-3-28 0 0,0 0 0 0 0,0-1 1 0 0,0 1-1 0 0,0 0 0 0 0,0 0 1 0 0,0 0-1 0 0,0-1 1 0 0,0 1-1 0 0,0 0 0 0 0,1 0 1 0 0,-1 0-1 0 0,0-1 0 0 0,1 1 1 0 0,-1 0-1 0 0,0-1 0 0 0,1 1 1 0 0,-1 0-1 0 0,1-1 0 0 0,-1 1 1 0 0,1 0-1 0 0,-1-1 0 0 0,1 1 1 0 0,0-1-1 0 0,-1 1 1 0 0,1-1-1 0 0,0 1 0 0 0,-1-1 1 0 0,1 0-1 0 0,0 1 0 0 0,-1-1 1 0 0,3 1-1 0 0,23 9 132 0 0,-17-7-110 0 0,-3-2-6 0 0,0 0 1 0 0,-1 1-1 0 0,1 0 0 0 0,0 0 0 0 0,0 0 1 0 0,-1 1-1 0 0,0 0 0 0 0,8 5 0 0 0,-13-7 42 0 0,1-1 1 0 0,-1 0-1 0 0,1 0 0 0 0,-1 1 0 0 0,0-1 0 0 0,0 0 0 0 0,1 1 0 0 0,-1-1 0 0 0,0 0 0 0 0,1 1 0 0 0,-1-1 0 0 0,0 0 1 0 0,0 1-1 0 0,0-1 0 0 0,0 1 0 0 0,1-1 0 0 0,-1 0 0 0 0,0 1 0 0 0,0-1 0 0 0,0 1 0 0 0,0-1 0 0 0,0 1 1 0 0,0-1-1 0 0,0 0 0 0 0,0 1 0 0 0,0-1 0 0 0,0 1 0 0 0,0-1 0 0 0,0 1 0 0 0,0-1 0 0 0,-1 0 0 0 0,1 1 0 0 0,-1 0 28 0 0,0 0 0 0 0,1 0 0 0 0,-1-1 0 0 0,0 1 0 0 0,0 0 0 0 0,0-1 0 0 0,0 1 1 0 0,0-1-1 0 0,0 0 0 0 0,0 1 0 0 0,0-1 0 0 0,-2 1 0 0 0,-2 0 21 0 0,0 0 1 0 0,-1-1 0 0 0,1 1-1 0 0,-8-1 1 0 0,-6-6-640 0 0,10-2-4028 0 0,8 6 3393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4097 0 0,'0'0'761'0'0,"14"14"3682"0"0,-9-2-4172 0 0,-4-10-266 0 0,-1-1 0 0 0,1 1 0 0 0,-1-1 0 0 0,1 1-1 0 0,0-1 1 0 0,-1 1 0 0 0,1-1 0 0 0,0 0 0 0 0,0 0-1 0 0,0 1 1 0 0,2 1 0 0 0,-1 0 18 0 0,4 1-3525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4609 0 0,'-13'-17'4103'0'0,"13"11"-4830"0"0,10 10-1944 0 0,-7-1 1000 0 0,1-1-36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1440 0 0,'0'1'171'0'0,"0"0"-1"0"0,0-1 0 0 0,0 1 1 0 0,0 0-1 0 0,1-1 1 0 0,-1 1-1 0 0,0 0 0 0 0,0-1 1 0 0,1 1-1 0 0,-1 0 0 0 0,0-1 1 0 0,1 1-1 0 0,-1-1 0 0 0,0 1 1 0 0,1-1-1 0 0,-1 1 1 0 0,1 0-1 0 0,-1-1 0 0 0,1 0 1 0 0,-1 1-1 0 0,1-1 0 0 0,0 1 1 0 0,-1-1-1 0 0,2 1 0 0 0,0 0 25 0 0,1 0-1 0 0,-1 0 0 0 0,0-1 1 0 0,1 1-1 0 0,-1-1 1 0 0,1 1-1 0 0,2-1 0 0 0,3 0 209 0 0,0 0-1 0 0,0 0 1 0 0,14-3 0 0 0,-22 3-326 0 0,1 0 0 0 0,-1 0 0 0 0,1 0 0 0 0,0 0 1 0 0,-1-1-1 0 0,1 1 0 0 0,-1 0 0 0 0,1 0 0 0 0,0 0 1 0 0,-1-1-1 0 0,1 1 0 0 0,-1 0 0 0 0,1-1 0 0 0,-1 1 1 0 0,1 0-1 0 0,-1-1 0 0 0,1 1 0 0 0,-1-1 0 0 0,0 1 1 0 0,1-1-1 0 0,-1 1 0 0 0,0-1 0 0 0,1 1 0 0 0,-1-1 1 0 0,0 1-1 0 0,1-1 0 0 0,-1 1 0 0 0,0-2 0 0 0,0 1 13 0 0,0 0-1 0 0,0 0 0 0 0,0 0 1 0 0,-1-1-1 0 0,1 1 1 0 0,0 0-1 0 0,-1 0 0 0 0,1 0 1 0 0,-1 0-1 0 0,1 0 0 0 0,-1 0 1 0 0,1 0-1 0 0,-1 0 0 0 0,0-1 1 0 0,-3-1 98 0 0,1-1 0 0 0,0 0-1 0 0,-1 1 1 0 0,0 0 0 0 0,-8-6 0 0 0,10 8-218 0 0,0 0 1 0 0,0 1-1 0 0,-1-1 0 0 0,1 1 1 0 0,-1-1-1 0 0,1 1 1 0 0,0 0-1 0 0,-1 0 0 0 0,1 0 1 0 0,-1 0-1 0 0,1 0 1 0 0,0 0-1 0 0,-1 1 0 0 0,1-1 1 0 0,-1 1-1 0 0,1 0 1 0 0,0 0-1 0 0,-4 1 0 0 0,5-1-8 0 0,-1 0 0 0 0,1-1-1 0 0,0 1 1 0 0,-1 0 0 0 0,1 0 0 0 0,0 0-1 0 0,0 0 1 0 0,-1 0 0 0 0,1 0-1 0 0,0 0 1 0 0,0 0 0 0 0,0 0-1 0 0,0 1 1 0 0,1-1 0 0 0,-1 0 0 0 0,0 0-1 0 0,0 1 1 0 0,1-1 0 0 0,-1 1-1 0 0,1-1 1 0 0,-1 1 0 0 0,1-1 0 0 0,0 1-1 0 0,-1-1 1 0 0,1 1 0 0 0,0-1-1 0 0,0 1 1 0 0,0-1 0 0 0,0 1-1 0 0,1 1 1 0 0,-1-1 8 0 0,1-1-1 0 0,0 1 1 0 0,0-1-1 0 0,0 1 1 0 0,0-1-1 0 0,0 0 1 0 0,0 1 0 0 0,0-1-1 0 0,0 0 1 0 0,0 0-1 0 0,0 0 1 0 0,1 0-1 0 0,-1 0 1 0 0,0 0-1 0 0,1 0 1 0 0,-1 0-1 0 0,1-1 1 0 0,-1 1-1 0 0,1 0 1 0 0,-1-1 0 0 0,1 1-1 0 0,0-1 1 0 0,-1 0-1 0 0,1 1 1 0 0,0-1-1 0 0,-1 0 1 0 0,1 0-1 0 0,1 0 1 0 0,1 0-62 0 0,-1 0 0 0 0,0 0 0 0 0,1-1 0 0 0,-1 1-1 0 0,0 0 1 0 0,1-1 0 0 0,-1 0 0 0 0,0 0 0 0 0,0 0 0 0 0,0 0 0 0 0,0-1 0 0 0,0 1 0 0 0,4-3 0 0 0,-6 3 83 0 0,1-1 0 0 0,0 1 0 0 0,-1 0 1 0 0,1 0-1 0 0,0 0 0 0 0,0 0 0 0 0,0 0 0 0 0,3-1 1 0 0,-5 2 13 0 0,1 0 0 0 0,-1 0 0 0 0,1 0 0 0 0,-1 0 0 0 0,1 0 0 0 0,-1 0 0 0 0,1 0 0 0 0,-1 0 1 0 0,1 0-1 0 0,-1 0 0 0 0,1 0 0 0 0,-1 0 0 0 0,1 0 0 0 0,-1 1 0 0 0,1-1 0 0 0,-1 0 0 0 0,1 0 1 0 0,-1 0-1 0 0,0 1 0 0 0,1-1 0 0 0,-1 0 0 0 0,1 1 0 0 0,-1-1 0 0 0,0 0 0 0 0,1 1 0 0 0,-1-1 0 0 0,0 1 1 0 0,1-1-1 0 0,-1 0 0 0 0,0 1 0 0 0,0-1 0 0 0,1 1 0 0 0,-1-1 0 0 0,0 1 0 0 0,0-1 0 0 0,0 1 1 0 0,0-1-1 0 0,0 1 0 0 0,12 25-4 0 0,-10-24 40 0 0,-1 0-1 0 0,1 0 1 0 0,-1 1-1 0 0,0-1 0 0 0,0 0 1 0 0,0 1-1 0 0,0-1 1 0 0,0 1-1 0 0,-1-1 1 0 0,1 0-1 0 0,-1 1 1 0 0,0 0-1 0 0,1-1 1 0 0,-1 1-1 0 0,0-1 1 0 0,0 1-1 0 0,-1-1 1 0 0,1 1-1 0 0,-1 3 1 0 0,0-5 47 0 0,0 0 1 0 0,0 0 0 0 0,1 0-1 0 0,-1 1 1 0 0,0-2 0 0 0,0 1-1 0 0,0 0 1 0 0,0 0-1 0 0,0 0 1 0 0,0 0 0 0 0,0-1-1 0 0,-1 1 1 0 0,1 0 0 0 0,0-1-1 0 0,0 1 1 0 0,0-1 0 0 0,-1 1-1 0 0,1-1 1 0 0,0 0 0 0 0,-1 1-1 0 0,1-1 1 0 0,0 0 0 0 0,-1 0-1 0 0,1 0 1 0 0,0 0 0 0 0,-1 0-1 0 0,-1-1 1 0 0,0 1-60 0 0,0 0 1 0 0,0-1-1 0 0,0 1 1 0 0,1-1-1 0 0,-1 0 1 0 0,0 0-1 0 0,0 0 1 0 0,0 0-1 0 0,1 0 1 0 0,-1-1 0 0 0,1 1-1 0 0,-3-3 1 0 0,4 4-56 0 0,1-1 1 0 0,-1 1 0 0 0,1 0 0 0 0,0-1 0 0 0,-1 1 0 0 0,1-1 0 0 0,-1 1 0 0 0,1-1 0 0 0,0 1 0 0 0,-1-1 0 0 0,1 1 0 0 0,0-1-1 0 0,0 0 1 0 0,0 1 0 0 0,-1-1 0 0 0,1 1 0 0 0,0-1 0 0 0,0 1 0 0 0,0-1 0 0 0,0 0 0 0 0,0 1 0 0 0,0-1 0 0 0,0 0 0 0 0,0 1-1 0 0,0-1 1 0 0,0 1 0 0 0,0-1 0 0 0,1 1 0 0 0,-1-1 0 0 0,0 0 0 0 0,0 1 0 0 0,1-1 0 0 0,-1 1 0 0 0,0-1 0 0 0,1 1 0 0 0,-1-1-1 0 0,20-16-1995 0 0,-12 11 438 0 0,-2 2-393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3257 0 0,'-12'2'6144'0'0,"12"-2"-6113"0"0,0 1-1 0 0,0-1 1 0 0,0 0-1 0 0,0 1 0 0 0,0-1 1 0 0,0 1-1 0 0,0-1 1 0 0,1 0-1 0 0,-1 1 1 0 0,0-1-1 0 0,0 0 1 0 0,0 1-1 0 0,0-1 1 0 0,0 1-1 0 0,1-1 1 0 0,-1 0-1 0 0,0 1 1 0 0,0-1-1 0 0,0 0 1 0 0,1 0-1 0 0,-1 1 1 0 0,0-1-1 0 0,1 0 0 0 0,-1 0 1 0 0,0 1-1 0 0,0-1 1 0 0,1 0-1 0 0,0 1 1 0 0,1 2 127 0 0,1 0 0 0 0,-1 1 0 0 0,0 0 1 0 0,0-1-1 0 0,-1 1 0 0 0,1 0 0 0 0,-1 0 0 0 0,2 7 0 0 0,7 15 147 0 0,-10-29 992 0 0,3-32-272 0 0,-3 34-1042 0 0,0 0 1 0 0,0 0 0 0 0,0 0-1 0 0,0 0 1 0 0,0 0 0 0 0,1 0-1 0 0,-1-1 1 0 0,0 1 0 0 0,1 0-1 0 0,-1 0 1 0 0,1 0 0 0 0,-1 0-1 0 0,1 0 1 0 0,0 0 0 0 0,-1 0 0 0 0,1 1-1 0 0,0-1 1 0 0,0 0 0 0 0,-1 0-1 0 0,1 0 1 0 0,0 1 0 0 0,0-1-1 0 0,0 0 1 0 0,0 1 0 0 0,0-1-1 0 0,0 1 1 0 0,2-1 0 0 0,0 1 27 0 0,0 0 1 0 0,0 1 0 0 0,0-1-1 0 0,0 1 1 0 0,0-1-1 0 0,0 1 1 0 0,0 0 0 0 0,0 0-1 0 0,-1 1 1 0 0,1-1 0 0 0,0 1-1 0 0,-1-1 1 0 0,1 1-1 0 0,-1 0 1 0 0,3 2 0 0 0,14 17-971 0 0,-7 1-4048 0 0,-10-19 3054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3025 0 0,'0'1'342'0'0,"1"0"0"0"0,0 1 0 0 0,0-1 0 0 0,0 0 1 0 0,0 0-1 0 0,0 0 0 0 0,0 0 0 0 0,0 0 0 0 0,0 0 1 0 0,0 0-1 0 0,1 0 0 0 0,0 1 0 0 0,2-1-96 0 0,-1 0-1 0 0,1 1 1 0 0,-1-1-1 0 0,1 0 0 0 0,-1 0 1 0 0,1-1-1 0 0,0 1 1 0 0,3-1-1 0 0,0 0-45 0 0,0 0-1 0 0,-1 0 1 0 0,1-1-1 0 0,0 0 0 0 0,-1 0 1 0 0,12-4-1 0 0,-17 5-126 0 0,-1 0 0 0 0,1-1 0 0 0,-1 1 0 0 0,1 0 0 0 0,-1 0 0 0 0,0 0 0 0 0,1-1 0 0 0,-1 1 0 0 0,1 0 0 0 0,-1 0 0 0 0,0-1 0 0 0,1 1 0 0 0,-1 0 0 0 0,0-1 0 0 0,1 1 0 0 0,-1 0 0 0 0,0-1 0 0 0,0 1 0 0 0,1 0 0 0 0,-1-1 0 0 0,0 1 0 0 0,0-1 0 0 0,0 1 0 0 0,0-1 0 0 0,1 1 0 0 0,-1 0 0 0 0,0-1 0 0 0,0 1 0 0 0,0-1 0 0 0,0 1 0 0 0,0-1 0 0 0,0 1 0 0 0,0-1 0 0 0,-1-1 77 0 0,1 1 0 0 0,-1 0 0 0 0,0-1 0 0 0,1 1 0 0 0,-1 0 0 0 0,0-1 1 0 0,0 1-1 0 0,0 0 0 0 0,0 0 0 0 0,-1-2 0 0 0,-4-2 149 0 0,1 1 0 0 0,0 0 0 0 0,-11-6 1 0 0,11 7-336 0 0,0 0 0 0 0,-1 1 0 0 0,1 0 0 0 0,-8-2 0 0 0,12 4-76 0 0,0 0 0 0 0,-1-1 0 0 0,1 1 1 0 0,-1 0-1 0 0,1 0 0 0 0,0 0 0 0 0,-1 0 0 0 0,1 0 0 0 0,-1 0 0 0 0,1 0 0 0 0,-1 0 1 0 0,1 1-1 0 0,0-1 0 0 0,-1 0 0 0 0,1 1 0 0 0,-1-1 0 0 0,1 1 0 0 0,0 0 0 0 0,0-1 1 0 0,-1 1-1 0 0,1 0 0 0 0,-2 2 0 0 0,3-3 3 0 0,0 0 1 0 0,0 1-1 0 0,0-1 0 0 0,0 1 1 0 0,0-1-1 0 0,-1 0 0 0 0,1 1 0 0 0,0-1 1 0 0,0 1-1 0 0,0-1 0 0 0,0 0 1 0 0,0 1-1 0 0,1-1 0 0 0,-1 1 1 0 0,0-1-1 0 0,0 0 0 0 0,0 1 1 0 0,0-1-1 0 0,0 1 0 0 0,0-1 1 0 0,1 0-1 0 0,-1 1 0 0 0,0-1 1 0 0,0 0-1 0 0,1 1 0 0 0,-1-1 1 0 0,1 1-1 0 0,8 9-4923 0 0,-5-7 3589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 1856 0 0,'0'1'340'0'0,"0"1"0"0"0,1-1 0 0 0,-1 1 1 0 0,0-1-1 0 0,1 0 0 0 0,0 1 0 0 0,-1-1 0 0 0,1 1 0 0 0,0-1 0 0 0,-1 0 0 0 0,1 0 0 0 0,0 1 0 0 0,0-1 0 0 0,0 0 0 0 0,0 0 0 0 0,0 0 0 0 0,2 1 0 0 0,-1 0-10 0 0,-1-1 1 0 0,0 0-1 0 0,0 1 1 0 0,1-1 0 0 0,-1 1-1 0 0,0-1 1 0 0,0 1-1 0 0,2 3 2944 0 0,-5-5-3124 0 0,1-1 1 0 0,0 1-1 0 0,0-1 1 0 0,0 1-1 0 0,-1-1 1 0 0,1 0-1 0 0,0 1 1 0 0,0-1-1 0 0,0 0 0 0 0,0 0 1 0 0,1 0-1 0 0,-1 0 1 0 0,0 0-1 0 0,0 0 1 0 0,0 0-1 0 0,1 0 0 0 0,-2-2 1 0 0,-8-19 434 0 0,10 20-625 0 0,-1 1 0 0 0,1 0 1 0 0,0 0-1 0 0,0-1 0 0 0,0 1 1 0 0,0 0-1 0 0,0 0 0 0 0,0-1 1 0 0,1 1-1 0 0,-1 0 0 0 0,0 0 1 0 0,0 0-1 0 0,1-1 0 0 0,-1 1 1 0 0,1 0-1 0 0,-1 0 0 0 0,1 0 0 0 0,0 0 1 0 0,-1 0-1 0 0,1 0 0 0 0,0 0 1 0 0,0 0-1 0 0,0 0 0 0 0,0 0 1 0 0,0 1-1 0 0,0-1 0 0 0,0 0 1 0 0,0 0-1 0 0,0 1 0 0 0,0-1 1 0 0,2 0-1 0 0,17-2-2679 0 0,2 7-3792 0 0,-18-2 4664 0 0,0-1-129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47 560 0 0,'4'1'878'0'0,"0"-1"1"0"0,1 0-1 0 0,-1 0 0 0 0,0 0 0 0 0,1 0 0 0 0,-1-1 0 0 0,7-1 1 0 0,-9 1-600 0 0,1 1 1 0 0,0-1-1 0 0,-1 0 0 0 0,1 0 1 0 0,-1 0-1 0 0,1 0 1 0 0,-1 0-1 0 0,1-1 1 0 0,-1 1-1 0 0,0-1 1 0 0,0 1-1 0 0,4-4 0 0 0,-6 4-214 0 0,0 1 0 0 0,1-1 0 0 0,-1 0 0 0 0,0 1 0 0 0,0-1 0 0 0,1 1 0 0 0,-1-1 0 0 0,0 0 0 0 0,0 1 0 0 0,0-1 0 0 0,0 0 0 0 0,0 1 0 0 0,0-1 0 0 0,0 0 0 0 0,0 1 0 0 0,0-1 0 0 0,-1 1 0 0 0,1-1 0 0 0,0 0 0 0 0,0 1 0 0 0,0-1 0 0 0,-1 1 0 0 0,1-1 0 0 0,0 0 0 0 0,-1 1 0 0 0,1-1 0 0 0,0 1 0 0 0,-1-1 0 0 0,1 1 0 0 0,-1-1 0 0 0,1 1 0 0 0,-1 0 0 0 0,1-1 0 0 0,-1 1 0 0 0,1 0 0 0 0,-1-1 0 0 0,1 1 0 0 0,-1 0 0 0 0,0-1 0 0 0,1 1 0 0 0,-1 0 0 0 0,1 0 0 0 0,-1 0 0 0 0,-1 0 0 0 0,0-1-43 0 0,0 0 1 0 0,0 0-1 0 0,-1 1 1 0 0,1-1 0 0 0,0 1-1 0 0,0-1 1 0 0,-1 1-1 0 0,1 0 1 0 0,0 0 0 0 0,-1 0-1 0 0,-2 1 1 0 0,2 0-70 0 0,1 0-1 0 0,-1 0 1 0 0,1 0 0 0 0,-1 1 0 0 0,1-1-1 0 0,0 0 1 0 0,-1 1 0 0 0,1 0 0 0 0,0 0 0 0 0,0-1-1 0 0,0 1 1 0 0,1 0 0 0 0,-1 1 0 0 0,0-1 0 0 0,1 0-1 0 0,-1 0 1 0 0,1 1 0 0 0,-2 3 0 0 0,3-4 24 0 0,-1 0 1 0 0,1 0-1 0 0,0-1 1 0 0,0 1 0 0 0,0 0-1 0 0,0 0 1 0 0,0-1-1 0 0,0 1 1 0 0,1 0-1 0 0,-1 0 1 0 0,0-1 0 0 0,1 1-1 0 0,-1 0 1 0 0,1-1-1 0 0,0 1 1 0 0,0-1 0 0 0,-1 1-1 0 0,1-1 1 0 0,0 1-1 0 0,0-1 1 0 0,1 1-1 0 0,-1-1 1 0 0,0 0 0 0 0,0 0-1 0 0,1 1 1 0 0,-1-1-1 0 0,0 0 1 0 0,1 0-1 0 0,2 1 1 0 0,1 1-88 0 0,0 0-1 0 0,0-1 1 0 0,0 0 0 0 0,10 3-1 0 0,10-1-5093 0 0,-18-4 1413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3641 0 0,'6'-2'678'0'0,"1"0"0"0"0,-1 0 0 0 0,1 0 0 0 0,-1 1 0 0 0,1 0 1 0 0,-1 0-1 0 0,11 1 0 0 0,-15 0-569 0 0,1 0 0 0 0,-1 1 0 0 0,0-1 0 0 0,1 1 0 0 0,-1 0 0 0 0,1-1 0 0 0,-1 1 1 0 0,0 0-1 0 0,0 0 0 0 0,1 1 0 0 0,-1-1 0 0 0,0 0 0 0 0,0 1 0 0 0,0-1 0 0 0,0 1 0 0 0,-1 0 0 0 0,1 0 0 0 0,0-1 0 0 0,-1 1 0 0 0,1 0 1 0 0,-1 0-1 0 0,0 1 0 0 0,2 1 0 0 0,2 9 140 0 0,0 0 1 0 0,-1 0-1 0 0,4 23 1 0 0,-3-12-191 0 0,0 11-88 0 0,-4-24 111 0 0,0 1 0 0 0,1-1 0 0 0,4 12 0 0 0,-5-21-221 0 0,0 1-1 0 0,0-1 0 0 0,0 1 0 0 0,0-1 0 0 0,0 0 0 0 0,1 0 0 0 0,-1 1 0 0 0,1-1 0 0 0,-1 0 0 0 0,1 0 0 0 0,0-1 1 0 0,0 1-1 0 0,0 0 0 0 0,0 0 0 0 0,0-1 0 0 0,0 0 0 0 0,0 1 0 0 0,4 1 0 0 0,9 0-3023 0 0,-5-1 2865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 2240 0 0,'0'3'498'0'0,"0"0"-1"0"0,0 0 0 0 0,1 1 1 0 0,-1-1-1 0 0,1 0 0 0 0,0 0 0 0 0,0 0 1 0 0,0 0-1 0 0,0 0 0 0 0,0-1 0 0 0,1 1 1 0 0,2 4-1 0 0,3 6 363 0 0,-16-27 1969 0 0,6 9-2682 0 0,-1 0 0 0 0,1 0 0 0 0,0-1 1 0 0,1 1-1 0 0,-1-1 0 0 0,1 1 0 0 0,0-1 1 0 0,-1-8-1 0 0,3 13-173 0 0,0 0-1 0 0,0 0 1 0 0,1 0-1 0 0,-1-1 1 0 0,1 1 0 0 0,-1 0-1 0 0,1 0 1 0 0,-1 0-1 0 0,1 0 1 0 0,0 0 0 0 0,0 0-1 0 0,0 0 1 0 0,-1 0-1 0 0,1 0 1 0 0,0 0 0 0 0,0 0-1 0 0,0 1 1 0 0,0-1-1 0 0,0 0 1 0 0,0 0 0 0 0,1 1-1 0 0,-1-1 1 0 0,0 1 0 0 0,0-1-1 0 0,0 1 1 0 0,0 0-1 0 0,1 0 1 0 0,1-1 0 0 0,3 0-12 0 0,0-1 0 0 0,0 1 1 0 0,1 1-1 0 0,8-1 0 0 0,-11 1 24 0 0,-1 1 0 0 0,0 0 0 0 0,1-1 0 0 0,-1 1 0 0 0,0 0 0 0 0,0 1-1 0 0,0-1 1 0 0,0 1 0 0 0,0-1 0 0 0,4 3 0 0 0,-6-3 16 0 0,0 0 1 0 0,0-1-1 0 0,0 1 1 0 0,-1 0-1 0 0,1-1 1 0 0,0 1-1 0 0,0 0 1 0 0,0 0-1 0 0,0 0 0 0 0,-1 0 1 0 0,1 0-1 0 0,0 0 1 0 0,-1 0-1 0 0,1 0 1 0 0,-1 0-1 0 0,1 0 1 0 0,-1 0-1 0 0,0 0 0 0 0,1 0 1 0 0,-1 0-1 0 0,0 1 1 0 0,0-1-1 0 0,0 0 1 0 0,0 0-1 0 0,0 0 1 0 0,0 1-1 0 0,0-1 0 0 0,0 0 1 0 0,0 0-1 0 0,-1 0 1 0 0,1 0-1 0 0,-1 2 1 0 0,0-2 39 0 0,0 1 1 0 0,0-1 0 0 0,-1 0 0 0 0,1 0-1 0 0,0 0 1 0 0,0 0 0 0 0,-1 0-1 0 0,1 0 1 0 0,-1 0 0 0 0,1 0-1 0 0,-1 0 1 0 0,0-1 0 0 0,1 1 0 0 0,-1-1-1 0 0,1 1 1 0 0,-1-1 0 0 0,-2 1-1 0 0,-30 2-147 0 0,33-3-38 0 0,0 0 1 0 0,0 0-1 0 0,-1 0 1 0 0,1-1 0 0 0,0 1-1 0 0,0 0 1 0 0,0 0-1 0 0,0-1 1 0 0,0 1-1 0 0,0-1 1 0 0,0 1 0 0 0,-1-1-1 0 0,0 0 1 0 0,2 0-42 0 0,-1 1-1 0 0,1 0 1 0 0,0-1 0 0 0,0 1 0 0 0,0 0 0 0 0,0-1 0 0 0,0 1-1 0 0,-1-1 1 0 0,1 1 0 0 0,0 0 0 0 0,0-1 0 0 0,0 1-1 0 0,0 0 1 0 0,0-1 0 0 0,0 1 0 0 0,0-1 0 0 0,0 1 0 0 0,0 0-1 0 0,1-1 1 0 0,-1 1 0 0 0,0 0 0 0 0,0-1 0 0 0,0 1-1 0 0,0 0 1 0 0,0-1 0 0 0,1 1 0 0 0,-1 0 0 0 0,0-1-1 0 0,0 1 1 0 0,1 0 0 0 0,-1-1 0 0 0,0 1 0 0 0,0 0 0 0 0,1 0-1 0 0,-1-1 1 0 0,0 1 0 0 0,1 0 0 0 0,-1 0 0 0 0,0 0-1 0 0,1 0 1 0 0,-1-1 0 0 0,0 1 0 0 0,1 0 0 0 0,-1 0-1 0 0,1 0 1 0 0,4-3-174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1288 0 0,'15'3'7446'0'0,"-3"6"-4471"0"0,6 17-2159 0 0,-15-18-834 0 0,3 3-1086 0 0,1-5-5050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1688 0 0,'0'0'376'0'0,"-1"-1"0"0"0,0 0 0 0 0,1 1-1 0 0,-1-1 1 0 0,1 0 0 0 0,-1 0 0 0 0,1 0-1 0 0,-1 1 1 0 0,1-1 0 0 0,-1 0 0 0 0,1 0-1 0 0,0 0 1 0 0,-1 0 0 0 0,1 0 0 0 0,0 0-1 0 0,0 0 1 0 0,0-1 0 0 0,4 0-297 0 0,7 9-2217 0 0,-4 0-1102 0 0,-2-3 2896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2601 0 0,'2'1'524'0'0,"1"1"1"0"0,-1-1 0 0 0,0 0 0 0 0,1 0 0 0 0,-1 0 0 0 0,1-1 0 0 0,2 2 0 0 0,-1-2-345 0 0,-1 1 1 0 0,0-1 0 0 0,0 0 0 0 0,1 0 0 0 0,-1 0-1 0 0,0 0 1 0 0,1-1 0 0 0,-1 1 0 0 0,0-1-1 0 0,0 0 1 0 0,0 0 0 0 0,0 0 0 0 0,1 0-1 0 0,-2 0 1 0 0,1-1 0 0 0,3-1 0 0 0,-5 3-137 0 0,-1-1 1 0 0,0 1-1 0 0,1 0 1 0 0,-1-1-1 0 0,0 1 1 0 0,1 0-1 0 0,-1-1 1 0 0,0 1-1 0 0,0 0 1 0 0,1-1-1 0 0,-1 1 1 0 0,0 0-1 0 0,0-1 1 0 0,0 1-1 0 0,1-1 1 0 0,-1 1-1 0 0,0 0 1 0 0,0-1-1 0 0,0 1 1 0 0,0-1-1 0 0,0 1 1 0 0,0-1-1 0 0,0 1 1 0 0,0 0 0 0 0,0-1-1 0 0,0 1 1 0 0,0-1-1 0 0,0 1 1 0 0,0 0-1 0 0,-1-2 1 0 0,-10-10 565 0 0,7 9-495 0 0,0 1-1 0 0,0-1 0 0 0,0 1 1 0 0,-1 0-1 0 0,-4-1 0 0 0,8 2-123 0 0,-1 1 0 0 0,1-1 0 0 0,-1 1 0 0 0,1 0 0 0 0,-1 0 0 0 0,1 0 0 0 0,-1 0-1 0 0,1 0 1 0 0,-1 0 0 0 0,1 0 0 0 0,-1 0 0 0 0,1 0 0 0 0,-1 1 0 0 0,1-1 0 0 0,0 0-1 0 0,-1 1 1 0 0,1 0 0 0 0,-1-1 0 0 0,1 1 0 0 0,0 0 0 0 0,-1-1 0 0 0,1 1 0 0 0,0 0-1 0 0,0 0 1 0 0,-2 2 0 0 0,2-2-5 0 0,1 0-1 0 0,-1 1 0 0 0,1-1 1 0 0,-1 0-1 0 0,1 0 0 0 0,0 1 1 0 0,0-1-1 0 0,-1 0 0 0 0,1 1 0 0 0,0-1 1 0 0,0 0-1 0 0,0 0 0 0 0,0 1 1 0 0,0-1-1 0 0,1 0 0 0 0,-1 1 1 0 0,0-1-1 0 0,1 0 0 0 0,-1 0 1 0 0,1 1-1 0 0,-1-1 0 0 0,1 0 1 0 0,-1 0-1 0 0,1 0 0 0 0,0 0 1 0 0,0 0-1 0 0,-1 0 0 0 0,1 0 1 0 0,1 2-1 0 0,2 0-2 0 0,-1 0 1 0 0,0 0 0 0 0,1 0-1 0 0,0 0 1 0 0,-1-1-1 0 0,1 1 1 0 0,0-1 0 0 0,0 0-1 0 0,1 0 1 0 0,-1 0 0 0 0,0-1-1 0 0,7 2 1 0 0,-8-2-54 0 0,1 0 0 0 0,-1-1 0 0 0,0 1 0 0 0,0-1 0 0 0,0 0 0 0 0,0 0 0 0 0,0-1 1 0 0,0 1-1 0 0,0 0 0 0 0,0-1 0 0 0,0 0 0 0 0,0 0 0 0 0,0 0 0 0 0,0 0 0 0 0,0 0 0 0 0,0 0 1 0 0,0-1-1 0 0,-1 0 0 0 0,4-1 0 0 0,-4 1-155 0 0,0 0 0 0 0,0-1 0 0 0,0 1 0 0 0,0 0 0 0 0,0-1 0 0 0,0 1 0 0 0,0-1 0 0 0,-1 1 0 0 0,0-1 0 0 0,1 0 0 0 0,-1 1 0 0 0,0-1 0 0 0,0 0 0 0 0,0 0 0 0 0,-1 0 0 0 0,1 0 1 0 0,-1 0-1 0 0,0 0 0 0 0,0-5 0 0 0,-1-2 739 0 0,0 0 0 0 0,-1 0 0 0 0,0 0 0 0 0,-7-14 0 0 0,8 19 149 0 0,1 5-615 0 0,0-1-1 0 0,0 1 0 0 0,-1-1 1 0 0,1 1-1 0 0,0 0 0 0 0,0-1 1 0 0,0 1-1 0 0,-1-1 0 0 0,1 1 1 0 0,0 0-1 0 0,0-1 0 0 0,-1 1 1 0 0,1 0-1 0 0,0-1 0 0 0,-1 1 1 0 0,1 0-1 0 0,0 0 0 0 0,-1-1 1 0 0,1 1-1 0 0,0 0 1 0 0,-1 0-1 0 0,1 0 0 0 0,-1-1 1 0 0,0 1-53 0 0,1 1 1 0 0,0-1 0 0 0,0 0 0 0 0,-1 0 0 0 0,1 0-1 0 0,0 0 1 0 0,0 0 0 0 0,0 0 0 0 0,0 1 0 0 0,-1-1 0 0 0,1 0-1 0 0,0 0 1 0 0,0 0 0 0 0,0 1 0 0 0,0-1 0 0 0,0 0-1 0 0,0 0 1 0 0,0 0 0 0 0,-1 1 0 0 0,1-1 0 0 0,0 0 0 0 0,0 0-1 0 0,0 1 1 0 0,0-1 0 0 0,0 0 0 0 0,0 0 0 0 0,0 1-1 0 0,0-1 1 0 0,0 0 0 0 0,0 0 0 0 0,0 0 0 0 0,0 1-1 0 0,0-1 1 0 0,0 0 0 0 0,1 0 0 0 0,-1 1 0 0 0,0-1 0 0 0,0 0-1 0 0,0 0 1 0 0,0 0 0 0 0,0 1 0 0 0,0-1 0 0 0,1 0-1 0 0,5 17-47 0 0,-1-1 96 0 0,0-1 1 0 0,2 1-1 0 0,0-1 0 0 0,17 26 1 0 0,-22-38-13 0 0,-2-2-12 0 0,0 0 1 0 0,1-1 0 0 0,-1 1-1 0 0,0-1 1 0 0,1 1 0 0 0,-1 0-1 0 0,1-1 1 0 0,-1 1 0 0 0,1-1-1 0 0,-1 1 1 0 0,1-1 0 0 0,0 1-1 0 0,-1-1 1 0 0,1 0-1 0 0,-1 1 1 0 0,1-1 0 0 0,0 0-1 0 0,-1 1 1 0 0,1-1 0 0 0,0 0-1 0 0,0 0 1 0 0,0 1 0 0 0,-21-24 461 0 0,-6-2-120 0 0,22 22-268 0 0,0 0-1 0 0,0 0 1 0 0,0 0-1 0 0,1-1 1 0 0,0 0-1 0 0,-1 0 0 0 0,-2-5 1 0 0,9 8-289 0 0,0 0 0 0 0,0 0-1 0 0,1 0 1 0 0,-1 0 0 0 0,7 1 0 0 0,29 4-7893 0 0,-30-2 7660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54 1448 0 0,'2'2'340'0'0,"0"-1"-1"0"0,1 1 0 0 0,-1-1 1 0 0,0 0-1 0 0,0 0 1 0 0,1 0-1 0 0,-1 0 0 0 0,1 0 1 0 0,-1 0-1 0 0,0-1 1 0 0,1 1-1 0 0,0-1 0 0 0,-1 0 1 0 0,1 1-1 0 0,-1-1 0 0 0,4-1 1 0 0,-2 1-126 0 0,0 0 0 0 0,0-1 0 0 0,0 1 0 0 0,-1-1 0 0 0,1 0 0 0 0,0 0 0 0 0,0-1 0 0 0,-1 1 1 0 0,1-1-1 0 0,3-2 0 0 0,-7 4-181 0 0,1 0 0 0 0,-1-1 1 0 0,1 1-1 0 0,-1-1 0 0 0,1 1 0 0 0,-1 0 1 0 0,1-1-1 0 0,-1 1 0 0 0,0-1 1 0 0,1 1-1 0 0,-1-1 0 0 0,0 1 0 0 0,1-1 1 0 0,-1 1-1 0 0,0-1 0 0 0,1 0 1 0 0,-1 1-1 0 0,0-1 0 0 0,0 1 0 0 0,0-1 1 0 0,0 0-1 0 0,0 1 0 0 0,0-1 1 0 0,0 1-1 0 0,0-1 0 0 0,0 0 0 0 0,0 1 1 0 0,0-2-1 0 0,0 1 16 0 0,-1-1 1 0 0,0 1-1 0 0,0 0 0 0 0,1-1 1 0 0,-1 1-1 0 0,0 0 0 0 0,0 0 0 0 0,0-1 1 0 0,0 1-1 0 0,0 0 0 0 0,-2-1 1 0 0,-1-1 28 0 0,0 0 0 0 0,-1 0 1 0 0,1 0-1 0 0,-1 1 1 0 0,1-1-1 0 0,-6-1 0 0 0,7 4-66 0 0,0 0 0 0 0,-1-1 0 0 0,1 1 0 0 0,0 0-1 0 0,0 0 1 0 0,0 1 0 0 0,0-1 0 0 0,-1 1 0 0 0,1-1-1 0 0,0 1 1 0 0,0 0 0 0 0,0 0 0 0 0,-4 3 0 0 0,6-4-22 0 0,0 0 1 0 0,0 1 0 0 0,0-1-1 0 0,0 1 1 0 0,1-1-1 0 0,-1 1 1 0 0,0 0 0 0 0,0-1-1 0 0,0 1 1 0 0,1 0 0 0 0,-1 0-1 0 0,0-1 1 0 0,1 1 0 0 0,-1 0-1 0 0,1 0 1 0 0,-1 0-1 0 0,1 0 1 0 0,-1 0 0 0 0,1 0-1 0 0,-1 0 1 0 0,1 0 0 0 0,0 0-1 0 0,0 0 1 0 0,-1 0 0 0 0,1 0-1 0 0,0 0 1 0 0,0 0 0 0 0,0 0-1 0 0,0 0 1 0 0,0 0-1 0 0,1 0 1 0 0,-1 0 0 0 0,0 0-1 0 0,0 0 1 0 0,1 0 0 0 0,-1 0-1 0 0,0 0 1 0 0,1 0 0 0 0,-1 0-1 0 0,1-1 1 0 0,-1 1 0 0 0,1 0-1 0 0,0 0 1 0 0,0 1-1 0 0,1 0 1 0 0,0 0 0 0 0,-1-1 0 0 0,1 1 0 0 0,0 0-1 0 0,0-1 1 0 0,0 1 0 0 0,0-1 0 0 0,0 0-1 0 0,1 1 1 0 0,-1-1 0 0 0,0 0 0 0 0,0-1-1 0 0,1 1 1 0 0,-1 0 0 0 0,1-1 0 0 0,-1 1-1 0 0,1-1 1 0 0,-1 1 0 0 0,1-1 0 0 0,-1 0 0 0 0,1 0-1 0 0,-1-1 1 0 0,3 1 0 0 0,-2-1-79 0 0,0 1 0 0 0,1-1 0 0 0,-1 0 0 0 0,0 0 0 0 0,0 0 0 0 0,0-1 0 0 0,0 1 0 0 0,-1-1 0 0 0,1 1 0 0 0,0-1 0 0 0,-1 0 0 0 0,1 0 0 0 0,-1 0 0 0 0,1-1 0 0 0,-1 1 0 0 0,0 0 0 0 0,2-4 0 0 0,-3 9 31 0 0,1 0 1 0 0,0 0-1 0 0,0 0 1 0 0,0 0-1 0 0,1 0 0 0 0,-1-1 1 0 0,1 1-1 0 0,-1-1 1 0 0,1 0-1 0 0,0 0 1 0 0,0 0-1 0 0,0 0 1 0 0,0 0-1 0 0,3 1 1 0 0,-2-3-1095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4369 0 0,'-1'-5'5902'0'0,"1"5"-5781"0"0,8 1 2389 0 0,9 4-2110 0 0,-16-4-343 0 0,9 2-63 0 0,8 4-3178 0 0,-13-5 1881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39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47 4673 0 0,'-5'-15'3370'0'0,"4"14"-3225"0"0,0 0 0 0 0,1 0 1 0 0,0 0-1 0 0,-1 0 0 0 0,1 0 1 0 0,-1 0-1 0 0,1 0 0 0 0,0 0 1 0 0,0 0-1 0 0,0 0 0 0 0,-1 0 1 0 0,1 0-1 0 0,0 0 0 0 0,0 0 1 0 0,0 0-1 0 0,0 0 0 0 0,1 0 1 0 0,-1 0-1 0 0,0 0 0 0 0,0 0 1 0 0,1 0-1 0 0,-1 0 0 0 0,0 0 1 0 0,2-1-1 0 0,-2-4 2126 0 0,1 12-1823 0 0,0-1-309 0 0,0 0-1 0 0,-1 0 1 0 0,1 1 0 0 0,-1-1 0 0 0,0 0-1 0 0,-1 1 1 0 0,0 6 0 0 0,-1 23 157 0 0,9 144-135 0 0,-11-17-77 0 0,4-142-82 0 0,0-10 3 0 0,0 0 0 0 0,0 0 0 0 0,1 0 0 0 0,1 0 1 0 0,0 0-1 0 0,0 0 0 0 0,5 14 0 0 0,0 11 59 0 0,-8-30-50 0 0,-1-2 5 0 0,7 6-4 0 0,-2-6-10 0 0,1 0 1 0 0,-1-1-1 0 0,0 1 1 0 0,1-1-1 0 0,-1 1 0 0 0,1-1 1 0 0,0 0-1 0 0,0-1 1 0 0,0 1-1 0 0,4 1 1 0 0,46 11 387 0 0,-23-7 45 0 0,-25-6-383 0 0,0-1 0 0 0,-1 1 1 0 0,1-1-1 0 0,0 0 1 0 0,0 0-1 0 0,10-2 0 0 0,21 0 190 0 0,-13 3-70 0 0,0-1 0 0 0,0-1 0 0 0,36-6 0 0 0,-26-1 9 0 0,-26 5-157 0 0,-1 1 0 0 0,0 0 0 0 0,1 1 0 0 0,10-1 0 0 0,109 2 34 0 0,-23 6 67 0 0,-45-13-116 0 0,-38 2-699 0 0,-13 2-2551 0 0,7-4 184 0 0,14 4-6478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4697 0 0,'2'-11'3670'0'0,"2"9"-3401"0"0,0 0 0 0 0,0 0 0 0 0,0 1 0 0 0,1-1 0 0 0,-1 1-1 0 0,0 0 1 0 0,1 0 0 0 0,8-1 0 0 0,40 1 854 0 0,-36 1-605 0 0,418-13 1301 0 0,-401 11-1806 0 0,0 1 1 0 0,-1 3-1 0 0,62 9 0 0 0,-90-11 10 0 0,-1 1 0 0 0,1 1 0 0 0,-1-1 0 0 0,1 1 0 0 0,-1-1 0 0 0,0 1 0 0 0,1 1 0 0 0,-1-1 0 0 0,0 0 0 0 0,0 1 0 0 0,-1 0 0 0 0,1 0 0 0 0,0 0 0 0 0,-1 0 0 0 0,0 1 0 0 0,0 0-1 0 0,0-1 1 0 0,0 1 0 0 0,-1 0 0 0 0,1 0 0 0 0,-1 0 0 0 0,0 1 0 0 0,0-1 0 0 0,-1 0 0 0 0,1 1 0 0 0,-1-1 0 0 0,0 1 0 0 0,0 0 0 0 0,0-1 0 0 0,-1 1 0 0 0,0 0 0 0 0,0-1 0 0 0,-1 8 0 0 0,3 27 355 0 0,-1-32-314 0 0,0 1 0 0 0,-1-1 0 0 0,0 1 0 0 0,0 0-1 0 0,-1-1 1 0 0,0 1 0 0 0,-3 10 0 0 0,-1-5-1 0 0,3-9-29 0 0,1-1 0 0 0,-1 1 0 0 0,1 0 0 0 0,0 0 0 0 0,0 1 0 0 0,0-1 0 0 0,0 8 0 0 0,6 152 905 0 0,-5-147-798 0 0,5 30 0 0 0,1 13 67 0 0,-4-30-137 0 0,-1 9 141 0 0,-7-22-83 0 0,5-16-127 0 0,1 0 1 0 0,-1 0 0 0 0,1 0-1 0 0,-1 0 1 0 0,1 0 0 0 0,-1 0-1 0 0,1 0 1 0 0,0 0-1 0 0,-1 0 1 0 0,1 0 0 0 0,0 0-1 0 0,0 0 1 0 0,0 0 0 0 0,0 0-1 0 0,0 0 1 0 0,0 0 0 0 0,0 0-1 0 0,0 0 1 0 0,0 0 0 0 0,0 0-1 0 0,1 0 1 0 0,0 2 0 0 0,-1-2-7 0 0,-1 9-1068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1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35 5401 0 0,'-24'-14'3855'0'0,"19"10"-3207"0"0,0 1-1 0 0,0 0 1 0 0,-1 0-1 0 0,-7-2 0 0 0,10 4-587 0 0,1 0 0 0 0,0 1-1 0 0,-1 0 1 0 0,1-1-1 0 0,-1 1 1 0 0,1 0-1 0 0,-1 0 1 0 0,1 0 0 0 0,-1 1-1 0 0,1-1 1 0 0,-1 1-1 0 0,1-1 1 0 0,-1 1-1 0 0,-2 1 1 0 0,-2 1-61 0 0,0 1 0 0 0,1-1 0 0 0,0 1 0 0 0,-1 0 0 0 0,-7 8 0 0 0,12-10-14 0 0,0-1-1 0 0,0 1 1 0 0,0 0 0 0 0,1-1-1 0 0,-1 1 1 0 0,1 0 0 0 0,-1 0 0 0 0,1 1-1 0 0,0-1 1 0 0,0 0 0 0 0,0 0-1 0 0,0 0 1 0 0,0 1 0 0 0,0-1-1 0 0,1 1 1 0 0,-1-1 0 0 0,1 0-1 0 0,0 1 1 0 0,-1 4 0 0 0,2-6-2 0 0,-1 0 1 0 0,1 0 0 0 0,-1 0-1 0 0,1 0 1 0 0,0 0-1 0 0,-1 0 1 0 0,1 0 0 0 0,0 0-1 0 0,0 0 1 0 0,-1-1 0 0 0,1 1-1 0 0,0 0 1 0 0,0 0-1 0 0,0-1 1 0 0,0 1 0 0 0,0 0-1 0 0,2 0 1 0 0,19 9 33 0 0,-20-9-21 0 0,91 28 126 0 0,-83-27-89 0 0,0 1-1 0 0,0 1 1 0 0,-1 0 0 0 0,12 6 0 0 0,-18-9 7 0 0,-1 1 0 0 0,1 0 1 0 0,0-1-1 0 0,-1 1 0 0 0,0 0 1 0 0,1 0-1 0 0,-1 0 1 0 0,0 1-1 0 0,0-1 0 0 0,0 0 1 0 0,-1 1-1 0 0,1 0 0 0 0,0-1 1 0 0,-1 1-1 0 0,0 0 1 0 0,0-1-1 0 0,1 1 0 0 0,0 5 1 0 0,0 0 242 0 0,-1-8-270 0 0,-1 1 0 0 0,0-1-1 0 0,0 0 1 0 0,0 0 0 0 0,0 1 0 0 0,0-1 0 0 0,1 0 0 0 0,-1 1 0 0 0,0-1-1 0 0,0 0 1 0 0,0 1 0 0 0,0-1 0 0 0,0 0 0 0 0,0 1 0 0 0,0-1 0 0 0,0 0-1 0 0,0 1 1 0 0,0-1 0 0 0,0 0 0 0 0,0 1 0 0 0,-1-1 0 0 0,1 0 0 0 0,0 0-1 0 0,0 1 1 0 0,0-1 0 0 0,0 0 0 0 0,0 1 0 0 0,-1-1 0 0 0,-11 34 1138 0 0,9-25-738 0 0,1 0-83 0 0,2-8-296 0 0,0 0 0 0 0,0 0-1 0 0,0 0 1 0 0,-1 1-1 0 0,1-1 1 0 0,-1 0 0 0 0,1 0-1 0 0,-1 0 1 0 0,1 0 0 0 0,-1 0-1 0 0,0 0 1 0 0,1 0 0 0 0,-1 0-1 0 0,0 0 1 0 0,0 0 0 0 0,0 0-1 0 0,1 0 1 0 0,-1 0-1 0 0,0-1 1 0 0,0 1 0 0 0,0 0-1 0 0,-1-1 1 0 0,-1 2 0 0 0,-6 2 35 0 0,0-1 0 0 0,0 0 0 0 0,0 0 1 0 0,0-1-1 0 0,-1 0 0 0 0,1-1 0 0 0,-1 0 0 0 0,0 0 1 0 0,-10-1-1 0 0,17-1-130 0 0,0 1 1 0 0,0-1-1 0 0,0 0 0 0 0,1 0 1 0 0,-1 0-1 0 0,0 0 0 0 0,0 0 1 0 0,1 0-1 0 0,-1-1 1 0 0,0 0-1 0 0,1 1 0 0 0,-1-1 1 0 0,1 0-1 0 0,0 0 1 0 0,0 0-1 0 0,-3-4 0 0 0,4 4-166 0 0,0 1-1 0 0,0 0 0 0 0,0-1 1 0 0,0 1-1 0 0,1 0 0 0 0,-1-1 1 0 0,0 1-1 0 0,1-1 0 0 0,0 1 1 0 0,-1-1-1 0 0,1 1 0 0 0,0-1 1 0 0,0 0-1 0 0,-1 1 0 0 0,1-1 1 0 0,0 1-1 0 0,1-1 0 0 0,-1 1 1 0 0,0-1-1 0 0,0 0 1 0 0,1 1-1 0 0,-1-1 0 0 0,1 1 1 0 0,-1 0-1 0 0,1-1 0 0 0,0 1 1 0 0,-1-1-1 0 0,1 1 0 0 0,0 0 1 0 0,0-1-1 0 0,0 1 0 0 0,1-1 1 0 0,5-5-1988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89 112 888 0 0,'-1'13'1172'0'0,"1"-1"1"0"0,1 1-1 0 0,0 0 0 0 0,0 0 0 0 0,5 17 1 0 0,27 100 2505 0 0,-33-127-3609 0 0,1-1 0 0 0,-1 1 0 0 0,1-1 0 0 0,-1 1 0 0 0,0-1 0 0 0,0 1-1 0 0,0-1 1 0 0,0 1 0 0 0,-1 3 0 0 0,0-6-4 0 0,1 0 0 0 0,-1 0-1 0 0,0-1 1 0 0,1 1 0 0 0,-1 0-1 0 0,1 0 1 0 0,-1 0-1 0 0,1 0 1 0 0,-1 0 0 0 0,1-1-1 0 0,-1 1 1 0 0,1 0 0 0 0,-1-1-1 0 0,1 1 1 0 0,0 0 0 0 0,-1-1-1 0 0,1 1 1 0 0,-1 0 0 0 0,1-1-1 0 0,0 1 1 0 0,-1-1-1 0 0,1 1 1 0 0,0-1 0 0 0,-1 0-1 0 0,-12-14 107 0 0,2-1 43 0 0,1-1 0 0 0,0 0 0 0 0,2-1 0 0 0,-1 0 0 0 0,-5-22 1 0 0,-7-13 151 0 0,6 0-255 0 0,13 50-123 0 0,1 0 0 0 0,0 0-1 0 0,0 0 1 0 0,0 0 0 0 0,1 0-1 0 0,-1 0 1 0 0,1 0 0 0 0,-1 0 0 0 0,1 0-1 0 0,0 0 1 0 0,0 0 0 0 0,0 0 0 0 0,1 0-1 0 0,-1 0 1 0 0,1 0 0 0 0,0 0-1 0 0,0 0 1 0 0,0 0 0 0 0,2-5 0 0 0,3-2-92 0 0,-6 9 94 0 0,1-1 1 0 0,0 1 0 0 0,0-1 0 0 0,-1 0 0 0 0,1 1 0 0 0,1 0 0 0 0,-1-1 0 0 0,0 1 0 0 0,0 0 0 0 0,0-1 0 0 0,1 1-1 0 0,-1 0 1 0 0,0 0 0 0 0,1 0 0 0 0,-1 0 0 0 0,1 0 0 0 0,0 1 0 0 0,-1-1 0 0 0,1 0 0 0 0,0 1 0 0 0,1-1 0 0 0,5-2 24 0 0,-1 1 1 0 0,1 1-1 0 0,0-1 1 0 0,0 1-1 0 0,0 1 1 0 0,0-1-1 0 0,0 1 1 0 0,0 1-1 0 0,0-1 1 0 0,0 1-1 0 0,0 1 0 0 0,14 4 1 0 0,-13-3 26 0 0,0 1 1 0 0,0 0-1 0 0,-1 0 0 0 0,0 1 0 0 0,11 7 1 0 0,-14-8 94 0 0,-1-1 0 0 0,0 0 0 0 0,-1 1 0 0 0,1 0 0 0 0,-1 0-1 0 0,1 0 1 0 0,-1 0 0 0 0,0 0 0 0 0,-1 1 0 0 0,5 9 0 0 0,-7-12-46 0 0,1-1-1 0 0,-1 1 0 0 0,0 0 0 0 0,0-1 0 0 0,0 1 0 0 0,0-1 0 0 0,0 1 1 0 0,0 0-1 0 0,0-1 0 0 0,-1 1 0 0 0,1 0 0 0 0,0-1 0 0 0,-1 1 1 0 0,0-1-1 0 0,1 1 0 0 0,-1-1 0 0 0,0 1 0 0 0,0-1 0 0 0,0 1 1 0 0,1-1-1 0 0,-2 0 0 0 0,1 0 0 0 0,0 1 0 0 0,0-1 0 0 0,0 0 0 0 0,0 0 1 0 0,-1 0-1 0 0,-1 1 0 0 0,-5 3 127 0 0,0 1-1 0 0,-1-1 1 0 0,-12 5 0 0 0,15-8-199 0 0,-5 3 121 0 0,-1-1-1 0 0,0 0 1 0 0,-22 5 0 0 0,-4-6-1790 0 0,33-3 88 0 0,0-1-1 0 0,-1 1 1 0 0,1-1 0 0 0,-8-2-1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5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31 5049 0 0,'-5'-6'1114'0'0,"1"1"0"0"0,-1 0 0 0 0,0 0-1 0 0,-7-4 1 0 0,12 8-971 0 0,0 2-232 0 0,0 0 52 0 0,0 0-1 0 0,0-1 1 0 0,0 1 0 0 0,1 0 0 0 0,-1-1 0 0 0,0 1-1 0 0,0 0 1 0 0,1-1 0 0 0,-1 1 0 0 0,1 0-1 0 0,-1-1 1 0 0,0 1 0 0 0,1-1 0 0 0,-1 1 0 0 0,2 0-1 0 0,11 15-559 0 0,26 23-4274 0 0,-27-28 3616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 1672 0 0,'-6'-1'865'0'0,"0"0"0"0"0,0 1 0 0 0,0 0-1 0 0,0 0 1 0 0,-1 0 0 0 0,1 1-1 0 0,0 0 1 0 0,-7 2 0 0 0,11-3-815 0 0,0 1 1 0 0,0 0-1 0 0,0-1 1 0 0,0 1-1 0 0,0 0 1 0 0,0 0-1 0 0,0 0 1 0 0,0 1-1 0 0,0-1 0 0 0,1 0 1 0 0,-1 1-1 0 0,0-1 1 0 0,1 1-1 0 0,0-1 1 0 0,-1 1-1 0 0,1 0 1 0 0,0 0-1 0 0,0 0 1 0 0,0-1-1 0 0,0 1 0 0 0,0 0 1 0 0,0 0-1 0 0,0 1 1 0 0,1-1-1 0 0,-1 0 1 0 0,1 0-1 0 0,-1 2 1 0 0,1-1-35 0 0,1 0-1 0 0,-1 0 1 0 0,0 0 0 0 0,1 0 0 0 0,-1 0 0 0 0,1 0 0 0 0,0 0 0 0 0,0-1 0 0 0,0 1 0 0 0,0 0 0 0 0,1-1-1 0 0,-1 1 1 0 0,1-1 0 0 0,0 1 0 0 0,-1-1 0 0 0,1 0 0 0 0,0 0 0 0 0,1 0 0 0 0,3 4 0 0 0,-2-3-14 0 0,0 0 0 0 0,0 0 0 0 0,1 0 0 0 0,0 0 0 0 0,-1-1 0 0 0,1 0 0 0 0,0 0 0 0 0,0 0 0 0 0,10 2 0 0 0,-13-4 6 0 0,0 0-1 0 0,1 0 0 0 0,-1 0 1 0 0,0 0-1 0 0,1 0 0 0 0,-1 0 0 0 0,1-1 1 0 0,-1 1-1 0 0,0-1 0 0 0,0 0 1 0 0,1 0-1 0 0,3-2 0 0 0,-6 3-16 0 0,1 0 0 0 0,-1-1 0 0 0,1 1-1 0 0,-1 0 1 0 0,0-1 0 0 0,1 1 0 0 0,-1 0 0 0 0,1-1 0 0 0,-1 1-1 0 0,0-1 1 0 0,1 1 0 0 0,-1-1 0 0 0,0 1 0 0 0,1-1-1 0 0,-1 1 1 0 0,0-1 0 0 0,0 1 0 0 0,0-1 0 0 0,1 0 0 0 0,-1 1-1 0 0,0-1 1 0 0,0 0 12 0 0,-1 0-1 0 0,1 0 1 0 0,0 0-1 0 0,0 1 1 0 0,-1-1 0 0 0,1 0-1 0 0,0 0 1 0 0,-1 1-1 0 0,1-1 1 0 0,-1 0-1 0 0,1 0 1 0 0,-1 1-1 0 0,1-1 1 0 0,-1 1 0 0 0,0-1-1 0 0,1 0 1 0 0,-1 1-1 0 0,0-1 1 0 0,0 0-1 0 0,-3-1 97 0 0,0-1-1 0 0,-1 1 0 0 0,1 0 0 0 0,0 0 0 0 0,-1 1 0 0 0,0-1 0 0 0,-4-1 0 0 0,7 3-279 0 0,0 0 0 0 0,0-1 0 0 0,0 1 0 0 0,0 0 0 0 0,0 0 0 0 0,0 0 0 0 0,0 0 0 0 0,0 0 0 0 0,0 0-1 0 0,1 0 1 0 0,-1 1 0 0 0,0-1 0 0 0,0 1 0 0 0,0-1 0 0 0,0 1 0 0 0,1 0 0 0 0,-1 0 0 0 0,0 0 0 0 0,1 0 0 0 0,-3 1-1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72 2617 0 0,'0'0'2485'0'0,"17"-3"915"0"0,-15 3-3346 0 0,-1-1 0 0 0,1 1 0 0 0,-1-1 0 0 0,0 0 1 0 0,1 0-1 0 0,-1 0 0 0 0,0 1 0 0 0,0-1 0 0 0,0 0 0 0 0,1-1 0 0 0,-1 1 1 0 0,0 0-1 0 0,-1 0 0 0 0,1 0 0 0 0,0-1 0 0 0,0 1 0 0 0,0 0 0 0 0,-1-1 1 0 0,1 1-1 0 0,-1-1 0 0 0,1 1 0 0 0,-1-1 0 0 0,1 1 0 0 0,-1-1 1 0 0,0 1-1 0 0,0-1 0 0 0,0 1 0 0 0,0-1 0 0 0,0 1 0 0 0,0-1 0 0 0,0 1 1 0 0,0-1-1 0 0,-1 1 0 0 0,1-1 0 0 0,0 1 0 0 0,-1-1 0 0 0,0 1 0 0 0,1-1 1 0 0,-1 1-1 0 0,0 0 0 0 0,0-1 0 0 0,1 1 0 0 0,-1 0 0 0 0,0 0 1 0 0,0 0-1 0 0,0 0 0 0 0,-1-1 0 0 0,1 2 0 0 0,0-1 0 0 0,0 0 0 0 0,-1 0 1 0 0,1 0-1 0 0,0 0 0 0 0,-1 1 0 0 0,1-1 0 0 0,-1 1 0 0 0,1-1 0 0 0,0 1 1 0 0,-1-1-1 0 0,1 1 0 0 0,-1 0 0 0 0,-2 0 0 0 0,3 0-80 0 0,0 0 0 0 0,0 0 0 0 0,0 0 0 0 0,0 0 0 0 0,0 0 0 0 0,-1 0 0 0 0,1 0-1 0 0,0 0 1 0 0,0 1 0 0 0,0-1 0 0 0,0 1 0 0 0,0-1 0 0 0,0 1 0 0 0,0-1 0 0 0,0 1 0 0 0,0-1 0 0 0,1 1 0 0 0,-1 0-1 0 0,0-1 1 0 0,0 1 0 0 0,0 0 0 0 0,0 1 0 0 0,0 0 9 0 0,0 0 0 0 0,0 0 0 0 0,0 0 0 0 0,0 0 0 0 0,0 0 0 0 0,1 0 0 0 0,-1 0 0 0 0,1 0 0 0 0,-1 0 0 0 0,1 4 0 0 0,0 0 37 0 0,0 0-1 0 0,0 0 1 0 0,1 1-1 0 0,0-1 1 0 0,0 0-1 0 0,0 0 1 0 0,3 6-1 0 0,-3-9-34 0 0,0-1 1 0 0,0 1-1 0 0,1-1 0 0 0,-1 1 0 0 0,0-1 0 0 0,1 1 0 0 0,0-1 0 0 0,-1 0 0 0 0,1 0 0 0 0,0 0 0 0 0,0 0 0 0 0,0 0 0 0 0,0-1 0 0 0,0 1 0 0 0,1 0 0 0 0,-1-1 0 0 0,1 0 1 0 0,-1 0-1 0 0,1 1 0 0 0,-1-1 0 0 0,1-1 0 0 0,-1 1 0 0 0,1 0 0 0 0,3 0 0 0 0,-5-1-65 0 0,1 0 0 0 0,-1-1-1 0 0,0 1 1 0 0,0 0 0 0 0,0-1 0 0 0,0 1 0 0 0,0-1-1 0 0,0 1 1 0 0,0-1 0 0 0,0 1 0 0 0,-1-1 0 0 0,1 0-1 0 0,1-1 1 0 0,-1 2 93 0 0,-1 0-1 0 0,0-1 1 0 0,0 1 0 0 0,1 0-1 0 0,-1 0 1 0 0,0-1-1 0 0,1 1 1 0 0,-1 0 0 0 0,0 0-1 0 0,1-1 1 0 0,-1 1-1 0 0,0 0 1 0 0,1 0-1 0 0,-1 0 1 0 0,0-1 0 0 0,1 1-1 0 0,-1 0 1 0 0,1 0-1 0 0,-1 0 1 0 0,0 0 0 0 0,1 0-1 0 0,-1 0 1 0 0,1 0-1 0 0,-1 0 1 0 0,1 0 0 0 0,0 0-1 0 0,1 2 7 0 0,1-1-1 0 0,0 0 1 0 0,-1-1 0 0 0,1 1-1 0 0,0 0 1 0 0,0-1-1 0 0,0 1 1 0 0,0-1-1 0 0,0 0 1 0 0,-1 0 0 0 0,1 0-1 0 0,0 0 1 0 0,0-1-1 0 0,0 1 1 0 0,4-2 0 0 0,-7 2 23 0 0,1 0 1 0 0,-1-1 0 0 0,0 1-1 0 0,0 0 1 0 0,1 0 0 0 0,-1 0-1 0 0,0 0 1 0 0,0 0 0 0 0,0 0-1 0 0,1-1 1 0 0,-1 1 0 0 0,0 0-1 0 0,0 0 1 0 0,0 0 0 0 0,1-1-1 0 0,-1 1 1 0 0,0 0 0 0 0,0 0-1 0 0,0 0 1 0 0,0-1 0 0 0,0 1-1 0 0,0 0 1 0 0,1 0 0 0 0,-1-1-1 0 0,0 1 1 0 0,0 0 0 0 0,0 0 0 0 0,0-1-1 0 0,0 1 1 0 0,0 0 0 0 0,0-1-1 0 0,0 1 1 0 0,0 0 0 0 0,0-1-1 0 0,-6-10 817 0 0,-14-9-12 0 0,18 18-710 0 0,2 2-184 0 0,-1-1 0 0 0,0 1 0 0 0,1 0 0 0 0,-1-1 0 0 0,0 1 0 0 0,1-1 0 0 0,-1 1 0 0 0,0 0 0 0 0,1 0 0 0 0,-1-1 0 0 0,0 1-1 0 0,1 0 1 0 0,-1 0 0 0 0,0 0 0 0 0,0 0 0 0 0,1 0 0 0 0,-1 0 0 0 0,0 0 0 0 0,0 0 0 0 0,1 0 0 0 0,-1 0 0 0 0,0 0 0 0 0,0 0 0 0 0,1 1 0 0 0,-1-1 0 0 0,0 0-1 0 0,1 1 1 0 0,-1-1 0 0 0,0 0 0 0 0,1 1 0 0 0,-1-1 0 0 0,0 1 0 0 0,1-1 0 0 0,-1 1 0 0 0,1-1 0 0 0,-1 1 0 0 0,1-1 0 0 0,-1 1 0 0 0,1-1 0 0 0,0 1-1 0 0,-1 1 1 0 0,0-2-195 0 0,1 1 0 0 0,0 0 0 0 0,-1-1 0 0 0,1 1 0 0 0,0 0 0 0 0,0 0 0 0 0,0-1 0 0 0,0 1 0 0 0,-1 0 0 0 0,1 0-1 0 0,0-1 1 0 0,0 1 0 0 0,1 0 0 0 0,-1 0 0 0 0,0-1 0 0 0,0 1 0 0 0,0 0 0 0 0,0 0 0 0 0,1-1 0 0 0,-1 1 0 0 0,0 0 0 0 0,0-1-1 0 0,1 1 1 0 0,-1 0 0 0 0,1-1 0 0 0,-1 1 0 0 0,1 0 0 0 0,2 2-1722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 2000 0 0,'-1'11'6854'0'0,"-10"-14"-3400"0"0,7 1-3298 0 0,3 2-67 0 0,-22-11 1666 0 0,22 10-1758 0 0,1 1 0 0 0,-1 0 0 0 0,1 0 0 0 0,0-1 0 0 0,-1 1 1 0 0,1 0-1 0 0,-1 0 0 0 0,1-1 0 0 0,0 1 0 0 0,-1-1 0 0 0,1 1 0 0 0,0 0 0 0 0,-1-1 1 0 0,1 1-1 0 0,0-1 0 0 0,0 1 0 0 0,-1-1 0 0 0,1 1 0 0 0,0-1 0 0 0,0 1 1 0 0,0-1-1 0 0,0 1 0 0 0,0-1 0 0 0,-1 1 0 0 0,1-1 0 0 0,0 1 0 0 0,0-1 1 0 0,0 1-1 0 0,1-1 0 0 0,-1 1 0 0 0,0-1 0 0 0,0 1 0 0 0,0-1 0 0 0,0 1 0 0 0,0-1 1 0 0,0 1-1 0 0,1-1 0 0 0,-1 1 0 0 0,0 0 0 0 0,0-1 0 0 0,1 1 0 0 0,-1-1 1 0 0,1 0-1 0 0,0 0-148 0 0,1-1 1 0 0,0 1-1 0 0,-1 0 0 0 0,1 0 1 0 0,0-1-1 0 0,0 1 1 0 0,0 0-1 0 0,-1 0 0 0 0,1 1 1 0 0,0-1-1 0 0,0 0 1 0 0,1 1-1 0 0,3-2 1 0 0,17 1-6675 0 0,-19 1 5553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2777 0 0,'1'8'5444'0'0,"5"6"-3341"0"0,-1-2-1807 0 0,-1-3-347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1408 0 0,'-3'-3'989'0'0,"0"0"-1"0"0,1-1 1 0 0,0 1-1 0 0,0-1 1 0 0,0 0 0 0 0,0 1-1 0 0,-1-6 1 0 0,6 10-3231 0 0,0 1 280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 2481 0 0,'21'-1'5888'0'0,"-17"1"-5670"0"0,-1-1 0 0 0,0 1 1 0 0,1-1-1 0 0,-1 0 0 0 0,0 0 1 0 0,1 0-1 0 0,3-2 0 0 0,-7 2-167 0 0,0 0 0 0 0,0 1 0 0 0,1-1 0 0 0,-1 0-1 0 0,0 1 1 0 0,0-1 0 0 0,0 0 0 0 0,0 0-1 0 0,-1 1 1 0 0,1-1 0 0 0,0 0 0 0 0,0 1-1 0 0,0-1 1 0 0,0 0 0 0 0,-1 1 0 0 0,1-1 0 0 0,0 0-1 0 0,-1 1 1 0 0,1-1 0 0 0,-1 1 0 0 0,1-1-1 0 0,0 1 1 0 0,-2-2 0 0 0,-10-14 151 0 0,11 15-235 0 0,0-1 0 0 0,0 1 0 0 0,0 0 0 0 0,-1 0-1 0 0,1 0 1 0 0,0 0 0 0 0,-1 0 0 0 0,1 0 0 0 0,-1 0 0 0 0,1 0 0 0 0,-1 1 0 0 0,1-1 0 0 0,-1 1 0 0 0,0-1 0 0 0,1 1 0 0 0,-1-1 0 0 0,0 1 0 0 0,1 0 0 0 0,-1 0 0 0 0,0 0-1 0 0,1 0 1 0 0,-1 0 0 0 0,0 0 0 0 0,1 0 0 0 0,-1 1 0 0 0,0-1 0 0 0,1 1 0 0 0,-1-1 0 0 0,0 1 0 0 0,1-1 0 0 0,-1 1 0 0 0,1 0 0 0 0,-1 0 0 0 0,1 0 0 0 0,0 0 0 0 0,-1 0-1 0 0,1 0 1 0 0,0 0 0 0 0,0 1 0 0 0,-1-1 0 0 0,1 0 0 0 0,0 1 0 0 0,0-1 0 0 0,1 0 0 0 0,-1 1 0 0 0,0-1 0 0 0,0 1 0 0 0,1 0 0 0 0,-1-1 0 0 0,1 1 0 0 0,-1-1-1 0 0,1 3 1 0 0,0-3 29 0 0,0-1-1 0 0,0 1 1 0 0,0 0 0 0 0,1-1-1 0 0,-1 1 1 0 0,0-1-1 0 0,0 1 1 0 0,1 0-1 0 0,-1-1 1 0 0,0 1-1 0 0,1-1 1 0 0,-1 1-1 0 0,1-1 1 0 0,-1 1-1 0 0,1-1 1 0 0,-1 1-1 0 0,1-1 1 0 0,-1 1-1 0 0,1-1 1 0 0,-1 0 0 0 0,1 1-1 0 0,0-1 1 0 0,-1 0-1 0 0,1 1 1 0 0,-1-1-1 0 0,1 0 1 0 0,0 0-1 0 0,-1 0 1 0 0,1 0-1 0 0,0 0 1 0 0,0 1-1 0 0,27 1 424 0 0,-22-1-218 0 0,37-8 687 0 0,21 6-1696 0 0,-60 2-1122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3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67 5241 0 0,'-1'-3'411'0'0,"0"1"0"0"0,0 0 0 0 0,1-1 0 0 0,-1 1 0 0 0,1-1 0 0 0,-1 1-1 0 0,1-1 1 0 0,0 1 0 0 0,-1-1 0 0 0,1 1 0 0 0,1-1 0 0 0,-1 1 0 0 0,0-1 0 0 0,1 1 0 0 0,-1-1 0 0 0,1 1 0 0 0,0-1-1 0 0,-1 1 1 0 0,1 0 0 0 0,1-1 0 0 0,-1 1 0 0 0,0 0 0 0 0,0 0 0 0 0,1 0 0 0 0,3-4 0 0 0,-5 6-388 0 0,0 0 1 0 0,0 0-1 0 0,0 0 1 0 0,0 0-1 0 0,0-1 0 0 0,0 1 1 0 0,0 0-1 0 0,1 0 1 0 0,-1 0-1 0 0,0 0 1 0 0,0 0-1 0 0,0 0 1 0 0,0 0-1 0 0,0 0 0 0 0,1 0 1 0 0,-1 0-1 0 0,0 0 1 0 0,0 0-1 0 0,0 0 1 0 0,0 0-1 0 0,0 0 1 0 0,0 0-1 0 0,1 0 0 0 0,-1 0 1 0 0,0 0-1 0 0,0 0 1 0 0,0 0-1 0 0,0 0 1 0 0,0 0-1 0 0,0 0 1 0 0,1 1-1 0 0,-1-1 0 0 0,0 0 1 0 0,0 0-1 0 0,0 0 1 0 0,0 0-1 0 0,0 0 1 0 0,0 0-1 0 0,0 0 1 0 0,0 0-1 0 0,1 1 0 0 0,-1-1 1 0 0,0 0-1 0 0,0 0 1 0 0,0 0-1 0 0,0 0 1 0 0,0 1-1 0 0,3 10 252 0 0,-2 12-364 0 0,-2-6 5 0 0,-1 0 0 0 0,-1 0 0 0 0,-7 28 0 0 0,4-22 35 0 0,-3 28 0 0 0,6-31 17 0 0,0-1 0 0 0,-1 0-1 0 0,-13 37 1 0 0,13-45 35 0 0,0 1 0 0 0,1 0-1 0 0,1 0 1 0 0,-2 23 0 0 0,3-27-1 0 0,1 0 1 0 0,0 0-1 0 0,1 0 1 0 0,0 0-1 0 0,0 0 1 0 0,0 0-1 0 0,1 0 0 0 0,5 10 1 0 0,-3-4-25 0 0,-3-12 19 0 0,-1 0-1 0 0,1 0 1 0 0,0 0 0 0 0,-1 0-1 0 0,1 0 1 0 0,0 0 0 0 0,0 0-1 0 0,1 0 1 0 0,-1-1 0 0 0,0 1-1 0 0,0 0 1 0 0,1-1 0 0 0,-1 1-1 0 0,1-1 1 0 0,0 1 0 0 0,2 1-1 0 0,10 6 73 0 0,0-1 0 0 0,29 13 0 0 0,-36-19-41 0 0,1 1 0 0 0,0-1-1 0 0,-1-1 1 0 0,1 0 0 0 0,0 0-1 0 0,0 0 1 0 0,0-1 0 0 0,11 0-1 0 0,180-9 887 0 0,0 18-558 0 0,-189-9-336 0 0,4 0 2 0 0,0 0 0 0 0,0-1 1 0 0,0 0-1 0 0,21-5 1 0 0,-26 3 14 0 0,-5 2-52 0 0,1 0 0 0 0,-1 0 0 0 0,1-1 1 0 0,-1 1-1 0 0,0-1 0 0 0,1 0 0 0 0,-1-1 1 0 0,4-2-1 0 0,7-2-1061 0 0,-15 7 928 0 0,1 0 0 0 0,-1 0 1 0 0,1 0-1 0 0,-1 0 1 0 0,1 0-1 0 0,-1 0 0 0 0,1 0 1 0 0,-1 0-1 0 0,1-1 0 0 0,-1 1 1 0 0,1 0-1 0 0,-1 0 1 0 0,0-1-1 0 0,1 1 0 0 0,-1 0 1 0 0,1-1-1 0 0,-1 1 0 0 0,0 0 1 0 0,1-1-1 0 0,-1 1 1 0 0,0-1-1 0 0,1 1 0 0 0,-1 0 1 0 0,0-1-1 0 0,0 1 0 0 0,1-1 1 0 0,-1 1-1 0 0,0-1 1 0 0,0 1-1 0 0,0-1 0 0 0,0 1 1 0 0,0-1-1 0 0,1 1 1 0 0,-1-1-1 0 0,0 1 0 0 0,0-1 1 0 0,0 1-1 0 0,-1-1 0 0 0,1 1 1 0 0,0-1-1 0 0,0 1 1 0 0,0-1-1 0 0,0 1 0 0 0,0-1 1 0 0,0 1-1 0 0,-1-1 0 0 0,1 1 1 0 0,-1-1-1 0 0,-1-6-1284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3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64 5625 0 0,'0'-1'218'0'0,"-1"0"0"0"0,0-1-1 0 0,0 1 1 0 0,1-1 0 0 0,-1 1-1 0 0,1-1 1 0 0,-1 1 0 0 0,1-1 0 0 0,-1 1-1 0 0,1-1 1 0 0,0 1 0 0 0,0-1-1 0 0,0 0 1 0 0,0 1 0 0 0,0-1 0 0 0,0 1-1 0 0,0-1 1 0 0,1 0 0 0 0,-1 1-1 0 0,1-1 1 0 0,-1 1 0 0 0,1-1-1 0 0,-1 1 1 0 0,1 0 0 0 0,0-1 0 0 0,1-1-1 0 0,-1 1-139 0 0,1 0-1 0 0,-1 1 0 0 0,0-1 0 0 0,1 1 0 0 0,0-1 1 0 0,-1 1-1 0 0,1 0 0 0 0,0-1 0 0 0,0 1 1 0 0,0 0-1 0 0,0 0 0 0 0,0 0 0 0 0,0 1 1 0 0,0-1-1 0 0,0 0 0 0 0,0 1 0 0 0,0-1 1 0 0,4 1-1 0 0,226 0 1726 0 0,-88 3-1619 0 0,-122-3-170 0 0,1 1 1 0 0,-1 1 0 0 0,28 6-1 0 0,-39-6 8 0 0,-1 1-1 0 0,0 1 1 0 0,0 0-1 0 0,0 0 1 0 0,0 1-1 0 0,0 0 1 0 0,-1 1-1 0 0,16 11 1 0 0,-24-16-15 0 0,-1 0 0 0 0,1 0 0 0 0,0 0-1 0 0,-1 0 1 0 0,1-1 0 0 0,0 1 0 0 0,-1 0 0 0 0,1 0 0 0 0,-1 0 0 0 0,1 0 0 0 0,-1 0-1 0 0,0 1 1 0 0,1-1 0 0 0,-1 1 0 0 0,0 1 91 0 0,1-1 1 0 0,0 0-1 0 0,0 1 1 0 0,0-1-1 0 0,0 0 1 0 0,0 1-1 0 0,2 2 1 0 0,-1-2-1 0 0,0 0 1 0 0,0 0-1 0 0,-1 0 1 0 0,0 0 0 0 0,1 0-1 0 0,-1 0 1 0 0,-1 0-1 0 0,1 1 1 0 0,0-1-1 0 0,0 6 1 0 0,0 40 350 0 0,-1-36-375 0 0,0 0 0 0 0,0-1-1 0 0,4 16 1 0 0,-3-20-33 0 0,0 1-1 0 0,-1-1 1 0 0,0 1-1 0 0,-2 16 1 0 0,1-16-9 0 0,0 0-1 0 0,1 0 1 0 0,0 0 0 0 0,2 13 0 0 0,1-5 33 0 0,-1 0 1 0 0,-1 1 0 0 0,0-1 0 0 0,-3 19 0 0 0,2-9 47 0 0,0-22-94 0 0,0 0 1 0 0,0 0 0 0 0,0 1 0 0 0,0-1 0 0 0,-1 0 0 0 0,0 0-1 0 0,0 0 1 0 0,-1 0 0 0 0,1 0 0 0 0,-4 6 0 0 0,5-9-15 0 0,-1-1 1 0 0,0 1-1 0 0,1 0 0 0 0,0 0 1 0 0,-1-1-1 0 0,1 1 1 0 0,0 0-1 0 0,0 0 0 0 0,0-1 1 0 0,0 1-1 0 0,0 0 1 0 0,0 0-1 0 0,1 0 1 0 0,-1-1-1 0 0,1 1 0 0 0,-1 0 1 0 0,1-1-1 0 0,1 4 1 0 0,-1-4-10 0 0,-1 1 1 0 0,1 0 0 0 0,0-1 0 0 0,-1 1 0 0 0,1 0-1 0 0,-1 0 1 0 0,0-1 0 0 0,1 1 0 0 0,-1 0 0 0 0,0 0-1 0 0,0 0 1 0 0,0 0 0 0 0,-1-1 0 0 0,1 1 0 0 0,0 0-1 0 0,-1 0 1 0 0,0 2 0 0 0,-9 30-682 0 0,9-33 502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4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11 6761 0 0,'-11'-3'970'0'0,"0"1"0"0"0,1 0 0 0 0,-1 0-1 0 0,0 1 1 0 0,-20 1 0 0 0,29 0-914 0 0,-1 1-1 0 0,1-1 1 0 0,0 1-1 0 0,0 0 1 0 0,0 0-1 0 0,-1 0 1 0 0,1 0-1 0 0,0 0 1 0 0,0 0 0 0 0,1 0-1 0 0,-1 1 1 0 0,-2 1-1 0 0,-22 23 303 0 0,16-15-226 0 0,4-6-108 0 0,1 0 0 0 0,1 0 0 0 0,-1 1 0 0 0,1 0 0 0 0,0 0 0 0 0,0 0 0 0 0,0 0-1 0 0,1 1 1 0 0,0-1 0 0 0,0 1 0 0 0,1 0 0 0 0,0 0 0 0 0,0 0 0 0 0,1 0 0 0 0,-1 0 0 0 0,2 0 0 0 0,-1 0 0 0 0,1 1-1 0 0,0-1 1 0 0,0 0 0 0 0,1 0 0 0 0,0 1 0 0 0,0-1 0 0 0,1 0 0 0 0,4 10 0 0 0,-5-11-26 0 0,1 0 0 0 0,1 0 0 0 0,-1 0 0 0 0,1 0 1 0 0,1-1-1 0 0,-1 1 0 0 0,1-1 0 0 0,-1 0 0 0 0,1 0 0 0 0,1 0 1 0 0,-1 0-1 0 0,1-1 0 0 0,0 0 0 0 0,0 0 0 0 0,11 7 0 0 0,-8-5 23 0 0,1-1-1 0 0,0 0 1 0 0,0 0 0 0 0,1-1-1 0 0,-1 0 1 0 0,1-1-1 0 0,0 0 1 0 0,0 0-1 0 0,12 1 1 0 0,-21-4-17 0 0,10 1 58 0 0,0 0 0 0 0,-1-1 0 0 0,15-2 0 0 0,-23 2-14 0 0,1 0 1 0 0,-1-1 0 0 0,1 0 0 0 0,-1 1-1 0 0,1-1 1 0 0,-1 0 0 0 0,1 0-1 0 0,3-3 1 0 0,-5 4-8 0 0,0-1 1 0 0,-1 0-1 0 0,1 0 0 0 0,0 1 1 0 0,0-1-1 0 0,-1 0 1 0 0,1 0-1 0 0,0 0 0 0 0,-1 0 1 0 0,1 0-1 0 0,-1 0 0 0 0,1 0 1 0 0,-1 0-1 0 0,1 0 1 0 0,-1 0-1 0 0,0 0 0 0 0,0 0 1 0 0,1 0-1 0 0,-1 0 0 0 0,0-2 1 0 0,-1-1-4 0 0,1 1 1 0 0,-1 0-1 0 0,0-1 1 0 0,0 1-1 0 0,0 0 1 0 0,0 0-1 0 0,-1 0 1 0 0,1 0-1 0 0,-1 0 1 0 0,-3-4-1 0 0,-23-27-197 0 0,8 17 50 0 0,0 2 1 0 0,-24-15 0 0 0,31 21 113 0 0,11 8-20 0 0,1 0 0 0 0,-1 1 0 0 0,1-1 0 0 0,-1 1 0 0 0,1-1 0 0 0,-1 1 0 0 0,0-1 0 0 0,1 1 0 0 0,-1 0 0 0 0,0 0 0 0 0,1 0 0 0 0,-3 0 0 0 0,34 3-494 0 0,-11-1 304 0 0,37-1 0 0 0,-23-2-5334 0 0,-21 0 1381 0 0,-2 1 3613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98 2953 0 0,'0'2'394'0'0,"0"-1"1"0"0,-1 1 0 0 0,1 0 0 0 0,0-1-1 0 0,0 1 1 0 0,0 0 0 0 0,0-1 0 0 0,0 1 0 0 0,1 0-1 0 0,-1-1 1 0 0,0 1 0 0 0,1-1 0 0 0,-1 1-1 0 0,1 0 1 0 0,1 2 0 0 0,-1-3-261 0 0,0 0 1 0 0,-1 0-1 0 0,1 0 0 0 0,0-1 1 0 0,0 1-1 0 0,0 0 1 0 0,0 0-1 0 0,0-1 0 0 0,0 1 1 0 0,0-1-1 0 0,0 1 0 0 0,0-1 1 0 0,0 1-1 0 0,0-1 1 0 0,0 0-1 0 0,1 1 0 0 0,1-1 1 0 0,0 0-48 0 0,0 0-1 0 0,0 0 1 0 0,0 0 0 0 0,0 0 0 0 0,0-1 0 0 0,0 0 0 0 0,0 1 0 0 0,0-1-1 0 0,0 0 1 0 0,-1 0 0 0 0,1-1 0 0 0,0 1 0 0 0,0-1 0 0 0,-1 1-1 0 0,1-1 1 0 0,2-2 0 0 0,-3 3-8 0 0,-1-1 0 0 0,1 0 0 0 0,0 1 0 0 0,-1-1 0 0 0,1 0 0 0 0,-1 0 0 0 0,1 0 0 0 0,-1 0 0 0 0,0 0 0 0 0,0 0 0 0 0,0 0 0 0 0,0-1 0 0 0,0 1 0 0 0,0 0 0 0 0,0-1 0 0 0,-1 1 0 0 0,0 0 0 0 0,1-1 0 0 0,-1 1 0 0 0,0-1 0 0 0,0 1 0 0 0,0 0 0 0 0,0-1 0 0 0,-1-3 0 0 0,-1 2-33 0 0,1 1 0 0 0,-1-1 0 0 0,1 1 0 0 0,-1-1 0 0 0,0 1 0 0 0,0 0 1 0 0,-1 0-1 0 0,1 0 0 0 0,-1 0 0 0 0,1 0 0 0 0,-1 1 0 0 0,0-1 0 0 0,0 1 0 0 0,0 0 1 0 0,-4-3-1 0 0,4 3-198 0 0,0 1 0 0 0,0-1 0 0 0,0 0 1 0 0,-1 1-1 0 0,1 0 0 0 0,0 0 0 0 0,0 0 1 0 0,-1 0-1 0 0,1 0 0 0 0,-6 1 0 0 0,7 0-38 0 0,1 0-1 0 0,0 0 1 0 0,0 0-1 0 0,-1 0 1 0 0,1 1-1 0 0,0-1 1 0 0,0 1-1 0 0,0-1 1 0 0,0 1-1 0 0,0-1 1 0 0,-1 1 0 0 0,1 0-1 0 0,0-1 1 0 0,0 1-1 0 0,1 0 1 0 0,-1 0-1 0 0,0 0 1 0 0,0 0-1 0 0,0 0 1 0 0,0 0-1 0 0,1 0 1 0 0,-1 0-1 0 0,0 0 1 0 0,1 0-1 0 0,-1 0 1 0 0,1 0 0 0 0,0 0-1 0 0,-1 1 1 0 0,1-1-1 0 0,0 0 1 0 0,-1 0-1 0 0,1 2 1 0 0,0 2-2051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9 141 1384 0 0,'0'0'5707'0'0,"-3"-15"-3888"0"0,3 5-1318 0 0,0 0-1 0 0,0 0 1 0 0,-3-11 0 0 0,0-15-1318 0 0,3 31-99 0 0,0 0 1 0 0,1 1 0 0 0,-1-1-1 0 0,1 0 1 0 0,1-6 0 0 0,0 8 632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5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4 4209 0 0,'0'-1'289'0'0,"-1"1"0"0"0,0-1 0 0 0,0 1 0 0 0,0 0 0 0 0,0-1 0 0 0,0 1 0 0 0,0 0 0 0 0,0-1 0 0 0,0 1 0 0 0,0 0 0 0 0,0 0 0 0 0,0 0 0 0 0,0 0 0 0 0,0 0 0 0 0,0 0 0 0 0,0 0 0 0 0,-1 1 0 0 0,1-1-188 0 0,0 1 0 0 0,1-1 1 0 0,-1 1-1 0 0,0 0 0 0 0,0 0 0 0 0,0-1 0 0 0,0 1 1 0 0,1 0-1 0 0,-1 0 0 0 0,0 0 0 0 0,1 0 0 0 0,-1 0 1 0 0,1 0-1 0 0,-1 0 0 0 0,0 2 0 0 0,-2 5 133 0 0,0 1-1 0 0,1 0 1 0 0,0-1-1 0 0,0 1 1 0 0,1 0-1 0 0,0 15 1 0 0,4 53 575 0 0,-2-68-743 0 0,0 0 1 0 0,0 0-1 0 0,1 0 0 0 0,0 0 1 0 0,1-1-1 0 0,0 1 1 0 0,6 13-1 0 0,-7-20-46 0 0,-1 1 1 0 0,1-1-1 0 0,0 1 0 0 0,0-1 0 0 0,0 0 0 0 0,0 0 0 0 0,0 1 0 0 0,0-1 0 0 0,0-1 0 0 0,1 1 0 0 0,-1 0 0 0 0,1-1 0 0 0,-1 1 0 0 0,1-1 0 0 0,0 0 0 0 0,0 1 0 0 0,-1-1 1 0 0,1-1-1 0 0,0 1 0 0 0,0 0 0 0 0,0-1 0 0 0,0 0 0 0 0,0 1 0 0 0,0-1 0 0 0,0 0 0 0 0,5-1 0 0 0,-1 0 50 0 0,0 0 0 0 0,0-1-1 0 0,0 0 1 0 0,-1 0 0 0 0,1 0 0 0 0,-1-1 0 0 0,1 0-1 0 0,10-7 1 0 0,-12 7-50 0 0,-1 0 0 0 0,0-1 0 0 0,1 1-1 0 0,-1-1 1 0 0,0 0 0 0 0,-1 0 0 0 0,1-1 0 0 0,-1 1-1 0 0,0-1 1 0 0,0 1 0 0 0,4-9 0 0 0,0-7 90 0 0,8-27 1 0 0,-14 46-103 0 0,-1 1 0 0 0,0-1 1 0 0,0 0-1 0 0,0 1 0 0 0,0-1 0 0 0,0 1 0 0 0,0-1 0 0 0,0 0 1 0 0,0 1-1 0 0,0-1 0 0 0,0 0 0 0 0,0 1 0 0 0,0-1 1 0 0,0 1-1 0 0,0-1 0 0 0,0 0 0 0 0,-1 1 0 0 0,1-1 1 0 0,0 1-1 0 0,0-1 0 0 0,-1 1 0 0 0,1-1 0 0 0,-1 0 0 0 0,1 1 1 0 0,0 0-1 0 0,-1-1 0 0 0,1 1 0 0 0,-2-1 0 0 0,2 0-20 0 0,0 11-348 0 0,-1-3 346 0 0,0 0 1 0 0,0 0-1 0 0,1 0 0 0 0,0-1 0 0 0,1 1 0 0 0,-1 0 0 0 0,1 0 0 0 0,1 0 0 0 0,-1 0 0 0 0,1-1 1 0 0,0 1-1 0 0,5 9 0 0 0,-5-11 4 0 0,1 0 0 0 0,0 1 0 0 0,0-1 0 0 0,0 0 0 0 0,1-1 0 0 0,-1 1 0 0 0,1-1 0 0 0,0 1 0 0 0,0-1 1 0 0,1 0-1 0 0,0-1 0 0 0,-1 1 0 0 0,1-1 0 0 0,10 6 0 0 0,-13-9-72 0 0,1 1 0 0 0,-1 0 0 0 0,0-1 0 0 0,0 1 0 0 0,0-1-1 0 0,0 0 1 0 0,1 0 0 0 0,-1 0 0 0 0,0 0 0 0 0,0 0 0 0 0,1 0 0 0 0,-1 0 0 0 0,0-1 0 0 0,0 1 0 0 0,0-1 0 0 0,0 0 0 0 0,2-1-1 0 0,-1 1-333 0 0,-1 0 0 0 0,1-1 0 0 0,-1 1-1 0 0,1-1 1 0 0,-1 0 0 0 0,0 0-1 0 0,0 1 1 0 0,0-2 0 0 0,0 1-1 0 0,0 0 1 0 0,-1 0 0 0 0,3-5-1 0 0,1-3-2894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18 120 1440 0 0,'2'0'376'0'0,"0"0"0"0"0,1-1-1 0 0,-1 1 1 0 0,0 0-1 0 0,0-1 1 0 0,0 1 0 0 0,1-1-1 0 0,-1 0 1 0 0,0 0-1 0 0,0 0 1 0 0,0 0 0 0 0,0 0-1 0 0,-1 0 1 0 0,1-1 0 0 0,0 1-1 0 0,0-1 1 0 0,-1 1-1 0 0,1-1 1 0 0,1-2 0 0 0,-1 1-253 0 0,-1 0 0 0 0,0 0 1 0 0,0 0-1 0 0,0 0 1 0 0,-1 1-1 0 0,1-1 1 0 0,-1 0-1 0 0,1-1 1 0 0,-1 1-1 0 0,0 0 1 0 0,0 0-1 0 0,-1 0 0 0 0,0-5 1 0 0,0 4-80 0 0,0 0 0 0 0,0 0 0 0 0,0-1 0 0 0,-1 1 0 0 0,1 0 0 0 0,-1 0 0 0 0,-3-5 0 0 0,5 8-77 0 0,-1 1-1 0 0,1-1 1 0 0,-1 0 0 0 0,0 0 0 0 0,1 0 0 0 0,-1 0 0 0 0,0 0 0 0 0,1 1 0 0 0,-1-1 0 0 0,0 0 0 0 0,0 1 0 0 0,0-1 0 0 0,0 0 0 0 0,0 1-1 0 0,0-1 1 0 0,1 1 0 0 0,-1 0 0 0 0,0-1 0 0 0,0 1 0 0 0,-1 0 0 0 0,1-1 0 0 0,0 1 0 0 0,0 0 0 0 0,0 0 0 0 0,0 0 0 0 0,0 0 0 0 0,0 0-1 0 0,0 0 1 0 0,0 0 0 0 0,0 1 0 0 0,0-1 0 0 0,0 0 0 0 0,0 0 0 0 0,0 1 0 0 0,0-1 0 0 0,-1 1 0 0 0,0 0 6 0 0,1 0 1 0 0,0 1-1 0 0,-1-1 1 0 0,1 0-1 0 0,0 1 1 0 0,0-1-1 0 0,0 0 1 0 0,0 1-1 0 0,0-1 1 0 0,1 1-1 0 0,-1 0 1 0 0,0-1-1 0 0,1 1 1 0 0,-1-1-1 0 0,1 1 1 0 0,-1 0-1 0 0,1 0 1 0 0,0-1 0 0 0,0 1-1 0 0,0 0 1 0 0,0-1-1 0 0,0 1 1 0 0,0 0-1 0 0,1 1 1 0 0,0 9-45 0 0,1-1 1 0 0,5 18 0 0 0,-4-18 8 0 0,0 4 81 0 0,14 66 211 0 0,-15-70-54 0 0,-1 0-1 0 0,0 0 0 0 0,-1-1 0 0 0,0 1 0 0 0,-3 15 0 0 0,4-26-170 0 0,-1 0 0 0 0,0 1-1 0 0,0-1 1 0 0,0 0 0 0 0,0 0 0 0 0,0 0-1 0 0,0 0 1 0 0,0 0 0 0 0,0 0 0 0 0,0 0-1 0 0,0 1 1 0 0,0-1 0 0 0,0 0 0 0 0,0 0-1 0 0,0 0 1 0 0,0 0 0 0 0,-1 0 0 0 0,1 0-1 0 0,0 1 1 0 0,0-1 0 0 0,0 0 0 0 0,0 0-1 0 0,0 0 1 0 0,0 0 0 0 0,0 0 0 0 0,0 0-1 0 0,0 0 1 0 0,0 0 0 0 0,0 0 0 0 0,0 1-1 0 0,-1-1 1 0 0,1 0 0 0 0,0 0 0 0 0,0 0-1 0 0,0 0 1 0 0,0 0 0 0 0,0 0-1 0 0,0 0 1 0 0,0 0 0 0 0,-1 0 0 0 0,1 0-1 0 0,0 0 1 0 0,0 0 0 0 0,0 0 0 0 0,0 0-1 0 0,0 0 1 0 0,0 0 0 0 0,-1 0 0 0 0,-3-6-177 0 0,-2-10-604 0 0,5 12 725 0 0,1 0 0 0 0,0-1 0 0 0,0 1 0 0 0,0-1 0 0 0,0 1 0 0 0,1 0 0 0 0,-1-1-1 0 0,1 1 1 0 0,0 0 0 0 0,1 0 0 0 0,-1 0 0 0 0,1 0 0 0 0,0 0 0 0 0,3-7 0 0 0,5-4 52 0 0,1-1 0 0 0,15-16 1 0 0,-1 2-80 0 0,-24 28 96 0 0,0 1-1 0 0,0-1 0 0 0,0 0 1 0 0,0 0-1 0 0,0 1 1 0 0,0-1-1 0 0,-1 0 1 0 0,1 0-1 0 0,-1 0 0 0 0,1 0 1 0 0,-1 0-1 0 0,0 0 1 0 0,0 0-1 0 0,1 0 1 0 0,-1 0-1 0 0,-1 1 0 0 0,1-1 1 0 0,0 0-1 0 0,0 0 1 0 0,-1 0-1 0 0,1 0 0 0 0,-1 0 1 0 0,0 0-1 0 0,0 0 1 0 0,1 1-1 0 0,-1-1 1 0 0,0 0-1 0 0,0 1 0 0 0,-1-1 1 0 0,-1-2-1 0 0,3 4-4 0 0,0-1 0 0 0,-1 0 0 0 0,1 1-1 0 0,-1-1 1 0 0,1 1 0 0 0,-1-1 0 0 0,0 1-1 0 0,1-1 1 0 0,-1 1 0 0 0,0-1 0 0 0,1 1-1 0 0,-1 0 1 0 0,0-1 0 0 0,1 1 0 0 0,-1 0-1 0 0,0-1 1 0 0,-1 1 0 0 0,2 0-22 0 0,0 0 0 0 0,-1 0 1 0 0,1 1-1 0 0,0-1 0 0 0,-1 0 0 0 0,1 0 0 0 0,0 0 1 0 0,0 0-1 0 0,-1 1 0 0 0,1-1 0 0 0,0 0 1 0 0,0 0-1 0 0,-1 1 0 0 0,1-1 0 0 0,0 0 0 0 0,0 1 1 0 0,0-1-1 0 0,-1 0 0 0 0,1 1 0 0 0,0-1 1 0 0,0 0-1 0 0,0 0 0 0 0,0 1 0 0 0,0-1 0 0 0,0 1 1 0 0,0-1-1 0 0,-1 5-43 0 0,1-1 1 0 0,0 0-1 0 0,0 1 0 0 0,1 7 1 0 0,11 121 140 0 0,-11-129-44 0 0,2 15 539 0 0,-1 0 0 0 0,-1 38 0 0 0,-2-56-100 0 0,-1-3-305 0 0,-3-11-440 0 0,-4-16-655 0 0,9 26 828 0 0,0-24-531 0 0,0 25 615 0 0,1 1 0 0 0,-1 0-1 0 0,0-1 1 0 0,1 1 0 0 0,-1 0 0 0 0,0 0 0 0 0,1-1-1 0 0,0 1 1 0 0,-1 0 0 0 0,1 0 0 0 0,0 0 0 0 0,0 0-1 0 0,-1 0 1 0 0,1 0 0 0 0,0 0 0 0 0,0 0 0 0 0,2-1-1 0 0,85-47 702 0 0,-85 47-640 0 0,-1 0 0 0 0,1 0 1 0 0,-1 0-1 0 0,0 0 1 0 0,0 0-1 0 0,0-1 0 0 0,0 1 1 0 0,0 0-1 0 0,0-1 1 0 0,-1 1-1 0 0,3-6 0 0 0,-4 7-31 0 0,1 1 0 0 0,-1-1 0 0 0,0 0 0 0 0,0 0 0 0 0,0 0 0 0 0,0 0 0 0 0,0 1 0 0 0,0-1 0 0 0,0 0 0 0 0,0 0 0 0 0,0 0 0 0 0,0 0 0 0 0,0 1 0 0 0,0-1 0 0 0,-1 0 0 0 0,1 0 0 0 0,0 0 0 0 0,-1 0 0 0 0,0-1-8 0 0,0 1 0 0 0,0 0 0 0 0,0 0 0 0 0,0 0 0 0 0,0 0 0 0 0,0 1 0 0 0,0-1 0 0 0,0 0 1 0 0,-1 0-1 0 0,1 1 0 0 0,0-1 0 0 0,-1 1 0 0 0,1-1 0 0 0,-3 0 0 0 0,3 1-22 0 0,-1-1-1 0 0,1 1 1 0 0,-1 0-1 0 0,1 0 0 0 0,-1 0 1 0 0,1 0-1 0 0,-1 0 1 0 0,0 0-1 0 0,1 0 1 0 0,-1 0-1 0 0,1 1 1 0 0,-1-1-1 0 0,1 0 1 0 0,-1 1-1 0 0,1 0 1 0 0,-1-1-1 0 0,1 1 1 0 0,0 0-1 0 0,-1 0 1 0 0,1-1-1 0 0,0 1 0 0 0,-1 0 1 0 0,1 0-1 0 0,0 1 1 0 0,0-1-1 0 0,0 0 1 0 0,-2 3-1 0 0,3-3-14 0 0,-1 0 1 0 0,1 0-1 0 0,-1 0 0 0 0,0 0 0 0 0,1 1 1 0 0,0-1-1 0 0,-1 0 0 0 0,1 0 0 0 0,0 1 0 0 0,0-1 1 0 0,-1 0-1 0 0,1 0 0 0 0,0 1 0 0 0,0-1 1 0 0,1 0-1 0 0,-1 1 0 0 0,0-1 0 0 0,0 0 0 0 0,1 0 1 0 0,-1 1-1 0 0,0-1 0 0 0,1 0 0 0 0,-1 0 1 0 0,1 0-1 0 0,0 0 0 0 0,-1 0 0 0 0,1 1 0 0 0,0-1 1 0 0,0 0-1 0 0,0 0 0 0 0,-1-1 0 0 0,1 1 1 0 0,0 0-1 0 0,2 1 0 0 0,2 2-64 0 0,0-1-1 0 0,0 1 1 0 0,0-1 0 0 0,1 0-1 0 0,-1 0 1 0 0,1-1 0 0 0,8 3-1 0 0,5-3-2681 0 0,1-4-3329 0 0,-15 1 5779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73 464 0 0,'9'4'815'0'0,"4"-2"10727"0"0,-28-19-9887 0 0,5 5-687 0 0,8 11-1000 0 0,1-1 0 0 0,-1 1 0 0 0,1-1 1 0 0,-1 0-1 0 0,1 0 0 0 0,0 1 0 0 0,0-1 1 0 0,-2-4-1 0 0,3 6 7 0 0,0-1-1 0 0,0 1 1 0 0,0 0 0 0 0,0-1-1 0 0,0 1 1 0 0,0 0 0 0 0,0-1-1 0 0,0 1 1 0 0,0-1 0 0 0,0 1 0 0 0,0 0-1 0 0,0-1 1 0 0,0 1 0 0 0,0 0-1 0 0,1-1 1 0 0,-1 1 0 0 0,0 0-1 0 0,0-1 1 0 0,0 1 0 0 0,1 0 0 0 0,-1-1-1 0 0,0 1 1 0 0,14-7-617 0 0,24-6-5942 0 0,-32 11 4379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1272 0 0,'0'-1'355'0'0,"-1"0"0"0"0,1 0 1 0 0,-1 1-1 0 0,1-1 0 0 0,0 0 0 0 0,-1 1 0 0 0,1-1 0 0 0,-1 0 0 0 0,0 1 0 0 0,1-1 0 0 0,-1 1 0 0 0,1-1 1 0 0,-1 1-1 0 0,0-1 0 0 0,1 1 0 0 0,-1-1 0 0 0,0 1 0 0 0,0 0 0 0 0,0-1 0 0 0,1 2-261 0 0,-1-1 0 0 0,1 1-1 0 0,0 0 1 0 0,0-1 0 0 0,0 1-1 0 0,-1 0 1 0 0,1-1 0 0 0,0 1-1 0 0,0 0 1 0 0,0-1 0 0 0,0 1-1 0 0,0 0 1 0 0,1-1 0 0 0,-1 1-1 0 0,0 0 1 0 0,0-1 0 0 0,0 1-1 0 0,11 38-234 0 0,-10-38 390 0 0,10 39 517 0 0,-8-27-612 0 0,0 1 0 0 0,1-1-1 0 0,1-1 1 0 0,0 1-1 0 0,8 13 1 0 0,-13-27 278 0 0,-5-7-197 0 0,0 1 0 0 0,0 0 0 0 0,-10-10 0 0 0,15 16-245 0 0,-22-21 222 0 0,14 8-157 0 0,8 13-68 0 0,0 1 1 0 0,0-1 0 0 0,0 1-1 0 0,0 0 1 0 0,0-1 0 0 0,0 1-1 0 0,0 0 1 0 0,0-1 0 0 0,0 1-1 0 0,0-1 1 0 0,0 1 0 0 0,0 0-1 0 0,0-1 1 0 0,0 1 0 0 0,0-1-1 0 0,1 1 1 0 0,-1 0 0 0 0,0-1-1 0 0,0 1 1 0 0,0 0 0 0 0,1-1-1 0 0,-1 1 1 0 0,0 0 0 0 0,0 0-1 0 0,1-1 1 0 0,-1 1 0 0 0,0 0-1 0 0,1 0 1 0 0,-1-1 0 0 0,4 0-174 0 0,-1 0-1 0 0,1 0 1 0 0,-1 0 0 0 0,1 1-1 0 0,0-1 1 0 0,-1 1 0 0 0,1 0 0 0 0,0 0-1 0 0,-1 0 1 0 0,1 0 0 0 0,6 2 0 0 0,11 0-4747 0 0,-15-2 3643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1784 0 0,'2'1'329'0'0,"5"3"806"0"0,1-1 1 0 0,-1 0 0 0 0,1 0 0 0 0,11 2 0 0 0,-18-4-1027 0 0,0-1 1 0 0,1 0-1 0 0,-1 1 1 0 0,1-1-1 0 0,-1 0 1 0 0,0 0-1 0 0,1 0 1 0 0,-1 0-1 0 0,0 0 1 0 0,1 0 0 0 0,-1-1-1 0 0,1 1 1 0 0,-1 0-1 0 0,0-1 1 0 0,0 1-1 0 0,1-1 1 0 0,-1 1-1 0 0,0-1 1 0 0,0 0-1 0 0,1 1 1 0 0,-1-1-1 0 0,0 0 1 0 0,0 0-1 0 0,0 0 1 0 0,0 0-1 0 0,0 0 1 0 0,0 0-1 0 0,-1 0 1 0 0,1 0 0 0 0,0 0-1 0 0,0-1 1 0 0,-1 1-1 0 0,1 0 1 0 0,0-2-1 0 0,-1 1 22 0 0,0 0 1 0 0,0 1-1 0 0,0-1 0 0 0,0 0 1 0 0,0 0-1 0 0,-1 1 0 0 0,1-1 1 0 0,-1 1-1 0 0,1-1 0 0 0,-1 0 0 0 0,1 1 1 0 0,-1-1-1 0 0,0 1 0 0 0,0-1 1 0 0,0 1-1 0 0,0-1 0 0 0,0 1 1 0 0,0 0-1 0 0,0 0 0 0 0,0-1 1 0 0,-1 1-1 0 0,1 0 0 0 0,0 0 0 0 0,-1 0 1 0 0,-1-1-1 0 0,0 0-193 0 0,0 0 0 0 0,0 0 0 0 0,0 1-1 0 0,0-1 1 0 0,0 1 0 0 0,0-1 0 0 0,0 1 0 0 0,0 0 0 0 0,0 0 0 0 0,-1 0-1 0 0,1 1 1 0 0,-5-1 0 0 0,8 1 13 0 0,-1 0-1 0 0,1 0 1 0 0,-1 0 0 0 0,1 0-1 0 0,-1 0 1 0 0,1 0-1 0 0,-1 0 1 0 0,1 0 0 0 0,-1 0-1 0 0,1 0 1 0 0,-1 0-1 0 0,1 0 1 0 0,-1 0 0 0 0,1 0-1 0 0,0 1 1 0 0,-1-1-1 0 0,1 0 1 0 0,-1 0 0 0 0,1 0-1 0 0,0 1 1 0 0,-1-1 0 0 0,1 0-1 0 0,-1 1 1 0 0,1-1-1 0 0,0 0 1 0 0,-1 1 0 0 0,1-1-1 0 0,0 0 1 0 0,0 1-1 0 0,-1-1 1 0 0,1 1 0 0 0,0-1-1 0 0,0 1 1 0 0,0-1 0 0 0,0 0-1 0 0,-1 1 1 0 0,1-1-1 0 0,0 1 1 0 0,0-1 0 0 0,0 1-1 0 0,0-1 1 0 0,0 1-1 0 0,0-1 1 0 0,0 1 0 0 0,0-1-1 0 0,0 1 1 0 0,0-1 0 0 0,1 1-1 0 0,-1-1 1 0 0,0 0-1 0 0,0 1 1 0 0,2 2-907 0 0,-1 0 1 0 0,1-1-1 0 0,0 1 0 0 0,0-1 0 0 0,0 1 1 0 0,3 2-1 0 0,0 0-416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36 224 0 0,'17'22'3029'0'0,"-16"-21"-2717"0"0,0 1 1 0 0,0-1-1 0 0,0 0 1 0 0,0 0-1 0 0,1 0 1 0 0,-1 0-1 0 0,0 0 1 0 0,1 0-1 0 0,-1-1 1 0 0,1 1-1 0 0,-1 0 1 0 0,1-1-1 0 0,-1 1 1 0 0,4 0 1866 0 0,-23-16 191 0 0,15 13-2157 0 0,1 0 0 0 0,-1 0 0 0 0,1 0 0 0 0,0 0 0 0 0,0 0 0 0 0,0-1 0 0 0,0 1 0 0 0,0-1 0 0 0,0 1 0 0 0,-1-5 0 0 0,2 6-147 0 0,2-1-144 0 0,0 0 0 0 0,0 1 0 0 0,1-1 0 0 0,-1 0 0 0 0,0 0 0 0 0,0 1 0 0 0,1-1 0 0 0,1-1 0 0 0,-1 2-104 0 0,-1 0-1 0 0,1 0 1 0 0,0 0-1 0 0,0 0 1 0 0,0 0-1 0 0,0 1 1 0 0,0-1-1 0 0,0 1 1 0 0,0-1-1 0 0,0 1 1 0 0,0 0-1 0 0,0 0 1 0 0,0 0-1 0 0,0 0 1 0 0,0 0-1 0 0,0 0 1 0 0,2 1-1 0 0,22-2-8541 0 0,-22 0 8409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2088 0 0,'5'21'6736'0'0,"6"1"-3637"0"0,4-1-3504 0 0,0-2-3371 0 0,-10-13 1846 0 0,-3-4-28 0 0,1 0 1561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78 4481 0 0,'-11'-17'4086'0'0,"-6"-12"983"0"0,16 28-4930 0 0,0 0 0 0 0,1-1 0 0 0,-1 1 0 0 0,1-1 1 0 0,-1 1-1 0 0,1 0 0 0 0,0-1 0 0 0,-1 1 0 0 0,1-1 1 0 0,0 1-1 0 0,0-1 0 0 0,0 1 0 0 0,0-1 0 0 0,0 1 1 0 0,0-1-1 0 0,1-2 0 0 0,0-1-544 0 0,11 9-7486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 5169 0 0,'0'0'1651'0'0,"15"21"2097"0"0,-13-20-3577 0 0,1 1 0 0 0,-1-1 0 0 0,1 0 0 0 0,0 0 1 0 0,-1 0-1 0 0,1-1 0 0 0,0 1 0 0 0,-1-1 1 0 0,1 1-1 0 0,0-1 0 0 0,0 0 0 0 0,3 0 1 0 0,-4 0-49 0 0,0 0 0 0 0,0 0 1 0 0,0-1-1 0 0,0 1 0 0 0,0 0 1 0 0,0-1-1 0 0,0 1 0 0 0,0-1 1 0 0,0 0-1 0 0,0 0 0 0 0,0 1 1 0 0,0-1-1 0 0,-1 0 0 0 0,1-1 1 0 0,0 1-1 0 0,-1 0 1 0 0,4-3-1 0 0,-5 3-17 0 0,1-1-1 0 0,-1 0 1 0 0,0 1 0 0 0,1-1 0 0 0,-1 1-1 0 0,0-1 1 0 0,0 0 0 0 0,0 1 0 0 0,0-1-1 0 0,0 0 1 0 0,-1 1 0 0 0,1-1 0 0 0,0 0-1 0 0,-1 1 1 0 0,1-1 0 0 0,-1 1 0 0 0,0-1-1 0 0,1 1 1 0 0,-1-1 0 0 0,0 1 0 0 0,-2-3-1 0 0,1 0-100 0 0,-1-1 0 0 0,0 1 0 0 0,0 0 0 0 0,-1 0 0 0 0,-7-6 0 0 0,10 9-134 0 0,0 0 0 0 0,0 0 0 0 0,0 1 0 0 0,-1-1 0 0 0,1 0 0 0 0,0 1 0 0 0,0-1 0 0 0,-1 1 0 0 0,1 0 0 0 0,0-1 0 0 0,-1 1 0 0 0,1 0 0 0 0,-1 0 0 0 0,1 0 0 0 0,0 0 0 0 0,-1 0 1 0 0,1 0-1 0 0,0 0 0 0 0,-1 0 0 0 0,1 1 0 0 0,-1-1 0 0 0,1 1 0 0 0,0-1 0 0 0,0 1 0 0 0,-1-1 0 0 0,1 1 0 0 0,-1 0 0 0 0,-1 1-764 0 0,0 0 0 0 0,1 0 1 0 0,-1 0-1 0 0,1 1 0 0 0,0-1 1 0 0,0 1-1 0 0,-1-1 0 0 0,2 1 1 0 0,-1 0-1 0 0,-2 4 1 0 0,0 3 337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0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25 104 2713 0 0,'-5'-8'1861'0'0,"1"0"0"0"0,0 0 0 0 0,-4-13 1 0 0,7 19-1608 0 0,0-1 0 0 0,0 1 0 0 0,1-1 0 0 0,0 1 0 0 0,-1-1 0 0 0,1 0 1 0 0,0 1-1 0 0,0-1 0 0 0,0 0 0 0 0,1 1 0 0 0,-1-1 0 0 0,0 1 0 0 0,1-1 0 0 0,0 0 1 0 0,0 1-1 0 0,1-4 0 0 0,-1-2 629 0 0,-1 5 326 0 0,9 10-781 0 0,-8-6-402 0 0,0 1 0 0 0,0-1 0 0 0,1 1 0 0 0,-1 0-1 0 0,-1-1 1 0 0,1 1 0 0 0,0 0 0 0 0,0 0 0 0 0,-1 0 0 0 0,1 0 0 0 0,-1-1-1 0 0,1 1 1 0 0,-1 0 0 0 0,0 4 0 0 0,0 33 309 0 0,-1-11-219 0 0,0 119-106 0 0,-1-53-20 0 0,2-72 11 0 0,0 21 16 0 0,7 66-1 0 0,-5-98-1 0 0,0 1-1 0 0,0 0 0 0 0,1-1 0 0 0,1 1 0 0 0,0-1 1 0 0,1 0-1 0 0,0-1 0 0 0,0 1 0 0 0,1-1 1 0 0,11 15-1 0 0,-14-21 13 0 0,1-1 1 0 0,0 1-1 0 0,0-1 1 0 0,0 0-1 0 0,1 0 1 0 0,-1 0-1 0 0,1 0 1 0 0,-1-1-1 0 0,1 1 1 0 0,0-1-1 0 0,0-1 1 0 0,0 1-1 0 0,0-1 0 0 0,0 0 1 0 0,1 0-1 0 0,-1 0 1 0 0,0 0-1 0 0,8-1 1 0 0,8-1 95 0 0,0-1 0 0 0,1-1 1 0 0,26-7-1 0 0,-5 1-38 0 0,183-35 329 0 0,-211 37-854 0 0,-12 5-869 0 0,-1 1 655 0 0,0 1 0 0 0,-1-1-1 0 0,1 0 1 0 0,0 1 0 0 0,-1-1-1 0 0,1 1 1 0 0,2-1 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88 4145 0 0,'0'-1'178'0'0,"-1"1"-1"0"0,0 0 1 0 0,0 0-1 0 0,1-1 1 0 0,-1 1 0 0 0,0 0-1 0 0,1-1 1 0 0,-1 1 0 0 0,1-1-1 0 0,-1 1 1 0 0,0-1 0 0 0,1 1-1 0 0,-1-1 1 0 0,1 1 0 0 0,-1-1-1 0 0,1 0 1 0 0,0 1 0 0 0,-1-1-1 0 0,1 0 1 0 0,-1 0-1 0 0,1 0-70 0 0,0 0 0 0 0,0 1 0 0 0,0-1 0 0 0,0 0 0 0 0,0 1 0 0 0,1-1 0 0 0,-1 1-1 0 0,0-1 1 0 0,0 1 0 0 0,0-1 0 0 0,1 1 0 0 0,-1-1 0 0 0,0 0 0 0 0,1 1-1 0 0,-1-1 1 0 0,0 1 0 0 0,1 0 0 0 0,-1-1 0 0 0,1 1 0 0 0,0-1 0 0 0,1-1 55 0 0,1 0 1 0 0,-1 0-1 0 0,1 0 1 0 0,0 1-1 0 0,0-1 1 0 0,0 1-1 0 0,0 0 1 0 0,4-1-1 0 0,224-44 2366 0 0,-213 44-2454 0 0,1 1 1 0 0,0 0 0 0 0,33 4-1 0 0,-31-1-7 0 0,-13-2-14 0 0,0 1-1 0 0,-1 0 1 0 0,1 1-1 0 0,0 0 1 0 0,0 0-1 0 0,-1 1 1 0 0,0-1-1 0 0,1 2 1 0 0,11 6-1 0 0,-15-7 45 0 0,-1-1-1 0 0,0 1 1 0 0,1 0 0 0 0,-1 0-1 0 0,0 0 1 0 0,0 0 0 0 0,0 0-1 0 0,-1 1 1 0 0,1-1-1 0 0,-1 1 1 0 0,0 0 0 0 0,0 0-1 0 0,0 0 1 0 0,-1 0 0 0 0,1 0-1 0 0,-1 0 1 0 0,0 0 0 0 0,0 0-1 0 0,0 5 1 0 0,0 22 407 0 0,-1 0 1 0 0,-7 52-1 0 0,-1 22 170 0 0,15 133-3 0 0,-1-181-2211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8338 0 0,'0'0'1487'0'0,"9"8"-154"0"0,-2 2-707 0 0,-6-8-551 0 0,1 0-1 0 0,-1 0 1 0 0,1 0-1 0 0,0 0 1 0 0,-1 0-1 0 0,1-1 1 0 0,4 4-1 0 0,25 12 10 0 0,-17-10-106 0 0,18 14 0 0 0,-11-6-92 0 0,18 15-4002 0 0,-23-18 2439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1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64 286 4089 0 0,'-1'3'402'0'0,"1"0"-1"0"0,-1 0 1 0 0,1 0 0 0 0,0-1 0 0 0,0 1 0 0 0,0 0-1 0 0,0 0 1 0 0,1 0 0 0 0,-1 0 0 0 0,1-1-1 0 0,0 1 1 0 0,-1 0 0 0 0,1 0 0 0 0,3 4 0 0 0,-2-4-230 0 0,0-1 1 0 0,0 1 0 0 0,0 0 0 0 0,0-1-1 0 0,1 1 1 0 0,-1-1 0 0 0,1 0 0 0 0,0 0 0 0 0,-1 0-1 0 0,7 4 1 0 0,-2-3-58 0 0,1 0 0 0 0,-1 0 0 0 0,1-1 0 0 0,0 0 0 0 0,-1 0 0 0 0,1-1 0 0 0,0 0 0 0 0,0 0 0 0 0,15-1-1 0 0,-19-1 43 0 0,0 0-1 0 0,0-1 0 0 0,0 1 0 0 0,0-1 0 0 0,0 0 0 0 0,0 0 0 0 0,-1 0 0 0 0,1 0 0 0 0,-1 0 0 0 0,1-1 0 0 0,-1 0 0 0 0,0 1 0 0 0,0-1 0 0 0,0 0 0 0 0,3-5 0 0 0,13-11 455 0 0,-18 18-564 0 0,0-1 0 0 0,1 1 0 0 0,-1-1 0 0 0,0 1 0 0 0,-1-1 0 0 0,1 0 0 0 0,0 1 0 0 0,0-1 0 0 0,-1 0 0 0 0,1 0 0 0 0,-1 1 0 0 0,1-1 0 0 0,-1 0 0 0 0,0 0 0 0 0,0 0 0 0 0,0-3 0 0 0,-2-35 668 0 0,0 27-351 0 0,0 2-13 0 0,0 0 0 0 0,-1 0 0 0 0,0 0 0 0 0,0 1 0 0 0,-2-1 1 0 0,-8-16-1 0 0,-5-13 629 0 0,16 33-900 0 0,-1 0 1 0 0,1 0 0 0 0,-2-1 0 0 0,1 2 0 0 0,-1-1-1 0 0,0 0 1 0 0,-1 1 0 0 0,1 0 0 0 0,-1 0-1 0 0,-1 0 1 0 0,1 1 0 0 0,-1-1 0 0 0,-8-5 0 0 0,11 9-127 0 0,-1 1 0 0 0,1-1 0 0 0,0 1 1 0 0,0 0-1 0 0,0 0 0 0 0,-1 0 1 0 0,1 1-1 0 0,0-1 0 0 0,-1 1 1 0 0,1-1-1 0 0,-1 1 0 0 0,1 0 1 0 0,0 1-1 0 0,-1-1 0 0 0,1 1 1 0 0,0-1-1 0 0,-1 1 0 0 0,1 0 1 0 0,-4 2-1 0 0,2-2-55 0 0,1 1-1 0 0,0 0 1 0 0,0 0-1 0 0,0 0 1 0 0,0 1-1 0 0,1-1 1 0 0,-1 1-1 0 0,1 0 1 0 0,-1 0 0 0 0,1 1-1 0 0,0-1 1 0 0,0 0-1 0 0,-4 8 1 0 0,0 2-163 0 0,2 0 1 0 0,-1 0 0 0 0,2 1 0 0 0,0-1-1 0 0,0 1 1 0 0,1 0 0 0 0,-1 22 0 0 0,3-25-549 0 0,1 0 0 0 0,0 0 0 0 0,1 0 0 0 0,3 14 0 0 0,-2-17-573 0 0,0-1 1 0 0,0 1 0 0 0,1-1-1 0 0,0 0 1 0 0,1 1-1 0 0,6 9 1 0 0,0-3 800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40 2649 0 0,'1'0'136'0'0,"-1"0"-1"0"0,1 0 1 0 0,-1 0 0 0 0,1 0 0 0 0,-1 0 0 0 0,1 0 0 0 0,-1 0 0 0 0,1 0 0 0 0,-1 0 0 0 0,1 0 0 0 0,-1-1 0 0 0,1 1 0 0 0,-1 0 0 0 0,1 0 0 0 0,-1-1 0 0 0,0 1 0 0 0,1 0 0 0 0,-1 0 0 0 0,0-1 0 0 0,1 1 0 0 0,-1 0-1 0 0,0-1 1 0 0,1 1 0 0 0,-1-1 0 0 0,0 1 0 0 0,1-1 0 0 0,-1 1 0 0 0,0 0 0 0 0,0-1 0 0 0,0 1 0 0 0,0-1 0 0 0,1 1 0 0 0,-1-1 0 0 0,0 1 0 0 0,0-1 0 0 0,0 1 0 0 0,0-1 0 0 0,0 1 0 0 0,0-1 0 0 0,0 1-1 0 0,0-1 1 0 0,0 1 0 0 0,0-1 0 0 0,-1 1 0 0 0,1-1 0 0 0,0 0 0 0 0,-1 0 69 0 0,0 0 1 0 0,1-1-1 0 0,-1 1 0 0 0,0 0 1 0 0,0-1-1 0 0,0 1 0 0 0,0 0 0 0 0,0 0 1 0 0,0 0-1 0 0,0 0 0 0 0,0 0 0 0 0,-1 0 1 0 0,1 0-1 0 0,-2 0 0 0 0,-1 0-157 0 0,1-1-1 0 0,-1 1 0 0 0,0 0 0 0 0,-1 1 1 0 0,1-1-1 0 0,0 1 0 0 0,0 0 1 0 0,0 0-1 0 0,0 0 0 0 0,0 1 1 0 0,0-1-1 0 0,0 1 0 0 0,-6 1 0 0 0,8-1-91 0 0,-1 0-1 0 0,1-1 0 0 0,0 1 1 0 0,0 0-1 0 0,-1 0 0 0 0,1 1 1 0 0,0-1-1 0 0,0 0 0 0 0,0 1 0 0 0,0-1 1 0 0,0 1-1 0 0,1-1 0 0 0,-1 1 1 0 0,0 0-1 0 0,1 0 0 0 0,-1 0 0 0 0,1 0 1 0 0,0 0-1 0 0,-1 0 0 0 0,1 0 1 0 0,0 1-1 0 0,0-1 0 0 0,0 4 1 0 0,1-5 22 0 0,0 0 1 0 0,0 0 0 0 0,1 0 0 0 0,-1 0-1 0 0,0 0 1 0 0,1 0 0 0 0,-1 1 0 0 0,1-1 0 0 0,-1 0-1 0 0,1 0 1 0 0,0-1 0 0 0,0 1 0 0 0,-1 0 0 0 0,1 0-1 0 0,0 0 1 0 0,0 0 0 0 0,1 1 0 0 0,19 14-116 0 0,-20-16 121 0 0,6 4 41 0 0,0 0 1 0 0,0-1-1 0 0,0 1 0 0 0,14 2 1 0 0,-15-4 25 0 0,0 0 0 0 0,0 0 0 0 0,-1 0 0 0 0,1 1 0 0 0,0 0-1 0 0,-1 0 1 0 0,0 0 0 0 0,9 7 0 0 0,-13-9-2 0 0,-1-1-1 0 0,0 0 1 0 0,1 1 0 0 0,-1-1-1 0 0,0 0 1 0 0,1 1 0 0 0,-1-1-1 0 0,0 0 1 0 0,0 1 0 0 0,0-1-1 0 0,1 0 1 0 0,-1 1 0 0 0,0-1-1 0 0,0 1 1 0 0,0-1 0 0 0,0 0-1 0 0,0 1 1 0 0,0-1-1 0 0,1 1 1 0 0,-1-1 0 0 0,0 0-1 0 0,0 1 1 0 0,0-1 0 0 0,-1 1-1 0 0,1-1 1 0 0,0 1 0 0 0,0-1-1 0 0,0 0 1 0 0,0 1 0 0 0,0-1-1 0 0,0 1 1 0 0,-1-1 0 0 0,1 0-1 0 0,0 1 1 0 0,-1 0 18 0 0,-1 1 0 0 0,1-1 0 0 0,0 0 0 0 0,0 0 1 0 0,-1 0-1 0 0,1 0 0 0 0,-1-1 0 0 0,1 1 0 0 0,-3 1 0 0 0,-2 0-18 0 0,0 0 0 0 0,-1 0 0 0 0,-12 2 0 0 0,16-4-267 0 0,0 1-1 0 0,-1-1 1 0 0,1 0-1 0 0,0 0 1 0 0,-1 0-1 0 0,1 0 1 0 0,-1-1-1 0 0,1 1 1 0 0,0-1-1 0 0,0 0 1 0 0,-1 0-1 0 0,1 0 1 0 0,0 0 0 0 0,0-1-1 0 0,-4-2 1 0 0,7 4 32 0 0,0 0 0 0 0,0 0 1 0 0,0-1-1 0 0,0 1 0 0 0,0 0 1 0 0,0 0-1 0 0,0-1 0 0 0,0 1 1 0 0,0 0-1 0 0,1 0 0 0 0,-1 0 1 0 0,8-4-4962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1960 0 0,'2'2'398'0'0,"1"0"0"0"0,-1 0 0 0 0,1 0 1 0 0,-1 0-1 0 0,1 0 0 0 0,0-1 0 0 0,0 1 0 0 0,0-1 0 0 0,0 0 0 0 0,0 0 0 0 0,0 0 0 0 0,0 0 0 0 0,0 0 0 0 0,6 0 0 0 0,-5-1-144 0 0,1 1 1 0 0,0-1-1 0 0,-1 0 1 0 0,1-1-1 0 0,-1 1 1 0 0,1-1-1 0 0,-1 0 1 0 0,1 0-1 0 0,7-3 1 0 0,-11 4-194 0 0,0-1 0 0 0,0 1 0 0 0,-1 0 1 0 0,1-1-1 0 0,0 1 0 0 0,-1 0 0 0 0,1-1 1 0 0,-1 1-1 0 0,1-1 0 0 0,-1 1 0 0 0,1-1 1 0 0,-1 1-1 0 0,1-1 0 0 0,-1 0 1 0 0,1 1-1 0 0,-1-1 0 0 0,1 0 0 0 0,-1 1 1 0 0,0-1-1 0 0,0 0 0 0 0,1 1 0 0 0,-1-1 1 0 0,0 0-1 0 0,0 1 0 0 0,0-3 0 0 0,0 2 41 0 0,0 0 1 0 0,0-1-1 0 0,-1 1 0 0 0,1 0 0 0 0,0-1 0 0 0,-1 1 0 0 0,1 0 0 0 0,-1 0 0 0 0,0 0 0 0 0,1-1 0 0 0,-1 1 0 0 0,0 0 0 0 0,-1-1 0 0 0,0-1 8 0 0,-1 1 0 0 0,1-1-1 0 0,-1 1 1 0 0,0-1 0 0 0,0 1 0 0 0,0 0-1 0 0,0 0 1 0 0,0 1 0 0 0,0-1 0 0 0,-5-1-1 0 0,5 3-113 0 0,0-1-1 0 0,1 1 0 0 0,-1 0 1 0 0,0 0-1 0 0,0 0 0 0 0,1 1 1 0 0,-1-1-1 0 0,0 1 0 0 0,1-1 0 0 0,-1 1 1 0 0,0 0-1 0 0,1 0 0 0 0,-4 2 1 0 0,4-2-40 0 0,1 0 1 0 0,-1 0 0 0 0,1-1 0 0 0,0 1-1 0 0,-1 1 1 0 0,1-1 0 0 0,0 0-1 0 0,-1 0 1 0 0,1 0 0 0 0,0 1-1 0 0,0-1 1 0 0,0 0 0 0 0,0 1 0 0 0,0-1-1 0 0,1 1 1 0 0,-1-1 0 0 0,0 1-1 0 0,1-1 1 0 0,-1 1 0 0 0,1 0 0 0 0,0-1-1 0 0,-1 4 1 0 0,1-3 21 0 0,0-1 0 0 0,1 1 1 0 0,-1-1-1 0 0,0 0 0 0 0,1 1 0 0 0,-1-1 1 0 0,1 1-1 0 0,0-1 0 0 0,-1 0 0 0 0,1 0 1 0 0,0 1-1 0 0,0-1 0 0 0,0 0 0 0 0,0 0 0 0 0,0 0 1 0 0,0 0-1 0 0,0 0 0 0 0,0 0 0 0 0,0 0 1 0 0,0 0-1 0 0,0-1 0 0 0,1 1 0 0 0,-1 0 1 0 0,0-1-1 0 0,1 1 0 0 0,-1-1 0 0 0,1 1 1 0 0,-1-1-1 0 0,0 0 0 0 0,1 0 0 0 0,2 1 0 0 0,-1-1-55 0 0,0 1 0 0 0,-1-1 0 0 0,1 0-1 0 0,0 0 1 0 0,0 0 0 0 0,0 0 0 0 0,0-1-1 0 0,-1 1 1 0 0,1-1 0 0 0,0 0 0 0 0,0 1-1 0 0,-1-1 1 0 0,1 0 0 0 0,-1-1 0 0 0,5-1 0 0 0,2-4-240 0 0,-8 6 301 0 0,0 1 1 0 0,0-1-1 0 0,0 0 0 0 0,0 0 1 0 0,0 0-1 0 0,0 1 1 0 0,0-1-1 0 0,0 0 1 0 0,-1-1-1 0 0,1 1 0 0 0,0 0 1 0 0,0 0-1 0 0,-1 0 1 0 0,1 0-1 0 0,-1-1 1 0 0,1 0-1 0 0,0-5 1322 0 0,2 10-1293 0 0,1 16-69 0 0,-4-18 47 0 0,1 1-1 0 0,0-1 1 0 0,1 1-1 0 0,-1-1 1 0 0,0 1 0 0 0,0-1-1 0 0,0 1 1 0 0,1-1-1 0 0,-1 0 1 0 0,1 0 0 0 0,2 2-1 0 0,-3-3-255 0 0,0 1 0 0 0,0-1 0 0 0,0 0 1 0 0,0 1-1 0 0,0-1 0 0 0,0 0 0 0 0,0 0 0 0 0,1 0 0 0 0,-1 0 0 0 0,0 0 0 0 0,0 0 0 0 0,0 0 1 0 0,0-1-1 0 0,0 1 0 0 0,0 0 0 0 0,0 0 0 0 0,0-1 0 0 0,0 1 0 0 0,0-1 0 0 0,0 1 0 0 0,0-1 1 0 0,1-1-1 0 0,2 0-2129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2 102 1456 0 0,'-2'2'8505'0'0,"3"7"-6746"0"0,3 9-2027 0 0,-4-17 272 0 0,1 0 1 0 0,-1 0 0 0 0,0-1-1 0 0,1 1 1 0 0,-1 0-1 0 0,0 0 1 0 0,1 0 0 0 0,-1-1-1 0 0,1 1 1 0 0,0 0-1 0 0,-1 0 1 0 0,1-1 0 0 0,-1 1-1 0 0,1 0 1 0 0,0-1-1 0 0,-1 1 1 0 0,1-1 0 0 0,0 1-1 0 0,0-1 1 0 0,0 1-1 0 0,-1-1 1 0 0,1 0 0 0 0,0 1-1 0 0,0-1 1 0 0,0 0 0 0 0,0 0-1 0 0,0 0 1 0 0,0 1-1 0 0,-1-1 1 0 0,1 0 0 0 0,0 0-1 0 0,0 0 1 0 0,0 0-1 0 0,0-1 1 0 0,0 1 0 0 0,0 0-1 0 0,1-1 1 0 0,0 1-4 0 0,0-1 1 0 0,0 0 0 0 0,-1 0-1 0 0,1-1 1 0 0,0 1 0 0 0,-1 0-1 0 0,1-1 1 0 0,0 1 0 0 0,-1-1-1 0 0,0 1 1 0 0,1-1 0 0 0,-1 0-1 0 0,0 1 1 0 0,0-1 0 0 0,2-3-1 0 0,-3 5 11 0 0,0 0 0 0 0,0 0 0 0 0,0 1 0 0 0,0-1 0 0 0,0 0 0 0 0,0 0 0 0 0,0 0 0 0 0,0 0 0 0 0,0 0 0 0 0,0 0 0 0 0,0 0 0 0 0,0 0 0 0 0,0 0 0 0 0,0 0 0 0 0,0 0 1 0 0,0 0-1 0 0,0 0 0 0 0,0 1 0 0 0,0-1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0,1 0 0 0 0,-1-1 0 0 0,0 2-17 0 0,0 0-1 0 0,1 0 0 0 0,-1 0 0 0 0,1 0 1 0 0,-1 0-1 0 0,1 0 0 0 0,-1 0 0 0 0,1 0 1 0 0,-1-1-1 0 0,1 1 0 0 0,0 0 1 0 0,0 0-1 0 0,-1-1 0 0 0,1 1 0 0 0,2 1 1 0 0,-2-2 24 0 0,1 1 0 0 0,-1 0 0 0 0,1 0 1 0 0,-1-1-1 0 0,1 1 0 0 0,-1-1 0 0 0,1 0 0 0 0,-1 1 1 0 0,1-1-1 0 0,0 0 0 0 0,-1 0 0 0 0,1 0 1 0 0,0 0-1 0 0,-1 0 0 0 0,1 0 0 0 0,-1-1 1 0 0,1 1-1 0 0,0 0 0 0 0,1-2 0 0 0,-1 2-2 0 0,-1-1-1 0 0,0 0 0 0 0,0 0 1 0 0,0 0-1 0 0,0 0 0 0 0,0 0 0 0 0,0 0 1 0 0,0 0-1 0 0,-1 0 0 0 0,1 0 1 0 0,0 0-1 0 0,0-1 0 0 0,-1 1 1 0 0,1 0-1 0 0,-1-1 0 0 0,1 1 1 0 0,-1 0-1 0 0,0-1 0 0 0,1 1 1 0 0,-1 0-1 0 0,0-1 0 0 0,0-1 1 0 0,3-17-197 0 0,-3 16 179 0 0,1 0-1 0 0,0 0 1 0 0,-1 0 0 0 0,0-1-1 0 0,0 1 1 0 0,0 0-1 0 0,-1-5 1 0 0,-9-25-5 0 0,3 16 429 0 0,5 24-469 0 0,1-6 49 0 0,1 1 1 0 0,0-1 0 0 0,0 0-1 0 0,0 1 1 0 0,-1-1-1 0 0,1 0 1 0 0,0 1 0 0 0,0-1-1 0 0,0 1 1 0 0,0-1 0 0 0,0 0-1 0 0,0 1 1 0 0,0-1-1 0 0,0 1 1 0 0,-1-1 0 0 0,2 0-1 0 0,-1 1 1 0 0,0-1 0 0 0,0 1-1 0 0,0-1 1 0 0,0 0-1 0 0,0 1 1 0 0,0-1 0 0 0,0 0-1 0 0,0 1 1 0 0,1-1 0 0 0,-1 1-1 0 0,0-1 1 0 0,0 0-1 0 0,0 1 1 0 0,1-1 0 0 0,-1 0-1 0 0,0 0 1 0 0,1 1 0 0 0,2 4 58 0 0,0-1 1 0 0,0 1-1 0 0,-1-1 1 0 0,1 1-1 0 0,1 6 1 0 0,6 11 40 0 0,3-3 88 0 0,3 3 44 0 0,-16-22-199 0 0,0 1 0 0 0,0-1 0 0 0,0 0 1 0 0,0 0-1 0 0,0 0 0 0 0,0 0 0 0 0,0 0 1 0 0,0 1-1 0 0,0-1 0 0 0,0 0 0 0 0,0 0 1 0 0,0 0-1 0 0,0 0 0 0 0,0 0 1 0 0,0 1-1 0 0,0-1 0 0 0,0 0 0 0 0,0 0 1 0 0,0 0-1 0 0,-1 0 0 0 0,1 0 0 0 0,0 1 1 0 0,0-1-1 0 0,0 0 0 0 0,0 0 0 0 0,0 0 1 0 0,0 0-1 0 0,0 0 0 0 0,0 0 0 0 0,0 0 1 0 0,-1 0-1 0 0,1 1 0 0 0,0-1 0 0 0,0 0 1 0 0,0 0-1 0 0,0 0 0 0 0,0 0 0 0 0,0 0 1 0 0,-1 0-1 0 0,1 0 0 0 0,0 0 0 0 0,0 0 1 0 0,0 0-1 0 0,0 0 0 0 0,0 0 0 0 0,-1 0 1 0 0,1 0-1 0 0,0 0 0 0 0,0 0 0 0 0,0 0 1 0 0,0 0-1 0 0,0 0 0 0 0,-1 0 0 0 0,1 0 1 0 0,0 0-1 0 0,0 0 0 0 0,-16-5 426 0 0,14 4-469 0 0,0 0 0 0 0,1 1 1 0 0,-1-1-1 0 0,1 0 1 0 0,-1 0-1 0 0,0 0 1 0 0,1 0-1 0 0,-1 0 1 0 0,1 0-1 0 0,0-1 1 0 0,-1 1-1 0 0,1 0 0 0 0,0-1 1 0 0,0 1-1 0 0,0-1 1 0 0,-1-2-1 0 0,-3-8-98 0 0,3 5-352 0 0,16 2 166 0 0,27 3-774 0 0,-19 5-2250 0 0,-5 4-4539 0 0,-15-6 6691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43 728 0 0,'0'2'370'0'0,"0"1"1"0"0,1-1-1 0 0,0 0 0 0 0,-1 0 1 0 0,1 0-1 0 0,0 1 0 0 0,0-1 0 0 0,0 0 1 0 0,1 0-1 0 0,-1 0 0 0 0,0-1 0 0 0,1 1 1 0 0,-1 0-1 0 0,1 0 0 0 0,0-1 1 0 0,0 1-1 0 0,-1-1 0 0 0,1 1 0 0 0,0-1 1 0 0,0 0-1 0 0,3 1 0 0 0,-1 0-150 0 0,-1-1 0 0 0,1 1 0 0 0,0-1 0 0 0,0 0 0 0 0,0-1 0 0 0,-1 1 0 0 0,1-1 0 0 0,0 1 0 0 0,0-1 0 0 0,0 0 0 0 0,7-2 0 0 0,-11 2-138 0 0,1 0 0 0 0,0 0 0 0 0,-1 0 0 0 0,1-1 0 0 0,0 1 0 0 0,-1 0 0 0 0,1-1 0 0 0,-1 1 0 0 0,1 0 0 0 0,-1-1-1 0 0,1 1 1 0 0,-1-1 0 0 0,1 1 0 0 0,-1-1 0 0 0,1 1 0 0 0,-1-1 0 0 0,1 1 0 0 0,-1-1 0 0 0,0 1 0 0 0,1-2 0 0 0,7-8 1085 0 0,-8 10-1071 0 0,0-1 1 0 0,1 0 0 0 0,-1 0-1 0 0,0 1 1 0 0,0-1 0 0 0,0 0-1 0 0,0 0 1 0 0,1 0 0 0 0,-1 1-1 0 0,0-1 1 0 0,0 0 0 0 0,0 0-1 0 0,0 0 1 0 0,-1 1 0 0 0,1-1-1 0 0,0 0 1 0 0,0 0 0 0 0,0 1-1 0 0,-1-1 1 0 0,1 0 0 0 0,0 0-1 0 0,-1 1 1 0 0,1-1 0 0 0,-1 0-1 0 0,1 1 1 0 0,-1-1 0 0 0,1 0-1 0 0,-1 0 1 0 0,-5-11 1425 0 0,6 10-1436 0 0,0 0 1 0 0,-1 1 0 0 0,1-1-1 0 0,0 0 1 0 0,-1 1 0 0 0,1-1-1 0 0,-1 0 1 0 0,0 1 0 0 0,1-1-1 0 0,-1 1 1 0 0,0-1 0 0 0,0 1-1 0 0,0-1 1 0 0,0 1 0 0 0,-1-1 0 0 0,1 1-1 0 0,0 0 1 0 0,0 0 0 0 0,-1 0-1 0 0,1 0 1 0 0,-1 0 0 0 0,1 0-1 0 0,-1 0 1 0 0,1 0 0 0 0,-1 1-1 0 0,-3-2 1 0 0,3 2-209 0 0,1-1 1 0 0,-1 1-1 0 0,0 0 0 0 0,0 0 1 0 0,0 0-1 0 0,0 1 0 0 0,0-1 1 0 0,0 0-1 0 0,0 1 0 0 0,0-1 1 0 0,1 1-1 0 0,-1 0 0 0 0,0-1 1 0 0,0 1-1 0 0,1 0 0 0 0,-1 0 1 0 0,0 0-1 0 0,1 0 0 0 0,-1 1 1 0 0,1-1-1 0 0,0 0 0 0 0,-1 1 1 0 0,1-1-1 0 0,0 1 0 0 0,-2 1 1 0 0,2-1-204 0 0,0 0 0 0 0,0 0 1 0 0,0 0-1 0 0,0 0 0 0 0,0 0 0 0 0,0 0 1 0 0,1 0-1 0 0,-2 4 0 0 0,2 10-5667 0 0,1-11 4093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3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6449 0 0,'0'-3'319'0'0,"-1"-1"-1"0"0,1 0 0 0 0,0 1 1 0 0,0-1-1 0 0,0 0 0 0 0,1 1 1 0 0,-1-1-1 0 0,1 0 0 0 0,0 1 0 0 0,0-1 1 0 0,0 1-1 0 0,0-1 0 0 0,1 1 1 0 0,-1 0-1 0 0,1-1 0 0 0,0 1 1 0 0,0 0-1 0 0,0 0 0 0 0,1 0 1 0 0,-1 1-1 0 0,4-5 0 0 0,-6 7-298 0 0,0 0-1 0 0,1 0 1 0 0,-1 0-1 0 0,0 0 1 0 0,0 0-1 0 0,0 0 1 0 0,1 0 0 0 0,-1 0-1 0 0,0 0 1 0 0,0 0-1 0 0,0 0 1 0 0,1 0-1 0 0,-1 0 1 0 0,0 0-1 0 0,0 0 1 0 0,0 0-1 0 0,0 0 1 0 0,1 1 0 0 0,-1-1-1 0 0,0 0 1 0 0,0 0-1 0 0,0 0 1 0 0,0 0-1 0 0,1 0 1 0 0,-1 0-1 0 0,0 0 1 0 0,0 1-1 0 0,0-1 1 0 0,0 0 0 0 0,0 0-1 0 0,0 0 1 0 0,1 0-1 0 0,-1 0 1 0 0,0 1-1 0 0,0-1 1 0 0,0 0-1 0 0,0 0 1 0 0,0 1-1 0 0,5 11 165 0 0,0 12-186 0 0,-3 78 345 0 0,0-49-308 0 0,-7 63 1 0 0,1-36-51 0 0,3 77 6 0 0,3-127 112 0 0,1 0 0 0 0,1 1 0 0 0,9 30 0 0 0,-10-50-67 0 0,0 1 33 0 0,1 0 1 0 0,-1-1 0 0 0,8 15 0 0 0,-8-23-21 0 0,-1 1 1 0 0,0 0-1 0 0,1-1 1 0 0,-1 0-1 0 0,1 1 1 0 0,0-1-1 0 0,0 0 0 0 0,1-1 1 0 0,-1 1-1 0 0,1 0 1 0 0,-1-1-1 0 0,8 4 0 0 0,-1-2 34 0 0,1 0 0 0 0,-1-1 0 0 0,1 0 0 0 0,0-1-1 0 0,0 0 1 0 0,0 0 0 0 0,0-1 0 0 0,17-1 0 0 0,2-2 255 0 0,55-10 0 0 0,72-27 330 0 0,-139 35-615 0 0,-8 3-1 0 0,0-2 0 0 0,0 1-1 0 0,17-8 1 0 0,-26 9-153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4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6161 0 0,'50'-22'2648'0'0,"73"-21"-1"0"0,-49 26-1732 0 0,-64 15-759 0 0,0 1 0 0 0,0 0-1 0 0,0 1 1 0 0,0 0 0 0 0,15 3 0 0 0,-18-2-45 0 0,0 1 1 0 0,0 0 0 0 0,0 0 0 0 0,0 1 0 0 0,-1-1-1 0 0,1 2 1 0 0,-1-1 0 0 0,0 1 0 0 0,0 0 0 0 0,0 0-1 0 0,0 0 1 0 0,-1 1 0 0 0,1 0 0 0 0,-1 0 0 0 0,0 0 0 0 0,-1 1-1 0 0,0 0 1 0 0,0 0 0 0 0,0 0 0 0 0,4 9 0 0 0,-1 1 117 0 0,-1 0 0 0 0,-1 0 0 0 0,-1 1 0 0 0,0 0 0 0 0,-1-1 0 0 0,-1 1 0 0 0,1 26 0 0 0,1 109 431 0 0,22 277 315 0 0,-22-394-1060 0 0,-4-35-64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4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82 4185 0 0,'-1'-3'617'0'0,"1"1"1"0"0,0-1-1 0 0,-1 1 0 0 0,0-1 1 0 0,0 1-1 0 0,1-1 0 0 0,-2 1 1 0 0,1 0-1 0 0,0 0 0 0 0,0-1 1 0 0,-3-2-1 0 0,-18-20 3180 0 0,19 22-3643 0 0,-1 1 0 0 0,0-1 0 0 0,0 1 0 0 0,0-1-1 0 0,0 1 1 0 0,0 1 0 0 0,0-1 0 0 0,0 0 0 0 0,-1 1 0 0 0,1 0 0 0 0,-1 0 0 0 0,1 0 0 0 0,-1 1 0 0 0,1-1 0 0 0,-1 1-1 0 0,1 0 1 0 0,-1 1 0 0 0,1-1 0 0 0,-7 2 0 0 0,5-1-207 0 0,1 0 0 0 0,-1 1 0 0 0,0 0 0 0 0,0 0 0 0 0,1 0 0 0 0,0 1 0 0 0,-1 0 0 0 0,1 0 0 0 0,0 0 0 0 0,0 0 0 0 0,1 1 0 0 0,-1 0 0 0 0,1 0 0 0 0,-5 6 0 0 0,6-7-13 0 0,1 0 0 0 0,0 0-1 0 0,0 0 1 0 0,0 0 0 0 0,0 0 0 0 0,0 1 0 0 0,1-1-1 0 0,-1 0 1 0 0,1 1 0 0 0,0 0 0 0 0,0-1-1 0 0,0 1 1 0 0,0 5 0 0 0,2-7 32 0 0,-1 1 0 0 0,1 0 0 0 0,-1 0 0 0 0,1-1-1 0 0,0 1 1 0 0,0-1 0 0 0,0 1 0 0 0,0-1 0 0 0,0 1 0 0 0,1-1 0 0 0,-1 1 0 0 0,1-1 0 0 0,0 0 0 0 0,-1 0-1 0 0,1 0 1 0 0,0 0 0 0 0,0 0 0 0 0,5 2 0 0 0,5 5 6 0 0,0-1-1 0 0,1-1 1 0 0,0-1-1 0 0,0 0 1 0 0,23 8-1 0 0,-23-10 49 0 0,0 1-1 0 0,0 0 1 0 0,0 1 0 0 0,-1 0-1 0 0,0 1 1 0 0,19 15 0 0 0,-27-19-28 0 0,27 27 328 0 0,-29-27-239 0 0,0 0-1 0 0,0-1 1 0 0,0 1 0 0 0,0 0 0 0 0,0 0 0 0 0,-1 0 0 0 0,1 0 0 0 0,-1 1 0 0 0,0-1-1 0 0,1 5 1 0 0,-2-7-25 0 0,0 1 0 0 0,0-1 0 0 0,0 1-1 0 0,-1-1 1 0 0,1 0 0 0 0,0 1 0 0 0,-1-1 0 0 0,0 1-1 0 0,1-1 1 0 0,-1 0 0 0 0,0 1 0 0 0,1-1-1 0 0,-1 0 1 0 0,0 0 0 0 0,0 0 0 0 0,0 0-1 0 0,-1 2 1 0 0,-7 10 609 0 0,7-11-585 0 0,1 0 0 0 0,-1-1 1 0 0,1 1-1 0 0,-1 0 1 0 0,0 0-1 0 0,1-1 0 0 0,-1 1 1 0 0,0-1-1 0 0,0 1 1 0 0,0-1-1 0 0,-1 0 0 0 0,1 0 1 0 0,0 0-1 0 0,0 0 0 0 0,-1 0 1 0 0,1 0-1 0 0,-5 0 1 0 0,-19 10 472 0 0,22-9-513 0 0,0-1 1 0 0,0 1-1 0 0,-1 0 0 0 0,1-1 1 0 0,-1 0-1 0 0,1 0 0 0 0,-1-1 0 0 0,1 1 1 0 0,-1-1-1 0 0,1 0 0 0 0,-1 0 1 0 0,0 0-1 0 0,-5-1 0 0 0,3 0-257 0 0,0-1 0 0 0,-1 0 0 0 0,1 0 0 0 0,0 0 0 0 0,0-1 0 0 0,0 0 0 0 0,-9-5 0 0 0,13 6-256 0 0,0 0 0 0 0,1 0 1 0 0,0-1-1 0 0,-1 1 0 0 0,1-1 0 0 0,0 1 1 0 0,0-1-1 0 0,0 0 0 0 0,-1-3 0 0 0,-4-6-1767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1984 0 0,'2'4'184'0'0,"0"2"449"0"0,1 0-585 0 0,1 1 320 0 0,-1-1-128 0 0,0 1 160 0 0,0-2-328 0 0,0 0-16 0 0,0 1-32 0 0,0-1 24 0 0,0-1-96 0 0,0-1-1296 0 0,0 0 967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1336 0 0,'0'2'548'0'0,"-1"1"0"0"0,1-1 0 0 0,-1 1 1 0 0,1 0-1 0 0,0-1 0 0 0,0 1 0 0 0,0-1 0 0 0,1 1 0 0 0,-1-1 0 0 0,0 1 0 0 0,1-1 0 0 0,1 5 0 0 0,14 32 505 0 0,-10-27-399 0 0,11 20 1565 0 0,-31-47 185 0 0,9 7-2371 0 0,0-1 0 0 0,0 1 0 0 0,1-1 0 0 0,0-1 0 0 0,0 1 0 0 0,1-1 0 0 0,1 1 0 0 0,0-1 0 0 0,0 0 0 0 0,0 0 0 0 0,1-13 0 0 0,1 21-62 0 0,0 0 0 0 0,0 1 0 0 0,0-1 0 0 0,1 0 0 0 0,-1 0 0 0 0,0 0 0 0 0,1 1 0 0 0,-1-1 0 0 0,1 0 0 0 0,0 1 0 0 0,-1-1 0 0 0,1 1-1 0 0,0-1 1 0 0,0 0 0 0 0,0 1 0 0 0,0 0 0 0 0,1-1 0 0 0,-1 1 0 0 0,0 0 0 0 0,0-1 0 0 0,1 1 0 0 0,-1 0 0 0 0,1 0 0 0 0,-1 0 0 0 0,1 0 0 0 0,0 1 0 0 0,-1-1 0 0 0,1 0-1 0 0,0 1 1 0 0,-1-1 0 0 0,1 1 0 0 0,0-1 0 0 0,0 1 0 0 0,-1 0 0 0 0,1 0 0 0 0,0 0 0 0 0,0 0 0 0 0,-1 0 0 0 0,4 1 0 0 0,1-1 43 0 0,0 1 0 0 0,-1 1 0 0 0,1-1 0 0 0,-1 1 0 0 0,0 0 0 0 0,1 0 0 0 0,-1 1 0 0 0,0-1 0 0 0,0 1 1 0 0,0 0-1 0 0,5 5 0 0 0,-9-7 7 0 0,0-1 1 0 0,-1 1 0 0 0,1 0-1 0 0,0-1 1 0 0,-1 1 0 0 0,1 0-1 0 0,0-1 1 0 0,-1 1 0 0 0,1 0-1 0 0,-1 0 1 0 0,1-1 0 0 0,-1 1-1 0 0,0 0 1 0 0,1 0 0 0 0,-1 0-1 0 0,0 0 1 0 0,0 0 0 0 0,0 0-1 0 0,1 0 1 0 0,-1-1 0 0 0,0 1-1 0 0,0 0 1 0 0,0 0 0 0 0,-1 1-1 0 0,1 0-16 0 0,-1-1 0 0 0,1 0 0 0 0,-1 1 0 0 0,0-1 0 0 0,0 0 0 0 0,0 0 0 0 0,1 1 0 0 0,-1-1 0 0 0,-1 0 0 0 0,1 0 0 0 0,0 0 0 0 0,0 0 0 0 0,-2 1 0 0 0,-7 4-345 0 0,1-2 1 0 0,-1 1 0 0 0,-16 5-1 0 0,18-7-247 0 0,2-1-74 0 0,-4 1-1629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7282 0 0,'11'71'4466'0'0,"-8"-44"-3985"0"0,23 127 1252 0 0,-18-101-1374 0 0,27 93 0 0 0,-16-70-174 0 0,-17-70 853 0 0,-7-20-588 0 0,-3-3-431 0 0,0 1-1 0 0,-2 1 1 0 0,0-1 0 0 0,-23-25-1 0 0,-15-24 49 0 0,33 45-68 0 0,12 16-3 0 0,-1 0 0 0 0,1 0 0 0 0,0-1 0 0 0,0 1 0 0 0,1-1 0 0 0,-1 1 0 0 0,1-1 0 0 0,-2-7 0 0 0,4 12-15 0 0,0 0 0 0 0,0-1 0 0 0,0 1 0 0 0,0 0 0 0 0,0 0 0 0 0,0-1 0 0 0,0 1 1 0 0,0 0-1 0 0,0 0 0 0 0,0-1 0 0 0,0 1 0 0 0,0 0 0 0 0,0-1 0 0 0,0 1 1 0 0,0 0-1 0 0,0 0 0 0 0,1 0 0 0 0,-1-1 0 0 0,0 1 0 0 0,0 0 0 0 0,0 0 1 0 0,0-1-1 0 0,1 1 0 0 0,-1 0 0 0 0,0 0 0 0 0,0 0 0 0 0,0 0 0 0 0,1-1 1 0 0,9-1-183 0 0,13 3 147 0 0,-21-1 18 0 0,15 3 20 0 0,23 7 0 0 0,-24-6-256 0 0,-1 0 0 0 0,21 1 0 0 0,44-3-4038 0 0,-64-2 2819 0 0,1 0-1553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3129 0 0,'1'13'3638'0'0,"-1"-12"-3534"0"0,0 0 0 0 0,0 0-1 0 0,0 0 1 0 0,0 0 0 0 0,0 0 0 0 0,0-1 0 0 0,0 1 0 0 0,0 0-1 0 0,1 0 1 0 0,-1 0 0 0 0,0 0 0 0 0,1 0 0 0 0,-1-1 0 0 0,0 1-1 0 0,1 0 1 0 0,-1 0 0 0 0,1 0 0 0 0,-1-1 0 0 0,1 1-1 0 0,0 0 1 0 0,-1-1 0 0 0,1 1 0 0 0,0-1 0 0 0,-1 1 0 0 0,1-1-1 0 0,0 1 1 0 0,0 0 0 0 0,3 1 28 0 0,-1-1 1 0 0,0 0-1 0 0,1 0 0 0 0,-1 0 1 0 0,1 0-1 0 0,0 0 0 0 0,-1-1 0 0 0,1 1 1 0 0,-1-1-1 0 0,1 0 0 0 0,0 0 1 0 0,-1 0-1 0 0,5-1 0 0 0,-7 1-76 0 0,0 0-1 0 0,0-1 1 0 0,1 1 0 0 0,-1 0-1 0 0,0 0 1 0 0,0-1-1 0 0,0 1 1 0 0,0-1 0 0 0,0 1-1 0 0,1-1 1 0 0,-1 1-1 0 0,0-1 1 0 0,0 0 0 0 0,0 1-1 0 0,-1-1 1 0 0,1 0 0 0 0,0 0-1 0 0,0 0 1 0 0,0 1-1 0 0,0-1 1 0 0,-1 0 0 0 0,1 0-1 0 0,0 0 1 0 0,-1 0 0 0 0,1-1-1 0 0,-1 1 1 0 0,0 0-1 0 0,1 0 1 0 0,-1 0 0 0 0,0 0-1 0 0,1 0 1 0 0,-1-1-1 0 0,0 1 1 0 0,0 0 0 0 0,0 0-1 0 0,0 0 1 0 0,0-1 0 0 0,0 1-1 0 0,0 0 1 0 0,-1 0-1 0 0,1 0 1 0 0,-1-2 0 0 0,0 1-24 0 0,0-1 0 0 0,0 1 1 0 0,-1-1-1 0 0,1 1 0 0 0,-1 0 1 0 0,1 0-1 0 0,-1 0 0 0 0,0 0 1 0 0,0 0-1 0 0,0 0 0 0 0,0 0 1 0 0,0 1-1 0 0,-1-1 0 0 0,1 1 1 0 0,0-1-1 0 0,-1 1 0 0 0,-4-2 1 0 0,6 2-50 0 0,-1 1 1 0 0,1-1-1 0 0,0 1 1 0 0,-1 0-1 0 0,1-1 1 0 0,-1 1-1 0 0,1 0 1 0 0,-1 0-1 0 0,1 0 1 0 0,-1 0-1 0 0,1 0 1 0 0,0 0-1 0 0,-1 0 1 0 0,1 0-1 0 0,-1 0 1 0 0,1 1-1 0 0,-1-1 1 0 0,1 1-1 0 0,0-1 1 0 0,-1 1-1 0 0,1 0 1 0 0,0-1-1 0 0,-1 1 1 0 0,1 0-1 0 0,0 0 1 0 0,0 0-1 0 0,0 0 1 0 0,0 0-1 0 0,0 0 1 0 0,0 0-1 0 0,0 0 1 0 0,0 0-1 0 0,-1 3 1 0 0,1-2-18 0 0,0 0-1 0 0,0 0 1 0 0,0 0 0 0 0,1 0 0 0 0,-1 1-1 0 0,1-1 1 0 0,-1 0 0 0 0,1 0 0 0 0,0 1 0 0 0,0-1-1 0 0,0 0 1 0 0,0 0 0 0 0,0 1 0 0 0,0-1-1 0 0,2 4 1 0 0,-2-4 27 0 0,1-1 0 0 0,0 0 0 0 0,-1 0 0 0 0,1 1 0 0 0,0-1 0 0 0,0 0 0 0 0,0 0 0 0 0,-1 0 0 0 0,1 0 0 0 0,0 0 0 0 0,1 0 1 0 0,-1 0-1 0 0,0 0 0 0 0,0 0 0 0 0,0-1 0 0 0,0 1 0 0 0,1 0 0 0 0,-1-1 0 0 0,0 1 0 0 0,1-1 0 0 0,-1 1 0 0 0,1-1 0 0 0,-1 0 0 0 0,0 0 0 0 0,1 1 0 0 0,-1-1 0 0 0,2 0 0 0 0,1-1 15 0 0,-1 1-1 0 0,0-1 0 0 0,0 1 1 0 0,0-1-1 0 0,0 0 0 0 0,0 0 1 0 0,0 0-1 0 0,0-1 1 0 0,0 1-1 0 0,0-1 0 0 0,-1 1 1 0 0,1-1-1 0 0,-1 0 1 0 0,4-2-1 0 0,5-5 0 0 0,-11 9 38 0 0,3 1-38 0 0,-1-1 0 0 0,1 1 0 0 0,-1 0 0 0 0,1 0 0 0 0,-1 0 1 0 0,0 0-1 0 0,1 0 0 0 0,3 3 0 0 0,15 6 37 0 0,-18-10-47 0 0,1 1 0 0 0,0-1 0 0 0,-1 1 0 0 0,1-1 0 0 0,-1-1 0 0 0,1 1 0 0 0,5-1 0 0 0,-7 0-1 0 0,-1 1-53 0 0,28-8-478 0 0,-27 8 560 0 0,0 0 0 0 0,0-1 0 0 0,0 1 0 0 0,0-1 1 0 0,0 0-1 0 0,0 0 0 0 0,0 1 0 0 0,-1-1 0 0 0,1 0 0 0 0,0-1 1 0 0,1 0-1 0 0,-2 1 6 0 0,-1 0 0 0 0,1 1 0 0 0,-1-1 0 0 0,0 0 0 0 0,0 0-1 0 0,1 1 1 0 0,-1-1 0 0 0,0 0 0 0 0,0 0 0 0 0,0 0 0 0 0,0 1 0 0 0,0-1 0 0 0,0 0 0 0 0,0 0 0 0 0,0 0 0 0 0,0 1 0 0 0,0-1 0 0 0,0 0 0 0 0,0 0 0 0 0,-1 0 0 0 0,1 1 0 0 0,0-1 0 0 0,-1 0 0 0 0,1 0 0 0 0,0 1 0 0 0,-1-1 0 0 0,1 0-1 0 0,-1 1 1 0 0,1-1 0 0 0,-2 0 0 0 0,-1-3 20 0 0,1 0 0 0 0,-2 1 0 0 0,1 0-1 0 0,0-1 1 0 0,-1 1 0 0 0,1 0 0 0 0,-7-3 0 0 0,9 5-87 0 0,-1 0 1 0 0,1 1 0 0 0,0-1 0 0 0,0 0 0 0 0,-1 1 0 0 0,1-1 0 0 0,0 1-1 0 0,0-1 1 0 0,-1 1 0 0 0,1-1 0 0 0,-1 1 0 0 0,1 0 0 0 0,0 0 0 0 0,-1 0-1 0 0,1 0 1 0 0,-1 0 0 0 0,1 0 0 0 0,0 0 0 0 0,-1 0 0 0 0,1 1 0 0 0,-1-1-1 0 0,1 0 1 0 0,0 1 0 0 0,-1-1 0 0 0,1 1 0 0 0,0 0 0 0 0,0-1-1 0 0,0 1 1 0 0,-2 1 0 0 0,2-1 12 0 0,0 0-1 0 0,0 1 0 0 0,0-1 1 0 0,0 0-1 0 0,1 1 0 0 0,-1-1 1 0 0,0 0-1 0 0,1 1 1 0 0,-1-1-1 0 0,1 1 0 0 0,-1 0 1 0 0,1-1-1 0 0,0 1 0 0 0,-1-1 1 0 0,1 1-1 0 0,0-1 0 0 0,0 1 1 0 0,0 0-1 0 0,0-1 1 0 0,1 1-1 0 0,-1-1 0 0 0,0 1 1 0 0,1-1-1 0 0,0 4 0 0 0,0-3 1 0 0,0 1 0 0 0,0-1 0 0 0,1 1 0 0 0,-1-1 0 0 0,1 0-1 0 0,-1 1 1 0 0,1-1 0 0 0,0 0 0 0 0,0 0 0 0 0,0 0-1 0 0,0 0 1 0 0,4 3 0 0 0,-4-4 36 0 0,-1-1-1 0 0,1 1 1 0 0,0 0 0 0 0,-1-1-1 0 0,1 1 1 0 0,0-1 0 0 0,-1 1-1 0 0,1-1 1 0 0,0 0 0 0 0,0 0-1 0 0,-1 1 1 0 0,1-1 0 0 0,0-1-1 0 0,-1 1 1 0 0,1 0 0 0 0,0 0-1 0 0,0-1 1 0 0,-1 1 0 0 0,1-1-1 0 0,0 1 1 0 0,-1-1-1 0 0,1 0 1 0 0,-1 1 0 0 0,1-1-1 0 0,-1 0 1 0 0,1 0 0 0 0,-1 0-1 0 0,1 0 1 0 0,-1 0 0 0 0,0-1-1 0 0,0 1 1 0 0,0 0 0 0 0,0-1-1 0 0,0 1 1 0 0,0-1 0 0 0,2-2-1 0 0,-1 0 25 0 0,0 1 0 0 0,0-1 0 0 0,0 0 0 0 0,-1 0-1 0 0,1 0 1 0 0,-1 0 0 0 0,0-1 0 0 0,0 1-1 0 0,0 0 1 0 0,-1 0 0 0 0,1-1 0 0 0,-1 1 0 0 0,0 0-1 0 0,-1-6 1 0 0,0 7-23 0 0,1 0 0 0 0,-1 0 0 0 0,0 0 0 0 0,0 0 0 0 0,-1 0 0 0 0,1 1 0 0 0,-1-1 0 0 0,1 1 0 0 0,-1-1 0 0 0,0 1 0 0 0,0-1 0 0 0,0 1 0 0 0,0 0 0 0 0,0 0 0 0 0,-4-3 0 0 0,11 23-527 0 0,-1-4 521 0 0,7 13-140 0 0,-9-21 49 0 0,0 1-1 0 0,0-1 1 0 0,1 0 0 0 0,0 0-1 0 0,0-1 1 0 0,1 1 0 0 0,-1-1 0 0 0,1 1-1 0 0,1-1 1 0 0,4 5 0 0 0,-8-10-245 0 0,-1 1 0 0 0,1-1 1 0 0,0 1-1 0 0,-1-1 0 0 0,1 0 1 0 0,0 1-1 0 0,0-1 0 0 0,-1 0 1 0 0,1 1-1 0 0,0-1 0 0 0,0 0 1 0 0,0 0-1 0 0,0 0 0 0 0,-1 0 1 0 0,3 0-1 0 0,0 0-2663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76 2280 0 0,'16'9'9380'0'0,"-25"-19"-7920"0"0,6 7-1317 0 0,-1 0-1 0 0,1 0 1 0 0,-1-1-1 0 0,1 0 1 0 0,0 0-1 0 0,1 0 1 0 0,-1 0 0 0 0,-2-6-1 0 0,5 9-171 0 0,-1 0 0 0 0,1 0 0 0 0,0 0 0 0 0,-1 0 0 0 0,1 0 0 0 0,0 0 0 0 0,0 0 0 0 0,0 0-1 0 0,0 0 1 0 0,0 0 0 0 0,0 0 0 0 0,0 0 0 0 0,0 0 0 0 0,1 0 0 0 0,-1 0 0 0 0,0 0 0 0 0,1-2 0 0 0,0 2-28 0 0,0 0 0 0 0,0 0 0 0 0,0 0 0 0 0,0 0 0 0 0,0 0 0 0 0,0 0 0 0 0,0 0 0 0 0,1 0 0 0 0,-1 0 1 0 0,0 1-1 0 0,0-1 0 0 0,1 0 0 0 0,-1 1 0 0 0,0-1 0 0 0,1 1 0 0 0,1-1 0 0 0,0 1-255 0 0,-1-1 0 0 0,0 1 0 0 0,1 0 0 0 0,-1-1 0 0 0,0 1 0 0 0,1 0 0 0 0,-1 1 0 0 0,1-1 0 0 0,3 1 0 0 0,11 5-5395 0 0,-12-4 4567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40 704 0 0,'4'2'577'0'0,"0"1"-1"0"0,1-1 1 0 0,-1 0-1 0 0,1 0 1 0 0,-1 0-1 0 0,1 0 1 0 0,0-1-1 0 0,8 2 1 0 0,-11-3-449 0 0,-1 0 1 0 0,1 0 0 0 0,-1 1-1 0 0,1-1 1 0 0,0 0 0 0 0,-1 0-1 0 0,1-1 1 0 0,-1 1-1 0 0,1 0 1 0 0,-1 0 0 0 0,1-1-1 0 0,-1 1 1 0 0,1-1 0 0 0,-1 1-1 0 0,1-1 1 0 0,-1 0 0 0 0,0 0-1 0 0,1 0 1 0 0,-1 1 0 0 0,0-1-1 0 0,0 0 1 0 0,1-1 0 0 0,-1 1-1 0 0,0 0 1 0 0,0 0 0 0 0,0 0-1 0 0,-1-1 1 0 0,1 1 0 0 0,0 0-1 0 0,0-1 1 0 0,-1 1 0 0 0,2-2-1 0 0,-2 2-52 0 0,0 1-1 0 0,0-1 1 0 0,0 0-1 0 0,0 1 1 0 0,0-1 0 0 0,1 0-1 0 0,-1 1 1 0 0,0-1-1 0 0,-1 0 1 0 0,1 0-1 0 0,0 1 1 0 0,0-1 0 0 0,0 0-1 0 0,0 1 1 0 0,0-1-1 0 0,-1 0 1 0 0,1 1-1 0 0,0-1 1 0 0,-1 1 0 0 0,1-1-1 0 0,0 0 1 0 0,-1 1-1 0 0,1-1 1 0 0,-1 1-1 0 0,0-1 1 0 0,-1-1 10 0 0,1 1 1 0 0,-1-1-1 0 0,0 1 0 0 0,0 0 0 0 0,0 0 0 0 0,0 0 1 0 0,0 0-1 0 0,-3 0 0 0 0,-1-1-47 0 0,1 1 0 0 0,-1 0 0 0 0,1 0-1 0 0,-1 0 1 0 0,-11 1 0 0 0,15 0-49 0 0,0 0-1 0 0,0 0 1 0 0,-1 1 0 0 0,1-1-1 0 0,0 1 1 0 0,0 0 0 0 0,-4 1-1 0 0,5-1 4 0 0,0-1-1 0 0,1 1 0 0 0,-1-1 1 0 0,0 1-1 0 0,1-1 0 0 0,-1 1 0 0 0,1 0 1 0 0,-1-1-1 0 0,1 1 0 0 0,-1 0 0 0 0,1-1 1 0 0,0 1-1 0 0,-1 0 0 0 0,1-1 0 0 0,0 1 1 0 0,-1 0-1 0 0,1 0 0 0 0,0 0 0 0 0,0-1 1 0 0,0 1-1 0 0,0 0 0 0 0,0 0 1 0 0,0 0-1 0 0,0 0 0 0 0,0 18 20 0 0,-1-14 8 0 0,1 0 0 0 0,1 0 0 0 0,-1 0-1 0 0,1 0 1 0 0,1 7 0 0 0,-2-10-25 0 0,1 0 0 0 0,0 0-1 0 0,0 0 1 0 0,0 1-1 0 0,1-1 1 0 0,-1 0 0 0 0,0-1-1 0 0,1 1 1 0 0,0 0 0 0 0,-1 0-1 0 0,1-1 1 0 0,0 1 0 0 0,0-1-1 0 0,-1 1 1 0 0,4 1-1 0 0,-1-1-57 0 0,0 0 0 0 0,0 0-1 0 0,1 0 1 0 0,-1-1-1 0 0,0 0 1 0 0,1 0 0 0 0,-1 0-1 0 0,7 1 1 0 0,9-3-4822 0 0,-15 0 3444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2529 0 0,'-3'6'693'0'0,"1"0"0"0"0,0 1 0 0 0,0-1 0 0 0,1 0 0 0 0,0 1 0 0 0,0 0 0 0 0,1-1 0 0 0,0 12 0 0 0,0-7-451 0 0,1 1 1 0 0,1 0-1 0 0,0-1 1 0 0,5 13 1793 0 0,-7-24-1970 0 0,-1-13 352 0 0,-3-20-469 0 0,-8-37 357 0 0,15 77-369 0 0,0 0 1 0 0,0-1-1 0 0,0 1 0 0 0,1-1 1 0 0,0 0-1 0 0,0 1 1 0 0,1-2-1 0 0,6 8 1 0 0,-8-10 73 0 0,0 1 0 0 0,0-1 0 0 0,1 0 1 0 0,-1 0-1 0 0,1 0 0 0 0,0 0 1 0 0,0-1-1 0 0,0 1 0 0 0,0-1 0 0 0,1 0 1 0 0,-1-1-1 0 0,0 1 0 0 0,1 0 0 0 0,-1-1 1 0 0,9 1-1 0 0,-12-2 19 0 0,0 0-1 0 0,0 0 1 0 0,-1 0-1 0 0,1 0 1 0 0,0 0-1 0 0,0-1 1 0 0,-1 1 0 0 0,1 0-1 0 0,0 0 1 0 0,0-1-1 0 0,-1 1 1 0 0,1 0-1 0 0,0-1 1 0 0,-1 1 0 0 0,1-1-1 0 0,-1 1 1 0 0,1-1-1 0 0,0 1 1 0 0,-1-1-1 0 0,1 1 1 0 0,-1-1 0 0 0,1 1-1 0 0,-1-1 1 0 0,0 0-1 0 0,1 1 1 0 0,-1-1-1 0 0,0 0 1 0 0,1 1 0 0 0,-1-1-1 0 0,0 0 1 0 0,0 0-1 0 0,0 1 1 0 0,1-1-1 0 0,-1 0 1 0 0,0 0 0 0 0,0 1-1 0 0,0-1 1 0 0,0 0-1 0 0,-1-1 1 0 0,1-1 8 0 0,0 1 0 0 0,0-1 0 0 0,-1 0 0 0 0,1 1 0 0 0,-1-1 0 0 0,0 0 0 0 0,0 1 0 0 0,0-1 0 0 0,-2-3 0 0 0,-5-7 36 0 0,6 9-171 0 0,0 1 1 0 0,0 0-1 0 0,0-1 0 0 0,0 1 1 0 0,-1 0-1 0 0,1 0 1 0 0,-1 1-1 0 0,0-1 0 0 0,0 0 1 0 0,0 1-1 0 0,-4-3 0 0 0,13 15-4248 0 0,-3-8 2430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4121 0 0,'0'1'140'0'0,"0"-1"1"0"0,0 1 0 0 0,0 0-1 0 0,0 0 1 0 0,1-1-1 0 0,-1 1 1 0 0,0 0-1 0 0,0 0 1 0 0,1-1 0 0 0,-1 1-1 0 0,0 0 1 0 0,1-1-1 0 0,-1 1 1 0 0,0-1-1 0 0,1 1 1 0 0,-1 0-1 0 0,1-1 1 0 0,-1 1 0 0 0,1-1-1 0 0,-1 1 1 0 0,1-1-1 0 0,0 1 1 0 0,-1-1-1 0 0,1 0 1 0 0,0 1 0 0 0,0-1-1 0 0,1 1 30 0 0,0 0 1 0 0,0-1-1 0 0,0 1 0 0 0,0-1 1 0 0,1 0-1 0 0,-1 1 0 0 0,0-1 0 0 0,0 0 1 0 0,4-1-1 0 0,-4 1-75 0 0,1 0 1 0 0,-1 0-1 0 0,0-1 0 0 0,1 1 0 0 0,-1-1 1 0 0,1 0-1 0 0,-1 0 0 0 0,0 1 0 0 0,0-2 1 0 0,0 1-1 0 0,1 0 0 0 0,-1 0 1 0 0,0-1-1 0 0,-1 1 0 0 0,1-1 0 0 0,0 1 1 0 0,0-1-1 0 0,2-2 0 0 0,-4 2 11 0 0,1 0 1 0 0,-1 1-1 0 0,0-1 0 0 0,1 0 0 0 0,-1 1 1 0 0,0-1-1 0 0,0 0 0 0 0,0 1 0 0 0,0-1 1 0 0,0 0-1 0 0,-1 1 0 0 0,1-1 1 0 0,0 0-1 0 0,-1 1 0 0 0,1-1 0 0 0,-1 1 1 0 0,0-1-1 0 0,0 1 0 0 0,1-1 0 0 0,-1 1 1 0 0,0-1-1 0 0,0 1 0 0 0,0 0 0 0 0,0-1 1 0 0,-1 1-1 0 0,1 0 0 0 0,0 0 0 0 0,0 0 1 0 0,-1 0-1 0 0,-2-1 0 0 0,2 0-138 0 0,-1 0-1 0 0,1 1 1 0 0,-1-1-1 0 0,0 1 1 0 0,0-1-1 0 0,0 1 1 0 0,0 0-1 0 0,0 1 1 0 0,0-1-1 0 0,0 0 1 0 0,0 1-1 0 0,0-1 1 0 0,0 1-1 0 0,0 0 1 0 0,-6 1-1 0 0,8-1-36 0 0,0 0-1 0 0,0 1 1 0 0,0-1 0 0 0,0 1-1 0 0,1-1 1 0 0,-1 1 0 0 0,0-1-1 0 0,0 1 1 0 0,0-1 0 0 0,0 1-1 0 0,1 0 1 0 0,-1 0 0 0 0,0-1 0 0 0,1 1-1 0 0,-1 0 1 0 0,0 0 0 0 0,1 0-1 0 0,-1 0 1 0 0,1 0 0 0 0,0-1-1 0 0,-1 1 1 0 0,1 0 0 0 0,0 0-1 0 0,-1 0 1 0 0,1 0 0 0 0,0 0-1 0 0,0 0 1 0 0,0 0 0 0 0,0 0-1 0 0,0 2 1 0 0,0-2-121 0 0,0 0-1 0 0,0 0 0 0 0,1 0 1 0 0,-1 0-1 0 0,0 0 1 0 0,1 0-1 0 0,-1-1 1 0 0,0 1-1 0 0,1 0 0 0 0,-1 0 1 0 0,1 0-1 0 0,-1-1 1 0 0,1 1-1 0 0,0 0 1 0 0,-1-1-1 0 0,1 1 0 0 0,0 0 1 0 0,-1-1-1 0 0,1 1 1 0 0,0-1-1 0 0,0 1 1 0 0,1 0-1 0 0,5 1-1983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 3433 0 0,'0'-1'325'0'0,"0"1"0"0"0,0-1 0 0 0,-1 0 0 0 0,1 1 0 0 0,0-1 0 0 0,-1 0 0 0 0,1 1 0 0 0,-1-1 0 0 0,1 1 0 0 0,-1-1 0 0 0,1 1 0 0 0,-1-1 0 0 0,1 1 0 0 0,-1-1 0 0 0,1 1 0 0 0,-1-1 0 0 0,0 1 0 0 0,1 0 0 0 0,-1-1 0 0 0,0 1 0 0 0,1 0 0 0 0,-2-1 0 0 0,1 1-319 0 0,0 0 0 0 0,1 0-1 0 0,-1 0 1 0 0,0 0 0 0 0,1 0 0 0 0,-1 0 0 0 0,0 0-1 0 0,0 0 1 0 0,1 0 0 0 0,-1 0 0 0 0,0 1 0 0 0,1-1-1 0 0,-1 0 1 0 0,0 0 0 0 0,1 1 0 0 0,-1-1 0 0 0,0 0 0 0 0,1 1-1 0 0,-1-1 1 0 0,1 1 0 0 0,-1-1 0 0 0,1 1 0 0 0,-1-1-1 0 0,1 1 1 0 0,-1-1 0 0 0,1 1 0 0 0,-1 0 0 0 0,1-1-1 0 0,0 1 1 0 0,-1-1 0 0 0,1 1 0 0 0,0 0 0 0 0,0 0-1 0 0,0-1 1 0 0,-1 1 0 0 0,1 0 0 0 0,0-1 0 0 0,0 1-1 0 0,0 0 1 0 0,0-1 0 0 0,0 1 0 0 0,0 0 0 0 0,0 0-1 0 0,0-1 1 0 0,0 1 0 0 0,1 0 0 0 0,-1-1 0 0 0,0 1-1 0 0,0 0 1 0 0,1-1 0 0 0,-1 1 0 0 0,0 0 0 0 0,1-1-1 0 0,-1 1 1 0 0,1 0 0 0 0,1 1-34 0 0,-1 0-1 0 0,1 0 1 0 0,0-1 0 0 0,0 1 0 0 0,0-1-1 0 0,-1 1 1 0 0,2-1 0 0 0,-1 1-1 0 0,0-1 1 0 0,0 0 0 0 0,3 1 0 0 0,17 11 688 0 0,-22-13-590 0 0,0 0 0 0 0,0 0-1 0 0,1 0 1 0 0,-1 1 0 0 0,0-1-1 0 0,0 0 1 0 0,0 0-1 0 0,1 0 1 0 0,-1 1 0 0 0,0-1-1 0 0,0 0 1 0 0,0 0 0 0 0,0 1-1 0 0,1-1 1 0 0,-1 0-1 0 0,0 1 1 0 0,0-1 0 0 0,0 0-1 0 0,0 0 1 0 0,0 1 0 0 0,0-1-1 0 0,0 0 1 0 0,0 1-1 0 0,0-1 1 0 0,0 0 0 0 0,0 0-1 0 0,0 1 1 0 0,0-1 0 0 0,0 0-1 0 0,0 1 1 0 0,0-1-1 0 0,0 0 1 0 0,0 0 0 0 0,-1 1-1 0 0,1-1 1 0 0,0 0 0 0 0,0 1-1 0 0,-13 4 916 0 0,10-4-1161 0 0,0-1-1 0 0,0 1 1 0 0,0-1 0 0 0,1 0-1 0 0,-1 0 1 0 0,0 0-1 0 0,0-1 1 0 0,-5 0 0 0 0,7 0-142 0 0,0 1 0 0 0,0-1 0 0 0,0 1-1 0 0,0-1 1 0 0,1 1 0 0 0,-1-1 0 0 0,0 1 0 0 0,0-1 0 0 0,1 0 0 0 0,-1 1 0 0 0,0-1 0 0 0,1 0 0 0 0,-1 1 0 0 0,0-2 0 0 0,0-1-1972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3545 0 0,'-5'-9'5956'0'0,"5"9"-5923"0"0,0 0 0 0 0,0 0-1 0 0,0 0 1 0 0,1 0 0 0 0,-1 0 0 0 0,0 1-1 0 0,0-1 1 0 0,0 0 0 0 0,1 0 0 0 0,-1 0-1 0 0,0 0 1 0 0,0 0 0 0 0,0 0 0 0 0,0 0 0 0 0,1 0-1 0 0,-1 1 1 0 0,0-1 0 0 0,0 0 0 0 0,0 0-1 0 0,0 0 1 0 0,0 0 0 0 0,0 0 0 0 0,1 1-1 0 0,-1-1 1 0 0,0 0 0 0 0,0 0 0 0 0,0 0 0 0 0,0 0-1 0 0,0 1 1 0 0,0-1 0 0 0,0 0 0 0 0,0 0-1 0 0,0 0 1 0 0,0 1 0 0 0,0-1 0 0 0,0 0 0 0 0,0 0-1 0 0,0 0 1 0 0,0 1 0 0 0,0-1 0 0 0,0 0-1 0 0,0 0 1 0 0,0 0 0 0 0,0 1 0 0 0,0-1-1 0 0,0 0 1 0 0,-1 0 0 0 0,1 0 0 0 0,0 0 0 0 0,0 1-1 0 0,0-1 1 0 0,0 3 16 0 0,0-1 0 0 0,0 1 0 0 0,1 0-1 0 0,-1-1 1 0 0,1 1 0 0 0,0-1 0 0 0,-1 1 0 0 0,1-1-1 0 0,0 1 1 0 0,1-1 0 0 0,1 5 0 0 0,4 8 84 0 0,27 83 762 0 0,-47-111 1943 0 0,8 8-2804 0 0,1 1 1 0 0,-1-1-1 0 0,1 0 0 0 0,-4-5 1 0 0,1 0 64 0 0,6 9-97 0 0,1 1-1 0 0,0 0 1 0 0,-1 0 0 0 0,1-1-1 0 0,0 1 1 0 0,-1 0 0 0 0,1-1-1 0 0,0 1 1 0 0,0-1 0 0 0,-1 1-1 0 0,1 0 1 0 0,0-1 0 0 0,0 1-1 0 0,-1-1 1 0 0,1 1 0 0 0,0 0 0 0 0,0-1-1 0 0,0 1 1 0 0,0-1 0 0 0,0 1-1 0 0,0-1 1 0 0,0 1 0 0 0,0-1-1 0 0,0 1 1 0 0,0 0 0 0 0,0-1-1 0 0,0 1 1 0 0,0-1 0 0 0,0 1-1 0 0,0-1 1 0 0,0 1 0 0 0,1-1 0 0 0,-1 1-1 0 0,0 0 1 0 0,0-1 0 0 0,0 1-1 0 0,1 0 1 0 0,-1-1 0 0 0,0 1-1 0 0,0-1 1 0 0,1 1 0 0 0,-1 0-1 0 0,1-1 1 0 0,0-3-195 0 0,-1 4 183 0 0,0-1 1 0 0,0 1 0 0 0,0 0-1 0 0,0 0 1 0 0,0-1-1 0 0,0 1 1 0 0,0 0 0 0 0,0 0-1 0 0,0-1 1 0 0,0 1 0 0 0,0 0-1 0 0,0-1 1 0 0,0 1-1 0 0,1 0 1 0 0,-1 0 0 0 0,0-1-1 0 0,0 1 1 0 0,0 0 0 0 0,0 0-1 0 0,0 0 1 0 0,1-1-1 0 0,-1 1 1 0 0,0 0 0 0 0,0 0-1 0 0,0 0 1 0 0,1 0 0 0 0,-1-1-1 0 0,0 1 1 0 0,0 0 0 0 0,1 0-1 0 0,-1 0 1 0 0,0 0-1 0 0,0 0 1 0 0,1 0 0 0 0,7-4-481 0 0,1 2 0 0 0,-1-1 0 0 0,1 1 0 0 0,14-1 1 0 0,-18 2-742 0 0,-1 1 0 0 0,0 0 0 0 0,1 0 1 0 0,-1 1-1 0 0,0-1 0 0 0,0 1 1 0 0,5 1-1 0 0,-4 0 862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 2489 0 0,'0'3'714'0'0,"1"0"0"0"0,0 0 0 0 0,1 0 0 0 0,-1-1 0 0 0,0 1 1 0 0,1 0-1 0 0,6 9 5329 0 0,-13-18-5616 0 0,4 4-312 0 0,-17-25 847 0 0,18 26-975 0 0,-1 0 0 0 0,0 0 0 0 0,1 0 0 0 0,-1-1 0 0 0,1 1 0 0 0,-1 0 0 0 0,1 0 0 0 0,-1-1 0 0 0,1 1 1 0 0,0 0-1 0 0,0-1 0 0 0,0 1 0 0 0,0 0 0 0 0,0-1 0 0 0,0 1 0 0 0,0 0 0 0 0,0 0 0 0 0,0-1 0 0 0,1 1 0 0 0,0-2 0 0 0,-1 2-56 0 0,2 0-1 0 0,-1 0 1 0 0,0 0 0 0 0,0 0-1 0 0,0 0 1 0 0,0 0 0 0 0,1 0-1 0 0,-1 1 1 0 0,0-1 0 0 0,1 0-1 0 0,-1 1 1 0 0,0-1 0 0 0,1 1-1 0 0,-1 0 1 0 0,1-1 0 0 0,-1 1-1 0 0,1 0 1 0 0,-1 0 0 0 0,3 0-1 0 0,14 1-3097 0 0,-4 4-4850 0 0,-8-3 7505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3369 0 0,'0'1'151'0'0,"0"-1"1"0"0,-1 1 0 0 0,1 0 0 0 0,0-1-1 0 0,0 1 1 0 0,-1-1 0 0 0,1 1-1 0 0,0 0 1 0 0,0-1 0 0 0,0 1-1 0 0,0 0 1 0 0,0-1 0 0 0,0 1 0 0 0,0 0-1 0 0,0-1 1 0 0,0 1 0 0 0,0 0-1 0 0,0-1 1 0 0,1 1 0 0 0,-1 0-1 0 0,0-1 1 0 0,0 1 0 0 0,1-1 0 0 0,-1 1-1 0 0,0 0 1 0 0,1-1 0 0 0,0 1-1 0 0,0 1 11 0 0,1-1-1 0 0,-1 0 1 0 0,1 0-1 0 0,-1 0 0 0 0,1 0 1 0 0,-1 0-1 0 0,1 0 0 0 0,0 0 1 0 0,3 0-1 0 0,3 1 123 0 0,1 0 1 0 0,-1 0-1 0 0,11 0 1 0 0,-15-2-17 0 0,0 0 0 0 0,1 0 0 0 0,-1 0 1 0 0,1-1-1 0 0,-1 1 0 0 0,9-3 0 0 0,-12 3-155 0 0,0-1 0 0 0,-1 1 0 0 0,1 0 0 0 0,-1 0 0 0 0,1-1 0 0 0,-1 1 0 0 0,1 0 0 0 0,-1-1 0 0 0,1 1 0 0 0,-1 0 0 0 0,1-1 0 0 0,-1 1 0 0 0,1-1 0 0 0,-1 1 0 0 0,0-1 0 0 0,1 1 0 0 0,-1-1 0 0 0,0 1 0 0 0,1-1 0 0 0,-1 0 0 0 0,0 1 0 0 0,1-2 0 0 0,-1 1 9 0 0,-1 0-1 0 0,1 0 0 0 0,0 0 0 0 0,0 0 1 0 0,0 0-1 0 0,-1 0 0 0 0,1-1 0 0 0,-1 1 0 0 0,1 0 1 0 0,-1 0-1 0 0,1 0 0 0 0,-1 0 0 0 0,1 0 0 0 0,-1 1 1 0 0,0-1-1 0 0,0 0 0 0 0,-1-1 0 0 0,0-1-46 0 0,-1 1 1 0 0,1-1-1 0 0,-1 1 0 0 0,0-1 0 0 0,0 1 0 0 0,0 0 0 0 0,-1 0 0 0 0,1 1 0 0 0,0-1 0 0 0,-1 1 1 0 0,1-1-1 0 0,-7 0 0 0 0,8 1-189 0 0,0 1 0 0 0,1 0 0 0 0,-1 0 1 0 0,0 0-1 0 0,1 0 0 0 0,-1 0 0 0 0,0 0 0 0 0,1 0 1 0 0,-1 1-1 0 0,0-1 0 0 0,1 1 0 0 0,-1-1 0 0 0,1 1 1 0 0,-1 0-1 0 0,1-1 0 0 0,-1 1 0 0 0,1 0 0 0 0,-1 0 1 0 0,1 0-1 0 0,0 0 0 0 0,-1 0 0 0 0,1 0 0 0 0,0 1 1 0 0,0-1-1 0 0,0 0 0 0 0,0 1 0 0 0,0-1 0 0 0,0 1 1 0 0,0-1-1 0 0,0 2 0 0 0,-6 12-3971 0 0,6-11 1473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7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8586 0 0,'1'-1'161'0'0,"-1"0"1"0"0,0 1-1 0 0,1-1 1 0 0,-1 0-1 0 0,1 0 1 0 0,-1 0-1 0 0,1 1 0 0 0,0-1 1 0 0,-1 0-1 0 0,1 1 1 0 0,0-1-1 0 0,-1 1 1 0 0,1-1-1 0 0,1 0 1 0 0,-2 1-102 0 0,0 0 0 0 0,1 0 0 0 0,-1 0 0 0 0,1 0 0 0 0,-1 0 0 0 0,0 0 0 0 0,1 0 0 0 0,-1 0 0 0 0,0 0 0 0 0,1 0 0 0 0,-1 0 0 0 0,0 0 0 0 0,1 0 0 0 0,-1 0 0 0 0,1 0 0 0 0,-1 0 0 0 0,0 0 0 0 0,1 0 0 0 0,-1 1 0 0 0,0-1 0 0 0,1 0 0 0 0,-1 0 0 0 0,0 0 0 0 0,1 1 0 0 0,0 0-12 0 0,0 0 0 0 0,0 1-1 0 0,0-1 1 0 0,-1 0-1 0 0,1 1 1 0 0,0-1-1 0 0,-1 0 1 0 0,1 1 0 0 0,0-1-1 0 0,-1 1 1 0 0,0-1-1 0 0,1 1 1 0 0,-1-1-1 0 0,0 1 1 0 0,0 1 0 0 0,-2 191 552 0 0,-1-60-464 0 0,2-99 4 0 0,1 4 243 0 0,6 53 1 0 0,-5-79-319 0 0,2-1 1 0 0,-1 0-1 0 0,2 0 1 0 0,0 0-1 0 0,0 0 1 0 0,1 0-1 0 0,0-1 0 0 0,11 16 1 0 0,-12-22 2 0 0,0 0 1 0 0,1 0-1 0 0,0-1 1 0 0,0 0-1 0 0,11 8 0 0 0,2 1 279 0 0,-11-8-233 0 0,1 0-1 0 0,-1-1 1 0 0,1 0-1 0 0,0-1 0 0 0,0 1 1 0 0,0-1-1 0 0,1-1 0 0 0,-1 0 1 0 0,1 0-1 0 0,-1-1 1 0 0,17 1-1 0 0,9-1 350 0 0,55-5 1 0 0,-79 3-410 0 0,188-25 632 0 0,-120 13-2461 0 0,-55 10-5666 0 0,-17 1 4644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7666 0 0,'-3'1'278'0'0,"-1"0"-1"0"0,1 0 1 0 0,-1 0 0 0 0,1 0 0 0 0,0 1 0 0 0,0-1 0 0 0,0 1 0 0 0,0 0 0 0 0,0 0 0 0 0,0 0 0 0 0,0 0 0 0 0,0 1 0 0 0,1-1 0 0 0,-1 1 0 0 0,-2 3-1 0 0,2-2-93 0 0,1 0-1 0 0,0 0 1 0 0,-1 1-1 0 0,1-1 1 0 0,0 1-1 0 0,1 0 1 0 0,-1-1-1 0 0,1 1 1 0 0,0 0-1 0 0,0 6 1 0 0,0-4-129 0 0,1 0 1 0 0,0 1-1 0 0,0-1 1 0 0,1 1-1 0 0,0-1 1 0 0,0 1-1 0 0,1-1 1 0 0,0 0-1 0 0,0 0 1 0 0,1 0-1 0 0,0 0 1 0 0,0 0-1 0 0,0-1 1 0 0,8 11-1 0 0,-8-13-32 0 0,0 0-1 0 0,1 0 0 0 0,0-1 1 0 0,-1 1-1 0 0,2-1 1 0 0,-1 0-1 0 0,0 0 1 0 0,0 0-1 0 0,1-1 0 0 0,0 1 1 0 0,-1-1-1 0 0,8 2 1 0 0,-8-3 22 0 0,0 0 0 0 0,0-1 0 0 0,0 1 0 0 0,0-1 0 0 0,0 1 0 0 0,0-1 1 0 0,1-1-1 0 0,-1 1 0 0 0,0-1 0 0 0,0 1 0 0 0,0-1 0 0 0,0 0 0 0 0,0 0 0 0 0,0-1 1 0 0,6-3-1 0 0,2-1 16 0 0,-1-1-1 0 0,0-1 1 0 0,0 0 0 0 0,-1 0 0 0 0,0-1 0 0 0,0 0 0 0 0,11-16 0 0 0,-17 19-46 0 0,-1 0 0 0 0,1 0 0 0 0,-2-1 0 0 0,1 1 1 0 0,-1-1-1 0 0,1 0 0 0 0,-2 0 0 0 0,1 0 1 0 0,-1 0-1 0 0,0 0 0 0 0,-1 0 0 0 0,0 0 1 0 0,0-10-1 0 0,0 17-19 0 0,0 0 1 0 0,0-1-1 0 0,0 1 1 0 0,0 0-1 0 0,0-1 1 0 0,0 1 0 0 0,0-1-1 0 0,0 1 1 0 0,0 0-1 0 0,0-1 1 0 0,0 1-1 0 0,0 0 1 0 0,-1-1-1 0 0,1 1 1 0 0,0 0-1 0 0,0 0 1 0 0,0-1-1 0 0,0 1 1 0 0,-1 0-1 0 0,1-1 1 0 0,0 1-1 0 0,0 0 1 0 0,-1 0-1 0 0,1-1 1 0 0,0 1-1 0 0,0 0 1 0 0,-1 0-1 0 0,1 0 1 0 0,0-1-1 0 0,-1 1 1 0 0,1 0-1 0 0,0 0 1 0 0,0 0 0 0 0,-1 0-1 0 0,0 0-17 0 0,1 0 0 0 0,-1 0 0 0 0,1 0 0 0 0,-1 1 0 0 0,1-1-1 0 0,-1 0 1 0 0,1 0 0 0 0,0 1 0 0 0,-1-1 0 0 0,1 0 0 0 0,0 1 0 0 0,-1-1 0 0 0,1 0 0 0 0,0 1 0 0 0,-1-1 0 0 0,1 0-1 0 0,0 1 1 0 0,-1-1 0 0 0,1 1 0 0 0,0-1 0 0 0,0 1 0 0 0,0-1 0 0 0,-1 1 0 0 0,-1 8 6 0 0,0-1 1 0 0,0 1-1 0 0,1 0 0 0 0,0-1 1 0 0,0 1-1 0 0,1 0 1 0 0,0 0-1 0 0,0-1 1 0 0,1 1-1 0 0,1 0 0 0 0,2 10 1 0 0,-3-14 17 0 0,0 0 0 0 0,1-1-1 0 0,0 1 1 0 0,0 0 0 0 0,0-1 0 0 0,0 1 0 0 0,1-1-1 0 0,-1 1 1 0 0,1-1 0 0 0,0 0 0 0 0,1 0 0 0 0,-1-1-1 0 0,1 1 1 0 0,-1-1 0 0 0,1 0 0 0 0,0 0 0 0 0,0 0-1 0 0,1 0 1 0 0,-1 0 0 0 0,9 3 0 0 0,-11-6-278 0 0,0 1-1 0 0,0-1 1 0 0,1 1 0 0 0,-1-1 0 0 0,0 0 0 0 0,0 0 0 0 0,0 0-1 0 0,1 0 1 0 0,-1 0 0 0 0,0 0 0 0 0,0-1 0 0 0,0 1 0 0 0,1-1-1 0 0,-1 0 1 0 0,0 1 0 0 0,0-1 0 0 0,3-2 0 0 0,1-1-1767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7394 0 0,'0'0'3103'0'0,"10"0"-2423"0"0,74-5 1350 0 0,71 4 79 0 0,89 4-987 0 0,-156 3-938 0 0,46 6-52 0 0,-33 4 0 0 0,-100-16-126 0 0,-1 0-1 0 0,1 0 0 0 0,0 0 1 0 0,-1 0-1 0 0,1 0 0 0 0,0 0 1 0 0,-1 1-1 0 0,1-1 1 0 0,-1 0-1 0 0,1 0 0 0 0,0 0 1 0 0,-1 1-1 0 0,1-1 0 0 0,0 0 1 0 0,-1 0-1 0 0,1 1 0 0 0,-1-1 1 0 0,1 1-1 0 0,-1-1 0 0 0,1 0 1 0 0,-1 1-1 0 0,1-1 1 0 0,-1 1-1 0 0,0-1 0 0 0,1 1 1 0 0,-1 0-1 0 0,0-1 0 0 0,1 1 1 0 0,-1-1-1 0 0,0 1 0 0 0,1-1 1 0 0,-1 1-1 0 0,0 0 1 0 0,0-1-1 0 0,0 1 0 0 0,0 0 1 0 0,0-1-1 0 0,0 1 0 0 0,0 0 1 0 0,0-1-1 0 0,0 1 0 0 0,0 0 1 0 0,0 0-1 0 0,-2 4-99 0 0,1-1 0 0 0,-1 1 0 0 0,0-1 0 0 0,0 0 0 0 0,-4 6 0 0 0,-3 5 156 0 0,1 6-20 0 0,1 1 0 0 0,1-1 0 0 0,0 2 0 0 0,2-1 0 0 0,0 0 0 0 0,0 26 0 0 0,9 135 233 0 0,0-15-154 0 0,-5-167-166 0 0,0 6-113 0 0,0 0-1 0 0,-1 0 0 0 0,0 0 1 0 0,-4 14-1 0 0,-6-3-5816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8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35 137 4113 0 0,'3'7'418'0'0,"0"1"1"0"0,0-1 0 0 0,2 13-1 0 0,6 14 1131 0 0,-10-29-1408 0 0,1 0 0 0 0,-1 0 1 0 0,0 1-1 0 0,0-1 0 0 0,0 6 0 0 0,-1-6-70 0 0,0 0 0 0 0,1 0 0 0 0,0 0 0 0 0,0 0 0 0 0,3 8 0 0 0,2-1 166 0 0,-2 0 0 0 0,0 0 0 0 0,0 0 0 0 0,-1 1 0 0 0,0-1 0 0 0,0 21 0 0 0,-2-33-196 0 0,-1 1 0 0 0,0-1 0 0 0,0 1 1 0 0,0-1-1 0 0,0 1 0 0 0,0 0 0 0 0,1-1 1 0 0,-1 1-1 0 0,0-1 0 0 0,0 1 1 0 0,-1-1-1 0 0,1 1 0 0 0,0-1 0 0 0,0 1 1 0 0,0 0-1 0 0,0-1 0 0 0,0 1 1 0 0,0-1-1 0 0,-1 1 0 0 0,1-1 0 0 0,0 1 1 0 0,-1 0-1 0 0,-7-11 1685 0 0,1 1-1500 0 0,-2-5-57 0 0,1-1 0 0 0,0 0 0 0 0,-9-21 0 0 0,-1-3 44 0 0,14 28-148 0 0,-1-1 1 0 0,1 1 0 0 0,1-1-1 0 0,0 0 1 0 0,1 0 0 0 0,0 0-1 0 0,0-20 1 0 0,6 0-127 0 0,-3 26 3 0 0,0 0-1 0 0,0-1 1 0 0,0-10-1 0 0,-2 14 31 0 0,1-1-1 0 0,0 1 0 0 0,0 0 0 0 0,1-1 1 0 0,-1 1-1 0 0,1 0 0 0 0,-1-1 0 0 0,1 1 1 0 0,0 0-1 0 0,0 0 0 0 0,1 0 0 0 0,-1 0 1 0 0,1 0-1 0 0,-1 0 0 0 0,1 0 0 0 0,0 0 1 0 0,0 1-1 0 0,0-1 0 0 0,1 0 0 0 0,-1 1 1 0 0,0 0-1 0 0,1 0 0 0 0,5-4 0 0 0,-4 4 21 0 0,0 0-1 0 0,0 1 0 0 0,0-1 0 0 0,0 1 1 0 0,0-1-1 0 0,0 1 0 0 0,0 1 1 0 0,1-1-1 0 0,-1 1 0 0 0,0-1 0 0 0,1 1 1 0 0,-1 0-1 0 0,0 1 0 0 0,1-1 1 0 0,-1 1-1 0 0,0 0 0 0 0,8 3 1 0 0,-5-2 39 0 0,0 1 1 0 0,-1 0 0 0 0,0 0-1 0 0,1 1 1 0 0,-1 0 0 0 0,-1 0-1 0 0,1 0 1 0 0,0 1 0 0 0,-1-1-1 0 0,6 8 1 0 0,-9-10 34 0 0,-1 0 0 0 0,1 1 0 0 0,0-1 0 0 0,-1 1 0 0 0,1-1 0 0 0,-1 1 0 0 0,0 0 0 0 0,0-1 0 0 0,0 1 0 0 0,0 0 0 0 0,0 0 0 0 0,-1 0 0 0 0,1-1 0 0 0,-1 1 0 0 0,0 0 0 0 0,0 0 0 0 0,0 0 0 0 0,0 0 0 0 0,0 0-1 0 0,-1 0 1 0 0,1 0 0 0 0,-1 0 0 0 0,0-1 0 0 0,0 1 0 0 0,0 0 0 0 0,-3 5 0 0 0,-4 6-59 0 0,0 0 0 0 0,-2-1 0 0 0,0 0 0 0 0,0 0 0 0 0,-1-1-1 0 0,-20 17 1 0 0,23-22-196 0 0,6-5-354 0 0,0 0 0 0 0,0 0 0 0 0,-1-1 0 0 0,1 1 0 0 0,0 0 0 0 0,-6 2 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58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36 357 2721 0 0,'0'-1'159'0'0,"1"1"0"0"0,0 0-1 0 0,0 0 1 0 0,0-1 0 0 0,-1 1 0 0 0,1 0 0 0 0,0-1 0 0 0,0 1 0 0 0,-1-1 0 0 0,1 1 0 0 0,0-1 0 0 0,-1 1 0 0 0,1-1 0 0 0,0 0 0 0 0,-1 1 0 0 0,1-1 0 0 0,-1 0 0 0 0,1 1 0 0 0,-1-1 0 0 0,0 0 0 0 0,1 1 0 0 0,-1-1 0 0 0,0 0 0 0 0,1 0 0 0 0,-1 0 0 0 0,0 0 0 0 0,0 1 0 0 0,0-1 0 0 0,1 0-1 0 0,-1 0 1 0 0,0 0 0 0 0,0-1 0 0 0,0-32 1865 0 0,-1 28-1764 0 0,-3-37 768 0 0,-2 0-1 0 0,-15-54 1 0 0,1 8-969 0 0,20 84-510 0 0,3 5 181 0 0,7 11 109 0 0,11 21 183 0 0,15 18-51 0 0,-23-33-44 0 0,16 26 0 0 0,-16-21-5 0 0,-1-1 96 0 0,-1 0-1 0 0,12 29 1 0 0,-21-45 33 0 0,1 0 0 0 0,0 0 0 0 0,0 0 0 0 0,6 7 0 0 0,0-1 237 0 0,-9-10-264 0 0,0-1 0 0 0,1 1 1 0 0,-1-1-1 0 0,0 1 0 0 0,0-1 1 0 0,1 0-1 0 0,-1 1 0 0 0,0-1 1 0 0,1 1-1 0 0,-1-1 1 0 0,1 0-1 0 0,-1 1 0 0 0,0-1 1 0 0,1 0-1 0 0,-1 1 0 0 0,1-1 1 0 0,-1 0-1 0 0,1 0 0 0 0,-1 1 1 0 0,1-1-1 0 0,-1 0 0 0 0,1 0 1 0 0,-1 0-1 0 0,1 0 0 0 0,-1 0 1 0 0,1 0-1 0 0,-1 0 0 0 0,1 0 1 0 0,-1 0-1 0 0,1 0 0 0 0,0 0 1 0 0,-1 0-1 0 0,1 0 0 0 0,-1 0 1 0 0,1 0-1 0 0,-1-1 0 0 0,1 1 1 0 0,-1 0-1 0 0,1 0 0 0 0,-1-1 1 0 0,0 1-1 0 0,1 0 0 0 0,-1-1 1 0 0,1 1-1 0 0,-1 0 0 0 0,0-1 1 0 0,1 1-1 0 0,-1 0 0 0 0,0-1 1 0 0,1 1-1 0 0,-1-1 0 0 0,1 0 1 0 0,0-1 72 0 0,0 0 0 0 0,0 0 0 0 0,0 0 0 0 0,0 0 0 0 0,0 0 0 0 0,-1 0 0 0 0,1 0 0 0 0,-1 0 0 0 0,1 0 0 0 0,-1-1 0 0 0,0 1 0 0 0,0-3 0 0 0,5-26 306 0 0,-11-3-249 0 0,4 28-145 0 0,1 0 0 0 0,-1-1 0 0 0,2 1-1 0 0,-2-13 1 0 0,2 12-23 0 0,0 1 0 0 0,-1-1 0 0 0,0 1 0 0 0,0-1 0 0 0,-1 1 0 0 0,-3-10 0 0 0,2 10-32 0 0,1 0 0 0 0,0-1 0 0 0,1 1 1 0 0,0-1-1 0 0,-1-12 0 0 0,-1-49-3559 0 0,3 53 1990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1528 0 0,'5'3'941'0'0,"-1"-1"-1"0"0,0 0 0 0 0,0 0 0 0 0,9 2 1 0 0,-8-2-734 0 0,1-1 1 0 0,-1 0 0 0 0,1 0-1 0 0,-1 0 1 0 0,0-1-1 0 0,1 0 1 0 0,-1 0 0 0 0,1 0-1 0 0,-1-1 1 0 0,1 1-1 0 0,-1-1 1 0 0,8-3 0 0 0,-11 4-148 0 0,-1-1 0 0 0,0 1 0 0 0,0 0 0 0 0,0-1 0 0 0,0 1 1 0 0,0-1-1 0 0,0 1 0 0 0,0-1 0 0 0,0 0 0 0 0,0 0 0 0 0,0 1 1 0 0,0-1-1 0 0,0 0 0 0 0,-1 0 0 0 0,1 0 0 0 0,0 0 0 0 0,0 0 1 0 0,-1 0-1 0 0,1 0 0 0 0,-1 0 0 0 0,1 0 0 0 0,-1 0 0 0 0,1 0 1 0 0,-1 0-1 0 0,0 0 0 0 0,0 0 0 0 0,1-1 0 0 0,-1 1 0 0 0,0 0 1 0 0,0 0-1 0 0,0 0 0 0 0,0-2 0 0 0,-1 1 71 0 0,0 0-1 0 0,0 0 0 0 0,0 0 1 0 0,0 0-1 0 0,0 0 1 0 0,0 1-1 0 0,-1-1 0 0 0,1 0 1 0 0,-1 1-1 0 0,1-1 1 0 0,-1 1-1 0 0,1 0 0 0 0,-1-1 1 0 0,0 1-1 0 0,0 0 1 0 0,0 0-1 0 0,-3-1 0 0 0,2 0-75 0 0,0 1 0 0 0,0 0 0 0 0,0 0 0 0 0,-1 0 0 0 0,1 0 0 0 0,0 1 0 0 0,0-1 0 0 0,-1 1 0 0 0,1 0 0 0 0,0 0 0 0 0,-1 0 0 0 0,-3 0 0 0 0,5 1-79 0 0,0 0-1 0 0,0-1 1 0 0,0 1 0 0 0,-1 0-1 0 0,1 0 1 0 0,0 0 0 0 0,0 0-1 0 0,0 0 1 0 0,0 1 0 0 0,1-1-1 0 0,-1 0 1 0 0,0 1 0 0 0,0 0-1 0 0,1-1 1 0 0,-1 1 0 0 0,1 0-1 0 0,0 0 1 0 0,-2 2 0 0 0,3-3 6 0 0,-1-1 0 0 0,1 1 0 0 0,0-1 0 0 0,0 1 0 0 0,0-1 1 0 0,-1 1-1 0 0,1-1 0 0 0,0 1 0 0 0,0-1 0 0 0,0 1 1 0 0,0-1-1 0 0,0 1 0 0 0,0-1 0 0 0,0 1 0 0 0,0-1 0 0 0,0 1 1 0 0,0-1-1 0 0,0 1 0 0 0,0-1 0 0 0,1 1 0 0 0,-1-1 0 0 0,0 1 1 0 0,0-1-1 0 0,0 1 0 0 0,1-1 0 0 0,-1 1 0 0 0,1 0 1 0 0,14 9-138 0 0,21 1 164 0 0,-17-13 17 0 0,-3-1-77 0 0,-11 2 50 0 0,1 1-1 0 0,-1 1 1 0 0,0-1 0 0 0,1 1-1 0 0,-1-1 1 0 0,0 2 0 0 0,0-1-1 0 0,0 0 1 0 0,0 1 0 0 0,0 0-1 0 0,6 3 1 0 0,-1 0-799 0 0,1-1-5013 0 0,-2-2 1454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 6889 0 0,'-32'-12'4665'0'0,"29"11"-4484"0"0,0 1-1 0 0,0-1 0 0 0,0 1 1 0 0,0 0-1 0 0,0 0 1 0 0,0 0-1 0 0,0 0 0 0 0,0 1 1 0 0,0-1-1 0 0,0 1 1 0 0,0 0-1 0 0,0 0 1 0 0,0 0-1 0 0,-4 2 0 0 0,6-2-165 0 0,-1-1-1 0 0,1 1 0 0 0,-1 0 0 0 0,1 0 0 0 0,0 0 0 0 0,-1 0 0 0 0,1 0 1 0 0,0 0-1 0 0,-1 0 0 0 0,1 0 0 0 0,-2 3 0 0 0,3-3-20 0 0,0 0 1 0 0,-1 0-1 0 0,1 0 0 0 0,0-1 0 0 0,0 1 1 0 0,0 0-1 0 0,0 0 0 0 0,0 0 0 0 0,0 0 1 0 0,0 0-1 0 0,0 0 0 0 0,0-1 0 0 0,0 1 1 0 0,0 0-1 0 0,1 0 0 0 0,-1 0 0 0 0,0 0 1 0 0,1-1-1 0 0,-1 1 0 0 0,0 0 1 0 0,1 0-1 0 0,-1-1 0 0 0,1 1 0 0 0,-1 0 1 0 0,1-1-1 0 0,1 2 0 0 0,0 0-5 0 0,0 1 0 0 0,0-1 0 0 0,0 0 0 0 0,1 0 0 0 0,-1 0 0 0 0,1 0 0 0 0,0 0 0 0 0,-1-1 0 0 0,1 1 0 0 0,0-1 0 0 0,0 0 0 0 0,0 0 1 0 0,0 0-1 0 0,0 0 0 0 0,0 0 0 0 0,4 0 0 0 0,2-1-106 0 0,-1 0 0 0 0,1 0 1 0 0,-1-1-1 0 0,16-2 1 0 0,-2-2-103 0 0,-7 2 212 0 0,27-3 1 0 0,-40 6 18 0 0,-1 0 1 0 0,1 0 0 0 0,0 0 0 0 0,0-1 0 0 0,-1 1-1 0 0,1-1 1 0 0,0 1 0 0 0,-1-1 0 0 0,1 0 0 0 0,0 0 0 0 0,-1 0-1 0 0,1 1 1 0 0,-1-1 0 0 0,1-1 0 0 0,1 0 0 0 0,-3 1 21 0 0,1 1 0 0 0,-1-1 1 0 0,0 0-1 0 0,1 1 0 0 0,-1-1 0 0 0,0 1 1 0 0,1-1-1 0 0,-1 0 0 0 0,0 1 0 0 0,0-1 1 0 0,0 0-1 0 0,0 1 0 0 0,1-1 0 0 0,-1 0 1 0 0,0 0-1 0 0,0 1 0 0 0,0-1 0 0 0,0 0 1 0 0,0 1-1 0 0,-1-1 0 0 0,1 0 0 0 0,0 1 1 0 0,0-1-1 0 0,0 0 0 0 0,-1 1 0 0 0,1-1 1 0 0,0 0-1 0 0,-1 1 0 0 0,1-1 0 0 0,0 1 1 0 0,-1-1-1 0 0,1 1 0 0 0,-1-1 0 0 0,1 1 1 0 0,-1-1-1 0 0,1 1 0 0 0,-1-1 0 0 0,1 1 1 0 0,-1-1-1 0 0,0 1 0 0 0,0-2 8 0 0,0 1 1 0 0,-1 0-1 0 0,1 0 0 0 0,0 0 0 0 0,0 0 0 0 0,-1 0 0 0 0,1 1 1 0 0,-1-1-1 0 0,1 0 0 0 0,-1 1 0 0 0,1-1 0 0 0,-1 1 0 0 0,1-1 1 0 0,-1 1-1 0 0,1 0 0 0 0,-1-1 0 0 0,1 1 0 0 0,-1 0 0 0 0,0 0 0 0 0,1 0 1 0 0,-1 0-1 0 0,1 1 0 0 0,-1-1 0 0 0,0 0 0 0 0,1 1 0 0 0,-1-1 1 0 0,1 1-1 0 0,-1-1 0 0 0,1 1 0 0 0,-1 0 0 0 0,1-1 0 0 0,0 1 1 0 0,-3 2-1 0 0,3-2-68 0 0,-1 0 1 0 0,1 0-1 0 0,-1 0 1 0 0,1 0 0 0 0,0 0-1 0 0,-1 0 1 0 0,1 0-1 0 0,0 0 1 0 0,0 1-1 0 0,0-1 1 0 0,0 1-1 0 0,0-1 1 0 0,0 0-1 0 0,0 1 1 0 0,1 0 0 0 0,-1-1-1 0 0,0 1 1 0 0,1-1-1 0 0,-1 4 1 0 0,1-4 7 0 0,0 1 0 0 0,0-1 0 0 0,1 1 1 0 0,-1-1-1 0 0,1 1 0 0 0,-1-1 0 0 0,1 1 1 0 0,-1-1-1 0 0,1 0 0 0 0,0 1 0 0 0,0-1 1 0 0,-1 0-1 0 0,1 1 0 0 0,0-1 0 0 0,0 0 1 0 0,0 0-1 0 0,1 0 0 0 0,-1 0 0 0 0,0 0 1 0 0,0 0-1 0 0,1 0 0 0 0,1 1 0 0 0,2 1-184 0 0,1 1-1 0 0,-1-1 0 0 0,1 0 0 0 0,0 0 0 0 0,0-1 1 0 0,8 3-1 0 0,10-1-9335 0 0,-18-3 9009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 2817 0 0,'0'1'228'0'0,"-1"0"0"0"0,1-1 0 0 0,-1 1 0 0 0,1 0 0 0 0,0 0 1 0 0,-1-1-1 0 0,1 1 0 0 0,0 0 0 0 0,-1 0 0 0 0,1 0 0 0 0,0 0 1 0 0,0-1-1 0 0,0 1 0 0 0,0 0 0 0 0,0 0 0 0 0,0 0 1 0 0,0 0-1 0 0,0 0 0 0 0,0-1 0 0 0,0 1 0 0 0,1 1 0 0 0,5 23 589 0 0,-5-20-505 0 0,12 65 950 0 0,-11-57-1049 0 0,-17-54 1803 0 0,-7-48-886 0 0,21 88-1143 0 0,1 0 1 0 0,-1 0 0 0 0,1 0 0 0 0,0 0 0 0 0,0 0 0 0 0,-1 0 0 0 0,1 0 0 0 0,0 0-1 0 0,0 0 1 0 0,0 0 0 0 0,0 0 0 0 0,0 0 0 0 0,0 0 0 0 0,0 1 0 0 0,1-1 0 0 0,-1 0-1 0 0,0 0 1 0 0,0 0 0 0 0,1 0 0 0 0,-1 0 0 0 0,1 0 0 0 0,-1 0 0 0 0,1 0 0 0 0,-1 1-1 0 0,1-1 1 0 0,-1 0 0 0 0,1 0 0 0 0,0 1 0 0 0,-1-1 0 0 0,1 0 0 0 0,0 1-1 0 0,0-1 1 0 0,-1 1 0 0 0,1-1 0 0 0,0 1 0 0 0,0-1 0 0 0,0 1 0 0 0,0 0 0 0 0,0-1-1 0 0,0 1 1 0 0,-1 0 0 0 0,1 0 0 0 0,0-1 0 0 0,0 1 0 0 0,0 0 0 0 0,0 0 0 0 0,0 0-1 0 0,0 0 1 0 0,0 0 0 0 0,0 1 0 0 0,0-1 0 0 0,1 0 0 0 0,7 2-53 0 0,0 0 1 0 0,0 0 0 0 0,0 0-1 0 0,10 6 1 0 0,-15-7 120 0 0,0 1-29 0 0,1-1-1 0 0,-1 1 1 0 0,0 0-1 0 0,0 0 1 0 0,1 0-1 0 0,-1 0 1 0 0,-1 1-1 0 0,1 0 0 0 0,0 0 1 0 0,-1 0-1 0 0,7 7 1 0 0,-10-10 32 0 0,0 1 0 0 0,-1 0 1 0 0,1-1-1 0 0,0 1 0 0 0,0 0 1 0 0,-1 0-1 0 0,1-1 0 0 0,0 1 1 0 0,-1-1-1 0 0,1 1 0 0 0,-1 0 1 0 0,1-1-1 0 0,0 1 0 0 0,-1-1 1 0 0,1 1-1 0 0,-1-1 0 0 0,0 1 1 0 0,1-1-1 0 0,-1 1 0 0 0,1-1 1 0 0,-1 0-1 0 0,0 1 0 0 0,0-1 1 0 0,-17 10 552 0 0,14-8-624 0 0,1-1 0 0 0,-1 0 0 0 0,0 0 0 0 0,1-1 0 0 0,-1 1 0 0 0,0-1-1 0 0,1 0 1 0 0,-5 0 0 0 0,-17-4-6096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3193 0 0,'0'0'6836'0'0,"2"-9"-4304"0"0,-1 9-2460 0 0,-1 0-1 0 0,1 0 1 0 0,0 1 0 0 0,0-1-1 0 0,-1 0 1 0 0,1 0-1 0 0,0 1 1 0 0,-1-1-1 0 0,1 1 1 0 0,-1-1-1 0 0,1 1 1 0 0,-1-1-1 0 0,1 1 1 0 0,-1-1 0 0 0,1 1-1 0 0,-1-1 1 0 0,1 1-1 0 0,-1 0 1 0 0,1-1-1 0 0,-1 1 1 0 0,0 0-1 0 0,1-1 1 0 0,-1 1 0 0 0,0 1-1 0 0,9 20 406 0 0,-8-20-389 0 0,0 5-2 0 0,1 1-1 0 0,-1-1 1 0 0,0 1 0 0 0,-1-1-1 0 0,0 1 1 0 0,0 0 0 0 0,-1-1-1 0 0,1 1 1 0 0,-5 12-1 0 0,3-8-32 0 0,0 1 0 0 0,1 16 0 0 0,-1 102 206 0 0,2-121-252 0 0,0 0 0 0 0,4 17 0 0 0,-1 18 24 0 0,-2-37-19 0 0,-1-1 0 0 0,1 1 1 0 0,0-1-1 0 0,1 0 0 0 0,0 0 0 0 0,4 11 1 0 0,-4-10 28 0 0,1 1-1 0 0,-1 0 1 0 0,2 11 0 0 0,-5 2 169 0 0,1-20-188 0 0,0 0 1 0 0,-1 0-1 0 0,1 1 1 0 0,0-1-1 0 0,0 0 1 0 0,0 0-1 0 0,1 0 1 0 0,-1 0-1 0 0,1 0 0 0 0,-1 0 1 0 0,1 0-1 0 0,-1 0 1 0 0,3 4-1 0 0,3 6 131 0 0,0-1-1 0 0,14 21 0 0 0,-17-29-115 0 0,0 1 0 0 0,0-1 1 0 0,0 0-1 0 0,0 1 0 0 0,1-2 0 0 0,-1 1 0 0 0,1 0 1 0 0,-1-1-1 0 0,1 1 0 0 0,0-1 0 0 0,0 0 0 0 0,6 2 1 0 0,13 1 55 0 0,0 0 0 0 0,1-1 1 0 0,38 1-1 0 0,76-6 205 0 0,-48-1-65 0 0,-53 1-55 0 0,1-1 0 0 0,0-2 0 0 0,51-12 0 0 0,-64 6-4 0 0,-2 1-4245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0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5449 0 0,'0'0'5336'0'0,"1"-1"-5236"0"0,0 0-1 0 0,0 0 1 0 0,0 0 0 0 0,0 0 0 0 0,0 1-1 0 0,1-1 1 0 0,-1 0 0 0 0,0 0 0 0 0,3 0 0 0 0,67-8 586 0 0,0 3 0 0 0,1 3 0 0 0,104 10 0 0 0,-48 13-638 0 0,-14-1-9 0 0,-110-17-14 0 0,1-1 1 0 0,0 1 0 0 0,-1 0-1 0 0,0 0 1 0 0,1 1 0 0 0,-1-1-1 0 0,0 1 1 0 0,0 0-1 0 0,0 0 1 0 0,-1 0 0 0 0,1 1-1 0 0,-1-1 1 0 0,4 5 0 0 0,-5-4-6 0 0,-1-1 1 0 0,0 1-1 0 0,1-1 1 0 0,-1 1-1 0 0,-1 0 1 0 0,1 0 0 0 0,0-1-1 0 0,-1 1 1 0 0,0 0-1 0 0,0 4 1 0 0,-6 42 253 0 0,4-33-210 0 0,-4 46 434 0 0,4 0 0 0 0,2 0 0 0 0,11 80 0 0 0,-6-105-367 0 0,-2-16-195 0 0,-1 0-1 0 0,0 35 0 0 0,-6-42-1684 0 0,-13-10-5398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73 2633 0 0,'20'54'2215'0'0,"-2"2"1"0"0,12 68 0 0 0,-18-72-859 0 0,-7-37-846 0 0,-4-11-413 0 0,0-1 0 0 0,0 1 0 0 0,0 0 0 0 0,0 0 0 0 0,-1 0 0 0 0,1 0 0 0 0,-1-1 0 0 0,0 1 0 0 0,-1 5 0 0 0,1-9-48 0 0,0 1 1 0 0,0-1-1 0 0,-1 0 1 0 0,1 0-1 0 0,0 0 0 0 0,0 0 1 0 0,0 0-1 0 0,-1 0 1 0 0,1 0-1 0 0,0 0 0 0 0,0 0 1 0 0,-1 0-1 0 0,1 0 1 0 0,0 0-1 0 0,0 0 0 0 0,0 0 1 0 0,-1 0-1 0 0,1 0 1 0 0,0 0-1 0 0,0 0 0 0 0,-1 0 1 0 0,1 0-1 0 0,0-1 1 0 0,0 1-1 0 0,0 0 0 0 0,-1 0 1 0 0,1 0-1 0 0,0 0 1 0 0,0 0-1 0 0,0 0 0 0 0,0-1 1 0 0,-1 1-1 0 0,1 0 1 0 0,0 0-1 0 0,0 0 0 0 0,0-1 1 0 0,-8-7 286 0 0,1-3-159 0 0,2-1 0 0 0,-1 0 0 0 0,2-1 0 0 0,-5-17 0 0 0,-1-3-47 0 0,-1 1-4 0 0,2-1 0 0 0,1-1-1 0 0,-5-56 1 0 0,13 87-138 0 0,0-1 1 0 0,0 0-1 0 0,0 0 1 0 0,0 0-1 0 0,1 1 0 0 0,-1-1 1 0 0,1 0-1 0 0,0 0 0 0 0,0 1 1 0 0,0-1-1 0 0,1 1 0 0 0,0-1 1 0 0,-1 1-1 0 0,1 0 1 0 0,0-1-1 0 0,5-5 0 0 0,-3 6-9 0 0,0-1 0 0 0,-1 1-1 0 0,2 0 1 0 0,-1 0 0 0 0,0 1-1 0 0,0-1 1 0 0,1 1-1 0 0,0 0 1 0 0,-1 0 0 0 0,1 0-1 0 0,0 1 1 0 0,5-2 0 0 0,-1 1 14 0 0,1 1 1 0 0,-1-1-1 0 0,0 1 1 0 0,1 1-1 0 0,-1 0 0 0 0,0 0 1 0 0,1 1-1 0 0,13 3 1 0 0,-18-3 41 0 0,-1 0 0 0 0,1 1 0 0 0,0 0 0 0 0,-1 0 0 0 0,1 0 0 0 0,-1 1 0 0 0,1-1 0 0 0,-1 1-1 0 0,0 0 1 0 0,0 0 0 0 0,-1 1 0 0 0,1-1 0 0 0,-1 1 0 0 0,1 0 0 0 0,-1 0 0 0 0,0 0 0 0 0,2 5 0 0 0,0-2 45 0 0,-3-4-21 0 0,-1-1 0 0 0,1 0 1 0 0,-1 0-1 0 0,0 1 0 0 0,1-1 1 0 0,-1 0-1 0 0,0 1 0 0 0,0 0 0 0 0,-1-1 1 0 0,1 1-1 0 0,0-1 0 0 0,-1 1 1 0 0,0 0-1 0 0,0-1 0 0 0,1 1 0 0 0,-1 0 1 0 0,-1-1-1 0 0,1 1 0 0 0,0 0 0 0 0,-1-1 1 0 0,-1 6-1 0 0,-3 17 712 0 0,5-23-662 0 0,0 1 0 0 0,0-1-1 0 0,0 0 1 0 0,-1 0 0 0 0,1 1 0 0 0,-1-1-1 0 0,0 0 1 0 0,0 0 0 0 0,0 0-1 0 0,-1 3 1 0 0,-2-1 15 0 0,-1-1 0 0 0,1 1 1 0 0,-1-1-1 0 0,0 0 0 0 0,0 0 0 0 0,0 0 0 0 0,-1-1 0 0 0,1 0 0 0 0,0 0 0 0 0,-1 0 1 0 0,1-1-1 0 0,-1 0 0 0 0,0 0 0 0 0,0 0 0 0 0,1-1 0 0 0,-13 0 0 0 0,9 0-533 0 0,0-1 0 0 0,0 0 0 0 0,0 0 0 0 0,-13-4-1 0 0,16 3-793 0 0,1 0 0 0 0,-1 0-1 0 0,0-1 1 0 0,1 0 0 0 0,0 0 0 0 0,-9-6-1 0 0,5 0-1795 0 0,1-2 2428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3105 0 0,'0'0'4206'0'0,"14"-15"-1068"0"0,-6 5-3079 0 0,0-1 0 0 0,-1 0 0 0 0,0 0 0 0 0,-1-1 1 0 0,0 1-1 0 0,-1-2 0 0 0,0 1 0 0 0,6-23 0 0 0,-11 24-240 0 0,1 15 22 0 0,2 7 257 0 0,0 0 0 0 0,1-1 0 0 0,0 0 0 0 0,0 0 0 0 0,1 0 0 0 0,1 0 0 0 0,0-1 0 0 0,9 12 0 0 0,19 32 742 0 0,-52-55-566 0 0,2-4-635 0 0,8 4 287 0 0,0-1 1 0 0,1 0-1 0 0,-1-1 1 0 0,1 1-1 0 0,-11-8 1 0 0,19 10 39 0 0,-1 1 1 0 0,0-1-1 0 0,0 1 1 0 0,0 0-1 0 0,1-1 1 0 0,-1 1-1 0 0,0-1 1 0 0,1 1-1 0 0,-1-1 1 0 0,0 1-1 0 0,1 0 1 0 0,-1-1-1 0 0,0 1 1 0 0,1 0-1 0 0,-1 0 1 0 0,1-1-1 0 0,-1 1 1 0 0,1 0-1 0 0,-1 0 1 0 0,1-1-1 0 0,-1 1 1 0 0,0 0-1 0 0,1 0 1 0 0,0 0-1 0 0,20-10-123 0 0,-15 8-87 0 0,-1 0-331 0 0,1-1-1 0 0,0 0 1 0 0,-1 0 0 0 0,0-1 0 0 0,0 1 0 0 0,0-1 0 0 0,0 0 0 0 0,4-5 0 0 0,-8 7 337 0 0,1 0 0 0 0,0-1 0 0 0,-1 1 0 0 0,0 0 0 0 0,0-1 0 0 0,1 1 0 0 0,-1-1 0 0 0,-1 1 0 0 0,1-1 0 0 0,1-4 0 0 0,-2 3 403 0 0,0 1-1 0 0,0 0 0 0 0,0-1 1 0 0,0 1-1 0 0,0 0 0 0 0,-1-4 1 0 0,2 43 5177 0 0,0-29-5327 0 0,0 0 1 0 0,0 0 0 0 0,0 0 0 0 0,1 0-1 0 0,0-1 1 0 0,1 1 0 0 0,2 6 0 0 0,-4-12-16 0 0,-1 0 1 0 0,1 0 0 0 0,-1-1 0 0 0,0 1 0 0 0,1 0-1 0 0,0 0 1 0 0,-1-1 0 0 0,1 1 0 0 0,-1-1 0 0 0,1 1-1 0 0,0 0 1 0 0,-1-1 0 0 0,1 1 0 0 0,0-1 0 0 0,0 0-1 0 0,-1 1 1 0 0,1-1 0 0 0,0 1 0 0 0,0-1 0 0 0,0 0-1 0 0,-1 0 1 0 0,1 0 0 0 0,0 1 0 0 0,0-1 0 0 0,0 0-1 0 0,0 0 1 0 0,0 0 0 0 0,-1 0 0 0 0,1 0 0 0 0,0 0-1 0 0,0-1 1 0 0,0 1 0 0 0,0 0 0 0 0,-1 0 0 0 0,1-1-1 0 0,0 1 1 0 0,0 0 0 0 0,0-1 0 0 0,-1 1 0 0 0,1-1-1 0 0,0 1 1 0 0,-1-1 0 0 0,1 1 0 0 0,0-1 0 0 0,-1 0-1 0 0,1 1 1 0 0,-1-1 0 0 0,1 0 0 0 0,-1 1 0 0 0,1-1-1 0 0,-1 0 1 0 0,1 0 0 0 0,-1 1 0 0 0,0-1 0 0 0,1 0-1 0 0,-1 0 1 0 0,0 0 0 0 0,0 1 0 0 0,1-2 0 0 0,0-6 26 0 0,0 1 1 0 0,0-1 0 0 0,-1 1 0 0 0,0-1-1 0 0,0 1 1 0 0,0-1 0 0 0,-1 0-1 0 0,-4-13 1 0 0,4 17 659 0 0,0 7-239 0 0,1 14-68 0 0,4 35-292 0 0,-3-44 76 0 0,3 27-109 0 0,-3-32-66 0 0,-1-1-1 0 0,1 1 0 0 0,0 0 0 0 0,0 0 0 0 0,0-1 1 0 0,0 1-1 0 0,0 0 0 0 0,0-1 0 0 0,3 4 0 0 0,-3-5-105 0 0,-1-1-1 0 0,0 0 1 0 0,1 0-1 0 0,-1 1 1 0 0,1-1-1 0 0,-1 0 1 0 0,1 0-1 0 0,-1 1 0 0 0,1-1 1 0 0,-1 0-1 0 0,1 0 1 0 0,-1 0-1 0 0,1 0 1 0 0,0 0-1 0 0,-1 0 1 0 0,1 0-1 0 0,-1 0 1 0 0,1 0-1 0 0,-1 0 0 0 0,1 0 1 0 0,-1 0-1 0 0,1 0 1 0 0,-1-1-1 0 0,1 1 1 0 0,-1 0-1 0 0,1 0 1 0 0,0-1-1 0 0,3-1-2516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8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11570 0 0,'0'3'332'0'0,"0"1"0"0"0,1 0 0 0 0,-1 0 0 0 0,1-1 0 0 0,0 1 0 0 0,1 4 0 0 0,-1-5-216 0 0,2 13-73 0 0,-1 1 0 0 0,0-1 0 0 0,-2 1 0 0 0,0-1 0 0 0,-2 19 0 0 0,1-12-939 0 0,2 40 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17 113 1248 0 0,'5'-3'1028'0'0,"-1"0"-187"0"0,0 1 0 0 0,0-1-1 0 0,-1 0 1 0 0,1 0-1 0 0,3-4 1 0 0,-7 6-755 0 0,1 1-1 0 0,-1-1 1 0 0,1 1 0 0 0,-1-1-1 0 0,0 1 1 0 0,1-1-1 0 0,-1 1 1 0 0,0-1 0 0 0,0 1-1 0 0,1-1 1 0 0,-1 0 0 0 0,0 1-1 0 0,0-1 1 0 0,0 1 0 0 0,0-1-1 0 0,0 0 1 0 0,0 1-1 0 0,0-1 1 0 0,0 1 0 0 0,0-1-1 0 0,0 0 1 0 0,0 1 0 0 0,0-1-1 0 0,0 0 1 0 0,-1 1-1 0 0,1-1 1 0 0,0 1 0 0 0,0-1-1 0 0,-1 1 1 0 0,1-1 0 0 0,0 1-1 0 0,-1-1 1 0 0,1 1-1 0 0,-1-1 1 0 0,1 1 0 0 0,0-1-1 0 0,-1 1 1 0 0,1-1 0 0 0,-1 1-1 0 0,1 0 1 0 0,-1-1-1 0 0,1 1 1 0 0,-1 0 0 0 0,0-1-1 0 0,1 1 1 0 0,-1 0 0 0 0,1 0-1 0 0,-2 0 1 0 0,1-1-76 0 0,0 1 1 0 0,0-1 0 0 0,0 1-1 0 0,0-1 1 0 0,0 1 0 0 0,0 0 0 0 0,0-1-1 0 0,0 1 1 0 0,0 0 0 0 0,0 0-1 0 0,0 0 1 0 0,0 0 0 0 0,0 0-1 0 0,0 0 1 0 0,0 0 0 0 0,0 1-1 0 0,0-1 1 0 0,0 0 0 0 0,0 0-1 0 0,0 1 1 0 0,0-1 0 0 0,0 1-1 0 0,0-1 1 0 0,0 1 0 0 0,0-1-1 0 0,0 1 1 0 0,0 0 0 0 0,0-1-1 0 0,1 1 1 0 0,-1 0 0 0 0,0-1-1 0 0,0 1 1 0 0,0 2 0 0 0,0-2-46 0 0,0 1 1 0 0,0-1 0 0 0,0 1 0 0 0,1 0-1 0 0,-1-1 1 0 0,1 1 0 0 0,-1 0 0 0 0,1-1 0 0 0,0 1-1 0 0,-1 0 1 0 0,1 0 0 0 0,0-1 0 0 0,0 1-1 0 0,0 0 1 0 0,0 0 0 0 0,1-1 0 0 0,-1 1-1 0 0,0 0 1 0 0,1-1 0 0 0,0 3 0 0 0,0-2 42 0 0,0 0 1 0 0,0 1 0 0 0,0-1-1 0 0,0 0 1 0 0,1 0 0 0 0,-1 0-1 0 0,1-1 1 0 0,-1 1-1 0 0,1 0 1 0 0,0 0 0 0 0,0-1-1 0 0,-1 1 1 0 0,1-1 0 0 0,0 0-1 0 0,0 1 1 0 0,0-1 0 0 0,4 1-1 0 0,-5-2 21 0 0,1 1-1 0 0,0-1 1 0 0,-1 0 0 0 0,1 0-1 0 0,-1 0 1 0 0,1 0-1 0 0,-1 0 1 0 0,1-1 0 0 0,0 1-1 0 0,-1 0 1 0 0,1-1-1 0 0,-1 1 1 0 0,1-1 0 0 0,-1 0-1 0 0,0 1 1 0 0,1-1-1 0 0,-1 0 1 0 0,1 0 0 0 0,-1 0-1 0 0,0 0 1 0 0,0 0-1 0 0,0 0 1 0 0,0 0 0 0 0,0 0-1 0 0,0-1 1 0 0,0 1-1 0 0,1-2 1 0 0,2-2-24 0 0,0-1 0 0 0,-1 1 1 0 0,0-1-1 0 0,-1 0 0 0 0,1 0 0 0 0,-1 0 1 0 0,0 0-1 0 0,1-8 0 0 0,-2 10 70 0 0,0 1 0 0 0,-1-1 0 0 0,0 1 0 0 0,0-1 0 0 0,0 1 0 0 0,0-1 0 0 0,0 0 0 0 0,-1 1 0 0 0,1-1 0 0 0,-1 1 0 0 0,0-1 0 0 0,0 1 0 0 0,-1 0 0 0 0,1-1 0 0 0,-1 1 0 0 0,-2-4 0 0 0,4 7-79 0 0,0 0 1 0 0,0 0 0 0 0,0 0 0 0 0,0 0 0 0 0,0 0 0 0 0,0 0 0 0 0,0 0 0 0 0,0 0-1 0 0,0 0 1 0 0,0 0 0 0 0,0 0 0 0 0,0 0 0 0 0,0 1 0 0 0,0-1 0 0 0,0 0 0 0 0,0 0 0 0 0,0 0-1 0 0,0 0 1 0 0,0 0 0 0 0,0 0 0 0 0,0 0 0 0 0,0 0 0 0 0,0 0 0 0 0,0 0 0 0 0,0 0 0 0 0,0 0-1 0 0,0 0 1 0 0,0 0 0 0 0,0 0 0 0 0,0 0 0 0 0,0 0 0 0 0,0 0 0 0 0,0 0 0 0 0,0 0-1 0 0,0 0 1 0 0,-1 0 0 0 0,1 1 0 0 0,0-1 0 0 0,0 0 0 0 0,0 0 0 0 0,0 0 0 0 0,0 0 0 0 0,0 0-1 0 0,0 0 1 0 0,0 0 0 0 0,0 0 0 0 0,0 0 0 0 0,0 0 0 0 0,0 0 0 0 0,0 0 0 0 0,0 0 0 0 0,0 0-1 0 0,0 0 1 0 0,0 0 0 0 0,-1 0 0 0 0,1-1 0 0 0,0 1 0 0 0,0 0 0 0 0,0 0 0 0 0,0 0-1 0 0,0 0 1 0 0,0 0 0 0 0,0 0 0 0 0,0 0 0 0 0,0 0 0 0 0,0 0 0 0 0,0 9-162 0 0,1 10 60 0 0,3-3 83 0 0,2 6 4 0 0,13 33-1 0 0,-19-54 17 0 0,0-1 0 0 0,0 1-1 0 0,1-1 1 0 0,-1 1 0 0 0,0-1-1 0 0,1 1 1 0 0,-1-1 0 0 0,0 1 0 0 0,1-1-1 0 0,-1 1 1 0 0,1-1 0 0 0,-1 1-1 0 0,1-1 1 0 0,-1 0 0 0 0,1 1 0 0 0,-1-1-1 0 0,1 0 1 0 0,-1 1 0 0 0,1-1-1 0 0,-1 0 1 0 0,1 0 0 0 0,0 0 0 0 0,-1 1-1 0 0,1-1 1 0 0,-1 0 0 0 0,1 0 0 0 0,0 0-1 0 0,0 0 1 0 0,1 0-103 0 0,0-1 0 0 0,0 1 0 0 0,-1-1 0 0 0,1 1 0 0 0,0-1 0 0 0,-1 0 1 0 0,1 0-1 0 0,-1 0 0 0 0,1 0 0 0 0,1-1 0 0 0,1-1-91 0 0,-1 0-1 0 0,1 0 1 0 0,-1 0 0 0 0,0-1 0 0 0,0 1 0 0 0,0-1-1 0 0,3-6 1 0 0,-3-7 536 0 0,-3 16-264 0 0,0 1 0 0 0,0 0 0 0 0,0-1 0 0 0,0 1 0 0 0,0-1 0 0 0,0 1 0 0 0,0 0 0 0 0,0-1 0 0 0,0 1-1 0 0,0-1 1 0 0,-1 1 0 0 0,1 0 0 0 0,0-1 0 0 0,0 1 0 0 0,0-1 0 0 0,-1 1 0 0 0,1 0 0 0 0,0-1-1 0 0,0 1 1 0 0,-1 0 0 0 0,1-1 0 0 0,0 1 0 0 0,-1 0 0 0 0,1 0 0 0 0,0-1 0 0 0,-1 1 0 0 0,1 0 0 0 0,0 0-1 0 0,-1 0 1 0 0,1-1 0 0 0,-1 1 0 0 0,1 0 0 0 0,0 0 0 0 0,-2 0 0 0 0,2 0-82 0 0,0 1 1 0 0,0-1 0 0 0,-1 1-1 0 0,1-1 1 0 0,0 0 0 0 0,0 1-1 0 0,0-1 1 0 0,0 1 0 0 0,-1-1-1 0 0,1 1 1 0 0,0-1 0 0 0,0 1-1 0 0,0-1 1 0 0,0 1-1 0 0,0-1 1 0 0,0 1 0 0 0,0-1-1 0 0,0 1 1 0 0,1-1 0 0 0,-1 1-1 0 0,0-1 1 0 0,0 1 0 0 0,0-1-1 0 0,1 1 1 0 0,2 13 16 0 0,-2-11 10 0 0,0 0 0 0 0,0 1 0 0 0,1-1 0 0 0,-1 0 0 0 0,1 0 0 0 0,2 5 0 0 0,-3-8-18 0 0,0 1 1 0 0,0 0 0 0 0,-1 0 0 0 0,1-1 0 0 0,0 1 0 0 0,0 0 0 0 0,0-1 0 0 0,0 1 0 0 0,0-1 0 0 0,0 1 0 0 0,0-1-1 0 0,0 0 1 0 0,0 1 0 0 0,0-1 0 0 0,0 0 0 0 0,0 0 0 0 0,1 0 0 0 0,-1 0 0 0 0,0 0 0 0 0,0 0 0 0 0,0 0 0 0 0,0 0-1 0 0,0 0 1 0 0,0 0 0 0 0,2-1 0 0 0,-1 0-37 0 0,1 0-1 0 0,-1-1 1 0 0,0 1-1 0 0,1-1 1 0 0,-1 0-1 0 0,0 1 1 0 0,0-1-1 0 0,0 0 1 0 0,0 0-1 0 0,0 0 1 0 0,-1-1 0 0 0,1 1-1 0 0,-1 0 1 0 0,1-1-1 0 0,-1 1 1 0 0,0-1-1 0 0,0 1 1 0 0,0-1-1 0 0,0 0 1 0 0,0-3 681 0 0,-1 6-646 0 0,0 0 1 0 0,0 1-1 0 0,-1-1 1 0 0,1 0-1 0 0,0 1 1 0 0,-1-1-1 0 0,1 0 1 0 0,0 1-1 0 0,0-1 1 0 0,0 0-1 0 0,-1 1 1 0 0,1-1-1 0 0,0 1 1 0 0,0-1-1 0 0,0 0 1 0 0,0 1-1 0 0,0-1 1 0 0,0 1-1 0 0,0-1 1 0 0,0 0-1 0 0,0 1 1 0 0,0-1-1 0 0,0 1 1 0 0,0-1-1 0 0,0 1 1 0 0,0-1-1 0 0,0 0 1 0 0,0 1-1 0 0,0-1 1 0 0,0 1-1 0 0,1-1 1 0 0,-1 1-1 0 0,4 14 129 0 0,-3-15-144 0 0,-1 1 0 0 0,0 0-1 0 0,1 0 1 0 0,-1-1 0 0 0,1 1-1 0 0,-1 0 1 0 0,1 0 0 0 0,-1-1-1 0 0,1 1 1 0 0,-1 0 0 0 0,1-1-1 0 0,0 1 1 0 0,-1-1 0 0 0,1 1-1 0 0,0-1 1 0 0,0 1 0 0 0,-1-1-1 0 0,1 0 1 0 0,0 1 0 0 0,0-1-1 0 0,0 0 1 0 0,-1 1 0 0 0,1-1-1 0 0,0 0 1 0 0,0 0 0 0 0,0 0-1 0 0,0 0 1 0 0,0 0 0 0 0,-1 0-1 0 0,1 0 1 0 0,0 0 0 0 0,0 0-1 0 0,0 0 1 0 0,0-1 0 0 0,0 1 0 0 0,-1 0-1 0 0,1 0 1 0 0,0-1 0 0 0,0 1-1 0 0,-1-1 1 0 0,1 1 0 0 0,1-2-1 0 0,1 0-227 0 0,0 0 0 0 0,0 0-1 0 0,0-1 1 0 0,0 1 0 0 0,0-1-1 0 0,-1 0 1 0 0,1 0 0 0 0,2-5 0 0 0,-1 2 295 0 0,-1-4 2583 0 0,-1 24-2389 0 0,0-10-496 0 0,-1-2 372 0 0,0 1 0 0 0,0-1 1 0 0,0 0-1 0 0,1 1 0 0 0,-1-1 1 0 0,1 0-1 0 0,2 2 0 0 0,6 0-1348 0 0,4-7-3987 0 0,-6 1 424 0 0,-3 1 4317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2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2985 0 0,'0'0'5197'0'0,"1"20"-3010"0"0,6 1-2450 0 0,-2-13-3586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 3009 0 0,'-3'-3'3520'0'0,"1"-1"-2215"0"0,0 0 111 0 0,0 1-888 0 0,0 0-568 0 0,2 0 40 0 0,-1 1-8 0 0,1 0 24 0 0,0 0-16 0 0,0 2-16 0 0,0-1-80 0 0,2 2-1256 0 0,0 1 824 0 0,1 0-1401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3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 2873 0 0,'0'1'203'0'0,"0"1"1"0"0,0-1-1 0 0,0 1 0 0 0,1-1 1 0 0,-1 0-1 0 0,1 1 1 0 0,-1-1-1 0 0,1 0 1 0 0,-1 1-1 0 0,1-1 1 0 0,0 0-1 0 0,-1 0 1 0 0,1 0-1 0 0,0 1 1 0 0,0-1-1 0 0,0 0 0 0 0,0 0 1 0 0,0 0-1 0 0,0 0 1 0 0,0-1-1 0 0,0 1 1 0 0,1 0-1 0 0,-1 0 1 0 0,0-1-1 0 0,1 1 1 0 0,-1-1-1 0 0,0 1 0 0 0,1-1 1 0 0,-1 1-1 0 0,0-1 1 0 0,3 0-1 0 0,-2 1-87 0 0,0-1-1 0 0,0 0 1 0 0,0 0-1 0 0,0 0 1 0 0,-1 0 0 0 0,1 0-1 0 0,0 0 1 0 0,0 0-1 0 0,0-1 1 0 0,0 1-1 0 0,0-1 1 0 0,-1 1-1 0 0,1-1 1 0 0,0 0-1 0 0,-1 0 1 0 0,1 0 0 0 0,0 0-1 0 0,-1 0 1 0 0,1 0-1 0 0,-1 0 1 0 0,1 0-1 0 0,-1-1 1 0 0,0 1-1 0 0,2-2 1 0 0,-3 2-64 0 0,0 0 1 0 0,1 0-1 0 0,-1 0 0 0 0,0 0 0 0 0,1 0 1 0 0,-1 0-1 0 0,0-1 0 0 0,0 1 0 0 0,0 0 1 0 0,0 0-1 0 0,0 0 0 0 0,0 0 1 0 0,0 0-1 0 0,-1 0 0 0 0,1 0 0 0 0,0-1 1 0 0,-1 1-1 0 0,1 0 0 0 0,-1 0 1 0 0,1 0-1 0 0,-1 0 0 0 0,1 0 0 0 0,-1 0 1 0 0,1 0-1 0 0,-1 1 0 0 0,0-1 1 0 0,0 0-1 0 0,0 0 0 0 0,-1-1 0 0 0,0 0-63 0 0,0 1 0 0 0,0-1 0 0 0,0 0-1 0 0,0 1 1 0 0,0 0 0 0 0,0-1-1 0 0,0 1 1 0 0,-1 0 0 0 0,1 0-1 0 0,-1 0 1 0 0,1 1 0 0 0,-4-2 0 0 0,4 2-56 0 0,0 0 0 0 0,-1 1 0 0 0,1-1 0 0 0,-1 0 0 0 0,1 1 0 0 0,0-1 1 0 0,0 1-1 0 0,-1 0 0 0 0,1 0 0 0 0,0 0 0 0 0,-3 1 0 0 0,4-1 39 0 0,0-1 0 0 0,0 1 0 0 0,0 0 0 0 0,0-1 0 0 0,1 1 0 0 0,-1 0 0 0 0,0 0 0 0 0,0 0-1 0 0,0 0 1 0 0,1 0 0 0 0,-1 0 0 0 0,0 0 0 0 0,1 0 0 0 0,-1 0 0 0 0,1 0 0 0 0,0 0 0 0 0,-1 0 0 0 0,1 0 0 0 0,0 1 0 0 0,-1-1 0 0 0,1 0-1 0 0,0 0 1 0 0,0 0 0 0 0,0 2 0 0 0,0-2 19 0 0,1 0 0 0 0,-1-1 0 0 0,0 1-1 0 0,1 0 1 0 0,-1 0 0 0 0,1 0 0 0 0,-1-1 0 0 0,1 1-1 0 0,0 0 1 0 0,-1-1 0 0 0,1 1 0 0 0,0 0-1 0 0,-1-1 1 0 0,1 1 0 0 0,0-1 0 0 0,0 1 0 0 0,-1-1-1 0 0,1 1 1 0 0,0-1 0 0 0,0 0 0 0 0,0 1 0 0 0,0-1-1 0 0,-1 0 1 0 0,3 1 0 0 0,26 4 179 0 0,-22-4-90 0 0,27-4 423 0 0,-19 2-407 0 0,4 1-37 0 0,-5 1-3728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5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13 6201 0 0,'2'-13'5969'0'0,"-1"18"-4952"0"0,0-3-1099 0 0,0 4 267 0 0,0 1-1 0 0,-1 0 1 0 0,0 0 0 0 0,0-1-1 0 0,0 1 1 0 0,-1 0-1 0 0,0 0 1 0 0,-2 7-1 0 0,-3 27 19 0 0,-1 156-45 0 0,0-132-139 0 0,4-50-26 0 0,1 0 0 0 0,1 0-1 0 0,0 0 1 0 0,1 0 0 0 0,1 0 0 0 0,2 16-1 0 0,9 49-34 0 0,-12-79 42 0 0,0 1-4 0 0,1 0 1 0 0,-1 0-1 0 0,0 0 0 0 0,1 0 1 0 0,-1 0-1 0 0,1-1 0 0 0,0 1 1 0 0,0 0-1 0 0,-1 0 0 0 0,1-1 1 0 0,0 1-1 0 0,1 0 0 0 0,-1-1 1 0 0,0 1-1 0 0,0-1 0 0 0,1 1 1 0 0,-1-1-1 0 0,0 0 0 0 0,1 0 1 0 0,0 1-1 0 0,-1-1 0 0 0,4 1 1 0 0,-1 0 20 0 0,0-1 1 0 0,0 1 0 0 0,0-1 0 0 0,0 0 0 0 0,0-1 0 0 0,0 1 0 0 0,1-1 0 0 0,-1 1 0 0 0,0-1 0 0 0,5-1 0 0 0,23 2 138 0 0,-25 1-98 0 0,1-1-1 0 0,-1 0 1 0 0,1 0 0 0 0,-1-1 0 0 0,1 0-1 0 0,-1-1 1 0 0,1 0 0 0 0,-1 0 0 0 0,15-4-1 0 0,3-1 182 0 0,1 2 0 0 0,35-3-1 0 0,-29 4 17 0 0,108-9 147 0 0,146 6 0 0 0,-253 9-299 0 0,8 1-376 0 0,-13-6-3172 0 0,-27 2 3071 0 0,-1 0 291 0 0,1 0 1 0 0,-1 0 0 0 0,0 0-1 0 0,1 0 1 0 0,-1 0 0 0 0,0 0-1 0 0,0 0 1 0 0,1 0 0 0 0,-1 0-1 0 0,0 0 1 0 0,0-1-1 0 0,1 1 1 0 0,-1 0 0 0 0,0 0-1 0 0,0 0 1 0 0,1 0 0 0 0,-1 0-1 0 0,0-1 1 0 0,0 1 0 0 0,0 0-1 0 0,1 0 1 0 0,-1 0-1 0 0,0 0 1 0 0,0-1 0 0 0,0 1-1 0 0,1 0 1 0 0,-1 0 0 0 0,0-1-1 0 0,0 1 1 0 0,0 0-1 0 0,0 0 1 0 0,0-1 0 0 0,0 1-1 0 0,0 0 1 0 0,0-1 0 0 0,0-4-2044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6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90 4617 0 0,'-1'-1'371'0'0,"-1"-1"0"0"0,1 0 0 0 0,0 0 0 0 0,0 1 0 0 0,0-1 0 0 0,0 0 0 0 0,0 0 0 0 0,0 0 0 0 0,0 0 0 0 0,1 0 0 0 0,-1 0 0 0 0,0-3 0 0 0,1 4-354 0 0,0 0 1 0 0,1 0 0 0 0,-1 0 0 0 0,0 0 0 0 0,0 0-1 0 0,1 0 1 0 0,-1 0 0 0 0,1 0 0 0 0,-1 0-1 0 0,1 0 1 0 0,-1 0 0 0 0,1 1 0 0 0,-1-1-1 0 0,1 0 1 0 0,0 0 0 0 0,0 1 0 0 0,-1-1 0 0 0,1 0-1 0 0,0 1 1 0 0,0-1 0 0 0,0 1 0 0 0,0-1-1 0 0,-1 1 1 0 0,1-1 0 0 0,0 1 0 0 0,0 0-1 0 0,0-1 1 0 0,0 1 0 0 0,1 0 0 0 0,39-16 460 0 0,-30 11-325 0 0,0 1 0 0 0,1 0 0 0 0,-1 0 0 0 0,1 1-1 0 0,0 1 1 0 0,13-2 0 0 0,267 7 1507 0 0,-123 2-1606 0 0,-141-3 36 0 0,28 2-56 0 0,-52-3-2 0 0,0 0-1 0 0,0 0 0 0 0,0 0 1 0 0,0 0-1 0 0,-1 1 0 0 0,1-1 1 0 0,0 1-1 0 0,-1 0 1 0 0,1 0-1 0 0,5 5 0 0 0,-8-5 52 0 0,0 0 1 0 0,1 0-1 0 0,-1 1 0 0 0,0-1 0 0 0,0 1 1 0 0,0-1-1 0 0,-1 1 0 0 0,1-1 0 0 0,0 1 0 0 0,-1 0 1 0 0,0-1-1 0 0,0 1 0 0 0,0 4 0 0 0,0 2 161 0 0,0 1-1 0 0,-3 16 0 0 0,0-15-95 0 0,1 0 0 0 0,1 0 0 0 0,0 1 0 0 0,1-1 0 0 0,0 0 1 0 0,0 1-1 0 0,4 17 0 0 0,-3-19 0 0 0,0 0-1 0 0,-1 0 1 0 0,0 0 0 0 0,-2 10 0 0 0,1-13-76 0 0,0 0 0 0 0,1 0-1 0 0,-1-1 1 0 0,2 1 0 0 0,-1 0-1 0 0,1 0 1 0 0,0 0 0 0 0,0-1 0 0 0,1 1-1 0 0,4 12 1 0 0,-2-10-19 0 0,0 0-1 0 0,0 0 1 0 0,-1 1 0 0 0,0-1-1 0 0,-1 1 1 0 0,0-1 0 0 0,-1 1-1 0 0,1 0 1 0 0,-2 0 0 0 0,0 0-1 0 0,-2 19 1 0 0,1-18-9 0 0,-1-2-6 0 0,0 0 1 0 0,2 0-1 0 0,-1 1 1 0 0,1 11-1 0 0,1-10-14 0 0,0 0 16 0 0,0 0 1 0 0,0-1-1 0 0,1 1 0 0 0,1 0 0 0 0,0 0 0 0 0,6 13 1 0 0,-8-21-34 0 0,0-1 0 0 0,-1 0 0 0 0,1 1 0 0 0,0 0 0 0 0,-1-1 1 0 0,0 1-1 0 0,1-1 0 0 0,-1 1 0 0 0,0 0 0 0 0,0-1 1 0 0,0 1-1 0 0,-1 2 0 0 0,0 12-103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6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1 347 5249 0 0,'4'-18'6347'0'0,"9"-23"-6247"0"0,-5 17 223 0 0,55-133-41 0 0,-31 75-106 0 0,-27 64-156 0 0,-5 18-27 0 0,0-1 0 0 0,0 1 0 0 0,0 0-1 0 0,0-1 1 0 0,0 1 0 0 0,1 0 0 0 0,-1-1 0 0 0,0 1-1 0 0,0 0 1 0 0,0 0 0 0 0,1-1 0 0 0,-1 1-1 0 0,0 0 1 0 0,0 0 0 0 0,1-1 0 0 0,-1 1-1 0 0,0 0 1 0 0,1 0 0 0 0,-1 0 0 0 0,0-1 0 0 0,1 1-1 0 0,-1 0 1 0 0,0 0 0 0 0,1 0 0 0 0,-1 0-1 0 0,0 0 1 0 0,1 0 0 0 0,-1 0 0 0 0,0 0 0 0 0,1 0-1 0 0,-1 0 1 0 0,0 0 0 0 0,1 0 0 0 0,-1 0-1 0 0,1 0 1 0 0,-1 0 0 0 0,0 0 0 0 0,1 0-1 0 0,-1 0 1 0 0,0 1 0 0 0,1-1 0 0 0,-1 0 0 0 0,0 0-1 0 0,0 0 1 0 0,1 1 0 0 0,11 8-218 0 0,-10-4 286 0 0,0-1-1 0 0,0 1 1 0 0,1-1 0 0 0,-1 0-1 0 0,1 0 1 0 0,0 0-1 0 0,0-1 1 0 0,7 7 0 0 0,13 17 569 0 0,-8 2 58 0 0,-1 1 0 0 0,19 59 0 0 0,-28-74-589 0 0,0-2-28 0 0,0 0 0 0 0,0 0-1 0 0,1-1 1 0 0,1 0 0 0 0,0 0-1 0 0,16 19 1 0 0,-19-25-9 0 0,-10-9-334 0 0,-6-3-386 0 0,-6-2-85 0 0,1 0 1 0 0,-1-2-1 0 0,2 0 1 0 0,-1-1-1 0 0,-24-21 1 0 0,15 11-222 0 0,12 8 846 0 0,0 0 0 0 0,1 0-1 0 0,-15-22 1528 0 0,33 31-1129 0 0,-5 4-272 0 0,0-1 0 0 0,1 1 0 0 0,-1-1 0 0 0,1 1 0 0 0,-1 0 0 0 0,0-1 1 0 0,1 1-1 0 0,-1 0 0 0 0,1-1 0 0 0,-1 1 0 0 0,1 0 0 0 0,-1 0 0 0 0,1-1 0 0 0,-1 1 1 0 0,1 0-1 0 0,0 0 0 0 0,-1 0 0 0 0,1 0 0 0 0,-1 0 0 0 0,1 0 0 0 0,-1 0 0 0 0,1 0 1 0 0,0 0-1 0 0,45 0 769 0 0,-41 0-776 0 0,-1 1 1 0 0,1-1-1 0 0,-1 0 0 0 0,1 0 0 0 0,0 0 0 0 0,-1 0 0 0 0,1-1 1 0 0,6-1-1 0 0,-9 1-3 0 0,0 1 0 0 0,0 0 0 0 0,0 0 0 0 0,0 0 0 0 0,0 0 0 0 0,0 0 0 0 0,0 1 0 0 0,0-1 0 0 0,0 1 1 0 0,2 0-1 0 0,-2 0 0 0 0,0 0 1 0 0,0-1 0 0 0,0 1-1 0 0,0-1 1 0 0,0 0 0 0 0,0 0-1 0 0,0 1 1 0 0,1-1 0 0 0,-1 0-1 0 0,0-1 1 0 0,0 1 0 0 0,2-1-1 0 0,36-6-1298 0 0,-1 0-6296 0 0,-32 5 7216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14:07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2993 0 0,'10'4'9067'0'0,"-8"-2"-8970"0"0,0 1 0 0 0,-1-1 0 0 0,1 1 1 0 0,0 0-1 0 0,-1-1 0 0 0,0 1 0 0 0,1 0 0 0 0,-1 0 0 0 0,-1 0 0 0 0,1 0 1 0 0,0 0-1 0 0,-1 0 0 0 0,1 0 0 0 0,-1 1 0 0 0,0-1 0 0 0,0 0 1 0 0,0 0-1 0 0,0 0 0 0 0,-2 4 0 0 0,-11 42 187 0 0,8-35-200 0 0,-4 28 0 0 0,8-36-124 0 0,-2 11 218 0 0,1 0-1 0 0,1 27 1 0 0,1-40-68 0 0,0 0 0 0 0,1 1 0 0 0,-1-1 0 0 0,1 0 1 0 0,0 0-1 0 0,0 0 0 0 0,1 0 0 0 0,-1 0 0 0 0,1 0 0 0 0,0 0 0 0 0,0-1 1 0 0,0 1-1 0 0,0 0 0 0 0,1-1 0 0 0,5 6 0 0 0,-5-5-65 0 0,0-1 0 0 0,1 0 0 0 0,-1 0 0 0 0,1 0-1 0 0,0-1 1 0 0,0 1 0 0 0,0-1 0 0 0,0 0 0 0 0,1 0 0 0 0,-1 0-1 0 0,0 0 1 0 0,1-1 0 0 0,-1 0 0 0 0,1 0 0 0 0,0 0 0 0 0,-1-1 0 0 0,1 1-1 0 0,0-1 1 0 0,-1 0 0 0 0,1 0 0 0 0,0-1 0 0 0,-1 0 0 0 0,7-1-1 0 0,23-12-306 0 0,-14-1-3384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0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2689 0 0,'2'6'6744'0'0,"-1"-6"-6540"0"0,10 5 1161 0 0,10 0-1658 0 0,30 5 644 0 0,-12-5 107 0 0,113 8 57 0 0,-28-15-471 0 0,-46 1 110 0 0,18 0 52 0 0,150-13-30 0 0,-160 3-163 0 0,12-1 33 0 0,165-5 90 0 0,54 2-263 0 0,-251 12 238 0 0,154-1-119 0 0,332 9 99 0 0,-548-5-91 0 0,38 0 53 0 0,179-4-1 0 0,-79 4-2 0 0,-4 0-64 0 0,-14-1 32 0 0,-65 2-55 0 0,135-2 135 0 0,39-6-62 0 0,-95 0 129 0 0,55-2-171 0 0,-47 4 112 0 0,-72 7-27 0 0,-18 0 0 0 0,73-7 82 0 0,-110 7-193 0 0,-18-2-32 0 0,4 1-1116 0 0,-1-1-105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1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7274 0 0,'-4'-25'4819'0'0,"14"28"-4325"0"0,-8 0-366 0 0,1 0 1 0 0,-1 0-1 0 0,0 0 1 0 0,0 1-1 0 0,-1-1 1 0 0,1 0-1 0 0,-1 1 1 0 0,1-1-1 0 0,0 6 1 0 0,-1-6-39 0 0,8 26 346 0 0,-2 1 0 0 0,7 48 0 0 0,-4 63-459 0 0,3 54-135 0 0,6 29 128 0 0,-8-134-19 0 0,-2-25 3 0 0,-4-34 27 0 0,2 38 0 0 0,-6 126 42 0 0,0-144 22 0 0,9 56 0 0 0,-2-33-63 0 0,-7 190-291 0 0,-4-105 160 0 0,2-42 139 0 0,-1-47 4 0 0,3-1 1 0 0,11 73-1 0 0,-3-92 8 0 0,-3-20 6 0 0,3 53 1 0 0,-14 186 163 0 0,6-107-62 0 0,1-53 76 0 0,-2-45-54 0 0,6 230 150 0 0,-1-39-218 0 0,-1 54-88 0 0,2-71 80 0 0,10 195 106 0 0,-3-157-120 0 0,12 139 55 0 0,-9-194-96 0 0,-1 9-19 0 0,15 274-390 0 0,-13-278-3094 0 0,-14-201 1613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8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65 7322 0 0,'-26'-65'4402'0'0,"27"70"-5753"0"0,0-2 1051 0 0,0 0 1 0 0,0 0-1 0 0,0 0 0 0 0,0-1 0 0 0,3 5 0 0 0,13 11-3257 0 0,-5-8 572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6529 0 0,'3'1'484'0'0,"1"0"-1"0"0,-1-1 1 0 0,1 0-1 0 0,0 1 1 0 0,-1-1-1 0 0,1 0 0 0 0,4-1 1 0 0,11 0 653 0 0,264 34 3376 0 0,-118-13-4488 0 0,114 10 133 0 0,486-1-21 0 0,134-16-138 0 0,-502 2 80 0 0,110 1-114 0 0,86-9 149 0 0,22-24-100 0 0,124-35 169 0 0,-581 35-303 0 0,-117 11 165 0 0,11 1-155 0 0,-51 5 39 0 0,-48-33-4095 0 0,41 32 4732 0 0,5 3-483 0 0,1 7 141 0 0,-2-1-1 0 0,1 0 1 0 0,-1 1-1 0 0,-5 12 1 0 0,5-16-177 0 0,1 1 1 0 0,-1-1-1 0 0,1 1 1 0 0,0 0 0 0 0,1 0-1 0 0,-1-1 1 0 0,1 1-1 0 0,0 0 1 0 0,1 7-1 0 0,-1 26 12 0 0,-2-18 1 0 0,1 0 0 0 0,2 32-1 0 0,0-26-39 0 0,-2 0 0 0 0,-4 35 0 0 0,2-33 12 0 0,-8 70-25 0 0,9-80-5 0 0,0-1 1 0 0,2 0-1 0 0,0 1 0 0 0,3 18 1 0 0,1 39 0 0 0,-5 21-128 0 0,-3 55 141 0 0,-6-56-4 0 0,3 0-1 0 0,9 130 0 0 0,3 46-21 0 0,-4-72-24 0 0,13 100 11 0 0,-11-24 94 0 0,-3-146-50 0 0,8 252 31 0 0,-10-115-44 0 0,-1 2 88 0 0,-2 119 476 0 0,8-176-224 0 0,0-115-212 0 0,-3 104 38 0 0,7 134-52 0 0,26 167 405 0 0,-22-351-64 0 0,1 32-294 0 0,9 118 23 0 0,-1-31-110 0 0,17 234-204 0 0,-36-487-239 0 0,6 41-60 0 0,-6-52-444 0 0,0 0 0 0 0,1 0 0 0 0,0 0 0 0 0,0 0 0 0 0,0-1 0 0 0,1 1 0 0 0,3 6-1 0 0,0-7-987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61 6841 0 0,'-7'-17'2493'0'0,"7"15"-2254"0"0,-1 0 1 0 0,0 0-1 0 0,1 1 1 0 0,-1-1-1 0 0,0 0 1 0 0,0 0-1 0 0,0 0 1 0 0,0 1-1 0 0,0-1 1 0 0,0 1-1 0 0,-2-3 1 0 0,28 66 1431 0 0,139 201 84 0 0,-111-192-1460 0 0,-46-63-148 0 0,1 0 0 0 0,0 0 0 0 0,1 0 0 0 0,-1-1-1 0 0,19 11 1 0 0,-25-17-19 0 0,1 0 0 0 0,-1 1 0 0 0,1-2 0 0 0,-1 1 0 0 0,1 0 0 0 0,-1 0 0 0 0,1-1 0 0 0,-1 1 0 0 0,1-1 0 0 0,0 0 0 0 0,-1 0 0 0 0,1 0 0 0 0,0 0 0 0 0,-1-1 0 0 0,1 1 0 0 0,-1-1 0 0 0,1 1 0 0 0,0-1 0 0 0,-1 0 0 0 0,1 0 0 0 0,-1 0 0 0 0,4-2 0 0 0,-5 2-47 0 0,-1 0 1 0 0,1 0 0 0 0,-1-1-1 0 0,1 1 1 0 0,-1 0 0 0 0,1 0 0 0 0,-1-1-1 0 0,0 1 1 0 0,0 0 0 0 0,1 0 0 0 0,-1-1-1 0 0,0 1 1 0 0,0 0 0 0 0,-1-3-1 0 0,-1-28 536 0 0,1 15-340 0 0,0-45 180 0 0,-14-88 1 0 0,4 105-425 0 0,-1-12-118 0 0,11 47-258 0 0,0 1 0 0 0,-1 0 0 0 0,-5-16 1 0 0,6 15-2192 0 0,28 19-7182 0 0,-24-8 9452 0 0,8 6-3290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4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2 188 5697 0 0,'0'4'466'0'0,"-1"-1"-1"0"0,1 1 0 0 0,0 0 1 0 0,0-1-1 0 0,0 1 1 0 0,1 0-1 0 0,-1-1 0 0 0,1 1 1 0 0,2 7-1 0 0,-1-9-391 0 0,-1 1 0 0 0,1-1 0 0 0,0 0 0 0 0,-1 0 0 0 0,1 1 0 0 0,0-1 0 0 0,0-1 0 0 0,0 1 0 0 0,1 0 0 0 0,-1 0 0 0 0,0-1 0 0 0,1 1-1 0 0,4 1 1 0 0,2 1 199 0 0,-1-1 0 0 0,1-1 0 0 0,0 1 0 0 0,-1-2 0 0 0,1 1 0 0 0,14 0 0 0 0,0 0 172 0 0,-13-1-244 0 0,1-1 1 0 0,-1-1-1 0 0,0 0 1 0 0,1 0-1 0 0,-1-1 1 0 0,19-6 0 0 0,-26 7-128 0 0,0-1 0 0 0,0 1 0 0 0,0-1 0 0 0,0 0 0 0 0,-1 0 0 0 0,1 0 0 0 0,0 0 0 0 0,-1-1 0 0 0,0 1 0 0 0,0-1 0 0 0,1 1 0 0 0,-1-1 0 0 0,-1 0 0 0 0,1 0 0 0 0,0 0 0 0 0,-1 0 0 0 0,0 0 0 0 0,1 0 0 0 0,0-4 0 0 0,-1 1 32 0 0,1 1 1 0 0,-1 0 0 0 0,0-1 0 0 0,0 1 0 0 0,0-1 0 0 0,-1 0-1 0 0,0 1 1 0 0,0-1 0 0 0,0 1 0 0 0,-3-10 0 0 0,0 3 212 0 0,-1 0 0 0 0,-1 0 1 0 0,0 1-1 0 0,-1 0 0 0 0,0 0 0 0 0,0 0 0 0 0,-14-15 1 0 0,17 23-267 0 0,0 0 1 0 0,-1 0 0 0 0,1 1-1 0 0,-1-1 1 0 0,1 1-1 0 0,-1 0 1 0 0,0 0 0 0 0,0 1-1 0 0,0-1 1 0 0,0 1 0 0 0,0 0-1 0 0,0 0 1 0 0,0 0-1 0 0,0 0 1 0 0,-7 1 0 0 0,5-1-68 0 0,-1 1 0 0 0,0 0 0 0 0,0 1 0 0 0,1-1 1 0 0,-1 1-1 0 0,0 0 0 0 0,1 1 0 0 0,-13 4 0 0 0,14-4-25 0 0,0 0 0 0 0,1 1 0 0 0,0-1 0 0 0,-1 1 0 0 0,1 0-1 0 0,0 0 1 0 0,0 0 0 0 0,1 1 0 0 0,-1-1 0 0 0,-3 6 0 0 0,6-7 6 0 0,-1 1-1 0 0,1 0 1 0 0,-1-1 0 0 0,1 1-1 0 0,0 0 1 0 0,0 0 0 0 0,0 0 0 0 0,1 0-1 0 0,-1 0 1 0 0,1 0 0 0 0,0 0-1 0 0,-1 1 1 0 0,2-1 0 0 0,-1 0-1 0 0,0 0 1 0 0,0 0 0 0 0,2 5 0 0 0,1 4-13 0 0,1 1 1 0 0,0-1-1 0 0,1-1 1 0 0,1 1-1 0 0,-1-1 1 0 0,2 0-1 0 0,0 0 1 0 0,0 0-1 0 0,10 10 1 0 0,-13-16 11 0 0,1 0 1 0 0,-1 0 0 0 0,1 0-1 0 0,0-1 1 0 0,1 0-1 0 0,-1 0 1 0 0,1 0 0 0 0,-1-1-1 0 0,1 0 1 0 0,0 0-1 0 0,1 0 1 0 0,-1-1 0 0 0,0 0-1 0 0,1 0 1 0 0,-1 0-1 0 0,1-1 1 0 0,-1 0-1 0 0,14 0 1 0 0,-15-1-29 0 0,-1-1 1 0 0,1 0-1 0 0,-1-1 1 0 0,0 1-1 0 0,1-1 0 0 0,-1 0 1 0 0,0 0-1 0 0,0 0 0 0 0,0 0 1 0 0,0-1-1 0 0,0 0 0 0 0,-1 1 1 0 0,1-2-1 0 0,-1 1 1 0 0,0 0-1 0 0,0 0 0 0 0,0-1 1 0 0,0 0-1 0 0,-1 0 0 0 0,1 0 1 0 0,-1 0-1 0 0,0 0 0 0 0,2-5 1 0 0,-2 5 93 0 0,0 0 1 0 0,-1-1-1 0 0,1 1 0 0 0,-1-1 1 0 0,0 0-1 0 0,0 1 0 0 0,-1-1 1 0 0,1 0-1 0 0,-1 0 0 0 0,0 1 1 0 0,0-1-1 0 0,-1 0 1 0 0,1 0-1 0 0,-1 1 0 0 0,0-1 1 0 0,0 0-1 0 0,-1 1 0 0 0,0-1 1 0 0,1 1-1 0 0,-1 0 1 0 0,-1-1-1 0 0,-2-4 0 0 0,-1 1 326 0 0,2 4 407 0 0,3 15-684 0 0,1-6-86 0 0,0 0 0 0 0,1 0 0 0 0,0 0-1 0 0,0 0 1 0 0,0 0 0 0 0,1-1-1 0 0,0 1 1 0 0,0 0 0 0 0,0-1 0 0 0,4 6-1 0 0,30 44-183 0 0,-31-48 127 0 0,0 1 52 0 0,0-1-1 0 0,1 0 1 0 0,0 0-1 0 0,0 0 1 0 0,8 5-1 0 0,-11-9-154 0 0,-1-1-1 0 0,1 1 0 0 0,0-1 1 0 0,0 1-1 0 0,0-1 0 0 0,0 0 0 0 0,5 1 1 0 0,-7-2-125 0 0,1 1 0 0 0,-1-1 0 0 0,1 0 0 0 0,-1 0 0 0 0,1 0 0 0 0,-1 0 0 0 0,1-1 0 0 0,-1 1 0 0 0,1 0 0 0 0,-1 0 0 0 0,0-1 0 0 0,1 1 0 0 0,-1-1 1 0 0,1 0-1 0 0,-1 1 0 0 0,2-2 0 0 0,6-5-1895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5329 0 0,'23'38'2415'0'0,"30"40"1"0"0,-15-18 16 0 0,-34-55-2237 0 0,-3-4-121 0 0,-1 0 0 0 0,1 0 0 0 0,-1-1 0 0 0,1 1 0 0 0,0 0 0 0 0,-1 0 0 0 0,1 0 0 0 0,0-1 0 0 0,0 1 0 0 0,0 0 0 0 0,-1-1 0 0 0,1 1 0 0 0,0 0 0 0 0,0-1 0 0 0,0 1-1 0 0,0-1 1 0 0,0 0 0 0 0,0 1 0 0 0,0-1 0 0 0,2 0 0 0 0,-20-16 2420 0 0,7 7-2120 0 0,2-1-1 0 0,-1 0 0 0 0,1 0 0 0 0,1-1 1 0 0,-8-12-1 0 0,-4-7 264 0 0,12 20-471 0 0,2 0 0 0 0,-1 1-1 0 0,1-2 1 0 0,1 1 0 0 0,0 0 0 0 0,-5-18 0 0 0,8 24-192 0 0,0 0 1 0 0,1 0-1 0 0,-1 0 1 0 0,1 0-1 0 0,-1 0 1 0 0,1 0-1 0 0,0 0 1 0 0,1 0-1 0 0,-1 0 1 0 0,1 0-1 0 0,0 0 1 0 0,0 0-1 0 0,0 0 1 0 0,0 0-1 0 0,1 0 1 0 0,-1 0-1 0 0,1 1 1 0 0,0-1-1 0 0,0 1 1 0 0,0-1 0 0 0,4-3-1 0 0,-1 4-35 0 0,-1 0 1 0 0,1 0-1 0 0,-1 0 0 0 0,1 1 0 0 0,0 0 1 0 0,0 0-1 0 0,0 0 0 0 0,0 0 0 0 0,0 1 1 0 0,1 0-1 0 0,-1 0 0 0 0,6 0 0 0 0,17-4-264 0 0,-20 3-227 0 0,0 1-1 0 0,0 0 1 0 0,0 0-1 0 0,0 1 1 0 0,0 0-1 0 0,0 1 1 0 0,10 1 0 0 0,1 1-2915 0 0,34 12 0 0 0,-38-10 3146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32 3553 0 0,'-13'-3'6341'0'0,"11"4"-6039"0"0,2-1-143 0 0,-1 0-1 0 0,1 1 1 0 0,-1-1 0 0 0,1 1 0 0 0,-1-1-1 0 0,1 1 1 0 0,0-1 0 0 0,-1 1 0 0 0,1-1-1 0 0,0 1 1 0 0,-1-1 0 0 0,1 1 0 0 0,0-1-1 0 0,0 1 1 0 0,0 0 0 0 0,0-1 0 0 0,-1 1-1 0 0,1 0 1 0 0,0 2-6 0 0,0 0 0 0 0,0 0 0 0 0,0 0 0 0 0,0 0 0 0 0,1 0 0 0 0,-1 0 0 0 0,1 0 0 0 0,1 4-1 0 0,16 35 214 0 0,46 75-1 0 0,-55-103-842 0 0,19 22 0 0 0,-24-32-479 0 0,0 0 1 0 0,0 0-1 0 0,0 0 0 0 0,1 0 1 0 0,5 2-1 0 0,0 0-529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5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40 10778 0 0,'-9'-8'1001'0'0,"-1"0"-681"0"0,3 1-16 0 0,1 3-208 0 0,1 1-80 0 0,4 0-16 0 0,-1 3 8 0 0,7 0-1345 0 0,1 3 1033 0 0,2-1 336 0 0,1 3-1088 0 0,0 2-504 0 0,3 1-369 0 0,2 3 1945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87 245 6705 0 0,'-2'2'340'0'0,"1"1"0"0"0,1-1 0 0 0,-1 1 0 0 0,0-1 0 0 0,1 1 0 0 0,-1-1 0 0 0,1 1 0 0 0,0 0 0 0 0,0-1 0 0 0,0 5 0 0 0,0-5-296 0 0,1 0 0 0 0,-1 0 1 0 0,1 0-1 0 0,0 0 0 0 0,0-1 0 0 0,0 1 1 0 0,0 0-1 0 0,0 0 0 0 0,0-1 0 0 0,0 1 1 0 0,0-1-1 0 0,1 1 0 0 0,-1-1 0 0 0,0 1 1 0 0,1-1-1 0 0,0 0 0 0 0,-1 0 0 0 0,1 1 0 0 0,0-1 1 0 0,-1-1-1 0 0,1 1 0 0 0,2 1 0 0 0,7 2 117 0 0,1 0 0 0 0,-1-1 0 0 0,1-1-1 0 0,-1 1 1 0 0,1-2 0 0 0,0 0-1 0 0,0 0 1 0 0,-1-1 0 0 0,1 0-1 0 0,0-1 1 0 0,15-4 0 0 0,-23 5-106 0 0,0-1-1 0 0,0 0 1 0 0,0 0 0 0 0,0-1 0 0 0,0 1 0 0 0,0-1 0 0 0,0 0-1 0 0,0 0 1 0 0,-1 0 0 0 0,1 0 0 0 0,-1-1 0 0 0,0 1-1 0 0,1-1 1 0 0,-1 0 0 0 0,0 0 0 0 0,-1 0 0 0 0,6-7-1 0 0,-5 4 38 0 0,0 1-1 0 0,0-1 0 0 0,0 0 1 0 0,-1 1-1 0 0,0-1 0 0 0,0 0 0 0 0,-1 0 1 0 0,1-1-1 0 0,-1 1 0 0 0,-1 0 0 0 0,1-8 1 0 0,-1 9-60 0 0,0-6 131 0 0,0 1-1 0 0,-1-1 0 0 0,-2-10 0 0 0,2 17-62 0 0,0-1-1 0 0,-1 1 1 0 0,1-1-1 0 0,-1 1 1 0 0,0 0-1 0 0,-1 0 1 0 0,1 0-1 0 0,-1 0 1 0 0,-5-6-1 0 0,2 4 35 0 0,0-1 1 0 0,-1 1-1 0 0,0 1 0 0 0,0-1 1 0 0,-1 1-1 0 0,0 0 0 0 0,0 1 1 0 0,0 0-1 0 0,0 0 0 0 0,0 0 0 0 0,-1 1 1 0 0,0 1-1 0 0,1-1 0 0 0,-12 0 1 0 0,9 1-111 0 0,0 1 0 0 0,0 1 1 0 0,0 0-1 0 0,0 1 1 0 0,0-1-1 0 0,0 2 0 0 0,1 0 1 0 0,-1 0-1 0 0,0 1 0 0 0,1 0 1 0 0,-15 8-1 0 0,21-9-31 0 0,0 0-1 0 0,0 0 1 0 0,1 0-1 0 0,-1 1 1 0 0,1-1-1 0 0,0 1 1 0 0,0 0-1 0 0,0 0 1 0 0,0 1 0 0 0,0-1-1 0 0,1 0 1 0 0,-1 1-1 0 0,1 0 1 0 0,0 0-1 0 0,0-1 1 0 0,0 1-1 0 0,1 0 1 0 0,-1 0-1 0 0,1 1 1 0 0,0-1-1 0 0,0 6 1 0 0,0-4-8 0 0,1 1-1 0 0,0 0 1 0 0,0-1-1 0 0,0 1 1 0 0,1-1-1 0 0,0 1 1 0 0,1-1 0 0 0,-1 0-1 0 0,1 1 1 0 0,0-1-1 0 0,1 0 1 0 0,0 0-1 0 0,5 9 1 0 0,3 2-26 0 0,1 0 0 0 0,0 0-1 0 0,1-2 1 0 0,29 28 0 0 0,-35-37 33 0 0,0 0-1 0 0,0-1 1 0 0,1 0 0 0 0,-1 0 0 0 0,1-1-1 0 0,0 0 1 0 0,0-1 0 0 0,1 1 0 0 0,-1-1 0 0 0,1-1-1 0 0,-1 0 1 0 0,1 0 0 0 0,17 1 0 0 0,-14-3-74 0 0,0 0 0 0 0,0 0 0 0 0,13-3 1 0 0,-21 2 18 0 0,-1 0 1 0 0,0 0 0 0 0,0 0-1 0 0,0 0 1 0 0,1 0-1 0 0,-1-1 1 0 0,0 1-1 0 0,0-1 1 0 0,-1 0 0 0 0,1 0-1 0 0,0 0 1 0 0,-1 0-1 0 0,1-1 1 0 0,-1 1-1 0 0,4-5 1 0 0,8-11-263 0 0,-10 14 299 0 0,-1 0-1 0 0,1-1 0 0 0,-1 1 0 0 0,0-1 0 0 0,0 0 0 0 0,-1 1 0 0 0,1-1 1 0 0,-1-1-1 0 0,0 1 0 0 0,2-8 0 0 0,-3-2 121 0 0,1-1 0 0 0,-2 1 0 0 0,0 0-1 0 0,-2-16 1 0 0,1 27-53 0 0,0 0 0 0 0,0 0-1 0 0,0 0 1 0 0,-1 0 0 0 0,1 1-1 0 0,-1-1 1 0 0,0 1-1 0 0,0-1 1 0 0,-5-5 0 0 0,5 6 76 0 0,-1-1 0 0 0,1 1-1 0 0,0-1 1 0 0,0 1 0 0 0,0-1 0 0 0,1 0 0 0 0,-3-6 0 0 0,4 9-64 0 0,0 0 0 0 0,-1 1 0 0 0,1-1 0 0 0,-1 0 1 0 0,1 0-1 0 0,-1 0 0 0 0,0 0 0 0 0,1 0 0 0 0,-1 1 0 0 0,0-1 0 0 0,0 0 0 0 0,1 1 1 0 0,-1-1-1 0 0,0 0 0 0 0,0 1 0 0 0,0-1 0 0 0,0 1 0 0 0,0 0 0 0 0,0-1 0 0 0,0 1 1 0 0,0-1-1 0 0,0 1 0 0 0,-2 0 0 0 0,2-1 100 0 0,6 22-535 0 0,-4-17 376 0 0,0-1 1 0 0,1 1 0 0 0,-1-1 0 0 0,1 1 0 0 0,0-1 0 0 0,0 0 0 0 0,0 0 0 0 0,3 4 0 0 0,10 15-8 0 0,-6 3-30 0 0,-7-20 30 0 0,-1 0 1 0 0,1 0-1 0 0,0 0 0 0 0,4 6 0 0 0,-4-7-37 0 0,8 14 12 0 0,1-1 0 0 0,1 0 0 0 0,16 17 0 0 0,-24-30-61 0 0,-1-1-1 0 0,1 1 0 0 0,0-1 1 0 0,0 1-1 0 0,1-1 0 0 0,-1-1 1 0 0,1 1-1 0 0,-1 0 1 0 0,1-1-1 0 0,0 0 0 0 0,0 0 1 0 0,0-1-1 0 0,0 1 1 0 0,0-1-1 0 0,0 0 0 0 0,0 0 1 0 0,9-1-1 0 0,-11 0-170 0 0,-1 0-1 0 0,1-1 1 0 0,0 1-1 0 0,-1-1 1 0 0,0 0-1 0 0,1 0 1 0 0,-1 0 0 0 0,1 0-1 0 0,-1 0 1 0 0,0-1-1 0 0,0 1 1 0 0,0-1-1 0 0,0 1 1 0 0,0-1 0 0 0,0 0-1 0 0,0 0 1 0 0,0 0-1 0 0,-1 0 1 0 0,3-3-1 0 0,1-2-928 0 0,-1-1 0 0 0,0 1 0 0 0,0-1-1 0 0,3-12 1 0 0,1-2 788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7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34 401 4185 0 0,'-1'-1'227'0'0,"1"0"0"0"0,-1 1 0 0 0,1-1 1 0 0,-1 0-1 0 0,1 0 0 0 0,-1 1 0 0 0,0-1 0 0 0,1 0 1 0 0,-1 1-1 0 0,0-1 0 0 0,1 0 0 0 0,-1 1 0 0 0,0-1 1 0 0,0 1-1 0 0,0-1 0 0 0,1 1 0 0 0,-1 0 0 0 0,0-1 0 0 0,0 1 1 0 0,0 0-1 0 0,0-1 0 0 0,0 1 0 0 0,0 0 0 0 0,0 0 1 0 0,0 0-1 0 0,0 0 0 0 0,-1 0 0 0 0,1 1-128 0 0,0-1 0 0 0,1 1 0 0 0,-1-1-1 0 0,0 1 1 0 0,1-1 0 0 0,-1 1 0 0 0,0-1 0 0 0,1 1 0 0 0,-1 0-1 0 0,1-1 1 0 0,-1 1 0 0 0,1 0 0 0 0,0 0 0 0 0,-1-1-1 0 0,1 1 1 0 0,0 0 0 0 0,-1 0 0 0 0,1-1 0 0 0,0 1-1 0 0,0 0 1 0 0,0 0 0 0 0,0 0 0 0 0,-1 0 0 0 0,1 0 0 0 0,0-1-1 0 0,1 1 1 0 0,-1 0 0 0 0,0 0 0 0 0,0 0 0 0 0,0 0-1 0 0,1 0 1 0 0,4 23 566 0 0,2-1-1 0 0,17 42 1 0 0,-15-44-570 0 0,-4-9-35 0 0,1-1 1 0 0,0 0-1 0 0,1 0 1 0 0,0 0 0 0 0,0-1-1 0 0,14 13 1 0 0,-20-21-25 0 0,1 0 0 0 0,0 0 0 0 0,0-1-1 0 0,0 1 1 0 0,0-1 0 0 0,0 1 0 0 0,1-1 0 0 0,-1 0 0 0 0,0 0 0 0 0,1 0 0 0 0,-1 0 0 0 0,0 0 0 0 0,1-1 0 0 0,-1 1-1 0 0,1-1 1 0 0,-1 1 0 0 0,1-1 0 0 0,-1 0 0 0 0,1 0 0 0 0,0 0 0 0 0,-1 0 0 0 0,1-1 0 0 0,-1 1 0 0 0,1-1 0 0 0,-1 1-1 0 0,0-1 1 0 0,1 0 0 0 0,-1 0 0 0 0,1 0 0 0 0,-1 0 0 0 0,0-1 0 0 0,0 1 0 0 0,3-3 0 0 0,0 0-76 0 0,0 0 1 0 0,0 0-1 0 0,0-1 0 0 0,-1 0 1 0 0,0 0-1 0 0,0 0 0 0 0,0-1 1 0 0,-1 1-1 0 0,0-1 1 0 0,0 0-1 0 0,5-12 0 0 0,-6 9 38 0 0,1 1 0 0 0,-1-1 0 0 0,0 0 0 0 0,-1 0 0 0 0,0 0 0 0 0,0 0 0 0 0,-1 0 0 0 0,0 0 0 0 0,-1 0 0 0 0,0 0 0 0 0,0 0 0 0 0,-1 0 0 0 0,0 0 0 0 0,-1 1 0 0 0,0-1 0 0 0,0 1 0 0 0,-6-11 0 0 0,8 18 65 0 0,1 0-1 0 0,-1 0 1 0 0,0 0-1 0 0,1 0 1 0 0,-1 0-1 0 0,0 0 0 0 0,0 0 1 0 0,0 0-1 0 0,0 1 1 0 0,0-1-1 0 0,0 0 1 0 0,0 0-1 0 0,0 1 1 0 0,0-1-1 0 0,0 1 0 0 0,-2-1 1 0 0,3 1-55 0 0,0 0-1 0 0,0 0 1 0 0,0 0 0 0 0,-1 0 0 0 0,1 0-1 0 0,0 0 1 0 0,0 0 0 0 0,0 0-1 0 0,-1 0 1 0 0,1 0 0 0 0,0 0 0 0 0,0 0-1 0 0,0 0 1 0 0,-1 0 0 0 0,1 0-1 0 0,0 1 1 0 0,0-1 0 0 0,0 0 0 0 0,0 0-1 0 0,-1 0 1 0 0,1 0 0 0 0,0 0 0 0 0,0 1-1 0 0,0-1 1 0 0,0 0 0 0 0,0 0-1 0 0,0 0 1 0 0,-1 0 0 0 0,1 1 0 0 0,0-1-1 0 0,0 12-464 0 0,5 5 472 0 0,1 0-1 0 0,0-1 0 0 0,1 0 0 0 0,1-1 0 0 0,1 1 0 0 0,10 13 0 0 0,-15-23-11 0 0,2 5-4 0 0,1 0 0 0 0,0-1-1 0 0,1 0 1 0 0,0 0 0 0 0,1-1 0 0 0,10 10 0 0 0,-17-17 16 0 0,0-1 1 0 0,1 1 0 0 0,-1-1 0 0 0,0 0-1 0 0,0 0 1 0 0,1 0 0 0 0,-1 0-1 0 0,0-1 1 0 0,1 1 0 0 0,-1 0-1 0 0,1-1 1 0 0,-1 0 0 0 0,1 0-1 0 0,-1 0 1 0 0,1 0 0 0 0,-1 0-1 0 0,1 0 1 0 0,-1 0 0 0 0,1-1-1 0 0,-1 1 1 0 0,5-2 0 0 0,-4 0 1 0 0,0 1-1 0 0,0-1 1 0 0,0 1 0 0 0,1-1 0 0 0,-2 0 0 0 0,1-1 0 0 0,0 1 0 0 0,0 0 0 0 0,-1-1 0 0 0,1 1 0 0 0,-1-1 0 0 0,0 0 0 0 0,0 0 0 0 0,3-5 0 0 0,3-7-197 0 0,-2-1 0 0 0,0 0 0 0 0,0 0 0 0 0,-2 0 0 0 0,0-1 0 0 0,2-19 0 0 0,-2-7-253 0 0,-2-54 1 0 0,-5 59 359 0 0,-2-1 0 0 0,-1 1 0 0 0,-13-42 1 0 0,6 26 260 0 0,12 50-40 0 0,0 0-1 0 0,0 0 0 0 0,-1 0 0 0 0,1 0 0 0 0,-1 0 1 0 0,0 0-1 0 0,0 0 0 0 0,0 0 0 0 0,-1 1 0 0 0,-3-5 0 0 0,16 39-899 0 0,-4-18 793 0 0,-1-1 0 0 0,0 1 0 0 0,-1 1 0 0 0,0-1 0 0 0,-1 0 0 0 0,0 1 0 0 0,0 15 0 0 0,-1-17 27 0 0,1 1 0 0 0,0-1-1 0 0,8 22 1 0 0,0-2 89 0 0,4 13 263 0 0,3 0-1 0 0,1 0 1 0 0,26 42-1 0 0,-37-74-299 0 0,0-1 0 0 0,1 0 0 0 0,0 0 0 0 0,15 13 0 0 0,-20-21-54 0 0,0 0-1 0 0,1-1 1 0 0,-1 1-1 0 0,0-1 1 0 0,1 0-1 0 0,0 0 1 0 0,0 0-1 0 0,0-1 1 0 0,0 0-1 0 0,0 0 1 0 0,0 0 0 0 0,1 0-1 0 0,-1-1 1 0 0,10 1-1 0 0,-14-2-22 0 0,-1 0-1 0 0,1 0 1 0 0,-1 0-1 0 0,1 0 1 0 0,-1 0-1 0 0,0 0 1 0 0,1 0-1 0 0,-1 0 1 0 0,1 0-1 0 0,-1 0 1 0 0,1 0-1 0 0,-1 0 1 0 0,1 0-1 0 0,-1 0 1 0 0,1-1-1 0 0,-1 1 1 0 0,1 0-1 0 0,-1 0 1 0 0,0-1-1 0 0,1 1 1 0 0,-1 0-1 0 0,0-1 1 0 0,1 1-1 0 0,-1 0 1 0 0,0-1-1 0 0,1 1 1 0 0,-1 0-1 0 0,0-1 1 0 0,1 0-1 0 0,-1 0 8 0 0,0 0 0 0 0,0 0-1 0 0,0 0 1 0 0,0 1 0 0 0,0-1-1 0 0,-1 0 1 0 0,1 0 0 0 0,0 0-1 0 0,0 0 1 0 0,-1 0 0 0 0,1 0-1 0 0,-1 1 1 0 0,1-1 0 0 0,-1-1-1 0 0,-25-29 424 0 0,23 28-464 0 0,-64-62 227 0 0,-20-22-344 0 0,86 87 91 0 0,0-1 0 0 0,1 0 0 0 0,-1 0-1 0 0,1 1 1 0 0,-1-1 0 0 0,0 0 0 0 0,1 0 0 0 0,-1 0-1 0 0,1 0 1 0 0,0 0 0 0 0,-1 0 0 0 0,1 1 0 0 0,0-1-1 0 0,-1 0 1 0 0,1 0 0 0 0,0 0 0 0 0,0 0 0 0 0,0 0 0 0 0,0 0-1 0 0,0-1 1 0 0,0 1-10 0 0,1 0 0 0 0,-1 1 0 0 0,1-1 0 0 0,-1 0 0 0 0,0 1 0 0 0,1-1 0 0 0,0 1-1 0 0,-1-1 1 0 0,1 1 0 0 0,-1-1 0 0 0,1 1 0 0 0,-1-1 0 0 0,1 1 0 0 0,0 0 0 0 0,-1-1 0 0 0,1 1 0 0 0,0 0 0 0 0,-1-1 0 0 0,1 1-1 0 0,1 0 1 0 0,5-2-146 0 0,1 1-1 0 0,-1 1 1 0 0,1-1-1 0 0,8 2 0 0 0,-9-1 168 0 0,3 0 18 0 0,17-1-1706 0 0,-1 2-1 0 0,38 6 1 0 0,-56-6 1346 0 0,1 0-1 0 0,-1 0 0 0 0,0-1 1 0 0,1-1-1 0 0,-1 1 0 0 0,1-1 1 0 0,-1-1-1 0 0,15-3 0 0 0,-24-1 2579 0 0,1 12-2246 0 0,-2 3 385 0 0,2-8-336 0 0,-1-1 0 0 0,1 1 0 0 0,0 0 0 0 0,-1 0 0 0 0,1 0-1 0 0,0 0 1 0 0,0-1 0 0 0,0 1 0 0 0,0 0 0 0 0,0 0 0 0 0,0 0 0 0 0,0 0 0 0 0,0 0 0 0 0,0-1 0 0 0,0 1-1 0 0,1 1 1 0 0,42 98 223 0 0,-40-94-264 0 0,6 12-12 0 0,1 1 1 0 0,0-1-1 0 0,1-1 0 0 0,18 21 1 0 0,-27-35-372 0 0,0-1 0 0 0,0 0 0 0 0,1 0 0 0 0,-1 0 0 0 0,1 0 0 0 0,0-1 0 0 0,-1 1 1 0 0,1-1-1 0 0,6 3 0 0 0,-5-3-1258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1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75 7402 0 0,'-9'-10'1327'0'0,"6"8"-621"0"0,0-1-1 0 0,0 0 0 0 0,0 0 0 0 0,0 0 0 0 0,1 0 1 0 0,-1-1-1 0 0,1 1 0 0 0,0-1 0 0 0,0 1 0 0 0,0-1 0 0 0,-2-7 1 0 0,4 10-621 0 0,-1 0-1 0 0,1 0 1 0 0,0 0 0 0 0,-1 1 0 0 0,1-1 0 0 0,-1 0 0 0 0,1 0 0 0 0,-1 1 0 0 0,0-1-1 0 0,1 0 1 0 0,-1 1 0 0 0,0-1 0 0 0,1 1 0 0 0,-1-1 0 0 0,0 1 0 0 0,0-1-1 0 0,0 1 1 0 0,1-1 0 0 0,-3 1 0 0 0,0-2-541 0 0,11 1-96 0 0,0 1 454 0 0,-6-1-563 0 0,1 1 1 0 0,-1 0-1 0 0,0 0 0 0 0,1 0 1 0 0,-1 0-1 0 0,0 1 0 0 0,1-1 1 0 0,-1 1-1 0 0,0-1 0 0 0,4 2 1 0 0,9 5 194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17 258 3321 0 0,'-1'0'314'0'0,"1"1"1"0"0,-1-1 0 0 0,1 1-1 0 0,0 0 1 0 0,-1-1-1 0 0,1 1 1 0 0,0 0 0 0 0,-1-1-1 0 0,1 1 1 0 0,0 0-1 0 0,0 0 1 0 0,-1-1 0 0 0,1 1-1 0 0,0 0 1 0 0,0 0-1 0 0,0-1 1 0 0,0 3 0 0 0,5 15 1484 0 0,14 14-1364 0 0,-17-30-101 0 0,2 4-216 0 0,2 0 1 0 0,-1 0 0 0 0,1 0 0 0 0,0-1-1 0 0,0 0 1 0 0,0 0 0 0 0,1 0-1 0 0,0-1 1 0 0,0 0 0 0 0,0 0-1 0 0,0-1 1 0 0,0 0 0 0 0,1 0-1 0 0,-1-1 1 0 0,1 0 0 0 0,0 0 0 0 0,0-1-1 0 0,0 0 1 0 0,0 0 0 0 0,0-1-1 0 0,0 0 1 0 0,0-1 0 0 0,10-1-1 0 0,-12 1-39 0 0,-1-1-1 0 0,1 0 1 0 0,0 0-1 0 0,-1 0 1 0 0,0-1-1 0 0,0 0 1 0 0,0 0-1 0 0,0 0 1 0 0,0-1-1 0 0,-1 1 1 0 0,1-1-1 0 0,-1 0 1 0 0,0-1-1 0 0,0 1 1 0 0,4-7-1 0 0,-4 6-6 0 0,-1 0 0 0 0,1-1 0 0 0,-1 1 0 0 0,-1-1 0 0 0,1 0 0 0 0,-1 0 1 0 0,0 0-1 0 0,0 0 0 0 0,0 0 0 0 0,-1 0 0 0 0,0 0 0 0 0,-1 0 0 0 0,1-1 0 0 0,-1-6 0 0 0,-2 1 179 0 0,0 1 0 0 0,-1-1 0 0 0,0 0 0 0 0,-1 1 0 0 0,0 0 0 0 0,-1-1 0 0 0,0 2-1 0 0,-1-1 1 0 0,-11-16 0 0 0,11 18-108 0 0,0 1 0 0 0,-1 0 0 0 0,0 1 0 0 0,0 0 0 0 0,0 0 0 0 0,-1 1 0 0 0,0-1 0 0 0,-1 2 0 0 0,1-1 0 0 0,-1 1 0 0 0,-18-7 0 0 0,22 10-247 0 0,-1 1 1 0 0,0-1-1 0 0,1 1 0 0 0,-1 1 1 0 0,0-1-1 0 0,0 1 1 0 0,0 0-1 0 0,0 0 0 0 0,0 1 1 0 0,1 0-1 0 0,-1 0 1 0 0,0 0-1 0 0,0 1 1 0 0,1 0-1 0 0,-1 0 0 0 0,1 0 1 0 0,-10 5-1 0 0,11-4-48 0 0,0 0 1 0 0,0-1-1 0 0,0 1 0 0 0,1 1 0 0 0,-1-1 0 0 0,1 0 1 0 0,0 1-1 0 0,0 0 0 0 0,0-1 0 0 0,0 1 0 0 0,1 1 1 0 0,-1-1-1 0 0,1 0 0 0 0,0 0 0 0 0,0 1 1 0 0,1 0-1 0 0,-1-1 0 0 0,1 1 0 0 0,0 0 0 0 0,0-1 1 0 0,1 1-1 0 0,-1 5 0 0 0,2 1-914 0 0,0 1 1 0 0,0-1-1 0 0,1 0 0 0 0,1 0 0 0 0,0 0 1 0 0,0 0-1 0 0,8 16 0 0 0,0-4 691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09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6809 0 0,'1'3'170'0'0,"1"1"0"0"0,0-1-1 0 0,-1 0 1 0 0,1-1 0 0 0,0 1-1 0 0,0 0 1 0 0,1 0 0 0 0,-1-1-1 0 0,1 1 1 0 0,-1-1 0 0 0,1 0 0 0 0,0 0-1 0 0,0 0 1 0 0,0 0 0 0 0,0 0-1 0 0,0-1 1 0 0,0 1 0 0 0,0-1-1 0 0,1 0 1 0 0,-1 0 0 0 0,0 0-1 0 0,1 0 1 0 0,-1-1 0 0 0,1 1-1 0 0,-1-1 1 0 0,1 0 0 0 0,-1 0-1 0 0,1 0 1 0 0,-1-1 0 0 0,6 0-1 0 0,3-2 79 0 0,-1 0-1 0 0,0 0 0 0 0,0-1 0 0 0,0 0 1 0 0,0-1-1 0 0,-1 0 0 0 0,1 0 0 0 0,11-10 1 0 0,-16 10-153 0 0,0 0 0 0 0,0 0 0 0 0,0 0 1 0 0,-1-1-1 0 0,0 0 0 0 0,0 0 1 0 0,-1-1-1 0 0,0 1 0 0 0,0-1 0 0 0,0 0 1 0 0,-1 0-1 0 0,0 0 0 0 0,3-9 1 0 0,-4 7-10 0 0,0 1 1 0 0,0-1 0 0 0,-1 0 0 0 0,0 0-1 0 0,0 0 1 0 0,-1 0 0 0 0,-1-12 0 0 0,0 17-58 0 0,1 0 1 0 0,-1 0-1 0 0,0 0 1 0 0,-1 0 0 0 0,1 0-1 0 0,-1 0 1 0 0,1 0-1 0 0,-1 1 1 0 0,0-1 0 0 0,-1 0-1 0 0,1 1 1 0 0,-1 0 0 0 0,1-1-1 0 0,-1 1 1 0 0,0 0-1 0 0,0 0 1 0 0,-6-4 0 0 0,4 4-109 0 0,0 0 0 0 0,0 0 0 0 0,-1 0 0 0 0,1 1 0 0 0,-1-1 0 0 0,1 1 0 0 0,-1 1 0 0 0,-9-3 0 0 0,11 4 10 0 0,1 0-1 0 0,-1-1 1 0 0,0 1-1 0 0,1 1 1 0 0,-1-1-1 0 0,0 0 0 0 0,1 1 1 0 0,-1 0-1 0 0,1 0 1 0 0,-1 0-1 0 0,1 0 1 0 0,-1 1-1 0 0,1-1 1 0 0,0 1-1 0 0,-4 2 1 0 0,1 1 19 0 0,-1 0 1 0 0,1 0-1 0 0,0 0 0 0 0,0 1 1 0 0,0 0-1 0 0,1 1 1 0 0,0-1-1 0 0,0 1 1 0 0,1 0-1 0 0,-6 10 1 0 0,6-6 63 0 0,0-1 0 0 0,0 1 0 0 0,1 0 0 0 0,0 0 0 0 0,1 0 0 0 0,-1 22 0 0 0,2-12 31 0 0,2-1 1 0 0,1 1-1 0 0,0 0 0 0 0,1-1 0 0 0,2 0 0 0 0,0 1 0 0 0,14 35 0 0 0,-13-43-64 0 0,1-1 0 0 0,0 0 0 0 0,1 0 0 0 0,0-1 0 0 0,0 0 0 0 0,1 0 0 0 0,1-1 0 0 0,0 0 0 0 0,18 14-1 0 0,-26-23-137 0 0,1 0-1 0 0,-1 1 1 0 0,0-1-1 0 0,1 0 1 0 0,-1 0-1 0 0,1 0 1 0 0,-1-1-1 0 0,1 1 0 0 0,-1-1 1 0 0,1 1-1 0 0,-1-1 1 0 0,1 0-1 0 0,0 0 1 0 0,-1 0-1 0 0,1 0 1 0 0,-1-1-1 0 0,1 1 0 0 0,0-1 1 0 0,-1 1-1 0 0,4-2 1 0 0,4-3-1481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2024 0 0,'-1'0'289'0'0,"1"1"0"0"0,-1 0 0 0 0,1-1 0 0 0,-1 1 0 0 0,1 0 0 0 0,0-1 0 0 0,-1 1 0 0 0,1 0 0 0 0,0-1-1 0 0,-1 1 1 0 0,1 0 0 0 0,0 0 0 0 0,0-1 0 0 0,0 1 0 0 0,0 0 0 0 0,0 0 0 0 0,0-1 0 0 0,0 1 0 0 0,0 0-1 0 0,0 1 1 0 0,9 18 1807 0 0,19 15-1700 0 0,-24-31 2 0 0,43 37 1849 0 0,-63-57 308 0 0,7 8-1900 0 0,1 0 1 0 0,0 0-1 0 0,-12-18 0 0 0,17 22-574 0 0,1 0 0 0 0,-1-1 0 0 0,1 0 0 0 0,0 1 0 0 0,0-1 0 0 0,0 0 0 0 0,1 0 0 0 0,-1 0 0 0 0,1 0 0 0 0,1 0 0 0 0,-1-6 0 0 0,1 9-123 0 0,0-1 0 0 0,0 1-1 0 0,1-1 1 0 0,-1 1 0 0 0,1-1 0 0 0,0 1 0 0 0,0 0 0 0 0,0-1-1 0 0,0 1 1 0 0,0 0 0 0 0,0 0 0 0 0,0 0 0 0 0,1 0-1 0 0,-1 0 1 0 0,1 0 0 0 0,0 0 0 0 0,-1 0 0 0 0,1 1-1 0 0,0-1 1 0 0,0 1 0 0 0,0-1 0 0 0,0 1 0 0 0,1 0-1 0 0,3-2 1 0 0,2-1-453 0 0,1 1 0 0 0,-1-1 0 0 0,14-2 1 0 0,-13 5-1053 0 0,0-1 1 0 0,0 1 0 0 0,15 1 0 0 0,-6 1 223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62 302 6625 0 0,'0'1'131'0'0,"0"0"-1"0"0,0 0 0 0 0,0 0 0 0 0,0 0 0 0 0,1 0 1 0 0,-1 0-1 0 0,0 0 0 0 0,1 0 0 0 0,-1 0 0 0 0,0 0 1 0 0,1 0-1 0 0,-1 0 0 0 0,1 0 0 0 0,0-1 1 0 0,-1 1-1 0 0,1 0 0 0 0,0 0 0 0 0,-1 0 0 0 0,1-1 1 0 0,0 1-1 0 0,0 0 0 0 0,0 0 0 0 0,2 0 5 0 0,-1 0 1 0 0,1 0-1 0 0,-1 0 0 0 0,1 0 0 0 0,0 0 0 0 0,-1 0 1 0 0,1-1-1 0 0,4 1 0 0 0,1 0-11 0 0,1-1 0 0 0,0 0 0 0 0,0-1 0 0 0,15-3 0 0 0,-19 3-39 0 0,0 0-1 0 0,-1 0 1 0 0,1-1-1 0 0,0 0 1 0 0,0 0-1 0 0,-1-1 1 0 0,1 1-1 0 0,-1-1 1 0 0,0 0-1 0 0,0 0 1 0 0,0 0-1 0 0,0 0 1 0 0,5-7-1 0 0,-8 9-41 0 0,-1-1 0 0 0,1 1 0 0 0,-1 0 0 0 0,1-1 1 0 0,-1 1-1 0 0,0-1 0 0 0,1 1 0 0 0,-1 0 0 0 0,0-1 0 0 0,0 1 0 0 0,0-1 0 0 0,0 1 0 0 0,0 0 0 0 0,-1-1 1 0 0,1 1-1 0 0,0-1 0 0 0,-1 1 0 0 0,1 0 0 0 0,-1-1 0 0 0,1 1 0 0 0,-1 0 0 0 0,0 0 0 0 0,1-1 0 0 0,-1 1 1 0 0,-2-2-1 0 0,0-1 89 0 0,0-1 1 0 0,-1 1 0 0 0,1 0-1 0 0,-1 0 1 0 0,-5-4-1 0 0,3 4-50 0 0,0-1-1 0 0,-1 1 1 0 0,0 1-1 0 0,1-1 1 0 0,-1 1-1 0 0,0 0 0 0 0,0 1 1 0 0,-1 0-1 0 0,1 0 1 0 0,-14-2-1 0 0,15 4-99 0 0,1 0 0 0 0,0 0 1 0 0,0 0-1 0 0,0 1 0 0 0,0-1 0 0 0,-1 1 0 0 0,1 1 0 0 0,0-1 0 0 0,0 1 1 0 0,1-1-1 0 0,-1 2 0 0 0,0-1 0 0 0,1 0 0 0 0,-1 1 0 0 0,1 0 0 0 0,-7 6 1 0 0,9-8-7 0 0,1 0 1 0 0,-1 1 0 0 0,1-1 0 0 0,0 1-1 0 0,0-1 1 0 0,-1 1 0 0 0,1 0 0 0 0,0-1-1 0 0,1 1 1 0 0,-1 0 0 0 0,0 0-1 0 0,0 0 1 0 0,1 0 0 0 0,-1 0 0 0 0,1-1-1 0 0,0 1 1 0 0,0 0 0 0 0,-1 0 0 0 0,1 0-1 0 0,0 0 1 0 0,1 0 0 0 0,-1 0 0 0 0,0 0-1 0 0,0 0 1 0 0,1 0 0 0 0,-1 0 0 0 0,1 0-1 0 0,1 3 1 0 0,0-3 12 0 0,-1 1-1 0 0,0-1 1 0 0,1 1 0 0 0,0-1 0 0 0,-1 0-1 0 0,1 1 1 0 0,0-1 0 0 0,0 0 0 0 0,0 0-1 0 0,1-1 1 0 0,-1 1 0 0 0,0 0-1 0 0,1-1 1 0 0,-1 1 0 0 0,1-1 0 0 0,-1 0-1 0 0,1 0 1 0 0,0 0 0 0 0,5 1-1 0 0,1 0 17 0 0,0-1 0 0 0,0 0 0 0 0,0 0 1 0 0,1-1-1 0 0,-1-1 0 0 0,0 0 0 0 0,0 0 0 0 0,0 0 0 0 0,14-5 0 0 0,-19 5-1 0 0,-1-1 0 0 0,1 1 0 0 0,-1-1 0 0 0,1 0 0 0 0,-1 0 0 0 0,0 0 0 0 0,1-1 0 0 0,-1 1 0 0 0,0-1 0 0 0,-1 0 0 0 0,1 1 0 0 0,0-1 0 0 0,-1-1 0 0 0,0 1 0 0 0,1 0 0 0 0,-1 0 0 0 0,-1-1 0 0 0,1 1 0 0 0,0-1 0 0 0,-1 0 0 0 0,0 0 0 0 0,0 1 0 0 0,0-1 0 0 0,1-7 0 0 0,-2 1 23 0 0,1 1 0 0 0,-2 0 1 0 0,1 0-1 0 0,-1-1 0 0 0,0 1 0 0 0,-1 0 0 0 0,0 0 1 0 0,-1 0-1 0 0,-3-9 0 0 0,-2 1 127 0 0,0-1 0 0 0,0 2 0 0 0,-17-23 0 0 0,25 38-119 0 0,0 0-1 0 0,-1 0 0 0 0,1 1 0 0 0,-1-1 1 0 0,1 0-1 0 0,-1 0 0 0 0,1 1 0 0 0,-1-1 1 0 0,0 1-1 0 0,1-1 0 0 0,-1 0 0 0 0,0 1 1 0 0,0-1-1 0 0,1 1 0 0 0,-2-1 0 0 0,2 1-42 0 0,-1 0-1 0 0,1 1 0 0 0,0-1 1 0 0,0 0-1 0 0,0 0 0 0 0,-1 1 1 0 0,1-1-1 0 0,0 0 0 0 0,0 1 1 0 0,0-1-1 0 0,0 0 0 0 0,0 1 1 0 0,-1-1-1 0 0,1 0 0 0 0,0 0 1 0 0,0 1-1 0 0,0-1 0 0 0,0 0 1 0 0,0 1-1 0 0,0-1 0 0 0,0 0 1 0 0,0 1-1 0 0,0-1 0 0 0,1 0 1 0 0,-1 1-1 0 0,0-1 0 0 0,6 32-377 0 0,11 21 350 0 0,29 62-1 0 0,-39-101 3 0 0,0 0-1 0 0,0 0 1 0 0,20 25 0 0 0,-26-37 22 0 0,0-1 0 0 0,0 1 0 0 0,0-1 1 0 0,1 0-1 0 0,-1 0 0 0 0,1 1 0 0 0,-1-1 1 0 0,1 0-1 0 0,-1 0 0 0 0,1 0 1 0 0,-1 0-1 0 0,1-1 0 0 0,0 1 0 0 0,0 0 1 0 0,-1-1-1 0 0,1 1 0 0 0,3 0 1 0 0,-3-1-55 0 0,0 0-1 0 0,-1-1 1 0 0,1 1 0 0 0,-1 0 0 0 0,1-1 0 0 0,-1 1 0 0 0,1-1 0 0 0,-1 1 0 0 0,1-1 0 0 0,-1 1 0 0 0,0-1 0 0 0,1 0 0 0 0,-1 0 0 0 0,0 0 0 0 0,0 0 0 0 0,1 0-1 0 0,0-1 1 0 0,0-1 25 0 0,1 0 1 0 0,-1 1-1 0 0,0-1 0 0 0,-1 0 0 0 0,1 0 0 0 0,0 0 0 0 0,-1-1 0 0 0,0 1 0 0 0,0 0 0 0 0,0-1 0 0 0,0 1 0 0 0,0 0 0 0 0,-1-1 0 0 0,1 1 0 0 0,-1-1 1 0 0,0 1-1 0 0,0-1 0 0 0,-1-3 0 0 0,1 3 198 0 0,-1 0 1 0 0,0 0 0 0 0,0 0-1 0 0,0 0 1 0 0,-1 1 0 0 0,1-1-1 0 0,-1 1 1 0 0,-3-7 0 0 0,23 43 820 0 0,-10-17-1093 0 0,1 0 0 0 0,0 0 0 0 0,18 21 0 0 0,-25-35-318 0 0,-1-1-1 0 0,0 0 0 0 0,0 0 0 0 0,1 0 0 0 0,-1 0 0 0 0,0 0 0 0 0,1 0 0 0 0,-1 0 0 0 0,1-1 0 0 0,0 1 1 0 0,-1 0-1 0 0,1-1 0 0 0,2 1 0 0 0,1 0 130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9274 0 0,'-4'-4'504'0'0,"1"2"-360"0"0,-1-1-16 0 0,1 1-96 0 0,1 0 40 0 0,6 3-952 0 0,1 2 728 0 0,1 0 56 0 0,1 1-568 0 0,1 2-1689 0 0,0 0 1449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7009 0 0,'6'5'4609'0'0,"4"15"-3525"0"0,0-3-643 0 0,-7-13-350 0 0,-1-1 1 0 0,0 1-1 0 0,1 0 0 0 0,-1 0 1 0 0,-1 0-1 0 0,1 1 1 0 0,0-1-1 0 0,-1 0 1 0 0,0 1-1 0 0,1 4 0 0 0,-1-4-45 0 0,0-1-1 0 0,1 1 0 0 0,0-1 0 0 0,0 1 1 0 0,4 7-1 0 0,5 7 251 0 0,-11-19-263 0 0,0 0 0 0 0,0-1 0 0 0,0 1 0 0 0,0 0 0 0 0,0 0-1 0 0,0-1 1 0 0,0 1 0 0 0,0 0 0 0 0,0 0 0 0 0,0-1 0 0 0,0 1-1 0 0,0 0 1 0 0,0 0 0 0 0,0-1 0 0 0,1 1 0 0 0,-1 0 0 0 0,0 0 0 0 0,0 0-1 0 0,0-1 1 0 0,0 1 0 0 0,1 0 0 0 0,-1 0 0 0 0,0 0 0 0 0,0-1-1 0 0,0 1 1 0 0,1 0 0 0 0,-1 0 0 0 0,0 0 0 0 0,0 0 0 0 0,1 0-1 0 0,-1 0 1 0 0,0 0 0 0 0,0 0 0 0 0,1 0 0 0 0,-1-1 0 0 0,0 1-1 0 0,0 0 1 0 0,1 0 0 0 0,-1 0 0 0 0,0 0 0 0 0,0 0 0 0 0,1 1-1 0 0,-1-1 1 0 0,0 0 0 0 0,1 0 0 0 0,-1 0 0 0 0,0 0 0 0 0,0 0-1 0 0,0 0 1 0 0,1 0 0 0 0,-1 0 0 0 0,0 1 0 0 0,0-1 0 0 0,1 0-1 0 0,-1 0 1 0 0,0 0 0 0 0,0 1 0 0 0,-1-3 15 0 0,0 0-1 0 0,0 1 1 0 0,0-1-1 0 0,0 0 1 0 0,0 0 0 0 0,0 0-1 0 0,1 0 1 0 0,-1 0 0 0 0,1 0-1 0 0,-1 0 1 0 0,1 0 0 0 0,0 0-1 0 0,-1-1 1 0 0,1 1-1 0 0,0 0 1 0 0,1 0 0 0 0,-1-3-1 0 0,0 3-23 0 0,0 0-1 0 0,0-1 0 0 0,0 1 0 0 0,0-1 1 0 0,-1 1-1 0 0,1 0 0 0 0,-1-1 0 0 0,0 1 1 0 0,0 0-1 0 0,-1-4 0 0 0,1 5-24 0 0,0-1 0 0 0,0 0 1 0 0,1 0-1 0 0,-1 0 0 0 0,0 0 0 0 0,1 0 0 0 0,-1 0 0 0 0,1 0 1 0 0,0 0-1 0 0,0 0 0 0 0,0 0 0 0 0,0 0 0 0 0,0 0 0 0 0,0 0 0 0 0,0 0 1 0 0,2-3-1 0 0,3-11-56 0 0,-5 15 34 0 0,0-1-1 0 0,0 1 1 0 0,0-1-1 0 0,0 1 1 0 0,1 0-1 0 0,-1-1 1 0 0,1 1-1 0 0,-1 0 0 0 0,1-1 1 0 0,-1 1-1 0 0,1 0 1 0 0,0 0-1 0 0,-1 0 1 0 0,1-1-1 0 0,0 1 1 0 0,0 0-1 0 0,0 0 1 0 0,0 0-1 0 0,0 0 1 0 0,0 1-1 0 0,0-1 1 0 0,1 0-1 0 0,-1 0 1 0 0,0 1-1 0 0,0-1 1 0 0,1 0-1 0 0,-1 1 1 0 0,0-1-1 0 0,1 1 1 0 0,-1 0-1 0 0,0-1 1 0 0,1 1-1 0 0,-1 0 1 0 0,0 0-1 0 0,1 0 0 0 0,2 0 1 0 0,1 1 15 0 0,0-1-1 0 0,0 1 1 0 0,0 0 0 0 0,0 1-1 0 0,-1-1 1 0 0,1 1-1 0 0,0 0 1 0 0,-1 0 0 0 0,1 0-1 0 0,-1 1 1 0 0,1-1 0 0 0,-1 1-1 0 0,0 0 1 0 0,0 1 0 0 0,-1-1-1 0 0,1 1 1 0 0,-1-1 0 0 0,5 7-1 0 0,1 2-408 0 0,-1 0-1 0 0,0 1 0 0 0,-1-1 1 0 0,0 2-1 0 0,5 15 0 0 0,-6-7-5507 0 0,-5-19 5620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23 340 2473 0 0,'3'0'795'0'0,"-1"1"1"0"0,0-1 0 0 0,0 1 0 0 0,1 0 0 0 0,-1-1 0 0 0,0 1 0 0 0,4 2 0 0 0,-4-1-603 0 0,1-1 0 0 0,-1 0-1 0 0,0 0 1 0 0,0 0 0 0 0,1-1 0 0 0,-1 1-1 0 0,0-1 1 0 0,1 1 0 0 0,3-1 0 0 0,7-1 582 0 0,-1-1 1 0 0,22-6 0 0 0,8-1 396 0 0,-40 9-1106 0 0,-1 0-1 0 0,1-1 1 0 0,-1 1-1 0 0,1 0 1 0 0,-1 0-1 0 0,1-1 1 0 0,-1 1 0 0 0,1-1-1 0 0,-1 0 1 0 0,0 1-1 0 0,1-1 1 0 0,-1 0-1 0 0,0 0 1 0 0,1 0-1 0 0,-1 1 1 0 0,0-2 0 0 0,0 1-1 0 0,0 0 1 0 0,0 0-1 0 0,0 0 1 0 0,0 0-1 0 0,0-1 1 0 0,0 1-1 0 0,-1 0 1 0 0,1-1 0 0 0,0 1-1 0 0,-1 0 1 0 0,1-1-1 0 0,-1 1 1 0 0,1-1-1 0 0,-1 1 1 0 0,0-1-1 0 0,0 1 1 0 0,0-1 0 0 0,0 1-1 0 0,0-1 1 0 0,0 0-1 0 0,0 1 1 0 0,0-1-1 0 0,-1 1 1 0 0,1-1 0 0 0,0 1-1 0 0,-1-1 1 0 0,-1-2-1 0 0,0-1 101 0 0,0-1-1 0 0,-1 1 1 0 0,1-1-1 0 0,-2 1 1 0 0,1 0-1 0 0,0 0 1 0 0,-1 0-1 0 0,0 0 0 0 0,0 1 1 0 0,-6-5-1 0 0,3 3-111 0 0,-1 0 0 0 0,1 1-1 0 0,-1 0 1 0 0,0 0 0 0 0,-1 1-1 0 0,-13-5 1 0 0,19 8-78 0 0,0 1-1 0 0,0-1 1 0 0,0 1-1 0 0,0-1 1 0 0,0 1 0 0 0,0 0-1 0 0,1 0 1 0 0,-1 0-1 0 0,0 1 1 0 0,0-1 0 0 0,0 1-1 0 0,0 0 1 0 0,0-1-1 0 0,1 1 1 0 0,-1 0 0 0 0,0 1-1 0 0,1-1 1 0 0,-1 0-1 0 0,1 1 1 0 0,-1 0 0 0 0,1-1-1 0 0,0 1 1 0 0,0 0-1 0 0,0 0 1 0 0,-3 4 0 0 0,3-4-12 0 0,0 0 1 0 0,0 1-1 0 0,0-1 0 0 0,0 1 1 0 0,0-1-1 0 0,1 1 1 0 0,0-1-1 0 0,-1 1 0 0 0,1 0 1 0 0,0 0-1 0 0,0 0 1 0 0,1 0-1 0 0,-1 0 0 0 0,1 0 1 0 0,-1 0-1 0 0,1 0 1 0 0,0 0-1 0 0,0 0 1 0 0,0 0-1 0 0,0 0 0 0 0,1 0 1 0 0,-1 0-1 0 0,1 0 1 0 0,0 0-1 0 0,0 0 0 0 0,0 0 1 0 0,0-1-1 0 0,0 1 1 0 0,1 0-1 0 0,-1-1 1 0 0,1 1-1 0 0,3 4 0 0 0,1 0 16 0 0,1 0-1 0 0,-1-1 0 0 0,1 0 0 0 0,1 0 1 0 0,-1 0-1 0 0,1-1 0 0 0,0 0 1 0 0,0 0-1 0 0,13 5 0 0 0,-18-10 25 0 0,-1 1-1 0 0,1 0 1 0 0,0-1-1 0 0,0 1 0 0 0,0-1 1 0 0,0 0-1 0 0,-1 0 1 0 0,1 0-1 0 0,0 0 1 0 0,0 0-1 0 0,0 0 1 0 0,0-1-1 0 0,0 0 1 0 0,-1 0-1 0 0,1 1 1 0 0,0-2-1 0 0,-1 1 1 0 0,1 0-1 0 0,-1 0 1 0 0,1-1-1 0 0,-1 1 1 0 0,1-1-1 0 0,-1 0 1 0 0,0 0-1 0 0,0 0 1 0 0,0 0-1 0 0,0 0 1 0 0,0 0-1 0 0,2-5 1 0 0,-1 4 13 0 0,-1-1-1 0 0,0 1 1 0 0,0-1 0 0 0,0 1 0 0 0,0-1 0 0 0,0 0 0 0 0,-1 0 0 0 0,0 0-1 0 0,0 0 1 0 0,0 0 0 0 0,0 0 0 0 0,-1 0 0 0 0,1 0 0 0 0,-1 0 0 0 0,0 0-1 0 0,0 0 1 0 0,-1 0 0 0 0,1 0 0 0 0,-1 0 0 0 0,-1-5 0 0 0,1 7-16 0 0,-1 0-1 0 0,1 0 1 0 0,0 0 0 0 0,-1 0-1 0 0,1 0 1 0 0,-1 1 0 0 0,0-1-1 0 0,-2-2 1 0 0,4 4-5 0 0,0-1 0 0 0,-1 1 0 0 0,1 0 0 0 0,0 0 0 0 0,0-1 0 0 0,-1 1 0 0 0,1 0 0 0 0,0 0 0 0 0,-1-1 0 0 0,1 1 0 0 0,0 0-1 0 0,-1 0 1 0 0,1 0 0 0 0,0 0 0 0 0,-1 0 0 0 0,1-1 0 0 0,-1 1 0 0 0,1 0 0 0 0,0 0 0 0 0,-1 0 0 0 0,1 0 0 0 0,0 0 0 0 0,-1 0 0 0 0,1 0 0 0 0,-1 0 0 0 0,1 0 0 0 0,0 1 0 0 0,-1-1 0 0 0,1 0 0 0 0,0 0 0 0 0,-1 0 0 0 0,1 0 0 0 0,0 0 0 0 0,-1 1 0 0 0,1-1 0 0 0,0 0-1 0 0,-1 0 1 0 0,1 0 0 0 0,0 1 0 0 0,-1-1 0 0 0,1 0 0 0 0,0 1 0 0 0,0-1 0 0 0,0 0 0 0 0,-1 0 0 0 0,1 1 0 0 0,0-1 0 0 0,0 1 0 0 0,0-1 0 0 0,0 0 0 0 0,-1 1 0 0 0,1-1 0 0 0,0 0 0 0 0,0 1 0 0 0,0 0 0 0 0,0 1-21 0 0,0 1 1 0 0,1-1-1 0 0,-1 1 0 0 0,1-1 1 0 0,-1 0-1 0 0,1 1 1 0 0,0-1-1 0 0,0 0 0 0 0,0 1 1 0 0,0-1-1 0 0,1 0 1 0 0,2 4-1 0 0,4 10-49 0 0,-6-12 72 0 0,-1-1-1 0 0,1 0 0 0 0,0 0 0 0 0,0 0 0 0 0,0 0 1 0 0,0 0-1 0 0,1-1 0 0 0,-1 1 0 0 0,1-1 1 0 0,-1 1-1 0 0,1-1 0 0 0,0 0 0 0 0,0 0 1 0 0,0 0-1 0 0,0 0 0 0 0,7 2 0 0 0,-8-3 13 0 0,0-1-1 0 0,-1 1 1 0 0,1-1-1 0 0,0 1 1 0 0,0-1-1 0 0,0 1 1 0 0,0-1-1 0 0,0 0 1 0 0,0 0-1 0 0,0 0 1 0 0,0 0-1 0 0,0-1 1 0 0,0 1 0 0 0,0 0-1 0 0,0-1 1 0 0,0 1-1 0 0,0-1 1 0 0,0 0-1 0 0,0 0 1 0 0,0 0-1 0 0,-1 0 1 0 0,1 0-1 0 0,0 0 1 0 0,-1 0-1 0 0,1 0 1 0 0,-1-1-1 0 0,1 1 1 0 0,-1 0-1 0 0,0-1 1 0 0,3-2-1 0 0,-1-3-12 0 0,0 1-1 0 0,0 0 1 0 0,0-1-1 0 0,-1 1 0 0 0,0-1 1 0 0,0 0-1 0 0,0 0 0 0 0,-1 0 1 0 0,0 0-1 0 0,-1 0 1 0 0,1 0-1 0 0,-1 0 0 0 0,-1 0 1 0 0,1 0-1 0 0,-3-9 1 0 0,-3-10-51 0 0,0 1 0 0 0,-18-42 0 0 0,20 56 28 0 0,0 2 57 0 0,0 0 0 0 0,-1 1 0 0 0,1-1 0 0 0,-2 1-1 0 0,-5-8 1 0 0,10 15 33 0 0,5 21-552 0 0,33 62 400 0 0,-21-50 292 0 0,21 61 0 0 0,-31-76-158 0 0,1 0 0 0 0,11 22 0 0 0,3 4 102 0 0,-21-42-116 0 0,0 0 0 0 0,0-1 0 0 0,1 1 0 0 0,-1 0 1 0 0,0-1-1 0 0,0 1 0 0 0,1 0 0 0 0,-1-1 0 0 0,1 1 1 0 0,-1 0-1 0 0,0-1 0 0 0,1 1 0 0 0,-1-1 0 0 0,1 1 0 0 0,-1-1 1 0 0,1 1-1 0 0,0-1 0 0 0,-1 1 0 0 0,1-1 0 0 0,-1 0 1 0 0,1 1-1 0 0,0-1 0 0 0,-1 0 0 0 0,1 1 0 0 0,0-1 0 0 0,0 0 1 0 0,-1 0-1 0 0,1 0 0 0 0,0 1 0 0 0,1-1 0 0 0,-5-5 127 0 0,0 0 0 0 0,1 0-1 0 0,-1 0 1 0 0,1 0 0 0 0,0 0 0 0 0,-2-8-1 0 0,3 9-144 0 0,0 0-1 0 0,0 1 1 0 0,-1-1 0 0 0,0 0-1 0 0,1 1 1 0 0,-2-1-1 0 0,1 1 1 0 0,-4-5-1 0 0,-24-26 9 0 0,19 23 12 0 0,-4-4 18 0 0,10 11-71 0 0,1 0 0 0 0,0 0 1 0 0,0 0-1 0 0,0 0 0 0 0,1-1 1 0 0,-1 1-1 0 0,1-1 0 0 0,-3-6 1 0 0,6 10-12 0 0,0 1 0 0 0,0-1 0 0 0,0 0 1 0 0,0 1-1 0 0,-1-1 0 0 0,1 1 1 0 0,0-1-1 0 0,0 1 0 0 0,0-1 0 0 0,1 0 1 0 0,-1 1-1 0 0,0-1 0 0 0,0 1 0 0 0,0-1 1 0 0,0 1-1 0 0,0-1 0 0 0,1 1 1 0 0,-1-1-1 0 0,0 0 0 0 0,1 1 0 0 0,-1 0 1 0 0,0-1-1 0 0,1 1 0 0 0,-1-1 1 0 0,0 1-1 0 0,2-1 0 0 0,16-8-367 0 0,22 4-31 0 0,-40 5 421 0 0,16 1-1638 0 0,0 0 0 0 0,0 1 0 0 0,0 0 0 0 0,-1 2 1 0 0,22 7-1 0 0,-25-7 1369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7258 0 0,'0'2'181'0'0,"1"0"1"0"0,-1 0 0 0 0,1 0-1 0 0,0 0 1 0 0,0 0 0 0 0,0 0-1 0 0,0 0 1 0 0,0 0 0 0 0,0-1-1 0 0,0 1 1 0 0,1-1 0 0 0,-1 1-1 0 0,1-1 1 0 0,-1 1 0 0 0,1-1-1 0 0,0 0 1 0 0,3 3 0 0 0,-2-3 28 0 0,0 0 1 0 0,1 1-1 0 0,-1-1 1 0 0,1 0-1 0 0,-1-1 1 0 0,1 1-1 0 0,-1-1 1 0 0,1 1-1 0 0,5-1 1 0 0,3-1 128 0 0,-1-1 1 0 0,1 0-1 0 0,-1 0 1 0 0,0-1-1 0 0,16-6 1 0 0,-25 8-262 0 0,-1 0-1 0 0,1 1 1 0 0,0-1 0 0 0,-1 0 0 0 0,1 0 0 0 0,-1 0 0 0 0,1 0 0 0 0,-1 0-1 0 0,0 0 1 0 0,1-1 0 0 0,-1 1 0 0 0,0 0 0 0 0,0-1 0 0 0,0 1-1 0 0,0-1 1 0 0,0 1 0 0 0,0-1 0 0 0,0 1 0 0 0,0-1 0 0 0,-1 0-1 0 0,1 1 1 0 0,-1-1 0 0 0,1 0 0 0 0,-1 0 0 0 0,0 0 0 0 0,1 1 0 0 0,-1-1-1 0 0,0-3 1 0 0,-1 2-12 0 0,1 0 1 0 0,-1 1-1 0 0,0-1 0 0 0,1 1 0 0 0,-1-1 1 0 0,0 1-1 0 0,0-1 0 0 0,-1 1 0 0 0,1-1 1 0 0,0 1-1 0 0,-1 0 0 0 0,0 0 0 0 0,1 0 0 0 0,-1 0 1 0 0,0 0-1 0 0,0 0 0 0 0,0 0 0 0 0,0 0 1 0 0,-4-1-1 0 0,2 0-58 0 0,-1 1 0 0 0,0 0 0 0 0,1 0 0 0 0,-1 0 0 0 0,0 0 0 0 0,0 1 1 0 0,0 0-1 0 0,-1 0 0 0 0,1 1 0 0 0,0-1 0 0 0,0 1 0 0 0,0 0 0 0 0,0 0 0 0 0,-1 1 0 0 0,1 0 0 0 0,-5 1 1 0 0,7-2-20 0 0,1 1 0 0 0,0 0 0 0 0,-1 0 0 0 0,1 0 0 0 0,0 0 0 0 0,0 0 1 0 0,0 1-1 0 0,0-1 0 0 0,0 1 0 0 0,0-1 0 0 0,0 1 0 0 0,0 0 0 0 0,0 0 0 0 0,1-1 1 0 0,-1 1-1 0 0,1 0 0 0 0,0 1 0 0 0,-1-1 0 0 0,1 0 0 0 0,0 0 0 0 0,0 0 1 0 0,0 1-1 0 0,1-1 0 0 0,-1 1 0 0 0,0-1 0 0 0,1 1 0 0 0,0-1 0 0 0,-1 0 1 0 0,1 1-1 0 0,0-1 0 0 0,0 1 0 0 0,1-1 0 0 0,-1 1 0 0 0,0-1 0 0 0,1 3 1 0 0,1 1 28 0 0,0 0 1 0 0,-1-1-1 0 0,2 1 1 0 0,-1-1 0 0 0,1 0-1 0 0,-1 1 1 0 0,1-1 0 0 0,1 0-1 0 0,-1-1 1 0 0,1 1 0 0 0,0 0-1 0 0,0-1 1 0 0,0 0 0 0 0,1 0-1 0 0,-1 0 1 0 0,1-1-1 0 0,0 0 1 0 0,0 0 0 0 0,0 0-1 0 0,9 3 1 0 0,-4-1-485 0 0,1-1-1 0 0,0 0 1 0 0,23 4 0 0 0,-22-6-1576 0 0,1-1 1 0 0,0 0 0 0 0,14-1-1 0 0,-9 0 1629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41 153 6601 0 0,'1'11'648'0'0,"1"-1"-1"0"0,1 1 0 0 0,0-1 0 0 0,0 1 1 0 0,5 9-1 0 0,27 51 950 0 0,-25-53-1380 0 0,25 48 1095 0 0,-50-83 1850 0 0,-9-20-2398 0 0,2-1 0 0 0,-32-73 0 0 0,49 98-791 0 0,1 4 53 0 0,0-1 0 0 0,1 1-1 0 0,0-1 1 0 0,1 0 0 0 0,-3-14-1 0 0,5 22-42 0 0,0 0 1 0 0,0 0-1 0 0,0-1 0 0 0,0 1 0 0 0,1 0 0 0 0,-1 0 0 0 0,1 0 0 0 0,-1 0 0 0 0,1 0 0 0 0,0 0 0 0 0,-1 0 0 0 0,1 0 0 0 0,0 0 0 0 0,0 0 0 0 0,1 0 0 0 0,-1 0 0 0 0,0 1 0 0 0,1-1 0 0 0,-1 1 0 0 0,1-1 0 0 0,-1 1 0 0 0,1-1 0 0 0,0 1 0 0 0,-1 0 0 0 0,1 0 0 0 0,0-1 0 0 0,0 1 0 0 0,0 1 0 0 0,0-1 0 0 0,0 0 0 0 0,2 0 0 0 0,5-2-44 0 0,0 1-1 0 0,0 0 0 0 0,1 1 0 0 0,-1 0 0 0 0,0 0 1 0 0,0 1-1 0 0,18 2 0 0 0,-21-2 53 0 0,1 1 0 0 0,-1 1 0 0 0,1-1 0 0 0,-1 1 0 0 0,0 0 0 0 0,0 1 0 0 0,0-1 0 0 0,0 1 0 0 0,0 1 0 0 0,0-1 0 0 0,8 7 0 0 0,-9-5 18 0 0,-1-1 1 0 0,0 1-1 0 0,0 0 1 0 0,-1 0 0 0 0,1 0-1 0 0,4 10 1 0 0,-6-12 21 0 0,-1 0 0 0 0,0 0 0 0 0,0 0 0 0 0,0 0-1 0 0,0 0 1 0 0,0 0 0 0 0,-1 0 0 0 0,1 0 0 0 0,-1 0 0 0 0,0 0 0 0 0,0 1 0 0 0,0-1-1 0 0,-1 0 1 0 0,1 0 0 0 0,-1 4 0 0 0,0-6-10 0 0,0 1 1 0 0,0-1-1 0 0,0 0 0 0 0,0 1 1 0 0,-1-1-1 0 0,1 0 0 0 0,0 0 1 0 0,-1 0-1 0 0,1 0 0 0 0,0 0 1 0 0,-1 0-1 0 0,0 0 1 0 0,1 0-1 0 0,-1 0 0 0 0,1-1 1 0 0,-1 1-1 0 0,0-1 0 0 0,-1 1 1 0 0,-33 6-155 0 0,26-6-133 0 0,-1-1 0 0 0,1 0 0 0 0,0 0 0 0 0,-19-4 0 0 0,24 3-204 0 0,0 0 0 0 0,0-1 0 0 0,1 1 1 0 0,-1-1-1 0 0,1 0 0 0 0,-1 0 0 0 0,-4-3 0 0 0,9 5 405 0 0,0 0 0 0 0,0-1 0 0 0,-1 1 0 0 0,1 0 0 0 0,0 0-1 0 0,0 0 1 0 0,0 0 0 0 0,0 0 0 0 0,0 0 0 0 0,0 0 0 0 0,0 0 0 0 0,0-1 0 0 0,-1 1-1 0 0,1 0 1 0 0,0 0 0 0 0,0 0 0 0 0,0 0 0 0 0,0 0 0 0 0,0-1 0 0 0,0 1-1 0 0,0 0 1 0 0,0 0 0 0 0,0 0 0 0 0,0 0 0 0 0,0 0 0 0 0,0-1 0 0 0,0 1-1 0 0,0 0 1 0 0,0 0 0 0 0,0 0 0 0 0,0 0 0 0 0,0-1 0 0 0,0 1 0 0 0,0 0-1 0 0,0 0 1 0 0,1 0 0 0 0,-1 0 0 0 0,0 0 0 0 0,0 0 0 0 0,0-1 0 0 0,0 1 0 0 0,0 0-1 0 0,0 0 1 0 0,0 0 0 0 0,1 0 0 0 0,8-6-1057 0 0,13-2 399 0 0,-8 5 568 0 0,1 1 0 0 0,0 1 0 0 0,0 1 0 0 0,0 0 0 0 0,0 1 0 0 0,23 3 0 0 0,-14-1 211 0 0,-13-2 147 0 0,1 0 0 0 0,-1-2 0 0 0,1 1 1 0 0,15-4-1 0 0,-21 3 34 0 0,0 0 0 0 0,0 0 0 0 0,-1-1 0 0 0,1 0 1 0 0,-1 0-1 0 0,1-1 0 0 0,-1 1 0 0 0,0-1 0 0 0,0 0 0 0 0,6-5 0 0 0,-10 7-149 0 0,0 1 0 0 0,-1-1 0 0 0,1 0 0 0 0,0 1 0 0 0,-1-1 0 0 0,1 0-1 0 0,-1 0 1 0 0,1 0 0 0 0,-1 1 0 0 0,1-1 0 0 0,-1 0 0 0 0,0 0-1 0 0,1 0 1 0 0,-1 0 0 0 0,0 0 0 0 0,0 0 0 0 0,0 0 0 0 0,0 0 0 0 0,0 1-1 0 0,0-1 1 0 0,0 0 0 0 0,0 0 0 0 0,0 0 0 0 0,0-1 0 0 0,-1 0 13 0 0,0 0 0 0 0,0 0 0 0 0,1 0 0 0 0,-2 0 0 0 0,1 0 0 0 0,0 0 0 0 0,0 1 0 0 0,0-1 0 0 0,-1 0-1 0 0,-2-1 1 0 0,-1-2 99 0 0,0 1-1 0 0,0 0 0 0 0,-1 0 0 0 0,0 1 1 0 0,-11-6-1 0 0,11 7-205 0 0,1 0 1 0 0,-1 1 0 0 0,1 0 0 0 0,-1 0-1 0 0,0 0 1 0 0,0 1 0 0 0,1 0 0 0 0,-1 0-1 0 0,0 0 1 0 0,1 1 0 0 0,-12 2-1 0 0,15-3-14 0 0,0 1 0 0 0,0-1 0 0 0,0 1-1 0 0,0 0 1 0 0,0 0 0 0 0,1 0-1 0 0,-1 0 1 0 0,0 0 0 0 0,0 0-1 0 0,1 0 1 0 0,-1 1 0 0 0,1-1-1 0 0,-1 0 1 0 0,1 1 0 0 0,-1-1-1 0 0,1 1 1 0 0,0 0 0 0 0,0-1 0 0 0,0 1-1 0 0,0 0 1 0 0,0 0 0 0 0,0 0-1 0 0,1 0 1 0 0,-1 0 0 0 0,0-1-1 0 0,1 1 1 0 0,0 0 0 0 0,-1 0-1 0 0,1 1 1 0 0,0-1 0 0 0,0 0-1 0 0,0 0 1 0 0,0 0 0 0 0,1 0 0 0 0,-1 0-1 0 0,1 2 1 0 0,0 1 12 0 0,0 0 0 0 0,1 1 1 0 0,0-1-1 0 0,0 0 0 0 0,0 0 0 0 0,1-1 0 0 0,-1 1 1 0 0,1 0-1 0 0,0-1 0 0 0,1 0 0 0 0,-1 1 0 0 0,1-1 1 0 0,0-1-1 0 0,0 1 0 0 0,0 0 0 0 0,0-1 1 0 0,0 0-1 0 0,1 0 0 0 0,0 0 0 0 0,-1-1 0 0 0,1 1 1 0 0,0-1-1 0 0,0 0 0 0 0,8 1 0 0 0,-4 0-248 0 0,1-1-1 0 0,-1-1 0 0 0,1 1 1 0 0,0-1-1 0 0,15-1 0 0 0,-19-1-285 0 0,-1 1 0 0 0,1-1 0 0 0,-1 0 0 0 0,1 0 0 0 0,-1 0 0 0 0,1-1 0 0 0,-1 0 0 0 0,0 0 0 0 0,0 0 0 0 0,1-1 0 0 0,3-3 0 0 0,4-9-3136 0 0,-9 8 1841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1 116 512 0 0,'3'14'1549'0'0,"1"-1"0"0"0,1 1 1 0 0,0-1-1 0 0,9 17 0 0 0,-13-28-1356 0 0,0-1 1 0 0,0 1 0 0 0,0-1-1 0 0,0 1 1 0 0,0-1 0 0 0,1 1 0 0 0,-1-1-1 0 0,0 0 1 0 0,1 0 0 0 0,-1 0-1 0 0,1 1 1 0 0,2 0 0 0 0,-4-2 238 0 0,0-6 1630 0 0,1 4-1864 0 0,-1 1 1 0 0,0-1-1 0 0,0 1 1 0 0,0-1-1 0 0,0 0 1 0 0,-1 1-1 0 0,1-1 1 0 0,0 1-1 0 0,-1-1 1 0 0,1 0-1 0 0,-1 1 1 0 0,1-1-1 0 0,-1 1 1 0 0,-1-3-1 0 0,-5-7 477 0 0,1-1-1 0 0,1-1 0 0 0,-6-18 0 0 0,0-1-289 0 0,10 30-414 0 0,0 0 0 0 0,0 1-1 0 0,1-1 1 0 0,-1 0 0 0 0,1 0-1 0 0,-1 0 1 0 0,1 1 0 0 0,-1-1-1 0 0,1 0 1 0 0,0 0-1 0 0,0 0 1 0 0,0 0 0 0 0,0 0-1 0 0,0 0 1 0 0,1 0 0 0 0,-1 0-1 0 0,1 1 1 0 0,-1-1-1 0 0,1 0 1 0 0,-1 0 0 0 0,1 0-1 0 0,0 1 1 0 0,0-1 0 0 0,0 0-1 0 0,0 1 1 0 0,0-1 0 0 0,0 1-1 0 0,1-1 1 0 0,-1 1-1 0 0,0-1 1 0 0,1 1 0 0 0,-1 0-1 0 0,3-2 1 0 0,0 2-239 0 0,-1-1 1 0 0,1 1-1 0 0,0-1 1 0 0,0 1-1 0 0,0 0 0 0 0,0 0 1 0 0,0 1-1 0 0,0-1 1 0 0,0 1-1 0 0,0 0 1 0 0,1 0-1 0 0,-1 0 0 0 0,0 1 1 0 0,0-1-1 0 0,4 2 1 0 0,6 2-1944 0 0,0 0 0 0 0,17 8 1 0 0,-17-5 1866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58 252 5737 0 0,'1'2'239'0'0,"0"0"-1"0"0,1 0 0 0 0,-1 0 1 0 0,1 0-1 0 0,-1-1 1 0 0,1 1-1 0 0,-1 0 0 0 0,1-1 1 0 0,0 1-1 0 0,0-1 0 0 0,0 0 1 0 0,0 1-1 0 0,0-1 1 0 0,0 0-1 0 0,0 0 0 0 0,0 0 1 0 0,0-1-1 0 0,0 1 1 0 0,4 0-1 0 0,4 1 47 0 0,0 0 0 0 0,0-1 1 0 0,10 0-1 0 0,-14-1-72 0 0,-1 0-64 0 0,-1 0 0 0 0,0-1 0 0 0,0 1 0 0 0,0-1 0 0 0,0 0 0 0 0,-1 0 1 0 0,1-1-1 0 0,0 1 0 0 0,3-2 0 0 0,-5 2-58 0 0,-1 1 0 0 0,0-1 1 0 0,0 0-1 0 0,1 1 0 0 0,-1-1 0 0 0,0 0 0 0 0,0 0 1 0 0,0 0-1 0 0,0 0 0 0 0,0 0 0 0 0,0 0 0 0 0,0 0 1 0 0,0 0-1 0 0,-1 0 0 0 0,1 0 0 0 0,0 0 0 0 0,-1-1 1 0 0,1 1-1 0 0,0 0 0 0 0,-1-1 0 0 0,0 1 0 0 0,1 0 0 0 0,-1-1 1 0 0,0 1-1 0 0,0 0 0 0 0,1-1 0 0 0,-2-1 0 0 0,0-6 258 0 0,0 1 0 0 0,-1 0-1 0 0,0 0 1 0 0,-1 0 0 0 0,0 1-1 0 0,0-1 1 0 0,-8-13-1 0 0,8 17-321 0 0,0 0-1 0 0,0 1 0 0 0,-1-1 0 0 0,1 1 0 0 0,-1 0 0 0 0,0 0 0 0 0,0 0 0 0 0,0 0 0 0 0,0 0 1 0 0,0 1-1 0 0,0 0 0 0 0,-1 0 0 0 0,1 0 0 0 0,-10-2 0 0 0,7 3-94 0 0,-1-1-1 0 0,1 1 1 0 0,0 1-1 0 0,0 0 1 0 0,-1 0 0 0 0,1 0-1 0 0,0 1 1 0 0,-13 2-1 0 0,17-2 27 0 0,1-1-1 0 0,0 0 0 0 0,0 1 0 0 0,0 0 0 0 0,0-1 0 0 0,0 1 0 0 0,0 0 0 0 0,0 0 0 0 0,0 0 0 0 0,0 1 0 0 0,0-1 0 0 0,1 0 0 0 0,-1 1 0 0 0,0-1 0 0 0,1 1 0 0 0,-1-1 0 0 0,1 1 0 0 0,-1 0 0 0 0,1-1 0 0 0,0 1 0 0 0,0 0 0 0 0,0 0 0 0 0,0 0 0 0 0,0 0 0 0 0,0 0 0 0 0,1 0 0 0 0,-1 1 0 0 0,1-1 0 0 0,-1 0 1 0 0,1 0-1 0 0,0 0 0 0 0,0 0 0 0 0,0 3 0 0 0,1-1 13 0 0,0-1 0 0 0,0 0 0 0 0,0 0 0 0 0,0 0 0 0 0,1 0 1 0 0,-1 0-1 0 0,1 0 0 0 0,0 0 0 0 0,0 0 0 0 0,0 0 0 0 0,0-1 0 0 0,1 1 1 0 0,3 2-1 0 0,-1 0 4 0 0,0-1 0 0 0,1 1 1 0 0,0-1-1 0 0,0 0 0 0 0,10 4 1 0 0,-9-5 12 0 0,1 0 0 0 0,-1 0 0 0 0,1-1-1 0 0,0 0 1 0 0,0-1 0 0 0,0 0 0 0 0,0 0 0 0 0,0 0 0 0 0,0-1 0 0 0,0-1 0 0 0,12-1 0 0 0,-19 2 12 0 0,1-1 0 0 0,-1 0 0 0 0,1 1 0 0 0,-1-1 0 0 0,0 0 0 0 0,1 0 0 0 0,-1 0-1 0 0,0 0 1 0 0,0 0 0 0 0,0-1 0 0 0,0 1 0 0 0,0 0 0 0 0,1-3 0 0 0,12-19 117 0 0,-12 19-80 0 0,0-1-7 0 0,0 0 1 0 0,0 0 0 0 0,-1-1 0 0 0,0 1 0 0 0,0-1 0 0 0,0 1 0 0 0,0-1-1 0 0,-1-10 1 0 0,-6-44 203 0 0,5 52-210 0 0,-2-1 0 0 0,1 1 0 0 0,-1 0 0 0 0,0 0 0 0 0,0 1 0 0 0,-1-1 0 0 0,0 1 0 0 0,-9-13 0 0 0,13 20-31 0 0,0 0 0 0 0,0 0 1 0 0,0 0-1 0 0,0-1 0 0 0,0 1 0 0 0,0 0 1 0 0,0 0-1 0 0,0 0 0 0 0,-1 0 1 0 0,1 0-1 0 0,0 0 0 0 0,0 0 0 0 0,0 0 1 0 0,0 0-1 0 0,0-1 0 0 0,0 1 1 0 0,0 0-1 0 0,0 0 0 0 0,-1 0 0 0 0,1 0 1 0 0,0 0-1 0 0,0 0 0 0 0,0 0 1 0 0,0 0-1 0 0,0 0 0 0 0,0 0 0 0 0,-1 0 1 0 0,1 0-1 0 0,0 0 0 0 0,0 0 1 0 0,0 0-1 0 0,0 0 0 0 0,0 0 0 0 0,0 0 1 0 0,-1 0-1 0 0,1 0 0 0 0,0 0 1 0 0,0 0-1 0 0,0 0 0 0 0,0 0 1 0 0,0 0-1 0 0,0 1 0 0 0,0-1 0 0 0,-1 0 1 0 0,1 0-1 0 0,-3 8-313 0 0,2 14-90 0 0,1-18 379 0 0,0 6-22 0 0,0 0 0 0 0,1 0 1 0 0,1 0-1 0 0,3 13 0 0 0,0 5-40 0 0,-3-16-86 0 0,1-1-1 0 0,1 0 1 0 0,-1-1 0 0 0,2 1-1 0 0,-1-1 1 0 0,1 1 0 0 0,1-1-1 0 0,10 14 1 0 0,-14-22-101 0 0,0-1-1 0 0,-1 1 1 0 0,1 0-1 0 0,0-1 1 0 0,0 0 0 0 0,0 1-1 0 0,0-1 1 0 0,0 0-1 0 0,0 0 1 0 0,0 0 0 0 0,1 0-1 0 0,-1 0 1 0 0,0-1-1 0 0,1 1 1 0 0,2 0 0 0 0,6 0-1730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41 264 4929 0 0,'1'3'238'0'0,"0"1"-1"0"0,1-1 1 0 0,0 0-1 0 0,-1 0 1 0 0,1 1-1 0 0,0-1 1 0 0,1-1-1 0 0,-1 1 1 0 0,0 0-1 0 0,1 0 1 0 0,0-1 0 0 0,-1 0-1 0 0,1 1 1 0 0,0-1-1 0 0,0 0 1 0 0,0 0-1 0 0,1-1 1 0 0,-1 1-1 0 0,0-1 1 0 0,6 2-1 0 0,-5-2-108 0 0,0 1 0 0 0,0-1-1 0 0,0 0 1 0 0,0-1-1 0 0,0 1 1 0 0,0-1-1 0 0,0 1 1 0 0,1-1 0 0 0,-1 0-1 0 0,0-1 1 0 0,0 1-1 0 0,0-1 1 0 0,0 0 0 0 0,1 0-1 0 0,-1 0 1 0 0,0-1-1 0 0,3-1 1 0 0,-6 2-20 0 0,0-1 1 0 0,0 1-1 0 0,0-1 0 0 0,0 1 0 0 0,0-1 1 0 0,-1 1-1 0 0,1-1 0 0 0,-1 1 1 0 0,1-1-1 0 0,-1 0 0 0 0,0 1 1 0 0,1-4-1 0 0,2-7 577 0 0,-2 9-561 0 0,-1-1 0 0 0,1 0 0 0 0,-1 1 0 0 0,1-1-1 0 0,-1 0 1 0 0,0 1 0 0 0,-1-1 0 0 0,1 0 0 0 0,-1 1 0 0 0,1-1 0 0 0,-1 1 0 0 0,0-1 0 0 0,0 1-1 0 0,-1-1 1 0 0,1 1 0 0 0,-1-1 0 0 0,1 1 0 0 0,-1 0 0 0 0,-4-5 0 0 0,3 4-31 0 0,1 0 1 0 0,-2 0 0 0 0,1 0-1 0 0,0 0 1 0 0,-1 1-1 0 0,0-1 1 0 0,0 1 0 0 0,0 0-1 0 0,0 0 1 0 0,0 0-1 0 0,-1 0 1 0 0,1 1 0 0 0,-10-4-1 0 0,9 5-135 0 0,0 1 0 0 0,0-1-1 0 0,0 1 1 0 0,0-1-1 0 0,0 1 1 0 0,0 1 0 0 0,0-1-1 0 0,0 1 1 0 0,0 0 0 0 0,0 0-1 0 0,0 0 1 0 0,0 1 0 0 0,0 0-1 0 0,-5 3 1 0 0,8-4 4 0 0,0 0 0 0 0,0 0 1 0 0,0 0-1 0 0,0 1 0 0 0,1-1 0 0 0,-1 1 0 0 0,0-1 0 0 0,1 1 0 0 0,-1 0 1 0 0,1 0-1 0 0,0-1 0 0 0,-1 1 0 0 0,1 0 0 0 0,0 0 0 0 0,0 0 1 0 0,1 1-1 0 0,-1-1 0 0 0,0 0 0 0 0,1 0 0 0 0,-1 0 0 0 0,1 1 0 0 0,-1-1 1 0 0,1 0-1 0 0,0 0 0 0 0,0 1 0 0 0,0-1 0 0 0,1 0 0 0 0,-1 0 1 0 0,0 1-1 0 0,1-1 0 0 0,-1 0 0 0 0,1 0 0 0 0,0 0 0 0 0,1 3 0 0 0,1 2-4 0 0,1 1 0 0 0,0-1 0 0 0,1 0 0 0 0,-1-1-1 0 0,1 1 1 0 0,0-1 0 0 0,1 0 0 0 0,0 0-1 0 0,10 8 1 0 0,-13-11 20 0 0,0-1 1 0 0,0 0-1 0 0,0 1 0 0 0,1-1 1 0 0,-1 0-1 0 0,1 0 0 0 0,0-1 1 0 0,-1 1-1 0 0,1-1 0 0 0,0 0 1 0 0,0 0-1 0 0,0 0 1 0 0,0 0-1 0 0,0-1 0 0 0,0 0 1 0 0,0 1-1 0 0,0-2 0 0 0,0 1 1 0 0,0 0-1 0 0,0-1 0 0 0,5-1 1 0 0,-7 1 30 0 0,1 1 1 0 0,-1-1 0 0 0,0-1-1 0 0,1 1 1 0 0,-1 0-1 0 0,0-1 1 0 0,0 1 0 0 0,0-1-1 0 0,0 1 1 0 0,0-1 0 0 0,0 0-1 0 0,0 0 1 0 0,-1 0-1 0 0,1 0 1 0 0,-1 0 0 0 0,1 0-1 0 0,-1 0 1 0 0,0-1 0 0 0,0 1-1 0 0,0-1 1 0 0,0 1 0 0 0,0 0-1 0 0,0-1 1 0 0,-1 1-1 0 0,1-1 1 0 0,-1 0 0 0 0,0 1-1 0 0,0-1 1 0 0,0 1 0 0 0,0-1-1 0 0,0 0 1 0 0,-1 1 0 0 0,1-1-1 0 0,-1 1 1 0 0,1-1-1 0 0,-1 1 1 0 0,-1-4 0 0 0,-2-8 166 0 0,-4-9 517 0 0,8 22-684 0 0,-1 1 1 0 0,1-1-1 0 0,-1 1 1 0 0,1-1-1 0 0,-1 1 0 0 0,1-1 1 0 0,-1 1-1 0 0,1-1 1 0 0,-1 1-1 0 0,1-1 1 0 0,-1 1-1 0 0,0 0 1 0 0,1-1-1 0 0,-1 1 0 0 0,0 0 1 0 0,1 0-1 0 0,-1 0 1 0 0,0-1-1 0 0,1 1 1 0 0,-1 0-1 0 0,0 0 1 0 0,0 0-1 0 0,1 0 1 0 0,-1 0-1 0 0,0 0 0 0 0,1 0 1 0 0,-1 0-1 0 0,0 1 1 0 0,0-1-1 0 0,0 0 1 0 0,1 1-42 0 0,-1-1 0 0 0,1 0 0 0 0,0 1 0 0 0,0-1 0 0 0,-1 1 0 0 0,1-1 0 0 0,0 0 1 0 0,0 1-1 0 0,0-1 0 0 0,-1 1 0 0 0,1-1 0 0 0,0 1 0 0 0,0-1 0 0 0,0 1 0 0 0,0-1 0 0 0,0 1 1 0 0,0-1-1 0 0,0 1 0 0 0,0-1 0 0 0,0 1 0 0 0,0-1 0 0 0,1 0 0 0 0,-1 1 0 0 0,0-1 0 0 0,0 1 1 0 0,5 17-48 0 0,-4-13 2 0 0,0-2 65 0 0,-1 1-1 0 0,1-1 0 0 0,0 0 1 0 0,0 0-1 0 0,0 0 0 0 0,1 1 1 0 0,-1-1-1 0 0,1 0 0 0 0,0-1 1 0 0,-1 1-1 0 0,1 0 0 0 0,1 0 1 0 0,-1-1-1 0 0,0 1 0 0 0,4 2 1 0 0,8 8-14 0 0,-10-10 47 0 0,-1 1 1 0 0,1-1-1 0 0,0 0 0 0 0,0 0 1 0 0,0 0-1 0 0,8 4 1 0 0,-10-7-10 0 0,0 0-1 0 0,-1 1 1 0 0,1-1 0 0 0,0 0 0 0 0,0 1 0 0 0,-1-1-1 0 0,1 0 1 0 0,0 0 0 0 0,-1-1 0 0 0,1 1 0 0 0,0 0-1 0 0,0 0 1 0 0,-1-1 0 0 0,1 1 0 0 0,0-1 0 0 0,-1 0-1 0 0,1 1 1 0 0,-1-1 0 0 0,1 0 0 0 0,-1 0 0 0 0,1 0-1 0 0,-1 0 1 0 0,0 0 0 0 0,2-2 0 0 0,1 0-33 0 0,-1-1 0 0 0,1 1 1 0 0,-1-1-1 0 0,0 0 0 0 0,0 0 0 0 0,-1 0 1 0 0,1 0-1 0 0,-1 0 0 0 0,0-1 0 0 0,0 1 1 0 0,2-9-1 0 0,-2 5-33 0 0,-1 0-1 0 0,1-1 1 0 0,-2 0 0 0 0,1 1 0 0 0,-2-18 0 0 0,-2 1-84 0 0,-2 1 0 0 0,0-1 0 0 0,-13-33 0 0 0,14 46 126 0 0,3 7 7 0 0,-1 0 1 0 0,1 0 0 0 0,-1 0-1 0 0,0 0 1 0 0,-1 0-1 0 0,1 0 1 0 0,-1 1 0 0 0,-4-6-1 0 0,15 39-688 0 0,1-3 681 0 0,2 1 1 0 0,1-1-1 0 0,22 36 0 0 0,19 39 534 0 0,-50-95-452 0 0,0-1-1 0 0,0 1 0 0 0,1-1 0 0 0,4 6 1 0 0,3 4 13 0 0,-10-15-76 0 0,-1 1 0 0 0,0-1 0 0 0,1 1 0 0 0,-1-1 0 0 0,0 1 0 0 0,0-1 0 0 0,0 1 0 0 0,0 0 0 0 0,1-1 0 0 0,-1 1 0 0 0,0-1 0 0 0,0 1 0 0 0,0-1 0 0 0,0 1 0 0 0,0-1 0 0 0,0 1 0 0 0,-1 0 0 0 0,1 0 0 0 0,0-1 7 0 0,0 0 0 0 0,0 1-1 0 0,0-1 1 0 0,0 0 0 0 0,0 1 0 0 0,0-1 0 0 0,0 0 0 0 0,0 0 0 0 0,0 1-1 0 0,0-1 1 0 0,0 0 0 0 0,0 0 0 0 0,0 1 0 0 0,0-1 0 0 0,0 0 0 0 0,0 0 0 0 0,0 1-1 0 0,0-1 1 0 0,0 0 0 0 0,1 0 0 0 0,-1 1 0 0 0,0-1 0 0 0,0 0 0 0 0,0 0-1 0 0,0 1 1 0 0,1-1 0 0 0,-1 0 0 0 0,0 0 0 0 0,0 0 0 0 0,0 0 0 0 0,1 1 0 0 0,-1-1-1 0 0,0 0 1 0 0,0 0 0 0 0,1 0 0 0 0,-1 0 0 0 0,0 0 0 0 0,0 0 0 0 0,1 0-1 0 0,-1 1 1 0 0,0-1 0 0 0,0 0 0 0 0,1 0 0 0 0,-1 0 0 0 0,0 0 0 0 0,1 0 0 0 0,-1 0-1 0 0,0-1 1 0 0,1 1 0 0 0,-1 0 45 0 0,0 0 0 0 0,0-1 0 0 0,1 1 1 0 0,-1 0-1 0 0,0-1 0 0 0,0 1 0 0 0,0 0 0 0 0,0-1 0 0 0,0 1 0 0 0,0 0 0 0 0,0-1 0 0 0,0 1 0 0 0,1 0 1 0 0,-1-1-1 0 0,0 1 0 0 0,-1-1 0 0 0,1 1 0 0 0,0 0 0 0 0,0-1 0 0 0,0 1 0 0 0,0 0 0 0 0,0-1 0 0 0,0 1 1 0 0,0 0-1 0 0,0-1 0 0 0,-1 1 0 0 0,1 0 0 0 0,0-1 0 0 0,-1 0 0 0 0,-4-13 176 0 0,-1 5-160 0 0,0-1-1 0 0,-1 1 0 0 0,0 1 1 0 0,-1-1-1 0 0,1 1 0 0 0,-2 0 1 0 0,1 1-1 0 0,-18-12 0 0 0,13 10-78 0 0,1-1 0 0 0,0 0 0 0 0,-17-19 0 0 0,29 28-10 0 0,-1 0-1 0 0,0 0 1 0 0,1 0 0 0 0,-1 0 0 0 0,1 1 0 0 0,-1-1 0 0 0,1 0 0 0 0,-1 0 0 0 0,1 0-1 0 0,0 0 1 0 0,-1 0 0 0 0,1 0 0 0 0,0 0 0 0 0,0 0 0 0 0,-1-2 0 0 0,2 3-16 0 0,-1-1 0 0 0,0 1 1 0 0,0-1-1 0 0,0 1 0 0 0,0-1 1 0 0,1 1-1 0 0,-1-1 0 0 0,0 1 1 0 0,0 0-1 0 0,1-1 0 0 0,-1 1 1 0 0,0-1-1 0 0,1 1 0 0 0,-1 0 1 0 0,0-1-1 0 0,1 1 0 0 0,-1 0 1 0 0,1-1-1 0 0,-1 1 0 0 0,0 0 1 0 0,2-1-1 0 0,1 0-86 0 0,1 0 0 0 0,0 0 0 0 0,-1 0 0 0 0,1 0 0 0 0,0 1 0 0 0,7 0 0 0 0,6-1-603 0 0,-1 2 0 0 0,30 4 0 0 0,-33-2-2300 0 0,25 8-1 0 0,-26-7 1759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1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45 3321 0 0,'-2'4'5211'0'0,"2"8"-5695"0"0,0-8 1021 0 0,1 6-423 0 0,1 1 0 0 0,0-1 0 0 0,0 0 0 0 0,1 0 0 0 0,8 20 0 0 0,0 2 378 0 0,24 92 819 0 0,-24-96-1115 0 0,-8-23-152 0 0,-1 0 1 0 0,0 0-1 0 0,-1 0 1 0 0,1 0-1 0 0,-1 0 1 0 0,0 1-1 0 0,1 8 794 0 0,-13-37 350 0 0,0 0-1106 0 0,-10-36 74 0 0,4 11 74 0 0,-15-66-1 0 0,31 110-221 0 0,1 0 0 0 0,-1-1 1 0 0,1 1-1 0 0,0 0 0 0 0,0-1 1 0 0,0 1-1 0 0,1-1 0 0 0,-1 1 1 0 0,1 0-1 0 0,0 0 0 0 0,3-7 1 0 0,-3 8-28 0 0,1 0 0 0 0,-1 0 0 0 0,1 0 0 0 0,0 1 0 0 0,0-1 1 0 0,0 0-1 0 0,0 1 0 0 0,0-1 0 0 0,1 1 0 0 0,-1 0 0 0 0,1 0 1 0 0,0 0-1 0 0,-1 0 0 0 0,1 0 0 0 0,5-2 0 0 0,-1 1 4 0 0,0 1-1 0 0,1 0 0 0 0,0 0 1 0 0,-1 0-1 0 0,1 1 0 0 0,0 0 1 0 0,0 1-1 0 0,0-1 0 0 0,0 2 1 0 0,-1-1-1 0 0,1 1 0 0 0,0 0 1 0 0,0 1-1 0 0,8 2 0 0 0,-8-1 30 0 0,0-1 1 0 0,0 2-1 0 0,0-1 0 0 0,0 1 0 0 0,-1 0 0 0 0,0 1 1 0 0,1-1-1 0 0,-2 1 0 0 0,1 1 0 0 0,-1-1 0 0 0,0 1 0 0 0,11 14 1 0 0,-15-18 3 0 0,0 1 1 0 0,-1 0-1 0 0,1 0 0 0 0,-1 1 1 0 0,1-1-1 0 0,-1 0 1 0 0,0 0-1 0 0,-1 1 0 0 0,1-1 1 0 0,0 0-1 0 0,-1 6 1 0 0,0-7-2 0 0,0-1 0 0 0,0 1 0 0 0,0 0 0 0 0,0 0 1 0 0,-1 0-1 0 0,1-1 0 0 0,0 1 0 0 0,-1 0 0 0 0,0 0 1 0 0,1-1-1 0 0,-1 1 0 0 0,0 0 0 0 0,0-1 0 0 0,0 1 0 0 0,0-1 1 0 0,0 1-1 0 0,0-1 0 0 0,0 0 0 0 0,-1 1 0 0 0,1-1 0 0 0,-1 0 1 0 0,-1 2-1 0 0,-10 4-173 0 0,-1-1 0 0 0,0 0 1 0 0,0-1-1 0 0,-1 0 0 0 0,1-1 0 0 0,-1-1 0 0 0,0 0 1 0 0,0-1-1 0 0,-27 0 0 0 0,14-4-2974 0 0,21 0 1122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86 5081 0 0,'-1'1'171'0'0,"0"1"0"0"0,1-1 0 0 0,-1 1 0 0 0,0 0 0 0 0,1-1 0 0 0,-1 1 0 0 0,1 0 0 0 0,-1 0 0 0 0,1 0 0 0 0,0-1 0 0 0,0 1 0 0 0,0 0-1 0 0,0 0 1 0 0,0 0 0 0 0,0-1 0 0 0,0 1 0 0 0,1 3 0 0 0,1-2-22 0 0,-1 0 0 0 0,0 1 0 0 0,1-1 0 0 0,0 0 0 0 0,-1 0 0 0 0,1 0 0 0 0,0 0 0 0 0,4 4 0 0 0,-1-2 48 0 0,0-1-1 0 0,-1 0 0 0 0,1 0 0 0 0,1 0 0 0 0,-1 0 0 0 0,1-1 1 0 0,-1 1-1 0 0,1-2 0 0 0,10 5 0 0 0,-10-6 42 0 0,1 1-1 0 0,0-1 1 0 0,0-1-1 0 0,-1 1 1 0 0,1-1-1 0 0,0 0 0 0 0,13-2 1 0 0,-17 1-109 0 0,0 1 1 0 0,0-1-1 0 0,0 0 0 0 0,-1 0 1 0 0,1 0-1 0 0,0 0 0 0 0,0 0 1 0 0,0 0-1 0 0,-1-1 0 0 0,1 1 1 0 0,-1-1-1 0 0,1 0 0 0 0,-1 0 1 0 0,0 0-1 0 0,0 0 0 0 0,1 0 0 0 0,-2 0 1 0 0,1-1-1 0 0,0 1 0 0 0,1-4 1 0 0,-2 3 16 0 0,0 0 0 0 0,0 0 0 0 0,0 0 1 0 0,-1 0-1 0 0,1 0 0 0 0,-1 0 0 0 0,0 0 1 0 0,0 0-1 0 0,-1 0 0 0 0,1-1 0 0 0,0 1 0 0 0,-1 0 1 0 0,0 0-1 0 0,0 0 0 0 0,-2-5 0 0 0,-2-5 250 0 0,-1 1 0 0 0,-9-14-1 0 0,13 23-356 0 0,0 0-19 0 0,-1-1 1 0 0,-1 0-1 0 0,1 1 1 0 0,0-1 0 0 0,-1 1-1 0 0,0 0 1 0 0,0 0-1 0 0,0 1 1 0 0,0-1 0 0 0,0 1-1 0 0,0 0 1 0 0,-1 0-1 0 0,1 0 1 0 0,-1 1 0 0 0,1-1-1 0 0,-1 1 1 0 0,-4-1-1 0 0,4 2-80 0 0,1-1 0 0 0,-1 0 1 0 0,1 1-1 0 0,0 0 0 0 0,-1 0 0 0 0,1 0 0 0 0,-1 1 0 0 0,1-1 0 0 0,0 1 0 0 0,-1 0 0 0 0,1 1 0 0 0,0-1 0 0 0,0 1 0 0 0,0-1 0 0 0,0 1 0 0 0,0 0 0 0 0,0 1 0 0 0,-6 4 0 0 0,8-6 29 0 0,1 1 0 0 0,-1 0 0 0 0,0 0 0 0 0,0 0 0 0 0,1 0 0 0 0,-1 0 0 0 0,1 1 0 0 0,-1-1 0 0 0,1 0 0 0 0,0 1 0 0 0,0-1 0 0 0,0 1 0 0 0,0-1 0 0 0,1 1 0 0 0,-1-1 0 0 0,1 1 0 0 0,-1 0 0 0 0,1-1 0 0 0,0 1 0 0 0,0-1 0 0 0,0 1 0 0 0,0 0 0 0 0,1-1 0 0 0,-1 1 0 0 0,1 0 0 0 0,0-1 0 0 0,-1 1 0 0 0,1-1 1 0 0,0 1-1 0 0,0-1 0 0 0,1 0 0 0 0,-1 1 0 0 0,3 2 0 0 0,0 1 11 0 0,0-1 0 0 0,1 0 0 0 0,0 0 0 0 0,0 0 0 0 0,0 0 0 0 0,1-1 0 0 0,0 1 1 0 0,-1-2-1 0 0,1 1 0 0 0,1-1 0 0 0,8 4 0 0 0,-13-6 23 0 0,9 3-23 0 0,0 0 1 0 0,0 0-1 0 0,0-1 0 0 0,14 1 0 0 0,-22-3 40 0 0,-1-1 0 0 0,1 0 0 0 0,0 0 0 0 0,0 0 0 0 0,-1 0 0 0 0,1 0 0 0 0,0-1 0 0 0,-1 1 0 0 0,1-1 0 0 0,0 0-1 0 0,-1 0 1 0 0,1 0 0 0 0,-1 0 0 0 0,1 0 0 0 0,-1-1 0 0 0,0 1 0 0 0,1-1 0 0 0,-1 1 0 0 0,0-1 0 0 0,0 0 0 0 0,0 0 0 0 0,0 0 0 0 0,0 0 0 0 0,1-2 0 0 0,-2 1 42 0 0,0-1 0 0 0,0 1 0 0 0,0 0 0 0 0,0 0 0 0 0,-1-1 0 0 0,1-5 1 0 0,-1 9-147 0 0,1 0 1 0 0,0 0 74 0 0,-1 0 0 0 0,1 1 0 0 0,0-1-1 0 0,0 0 1 0 0,-1 1 0 0 0,1-1 0 0 0,0 0 0 0 0,-1 1-1 0 0,1-1 1 0 0,0 1 0 0 0,-1 0 0 0 0,1-1 0 0 0,-1 1 0 0 0,1-1-1 0 0,-1 1 1 0 0,1 0 0 0 0,-1 0 0 0 0,1-1 0 0 0,-1 1-1 0 0,1 0 1 0 0,-1 1 0 0 0,9 21-44 0 0,-6-13-35 0 0,-1-8-84 0 0,-1 0-1 0 0,1 1 0 0 0,0-1 1 0 0,0 0-1 0 0,0 0 1 0 0,0 0-1 0 0,0 0 1 0 0,0 0-1 0 0,1-1 0 0 0,-1 1 1 0 0,1-1-1 0 0,-1 1 1 0 0,3 0-1 0 0,1 1-992 0 0,0 0 0 0 0,0-1 0 0 0,0 0 0 0 0,11 2-1 0 0,-5-3-2268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76 239 3769 0 0,'1'2'246'0'0,"-1"-1"1"0"0,1 1-1 0 0,-1-1 0 0 0,1 1 1 0 0,0-1-1 0 0,0 1 0 0 0,0-1 1 0 0,0 0-1 0 0,-1 1 0 0 0,2-1 1 0 0,-1 0-1 0 0,0 0 1 0 0,0 1-1 0 0,0-1 0 0 0,1 0 1 0 0,-1 0-1 0 0,0-1 0 0 0,1 1 1 0 0,-1 0-1 0 0,1 0 0 0 0,-1-1 1 0 0,2 1-1 0 0,4 3 86 0 0,0-2 0 0 0,1 1 0 0 0,10 2 1 0 0,-13-5-150 0 0,1 1 0 0 0,-1-1 0 0 0,1 0 0 0 0,-1 0 0 0 0,0 0 0 0 0,1-1 1 0 0,7-2-1 0 0,-10 3-1 0 0,-1-1 0 0 0,1 0 0 0 0,0 0 0 0 0,-1 0 0 0 0,1 0 0 0 0,-1 0 0 0 0,1 0 1 0 0,-1-1-1 0 0,1 1 0 0 0,-1-1 0 0 0,0 0 0 0 0,0 0 0 0 0,0 0 0 0 0,0 0 0 0 0,0 0 0 0 0,2-3 1 0 0,-4 4-93 0 0,1-1 1 0 0,-1 0-1 0 0,1 0 1 0 0,-1 1-1 0 0,0-1 1 0 0,1 0-1 0 0,-1 0 1 0 0,0 1-1 0 0,0-1 1 0 0,0 0-1 0 0,-1 0 1 0 0,1 1-1 0 0,0-1 1 0 0,-1 0-1 0 0,1 1 1 0 0,-1-1-1 0 0,1 0 1 0 0,-1 1-1 0 0,-1-3 1 0 0,-19-30 306 0 0,17 28-268 0 0,0 1-124 0 0,0 1 0 0 0,-1 0 0 0 0,1-1 0 0 0,-1 2 0 0 0,0-1 0 0 0,0 0 0 0 0,0 1 0 0 0,0 0 0 0 0,-1 0 0 0 0,0 1 0 0 0,1-1 0 0 0,-1 1 1 0 0,0 1-1 0 0,0-1 0 0 0,0 1 0 0 0,-8-1 0 0 0,9 1-60 0 0,0 0-1 0 0,0 1 1 0 0,0 0 0 0 0,1 0 0 0 0,-1 0 0 0 0,0 0 0 0 0,0 1 0 0 0,0 0 0 0 0,1 0 0 0 0,-1 0-1 0 0,0 1 1 0 0,1-1 0 0 0,-1 1 0 0 0,1 0 0 0 0,0 0 0 0 0,-1 1 0 0 0,1 0 0 0 0,0-1 0 0 0,1 1-1 0 0,-1 0 1 0 0,-4 5 0 0 0,7-7 29 0 0,1 0-1 0 0,-1 0 1 0 0,0 0-1 0 0,1 0 1 0 0,-1 0-1 0 0,1 1 1 0 0,-1-1 0 0 0,1 0-1 0 0,0 0 1 0 0,-1 0-1 0 0,1 1 1 0 0,0-1-1 0 0,0 0 1 0 0,0 0-1 0 0,0 1 1 0 0,0-1-1 0 0,0 0 1 0 0,0 0 0 0 0,0 0-1 0 0,1 3 1 0 0,0-1-2 0 0,0 0 1 0 0,1 0 0 0 0,-1-1 0 0 0,1 1 0 0 0,0 0-1 0 0,-1-1 1 0 0,1 1 0 0 0,3 2 0 0 0,1 1 41 0 0,0 0-1 0 0,0-1 1 0 0,1 1 0 0 0,0-1 0 0 0,11 6 0 0 0,37 12 76 0 0,-50-21-105 0 0,0 0 1 0 0,0-1-1 0 0,1 0 1 0 0,-1 0 0 0 0,0 0-1 0 0,1-1 1 0 0,-1 0-1 0 0,11 0 1 0 0,-14-1 21 0 0,1 1 0 0 0,0-1 0 0 0,-1 0 0 0 0,1 1 0 0 0,-1-1 0 0 0,1 0 0 0 0,-1-1 0 0 0,1 1 0 0 0,-1 0 0 0 0,0-1 0 0 0,0 0 0 0 0,0 1 0 0 0,0-1 0 0 0,0 0 0 0 0,0 0 0 0 0,0 0 0 0 0,3-4 0 0 0,-3 2 5 0 0,0 0 0 0 0,-1 0 1 0 0,1 0-1 0 0,-1 0 0 0 0,1 0 1 0 0,-1-1-1 0 0,0 1 0 0 0,-1 0 0 0 0,1-1 1 0 0,-1-4-1 0 0,0-4 31 0 0,-1-1-1 0 0,-1 0 1 0 0,0 1 0 0 0,0 0-1 0 0,-2-1 1 0 0,-4-12 0 0 0,3 10-13 0 0,-8-21 97 0 0,12 35-106 0 0,0 0-1 0 0,0 0 1 0 0,0 1 0 0 0,0-1-1 0 0,0 0 1 0 0,0 0 0 0 0,-1 1-1 0 0,1-1 1 0 0,-1 1-1 0 0,1-1 1 0 0,-1 1 0 0 0,1 0-1 0 0,-1-1 1 0 0,-2 0 0 0 0,4 2-42 0 0,1 0 0 0 0,-1 1 0 0 0,0-1 0 0 0,1 0 0 0 0,-1 0 0 0 0,0 1 0 0 0,1-1 0 0 0,-1 0 0 0 0,0 0 0 0 0,1 1 0 0 0,-1-1 0 0 0,0 0 0 0 0,0 1 0 0 0,1-1 1 0 0,-1 0-1 0 0,0 1 0 0 0,0-1 0 0 0,0 1 0 0 0,1-1 0 0 0,-1 0 0 0 0,0 1 0 0 0,0-1 0 0 0,0 1 0 0 0,0-1 0 0 0,0 1 0 0 0,0-1 0 0 0,0 0 0 0 0,0 1 0 0 0,0 0 0 0 0,-4 15-330 0 0,3-14 340 0 0,0 0 0 0 0,0-1-1 0 0,1 1 1 0 0,-1 0-1 0 0,1 0 1 0 0,0 0 0 0 0,0 0-1 0 0,-1 3 1 0 0,6 13 16 0 0,12 32 0 0 0,-5-16 82 0 0,-7-21-85 0 0,1 0-1 0 0,1 0 0 0 0,0-1 0 0 0,13 18 0 0 0,-8-14-8 0 0,-11-14 29 0 0,0-1 0 0 0,0 1 1 0 0,0 0-1 0 0,0-1 0 0 0,1 1 0 0 0,-1-1 0 0 0,1 1 1 0 0,-1-1-1 0 0,1 0 0 0 0,-1 0 0 0 0,1 1 1 0 0,0-1-1 0 0,-1 0 0 0 0,1-1 0 0 0,0 1 0 0 0,0 0 1 0 0,0 0-1 0 0,0-1 0 0 0,0 1 0 0 0,0-1 0 0 0,0 0 1 0 0,0 1-1 0 0,0-1 0 0 0,0 0 0 0 0,0 0 0 0 0,0 0 1 0 0,0-1-1 0 0,2 1 0 0 0,-1-1 0 0 0,-1 0 0 0 0,1-1 0 0 0,-1 1 0 0 0,0 0 0 0 0,1-1 0 0 0,-1 1-1 0 0,0-1 1 0 0,0 0 0 0 0,0 0 0 0 0,0 0 0 0 0,0 0 0 0 0,0 0 0 0 0,-1 0 0 0 0,1 0 0 0 0,-1 0 0 0 0,1-1 0 0 0,-1 1 0 0 0,0-1-1 0 0,0 1 1 0 0,1-4 0 0 0,0-2 22 0 0,0 0-1 0 0,-1 0 0 0 0,0 0 1 0 0,0 0-1 0 0,-1-1 0 0 0,0 1 1 0 0,-1 0-1 0 0,0 0 0 0 0,0-1 1 0 0,0 1-1 0 0,-6-14 0 0 0,7 22-28 0 0,14 23-54 0 0,0 6 41 0 0,-10-19-20 0 0,1-1 0 0 0,-1 0 0 0 0,13 16 0 0 0,-12-18-113 0 0,-3-5 99 0 0,0 0 0 0 0,0 0 0 0 0,0 1 0 0 0,0-1 0 0 0,0-1 0 0 0,0 1-1 0 0,4 2 1 0 0,-6-3-205 0 0,1-1-1 0 0,0 0 1 0 0,0 0-1 0 0,0 1 1 0 0,0-1 0 0 0,0 0-1 0 0,0 0 1 0 0,0 0-1 0 0,0 0 1 0 0,0 0-1 0 0,0 0 1 0 0,-1 0-1 0 0,1 0 1 0 0,0-1-1 0 0,0 1 1 0 0,0 0 0 0 0,0-1-1 0 0,0 1 1 0 0,0 0-1 0 0,-1-1 1 0 0,1 1-1 0 0,0-1 1 0 0,0 1-1 0 0,-1-1 1 0 0,1 1-1 0 0,0-1 1 0 0,0-1 0 0 0,5-3-2904 0 0,1-3 1235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 8946 0 0,'-7'-7'2248'0'0,"0"-1"-653"0"0,7 8-1555 0 0,0 0 1 0 0,0 0 0 0 0,0 0-1 0 0,0 0 1 0 0,0 0-1 0 0,0 0 1 0 0,0 0-1 0 0,0 0 1 0 0,0 0-1 0 0,1 0 1 0 0,-1 0-1 0 0,0 0 1 0 0,0 0-1 0 0,0 0 1 0 0,0 0-1 0 0,0 0 1 0 0,0 0-1 0 0,0 0 1 0 0,0 0-1 0 0,0 0 1 0 0,0 0 0 0 0,0-1 121 0 0,0 1-122 0 0,0 0 1 0 0,0 0-1 0 0,0 0 1 0 0,1 0-1 0 0,-1 0 1 0 0,0 0-1 0 0,0 0 1 0 0,0 0-1 0 0,0 0 1 0 0,0 0-1 0 0,0 0 1 0 0,0 0 0 0 0,0 0-1 0 0,0-1 1 0 0,0 1-1 0 0,0 0 1 0 0,0 0-1 0 0,0 0 1 0 0,0 0-1 0 0,0 0 1 0 0,16 16-3797 0 0,-7-5-1066 0 0,-2-3 4387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4 213 7666 0 0,'-4'2'2875'0'0,"15"-2"-1156"0"0,-3-3-1445 0 0,-1 0 0 0 0,1 0 1 0 0,-1-1-1 0 0,0 0 0 0 0,0 0 0 0 0,0-1 1 0 0,-1 0-1 0 0,1 0 0 0 0,-1 0 0 0 0,0-1 1 0 0,-1 0-1 0 0,8-10 0 0 0,-10 12-180 0 0,0 0-1 0 0,0-1 1 0 0,-1 1-1 0 0,1-1 1 0 0,-1 1-1 0 0,0-1 1 0 0,-1 0-1 0 0,1 0 1 0 0,-1 0-1 0 0,0 0 1 0 0,0 0-1 0 0,0 0 1 0 0,-1 0-1 0 0,0 0 1 0 0,0-1-1 0 0,0 1 1 0 0,0 0 0 0 0,-1 0-1 0 0,0 0 1 0 0,-3-9-1 0 0,4 14-98 0 0,0-1-1 0 0,0 0 1 0 0,0 1 0 0 0,-1-1-1 0 0,1 0 1 0 0,0 1 0 0 0,0-1-1 0 0,-1 0 1 0 0,1 1 0 0 0,0-1-1 0 0,-1 1 1 0 0,1-1 0 0 0,-1 0-1 0 0,1 1 1 0 0,-1-1 0 0 0,1 1-1 0 0,-1 0 1 0 0,1-1 0 0 0,-1 1-1 0 0,1-1 1 0 0,-1 1 0 0 0,0 0-1 0 0,1-1 1 0 0,-1 1 0 0 0,0 0-1 0 0,1 0 1 0 0,-1-1 0 0 0,0 1-1 0 0,1 0 1 0 0,-1 0 0 0 0,0 0-1 0 0,1 0 1 0 0,-1 0 0 0 0,0 0-1 0 0,1 0 1 0 0,-2 0 0 0 0,1 1-26 0 0,0 0 0 0 0,0-1 0 0 0,0 1 0 0 0,0-1 1 0 0,1 1-1 0 0,-1 0 0 0 0,0 0 0 0 0,0-1 0 0 0,1 1 0 0 0,-1 0 1 0 0,0 0-1 0 0,1 0 0 0 0,-1 0 0 0 0,1 0 0 0 0,0 0 0 0 0,-1 0 0 0 0,1 0 1 0 0,0 0-1 0 0,-1 0 0 0 0,1 0 0 0 0,0 0 0 0 0,0 0 0 0 0,0 2 1 0 0,0 2 33 0 0,0 1 1 0 0,1 0 0 0 0,0-1 0 0 0,0 1-1 0 0,0-1 1 0 0,1 0 0 0 0,0 1-1 0 0,0-1 1 0 0,0 0 0 0 0,1 0 0 0 0,-1 0-1 0 0,1 0 1 0 0,6 6 0 0 0,-7-7 13 0 0,1-1 1 0 0,0 0-1 0 0,0 0 0 0 0,0 0 1 0 0,0 0-1 0 0,1 0 0 0 0,-1 0 0 0 0,1-1 1 0 0,0 0-1 0 0,0 0 0 0 0,-1 0 1 0 0,2 0-1 0 0,-1 0 0 0 0,0-1 1 0 0,0 0-1 0 0,0 0 0 0 0,8 1 1 0 0,-9-2 31 0 0,-1-1 0 0 0,1 1 0 0 0,-1-1-1 0 0,1 0 1 0 0,0 0 0 0 0,-1 0 0 0 0,0 0 0 0 0,1-1 0 0 0,-1 1 0 0 0,0-1 0 0 0,1 1 0 0 0,3-5 0 0 0,-4 4-31 0 0,1 0 0 0 0,-1-1 1 0 0,1 1-1 0 0,-1-1 0 0 0,0 1 1 0 0,0-1-1 0 0,0 0 0 0 0,0 0 0 0 0,2-6 1 0 0,-2 2-10 0 0,-1 1 0 0 0,1-1 0 0 0,0-11 1 0 0,-2 16 11 0 0,0 0-1 0 0,-1-1 1 0 0,1 1 0 0 0,0 0 0 0 0,-1 0 0 0 0,1-1 0 0 0,-1 1 0 0 0,1 0 0 0 0,-1 0 0 0 0,0 0 0 0 0,0 0 0 0 0,0 0-1 0 0,0 0 1 0 0,-3-3 0 0 0,1 1 45 0 0,-10-12 360 0 0,12 16-432 0 0,1 0 0 0 0,0-1 1 0 0,-1 1-1 0 0,1 0 0 0 0,0 0 0 0 0,-1 0 1 0 0,1 0-1 0 0,0 0 0 0 0,-1-1 1 0 0,1 1-1 0 0,0 0 0 0 0,-1 0 1 0 0,1 0-1 0 0,0 0 0 0 0,-1 0 1 0 0,1 0-1 0 0,0 0 0 0 0,-1 0 1 0 0,1 0-1 0 0,0 0 0 0 0,-1 1 1 0 0,1-1-1 0 0,0 0 0 0 0,-1 0 1 0 0,1 0-1 0 0,0 0 0 0 0,-1 0 1 0 0,1 1-1 0 0,0-1 0 0 0,-1 0 1 0 0,1 0-1 0 0,0 1 0 0 0,0-1 1 0 0,-1 0-1 0 0,1 0 0 0 0,0 1 0 0 0,0-1 1 0 0,-1 0-1 0 0,1 0 0 0 0,0 1 1 0 0,0-1-1 0 0,0 0 0 0 0,0 1 1 0 0,0-1-1 0 0,0 0 0 0 0,-1 1 1 0 0,1-1-1 0 0,0 1 0 0 0,0-1 1 0 0,0 0-1 0 0,0 1 0 0 0,0 3-27 0 0,0-1 0 0 0,0 1-1 0 0,0-1 1 0 0,0 1-1 0 0,0-1 1 0 0,1 0 0 0 0,-1 1-1 0 0,1-1 1 0 0,0 0 0 0 0,2 5-1 0 0,1 4 75 0 0,-2-3-48 0 0,1-1 0 0 0,0 0 1 0 0,0 0-1 0 0,1 0 1 0 0,0 0-1 0 0,0 0 1 0 0,1-1-1 0 0,0 0 0 0 0,0 0 1 0 0,0 0-1 0 0,1-1 1 0 0,11 9-1 0 0,-16-14-235 0 0,0-1-1 0 0,0 0 0 0 0,0 0 1 0 0,1 1-1 0 0,-1-1 0 0 0,0 0 1 0 0,0 0-1 0 0,1-1 0 0 0,-1 1 1 0 0,0 0-1 0 0,0 0 0 0 0,0 0 1 0 0,1-1-1 0 0,-1 1 0 0 0,0-1 1 0 0,0 1-1 0 0,0-1 0 0 0,0 1 1 0 0,0-1-1 0 0,0 0 0 0 0,0 1 0 0 0,0-1 1 0 0,0 0-1 0 0,0 0 0 0 0,0 0 1 0 0,1-2-1 0 0,3-5-2028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4737 0 0,'0'0'2946'0'0,"18"10"591"0"0,-13-9-3290 0 0,0 0 1 0 0,1 0-1 0 0,-1 0 1 0 0,0-1-1 0 0,0 1 1 0 0,1-1-1 0 0,-1-1 1 0 0,0 1-1 0 0,0-1 1 0 0,1 0-1 0 0,-1 0 1 0 0,0 0-1 0 0,0-1 0 0 0,0 0 1 0 0,0 0-1 0 0,0 0 1 0 0,-1 0-1 0 0,1-1 1 0 0,-1 0-1 0 0,8-5 1 0 0,-4 0 49 0 0,-7 7-265 0 0,0 0 0 0 0,0 1 0 0 0,0-1 0 0 0,0 0 0 0 0,-1 0 0 0 0,1 0 0 0 0,0 0 0 0 0,-1 0 0 0 0,1 0 0 0 0,0 0 1 0 0,-1 0-1 0 0,1 0 0 0 0,-1 0 0 0 0,1 0 0 0 0,-1 0 0 0 0,0 0 0 0 0,0 0 0 0 0,1-1 0 0 0,-1 1 0 0 0,0 0 0 0 0,0 0 0 0 0,0 0 1 0 0,0 0-1 0 0,-1-2 0 0 0,2-15 252 0 0,-1 15-247 0 0,0 1 0 0 0,1-1 0 0 0,-1 1 0 0 0,0-1 0 0 0,0 1 0 0 0,-1 0 0 0 0,1-1 0 0 0,-1 1-1 0 0,1-1 1 0 0,-1 1 0 0 0,0-1 0 0 0,1 1 0 0 0,-1 0 0 0 0,0 0 0 0 0,-1-1 0 0 0,1 1 0 0 0,0 0 0 0 0,-1 0 0 0 0,1 0 0 0 0,-3-2 0 0 0,1 1-72 0 0,-1 0 1 0 0,1 0-1 0 0,-1 1 0 0 0,0-1 0 0 0,0 1 1 0 0,0-1-1 0 0,0 1 0 0 0,0 1 1 0 0,0-1-1 0 0,-1 0 0 0 0,1 1 1 0 0,-1 0-1 0 0,1 0 0 0 0,-1 0 0 0 0,1 1 1 0 0,-8 0-1 0 0,10 0-4 0 0,0 0 1 0 0,-1 0-1 0 0,1 0 1 0 0,0 1-1 0 0,0-1 1 0 0,0 1-1 0 0,0-1 0 0 0,0 1 1 0 0,0 0-1 0 0,0 0 1 0 0,0 0-1 0 0,0 0 0 0 0,0 0 1 0 0,1 1-1 0 0,-1-1 1 0 0,0 0-1 0 0,1 1 0 0 0,-1-1 1 0 0,1 1-1 0 0,0 0 1 0 0,-1-1-1 0 0,1 1 0 0 0,0 0 1 0 0,0 0-1 0 0,0 0 1 0 0,0 0-1 0 0,0 0 1 0 0,1 0-1 0 0,-1 0 0 0 0,0 0 1 0 0,1 0-1 0 0,0 0 1 0 0,-1 0-1 0 0,1 1 0 0 0,0-1 1 0 0,1 4-1 0 0,-1 4 24 0 0,1-1 1 0 0,1 1-1 0 0,-1-1 0 0 0,2 0 0 0 0,-1 1 0 0 0,1-1 0 0 0,1 0 1 0 0,7 14-1 0 0,-1-6 31 0 0,0 0-1 0 0,0-1 1 0 0,19 20 0 0 0,-27-33 5 0 0,1 0 1 0 0,-1-1-1 0 0,0 1 1 0 0,1-1-1 0 0,-1 0 1 0 0,1 0 0 0 0,0 0-1 0 0,0 0 1 0 0,0 0-1 0 0,0 0 1 0 0,0-1 0 0 0,0 0-1 0 0,0 1 1 0 0,1-1-1 0 0,-1 0 1 0 0,0-1-1 0 0,1 1 1 0 0,-1 0 0 0 0,1-1-1 0 0,-1 0 1 0 0,0 0-1 0 0,1 0 1 0 0,-1 0 0 0 0,1-1-1 0 0,-1 1 1 0 0,6-2-1 0 0,-4-1-8 0 0,-1 1 0 0 0,1-1 1 0 0,-1 0-1 0 0,0 0 0 0 0,1-1 0 0 0,-2 1 0 0 0,1-1 0 0 0,0 0 0 0 0,-1 0 0 0 0,1 0 0 0 0,-1-1 0 0 0,0 1 0 0 0,-1-1 1 0 0,1 1-1 0 0,-1-1 0 0 0,0 0 0 0 0,0 0 0 0 0,0 0 0 0 0,-1 0 0 0 0,2-9 0 0 0,-2 5-26 0 0,1-1 1 0 0,-1 0-1 0 0,-1 0 0 0 0,0 0 0 0 0,0 0 1 0 0,-1 0-1 0 0,0 0 0 0 0,-1 1 1 0 0,0-1-1 0 0,-5-14 0 0 0,4 18 23 0 0,0 0-1 0 0,0 0 1 0 0,0 0 0 0 0,-5-5 0 0 0,7 9-15 0 0,0 1 1 0 0,0-1 0 0 0,-1 0 0 0 0,1 1 0 0 0,-1-1-1 0 0,1 1 1 0 0,-1-1 0 0 0,1 1 0 0 0,-1 0 0 0 0,0 0 0 0 0,0 0-1 0 0,0 0 1 0 0,0 0 0 0 0,0 0 0 0 0,0 0 0 0 0,-3 0-1 0 0,5 3-40 0 0,0 0-1 0 0,0 0 0 0 0,1 0 1 0 0,-1 0-1 0 0,1 0 1 0 0,-1 0-1 0 0,1 0 0 0 0,0 0 1 0 0,1 4-1 0 0,3 7-76 0 0,2 28 91 0 0,3-13 113 0 0,1 0 0 0 0,2 0 0 0 0,1-1 0 0 0,1 0 0 0 0,20 26 0 0 0,-14-28 954 0 0,-23-26-913 0 0,0 0 0 0 0,0 0 0 0 0,1 0 0 0 0,-1 0 0 0 0,0-1 0 0 0,1 1 0 0 0,-1-1-1 0 0,1 1 1 0 0,-1-1 0 0 0,0-1 0 0 0,-1-1-13 0 0,-34-28 29 0 0,28 25-245 0 0,0 0-1 0 0,0 0 1 0 0,-13-17-1 0 0,22 24 76 0 0,0 0 0 0 0,0-1 0 0 0,0 1 0 0 0,-1 0 0 0 0,1 0 0 0 0,0-1 0 0 0,0 1-1 0 0,0 0 1 0 0,0-1 0 0 0,0 1 0 0 0,0 0 0 0 0,-1 0 0 0 0,1-1 0 0 0,0 1 0 0 0,0 0 0 0 0,0-1 0 0 0,0 1 0 0 0,0 0 0 0 0,0-1 0 0 0,0 1-1 0 0,0 0 1 0 0,0-1 0 0 0,1 1 0 0 0,-1 0 0 0 0,0 0 0 0 0,0-1 0 0 0,0 1 0 0 0,0 0 0 0 0,0-1 0 0 0,0 1 0 0 0,1 0 0 0 0,-1-1 0 0 0,11-5-516 0 0,15 0 129 0 0,10 3-1384 0 0,-24 3 967 0 0,0-1 0 0 0,0 0 0 0 0,1-1 0 0 0,-1 0 0 0 0,0-1 0 0 0,18-7 0 0 0,-29 9 995 0 0,-1 1-1 0 0,1 0 1 0 0,-1-1-1 0 0,1 1 1 0 0,-1 0-1 0 0,1 0 1 0 0,0-1 0 0 0,-1 1-1 0 0,1 0 1 0 0,-1 0-1 0 0,1 0 1 0 0,-1 0-1 0 0,1 0 1 0 0,0 0-1 0 0,-1 0 1 0 0,1 0-1 0 0,-1 0 1 0 0,1 0-1 0 0,0 0 1 0 0,-1 0-1 0 0,1 0 1 0 0,-1 0-1 0 0,2 1 1 0 0,6 13 3271 0 0,-5-7-4008 0 0,13 43 1108 0 0,-15-45-550 0 0,0-1-1 0 0,0 0 1 0 0,0 0 0 0 0,1 0-1 0 0,-1 0 1 0 0,1-1 0 0 0,0 1-1 0 0,0 0 1 0 0,0-1 0 0 0,1 1-1 0 0,-1-1 1 0 0,1 0 0 0 0,0 0-1 0 0,0 0 1 0 0,4 3 0 0 0,-2-2-499 0 0,10 5-1511 0 0,-3-8-4541 0 0,-9-2 4744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56 102 1656 0 0,'-8'-15'2608'0'0,"-1"1"-1"0"0,-20-26 0 0 0,20 27-2332 0 0,9 13-326 0 0,2 0-320 0 0,0 1-1 0 0,0-1 0 0 0,0 1 1 0 0,1-1-1 0 0,-1 1 1 0 0,0 0-1 0 0,0 0 1 0 0,0 0-1 0 0,4 3 1 0 0,0 2-703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 7082 0 0,'-1'0'82'0'0,"1"0"0"0"0,0 1 1 0 0,-1-1-1 0 0,1 0 0 0 0,0 0 1 0 0,0 0-1 0 0,-1 0 0 0 0,1 0 1 0 0,0 1-1 0 0,0-1 0 0 0,-1 0 1 0 0,1 0-1 0 0,0 1 0 0 0,0-1 1 0 0,0 0-1 0 0,-1 0 0 0 0,1 1 1 0 0,0-1-1 0 0,0 0 1 0 0,0 0-1 0 0,0 1 0 0 0,0-1 1 0 0,-1 0-1 0 0,1 1 0 0 0,0-1 1 0 0,0 0-1 0 0,0 1 0 0 0,0-1 1 0 0,0 0-1 0 0,0 0 0 0 0,0 1 1 0 0,0-1-1 0 0,0 0 0 0 0,0 1 1 0 0,0-1-1 0 0,1 0 1 0 0,-1 1-1 0 0,0-1 0 0 0,0 0 1 0 0,0 1-1 0 0,0-1 0 0 0,0 0 1 0 0,1 1-1 0 0,6 18 222 0 0,-4-13 25 0 0,3 13 141 0 0,1 0-1 0 0,1-1 0 0 0,20 33 2771 0 0,-28-51-3179 0 0,-1-10 1177 0 0,-5-17-925 0 0,4 20-83 0 0,0-1-196 0 0,0-1-1 0 0,1 1 1 0 0,0 0 0 0 0,1 0 0 0 0,0-1 0 0 0,0-9-1 0 0,0 17-61 0 0,1-1-1 0 0,-1 0 0 0 0,0 1 0 0 0,1-1 0 0 0,-1 0 0 0 0,1 1 1 0 0,-1-1-1 0 0,1 1 0 0 0,0-1 0 0 0,0 0 0 0 0,0 1 0 0 0,0 0 1 0 0,0-1-1 0 0,0 1 0 0 0,0 0 0 0 0,0-1 0 0 0,0 1 0 0 0,0 0 1 0 0,1 0-1 0 0,-1 0 0 0 0,1 0 0 0 0,-1 0 0 0 0,1 0 0 0 0,-1 1 0 0 0,1-1 1 0 0,-1 0-1 0 0,1 1 0 0 0,0-1 0 0 0,-1 1 0 0 0,1 0 0 0 0,0-1 1 0 0,-1 1-1 0 0,1 0 0 0 0,0 0 0 0 0,3 0 0 0 0,-1 1 32 0 0,0 0-1 0 0,0 0 0 0 0,0 0 1 0 0,0 1-1 0 0,0-1 0 0 0,0 1 0 0 0,0 0 1 0 0,-1 0-1 0 0,1 0 0 0 0,-1 1 1 0 0,1-1-1 0 0,-1 1 0 0 0,0 0 1 0 0,0 0-1 0 0,0 0 0 0 0,0 0 0 0 0,3 5 1 0 0,0 0 45 0 0,0 0 1 0 0,-1 1-1 0 0,0 0 0 0 0,0 1 1 0 0,6 18-1 0 0,-4 3 358 0 0,-7-31-393 0 0,0 0 0 0 0,0 0 1 0 0,0 0-1 0 0,0 1 0 0 0,0-1 1 0 0,0 0-1 0 0,0 0 0 0 0,0 0 1 0 0,0 0-1 0 0,0 0 0 0 0,0 0 1 0 0,0 0-1 0 0,-1 1 0 0 0,1-1 1 0 0,0 0-1 0 0,0 0 0 0 0,0 0 1 0 0,0 0-1 0 0,0 0 0 0 0,0 0 1 0 0,0 0-1 0 0,0 0 0 0 0,0 0 1 0 0,0 1-1 0 0,0-1 0 0 0,0 0 1 0 0,0 0-1 0 0,-1 0 0 0 0,1 0 1 0 0,0 0-1 0 0,0 0 0 0 0,0 0 1 0 0,0 0-1 0 0,0 0 0 0 0,0 0 1 0 0,0 0-1 0 0,-1 0 0 0 0,1 0 1 0 0,0 0-1 0 0,0 0 0 0 0,0 0 1 0 0,0 0-1 0 0,0 0 0 0 0,0 0 1 0 0,0 0-1 0 0,-1 0 0 0 0,1 0 1 0 0,0 0-1 0 0,0 0 0 0 0,0 0 1 0 0,0 0-1 0 0,0 0 0 0 0,0 0 1 0 0,0 0-1 0 0,0 0 0 0 0,-1 0 1 0 0,1 0-1 0 0,0-1 0 0 0,0 1 1 0 0,0 0-1 0 0,0 0 0 0 0,0 0 1 0 0,0 0-1 0 0,0 0 1 0 0,-8-7 416 0 0,5-2-565 0 0,1 0 1 0 0,-1 0-1 0 0,2 0 0 0 0,-1 0 0 0 0,1 0 0 0 0,1-1 0 0 0,0 1 0 0 0,0 0 0 0 0,0 0 0 0 0,4-17 0 0 0,-3 25 115 0 0,-1 0 1 0 0,0 1-1 0 0,0-1 0 0 0,0 0 1 0 0,1 1-1 0 0,-1-1 0 0 0,0 0 1 0 0,1 1-1 0 0,-1-1 0 0 0,0 1 1 0 0,1-1-1 0 0,-1 1 0 0 0,1-1 1 0 0,-1 1-1 0 0,1-1 0 0 0,-1 1 1 0 0,1-1-1 0 0,-1 1 0 0 0,1 0 1 0 0,0-1-1 0 0,-1 1 0 0 0,1 0 1 0 0,0-1-1 0 0,-1 1 0 0 0,2 0 1 0 0,0-1 0 0 0,0 1 1 0 0,0 0 0 0 0,0 0 0 0 0,0 0-1 0 0,0 0 1 0 0,0 1 0 0 0,0-1 0 0 0,-1 0-1 0 0,4 2 1 0 0,0 0 35 0 0,0 0 0 0 0,0 0-1 0 0,0 0 1 0 0,0 1 0 0 0,8 6 0 0 0,-6-2 4 0 0,0 1 1 0 0,-1-1-1 0 0,0 1 1 0 0,0 1-1 0 0,-1-1 1 0 0,0 1 0 0 0,0 0-1 0 0,4 14 1 0 0,6 9-675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56 129 2024 0 0,'4'3'542'0'0,"0"0"-1"0"0,0 0 0 0 0,1-1 0 0 0,-1 0 0 0 0,1 0 0 0 0,0 0 1 0 0,0 0-1 0 0,0-1 0 0 0,0 0 0 0 0,0 0 0 0 0,0 0 0 0 0,7 0 1 0 0,-9-1-269 0 0,1 0 0 0 0,-1 0 1 0 0,0 0-1 0 0,0 0 0 0 0,1-1 1 0 0,-1 1-1 0 0,0-1 1 0 0,0 0-1 0 0,0 0 0 0 0,0 0 1 0 0,0-1-1 0 0,0 1 0 0 0,0-1 1 0 0,0 1-1 0 0,0-1 1 0 0,-1 0-1 0 0,1 0 0 0 0,-1 0 1 0 0,5-5-1 0 0,-6 5-80 0 0,0 0 0 0 0,0 0 0 0 0,0-1 0 0 0,-1 1 1 0 0,1 0-1 0 0,-1 0 0 0 0,1 0 0 0 0,-1-1 0 0 0,0 1 0 0 0,0 0 0 0 0,0-1 0 0 0,0 1 0 0 0,0 0 0 0 0,0 0 0 0 0,-1-1 0 0 0,1 1 0 0 0,-1 0 1 0 0,0 0-1 0 0,1 0 0 0 0,-1 0 0 0 0,0 0 0 0 0,0 0 0 0 0,0 0 0 0 0,-2-3 0 0 0,-1-1 36 0 0,0 0 0 0 0,-1 0 0 0 0,1 0 1 0 0,-1 0-1 0 0,0 1 0 0 0,-8-7 0 0 0,9 9-303 0 0,-1 1 0 0 0,1-1 0 0 0,-1 1 0 0 0,0 0 0 0 0,1 0 0 0 0,-1 1 1 0 0,0 0-1 0 0,0-1 0 0 0,0 1 0 0 0,0 1 0 0 0,-1-1 0 0 0,1 1 0 0 0,0 0 0 0 0,0 0 0 0 0,0 1 0 0 0,-7 1 0 0 0,9-2-108 0 0,1 0-1 0 0,-1 1 0 0 0,1-1 1 0 0,-1 1-1 0 0,1 0 0 0 0,-1 0 1 0 0,1 0-1 0 0,0 0 0 0 0,-1 0 1 0 0,1 1-1 0 0,0-1 0 0 0,0 1 1 0 0,0-1-1 0 0,0 1 1 0 0,0 0-1 0 0,0 0 0 0 0,1-1 1 0 0,-1 1-1 0 0,1 1 0 0 0,-1-1 1 0 0,1 0-1 0 0,0 0 0 0 0,0 0 1 0 0,-1 1-1 0 0,2-1 0 0 0,-1 1 1 0 0,0-1-1 0 0,0 1 0 0 0,1-1 1 0 0,0 1-1 0 0,-1-1 0 0 0,1 1 1 0 0,0-1-1 0 0,0 4 0 0 0,1-3-246 0 0,-1 0 1 0 0,1 0-1 0 0,-1-1 0 0 0,1 1 1 0 0,0 0-1 0 0,0 0 0 0 0,1-1 1 0 0,-1 1-1 0 0,0 0 0 0 0,3 2 1 0 0,5 7 141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8322 0 0,'0'0'79'0'0,"1"1"797"0"0,-1-1-797 0 0,0 0 1 0 0,0 0-1 0 0,0 0 1 0 0,0 0-1 0 0,0 0 1 0 0,1 1 0 0 0,-1-1-1 0 0,0 0 1 0 0,0 0-1 0 0,0 0 1 0 0,0 0-1 0 0,0 0 1 0 0,0 0-1 0 0,0 0 1 0 0,1 0 0 0 0,-1 0-1 0 0,0 0 1 0 0,0 0-1 0 0,0 0 1 0 0,0 0-1 0 0,0 0 1 0 0,0 0 0 0 0,1 0-1 0 0,-1-1 1 0 0,0 1-1 0 0,0 0 1 0 0,0 0-1 0 0,0 0 1 0 0,0 0 0 0 0,0 0-1 0 0,7-6 1363 0 0,5-14-1142 0 0,-9 15 137 0 0,1 1-347 0 0,-1-1 0 0 0,0 1 0 0 0,0-1 1 0 0,0 0-1 0 0,-1 0 0 0 0,0 0 1 0 0,0 0-1 0 0,0 0 0 0 0,0 0 0 0 0,-1-1 1 0 0,0 1-1 0 0,1-11 0 0 0,-1 9 54 0 0,-1 6-135 0 0,0 1 1 0 0,0-1-1 0 0,1 1 0 0 0,-1 0 1 0 0,0-1-1 0 0,0 1 1 0 0,0-1-1 0 0,0 1 1 0 0,0-1-1 0 0,0 1 1 0 0,0-1-1 0 0,0 1 0 0 0,0 0 1 0 0,0-1-1 0 0,0 1 1 0 0,0-1-1 0 0,0 1 1 0 0,-1-1-1 0 0,1 1 0 0 0,0 0 1 0 0,0-1-1 0 0,0 1 1 0 0,-1-1-1 0 0,1 1 1 0 0,0 0-1 0 0,0-1 1 0 0,-1 1-1 0 0,1 0 0 0 0,0-1 1 0 0,-1 1-1 0 0,0-1-90 0 0,-3 4-210 0 0,4-3 276 0 0,0 0 1 0 0,-1 0-1 0 0,1 0 1 0 0,0 0-1 0 0,-1 0 1 0 0,1 1-1 0 0,0-1 1 0 0,-1 0-1 0 0,1 0 1 0 0,0 0-1 0 0,0 0 1 0 0,-1 1-1 0 0,1-1 1 0 0,0 0-1 0 0,0 0 1 0 0,0 1-1 0 0,-1-1 1 0 0,1 0-1 0 0,0 0 1 0 0,0 1-1 0 0,0-1 0 0 0,0 0 1 0 0,-1 0-1 0 0,1 1 1 0 0,0-1-1 0 0,0 0 1 0 0,0 1-1 0 0,0-1 1 0 0,0 4-6 0 0,0 0 1 0 0,0-1 0 0 0,0 1-1 0 0,0-1 1 0 0,1 1-1 0 0,-1 0 1 0 0,1-1 0 0 0,0 0-1 0 0,0 1 1 0 0,1-1-1 0 0,-1 1 1 0 0,1-1-1 0 0,0 0 1 0 0,-1 0 0 0 0,1 0-1 0 0,1 0 1 0 0,-1 0-1 0 0,0-1 1 0 0,1 1 0 0 0,-1-1-1 0 0,1 1 1 0 0,0-1-1 0 0,0 0 1 0 0,3 3-1 0 0,-2-3 61 0 0,0 1 0 0 0,-1-1 0 0 0,1 0-1 0 0,0 0 1 0 0,0 0 0 0 0,0 0-1 0 0,0-1 1 0 0,1 1 0 0 0,-1-1-1 0 0,0 0 1 0 0,0 0 0 0 0,1-1-1 0 0,-1 1 1 0 0,1-1 0 0 0,-1 0-1 0 0,0 0 1 0 0,1-1 0 0 0,-1 1-1 0 0,8-3 1 0 0,-11 2 9 0 0,0 0 0 0 0,1 0 1 0 0,-1 0-1 0 0,0 0 0 0 0,0-1 1 0 0,0 1-1 0 0,0 0 0 0 0,0-1 0 0 0,-1 1 1 0 0,1-1-1 0 0,0 1 0 0 0,-1-1 0 0 0,1 1 1 0 0,-1-1-1 0 0,1 0 0 0 0,-1 1 1 0 0,0-1-1 0 0,0 1 0 0 0,1-1 0 0 0,-1-2 1 0 0,-2-35 343 0 0,0 31-326 0 0,0 0 1 0 0,0 0 0 0 0,-1 0 0 0 0,-7-13 0 0 0,10 20-35 0 0,0 6-310 0 0,1 0 242 0 0,0 0 0 0 0,0 0 0 0 0,0 0 1 0 0,0 0-1 0 0,1 0 0 0 0,0 0 0 0 0,0-1 0 0 0,3 7 1 0 0,28 38 88 0 0,-25-38-98 0 0,-6-8 59 0 0,0-1 1 0 0,0 1-1 0 0,0-1 0 0 0,1 1 0 0 0,-1-1 0 0 0,0 0 1 0 0,1 0-1 0 0,0 0 0 0 0,-1 0 0 0 0,1 0 1 0 0,0-1-1 0 0,0 1 0 0 0,3 0 0 0 0,-4-2 6 0 0,0 1 1 0 0,-1-1-1 0 0,1 0 0 0 0,0 0 0 0 0,0 0 1 0 0,-1 0-1 0 0,1 0 0 0 0,0 0 0 0 0,-1 0 0 0 0,1-1 1 0 0,0 1-1 0 0,-1 0 0 0 0,1-1 0 0 0,0 0 0 0 0,-1 1 1 0 0,1-1-1 0 0,-1 0 0 0 0,1 0 0 0 0,-1 0 1 0 0,1 0-1 0 0,-1 0 0 0 0,0 0 0 0 0,0 0 0 0 0,1 0 1 0 0,-1-1-1 0 0,1-1 0 0 0,3-3 1 0 0,-1-1 1 0 0,0 0-1 0 0,0 0 0 0 0,-1 0 0 0 0,0 0 1 0 0,0-1-1 0 0,-1 0 0 0 0,1 1 1 0 0,-2-1-1 0 0,1 0 0 0 0,-1 0 1 0 0,0 0-1 0 0,-1-15 0 0 0,-1 9-45 0 0,0 0 0 0 0,0 0-1 0 0,-2 0 1 0 0,1 0 0 0 0,-2 1 0 0 0,0-1-1 0 0,-7-15 1 0 0,-2 10-127 0 0,11 16 117 0 0,-1 0 0 0 0,1 0 0 0 0,0 0 0 0 0,1 0 0 0 0,-1-1 0 0 0,1 1 0 0 0,-3-6 0 0 0,4 8-44 0 0,-3 0-319 0 0,0 1 150 0 0,2 6 64 0 0,3 0 127 0 0,0-1-1 0 0,1 0 1 0 0,-1 0-1 0 0,1 0 1 0 0,0 0-1 0 0,5 6 0 0 0,2 4-7 0 0,36 66 92 0 0,29 43 532 0 0,-69-115 36 0 0,-9-14 656 0 0,-14-15-389 0 0,-25-13-681 0 0,24 20-339 0 0,-20-20-1 0 0,37 33 125 0 0,1-1 0 0 0,0 1 0 0 0,0 0 0 0 0,0 0-1 0 0,0 0 1 0 0,0 0 0 0 0,-1 0 0 0 0,1 0 0 0 0,0-1 0 0 0,0 1-1 0 0,0 0 1 0 0,0 0 0 0 0,0 0 0 0 0,0 0 0 0 0,0-1 0 0 0,0 1-1 0 0,0 0 1 0 0,0 0 0 0 0,-1 0 0 0 0,1 0 0 0 0,0-1 0 0 0,0 1-1 0 0,0 0 1 0 0,0 0 0 0 0,0 0 0 0 0,0-1 0 0 0,0 1 0 0 0,1 0-1 0 0,-1 0 1 0 0,0 0 0 0 0,0 0 0 0 0,0-1 0 0 0,0 1 0 0 0,0 0-1 0 0,0 0 1 0 0,0 0 0 0 0,0 0 0 0 0,0-1 0 0 0,0 1 0 0 0,1 0-1 0 0,-1 0 1 0 0,0 0 0 0 0,10-4-669 0 0,13 1 126 0 0,25 6-1517 0 0,6 0-540 0 0,-49-3 2573 0 0,-1 0 0 0 0,0-1 0 0 0,0 0 1 0 0,0 1-1 0 0,0-2 0 0 0,0 1 0 0 0,0 0 0 0 0,0-1 1 0 0,0 0-1 0 0,5-3 0 0 0,-3 1 395 0 0,-1 2 1214 0 0,1 14-950 0 0,-3-5-388 0 0,-1-1-101 0 0,1 0 0 0 0,-1 0 1 0 0,-1 1-1 0 0,2 6 0 0 0,-2-9-95 0 0,1 1 1 0 0,-1-1-1 0 0,1 1 0 0 0,0-1 0 0 0,0 1 0 0 0,0-1 0 0 0,1 0 1 0 0,0 0-1 0 0,0 0 0 0 0,0-1 0 0 0,0 1 0 0 0,0-1 0 0 0,1 0 1 0 0,6 6-1 0 0,-1-3-76 0 0,-8-4-116 0 0,1-1 1 0 0,-1 0-1 0 0,0-1 1 0 0,0 1-1 0 0,0 0 1 0 0,0 0-1 0 0,1 0 1 0 0,-1-1-1 0 0,0 1 1 0 0,1-1-1 0 0,-1 1 1 0 0,1-1-1 0 0,-1 1 0 0 0,0-1 1 0 0,1 0-1 0 0,-1 0 1 0 0,1 0-1 0 0,-1 0 1 0 0,1 0-1 0 0,-1 0 1 0 0,1 0-1 0 0,2-1 1 0 0,1-1-1981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2729 0 0,'-23'-16'2423'0'0,"18"13"-1441"0"0,0 0 0 0 0,1-1 0 0 0,-1 1 0 0 0,1-1 0 0 0,-4-4 0 0 0,13 13-1730 0 0,0-1 0 0 0,0 1 0 0 0,1-1 0 0 0,6 4 0 0 0,0-1-2739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45 131 4857 0 0,'-2'18'2386'0'0,"1"-16"-2267"0"0,1 0 0 0 0,0 0 1 0 0,-1 0-1 0 0,1 0 1 0 0,0 0-1 0 0,0 0 0 0 0,0 0 1 0 0,0-1-1 0 0,0 1 0 0 0,0 0 1 0 0,0 0-1 0 0,1 0 0 0 0,-1 0 1 0 0,1 0-1 0 0,0 0 1 0 0,-1-1-1 0 0,1 1 0 0 0,0 0 1 0 0,2 2-1 0 0,-1-2 3 0 0,-1 0-14 0 0,1 0 0 0 0,-1 0 1 0 0,1-1-1 0 0,-1 1 0 0 0,1 0 1 0 0,-1 0-1 0 0,0 0 0 0 0,0 1 0 0 0,0-1 1 0 0,0 0-1 0 0,-1 0 0 0 0,7 13 4065 0 0,-12-19-3347 0 0,0-1-708 0 0,0 1 1 0 0,0-1-1 0 0,1 0 0 0 0,-1-1 1 0 0,1 1-1 0 0,0-1 0 0 0,-4-8 1 0 0,3 3-74 0 0,0 0 1 0 0,1 0 0 0 0,-5-17 0 0 0,8 25-81 0 0,0-1-1 0 0,1 1 1 0 0,-1-1 0 0 0,1 0 0 0 0,0 1 0 0 0,-1-1 0 0 0,2 0 0 0 0,-1 1 0 0 0,0-1 0 0 0,1 1 0 0 0,-1-1 0 0 0,1 1-1 0 0,0-1 1 0 0,1 1 0 0 0,-1-1 0 0 0,0 1 0 0 0,1 0 0 0 0,0-1 0 0 0,0 1 0 0 0,0 0 0 0 0,0 0 0 0 0,0 1 0 0 0,0-1-1 0 0,1 0 1 0 0,0 1 0 0 0,-1-1 0 0 0,1 1 0 0 0,0 0 0 0 0,0 0 0 0 0,0 0 0 0 0,0 0 0 0 0,1 1 0 0 0,-1-1 0 0 0,7-1-1 0 0,1 0-797 0 0,1 0-1 0 0,0 2 0 0 0,14-2 0 0 0,15 5-5862 0 0,-30-1 5105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2609 0 0,'0'0'266'0'0,"1"1"1"0"0,-1 0-1 0 0,1-1 1 0 0,-1 1 0 0 0,1 0-1 0 0,0-1 1 0 0,-1 1-1 0 0,1-1 1 0 0,-1 1-1 0 0,1-1 1 0 0,0 1 0 0 0,0-1-1 0 0,-1 0 1 0 0,1 1-1 0 0,0-1 1 0 0,0 0 0 0 0,-1 0-1 0 0,1 1 1 0 0,0-1-1 0 0,0 0 1 0 0,0 0 0 0 0,1 0-1 0 0,23 1 659 0 0,-21-1-406 0 0,8 0-174 0 0,0-1 1 0 0,0 0-1 0 0,12-3 1 0 0,-18 2-187 0 0,-1 1 1 0 0,0 0-1 0 0,0-1 0 0 0,0 0 1 0 0,0-1-1 0 0,-1 1 1 0 0,1-1-1 0 0,0 1 1 0 0,4-5-1 0 0,-7 5-28 0 0,-1 0 0 0 0,0 0 0 0 0,0 0 0 0 0,0 0 0 0 0,0 0 0 0 0,0 0 0 0 0,0 0 0 0 0,0 0 0 0 0,0 0-1 0 0,-1 0 1 0 0,0 0 0 0 0,1-1 0 0 0,-1 1 0 0 0,0 0 0 0 0,0 0 0 0 0,0 0 0 0 0,0-1 0 0 0,0 1 0 0 0,0 0 0 0 0,-2-4 0 0 0,2 3-26 0 0,-1-1 0 0 0,0 0 0 0 0,0 1 0 0 0,-1-1 0 0 0,1 1 0 0 0,-1-1 0 0 0,1 1 0 0 0,-1-1 0 0 0,0 1 0 0 0,0 0 0 0 0,-5-5 0 0 0,3 5-121 0 0,0-1 0 0 0,0 1 0 0 0,0 0 0 0 0,0 1 0 0 0,-1-1 0 0 0,1 1 0 0 0,-1-1 0 0 0,0 1 0 0 0,0 1 0 0 0,0-1 0 0 0,0 1 0 0 0,-9-2 0 0 0,11 3-23 0 0,0 0-1 0 0,0 0 1 0 0,0 0 0 0 0,0 1-1 0 0,0-1 1 0 0,0 1 0 0 0,1-1-1 0 0,-1 1 1 0 0,0 0 0 0 0,0 0 0 0 0,0 0-1 0 0,1 0 1 0 0,-1 1 0 0 0,1-1-1 0 0,-1 1 1 0 0,1 0 0 0 0,0 0 0 0 0,-1-1-1 0 0,1 1 1 0 0,0 1 0 0 0,0-1-1 0 0,0 0 1 0 0,1 0 0 0 0,-3 5-1 0 0,2-4 32 0 0,1 0-1 0 0,0 0 0 0 0,0 1 0 0 0,0-1 0 0 0,0 1 0 0 0,0-1 0 0 0,1 1 0 0 0,0-1 1 0 0,0 1-1 0 0,0-1 0 0 0,0 1 0 0 0,0-1 0 0 0,1 1 0 0 0,-1-1 0 0 0,1 0 1 0 0,0 1-1 0 0,0-1 0 0 0,0 0 0 0 0,3 6 0 0 0,3 6 27 0 0,1-1 0 0 0,16 24-1 0 0,-16-28 4 0 0,-1-1 0 0 0,1 0 0 0 0,1-1 0 0 0,9 9 1 0 0,-13-13 21 0 0,0 0 0 0 0,0 0 0 0 0,1-1 1 0 0,-1 0-1 0 0,1 0 0 0 0,0 0 1 0 0,0 0-1 0 0,12 2 0 0 0,-15-4-58 0 0,0-1 0 0 0,0 1 1 0 0,1-1-1 0 0,-1 0 0 0 0,0-1 0 0 0,0 1 0 0 0,0 0 0 0 0,0-1 0 0 0,0 0 0 0 0,1 0 1 0 0,-1 0-1 0 0,0 0 0 0 0,-1 0 0 0 0,1-1 0 0 0,0 1 0 0 0,0-1 0 0 0,-1 1 1 0 0,1-1-1 0 0,0 0 0 0 0,-1 0 0 0 0,4-5 0 0 0,-3 4 3 0 0,0 0-1 0 0,-1-1 1 0 0,1 0-1 0 0,-1 0 1 0 0,0 1-1 0 0,0-1 0 0 0,0-1 1 0 0,0 1-1 0 0,-1 0 1 0 0,0 0-1 0 0,0-1 1 0 0,0 1-1 0 0,0 0 1 0 0,0-8-1 0 0,-1 1 89 0 0,1 8 30 0 0,-1-1-1 0 0,0 1 1 0 0,0 0-1 0 0,0 0 1 0 0,0-1-1 0 0,0 1 1 0 0,-1 0-1 0 0,0 0 0 0 0,1-1 1 0 0,-1 1-1 0 0,0 0 1 0 0,-3-5-1 0 0,12 31 347 0 0,0-11-858 0 0,2 3 609 0 0,15 19 0 0 0,-22-30-675 0 0,0-1 1 0 0,-1 0 0 0 0,1 0-1 0 0,1-1 1 0 0,-1 1-1 0 0,0-1 1 0 0,1 1 0 0 0,-1-1-1 0 0,1 0 1 0 0,0 0 0 0 0,7 2-1 0 0,-5-3-1107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 4225 0 0,'-48'-39'7205'0'0,"48"39"-7323"0"0,20 7-1335 0 0,-12-4 1237 0 0,0 1-497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3009 0 0,'-1'0'431'0'0,"0"0"0"0"0,0-1 1 0 0,0 1-1 0 0,0-1 1 0 0,0 1-1 0 0,0-1 1 0 0,0 1-1 0 0,0-1 0 0 0,0 0 1 0 0,0 1-1 0 0,1-1 1 0 0,-1 0-1 0 0,-1-1 1 0 0,2 2-344 0 0,0 0 1 0 0,0 0 0 0 0,0-1 0 0 0,0 1 0 0 0,0 0 0 0 0,0 0-1 0 0,0-1 1 0 0,0 1 0 0 0,0 0 0 0 0,0-1 0 0 0,0 1-1 0 0,0 0 1 0 0,0-1 0 0 0,0 1 0 0 0,0 0 0 0 0,0 0 0 0 0,0-1-1 0 0,0 1 1 0 0,0 0 0 0 0,0-1 0 0 0,0 1 0 0 0,1 0 0 0 0,-1 0-1 0 0,0-1 1 0 0,0 1 0 0 0,0 0 0 0 0,0 0 0 0 0,1 0-1 0 0,-1-1 1 0 0,2 0-34 0 0,-1 0 0 0 0,1 0 0 0 0,0 0 0 0 0,-1 0 0 0 0,1 0 0 0 0,0 0 0 0 0,0 1 0 0 0,0-1 0 0 0,0 1 0 0 0,-1-1 0 0 0,1 1 0 0 0,0 0 0 0 0,2-1 0 0 0,7 1-90 0 0,0 0 0 0 0,-1 1 1 0 0,13 1-1 0 0,-19-1 32 0 0,0 0-1 0 0,1 0 1 0 0,-1 0 0 0 0,0 1 0 0 0,0-1-1 0 0,0 1 1 0 0,0 0 0 0 0,0 0 0 0 0,-1 1-1 0 0,6 3 1 0 0,-8-5 20 0 0,0-1 0 0 0,-1 1 0 0 0,1 0 0 0 0,-1 0 1 0 0,1-1-1 0 0,-1 1 0 0 0,1 0 0 0 0,-1 0 0 0 0,1 0 0 0 0,-1 0 0 0 0,0-1 0 0 0,1 1 0 0 0,-1 0 1 0 0,0 0-1 0 0,0 0 0 0 0,0 0 0 0 0,0 0 0 0 0,0 0 0 0 0,0 0 0 0 0,0 0 0 0 0,0 0 1 0 0,0 0-1 0 0,0 0 0 0 0,0-1 0 0 0,-1 1 0 0 0,1 0 0 0 0,0 0 0 0 0,-1 0 0 0 0,1 0 0 0 0,0 0 1 0 0,-1-1-1 0 0,1 1 0 0 0,-2 1 0 0 0,-2 4 141 0 0,0-1 0 0 0,-1 0 0 0 0,-9 8-1 0 0,5-4-28 0 0,-41 42 664 0 0,50-51-790 0 0,0 1 0 0 0,-1 0-1 0 0,1 0 1 0 0,0-1 0 0 0,0 1 0 0 0,-1 0 0 0 0,1-1-1 0 0,0 1 1 0 0,0 0 0 0 0,0 0 0 0 0,0-1 0 0 0,0 1-1 0 0,0 0 1 0 0,0 0 0 0 0,1-1 0 0 0,-1 1 0 0 0,0 0-1 0 0,0 0 1 0 0,0-1 0 0 0,1 1 0 0 0,-1 0-1 0 0,0-1 1 0 0,1 1 0 0 0,-1 0 0 0 0,1-1 0 0 0,-1 1-1 0 0,1-1 1 0 0,-1 1 0 0 0,1-1 0 0 0,-1 1 0 0 0,1-1-1 0 0,-1 1 1 0 0,1-1 0 0 0,0 1 0 0 0,-1-1 0 0 0,1 0-1 0 0,1 1 1 0 0,0 1 13 0 0,1-1 1 0 0,-1 1-1 0 0,1-1 0 0 0,-1 1 1 0 0,1-1-1 0 0,0 0 0 0 0,0 0 1 0 0,-1-1-1 0 0,4 1 0 0 0,5 0 54 0 0,-1-2-1 0 0,0 0 1 0 0,0 0-1 0 0,1 0 0 0 0,-1-2 1 0 0,0 1-1 0 0,-1-1 0 0 0,1-1 1 0 0,10-4-1 0 0,-20 8-48 0 0,1 0 0 0 0,-1-1 0 0 0,0 1 0 0 0,1 0 1 0 0,-1 0-1 0 0,0-1 0 0 0,1 1 0 0 0,-1 0 0 0 0,0 0 0 0 0,1-1 0 0 0,-1 1 0 0 0,0 0 0 0 0,0-1 0 0 0,1 1 1 0 0,-1 0-1 0 0,0-1 0 0 0,0 1 0 0 0,0-1 0 0 0,0 1 0 0 0,1 0 0 0 0,-1-1 0 0 0,0 1 0 0 0,0-1 1 0 0,0 1-1 0 0,0 0 0 0 0,0-1 0 0 0,0 1 0 0 0,0-1 0 0 0,0 1 0 0 0,0-1 0 0 0,-8-13 303 0 0,-17-7-106 0 0,15 15-210 0 0,0 1 1 0 0,-1 0-1 0 0,1 1 0 0 0,-1 0 0 0 0,0 0 0 0 0,-19-2 0 0 0,2-1-90 0 0,17 5-662 0 0,17 5 215 0 0,19 5-85 0 0,-8-6 223 0 0,-4-1-1087 0 0,0 0 0 0 0,22 6 0 0 0,-22-3-249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 4625 0 0,'-5'-3'1719'0'0,"1"0"0"0"0,-1 0-1 0 0,1-1 1 0 0,-7-6 0 0 0,32 0-1028 0 0,-11 8-660 0 0,-1 0 0 0 0,1 1 0 0 0,-1 0 0 0 0,1 1 0 0 0,-1 0 0 0 0,1 0 0 0 0,-1 1-1 0 0,1 1 1 0 0,-1-1 0 0 0,1 1 0 0 0,-1 1 0 0 0,14 5 0 0 0,-23-8-21 0 0,0 0-1 0 0,1 1 1 0 0,-1-1-1 0 0,1 0 0 0 0,-1 0 1 0 0,1 1-1 0 0,-1-1 1 0 0,0 0-1 0 0,1 1 0 0 0,-1-1 1 0 0,0 1-1 0 0,1-1 1 0 0,-1 0-1 0 0,0 1 0 0 0,0-1 1 0 0,1 1-1 0 0,-1-1 1 0 0,0 1-1 0 0,0-1 0 0 0,0 1 1 0 0,0-1-1 0 0,0 1 1 0 0,0-1-1 0 0,1 1 0 0 0,-1-1 1 0 0,0 1-1 0 0,0-1 1 0 0,-1 1-1 0 0,1-1 0 0 0,0 1 1 0 0,0-1-1 0 0,0 1 1 0 0,0-1-1 0 0,0 1 0 0 0,0-1 1 0 0,-1 1-1 0 0,1-1 1 0 0,0 1-1 0 0,0-1 0 0 0,-1 0 1 0 0,1 1-1 0 0,0-1 1 0 0,-1 1-1 0 0,1-1 0 0 0,0 0 1 0 0,-2 1-1 0 0,-20 20 212 0 0,20-19-229 0 0,-7 5 52 0 0,0 1 0 0 0,0 0 0 0 0,1 1 0 0 0,-9 10 0 0 0,16-18-40 0 0,1 1 0 0 0,-1-1 0 0 0,0 0 0 0 0,1 0 1 0 0,-1 0-1 0 0,1 1 0 0 0,-1-1 0 0 0,1 0 0 0 0,0 1 0 0 0,-1-1 0 0 0,1 0 0 0 0,0 1 0 0 0,0-1 0 0 0,0 0 0 0 0,0 1 0 0 0,0-1 0 0 0,0 0 0 0 0,0 1 0 0 0,1-1 0 0 0,-1 0 0 0 0,0 1 1 0 0,1-1-1 0 0,-1 0 0 0 0,1 0 0 0 0,0 1 0 0 0,-1-1 0 0 0,1 0 0 0 0,0 0 0 0 0,-1 0 0 0 0,1 0 0 0 0,2 2 0 0 0,-1-1 16 0 0,-1-1-1 0 0,1 0 1 0 0,0 1 0 0 0,0-1 0 0 0,0 0-1 0 0,0 0 1 0 0,0 0 0 0 0,0-1-1 0 0,0 1 1 0 0,0 0 0 0 0,0-1-1 0 0,0 1 1 0 0,1-1 0 0 0,-1 0 0 0 0,0 1-1 0 0,0-1 1 0 0,0 0 0 0 0,4-1-1 0 0,-3 1 50 0 0,4-1 12 0 0,-1 0-1 0 0,0 0 1 0 0,0 0 0 0 0,0-1-1 0 0,0 0 1 0 0,0 0-1 0 0,0 0 1 0 0,-1-1 0 0 0,11-6-1 0 0,-16 8-30 0 0,0 1 0 0 0,1-1-1 0 0,-1 0 1 0 0,0 1 0 0 0,0-1 0 0 0,0 0-1 0 0,0 1 1 0 0,0-1 0 0 0,0 0 0 0 0,0 0-1 0 0,0 1 1 0 0,0-1 0 0 0,0 0 0 0 0,0 1-1 0 0,0-1 1 0 0,0 0 0 0 0,-1 1 0 0 0,1-1-1 0 0,0 0 1 0 0,-1 1 0 0 0,1-1 0 0 0,0 0-1 0 0,-1 1 1 0 0,1-1 0 0 0,-1 1 0 0 0,1-1-1 0 0,0 1 1 0 0,-1-1 0 0 0,0 0 0 0 0,-16-16 299 0 0,12 14-303 0 0,1-1 0 0 0,-1 1 0 0 0,0 0 0 0 0,0 0 0 0 0,0 1 0 0 0,0-1 0 0 0,-1 1 0 0 0,1 1 1 0 0,-1-1-1 0 0,-10-1 0 0 0,3 2-72 0 0,-6 2-883 0 0,41 14-229 0 0,-13-10 309 0 0,1-2 0 0 0,0 0-1 0 0,21 4 1 0 0,11-1-5421 0 0,-30-5 4592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3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28 128 5449 0 0,'1'1'218'0'0,"-1"0"0"0"0,1 0 0 0 0,0 0 0 0 0,-1 1 0 0 0,1-1 0 0 0,0 0 0 0 0,0-1 0 0 0,-1 1 0 0 0,1 0 0 0 0,0 0 0 0 0,0 0 0 0 0,0 0 0 0 0,0-1 0 0 0,0 1 0 0 0,0 0 0 0 0,0-1 0 0 0,0 1 0 0 0,2 0-1 0 0,23 9 1399 0 0,-17-7-1207 0 0,0-1-1 0 0,1-1 0 0 0,-1 0 1 0 0,1 0-1 0 0,10-1 0 0 0,-15 0-128 0 0,-1 0 0 0 0,1-1-1 0 0,-1 1 1 0 0,1-1 0 0 0,-1 0-1 0 0,1-1 1 0 0,-1 1 0 0 0,0-1-1 0 0,0 0 1 0 0,0 0-1 0 0,0 0 1 0 0,7-5 0 0 0,-10 6-107 0 0,0-1 1 0 0,0 1 0 0 0,0 0 0 0 0,-1-1 0 0 0,1 1 0 0 0,0-1-1 0 0,-1 1 1 0 0,1-1 0 0 0,-1 1 0 0 0,1-1 0 0 0,-1 1-1 0 0,0-1 1 0 0,0 1 0 0 0,0-1 0 0 0,0 0 0 0 0,0 1-1 0 0,0-1 1 0 0,0 1 0 0 0,0-1 0 0 0,0 1 0 0 0,-1-1-1 0 0,1 1 1 0 0,-1-1 0 0 0,1 1 0 0 0,-2-3 0 0 0,-1-2 177 0 0,1 1 1 0 0,-1 0 0 0 0,1 0 0 0 0,-2 0-1 0 0,-5-8 1 0 0,5 9-348 0 0,-1 0 1 0 0,1 0-1 0 0,-1 1 1 0 0,0 0-1 0 0,0 0 0 0 0,0 0 1 0 0,0 0-1 0 0,0 1 0 0 0,-1 0 1 0 0,1 0-1 0 0,-1 0 0 0 0,1 1 1 0 0,-1 0-1 0 0,-8-1 0 0 0,12 2-117 0 0,1 1 0 0 0,-1-1 0 0 0,0 1 0 0 0,1-1 0 0 0,-1 1-1 0 0,1-1 1 0 0,-1 1 0 0 0,-2 2 0 0 0,-3 1-214 0 0,0-2-24 0 0,0 0 1 0 0,1 1-1 0 0,0 0 1 0 0,-1 0-1 0 0,1 0 0 0 0,1 1 1 0 0,-8 6-1 0 0,11-9 8 0 0,1 1 0 0 0,-1 0-1 0 0,1 0 1 0 0,-1 0 0 0 0,1 0-1 0 0,0 0 1 0 0,0 0 0 0 0,0 0-1 0 0,0 0 1 0 0,0 0 0 0 0,0 0-1 0 0,1 0 1 0 0,-1 1 0 0 0,1-1-1 0 0,0 0 1 0 0,-1 1 0 0 0,1-1-1 0 0,0 0 1 0 0,0 1 0 0 0,1-1-1 0 0,-1 0 1 0 0,0 0 0 0 0,1 1-1 0 0,-1-1 1 0 0,1 0 0 0 0,1 3-1 0 0,3 7-2564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26 3337 0 0,'-11'-13'8640'0'0,"9"12"-8160"0"0,2 1-410 0 0,-1 0 1 0 0,0 0 0 0 0,1 1 0 0 0,-1-1-1 0 0,1 0 1 0 0,-1 0 0 0 0,1 0-1 0 0,-1 1 1 0 0,1-1 0 0 0,0 0-1 0 0,-1 1 1 0 0,1-1 0 0 0,-1 0 0 0 0,1 1-1 0 0,0-1 1 0 0,-1 1 0 0 0,1-1-1 0 0,0 1 1 0 0,-1-1 0 0 0,1 1-1 0 0,0-1 1 0 0,0 1 0 0 0,-1-1 0 0 0,1 1-1 0 0,0-1 1 0 0,0 1 0 0 0,0-1-1 0 0,0 1 1 0 0,0-1 0 0 0,0 1-1 0 0,0 0 1 0 0,-2 14 0 0 0,1-1 0 0 0,1 1 0 0 0,0 0 1 0 0,2-1-1 0 0,-1 1 0 0 0,7 22 0 0 0,-7-30-67 0 0,9 43-8 0 0,-3-19-25 0 0,5 48 0 0 0,-9-56-585 0 0,1 0-1 0 0,9 32 1 0 0,-8-38-1950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4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7858 0 0,'0'0'2219'0'0,"0"13"-224"0"0,15 27-1404 0 0,22 51 282 0 0,-32-80-722 0 0,7 11 496 0 0,-11-30-531 0 0,0-1 1 0 0,0 0-1 0 0,-1 1 1 0 0,0-1 0 0 0,-3-15-1 0 0,1-24-99 0 0,2 43-36 0 0,0 0-1 0 0,1 0 1 0 0,0 1 0 0 0,0-1-1 0 0,0 0 1 0 0,0 1 0 0 0,1-1-1 0 0,0 1 1 0 0,0 0 0 0 0,2-5 0 0 0,-2 7 11 0 0,-1 1 0 0 0,0-1 0 0 0,1 1 0 0 0,-1-1 0 0 0,1 1 0 0 0,-1 0 1 0 0,1 0-1 0 0,-1 0 0 0 0,1 0 0 0 0,0 0 0 0 0,0 0 0 0 0,-1 0 1 0 0,1 0-1 0 0,0 1 0 0 0,0-1 0 0 0,0 1 0 0 0,0 0 0 0 0,0-1 1 0 0,0 1-1 0 0,0 0 0 0 0,0 0 0 0 0,0 0 0 0 0,0 0 0 0 0,0 0 0 0 0,0 1 1 0 0,3 0-1 0 0,0 1 26 0 0,-1-1 0 0 0,1 1 0 0 0,-1 0 0 0 0,1 0-1 0 0,-1 0 1 0 0,0 0 0 0 0,1 1 0 0 0,-2 0 0 0 0,1 0 0 0 0,0 0 0 0 0,0 0 0 0 0,-1 1 0 0 0,0-1 0 0 0,0 1 0 0 0,0 0 0 0 0,0 0 0 0 0,4 8 0 0 0,7 8 64 0 0,-11-17-82 0 0,-1 0 0 0 0,1 0 0 0 0,-1 1 1 0 0,0-1-1 0 0,0 1 0 0 0,-1-1 0 0 0,1 1 0 0 0,-1 0 0 0 0,1-1 0 0 0,-1 1 0 0 0,0 0 0 0 0,0 0 0 0 0,0 4 1 0 0,6 40-991 0 0,0-16-3616 0 0,-3-22 3043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39 6585 0 0,'-1'4'425'0'0,"1"-1"-1"0"0,-1 1 0 0 0,1-1 0 0 0,0 1 0 0 0,0-1 0 0 0,0 1 0 0 0,0-1 0 0 0,1 1 0 0 0,-1-1 0 0 0,1 1 1 0 0,1 3-1 0 0,16 41 729 0 0,-11-33-709 0 0,62 186 688 0 0,-66-190-1102 0 0,-3-10-10 0 0,1 1-1 0 0,-1-1 1 0 0,1 0 0 0 0,0 1 0 0 0,-1-1-1 0 0,1 0 1 0 0,0 0 0 0 0,0 0 0 0 0,-1 0-1 0 0,1 0 1 0 0,0 0 0 0 0,2 2 0 0 0,2 1 158 0 0,-9-9-207 0 0,1 1 0 0 0,-1-1 1 0 0,1 0-1 0 0,0 0 1 0 0,1 0-1 0 0,-3-7 1 0 0,-13-23 15 0 0,-106-123 1659 0 0,92 120-1294 0 0,25 28-222 0 0,0 0-1 0 0,1 0 0 0 0,-7-14 1 0 0,13 24-103 0 0,0-1 0 0 0,0 0 0 0 0,-1 0 0 0 0,1 0 0 0 0,0 0 0 0 0,0 0 0 0 0,0 0 0 0 0,0 0 0 0 0,0 0 0 0 0,0 0 0 0 0,0 0 1 0 0,0 0-1 0 0,0 0 0 0 0,1 0 0 0 0,-1 0 0 0 0,0 0 0 0 0,1 1 0 0 0,-1-1 0 0 0,1 0 0 0 0,-1 0 0 0 0,1 0 0 0 0,-1 0 0 0 0,1 1 0 0 0,-1-1 0 0 0,1 0 1 0 0,0 0-1 0 0,-1 1 0 0 0,1-1 0 0 0,0 1 0 0 0,0-1 0 0 0,1 0 0 0 0,1-1 1 0 0,-1 0 0 0 0,1 0 0 0 0,0 1 0 0 0,0 0 0 0 0,0-1 0 0 0,0 1 0 0 0,0 0 1 0 0,5-1-1 0 0,13-1 1 0 0,1 1 0 0 0,0 0 1 0 0,-1 2-1 0 0,35 3 0 0 0,-31 0-74 0 0,-8-1-95 0 0,-1 1 1 0 0,24 6-1 0 0,-17-3-753 0 0,-14-4-662 0 0,1 1 0 0 0,-1 0 1 0 0,9 5-1 0 0,-10-4-672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5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3609 0 0,'4'5'5991'0'0,"5"0"-4255"0"0,8 0-793 0 0,15 0-1114 0 0,0 0 0 0 0,53-1 0 0 0,-50-3-3579 0 0,-20 0 2231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8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5 409 11066 0 0,'-5'-2'6452'0'0,"7"-9"-5203"0"0,7-11-1432 0 0,37-63 658 0 0,-1 4-350 0 0,-4-28-151 0 0,-29 75 31 0 0,-9 27 8 0 0,0 0 1 0 0,1 0 0 0 0,5-7 0 0 0,4-9-35 0 0,-13 22-20 0 0,0 1 0 0 0,1 0 0 0 0,-1-1-1 0 0,0 1 1 0 0,0 0 0 0 0,0-1 0 0 0,0 1-1 0 0,1 0 1 0 0,-1-1 0 0 0,0 1 0 0 0,0 0-1 0 0,1-1 1 0 0,-1 1 0 0 0,0 0 0 0 0,1 0-1 0 0,-1-1 1 0 0,0 1 0 0 0,1 0 0 0 0,-1 0-1 0 0,0 0 1 0 0,1-1 0 0 0,-1 1 0 0 0,1 0-1 0 0,-1 0-1 0 0,1 1-1 0 0,-1-1 0 0 0,1 0 0 0 0,-1 1 1 0 0,1-1-1 0 0,-1 0 0 0 0,1 1 0 0 0,-1-1 0 0 0,0 1 1 0 0,1-1-1 0 0,-1 1 0 0 0,0-1 0 0 0,1 1 0 0 0,-1-1 1 0 0,0 1-1 0 0,0-1 0 0 0,0 1 0 0 0,1-1 1 0 0,-1 2-1 0 0,7 20-219 0 0,5 26 1 0 0,-8-30 262 0 0,0-1 1 0 0,1 0-1 0 0,11 24 1 0 0,52 83 83 0 0,-56-103-217 0 0,3 7-620 0 0,-9-5-3455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98 187 2601 0 0,'3'3'291'0'0,"-1"-1"0"0"0,1 1 1 0 0,-1 0-1 0 0,1-1 1 0 0,0 1-1 0 0,0-1 1 0 0,0 0-1 0 0,0 0 0 0 0,1 0 1 0 0,-1 0-1 0 0,0-1 1 0 0,1 0-1 0 0,6 3 0 0 0,-7-4-147 0 0,-1 0 0 0 0,1 1-1 0 0,-1-1 1 0 0,1 0 0 0 0,-1 0-1 0 0,1-1 1 0 0,-1 1 0 0 0,1-1-1 0 0,-1 1 1 0 0,1-1 0 0 0,-1 0-1 0 0,1 0 1 0 0,-1 0 0 0 0,0 0-1 0 0,1 0 1 0 0,-1 0 0 0 0,0 0-1 0 0,0-1 1 0 0,0 0-1 0 0,0 1 1 0 0,2-4 0 0 0,14-10 545 0 0,-14 12-579 0 0,0 0-1 0 0,-1-1 0 0 0,1 1 1 0 0,-1 0-1 0 0,0-1 0 0 0,0 0 1 0 0,0 0-1 0 0,4-6 0 0 0,-6 6 27 0 0,1 0-1 0 0,0 0 0 0 0,-1-1 0 0 0,0 1 0 0 0,0 0 0 0 0,0 0 0 0 0,-1-1 0 0 0,1 1 0 0 0,-1 0 0 0 0,0-1 0 0 0,0 1 0 0 0,0 0 0 0 0,-1-1 0 0 0,0 1 0 0 0,0 0 0 0 0,0-1 1 0 0,0 1-1 0 0,-1 0 0 0 0,1 0 0 0 0,-1 0 0 0 0,0 0 0 0 0,0 0 0 0 0,-1 1 0 0 0,1-1 0 0 0,-1 1 0 0 0,0-1 0 0 0,1 1 0 0 0,-2 0 0 0 0,1 0 0 0 0,0 0 0 0 0,-1 1 0 0 0,1-1 1 0 0,-1 1-1 0 0,0 0 0 0 0,1-1 0 0 0,-1 2 0 0 0,0-1 0 0 0,-1 0 0 0 0,-6-1 0 0 0,4 2-216 0 0,0 0-1 0 0,-1 0 1 0 0,1 0 0 0 0,0 1 0 0 0,-1 0-1 0 0,1 1 1 0 0,0 0 0 0 0,0 0 0 0 0,-1 0-1 0 0,1 1 1 0 0,0 0 0 0 0,0 0 0 0 0,-12 7 0 0 0,14-7-112 0 0,1 0 1 0 0,-1 1-1 0 0,1 0 1 0 0,-1 0-1 0 0,1 0 1 0 0,0 0-1 0 0,0 0 1 0 0,1 1-1 0 0,-1 0 1 0 0,1 0-1 0 0,0 0 1 0 0,0 0-1 0 0,0 1 1 0 0,0-1-1 0 0,1 1 1 0 0,-1-1-1 0 0,1 1 1 0 0,1 0-1 0 0,-1 0 1 0 0,-1 6-1 0 0,3-8-198 0 0,0 0 0 0 0,-1-1 0 0 0,1 1 0 0 0,1-1 0 0 0,-1 1-1 0 0,1 3 1 0 0,2 4-2383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0:58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10018 0 0,'2'2'312'0'0,"0"0"1"0"0,0-1-1 0 0,0 1 0 0 0,0-1 0 0 0,0 0 0 0 0,0 0 1 0 0,0 0-1 0 0,0 0 0 0 0,0 0 0 0 0,0 0 0 0 0,1 0 1 0 0,-1 0-1 0 0,0-1 0 0 0,4 1 0 0 0,34 2 630 0 0,3-7-1286 0 0,0-8-4015 0 0,-30 7 4029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2497 0 0,'0'0'6733'0'0,"7"15"-4454"0"0,2 52-371 0 0,-8-51-1936 0 0,0 1 0 0 0,2-1 0 0 0,0 0 0 0 0,1 0 0 0 0,9 24 1 0 0,-12-33-1797 0 0,-7-17-4457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4137 0 0,'-1'-7'6557'0'0,"2"7"-6433"0"0,-1 0 0 0 0,0 0-1 0 0,0 0 1 0 0,0-1 0 0 0,0 1-1 0 0,1 0 1 0 0,-1 0 0 0 0,0 0 0 0 0,19-4 1732 0 0,24 2-1681 0 0,18-3 287 0 0,-36 3-1992 0 0,0 0-3667 0 0,-16 2 3152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93 1888 0 0,'1'1'157'0'0,"0"0"-1"0"0,-1-1 1 0 0,1 1-1 0 0,0 0 1 0 0,-1 0-1 0 0,1 0 1 0 0,-1-1-1 0 0,1 1 0 0 0,-1 0 1 0 0,1 0-1 0 0,-1 0 1 0 0,0 0-1 0 0,1 1 1 0 0,-1-1 229 0 0,0 0 0 0 0,0-1 0 0 0,0 1 1 0 0,1-1-1 0 0,-1 1 0 0 0,0-1 1 0 0,0 1-1 0 0,1 0 0 0 0,-1-1 0 0 0,0 1 1 0 0,1-1-1 0 0,-1 1 0 0 0,0-1 1 0 0,1 1 385 0 0,0-1-386 0 0,-1 1 1 0 0,1-1-1 0 0,-1 0 0 0 0,1 1 1 0 0,-1-1-345 0 0,0 0 0 0 0,1 0 0 0 0,-1-1 0 0 0,0 1 0 0 0,0 0 1 0 0,0 0-1 0 0,0 0 0 0 0,0-1 0 0 0,0 1 0 0 0,1 0 0 0 0,-1 0 0 0 0,0-1 1 0 0,0 1-1 0 0,0 0 0 0 0,0 0 0 0 0,0-1 0 0 0,0 1 0 0 0,0 0 1 0 0,0 0-1 0 0,0-1 0 0 0,0 1 0 0 0,0 0 0 0 0,0 0 0 0 0,0-1 0 0 0,0 1 1 0 0,0 0-1 0 0,-1 0 0 0 0,1-1 0 0 0,0 1 0 0 0,0 0 0 0 0,0 0 1 0 0,0 0-1 0 0,0-1 0 0 0,0 1 0 0 0,-1 0 0 0 0,1 0 0 0 0,0 0 0 0 0,0 0 1 0 0,0-1-1 0 0,-1 1 0 0 0,1 0 0 0 0,0 0 0 0 0,-8-12 1369 0 0,7 12-1300 0 0,0-2 21 0 0,0 0 0 0 0,0 0 0 0 0,0 0 0 0 0,0 0 0 0 0,1 0 0 0 0,-1 0 0 0 0,0-4 0 0 0,0 5-102 0 0,1-1 0 0 0,0 1-1 0 0,-1-1 1 0 0,1 0 0 0 0,-1 1 0 0 0,1 0 0 0 0,-1-1-1 0 0,0 1 1 0 0,0-1 0 0 0,1 1 0 0 0,-1 0 0 0 0,0-1-1 0 0,-2 0 1 0 0,3 1-39 0 0,0 1 0 0 0,-1 0 0 0 0,1-1 1 0 0,0 1-1 0 0,-1-1 0 0 0,1 1 0 0 0,0-1 0 0 0,0 1 0 0 0,-1-1 0 0 0,1 1 0 0 0,0-1 0 0 0,0 1 0 0 0,0-1 0 0 0,0 1 0 0 0,0-1 0 0 0,0 1 0 0 0,0-1 1 0 0,0 1-1 0 0,0-1 0 0 0,0 1 0 0 0,0-1 0 0 0,0 1 0 0 0,0-1 0 0 0,0 0 0 0 0,0 1 0 0 0,1-1 0 0 0,-1 1 0 0 0,0 0 0 0 0,0-1 0 0 0,1 1 0 0 0,-1-1 0 0 0,1 0 1 0 0,0 0-49 0 0,-1 0 0 0 0,1 0 0 0 0,0 0 0 0 0,0 0 0 0 0,0 0 1 0 0,0 0-1 0 0,0 0 0 0 0,0 1 0 0 0,0-1 0 0 0,0 0 0 0 0,0 1 1 0 0,2-2-1 0 0,9 0-1024 0 0,0-1-1 0 0,0 2 1 0 0,13-1 0 0 0,-16 1-917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82 6313 0 0,'5'3'3380'0'0,"9"4"-2769"0"0,-6-5-508 0 0,1-1 1 0 0,-1-1 0 0 0,0 0 0 0 0,9 0 0 0 0,-14 0-10 0 0,-1-1 0 0 0,0 1 0 0 0,0 0 0 0 0,0-1 0 0 0,0 1 1 0 0,0-1-1 0 0,0 0 0 0 0,0 1 0 0 0,0-1 0 0 0,0 0 0 0 0,0 0 1 0 0,0-1-1 0 0,0 1 0 0 0,0 0 0 0 0,-1-1 0 0 0,1 1 0 0 0,-1-1 1 0 0,1 1-1 0 0,-1-1 0 0 0,2-2 0 0 0,-3 3-33 0 0,1 0 1 0 0,-1-1-1 0 0,0 1 1 0 0,0 0-1 0 0,0 0 1 0 0,0-1-1 0 0,0 1 0 0 0,0 0 1 0 0,0 0-1 0 0,-1-1 1 0 0,1 1-1 0 0,0 0 1 0 0,-1 0-1 0 0,1-1 0 0 0,-1 1 1 0 0,1 0-1 0 0,-1 0 1 0 0,1 0-1 0 0,-1 0 1 0 0,0 0-1 0 0,0 0 0 0 0,-1-2 1 0 0,-1 0 176 0 0,0-1 1 0 0,0 1 0 0 0,0 0-1 0 0,-8-6 1 0 0,7 7-188 0 0,0 0 0 0 0,0 0 0 0 0,0 0 0 0 0,0 1 1 0 0,0 0-1 0 0,0 0 0 0 0,0 0 0 0 0,0 0 0 0 0,-1 1 0 0 0,-6-1 0 0 0,8 1-131 0 0,0 0-1 0 0,0 0 1 0 0,0 1-1 0 0,0-1 0 0 0,0 1 1 0 0,0-1-1 0 0,0 1 1 0 0,0 0-1 0 0,0 0 1 0 0,0 0-1 0 0,0 1 0 0 0,1-1 1 0 0,-1 1-1 0 0,1-1 1 0 0,-5 4-1 0 0,7-4-25 0 0,-1-1-1 0 0,1 1 1 0 0,-1 0-1 0 0,1-1 1 0 0,-1 1-1 0 0,1 0 0 0 0,0 0 1 0 0,-1-1-1 0 0,1 1 1 0 0,0 0-1 0 0,-1 0 1 0 0,1-1-1 0 0,0 1 1 0 0,0 0-1 0 0,0 0 1 0 0,0 0-1 0 0,0 0 1 0 0,0-1-1 0 0,0 1 1 0 0,0 0-1 0 0,0 0 1 0 0,0 0-1 0 0,0 0 1 0 0,0-1-1 0 0,1 1 0 0 0,-1 0 1 0 0,1 1-1 0 0,15 19-3786 0 0,-7-11 3620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94 1744 0 0,'0'5'459'0'0,"2"0"-1"0"0,-1 0 0 0 0,0 1 0 0 0,1-1 0 0 0,0 0 0 0 0,4 6 1 0 0,-4-6-85 0 0,1 1 0 0 0,-1-1 0 0 0,0 1 1 0 0,2 11-1 0 0,-4-17-335 0 0,0 1 0 0 0,0 0 0 0 0,0 0 0 0 0,1 0 0 0 0,-1-1 0 0 0,0 1 0 0 0,0 0 0 0 0,0 0 0 0 0,1-1 0 0 0,-1 1 0 0 0,0 0 0 0 0,1-1 0 0 0,-1 1 0 0 0,0 0 0 0 0,1-1 0 0 0,-1 1-1 0 0,1 0 1 0 0,-1-1 0 0 0,1 1 0 0 0,-1-1 0 0 0,1 1 0 0 0,0-1 0 0 0,-1 1 0 0 0,1-1 0 0 0,1 1 0 0 0,-5-3 631 0 0,1 1-1 0 0,-1-1 1 0 0,1 0-1 0 0,0 0 0 0 0,0-1 1 0 0,0 1-1 0 0,-3-4 1 0 0,-3-5-122 0 0,1 0 1 0 0,-10-17 0 0 0,15 22-533 0 0,-1-1 0 0 0,1 1 0 0 0,0 0 0 0 0,1 0 1 0 0,-1-1-1 0 0,1 1 0 0 0,1-1 0 0 0,-1 0 0 0 0,1-8 0 0 0,0 13-32 0 0,0 1 0 0 0,0-1 1 0 0,1 0-1 0 0,-1 0 0 0 0,0 0 0 0 0,1 0 0 0 0,0 1 0 0 0,-1-1 0 0 0,1 0 0 0 0,0 1 0 0 0,0-1 0 0 0,0 0 0 0 0,0 1 0 0 0,0-1 0 0 0,0 1 0 0 0,0-1 0 0 0,0 1 0 0 0,1 0 0 0 0,-1-1 0 0 0,0 1 0 0 0,1 0 0 0 0,-1 0 0 0 0,1 0 0 0 0,0 0 0 0 0,-1 0 0 0 0,1 0 0 0 0,0 1 0 0 0,-1-1 0 0 0,1 1 0 0 0,0-1 0 0 0,0 1 0 0 0,0-1 0 0 0,-1 1 0 0 0,1 0 0 0 0,0 0 0 0 0,2 0 0 0 0,2 0-2 0 0,1 0 0 0 0,-1 1 0 0 0,0 0 0 0 0,0 0-1 0 0,0 0 1 0 0,0 1 0 0 0,0 0 0 0 0,-1 0 0 0 0,1 0-1 0 0,0 1 1 0 0,-1-1 0 0 0,1 2 0 0 0,5 3 0 0 0,-8-5 64 0 0,0 0 1 0 0,-1 0 0 0 0,1 0-1 0 0,-1 0 1 0 0,1 1 0 0 0,-1-1-1 0 0,0 0 1 0 0,3 6 0 0 0,-4-8-18 0 0,-1 1 1 0 0,0-1-1 0 0,0 1 0 0 0,1-1 1 0 0,-1 1-1 0 0,0 0 1 0 0,0-1-1 0 0,0 1 0 0 0,0-1 1 0 0,0 1-1 0 0,0-1 1 0 0,0 1-1 0 0,0 0 0 0 0,0-1 1 0 0,0 1-1 0 0,0-1 1 0 0,0 1-1 0 0,0-1 0 0 0,-1 1 1 0 0,1 0-1 0 0,-1 0 1 0 0,1 0 8 0 0,-1 0 1 0 0,0 0 0 0 0,0 0 0 0 0,0 0-1 0 0,0 0 1 0 0,-1 0 0 0 0,1 0 0 0 0,0-1 0 0 0,0 1-1 0 0,0-1 1 0 0,-1 1 0 0 0,1 0 0 0 0,-3 0-1 0 0,-11 4 65 0 0,13-3-140 0 0,-1-1-1 0 0,1 0 0 0 0,0 0 0 0 0,-1 0 0 0 0,1 0 1 0 0,-1 0-1 0 0,0-1 0 0 0,1 1 0 0 0,-1-1 1 0 0,0 0-1 0 0,1 0 0 0 0,-1 0 0 0 0,0 0 0 0 0,1 0 1 0 0,-1 0-1 0 0,1-1 0 0 0,-1 1 0 0 0,0-1 1 0 0,1 0-1 0 0,-1 0 0 0 0,-3-2 0 0 0,-7-3-1833 0 0,4 3-3406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25 135 3225 0 0,'1'3'391'0'0,"0"0"1"0"0,-1 0-1 0 0,2 0 1 0 0,-1 0-1 0 0,0 0 1 0 0,0 0-1 0 0,1 0 1 0 0,0-1-1 0 0,0 1 1 0 0,-1-1-1 0 0,6 5 1 0 0,7 13 1066 0 0,-32-49 3214 0 0,10 18-4226 0 0,1 0 1 0 0,1-1-1 0 0,-9-19 1 0 0,14 29-483 0 0,0-1-1 0 0,0 0 1 0 0,1 1 0 0 0,-1-1 0 0 0,0 0 0 0 0,1 1-1 0 0,0-1 1 0 0,0 0 0 0 0,0 0 0 0 0,0 1 0 0 0,0-1-1 0 0,0 0 1 0 0,1 0 0 0 0,-1 1 0 0 0,1-1-1 0 0,0 0 1 0 0,0 1 0 0 0,0-1 0 0 0,0 1 0 0 0,0-1-1 0 0,1 1 1 0 0,2-5 0 0 0,-2 5 3 0 0,1 0 0 0 0,0 0 0 0 0,0-1-1 0 0,-1 2 1 0 0,1-1 0 0 0,0 0 0 0 0,1 1 0 0 0,-1-1 0 0 0,0 1 0 0 0,0 0 0 0 0,1 0 0 0 0,-1 0-1 0 0,0 0 1 0 0,1 1 0 0 0,-1-1 0 0 0,1 1 0 0 0,-1 0 0 0 0,1 0 0 0 0,-1 0 0 0 0,1 1 0 0 0,-1-1-1 0 0,4 2 1 0 0,-1-1-21 0 0,0 0-1 0 0,0 1 0 0 0,-1 0 0 0 0,1 0 0 0 0,-1 0 1 0 0,1 1-1 0 0,-1-1 0 0 0,0 1 0 0 0,0 1 0 0 0,0-1 1 0 0,9 8-1 0 0,-14-10 57 0 0,1-1 0 0 0,-1 1 1 0 0,1 0-1 0 0,-1-1 0 0 0,1 1 1 0 0,-1 0-1 0 0,1-1 0 0 0,-1 1 0 0 0,0 0 1 0 0,1-1-1 0 0,-1 1 0 0 0,0 0 0 0 0,0 0 1 0 0,1-1-1 0 0,-1 1 0 0 0,0 0 0 0 0,0 0 1 0 0,0-1-1 0 0,0 1 0 0 0,0 0 1 0 0,0 0-1 0 0,0-1 0 0 0,0 1 0 0 0,0 0 1 0 0,-1 1-1 0 0,0 0 8 0 0,0-1 0 0 0,0 0 0 0 0,0 1 0 0 0,0-1 0 0 0,0 0-1 0 0,0 0 1 0 0,0 0 0 0 0,0 0 0 0 0,0 0 0 0 0,-1 0 0 0 0,1 0 0 0 0,-2 1 0 0 0,-4 1 26 0 0,1 0 0 0 0,-1 0 0 0 0,0 0 0 0 0,-11 2 0 0 0,16-5-97 0 0,-34 6-22 0 0,33-6-242 0 0,0 0 0 0 0,1 0 0 0 0,-1 0 0 0 0,1 0 0 0 0,-1 0 0 0 0,0-1 0 0 0,1 1 0 0 0,-1-1 0 0 0,1 1 0 0 0,-1-1 0 0 0,-4-2 0 0 0,5 0-1520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25 117 1928 0 0,'4'1'675'0'0,"0"0"0"0"0,0 0-1 0 0,0 0 1 0 0,-1 1 0 0 0,7 3 0 0 0,-6-3-425 0 0,-1-1 1 0 0,0 1-1 0 0,0-1 1 0 0,1 0-1 0 0,-1 1 1 0 0,1-2-1 0 0,-1 1 1 0 0,1 0-1 0 0,4 0 1 0 0,2-1 219 0 0,1-1 0 0 0,16-2 0 0 0,-25 2-329 0 0,0 1-1 0 0,0 0 1 0 0,0-1 0 0 0,0 1-1 0 0,1-1 1 0 0,-1 0-1 0 0,0 0 1 0 0,0 0 0 0 0,-1 0-1 0 0,1 0 1 0 0,0 0-1 0 0,0 0 1 0 0,0-1 0 0 0,-1 1-1 0 0,1-1 1 0 0,-1 1-1 0 0,1-1 1 0 0,-1 0-1 0 0,3-2 1 0 0,-4 2-1 0 0,0 1 0 0 0,0-1 1 0 0,0 1-1 0 0,0-1 0 0 0,0 1 0 0 0,0-1 0 0 0,0 1 1 0 0,0 0-1 0 0,-1-1 0 0 0,1 1 0 0 0,0-1 0 0 0,-1 1 1 0 0,1 0-1 0 0,-1-1 0 0 0,0 1 0 0 0,1 0 0 0 0,-1-1 1 0 0,0 1-1 0 0,0 0 0 0 0,0 0 0 0 0,0 0 0 0 0,0 0 1 0 0,-1-1-1 0 0,-3-3 217 0 0,0 0 0 0 0,0 1 0 0 0,-10-6 0 0 0,7 5-361 0 0,0 0 0 0 0,0 1 0 0 0,-1 0 0 0 0,1 1-1 0 0,-15-5 1 0 0,20 7-127 0 0,-1 1 0 0 0,1-1 0 0 0,-1 1 0 0 0,1-1 0 0 0,0 1 0 0 0,-1 0 0 0 0,1 0 0 0 0,-1 0 0 0 0,1 1 0 0 0,-1-1 0 0 0,1 1 0 0 0,0 0 0 0 0,-1 0 0 0 0,1 0 0 0 0,0 0 0 0 0,0 1 0 0 0,0-1 0 0 0,-3 3 0 0 0,5-3-160 0 0,0 0 0 0 0,1 0 0 0 0,-1-1 0 0 0,0 1 0 0 0,1 0 0 0 0,-1 0 0 0 0,1 0 0 0 0,-1 0 0 0 0,1 0 0 0 0,0 0 1 0 0,-1 0-1 0 0,1 0 0 0 0,0 0 0 0 0,0 0 0 0 0,0 1 0 0 0,0-1 0 0 0,0 0 0 0 0,0 0 0 0 0,0 0 0 0 0,0 0 0 0 0,1 2 0 0 0,0 4-25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7306 0 0,'-1'3'257'0'0,"1"0"0"0"0,-1 0 1 0 0,1 0-1 0 0,0 1 1 0 0,0-1-1 0 0,0 0 1 0 0,0 0-1 0 0,0 0 1 0 0,1 0-1 0 0,-1 0 1 0 0,3 6-1 0 0,-1 1 202 0 0,2 30 272 0 0,-2-23-579 0 0,-1-1 1 0 0,2 0-1 0 0,0-1 1 0 0,1 1-1 0 0,7 19 1 0 0,-2-13-47 0 0,-9-21-74 0 0,1 0 0 0 0,-1 0 0 0 0,0 0 0 0 0,0 0 0 0 0,1 0 0 0 0,-1 0 0 0 0,0 0-1 0 0,0 0 1 0 0,0 0 0 0 0,0 0 0 0 0,0 0 0 0 0,0 0 0 0 0,0 0 0 0 0,0 0 0 0 0,-1 0 0 0 0,1 0-1 0 0,0 0 1 0 0,-1 0 0 0 0,0 1 0 0 0,0-3 149 0 0,0 1-1 0 0,0-1 0 0 0,1 0 1 0 0,-1 0-1 0 0,0 0 1 0 0,0 0-1 0 0,1 0 0 0 0,-1 0 1 0 0,0 0-1 0 0,1 0 1 0 0,-1 0-1 0 0,0-1 0 0 0,0-1-6 0 0,-1 1-152 0 0,1 0 0 0 0,0 0-1 0 0,0 0 1 0 0,0 0 0 0 0,0 0-1 0 0,0-1 1 0 0,0 1 0 0 0,1 0 0 0 0,-1 0-1 0 0,1-1 1 0 0,-1 1 0 0 0,1 0-1 0 0,0-1 1 0 0,0 1 0 0 0,0-4-1 0 0,0 4-45 0 0,0 1-1 0 0,0-1 0 0 0,1 1 1 0 0,-1-1-1 0 0,0 1 0 0 0,1-1 1 0 0,-1 1-1 0 0,1-1 0 0 0,-1 1 1 0 0,1-1-1 0 0,0 1 0 0 0,-1 0 0 0 0,1 0 1 0 0,0-1-1 0 0,0 1 0 0 0,0 0 1 0 0,0 0-1 0 0,0 0 0 0 0,0 0 1 0 0,0 0-1 0 0,0 0 0 0 0,1 0 1 0 0,-1 0-1 0 0,0 0 0 0 0,2 0 1 0 0,6-2-47 0 0,0 1 0 0 0,-1 1 0 0 0,1-1 0 0 0,0 2 0 0 0,0-1 1 0 0,0 1-1 0 0,14 2 0 0 0,-19-2 63 0 0,0 0 1 0 0,0 1-1 0 0,-1 0 1 0 0,1 0 0 0 0,0 0-1 0 0,0 1 1 0 0,-1-1-1 0 0,1 1 1 0 0,-1 0-1 0 0,1 0 1 0 0,-1 0-1 0 0,0 0 1 0 0,1 0-1 0 0,-1 1 1 0 0,-1 0-1 0 0,1-1 1 0 0,0 1-1 0 0,-1 0 1 0 0,4 6-1 0 0,-5-7 15 0 0,0-1-1 0 0,0 1 0 0 0,-1-1 0 0 0,1 1 0 0 0,-1 0 0 0 0,0 0 0 0 0,1-1 1 0 0,-1 1-1 0 0,0 0 0 0 0,0 0 0 0 0,0-1 0 0 0,0 1 0 0 0,0 0 0 0 0,0-1 1 0 0,-1 1-1 0 0,1 0 0 0 0,-1 0 0 0 0,1-1 0 0 0,-1 1 0 0 0,0-1 0 0 0,1 1 1 0 0,-1 0-1 0 0,0-1 0 0 0,0 1 0 0 0,0-1 0 0 0,0 0 0 0 0,0 1 0 0 0,0-1 0 0 0,-1 0 1 0 0,1 0-1 0 0,0 0 0 0 0,-1 0 0 0 0,1 0 0 0 0,-1 0 0 0 0,-1 1 0 0 0,-3 2 18 0 0,1-1-1 0 0,-1 0 0 0 0,0-1 0 0 0,0 1 0 0 0,0-1 0 0 0,0 0 1 0 0,-1-1-1 0 0,-8 2 0 0 0,10-2-87 0 0,-1-1-1 0 0,0 0 1 0 0,1-1 0 0 0,-9-1 0 0 0,12 2-130 0 0,1 0 1 0 0,-1 0 0 0 0,0-1 0 0 0,1 1-1 0 0,-1-1 1 0 0,1 1 0 0 0,-1-1 0 0 0,1 0-1 0 0,-1 0 1 0 0,1 1 0 0 0,0-1 0 0 0,-1 0-1 0 0,1 0 1 0 0,0 0 0 0 0,0 0 0 0 0,0-1-1 0 0,0 1 1 0 0,0 0 0 0 0,0 0 0 0 0,-1-2-1 0 0,3-1-2989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 5753 0 0,'0'0'94'0'0,"-1"0"-1"0"0,1 0 0 0 0,0 0 0 0 0,-1 1 1 0 0,1-1-1 0 0,-1 0 0 0 0,1 0 1 0 0,0 0-1 0 0,-1 1 0 0 0,1-1 1 0 0,0 0-1 0 0,-1 0 0 0 0,1 1 0 0 0,0-1 1 0 0,0 0-1 0 0,-1 0 0 0 0,1 1 1 0 0,0-1-1 0 0,0 0 0 0 0,-1 1 0 0 0,1-1 1 0 0,0 0-1 0 0,0 1 0 0 0,0-1 1 0 0,0 1-1 0 0,0-1 0 0 0,-1 0 1 0 0,1 1-1 0 0,0 0 0 0 0,8 9 1072 0 0,-6-8-1049 0 0,1 0 0 0 0,0 0 1 0 0,-1-1-1 0 0,1 1 1 0 0,0-1-1 0 0,6 2 1 0 0,-4-2-16 0 0,0-1 1 0 0,0 0-1 0 0,0 0 1 0 0,0 0 0 0 0,0-1-1 0 0,1 0 1 0 0,6-2-1 0 0,-8 3-50 0 0,-1-1-1 0 0,0 0 0 0 0,0-1 0 0 0,0 1 0 0 0,0 0 1 0 0,0-1-1 0 0,0 0 0 0 0,0 1 0 0 0,0-1 1 0 0,0 0-1 0 0,-1-1 0 0 0,5-3 0 0 0,-7 5-1 0 0,0 0-1 0 0,1-1 1 0 0,-1 1 0 0 0,0 0-1 0 0,0 0 1 0 0,0 0 0 0 0,0 0-1 0 0,0-1 1 0 0,0 1-1 0 0,0 0 1 0 0,0 0 0 0 0,0 0-1 0 0,-1 0 1 0 0,1-1-1 0 0,0 1 1 0 0,-1 0 0 0 0,1 0-1 0 0,-1 0 1 0 0,1 0 0 0 0,-1 0-1 0 0,0 0 1 0 0,1 0-1 0 0,-1 0 1 0 0,0 0 0 0 0,0 1-1 0 0,0-1 1 0 0,-1-1-1 0 0,-27-23 746 0 0,27 23-797 0 0,-1 1-1 0 0,1-1 1 0 0,-1 1 0 0 0,1 0-1 0 0,-1 0 1 0 0,0 0-1 0 0,1 0 1 0 0,-1 0-1 0 0,0 1 1 0 0,0 0-1 0 0,0-1 1 0 0,1 1-1 0 0,-1 0 1 0 0,0 0-1 0 0,0 0 1 0 0,0 1 0 0 0,0-1-1 0 0,1 1 1 0 0,-1-1-1 0 0,0 1 1 0 0,1 0-1 0 0,-1 0 1 0 0,0 0-1 0 0,1 0 1 0 0,-1 1-1 0 0,1-1 1 0 0,0 1-1 0 0,-1 0 1 0 0,1-1 0 0 0,0 1-1 0 0,0 0 1 0 0,0 0-1 0 0,0 0 1 0 0,0 1-1 0 0,1-1 1 0 0,-2 3-1 0 0,2-4-10 0 0,1-1 0 0 0,0 1 0 0 0,-1 0 0 0 0,1 0 0 0 0,0-1 0 0 0,0 1 0 0 0,0 0 0 0 0,0 0 0 0 0,0-1 0 0 0,0 1 0 0 0,0 0 0 0 0,0 0 0 0 0,0-1 0 0 0,0 1 0 0 0,0 0 0 0 0,0 0 0 0 0,0-1 0 0 0,1 1 0 0 0,-1 0 0 0 0,0-1-1 0 0,0 1 1 0 0,1 0 0 0 0,-1-1 0 0 0,1 2 0 0 0,1 0 1 0 0,-1-1 0 0 0,1 1 0 0 0,-1-1 0 0 0,1 0 0 0 0,0 0 0 0 0,0 1 0 0 0,-1-1 0 0 0,1 0 0 0 0,2 1 0 0 0,1-1-7 0 0,0 1 1 0 0,0 0-1 0 0,0-1 1 0 0,0 0-1 0 0,0 0 0 0 0,10 0 1 0 0,39-1-768 0 0,-45-2 645 0 0,-7 2 145 0 0,0-1 0 0 0,-1 1-1 0 0,1 0 1 0 0,0-1 0 0 0,-1 1 0 0 0,1 0-1 0 0,0 0 1 0 0,-1 1 0 0 0,1-1 0 0 0,0 0-1 0 0,0 0 1 0 0,-1 1 0 0 0,1-1 0 0 0,-1 1-1 0 0,1 0 1 0 0,0-1 0 0 0,1 2 0 0 0,20 14 111 0 0,1 0-2930 0 0,-19-14 1089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6 254 1200 0 0,'-3'-4'2054'0'0,"3"4"-1797"0"0,0-1-1 0 0,-1 0 1 0 0,1 1 0 0 0,0-1-1 0 0,0 0 1 0 0,0 1 0 0 0,0-1-1 0 0,0 1 1 0 0,0-2 0 0 0,-1-14 878 0 0,1 13-496 0 0,0-34 1848 0 0,-1 6-1891 0 0,2-1 0 0 0,5-35 1 0 0,-4 50-819 0 0,5-20-4133 0 0,-6 34 3510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2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5649 0 0,'1'10'520'0'0,"0"1"0"0"0,0 0 0 0 0,1-1 0 0 0,1 0 0 0 0,-1 1 0 0 0,7 14 0 0 0,31 58-285 0 0,-28-60-137 0 0,-10-19-69 0 0,22 40 9 0 0,-20-39 97 0 0,-1 1 1 0 0,1-1 0 0 0,0 0 0 0 0,0-1 0 0 0,9 8 0 0 0,-13-11-76 0 0,1-1 0 0 0,-1 0 0 0 0,0 0 1 0 0,0 1-1 0 0,0-1 0 0 0,0 0 0 0 0,0 0 1 0 0,1 0-1 0 0,-1 0 0 0 0,0 1 0 0 0,0-1 1 0 0,0 0-1 0 0,1 0 0 0 0,-1 0 0 0 0,0 0 1 0 0,0 0-1 0 0,0 0 0 0 0,1 0 0 0 0,-1 1 1 0 0,0-1-1 0 0,0 0 0 0 0,1 0 1 0 0,-1 0-1 0 0,0 0 0 0 0,0 0 0 0 0,1 0 1 0 0,-1 0-1 0 0,0 0 0 0 0,0 0 0 0 0,1 0 1 0 0,-1 0-1 0 0,0 0 0 0 0,0-1 0 0 0,1 1 1 0 0,-1 0-1 0 0,0 0 0 0 0,0 0 0 0 0,0 0 1 0 0,1 0-1 0 0,-2-12 629 0 0,-9-14-536 0 0,-12-22-38 0 0,2-1-1 0 0,-21-79 0 0 0,39 118-55 0 0,0 1 1 0 0,1 0-1 0 0,-1 0 0 0 0,1-13 1 0 0,1 19-43 0 0,0 1 0 0 0,1-1 0 0 0,-1 0 0 0 0,0 0 0 0 0,1 1 0 0 0,0-1 0 0 0,0 0 1 0 0,-1 1-1 0 0,2-1 0 0 0,-1 0 0 0 0,0 1 0 0 0,0 0 0 0 0,1-1 0 0 0,-1 1 0 0 0,1 0 0 0 0,0-1 0 0 0,0 1 0 0 0,3-3 0 0 0,1 1-34 0 0,0 0 0 0 0,0 1 0 0 0,1 0-1 0 0,-1 0 1 0 0,1 0 0 0 0,-1 1 0 0 0,1-1-1 0 0,0 2 1 0 0,0-1 0 0 0,0 1 0 0 0,0 0-1 0 0,0 0 1 0 0,13 1 0 0 0,-10 1 0 0 0,0 0 1 0 0,0 0-1 0 0,0 1 0 0 0,0 1 1 0 0,0-1-1 0 0,0 2 0 0 0,-1-1 1 0 0,0 1-1 0 0,10 5 0 0 0,-15-6 35 0 0,-1-1-1 0 0,1 1 0 0 0,0 0 0 0 0,-1 0 0 0 0,0 0 0 0 0,1 0 0 0 0,-1 1 0 0 0,-1-1 0 0 0,1 1 1 0 0,0 0-1 0 0,-1-1 0 0 0,0 1 0 0 0,0 1 0 0 0,0-1 0 0 0,0 0 0 0 0,-1 0 0 0 0,2 7 1 0 0,-2-8 29 0 0,-1 1 0 0 0,1-1 1 0 0,-1 1-1 0 0,0 0 0 0 0,0-1 0 0 0,-1 1 1 0 0,1-1-1 0 0,-1 1 0 0 0,1-1 1 0 0,-1 0-1 0 0,0 1 0 0 0,0-1 1 0 0,-1 0-1 0 0,1 1 0 0 0,-1-1 1 0 0,0 0-1 0 0,1 0 0 0 0,-1 0 0 0 0,-1 0 1 0 0,1-1-1 0 0,0 1 0 0 0,-6 4 1 0 0,-1 0-69 0 0,-1 0 0 0 0,0 0 0 0 0,0-1 0 0 0,-1 0 0 0 0,0-1 0 0 0,0 0 0 0 0,0-1 0 0 0,0 0 0 0 0,-1-1 0 0 0,0 0 0 0 0,1-1 1 0 0,-24 2-1 0 0,30-5-192 0 0,0 1 0 0 0,0 0 1 0 0,0-1-1 0 0,0 0 0 0 0,0 0 1 0 0,0-1-1 0 0,0 1 0 0 0,-6-4 1 0 0,8 3-351 0 0,0 1 1 0 0,0-1-1 0 0,0 0 1 0 0,1 0 0 0 0,-1 0-1 0 0,0-1 1 0 0,-4-4-1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24 5561 0 0,'-7'-3'915'0'0,"1"1"-1"0"0,-1-1 1 0 0,0 2-1 0 0,0-1 1 0 0,-9 0-1 0 0,12 1-857 0 0,-1 1 0 0 0,1 0 0 0 0,-1 0 0 0 0,1 1 0 0 0,0-1 0 0 0,-1 1 0 0 0,1 0 0 0 0,-1 0 0 0 0,1 1 0 0 0,0-1 0 0 0,0 1 0 0 0,0 0 0 0 0,0 0 0 0 0,-7 5 0 0 0,10-6-75 0 0,1-1 0 0 0,0 0 0 0 0,-1 0 0 0 0,1 0 0 0 0,0 0 0 0 0,-1 1 0 0 0,1-1 0 0 0,0 0 0 0 0,0 0 0 0 0,-1 1 0 0 0,1-1 0 0 0,0 0 0 0 0,0 0 0 0 0,-1 1 0 0 0,1-1 0 0 0,0 0 0 0 0,0 1 0 0 0,0-1 0 0 0,0 0 1 0 0,0 1-1 0 0,-1-1 0 0 0,1 0 0 0 0,0 1 0 0 0,0-1 0 0 0,0 0 0 0 0,0 1 0 0 0,0-1 0 0 0,0 0 0 0 0,0 1 0 0 0,0-1 0 0 0,0 1 0 0 0,0-1 0 0 0,0 0 0 0 0,0 1 0 0 0,1-1 0 0 0,11 9-263 0 0,21-1 168 0 0,-24-7 148 0 0,0 0-1 0 0,0 1 0 0 0,-1 0 0 0 0,1 1 1 0 0,0 0-1 0 0,-1 0 0 0 0,0 1 0 0 0,0 0 1 0 0,0 1-1 0 0,0-1 0 0 0,0 1 0 0 0,8 9 1 0 0,-15-14 4 0 0,-1 0 0 0 0,0 0 0 0 0,1 1 0 0 0,-1-1 0 0 0,0 0 0 0 0,0 1-1 0 0,1-1 1 0 0,-1 1 0 0 0,0-1 0 0 0,0 0 0 0 0,1 1 0 0 0,-1-1 0 0 0,0 0 0 0 0,0 1 0 0 0,0-1 0 0 0,0 1 0 0 0,0-1 0 0 0,1 1 0 0 0,-1-1 0 0 0,0 1 0 0 0,0-1 0 0 0,0 0 0 0 0,0 1 0 0 0,0-1 0 0 0,0 1 0 0 0,-1-1 0 0 0,1 1 0 0 0,0-1 0 0 0,0 0 0 0 0,0 1 0 0 0,-1 0 0 0 0,1 0 38 0 0,-1 0 0 0 0,0 0 1 0 0,0 0-1 0 0,0 0 0 0 0,0-1 1 0 0,0 1-1 0 0,0 0 1 0 0,0-1-1 0 0,0 1 0 0 0,0-1 1 0 0,-2 2-1 0 0,-2-1 25 0 0,-1 1 0 0 0,1-1 0 0 0,0 0-1 0 0,-9 1 1 0 0,4-1-349 0 0,0-1 0 0 0,0 0 0 0 0,1-1-1 0 0,-1 0 1 0 0,1 0 0 0 0,-1-1 0 0 0,-12-4 0 0 0,18 2-1739 0 0,4 1 503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48 7074 0 0,'-3'-3'570'0'0,"0"1"1"0"0,0 0 0 0 0,0-1 0 0 0,0 1 0 0 0,-1 0-1 0 0,1 0 1 0 0,-1 1 0 0 0,0-1 0 0 0,1 1 0 0 0,-7-2 0 0 0,5 2-609 0 0,0 0 1 0 0,0 1-1 0 0,0-1 0 0 0,0 1 1 0 0,0 0-1 0 0,1 0 1 0 0,-1 1-1 0 0,0-1 1 0 0,0 1-1 0 0,0 0 0 0 0,0 0 1 0 0,1 1-1 0 0,-6 2 1 0 0,9-4 16 0 0,1 0 0 0 0,-1 0 1 0 0,1 0-1 0 0,-1 0 1 0 0,1 1-1 0 0,-1-1 0 0 0,1 0 1 0 0,0 0-1 0 0,-1 1 0 0 0,1-1 1 0 0,-1 0-1 0 0,1 1 1 0 0,0-1-1 0 0,-1 0 0 0 0,1 1 1 0 0,0-1-1 0 0,-1 0 0 0 0,1 1 1 0 0,0-1-1 0 0,-1 1 1 0 0,1-1-1 0 0,0 1 0 0 0,0-1 1 0 0,0 0-1 0 0,0 1 0 0 0,-1-1 1 0 0,1 1-1 0 0,0-1 0 0 0,0 1 1 0 0,0-1-1 0 0,0 1 1 0 0,0-1-1 0 0,0 1 0 0 0,0-1 1 0 0,0 1-1 0 0,0-1 0 0 0,1 1 1 0 0,-1-1-1 0 0,0 1 1 0 0,0-1-1 0 0,0 1 0 0 0,0-1 1 0 0,1 1-1 0 0,-1-1 0 0 0,0 0 1 0 0,0 1-1 0 0,1-1 0 0 0,-1 1 1 0 0,0-1-1 0 0,1 0 1 0 0,-1 1-1 0 0,1-1 0 0 0,-1 0 1 0 0,0 0-1 0 0,1 1 0 0 0,-1-1 1 0 0,1 0-1 0 0,2 2-4 0 0,0 0 1 0 0,-1 0-1 0 0,1-1 0 0 0,0 1 0 0 0,0-1 0 0 0,0 0 1 0 0,5 1-1 0 0,3 0 36 0 0,0 1 1 0 0,0 0 0 0 0,14 6-1 0 0,-20-7 42 0 0,-1 0 0 0 0,1 0 0 0 0,0 1-1 0 0,-1 0 1 0 0,1 0 0 0 0,-1 0 0 0 0,0 0 0 0 0,0 1 0 0 0,5 5 0 0 0,-9-9-29 0 0,0 0 1 0 0,0 0 0 0 0,0 1 0 0 0,0-1 0 0 0,1 0 0 0 0,-1 0 0 0 0,0 1 0 0 0,0-1 0 0 0,0 0 0 0 0,0 1 0 0 0,0-1 0 0 0,0 0 0 0 0,0 0-1 0 0,0 1 1 0 0,1-1 0 0 0,-1 0 0 0 0,0 1 0 0 0,0-1 0 0 0,-1 0 0 0 0,1 1 0 0 0,0-1 0 0 0,0 0 0 0 0,0 1 0 0 0,0-1 0 0 0,0 0-1 0 0,0 1 1 0 0,0-1 0 0 0,0 0 0 0 0,-1 0 0 0 0,1 1 0 0 0,0-1 0 0 0,0 0 0 0 0,0 0 0 0 0,0 1 0 0 0,-1-1 0 0 0,1 0 0 0 0,0 0-1 0 0,-1 1 1 0 0,-16 6 120 0 0,-20-1-699 0 0,30-6 17 0 0,0-1-1 0 0,0 1 1 0 0,0-2 0 0 0,-10-2-1 0 0,10 3-1118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37 151 2457 0 0,'7'3'742'0'0,"0"-1"0"0"0,0 0 1 0 0,0-1-1 0 0,9 1 1 0 0,1 0-191 0 0,-15-2-474 0 0,0 0-1 0 0,0 0 1 0 0,-1 0 0 0 0,1-1-1 0 0,0 1 1 0 0,0-1-1 0 0,-1 0 1 0 0,1 1-1 0 0,0-1 1 0 0,-1 0-1 0 0,1 0 1 0 0,-1 0-1 0 0,1 0 1 0 0,-1 0-1 0 0,0 0 1 0 0,1-1-1 0 0,-1 1 1 0 0,0 0-1 0 0,0-1 1 0 0,0 1-1 0 0,0-1 1 0 0,0 1-1 0 0,1-3 1 0 0,0 2 99 0 0,-1 0 1 0 0,0 1-1 0 0,0-1 1 0 0,0 0-1 0 0,0 0 1 0 0,0 0-1 0 0,-1-1 1 0 0,1 1-1 0 0,-1 0 1 0 0,1 0-1 0 0,-1 0 1 0 0,0 0-1 0 0,1-1 1 0 0,-1 1 0 0 0,0 0-1 0 0,-1 0 1 0 0,1 0-1 0 0,-1-4 1 0 0,-12-15 817 0 0,10 17-869 0 0,1 0 0 0 0,-1 0 1 0 0,1 1-1 0 0,0-2 0 0 0,0 1 0 0 0,-1-4 1 0 0,2 6-116 0 0,1 0 1 0 0,0 1-1 0 0,-1-1 1 0 0,1 1 0 0 0,-1-1-1 0 0,0 1 1 0 0,0-1 0 0 0,1 1-1 0 0,-1-1 1 0 0,0 1-1 0 0,0 0 1 0 0,0-1 0 0 0,-1 1-1 0 0,1 0 1 0 0,0 0 0 0 0,0 0-1 0 0,-1 0 1 0 0,1 0-1 0 0,0 0 1 0 0,-1 0 0 0 0,1 1-1 0 0,-1-1 1 0 0,1 0 0 0 0,-1 1-1 0 0,0-1 1 0 0,1 1-1 0 0,-1 0 1 0 0,1-1 0 0 0,-1 1-1 0 0,0 0 1 0 0,1 0 0 0 0,-1 0-1 0 0,0 0 1 0 0,1 0-1 0 0,-1 1 1 0 0,1-1 0 0 0,-1 0-1 0 0,0 1 1 0 0,1-1-1 0 0,-1 1 1 0 0,-1 0 0 0 0,-1 1-62 0 0,0 0 0 0 0,0 0-1 0 0,1 0 1 0 0,-1 0 0 0 0,1 0 0 0 0,-1 1 0 0 0,1 0 0 0 0,0 0 0 0 0,0 0 0 0 0,0 0 0 0 0,0 0 0 0 0,0 0 0 0 0,1 1-1 0 0,0-1 1 0 0,-3 6 0 0 0,4-7 39 0 0,0 1 0 0 0,0-1 0 0 0,1 1-1 0 0,-1 0 1 0 0,1-1 0 0 0,-1 1 0 0 0,1 0 0 0 0,0-1-1 0 0,0 1 1 0 0,0 0 0 0 0,1-1 0 0 0,-1 1-1 0 0,0-1 1 0 0,1 1 0 0 0,0 0 0 0 0,0-1 0 0 0,0 1-1 0 0,0-1 1 0 0,0 1 0 0 0,0-1 0 0 0,3 4 0 0 0,-2-3 2 0 0,1 0 0 0 0,0 0 0 0 0,-1 0 0 0 0,1 0 0 0 0,1-1 0 0 0,-1 1 0 0 0,0-1 0 0 0,1 0 0 0 0,-1 0 0 0 0,1 0 0 0 0,-1 0 0 0 0,1 0 0 0 0,5 0 0 0 0,-4-1 49 0 0,1-1-1 0 0,0 0 1 0 0,0 0-1 0 0,-1 0 1 0 0,9-2 0 0 0,-1-13 192 0 0,-9 13-213 0 0,0 0 0 0 0,0 0 0 0 0,0 0 0 0 0,0 1 1 0 0,5-2-1 0 0,-7 3-35 0 0,-1 0-1 0 0,0 0 1 0 0,1 0 0 0 0,-1 0 0 0 0,1 0 0 0 0,-1 0 0 0 0,0 0-1 0 0,1 0 1 0 0,-1 0 0 0 0,1 1 0 0 0,-1-1 0 0 0,0 1 0 0 0,1-1-1 0 0,-1 1 1 0 0,0-1 0 0 0,0 1 0 0 0,1 0 0 0 0,-1 0 0 0 0,1 1 0 0 0,22 13-4453 0 0,-19-12 1105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37 128 2921 0 0,'3'20'1203'0'0,"2"-1"1"0"0,0 0 0 0 0,1 0 0 0 0,16 34 1433 0 0,-33-67-487 0 0,1-3-1876 0 0,0-1 1 0 0,1 0-1 0 0,1 0 1 0 0,0-1-1 0 0,1 0 1 0 0,-6-34-1 0 0,12 51-273 0 0,1 0 1 0 0,0 0-1 0 0,0 0 0 0 0,0 0 0 0 0,0 1 0 0 0,0-1 0 0 0,0 0 0 0 0,0 0 0 0 0,1 0 0 0 0,-1 0 0 0 0,1 0 0 0 0,-1 1 0 0 0,1-1 0 0 0,0 0 0 0 0,-1 0 0 0 0,1 1 0 0 0,0-1 0 0 0,0 1 1 0 0,1-1-1 0 0,-1 1 0 0 0,2-2 0 0 0,-1 1-9 0 0,0 0 1 0 0,1 1 0 0 0,-1-1-1 0 0,1 1 1 0 0,-1 0 0 0 0,1 0 0 0 0,0 0-1 0 0,-1 0 1 0 0,1 0 0 0 0,0 0-1 0 0,0 1 1 0 0,4-1 0 0 0,1 1-17 0 0,0 0 0 0 0,0 0 1 0 0,0 1-1 0 0,0 0 0 0 0,0 0 1 0 0,0 1-1 0 0,0 0 1 0 0,-1 1-1 0 0,9 3 0 0 0,-10-3 37 0 0,17 10-19 0 0,-22-12-6 0 0,0 0 0 0 0,0 0 0 0 0,-1-1 1 0 0,1 1-1 0 0,0 0 0 0 0,0 0 0 0 0,-1 0 1 0 0,1 0-1 0 0,0 0 0 0 0,-1 0 0 0 0,1 0 0 0 0,-1 1 1 0 0,0-1-1 0 0,1 0 0 0 0,-1 0 0 0 0,0 0 1 0 0,1 0-1 0 0,-1 3 0 0 0,1 9-140 0 0,-1-13 153 0 0,0 1 0 0 0,0 0-1 0 0,0 0 1 0 0,0 0 0 0 0,1 0-1 0 0,-1-1 1 0 0,0 1 0 0 0,-1 0 0 0 0,1 0-1 0 0,0 0 1 0 0,0 0 0 0 0,0 0-1 0 0,0-1 1 0 0,-1 1 0 0 0,1 0-1 0 0,0 0 1 0 0,-1-1 0 0 0,1 1-1 0 0,0 0 1 0 0,-1 0 0 0 0,1-1 0 0 0,-1 1-1 0 0,1 0 1 0 0,-1-1 0 0 0,0 1-1 0 0,1-1 1 0 0,-1 1 0 0 0,0 0-1 0 0,1-1 1 0 0,-1 0 0 0 0,0 1-1 0 0,1-1 1 0 0,-1 1 0 0 0,0-1 0 0 0,0 0-1 0 0,0 0 1 0 0,1 1 0 0 0,-1-1-1 0 0,-1 0 1 0 0,-7 3 7 0 0,-1 0 0 0 0,0 0-1 0 0,1-1 1 0 0,-17 1 0 0 0,22-3-74 0 0,-1 1-1 0 0,0-1 1 0 0,0 0-1 0 0,0-1 1 0 0,0 1-1 0 0,0-1 1 0 0,0 0-1 0 0,1 0 1 0 0,-1 0-1 0 0,0-1 1 0 0,-4-2-1 0 0,8 4-232 0 0,13-1-862 0 0,7-3 1121 0 0,27-3 0 0 0,-27 5 57 0 0,32-7 0 0 0,-39 6-22 0 0,-5 1 34 0 0,1 1 1 0 0,-1-1-1 0 0,0-1 1 0 0,0 1-1 0 0,-1-1 1 0 0,1 0-1 0 0,0-1 1 0 0,-1 0-1 0 0,8-5 1 0 0,-14 9-10 0 0,1-1-1 0 0,-1 1 1 0 0,1-1 0 0 0,-1 1-1 0 0,0-1 1 0 0,1 0 0 0 0,-1 1-1 0 0,1-1 1 0 0,-1 1 0 0 0,0-1 0 0 0,0 0-1 0 0,1 1 1 0 0,-1-1 0 0 0,0 0-1 0 0,0 1 1 0 0,0-1 0 0 0,0 0-1 0 0,0 1 1 0 0,1-1 0 0 0,-1 0 0 0 0,-1 1-1 0 0,1-1 1 0 0,0 0 0 0 0,0 1-1 0 0,0-2 1 0 0,-1 0 16 0 0,0 1 0 0 0,1 0 1 0 0,-1 0-1 0 0,0-1 0 0 0,0 1 0 0 0,0 0 0 0 0,0 0 0 0 0,0 0 0 0 0,0 0 1 0 0,0 0-1 0 0,-2-1 0 0 0,-1-1 18 0 0,0 1 0 0 0,0 0 0 0 0,0 0 0 0 0,0 0 0 0 0,0 1 0 0 0,0-1 0 0 0,-5 0-1 0 0,7 2-67 0 0,0-1-1 0 0,0 1 0 0 0,-1 0 0 0 0,1 0 1 0 0,0 0-1 0 0,0 0 0 0 0,0 0 0 0 0,0 1 1 0 0,0-1-1 0 0,0 1 0 0 0,0-1 0 0 0,0 1 1 0 0,0 0-1 0 0,0 0 0 0 0,0 0 0 0 0,0 0 1 0 0,0 0-1 0 0,0 0 0 0 0,1 0 0 0 0,-1 1 1 0 0,0-1-1 0 0,1 0 0 0 0,-1 1 0 0 0,1 0 1 0 0,0-1-1 0 0,0 1 0 0 0,-1 0 0 0 0,1 0 0 0 0,0-1 1 0 0,0 1-1 0 0,0 0 0 0 0,1 0 0 0 0,-1 0 1 0 0,0 0-1 0 0,1 0 0 0 0,0 0 0 0 0,-1 1 1 0 0,1-1-1 0 0,0 0 0 0 0,0 0 0 0 0,0 0 1 0 0,0 0-1 0 0,0 0 0 0 0,1 4 0 0 0,0-3 4 0 0,0-1 0 0 0,0 1 0 0 0,0-1 1 0 0,0 1-1 0 0,0-1 0 0 0,1 1 0 0 0,-1-1 0 0 0,1 0 0 0 0,-1 0 0 0 0,1 0 0 0 0,0 0 0 0 0,0 0 0 0 0,0 0 0 0 0,0 0 0 0 0,0-1 0 0 0,0 1 0 0 0,1-1 0 0 0,-1 1 0 0 0,0-1 0 0 0,1 0 0 0 0,-1 0 0 0 0,1 0 1 0 0,0 0-1 0 0,-1-1 0 0 0,5 2 0 0 0,-1-1-339 0 0,0-1 1 0 0,-1 1-1 0 0,1-1 1 0 0,10-1-1 0 0,20-7-4922 0 0,-26 4 3820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89 1616 0 0,'10'24'7543'0'0,"-10"-26"-7232"0"0,-1-1-1 0 0,1 0 0 0 0,-1 0 1 0 0,0 1-1 0 0,0-1 1 0 0,-1 1-1 0 0,1-1 0 0 0,0 1 1 0 0,-3-4-1 0 0,1 1 179 0 0,-2-4 32 0 0,3 6-300 0 0,1 0 1 0 0,-1 0 0 0 0,0 0-1 0 0,1 0 1 0 0,0-1-1 0 0,-2-5 1 0 0,3 8-239 0 0,0 0 0 0 0,0 0 0 0 0,0 0-1 0 0,1 0 1 0 0,-1 0 0 0 0,0 0 0 0 0,0 0 0 0 0,0 0 0 0 0,1 1 0 0 0,-1-1 0 0 0,0 0 0 0 0,1 0 0 0 0,-1 0 0 0 0,1 0-1 0 0,-1 0 1 0 0,1 1 0 0 0,0-1 0 0 0,-1 0 0 0 0,1 0 0 0 0,0 1 0 0 0,-1-1 0 0 0,1 1 0 0 0,0-1 0 0 0,0 0 0 0 0,0 1-1 0 0,-1-1 1 0 0,1 1 0 0 0,0 0 0 0 0,1-1 0 0 0,5-2-516 0 0,-1 1 0 0 0,0-1 1 0 0,1 1-1 0 0,0 1 0 0 0,0-1 0 0 0,-1 1 1 0 0,10 0-1 0 0,-7 1-1066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60 1688 0 0,'-31'-17'8294'0'0,"26"13"-7877"0"0,0 1 1 0 0,0 0-1 0 0,-1 1 1 0 0,-6-4-1 0 0,10 6-367 0 0,0-1-1 0 0,-1 1 1 0 0,1-1-1 0 0,-1 1 1 0 0,1 0-1 0 0,0 0 1 0 0,-1 0-1 0 0,1 0 1 0 0,0 1-1 0 0,-1-1 1 0 0,1 0 0 0 0,0 1-1 0 0,-1 0 1 0 0,-2 1-1 0 0,2-1-45 0 0,-1 1 1 0 0,1-1-1 0 0,0 1 1 0 0,0 0-1 0 0,0 0 0 0 0,1 0 1 0 0,-1 0-1 0 0,0 0 1 0 0,1 1-1 0 0,-1 0 0 0 0,1-1 1 0 0,-4 7-1 0 0,5-8-19 0 0,1 0 1 0 0,-1 1-1 0 0,1-1 0 0 0,-1 1 0 0 0,1-1 1 0 0,0 0-1 0 0,-1 1 0 0 0,1-1 1 0 0,0 1-1 0 0,0-1 0 0 0,0 1 0 0 0,0-1 1 0 0,0 1-1 0 0,0-1 0 0 0,1 1 0 0 0,-1-1 1 0 0,0 0-1 0 0,1 1 0 0 0,-1-1 0 0 0,1 1 1 0 0,0-1-1 0 0,-1 0 0 0 0,1 1 0 0 0,0-1 1 0 0,0 0-1 0 0,-1 0 0 0 0,1 0 0 0 0,0 0 1 0 0,1 0-1 0 0,-1 0 0 0 0,0 0 0 0 0,2 2 1 0 0,3 1-60 0 0,1 1 0 0 0,-1-1 0 0 0,1-1 1 0 0,0 1-1 0 0,0-1 0 0 0,0 0 1 0 0,0-1-1 0 0,12 3 0 0 0,-14-4-24 0 0,1 0 0 0 0,-1 0-1 0 0,1 0 1 0 0,-1-1 0 0 0,1 0 0 0 0,0 0 0 0 0,-1-1-1 0 0,1 1 1 0 0,-1-1 0 0 0,1 0 0 0 0,-1-1-1 0 0,8-2 1 0 0,-9 2 116 0 0,0 1 0 0 0,0 0-1 0 0,1 0 1 0 0,-1 1 0 0 0,0-1-1 0 0,0 1 1 0 0,1 0 0 0 0,-1 0 0 0 0,0 1-1 0 0,0-1 1 0 0,5 2 0 0 0,-5-1 9 0 0,0-1 1 0 0,1 1 0 0 0,-1-1 0 0 0,0 0-1 0 0,1 0 1 0 0,-1 0 0 0 0,0-1-1 0 0,0 1 1 0 0,1-1 0 0 0,4-1 0 0 0,1-2 108 0 0,12-6 568 0 0,-22 10-672 0 0,1-1 0 0 0,0 1 0 0 0,-1-1 0 0 0,0 1 0 0 0,1-1 0 0 0,-1 1 0 0 0,1-1 0 0 0,-1 1 1 0 0,0-1-1 0 0,1 0 0 0 0,-1 1 0 0 0,0-1 0 0 0,0 0 0 0 0,1 1 0 0 0,-1-1 0 0 0,0 0 0 0 0,0 1 0 0 0,0-1 0 0 0,0 0 1 0 0,0 1-1 0 0,0-1 0 0 0,0 0 0 0 0,0 1 0 0 0,0-1 0 0 0,0 0 0 0 0,0 0 0 0 0,0 1 0 0 0,-1-1 0 0 0,1 0 1 0 0,0 1-1 0 0,-1-2 0 0 0,0-1 99 0 0,0 0 0 0 0,0 0 1 0 0,-1 0-1 0 0,1 0 1 0 0,-1 0-1 0 0,0 0 0 0 0,0 0 1 0 0,0 0-1 0 0,0 1 0 0 0,0-1 1 0 0,-1 1-1 0 0,1-1 0 0 0,-1 1 1 0 0,1 0-1 0 0,-1 0 1 0 0,0 0-1 0 0,0 0 0 0 0,0 1 1 0 0,-6-3-1 0 0,4 2-237 0 0,0 0 0 0 0,0 1-1 0 0,-1-1 1 0 0,1 1 0 0 0,-1 0 0 0 0,-9 0-1 0 0,12 1 13 0 0,1 0-1 0 0,-1 0 0 0 0,0 1 0 0 0,1-1 1 0 0,-1 1-1 0 0,1-1 0 0 0,-1 1 1 0 0,1 0-1 0 0,-1 0 0 0 0,1 0 0 0 0,-1 0 1 0 0,1 0-1 0 0,0 1 0 0 0,-1-1 1 0 0,-3 4-1 0 0,6-5 3 0 0,-1 1-1 0 0,1-1 1 0 0,0 1 0 0 0,0-1-1 0 0,-1 1 1 0 0,1-1 0 0 0,0 1-1 0 0,-1-1 1 0 0,1 1 0 0 0,0-1 0 0 0,0 1-1 0 0,0-1 1 0 0,0 1 0 0 0,0-1-1 0 0,0 1 1 0 0,0 0 0 0 0,0-1-1 0 0,0 1 1 0 0,0-1 0 0 0,0 1 0 0 0,0-1-1 0 0,0 1 1 0 0,0-1 0 0 0,0 1-1 0 0,0 0 1 0 0,1-1 0 0 0,-1 1-1 0 0,0-1 1 0 0,0 1 0 0 0,1-1 0 0 0,10 14-3722 0 0,-6-9 1047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73 624 0 0,'2'7'2461'0'0,"2"3"818"0"0,-4-9-3178 0 0,0-1 1 0 0,0 0-1 0 0,0 0 1 0 0,0 0 0 0 0,1 0-1 0 0,-1 0 1 0 0,0 1 0 0 0,0-1-1 0 0,0 0 1 0 0,0 0 0 0 0,0 0-1 0 0,0 0 1 0 0,0 0 0 0 0,0 1-1 0 0,0-1 1 0 0,0 0 0 0 0,0 0-1 0 0,0 0 1 0 0,0 0 0 0 0,0 1-1 0 0,0-1 1 0 0,0 0 0 0 0,-1 0-1 0 0,1 0 1 0 0,0 1 813 0 0,-1-1-814 0 0,1 0 1 0 0,0 0 0 0 0,0 0-1 0 0,0 1 1 0 0,0-1 0 0 0,0 0-1 0 0,0 0 1 0 0,-1 0 0 0 0,1 0-1 0 0,0 0 1 0 0,0 0 0 0 0,-16-13 3234 0 0,14 10-2995 0 0,-1 0 0 0 0,1 0-1 0 0,0-1 1 0 0,0 1 0 0 0,1-1-1 0 0,-3-5 1 0 0,3 7-372 0 0,1 0-1 0 0,-1 1 1 0 0,1-1-1 0 0,0 1 1 0 0,-1-1-1 0 0,1 0 1 0 0,0 1-1 0 0,0-1 1 0 0,0 0-1 0 0,0 0 1 0 0,1 1-1 0 0,-1-1 1 0 0,0 1 0 0 0,1-1-1 0 0,-1 0 1 0 0,2-2-1 0 0,-1 3-45 0 0,0 0 1 0 0,0 0-1 0 0,0 0 0 0 0,0 0 0 0 0,0 0 0 0 0,1 0 1 0 0,-1 0-1 0 0,0 0 0 0 0,1 0 0 0 0,-1 1 0 0 0,0-1 1 0 0,1 0-1 0 0,-1 1 0 0 0,1-1 0 0 0,-1 1 1 0 0,1 0-1 0 0,-1-1 0 0 0,1 1 0 0 0,-1 0 0 0 0,1 0 1 0 0,0 0-1 0 0,-1 0 0 0 0,1 0 0 0 0,1 1 0 0 0,9 0-1298 0 0,-1 1-1 0 0,15 5 0 0 0,-9-2-2742 0 0,-12-4 2826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2681 0 0,'0'1'191'0'0,"0"1"1"0"0,0-1-1 0 0,0 1 0 0 0,1-1 1 0 0,-1 1-1 0 0,0-1 1 0 0,1 1-1 0 0,-1-1 1 0 0,1 1-1 0 0,-1-1 1 0 0,1 0-1 0 0,0 1 1 0 0,0-1-1 0 0,0 0 1 0 0,-1 0-1 0 0,1 0 1 0 0,0 1-1 0 0,0-1 1 0 0,1 0-1 0 0,-1 0 0 0 0,0-1 1 0 0,0 1-1 0 0,0 0 1 0 0,1 0-1 0 0,-1 0 1 0 0,0-1-1 0 0,1 1 1 0 0,-1-1-1 0 0,1 1 1 0 0,-1-1-1 0 0,3 1 1 0 0,4 0 5 0 0,1 1 0 0 0,0-2 0 0 0,0 1 0 0 0,11-2-1 0 0,-5 1 316 0 0,-12 0-365 0 0,1 0 0 0 0,-1-1 0 0 0,0 1 0 0 0,1-1 1 0 0,-1 0-1 0 0,0 1 0 0 0,1-2 0 0 0,-1 1 0 0 0,0 0 1 0 0,5-3-1 0 0,-7 3-48 0 0,0 0 0 0 0,0 1 0 0 0,0-1 0 0 0,0 0 0 0 0,-1 0 0 0 0,1 1 0 0 0,0-1 0 0 0,0 0 0 0 0,-1 0 0 0 0,1 0 0 0 0,-1 0 0 0 0,1 0 0 0 0,-1 0 0 0 0,1 0 1 0 0,-1 0-1 0 0,0 0 0 0 0,1 0 0 0 0,-1 0 0 0 0,0 0 0 0 0,0 0 0 0 0,0 0 0 0 0,0 0 0 0 0,0-1 0 0 0,0 1 0 0 0,0 0 0 0 0,0 0 0 0 0,0 0 0 0 0,0 0 0 0 0,-1 0 0 0 0,1 0 0 0 0,0 0 0 0 0,-1 0 0 0 0,1 0 0 0 0,-1 0 0 0 0,1 0 0 0 0,-2-2 0 0 0,0 0 17 0 0,0 0-1 0 0,0 0 0 0 0,0 0 1 0 0,-1 0-1 0 0,1 1 0 0 0,-1-1 1 0 0,0 1-1 0 0,0-1 0 0 0,1 1 1 0 0,-2 0-1 0 0,1 0 1 0 0,0 0-1 0 0,-4-1 0 0 0,3 1-315 0 0,1 1 0 0 0,-1 0 0 0 0,1 1 0 0 0,0-1-1 0 0,-1 1 1 0 0,1-1 0 0 0,-1 1 0 0 0,1 0 0 0 0,-1 0 0 0 0,1 0-1 0 0,-1 1 1 0 0,1-1 0 0 0,-1 1 0 0 0,1 0 0 0 0,-1 0 0 0 0,1 0 0 0 0,0 1-1 0 0,0-1 1 0 0,-1 1 0 0 0,1-1 0 0 0,-5 5 0 0 0,8-5-41 0 0,-1-1 1 0 0,0 0-1 0 0,1 1 0 0 0,-1-1 1 0 0,1 1-1 0 0,-1-1 0 0 0,1 1 1 0 0,-1 0-1 0 0,1-1 1 0 0,-1 1-1 0 0,1-1 0 0 0,-1 1 1 0 0,1 0-1 0 0,0-1 1 0 0,0 1-1 0 0,-1 0 0 0 0,1 0 1 0 0,0-1-1 0 0,0 1 1 0 0,0 0-1 0 0,0-1 0 0 0,0 1 1 0 0,0 0-1 0 0,0 0 0 0 0,0-1 1 0 0,0 1-1 0 0,0 0 1 0 0,0 0-1 0 0,0-1 0 0 0,1 2 1 0 0,1 4-179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4 177 7146 0 0,'-2'-2'2735'0'0,"1"2"-2525"0"0,1-1 1 0 0,0 1-1 0 0,0 0 1 0 0,0 0-1 0 0,0-1 1 0 0,0 1-1 0 0,0 0 0 0 0,0-1 1 0 0,0 1-1 0 0,0 0 1 0 0,0 0-1 0 0,0-1 1 0 0,0 1-1 0 0,0 0 0 0 0,0 0 1 0 0,0-1-1 0 0,6-9 2072 0 0,18-11-2923 0 0,-13 12 1467 0 0,17-18-522 0 0,56-55-2689 0 0,-78 76 601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1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4321 0 0,'3'5'1139'0'0,"1"1"1"0"0,-1-1 0 0 0,1 0-1 0 0,6 5 1 0 0,1 0 470 0 0,21 16 1 0 0,-20-18-1098 0 0,-1 1 0 0 0,16 16 0 0 0,-12-10-391 0 0,2 0-1 0 0,21 15 1 0 0,-4-4-3402 0 0,-22-17-1246 0 0,-5-4 4117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3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37 190 6145 0 0,'3'4'618'0'0,"0"0"-1"0"0,0 0 1 0 0,0 0-1 0 0,1 0 1 0 0,-1-1-1 0 0,1 1 1 0 0,0-1-1 0 0,6 4 3519 0 0,-10-8-3996 0 0,-1-1-1 0 0,1 1 1 0 0,-1 0 0 0 0,0-1 0 0 0,1 1 0 0 0,-1 0 0 0 0,0-1 0 0 0,0 1 0 0 0,0 0 0 0 0,0 0 0 0 0,-1-2 0 0 0,-3-2 72 0 0,-8-17 402 0 0,2 5-367 0 0,-11-26 1 0 0,19 37-264 0 0,1 1 0 0 0,0-1 1 0 0,1 0-1 0 0,-1 1 0 0 0,1-1 1 0 0,0 0-1 0 0,0 0 0 0 0,1 0 1 0 0,0-8-1 0 0,0 12-20 0 0,1 0 0 0 0,-1 0-1 0 0,0 0 1 0 0,1 0 0 0 0,0 0 0 0 0,-1 1 0 0 0,1-1 0 0 0,0 0-1 0 0,0 0 1 0 0,0 0 0 0 0,0 1 0 0 0,0-1 0 0 0,0 0 0 0 0,1 1 0 0 0,2-3-1 0 0,-2 2 0 0 0,1 0 0 0 0,0 0 1 0 0,0 0-1 0 0,0 0 0 0 0,1 0 0 0 0,-1 1 0 0 0,0 0 0 0 0,5-2 0 0 0,5 0-566 0 0,0 1 1 0 0,0 0-1 0 0,23 0 1 0 0,-32 2 278 0 0,1 0 24 0 0,74 0-10128 0 0,-63 1 9954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77 281 4921 0 0,'-2'1'243'0'0,"0"1"-1"0"0,1 0 1 0 0,-1-1 0 0 0,0 1-1 0 0,0 0 1 0 0,1 0 0 0 0,-1 0-1 0 0,1 0 1 0 0,0 1 0 0 0,-1-1-1 0 0,1 0 1 0 0,0 1 0 0 0,0-1 0 0 0,1 0-1 0 0,-1 1 1 0 0,0-1 0 0 0,1 1-1 0 0,0-1 1 0 0,-1 1 0 0 0,1-1-1 0 0,0 1 1 0 0,0 0 0 0 0,1-1-1 0 0,-1 1 1 0 0,0-1 0 0 0,1 1-1 0 0,0-1 1 0 0,1 5 0 0 0,1 1-11 0 0,0-1 0 0 0,1 0 0 0 0,-1 0 0 0 0,2 0 0 0 0,-1 0 0 0 0,1-1 0 0 0,0 0 0 0 0,7 8 0 0 0,-6-8-135 0 0,0-1 0 0 0,1 0 1 0 0,0 0-1 0 0,0-1 0 0 0,0 0 0 0 0,0 0 0 0 0,0 0 0 0 0,1-1 1 0 0,-1 0-1 0 0,1-1 0 0 0,15 4 0 0 0,-17-5 20 0 0,1-1 0 0 0,-1 1 0 0 0,0-1 0 0 0,1 0 0 0 0,-1 0 0 0 0,0-1 0 0 0,0 1 0 0 0,1-1 0 0 0,-1-1-1 0 0,0 0 1 0 0,0 1 0 0 0,0-2 0 0 0,0 1 0 0 0,-1-1 0 0 0,1 0 0 0 0,5-4 0 0 0,-5 4-46 0 0,-1-1-1 0 0,0-1 1 0 0,-1 1-1 0 0,1-1 1 0 0,-1 0 0 0 0,0 0-1 0 0,0 0 1 0 0,-1 0-1 0 0,1-1 1 0 0,-1 0-1 0 0,0 1 1 0 0,3-11 0 0 0,-4 8 40 0 0,1-1 1 0 0,-2 0-1 0 0,1 0 1 0 0,-1 0-1 0 0,-1 0 1 0 0,1 0-1 0 0,-1 0 1 0 0,-2-11-1 0 0,-1 3 204 0 0,-1 0 1 0 0,0 0-1 0 0,-1 0 0 0 0,-1 1 0 0 0,-1 0 0 0 0,0 0 0 0 0,-1 0 0 0 0,-19-27 0 0 0,18 31-170 0 0,1 1 0 0 0,-1 0 0 0 0,-1 1 0 0 0,0 0 0 0 0,0 0 0 0 0,-22-15 0 0 0,28 22-229 0 0,-1 1-1 0 0,1 0 0 0 0,0 0 1 0 0,-1 0-1 0 0,1 0 0 0 0,-1 1 1 0 0,0-1-1 0 0,0 1 0 0 0,1 0 1 0 0,-1 1-1 0 0,0-1 1 0 0,0 1-1 0 0,0 0 0 0 0,0 0 1 0 0,0 1-1 0 0,1-1 0 0 0,-1 1 1 0 0,0 0-1 0 0,0 0 0 0 0,1 1 1 0 0,-1-1-1 0 0,1 1 0 0 0,-8 4 1 0 0,5-2-69 0 0,0 1 1 0 0,0-1-1 0 0,1 1 0 0 0,0 0 1 0 0,0 1-1 0 0,1-1 1 0 0,-1 1-1 0 0,1 0 1 0 0,0 1-1 0 0,1-1 0 0 0,-1 1 1 0 0,1 0-1 0 0,1 0 1 0 0,-1 0-1 0 0,1 1 0 0 0,1-1 1 0 0,-1 1-1 0 0,-1 9 1 0 0,2-5-601 0 0,1-1-1 0 0,0 1 1 0 0,1-1 0 0 0,0 1 0 0 0,0 0 0 0 0,1-1 0 0 0,1 1 0 0 0,0-1 0 0 0,1 1 0 0 0,0-1 0 0 0,8 20 0 0 0,1-7 405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1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12 186 3569 0 0,'1'3'326'0'0,"1"0"0"0"0,0 0 1 0 0,0-1-1 0 0,0 1 1 0 0,0-1-1 0 0,1 1 0 0 0,-1-1 1 0 0,1 0-1 0 0,-1 0 0 0 0,1 0 1 0 0,0-1-1 0 0,4 3 0 0 0,18 14 1084 0 0,-8-1 3537 0 0,-25-27-3561 0 0,0 1-630 0 0,-3-3-74 0 0,1-1 0 0 0,0 0 0 0 0,1-1 0 0 0,-12-22 0 0 0,19 32-706 0 0,1 0 0 0 0,-1 1 0 0 0,1-1 0 0 0,0 0 0 0 0,0 0 0 0 0,0 0 0 0 0,1 0 0 0 0,-1 0 0 0 0,1 0 0 0 0,0 0 0 0 0,0 0 0 0 0,0 0 0 0 0,1 0 0 0 0,-1 0 0 0 0,1 0 0 0 0,0 0 0 0 0,0 0 0 0 0,0 0 0 0 0,1 0 0 0 0,0 1 0 0 0,-1-1 0 0 0,1 1 0 0 0,0-1 0 0 0,4-3 0 0 0,-4 4-58 0 0,1 0 0 0 0,0 1 0 0 0,0-1-1 0 0,0 1 1 0 0,1 0 0 0 0,-1 0 0 0 0,1 0 0 0 0,-1 0-1 0 0,1 0 1 0 0,-1 1 0 0 0,1 0 0 0 0,0 0 0 0 0,0 0 0 0 0,0 0-1 0 0,-1 0 1 0 0,9 1 0 0 0,-6-1-570 0 0,-1 1 1 0 0,1 0-1 0 0,0 1 0 0 0,0-1 0 0 0,-1 1 1 0 0,1 0-1 0 0,0 1 0 0 0,-1-1 0 0 0,1 1 1 0 0,-1 0-1 0 0,6 3 0 0 0,-2 0-2192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1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 5353 0 0,'-1'0'161'0'0,"1"1"1"0"0,-1-1-1 0 0,1 1 0 0 0,-1-1 0 0 0,1 1 1 0 0,0-1-1 0 0,-1 1 0 0 0,1-1 0 0 0,-1 1 1 0 0,1-1-1 0 0,0 1 0 0 0,0-1 0 0 0,-1 1 1 0 0,1 0-1 0 0,0-1 0 0 0,0 1 0 0 0,0-1 1 0 0,-1 1-1 0 0,1 0 0 0 0,0-1 0 0 0,0 1 1 0 0,0 0-1 0 0,0-1 0 0 0,0 1 0 0 0,1 1 1 0 0,2 22 922 0 0,-1-13-752 0 0,1 2-240 0 0,-1-1 0 0 0,1 0 0 0 0,1-1-1 0 0,5 13 1 0 0,-2-7-79 0 0,-6-14-138 0 0,1 1 0 0 0,0 0-1 0 0,0-1 1 0 0,0 1-1 0 0,4 4 1 0 0,3 0-3725 0 0,-4-4 2315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1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42 7026 0 0,'-15'-10'4232'0'0,"9"7"-3800"0"0,3-2-231 0 0,-1 2 199 0 0,9 4-2257 0 0,0 4 873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2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23 132 5377 0 0,'0'2'186'0'0,"1"0"-1"0"0,-1 0 1 0 0,1-1-1 0 0,0 1 0 0 0,0 0 1 0 0,-1-1-1 0 0,1 1 1 0 0,0-1-1 0 0,0 1 1 0 0,0-1-1 0 0,1 0 1 0 0,-1 1-1 0 0,0-1 1 0 0,1 0-1 0 0,-1 0 1 0 0,0 0-1 0 0,1 0 1 0 0,-1 0-1 0 0,1 0 1 0 0,0 0-1 0 0,-1 0 0 0 0,3 0 1 0 0,5 3 65 0 0,1 0 1 0 0,14 3-1 0 0,-14-5-46 0 0,0 0 1 0 0,0 0-1 0 0,0-2 1 0 0,0 1-1 0 0,0-1 0 0 0,0-1 1 0 0,13-1-1 0 0,-19 1-114 0 0,-1 0-1 0 0,1 1 1 0 0,-1-2-1 0 0,0 1 1 0 0,1 0 0 0 0,-1-1-1 0 0,0 1 1 0 0,0-1-1 0 0,0 0 1 0 0,5-4-1 0 0,-7 5-27 0 0,1-1-1 0 0,-1 0 1 0 0,0 1-1 0 0,1-1 1 0 0,-1 0-1 0 0,0 0 1 0 0,0 0-1 0 0,0 0 0 0 0,0 0 1 0 0,-1 0-1 0 0,1 0 1 0 0,0 0-1 0 0,-1 0 1 0 0,0 0-1 0 0,1 0 1 0 0,-1-1-1 0 0,0 1 1 0 0,0-4-1 0 0,-1 1 28 0 0,0 0 0 0 0,0 0 1 0 0,0 0-1 0 0,-1 0 0 0 0,0 0 0 0 0,0 0 0 0 0,0 1 0 0 0,0-1 0 0 0,-1 1 1 0 0,0-1-1 0 0,1 1 0 0 0,-2 0 0 0 0,1 0 0 0 0,0 0 0 0 0,-1 1 1 0 0,0-1-1 0 0,0 1 0 0 0,0 0 0 0 0,0 0 0 0 0,0 0 0 0 0,-1 1 1 0 0,-7-4-1 0 0,8 4-105 0 0,-1 0 1 0 0,0 0 0 0 0,0 0-1 0 0,0 1 1 0 0,0 0 0 0 0,0 0-1 0 0,0 0 1 0 0,0 0-1 0 0,0 1 1 0 0,0 0 0 0 0,-1 0-1 0 0,1 1 1 0 0,0-1 0 0 0,0 1-1 0 0,0 0 1 0 0,0 0 0 0 0,0 1-1 0 0,0-1 1 0 0,0 1-1 0 0,0 0 1 0 0,-8 6 0 0 0,9-5-42 0 0,-1 1 0 0 0,1 0 0 0 0,0 0 0 0 0,0 0 0 0 0,0 1 0 0 0,1-1 0 0 0,0 1 0 0 0,0 0 0 0 0,0 0 0 0 0,0 0 0 0 0,1 0 0 0 0,0 0 0 0 0,-3 11-1 0 0,4-14 35 0 0,0 1 0 0 0,1-1 0 0 0,0 1 0 0 0,0-1 0 0 0,0 1-1 0 0,0-1 1 0 0,0 1 0 0 0,0-1 0 0 0,1 1 0 0 0,-1-1 0 0 0,1 0-1 0 0,-1 1 1 0 0,1-1 0 0 0,0 0 0 0 0,0 1 0 0 0,0-1 0 0 0,0 0-1 0 0,1 0 1 0 0,-1 0 0 0 0,1 0 0 0 0,-1 0 0 0 0,1 0-1 0 0,0 0 1 0 0,-1 0 0 0 0,1-1 0 0 0,0 1 0 0 0,0-1 0 0 0,0 1-1 0 0,0-1 1 0 0,1 0 0 0 0,-1 0 0 0 0,0 0 0 0 0,0 0 0 0 0,4 1-1 0 0,7 2-84 0 0,1 0 0 0 0,0 0-1 0 0,-1-1 1 0 0,20 1 0 0 0,-27-4-152 0 0,1 1 1 0 0,-1-1-1 0 0,0-1 1 0 0,0 1-1 0 0,0-1 1 0 0,1 0-1 0 0,-1 0 1 0 0,0-1-1 0 0,0 0 1 0 0,-1 0 0 0 0,1 0-1 0 0,9-6 1 0 0,-13 6 100 0 0,1 0 1 0 0,0 0 0 0 0,-1-1-1 0 0,1 1 1 0 0,-1-1 0 0 0,0 1-1 0 0,0-1 1 0 0,0 0-1 0 0,0 0 1 0 0,1-4 0 0 0,-2 5 140 0 0,0 1 1 0 0,0-1 0 0 0,-1 0-1 0 0,1 0 1 0 0,0 0 0 0 0,-1 0-1 0 0,0 0 1 0 0,1 0-1 0 0,-1 0 1 0 0,0 0 0 0 0,0 0-1 0 0,0-1 1 0 0,0 1 0 0 0,-1 0-1 0 0,1 0 1 0 0,0 0 0 0 0,-1 0-1 0 0,0-2 1 0 0,-1 30-102 0 0,5-4 386 0 0,1 0-1 0 0,1 0 0 0 0,7 22 0 0 0,-6-26 16 0 0,0 1 0 0 0,-2 0-1 0 0,0 0 1 0 0,1 32-1 0 0,-5-49-188 0 0,0 1-1 0 0,0-1 1 0 0,0 1-1 0 0,-1 0 0 0 0,1-1 1 0 0,-1 1-1 0 0,1-1 1 0 0,-1 1-1 0 0,0-1 1 0 0,0 1-1 0 0,0-1 0 0 0,0 1 1 0 0,-1-1-1 0 0,1 0 1 0 0,-3 4-1 0 0,2-5 25 0 0,1 1 0 0 0,-1-1 0 0 0,0 0 0 0 0,1 0-1 0 0,-1 0 1 0 0,0 0 0 0 0,0 0 0 0 0,0-1 0 0 0,0 1 0 0 0,1-1 0 0 0,-1 1 0 0 0,0-1-1 0 0,0 1 1 0 0,0-1 0 0 0,0 0 0 0 0,0 0 0 0 0,0 0 0 0 0,0 0 0 0 0,0 0 0 0 0,-4-2 0 0 0,0 1-69 0 0,1-1 0 0 0,-1 1 0 0 0,1-2 0 0 0,-1 1 0 0 0,1 0 0 0 0,0-1 1 0 0,0 0-1 0 0,0 0 0 0 0,1-1 0 0 0,-1 1 0 0 0,1-1 0 0 0,-1 0 1 0 0,1 0-1 0 0,1-1 0 0 0,-7-7 0 0 0,8 8-116 0 0,-1 1 1 0 0,1-1-1 0 0,0 0 0 0 0,0 0 1 0 0,0 0-1 0 0,1 0 0 0 0,-1 0 1 0 0,1 0-1 0 0,0-1 0 0 0,0 1 1 0 0,1 0-1 0 0,-1-1 0 0 0,1 1 1 0 0,0 0-1 0 0,0-1 0 0 0,0 1 1 0 0,1-1-1 0 0,-1 1 0 0 0,1 0 1 0 0,0 0-1 0 0,2-5 0 0 0,-1 4 19 0 0,1 1-1 0 0,-1-1 0 0 0,1 1 1 0 0,0-1-1 0 0,0 1 0 0 0,1 0 0 0 0,-1 0 1 0 0,1 0-1 0 0,0 1 0 0 0,8-7 1 0 0,2 1-254 0 0,1 1 0 0 0,17-8 0 0 0,-21 11-497 0 0,1 0 1 0 0,-1-1-1 0 0,-1 0 0 0 0,1-1 0 0 0,13-11 0 0 0,-20 13-40 0 0,-1 0 1 0 0,1 0 0 0 0,-1 0-1 0 0,0 0 1 0 0,0-1 0 0 0,-1 1-1 0 0,3-8 1 0 0,0 3 387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2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41 1320 0 0,'0'-2'456'0'0,"-1"1"-1"0"0,1-1 0 0 0,-1 1 1 0 0,0-1-1 0 0,0 1 0 0 0,0-1 1 0 0,0 1-1 0 0,0 0 0 0 0,0-1 1 0 0,0 1-1 0 0,0 0 0 0 0,0 0 1 0 0,0 0-1 0 0,-1 0 0 0 0,1 0 1 0 0,-1 0-1 0 0,1 0 0 0 0,0 0 1 0 0,-1 1-1 0 0,-3-2 965 0 0,16 21-887 0 0,14 34-406 0 0,-18-35-201 0 0,1 0 0 0 0,1-1 0 0 0,20 29 0 0 0,-12-28-1180 0 0,-14-16 371 0 0,-1-1 1 0 0,0 1-1 0 0,1-1 1 0 0,-1 0 0 0 0,1 0-1 0 0,4 2 1 0 0,1-1 479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2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33 8538 0 0,'-2'-2'1136'0'0,"0"-1"-776"0"0,-1 2-120 0 0,2-1-24 0 0,6 4-1168 0 0,1 2 816 0 0,2 1 64 0 0,-2-2-664 0 0,3 3-1873 0 0,0 2 1633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58 4849 0 0,'-1'4'5607'0'0,"5"6"-4279"0"0,6 9-1888 0 0,-10-18 914 0 0,11 22 152 0 0,13 38 0 0 0,-5-13-105 0 0,-19-60 1535 0 0,-2-11-1628 0 0,-1 9-176 0 0,1-1 0 0 0,1 1 0 0 0,0-15 0 0 0,1 24-141 0 0,1-1-1 0 0,-1 1 1 0 0,1 0 0 0 0,0-1 0 0 0,0 1-1 0 0,1 0 1 0 0,0 0 0 0 0,-1 0-1 0 0,2 0 1 0 0,-1 0 0 0 0,4-6-1 0 0,-4 9-4 0 0,-1 0 0 0 0,0 1-1 0 0,1-1 1 0 0,0 0 0 0 0,-1 1-1 0 0,1-1 1 0 0,0 1 0 0 0,-1 0 0 0 0,1 0-1 0 0,0-1 1 0 0,0 1 0 0 0,0 0-1 0 0,0 1 1 0 0,0-1 0 0 0,1 0-1 0 0,-1 1 1 0 0,0-1 0 0 0,0 1-1 0 0,0-1 1 0 0,0 1 0 0 0,1 0-1 0 0,-1 0 1 0 0,0 0 0 0 0,0 0-1 0 0,1 1 1 0 0,-1-1 0 0 0,0 0 0 0 0,0 1-1 0 0,0 0 1 0 0,0-1 0 0 0,0 1-1 0 0,0 0 1 0 0,3 2 0 0 0,0-1 15 0 0,-1 1 1 0 0,1 0-1 0 0,-1 0 1 0 0,0 1-1 0 0,0-1 1 0 0,0 1-1 0 0,0 0 1 0 0,-1 0-1 0 0,1 0 1 0 0,-1 0-1 0 0,0 1 1 0 0,0-1-1 0 0,2 7 1 0 0,11 31-86 0 0,-9-22-321 0 0,2 0 0 0 0,14 28 0 0 0,-18-43-822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0 214 3265 0 0,'11'4'678'0'0,"-1"0"0"0"0,1-1 0 0 0,0-1 0 0 0,0 1 0 0 0,0-2 0 0 0,0 1 0 0 0,18-1 0 0 0,-20-2-357 0 0,-1 1 1 0 0,1-1 0 0 0,0-1 0 0 0,14-3 0 0 0,-21 5-239 0 0,-1-1 0 0 0,1 1 1 0 0,0-1-1 0 0,-1 0 0 0 0,1 0 0 0 0,-1 1 1 0 0,1-1-1 0 0,0 0 0 0 0,-1 0 1 0 0,0 0-1 0 0,1-1 0 0 0,-1 1 1 0 0,0 0-1 0 0,0 0 0 0 0,1-1 1 0 0,-1 1-1 0 0,0-1 0 0 0,0 1 0 0 0,-1-1 1 0 0,1 1-1 0 0,0-1 0 0 0,0 1 1 0 0,-1-1-1 0 0,1 0 0 0 0,-1 0 1 0 0,1 1-1 0 0,-1-1 0 0 0,0 0 0 0 0,0 0 1 0 0,0-2-1 0 0,-1-6 296 0 0,-1-1-1 0 0,0 1 1 0 0,-1 0 0 0 0,0 0-1 0 0,-1 0 1 0 0,0 0 0 0 0,0 1-1 0 0,-1-1 1 0 0,-1 1 0 0 0,1 0-1 0 0,-1 1 1 0 0,-11-13-1 0 0,14 18-349 0 0,-1 0-1 0 0,1 1 1 0 0,0-1-1 0 0,0 1 1 0 0,-1-1-1 0 0,0 1 1 0 0,1 1-1 0 0,-1-1 1 0 0,0 0-1 0 0,0 1 1 0 0,0 0-1 0 0,0 0 1 0 0,0 0-1 0 0,0 0 1 0 0,0 0-1 0 0,0 1 1 0 0,0 0-1 0 0,-5 0 1 0 0,6 0-70 0 0,1 1 0 0 0,0-1 0 0 0,0 0 1 0 0,-1 1-1 0 0,1 0 0 0 0,0-1 0 0 0,0 1 1 0 0,0 0-1 0 0,0 0 0 0 0,0 0 0 0 0,0 1 1 0 0,0-1-1 0 0,0 0 0 0 0,0 1 0 0 0,0-1 1 0 0,1 1-1 0 0,-1-1 0 0 0,0 1 1 0 0,1 0-1 0 0,0 0 0 0 0,-1 0 0 0 0,1 0 1 0 0,0 0-1 0 0,0 0 0 0 0,0 0 0 0 0,0 0 1 0 0,1 0-1 0 0,-1 0 0 0 0,0 1 0 0 0,1-1 1 0 0,0 0-1 0 0,-1 1 0 0 0,1 2 0 0 0,0 2-6 0 0,1 1-1 0 0,-1-1 0 0 0,1 0 1 0 0,1 0-1 0 0,-1 0 0 0 0,1 0 1 0 0,0 0-1 0 0,1 0 1 0 0,0 0-1 0 0,0 0 0 0 0,0-1 1 0 0,1 0-1 0 0,7 10 0 0 0,-7-10 24 0 0,1 0-1 0 0,1 0 0 0 0,-1 0 0 0 0,1-1 0 0 0,0 0 0 0 0,0 0 1 0 0,1 0-1 0 0,-1 0 0 0 0,1-1 0 0 0,0-1 0 0 0,0 1 1 0 0,9 2-1 0 0,-14-5-11 0 0,0 0 1 0 0,0-1 0 0 0,0 1-1 0 0,1-1 1 0 0,-1 0-1 0 0,0 1 1 0 0,0-1 0 0 0,0 0-1 0 0,1-1 1 0 0,-1 1 0 0 0,0 0-1 0 0,0 0 1 0 0,0-1-1 0 0,0 0 1 0 0,1 1 0 0 0,-1-1-1 0 0,0 0 1 0 0,0 0-1 0 0,0 0 1 0 0,0 0 0 0 0,-1 0-1 0 0,1 0 1 0 0,0-1-1 0 0,0 1 1 0 0,2-4 0 0 0,-1 2-53 0 0,-1 0 1 0 0,0-1 0 0 0,0 1-1 0 0,0-1 1 0 0,0 1 0 0 0,0-1 0 0 0,-1 0-1 0 0,0 0 1 0 0,0 0 0 0 0,0 1-1 0 0,0-1 1 0 0,0-8 0 0 0,0 6 77 0 0,-1 1 1 0 0,0-1 0 0 0,0 1 0 0 0,-1-1 0 0 0,0 0-1 0 0,0 1 1 0 0,0 0 0 0 0,0-1 0 0 0,-1 1-1 0 0,-3-7 279 0 0,23 36-179 0 0,-12-17-132 0 0,0 0 0 0 0,0-1 0 0 0,0 1-1 0 0,1-2 1 0 0,0 1 0 0 0,0-1 0 0 0,1 0-1 0 0,0 0 1 0 0,-1-1 0 0 0,2 0-1 0 0,-1 0 1 0 0,12 3 0 0 0,-18-7-203 0 0,-1 0 0 0 0,0 0 0 0 0,0-1 0 0 0,1 1 0 0 0,-1 0 0 0 0,0 0 0 0 0,0-1 0 0 0,1 1 0 0 0,-1-1 0 0 0,0 1 0 0 0,0-1 0 0 0,0 1 0 0 0,0-1 0 0 0,0 0 0 0 0,0 0 1 0 0,0 1-1 0 0,0-1 0 0 0,0 0 0 0 0,0 0 0 0 0,0 0 0 0 0,1-2 0 0 0,5-4-51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4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28 251 4417 0 0,'5'2'845'0'0,"0"-1"1"0"0,0 0-1 0 0,0 0 0 0 0,0 0 0 0 0,9 0 1 0 0,-8-2-616 0 0,0 1 1 0 0,0-2-1 0 0,0 1 1 0 0,0 0-1 0 0,0-1 1 0 0,0 0-1 0 0,0-1 1 0 0,0 1-1 0 0,-1-1 1 0 0,1 0-1 0 0,-1 0 1 0 0,5-5-1 0 0,-7 6-110 0 0,0-1-1 0 0,-1 1 0 0 0,1-1 1 0 0,-1 0-1 0 0,1 1 0 0 0,-1-1 1 0 0,0 0-1 0 0,0-1 1 0 0,0 1-1 0 0,-1 0 0 0 0,1-1 1 0 0,-1 1-1 0 0,0 0 0 0 0,0-1 1 0 0,0 0-1 0 0,0 1 0 0 0,-1-1 1 0 0,1 1-1 0 0,-1-1 1 0 0,0 0-1 0 0,0 0 0 0 0,0 1 1 0 0,-1-1-1 0 0,1 0 0 0 0,-1 1 1 0 0,0-1-1 0 0,0 1 0 0 0,0-1 1 0 0,-2-4-1 0 0,-2-5 171 0 0,-1 0 0 0 0,0 0 0 0 0,-14-20 0 0 0,18 29-289 0 0,-1 1 1 0 0,1 0 0 0 0,-1 0-1 0 0,0 0 1 0 0,0 0 0 0 0,0 0-1 0 0,0 1 1 0 0,-1-1 0 0 0,1 1-1 0 0,-1 0 1 0 0,1 0 0 0 0,-1 0-1 0 0,0 1 1 0 0,0-1 0 0 0,0 1-1 0 0,0 0 1 0 0,-5-1 0 0 0,7 1-27 0 0,-1 1 1 0 0,1 0-1 0 0,0 0 1 0 0,0 0-1 0 0,0 0 1 0 0,0 1 0 0 0,0-1-1 0 0,0 0 1 0 0,0 1-1 0 0,0-1 1 0 0,0 1-1 0 0,0 0 1 0 0,0 0 0 0 0,0 0-1 0 0,0 0 1 0 0,1 0-1 0 0,-1 0 1 0 0,0 0-1 0 0,-1 2 1 0 0,0 0-15 0 0,1 0-1 0 0,0 0 1 0 0,-1 0 0 0 0,1 0-1 0 0,1 1 1 0 0,-1-1 0 0 0,0 0-1 0 0,1 1 1 0 0,0-1 0 0 0,-1 5-1 0 0,-1 2 24 0 0,1 0 0 0 0,1 1 0 0 0,0-1 0 0 0,1 0 0 0 0,0 1 0 0 0,2 19 0 0 0,3-11 21 0 0,1 0 0 0 0,0-1 0 0 0,1 1 0 0 0,1-1 1 0 0,18 29-1 0 0,4 11-3 0 0,-29-57-4 0 0,4 11-30 0 0,2 1-1 0 0,14 21 1 0 0,-19-31 29 0 0,1 0 1 0 0,-1 0-1 0 0,1 0 1 0 0,-1 0-1 0 0,1-1 0 0 0,0 1 1 0 0,0-1-1 0 0,0 0 0 0 0,1 0 1 0 0,-1 0-1 0 0,0 0 1 0 0,1 0-1 0 0,-1-1 0 0 0,1 0 1 0 0,6 2-1 0 0,-3-2-209 0 0,0 0-1 0 0,0 0 0 0 0,-1-1 1 0 0,1 0-1 0 0,0 0 1 0 0,11-2-1 0 0,-16 1 44 0 0,0 1 0 0 0,0-1-1 0 0,0 0 1 0 0,0 1 0 0 0,0-1 0 0 0,0 0-1 0 0,0 0 1 0 0,0 0 0 0 0,0-1-1 0 0,-1 1 1 0 0,1 0 0 0 0,0-1 0 0 0,-1 1-1 0 0,1-1 1 0 0,-1 0 0 0 0,0 1-1 0 0,1-1 1 0 0,-1 0 0 0 0,0 0 0 0 0,0 0-1 0 0,0 0 1 0 0,0 0 0 0 0,0 0 0 0 0,0-3-1 0 0,1 0-88 0 0,-1 0-1 0 0,-1 0 0 0 0,1 0 1 0 0,0-1-1 0 0,-1 1 1 0 0,0 0-1 0 0,-1 0 1 0 0,1 0-1 0 0,-2-8 0 0 0,1 10 413 0 0,0 0 0 0 0,0 0 0 0 0,0 0 0 0 0,-1 0 0 0 0,1 0-1 0 0,-1 0 1 0 0,0 1 0 0 0,0-1 0 0 0,0 0 0 0 0,-3-2 441 0 0,10 4-571 0 0,-1 1-1 0 0,0 0 0 0 0,1 0 1 0 0,-1 1-1 0 0,0-1 1 0 0,1 1-1 0 0,5 2 1 0 0,10 0 79 0 0,-14-2-86 0 0,-1 0 67 0 0,0 0 0 0 0,1-1 0 0 0,-1 0 0 0 0,1 0-1 0 0,-1 0 1 0 0,1 0 0 0 0,-1-1 0 0 0,0 0-1 0 0,1 0 1 0 0,-1 0 0 0 0,10-5 0 0 0,-13 5 13 0 0,0 0 0 0 0,0 0 0 0 0,0 0 0 0 0,1-1 0 0 0,-1 1 0 0 0,-1-1 0 0 0,1 1 0 0 0,3-5 0 0 0,-4 5-33 0 0,0-1-1 0 0,-1 1 1 0 0,1-1-1 0 0,-1 1 0 0 0,0-1 1 0 0,0 0-1 0 0,1 1 1 0 0,-1-1-1 0 0,0 0 1 0 0,0 1-1 0 0,0-1 0 0 0,-1 0 1 0 0,1 1-1 0 0,0-1 1 0 0,-1-1-1 0 0,0-1-14 0 0,1 0-1 0 0,-1 0 1 0 0,0 0-1 0 0,0 0 1 0 0,0 1 0 0 0,-1-1-1 0 0,0 0 1 0 0,1 1-1 0 0,-1-1 1 0 0,0 1 0 0 0,-1 0-1 0 0,1 0 1 0 0,0-1-1 0 0,-1 2 1 0 0,0-1-1 0 0,0 0 1 0 0,0 0 0 0 0,0 1-1 0 0,0 0 1 0 0,-5-3-1 0 0,3 2-55 0 0,0 0-1 0 0,0 1 1 0 0,-1-1 0 0 0,0 1-1 0 0,1 1 1 0 0,-1-1-1 0 0,0 1 1 0 0,0 0-1 0 0,1 0 1 0 0,-1 0 0 0 0,0 1-1 0 0,0 0 1 0 0,0 0-1 0 0,-11 2 1 0 0,14-1-1 0 0,0 0 1 0 0,0 0-1 0 0,1 0 0 0 0,-1 0 1 0 0,0 0-1 0 0,0 1 1 0 0,1-1-1 0 0,-1 1 1 0 0,1-1-1 0 0,0 1 0 0 0,-1 0 1 0 0,1 0-1 0 0,0 0 1 0 0,0 1-1 0 0,0-1 0 0 0,0 0 1 0 0,1 1-1 0 0,-1-1 1 0 0,0 1-1 0 0,1 0 0 0 0,0-1 1 0 0,0 1-1 0 0,0 0 1 0 0,0 0-1 0 0,0 0 1 0 0,0 0-1 0 0,1 0 0 0 0,-1 0 1 0 0,1 0-1 0 0,0 5 1 0 0,1 1 69 0 0,0 0 0 0 0,0 0 0 0 0,0 0 1 0 0,1 0-1 0 0,1 0 0 0 0,0-1 0 0 0,0 1 0 0 0,7 13 1 0 0,-4-11-7 0 0,1 1 1 0 0,0-2 0 0 0,0 1-1 0 0,1-1 1 0 0,15 15 0 0 0,-16-19-43 0 0,0-1 1 0 0,0 0-1 0 0,1 0 1 0 0,12 6-1 0 0,8 3 37 0 0,-24-12-82 0 0,-1 0 0 0 0,1 0 0 0 0,0-1 0 0 0,0 0 0 0 0,0 0 0 0 0,0 0 0 0 0,0 0 0 0 0,0 0 0 0 0,1-1 1 0 0,6 0-1 0 0,42-6-3593 0 0,-37 3 2381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3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6297 0 0,'0'0'118'0'0,"-1"1"0"0"0,1-1-1 0 0,-1 0 1 0 0,1 0 0 0 0,-1 1-1 0 0,1-1 1 0 0,-1 0-1 0 0,1 1 1 0 0,0-1 0 0 0,-1 0-1 0 0,1 1 1 0 0,-1-1 0 0 0,1 1-1 0 0,0-1 1 0 0,0 0 0 0 0,-1 1-1 0 0,1-1 1 0 0,0 1 0 0 0,0-1-1 0 0,-1 1 1 0 0,1-1-1 0 0,0 1 1 0 0,0-1 0 0 0,0 1-1 0 0,0 0 1 0 0,0-1 0 0 0,0 1-1 0 0,0 0 1 0 0,-1 17 1191 0 0,1-17-1290 0 0,2 23 245 0 0,0 0 1 0 0,2 1-1 0 0,1-1 0 0 0,12 34 1 0 0,-14-48-179 0 0,0-1 0 0 0,1 0 1 0 0,5 9-1 0 0,-8-16-277 0 0,0 1 0 0 0,1-1 0 0 0,0 0 0 0 0,-1 0 0 0 0,1 0 0 0 0,0 0 0 0 0,2 2 0 0 0,-3-3-176 0 0,0-1 0 0 0,0 1 0 0 0,0-1 0 0 0,0 1 0 0 0,0-1 0 0 0,1 1 0 0 0,-1-1 0 0 0,0 1 0 0 0,0-1 0 0 0,0 0 0 0 0,0 0 0 0 0,0 1 0 0 0,1-1 0 0 0,-1 0 0 0 0,0 0 0 0 0,0 0 0 0 0,2-1 0 0 0,4-1-74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9178 0 0,'0'0'1898'0'0,"6"20"-99"0"0,-3 37-962 0 0,-6 78 0 0 0,0-60-600 0 0,1-30-203 0 0,0-13 34 0 0,4 50-1 0 0,-1-72-76 0 0,1 0-1 0 0,-1 0 0 0 0,2-1 0 0 0,-1 1 1 0 0,1-1-1 0 0,1 1 0 0 0,0-1 0 0 0,0 0 1 0 0,8 12-1 0 0,-8-17 24 0 0,-1 0-1 0 0,1 0 1 0 0,0 0 0 0 0,1 0 0 0 0,-1 0-1 0 0,1-1 1 0 0,0 0 0 0 0,-1 0 0 0 0,1 0 0 0 0,1 0-1 0 0,-1-1 1 0 0,9 3 0 0 0,2 0 156 0 0,0-1 1 0 0,1-1 0 0 0,17 2-1 0 0,-23-5-40 0 0,0 0 0 0 0,0-1 0 0 0,-1-1 0 0 0,1 1-1 0 0,12-5 1 0 0,20-2 92 0 0,207-5 133 0 0,-245 13-358 0 0,2 0-203 0 0,-1 0 0 0 0,1-1 0 0 0,-1 0 0 0 0,1 0 0 0 0,5-3 0 0 0,-9 3-758 0 0,1 0 0 0 0,-1-1 0 0 0,0 1 0 0 0,-1-1 0 0 0,1 0-1 0 0,5-3 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6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9714 0 0,'2'-2'174'0'0,"1"1"0"0"0,0-1 0 0 0,0 1 0 0 0,0 0 0 0 0,0 0 0 0 0,0 0 0 0 0,0 0 1 0 0,1 0-1 0 0,-1 1 0 0 0,0-1 0 0 0,0 1 0 0 0,1 0 0 0 0,4 1 0 0 0,12-3 54 0 0,93-3 460 0 0,-56 4-379 0 0,147 1-137 0 0,-131-1-63 0 0,9 1-116 0 0,-77 0 6 0 0,0 1 0 0 0,0 0 0 0 0,-1 0 1 0 0,1 0-1 0 0,0 0 0 0 0,-1 1 1 0 0,1-1-1 0 0,-1 1 0 0 0,0 0 0 0 0,1 1 1 0 0,-1-1-1 0 0,0 1 0 0 0,0 0 1 0 0,0 0-1 0 0,-1 0 0 0 0,5 5 0 0 0,-5-4-3 0 0,0 0 0 0 0,0 1-1 0 0,-1-1 1 0 0,1 1 0 0 0,-1 0-1 0 0,0 0 1 0 0,-1 0 0 0 0,1 0-1 0 0,-1 0 1 0 0,0 0 0 0 0,0 0-1 0 0,0 1 1 0 0,-1-1 0 0 0,0 9-1 0 0,5 128 13 0 0,-1-35 619 0 0,3-57-206 0 0,-5-41-361 0 0,-1 0-1 0 0,0 0 1 0 0,0 0 0 0 0,-1 0 0 0 0,0 0-1 0 0,-1 9 1 0 0,-2 45 129 0 0,3-61-206 0 0,0 0-1 0 0,0 0 1 0 0,0 0 0 0 0,0-1-1 0 0,0 1 1 0 0,1 0-1 0 0,-1 0 1 0 0,1 0 0 0 0,-1 0-1 0 0,1-1 1 0 0,0 1-1 0 0,0 0 1 0 0,-1 0-1 0 0,1-1 1 0 0,0 1 0 0 0,2 1-1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7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21 3465 0 0,'-3'0'438'0'0,"-1"1"0"0"0,1-1 0 0 0,0 1 0 0 0,0 0 0 0 0,-1 0 0 0 0,1 0 0 0 0,0 0 0 0 0,0 1 0 0 0,0-1 1 0 0,0 1-1 0 0,1 0 0 0 0,-5 2 0 0 0,-32 32-931 0 0,20-17 1073 0 0,-60 63 91 0 0,69-62-724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2649 0 0,'-7'11'3550'0'0,"8"-3"-3196"0"0,-1-1 1 0 0,1 1 0 0 0,-3 12-1 0 0,1 6-136 0 0,5-5 336 0 0,-2-12-1504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37 296 0 0,'3'2'7133'0'0,"8"7"-6492"0"0,-2-10-405 0 0,1 1 0 0 0,0-2 0 0 0,0 1-1 0 0,-1-1 1 0 0,1-1 0 0 0,-1 1 0 0 0,0-2 0 0 0,0 1 0 0 0,0-1 0 0 0,9-6 0 0 0,3 0-3542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8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2200 0 0,'0'0'155'0'0,"0"1"0"0"0,0-1-1 0 0,-1 1 1 0 0,1-1-1 0 0,0 0 1 0 0,0 1-1 0 0,0-1 1 0 0,0 1-1 0 0,0-1 1 0 0,0 1-1 0 0,-1-1 1 0 0,1 1-1 0 0,0-1 1 0 0,0 1-1 0 0,0-1 1 0 0,0 0-1 0 0,1 1 1 0 0,-1-1 0 0 0,0 1-1 0 0,0-1 1 0 0,0 1-1 0 0,0-1 1 0 0,0 1-1 0 0,1-1 1 0 0,-1 0-1 0 0,2 3 1083 0 0,-2-3-1083 0 0,1 1 1 0 0,-1-1-1 0 0,1 1 1 0 0,20 15 908 0 0,-8-7-806 0 0,34 34-1448 0 0,-43-39 159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1 159 2393 0 0,'13'-5'7751'0'0,"3"-5"-5253"0"0,13-18-3824 0 0,-18 17 2037 0 0,7-6-694 0 0,30-26-1135 0 0,-24 18-6365 0 0,-19 21 7089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38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5257 0 0,'8'8'4577'0'0,"4"12"-3189"0"0,-11-17-1092 0 0,7 11 194 0 0,-7-11-436 0 0,1 1 0 0 0,-1-1-1 0 0,1 0 1 0 0,0 0 0 0 0,4 5 0 0 0,15 18 120 0 0,-1 1-4048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2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63 4201 0 0,'-2'-3'1266'0'0,"1"0"-1"0"0,-1-1 1 0 0,1 1-1 0 0,0 0 1 0 0,-1-1 0 0 0,2 1-1 0 0,-1 0 1 0 0,-1-7-1 0 0,12 26-561 0 0,-6 5-649 0 0,-2 0 0 0 0,0 0 0 0 0,-2 0 0 0 0,-3 39 0 0 0,1-27-35 0 0,-5 53-28 0 0,3-42 5 0 0,1 0 0 0 0,4 46 0 0 0,0-74 13 0 0,0-9-20 0 0,-1-1 0 0 0,1 1 0 0 0,0-1 0 0 0,0 1-1 0 0,2 6 1 0 0,-2-11 11 0 0,-1-1 0 0 0,1 1 0 0 0,0-1-1 0 0,0 1 1 0 0,0-1 0 0 0,0 0 0 0 0,0 1 0 0 0,0-1-1 0 0,0 0 1 0 0,0 0 0 0 0,0 1 0 0 0,1-1 0 0 0,-1 0-1 0 0,0 0 1 0 0,1 0 0 0 0,-1-1 0 0 0,1 1 0 0 0,-1 0-1 0 0,1 0 1 0 0,0-1 0 0 0,-1 1 0 0 0,1-1 0 0 0,-1 0-1 0 0,3 1 1 0 0,21 1 282 0 0,0 0 0 0 0,0-2 0 0 0,45-5 0 0 0,75-20 188 0 0,-116 19-439 0 0,-4 2-513 0 0,49-3 0 0 0,-32 8-4670 0 0,-34-1 3225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2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2713 0 0,'1'-4'5696'0'0,"7"1"-3843"0"0,8 1-865 0 0,99 3 2156 0 0,-23 0-2419 0 0,130 3-423 0 0,-201-4-290 0 0,-5 0-19 0 0,28 3 0 0 0,-40-3 7 0 0,-1 1 0 0 0,1-1 0 0 0,-1 1 0 0 0,1 0-1 0 0,-1 0 1 0 0,0 1 0 0 0,1-1 0 0 0,-1 1 0 0 0,0-1-1 0 0,0 1 1 0 0,0 0 0 0 0,0 0 0 0 0,4 4 0 0 0,-6-3-30 0 0,0 0 0 0 0,0 0 0 0 0,0 0 0 0 0,0 0 0 0 0,-1 0 0 0 0,1 0 0 0 0,-1 0 0 0 0,0 0 0 0 0,0 0 0 0 0,0 4 0 0 0,-1 0 13 0 0,-1 0-1 0 0,2 1 1 0 0,-1-1-1 0 0,1 0 1 0 0,0 0-1 0 0,1 9 0 0 0,0 26 67 0 0,-11 140 5 0 0,11-87-798 0 0,-1-94 661 0 0,0 1-242 0 0,0-1 0 0 0,0 0 1 0 0,-1 1-1 0 0,1-1 0 0 0,0 0 0 0 0,0 1 0 0 0,-1-1 0 0 0,1 0 0 0 0,-1 1 1 0 0,1-1-1 0 0,-1 0 0 0 0,1 0 0 0 0,-1 0 0 0 0,-1 2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44 4081 0 0,'-21'-15'2866'0'0,"19"12"-2557"0"0,-1 1 0 0 0,0-1 0 0 0,-1 1 0 0 0,1 0-1 0 0,0 0 1 0 0,-1 0 0 0 0,1 0 0 0 0,-1 1 0 0 0,1-1 0 0 0,-1 1 0 0 0,0 0-1 0 0,-4-1 1 0 0,7 2-329 0 0,4-2-863 0 0,-3 2 742 0 0,0 0 0 0 0,1 0 0 0 0,-1-1 0 0 0,1 1 1 0 0,-1 0-1 0 0,1 0 0 0 0,0 0 0 0 0,-1 0 0 0 0,1 0 0 0 0,-1 0 0 0 0,1 0 0 0 0,-1 0 0 0 0,1 0 0 0 0,-1 0 0 0 0,1 0 1 0 0,-1 0-1 0 0,1 0 0 0 0,0 1 0 0 0,2-1-449 0 0,6 0-521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3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30 3409 0 0,'-7'-6'6335'0'0,"6"6"-6047"0"0,-10 3 1846 0 0,-11 13-3295 0 0,15-11 1700 0 0,-49 42-1012 0 0,21-16-73 0 0,19-16-2184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4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16 1144 0 0,'0'0'1582'0'0,"0"32"2742"0"0,1-15-3734 0 0,0-3-347 0 0,0 1 0 0 0,-1-1 0 0 0,-1 0 0 0 0,-2 15 0 0 0,3-28-525 0 0,-1 0 0 0 0,1 0 0 0 0,0 0 0 0 0,0 0-1 0 0,0 0 1 0 0,-1 0 0 0 0,1 0 0 0 0,0 0 0 0 0,0 0 0 0 0,1-1 0 0 0,-1 1-1 0 0,0 0 1 0 0,1 2 0 0 0,-1-3 381 0 0,0 1 0 0 0,1-1 1 0 0,-1 0-1 0 0,1 0 0 0 0,-1 0 0 0 0,1 0 0 0 0,0 0 0 0 0,-1 0 0 0 0,1 0 0 0 0,-1 0 1 0 0,1 0-1 0 0,-1 0 0 0 0,1 0 0 0 0,-1 0 0 0 0,1 0 0 0 0,-1 0 0 0 0,1 0 0 0 0,-1 0 1 0 0,1-1-1 0 0,-1 1 0 0 0,1 0 0 0 0,-1 0 0 0 0,1-1 0 0 0,-1 1 0 0 0,0 0 0 0 0,2-1 1 0 0,3-1 156 0 0,0 0 1 0 0,1 1-1 0 0,-1 0 1 0 0,1 0 0 0 0,0 0-1 0 0,-1 1 1 0 0,1 0 0 0 0,0 0-1 0 0,-1 0 1 0 0,8 2-1 0 0,13-1-5310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4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1960 0 0,'1'6'4322'0'0,"1"7"-2385"0"0,8 1-1007 0 0,1-1 1 0 0,22 22-1 0 0,-9-9-872 0 0,-17-20-662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1880 0 0,'15'-16'5524'0'0,"-3"1"-3499"0"0,1 0-1028 0 0,2-2-678 0 0,35-25-467 0 0,-29 22-5189 0 0,-17 16 5022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4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2849 0 0,'1'1'676'0'0,"21"21"8121"0"0,34 40-8487 0 0,-49-54-2801 0 0,-3-5 1448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5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1664 0 0,'6'0'7924'0'0,"4"0"-4471"0"0,44 5-3415 0 0,-39-3-34 0 0,-1-1 1 0 0,1-1 0 0 0,0 0 0 0 0,-1 0-1 0 0,1-2 1 0 0,16-3 0 0 0,-11 2-3 0 0,0 1 0 0 0,26 0-1 0 0,75 14-14 0 0,-70-6 2 0 0,60 0 1 0 0,107-15-57 0 0,-23 1 58 0 0,-12 3-161 0 0,491-6 201 0 0,-321 1-127 0 0,-87 3 109 0 0,26 2 101 0 0,-250 4-183 0 0,290-9 158 0 0,38 6-109 0 0,-167 0 110 0 0,141 0-46 0 0,-146 5 26 0 0,-124-2-55 0 0,50 1-41 0 0,-31-3 84 0 0,-68 0-32 0 0,-1 2 0 0 0,0 1 1 0 0,26 3-1 0 0,-26-2-14 0 0,0-2 0 0 0,40-5 0 0 0,-59 6 7 0 0,7-2-51 0 0,1 1 43 0 0,-1-1-1 0 0,0 2 1 0 0,1-1-1 0 0,-1 2 1 0 0,15 1 0 0 0,-22-1 10 0 0,1-1 0 0 0,-1 1 0 0 0,1-1 0 0 0,9-2 0 0 0,17 0 7 0 0,80-3 105 0 0,-51-6-596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1:5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2849 0 0,'5'0'6878'0'0,"4"-2"-4568"0"0,18 0-2179 0 0,96-1 153 0 0,51 1-321 0 0,35-7-153 0 0,-59 0 229 0 0,208 2-164 0 0,-197 8 120 0 0,111-1 10 0 0,-105-4-40 0 0,101 9 69 0 0,-183-2-19 0 0,98 7 9 0 0,-121-8-2 0 0,57-1-48 0 0,90-3 86 0 0,-128 2-68 0 0,7 1-25 0 0,16 0 77 0 0,112-13 0 0 0,-164 8-16 0 0,64 3-1 0 0,-60 1 55 0 0,40-1-160 0 0,18-3 196 0 0,10-4-78 0 0,-50 7-100 0 0,-48 1 72 0 0,38-3 0 0 0,-30 2-7 0 0,-26 1 15 0 0,1 0 0 0 0,-1-1 0 0 0,11-2-1 0 0,6-1-30 0 0,0 1 0 0 0,47-1 0 0 0,6 4 108 0 0,-20-2-150 0 0,-43 1 21 0 0,17-2 101 0 0,-18 1-58 0 0,-1 0 0 0 0,1 1 0 0 0,23 0 0 0 0,1 1 84 0 0,-26-1-57 0 0,1-1 0 0 0,0 0 0 0 0,-1-1 0 0 0,14-5-1 0 0,-22 7-25 0 0,-1 1 0 0 0,1-1-1 0 0,0 1 1 0 0,-1 0 0 0 0,1 0-1 0 0,0 0 1 0 0,-1 0 0 0 0,7 1-1 0 0,11 1-94 0 0,-7-6-747 0 0,-5 1-3521 0 0,-5 2 3999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5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85 4897 0 0,'-4'-5'1022'0'0,"0"0"-1"0"0,0 1 1 0 0,0-1 0 0 0,-1 1-1 0 0,0-1 1 0 0,0 1 0 0 0,-10-6-1 0 0,7 6-542 0 0,1 0 0 0 0,0 1 0 0 0,-1 0 0 0 0,0 0 0 0 0,-15-2 0 0 0,14 3-412 0 0,1 1 0 0 0,-1 0 0 0 0,0 1 0 0 0,0 0 0 0 0,0 0 0 0 0,0 1 0 0 0,0 1 0 0 0,0-1 0 0 0,0 1 0 0 0,0 0-1 0 0,1 1 1 0 0,-11 5 0 0 0,16-7-73 0 0,1 0-1 0 0,0 0 1 0 0,0 0-1 0 0,0 0 1 0 0,0 1-1 0 0,1-1 1 0 0,-1 1-1 0 0,0-1 1 0 0,1 1-1 0 0,-1 0 0 0 0,1 0 1 0 0,-1 0-1 0 0,1 0 1 0 0,0 0-1 0 0,0 0 1 0 0,-1 0-1 0 0,2 0 1 0 0,-1 0-1 0 0,-1 3 1 0 0,2-2-25 0 0,-1 0 1 0 0,1 1-1 0 0,0-1 1 0 0,0 1 0 0 0,0-1-1 0 0,0 0 1 0 0,1 1-1 0 0,-1-1 1 0 0,1 1 0 0 0,0-1-1 0 0,3 6 1 0 0,-1-1-8 0 0,1 0 1 0 0,0-1-1 0 0,1 1 1 0 0,0-1-1 0 0,0 0 1 0 0,0-1-1 0 0,1 1 0 0 0,0-1 1 0 0,12 9-1 0 0,-11-9-31 0 0,1-1 0 0 0,0 0-1 0 0,0 0 1 0 0,0-1-1 0 0,1 0 1 0 0,-1-1-1 0 0,1 0 1 0 0,0 0 0 0 0,0 0-1 0 0,0-1 1 0 0,0-1-1 0 0,1 0 1 0 0,-1 0 0 0 0,0-1-1 0 0,0 0 1 0 0,1 0-1 0 0,-1-1 1 0 0,14-3-1 0 0,-23 4 59 0 0,13-3-263 0 0,-1-1 0 0 0,12-4 0 0 0,-21 7 254 0 0,-1 0 0 0 0,1-1 0 0 0,0 1 0 0 0,-1 0 1 0 0,1-1-1 0 0,-1 0 0 0 0,0 0 0 0 0,1 1 0 0 0,-1-1 0 0 0,0-1 0 0 0,0 1 0 0 0,0 0 0 0 0,-1 0 0 0 0,1-1 0 0 0,1-2 0 0 0,-2 3 55 0 0,-1 1-1 0 0,0 0 0 0 0,0 0 1 0 0,0 0-1 0 0,0-1 1 0 0,0 1-1 0 0,0 0 1 0 0,0 0-1 0 0,0-1 0 0 0,0 1 1 0 0,0 0-1 0 0,-1 0 1 0 0,1 0-1 0 0,0-1 1 0 0,-1 1-1 0 0,1 0 0 0 0,-1 0 1 0 0,0 0-1 0 0,1 0 1 0 0,-1 0-1 0 0,0 0 0 0 0,0 0 1 0 0,1 0-1 0 0,-1 0 1 0 0,0 0-1 0 0,0 1 1 0 0,0-1-1 0 0,0 0 0 0 0,0 0 1 0 0,0 1-1 0 0,0-1 1 0 0,0 1-1 0 0,-2-1 1 0 0,0-1 4 0 0,1 1 0 0 0,0 0 0 0 0,-1 0 0 0 0,1 0 0 0 0,-1 0 0 0 0,0 1 0 0 0,1-1 0 0 0,-1 1 0 0 0,0 0 0 0 0,1-1 0 0 0,-1 1 0 0 0,0 0 0 0 0,1 1 1 0 0,-6 0-1 0 0,8-1-52 0 0,-1 0 0 0 0,1 0 0 0 0,0 0 0 0 0,-1 0 1 0 0,1 0-1 0 0,0 1 0 0 0,-1-1 0 0 0,1 0 1 0 0,0 0-1 0 0,0 0 0 0 0,-1 1 0 0 0,1-1 0 0 0,0 0 1 0 0,0 0-1 0 0,-1 1 0 0 0,1-1 0 0 0,0 0 1 0 0,0 1-1 0 0,0-1 0 0 0,-1 0 0 0 0,1 1 0 0 0,0-1 1 0 0,0 0-1 0 0,0 1 0 0 0,0-1 0 0 0,0 0 1 0 0,0 1-1 0 0,0-1 0 0 0,0 1 0 0 0,0-1 0 0 0,5 13-255 0 0,15 10 90 0 0,-18-21 190 0 0,4 5 1 0 0,0-1 0 0 0,1 0 0 0 0,-1 0 1 0 0,1 0-1 0 0,1-1 0 0 0,-1 0 0 0 0,1-1 0 0 0,0 1 1 0 0,0-1-1 0 0,15 5 0 0 0,-19-8 4 0 0,1 0-1 0 0,-1-1 1 0 0,0 1 0 0 0,0-1-1 0 0,1 1 1 0 0,-1-1 0 0 0,0-1-1 0 0,0 1 1 0 0,1-1 0 0 0,-1 1-1 0 0,0-1 1 0 0,0 0-1 0 0,0-1 1 0 0,0 1 0 0 0,0-1-1 0 0,0 0 1 0 0,0 1 0 0 0,-1-2-1 0 0,1 1 1 0 0,0 0 0 0 0,-1-1-1 0 0,4-3 1 0 0,-3 2 22 0 0,0 0 1 0 0,-1 0-1 0 0,1-1 1 0 0,-1 0-1 0 0,1 1 1 0 0,-1-1-1 0 0,-1 0 1 0 0,1-1-1 0 0,-1 1 0 0 0,2-7 1 0 0,-3 9 43 0 0,0-1 0 0 0,0 1 0 0 0,-1-1 0 0 0,1 0 0 0 0,-1 1 0 0 0,0-1 0 0 0,0 0-1 0 0,-1 1 1 0 0,1-1 0 0 0,-1 1 0 0 0,0-1 0 0 0,0 1 0 0 0,0-1 0 0 0,0 1 0 0 0,0-1 0 0 0,-1 1 0 0 0,-3-6 0 0 0,0 2 72 0 0,-1 0 0 0 0,0 0-1 0 0,0 0 1 0 0,0 1 0 0 0,0 0 0 0 0,-1 0 0 0 0,0 1-1 0 0,-1 0 1 0 0,-8-5 0 0 0,10 7-176 0 0,0 0 0 0 0,-1 0 1 0 0,1 0-1 0 0,-1 1 0 0 0,0 0 0 0 0,1 1 0 0 0,-1-1 1 0 0,0 1-1 0 0,0 0 0 0 0,0 1 0 0 0,0 0 0 0 0,-8 1 1 0 0,13-1 2 0 0,0 0 0 0 0,0 0 0 0 0,0 0 0 0 0,0 1 0 0 0,0-1 0 0 0,0 1 0 0 0,0 0 0 0 0,0-1 0 0 0,0 1 0 0 0,1 0 0 0 0,-1 0 0 0 0,0 0 0 0 0,1 0 0 0 0,-1 0 0 0 0,0 1 0 0 0,1-1 0 0 0,0 0 0 0 0,-1 1 0 0 0,1-1 0 0 0,0 1 0 0 0,0 0 1 0 0,-1-1-1 0 0,1 1 0 0 0,1 0 0 0 0,-1 0 0 0 0,0-1 0 0 0,0 1 0 0 0,1 0 0 0 0,-1 0 0 0 0,1 0 0 0 0,-1 0 0 0 0,1 0 0 0 0,0 0 0 0 0,0 0 0 0 0,0 0 0 0 0,0 0 0 0 0,0 0 0 0 0,1 3 0 0 0,0 3-18 0 0,1 1 0 0 0,0-1 0 0 0,1-1 0 0 0,0 1-1 0 0,0 0 1 0 0,0-1 0 0 0,10 15 0 0 0,-9-16-1 0 0,0 0 1 0 0,1 0-1 0 0,0 0 0 0 0,0 0 0 0 0,0-1 1 0 0,1 0-1 0 0,-1 0 0 0 0,1 0 1 0 0,1-1-1 0 0,-1 0 0 0 0,1 0 0 0 0,-1 0 1 0 0,1-1-1 0 0,14 4 0 0 0,-15-5-368 0 0,1-1 1 0 0,-1 0-1 0 0,1 0 0 0 0,-1-1 0 0 0,1 0 0 0 0,10-1 0 0 0,0-1-756 0 0,-2-1-744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331 166 2489 0 0,'-31'-58'10309'0'0,"25"48"-9324"0"0,0 0 0 0 0,-1 0-1 0 0,-12-12 1 0 0,15 19-941 0 0,1-1 1 0 0,-1 1-1 0 0,0-1 1 0 0,0 1-1 0 0,0 1 1 0 0,0-1-1 0 0,-1 1 1 0 0,1-1-1 0 0,-1 1 0 0 0,0 0 1 0 0,1 1-1 0 0,-1-1 1 0 0,0 1-1 0 0,0 0 1 0 0,0 0-1 0 0,0 1 1 0 0,0-1-1 0 0,0 1 1 0 0,0 0-1 0 0,0 0 0 0 0,0 1 1 0 0,0 0-1 0 0,-8 2 1 0 0,2 0-19 0 0,-1 0 0 0 0,1 1 1 0 0,0 1-1 0 0,0 0 0 0 0,-16 10 1 0 0,21-12-32 0 0,1 1 0 0 0,0 0 1 0 0,0 0-1 0 0,1 0 0 0 0,-1 1 1 0 0,1 0-1 0 0,0 0 0 0 0,0 0 1 0 0,0 0-1 0 0,1 0 0 0 0,0 1 1 0 0,-3 7-1 0 0,5-12-11 0 0,1 1 0 0 0,-1-1 0 0 0,1 1 1 0 0,0 0-1 0 0,0-1 0 0 0,0 1 0 0 0,0 0 0 0 0,0-1 0 0 0,0 1 0 0 0,0-1 0 0 0,0 1 0 0 0,1 0 0 0 0,-1-1 1 0 0,1 1-1 0 0,-1-1 0 0 0,1 1 0 0 0,-1-1 0 0 0,1 1 0 0 0,0-1 0 0 0,0 0 0 0 0,0 1 0 0 0,0-1 1 0 0,0 0-1 0 0,0 0 0 0 0,0 0 0 0 0,0 1 0 0 0,0-1 0 0 0,1 0 0 0 0,1 1 0 0 0,5 3-46 0 0,1 1-1 0 0,0-1 0 0 0,15 7 0 0 0,-12-7 75 0 0,4 1-13 0 0,0 0 0 0 0,0-1-1 0 0,24 4 1 0 0,23 6 47 0 0,-61-14-43 0 0,8 2 5 0 0,1 1 0 0 0,18 9 0 0 0,-25-11-4 0 0,0 1 0 0 0,0 0 0 0 0,0 0 0 0 0,-1 0-1 0 0,1 1 1 0 0,-1-1 0 0 0,0 1 0 0 0,0 0 0 0 0,3 5 0 0 0,-2-4-3 0 0,3 6 53 0 0,-1 0 0 0 0,7 15 1 0 0,-12-24-31 0 0,0 0 0 0 0,0 0 0 0 0,0 0 0 0 0,0 0 0 0 0,-1 0 0 0 0,1 0 0 0 0,-1 0 0 0 0,0 0 0 0 0,0 0 0 0 0,1 0 0 0 0,-1 0 1 0 0,-1 1-1 0 0,1-1 0 0 0,0 0 0 0 0,0 0 0 0 0,-1 0 0 0 0,1 0 0 0 0,-1 0 0 0 0,0 0 0 0 0,1 0 0 0 0,-2 2 0 0 0,-7 11 548 0 0,8-13-488 0 0,1-1 0 0 0,-1 0 1 0 0,1 0-1 0 0,-1 1 0 0 0,0-1 0 0 0,1 0 0 0 0,-1 0 0 0 0,0 0 0 0 0,0 0 0 0 0,0 0 1 0 0,0 0-1 0 0,0 0 0 0 0,0 0 0 0 0,0 0 0 0 0,0 0 0 0 0,0-1 0 0 0,0 1 1 0 0,-1 0-1 0 0,1-1 0 0 0,0 1 0 0 0,0-1 0 0 0,-1 1 0 0 0,1-1 0 0 0,-2 0 0 0 0,-14 3 66 0 0,1-1 0 0 0,-1-1 0 0 0,1 0-1 0 0,-1-1 1 0 0,1-1 0 0 0,-1-1 0 0 0,1 0 0 0 0,-1-1-1 0 0,-17-6 1 0 0,24 5-501 0 0,1 1 0 0 0,-1-1 0 0 0,1-1 0 0 0,1 0 0 0 0,-1 0 0 0 0,-12-10 0 0 0,19 13 74 0 0,1 1 0 0 0,-1 0 0 0 0,1-1-1 0 0,-1 1 1 0 0,1-1 0 0 0,0 1-1 0 0,-1-1 1 0 0,1 0 0 0 0,0 0 0 0 0,0 1-1 0 0,0-1 1 0 0,1 0 0 0 0,-1 0-1 0 0,0 0 1 0 0,1 0 0 0 0,-1 0 0 0 0,1 0-1 0 0,-1 0 1 0 0,1 0 0 0 0,0 0-1 0 0,0 0 1 0 0,0 0 0 0 0,0 0 0 0 0,1 0-1 0 0,-1 0 1 0 0,0 0 0 0 0,1 0-1 0 0,-1 0 1 0 0,1 0 0 0 0,0 0-1 0 0,0 0 1 0 0,0 0 0 0 0,0 1 0 0 0,0-1-1 0 0,0 0 1 0 0,0 0 0 0 0,0 1-1 0 0,1-1 1 0 0,2-2 0 0 0,7-6-979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7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45 346 5273 0 0,'1'3'177'0'0,"0"0"-1"0"0,1 0 0 0 0,-1 0 1 0 0,1 0-1 0 0,-1 0 1 0 0,1 0-1 0 0,0 0 0 0 0,0-1 1 0 0,0 1-1 0 0,0-1 1 0 0,1 1-1 0 0,-1-1 1 0 0,0 0-1 0 0,1 0 0 0 0,0 0 1 0 0,0 0-1 0 0,-1-1 1 0 0,1 1-1 0 0,0-1 1 0 0,0 0-1 0 0,0 1 0 0 0,4-1 1 0 0,-1 1 135 0 0,0 0 0 0 0,1 0 1 0 0,-1-1-1 0 0,1-1 0 0 0,-1 1 0 0 0,1-1 0 0 0,0 0 1 0 0,-1 0-1 0 0,1-1 0 0 0,7-1 0 0 0,-3 0-75 0 0,-1-1-1 0 0,1-1 0 0 0,-1 0 0 0 0,0 0 0 0 0,0-1 0 0 0,0 0 1 0 0,0-1-1 0 0,10-8 0 0 0,-16 11-75 0 0,0-1 0 0 0,0 0-1 0 0,0 0 1 0 0,-1 0 0 0 0,0 0 0 0 0,0 0-1 0 0,0-1 1 0 0,0 1 0 0 0,-1-1 0 0 0,0 0 0 0 0,0 0-1 0 0,0 0 1 0 0,0 0 0 0 0,-1 0 0 0 0,0 0-1 0 0,0 0 1 0 0,0 0 0 0 0,-1-1 0 0 0,1-6 0 0 0,-2 2 173 0 0,0 1 1 0 0,-1-1 0 0 0,0 1 0 0 0,0 0 0 0 0,-1 0-1 0 0,-1 0 1 0 0,1 0 0 0 0,-1 1 0 0 0,-1-1 0 0 0,1 1 0 0 0,-7-8-1 0 0,2 3-35 0 0,-1 0-1 0 0,0 1 0 0 0,-1 1 1 0 0,-1 0-1 0 0,-23-18 0 0 0,30 25-340 0 0,0 2-1 0 0,0-1 0 0 0,0 0 0 0 0,0 1 0 0 0,-1 0 0 0 0,1 0 0 0 0,-1 0 0 0 0,1 1 0 0 0,-1 0 0 0 0,0 0 0 0 0,1 0 0 0 0,-1 1 0 0 0,0 0 1 0 0,1 0-1 0 0,-1 1 0 0 0,0-1 0 0 0,-11 4 0 0 0,13-3-44 0 0,-1 0 0 0 0,0 1 0 0 0,1 0 0 0 0,-1 0 0 0 0,1 0 0 0 0,-1 1 0 0 0,1 0 0 0 0,0-1 0 0 0,0 1 0 0 0,1 1 0 0 0,-1-1-1 0 0,0 0 1 0 0,1 1 0 0 0,0 0 0 0 0,0 0 0 0 0,0 0 0 0 0,0 0 0 0 0,1 0 0 0 0,0 1 0 0 0,0-1 0 0 0,-2 7 0 0 0,2-8-70 0 0,1 1 0 0 0,0 0-1 0 0,0 1 1 0 0,0-1 0 0 0,0 0 0 0 0,1 0-1 0 0,-1 0 1 0 0,1 0 0 0 0,0 1 0 0 0,1-1-1 0 0,-1 0 1 0 0,1 0 0 0 0,-1 0-1 0 0,1 0 1 0 0,1 0 0 0 0,-1 0 0 0 0,0 0-1 0 0,1 0 1 0 0,0 0 0 0 0,0-1 0 0 0,0 1-1 0 0,0 0 1 0 0,1-1 0 0 0,-1 0 0 0 0,6 5-1 0 0,0 1-873 0 0,1 0-1 0 0,1-1 0 0 0,-1 0 0 0 0,1-1 0 0 0,1 0 0 0 0,-1-1 1 0 0,1 0-1 0 0,0 0 0 0 0,23 7 0 0 0,-12-7 669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40 386 8498 0 0,'1'1'87'0'0,"1"1"0"0"0,0 0 1 0 0,0-1-1 0 0,-1 1 0 0 0,1-1 0 0 0,0 1 1 0 0,0-1-1 0 0,0 0 0 0 0,1 0 0 0 0,-1 0 0 0 0,0 0 1 0 0,0 0-1 0 0,1 0 0 0 0,-1-1 0 0 0,0 1 1 0 0,1-1-1 0 0,-1 0 0 0 0,0 1 0 0 0,1-1 1 0 0,-1 0-1 0 0,4-1 0 0 0,4 0 167 0 0,0 0 1 0 0,-1-1-1 0 0,19-5 0 0 0,-22 5-131 0 0,0 0-1 0 0,0-1 1 0 0,-1 1-1 0 0,1-1 0 0 0,0-1 1 0 0,-1 1-1 0 0,0-1 0 0 0,0 0 1 0 0,0 0-1 0 0,6-7 1 0 0,-9 9-70 0 0,-1 1 1 0 0,0-1-1 0 0,1 0 1 0 0,-1 0-1 0 0,0 0 1 0 0,0 0-1 0 0,0 0 1 0 0,0 0-1 0 0,-1 0 1 0 0,1 0-1 0 0,-1 0 1 0 0,1 0-1 0 0,-1 0 1 0 0,1 0-1 0 0,-1-1 1 0 0,0 1 0 0 0,0 0-1 0 0,0 0 1 0 0,0 0-1 0 0,-1-1 1 0 0,1 1-1 0 0,-1 0 1 0 0,1 0-1 0 0,-1 0 1 0 0,0 0-1 0 0,1 0 1 0 0,-1 0-1 0 0,0 0 1 0 0,0 0-1 0 0,-1 0 1 0 0,1 0-1 0 0,0 1 1 0 0,-3-3-1 0 0,1 1-1 0 0,0 0-1 0 0,-1 0 1 0 0,0 0-1 0 0,1 0 0 0 0,-1 1 1 0 0,0 0-1 0 0,0 0 0 0 0,0 0 1 0 0,-1 0-1 0 0,1 0 0 0 0,0 1 1 0 0,-1 0-1 0 0,1 0 0 0 0,-1 0 1 0 0,1 1-1 0 0,-7-1 1 0 0,3 1-68 0 0,1 0 1 0 0,-1 0 0 0 0,1 1 0 0 0,-1 0 0 0 0,1 0 0 0 0,-1 1 0 0 0,1 0 0 0 0,0 0 0 0 0,-9 5 0 0 0,12-5-12 0 0,1 0 0 0 0,-1 0 0 0 0,1 0 0 0 0,-1 1 0 0 0,1 0 0 0 0,0-1 0 0 0,0 1 0 0 0,0 0 0 0 0,0 1 0 0 0,1-1 0 0 0,0 0-1 0 0,-1 1 1 0 0,1-1 0 0 0,0 1 0 0 0,0 0 0 0 0,1 0 0 0 0,-1-1 0 0 0,1 1 0 0 0,0 0 0 0 0,0 1 0 0 0,0-1 0 0 0,1 0 0 0 0,-1 0 0 0 0,1 0 0 0 0,0 0-1 0 0,0 0 1 0 0,1 7 0 0 0,1-3 8 0 0,-1 1 0 0 0,1-1-1 0 0,1 0 1 0 0,-1 0 0 0 0,1 1-1 0 0,1-2 1 0 0,0 1 0 0 0,0 0-1 0 0,0-1 1 0 0,1 0-1 0 0,0 0 1 0 0,8 9 0 0 0,-7-10 25 0 0,0 0 0 0 0,0 0 0 0 0,1-1 0 0 0,0 0-1 0 0,0 0 1 0 0,0 0 0 0 0,0-1 0 0 0,14 5 0 0 0,-16-7 25 0 0,0-1-1 0 0,0 1 0 0 0,0-1 0 0 0,0-1 1 0 0,0 1-1 0 0,0-1 0 0 0,1 0 0 0 0,-1 0 0 0 0,0 0 1 0 0,0-1-1 0 0,0 1 0 0 0,0-1 0 0 0,0-1 1 0 0,0 1-1 0 0,7-3 0 0 0,-4 0 0 0 0,1 0 0 0 0,-1-1 0 0 0,0 0 0 0 0,-1-1 0 0 0,1 1 0 0 0,-1-1 0 0 0,0-1 0 0 0,0 1 0 0 0,-1-1 0 0 0,0 0-1 0 0,0-1 1 0 0,-1 1 0 0 0,5-10 0 0 0,-2 2-18 0 0,0-1-1 0 0,-1 0 1 0 0,-1-1 0 0 0,-1 1-1 0 0,0-1 1 0 0,2-19-1 0 0,-5 26-4 0 0,-2 0 0 0 0,1 0 0 0 0,-1 0 0 0 0,-1 0 0 0 0,-2-15 1 0 0,-15-50 28 0 0,12 51-33 0 0,0 2-8 0 0,-13-27 1 0 0,8 24-2 0 0,11 23 6 0 0,-1-1 1 0 0,-1 1-1 0 0,1 0 1 0 0,0 0-1 0 0,0 0 0 0 0,-1-1 1 0 0,1 1-1 0 0,-1 1 1 0 0,0-1-1 0 0,0 0 0 0 0,1 0 1 0 0,-4-2-1 0 0,4 4-93 0 0,0 2-164 0 0,1-2 252 0 0,0 0 0 0 0,0 1 0 0 0,-1-1 0 0 0,1 0 0 0 0,0 0 0 0 0,0 0 0 0 0,0 0 0 0 0,0 0 0 0 0,0 1 0 0 0,0-1 0 0 0,0 0 0 0 0,0 0 0 0 0,0 0 0 0 0,-1 0 0 0 0,1 1 0 0 0,0-1 0 0 0,0 0 0 0 0,0 0 0 0 0,0 0 0 0 0,0 1 0 0 0,0-1 0 0 0,0 0 0 0 0,0 0 0 0 0,0 0 0 0 0,0 0 0 0 0,1 1 0 0 0,-1-1 0 0 0,0 0 0 0 0,0 0 0 0 0,0 0 0 0 0,0 1 0 0 0,50 170-433 0 0,7-16 388 0 0,-18-55 111 0 0,-36-91-58 0 0,18 45 31 0 0,-18-49-8 0 0,0 1 0 0 0,0-1 0 0 0,0 1 0 0 0,1-1 0 0 0,0 0 1 0 0,9 7 1022 0 0,-13-12-1029 0 0,-2-7 246 0 0,-7-10-270 0 0,-15-21-205 0 0,-2 1 0 0 0,-52-56-1 0 0,73 87 199 0 0,0 0 0 0 0,0 0 0 0 0,1 0 0 0 0,0-1 0 0 0,0 1 0 0 0,1-1-1 0 0,0 0 1 0 0,-4-15 0 0 0,7 22-15 0 0,-1-1-1 0 0,1 1 0 0 0,0-1 1 0 0,0 0-1 0 0,0 1 0 0 0,0-1 1 0 0,0 0-1 0 0,0 1 1 0 0,1-1-1 0 0,-1 0 0 0 0,0 1 1 0 0,0-1-1 0 0,0 1 0 0 0,1-1 1 0 0,-1 0-1 0 0,0 1 0 0 0,1-1 1 0 0,-1 1-1 0 0,0-1 1 0 0,1 1-1 0 0,0-1 0 0 0,0 0-6 0 0,0 0-1 0 0,0 0 0 0 0,1 0 0 0 0,-1 0 1 0 0,0 0-1 0 0,1 1 0 0 0,-1-1 0 0 0,3 0 1 0 0,3-1-244 0 0,0 1 1 0 0,-1 0-1 0 0,9 0 1 0 0,-13 1 144 0 0,97-2-9630 0 0,-82 0 9305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8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85 4121 0 0,'-1'-10'1387'0'0,"-5"-25"4333"0"0,6 33-5434 0 0,-1 1 0 0 0,1-1 0 0 0,-1 1 0 0 0,1-1 0 0 0,-1 1 0 0 0,0-1-1 0 0,1 1 1 0 0,-1-1 0 0 0,0 1 0 0 0,0 0 0 0 0,0-1 0 0 0,0 1 0 0 0,0 0 0 0 0,0 0 0 0 0,-1 0-1 0 0,1 0 1 0 0,-2-2 0 0 0,2 3-237 0 0,0 0-1 0 0,0 0 1 0 0,-1 0 0 0 0,1 0-1 0 0,0 0 1 0 0,0 0 0 0 0,0 0-1 0 0,-1 1 1 0 0,1-1-1 0 0,0 0 1 0 0,0 1 0 0 0,0-1-1 0 0,0 1 1 0 0,0-1 0 0 0,-1 1-1 0 0,1-1 1 0 0,0 1-1 0 0,0 0 1 0 0,0-1 0 0 0,1 1-1 0 0,-1 0 1 0 0,0 0 0 0 0,0 0-1 0 0,0 0 1 0 0,1 0-1 0 0,-1 0 1 0 0,0 0 0 0 0,0 2-1 0 0,-19 31-244 0 0,15-23 218 0 0,1 0 0 0 0,0 1 0 0 0,0-1 0 0 0,1 1 0 0 0,0 0 1 0 0,1 0-1 0 0,1 0 0 0 0,0 0 0 0 0,1 24 0 0 0,1-15-31 0 0,-1-12 11 0 0,0 0-1 0 0,0 1 0 0 0,1-1 1 0 0,1 0-1 0 0,-1 0 0 0 0,2 0 0 0 0,-1 0 1 0 0,1 0-1 0 0,0-1 0 0 0,6 12 0 0 0,-6-15 15 0 0,0 1-1 0 0,1-1 1 0 0,-1 1-1 0 0,1-1 1 0 0,0 0-1 0 0,0-1 0 0 0,1 1 1 0 0,-1-1-1 0 0,1 1 1 0 0,0-2-1 0 0,0 1 1 0 0,1 0-1 0 0,-1-1 0 0 0,1 0 1 0 0,-1 0-1 0 0,1-1 1 0 0,0 1-1 0 0,0-1 1 0 0,0-1-1 0 0,1 1 0 0 0,-1-1 1 0 0,12 1-1 0 0,-8-2-411 0 0,0 1 0 0 0,17-3 0 0 0,-19 1-1008 0 0,0-1 1 0 0,0 1 0 0 0,14-6 0 0 0,-5-1-3420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8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8250 0 0,'0'3'262'0'0,"1"0"1"0"0,0 1 0 0 0,0-1-1 0 0,0 0 1 0 0,0 0-1 0 0,0 0 1 0 0,1 0 0 0 0,-1-1-1 0 0,1 1 1 0 0,0 0-1 0 0,0-1 1 0 0,0 1 0 0 0,0-1-1 0 0,0 1 1 0 0,0-1-1 0 0,4 3 1 0 0,1 0-132 0 0,-1 0 0 0 0,1 0 0 0 0,0-1 0 0 0,0 1 0 0 0,10 3 0 0 0,-12-6-82 0 0,-1-1 0 0 0,0 1 0 0 0,1-1 0 0 0,-1-1-1 0 0,1 1 1 0 0,-1 0 0 0 0,1-1 0 0 0,-1 0 0 0 0,9-1 0 0 0,-9 1-614 0 0,-1-1 1 0 0,1 0 0 0 0,0 0-1 0 0,0 0 1 0 0,0-1-1 0 0,6-3 1 0 0,-1 1-2376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59 252 5817 0 0,'12'41'921'0'0,"-10"-31"-569"0"0,1-1-1 0 0,0 1 1 0 0,0-1 0 0 0,0 0-1 0 0,1 0 1 0 0,1-1 0 0 0,8 13-1 0 0,-25-38 3475 0 0,-8-19-2491 0 0,1 0-516 0 0,10 16-418 0 0,0 0-1 0 0,1-1 1 0 0,-7-30-1 0 0,11 35-204 0 0,2 10-188 0 0,-1-1-1 0 0,2 0 1 0 0,-1 0 0 0 0,1 0 0 0 0,0 0-1 0 0,0-1 1 0 0,1 1 0 0 0,0 0-1 0 0,1 0 1 0 0,-1 0 0 0 0,1-1-1 0 0,3-8 1 0 0,-3 14-41 0 0,0 0 0 0 0,0 0 0 0 0,0 0 1 0 0,0 0-1 0 0,1 1 0 0 0,-1-1 0 0 0,1 0 0 0 0,-1 1 0 0 0,1 0 0 0 0,0-1 0 0 0,-1 1 1 0 0,1 0-1 0 0,0 0 0 0 0,0-1 0 0 0,0 2 0 0 0,0-1 0 0 0,0 0 0 0 0,0 0 1 0 0,0 1-1 0 0,4-2 0 0 0,4 1-52 0 0,0-1 0 0 0,-1 1 0 0 0,13 1 1 0 0,-17 0 75 0 0,1 0 1 0 0,-1 1 0 0 0,0-1 0 0 0,0 1 0 0 0,1 1-1 0 0,-1-1 1 0 0,0 1 0 0 0,0-1 0 0 0,0 1 0 0 0,0 1-1 0 0,0-1 1 0 0,-1 1 0 0 0,1 0 0 0 0,6 5 0 0 0,-8-5-11 0 0,0 0 0 0 0,-1-1 1 0 0,0 1-1 0 0,1 0 1 0 0,-1 1-1 0 0,0-1 0 0 0,0 0 1 0 0,-1 0-1 0 0,1 1 1 0 0,-1-1-1 0 0,1 1 0 0 0,-1 0 1 0 0,0-1-1 0 0,0 1 1 0 0,-1 0-1 0 0,1 0 0 0 0,-1-1 1 0 0,0 1-1 0 0,0 0 1 0 0,0 0-1 0 0,-1 5 0 0 0,0-6-11 0 0,0 0-1 0 0,0 0 1 0 0,-1 0-1 0 0,1 0 0 0 0,-1 0 1 0 0,1 0-1 0 0,-1-1 1 0 0,0 1-1 0 0,0 0 0 0 0,0-1 1 0 0,0 0-1 0 0,-1 1 0 0 0,1-1 1 0 0,-1 0-1 0 0,1 0 1 0 0,-1 0-1 0 0,0-1 0 0 0,1 1 1 0 0,-1-1-1 0 0,0 1 1 0 0,0-1-1 0 0,-6 2 0 0 0,-1 0-340 0 0,0 0 0 0 0,0-1 1 0 0,0 0-1 0 0,0-1 0 0 0,0 0 0 0 0,-11-1 0 0 0,18 0-278 0 0,0 0 0 0 0,0 0 0 0 0,1-1 0 0 0,-1 1 1 0 0,1-1-1 0 0,-1 0 0 0 0,-3-1 0 0 0,0-1-998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39 182 4385 0 0,'5'3'368'0'0,"0"0"0"0"0,0 0-1 0 0,0-1 1 0 0,1 1 0 0 0,-1-1 0 0 0,1-1 0 0 0,-1 1 0 0 0,1-1-1 0 0,0 0 1 0 0,0 0 0 0 0,-1-1 0 0 0,10 0 0 0 0,-3 0-93 0 0,0-1 0 0 0,0 0 0 0 0,-1-1 0 0 0,1-1 0 0 0,13-4 0 0 0,-23 7-138 0 0,1-1-1 0 0,-1 0 1 0 0,1 0-1 0 0,-1 0 1 0 0,0 0-1 0 0,0 0 1 0 0,1-1-1 0 0,-1 1 1 0 0,0-1-1 0 0,0 1 1 0 0,0-1 0 0 0,-1 0-1 0 0,1 0 1 0 0,0 0-1 0 0,-1 0 1 0 0,3-2-1 0 0,-4 1 34 0 0,1 1-1 0 0,0 0 0 0 0,-1 0 1 0 0,1 0-1 0 0,-1-1 0 0 0,0 1 1 0 0,0 0-1 0 0,0-1 0 0 0,0 1 1 0 0,0 0-1 0 0,0-1 0 0 0,-1 1 1 0 0,1 0-1 0 0,-1 0 0 0 0,0-1 1 0 0,1 1-1 0 0,-1 0 0 0 0,-1-2 0 0 0,-2-4-15 0 0,0 0 0 0 0,-1 1 0 0 0,1 0 0 0 0,-1 0 0 0 0,-1 0 0 0 0,1 0 0 0 0,-1 1 0 0 0,-1 0-1 0 0,1 0 1 0 0,-1 1 0 0 0,0 0 0 0 0,0 0 0 0 0,0 0 0 0 0,0 1 0 0 0,-1 0 0 0 0,0 1 0 0 0,-12-5-1 0 0,15 8-310 0 0,0-1 0 0 0,0 0 0 0 0,0 1-1 0 0,0 0 1 0 0,0 0 0 0 0,0 1 0 0 0,0-1-1 0 0,0 1 1 0 0,0 0 0 0 0,-6 2 0 0 0,7-2-39 0 0,1 1 0 0 0,-1-1 0 0 0,1 0 0 0 0,-1 1 0 0 0,1 0 0 0 0,0 0 0 0 0,0 0 0 0 0,0 0 0 0 0,0 0 0 0 0,0 1 0 0 0,0-1 0 0 0,1 1 0 0 0,-1 0 0 0 0,-1 2 0 0 0,3-3-175 0 0,0-1-1 0 0,1 1 0 0 0,-1 0 0 0 0,0-1 0 0 0,1 1 0 0 0,0-1 0 0 0,-1 1 0 0 0,1 0 0 0 0,0-1 0 0 0,0 1 0 0 0,0 0 0 0 0,0-1 1 0 0,0 1-1 0 0,1 0 0 0 0,-1 2 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29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 6649 0 0,'-3'38'2587'0'0,"3"-31"-2309"0"0,0 1 0 0 0,1-1 0 0 0,-1 1 0 0 0,2 0 0 0 0,2 8 0 0 0,4 29 568 0 0,-7-35-679 0 0,1 0 0 0 0,0 1 0 0 0,1-1 0 0 0,4 12 0 0 0,-5-16-90 0 0,0 1-1 0 0,0-1 0 0 0,-1 1 0 0 0,1-1 0 0 0,-2 1 1 0 0,1 8-1 0 0,-1-8-53 0 0,1-1 1 0 0,-1 0-1 0 0,1 0 0 0 0,0 0 1 0 0,1 0-1 0 0,0 0 0 0 0,2 6 1 0 0,1 1-23 0 0,-3-10-41 0 0,0 1 1 0 0,-1 0 0 0 0,1 0 0 0 0,0 0 0 0 0,4 4 0 0 0,-6-8-92 0 0,1 0 1 0 0,-1 1-1 0 0,0-1 0 0 0,1 0 0 0 0,-1 0 1 0 0,0 1-1 0 0,1-1 0 0 0,-1 0 1 0 0,1 0-1 0 0,-1 0 0 0 0,0 0 0 0 0,1 1 1 0 0,-1-1-1 0 0,1 0 0 0 0,-1 0 0 0 0,1 0 1 0 0,-1 0-1 0 0,0 0 0 0 0,1 0 0 0 0,-1 0 1 0 0,1 0-1 0 0,-1 0 0 0 0,1-1 0 0 0,-1 1 1 0 0,0 0-1 0 0,1 0 0 0 0,-1 0 1 0 0,1 0-1 0 0,-1 0 0 0 0,0-1 0 0 0,1 1 1 0 0,-1-1-1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0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40 10642 0 0,'0'-1'96'0'0,"-1"1"0"0"0,1 0 0 0 0,0-1 0 0 0,-1 1-1 0 0,1 0 1 0 0,0 0 0 0 0,-1-1 0 0 0,1 1 0 0 0,0-1 0 0 0,0 1-1 0 0,-1 0 1 0 0,1-1 0 0 0,0 1 0 0 0,0-1 0 0 0,0 1 0 0 0,-1-1-1 0 0,1 1 1 0 0,0 0 0 0 0,0-1 0 0 0,0 1 0 0 0,0-1 0 0 0,0 1-1 0 0,0-1 1 0 0,0 1 0 0 0,0-1 0 0 0,0 1 0 0 0,0-1 0 0 0,0 1-1 0 0,0-1 1 0 0,0 1 0 0 0,1 0 0 0 0,-1-1 0 0 0,0 0 0 0 0,1 0-14 0 0,0 0 0 0 0,0 0 0 0 0,0 1 0 0 0,0-1 0 0 0,1 0 0 0 0,-1 1 0 0 0,0-1 1 0 0,0 0-1 0 0,0 1 0 0 0,1-1 0 0 0,1 1 0 0 0,39-6 15 0 0,-26 5-121 0 0,1 0 0 0 0,0 1 0 0 0,0 1 0 0 0,-1 1-1 0 0,1 0 1 0 0,-1 1 0 0 0,1 1 0 0 0,16 6 0 0 0,-19-5-378 0 0,26 15 0 0 0,-8 4-3042 0 0,-24-16 1240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0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8938 0 0,'13'4'693'0'0,"0"0"0"0"0,1-1 0 0 0,-1-1 0 0 0,0 0 0 0 0,1 0 0 0 0,19-1 0 0 0,-6-3-465 0 0,1 0 1 0 0,30-8-1 0 0,20-2-3080 0 0,-64 9 240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1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35 6185 0 0,'-1'-3'560'0'0,"0"0"0"0"0,0 0 0 0 0,1 0 0 0 0,0-1 0 0 0,-1 1 0 0 0,1 0 0 0 0,0 0 0 0 0,1-4 0 0 0,1 38 722 0 0,-17 270-238 0 0,14-285-989 0 0,0 1 1 0 0,1-1-1 0 0,1 0 1 0 0,1 0-1 0 0,4 25 1 0 0,-5-37-16 0 0,1 0 1 0 0,-1 0 0 0 0,0 0-1 0 0,1 0 1 0 0,0 0 0 0 0,0 0-1 0 0,0 0 1 0 0,1-1 0 0 0,-1 1 0 0 0,1-1-1 0 0,0 1 1 0 0,0-1 0 0 0,0 0-1 0 0,0 0 1 0 0,0-1 0 0 0,1 1 0 0 0,-1 0-1 0 0,1-1 1 0 0,0 0 0 0 0,0 0-1 0 0,0 0 1 0 0,0-1 0 0 0,0 1-1 0 0,0-1 1 0 0,7 1 0 0 0,27 3 806 0 0,1-2 1 0 0,-1-2 0 0 0,60-6-1 0 0,-19 1-562 0 0,-44 2-331 0 0,67-12 0 0 0,-45 0-6720 0 0,-49 11 4401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1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6201 0 0,'0'0'2438'0'0,"22"-10"156"0"0,102-10 261 0 0,127 8-2623 0 0,-147 10-208 0 0,-83 2-27 0 0,1 2 0 0 0,-1 0-1 0 0,33 8 1 0 0,-53-10 3 0 0,1 1 0 0 0,-1-1 0 0 0,0 0 1 0 0,0 1-1 0 0,0-1 0 0 0,0 1 0 0 0,0-1 0 0 0,0 1 0 0 0,0-1 0 0 0,0 1 0 0 0,-1-1 0 0 0,1 1 1 0 0,0 0-1 0 0,0 0 0 0 0,0 0 0 0 0,-1-1 0 0 0,1 1 0 0 0,0 0 0 0 0,-1 0 0 0 0,1 0 1 0 0,-1 0-1 0 0,1 0 0 0 0,-1 0 0 0 0,1 0 0 0 0,-1 0 0 0 0,0 0 0 0 0,1 0 0 0 0,-1 2 0 0 0,0 3-17 0 0,0 0 0 0 0,0-1-1 0 0,0 1 1 0 0,-3 10-1 0 0,1 6 30 0 0,-3 28 204 0 0,3-34-81 0 0,0-1 1 0 0,2 31 0 0 0,8 140 460 0 0,-7-151-568 0 0,1-8 24 0 0,-1-22-387 0 0,0 1 1 0 0,0 0 0 0 0,-1 0-1 0 0,0-1 1 0 0,0 1 0 0 0,-1 0-1 0 0,-1 6 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2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24 2657 0 0,'0'0'2347'0'0,"-14"17"1626"0"0,-124 102-3988 0 0,131-115-487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5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24 136 5377 0 0,'2'4'189'0'0,"-1"0"1"0"0,1 0-1 0 0,0 0 1 0 0,1 0-1 0 0,-1-1 0 0 0,1 1 1 0 0,-1-1-1 0 0,1 0 0 0 0,4 4 1 0 0,3 2 378 0 0,18 12 0 0 0,-23-19-414 0 0,0 1-1 0 0,1 0 1 0 0,-1-1-1 0 0,0 0 1 0 0,1 0-1 0 0,0-1 1 0 0,-1 0-1 0 0,1 0 1 0 0,0 0-1 0 0,0 0 1 0 0,11-1-1 0 0,-10 0 51 0 0,0-1 0 0 0,0 0 0 0 0,0 0 0 0 0,0 0 0 0 0,0-1-1 0 0,0 0 1 0 0,0-1 0 0 0,-1 1 0 0 0,10-6 0 0 0,-14 7-129 0 0,1-1 0 0 0,-1 0 1 0 0,0 1-1 0 0,1-1 0 0 0,-1 0 1 0 0,0 0-1 0 0,0 0 0 0 0,0-1 0 0 0,-1 1 1 0 0,1 0-1 0 0,0-1 0 0 0,-1 0 0 0 0,0 1 1 0 0,1-1-1 0 0,-1 0 0 0 0,1-4 0 0 0,-1 3-4 0 0,-1 0 0 0 0,1 0 0 0 0,-1 0 0 0 0,0 0 0 0 0,0 0 0 0 0,-1 0-1 0 0,1 0 1 0 0,-1 0 0 0 0,0 0 0 0 0,0 0 0 0 0,-2-4 0 0 0,1 2-25 0 0,-1 0 1 0 0,1 0-1 0 0,-2 0 1 0 0,1 1-1 0 0,-1-1 1 0 0,0 1-1 0 0,0 0 1 0 0,0 0-1 0 0,0 0 1 0 0,-1 0-1 0 0,0 1 1 0 0,0 0-1 0 0,-1 0 1 0 0,-8-5-1 0 0,2 3-80 0 0,-1 2 0 0 0,1-1-1 0 0,-1 2 1 0 0,1-1 0 0 0,-1 2-1 0 0,-14-2 1 0 0,23 4 1 0 0,-1 0-1 0 0,1 0 0 0 0,-1 1 1 0 0,1-1-1 0 0,-1 1 0 0 0,1 0 1 0 0,0 0-1 0 0,-1 0 0 0 0,1 1 1 0 0,0 0-1 0 0,0 0 1 0 0,0 0-1 0 0,0 0 0 0 0,0 0 1 0 0,0 1-1 0 0,-4 4 0 0 0,5-5 9 0 0,1 1 0 0 0,0-1 0 0 0,0 1 0 0 0,0-1 0 0 0,0 1 0 0 0,0 0-1 0 0,1 0 1 0 0,-1 0 0 0 0,1-1 0 0 0,0 2 0 0 0,0-1 0 0 0,0 0 0 0 0,0 0 0 0 0,0 0-1 0 0,1 0 1 0 0,0 0 0 0 0,-1 1 0 0 0,1-1 0 0 0,0 0 0 0 0,1 0 0 0 0,-1 1 0 0 0,0-1-1 0 0,2 5 1 0 0,1-1-19 0 0,-1 0 1 0 0,2 1-1 0 0,-1-1 0 0 0,1 0 0 0 0,0-1 0 0 0,0 1 0 0 0,0-1 0 0 0,9 9 1 0 0,-3-4 36 0 0,1-1 0 0 0,0 0 1 0 0,20 13-1 0 0,-27-20 19 0 0,0-1 1 0 0,1 1-1 0 0,-1-1 1 0 0,1 0-1 0 0,0-1 0 0 0,0 1 1 0 0,0-1-1 0 0,0 0 1 0 0,0 0-1 0 0,0 0 0 0 0,0-1 1 0 0,0 0-1 0 0,0 0 1 0 0,0 0-1 0 0,0 0 0 0 0,0-1 1 0 0,0 0-1 0 0,0 0 1 0 0,0 0-1 0 0,-1-1 1 0 0,10-4-1 0 0,-10 4 18 0 0,1 0-1 0 0,-2 0 1 0 0,1-1-1 0 0,0 0 1 0 0,0 1-1 0 0,-1-1 1 0 0,1-1-1 0 0,-1 1 1 0 0,0 0-1 0 0,0-1 1 0 0,-1 0-1 0 0,1 0 1 0 0,0 0-1 0 0,-1 0 1 0 0,0 0-1 0 0,0 0 1 0 0,-1 0-1 0 0,1-1 1 0 0,-1 1-1 0 0,0-1 1 0 0,0 1-1 0 0,0-1 1 0 0,0 1-1 0 0,-1-6 1 0 0,1 2 5 0 0,0 8-173 0 0,5 12-199 0 0,-2-3 438 0 0,2 2-84 0 0,0 0 0 0 0,13 18 1 0 0,-16-25-284 0 0,0-1 0 0 0,-1 0 0 0 0,1 0 0 0 0,1 0 0 0 0,-1 0 0 0 0,0-1 0 0 0,1 1 0 0 0,-1-1 0 0 0,1 0 0 0 0,0 0 1 0 0,7 3-1 0 0,-4-4-1651 0 0,0 0 640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8 1480 0 0,'-13'-3'5544'0'0,"13"3"-5512"0"0,0 0 0 0 0,0 0 0 0 0,0 1 0 0 0,0-1-1 0 0,-1 0 1 0 0,1 0 0 0 0,0 0 0 0 0,0 0 0 0 0,0 1-1 0 0,0-1 1 0 0,0 0 0 0 0,0 0 0 0 0,0 0 0 0 0,0 1 0 0 0,0-1-1 0 0,0 0 1 0 0,-1 0 0 0 0,1 0 0 0 0,0 1 0 0 0,0-1-1 0 0,0 0 1 0 0,0 0 0 0 0,0 0 0 0 0,1 1 0 0 0,-1-1 0 0 0,0 0-1 0 0,0 0 1 0 0,0 0 0 0 0,0 1 0 0 0,0-1 0 0 0,0 0-1 0 0,0 0 1 0 0,0 0 0 0 0,0 0 0 0 0,1 1 0 0 0,-9 28 769 0 0,7-22-786 0 0,0-5-13 0 0,1 0 1 0 0,0 0 0 0 0,0 0-1 0 0,0-1 1 0 0,0 1-1 0 0,0 0 1 0 0,0 0-1 0 0,0 0 1 0 0,0-1 0 0 0,1 1-1 0 0,-1 0 1 0 0,1 2-1 0 0,0-2-115 0 0,-1-1 117 0 0,-1-1 0 0 0,1 1 0 0 0,0-1 0 0 0,0 1 0 0 0,0-1 0 0 0,0 1 0 0 0,0-1-1 0 0,0 1 1 0 0,0 0 0 0 0,0-1 0 0 0,1 1 0 0 0,-1-1 0 0 0,0 1 0 0 0,0-1-1 0 0,0 1 1 0 0,0-1 0 0 0,1 1 0 0 0,-1-1 0 0 0,0 1 0 0 0,1-1 0 0 0,-1 1 0 0 0,0-1-1 0 0,1 1 1 0 0,0-1 21 0 0,-1 1 1 0 0,1-1-1 0 0,-1 1 0 0 0,1-1 0 0 0,-1 1 1 0 0,1-1-1 0 0,0 0 0 0 0,-1 1 0 0 0,1-1 1 0 0,0 0-1 0 0,-1 0 0 0 0,1 0 0 0 0,0 1 0 0 0,-1-1 1 0 0,1 0-1 0 0,0 0 0 0 0,0 0 0 0 0,-1 0 1 0 0,1 0-1 0 0,0 0 0 0 0,-1 0 0 0 0,1 0 0 0 0,1-1 1 0 0,21-4 604 0 0,-19 4-495 0 0,1 0-102 0 0,0 0 0 0 0,0 1 0 0 0,0 0 0 0 0,0 0 0 0 0,7 1 0 0 0,6-1-1600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4417 0 0,'0'0'1567'0'0,"13"19"845"0"0,-4-8-2215 0 0,1-2-1 0 0,13 12 0 0 0,-3-8-2704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4217 0 0,'0'0'2898'0'0,"19"-20"-268"0"0,-13 14-2436 0 0,-1 1 0 0 0,2 0 0 0 0,-1 0-1 0 0,0 0 1 0 0,11-5 0 0 0,-8 5-249 0 0,-2 0 1 0 0,1-1-1 0 0,10-8 0 0 0,-12 11-391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34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1968 0 0,'0'0'5358'0'0,"16"13"-1796"0"0,5 12-2477 0 0,-17-22-1046 0 0,-1 1 0 0 0,1 0 0 0 0,-1 0 0 0 0,0 0 0 0 0,-1 0 0 0 0,5 7 1 0 0,11 19-272 0 0,-9-21-3090 0 0,-4-8 3079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3337 0 0,'0'0'2019'0'0,"27"2"1059"0"0,17-5-2081 0 0,78 5 0 0 0,-48 1-763 0 0,42-1-220 0 0,42 0 1 0 0,-21 0-44 0 0,-32-3-64 0 0,87-4-7 0 0,215-4 223 0 0,-292 8-222 0 0,169-5 161 0 0,135 0 64 0 0,-405 6-117 0 0,467-6 110 0 0,453-12-75 0 0,-594 6-13 0 0,-75 2 22 0 0,-68-1 48 0 0,-174 9-79 0 0,19-1 43 0 0,59-3 75 0 0,-75 5-92 0 0,-18 0-126 0 0,1 1 1 0 0,0 0-1 0 0,-1 1 0 0 0,13 1 0 0 0,-12-1 103 0 0,1 0 0 0 0,-1-1 0 0 0,1-1 0 0 0,-1 0 0 0 0,0 0 0 0 0,1 0 0 0 0,-1-1 0 0 0,14-5 0 0 0,17-3 230 0 0,-32 9-163 0 0,0-1 1 0 0,-1 2 0 0 0,11-1-1 0 0,-4 4-2289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2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18 5921 0 0,'-5'-1'6287'0'0,"26"0"-2934"0"0,-16 0-3231 0 0,-1 0 1 0 0,1 0-1 0 0,-1 0 0 0 0,1 0 1 0 0,-1 1-1 0 0,1 0 1 0 0,6 0-1 0 0,18-1 62 0 0,-16-1-154 0 0,0 1 1 0 0,26 1 0 0 0,6 1 5 0 0,-33-2-600 0 0,-1 1 1 0 0,0 0 0 0 0,0 1 0 0 0,0 1-1 0 0,22 4 1 0 0,-25-2-2545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2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21 3753 0 0,'-5'1'8959'0'0,"5"-1"-8823"0"0,-2 16 2529 0 0,4 32-4220 0 0,-1-36 2468 0 0,3 23-1297 0 0,1-1 0 0 0,9 36-1 0 0,-4-30-2020 0 0,-8-30 830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5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129 248 3017 0 0,'-10'6'589'0'0,"0"-1"1"0"0,0 2 0 0 0,1-1-1 0 0,0 1 1 0 0,1 1 0 0 0,-1 0-1 0 0,1 0 1 0 0,1 0 0 0 0,0 1-1 0 0,0 0 1 0 0,-11 20 0 0 0,15-22-397 0 0,0 1 0 0 0,0 0 0 0 0,1-1-1 0 0,0 1 1 0 0,1 0 0 0 0,0 0 0 0 0,0 0 0 0 0,0 0 0 0 0,1 0 0 0 0,1 0 0 0 0,-1 0 0 0 0,1 0 0 0 0,3 12-1 0 0,5 15 535 0 0,21 50-1 0 0,-22-70-669 0 0,1 0 1 0 0,0 0-1 0 0,1-1 0 0 0,16 18 1 0 0,13 18 24 0 0,-30-36-53 0 0,2 0 1 0 0,-1-1-1 0 0,2 0 0 0 0,0-1 1 0 0,0 0-1 0 0,20 14 0 0 0,-21-19 41 0 0,0 0 0 0 0,1-1 0 0 0,-1 0-1 0 0,1-1 1 0 0,0 0 0 0 0,1-1 0 0 0,-1 0-1 0 0,1-1 1 0 0,13 1 0 0 0,-7-1 56 0 0,1-2-1 0 0,0 0 1 0 0,-1-1-1 0 0,1-1 1 0 0,-1-1-1 0 0,38-8 1 0 0,-43 6-87 0 0,0 0-1 0 0,-1-1 1 0 0,0-1 0 0 0,0 0-1 0 0,0 0 1 0 0,-1-2 0 0 0,0 1-1 0 0,0-2 1 0 0,-1 1 0 0 0,13-14-1 0 0,-1 1 51 0 0,-12 10-23 0 0,0 0 1 0 0,0 0-1 0 0,-1-1 1 0 0,17-25 0 0 0,-9 7 229 0 0,-11 20-67 0 0,-1-1-1 0 0,0 1 1 0 0,-1-1-1 0 0,0-1 1 0 0,0 1 0 0 0,4-22-1 0 0,-7 20 250 0 0,-1 1-1 0 0,-1-1 1 0 0,0 0-1 0 0,0 1 1 0 0,-2-1 0 0 0,1 0-1 0 0,-2 1 1 0 0,-5-20-1 0 0,-5-6 955 0 0,-24-51 0 0 0,29 74-1288 0 0,-1 1 0 0 0,0 0 0 0 0,0 1 1 0 0,-1 0-1 0 0,-1 0 0 0 0,-24-21 0 0 0,-84-60 286 0 0,88 72-404 0 0,20 13-98 0 0,-1 2-1 0 0,0-1 1 0 0,0 2-1 0 0,0-1 1 0 0,-1 2-1 0 0,0-1 1 0 0,0 2 0 0 0,-22-5-1 0 0,24 7-132 0 0,0 1 0 0 0,1 0 0 0 0,-1 1 0 0 0,0 0 0 0 0,0 1 0 0 0,0 0 0 0 0,1 1 0 0 0,-1 0 0 0 0,0 1 0 0 0,1 0 0 0 0,-17 7 0 0 0,6 0-237 0 0,2 0 1 0 0,0 1-1 0 0,0 1 1 0 0,1 0-1 0 0,0 2 1 0 0,2 0-1 0 0,-30 31 1 0 0,37-35 32 0 0,1 0 0 0 0,0 1 0 0 0,0 0 1 0 0,1 0-1 0 0,1 1 0 0 0,0-1 0 0 0,0 2 0 0 0,1-1 0 0 0,1 0 0 0 0,0 1 0 0 0,1 0 1 0 0,0 0-1 0 0,1 0 0 0 0,-1 19 0 0 0,5 6-2114 0 0,0 0-974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6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36 106 3145 0 0,'-21'-17'6438'0'0,"21"17"-6415"0"0,0 0 0 0 0,0 0 0 0 0,0 0 0 0 0,0 0-1 0 0,0 0 1 0 0,0 0 0 0 0,0 0 0 0 0,0 0 0 0 0,-1 0-1 0 0,1 0 1 0 0,0-1 0 0 0,0 1 0 0 0,0 0 0 0 0,0 0 0 0 0,0 0-1 0 0,0 0 1 0 0,0 0 0 0 0,0 0 0 0 0,0 0 0 0 0,0 0-1 0 0,-1 0 1 0 0,1 0 0 0 0,0 0 0 0 0,0 0 0 0 0,0 0-1 0 0,0 0 1 0 0,0 0 0 0 0,0 0 0 0 0,0 0 0 0 0,0 0-1 0 0,0 1 1 0 0,0-1 0 0 0,-1 0 0 0 0,1 0 0 0 0,0 0 0 0 0,0 0-1 0 0,0 0 1 0 0,0 0 0 0 0,0 0 0 0 0,0 0 0 0 0,0 0-1 0 0,0 0 1 0 0,0 0 0 0 0,0 0 0 0 0,0 0 0 0 0,0 0-1 0 0,0 0 1 0 0,0 1 0 0 0,0-1 0 0 0,0 0 0 0 0,0 0-1 0 0,-1 0 1 0 0,1 0 0 0 0,0 0 0 0 0,0 0 0 0 0,0 0 0 0 0,0 0-1 0 0,0 0 1 0 0,0 1 0 0 0,0-1 0 0 0,-2 10 326 0 0,1 13-79 0 0,13 48 381 0 0,-8-49-432 0 0,4 33 0 0 0,4 48-105 0 0,-12-101-100 0 0,0 0-1 0 0,1 1 0 0 0,-1-1 0 0 0,1 0 0 0 0,-1 0 0 0 0,1 1 0 0 0,0-1 0 0 0,0 0 0 0 0,0 0 1 0 0,0 0-1 0 0,2 2 0 0 0,-3-4-6 0 0,0 0 0 0 0,0 0 0 0 0,0 0 0 0 0,0 0 0 0 0,0 0 0 0 0,-1 0 0 0 0,1 0 0 0 0,0 0 0 0 0,0 0 0 0 0,0 0 0 0 0,0 0 0 0 0,0 0 0 0 0,0 0-1 0 0,0 0 1 0 0,0 0 0 0 0,0 0 0 0 0,0 0 0 0 0,0 0 0 0 0,0 0 0 0 0,0 0 0 0 0,0 0 0 0 0,0 0 0 0 0,0 0 0 0 0,0 0 0 0 0,0 0 0 0 0,0 0 0 0 0,0 0 0 0 0,-1 1 0 0 0,1-1 0 0 0,0 0 0 0 0,0 0 0 0 0,0 0 0 0 0,0 0 0 0 0,0 0 0 0 0,0 0 0 0 0,0 0 0 0 0,0 0 0 0 0,0 0 0 0 0,0 0 0 0 0,0 0 0 0 0,0 0 0 0 0,0 0 0 0 0,0 0 0 0 0,0 0 0 0 0,0 0 0 0 0,0 1 0 0 0,0-1 0 0 0,0 0 0 0 0,0 0 0 0 0,0 0 0 0 0,1 0 0 0 0,-1 0 0 0 0,0 0 0 0 0,0 0 0 0 0,-6-7 933 0 0,2-4-853 0 0,1 0 0 0 0,1 0 0 0 0,0 0 0 0 0,1 0-1 0 0,-1-15 1 0 0,-3-22 36 0 0,-2 11-25 0 0,1 13 48 0 0,-1-28 0 0 0,4 30-81 0 0,1 18-70 0 0,2 0 1 0 0,-1 0-1 0 0,0-1 1 0 0,1 1-1 0 0,0 0 1 0 0,-1-1-1 0 0,2 1 1 0 0,-1 0 0 0 0,1 0-1 0 0,1-8 1 0 0,-2 12-38 0 0,1 0 0 0 0,-1 0 0 0 0,1 0 0 0 0,-1 0 1 0 0,1 0-1 0 0,-1 0 0 0 0,1 0 0 0 0,-1 1 1 0 0,0-1-1 0 0,1 0 0 0 0,-1 0 0 0 0,1 0 0 0 0,-1 0 1 0 0,1 1-1 0 0,-1-1 0 0 0,0 0 0 0 0,1 0 1 0 0,-1 1-1 0 0,0-1 0 0 0,1 0 0 0 0,-1 1 0 0 0,0-1 1 0 0,1 0-1 0 0,-1 1 0 0 0,0-1 0 0 0,0 1 1 0 0,1 0-1 0 0,10 11-161 0 0,15 24 25 0 0,-17-22 142 0 0,1-1 1 0 0,17 19 0 0 0,29 33 91 0 0,-39-44-2 0 0,29 29 0 0 0,-40-44-17 0 0,1 0 0 0 0,-1-1 0 0 0,1 0 0 0 0,0 0 0 0 0,1-1 0 0 0,-1 0 0 0 0,1 0-1 0 0,15 5 1 0 0,-22-9 4 0 0,0 0 0 0 0,0 1-1 0 0,0-1 1 0 0,0 0-1 0 0,0 0 1 0 0,0 0 0 0 0,0 0-1 0 0,0 0 1 0 0,0 0-1 0 0,0 0 1 0 0,0 0 0 0 0,0 0-1 0 0,0 0 1 0 0,0 0-1 0 0,0-1 1 0 0,0 1 0 0 0,0 0-1 0 0,0-1 1 0 0,0 1 0 0 0,0-1-1 0 0,0 1 1 0 0,-1-1-1 0 0,1 1 1 0 0,1-2 0 0 0,-1 0 49 0 0,1 1 1 0 0,-1-1 0 0 0,0 1-1 0 0,-1-1 1 0 0,1 0 0 0 0,0 0 0 0 0,0 0-1 0 0,-1 0 1 0 0,1 1 0 0 0,-1-1-1 0 0,1 0 1 0 0,-1-2 0 0 0,1-8 288 0 0,-1 0-1 0 0,-1 0 1 0 0,-2-17 0 0 0,2 24-371 0 0,-1-7 107 0 0,-1 0 0 0 0,-1 0-1 0 0,0 1 1 0 0,-9-19-1 0 0,6 14-25 0 0,-8-25 0 0 0,8 5-185 0 0,6 29 0 0 0,-1-1 0 0 0,1 0-1 0 0,-1 1 1 0 0,-1-1 0 0 0,1 1 0 0 0,-1-1 0 0 0,-7-10 0 0 0,10 17-2 0 0,-1 1 0 0 0,1 0 0 0 0,0-1 0 0 0,-1 1 0 0 0,1-1 0 0 0,0 1 0 0 0,-1-1 0 0 0,1 1 0 0 0,0-1 0 0 0,0 1 0 0 0,0-1 0 0 0,-1 1 1 0 0,1-1-1 0 0,0 1 0 0 0,0-1 0 0 0,0 0 0 0 0,0 1 0 0 0,0-1 0 0 0,0 1 0 0 0,0-1 0 0 0,0 1 0 0 0,0-1 0 0 0,0 1 0 0 0,0-1 0 0 0,0 0 0 0 0,1 1 0 0 0,-1-1 0 0 0,0 1 0 0 0,1-1 0 0 0,-1 0-107 0 0,1 1 0 0 0,-1 0 0 0 0,1 0 0 0 0,-1 0 0 0 0,1 0 0 0 0,0 0 0 0 0,-1 0 0 0 0,1 0 0 0 0,-1 0-1 0 0,1 0 1 0 0,-1 0 0 0 0,1 0 0 0 0,-1 1 0 0 0,1-1 0 0 0,-1 0 0 0 0,1 0 0 0 0,0 1 0 0 0,-1-1 0 0 0,0 0 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25 7626 0 0,'0'0'139'0'0,"-1"0"0"0"0,0 0 0 0 0,1 0 0 0 0,-1 0 0 0 0,0 0 0 0 0,1 0 0 0 0,-1 0 0 0 0,0 0 0 0 0,1 0 0 0 0,-1 0 0 0 0,0 0 0 0 0,1 0 0 0 0,-1 0 0 0 0,0 0 0 0 0,1 1 0 0 0,-1-1 0 0 0,0 0 0 0 0,1 1 0 0 0,-1-1 0 0 0,1 0 0 0 0,-1 1 0 0 0,1-1 0 0 0,-1 0 0 0 0,1 1 0 0 0,-1-1 0 0 0,1 1 0 0 0,-1 0 0 0 0,0 1-72 0 0,1-1 0 0 0,-1 1 1 0 0,1-1-1 0 0,0 1 0 0 0,0 0 1 0 0,0-1-1 0 0,0 1 0 0 0,0-1 0 0 0,0 1 1 0 0,0 0-1 0 0,1 2 0 0 0,0 5 127 0 0,2 0 0 0 0,-1-1-1 0 0,1 1 1 0 0,0 0 0 0 0,1-1 0 0 0,0 0-1 0 0,1 0 1 0 0,-1 0 0 0 0,2 0-1 0 0,5 7 1 0 0,-7-10-161 0 0,1 1-1 0 0,-1-2 1 0 0,1 1 0 0 0,0 0-1 0 0,0-1 1 0 0,1 0 0 0 0,-1 0-1 0 0,1-1 1 0 0,0 0 0 0 0,0 0-1 0 0,0 0 1 0 0,0 0 0 0 0,1-1-1 0 0,10 2 1 0 0,-15-3 11 0 0,1-1 0 0 0,0 0 0 0 0,-1 0 0 0 0,1 0 0 0 0,0 0 1 0 0,-1 0-1 0 0,1-1 0 0 0,-1 1 0 0 0,1-1 0 0 0,-1 0 0 0 0,1 0 0 0 0,-1 0 0 0 0,1 0 0 0 0,-1 0 1 0 0,1 0-1 0 0,-1 0 0 0 0,4-4 0 0 0,-3 3-8 0 0,-1-1 0 0 0,1 0 0 0 0,-1 0 0 0 0,1 0 0 0 0,-1 0 0 0 0,0-1 0 0 0,0 1 0 0 0,0-1 0 0 0,-1 1 0 0 0,1-1 0 0 0,1-4 0 0 0,-2 3 26 0 0,1-1 0 0 0,-1 1 1 0 0,-1-1-1 0 0,1 1 0 0 0,-1 0 1 0 0,1-1-1 0 0,-1 1 0 0 0,-1-1 0 0 0,1 1 1 0 0,-1-1-1 0 0,0 1 0 0 0,0-1 1 0 0,-1 1-1 0 0,0 0 0 0 0,0 0 0 0 0,0 0 1 0 0,-5-8-1 0 0,1 3 62 0 0,6 9-103 0 0,-1 0 1 0 0,0-1 0 0 0,1 1-1 0 0,-1 0 1 0 0,0 0-1 0 0,0-1 1 0 0,1 1 0 0 0,-1 0-1 0 0,0 0 1 0 0,0 0-1 0 0,0 0 1 0 0,-1 0-1 0 0,1 0 1 0 0,0 1 0 0 0,0-1-1 0 0,0 0 1 0 0,-1 0-1 0 0,1 1 1 0 0,0-1 0 0 0,-1 1-1 0 0,1-1 1 0 0,0 1-1 0 0,-1 0 1 0 0,1-1-1 0 0,-1 1 1 0 0,1 0 0 0 0,0 0-1 0 0,-1 0 1 0 0,1 0-1 0 0,-1 0 1 0 0,1 0 0 0 0,-2 1-1 0 0,2-1-44 0 0,1 0 0 0 0,0 0-1 0 0,-1 0 1 0 0,1 1 0 0 0,0-1 0 0 0,-1 0 0 0 0,1 0-1 0 0,0 0 1 0 0,-1 1 0 0 0,1-1 0 0 0,0 0-1 0 0,0 0 1 0 0,-1 0 0 0 0,1 1 0 0 0,0-1-1 0 0,0 0 1 0 0,0 1 0 0 0,-1-1 0 0 0,1 0-1 0 0,0 0 1 0 0,0 1 0 0 0,0-1 0 0 0,0 0-1 0 0,0 1 1 0 0,0-1 0 0 0,-1 0 0 0 0,1 1-1 0 0,0-1 1 0 0,0 0 0 0 0,0 1 0 0 0,0-1-1 0 0,0 0 1 0 0,0 1 0 0 0,0-1 0 0 0,1 0 0 0 0,-1 1-1 0 0,0-1 1 0 0,0 0 0 0 0,0 1 0 0 0,0-1-1 0 0,0 0 1 0 0,0 1 0 0 0,1-1 0 0 0,-1 0-1 0 0,0 1 1 0 0,0-1 0 0 0,0 0 0 0 0,1 0-1 0 0,-1 1 1 0 0,0-1 0 0 0,1 0 0 0 0,15 20-34 0 0,-12-14-83 0 0,8 9-62 0 0,-3-1-93 0 0,1-1-1 0 0,0 0 0 0 0,15 14 1 0 0,-20-24-254 0 0,-1 1 0 0 0,0-1 1 0 0,0 0-1 0 0,1 0 0 0 0,8 3 1 0 0,-9-4-231 0 0,0-1 0 0 0,0 0 0 0 0,-1 0 0 0 0,1 0 0 0 0,0-1 0 0 0,0 1 0 0 0,0-1 0 0 0,7 0 0 0 0,1-2 415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132 239 2417 0 0,'23'45'3351'0'0,"-10"-18"1422"0"0,-14-27-4509 0 0,-1-1-1 0 0,1 0 1 0 0,-1 0 0 0 0,1 1-1 0 0,-1-1 1 0 0,1 0 0 0 0,0 0 0 0 0,-2-2-1 0 0,1 2-44 0 0,-13-13 609 0 0,0-1-1 0 0,-20-26 0 0 0,11 13-431 0 0,17 20-321 0 0,1 1 0 0 0,0-1-1 0 0,0 0 1 0 0,1-1-1 0 0,0 1 1 0 0,0-1 0 0 0,1 0-1 0 0,1 0 1 0 0,-1 0-1 0 0,1-1 1 0 0,1 1 0 0 0,0-1-1 0 0,0 0 1 0 0,1 1-1 0 0,0-12 1 0 0,1 19-127 0 0,0 0 0 0 0,0 0-1 0 0,0 0 1 0 0,0-1 0 0 0,1 1 0 0 0,-1 0-1 0 0,1 0 1 0 0,0 0 0 0 0,-1 0 0 0 0,1 0-1 0 0,0 0 1 0 0,0 1 0 0 0,0-1 0 0 0,1 0 0 0 0,-1 0-1 0 0,0 1 1 0 0,1-1 0 0 0,1-1 0 0 0,-1 2-11 0 0,0-1 0 0 0,1 1 0 0 0,-1 0 0 0 0,0 0 0 0 0,1 0 0 0 0,-1 0-1 0 0,1 0 1 0 0,-1 0 0 0 0,1 1 0 0 0,0-1 0 0 0,-1 1 0 0 0,1 0 0 0 0,-1 0 0 0 0,5 0 0 0 0,1 0 8 0 0,1 1-1 0 0,-1 1 0 0 0,1-1 1 0 0,-1 1-1 0 0,11 5 1 0 0,40 18-1653 0 0,-17-5-3964 0 0,-31-15 4167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97 6129 0 0,'0'2'198'0'0,"0"1"0"0"0,1 0 0 0 0,-1-1 0 0 0,0 1 0 0 0,1-1-1 0 0,0 1 1 0 0,-1-1 0 0 0,1 1 0 0 0,0-1 0 0 0,1 1 0 0 0,-1-1 0 0 0,0 0-1 0 0,0 1 1 0 0,1-1 0 0 0,0 0 0 0 0,-1 0 0 0 0,1 0 0 0 0,4 3-1 0 0,0 1-62 0 0,0-1-1 0 0,0 0 0 0 0,1 0 1 0 0,0 0-1 0 0,8 3 0 0 0,-9-5 23 0 0,0-1-1 0 0,1 0 1 0 0,-1 0-1 0 0,1-1 1 0 0,0 0-1 0 0,-1 0 1 0 0,1 0-1 0 0,0-1 1 0 0,0 0-1 0 0,-1-1 1 0 0,1 1 0 0 0,0-1-1 0 0,0 0 1 0 0,11-5-1 0 0,-15 6-27 0 0,0-1 1 0 0,-1 0-1 0 0,1 0 0 0 0,-1 0 1 0 0,1 0-1 0 0,-1-1 1 0 0,0 1-1 0 0,0-1 0 0 0,1 1 1 0 0,-1-1-1 0 0,0 0 0 0 0,-1 0 1 0 0,1 0-1 0 0,0 0 0 0 0,0 0 1 0 0,-1 0-1 0 0,1 0 0 0 0,-1-1 1 0 0,0 1-1 0 0,1-1 0 0 0,-1 1 1 0 0,0-1-1 0 0,-1 1 0 0 0,1-1 1 0 0,0 1-1 0 0,-1-1 0 0 0,0 0 1 0 0,1 1-1 0 0,-1-1 0 0 0,0 0 1 0 0,0 1-1 0 0,0-1 0 0 0,-1 0 1 0 0,1 1-1 0 0,-1-1 1 0 0,1 0-1 0 0,-1 1 0 0 0,0-1 1 0 0,-2-3-1 0 0,0 0 26 0 0,0 1 0 0 0,0-1 0 0 0,0 1 0 0 0,0 0 0 0 0,-1 0 0 0 0,0 0 0 0 0,0 1 0 0 0,0 0 0 0 0,-1-1 0 0 0,0 1 0 0 0,0 1 0 0 0,0-1 0 0 0,0 1 0 0 0,0 0 0 0 0,-1 0 0 0 0,1 0 0 0 0,-1 1 0 0 0,-11-4 0 0 0,10 4-302 0 0,1 1 0 0 0,-1-1 0 0 0,0 1 0 0 0,0 1 0 0 0,0-1 0 0 0,1 1 0 0 0,-1 0 0 0 0,0 1 0 0 0,0-1 0 0 0,0 1 0 0 0,0 1 0 0 0,1-1-1 0 0,-1 1 1 0 0,1 0 0 0 0,-1 1 0 0 0,-8 5 0 0 0,13-8 95 0 0,1 1 0 0 0,0 0-1 0 0,0-1 1 0 0,0 1 0 0 0,0 0 0 0 0,0 0-1 0 0,0 0 1 0 0,1 0 0 0 0,-1 0-1 0 0,0 0 1 0 0,0 0 0 0 0,1 0 0 0 0,-1 0-1 0 0,1 0 1 0 0,-1 0 0 0 0,1 1-1 0 0,-1-1 1 0 0,1 0 0 0 0,0 0 0 0 0,-1 0-1 0 0,1 1 1 0 0,0-1 0 0 0,0 0-1 0 0,0 1 1 0 0,0-1 0 0 0,0 0 0 0 0,0 0-1 0 0,0 1 1 0 0,1-1 0 0 0,-1 0-1 0 0,0 0 1 0 0,1 1 0 0 0,-1-1-1 0 0,1 0 1 0 0,-1 0 0 0 0,1 0 0 0 0,-1 0-1 0 0,1 0 1 0 0,1 2 0 0 0,3 4-383 0 0,0-1 0 0 0,1 1 0 0 0,0-1 0 0 0,9 9 0 0 0,-12-12 127 0 0,8 7-1340 0 0,0 0-1 0 0,0-1 1 0 0,1 0 0 0 0,25 14-1 0 0,-19-15-43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71 112 2625 0 0,'-3'-5'773'0'0,"1"1"-1"0"0,0-1 1 0 0,-1 1 0 0 0,0 0 0 0 0,0 0 0 0 0,0 0 0 0 0,0 1 0 0 0,-1-1 0 0 0,1 1 0 0 0,-1 0 0 0 0,-8-5 0 0 0,10 6-492 0 0,1 1-1 0 0,-1 0 1 0 0,0 0 0 0 0,1 0 0 0 0,-1 1-1 0 0,0-1 1 0 0,0 0 0 0 0,0 1-1 0 0,0-1 1 0 0,0 1 0 0 0,-4 0 0 0 0,23 20-564 0 0,1 8 362 0 0,-12-18-116 0 0,0 0 0 0 0,1 0 0 0 0,13 13 0 0 0,-12-14 76 0 0,1-1 1 0 0,0 0 0 0 0,0-1 0 0 0,14 8 0 0 0,-20-13 5 0 0,-1-1 1 0 0,1 0-1 0 0,-1 0 1 0 0,1 0-1 0 0,-1 0 1 0 0,1 0-1 0 0,-1 0 1 0 0,1-1 0 0 0,0 1-1 0 0,-1-1 1 0 0,1 0-1 0 0,0 0 1 0 0,0 0-1 0 0,-1 0 1 0 0,1 0-1 0 0,0-1 1 0 0,-1 1-1 0 0,1-1 1 0 0,0 0-1 0 0,-1 1 1 0 0,1-1-1 0 0,-1-1 1 0 0,1 1-1 0 0,-1 0 1 0 0,3-2-1 0 0,-2 1 56 0 0,-1 0-1 0 0,0 1 1 0 0,0-1-1 0 0,0 0 1 0 0,-1 0-1 0 0,1 0 0 0 0,0 0 1 0 0,-1-1-1 0 0,1 1 1 0 0,-1 0-1 0 0,0-1 0 0 0,0 1 1 0 0,0-1-1 0 0,0 1 1 0 0,0-1-1 0 0,1-4 0 0 0,-2 3 19 0 0,0-1-1 0 0,0 1 1 0 0,0-1-1 0 0,0 1 1 0 0,-1-1-1 0 0,0 1 1 0 0,0 0-1 0 0,0-1 1 0 0,-2-5-1 0 0,-3-3-264 0 0,-1 0-1 0 0,0 0 1 0 0,0 0 0 0 0,-2 1 0 0 0,-9-12-1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8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37 137 1664 0 0,'-1'1'267'0'0,"0"1"0"0"0,0-1-1 0 0,1 0 1 0 0,-1 1 0 0 0,0-1 0 0 0,1 1-1 0 0,-1-1 1 0 0,1 1 0 0 0,-1-1-1 0 0,1 1 1 0 0,0-1 0 0 0,-1 1 0 0 0,1-1-1 0 0,0 1 1 0 0,0-1 0 0 0,0 1-1 0 0,0-1 1 0 0,1 1 0 0 0,-1 0-1 0 0,0-1 1 0 0,1 3 0 0 0,1-1-71 0 0,-1-1-1 0 0,0 0 1 0 0,1 1 0 0 0,-1-1 0 0 0,1 0 0 0 0,0 0-1 0 0,0 0 1 0 0,0 0 0 0 0,0 0 0 0 0,0 0 0 0 0,4 2-1 0 0,1 0 23 0 0,0 0 0 0 0,0-1 0 0 0,0 1 0 0 0,1-1-1 0 0,-1-1 1 0 0,1 1 0 0 0,14 1 0 0 0,-10-3 30 0 0,0 0 1 0 0,-1-1 0 0 0,1 0-1 0 0,16-3 1 0 0,-22 2-122 0 0,0 0 1 0 0,-1 0-1 0 0,1-1 1 0 0,0 0-1 0 0,-1 0 1 0 0,1-1 0 0 0,-1 1-1 0 0,1-1 1 0 0,-1 0-1 0 0,6-5 1 0 0,-10 6-30 0 0,1 0 0 0 0,-1 1 0 0 0,0-1 0 0 0,1 0 0 0 0,-1 0 0 0 0,0 0 0 0 0,0 0 0 0 0,0 0 0 0 0,0 0 0 0 0,-1 0 0 0 0,1-1 0 0 0,-1 1 0 0 0,1 0 0 0 0,-1 0 0 0 0,0 0 1 0 0,1-1-1 0 0,-2-2 0 0 0,1 0 112 0 0,0 0 1 0 0,0 0 0 0 0,-1 0 0 0 0,0 1 0 0 0,0-1 0 0 0,-4-9-1 0 0,2 9-32 0 0,0-1 0 0 0,0 1 0 0 0,0 0-1 0 0,-1 0 1 0 0,0 0 0 0 0,0 1-1 0 0,-1-1 1 0 0,1 1 0 0 0,-1 0 0 0 0,0 0-1 0 0,-10-5 1 0 0,4 2-93 0 0,0 2-1 0 0,-1-1 1 0 0,0 1-1 0 0,-21-5 1 0 0,26 9-162 0 0,0 0 1 0 0,0 0-1 0 0,0 1 1 0 0,-1 0 0 0 0,1 0-1 0 0,0 1 1 0 0,0 0-1 0 0,0 0 1 0 0,0 1 0 0 0,1 0-1 0 0,-1 0 1 0 0,0 0-1 0 0,1 1 1 0 0,-1 0-1 0 0,1 1 1 0 0,-9 5 0 0 0,14-7 58 0 0,-1 0 1 0 0,1 0-1 0 0,-1 0 1 0 0,1 0 0 0 0,0 0-1 0 0,0 1 1 0 0,0-1-1 0 0,0 0 1 0 0,0 1 0 0 0,0-1-1 0 0,1 1 1 0 0,-1-1-1 0 0,1 1 1 0 0,0-1 0 0 0,0 1-1 0 0,0-1 1 0 0,0 1-1 0 0,0-1 1 0 0,0 1 0 0 0,1-1-1 0 0,-1 1 1 0 0,1-1-1 0 0,0 1 1 0 0,-1-1 0 0 0,1 1-1 0 0,2 2 1 0 0,-1 0-1 0 0,1 0 0 0 0,-1 0-1 0 0,1 1 1 0 0,0-2 0 0 0,1 1 0 0 0,-1 0 0 0 0,1-1 0 0 0,0 1 0 0 0,0-1-1 0 0,8 6 1 0 0,-1-3-7 0 0,0-1 1 0 0,1 0-1 0 0,-1-1 0 0 0,1 0 0 0 0,21 5 0 0 0,-28-8-19 0 0,1-1 1 0 0,-1 0-1 0 0,1 0 0 0 0,0 0 1 0 0,-1-1-1 0 0,1 0 0 0 0,0 0 1 0 0,0-1-1 0 0,-1 1 0 0 0,1-1 0 0 0,-1 0 1 0 0,1-1-1 0 0,0 1 0 0 0,-1-1 1 0 0,6-3-1 0 0,-8 3 18 0 0,-1 0 1 0 0,0 0-1 0 0,1 0 1 0 0,-1 0-1 0 0,0 0 1 0 0,0-1-1 0 0,0 1 1 0 0,2-4-1 0 0,-3 3 45 0 0,1 1 0 0 0,0-1 0 0 0,-1 1 0 0 0,1 0 0 0 0,0 0 0 0 0,0 0-1 0 0,3-2 1 0 0,-2-2-44 0 0,-1 4-36 0 0,7 4 22 0 0,28 11-172 0 0,13 3-3517 0 0,-16-10-5036 0 0,-23-6 8231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48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7882 0 0,'0'0'266'0'0,"3"13"1599"0"0,22 158 1620 0 0,-20-131-3080 0 0,17 242 1223 0 0,-14-167-1233 0 0,11 332 182 0 0,-10-203-492 0 0,-7-153 34 0 0,0-14-904 0 0,1-25-3158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50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1462 4481 0 0,'16'5'4764'0'0,"14"-4"-3363"0"0,-8 0-703 0 0,92 6-265 0 0,-84-6-238 0 0,89 4 185 0 0,-38-2-277 0 0,-24-1 1 0 0,68-5 0 0 0,-58-3-29 0 0,292-24 180 0 0,0 21-79 0 0,18 10-240 0 0,147 9 140 0 0,-143-18 12 0 0,-380 8-87 0 0,200-12 129 0 0,132-3-23 0 0,181 2 43 0 0,-203 4-49 0 0,51 4 71 0 0,-100-6 129 0 0,-140 7 22 0 0,71-6 1575 0 0,-157 10-1685 0 0,-17 1-140 0 0,0-2 0 0 0,20-3 1 0 0,-5 0-85 0 0,-31 3 7 0 0,1 0-1 0 0,-1 0 1 0 0,1 0-1 0 0,-1 0 1 0 0,1-1-1 0 0,-1 0 1 0 0,0 0 0 0 0,0 0-1 0 0,0 0 1 0 0,0 0-1 0 0,0-1 1 0 0,0 1-1 0 0,-1-1 1 0 0,1 0-1 0 0,-1 0 1 0 0,1 0-1 0 0,-1 0 1 0 0,0 0-1 0 0,2-6 1 0 0,6-6 52 0 0,-8 13-52 0 0,-1 1-1 0 0,0-1 1 0 0,1 0 0 0 0,-1 0 0 0 0,0 1-1 0 0,0-1 1 0 0,0 0 0 0 0,-1 0 0 0 0,1 0-1 0 0,0-3 1 0 0,6-11-39 0 0,-6 15 38 0 0,0 0 0 0 0,0-1 0 0 0,-1 1 0 0 0,1 0 0 0 0,0-1 0 0 0,-1 1 0 0 0,1-1 0 0 0,-1 1 0 0 0,0-1 0 0 0,1 1 0 0 0,-1-1 0 0 0,0 1 0 0 0,0-3 0 0 0,3-14-332 0 0,-2 17 298 0 0,-1-1 0 0 0,1 0 0 0 0,-1 1 0 0 0,1-1 0 0 0,-1 0 0 0 0,0 0 0 0 0,0 1 0 0 0,0-1 0 0 0,0-2 0 0 0,0-1 0 0 0,0 0 1 0 0,0 0-1 0 0,0-1 0 0 0,2-9 0 0 0,1-11 33 0 0,-2-44-16 0 0,1 29-120 0 0,-5-56 1 0 0,-6-18-55 0 0,-3-35-6 0 0,-1 64-196 0 0,-26-197-369 0 0,26 93 156 0 0,13 178 500 0 0,-1 6 1 0 0,1 0 1 0 0,0-1-1 0 0,0 1 1 0 0,0 0-1 0 0,1 0 1 0 0,0 0-1 0 0,2-8 1 0 0,-3 14 103 0 0,0 0 0 0 0,0 0 1 0 0,0 0-1 0 0,0 0 0 0 0,0 0 1 0 0,1-1-1 0 0,-1 1 0 0 0,0 0 0 0 0,0 0 1 0 0,0 0-1 0 0,0 0 0 0 0,0 0 0 0 0,0-1 1 0 0,0 1-1 0 0,0 0 0 0 0,0 0 0 0 0,0 0 1 0 0,1 0-1 0 0,-1 0 0 0 0,0 0 0 0 0,0 0 1 0 0,0-1-1 0 0,0 1 0 0 0,0 0 1 0 0,1 0-1 0 0,-1 0 0 0 0,0 0 0 0 0,0 0 1 0 0,0 0-1 0 0,0 0 0 0 0,0 0 0 0 0,1 0 1 0 0,-1 0-1 0 0,0 0 0 0 0,0 0 0 0 0,0 0 1 0 0,0 0-1 0 0,1 0 0 0 0,-1 0 0 0 0,0 0 1 0 0,0 0-1 0 0,6 7-69 0 0,2 9 84 0 0,-2 11 9 0 0,-1 0 0 0 0,0 0-1 0 0,-2 1 1 0 0,-1 28 0 0 0,2 11-37 0 0,9 300-193 0 0,-10-163-3384 0 0,-4-146 2170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55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42 984 0 0,'-14'-19'9222'0'0,"14"25"-8804"0"0,-3 10-554 0 0,0 0 0 0 0,1 1 0 0 0,1 20 1 0 0,-2 11 69 0 0,1 3-42 0 0,3-35 36 0 0,-2 1-1 0 0,-2 16 1 0 0,0-11 53 0 0,2 0-1 0 0,0 0 1 0 0,4 30 0 0 0,-1 32-20 0 0,2 89 75 0 0,1-15-32 0 0,-7-26-20 0 0,-2 62-20 0 0,2-146 22 0 0,3 1 0 0 0,9 54 1 0 0,-7-73 11 0 0,2 160 39 0 0,-5-75-19 0 0,1 27 119 0 0,-1-115-157 0 0,-1 0 0 0 0,-6 37 0 0 0,0 6 74 0 0,-6 353-30 0 0,11-161 80 0 0,1-153-124 0 0,2 40 104 0 0,13 62-43 0 0,-10-164-55 0 0,-2-10 178 0 0,2-1 0 0 0,11 47 0 0 0,-5-54-163 0 0,-7-21-7 0 0,0 0 0 0 0,-1 0-1 0 0,0 0 1 0 0,0 0 0 0 0,0 11 0 0 0,-1-16 4 0 0,0 0 0 0 0,0 1 0 0 0,0-1 1 0 0,0 0-1 0 0,1 0 0 0 0,-1 1 1 0 0,1-1-1 0 0,-1 0 0 0 0,1-1 0 0 0,0 1 1 0 0,1 0-1 0 0,-1 0 0 0 0,0-1 1 0 0,1 1-1 0 0,-1-1 0 0 0,1 0 0 0 0,0 0 1 0 0,0 0-1 0 0,0 0 0 0 0,0-1 1 0 0,0 1-1 0 0,0-1 0 0 0,0 1 0 0 0,0-1 1 0 0,1 0-1 0 0,-1 0 0 0 0,7 0 1 0 0,-4-1-9 0 0,1 1 43 0 0,1 0-1 0 0,-1-1 1 0 0,1 0-1 0 0,-1-1 1 0 0,1 1-1 0 0,-1-2 1 0 0,1 1 0 0 0,-1-1-1 0 0,11-4 1 0 0,-14 3-7 0 0,-1 0 0 0 0,1-1 0 0 0,0 1 0 0 0,-1-1 0 0 0,0 0 0 0 0,0 0 0 0 0,0 0 1 0 0,-1 0-1 0 0,1-1 0 0 0,-1 1 0 0 0,3-9 0 0 0,9-14 114 0 0,-11 21-84 0 0,-1 1-1 0 0,1-1 1 0 0,-1 0-1 0 0,0 0 1 0 0,0 0-1 0 0,0 0 1 0 0,-1 0-1 0 0,0-1 1 0 0,0 1-1 0 0,-1-13 1 0 0,1 9 27 0 0,1 0 0 0 0,4-18 0 0 0,1-5 31 0 0,-2-17-97 0 0,0-58 1 0 0,2-33 43 0 0,-2 41 84 0 0,0 6-12 0 0,1-56 368 0 0,0 1-263 0 0,-6 107-5 0 0,-1 33-152 0 0,1 0 0 0 0,0 0-1 0 0,2-13 1 0 0,0 9-54 0 0,-2 0 1 0 0,1 0-1 0 0,-2 0 0 0 0,-3-26 0 0 0,2 24-5 0 0,1 0-1 0 0,0 0 1 0 0,2-22 0 0 0,0 30 18 0 0,2-17 38 0 0,-1 0-1 0 0,-2-31 0 0 0,-3-106 38 0 0,-1 129-129 0 0,3 27 27 0 0,0 1 0 0 0,1-1-1 0 0,-1 0 1 0 0,1 1 0 0 0,0-1-1 0 0,0 0 1 0 0,1-4 0 0 0,0 1-8 0 0,0 1 1 0 0,-1-1-1 0 0,-1 1 1 0 0,1 0 0 0 0,-1-1-1 0 0,0 1 1 0 0,-1 0-1 0 0,-2-10 1 0 0,1 7-10 0 0,1 1 1 0 0,0-1-1 0 0,0 0 0 0 0,1-11 1 0 0,-3-76 53 0 0,-3-15-24 0 0,-4 18-36 0 0,4-33 84 0 0,6 117-66 0 0,1-1 1 0 0,1 1 0 0 0,1-12-1 0 0,1-26-41 0 0,-3 31 57 0 0,1-1 1 0 0,3-18-1 0 0,-2 19 2 0 0,-1 1 1 0 0,0-27-1 0 0,0-44-9 0 0,5-8-19 0 0,-3 70 5 0 0,-1 1 0 0 0,-1 0 0 0 0,-2-30 0 0 0,1 15 105 0 0,0 31-71 0 0,1 0 1 0 0,-2-17-1 0 0,-3-9-64 0 0,1-39 1 0 0,-2-26 110 0 0,4 90-76 0 0,1 0 0 0 0,0 0 0 0 0,2-11 0 0 0,-1 13 20 0 0,-1-1 0 0 0,1 1 0 0 0,-2-1 0 0 0,1 1 1 0 0,-3-14-1 0 0,-16-89 351 0 0,11 44-343 0 0,7 44 5 0 0,1 20-36 0 0,0-1 1 0 0,0 0 0 0 0,0 1-1 0 0,0-1 1 0 0,0 0 0 0 0,-1 1 0 0 0,1-1-1 0 0,-1 0 1 0 0,0 1 0 0 0,0-1-1 0 0,-2-4 1 0 0,-13-21-171 0 0,12 19 386 0 0,0 0 0 0 0,-1 1 0 0 0,0 0 0 0 0,-1 0 0 0 0,-9-10 0 0 0,13 16-236 0 0,0 0 1 0 0,0 1 0 0 0,0-1-1 0 0,0 1 1 0 0,0 0 0 0 0,0-1-1 0 0,0 1 1 0 0,0 0 0 0 0,0 0-1 0 0,-1 1 1 0 0,1-1-1 0 0,0 0 1 0 0,-1 1 0 0 0,1 0-1 0 0,-1-1 1 0 0,1 1 0 0 0,0 0-1 0 0,-1 0 1 0 0,1 0 0 0 0,-1 0-1 0 0,1 1 1 0 0,-1-1 0 0 0,1 1-1 0 0,0-1 1 0 0,-1 1 0 0 0,1 0-1 0 0,-2 1 1 0 0,-1 0-163 0 0,0 1 0 0 0,1-1 1 0 0,-1 1-1 0 0,1 0 0 0 0,-1 0 1 0 0,1 1-1 0 0,0-1 0 0 0,1 1 1 0 0,-1 0-1 0 0,1 0 0 0 0,-1 0 0 0 0,1 0 1 0 0,-4 8-1 0 0,0 3-583 0 0,1 0 0 0 0,-10 31 0 0 0,9-23-750 0 0,-1 8-1725 0 0,6-16 2942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2:57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79 136 3913 0 0,'-19'-36'8436'0'0,"19"36"-8421"0"0,0 0 1 0 0,0 0-1 0 0,0 0 0 0 0,0 0 0 0 0,0 0 0 0 0,0 0 1 0 0,0 0-1 0 0,0 1 0 0 0,0-1 0 0 0,0 0 0 0 0,0 0 0 0 0,0 0 1 0 0,0 0-1 0 0,0 0 0 0 0,0 0 0 0 0,0 0 0 0 0,0 0 0 0 0,0 0 1 0 0,0 0-1 0 0,0 0 0 0 0,0 1 0 0 0,-1-1 0 0 0,1 0 1 0 0,0 0-1 0 0,0 0 0 0 0,0 0 0 0 0,0 0 0 0 0,0 0 0 0 0,0 0 1 0 0,0 0-1 0 0,0 0 0 0 0,0 0 0 0 0,0 0 0 0 0,0 0 0 0 0,0 0 1 0 0,-1 0-1 0 0,1 0 0 0 0,0 0 0 0 0,0 0 0 0 0,0 0 1 0 0,0 0-1 0 0,0 0 0 0 0,0 0 0 0 0,0 0 0 0 0,0 0 0 0 0,0 0 1 0 0,0 0-1 0 0,-1 0 0 0 0,1 0 0 0 0,0 0 0 0 0,0 0 0 0 0,0 0 1 0 0,0 0-1 0 0,0 0 0 0 0,0 0 0 0 0,0 0 0 0 0,0 0 1 0 0,0 0-1 0 0,0 0 0 0 0,0-1 0 0 0,0 1 0 0 0,0 0 0 0 0,-1 0 1 0 0,1 0-1 0 0,0 0 0 0 0,0 0 0 0 0,0 0 0 0 0,0 0 0 0 0,0 1-18 0 0,1-1-1 0 0,-1 1 0 0 0,0 0 0 0 0,1 0 0 0 0,-1 0 0 0 0,0-1 0 0 0,1 1 0 0 0,-1 0 0 0 0,1 0 0 0 0,-1-1 0 0 0,1 1 0 0 0,0-1 0 0 0,-1 1 0 0 0,1 0 0 0 0,1 0 1 0 0,0 2 13 0 0,1-1 0 0 0,-1 1 1 0 0,0 0-1 0 0,0 0 1 0 0,0 0-1 0 0,-1 0 0 0 0,1 0 1 0 0,-1 0-1 0 0,1 0 1 0 0,-1 0-1 0 0,0 1 1 0 0,1 3-1 0 0,6 49 298 0 0,-6-36-183 0 0,3 43 332 0 0,-3 1 0 0 0,-9 98 0 0 0,-6-69-533 0 0,4-29-75 0 0,-3 4 78 0 0,12-67 70 0 0,0-1 1 0 0,0 0 0 0 0,-1 1 0 0 0,1-1 0 0 0,0 1 0 0 0,0-1 0 0 0,0 0 0 0 0,0 1 0 0 0,0-1 0 0 0,-1 1 0 0 0,1-1 0 0 0,0 0 0 0 0,0 1-1 0 0,-1-1 1 0 0,1 0 0 0 0,0 1 0 0 0,-1-1 0 0 0,1 0 0 0 0,0 0 0 0 0,-1 1 0 0 0,1-1 0 0 0,0 0 0 0 0,-1 0 0 0 0,1 1 0 0 0,-1-1 0 0 0,1 0 0 0 0,0 0-1 0 0,-1 0 1 0 0,1 0 0 0 0,-1 0 0 0 0,1 0 0 0 0,-1 0 0 0 0,1 0 0 0 0,0 0 0 0 0,-1 0 0 0 0,1 0 0 0 0,-1 0 0 0 0,1 0 0 0 0,-1 0 0 0 0,1 0-1 0 0,0 0 1 0 0,-1 0 0 0 0,1-1 0 0 0,-1 1 0 0 0,1 0 0 0 0,0 0 0 0 0,-1 0 0 0 0,1-1 0 0 0,0 1 0 0 0,-1 0 0 0 0,1-1 0 0 0,-2 0-45 0 0,1 1 0 0 0,-1-1 0 0 0,1 0 0 0 0,0 0 0 0 0,-1 0 0 0 0,1-1 0 0 0,0 1 1 0 0,0 0-1 0 0,0 0 0 0 0,0-1 0 0 0,0 1 0 0 0,0 0 0 0 0,-1-2 0 0 0,0-44-546 0 0,-9-6 415 0 0,4 0-1 0 0,1 0 1 0 0,3-107-1 0 0,16 48 171 0 0,-9 91 159 0 0,0-1-1 0 0,1 2 1 0 0,1-1-1 0 0,10-22 1 0 0,-7 20 321 0 0,3-6 496 0 0,-12 29-959 0 0,0-1 1 0 0,0 0-1 0 0,1 1 1 0 0,-1-1-1 0 0,0 1 1 0 0,1-1-1 0 0,-1 1 1 0 0,1 0-1 0 0,-1-1 1 0 0,0 1-1 0 0,1-1 0 0 0,-1 1 1 0 0,1 0-1 0 0,-1-1 1 0 0,1 1-1 0 0,-1 0 1 0 0,1-1-1 0 0,0 1 1 0 0,-1 0-1 0 0,1 0 1 0 0,-1 0-1 0 0,1 0 1 0 0,0-1-1 0 0,-1 1 1 0 0,1 0-1 0 0,-1 0 0 0 0,1 0 1 0 0,0 0-1 0 0,-1 0 1 0 0,1 0-1 0 0,-1 1 1 0 0,1-1-1 0 0,-1 0 1 0 0,1 0-1 0 0,0 0 1 0 0,-1 1-1 0 0,1-1 1 0 0,-1 0-1 0 0,1 0 1 0 0,-1 1-1 0 0,1-1 0 0 0,-1 0 1 0 0,1 1-1 0 0,-1-1 1 0 0,1 1-1 0 0,-1-1 1 0 0,0 1-1 0 0,1-1 1 0 0,-1 1-1 0 0,1 0 1 0 0,3 11-48 0 0,0 0 1 0 0,0 1 0 0 0,-1-1-1 0 0,-1 1 1 0 0,0 0-1 0 0,-1 0 1 0 0,0 15 0 0 0,0-7 21 0 0,6 96 91 0 0,8 103 121 0 0,-12-187-155 0 0,4 43 2 0 0,-5-26 357 0 0,-13-74-382 0 0,-4-24-573 0 0,2 0-1 0 0,2-2 0 0 0,-6-84 0 0 0,12 29 289 0 0,-2-17 329 0 0,2 34 665 0 0,5 71-339 0 0,0 11-239 0 0,1 1 1 0 0,-1-1-1 0 0,1 0 1 0 0,0 1-1 0 0,1 0 1 0 0,-1-1-1 0 0,1 1 1 0 0,0 0-1 0 0,4-7 1 0 0,-6 11-138 0 0,1 1 1 0 0,-1-1-1 0 0,0 1 0 0 0,0-1 1 0 0,1 1-1 0 0,-1-1 0 0 0,1 1 1 0 0,-1 0-1 0 0,0-1 0 0 0,1 1 1 0 0,-1-1-1 0 0,1 1 1 0 0,-1 0-1 0 0,1 0 0 0 0,-1-1 1 0 0,1 1-1 0 0,-1 0 0 0 0,1 0 1 0 0,0-1-1 0 0,-1 1 0 0 0,1 0 1 0 0,-1 0-1 0 0,1 0 1 0 0,-1 0-1 0 0,1 0 0 0 0,0 0 1 0 0,-1 0-1 0 0,1 0 0 0 0,0 0 1 0 0,0 1-21 0 0,0 0 1 0 0,0-1 0 0 0,1 1-1 0 0,-1 0 1 0 0,0-1 0 0 0,0 1-1 0 0,0 0 1 0 0,0 0 0 0 0,-1 0-1 0 0,1 0 1 0 0,0 0-1 0 0,1 2 1 0 0,1 2-25 0 0,0 0 0 0 0,-1 0 1 0 0,1 0-1 0 0,2 10 0 0 0,4 34 46 0 0,-1 0 1 0 0,1 64 0 0 0,-12 154 386 0 0,-7-113-137 0 0,9-154-247 0 0,1 0 0 0 0,0 0-1 0 0,0-1 1 0 0,0 1 0 0 0,0 0-1 0 0,0 0 1 0 0,0 0 0 0 0,-1 0-1 0 0,1 0 1 0 0,0 0 0 0 0,0 0 0 0 0,0 0-1 0 0,0 0 1 0 0,-1-1 0 0 0,1 1-1 0 0,0 0 1 0 0,0 0 0 0 0,0 0-1 0 0,0 0 1 0 0,-1 0 0 0 0,1 0-1 0 0,0 0 1 0 0,0 0 0 0 0,0 0-1 0 0,-1 0 1 0 0,1 0 0 0 0,0 0-1 0 0,0 0 1 0 0,0 1 0 0 0,0-1-1 0 0,-1 0 1 0 0,1 0 0 0 0,0 0 0 0 0,0 0-1 0 0,0 0 1 0 0,0 0 0 0 0,0 0-1 0 0,-1 0 1 0 0,1 0 0 0 0,0 1-1 0 0,0-1 1 0 0,0 0 0 0 0,0 0-1 0 0,0 0 1 0 0,0 0 0 0 0,0 0-1 0 0,-1 1 1 0 0,1-1 0 0 0,0 0-1 0 0,0 0 1 0 0,0 0 0 0 0,0 0 0 0 0,0 1-1 0 0,0-1 1 0 0,0 0 0 0 0,0 0-1 0 0,-8-15 226 0 0,-5-24-567 0 0,-11-53 0 0 0,11 33-407 0 0,5 22 216 0 0,-4-57-1 0 0,3 17 38 0 0,3-21 419 0 0,4 48 74 0 0,2 42 5 0 0,0 0 0 0 0,1 0 0 0 0,-1 0 0 0 0,4-11 0 0 0,-3 16 11 0 0,-1 0-1 0 0,1 0 1 0 0,0 0 0 0 0,0 0-1 0 0,0 1 1 0 0,1-1 0 0 0,-1 0 0 0 0,1 1-1 0 0,-1-1 1 0 0,1 1 0 0 0,0 0-1 0 0,0-1 1 0 0,0 1 0 0 0,4-3-1 0 0,-5 4-19 0 0,0 0-1 0 0,0 1 0 0 0,0-1 1 0 0,0 1-1 0 0,0 0 0 0 0,0-1 1 0 0,0 1-1 0 0,0 0 0 0 0,1 0 0 0 0,-1 0 1 0 0,0-1-1 0 0,0 1 0 0 0,0 0 1 0 0,0 0-1 0 0,0 1 0 0 0,0-1 1 0 0,0 0-1 0 0,1 0 0 0 0,-1 1 1 0 0,0-1-1 0 0,0 0 0 0 0,0 1 1 0 0,0-1-1 0 0,0 1 0 0 0,0-1 0 0 0,0 1 1 0 0,0 0-1 0 0,0-1 0 0 0,-1 1 1 0 0,1 0-1 0 0,0 0 0 0 0,0-1 1 0 0,-1 1-1 0 0,1 0 0 0 0,0 0 1 0 0,-1 0-1 0 0,1 0 0 0 0,-1 0 1 0 0,1 2-1 0 0,2 2-19 0 0,0 1 0 0 0,0 0 0 0 0,-1 0 0 0 0,0 0 0 0 0,1 10-1 0 0,4 25 96 0 0,-3 0-1 0 0,-1 72 0 0 0,-20 82 365 0 0,4-114-254 0 0,-3 19-133 0 0,11-50 244 0 0,2-56 702 0 0,-4-9-1041 0 0,5 0-43 0 0,1-1-1 0 0,1 1 1 0 0,1-21 0 0 0,0-5-190 0 0,-2-13-69 0 0,-1-30 72 0 0,10-96 1 0 0,-5 131 225 0 0,1-10 310 0 0,-3 48-142 0 0,-1 9-76 0 0,0 1 0 0 0,0 0 0 0 0,0-1 1 0 0,0 1-1 0 0,0 0 0 0 0,0 0 0 0 0,1-1 0 0 0,-1 1 1 0 0,0 0-1 0 0,1 0 0 0 0,0-2 0 0 0,0 2 45 0 0,5 5 42 0 0,7 5-230 0 0,-8 1 38 0 0,-1 0 1 0 0,1 1 0 0 0,-1-1-1 0 0,-1 1 1 0 0,0 0 0 0 0,2 15-1 0 0,5 71-262 0 0,-9-76 221 0 0,17 124-355 0 0,-8-83-4778 0 0,-5-28-1599 0 0,-2-17 6159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04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50 510 7090 0 0,'-18'10'5424'0'0,"14"-8"-4574"0"0,1 0 1 0 0,-1 0-1 0 0,1 0 1 0 0,-1-1-1 0 0,1 0 0 0 0,-8 3 2387 0 0,16-4-2186 0 0,-5 0-1000 0 0,1 0 0 0 0,0-1-1 0 0,0 1 1 0 0,0 0 0 0 0,-1 0-1 0 0,1-1 1 0 0,0 1 0 0 0,0 0 0 0 0,-1-1-1 0 0,1 1 1 0 0,0-1 0 0 0,-1 1-1 0 0,1-1 1 0 0,0 1 0 0 0,-1-1-1 0 0,1 1 1 0 0,0-2 0 0 0,2-2 87 0 0,0 0 1 0 0,1 0-1 0 0,-1 1 0 0 0,7-6 1 0 0,6-5 50 0 0,88-79 537 0 0,-70 65-656 0 0,-1-2 0 0 0,40-46 1 0 0,-33 23-8 0 0,-23 29-14 0 0,27-29 0 0 0,14-11-1253 0 0,-50 49-910 0 0,-8 14 1665 0 0,0 0 0 0 0,0-1 0 0 0,0 1 0 0 0,0 0 0 0 0,0 0 0 0 0,0 0 1 0 0,0-1-1 0 0,0 1 0 0 0,0 0 0 0 0,0 0 0 0 0,-1 0 0 0 0,1-1 0 0 0,-1 1 1 0 0,1 0-1 0 0,-1 0 0 0 0,0-2 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04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 8690 0 0,'-1'0'163'0'0,"1"1"-1"0"0,-1-1 1 0 0,1 0-1 0 0,-1 1 1 0 0,1-1 0 0 0,0 1-1 0 0,-1-1 1 0 0,1 0 0 0 0,-1 1-1 0 0,1-1 1 0 0,0 1 0 0 0,-1-1-1 0 0,1 1 1 0 0,0 0 0 0 0,0-1-1 0 0,-1 1 1 0 0,1-1 0 0 0,0 1-1 0 0,0-1 1 0 0,0 1 0 0 0,0 0-1 0 0,0-1 1 0 0,0 1 0 0 0,0-1-1 0 0,0 1 1 0 0,0 0 0 0 0,0-1-1 0 0,0 1 1 0 0,0-1 0 0 0,0 1-1 0 0,0-1 1 0 0,1 2 0 0 0,13 19 778 0 0,-4-7 71 0 0,8 12 63 0 0,0 0-1 0 0,3-1 0 0 0,34 35 1 0 0,-40-45-677 0 0,15 14 17 0 0,1-1 0 0 0,49 34-1 0 0,77 39-133 0 0,-141-91-192 0 0,1 1-1024 0 0,-1 0 1 0 0,18 16-1 0 0,-11-2 3009 0 0,-15-14-2076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16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7274 0 0,'-4'-25'4819'0'0,"14"28"-4325"0"0,-8 0-366 0 0,1 0 1 0 0,-1 0-1 0 0,0 0 1 0 0,0 1-1 0 0,-1-1 1 0 0,1 0-1 0 0,-1 1 1 0 0,1-1-1 0 0,0 6 1 0 0,-1-6-39 0 0,8 26 346 0 0,-2 1 0 0 0,7 48 0 0 0,-4 63-459 0 0,3 54-135 0 0,6 29 128 0 0,-8-134-19 0 0,-2-25 3 0 0,-4-34 27 0 0,2 38 0 0 0,-6 126 42 0 0,0-144 22 0 0,9 56 0 0 0,-2-33-63 0 0,-7 190-291 0 0,-4-105 160 0 0,2-42 139 0 0,-1-47 4 0 0,3-1 1 0 0,11 73-1 0 0,-3-92 8 0 0,-3-20 6 0 0,3 53 1 0 0,-14 186 163 0 0,6-107-62 0 0,1-53 76 0 0,-2-45-54 0 0,6 230 150 0 0,-1-39-218 0 0,-1 54-88 0 0,2-71 80 0 0,10 195 106 0 0,-3-157-120 0 0,12 139 55 0 0,-9-194-96 0 0,-1 9-19 0 0,15 274-390 0 0,-13-278-3094 0 0,-14-201 1613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5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6753 0 0,'1'2'273'0'0,"0"-1"-1"0"0,0 1 0 0 0,0 0 1 0 0,0-1-1 0 0,-1 1 0 0 0,1 0 0 0 0,-1 0 1 0 0,1 0-1 0 0,0 2 0 0 0,4 14 1302 0 0,3-1-1081 0 0,-1 1 0 0 0,-1-1 1 0 0,-1 1-1 0 0,4 22 0 0 0,-4-15-440 0 0,13 34 1 0 0,-16-55-105 0 0,0 0 1 0 0,0 0-1 0 0,1 0 1 0 0,-1 0-1 0 0,1 0 1 0 0,5 5-1 0 0,-7-8-247 0 0,0 0 0 0 0,1 1-1 0 0,-1-1 1 0 0,0 0 0 0 0,1 0 0 0 0,0 1-1 0 0,-1-1 1 0 0,1 0 0 0 0,0-1-1 0 0,-1 1 1 0 0,1 0 0 0 0,0 0-1 0 0,0-1 1 0 0,-1 1 0 0 0,1-1 0 0 0,0 0-1 0 0,0 1 1 0 0,2-1 0 0 0,3-1-2543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16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6529 0 0,'3'1'484'0'0,"1"0"-1"0"0,-1 0 1 0 0,1-1-1 0 0,0 0 1 0 0,-1 0-1 0 0,1 0 0 0 0,4-1 1 0 0,11 1 653 0 0,264 33 3376 0 0,-118-13-4488 0 0,114 9 133 0 0,486 1-21 0 0,134-18-138 0 0,-502 3 80 0 0,110 1-114 0 0,86-8 149 0 0,22-26-100 0 0,124-33 169 0 0,-581 33-303 0 0,-117 13 165 0 0,11-1-155 0 0,-51 6 39 0 0,-48-33-4095 0 0,41 33 4732 0 0,5 2-483 0 0,1 6 141 0 0,-2 1-1 0 0,1-1 1 0 0,-1 0-1 0 0,-5 13 1 0 0,5-15-177 0 0,1-1 1 0 0,-1 1-1 0 0,1 0 1 0 0,0-1 0 0 0,1 1-1 0 0,-1 0 1 0 0,1 0-1 0 0,0-1 1 0 0,1 9-1 0 0,-1 25 12 0 0,-2-18 1 0 0,1 0 0 0 0,2 31-1 0 0,0-24-39 0 0,-2-1 0 0 0,-4 34 0 0 0,2-32 12 0 0,-8 71-25 0 0,9-82-5 0 0,0 0 1 0 0,2 1-1 0 0,0-1 0 0 0,3 20 1 0 0,1 38 0 0 0,-5 20-128 0 0,-3 57 141 0 0,-6-57-4 0 0,3 0-1 0 0,9 129 0 0 0,3 47-21 0 0,-4-72-24 0 0,13 100 11 0 0,-11-24 94 0 0,-3-146-50 0 0,8 253 31 0 0,-10-116-44 0 0,-1 1 88 0 0,-2 121 476 0 0,8-178-224 0 0,0-113-212 0 0,-3 102 38 0 0,7 135-52 0 0,26 168 405 0 0,-22-352-64 0 0,1 31-294 0 0,9 120 23 0 0,-1-33-110 0 0,17 236-204 0 0,-36-489-239 0 0,6 43-60 0 0,-6-53-444 0 0,0 0 0 0 0,1 0 0 0 0,0 0 0 0 0,0-1 0 0 0,0 1 0 0 0,1-1 0 0 0,3 7-1 0 0,0-6-987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16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3337 0 0,'0'0'2019'0'0,"27"2"1059"0"0,17-5-2081 0 0,78 5 0 0 0,-48 1-763 0 0,42 0-220 0 0,42-1 1 0 0,-21 0-44 0 0,-32-3-64 0 0,87-4-7 0 0,215-4 223 0 0,-292 8-222 0 0,169-5 161 0 0,135-1 64 0 0,-405 7-117 0 0,467-5 110 0 0,453-14-75 0 0,-594 8-13 0 0,-75 0 22 0 0,-68 1 48 0 0,-174 8-79 0 0,19-1 43 0 0,59-3 75 0 0,-75 5-92 0 0,-18 0-126 0 0,1 1 1 0 0,0 0-1 0 0,-1 0 0 0 0,13 3 0 0 0,-12-2 103 0 0,1-1 0 0 0,-1 0 0 0 0,1 0 0 0 0,-1-1 0 0 0,0 0 0 0 0,1-1 0 0 0,-1 0 0 0 0,14-5 0 0 0,17-2 230 0 0,-32 7-163 0 0,0 1 1 0 0,-1 0 0 0 0,11 1-1 0 0,-4 3-2289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16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7882 0 0,'0'0'266'0'0,"3"13"1599"0"0,22 158 1620 0 0,-20-130-3080 0 0,17 241 1223 0 0,-14-168-1233 0 0,11 333 182 0 0,-10-203-492 0 0,-7-152 34 0 0,0-15-904 0 0,1-25-3158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1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1436 4481 0 0,'16'5'4764'0'0,"14"-4"-3363"0"0,-8 0-703 0 0,92 6-265 0 0,-84-6-238 0 0,89 4 185 0 0,-38-2-277 0 0,-24-1 1 0 0,68-5 0 0 0,-58-3-29 0 0,292-24 180 0 0,0 21-79 0 0,18 9-240 0 0,147 11 140 0 0,-143-19 12 0 0,-380 8-87 0 0,200-12 129 0 0,132-3-23 0 0,181 2 43 0 0,-203 4-49 0 0,51 4 71 0 0,-100-6 129 0 0,-140 7 22 0 0,71-6 1575 0 0,-157 10-1685 0 0,-17 0-140 0 0,0 0 0 0 0,20-4 1 0 0,-5 0-85 0 0,-31 3 7 0 0,1 0-1 0 0,-1 0 1 0 0,1 0-1 0 0,-1-1 1 0 0,1 1-1 0 0,-1-1 1 0 0,0 0 0 0 0,0 0-1 0 0,0 0 1 0 0,0 0-1 0 0,0-1 1 0 0,0 1-1 0 0,-1-1 1 0 0,1 0-1 0 0,-1 0 1 0 0,1 0-1 0 0,-1 0 1 0 0,0 0-1 0 0,2-6 1 0 0,6-6 52 0 0,-8 13-52 0 0,-1 1-1 0 0,0-1 1 0 0,1 0 0 0 0,-1 0 0 0 0,0 0-1 0 0,0 1 1 0 0,0-1 0 0 0,-1 0 0 0 0,1 0-1 0 0,0-3 1 0 0,6-11-39 0 0,-6 15 38 0 0,0 0 0 0 0,0-1 0 0 0,-1 1 0 0 0,1-1 0 0 0,0 1 0 0 0,-1 0 0 0 0,1-1 0 0 0,-1 1 0 0 0,0-1 0 0 0,1 1 0 0 0,-1-1 0 0 0,0 1 0 0 0,0-3 0 0 0,3-14-332 0 0,-2 16 298 0 0,-1 1 0 0 0,1-1 0 0 0,-1 0 0 0 0,1 1 0 0 0,-1-1 0 0 0,0 0 0 0 0,0 1 0 0 0,0-1 0 0 0,0-2 0 0 0,0-1 0 0 0,0 0 1 0 0,0-1-1 0 0,0 1 0 0 0,2-10 0 0 0,1-12 33 0 0,-2-42-16 0 0,1 28-120 0 0,-5-56 1 0 0,-6-18-55 0 0,-3-35-6 0 0,-1 64-196 0 0,-26-197-369 0 0,26 93 156 0 0,13 178 500 0 0,-1 6 1 0 0,1 0 1 0 0,0-1-1 0 0,0 1 1 0 0,0 0-1 0 0,1 0 1 0 0,0-1-1 0 0,2-6 1 0 0,-3 13 103 0 0,0 0 0 0 0,0 0 1 0 0,0 0-1 0 0,0 0 0 0 0,0-1 1 0 0,1 1-1 0 0,-1 0 0 0 0,0 0 0 0 0,0 0 1 0 0,0 0-1 0 0,0 0 0 0 0,0-1 0 0 0,0 1 1 0 0,0 0-1 0 0,0 0 0 0 0,0 0 0 0 0,0 0 1 0 0,1 0-1 0 0,-1 0 0 0 0,0 0 0 0 0,0-1 1 0 0,0 1-1 0 0,0 0 0 0 0,0 0 1 0 0,1 0-1 0 0,-1 0 0 0 0,0 0 0 0 0,0 0 1 0 0,0 0-1 0 0,0 0 0 0 0,0 0 0 0 0,1 0 1 0 0,-1 0-1 0 0,0 0 0 0 0,0 0 0 0 0,0 0 1 0 0,0 0-1 0 0,1 0 0 0 0,-1 0 0 0 0,0 0 1 0 0,0 0-1 0 0,6 6-69 0 0,2 11 84 0 0,-2 10 9 0 0,-1 0 0 0 0,0 0-1 0 0,-2 1 1 0 0,-1 28 0 0 0,2 11-37 0 0,9 300-193 0 0,-10-163-3384 0 0,-4-146 2170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4:0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65 856 0 0,'58'-1'12121'0'0,"2"-1"-8379"0"0,107-1-4455 0 0,328-2 509 0 0,-185-3 207 0 0,-39 4 7 0 0,212 0 26 0 0,-98 30-32 0 0,-27 0-6 0 0,219-22-20 0 0,-175-12-10 0 0,-222 5 20 0 0,490-15 242 0 0,-639 17-262 0 0,299-1 57 0 0,-260 3 140 0 0,76-7-1 0 0,-108-3 491 0 0,-37 9-404 0 0,-1-1-239 0 0,0 1 0 0 0,0-1 1 0 0,0 0-1 0 0,0 1 0 0 0,0-1 0 0 0,0 1 1 0 0,0-1-1 0 0,1 1 0 0 0,-1-1 0 0 0,0 1 0 0 0,0-1 1 0 0,0 1-1 0 0,1-1 0 0 0,-1 1 0 0 0,0-1 1 0 0,1 1-1 0 0,-1-1 0 0 0,0 1 0 0 0,1-1 0 0 0,-1 1 1 0 0,1 0-1 0 0,-1-1 0 0 0,0 1 0 0 0,1 0 1 0 0,-1-1-1 0 0,1 1 0 0 0,-1 0 0 0 0,1-1 0 0 0,-1 1 1 0 0,1 0-1 0 0,0 0 0 0 0,-1 0 0 0 0,1 0 1 0 0,-1 0-1 0 0,1 0 0 0 0,-1-1 0 0 0,2 1 0 0 0,-2 0-13 0 0,1-2-77 0 0,-1 1 77 0 0,0 1-1 0 0,0 0 1 0 0,0 0 0 0 0,0 0 0 0 0,0 0-1 0 0,0-1 1 0 0,0 1 0 0 0,0 0-1 0 0,0 0 1 0 0,0 0 0 0 0,0 0 0 0 0,0-1-1 0 0,0 1 1 0 0,0 0 0 0 0,0 0 0 0 0,0 0-1 0 0,0 0 1 0 0,0-1 0 0 0,0 1-1 0 0,0 0 1 0 0,0 0 0 0 0,0 0 0 0 0,0 0-1 0 0,0 0 1 0 0,0-1 0 0 0,1 1-1 0 0,-1 0 1 0 0,0 0 0 0 0,0 0 0 0 0,0 0-1 0 0,0 0 1 0 0,0 0 0 0 0,0-1 0 0 0,1 1-1 0 0,-1 0 1 0 0,0 0 0 0 0,0 0-1 0 0,0 0 1 0 0,0 0 0 0 0,0 0 0 0 0,1 0-1 0 0,-1 0 1 0 0,0 0 0 0 0,0 0-1 0 0,0 0 1 0 0,0 0 0 0 0,1 0 0 0 0,-1 0-1 0 0,0 0 1 0 0,0 0 0 0 0,0 0 0 0 0,1 0-1 0 0,-1 0 1 0 0,0 0 0 0 0,0 0-1 0 0,0 0 1 0 0,28-3 242 0 0,33 1 0 0 0,12-1 105 0 0,-71 3-406 0 0,0 0-58 0 0,1 0 1 0 0,0-1 0 0 0,-1 1 0 0 0,1 0 0 0 0,-1-1 0 0 0,1 1-1 0 0,-1-1 1 0 0,1 0 0 0 0,-1 0 0 0 0,1 0 0 0 0,-1 0 0 0 0,0 0 0 0 0,1-1-1 0 0,-1 1 1 0 0,4-4 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94 3345 0 0,'0'-3'782'0'0,"0"-1"1"0"0,-1 0-1 0 0,1 1 0 0 0,-1-1 1 0 0,0 1-1 0 0,0 0 1 0 0,0-1-1 0 0,0 1 1 0 0,-1 0-1 0 0,-1-4 0 0 0,1 4-319 0 0,-1-1 0 0 0,1 0-1 0 0,-1 1 1 0 0,0 0-1 0 0,0 0 1 0 0,0 0-1 0 0,-6-5 1 0 0,5 5-408 0 0,-1 1 1 0 0,1-1-1 0 0,0 1 1 0 0,-1 0-1 0 0,0 0 1 0 0,1 0-1 0 0,-1 1 1 0 0,0-1-1 0 0,0 1 1 0 0,0 1-1 0 0,0-1 1 0 0,0 0-1 0 0,0 1 1 0 0,0 0-1 0 0,-5 1 1 0 0,-4 1-207 0 0,0 1 1 0 0,1 1-1 0 0,-1 0 1 0 0,1 1-1 0 0,0 0 1 0 0,0 1 0 0 0,1 0-1 0 0,0 1 1 0 0,-21 16-1 0 0,32-22 130 0 0,0-1 0 0 0,0 1 0 0 0,0 0-1 0 0,0 0 1 0 0,1 0 0 0 0,-1 0 0 0 0,0 0-1 0 0,0 0 1 0 0,1 0 0 0 0,-1 0 0 0 0,1 0-1 0 0,-1 0 1 0 0,1 0 0 0 0,0 0 0 0 0,-1 0 0 0 0,1 0-1 0 0,0 1 1 0 0,0-1 0 0 0,0 0 0 0 0,0 0-1 0 0,0 0 1 0 0,0 2 0 0 0,0 0-20 0 0,1 0-1 0 0,0 0 1 0 0,0 0 0 0 0,0-1 0 0 0,0 1 0 0 0,0 0-1 0 0,1-1 1 0 0,3 6 0 0 0,2 1-62 0 0,0-1-1 0 0,1 1 1 0 0,13 11 0 0 0,-15-16 121 0 0,1 1 1 0 0,-1-1-1 0 0,1 0 1 0 0,-1 0-1 0 0,1-1 0 0 0,1 0 1 0 0,6 2-1 0 0,55 11 175 0 0,-49-12-127 0 0,39 12-1 0 0,-54-14-59 0 0,5 2 29 0 0,0 0 1 0 0,0 0-1 0 0,0 1 0 0 0,-1 0 0 0 0,10 7 1 0 0,-17-10 7 0 0,0-1 0 0 0,0 1 1 0 0,-1 0-1 0 0,1 0 0 0 0,0 0 1 0 0,-1 0-1 0 0,1 0 1 0 0,-1 0-1 0 0,1 0 0 0 0,-1 0 1 0 0,0 1-1 0 0,0-1 0 0 0,0 0 1 0 0,0 1-1 0 0,-1-1 1 0 0,1 1-1 0 0,-1-1 0 0 0,1 1 1 0 0,-1-1-1 0 0,0 1 0 0 0,0-1 1 0 0,0 1-1 0 0,0-1 1 0 0,0 1-1 0 0,-1-1 0 0 0,1 1 1 0 0,-2 3-1 0 0,0 0 57 0 0,0 0-1 0 0,-1 0 1 0 0,0 0 0 0 0,0-1 0 0 0,-1 1-1 0 0,1-1 1 0 0,-1 1 0 0 0,-1-1-1 0 0,1 0 1 0 0,-1-1 0 0 0,1 1-1 0 0,-1-1 1 0 0,0 0 0 0 0,-1 0 0 0 0,1 0-1 0 0,-1-1 1 0 0,0 0 0 0 0,0 0-1 0 0,0 0 1 0 0,0-1 0 0 0,-13 3-1 0 0,9-2-248 0 0,0-1-1 0 0,0-1 1 0 0,0 1-1 0 0,-1-2 1 0 0,1 0-1 0 0,0 0 1 0 0,-1 0-1 0 0,1-1 1 0 0,0-1-1 0 0,0 0 1 0 0,0 0-1 0 0,0-1 1 0 0,-14-6-1 0 0,22 8-107 0 0,-1 0-1 0 0,1 0 1 0 0,0 0-1 0 0,-1-1 1 0 0,1 1-1 0 0,0-1 1 0 0,0 1 0 0 0,0-1-1 0 0,-3-3 1 0 0,5 4 81 0 0,-1 0 1 0 0,1 0-1 0 0,0 0 1 0 0,-1 0-1 0 0,1 0 1 0 0,0 0-1 0 0,0 0 1 0 0,0 0-1 0 0,0 0 1 0 0,0 0-1 0 0,0 0 1 0 0,0 0-1 0 0,0 0 1 0 0,0 0-1 0 0,0 0 1 0 0,0 0-1 0 0,1 0 1 0 0,-1 0-1 0 0,0 1 1 0 0,1-1-1 0 0,-1 0 1 0 0,1 0-1 0 0,-1 0 1 0 0,1 0-1 0 0,-1 0 1 0 0,1 1-1 0 0,0-2 1 0 0,5-8-2030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106 180 2112 0 0,'1'0'185'0'0,"-1"-1"0"0"0,0 0-1 0 0,0 0 1 0 0,1 1-1 0 0,-1-1 1 0 0,0 0-1 0 0,1 0 1 0 0,-1 1 0 0 0,0-1-1 0 0,1 1 1 0 0,-1-1-1 0 0,1 0 1 0 0,0 1-1 0 0,-1-1 1 0 0,1 1-1 0 0,-1-1 1 0 0,1 1 0 0 0,0-1-1 0 0,-1 1 1 0 0,2-1-1 0 0,19-8 2212 0 0,0 0-160 0 0,-18 7-1999 0 0,0-1 1 0 0,0 1-1 0 0,-1-1 1 0 0,1 0-1 0 0,-1 1 0 0 0,1-1 1 0 0,-1 0-1 0 0,0 0 1 0 0,0 0-1 0 0,-1-1 1 0 0,3-4-1 0 0,-3 5-119 0 0,-1 0-1 0 0,1 0 0 0 0,-1 1 0 0 0,0-1 0 0 0,0 0 1 0 0,0 0-1 0 0,0 0 0 0 0,0 0 0 0 0,0 1 0 0 0,-1-1 1 0 0,0 0-1 0 0,1 0 0 0 0,-1 1 0 0 0,0-1 0 0 0,-3-4 1 0 0,2 3-99 0 0,0 0 1 0 0,0 0 0 0 0,-1 0 0 0 0,1 1 0 0 0,-1-1 0 0 0,0 1 0 0 0,0-1 0 0 0,0 1 0 0 0,-1 0-1 0 0,1 0 1 0 0,-1 1 0 0 0,1-1 0 0 0,-1 1 0 0 0,0-1 0 0 0,0 1 0 0 0,0 1 0 0 0,0-1-1 0 0,-1 0 1 0 0,1 1 0 0 0,0 0 0 0 0,-8-1 0 0 0,8 2-62 0 0,0 0 1 0 0,0 0-1 0 0,0 0 1 0 0,1 0-1 0 0,-1 1 1 0 0,0-1-1 0 0,0 1 1 0 0,0 0-1 0 0,1 1 1 0 0,-1-1 0 0 0,1 1-1 0 0,-1-1 1 0 0,1 1-1 0 0,-1 0 1 0 0,1 0-1 0 0,0 1 1 0 0,0-1-1 0 0,0 0 1 0 0,0 1-1 0 0,0 0 1 0 0,1 0-1 0 0,-1 0 1 0 0,1 0-1 0 0,0 0 1 0 0,-3 5-1 0 0,3-3 47 0 0,0 0-1 0 0,0 0 1 0 0,0 0-1 0 0,1 1 1 0 0,0-1 0 0 0,0 0-1 0 0,0 1 1 0 0,1-1-1 0 0,-1 0 1 0 0,1 1-1 0 0,1-1 1 0 0,-1 1 0 0 0,1-1-1 0 0,0 0 1 0 0,0 0-1 0 0,0 1 1 0 0,1-1 0 0 0,0 0-1 0 0,0 0 1 0 0,0 0-1 0 0,4 5 1 0 0,5 10-44 0 0,2-1 1 0 0,0 0-1 0 0,25 26 1 0 0,-35-41 50 0 0,1 0-1 0 0,0 0 1 0 0,0-1 0 0 0,1 1-1 0 0,-1-1 1 0 0,9 5 0 0 0,-8-6-82 0 0,0 0 0 0 0,-1 0 0 0 0,1 0 0 0 0,0-1 1 0 0,0 0-1 0 0,0 0 0 0 0,0 0 0 0 0,0-1 0 0 0,0 0 0 0 0,0 0 1 0 0,0 0-1 0 0,0 0 0 0 0,1-1 0 0 0,-1 0 0 0 0,-1 0 0 0 0,1 0 1 0 0,0 0-1 0 0,0-1 0 0 0,0 0 0 0 0,-1 0 0 0 0,1 0 0 0 0,-1-1 1 0 0,1 0-1 0 0,-1 1 0 0 0,0-1 0 0 0,0-1 0 0 0,0 1 0 0 0,-1-1 1 0 0,1 1-1 0 0,-1-1 0 0 0,0 0 0 0 0,0 0 0 0 0,4-8 0 0 0,-3 4-390 0 0,0 0-1 0 0,-1 0 1 0 0,0 0-1 0 0,0 0 1 0 0,-1-1 0 0 0,0 1-1 0 0,0-1 1 0 0,-1 1-1 0 0,0-1 1 0 0,-1 1-1 0 0,0-1 1 0 0,0 0-1 0 0,-1 1 1 0 0,0-1-1 0 0,0 0 1 0 0,-1 1-1 0 0,-5-14 1 0 0,4 13 942 0 0,0 1 1 0 0,-1 1-1 0 0,0-1 0 0 0,-1 0 1 0 0,0 1-1 0 0,-8-10 1 0 0,13 17-452 0 0,0 0 0 0 0,0 0 0 0 0,0 0 0 0 0,0 0 0 0 0,0-1 0 0 0,0 1 0 0 0,0 0 0 0 0,0 0 0 0 0,0 0 0 0 0,0 0 0 0 0,0 0 0 0 0,0 0 0 0 0,0 0 0 0 0,0-1 0 0 0,0 1 0 0 0,-1 0 0 0 0,1 0 1 0 0,0 0-1 0 0,0 0 0 0 0,0 0 0 0 0,0 0 0 0 0,0 0 0 0 0,0 0 0 0 0,0 0 0 0 0,0 0 0 0 0,-1 0 0 0 0,1-1 0 0 0,0 1 0 0 0,0 0 0 0 0,0 0 0 0 0,0 0 0 0 0,0 0 0 0 0,0 0 0 0 0,0 0 0 0 0,-1 0 0 0 0,1 0 1 0 0,0 0-1 0 0,0 0 0 0 0,0 0 0 0 0,0 0 0 0 0,0 0 0 0 0,0 0 0 0 0,-1 0 0 0 0,1 0 0 0 0,0 1 0 0 0,0-1 0 0 0,0 0 0 0 0,0 0 0 0 0,0 0 0 0 0,0 0 0 0 0,0 0 0 0 0,-1 0 0 0 0,1 0 0 0 0,0 0 0 0 0,0 0 1 0 0,0 0-1 0 0,0 11 456 0 0,6 11-177 0 0,65 178 2760 0 0,-62-174-2986 0 0,-4-11 280 0 0,-4-13 325 0 0,-3-6 517 0 0,-5-23-1444 0 0,1-1 0 0 0,0 1 0 0 0,3-1 1 0 0,0 1-1 0 0,1-31 0 0 0,2 55 266 0 0,1-1-1 0 0,-1 1 1 0 0,1-1-1 0 0,-1 1 1 0 0,1-1 0 0 0,0 1-1 0 0,1-1 1 0 0,-1 1-1 0 0,0 0 1 0 0,1-1-1 0 0,0 1 1 0 0,0 0 0 0 0,0 0-1 0 0,0 0 1 0 0,0 0-1 0 0,1 1 1 0 0,4-5 0 0 0,-5 6 15 0 0,0-1 0 0 0,0 1 0 0 0,0 0 0 0 0,0 0 0 0 0,0 0 0 0 0,0 0 0 0 0,1 0 0 0 0,-1 0 0 0 0,0 1 0 0 0,1-1 0 0 0,-1 1 0 0 0,1-1 0 0 0,-1 1 0 0 0,0 0 0 0 0,1 0 0 0 0,-1 0 0 0 0,1 1 0 0 0,-1-1 0 0 0,0 0 0 0 0,1 1 0 0 0,-1 0 0 0 0,0-1 0 0 0,1 1 0 0 0,-1 0 0 0 0,0 0 0 0 0,4 2 0 0 0,-1 1 44 0 0,0 0 1 0 0,0-1-1 0 0,0 2 1 0 0,0-1 0 0 0,0 0-1 0 0,-1 1 1 0 0,0 0-1 0 0,0 0 1 0 0,-1 0 0 0 0,1 1-1 0 0,3 7 1 0 0,2 7-52 0 0,-1 1-1 0 0,5 22 1 0 0,-8-25-1413 0 0,1 0 0 0 0,1-1 1 0 0,9 19-1 0 0,-11-28-985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5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27 4761 0 0,'0'0'186'0'0,"-1"0"1"0"0,0 0-1 0 0,1-1 0 0 0,-1 1 1 0 0,1 0-1 0 0,-1 0 1 0 0,1-1-1 0 0,-1 1 0 0 0,1-1 1 0 0,-1 1-1 0 0,1-1 0 0 0,0 1 1 0 0,-1 0-1 0 0,1-1 0 0 0,-1 1 1 0 0,1-1-1 0 0,0 0 1 0 0,0 1-1 0 0,-1-1 0 0 0,1 1 1 0 0,0-1-1 0 0,0 1 0 0 0,-1-1 1 0 0,1 0-1 0 0,0 1 0 0 0,0-1 1 0 0,0 0-1 0 0,0 1 1 0 0,0-2-1 0 0,1 1-106 0 0,0 1 0 0 0,-1-1 0 0 0,1 0 0 0 0,0 1 0 0 0,0-1 0 0 0,-1 1 0 0 0,1-1-1 0 0,0 1 1 0 0,0-1 0 0 0,0 1 0 0 0,0-1 0 0 0,0 1 0 0 0,0 0 0 0 0,0 0 0 0 0,0-1 0 0 0,1 1 0 0 0,6-1-56 0 0,1 0-1 0 0,-1 0 1 0 0,12 1-1 0 0,-13 0 52 0 0,7 1 14 0 0,-1 0 1 0 0,23 5-1 0 0,-32-5-34 0 0,0 0-1 0 0,-1 1 1 0 0,1-1 0 0 0,0 1-1 0 0,0 0 1 0 0,-1 0 0 0 0,1 0-1 0 0,-1 0 1 0 0,0 1 0 0 0,0 0-1 0 0,0-1 1 0 0,0 1 0 0 0,3 4-1 0 0,-5-6-21 0 0,-1 0 0 0 0,0-1 0 0 0,1 1 0 0 0,-1 0 0 0 0,0 0 0 0 0,0-1-1 0 0,0 1 1 0 0,0 0 0 0 0,0 0 0 0 0,0 0 0 0 0,0-1 0 0 0,0 1 0 0 0,0 0 0 0 0,0 0-1 0 0,0 0 1 0 0,-1-1 0 0 0,1 1 0 0 0,0 0 0 0 0,0 0 0 0 0,-1-1 0 0 0,1 1-1 0 0,-1 0 1 0 0,1-1 0 0 0,0 1 0 0 0,-1 0 0 0 0,1-1 0 0 0,-1 1 0 0 0,0-1-1 0 0,1 1 1 0 0,-1-1 0 0 0,-1 2 0 0 0,-24 18 145 0 0,22-17-146 0 0,-22 18 173 0 0,-37 38 0 0 0,58-54-152 0 0,3-3 3 0 0,0 0 0 0 0,-1 1 1 0 0,1-1-1 0 0,0 1 0 0 0,1-1 0 0 0,-1 1 1 0 0,0-1-1 0 0,1 1 0 0 0,-1 0 1 0 0,1 0-1 0 0,0 0 0 0 0,0 0 0 0 0,0 0 1 0 0,-1 6-1 0 0,3-7-27 0 0,-1 1 1 0 0,0-1-1 0 0,0 1 1 0 0,1-1-1 0 0,0 1 1 0 0,-1-1-1 0 0,1 0 1 0 0,0 1-1 0 0,0-1 1 0 0,0 0-1 0 0,1 0 1 0 0,-1 0-1 0 0,0 0 1 0 0,1 0-1 0 0,-1 0 1 0 0,1 0-1 0 0,0 0 1 0 0,4 3-1 0 0,-1-1-36 0 0,0 0 0 0 0,0-1 0 0 0,1 0 0 0 0,-1 0 1 0 0,1 0-1 0 0,0 0 0 0 0,0-1 0 0 0,0 0 0 0 0,0 0 0 0 0,0-1 0 0 0,1 1 0 0 0,-1-1 0 0 0,1-1 0 0 0,-1 1 0 0 0,0-1 1 0 0,1 0-1 0 0,-1-1 0 0 0,1 1 0 0 0,-1-1 0 0 0,0-1 0 0 0,7-1 0 0 0,-11 2-1 0 0,0 1 0 0 0,-1-1 0 0 0,1 0 0 0 0,0 1 0 0 0,0-1 0 0 0,-1 0 0 0 0,1 0 0 0 0,0 0 1 0 0,-1 0-1 0 0,1-1 0 0 0,-1 1 0 0 0,0 0 0 0 0,1-1 0 0 0,-1 1 0 0 0,0-1 0 0 0,0 1 0 0 0,0-1 0 0 0,0 1 0 0 0,0-1 0 0 0,0 0 0 0 0,0 1 0 0 0,-1-1 0 0 0,1 0 0 0 0,-1 0 0 0 0,1 0 0 0 0,-1 0 0 0 0,0 0 1 0 0,1 1-1 0 0,-1-1 0 0 0,0 0 0 0 0,0 0 0 0 0,0 0 0 0 0,-1 0 0 0 0,1 0 0 0 0,0 0 0 0 0,-1 0 0 0 0,1 1 0 0 0,-1-1 0 0 0,0 0 0 0 0,1 0 0 0 0,-1 1 0 0 0,0-1 0 0 0,0 0 0 0 0,0 1 0 0 0,0-1 0 0 0,-1 1 1 0 0,1-1-1 0 0,-3-1 0 0 0,-7-7 21 0 0,0 1 0 0 0,-1 1 1 0 0,0 0-1 0 0,0 0 0 0 0,-1 1 1 0 0,1 1-1 0 0,-2 0 0 0 0,1 1 1 0 0,-28-7-1 0 0,39 12-51 0 0,0-1 0 0 0,0 1 0 0 0,0 0 0 0 0,0 0-1 0 0,1 0 1 0 0,-1 0 0 0 0,0 1 0 0 0,0-1 0 0 0,0 0 0 0 0,-2 2 0 0 0,4-2 20 0 0,0 0 1 0 0,0 0-1 0 0,0 0 0 0 0,-1 0 1 0 0,1 0-1 0 0,0 0 0 0 0,0 0 1 0 0,0 0-1 0 0,0 0 1 0 0,0 0-1 0 0,0 0 0 0 0,0 1 1 0 0,-1-1-1 0 0,1 0 1 0 0,0 0-1 0 0,0 0 0 0 0,0 0 1 0 0,0 0-1 0 0,0 0 1 0 0,0 1-1 0 0,0-1 0 0 0,0 0 1 0 0,0 0-1 0 0,0 0 1 0 0,0 0-1 0 0,0 0 0 0 0,0 1 1 0 0,0-1-1 0 0,0 0 0 0 0,0 0 1 0 0,0 0-1 0 0,0 0 1 0 0,0 0-1 0 0,0 1 0 0 0,0-1 1 0 0,0 0-1 0 0,0 0 1 0 0,0 0-1 0 0,0 0 0 0 0,0 0 1 0 0,11 8-309 0 0,1-2 82 0 0,0-2 0 0 0,0 1 1 0 0,0-1-1 0 0,1-1 0 0 0,14 2 0 0 0,-9-3-3637 0 0,25 0-1 0 0,-27-2 3422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6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5 174 3233 0 0,'0'2'458'0'0,"0"1"-1"0"0,1-1 1 0 0,-1 0 0 0 0,1 1 0 0 0,-1-1 0 0 0,1 0 0 0 0,0 0 0 0 0,0 1 0 0 0,-1-1 0 0 0,3 2 0 0 0,-1 0-190 0 0,1-1 0 0 0,-1 1 0 0 0,1-1 0 0 0,0 0 1 0 0,0 0-1 0 0,1 0 0 0 0,-1 0 0 0 0,6 3 1 0 0,-2-1-80 0 0,0-2 0 0 0,0 1 1 0 0,0-1-1 0 0,1 0 0 0 0,-1 0 1 0 0,1-1-1 0 0,12 3 1 0 0,-13-5-6 0 0,0 0 0 0 0,1 0 0 0 0,-1-1 1 0 0,0 1-1 0 0,0-1 0 0 0,-1-1 0 0 0,1 0 1 0 0,0 0-1 0 0,0 0 0 0 0,-1-1 0 0 0,1 1 1 0 0,-1-2-1 0 0,0 1 0 0 0,0-1 0 0 0,0 0 1 0 0,0 0-1 0 0,-1 0 0 0 0,8-9 0 0 0,-11 11-113 0 0,-1 0 0 0 0,0 0 0 0 0,0 0 0 0 0,-1 0 0 0 0,1-1 0 0 0,0 1-1 0 0,-1 0 1 0 0,1 0 0 0 0,-1-1 0 0 0,0 1 0 0 0,0-1 0 0 0,0 1 0 0 0,0 0-1 0 0,0-1 1 0 0,0 1 0 0 0,-1 0 0 0 0,1-1 0 0 0,-1 1 0 0 0,-1-4 0 0 0,-2-4 108 0 0,0-1 1 0 0,-9-16 0 0 0,7 17-106 0 0,0-1 0 0 0,-1 2-1 0 0,0-1 1 0 0,-1 1 0 0 0,0 0 0 0 0,0 1 0 0 0,-16-13 0 0 0,20 18-119 0 0,1 0 0 0 0,-1 0 0 0 0,0 1 0 0 0,0 0 0 0 0,0 0 1 0 0,0 0-1 0 0,0 0 0 0 0,-1 0 0 0 0,1 1 0 0 0,-1 0 0 0 0,1 0 0 0 0,-1 0 0 0 0,1 1 0 0 0,-1-1 0 0 0,1 1 1 0 0,-1 0-1 0 0,1 0 0 0 0,-1 1 0 0 0,1-1 0 0 0,-1 1 0 0 0,1 0 0 0 0,-7 3 0 0 0,7-3 37 0 0,1 1 0 0 0,0 0 0 0 0,0 0 0 0 0,0 0-1 0 0,0 0 1 0 0,0 1 0 0 0,1-1 0 0 0,-1 1 0 0 0,0-1 0 0 0,1 1-1 0 0,0 0 1 0 0,0 0 0 0 0,0 0 0 0 0,0 1 0 0 0,0-1 0 0 0,1 0-1 0 0,-1 1 1 0 0,1-1 0 0 0,0 1 0 0 0,0-1 0 0 0,0 1 0 0 0,1 0-1 0 0,-1-1 1 0 0,1 1 0 0 0,0 0 0 0 0,0-1 0 0 0,0 1 0 0 0,1 6-1 0 0,1-2 12 0 0,-1 0 0 0 0,1 0 0 0 0,0 0 0 0 0,0 0 0 0 0,1-1 0 0 0,0 1 0 0 0,0-1 0 0 0,1 1 0 0 0,0-1 0 0 0,0 0 0 0 0,1-1 0 0 0,6 8 0 0 0,-5-7-11 0 0,1-1-1 0 0,0 0 1 0 0,0 0 0 0 0,1 0 0 0 0,-1-1 0 0 0,1 0 0 0 0,1-1 0 0 0,15 7 0 0 0,-21-10-53 0 0,0 0 1 0 0,0 0-1 0 0,0 0 0 0 0,0-1 0 0 0,1 1 1 0 0,-1-1-1 0 0,0 0 0 0 0,0 0 1 0 0,0 0-1 0 0,0 0 0 0 0,1 0 1 0 0,-1-1-1 0 0,0 0 0 0 0,0 1 0 0 0,0-1 1 0 0,0 0-1 0 0,0 0 0 0 0,0-1 1 0 0,0 1-1 0 0,0-1 0 0 0,-1 1 1 0 0,1-1-1 0 0,-1 0 0 0 0,1 0 0 0 0,-1 0 1 0 0,1 0-1 0 0,-1-1 0 0 0,0 1 1 0 0,3-5-1 0 0,-4 5 46 0 0,1-1 1 0 0,-1 0-1 0 0,0 0 1 0 0,0 0-1 0 0,0 0 1 0 0,0 0-1 0 0,0 0 1 0 0,0 0-1 0 0,-1-1 1 0 0,0 1-1 0 0,0 0 1 0 0,0 0-1 0 0,0-7 1 0 0,0 8 37 0 0,-1 0 0 0 0,1 0 0 0 0,0-1 0 0 0,-1 1 0 0 0,0 0 0 0 0,1 0 0 0 0,-1 0-1 0 0,0 0 1 0 0,0 0 0 0 0,0 0 0 0 0,-1 0 0 0 0,1 0 0 0 0,0 0 0 0 0,-1 0 0 0 0,1 0 0 0 0,-1 1 0 0 0,1-1 0 0 0,-1 1 0 0 0,0-1 0 0 0,-3-1 0 0 0,5 3 43 0 0,9 19-222 0 0,-3-9 113 0 0,38 50-1053 0 0,-38-53-203 0 0,0 0-1 0 0,1 0 1 0 0,9 7-1 0 0,-3-6-120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6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126 210 8818 0 0,'2'2'104'0'0,"-1"-1"1"0"0,0 0-1 0 0,1 0 1 0 0,0 1-1 0 0,-1-1 0 0 0,1 0 1 0 0,0-1-1 0 0,-1 1 1 0 0,1 0-1 0 0,0 0 1 0 0,0-1-1 0 0,0 1 1 0 0,0-1-1 0 0,0 0 0 0 0,0 1 1 0 0,2-1-1 0 0,32 0 1298 0 0,-32 0-1259 0 0,0-1 0 0 0,0 1 0 0 0,1-1 1 0 0,-1-1-1 0 0,0 1 0 0 0,0 0 0 0 0,0-1 1 0 0,-1 0-1 0 0,1 0 0 0 0,0 0 1 0 0,-1 0-1 0 0,1-1 0 0 0,3-2 0 0 0,2-3 77 0 0,-8 8-170 0 0,0-1 1 0 0,0 1-1 0 0,0-1 0 0 0,0 0 0 0 0,0 1 0 0 0,0-1 0 0 0,0 0 0 0 0,0 0 0 0 0,0 0 0 0 0,-1 1 0 0 0,1-1 0 0 0,0 0 0 0 0,0 0 0 0 0,-1 0 0 0 0,1 0 0 0 0,-1 0 0 0 0,1 0 0 0 0,-1 0 0 0 0,0-1 0 0 0,1 1 1 0 0,-1 0-1 0 0,0 0 0 0 0,0 0 0 0 0,1 0 0 0 0,-1 0 0 0 0,0-1 0 0 0,0 1 0 0 0,-1 0 0 0 0,1 0 0 0 0,0 0 0 0 0,-1-3 0 0 0,-1-5 86 0 0,-1 0 0 0 0,-1 0 0 0 0,1 1 0 0 0,-1-1 0 0 0,-1 1-1 0 0,0 0 1 0 0,0 0 0 0 0,0 0 0 0 0,-1 0 0 0 0,0 1 0 0 0,-1 0 0 0 0,0 1 0 0 0,0-1 0 0 0,0 1 0 0 0,-1 0 0 0 0,0 1-1 0 0,0 0 1 0 0,0 0 0 0 0,0 1 0 0 0,-1 0 0 0 0,-10-3 0 0 0,16 6-172 0 0,-1 0-1 0 0,0 0 1 0 0,0 0-1 0 0,0 0 1 0 0,1 1-1 0 0,-1-1 1 0 0,0 1-1 0 0,0 0 1 0 0,0 0-1 0 0,0 1 1 0 0,0-1-1 0 0,0 1 1 0 0,0 0-1 0 0,1 0 1 0 0,-1 0 0 0 0,0 0-1 0 0,0 1 1 0 0,1 0-1 0 0,-1-1 1 0 0,1 1-1 0 0,0 0 1 0 0,-1 1-1 0 0,1-1 1 0 0,0 1-1 0 0,0-1 1 0 0,1 1-1 0 0,-1 0 1 0 0,0 0-1 0 0,1 0 1 0 0,0 0-1 0 0,0 1 1 0 0,0-1 0 0 0,0 1-1 0 0,-2 4 1 0 0,1-2 22 0 0,1 1 1 0 0,0-1-1 0 0,0 1 1 0 0,1-1 0 0 0,-1 1-1 0 0,1-1 1 0 0,1 1-1 0 0,-1 0 1 0 0,1-1 0 0 0,0 1-1 0 0,1 0 1 0 0,-1-1-1 0 0,1 1 1 0 0,1-1 0 0 0,-1 1-1 0 0,1-1 1 0 0,0 1-1 0 0,1-1 1 0 0,5 10 0 0 0,-4-10 16 0 0,0 0 0 0 0,0-1 0 0 0,0 1 0 0 0,1-1 0 0 0,0 0 0 0 0,0 0 0 0 0,0-1 0 0 0,1 0 0 0 0,0 0 0 0 0,0 0 1 0 0,0 0-1 0 0,0-1 0 0 0,8 3 0 0 0,-8-4-61 0 0,0 0 1 0 0,-1-1 0 0 0,1 0-1 0 0,0 0 1 0 0,0-1 0 0 0,-1 0-1 0 0,1 0 1 0 0,0 0-1 0 0,0-1 1 0 0,-1 1 0 0 0,1-1-1 0 0,0-1 1 0 0,-1 1 0 0 0,1-1-1 0 0,-1 0 1 0 0,7-3-1 0 0,-4 1-149 0 0,0 0 0 0 0,-1-1 0 0 0,0 0 0 0 0,0 0 0 0 0,12-12 0 0 0,-17 16 208 0 0,-1 0-1 0 0,1-1 0 0 0,-1 1 1 0 0,1-1-1 0 0,-1 0 0 0 0,0 0 1 0 0,1 1-1 0 0,-1-1 0 0 0,0 0 1 0 0,0 0-1 0 0,-1 0 0 0 0,1 0 1 0 0,0 0-1 0 0,0 0 0 0 0,-1 0 1 0 0,0-1-1 0 0,1 1 0 0 0,-1 0 1 0 0,0 0-1 0 0,0 0 0 0 0,0 0 1 0 0,0-1-1 0 0,0 1 1 0 0,-1 0-1 0 0,1 0 0 0 0,-1 0 1 0 0,1 0-1 0 0,-2-3 0 0 0,-5-8 151 0 0,-1 1 1 0 0,-14-18-1 0 0,20 27-72 0 0,-1 0 0 0 0,1 0-1 0 0,-1 0 1 0 0,0 1 0 0 0,0-1 0 0 0,0 1 0 0 0,0 0 0 0 0,0 0-1 0 0,-1 0 1 0 0,1 0 0 0 0,0 0 0 0 0,-1 1 0 0 0,0 0 0 0 0,1-1-1 0 0,-6 0 1 0 0,8 2-75 0 0,1 0 0 0 0,-1 0 0 0 0,1 0 1 0 0,-1 0-1 0 0,1 0 0 0 0,-1 0 0 0 0,1 0 0 0 0,-1 0 0 0 0,1 0 0 0 0,-1 0 0 0 0,1 0 0 0 0,-1 0 0 0 0,1 0 0 0 0,0 1 0 0 0,-1-1 0 0 0,1 0 1 0 0,-1 0-1 0 0,1 1 0 0 0,-1-1 0 0 0,1 0 0 0 0,0 0 0 0 0,-1 1 0 0 0,1-1 0 0 0,0 0 0 0 0,-1 1 0 0 0,1-1 0 0 0,0 0 0 0 0,-1 1 0 0 0,1-1 1 0 0,0 1-1 0 0,0-1 0 0 0,-1 1 0 0 0,1 0-5 0 0,0 1 0 0 0,0-1 0 0 0,0 0-1 0 0,0 1 1 0 0,0-1 0 0 0,0 1 0 0 0,0-1 0 0 0,0 0 0 0 0,1 1 0 0 0,-1-1 0 0 0,1 2 0 0 0,16 31 51 0 0,-9-21-207 0 0,0-1 0 0 0,1 0 0 0 0,0-1 0 0 0,1 0 0 0 0,1-1 0 0 0,-1 1-1 0 0,2-2 1 0 0,-1 0 0 0 0,1 0 0 0 0,19 9 0 0 0,-28-16-279 0 0,1-1 1 0 0,-1 0-1 0 0,1 0 1 0 0,-1 0-1 0 0,1 0 0 0 0,-1-1 1 0 0,7 1-1 0 0,1-1-1411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62 119 5825 0 0,'-10'-13'1253'0'0,"3"4"-572"0"0,1 0 1 0 0,0 0-1 0 0,0-1 1 0 0,0 1 0 0 0,2-1-1 0 0,-1 0 1 0 0,-5-20 0 0 0,10 30-706 0 0,-1 0 1 0 0,1-1 0 0 0,0 1-1 0 0,0 0 1 0 0,0-1 0 0 0,0 1-1 0 0,0 0 1 0 0,0-1 0 0 0,0 1-1 0 0,0 0 1 0 0,0-1 0 0 0,0 1-1 0 0,0 0 1 0 0,0-1 0 0 0,0 1 0 0 0,0 0-1 0 0,0-1 1 0 0,0 1 0 0 0,0-1-1 0 0,0 1 1 0 0,0 0 0 0 0,0 0-1 0 0,1-1 1 0 0,-1 1 0 0 0,0 0-1 0 0,0-1 1 0 0,1 1-13 0 0,0 0 1 0 0,-1 1-1 0 0,1-1 0 0 0,0 0 0 0 0,-1 0 1 0 0,1 1-1 0 0,0-1 0 0 0,-1 1 0 0 0,1-1 1 0 0,-1 0-1 0 0,1 1 0 0 0,-1-1 1 0 0,1 1-1 0 0,0 0 0 0 0,21 23-3365 0 0,-13-17 2190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7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8658 0 0,'3'9'1075'0'0,"2"0"1"0"0,-1 0 0 0 0,10 13-1 0 0,2 4 33 0 0,39 85 1640 0 0,-52-101-2648 0 0,-3-9-73 0 0,0-1 0 0 0,0 1-1 0 0,1 0 1 0 0,-1 0-1 0 0,0 0 1 0 0,0 0-1 0 0,1 0 1 0 0,-1-1 0 0 0,1 1-1 0 0,-1 0 1 0 0,1 0-1 0 0,-1-1 1 0 0,1 1-1 0 0,-1 0 1 0 0,1-1 0 0 0,-1 1-1 0 0,1 0 1 0 0,0-1-1 0 0,0 1 1 0 0,-1-1-1 0 0,3 2 1 0 0,-8-29 1905 0 0,3 16-1872 0 0,0 1-59 0 0,-12-62-196 0 0,14 64 161 0 0,-1-1 0 0 0,1 1 0 0 0,0 0 0 0 0,1 0 0 0 0,0 0 1 0 0,0 0-1 0 0,3-9 0 0 0,-3 16 49 0 0,-1 0 0 0 0,1 0-1 0 0,0-1 1 0 0,-1 1 0 0 0,1 0 0 0 0,0 0 0 0 0,0 0-1 0 0,0-1 1 0 0,0 1 0 0 0,0 0 0 0 0,0 0 0 0 0,0 1 0 0 0,0-1-1 0 0,1 0 1 0 0,-1 0 0 0 0,0 0 0 0 0,0 1 0 0 0,1-1-1 0 0,-1 1 1 0 0,0-1 0 0 0,1 1 0 0 0,-1 0 0 0 0,0-1-1 0 0,1 1 1 0 0,-1 0 0 0 0,1 0 0 0 0,-1 0 0 0 0,1 0-1 0 0,-1 0 1 0 0,1 0 0 0 0,-1 0 0 0 0,0 1 0 0 0,1-1-1 0 0,-1 0 1 0 0,0 1 0 0 0,1-1 0 0 0,-1 1 0 0 0,0-1-1 0 0,2 2 1 0 0,11 10 60 0 0,-1 1 0 0 0,0 1-1 0 0,-1 0 1 0 0,-1 1 0 0 0,19 31-1 0 0,-15-13-180 0 0,1 2-2105 0 0,-3-14-5235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7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7810 0 0,'4'3'559'0'0,"0"0"1"0"0,0 1 0 0 0,0 0 0 0 0,0 0-1 0 0,0 0 1 0 0,-1 0 0 0 0,0 0 0 0 0,0 1 0 0 0,4 7-1 0 0,1 4 371 0 0,8 27 0 0 0,-12-31-690 0 0,0 0 0 0 0,1-1 0 0 0,0 0-1 0 0,13 20 1 0 0,-4-15 678 0 0,-14-17-905 0 0,0 1 0 0 0,0 0 1 0 0,0 0-1 0 0,0 0 0 0 0,0 0 1 0 0,0 0-1 0 0,0 0 1 0 0,0 0-1 0 0,0 0 0 0 0,0 0 1 0 0,0 0-1 0 0,0 0 0 0 0,0 0 1 0 0,0 0-1 0 0,0 0 0 0 0,0 0 1 0 0,0 0-1 0 0,0 0 0 0 0,0 0 1 0 0,0-1-1 0 0,0 1 0 0 0,0 0 1 0 0,0 0-1 0 0,0 0 0 0 0,0 0 1 0 0,0 0-1 0 0,0 0 0 0 0,0 0 1 0 0,0 0-1 0 0,0 0 0 0 0,0 0 1 0 0,0 0-1 0 0,0 0 0 0 0,0 0 1 0 0,0 0-1 0 0,1 0 0 0 0,-1 0 1 0 0,0 0-1 0 0,0 0 0 0 0,0 0 1 0 0,0 0-1 0 0,0 0 1 0 0,0 0-1 0 0,0 0 0 0 0,0 0 1 0 0,0 0-1 0 0,0 0 0 0 0,0 0 1 0 0,0 0-1 0 0,0 0 0 0 0,0 0 1 0 0,0 0-1 0 0,0 0 0 0 0,0 0 1 0 0,1 0-1 0 0,-1 0 0 0 0,0 0 1 0 0,0 0-1 0 0,0 0 0 0 0,0 0 1 0 0,0 0-1 0 0,0 0 0 0 0,0 0 1 0 0,0 0-1 0 0,0 0 0 0 0,0 0 1 0 0,0 0-1 0 0,0 0 0 0 0,-5-11-21 0 0,1 4-70 0 0,0-1 1 0 0,1 0-1 0 0,0 1 0 0 0,0-1 1 0 0,1-1-1 0 0,0 1 0 0 0,0 0 1 0 0,1 0-1 0 0,0-1 0 0 0,1 1 1 0 0,0 0-1 0 0,0-1 0 0 0,0 1 1 0 0,1 0-1 0 0,1-1 0 0 0,3-12 1 0 0,-4 18 101 0 0,0 0 0 0 0,0 0 0 0 0,0 1 0 0 0,0-1 0 0 0,1 1 0 0 0,2-6 0 0 0,-2 8-6 0 0,-1-1 0 0 0,0 0 0 0 0,0 0 0 0 0,0 0 0 0 0,1 0 0 0 0,-1 1 0 0 0,0-1 0 0 0,1 0 0 0 0,-1 1-1 0 0,0 0 1 0 0,1-1 0 0 0,-1 1 0 0 0,1 0 0 0 0,-1-1 0 0 0,0 1 0 0 0,3 0 0 0 0,1 0 38 0 0,0 0 0 0 0,0 1 0 0 0,1 0-1 0 0,-1 0 1 0 0,0 0 0 0 0,0 0 0 0 0,-1 1 0 0 0,1-1-1 0 0,0 1 1 0 0,0 1 0 0 0,-1-1 0 0 0,1 1 0 0 0,-1-1 0 0 0,0 1-1 0 0,0 1 1 0 0,0-1 0 0 0,0 0 0 0 0,5 8 0 0 0,-2-4-53 0 0,-1 1 1 0 0,0 0 0 0 0,-1 1 0 0 0,0-1 0 0 0,0 1 0 0 0,-1 0-1 0 0,0 0 1 0 0,4 17 0 0 0,-4-4-431 0 0,-4-18-277 0 0,0 0-1 0 0,1 0 0 0 0,0 1 0 0 0,0-1 1 0 0,0 0-1 0 0,2 4 0 0 0,0-1-1349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8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38 226 3281 0 0,'4'3'638'0'0,"1"1"1"0"0,-1-1 0 0 0,1 0 0 0 0,0 0-1 0 0,0-1 1 0 0,0 1 0 0 0,0-1-1 0 0,0 0 1 0 0,1-1 0 0 0,-1 1 0 0 0,10 1-1 0 0,7 0 388 0 0,34 0-1 0 0,-48-3-535 0 0,-5 0-380 0 0,0 0 1 0 0,0 0 0 0 0,-1-1 0 0 0,1 1 0 0 0,0 0-1 0 0,0-1 1 0 0,-1 0 0 0 0,1 0 0 0 0,0 0 0 0 0,-1 0 0 0 0,1 0-1 0 0,-1 0 1 0 0,0-1 0 0 0,1 1 0 0 0,-1-1 0 0 0,0 0 0 0 0,0 1-1 0 0,0-1 1 0 0,0 0 0 0 0,0 0 0 0 0,0-1 0 0 0,-1 1-1 0 0,1 0 1 0 0,-1-1 0 0 0,1 1 0 0 0,-1 0 0 0 0,0-1 0 0 0,0 0-1 0 0,0 1 1 0 0,0-1 0 0 0,0 0 0 0 0,-1 1 0 0 0,1-1 0 0 0,-1 0-1 0 0,0 1 1 0 0,0-1 0 0 0,0 0 0 0 0,0 0 0 0 0,-1-2-1 0 0,-2-10 86 0 0,0 1 0 0 0,-2-1-1 0 0,0 1 1 0 0,0 0-1 0 0,-2 1 1 0 0,1-1-1 0 0,-2 1 1 0 0,0 1-1 0 0,-10-14 1 0 0,14 22-294 0 0,0 1 1 0 0,0-1 0 0 0,0 1-1 0 0,0 0 1 0 0,-1 0 0 0 0,1 0 0 0 0,-1 0-1 0 0,0 1 1 0 0,0 0 0 0 0,0 0-1 0 0,0 1 1 0 0,0-1 0 0 0,0 1 0 0 0,-1 0-1 0 0,1 0 1 0 0,0 1 0 0 0,-1-1 0 0 0,1 1-1 0 0,0 0 1 0 0,-1 1 0 0 0,1-1-1 0 0,0 1 1 0 0,-1 0 0 0 0,1 1 0 0 0,0-1-1 0 0,0 1 1 0 0,0 0 0 0 0,0 0-1 0 0,0 1 1 0 0,1-1 0 0 0,-1 1 0 0 0,1 0-1 0 0,-1 0 1 0 0,1 1 0 0 0,-4 4-1 0 0,6-6 2 0 0,0 1 0 0 0,1-1-1 0 0,0 1 1 0 0,0 0-1 0 0,0-1 1 0 0,0 1-1 0 0,0 0 1 0 0,0 0 0 0 0,0 0-1 0 0,1-1 1 0 0,0 1-1 0 0,0 0 1 0 0,-1 0-1 0 0,2 0 1 0 0,-1 0-1 0 0,0 0 1 0 0,0 0 0 0 0,2 2-1 0 0,-1 1-359 0 0,0 0 0 0 0,1 0 0 0 0,0 0 0 0 0,0-1 0 0 0,1 1 0 0 0,-1-1-1 0 0,7 10 1 0 0,5 0-1507 0 0,1 0-1723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10346 0 0,'-1'1'78'0'0,"0"0"-1"0"0,1-1 1 0 0,-1 1-1 0 0,0 0 1 0 0,1 0 0 0 0,-1 0-1 0 0,0 0 1 0 0,1 0-1 0 0,-1 0 1 0 0,1 0-1 0 0,0 0 1 0 0,-1 0 0 0 0,1 0-1 0 0,0 0 1 0 0,0 0-1 0 0,-1 0 1 0 0,1 0-1 0 0,0 0 1 0 0,0 0 0 0 0,0 0-1 0 0,0 0 1 0 0,1 0-1 0 0,-1 2 1 0 0,7 30 1199 0 0,-4-24-944 0 0,24 125 1376 0 0,-14-62-1200 0 0,3-1 1 0 0,38 103 0 0 0,-50-165-422 0 0,1 0 1 0 0,-1-1 0 0 0,1 1 0 0 0,1-1 0 0 0,0 0-1 0 0,7 8 1 0 0,-6-11 85 0 0,-13-17-260 0 0,-14-18-85 0 0,-123-170 844 0 0,142 198-674 0 0,-1 0 0 0 0,1 0 0 0 0,0 0 1 0 0,0 0-1 0 0,0 0 0 0 0,0 0 0 0 0,0-1 1 0 0,0 1-1 0 0,1 0 0 0 0,-1 0 0 0 0,1-1 1 0 0,-1 1-1 0 0,1 0 0 0 0,0-5 1 0 0,0 6-40 0 0,0 0 0 0 0,1 0 0 0 0,-1-1 1 0 0,1 1-1 0 0,-1 0 0 0 0,1 0 1 0 0,-1 0-1 0 0,1 0 0 0 0,0 0 0 0 0,0 0 1 0 0,-1 0-1 0 0,1 0 0 0 0,0 0 0 0 0,0 0 1 0 0,0 0-1 0 0,0 1 0 0 0,0-1 1 0 0,0 0-1 0 0,0 1 0 0 0,0-1 0 0 0,1 0 1 0 0,-1 1-1 0 0,0 0 0 0 0,0-1 1 0 0,0 1-1 0 0,1 0 0 0 0,-1-1 0 0 0,3 1 1 0 0,11-2-575 0 0,0 0 1 0 0,25 2-1 0 0,8 2-4240 0 0,-40-2 3578 0 0,10 1-383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9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83 211 7690 0 0,'2'4'112'0'0,"0"0"1"0"0,1 0 0 0 0,-1 0 0 0 0,1-1 0 0 0,0 1-1 0 0,0-1 1 0 0,1 0 0 0 0,-1 0 0 0 0,1 0 0 0 0,-1-1-1 0 0,1 1 1 0 0,0-1 0 0 0,0 1 0 0 0,0-1 0 0 0,0-1-1 0 0,1 1 1 0 0,-1-1 0 0 0,0 1 0 0 0,1-1 0 0 0,-1 0-1 0 0,1-1 1 0 0,-1 1 0 0 0,1-1 0 0 0,-1 0 0 0 0,6 0-1 0 0,-5 0-19 0 0,1-1-1 0 0,-1 1 1 0 0,0-1-1 0 0,1 0 1 0 0,-1-1-1 0 0,0 1 1 0 0,0-1-1 0 0,0 0 1 0 0,0 0-1 0 0,0-1 1 0 0,0 1-1 0 0,0-1 1 0 0,-1 0-1 0 0,0 0 1 0 0,1-1-1 0 0,-1 1 1 0 0,0-1-1 0 0,-1 0 1 0 0,1 0-1 0 0,-1-1 1 0 0,4-4-1 0 0,-5 4 9 0 0,-1 1-1 0 0,1 0 1 0 0,-1 0-1 0 0,0-1 0 0 0,-1 1 1 0 0,1 0-1 0 0,-1-1 1 0 0,0 1-1 0 0,0-1 0 0 0,0 1 1 0 0,0 0-1 0 0,-1-1 1 0 0,1 1-1 0 0,-1-1 0 0 0,-1 1 1 0 0,1 0-1 0 0,0 0 1 0 0,-4-5-1 0 0,2 1 22 0 0,0 1 0 0 0,-1-1 1 0 0,-1 1-1 0 0,1 0 0 0 0,-1 1 0 0 0,0-1 1 0 0,-1 1-1 0 0,1 0 0 0 0,-8-5 0 0 0,5 4-121 0 0,0 1 0 0 0,-1 1-1 0 0,0 0 1 0 0,0 0-1 0 0,0 0 1 0 0,-13-3-1 0 0,18 6-24 0 0,-1 1 0 0 0,0 0-1 0 0,0 0 1 0 0,0 1 0 0 0,1-1-1 0 0,-1 1 1 0 0,0 0 0 0 0,0 0-1 0 0,0 1 1 0 0,0-1 0 0 0,0 1-1 0 0,0 0 1 0 0,1 0 0 0 0,-1 1-1 0 0,-4 1 1 0 0,2 0 51 0 0,0 1 0 0 0,0-1 0 0 0,1 1 0 0 0,-1 1 1 0 0,1-1-1 0 0,-10 10 0 0 0,14-11 9 0 0,-1-1 0 0 0,1 1 0 0 0,0 0-1 0 0,0 0 1 0 0,0 1 0 0 0,1-1 0 0 0,-1 0 0 0 0,1 1 0 0 0,-1-1 0 0 0,1 1 0 0 0,0-1 0 0 0,1 1-1 0 0,-1 0 1 0 0,1-1 0 0 0,-1 7 0 0 0,1-1-11 0 0,1 0 0 0 0,0-1-1 0 0,0 1 1 0 0,0-1 0 0 0,1 1-1 0 0,1-1 1 0 0,-1 0 0 0 0,2 0-1 0 0,-1 0 1 0 0,7 11 0 0 0,-7-14-8 0 0,0 0 1 0 0,0 0-1 0 0,1-1 1 0 0,0 1-1 0 0,0-1 0 0 0,0 0 1 0 0,1 0-1 0 0,-1 0 1 0 0,1 0-1 0 0,0-1 1 0 0,0 0-1 0 0,0 0 1 0 0,0 0-1 0 0,1-1 0 0 0,-1 0 1 0 0,7 2-1 0 0,-1-1-216 0 0,-1-1-1 0 0,1 0 0 0 0,-1 0 0 0 0,1-2 1 0 0,-1 1-1 0 0,21-2 0 0 0,-27 0 115 0 0,0 0 0 0 0,-1 1 0 0 0,1-1 0 0 0,0-1 0 0 0,0 1-1 0 0,-1-1 1 0 0,1 1 0 0 0,-1-1 0 0 0,1 0 0 0 0,-1 0 0 0 0,0 0-1 0 0,1-1 1 0 0,-1 1 0 0 0,0-1 0 0 0,-1 0 0 0 0,1 0 0 0 0,-1 0-1 0 0,1 0 1 0 0,-1 0 0 0 0,0-1 0 0 0,4-6 0 0 0,-5 6 96 0 0,1 0 1 0 0,-1-1-1 0 0,0 1 1 0 0,0 0-1 0 0,0-1 0 0 0,0-8 1 0 0,-1 11 94 0 0,0-1-1 0 0,0 1 1 0 0,0 0 0 0 0,0 0-1 0 0,-1-1 1 0 0,1 1 0 0 0,0 0-1 0 0,-1 0 1 0 0,0 0 0 0 0,0 0-1 0 0,0-1 1 0 0,0 1 0 0 0,0 0 0 0 0,0 0-1 0 0,-3-3 1 0 0,4 5-90 0 0,0 0 0 0 0,0 0 0 0 0,0 0 0 0 0,0 0 0 0 0,0 0 1 0 0,0 0-1 0 0,0 0 0 0 0,0 0 0 0 0,0-1 0 0 0,0 1 0 0 0,0 0 0 0 0,0 0 0 0 0,0 0 0 0 0,0 0 0 0 0,0 0 1 0 0,0 0-1 0 0,-1 0 0 0 0,1 0 0 0 0,0 0 0 0 0,0 0 0 0 0,0 0 0 0 0,0 0 0 0 0,0 0 0 0 0,0 0 0 0 0,0 0 1 0 0,0 0-1 0 0,0 0 0 0 0,-1 0 0 0 0,1 0 0 0 0,0 0 0 0 0,0 0 0 0 0,0 0 0 0 0,0 0 0 0 0,0 0 0 0 0,0 0 1 0 0,0 0-1 0 0,0 0 0 0 0,0 0 0 0 0,-1 0 0 0 0,1 0 0 0 0,0 0 0 0 0,0 0 0 0 0,0 0 0 0 0,0 0 0 0 0,0 0 1 0 0,0 0-1 0 0,0 0 0 0 0,0 0 0 0 0,0 0 0 0 0,0 1 0 0 0,0-1 0 0 0,-1 0 0 0 0,1 7 34 0 0,2 9-188 0 0,1-7 72 0 0,0 0 1 0 0,0 0-1 0 0,1 0 0 0 0,0 0 0 0 0,0-1 0 0 0,8 11 0 0 0,-8-14-777 0 0,0 0-1 0 0,0 0 1 0 0,0-1 0 0 0,1 1 0 0 0,0-1 0 0 0,6 4-1 0 0,-2-2 523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0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26 7330 0 0,'-11'-8'3993'0'0,"11"8"-3961"0"0,0 0 0 0 0,0 0 1 0 0,0 0-1 0 0,0 0 0 0 0,0-1 1 0 0,0 1-1 0 0,0 0 0 0 0,0 0 1 0 0,0 0-1 0 0,0 0 1 0 0,0-1-1 0 0,0 1 0 0 0,0 0 1 0 0,0 0-1 0 0,0 0 0 0 0,0 0 1 0 0,0 0-1 0 0,0-1 0 0 0,0 1 1 0 0,0 0-1 0 0,0 0 1 0 0,0 0-1 0 0,1 0 0 0 0,-1 0 1 0 0,0-1-1 0 0,0 1 0 0 0,0 0 1 0 0,0 0-1 0 0,0 0 1 0 0,0 0-1 0 0,0 0 0 0 0,1 0 1 0 0,-1 0-1 0 0,0-1 0 0 0,0 1 1 0 0,0 0-1 0 0,0 0 0 0 0,1 0 1 0 0,23-6-492 0 0,-17 5 808 0 0,5-1-255 0 0,-1 0 0 0 0,1 1 1 0 0,0 0-1 0 0,-1 1 0 0 0,1 0 1 0 0,13 3-1 0 0,-18-2-67 0 0,-1 0 0 0 0,0 1 0 0 0,0-1 0 0 0,0 2 0 0 0,0-1 0 0 0,0 0 0 0 0,0 1 0 0 0,-1 0 0 0 0,1 1 0 0 0,-1-1 0 0 0,0 1 0 0 0,9 8 0 0 0,-13-11-15 0 0,-1-1 1 0 0,1 1 0 0 0,-1 0-1 0 0,1 0 1 0 0,-1 0 0 0 0,1 0 0 0 0,-1 0-1 0 0,0 0 1 0 0,1 0 0 0 0,-1 0-1 0 0,0 0 1 0 0,0 0 0 0 0,0-1 0 0 0,1 1-1 0 0,-1 0 1 0 0,0 0 0 0 0,0 0-1 0 0,-1 0 1 0 0,1 0 0 0 0,0 0 0 0 0,0 0-1 0 0,0 0 1 0 0,-1 0 0 0 0,1 0-1 0 0,0 0 1 0 0,-1 0 0 0 0,1 0 0 0 0,-1 0-1 0 0,-1 1 1 0 0,-2 4 19 0 0,0 0-1 0 0,-1 0 1 0 0,-7 6 0 0 0,-2 4 30 0 0,2 1-17 0 0,1 0-1 0 0,-9 19 1 0 0,18-32-3 0 0,0 1 1 0 0,0-1 0 0 0,0 1-1 0 0,0 0 1 0 0,1-1-1 0 0,0 1 1 0 0,0 0-1 0 0,0 0 1 0 0,1 0 0 0 0,0 0-1 0 0,0 0 1 0 0,0 0-1 0 0,0 0 1 0 0,2 6 0 0 0,-1-9-29 0 0,0 0 0 0 0,0 0 1 0 0,0 1-1 0 0,0-1 0 0 0,1 0 1 0 0,-1 0-1 0 0,1 0 0 0 0,-1 0 1 0 0,1-1-1 0 0,0 1 1 0 0,-1 0-1 0 0,1-1 0 0 0,0 1 1 0 0,0-1-1 0 0,0 0 0 0 0,1 0 1 0 0,-1 1-1 0 0,0-1 1 0 0,0-1-1 0 0,1 1 0 0 0,-1 0 1 0 0,0-1-1 0 0,1 1 0 0 0,-1-1 1 0 0,4 1-1 0 0,-1-1-26 0 0,0 1 1 0 0,0-1-1 0 0,0 0 0 0 0,0 0 0 0 0,0-1 1 0 0,0 0-1 0 0,0 0 0 0 0,0 0 0 0 0,0 0 0 0 0,9-4 1 0 0,-2 0-60 0 0,-11 5 70 0 0,0 0 0 0 0,-1 0 0 0 0,1 0 0 0 0,-1 0 0 0 0,1 0-1 0 0,-1 0 1 0 0,1-1 0 0 0,0 1 0 0 0,-1 0 0 0 0,1 0 0 0 0,-1 0 0 0 0,1-1 0 0 0,-1 1 0 0 0,1 0-1 0 0,-1-1 1 0 0,0 1 0 0 0,1 0 0 0 0,-1-1 0 0 0,1 1 0 0 0,-1 0 0 0 0,0-1 0 0 0,1 1 0 0 0,-1-1-1 0 0,0 1 1 0 0,1-1 0 0 0,-1 1 0 0 0,0-1 0 0 0,0 1 0 0 0,1-1 0 0 0,-1 1 0 0 0,0-1 0 0 0,0 1-1 0 0,0-1 1 0 0,0 0 0 0 0,0 1 0 0 0,0-1 0 0 0,0 1 0 0 0,0-1 0 0 0,0 1 0 0 0,0-2 0 0 0,0-1 56 0 0,-1 1 1 0 0,1-1-1 0 0,-1 1 1 0 0,1-1-1 0 0,-1 1 0 0 0,0-1 1 0 0,0 1-1 0 0,0-1 1 0 0,-1 1-1 0 0,1 0 1 0 0,0-1-1 0 0,-1 1 1 0 0,0 0-1 0 0,1 0 1 0 0,-1 0-1 0 0,0 0 1 0 0,-2-1-1 0 0,-11-8 129 0 0,1 1-1 0 0,-2 0 0 0 0,1 1 1 0 0,-2 1-1 0 0,1 0 0 0 0,-1 1 1 0 0,0 1-1 0 0,-27-6 0 0 0,57 15-1690 0 0,3 1 1103 0 0,-1 0 0 0 0,28 2 0 0 0,-32-6-64 0 0,-1 0-1 0 0,0-1 1 0 0,0 0 0 0 0,0-1 0 0 0,0 0-1 0 0,0-1 1 0 0,0 0 0 0 0,13-6 0 0 0,-17 6 12 0 0,-1 1 0 0 0,0-2 0 0 0,1 1 0 0 0,-1 0 0 0 0,-1-1-1 0 0,1 0 1 0 0,0 0 0 0 0,-1-1 0 0 0,0 1 0 0 0,0-1 0 0 0,0 0 0 0 0,-1 0 0 0 0,0 0 0 0 0,1-1 0 0 0,2-7 0 0 0,-6 11 595 0 0,1 0-1 0 0,0-1 1 0 0,-1 1 0 0 0,1 0-1 0 0,-1-1 1 0 0,0 1-1 0 0,0-1 1 0 0,0-3-1 0 0,0 5 105 0 0,0 0-1 0 0,0 0 1 0 0,0 0-1 0 0,0 0 1 0 0,-1 0-1 0 0,1 0 1 0 0,0 0-1 0 0,0 0 0 0 0,-1 0 1 0 0,1 1-1 0 0,-1-1 1 0 0,1 0-1 0 0,-1 0 1 0 0,1 1-1 0 0,-1-1 1 0 0,0 0-1 0 0,1 0 1 0 0,-1 1-1 0 0,0-1 1 0 0,1 1-1 0 0,-1-1 0 0 0,0 1 1 0 0,0-1-1 0 0,0 1 1 0 0,0-1 466 0 0,2 19 137 0 0,16 56 148 0 0,-11-39-988 0 0,2-1 1 0 0,25 66-1 0 0,-31-96-346 0 0,0 0-1 0 0,0 0 1 0 0,1 0-1 0 0,-1-1 1 0 0,1 1-1 0 0,0-1 1 0 0,0 1-1 0 0,0-1 1 0 0,4 4-1 0 0,-2-4-1736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0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28 6641 0 0,'-9'-7'2737'0'0,"0"0"-1857"0"0,3 3-88 0 0,0 1-520 0 0,2 1-272 0 0,1 0-88 0 0,1 1 0 0 0,1 0-64 0 0,3 2-640 0 0,1 1 464 0 0,0 1 48 0 0,2 0 280 0 0,-1 2-48 0 0,2 0-32 0 0,2 3-48 0 0,0-1-608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9626 0 0,'0'5'86'0'0,"0"0"0"0"0,0 0 0 0 0,1 0 0 0 0,-1-1 1 0 0,1 1-1 0 0,0 0 0 0 0,0 0 0 0 0,0-1 0 0 0,1 1 0 0 0,0-1 0 0 0,0 1 0 0 0,0-1 0 0 0,0 0 0 0 0,1 0 1 0 0,-1 0-1 0 0,1 0 0 0 0,0 0 0 0 0,1-1 0 0 0,-1 1 0 0 0,0-1 0 0 0,1 0 0 0 0,0 0 0 0 0,0 0 1 0 0,0 0-1 0 0,0-1 0 0 0,0 1 0 0 0,1-1 0 0 0,-1 0 0 0 0,0-1 0 0 0,1 1 0 0 0,6 1 0 0 0,-5-2 13 0 0,0 0 0 0 0,-1-1 0 0 0,1 0 0 0 0,0 1 0 0 0,-1-2 0 0 0,1 1 0 0 0,0-1 0 0 0,-1 0 0 0 0,1 0 0 0 0,-1 0 0 0 0,1-1 0 0 0,5-2 0 0 0,4-3 318 0 0,0 0 0 0 0,25-18 0 0 0,-39 24-339 0 0,0 0 0 0 0,1 0 1 0 0,-1 0-1 0 0,0 0 0 0 0,0 0 0 0 0,0-1 0 0 0,0 1 0 0 0,0 0 0 0 0,0 0 1 0 0,-1-1-1 0 0,1 1 0 0 0,0-1 0 0 0,-1 1 0 0 0,1-1 0 0 0,-1 1 0 0 0,1-1 1 0 0,-1-2-1 0 0,1 1 74 0 0,-1-1 1 0 0,0 1 0 0 0,0-1 0 0 0,0 1-1 0 0,-1-1 1 0 0,1 1 0 0 0,-2-6-1 0 0,-2-1 172 0 0,1 0 0 0 0,-2 0 0 0 0,1 1 0 0 0,-8-12 0 0 0,7 13-169 0 0,0 0 1 0 0,-1 1 0 0 0,1 0-1 0 0,-2 0 1 0 0,1 0 0 0 0,-1 1-1 0 0,0 0 1 0 0,0 0 0 0 0,-11-6-1 0 0,13 10-246 0 0,1-1-1 0 0,-1 1 0 0 0,0 0 1 0 0,0 1-1 0 0,0-1 1 0 0,0 1-1 0 0,0 0 0 0 0,-1 0 1 0 0,1 0-1 0 0,0 1 1 0 0,0 0-1 0 0,-1 0 0 0 0,1 1 1 0 0,0-1-1 0 0,0 1 1 0 0,0 0-1 0 0,0 0 0 0 0,-6 3 1 0 0,9-4 27 0 0,-1 1 1 0 0,1 0 0 0 0,-1 0-1 0 0,1 0 1 0 0,-1 1 0 0 0,1-1-1 0 0,0 0 1 0 0,0 1 0 0 0,0 0-1 0 0,0-1 1 0 0,0 1 0 0 0,0 0-1 0 0,0 0 1 0 0,0 0 0 0 0,1 0-1 0 0,-1 0 1 0 0,1 1 0 0 0,0-1-1 0 0,0 0 1 0 0,-1 1 0 0 0,1-1-1 0 0,1 1 1 0 0,-1-1 0 0 0,0 1-1 0 0,1-1 1 0 0,-1 1 0 0 0,1 0-1 0 0,0-1 1 0 0,0 1-1 0 0,0 0 1 0 0,0-1 0 0 0,0 1-1 0 0,1 2 1 0 0,1 2-267 0 0,-1 0 0 0 0,1-1 0 0 0,1 1 0 0 0,-1-1 0 0 0,1 0 0 0 0,0 1 0 0 0,1-1-1 0 0,-1-1 1 0 0,1 1 0 0 0,1-1 0 0 0,8 10 0 0 0,3 0-4204 0 0,27 20-1 0 0,-26-23 4017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0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3337 0 0,'0'2'5552'0'0,"2"10"-4084"0"0,7 16-684 0 0,1-4-122 0 0,-1 1 0 0 0,-2 0 0 0 0,0 0 1 0 0,-1 0-1 0 0,3 51 0 0 0,-2-42 2511 0 0,-7-35-3160 0 0,0 1 0 0 0,0-1 0 0 0,0 1 1 0 0,0-1-1 0 0,0 1 0 0 0,0-1 0 0 0,0 1 0 0 0,-1-1 0 0 0,1 1 0 0 0,0-1 0 0 0,0 1 1 0 0,0-1-1 0 0,-1 1 0 0 0,1 0 0 0 0,0-1 0 0 0,-1 1 0 0 0,1 0 0 0 0,0-1 0 0 0,-1 1 1 0 0,0-1-1 0 0,0 0-9 0 0,-1-1 0 0 0,0 1 0 0 0,1-1 1 0 0,-1 0-1 0 0,1 1 0 0 0,-1-1 0 0 0,1 0 1 0 0,0 0-1 0 0,0 0 0 0 0,0 0 0 0 0,0 0 1 0 0,0 0-1 0 0,0 0 0 0 0,0-1 0 0 0,1 1 1 0 0,-1 0-1 0 0,1 0 0 0 0,0-1 0 0 0,-1 1 1 0 0,1 0-1 0 0,1-5 0 0 0,-3-31-204 0 0,1 27 107 0 0,1 0-1 0 0,1-17 1 0 0,-1 21 11 0 0,1-1 1 0 0,0 0-1 0 0,1 0 0 0 0,0 1 1 0 0,0-1-1 0 0,1 1 1 0 0,6-13-1 0 0,-7 17 64 0 0,0 1 0 0 0,0-1 0 0 0,0 1 0 0 0,0 0 1 0 0,0 0-1 0 0,0-1 0 0 0,0 2 0 0 0,1-1 0 0 0,-1 0 0 0 0,1 0 0 0 0,0 1 0 0 0,-1-1 0 0 0,1 1 1 0 0,0 0-1 0 0,0 0 0 0 0,0 0 0 0 0,0 0 0 0 0,0 0 0 0 0,0 1 0 0 0,0-1 0 0 0,0 1 1 0 0,6 0-1 0 0,-4 0 63 0 0,1 1 0 0 0,-1-1 0 0 0,1 1 0 0 0,-1 0 0 0 0,1 0 1 0 0,-1 1-1 0 0,0 0 0 0 0,1 0 0 0 0,-1 0 0 0 0,0 0 0 0 0,0 1 1 0 0,-1 0-1 0 0,1 0 0 0 0,0 0 0 0 0,-1 1 0 0 0,0-1 0 0 0,0 1 1 0 0,0 0-1 0 0,0 0 0 0 0,-1 1 0 0 0,1-1 0 0 0,-1 1 0 0 0,0 0 1 0 0,0 0-1 0 0,2 5 0 0 0,0 2-117 0 0,-1 0 0 0 0,0 1 1 0 0,-1-1-1 0 0,0 1 0 0 0,0-1 0 0 0,-2 1 0 0 0,1 0 0 0 0,-2 0 1 0 0,-1 24-1 0 0,0-24-615 0 0,1 3-1338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1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9450 0 0,'23'84'4720'0'0,"-1"-8"-4059"0"0,-14-46-873 0 0,3 19 462 0 0,-5-16-5509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6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3849 0 0,'2'5'361'0'0,"0"0"1"0"0,0 0-1 0 0,0-1 1 0 0,1 1 0 0 0,-1 0-1 0 0,1-1 1 0 0,0 1-1 0 0,1-1 1 0 0,-1 0-1 0 0,1 0 1 0 0,0-1-1 0 0,0 1 1 0 0,4 3-1 0 0,7 3 225 0 0,1 1 0 0 0,22 9-1 0 0,-37-19-574 0 0,6 2 152 0 0,1 0-1 0 0,-1-1 1 0 0,0 0-1 0 0,1 0 1 0 0,-1 0-1 0 0,1-1 1 0 0,0 0-1 0 0,-1-1 1 0 0,1 1 0 0 0,0-2-1 0 0,-1 1 1 0 0,1-1-1 0 0,0 0 1 0 0,13-4-1 0 0,-19 4-26 0 0,1 0 0 0 0,-1 1 0 0 0,0-1-1 0 0,0 0 1 0 0,0-1 0 0 0,0 1 0 0 0,0 0 0 0 0,0 0 0 0 0,-1-1-1 0 0,1 1 1 0 0,0-1 0 0 0,-1 0 0 0 0,1 0 0 0 0,-1 1 0 0 0,1-1 0 0 0,0-3-1 0 0,0 2 45 0 0,-1 0 0 0 0,0 0 0 0 0,0 0 0 0 0,0-1 0 0 0,0 1 0 0 0,-1 0 0 0 0,0 0 0 0 0,1-1 0 0 0,-1 1 0 0 0,-1-5 0 0 0,0 0 63 0 0,0-1 0 0 0,-1 1 0 0 0,0-1 0 0 0,0 1 0 0 0,-1 0 0 0 0,-1 0 0 0 0,-7-14 0 0 0,6 15-233 0 0,1 0 0 0 0,-1 1 0 0 0,-1 0 0 0 0,1 0 0 0 0,-1 0 0 0 0,0 0 0 0 0,-1 1 0 0 0,1 0 0 0 0,-1 1 0 0 0,0 0 0 0 0,0 0 0 0 0,-13-5 0 0 0,16 7-124 0 0,-1 1 1 0 0,1-1 0 0 0,-1 1 0 0 0,1 0 0 0 0,-1 1 0 0 0,1-1 0 0 0,-1 1 0 0 0,1 0 0 0 0,-1 0 0 0 0,-7 2 0 0 0,9-2-29 0 0,-1 1-1 0 0,1 0 1 0 0,0 1-1 0 0,0-1 0 0 0,-1 1 1 0 0,1-1-1 0 0,0 1 1 0 0,0 0-1 0 0,1 0 1 0 0,-1 0-1 0 0,0 0 0 0 0,1 1 1 0 0,-1-1-1 0 0,1 1 1 0 0,-3 3-1 0 0,2-2-347 0 0,1 1-1 0 0,-1-1 1 0 0,1 0 0 0 0,0 1-1 0 0,1-1 1 0 0,-1 1 0 0 0,1 0-1 0 0,0-1 1 0 0,0 1-1 0 0,0 0 1 0 0,1 0 0 0 0,-1 5-1 0 0,1 3-2671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25 9178 0 0,'-9'-9'8002'0'0,"7"0"-6012"0"0,3 2-3609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4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78 172 744 0 0,'-16'-10'9285'0'0,"13"12"-8174"0"0,15 22 461 0 0,-12-22-1524 0 0,0 0 0 0 0,0 0 0 0 0,0-1 0 0 0,-1 1 0 0 0,1 0-1 0 0,-1 0 1 0 0,1 0 0 0 0,-2 3 0 0 0,1-4-29 0 0,1 1 0 0 0,-1 0 0 0 0,1-1 0 0 0,-1 1 0 0 0,1 0 0 0 0,0 0 0 0 0,-1 0 0 0 0,1-1 0 0 0,0 1 0 0 0,0 3 0 0 0,1 1 27 0 0,2 9 137 0 0,-2 0 0 0 0,0 1 0 0 0,-1 29 0 0 0,-5 99 404 0 0,4-60-489 0 0,2-28-135 0 0,1-40 40 0 0,-2-1 0 0 0,0 1 1 0 0,-3 19-1 0 0,1-17-5 0 0,1 0-1 0 0,1 24 0 0 0,-1 20-62 0 0,0 44 36 0 0,2-74 44 0 0,-5 63 0 0 0,2-76-21 0 0,1 0-1 0 0,1 1 0 0 0,3 25 1 0 0,0 14-1 0 0,-7 5 6 0 0,1-41 0 0 0,2 32 0 0 0,1 51 35 0 0,-2-68-3 0 0,2-1-1 0 0,9 67 0 0 0,-6-90-16 0 0,-2 1 0 0 0,1 0 0 0 0,-2-1 0 0 0,0 1-1 0 0,-4 26 1 0 0,3-28-4 0 0,0-1 0 0 0,2 1 0 0 0,-1 0 0 0 0,4 18-1 0 0,-2-13 25 0 0,0 30 1 0 0,-3-21-36 0 0,-1-16 1 0 0,2 0 1 0 0,-1 0-1 0 0,2 0 1 0 0,-1 0-1 0 0,1 1 1 0 0,4 13-1 0 0,-5-23-1 0 0,4 8 57 0 0,-1 0-1 0 0,0 1 1 0 0,-1-1-1 0 0,0 1 1 0 0,0-1-1 0 0,-1 1 1 0 0,-1 0-1 0 0,-1 11 1 0 0,-6 93 520 0 0,5-86-442 0 0,0 0 1 0 0,2 0-1 0 0,8 58 0 0 0,-8-86-129 0 0,1 15 43 0 0,-1-1 0 0 0,0 1 1 0 0,-1-1-1 0 0,-6 27 1 0 0,5-32-33 0 0,1 3-16 0 0,0 0 0 0 0,1-1-1 0 0,2 19 1 0 0,0 5 0 0 0,-5 65 63 0 0,3-88-67 0 0,0 0 1 0 0,3 12-1 0 0,0 19 4 0 0,-6 18 54 0 0,0 29-36 0 0,3-58-29 0 0,-1-22 11 0 0,1 0 1 0 0,0 0-1 0 0,2 12 1 0 0,11 66-36 0 0,-12-43 22 0 0,-1-11 53 0 0,12 108-44 0 0,-11-138 1 0 0,0 1 0 0 0,0-1 1 0 0,0 0-1 0 0,0 0 0 0 0,3 5 1 0 0,-2-6-6 0 0,-1 0 0 0 0,1 0 0 0 0,-1 0 0 0 0,0 0 0 0 0,0 1 0 0 0,-1-1 0 0 0,0 0 0 0 0,1 6 0 0 0,-2-5 7 0 0,1 1 0 0 0,-1 0 0 0 0,1 0 0 0 0,1 0 0 0 0,-1-1 0 0 0,1 1 0 0 0,0 0 0 0 0,2 5 1 0 0,2 4 14 0 0,-3-11-16 0 0,0 0 0 0 0,0 1 0 0 0,-1-1 0 0 0,0 1 0 0 0,0-1 0 0 0,0 1 1 0 0,-1-1-1 0 0,1 6 0 0 0,-2-2-14 0 0,0-6 18 0 0,1 0 0 0 0,-1 1 0 0 0,1-1 0 0 0,0 0 0 0 0,0 1 0 0 0,0-1 0 0 0,0 1 0 0 0,0-1 0 0 0,0 0 0 0 0,1 1 0 0 0,-1-1 0 0 0,1 0 0 0 0,-1 1-1 0 0,1-1 1 0 0,0 0 0 0 0,2 5 0 0 0,2-1-4 0 0,-3-4 5 0 0,-1-1 0 0 0,0 1 0 0 0,1 0 0 0 0,-1 0-1 0 0,0 0 1 0 0,0 0 0 0 0,0-1 0 0 0,0 1 0 0 0,-1 1 0 0 0,1-1-1 0 0,0 4 1 0 0,1 0-7 0 0,-1-1-1 0 0,1 1 0 0 0,1 0 1 0 0,-1 0-1 0 0,1-1 0 0 0,0 1 1 0 0,3 4-1 0 0,11 23-62 0 0,-15-30 56 0 0,0 0-1 0 0,0 0 0 0 0,0 0 0 0 0,0 0 1 0 0,0-1-1 0 0,1 1 0 0 0,-1-1 0 0 0,1 1 1 0 0,0-1-1 0 0,0 0 0 0 0,-1 0 0 0 0,2 0 1 0 0,-1 0-1 0 0,0-1 0 0 0,5 3 0 0 0,-3-2 41 0 0,1 0 0 0 0,0 0 0 0 0,-1 0-1 0 0,1-1 1 0 0,0 0 0 0 0,0 0-1 0 0,0-1 1 0 0,10 1 0 0 0,-9-3 217 0 0,1 1 0 0 0,-1-1 0 0 0,1-1 0 0 0,9-3-1 0 0,9-4 145 0 0,-23 9-346 0 0,-1 1-1 0 0,0-1 1 0 0,0 0 0 0 0,0 0 0 0 0,0-1-1 0 0,0 1 1 0 0,0 0 0 0 0,-1-1 0 0 0,1 1-1 0 0,0-1 1 0 0,-1 1 0 0 0,1-1-1 0 0,-1 0 1 0 0,1 0 0 0 0,-1 1 0 0 0,0-1-1 0 0,0 0 1 0 0,0 0 0 0 0,0 0 0 0 0,0-1-1 0 0,0 1 1 0 0,0 0 0 0 0,0-4 0 0 0,-1 5-18 0 0,0-1 0 0 0,0 0 1 0 0,1 0-1 0 0,-1 1 1 0 0,1-1-1 0 0,-1 0 1 0 0,1 1-1 0 0,-1-1 1 0 0,1 1-1 0 0,0-1 1 0 0,0 0-1 0 0,0 1 1 0 0,0 0-1 0 0,0-1 1 0 0,0 1-1 0 0,0 0 0 0 0,0-1 1 0 0,1 1-1 0 0,1-2 1 0 0,10-12 190 0 0,0-12-62 0 0,-1-1-1 0 0,9-31 0 0 0,-11 20-211 0 0,-2-1 0 0 0,4-40 0 0 0,-8 53 23 0 0,1-34-22 0 0,-3 0 1 0 0,-7-76-1 0 0,1 1 1 0 0,-6 4 131 0 0,1 19-181 0 0,-5-56-278 0 0,3 70 182 0 0,8 33 211 0 0,-3-25 61 0 0,2 50-39 0 0,2-41-1 0 0,1 20 49 0 0,2 14-57 0 0,0 36-23 0 0,0 1-1 0 0,-1-1 1 0 0,-1 0 0 0 0,0 0 0 0 0,0 1-1 0 0,-4-13 1 0 0,-1-2-2 0 0,1 0-1 0 0,2-1 0 0 0,0 1 1 0 0,2-1-1 0 0,2-36 1 0 0,-1-24-4 0 0,-1 74 29 0 0,1 0 1 0 0,-2 0-1 0 0,-5-22 0 0 0,3 16 61 0 0,0 0-1 0 0,2 0 0 0 0,-1-29 1 0 0,1 13-6 0 0,4-12 16 0 0,-1 39-79 0 0,0 1 0 0 0,0 0 0 0 0,-1-1 0 0 0,0 1 0 0 0,0 0 0 0 0,-1-1 0 0 0,0 1 0 0 0,0 0 0 0 0,-4-10 0 0 0,3 11-14 0 0,-1-1 0 0 0,1 0 0 0 0,0 0-1 0 0,0 1 1 0 0,1-1 0 0 0,-1-9 0 0 0,-3-149 73 0 0,6 120-66 0 0,-1 42-5 0 0,0-1 0 0 0,0 1-1 0 0,1 0 1 0 0,0 0 0 0 0,0 0-1 0 0,0 0 1 0 0,2-5 0 0 0,-2 5 4 0 0,0 0 0 0 0,0 1 0 0 0,0-1 0 0 0,0 0 0 0 0,0 0 0 0 0,-1 1 0 0 0,0-1-1 0 0,1-3 1 0 0,-1-11 15 0 0,-1 1 0 0 0,0-1-1 0 0,-1 1 1 0 0,-8-30-1 0 0,8 36 16 0 0,0 0-1 0 0,0-1 0 0 0,1 1 0 0 0,-1-17 1 0 0,-2-24 39 0 0,3 45-71 0 0,0 1 0 0 0,1 0-1 0 0,-1-1 1 0 0,1 1 0 0 0,0-1 0 0 0,1 1 0 0 0,-1 0-1 0 0,1-1 1 0 0,0 1 0 0 0,1 0 0 0 0,-1 0 0 0 0,5-10 0 0 0,-4 9 3 0 0,-1 0 1 0 0,0 0 0 0 0,1 0 0 0 0,-2 0-1 0 0,1-1 1 0 0,-1 1 0 0 0,0 0 0 0 0,0 0 0 0 0,-3-12-1 0 0,1-17-17 0 0,1 22 35 0 0,0-1 1 0 0,-1 0-1 0 0,-6-23 0 0 0,-2-18 132 0 0,-18-130-77 0 0,1 73 159 0 0,21 94-67 0 0,-1 1 0 0 0,-1 0 1 0 0,0 0-1 0 0,-14-19 0 0 0,16 25 48 0 0,-2 0 0 0 0,0 0 0 0 0,0 0-1 0 0,-1 1 1 0 0,0 1 0 0 0,0-1 0 0 0,-21-14 0 0 0,28 23-280 0 0,-1-1 0 0 0,0 0 1 0 0,1 0-1 0 0,-1 1 0 0 0,0 0 1 0 0,0-1-1 0 0,0 1 0 0 0,0 0 0 0 0,-5 0 1 0 0,7 1-65 0 0,-1 0 0 0 0,0 0 0 0 0,1 1 0 0 0,-1-1 0 0 0,1 1 0 0 0,-1-1 0 0 0,1 1 0 0 0,-1 0 0 0 0,1-1 0 0 0,0 1 0 0 0,-1 0 0 0 0,1 0 0 0 0,0 0 0 0 0,-1 0 0 0 0,1 0 0 0 0,0 0 0 0 0,0 0 0 0 0,0 1 0 0 0,0-1 0 0 0,-1 3 0 0 0,-5 6-328 0 0,0 1 1 0 0,1 1-1 0 0,0-1 0 0 0,1 1 0 0 0,-4 14 1 0 0,-10 24-778 0 0,7-26 131 0 0,2 0 0 0 0,0 1 0 0 0,2 1-1 0 0,-6 26 1 0 0,11-27-1717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4:4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55 204 2713 0 0,'0'-2'526'0'0,"-2"-17"5144"0"0,2 18-5596 0 0,0 1 0 0 0,0-1-1 0 0,1 1 1 0 0,-1 0 0 0 0,0-1 0 0 0,0 1-1 0 0,0 0 1 0 0,1-1 0 0 0,-1 1 0 0 0,0 0-1 0 0,1-1 1 0 0,-1 1 0 0 0,0 0 0 0 0,1-1 0 0 0,-1 1-1 0 0,0 0 1 0 0,1 0 0 0 0,-1-1 0 0 0,0 1-1 0 0,1 0 1 0 0,-1 0 0 0 0,1 0 0 0 0,-1 0-1 0 0,1 0 1 0 0,-1 0 0 0 0,0-1 0 0 0,1 1-1 0 0,-1 0 1 0 0,1 0 0 0 0,-1 0 0 0 0,1 0-1 0 0,-1 1 1 0 0,0-1 0 0 0,1 0 0 0 0,-1 0-1 0 0,1 0 1 0 0,-1 0 0 0 0,0 0 0 0 0,1 0-1 0 0,0 1 1 0 0,0 0-21 0 0,0-1-1 0 0,0 1 1 0 0,0 0-1 0 0,0 0 1 0 0,0 0 0 0 0,0 0-1 0 0,-1 0 1 0 0,1 0-1 0 0,0 0 1 0 0,-1 0-1 0 0,1 0 1 0 0,0 0 0 0 0,-1 0-1 0 0,1 0 1 0 0,-1 1-1 0 0,1 1 1 0 0,6 23 470 0 0,-7-23-453 0 0,11 49 598 0 0,-4 0 0 0 0,-1 1 0 0 0,-3 92-1 0 0,-3-85-471 0 0,1-29-127 0 0,-4 43 1 0 0,3-74-51 0 0,0 0 0 0 0,0 0 0 0 0,0 0-1 0 0,0 0 1 0 0,0 1 0 0 0,0-1 0 0 0,0 0 0 0 0,0 0 0 0 0,0 0-1 0 0,0 0 1 0 0,0 0 0 0 0,0 0 0 0 0,0 1 0 0 0,0-1 0 0 0,0 0-1 0 0,0 0 1 0 0,-1 0 0 0 0,1 0 0 0 0,0 0 0 0 0,0 0 0 0 0,0 1-1 0 0,0-1 1 0 0,0 0 0 0 0,0 0 0 0 0,0 0 0 0 0,0 0 0 0 0,0 0-1 0 0,0 0 1 0 0,-1 0 0 0 0,1 0 0 0 0,0 0 0 0 0,0 0-1 0 0,0 0 1 0 0,0 0 0 0 0,0 1 0 0 0,0-1 0 0 0,-1 0 0 0 0,1 0-1 0 0,0 0 1 0 0,0 0 0 0 0,0 0 0 0 0,0 0 0 0 0,0 0 0 0 0,0 0-1 0 0,-1 0 1 0 0,1 0 0 0 0,0 0 0 0 0,0-1 0 0 0,-7-4 396 0 0,-4-11-235 0 0,3-4-230 0 0,1 1-1 0 0,0-1 1 0 0,2 0 0 0 0,-3-21 0 0 0,-12-42-369 0 0,14 62 320 0 0,0 0 0 0 0,2-1-1 0 0,-2-28 1 0 0,2-66 55 0 0,4 81 9 0 0,0 16 81 0 0,2 1 0 0 0,0 0 0 0 0,8-28 0 0 0,-4 19 89 0 0,-4 22-93 0 0,-1 1 0 0 0,0-1 1 0 0,1 1-1 0 0,0 0 0 0 0,0-1 0 0 0,0 1 1 0 0,0 0-1 0 0,1 0 0 0 0,-1 0 0 0 0,1 0 1 0 0,7-6-1 0 0,-10 10-44 0 0,0 0 0 0 0,0 0 0 0 0,1-1-1 0 0,-1 1 1 0 0,0 0 0 0 0,0 0 0 0 0,1 0 0 0 0,-1 0 0 0 0,0 0 0 0 0,0 0 0 0 0,1 0 0 0 0,-1 0 0 0 0,0-1 0 0 0,0 1 0 0 0,1 0 0 0 0,-1 0-1 0 0,0 0 1 0 0,1 0 0 0 0,-1 0 0 0 0,0 0 0 0 0,0 1 0 0 0,1-1 0 0 0,-1 0 0 0 0,0 0 0 0 0,0 0 0 0 0,1 0 0 0 0,-1 0 0 0 0,0 0 0 0 0,0 0-1 0 0,1 1 1 0 0,-1-1 0 0 0,0 0 0 0 0,1 0 0 0 0,7 12-240 0 0,2 12-147 0 0,-5-1 367 0 0,-1 0 0 0 0,-1 0 0 0 0,-1 0 1 0 0,-1 28-1 0 0,0-5-47 0 0,22 337 42 0 0,-18-330-16 0 0,3 46 162 0 0,-8-99-99 0 0,0 1-1 0 0,0-1 1 0 0,0 1 0 0 0,0-1 0 0 0,0 1-1 0 0,0-1 1 0 0,0 1 0 0 0,0-1-1 0 0,0 1 1 0 0,0-1 0 0 0,0 1 0 0 0,0-1-1 0 0,0 1 1 0 0,0-1 0 0 0,-1 1 0 0 0,1-1-1 0 0,0 1 1 0 0,0-1 0 0 0,-1 1 0 0 0,1-1-1 0 0,0 1 1 0 0,-1-1 0 0 0,1 0-1 0 0,0 1 1 0 0,-1-1 0 0 0,1 1 0 0 0,0-1-1 0 0,-1 1 1 0 0,0-2-10 0 0,0 1 0 0 0,1 0 0 0 0,-1 0 0 0 0,0-1 0 0 0,1 1 0 0 0,-1 0 0 0 0,0-1 0 0 0,1 1 0 0 0,-1 0 0 0 0,1-1 0 0 0,-1 1 0 0 0,0-1 0 0 0,1 1 0 0 0,-1-1 0 0 0,1 1 0 0 0,-1-2 0 0 0,-18-28-296 0 0,4-11-70 0 0,1 0 1 0 0,3-1-1 0 0,-11-70 0 0 0,12 54 355 0 0,-1 11 2 0 0,7 34 1 0 0,0-1 1 0 0,2 1-1 0 0,0-1 1 0 0,0 1-1 0 0,1-25 1 0 0,3-62-17 0 0,-1 60 50 0 0,-2 25 3 0 0,1 1 0 0 0,1-1 0 0 0,0 1 1 0 0,1 0-1 0 0,6-19 0 0 0,-6 29 27 0 0,0-1 0 0 0,0 1 0 0 0,1-1 0 0 0,0 1-1 0 0,5-7 1 0 0,7-9 338 0 0,-15 20-388 0 0,0-1 0 0 0,1 0 0 0 0,-1 0 0 0 0,1 1 1 0 0,-1-1-1 0 0,0 0 0 0 0,1 1 0 0 0,0-1 0 0 0,-1 0 0 0 0,1 1 0 0 0,-1-1 1 0 0,1 1-1 0 0,0-1 0 0 0,-1 1 0 0 0,1-1 0 0 0,0 1 0 0 0,0-1 0 0 0,-1 1 0 0 0,1 0 1 0 0,0-1-1 0 0,0 1 0 0 0,0 0 0 0 0,0 0 0 0 0,-1 0 0 0 0,1 0 0 0 0,0 0 1 0 0,0 0-1 0 0,0 0 0 0 0,0 0 0 0 0,0 0 0 0 0,-1 0 0 0 0,1 0 0 0 0,0 0 1 0 0,0 0-1 0 0,0 1 0 0 0,-1-1 0 0 0,1 0 0 0 0,0 1 0 0 0,0-1 0 0 0,-1 1 0 0 0,1-1 1 0 0,0 1-1 0 0,0-1 0 0 0,-1 1 0 0 0,1-1 0 0 0,-1 1 0 0 0,1-1 0 0 0,-1 1 1 0 0,1 0-1 0 0,0 1 0 0 0,3 2-62 0 0,-1 0 0 0 0,0 1 1 0 0,0 0-1 0 0,0 0 0 0 0,0 0 0 0 0,2 7 1 0 0,4 20-5 0 0,-2 1 0 0 0,-1-1 0 0 0,-1 1 0 0 0,0 45 1 0 0,-1-12 176 0 0,6 297 329 0 0,-10-361-428 0 0,-3 31 52 0 0,3-32-43 0 0,0 0-1 0 0,0 0 1 0 0,0 0 0 0 0,0 0 0 0 0,0 1 0 0 0,-1-1 0 0 0,1 0-1 0 0,-1 0 1 0 0,1 0 0 0 0,-1 0 0 0 0,1 0 0 0 0,-1 0-1 0 0,1 0 1 0 0,-1 0 0 0 0,0 0 0 0 0,1 0 0 0 0,-1-1-1 0 0,0 1 1 0 0,0 0 0 0 0,0 0 0 0 0,0-1 0 0 0,0 1 0 0 0,-1 1-1 0 0,0-2-36 0 0,0-1 1 0 0,1 1-1 0 0,-1 0 0 0 0,0 0 0 0 0,1-1 0 0 0,-1 1 0 0 0,0-1 0 0 0,1 1 0 0 0,-1-1 0 0 0,1 0 0 0 0,-1 0 0 0 0,1 0 0 0 0,-1 0 1 0 0,1 0-1 0 0,0 0 0 0 0,-1 0 0 0 0,1 0 0 0 0,0 0 0 0 0,-2-2 0 0 0,-19-27-567 0 0,12 11 274 0 0,2 0 1 0 0,0-1-1 0 0,1 1 0 0 0,-8-36 1 0 0,0 2-19 0 0,8 29 188 0 0,2-1-1 0 0,0 0 1 0 0,1 0 0 0 0,1-1-1 0 0,1-26 1 0 0,4 34 86 0 0,0 0 0 0 0,1 0-1 0 0,6-18 1 0 0,-4 17 23 0 0,0 0-1 0 0,0-21 1 0 0,-4 37 43 0 0,0 1 1 0 0,-1 0-1 0 0,1-1 0 0 0,0 1 1 0 0,0-1-1 0 0,0 1 0 0 0,1 0 1 0 0,-1 0-1 0 0,0 0 0 0 0,1 0 0 0 0,-1 0 1 0 0,1 0-1 0 0,0 0 0 0 0,0 0 1 0 0,0 1-1 0 0,0-1 0 0 0,0 1 1 0 0,0-1-1 0 0,4-1 0 0 0,-4 2 17 0 0,-1 0 0 0 0,1 0 0 0 0,0 0 0 0 0,-1 1-1 0 0,1-1 1 0 0,-1 1 0 0 0,1-1 0 0 0,0 1-1 0 0,0 0 1 0 0,-1-1 0 0 0,1 1 0 0 0,0 0 0 0 0,-1 0-1 0 0,1 0 1 0 0,0 0 0 0 0,0 1 0 0 0,-1-1 0 0 0,1 0-1 0 0,0 1 1 0 0,-1-1 0 0 0,1 1 0 0 0,0 0-1 0 0,-1-1 1 0 0,1 1 0 0 0,-1 0 0 0 0,1 0 0 0 0,-1 0-1 0 0,1 0 1 0 0,-1 0 0 0 0,1 2 0 0 0,2 1-49 0 0,-1 1 0 0 0,0 0-1 0 0,0 0 1 0 0,-1 1 0 0 0,1-1 0 0 0,-1 1 0 0 0,0-1 0 0 0,-1 1 0 0 0,2 6 0 0 0,5 57-12 0 0,-6-44 50 0 0,11 225 390 0 0,-9-115-284 0 0,-3-128-86 0 0,-1 1 1 0 0,0 0 0 0 0,0 0 0 0 0,0 0-1 0 0,-1-1 1 0 0,0 1 0 0 0,-1 0 0 0 0,0-1-1 0 0,0 1 1 0 0,-4 7 0 0 0,6-14-44 0 0,-1-1 0 0 0,1 1 1 0 0,-1-1-1 0 0,1 0 0 0 0,-1 1 0 0 0,1-1 1 0 0,-1 1-1 0 0,1-1 0 0 0,-1 0 0 0 0,1 1 0 0 0,-1-1 1 0 0,0 0-1 0 0,1 0 0 0 0,-1 0 0 0 0,1 1 0 0 0,-1-1 1 0 0,0 0-1 0 0,1 0 0 0 0,-1 0 0 0 0,0 0 1 0 0,1 0-1 0 0,-1 0 0 0 0,0 0 0 0 0,1 0 0 0 0,-1 0 1 0 0,1-1-1 0 0,-1 1 0 0 0,0 0 0 0 0,1 0 1 0 0,-1 0-1 0 0,1-1 0 0 0,-1 1 0 0 0,0 0 0 0 0,1-1 1 0 0,-1 1-1 0 0,1 0 0 0 0,-1-1 0 0 0,1 1 0 0 0,-1-2 1 0 0,-2 0-123 0 0,0 0 1 0 0,0-1-1 0 0,1 1 1 0 0,-1-1-1 0 0,1 0 1 0 0,-3-4 0 0 0,-2-5-179 0 0,1-1 1 0 0,1 0-1 0 0,0 0 1 0 0,-4-16 0 0 0,-9-59-259 0 0,11 52 329 0 0,-8-31 48 0 0,4 0 0 0 0,2-1 0 0 0,2-71 0 0 0,7 127 224 0 0,-1 8 1 0 0,1 0 1 0 0,0-1-1 0 0,0 1 0 0 0,0 0 1 0 0,1-1-1 0 0,-1 1 0 0 0,1 0 1 0 0,0 0-1 0 0,1 0 0 0 0,-1 0 1 0 0,4-7-1 0 0,-3 8 124 0 0,-1 0-10 0 0,0 1 0 0 0,0 0 0 0 0,0 0 1 0 0,0 0-1 0 0,1 0 0 0 0,-1 0 0 0 0,3-2 1 0 0,-4 4-154 0 0,1 0 0 0 0,-1-1 0 0 0,1 1 1 0 0,-1 0-1 0 0,1 0 0 0 0,-1-1 1 0 0,1 1-1 0 0,-1 0 0 0 0,1 0 0 0 0,-1 0 1 0 0,1 0-1 0 0,0 0 0 0 0,-1 0 1 0 0,1 0-1 0 0,-1 0 0 0 0,1 0 0 0 0,-1 0 1 0 0,1 0-1 0 0,-1 0 0 0 0,1 0 0 0 0,0 0 1 0 0,-1 0-1 0 0,1 1 0 0 0,-1-1 1 0 0,1 0-1 0 0,-1 0 0 0 0,1 1 0 0 0,-1-1 1 0 0,1 0-1 0 0,-1 1 0 0 0,0-1 1 0 0,1 1-1 0 0,-1-1 0 0 0,1 0 0 0 0,-1 1 1 0 0,0-1-1 0 0,1 1 0 0 0,-1-1 1 0 0,0 1-1 0 0,0-1 0 0 0,1 1 0 0 0,-1-1 1 0 0,0 2-1 0 0,5 5-46 0 0,-2 1 1 0 0,1 0-1 0 0,-1-1 1 0 0,0 1-1 0 0,-1 1 0 0 0,4 15 1 0 0,2 56 135 0 0,-5-46-110 0 0,13 282 254 0 0,-14-236-178 0 0,-1-78-4 0 0,-1 0 0 0 0,0 0 0 0 0,0 0 0 0 0,0 0-1 0 0,-1 0 1 0 0,1 0 0 0 0,0 0 0 0 0,-1 0 0 0 0,-1 4 0 0 0,2-6-45 0 0,0 1-1 0 0,0-1 1 0 0,0 0 0 0 0,0 0 0 0 0,-1 0 0 0 0,1 0 0 0 0,0 1-1 0 0,0-1 1 0 0,0 0 0 0 0,-1 0 0 0 0,1 0 0 0 0,0 0 0 0 0,0 0-1 0 0,0 0 1 0 0,-1 0 0 0 0,1 1 0 0 0,0-1 0 0 0,0 0 0 0 0,-1 0-1 0 0,1 0 1 0 0,0 0 0 0 0,0 0 0 0 0,-1 0 0 0 0,1 0 0 0 0,0 0-1 0 0,0 0 1 0 0,-1 0 0 0 0,1 0 0 0 0,0-1 0 0 0,-12-7 124 0 0,9 5-208 0 0,0 0 0 0 0,0-1-1 0 0,1 1 1 0 0,0-1 0 0 0,-1 0-1 0 0,1 0 1 0 0,1 0-1 0 0,-3-6 1 0 0,-9-36-472 0 0,12 38 427 0 0,-12-82-815 0 0,2 9 174 0 0,6 45 583 0 0,1 0 0 0 0,2-1 0 0 0,1 1 0 0 0,2-1 0 0 0,11-66 0 0 0,-10 92 161 0 0,0 1 0 0 0,0 0 1 0 0,1 0-1 0 0,6-14 0 0 0,-7 20 52 0 0,0 1 0 0 0,0-1 0 0 0,0 1 0 0 0,0-1 0 0 0,1 1 0 0 0,-1 0 0 0 0,1-1 0 0 0,0 2 0 0 0,0-1 0 0 0,0 0 0 0 0,1 0-1 0 0,-1 1 1 0 0,6-4 0 0 0,-9 6-35 0 0,1 0 1 0 0,-1 0-1 0 0,0 0 0 0 0,1 0 0 0 0,-1 0 0 0 0,0 0 0 0 0,1 0 0 0 0,-1-1 0 0 0,1 1 0 0 0,-1 0 0 0 0,0 0 1 0 0,1 0-1 0 0,-1 1 0 0 0,1-1 0 0 0,-1 0 0 0 0,0 0 0 0 0,1 0 0 0 0,-1 0 0 0 0,0 0 0 0 0,1 0 0 0 0,-1 0 1 0 0,0 1-1 0 0,1-1 0 0 0,-1 0 0 0 0,0 0 0 0 0,1 1 0 0 0,-1-1 0 0 0,1 1 0 0 0,7 12-45 0 0,1 17-323 0 0,-9-29 353 0 0,4 25-26 0 0,-1 2 0 0 0,-2-1 0 0 0,-1 37 0 0 0,-1-11 67 0 0,-8 203 825 0 0,3-140-609 0 0,-7-22 358 0 0,13-94-602 0 0,0 0 0 0 0,0 0 0 0 0,0 0 0 0 0,0 0 0 0 0,0 0 0 0 0,0 1 0 0 0,0-1 0 0 0,0 0 0 0 0,0 0 0 0 0,0 0 0 0 0,0 0 0 0 0,0 0 0 0 0,0 0 0 0 0,0 0 0 0 0,0 0 0 0 0,0 0 0 0 0,0 1 0 0 0,0-1 0 0 0,0 0 0 0 0,0 0 0 0 0,0 0 0 0 0,0 0 0 0 0,0 0 0 0 0,-1 0 0 0 0,1 0 0 0 0,0 0 0 0 0,0 0 0 0 0,0 0 0 0 0,0 0 0 0 0,0 0 0 0 0,0 0 0 0 0,0 0 0 0 0,0 1 0 0 0,0-1 0 0 0,0 0 0 0 0,-1 0 0 0 0,1 0 0 0 0,0 0-1 0 0,0 0 1 0 0,0 0 0 0 0,0 0 0 0 0,0 0 0 0 0,0 0 0 0 0,0 0 0 0 0,0 0 0 0 0,-1 0 0 0 0,1 0 0 0 0,0-1 0 0 0,0 1 0 0 0,0 0 0 0 0,0 0 0 0 0,0 0 0 0 0,0 0 0 0 0,0 0 0 0 0,-1 0 0 0 0,-6-6 213 0 0,-6-10-500 0 0,2-1-21 0 0,9 14 231 0 0,-1-1 0 0 0,1 1 1 0 0,0 0-1 0 0,0-1 0 0 0,1 1 1 0 0,-1-1-1 0 0,1 0 0 0 0,-2-5 1 0 0,-15-111-1249 0 0,11 67 1027 0 0,2-26-28 0 0,3 19 116 0 0,-1-38 82 0 0,3 85 151 0 0,1 0 1 0 0,1 1 0 0 0,0-1-1 0 0,1 0 1 0 0,7-19 0 0 0,2 9 247 0 0,-11 22-253 0 0,-1 0 1 0 0,1 0-1 0 0,-1 0 1 0 0,0 1-1 0 0,1-1 1 0 0,-1 0-1 0 0,1 0 1 0 0,0 1-1 0 0,-1-1 1 0 0,1 0-1 0 0,0 1 1 0 0,-1-1-1 0 0,1 1 1 0 0,0-1-1 0 0,0 1 1 0 0,-1-1-1 0 0,1 1 1 0 0,0-1-1 0 0,0 1 1 0 0,0 0-1 0 0,0 0 1 0 0,1-1-1 0 0,2 7-21 0 0,-1 1-1 0 0,-1-1 1 0 0,1 1 0 0 0,2 11-1 0 0,-1 2-12 0 0,2 37 0 0 0,-1-14 25 0 0,3 56 119 0 0,-8 168-1 0 0,-2-200-118 0 0,2-64 24 0 0,0 0 0 0 0,0 0 1 0 0,-1 0-1 0 0,1 0 0 0 0,-1 0 0 0 0,0 0 0 0 0,1 0 1 0 0,-3 2-1 0 0,3-4-22 0 0,0-1 0 0 0,0 1 0 0 0,-1-1 1 0 0,1 1-1 0 0,0-1 0 0 0,-1 0 0 0 0,1 1 0 0 0,0-1 1 0 0,-1 0-1 0 0,1 1 0 0 0,0-1 0 0 0,-1 0 0 0 0,1 0 1 0 0,-1 1-1 0 0,1-1 0 0 0,0 0 0 0 0,-1 0 0 0 0,1 0 0 0 0,-1 0 1 0 0,1 1-1 0 0,-1-1 0 0 0,0 0-22 0 0,0 0 1 0 0,0-1-1 0 0,0 1 1 0 0,0 0-1 0 0,0 0 0 0 0,0-1 1 0 0,0 1-1 0 0,0 0 1 0 0,0-1-1 0 0,0 1 0 0 0,0-1 1 0 0,1 1-1 0 0,-1-1 1 0 0,-1-1-1 0 0,-1-1-83 0 0,0 0 0 0 0,0 0 0 0 0,1 0 1 0 0,-1 0-1 0 0,1-1 0 0 0,0 1 0 0 0,0-1 0 0 0,0 1 0 0 0,0-1 0 0 0,1 0 0 0 0,0 0 1 0 0,-2-6-1 0 0,-1-8-362 0 0,-2-28 0 0 0,3 18 164 0 0,-21-135-1002 0 0,22 143 1191 0 0,2 1-1 0 0,1-1 1 0 0,2-19-1 0 0,1-4 20 0 0,5-77 24 0 0,-9 117 65 0 0,1 0 0 0 0,-1-1-1 0 0,1 1 1 0 0,0-1 0 0 0,0 1-1 0 0,0 0 1 0 0,0 0-1 0 0,1 0 1 0 0,2-4 0 0 0,-4 5 59 0 0,1 1 1 0 0,0-1 0 0 0,0 1-1 0 0,1-1 1 0 0,-1 1-1 0 0,0 0 1 0 0,0 0 0 0 0,1 0-1 0 0,-1-1 1 0 0,0 1-1 0 0,1 1 1 0 0,-1-1-1 0 0,1 0 1 0 0,0 0 0 0 0,-1 0-1 0 0,1 1 1 0 0,0-1-1 0 0,-1 1 1 0 0,4-1 0 0 0,-4 1-54 0 0,0 0 0 0 0,0 1 1 0 0,0-1-1 0 0,0 0 0 0 0,0 1 1 0 0,0-1-1 0 0,0 1 1 0 0,0-1-1 0 0,0 1 0 0 0,0-1 1 0 0,0 1-1 0 0,0 0 0 0 0,0-1 1 0 0,-1 1-1 0 0,1 0 0 0 0,0 0 1 0 0,-1-1-1 0 0,1 1 1 0 0,0 0-1 0 0,-1 0 0 0 0,1 0 1 0 0,-1 0-1 0 0,1 0 0 0 0,-1 0 1 0 0,1 1-1 0 0,7 27-95 0 0,0 67 172 0 0,-3-30 173 0 0,-3-22 0 0 0,-2-1-1 0 0,-6 47 1 0 0,0-10-120 0 0,6-70-65 0 0,-1 0 0 0 0,0 0 0 0 0,-1 0 0 0 0,-4 16 0 0 0,6-26-81 0 0,0 1 0 0 0,0-1 0 0 0,0 0 0 0 0,-1 0 0 0 0,1 1-1 0 0,0-1 1 0 0,0 0 0 0 0,0 0 0 0 0,0 0 0 0 0,0 1 0 0 0,-1-1-1 0 0,1 0 1 0 0,0 0 0 0 0,0 0 0 0 0,-1 1 0 0 0,1-1 0 0 0,0 0-1 0 0,0 0 1 0 0,0 0 0 0 0,-1 0 0 0 0,1 0 0 0 0,0 1 0 0 0,-1-1-1 0 0,1 0 1 0 0,0 0 0 0 0,0 0 0 0 0,-1 0 0 0 0,1 0 0 0 0,0 0-1 0 0,0 0 1 0 0,-1 0 0 0 0,1 0 0 0 0,0 0 0 0 0,-1 0 0 0 0,1 0-1 0 0,0 0 1 0 0,0-1 0 0 0,-1 1 0 0 0,1 0 0 0 0,0 0 0 0 0,0 0-1 0 0,-1 0 1 0 0,1 0 0 0 0,0 0 0 0 0,0-1 0 0 0,-1 1 0 0 0,1 0-1 0 0,0 0 1 0 0,0 0 0 0 0,0-1 0 0 0,0 1 0 0 0,-1 0 0 0 0,1 0-1 0 0,0-1 1 0 0,0 1 0 0 0,0-1 0 0 0,-11-13-323 0 0,8 6 138 0 0,0-1-1 0 0,1 0 0 0 0,0 0 0 0 0,0 0 0 0 0,0 0 0 0 0,1 0 0 0 0,1-14 1 0 0,-1 10-22 0 0,-6-53-860 0 0,3 41 573 0 0,1 0 0 0 0,2-42 0 0 0,3 8 151 0 0,-1 35 367 0 0,0 0 0 0 0,1 1 0 0 0,9-42 1 0 0,-2 43 1302 0 0,-9 22-1316 0 0,0 0-1 0 0,0 0 1 0 0,0-1-1 0 0,0 1 0 0 0,0 0 1 0 0,1 0-1 0 0,-1 0 0 0 0,0 0 1 0 0,0 0-1 0 0,0 0 0 0 0,0 0 1 0 0,0 0-1 0 0,0 0 0 0 0,0 0 1 0 0,0-1-1 0 0,0 1 0 0 0,1 0 1 0 0,-1 0-1 0 0,0 0 0 0 0,0 0 1 0 0,0 0-1 0 0,0 0 0 0 0,0 0 1 0 0,0 0-1 0 0,1 0 0 0 0,-1 0 1 0 0,0 0-1 0 0,0 0 0 0 0,0 0 1 0 0,0 0-1 0 0,0 0 0 0 0,0 0 1 0 0,1 0-1 0 0,-1 0 0 0 0,0 0 1 0 0,0 0-1 0 0,0 0 0 0 0,0 0 1 0 0,0 0-1 0 0,0 1 0 0 0,0-1 1 0 0,1 0-1 0 0,-1 0 0 0 0,0 0 1 0 0,0 0-1 0 0,0 0 0 0 0,5 14 370 0 0,-3 14-183 0 0,0-1-1 0 0,-1 1 1 0 0,-5 36-1 0 0,1-7 27 0 0,-12 73 447 0 0,2-27-451 0 0,12-97-188 0 0,1-1 0 0 0,0 1-1 0 0,0-1 1 0 0,1 1 0 0 0,1 6-1 0 0,-2-12-24 0 0,0 0-1 0 0,-1 0 0 0 0,1 0 0 0 0,0 0 1 0 0,0 0-1 0 0,0-1 0 0 0,0 1 1 0 0,0 0-1 0 0,-1 0 0 0 0,1 0 1 0 0,0 0-1 0 0,0 0 0 0 0,0 0 0 0 0,0 0 1 0 0,0 0-1 0 0,-1 0 0 0 0,1 0 1 0 0,0 0-1 0 0,0 0 0 0 0,0 0 1 0 0,0 0-1 0 0,-1 0 0 0 0,1 0 0 0 0,0 0 1 0 0,0 0-1 0 0,0 0 0 0 0,0 0 1 0 0,0 0-1 0 0,-1 0 0 0 0,1 0 1 0 0,0 0-1 0 0,0 0 0 0 0,0 0 0 0 0,0 1 1 0 0,0-1-1 0 0,-1 0 0 0 0,2-5-70 0 0,-1 0-1 0 0,0 1 0 0 0,0-1 0 0 0,0 0 0 0 0,0 0 0 0 0,-1 0 1 0 0,-2-7-1 0 0,0-12-170 0 0,1 7-42 0 0,1-1 1 0 0,1 1-1 0 0,0-1 1 0 0,2 0 0 0 0,0 1-1 0 0,4-20 1 0 0,-1 14 309 0 0,-1 0 0 0 0,-1 0 0 0 0,0-32 0 0 0,-3 54-25 0 0,0 1 1 0 0,0 0 0 0 0,0 0-1 0 0,0 0 1 0 0,0 0 0 0 0,0 0-1 0 0,0 0 1 0 0,0 0 0 0 0,0 0-1 0 0,0-1 1 0 0,0 1 0 0 0,0 0-1 0 0,0 0 1 0 0,0 0 0 0 0,0 0-1 0 0,0 0 1 0 0,0 0 0 0 0,0 0-1 0 0,0 0 1 0 0,0 0 0 0 0,0-1-1 0 0,0 1 1 0 0,0 0 0 0 0,0 0-1 0 0,0 0 1 0 0,0 0 0 0 0,1 0-1 0 0,-1 0 1 0 0,0 0 0 0 0,0 0-1 0 0,0 0 1 0 0,0 0 0 0 0,0 0-1 0 0,0 0 1 0 0,0 0 0 0 0,0 0-1 0 0,0 0 1 0 0,1 0 0 0 0,-1 0-1 0 0,0 0 1 0 0,0 0 0 0 0,0 0-1 0 0,0 0 1 0 0,0 0-1 0 0,0 0 1 0 0,0 0 0 0 0,1 0-1 0 0,5 3 430 0 0,3 5-54 0 0,-7-5-392 0 0,0 0 0 0 0,0 0 0 0 0,0 0 0 0 0,-1 0 0 0 0,1 0 1 0 0,-1 0-1 0 0,0 1 0 0 0,0-1 0 0 0,0 0 0 0 0,1 7 0 0 0,0 37 9 0 0,-1-15-12 0 0,2 31-352 0 0,-3-38-2336 0 0,7 40 1 0 0,-4-50 1216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39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2048 0 0,'2'0'7546'0'0,"2"5"-5849"0"0,3 13-1056 0 0,1 20 738 0 0,-6-29-1164 0 0,0 1 0 0 0,1 16 0 0 0,8 101 747 0 0,-7-92-715 0 0,0 37 0 0 0,0 6-21 0 0,-3-68-301 0 0,0 0 0 0 0,1 0 0 0 0,4 14 0 0 0,4-3-3015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8794 0 0,'7'23'2190'0'0,"2"1"-1336"0"0,-1 1 0 0 0,-1 1-1 0 0,3 26 1 0 0,-8-37-644 0 0,1 0-1 0 0,1 0 1 0 0,1 0 0 0 0,5 14 895 0 0,-13-36-638 0 0,0-1 0 0 0,1 1 0 0 0,-3-16 0 0 0,4 16-501 0 0,1-1 0 0 0,0 0 1 0 0,0 0-1 0 0,0 0 1 0 0,1 1-1 0 0,1-1 1 0 0,-1 1-1 0 0,1-1 1 0 0,0 1-1 0 0,1-1 1 0 0,0 1-1 0 0,6-11 0 0 0,-8 16 24 0 0,1-1 0 0 0,0 1-1 0 0,0 0 1 0 0,0 0-1 0 0,0 0 1 0 0,0 0-1 0 0,0 0 1 0 0,0 0 0 0 0,1 1-1 0 0,-1-1 1 0 0,1 1-1 0 0,-1 0 1 0 0,1-1-1 0 0,0 1 1 0 0,-1 0-1 0 0,1 1 1 0 0,5-2 0 0 0,-3 2 49 0 0,-1-1 1 0 0,0 2 0 0 0,1-1 0 0 0,-1 0 0 0 0,0 1 0 0 0,0 0 0 0 0,1 0 0 0 0,-1 0 0 0 0,0 0-1 0 0,0 1 1 0 0,4 1 0 0 0,-1 1 23 0 0,0 0-1 0 0,0 1 1 0 0,0-1 0 0 0,-1 1-1 0 0,1 0 1 0 0,-1 1-1 0 0,0 0 1 0 0,-1 0-1 0 0,1 0 1 0 0,-1 0 0 0 0,-1 1-1 0 0,6 8 1 0 0,-4-1-230 0 0,-1 1 0 0 0,0 0 1 0 0,4 29-1 0 0,3 8-3502 0 0,-9-44 1785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0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53 6049 0 0,'9'23'2949'0'0,"10"38"0"0"0,6 69-453 0 0,-2-8-820 0 0,-4-38-1037 0 0,-15-75-48 0 0,-4-15 545 0 0,-5-15-846 0 0,1 9-517 0 0,-2 0 1 0 0,-8-16 0 0 0,-8-15-178 0 0,14 21 149 0 0,-21-50 376 0 0,-31-122-1 0 0,59 192-60 0 0,1 0 0 0 0,-1 0 0 0 0,1 0-1 0 0,0 0 1 0 0,-1 0 0 0 0,1 0 0 0 0,0 0-1 0 0,0 0 1 0 0,0 0 0 0 0,1-1-1 0 0,-1 1 1 0 0,0 0 0 0 0,1 0 0 0 0,0 0-1 0 0,-1 0 1 0 0,1 0 0 0 0,0 0-1 0 0,0 1 1 0 0,0-1 0 0 0,0 0 0 0 0,0 0-1 0 0,0 0 1 0 0,1 1 0 0 0,-1-1 0 0 0,1 1-1 0 0,-1-1 1 0 0,1 1 0 0 0,-1 0-1 0 0,1-1 1 0 0,0 1 0 0 0,0 0 0 0 0,-1 0-1 0 0,1 0 1 0 0,0 0 0 0 0,0 1 0 0 0,3-2-1 0 0,6 0 36 0 0,0-1 0 0 0,1 1-1 0 0,0 1 1 0 0,-1 0 0 0 0,16 2-1 0 0,-12-1-119 0 0,21 0 290 0 0,63 11 1 0 0,-42-2-2536 0 0,-15-2-2892 0 0,-32-5 1922 0 0,0 1 1264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6265 0 0,'69'2'7182'0'0,"17"-1"-6709"0"0,-76-1-513 0 0,8-1-396 0 0,-1 1 0 0 0,1 1 1 0 0,-1 0-1 0 0,28 6 0 0 0,-31-3-1079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1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6 452 4929 0 0,'-6'-2'12994'0'0,"7"-10"-10357"0"0,6-13-3217 0 0,10-16 699 0 0,-6 16-164 0 0,-1 0 0 0 0,6-26 0 0 0,-4 6-426 0 0,-7 28-102 0 0,0-1 0 0 0,-1 0 0 0 0,2-35 0 0 0,5-65-2389 0 0,-11 117 2726 0 0,12 14-538 0 0,80 167 2065 0 0,-49-101-492 0 0,-32-58-617 0 0,-8-13-141 0 0,1 0 0 0 0,0 0 1 0 0,1 0-1 0 0,0-1 0 0 0,0 0 1 0 0,1 0-1 0 0,0 0 0 0 0,9 8 1 0 0,7 0-40 0 0,-15-11 49 0 0,-1 0-1 0 0,-1 0 0 0 0,11 9 1 0 0,-16-12-165 0 0,-15-2-784 0 0,-1 1 0 0 0,1-2 0 0 0,-1 0 0 0 0,1-1 0 0 0,0 0 0 0 0,-26-10 0 0 0,-34-21-208 0 0,-1 0 6459 0 0,92 38-4798 0 0,1-1-1 0 0,-1-1 0 0 0,0 0 1 0 0,1-1-1 0 0,28-3 1 0 0,-13 2-306 0 0,8-2-2074 0 0,-27 2-455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4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55 144 3657 0 0,'-5'7'1416'0'0,"0"0"0"0"0,0 0 0 0 0,0 1 0 0 0,1 0 0 0 0,-6 15 0 0 0,8-16-946 0 0,0 1-1 0 0,0 0 0 0 0,0 0 1 0 0,1 0-1 0 0,0 0 0 0 0,1 8 0 0 0,1-6-394 0 0,-1 0 0 0 0,2-1 0 0 0,0 1 0 0 0,0-1 0 0 0,1 1 0 0 0,0-1 0 0 0,0 0 0 0 0,1 0 0 0 0,0 0 0 0 0,1-1 0 0 0,9 15 0 0 0,2-3-69 0 0,0-1 0 0 0,1 0 0 0 0,1-1 0 0 0,37 29-1 0 0,-52-45 9 0 0,0 0 0 0 0,0 0-1 0 0,0 0 1 0 0,0-1 0 0 0,1 1-1 0 0,-1 0 1 0 0,0-1-1 0 0,1 0 1 0 0,-1 0 0 0 0,1 0-1 0 0,-1-1 1 0 0,1 1 0 0 0,-1-1-1 0 0,1 1 1 0 0,0-1-1 0 0,-1 0 1 0 0,6-1 0 0 0,-4-1-26 0 0,0 1 0 0 0,-1-1 0 0 0,1 1 0 0 0,-1-1 0 0 0,0-1 0 0 0,1 1 1 0 0,-1-1-1 0 0,0 1 0 0 0,-1-1 0 0 0,1 0 0 0 0,6-6 0 0 0,-2-1 52 0 0,0 0 0 0 0,0 0-1 0 0,-1-1 1 0 0,0 0 0 0 0,-1 0-1 0 0,0-1 1 0 0,-1 1 0 0 0,7-25 0 0 0,-10 26 100 0 0,0 0 0 0 0,0-1 0 0 0,-1 0 1 0 0,-1 1-1 0 0,0-1 0 0 0,0 1 1 0 0,-1-1-1 0 0,-1 1 0 0 0,-2-13 1 0 0,-5-9 559 0 0,-19-48 1 0 0,13 42-287 0 0,13 31-349 0 0,-2 0 1 0 0,1 0-1 0 0,-1 1 1 0 0,0-1 0 0 0,0 1-1 0 0,0 0 1 0 0,-1 0 0 0 0,0 0-1 0 0,-1 1 1 0 0,1-1 0 0 0,-1 1-1 0 0,0 1 1 0 0,0-1-1 0 0,0 1 1 0 0,-12-6 0 0 0,13 8-209 0 0,0 0 0 0 0,-1 0 0 0 0,1 0 1 0 0,-1 0-1 0 0,1 1 0 0 0,-1 0 0 0 0,0 0 0 0 0,1 1 1 0 0,-1-1-1 0 0,0 1 0 0 0,0 1 0 0 0,1-1 0 0 0,-1 1 1 0 0,0 0-1 0 0,0 0 0 0 0,1 0 0 0 0,-1 1 1 0 0,1 0-1 0 0,0 0 0 0 0,-10 6 0 0 0,7-4-28 0 0,1 1 0 0 0,0 0 0 0 0,1 0 0 0 0,-1 1 0 0 0,1-1 0 0 0,0 1 0 0 0,1 1 0 0 0,-1-1 0 0 0,1 1 0 0 0,0 0 0 0 0,1 0 0 0 0,0 1 0 0 0,0-1 0 0 0,0 1 0 0 0,1 0 0 0 0,1 0 0 0 0,-1 0 0 0 0,-1 12 0 0 0,2-9-670 0 0,1-1 1 0 0,1 0-1 0 0,0 0 1 0 0,0 0-1 0 0,3 16 1 0 0,3 2 485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4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70 218 2929 0 0,'22'31'2485'0'0,"-12"-18"-972"0"0,-1 0 0 0 0,5 14 5910 0 0,-26-40-5499 0 0,-10-12-746 0 0,16 18-842 0 0,-1-1-90 0 0,1 0 1 0 0,1 0-1 0 0,-1 0 0 0 0,2 0 1 0 0,-1-1-1 0 0,-4-13 1 0 0,-8-15 311 0 0,13 29-508 0 0,0-1 0 0 0,0 1 0 0 0,1-1 0 0 0,0 1 0 0 0,0-1 0 0 0,-1-10 0 0 0,4 16-104 0 0,0 1 0 0 0,0-1 1 0 0,0 1-1 0 0,0-1 0 0 0,0 1 0 0 0,1-1 0 0 0,0 1 1 0 0,-1 0-1 0 0,1-1 0 0 0,0 1 0 0 0,0 0 0 0 0,0-1 0 0 0,0 1 1 0 0,0 0-1 0 0,1 0 0 0 0,-1 0 0 0 0,1 0 0 0 0,-1 0 0 0 0,1 0 1 0 0,0 0-1 0 0,0 1 0 0 0,0-1 0 0 0,0 1 0 0 0,0-1 1 0 0,0 1-1 0 0,0 0 0 0 0,4-2 0 0 0,2-1-156 0 0,0 1 0 0 0,0 0 1 0 0,1 1-1 0 0,-1-1 0 0 0,0 2 0 0 0,1-1 1 0 0,-1 1-1 0 0,1 0 0 0 0,0 1 0 0 0,-1 0 1 0 0,16 2-1 0 0,-13 0-1330 0 0,0 0 0 0 0,0 1 0 0 0,-1 0 0 0 0,1 0 0 0 0,11 7 0 0 0,-8-3-313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10 258 3569 0 0,'-7'-10'5704'0'0,"6"7"-5134"0"0,0-13 2362 0 0,2 7-2549 0 0,0 0-1 0 0,2-8 0 0 0,1 1 585 0 0,0-12-218 0 0,-3 14-658 0 0,1 0 0 0 0,0 0 0 0 0,1 0 0 0 0,1 1 0 0 0,0 0-1 0 0,8-18 1 0 0,-8 25-66 0 0,-4 4-81 0 0,1 0 0 0 0,0 0 0 0 0,0 0 0 0 0,0 0 0 0 0,0 1 0 0 0,0-1 1 0 0,1 0-1 0 0,-1 1 0 0 0,0-1 0 0 0,1 1 0 0 0,-1-1 0 0 0,1 1 0 0 0,0 0 0 0 0,-1-1 0 0 0,1 1 0 0 0,0 0 0 0 0,0 0 1 0 0,3-1-1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115 412 5121 0 0,'-1'3'216'0'0,"0"0"0"0"0,0 0 0 0 0,0 0 1 0 0,0 0-1 0 0,1 0 0 0 0,0 0 0 0 0,0 0 0 0 0,-1 0 0 0 0,2 0 0 0 0,-1 0 0 0 0,0 0 1 0 0,1 0-1 0 0,-1-1 0 0 0,1 1 0 0 0,0 0 0 0 0,0 0 0 0 0,0 0 0 0 0,0 0 0 0 0,0-1 1 0 0,1 1-1 0 0,3 4 0 0 0,-3-4-114 0 0,1 0-1 0 0,-1-1 1 0 0,1 1-1 0 0,0-1 1 0 0,0 1 0 0 0,0-1-1 0 0,0 0 1 0 0,0 0 0 0 0,1-1-1 0 0,-1 1 1 0 0,1-1-1 0 0,-1 1 1 0 0,1-1 0 0 0,-1 0-1 0 0,1-1 1 0 0,0 1 0 0 0,4 0-1 0 0,-3-1-14 0 0,-1 0 1 0 0,0 0-1 0 0,1 0 0 0 0,-1 0 1 0 0,0-1-1 0 0,1 0 0 0 0,-1 0 1 0 0,0 0-1 0 0,0 0 0 0 0,0-1 1 0 0,0 1-1 0 0,0-1 0 0 0,0 0 1 0 0,0-1-1 0 0,0 1 0 0 0,-1-1 1 0 0,1 1-1 0 0,-1-1 0 0 0,0 0 1 0 0,0 0-1 0 0,0 0 0 0 0,0-1 1 0 0,0 1-1 0 0,-1-1 0 0 0,0 1 1 0 0,1-1-1 0 0,-1 0 0 0 0,-1 0 0 0 0,1 0 1 0 0,-1 0-1 0 0,1 0 0 0 0,-1-1 1 0 0,0 1-1 0 0,-1 0 0 0 0,1-1 1 0 0,-1 1-1 0 0,0 0 0 0 0,0-1 1 0 0,0 1-1 0 0,0 0 0 0 0,-2-7 1 0 0,0 4-28 0 0,0 1 0 0 0,0-1 0 0 0,0 1 1 0 0,-1 0-1 0 0,0 0 0 0 0,-1 0 0 0 0,1 0 0 0 0,-1 0 1 0 0,0 1-1 0 0,-1-1 0 0 0,1 1 0 0 0,-1 0 0 0 0,0 1 1 0 0,0-1-1 0 0,0 1 0 0 0,-1 0 0 0 0,0 0 1 0 0,1 1-1 0 0,-9-4 0 0 0,7 4-131 0 0,0-1 0 0 0,0 2 0 0 0,0-1 1 0 0,-1 1-1 0 0,1 0 0 0 0,-1 0 0 0 0,0 1 0 0 0,1 0 0 0 0,-1 1 1 0 0,0 0-1 0 0,0 0 0 0 0,0 0 0 0 0,1 1 0 0 0,-1 0 0 0 0,0 1 0 0 0,-11 3 1 0 0,15-3 30 0 0,0 0 1 0 0,0 0 0 0 0,0 0 0 0 0,0 1-1 0 0,1-1 1 0 0,-1 1 0 0 0,1 0 0 0 0,0 0-1 0 0,-1 0 1 0 0,1 1 0 0 0,1-1 0 0 0,-1 1-1 0 0,0 0 1 0 0,1 0 0 0 0,0-1 0 0 0,0 1-1 0 0,0 1 1 0 0,0-1 0 0 0,1 0 0 0 0,-1 0-1 0 0,1 1 1 0 0,0-1 0 0 0,1 1 0 0 0,-1-1-1 0 0,1 1 1 0 0,0-1 0 0 0,0 1 0 0 0,0-1-1 0 0,1 1 1 0 0,-1-1 0 0 0,1 1 0 0 0,0-1-1 0 0,0 0 1 0 0,4 9 0 0 0,1-1-14 0 0,0 1 0 0 0,14 20 0 0 0,-17-29 52 0 0,0 0 0 0 0,0-1 0 0 0,0 1 0 0 0,1-1 0 0 0,-1 0 0 0 0,1 0 0 0 0,0 0 0 0 0,0 0 0 0 0,0-1 0 0 0,0 1 0 0 0,8 2 0 0 0,-5-2 40 0 0,0-1 0 0 0,1 0 0 0 0,-1-1-1 0 0,0 1 1 0 0,0-2 0 0 0,1 1 0 0 0,-1-1 0 0 0,1 0-1 0 0,-1 0 1 0 0,1-1 0 0 0,-1 0 0 0 0,0 0 0 0 0,0-1-1 0 0,1 0 1 0 0,-1 0 0 0 0,0 0 0 0 0,0-1 0 0 0,-1 0-1 0 0,1-1 1 0 0,-1 0 0 0 0,1 0 0 0 0,-1 0 0 0 0,-1 0-1 0 0,1-1 1 0 0,0 0 0 0 0,-1-1 0 0 0,0 1 0 0 0,0-1 0 0 0,-1 0-1 0 0,0 0 1 0 0,4-7 0 0 0,-3 4 7 0 0,-1 0 0 0 0,0 0 0 0 0,0-1 0 0 0,-1 1 0 0 0,0-1 0 0 0,-1 0 0 0 0,0 0 0 0 0,0 0 0 0 0,-1 0 0 0 0,-1 0 0 0 0,0 0 0 0 0,0 0 0 0 0,-3-15 0 0 0,1 2-25 0 0,-2 1 1 0 0,-1 0-1 0 0,-1 0 1 0 0,-1 1-1 0 0,0-1 1 0 0,-2 2-1 0 0,0-1 1 0 0,-2 1-1 0 0,0 0 1 0 0,-16-21-1 0 0,26 41-26 0 0,0-3-9 0 0,-1 1 0 0 0,0-1 0 0 0,-1 1 0 0 0,1-1-1 0 0,0 1 1 0 0,-1 0 0 0 0,1 0 0 0 0,-6-3 0 0 0,8 5-5 0 0,0 0 1 0 0,0 0-1 0 0,-1 0 0 0 0,1 0 1 0 0,0 0-1 0 0,0 0 1 0 0,0 0-1 0 0,-1 0 0 0 0,1 0 1 0 0,0 0-1 0 0,0 0 0 0 0,0 0 1 0 0,0 0-1 0 0,-1 0 0 0 0,1 0 1 0 0,0 1-1 0 0,0-1 0 0 0,0 0 1 0 0,0 0-1 0 0,0 0 0 0 0,0 0 1 0 0,-1 0-1 0 0,1 0 0 0 0,0 1 1 0 0,0-1-1 0 0,0 0 1 0 0,0 0-1 0 0,0 0 0 0 0,0 0 1 0 0,0 0-1 0 0,0 1 0 0 0,0-1 1 0 0,0 0-1 0 0,-1 0 0 0 0,1 0 1 0 0,0 0-1 0 0,0 1 0 0 0,0-1 1 0 0,0 0-1 0 0,0 0 0 0 0,0 0 1 0 0,0 1-1 0 0,1-1 0 0 0,-2 9-239 0 0,5 11 218 0 0,1-1-1 0 0,1 0 1 0 0,1 0-1 0 0,17 36 1 0 0,-2-7 13 0 0,31 70-4 0 0,-39-89 23 0 0,2-2 0 0 0,20 29 0 0 0,-31-50 19 0 0,0 0-1 0 0,0 0 1 0 0,0-1 0 0 0,1 0-1 0 0,-1 0 1 0 0,10 6 0 0 0,-13-9-234 0 0,0-1 1 0 0,1 0-1 0 0,-1 0 1 0 0,1 0-1 0 0,-1 0 1 0 0,1 0-1 0 0,0 0 1 0 0,-1-1-1 0 0,5 1 1 0 0,-6-1-285 0 0,1 0 0 0 0,0 0-1 0 0,0 0 1 0 0,0-1 0 0 0,0 1 0 0 0,0 0 0 0 0,0-1-1 0 0,-1 0 1 0 0,1 1 0 0 0,0-1 0 0 0,0 0 0 0 0,-1 0-1 0 0,1 0 1 0 0,2-2 0 0 0,2-2 67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4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6649 0 0,'4'8'4500'0'0,"0"11"-3275"0"0,-3-12-510 0 0,14 80 624 0 0,6 22-1511 0 0,-7-75-955 0 0,-6-21-3104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5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26 10730 0 0,'-5'-4'560'0'0,"0"0"1105"0"0,0 0-1857 0 0,2 0-40 0 0,2 1-40 0 0,2 2 32 0 0,0-2 16 0 0,-1 2-161 0 0,2-1 57 0 0,2 3-600 0 0,-1 0 152 0 0,2 2-208 0 0,2 2-128 0 0,1-1-1721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5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42 209 7138 0 0,'0'3'214'0'0,"0"-1"1"0"0,0 1-1 0 0,0-1 1 0 0,1 0-1 0 0,-1 1 1 0 0,1-1-1 0 0,0 1 1 0 0,-1-1-1 0 0,1 0 1 0 0,0 1-1 0 0,1-1 1 0 0,-1 0-1 0 0,0 0 1 0 0,0 0-1 0 0,1 0 1 0 0,0 0-1 0 0,-1 0 1 0 0,3 2-1 0 0,-1-2-21 0 0,1 1 0 0 0,-1-1 0 0 0,1 0 0 0 0,-1 0 0 0 0,1-1-1 0 0,-1 1 1 0 0,1-1 0 0 0,0 1 0 0 0,0-1 0 0 0,7 1 0 0 0,-5-2 61 0 0,1 1 0 0 0,0-1 0 0 0,0 0 0 0 0,0 0 0 0 0,0 0 0 0 0,-1-1-1 0 0,1 0 1 0 0,0-1 0 0 0,0 0 0 0 0,-1 0 0 0 0,1 0 0 0 0,-1-1 0 0 0,8-4 0 0 0,-11 5-122 0 0,1-1 0 0 0,-1-1-1 0 0,1 1 1 0 0,-1 0 0 0 0,0-1-1 0 0,0 0 1 0 0,0 0 0 0 0,-1 0-1 0 0,0 0 1 0 0,1 0 0 0 0,-1 0-1 0 0,-1 0 1 0 0,1-1 0 0 0,-1 1-1 0 0,1-1 1 0 0,-1 1 0 0 0,-1-1-1 0 0,1 0 1 0 0,-1 1 0 0 0,1-1-1 0 0,-1 0 1 0 0,-1-5 0 0 0,0 2-43 0 0,1 0 0 0 0,-2 0 0 0 0,1 0 0 0 0,-1 0 0 0 0,0 0 0 0 0,-1 0 0 0 0,0 1 0 0 0,0-1 0 0 0,-1 1 0 0 0,0 0 0 0 0,0 0 0 0 0,-6-7 1 0 0,7 10-165 0 0,-1-1 0 0 0,-1 1 0 0 0,1 0 0 0 0,-1 0 1 0 0,1 1-1 0 0,-1-1 0 0 0,0 1 0 0 0,0 0 0 0 0,-1 1 1 0 0,1-1-1 0 0,-1 1 0 0 0,1 0 0 0 0,-1 0 1 0 0,0 1-1 0 0,1-1 0 0 0,-1 1 0 0 0,0 1 0 0 0,0-1 1 0 0,-7 1-1 0 0,9 0 60 0 0,-1 1-1 0 0,1-1 1 0 0,-1 1 0 0 0,1 0-1 0 0,-1 1 1 0 0,1-1 0 0 0,-1 1 0 0 0,1-1-1 0 0,0 1 1 0 0,0 1 0 0 0,0-1-1 0 0,0 1 1 0 0,0-1 0 0 0,1 1 0 0 0,-1 0-1 0 0,1 0 1 0 0,0 1 0 0 0,-1-1-1 0 0,2 1 1 0 0,-1-1 0 0 0,0 1 0 0 0,1 0-1 0 0,-1 0 1 0 0,-2 7 0 0 0,3-5 2 0 0,1-1 1 0 0,-1 1-1 0 0,1-1 1 0 0,0 1-1 0 0,1 0 1 0 0,-1 0-1 0 0,1-1 1 0 0,0 1-1 0 0,1 0 0 0 0,-1 0 1 0 0,1-1-1 0 0,0 1 1 0 0,0 0-1 0 0,1-1 1 0 0,0 1-1 0 0,0-1 1 0 0,0 1-1 0 0,1-1 1 0 0,0 0-1 0 0,0 0 1 0 0,6 8-1 0 0,-5-8-14 0 0,0 0-1 0 0,0 0 1 0 0,0-1 0 0 0,1 1 0 0 0,0-1-1 0 0,0 0 1 0 0,0 0 0 0 0,0 0-1 0 0,0-1 1 0 0,1 0 0 0 0,0 0 0 0 0,0-1-1 0 0,0 1 1 0 0,0-1 0 0 0,0 0-1 0 0,0-1 1 0 0,0 0 0 0 0,1 0 0 0 0,9 1-1 0 0,-8-3-227 0 0,0 1 0 0 0,0-2-1 0 0,0 1 1 0 0,-1-1 0 0 0,1 0 0 0 0,0-1-1 0 0,-1 1 1 0 0,1-2 0 0 0,-1 1 0 0 0,0-1-1 0 0,0 0 1 0 0,0 0 0 0 0,-1-1-1 0 0,11-10 1 0 0,-14 12 173 0 0,0 0-1 0 0,0 0 1 0 0,0 0 0 0 0,-1-1-1 0 0,0 1 1 0 0,0-1-1 0 0,0 1 1 0 0,0-1-1 0 0,0 0 1 0 0,-1 0 0 0 0,1 0-1 0 0,-1 0 1 0 0,0 0-1 0 0,-1 0 1 0 0,1 0-1 0 0,-1 0 1 0 0,1 0 0 0 0,-1 0-1 0 0,0-1 1 0 0,-1 1-1 0 0,1 0 1 0 0,-1 0 0 0 0,0 0-1 0 0,0 0 1 0 0,0 0-1 0 0,0 0 1 0 0,-1 0-1 0 0,1 0 1 0 0,-1 1 0 0 0,-3-5-1 0 0,4 6 54 0 0,0 1 0 0 0,0-1-1 0 0,0 1 1 0 0,0 0 0 0 0,0-1 0 0 0,0 1-1 0 0,0 0 1 0 0,0 0 0 0 0,0 0 0 0 0,-1 0-1 0 0,1 0 1 0 0,0 0 0 0 0,-1 0 0 0 0,1 1-1 0 0,-1-1 1 0 0,1 0 0 0 0,-3 0 0 0 0,4 1 12 0 0,0 0 1 0 0,-1 0-1 0 0,1 0 0 0 0,0 0 1 0 0,-1 0-1 0 0,1 0 1 0 0,0 0-1 0 0,-1 0 1 0 0,1 0-1 0 0,0 1 0 0 0,-1-1 1 0 0,1 0-1 0 0,-1 0 1 0 0,1 0-1 0 0,0 0 1 0 0,0 0-1 0 0,-1 1 1 0 0,1-1-1 0 0,0 0 0 0 0,-1 0 1 0 0,1 1-1 0 0,0-1 1 0 0,0 0-1 0 0,-1 1 1 0 0,1-1-1 0 0,0 0 1 0 0,0 1-1 0 0,-1 0 15 0 0,1 1 0 0 0,-1-1 0 0 0,1 0 0 0 0,0 1 0 0 0,0-1 0 0 0,-1 0 0 0 0,1 1 0 0 0,0-1 0 0 0,0 1-1 0 0,1-1 1 0 0,-1 2 0 0 0,3 14 166 0 0,1 0 0 0 0,7 20 0 0 0,4 17 146 0 0,-11-34-168 0 0,58 297 5357 0 0,-61-316-5424 0 0,-1 1 0 0 0,1 0 0 0 0,-1 0 0 0 0,0-1 0 0 0,0 1 1 0 0,0 0-1 0 0,0 0 0 0 0,0-1 0 0 0,0 1 0 0 0,-1 0 0 0 0,1 0 0 0 0,0-1 0 0 0,-1 1 0 0 0,0 0 0 0 0,1-1 0 0 0,-1 1 1 0 0,0-1-1 0 0,0 1 0 0 0,0-1 0 0 0,0 1 0 0 0,0-1 0 0 0,-2 3 0 0 0,1-3 22 0 0,0 0 1 0 0,0 0-1 0 0,0 1 1 0 0,0-2-1 0 0,-1 1 0 0 0,1 0 1 0 0,0 0-1 0 0,0-1 1 0 0,-1 1-1 0 0,1-1 0 0 0,-1 1 1 0 0,1-1-1 0 0,-1 0 0 0 0,-2 0 1 0 0,-4-1-75 0 0,1 0 0 0 0,-1-1 0 0 0,1 1 0 0 0,0-1 0 0 0,0-1 0 0 0,0 0 0 0 0,0 0 0 0 0,-10-6 0 0 0,13 6-96 0 0,0-1-1 0 0,1 0 1 0 0,-1 0 0 0 0,1 0-1 0 0,0 0 1 0 0,0 0-1 0 0,0-1 1 0 0,1 0-1 0 0,-1 0 1 0 0,1 0-1 0 0,0 0 1 0 0,1 0-1 0 0,-1-1 1 0 0,1 1-1 0 0,0-1 1 0 0,1 0-1 0 0,-1 0 1 0 0,1 1-1 0 0,-1-10 1 0 0,2 7-182 0 0,0 1 1 0 0,0-1 0 0 0,0 0-1 0 0,1 1 1 0 0,0-1 0 0 0,1 1-1 0 0,-1-1 1 0 0,1 1 0 0 0,1 0-1 0 0,-1 0 1 0 0,2 0-1 0 0,-1 0 1 0 0,0 0 0 0 0,9-10-1 0 0,5-6-911 0 0,1 1-1 0 0,27-24 0 0 0,-4 13-3029 0 0,-26 24 2874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6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4417 0 0,'-10'8'5508'0'0,"10"-7"-5269"0"0,0 16 2057 0 0,13 23-2135 0 0,-8-28 417 0 0,-4-8-553 0 0,65 172 341 0 0,-54-153-715 0 0,0-11-2950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6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32 10314 0 0,'-4'-6'1425'0'0,"1"0"-1065"0"0,-3 1-120 0 0,3 0-232 0 0,1 2-160 0 0,1 0-16 0 0,1 0-32 0 0,1 2-17 0 0,1 1-311 0 0,2 2-688 0 0,-1 0 576 0 0,0 3-272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6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8058 0 0,'35'76'3530'0'0,"2"15"-2189"0"0,-18-46-556 0 0,-13-36 1293 0 0,-12-33 347 0 0,2 9-2864 0 0,0-1 507 0 0,-2-9-33 0 0,-3-40 0 0 0,9 59-19 0 0,-1 0 0 0 0,1 0 0 0 0,0 0-1 0 0,1 0 1 0 0,0 0 0 0 0,0 0 0 0 0,0 0-1 0 0,0 0 1 0 0,1 0 0 0 0,0 0 0 0 0,0 1-1 0 0,4-8 1 0 0,-4 11 42 0 0,0-1 0 0 0,0 1 1 0 0,0 0-1 0 0,0 0 0 0 0,0 0 0 0 0,1 0 0 0 0,-1 0 0 0 0,1 0 0 0 0,-1 1 0 0 0,1-1 0 0 0,0 1 1 0 0,-1-1-1 0 0,1 1 0 0 0,0 0 0 0 0,0 0 0 0 0,0 1 0 0 0,0-1 0 0 0,0 0 0 0 0,0 1 0 0 0,0 0 1 0 0,0 0-1 0 0,0 0 0 0 0,0 0 0 0 0,0 0 0 0 0,0 1 0 0 0,0-1 0 0 0,5 2 0 0 0,-3 0-12 0 0,0-1 1 0 0,0 1-1 0 0,0 0 0 0 0,-1 0 0 0 0,1 0 0 0 0,0 1 0 0 0,-1 0 0 0 0,0 0 0 0 0,0 0 0 0 0,0 0 0 0 0,0 1 0 0 0,0-1 0 0 0,-1 1 1 0 0,1 0-1 0 0,3 7 0 0 0,17 33-204 0 0,26 73 0 0 0,-44-104-233 0 0,1 4-1746 0 0,-4-4-2640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7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76 252 6121 0 0,'7'7'472'0'0,"0"-1"0"0"0,0-1 0 0 0,0 1 0 0 0,1-1 0 0 0,-1 0-1 0 0,1-1 1 0 0,1 0 0 0 0,14 6 0 0 0,-18-8-248 0 0,1-1-1 0 0,-1 1 1 0 0,0-1 0 0 0,1 0-1 0 0,-1 0 1 0 0,1-1 0 0 0,-1 1-1 0 0,1-1 1 0 0,-1 0 0 0 0,1-1 0 0 0,-1 1-1 0 0,1-1 1 0 0,-1 0 0 0 0,0-1-1 0 0,9-2 1 0 0,-11 2-94 0 0,-1 1-1 0 0,0 0 1 0 0,0-1-1 0 0,0 0 1 0 0,0 1-1 0 0,0-1 1 0 0,0 0-1 0 0,0 0 1 0 0,0 0 0 0 0,-1 0-1 0 0,1 0 1 0 0,-1-1-1 0 0,1 1 1 0 0,-1 0-1 0 0,0-1 1 0 0,0 1 0 0 0,0-1-1 0 0,0 1 1 0 0,0-1-1 0 0,-1 1 1 0 0,1-4-1 0 0,-1 1 14 0 0,1 0-1 0 0,-1 0 1 0 0,-1-1-1 0 0,1 1 1 0 0,-1 0-1 0 0,1 0 1 0 0,-2 0 0 0 0,1 0-1 0 0,-3-8 1 0 0,-10-33 800 0 0,13 39-790 0 0,0 1 0 0 0,-1-1 0 0 0,0 1 0 0 0,0-1 0 0 0,-1 1 0 0 0,0 0-1 0 0,0-1 1 0 0,0 2 0 0 0,-9-12 0 0 0,5 9-16 0 0,0 0 0 0 0,-1 0-1 0 0,0 1 1 0 0,-1 0 0 0 0,1 0 0 0 0,-1 1 0 0 0,-17-9-1 0 0,23 14-176 0 0,-1-1 1 0 0,1 1-1 0 0,-1-1 0 0 0,0 1 0 0 0,0 0 0 0 0,0 1 1 0 0,1-1-1 0 0,-1 1 0 0 0,0-1 0 0 0,0 1 0 0 0,0 0 0 0 0,0 1 1 0 0,0-1-1 0 0,0 1 0 0 0,0-1 0 0 0,1 1 0 0 0,-1 0 1 0 0,0 1-1 0 0,0-1 0 0 0,1 1 0 0 0,-1 0 0 0 0,1-1 0 0 0,0 1 1 0 0,-5 4-1 0 0,4-3 46 0 0,0 0 0 0 0,0 0 0 0 0,0 1 1 0 0,0 0-1 0 0,0-1 0 0 0,1 2 0 0 0,-1-1 0 0 0,1 0 1 0 0,0 1-1 0 0,1-1 0 0 0,-1 1 0 0 0,1 0 0 0 0,0 0 1 0 0,0 0-1 0 0,0 0 0 0 0,1 0 0 0 0,0 0 1 0 0,0 0-1 0 0,0 0 0 0 0,0 1 0 0 0,1-1 0 0 0,0 0 1 0 0,0 1-1 0 0,1-1 0 0 0,-1 0 0 0 0,1 1 0 0 0,0-1 1 0 0,1 0-1 0 0,-1 0 0 0 0,1 0 0 0 0,3 7 0 0 0,-1-5-22 0 0,-1 1 0 0 0,2-1 0 0 0,-1-1 0 0 0,1 1 0 0 0,-1-1-1 0 0,2 1 1 0 0,-1-1 0 0 0,1-1 0 0 0,0 1 0 0 0,0-1 0 0 0,0 0-1 0 0,1-1 1 0 0,0 1 0 0 0,0-1 0 0 0,14 6 0 0 0,-15-8-135 0 0,1 1 0 0 0,0-1 0 0 0,1 0 1 0 0,-1-1-1 0 0,0 1 0 0 0,0-2 0 0 0,1 1 1 0 0,-1-1-1 0 0,0 0 0 0 0,1 0 0 0 0,-1-1 0 0 0,0 0 1 0 0,0 0-1 0 0,1-1 0 0 0,-1 0 0 0 0,0 0 1 0 0,11-5-1 0 0,-14 4-7 0 0,1 0 0 0 0,0-1-1 0 0,-1 1 1 0 0,1-1 0 0 0,-1 0 0 0 0,0 0 0 0 0,0 0 0 0 0,-1 0-1 0 0,1-1 1 0 0,-1 0 0 0 0,0 1 0 0 0,0-1 0 0 0,-1 0 0 0 0,1-1 0 0 0,-1 1-1 0 0,0 0 1 0 0,-1-1 0 0 0,2-6 0 0 0,-2 7 271 0 0,0 1 0 0 0,0-1 0 0 0,-1 0 0 0 0,0 1 1 0 0,0-1-1 0 0,0 1 0 0 0,0-1 0 0 0,-1 0 0 0 0,0 1 0 0 0,0-1 0 0 0,0 1 1 0 0,0-1-1 0 0,-1 1 0 0 0,0 0 0 0 0,0-1 0 0 0,0 1 0 0 0,0 0 0 0 0,-1 0 1 0 0,1 1-1 0 0,-1-1 0 0 0,0 0 0 0 0,-6-4 0 0 0,9 7-42 0 0,-1 0 0 0 0,0 0 0 0 0,1 1 0 0 0,-1-1 0 0 0,0 1 0 0 0,0-1 0 0 0,0 1 0 0 0,1-1 0 0 0,-1 1 0 0 0,0-1 0 0 0,0 1 0 0 0,0 0 0 0 0,0-1 0 0 0,0 1 0 0 0,0 0 0 0 0,0 0-1 0 0,0 0 1 0 0,0-1 0 0 0,-2 2 0 0 0,3-1-41 0 0,-1 0 0 0 0,1 0 1 0 0,-1 1-1 0 0,1-1 0 0 0,-1 1 0 0 0,1-1 0 0 0,0 0 0 0 0,-1 1 0 0 0,1-1 0 0 0,-1 1 0 0 0,1-1 0 0 0,0 1 0 0 0,-1-1 0 0 0,1 1 0 0 0,0-1 0 0 0,0 1 0 0 0,0 0 0 0 0,-1-1 0 0 0,1 1 0 0 0,0-1 0 0 0,0 1 1 0 0,0 1-1 0 0,0 2 53 0 0,-1 1 0 0 0,1-1 1 0 0,1 1-1 0 0,-1-1 0 0 0,1 1 1 0 0,2 8-1 0 0,0-2-31 0 0,1 0-1 0 0,1 0 1 0 0,0 0-1 0 0,0-1 1 0 0,1 1-1 0 0,0-1 1 0 0,1-1-1 0 0,0 1 1 0 0,10 9 0 0 0,-13-15-179 0 0,0 0 0 0 0,1-1 0 0 0,-1 0 0 0 0,1 0 0 0 0,-1 0 0 0 0,1 0 0 0 0,0-1 0 0 0,0 0 1 0 0,8 3-1 0 0,-9-4-329 0 0,1 0 0 0 0,-1-1 0 0 0,1 1 0 0 0,-1-1 1 0 0,1 0-1 0 0,0 0 0 0 0,-1 0 0 0 0,1-1 0 0 0,-1 0 1 0 0,0 0-1 0 0,1 0 0 0 0,7-3 0 0 0,-6 2-646 0 0,1-1-1 0 0,-1 0 1 0 0,10-7-1 0 0,1-4 707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47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63 350 8970 0 0,'2'2'168'0'0,"0"1"1"0"0,0-1-1 0 0,0 1 1 0 0,1-1-1 0 0,-1 0 1 0 0,1 0-1 0 0,-1 0 1 0 0,1-1-1 0 0,0 1 1 0 0,0-1-1 0 0,0 1 1 0 0,0-1-1 0 0,0 0 1 0 0,0 0-1 0 0,0 0 1 0 0,0 0-1 0 0,0-1 1 0 0,0 1-1 0 0,1-1 1 0 0,-1 0-1 0 0,0 0 1 0 0,0 0-1 0 0,0 0 0 0 0,1-1 1 0 0,-1 1-1 0 0,0-1 1 0 0,0 0-1 0 0,6-2 1 0 0,-5 1-15 0 0,0 1 1 0 0,0-1-1 0 0,0 0 1 0 0,0-1-1 0 0,-1 1 0 0 0,1-1 1 0 0,-1 0-1 0 0,1 0 1 0 0,-1 0-1 0 0,0 0 0 0 0,0 0 1 0 0,0-1-1 0 0,-1 1 1 0 0,1-1-1 0 0,-1 0 0 0 0,0 0 1 0 0,0 0-1 0 0,0 0 1 0 0,0 0-1 0 0,1-6 0 0 0,0-3-102 0 0,-1 0 1 0 0,-1 1-1 0 0,0-1 0 0 0,0 0 0 0 0,-1 0 0 0 0,-1 0 0 0 0,0 0 0 0 0,-1 0 1 0 0,-1 0-1 0 0,0 1 0 0 0,0-1 0 0 0,-1 1 0 0 0,-1 0 0 0 0,0 0 0 0 0,0 0 0 0 0,-1 1 1 0 0,-1 0-1 0 0,0 0 0 0 0,-1 0 0 0 0,0 1 0 0 0,-16-16 0 0 0,22 24-108 0 0,0 0 0 0 0,0 0 0 0 0,0 0 0 0 0,0 1 0 0 0,-1-1-1 0 0,1 1 1 0 0,0 0 0 0 0,-1-1 0 0 0,1 1 0 0 0,-1 0 0 0 0,1 1 0 0 0,-1-1 0 0 0,1 0 0 0 0,-1 1-1 0 0,0-1 1 0 0,1 1 0 0 0,-1 0 0 0 0,0 0 0 0 0,-5 0 0 0 0,5 1 20 0 0,0 0 0 0 0,0 0 1 0 0,0 1-1 0 0,0-1 0 0 0,0 1 0 0 0,0-1 1 0 0,1 1-1 0 0,-1 0 0 0 0,0 0 1 0 0,1 0-1 0 0,0 0 0 0 0,-1 1 0 0 0,1-1 1 0 0,0 1-1 0 0,0-1 0 0 0,-2 5 1 0 0,-1 2 174 0 0,1-1 0 0 0,0 2 0 0 0,0-1 0 0 0,1 0 0 0 0,0 1 0 0 0,0-1 0 0 0,1 1 0 0 0,1 0 0 0 0,0 0 1 0 0,0 0-1 0 0,1 0 0 0 0,1 16 0 0 0,3 8 22 0 0,1-1 1 0 0,13 46-1 0 0,17 39-274 0 0,-27-97 149 0 0,0 0 0 0 0,2 0 1 0 0,17 27-1 0 0,-22-41-34 0 0,-1-1 0 0 0,1 0-1 0 0,0 0 1 0 0,0 0 0 0 0,1-1 0 0 0,0 1-1 0 0,0-2 1 0 0,0 1 0 0 0,0 0 0 0 0,1-1-1 0 0,10 4 1 0 0,-13-6-249 0 0,0-1 1 0 0,0 1-1 0 0,0-1 0 0 0,1 0 0 0 0,-1-1 1 0 0,0 1-1 0 0,1-1 0 0 0,-1 1 0 0 0,0-2 0 0 0,1 1 1 0 0,-1 0-1 0 0,0-1 0 0 0,1 0 0 0 0,-1 0 1 0 0,0 0-1 0 0,0 0 0 0 0,1-1 0 0 0,-1 1 1 0 0,-1-1-1 0 0,1 0 0 0 0,6-4 0 0 0,-7 3-17 0 0,1 1 0 0 0,-1-1 0 0 0,1 0-1 0 0,-1 0 1 0 0,0 0 0 0 0,0 0 0 0 0,0 0 0 0 0,-1-1-1 0 0,1 1 1 0 0,-1-1 0 0 0,1 0 0 0 0,2-7-1 0 0,-3 3-36 0 0,0 0 0 0 0,0-1 0 0 0,-1 1 0 0 0,0-1 0 0 0,0-12 0 0 0,-1 19 445 0 0,0 1-1 0 0,0-1 1 0 0,0 1 0 0 0,0-1-1 0 0,0 1 1 0 0,0 0 0 0 0,0-1-1 0 0,1 1 1 0 0,-1-1-1 0 0,0 1 1 0 0,1 0 0 0 0,0-1-1 0 0,-1 1 1 0 0,1 0 0 0 0,0-1-1 0 0,-1 1 1 0 0,1 0-1 0 0,1-1 1 0 0,0 1-68 0 0,-1 0 0 0 0,1 1 1 0 0,-1-1-1 0 0,1 1 0 0 0,0 0 0 0 0,-1-1 0 0 0,1 1 0 0 0,-1 0 0 0 0,1 0 1 0 0,0 0-1 0 0,-1 0 0 0 0,1 0 0 0 0,0 0 0 0 0,-1 1 0 0 0,1-1 0 0 0,1 1 1 0 0,9 1 148 0 0,0-1 0 0 0,0 0 0 0 0,0-1 1 0 0,0 0-1 0 0,0-1 0 0 0,0 0 0 0 0,0-1 1 0 0,0-1-1 0 0,0 1 0 0 0,13-7 0 0 0,-23 9-78 0 0,0-1-1 0 0,0 0 1 0 0,0 1-1 0 0,0-1 1 0 0,-1 0-1 0 0,1 0 1 0 0,0-1-1 0 0,-1 1 1 0 0,1 0-1 0 0,0 0 1 0 0,-1-1-1 0 0,0 1 1 0 0,1-1-1 0 0,-1 1 1 0 0,0-1-1 0 0,0 0 1 0 0,0 1-1 0 0,0-1 1 0 0,0 0-1 0 0,0 0 1 0 0,0 0-1 0 0,-1 0 1 0 0,1 1-1 0 0,-1-1 1 0 0,1 0-1 0 0,-1-4 1 0 0,0 2-4 0 0,0 1 1 0 0,-1-1-1 0 0,1 1 1 0 0,-1 0-1 0 0,0-1 1 0 0,0 1-1 0 0,0-1 1 0 0,-1 1-1 0 0,1 0 1 0 0,-1 0-1 0 0,1 0 1 0 0,-1 0-1 0 0,0 0 1 0 0,-3-3-1 0 0,-1-1-198 0 0,0-1 0 0 0,-1 1 0 0 0,0 1 0 0 0,0-1 0 0 0,-1 1 0 0 0,1 1 0 0 0,-2-1 0 0 0,-11-5 0 0 0,15 9 13 0 0,1 0 0 0 0,-1 0-1 0 0,0 1 1 0 0,0 0-1 0 0,1 0 1 0 0,-1 0 0 0 0,0 0-1 0 0,0 1 1 0 0,0 0 0 0 0,0 0-1 0 0,0 0 1 0 0,0 1-1 0 0,0-1 1 0 0,0 1 0 0 0,0 0-1 0 0,1 1 1 0 0,-1-1 0 0 0,-6 4-1 0 0,6-3 78 0 0,1 1 1 0 0,-1-1-1 0 0,1 1 0 0 0,0 0 0 0 0,0 0 1 0 0,0 0-1 0 0,0 0 0 0 0,1 1 1 0 0,-1 0-1 0 0,1 0 0 0 0,0 0 0 0 0,0 0 1 0 0,0 0-1 0 0,1 0 0 0 0,-3 7 0 0 0,2-4 18 0 0,1 0 0 0 0,0 0 0 0 0,1 0 0 0 0,-1 0-1 0 0,1 0 1 0 0,1 0 0 0 0,-1 1 0 0 0,1-1 0 0 0,2 13 0 0 0,0-7-11 0 0,0-1 0 0 0,1 0 0 0 0,0 0 0 0 0,1 0 0 0 0,1 0 0 0 0,0-1 0 0 0,0 0 0 0 0,1 0 0 0 0,1 0 0 0 0,-1-1 0 0 0,2 0 0 0 0,9 11 0 0 0,-12-16-45 0 0,0-1 0 0 0,0 0-1 0 0,1 0 1 0 0,-1 0 0 0 0,1 0-1 0 0,0-1 1 0 0,0 0 0 0 0,1 0-1 0 0,-1-1 1 0 0,0 0 0 0 0,1 0-1 0 0,0 0 1 0 0,-1-1 0 0 0,13 1-1 0 0,-11-1-497 0 0,1-1 0 0 0,0-1 0 0 0,-1 1-1 0 0,14-4 1 0 0,-13 2-794 0 0,0-1 0 0 0,0 0 0 0 0,-1 0 0 0 0,10-6 0 0 0,-1 0-2019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0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96 1576 0 0,'-3'-7'2296'0'0,"-1"0"0"0"0,0 0-1 0 0,-1 0 1 0 0,1 0-1 0 0,-9-8 1 0 0,9 11-1540 0 0,-1-1 1 0 0,0 1-1 0 0,0 1 1 0 0,0-1-1 0 0,0 1 1 0 0,-10-5-1 0 0,8 5-742 0 0,0 0 0 0 0,0 1 0 0 0,0 0 0 0 0,-1 1-1 0 0,1-1 1 0 0,-1 1 0 0 0,1 1 0 0 0,-1 0 0 0 0,1 0 0 0 0,-1 0 0 0 0,1 1-1 0 0,0 0 1 0 0,-10 2 0 0 0,5 1-81 0 0,0 0-1 0 0,0 0 0 0 0,0 1 1 0 0,1 0-1 0 0,-1 1 1 0 0,2 0-1 0 0,-1 1 1 0 0,0 1-1 0 0,1-1 0 0 0,1 2 1 0 0,-13 12-1 0 0,20-19 4 0 0,0 0 0 0 0,1 0 1 0 0,-1 0-1 0 0,1 0 0 0 0,0 0 0 0 0,-1 1 0 0 0,1-1 0 0 0,0 0 0 0 0,0 1 0 0 0,1-1 0 0 0,-1 0 1 0 0,0 1-1 0 0,1-1 0 0 0,-1 1 0 0 0,1-1 0 0 0,0 1 0 0 0,0-1 0 0 0,0 1 0 0 0,0-1 0 0 0,1 1 1 0 0,-1-1-1 0 0,0 1 0 0 0,1-1 0 0 0,0 1 0 0 0,1 2 0 0 0,0-2 23 0 0,0 0 0 0 0,0 0 0 0 0,0 0 0 0 0,1 0-1 0 0,0 0 1 0 0,-1 0 0 0 0,1 0 0 0 0,0-1 0 0 0,0 1 0 0 0,0-1 0 0 0,1 0 0 0 0,-1 0-1 0 0,1 0 1 0 0,-1-1 0 0 0,7 3 0 0 0,21 6 137 0 0,42 6 0 0 0,-52-12-56 0 0,0 0 0 0 0,0 2 0 0 0,-1 0-1 0 0,0 1 1 0 0,31 16 0 0 0,-23-6 88 0 0,-1 1-1 0 0,0 1 1 0 0,24 23 0 0 0,-49-40-66 0 0,-1-1 0 0 0,0 0 0 0 0,0 0 0 0 0,0 0 0 0 0,0 1 0 0 0,0-1 0 0 0,0 1 0 0 0,0-1 0 0 0,0 1 0 0 0,-1-1 0 0 0,1 1 0 0 0,0-1 0 0 0,-1 1 0 0 0,1 0 0 0 0,-1-1 0 0 0,0 1 0 0 0,0 0 0 0 0,1 0 0 0 0,-1-1 0 0 0,-1 3 0 0 0,1-1 100 0 0,-1 0 1 0 0,1-1-1 0 0,-1 1 1 0 0,0-1-1 0 0,0 1 0 0 0,-1-1 1 0 0,1 1-1 0 0,0-1 1 0 0,-1 0-1 0 0,0 0 1 0 0,-3 4-1 0 0,0 0 103 0 0,-1-1 0 0 0,0 0 0 0 0,0 0 0 0 0,-1-1-1 0 0,1 0 1 0 0,-1 0 0 0 0,-14 6 0 0 0,10-7-241 0 0,0 0-1 0 0,1-1 1 0 0,-1 0-1 0 0,0 0 1 0 0,-1-1-1 0 0,1-1 1 0 0,0 0 0 0 0,0 0-1 0 0,0-1 1 0 0,0-1-1 0 0,-15-3 1 0 0,13 1-614 0 0,0 0 0 0 0,0 0 0 0 0,-18-11 0 0 0,19 9-833 0 0,1-1 0 0 0,0 0 0 0 0,-16-15-1 0 0,26 21 1114 0 0,0 0 1 0 0,0 0-1 0 0,0 0 0 0 0,0 0 0 0 0,0 0 0 0 0,0 0 0 0 0,1 0 0 0 0,-1 0 0 0 0,0 0 0 0 0,1 0 0 0 0,-1 0 0 0 0,1-1 0 0 0,-1 1 0 0 0,1 0 0 0 0,0 0 0 0 0,-1-1 0 0 0,1 1 0 0 0,0 0 0 0 0,0 0 0 0 0,0-1 0 0 0,0 1 0 0 0,0-3 0 0 0,3-4-1410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41 311 2513 0 0,'4'7'775'0'0,"1"-1"1"0"0,0 0 0 0 0,0 0 0 0 0,1 0-1 0 0,0-1 1 0 0,0 1 0 0 0,0-1 0 0 0,13 7-1 0 0,-14-9-508 0 0,1-1-1 0 0,-1 0 1 0 0,1 0-1 0 0,0 0 1 0 0,0-1-1 0 0,0 0 1 0 0,0 0-1 0 0,0 0 1 0 0,0-1-1 0 0,0 1 1 0 0,12-3-1 0 0,-4 1 328 0 0,0-2 1 0 0,-1 0-1 0 0,26-8 0 0 0,-33 8-253 0 0,1 0 0 0 0,0 0 0 0 0,-1 0 0 0 0,1-1 0 0 0,-1 0 0 0 0,0 0 0 0 0,-1-1 0 0 0,1 1 0 0 0,6-8 0 0 0,-10 8-168 0 0,1 0 0 0 0,0-1 0 0 0,-1 0 1 0 0,0 0-1 0 0,0 0 0 0 0,0 0 1 0 0,-1 0-1 0 0,0 0 0 0 0,0 0 0 0 0,0 0 1 0 0,0 0-1 0 0,-1-1 0 0 0,0 1 1 0 0,-1-10-1 0 0,0 7 24 0 0,0-1-1 0 0,0 0 1 0 0,-1 0-1 0 0,0 1 1 0 0,-1-1 0 0 0,0 1-1 0 0,0 0 1 0 0,-5-9 0 0 0,-4-1 240 0 0,-1 1 0 0 0,-1 0 1 0 0,-27-26-1 0 0,35 37-439 0 0,-1 0 0 0 0,0 0 1 0 0,0 1-1 0 0,-1 0 0 0 0,1 0 0 0 0,-1 1 0 0 0,-1-1 0 0 0,1 2 0 0 0,-12-5 0 0 0,16 7-95 0 0,0 0-1 0 0,0 1 0 0 0,0-1 1 0 0,0 1-1 0 0,0 0 0 0 0,0-1 1 0 0,-1 2-1 0 0,1-1 0 0 0,0 0 1 0 0,0 1-1 0 0,0 0 0 0 0,0 0 0 0 0,0 0 1 0 0,1 1-1 0 0,-1-1 0 0 0,0 1 1 0 0,0 0-1 0 0,1 0 0 0 0,-1 0 1 0 0,1 0-1 0 0,0 1 0 0 0,0-1 1 0 0,-4 4-1 0 0,-1 3-157 0 0,0-1-1 0 0,1 1 1 0 0,0 1 0 0 0,0-1-1 0 0,-10 20 1 0 0,15-25 140 0 0,0 0-1 0 0,0 1 1 0 0,1 0-1 0 0,0-1 1 0 0,-1 1-1 0 0,1 0 1 0 0,1 0-1 0 0,-1-1 1 0 0,1 1-1 0 0,0 0 1 0 0,0 0-1 0 0,0 0 1 0 0,1 0-1 0 0,-1-1 1 0 0,1 1-1 0 0,3 8 1 0 0,0-3-622 0 0,0-1 1 0 0,0 1-1 0 0,1-1 0 0 0,0 0 1 0 0,1 0-1 0 0,0-1 1 0 0,0 0-1 0 0,1 0 1 0 0,14 13-1 0 0,-3-8-2130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7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35 350 2641 0 0,'1'1'404'0'0,"1"0"0"0"0,-1 1 0 0 0,1-1 0 0 0,0 0 0 0 0,-1 0 1 0 0,1 0-1 0 0,0 0 0 0 0,0 0 0 0 0,0 0 0 0 0,-1-1 1 0 0,4 2-1 0 0,-1-1 63 0 0,0 1-259 0 0,0 0 1 0 0,0-1-1 0 0,0 0 0 0 0,0 0 1 0 0,0 0-1 0 0,0-1 1 0 0,0 1-1 0 0,0-1 1 0 0,0 0-1 0 0,0 0 1 0 0,0 0-1 0 0,7-2 0 0 0,-9 2-120 0 0,0-1-1 0 0,0 0 0 0 0,1 0 1 0 0,-1 0-1 0 0,0 0 0 0 0,0 0 0 0 0,0-1 1 0 0,0 1-1 0 0,0-1 0 0 0,0 1 0 0 0,0-1 1 0 0,-1 0-1 0 0,1 1 0 0 0,0-1 1 0 0,-1 0-1 0 0,0 0 0 0 0,1 0 0 0 0,-1 0 1 0 0,0 0-1 0 0,0-1 0 0 0,0 1 0 0 0,1-5 1 0 0,-1 4-42 0 0,0 0-1 0 0,-1 0 1 0 0,1-1 0 0 0,-1 1 0 0 0,0-1 0 0 0,0 1 0 0 0,0 0 0 0 0,0-1 0 0 0,-1 1 0 0 0,1 0-1 0 0,-1-1 1 0 0,0 1 0 0 0,0 0 0 0 0,0-1 0 0 0,0 1 0 0 0,-1 0 0 0 0,1 0 0 0 0,-1 0 0 0 0,0 0 0 0 0,0 1-1 0 0,0-1 1 0 0,0 0 0 0 0,0 1 0 0 0,-3-3 0 0 0,0 1-71 0 0,1 0-1 0 0,-1 1 1 0 0,1 0 0 0 0,-1 0-1 0 0,0 0 1 0 0,0 0-1 0 0,0 1 1 0 0,-1 0 0 0 0,1 0-1 0 0,-1 0 1 0 0,1 0 0 0 0,-1 1-1 0 0,-9-1 1 0 0,12 2-7 0 0,1 0 1 0 0,0 0-1 0 0,0 0 1 0 0,-1 0-1 0 0,1 0 1 0 0,0 1-1 0 0,0-1 0 0 0,-1 1 1 0 0,1-1-1 0 0,0 1 1 0 0,0 0-1 0 0,0 0 1 0 0,0 0-1 0 0,0 0 0 0 0,0 0 1 0 0,0 0-1 0 0,0 1 1 0 0,1-1-1 0 0,-1 1 1 0 0,0-1-1 0 0,1 1 1 0 0,-3 2-1 0 0,3-2 39 0 0,0 0-1 0 0,0 0 1 0 0,0 1 0 0 0,0-1-1 0 0,1 0 1 0 0,-1 0-1 0 0,1 1 1 0 0,-1-1 0 0 0,1 0-1 0 0,0 1 1 0 0,-1-1 0 0 0,1 0-1 0 0,1 1 1 0 0,-1-1-1 0 0,0 0 1 0 0,0 1 0 0 0,1-1-1 0 0,0 0 1 0 0,-1 1 0 0 0,1-1-1 0 0,2 4 1 0 0,3 5 45 0 0,1 1 0 0 0,1-1 0 0 0,0-1 0 0 0,19 20 0 0 0,-8-8-19 0 0,-18-21-31 0 0,8 9-5 0 0,0 0 0 0 0,1 0 0 0 0,11 8-1 0 0,-19-16 28 0 0,1 0 0 0 0,-1 0 0 0 0,1-1-1 0 0,-1 1 1 0 0,1-1 0 0 0,-1 0 0 0 0,1 0-1 0 0,0 1 1 0 0,0-2 0 0 0,0 1 0 0 0,-1 0-1 0 0,1-1 1 0 0,0 1 0 0 0,0-1 0 0 0,0 0-1 0 0,0 0 1 0 0,0 0 0 0 0,0 0 0 0 0,0 0-1 0 0,5-2 1 0 0,-5 1 29 0 0,0-1 0 0 0,0 1-1 0 0,-1-1 1 0 0,1 0-1 0 0,0 0 1 0 0,-1 0 0 0 0,1 0-1 0 0,-1 0 1 0 0,1 0 0 0 0,-1-1-1 0 0,0 1 1 0 0,0-1 0 0 0,0 0-1 0 0,-1 1 1 0 0,4-7 0 0 0,0-2 25 0 0,-1-1 1 0 0,6-21-1 0 0,-8 26-58 0 0,1-8 2 0 0,-1 1 1 0 0,0-1-1 0 0,-1 0 1 0 0,0 1-1 0 0,-1-1 1 0 0,-1 0-1 0 0,-4-26 1 0 0,-4 2-157 0 0,-19-60 0 0 0,22 85 123 0 0,1 0 0 0 0,-12-20-1 0 0,16 33-12 0 0,1 2-5 0 0,0 1 0 0 0,0 0 0 0 0,0-1-1 0 0,0 1 1 0 0,1-1 0 0 0,-1 1 0 0 0,1-1-1 0 0,-1 1 1 0 0,1-1 0 0 0,-1 1 0 0 0,1-1-1 0 0,0 1 1 0 0,1 1 0 0 0,0 2-8 0 0,86 279 780 0 0,-70-219-691 0 0,-13-45-293 0 0,0-1 464 0 0,12 29 1 0 0,-15-42-531 0 0,1-1 0 0 0,-1 0 1 0 0,1 1-1 0 0,1-2 0 0 0,-1 1 1 0 0,1 0-1 0 0,-1-1 0 0 0,1 1 1 0 0,8 6-1 0 0,-5-7-1423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1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47 5201 0 0,'-1'-7'1039'0'0,"-2"-16"5094"0"0,3 22-5866 0 0,-1 0-1 0 0,1 0 1 0 0,0 0 0 0 0,0 0-1 0 0,-1 0 1 0 0,1 0-1 0 0,-1 0 1 0 0,1 0-1 0 0,-1 1 1 0 0,1-1 0 0 0,-1 0-1 0 0,1 0 1 0 0,-1 0-1 0 0,0 1 1 0 0,1-1 0 0 0,-1 0-1 0 0,0 1 1 0 0,-1-2-1 0 0,1 2-253 0 0,1 1 0 0 0,-1-1-1 0 0,0 0 1 0 0,0 0-1 0 0,1 1 1 0 0,-1-1-1 0 0,0 1 1 0 0,1-1-1 0 0,-1 0 1 0 0,0 1 0 0 0,1-1-1 0 0,-1 1 1 0 0,1-1-1 0 0,-1 1 1 0 0,1 0-1 0 0,-1-1 1 0 0,1 1 0 0 0,-1-1-1 0 0,1 1 1 0 0,0 0-1 0 0,-1-1 1 0 0,1 2-1 0 0,-10 17 269 0 0,3 2-25 0 0,1-1 0 0 0,1 2 0 0 0,1-1 0 0 0,-2 23-1 0 0,3-20-61 0 0,0-4 7 0 0,1 0 0 0 0,1 1 0 0 0,1-1 0 0 0,4 38-1 0 0,-3-52-159 0 0,0 0 0 0 0,0-1-1 0 0,0 1 1 0 0,1 0-1 0 0,0-1 1 0 0,0 0 0 0 0,0 1-1 0 0,1-1 1 0 0,0 0 0 0 0,0 0-1 0 0,0 0 1 0 0,1-1 0 0 0,-1 1-1 0 0,1-1 1 0 0,0 0-1 0 0,0 0 1 0 0,1 0 0 0 0,-1-1-1 0 0,1 1 1 0 0,0-1 0 0 0,10 5-1 0 0,-8-5-13 0 0,1 0 0 0 0,0-1 0 0 0,0 0-1 0 0,0 0 1 0 0,0-1 0 0 0,0 0 0 0 0,11 0 0 0 0,3-2-153 0 0,32-6 1 0 0,-51 7 97 0 0,32-4-1884 0 0,0 1-4260 0 0,-21 0 4319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2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56 6433 0 0,'-28'-25'8163'0'0,"24"22"-7564"0"0,0 1 0 0 0,0-1-1 0 0,0 1 1 0 0,-1 0 0 0 0,-5-2-1 0 0,7 3-585 0 0,0 0 0 0 0,1 1-1 0 0,-1-1 1 0 0,0 1 0 0 0,0 0-1 0 0,0 0 1 0 0,0 0 0 0 0,0 0-1 0 0,0 0 1 0 0,0 1 0 0 0,1-1-1 0 0,-1 1 1 0 0,0 0 0 0 0,0 0-1 0 0,1 0 1 0 0,-1 0 0 0 0,0 0 0 0 0,1 0-1 0 0,-1 1 1 0 0,1 0 0 0 0,0-1-1 0 0,-5 5 1 0 0,1-1-20 0 0,1 0-1 0 0,-1 0 1 0 0,1 0-1 0 0,0 1 1 0 0,1 0-1 0 0,-7 10 1 0 0,9-12-15 0 0,1-1-1 0 0,-1 1 1 0 0,1 0-1 0 0,0 0 1 0 0,-1 0 0 0 0,2 1-1 0 0,-1-1 1 0 0,0 0 0 0 0,1 0-1 0 0,0 0 1 0 0,0 1 0 0 0,1 7-1 0 0,0-4-46 0 0,1 1-1 0 0,0-1 1 0 0,0 0-1 0 0,0-1 1 0 0,1 1-1 0 0,0 0 1 0 0,1-1-1 0 0,0 1 0 0 0,0-1 1 0 0,0 0-1 0 0,11 12 1 0 0,-11-15 54 0 0,0 0 1 0 0,1 0-1 0 0,-1-1 0 0 0,1 1 1 0 0,0-1-1 0 0,0 0 0 0 0,0 0 1 0 0,0-1-1 0 0,1 0 1 0 0,-1 0-1 0 0,1 0 0 0 0,0 0 1 0 0,-1-1-1 0 0,1 0 1 0 0,0 0-1 0 0,0-1 0 0 0,9 1 1 0 0,0-2-194 0 0,-1 0 0 0 0,0 0 0 0 0,26-8 1 0 0,-33 8 116 0 0,-1-1 0 0 0,0 0 1 0 0,0-1-1 0 0,0 0 0 0 0,0 0 1 0 0,-1 0-1 0 0,1-1 0 0 0,-1 1 1 0 0,0-1-1 0 0,9-9 0 0 0,-14 10 536 0 0,-6 3-343 0 0,-8 5-301 0 0,14-4 192 0 0,-1-1-1 0 0,1 1 0 0 0,-1-1 1 0 0,1 1-1 0 0,0 0 0 0 0,-1-1 1 0 0,1 1-1 0 0,0-1 0 0 0,-1 1 1 0 0,1 0-1 0 0,0-1 0 0 0,0 1 1 0 0,0 0-1 0 0,-1-1 0 0 0,1 1 1 0 0,0 0-1 0 0,0-1 0 0 0,0 1 1 0 0,0 0-1 0 0,0-1 0 0 0,0 1 1 0 0,0 0-1 0 0,0-1 0 0 0,1 1 1 0 0,-1 0-1 0 0,0-1 1 0 0,1 2-1 0 0,0 0-11 0 0,0-1 1 0 0,0 1-1 0 0,0 0 1 0 0,1-1-1 0 0,-1 1 1 0 0,0-1-1 0 0,1 0 0 0 0,-1 0 1 0 0,4 3-1 0 0,1-1-21 0 0,0 0 0 0 0,1 0 0 0 0,-1 0 0 0 0,12 3 0 0 0,-11-4 123 0 0,0-1 1 0 0,0-1-1 0 0,0 1 0 0 0,1-1 0 0 0,-1 0 1 0 0,0-1-1 0 0,0 0 0 0 0,14-3 0 0 0,-17 3 11 0 0,0 0-1 0 0,0 0 1 0 0,0-1 0 0 0,0 0-1 0 0,0 1 1 0 0,0-1-1 0 0,0-1 1 0 0,-1 1-1 0 0,1 0 1 0 0,-1-1-1 0 0,0 0 1 0 0,1 0-1 0 0,-1 0 1 0 0,-1 0-1 0 0,1 0 1 0 0,4-6-1 0 0,-5 4 28 0 0,-1 1-1 0 0,1-1 0 0 0,-1 0 0 0 0,0 0 0 0 0,0 1 0 0 0,-1-1 1 0 0,1 0-1 0 0,-1 0 0 0 0,0 0 0 0 0,0 1 0 0 0,-1-1 0 0 0,1 0 1 0 0,-1 0-1 0 0,-2-5 0 0 0,1 2 49 0 0,-1-1 1 0 0,0 1-1 0 0,0-1 1 0 0,-1 1-1 0 0,0 0 1 0 0,-9-12-1 0 0,0 4-37 0 0,0 0 0 0 0,-1 2 0 0 0,-23-19 0 0 0,35 32-159 0 0,0-1 0 0 0,-1 0 0 0 0,1 1 0 0 0,0-1-1 0 0,-1 1 1 0 0,1 0 0 0 0,-1-1 0 0 0,0 1 0 0 0,1 1 0 0 0,-1-1 0 0 0,0 0-1 0 0,0 1 1 0 0,1-1 0 0 0,-1 1 0 0 0,0 0 0 0 0,0 0 0 0 0,0 0 0 0 0,0 0 0 0 0,1 1-1 0 0,-1-1 1 0 0,0 1 0 0 0,0-1 0 0 0,1 1 0 0 0,-1 0 0 0 0,0 0 0 0 0,1 0-1 0 0,-1 1 1 0 0,1-1 0 0 0,-1 1 0 0 0,1-1 0 0 0,0 1 0 0 0,-4 3 0 0 0,2-1-14 0 0,0 0 0 0 0,0 0 0 0 0,0 0 0 0 0,1 0 0 0 0,0 0 0 0 0,0 1 0 0 0,0 0 0 0 0,0 0 0 0 0,1-1 1 0 0,0 1-1 0 0,0 1 0 0 0,0-1 0 0 0,1 0 0 0 0,0 0 0 0 0,-1 1 0 0 0,1 7 0 0 0,1-5 12 0 0,1 0 0 0 0,0 0 1 0 0,0 0-1 0 0,1 0 0 0 0,0 0 0 0 0,1 0 0 0 0,0-1 1 0 0,0 1-1 0 0,0-1 0 0 0,1 1 0 0 0,0-1 0 0 0,0 0 1 0 0,1-1-1 0 0,0 1 0 0 0,0-1 0 0 0,1 0 0 0 0,-1 0 0 0 0,10 7 1 0 0,-11-10-14 0 0,0 0 1 0 0,1 0-1 0 0,-1 0 0 0 0,0-1 1 0 0,1 1-1 0 0,0-1 1 0 0,0 0-1 0 0,-1-1 1 0 0,1 1-1 0 0,0-1 1 0 0,1 0-1 0 0,-1 0 1 0 0,0 0-1 0 0,0-1 1 0 0,0 0-1 0 0,0 0 0 0 0,1 0 1 0 0,-1 0-1 0 0,0-1 1 0 0,0 0-1 0 0,0 0 1 0 0,0 0-1 0 0,0-1 1 0 0,0 0-1 0 0,0 0 1 0 0,-1 0-1 0 0,1-1 0 0 0,-1 1 1 0 0,9-7-1 0 0,-10 6 54 0 0,-1 1-1 0 0,1-1 0 0 0,0 0 0 0 0,-1-1 0 0 0,0 1 1 0 0,0 0-1 0 0,0-1 0 0 0,0 1 0 0 0,0-1 1 0 0,-1 1-1 0 0,1-1 0 0 0,-1 0 0 0 0,0 0 0 0 0,0 0 1 0 0,-1 0-1 0 0,1 0 0 0 0,-1 1 0 0 0,0-1 1 0 0,0 0-1 0 0,0 0 0 0 0,0 0 0 0 0,-1 0 0 0 0,1 0 1 0 0,-1 0-1 0 0,0 0 0 0 0,-1 0 0 0 0,1 1 1 0 0,0-1-1 0 0,-1 0 0 0 0,0 1 0 0 0,0-1 0 0 0,0 1 1 0 0,-3-4-1 0 0,-3 1 198 0 0,5 11-356 0 0,6 13-71 0 0,3-2 160 0 0,1 1 1 0 0,0-1 0 0 0,13 18-1 0 0,-14-25-330 0 0,0-1-1 0 0,12 13 1 0 0,-14-17-383 0 0,1 0 0 0 0,0 0 0 0 0,0 0 0 0 0,0 0 0 0 0,7 3-1 0 0,-2-3-972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3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31 127 4233 0 0,'8'28'1601'0'0,"0"0"0"0"0,2 0-1 0 0,27 51 1 0 0,-2-3 1613 0 0,-8-13-83 0 0,-42-79 608 0 0,2 3-3511 0 0,-5-15-176 0 0,0 0-1 0 0,-23-51 0 0 0,41 79-51 0 0,-32-75-208 0 0,27 64 131 0 0,2 0-1 0 0,0-1 1 0 0,0 1 0 0 0,-1-24-1 0 0,4 30 23 0 0,1 0 0 0 0,-1 0 1 0 0,1 0-1 0 0,1-1 0 0 0,-1 1 0 0 0,1 0 0 0 0,0 1 1 0 0,0-1-1 0 0,0 0 0 0 0,1 0 0 0 0,0 1 0 0 0,0 0 0 0 0,0-1 1 0 0,0 1-1 0 0,1 0 0 0 0,-1 1 0 0 0,1-1 0 0 0,0 1 1 0 0,9-7-1 0 0,-8 8 24 0 0,1 0 0 0 0,0 0 1 0 0,0 0-1 0 0,0 0 0 0 0,0 1 1 0 0,0 0-1 0 0,0 0 0 0 0,0 1 1 0 0,0 0-1 0 0,0 0 0 0 0,0 0 0 0 0,0 1 1 0 0,0 0-1 0 0,0 0 0 0 0,0 0 1 0 0,0 1-1 0 0,0 0 0 0 0,0 0 1 0 0,-1 1-1 0 0,6 2 0 0 0,-5-2-35 0 0,-1 0 0 0 0,1 1-1 0 0,-1 0 1 0 0,0 0 0 0 0,0 0-1 0 0,-1 0 1 0 0,1 1 0 0 0,-1 0-1 0 0,0 0 1 0 0,0 0 0 0 0,0 0-1 0 0,-1 1 1 0 0,0-1 0 0 0,0 1-1 0 0,0 0 1 0 0,-1 0 0 0 0,0 0-1 0 0,0 0 1 0 0,1 7 0 0 0,-2-9 43 0 0,-1-1 1 0 0,1 1-1 0 0,-1-1 0 0 0,0 1 1 0 0,0 0-1 0 0,0-1 1 0 0,-1 1-1 0 0,1-1 1 0 0,-1 1-1 0 0,0-1 0 0 0,0 0 1 0 0,0 1-1 0 0,-1-1 1 0 0,1 0-1 0 0,-1 1 0 0 0,1-1 1 0 0,-1 0-1 0 0,0 0 1 0 0,-4 4-1 0 0,3-5-29 0 0,0 1 0 0 0,0-1 0 0 0,0 0 0 0 0,0 0 0 0 0,0 0 0 0 0,-1 0-1 0 0,1-1 1 0 0,-1 1 0 0 0,1-1 0 0 0,-1 0 0 0 0,0 0 0 0 0,1 0 0 0 0,-1 0 0 0 0,0-1 0 0 0,0 0-1 0 0,1 0 1 0 0,-1 0 0 0 0,-5 0 0 0 0,-3-2-1092 0 0,0 1 0 0 0,-1-2-1 0 0,-19-6 1 0 0,20 5-819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87 189 5105 0 0,'7'5'515'0'0,"0"-1"0"0"0,1 1-1 0 0,-1-1 1 0 0,1-1 0 0 0,0 0 0 0 0,-1 0-1 0 0,2 0 1 0 0,-1-1 0 0 0,0 0 0 0 0,0 0-1 0 0,12 0 1 0 0,-15-2-326 0 0,0 0 0 0 0,0 0 0 0 0,0 0 1 0 0,0-1-1 0 0,0 1 0 0 0,0-1 0 0 0,0 0 0 0 0,0-1 0 0 0,-1 1 0 0 0,1-1 1 0 0,0 0-1 0 0,-1 0 0 0 0,0 0 0 0 0,1-1 0 0 0,-1 0 0 0 0,0 0 0 0 0,0 0 1 0 0,0 0-1 0 0,-1 0 0 0 0,6-7 0 0 0,-7 8 18 0 0,-1 0 1 0 0,1-1-1 0 0,-1 1 1 0 0,1-1-1 0 0,-1 1 1 0 0,0-1-1 0 0,0 0 1 0 0,0 1-1 0 0,0-1 1 0 0,-1 0-1 0 0,1 0 1 0 0,-1 0-1 0 0,0 1 1 0 0,0-1-1 0 0,0 0 1 0 0,0-3-1 0 0,-1 1 89 0 0,0 1-1 0 0,0 0 1 0 0,0 0 0 0 0,-1 0-1 0 0,1 0 1 0 0,-1 0-1 0 0,0 0 1 0 0,0 0-1 0 0,-5-6 1 0 0,0 2-37 0 0,-1-1 1 0 0,1 2 0 0 0,-1-1 0 0 0,-1 1-1 0 0,0 0 1 0 0,0 1 0 0 0,-14-8-1 0 0,18 10-416 0 0,-1 1 1 0 0,0 0-1 0 0,0 1 0 0 0,0-1 0 0 0,0 1 0 0 0,0 1 0 0 0,0-1 0 0 0,-1 1 0 0 0,1 0 0 0 0,-1 0 0 0 0,1 1 0 0 0,-1 0 0 0 0,1 0 0 0 0,-1 0 0 0 0,1 1 0 0 0,-1 0 0 0 0,1 0 0 0 0,0 1 0 0 0,-1 0 0 0 0,1 0 0 0 0,0 0 0 0 0,0 1 0 0 0,1 0 0 0 0,-1 0 1 0 0,-10 8-1 0 0,12-9 32 0 0,1 1 1 0 0,0-1 0 0 0,0 1 0 0 0,0 0 0 0 0,0 0 0 0 0,0 0 0 0 0,1 0 0 0 0,-5 8 0 0 0,6-9-41 0 0,0 0 0 0 0,1 1 0 0 0,-1-1 1 0 0,0 1-1 0 0,1-1 0 0 0,0 1 0 0 0,0-1 1 0 0,0 1-1 0 0,0-1 0 0 0,0 1 0 0 0,0-1 1 0 0,0 0-1 0 0,1 1 0 0 0,0-1 0 0 0,1 5 1 0 0,12 28-2938 0 0,-3-16 841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3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5249 0 0,'12'1'7246'0'0,"-11"-1"-7027"0"0,10 18 1967 0 0,2 23-1172 0 0,4 56 781 0 0,19 83-1461 0 0,-8-77 19 0 0,-24-90-3862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4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32 12795 0 0,'-1'0'42'0'0,"1"0"-1"0"0,0 0 1 0 0,0-1 0 0 0,0 1 0 0 0,-1 0 0 0 0,1-1-1 0 0,0 1 1 0 0,0 0 0 0 0,0-1 0 0 0,0 1 0 0 0,0 0-1 0 0,-1-1 1 0 0,1 1 0 0 0,0 0 0 0 0,0-1 0 0 0,0 1-1 0 0,0-1 1 0 0,0 1 0 0 0,0 0 0 0 0,0-1 0 0 0,0 1-1 0 0,1 0 1 0 0,-1-1 0 0 0,0 1 0 0 0,0 0-1 0 0,0-1 1 0 0,0 1 0 0 0,0 0 0 0 0,1-1 0 0 0,-1 1-1 0 0,0 0 1 0 0,0-1 0 0 0,0 1 0 0 0,1-1 0 0 0,15-6 799 0 0,21 1-226 0 0,-35 6-582 0 0,37-4 274 0 0,0 2 0 0 0,0 2 0 0 0,-1 1-1 0 0,63 10 1 0 0,-85-8-415 0 0,184 43-1659 0 0,-184-39-2791 0 0,-11-4 2760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5:54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6497 0 0,'3'5'709'0'0,"1"0"0"0"0,-1 1 0 0 0,1-1 0 0 0,1-1-1 0 0,-1 1 1 0 0,1-1 0 0 0,0 0 0 0 0,9 7 0 0 0,-5-6-124 0 0,1 0 0 0 0,-1 0 0 0 0,1-1 0 0 0,18 5 0 0 0,4-1-211 0 0,0-2 1 0 0,50 2-1 0 0,-45-5 5 0 0,-6 0-395 0 0,40 4 158 0 0,-25-10-3574 0 0,-32 0-196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3209 0 0,'12'5'6719'0'0,"14"-3"-4768"0"0,-20-2-1413 0 0,276 9 219 0 0,-163-7-828 0 0,406 8-344 0 0,-319-9 408 0 0,63 2-23 0 0,310 3 110 0 0,-375-15-147 0 0,219 0 92 0 0,-155 14 18 0 0,-211-6-48 0 0,35-2 90 0 0,113 12 0 0 0,-56 1-4 0 0,-130-9-114 0 0,152 12 184 0 0,-139-14-72 0 0,34-4-1 0 0,-21 1-19 0 0,14 2-6 0 0,29-3 212 0 0,-70 3-218 0 0,35 2 0 0 0,-34 0-63 0 0,33-2 0 0 0,-28-4-3187 0 0,-19 5 876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5169 0 0,'7'0'3319'0'0,"12"1"-2532"0"0,-11 0-168 0 0,473-18 1173 0 0,355-28-1921 0 0,739 42 209 0 0,-1402 3-132 0 0,200 5 206 0 0,-161 4 47 0 0,-128-10-117 0 0,14 0 287 0 0,-46 6-154 0 0,-33-6-318 0 0,17 1 243 0 0,-15 5-3002 0 0,-19-4 1629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3393 0 0,'0'0'5208'0'0,"23"9"-1190"0"0,-14-7-3859 0 0,0-1-1 0 0,0 1 1 0 0,0-2 0 0 0,-1 1 0 0 0,1-1 0 0 0,0-1 0 0 0,0 0 0 0 0,0 0 0 0 0,15-4 0 0 0,16-1-180 0 0,7 0 57 0 0,12 0-21 0 0,77 0-1 0 0,175 0-127 0 0,-192 1 1 0 0,137-11-23 0 0,89-1 2 0 0,-17 24 239 0 0,34-1-61 0 0,-126-12-111 0 0,94 0 65 0 0,-31 8 49 0 0,111 3 55 0 0,-172 8-98 0 0,-189-9 11 0 0,-26-1 154 0 0,-1-1-1 0 0,39-2 0 0 0,-8-5 666 0 0,-50 5-829 0 0,7-1-11 0 0,1 0 0 0 0,19 1 0 0 0,-7-1 179 0 0,-8 0-2782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8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8098 0 0,'-3'6'378'0'0,"1"0"1"0"0,0 0 0 0 0,1 0-1 0 0,-1 0 1 0 0,1 0 0 0 0,0 0-1 0 0,0 0 1 0 0,1 9-1 0 0,1 7-146 0 0,3 23-1 0 0,-1-21 53 0 0,-1-5-217 0 0,1-1 0 0 0,1 0 1 0 0,0 0-1 0 0,1 0 0 0 0,1-1 0 0 0,1 1 0 0 0,0-1 1 0 0,1-1-1 0 0,12 19 0 0 0,-19-34-71 0 0,3 6 17 0 0,1-1 1 0 0,-1 1-1 0 0,1-1 1 0 0,11 10 0 0 0,-14-15-13 0 0,0 1 1 0 0,0-1 0 0 0,1 1-1 0 0,-1-1 1 0 0,0 0-1 0 0,1 0 1 0 0,-1 0 0 0 0,1 0-1 0 0,-1 0 1 0 0,1-1 0 0 0,0 1-1 0 0,-1-1 1 0 0,1 0 0 0 0,0 0-1 0 0,-1 1 1 0 0,1-2-1 0 0,0 1 1 0 0,3-1 0 0 0,-1 0-151 0 0,1-1 0 0 0,0 0-1 0 0,-1 0 1 0 0,0 0 0 0 0,1-1 0 0 0,-1 1 0 0 0,0-1 0 0 0,0-1 0 0 0,-1 1 0 0 0,1-1 0 0 0,-1 0 0 0 0,1 0 0 0 0,-1 0-1 0 0,4-6 1 0 0,-3 4-20 0 0,-1 0 0 0 0,1 0-1 0 0,-1-1 1 0 0,-1 0-1 0 0,1 1 1 0 0,-1-1 0 0 0,0-1-1 0 0,-1 1 1 0 0,0 0 0 0 0,2-12-1 0 0,-3 16 239 0 0,-1 0 0 0 0,0 0 0 0 0,0 0 0 0 0,0 0 0 0 0,0 0 0 0 0,0 0 1 0 0,-1 0-1 0 0,1-1 0 0 0,-1 1 0 0 0,0 0 0 0 0,0 0 0 0 0,-1-3 0 0 0,2 6-32 0 0,0 0 1 0 0,0 0 0 0 0,0 0 0 0 0,0-1-1 0 0,-1 1 1 0 0,1 0 0 0 0,0 0 0 0 0,0 0-1 0 0,0 0 1 0 0,0 0 0 0 0,0-1-1 0 0,0 1 1 0 0,-1 0 0 0 0,1 0 0 0 0,0 0-1 0 0,0 0 1 0 0,0 0 0 0 0,0 0 0 0 0,0 0-1 0 0,-1 0 1 0 0,1 0 0 0 0,0 0-1 0 0,0-1 1 0 0,0 1 0 0 0,0 0 0 0 0,-1 0-1 0 0,1 0 1 0 0,0 0 0 0 0,0 0 0 0 0,0 0-1 0 0,-1 0 1 0 0,1 0 0 0 0,0 0-1 0 0,0 0 1 0 0,0 1 0 0 0,-1-1 0 0 0,-2 6 424 0 0,0 11-301 0 0,3-7-114 0 0,1 0 1 0 0,0 0-1 0 0,1 1 0 0 0,0-1 1 0 0,0 0-1 0 0,1-1 1 0 0,1 1-1 0 0,-1-1 0 0 0,2 1 1 0 0,-1-1-1 0 0,1 0 1 0 0,7 9-1 0 0,-10-16-39 0 0,-1 0 1 0 0,1 0-1 0 0,0 0 0 0 0,0 0 1 0 0,1 0-1 0 0,3 2 0 0 0,-5-3-79 0 0,0 0 0 0 0,0-1-1 0 0,0 1 1 0 0,0-1-1 0 0,0 0 1 0 0,1 1 0 0 0,-1-1-1 0 0,0 0 1 0 0,0 1 0 0 0,0-1-1 0 0,0 0 1 0 0,1 0 0 0 0,-1 0-1 0 0,0 0 1 0 0,0 0-1 0 0,0-1 1 0 0,1 1 0 0 0,0-1-1 0 0,4-1-1008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37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43 4985 0 0,'0'0'3395'0'0,"2"17"-1189"0"0,-1-5-2005 0 0,4 21 873 0 0,10 33 0 0 0,-10-46 110 0 0,-9-31-959 0 0,-10-31-108 0 0,-9-54 0 0 0,19 76-60 0 0,-1-2 785 0 0,20 28-810 0 0,-8 1 2 0 0,-1 1 1 0 0,0 0-1 0 0,-1 0 1 0 0,0 0-1 0 0,0 0 1 0 0,0 1-1 0 0,-1 0 1 0 0,3 10-1 0 0,-3-8-42 0 0,0-1-1 0 0,0 0 1 0 0,1 0 0 0 0,1-1-1 0 0,0 1 1 0 0,9 11 0 0 0,-10-19 0 0 0,0 2-533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39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0 220 6609 0 0,'0'0'3965'0'0,"5"0"-2314"0"0,7-9-1258 0 0,-11 9-367 0 0,0-1-1 0 0,0 0 1 0 0,0 1 0 0 0,0-1 0 0 0,0 0 0 0 0,0 0-1 0 0,0 0 1 0 0,0 1 0 0 0,0-1 0 0 0,2-2-1 0 0,12-19 310 0 0,-11 17-260 0 0,-1 1-1 0 0,0-1 1 0 0,0 0 0 0 0,0-1 0 0 0,0 1 0 0 0,1-6 0 0 0,1-3 51 0 0,-2-1 0 0 0,0 0 0 0 0,1-23 0 0 0,-2-18 636 0 0,4 72-766 0 0,14 99 312 0 0,-13-62-212 0 0,-4-42-158 0 0,0 2-1262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6:39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8 2705 0 0,'-5'-7'14435'0'0,"5"10"-13444"0"0,0 5-1454 0 0,1 9 637 0 0,0-1-1 0 0,7 24 1 0 0,0 7-212 0 0,1-11-365 0 0,-5-23-1610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81 6665 0 0,'-10'-11'1989'0'0,"-1"1"-1"0"0,0 0 0 0 0,0 1 0 0 0,-24-14 1 0 0,29 20-1844 0 0,0 0 0 0 0,0 1 0 0 0,0 0 1 0 0,0 0-1 0 0,0 0 0 0 0,0 1 0 0 0,0 0 1 0 0,-1 0-1 0 0,1 1 0 0 0,-1-1 0 0 0,1 2 1 0 0,0-1-1 0 0,-13 2 0 0 0,13-1-158 0 0,-1 1 0 0 0,0 0 1 0 0,0 0-1 0 0,1 0 0 0 0,-1 1 0 0 0,1 0 1 0 0,0 0-1 0 0,0 0 0 0 0,0 1 0 0 0,0 0 0 0 0,1 0 1 0 0,-1 1-1 0 0,1-1 0 0 0,0 1 0 0 0,1 0 1 0 0,-1 1-1 0 0,1-1 0 0 0,-7 11 0 0 0,10-14-21 0 0,0 0 0 0 0,1-1-1 0 0,-1 1 1 0 0,0 0-1 0 0,0 0 1 0 0,1 0 0 0 0,-1 0-1 0 0,1-1 1 0 0,0 1 0 0 0,0 0-1 0 0,0 0 1 0 0,-1 0 0 0 0,2 0-1 0 0,-1 0 1 0 0,0 0 0 0 0,0 0-1 0 0,1 0 1 0 0,0 3-1 0 0,1-2 4 0 0,-1 1-1 0 0,1 0 1 0 0,0-1-1 0 0,0 1 0 0 0,1-1 1 0 0,-1 1-1 0 0,1-1 0 0 0,4 4 1 0 0,1 1 20 0 0,1-1 0 0 0,0 0 0 0 0,0-1 0 0 0,1 0 0 0 0,15 8 0 0 0,-3-5 19 0 0,23 5 1 0 0,-25-8 67 0 0,30 13 1 0 0,-48-18-34 0 0,0 1 0 0 0,1-1 1 0 0,-1 0-1 0 0,0 0 0 0 0,0 1 1 0 0,0-1-1 0 0,0 1 0 0 0,-1 0 1 0 0,1-1-1 0 0,0 1 0 0 0,-1 0 1 0 0,1 0-1 0 0,-1 0 0 0 0,0 0 1 0 0,1 0-1 0 0,-1 1 0 0 0,0-1 0 0 0,0 0 1 0 0,-1 0-1 0 0,1 1 0 0 0,0-1 1 0 0,-1 1-1 0 0,1-1 0 0 0,-1 1 1 0 0,0-1-1 0 0,0 3 0 0 0,-1-4 30 0 0,0 1 0 0 0,0-1-1 0 0,-1 0 1 0 0,1 1 0 0 0,-1-1-1 0 0,1 0 1 0 0,-1 0 0 0 0,1 0-1 0 0,-1 0 1 0 0,1-1 0 0 0,-1 1-1 0 0,0 0 1 0 0,0-1 0 0 0,-2 1 0 0 0,-10 6 663 0 0,12-6-694 0 0,0 1 0 0 0,0-1 0 0 0,0 0 0 0 0,0 0 0 0 0,0-1 0 0 0,-1 1 0 0 0,1 0 0 0 0,0-1 0 0 0,0 1 0 0 0,-5-1 0 0 0,-28 1 100 0 0,24 0-99 0 0,-1-1-38 0 0,-1 0-1 0 0,0 0 1 0 0,1-1-1 0 0,-1-1 0 0 0,-23-6 1 0 0,36 8-142 0 0,-1 0 0 0 0,1 0 0 0 0,-1 0 0 0 0,1-1 0 0 0,-1 1 0 0 0,0 0 0 0 0,1 0 0 0 0,-1-1 0 0 0,1 1 0 0 0,-1 0 0 0 0,1-1 1 0 0,-1 1-1 0 0,1 0 0 0 0,0-1 0 0 0,-1 1 0 0 0,1-1 0 0 0,-1 1 0 0 0,1 0 0 0 0,0-1 0 0 0,-1 1 0 0 0,1-1 0 0 0,0 0 0 0 0,0 1 0 0 0,-1-1 0 0 0,1 1 0 0 0,0-1 0 0 0,0 0 0 0 0,0 0-70 0 0,0 0 0 0 0,0 0 0 0 0,1 0 0 0 0,-1 0-1 0 0,0 0 1 0 0,1 0 0 0 0,-1 0 0 0 0,1 1 0 0 0,-1-1 0 0 0,1 0-1 0 0,0 0 1 0 0,-1 0 0 0 0,1 1 0 0 0,0-1 0 0 0,0 0 0 0 0,6-5-1451 0 0,1 1 1 0 0,15-9 0 0 0,-18 10 815 0 0,10-5 525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37 104 3257 0 0,'0'0'4078'0'0,"-13"0"165"0"0,11 2-4083 0 0,1 0 0 0 0,-1 0 0 0 0,0 1 0 0 0,1-1 0 0 0,0 1 0 0 0,0-1 0 0 0,-1 1 1 0 0,1-1-1 0 0,1 1 0 0 0,-1 0 0 0 0,0-1 0 0 0,1 1 0 0 0,-1 4 0 0 0,-4 14 55 0 0,4-17-188 0 0,1-1 0 0 0,-1 1 0 0 0,1 0 0 0 0,0-1 0 0 0,0 1 0 0 0,0 0 0 0 0,0-1 0 0 0,1 1 1 0 0,0-1-1 0 0,-1 1 0 0 0,1-1 0 0 0,0 1 0 0 0,1-1 0 0 0,-1 1 0 0 0,1-1 0 0 0,0 0 0 0 0,-1 0 1 0 0,1 0-1 0 0,4 5 0 0 0,-5-6 20 0 0,1 0 1 0 0,-1 0-1 0 0,1 0 1 0 0,0 0-1 0 0,-1-1 0 0 0,1 1 1 0 0,0 0-1 0 0,0-1 1 0 0,0 1-1 0 0,0-1 1 0 0,1 0-1 0 0,-1 0 1 0 0,0 0-1 0 0,0 0 1 0 0,1 0-1 0 0,-1 0 0 0 0,0 0 1 0 0,1-1-1 0 0,-1 1 1 0 0,1-1-1 0 0,-1 0 1 0 0,1 0-1 0 0,-1 0 1 0 0,1 0-1 0 0,-1 0 1 0 0,1 0-1 0 0,-1-1 0 0 0,1 1 1 0 0,2-2-1 0 0,0-1 11 0 0,1 0 0 0 0,-1 0 0 0 0,0-1-1 0 0,-1 0 1 0 0,1 0 0 0 0,-1 0 0 0 0,0 0-1 0 0,0-1 1 0 0,0 1 0 0 0,0-1 0 0 0,-1 0-1 0 0,0-1 1 0 0,0 1 0 0 0,0 0-1 0 0,-1-1 1 0 0,0 1 0 0 0,0-1 0 0 0,0 0-1 0 0,-1 0 1 0 0,1 0 0 0 0,-1 0 0 0 0,-1 0-1 0 0,1-9 1 0 0,-1 14-52 0 0,0 0 0 0 0,0 0 0 0 0,0 1 0 0 0,0-1 0 0 0,0 0 0 0 0,-1 1 0 0 0,1-1 0 0 0,0 0 0 0 0,0 1 0 0 0,0-1 0 0 0,-1 0 1 0 0,1 1-1 0 0,0-1 0 0 0,-1 1 0 0 0,1-1 0 0 0,0 0 0 0 0,-1 1 0 0 0,1-1 0 0 0,-1 1 0 0 0,1-1 0 0 0,-1 1 0 0 0,1 0 0 0 0,-1-1 0 0 0,0 1 0 0 0,1-1 0 0 0,-1 1 0 0 0,0-1 0 0 0,0 1-23 0 0,0 1-1 0 0,1-1 1 0 0,-1 0-1 0 0,1 1 1 0 0,-1-1-1 0 0,1 0 1 0 0,-1 1 0 0 0,1-1-1 0 0,-1 0 1 0 0,1 1-1 0 0,0-1 1 0 0,-1 1-1 0 0,1-1 1 0 0,0 1-1 0 0,-1-1 1 0 0,1 1-1 0 0,0-1 1 0 0,-1 1 0 0 0,1-1-1 0 0,0 1 1 0 0,0-1-1 0 0,0 1 1 0 0,0 0-1 0 0,-1-1 1 0 0,1 1-1 0 0,0-1 1 0 0,0 1-1 0 0,0-1 1 0 0,0 1 0 0 0,0 0-1 0 0,1 0 1 0 0,-2 5 2 0 0,1 0 0 0 0,0 0 0 0 0,1-1 0 0 0,-1 1 0 0 0,1 0 0 0 0,0-1 0 0 0,0 1 0 0 0,1-1 1 0 0,0 1-1 0 0,0-1 0 0 0,0 0 0 0 0,1 0 0 0 0,-1 1 0 0 0,1-2 0 0 0,0 1 0 0 0,1 0 0 0 0,-1-1 0 0 0,1 1 0 0 0,0-1 1 0 0,0 0-1 0 0,0 0 0 0 0,10 6 0 0 0,-12-9 43 0 0,0 0 1 0 0,1-1-1 0 0,-1 1 0 0 0,0 0 1 0 0,1-1-1 0 0,-1 1 0 0 0,0-1 1 0 0,1 0-1 0 0,-1 0 1 0 0,5 0-1 0 0,-6 0-15 0 0,0 0 1 0 0,-1 0-1 0 0,1 0 0 0 0,0 0 1 0 0,0-1-1 0 0,0 1 0 0 0,-1 0 1 0 0,1 0-1 0 0,0-1 0 0 0,0 1 1 0 0,0 0-1 0 0,-1-1 0 0 0,1 1 1 0 0,0 0-1 0 0,-1-1 0 0 0,1 1 1 0 0,0-1-1 0 0,-1 0 0 0 0,1 1 1 0 0,-1-1-1 0 0,1 1 0 0 0,-1-1 1 0 0,1 0-1 0 0,-1 1 0 0 0,1-1 1 0 0,-1 0-1 0 0,0 0 0 0 0,1 1 1 0 0,-1-1-1 0 0,0 0 0 0 0,0 0 1 0 0,1 0-1 0 0,-1 1 0 0 0,0-2 1 0 0,0-5 3 0 0,1 1 1 0 0,0-1-1 0 0,1 1 1 0 0,-1 0-1 0 0,5-12 1 0 0,-4 14-10 0 0,0-1 0 0 0,0 0 1 0 0,-1 0-1 0 0,0 0 0 0 0,0 0 0 0 0,0 0 1 0 0,0 0-1 0 0,-1 0 0 0 0,0 0 0 0 0,-1-10 1 0 0,-2-7 35 0 0,0-1 0 0 0,1-39 0 0 0,2 61-28 0 0,-1 0 0 0 0,1 0 0 0 0,-1-1 0 0 0,1 1 0 0 0,-1 0 0 0 0,1 0 0 0 0,-1 0-1 0 0,0-1 1 0 0,1 1 0 0 0,-1 0 0 0 0,-1-1 0 0 0,-5-4 38 0 0,7 7-88 0 0,0 1 0 0 0,0-1 1 0 0,1 0-1 0 0,-1 1 0 0 0,-1-1 0 0 0,1 0 0 0 0,0 1 0 0 0,0-1 1 0 0,0 0-1 0 0,-1 1 0 0 0,1-1 0 0 0,-1 2 0 0 0,-2 12-30 0 0,1 10-20 0 0,2-20 71 0 0,-1 0 0 0 0,1 0 0 0 0,0 0 0 0 0,0 0 1 0 0,2 10-1 0 0,31 87-46 0 0,-26-81 23 0 0,-4-17 63 0 0,0-1 1 0 0,0 0-1 0 0,0 0 1 0 0,0 0-1 0 0,1 0 0 0 0,-1-1 1 0 0,1 1-1 0 0,-1-1 1 0 0,1 0-1 0 0,0 0 0 0 0,0 0 1 0 0,5 1-1 0 0,-8-4 6 0 0,0 1 1 0 0,0 0-1 0 0,0-1 0 0 0,0 0 1 0 0,0 1-1 0 0,0-1 0 0 0,0 1 0 0 0,0-1 1 0 0,0 0-1 0 0,0 0 0 0 0,-1 0 1 0 0,1 1-1 0 0,0-1 0 0 0,0 0 0 0 0,-1 0 1 0 0,1 0-1 0 0,0-1 0 0 0,7-18 60 0 0,-3 1-73 0 0,-1 0 1 0 0,-1 0-1 0 0,-1 0 0 0 0,-1-1 0 0 0,-1-26 1 0 0,0 31-41 0 0,0 8 53 0 0,1 1 1 0 0,-2 0-1 0 0,1 0 1 0 0,-1-1-1 0 0,0 1 0 0 0,0 0 1 0 0,-1 0-1 0 0,0 0 1 0 0,-2-6-1 0 0,4 12 30 0 0,0 12-551 0 0,28 82 371 0 0,-23-74 126 0 0,-2-6-20 0 0,9 23 0 0 0,-11-33 1 0 0,1-1 1 0 0,-1 1-1 0 0,1-1 0 0 0,0 0 1 0 0,0 0-1 0 0,0 0 1 0 0,1 0-1 0 0,-1 0 0 0 0,1 0 1 0 0,-1-1-1 0 0,7 5 1 0 0,-8-6-45 0 0,0 0 0 0 0,0-1 0 0 0,1 1 1 0 0,-1 0-1 0 0,0-1 0 0 0,0 1 0 0 0,1-1 1 0 0,-1 0-1 0 0,0 1 0 0 0,1-1 0 0 0,-1 0 1 0 0,1 0-1 0 0,-1 1 0 0 0,0-1 1 0 0,1 0-1 0 0,-1-1 0 0 0,1 1 0 0 0,-1 0 1 0 0,0 0-1 0 0,1-1 0 0 0,-1 1 0 0 0,0 0 1 0 0,1-1-1 0 0,1 0 0 0 0,1-2-677 0 0,0 0 0 0 0,0 0 0 0 0,-1 0 0 0 0,1-1-1 0 0,5-5 1 0 0,-6 5-884 0 0,0 1 1 0 0,0-1-1 0 0,0 1 0 0 0,1 0 0 0 0,5-3 0 0 0,-4 3 1136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40 107 2609 0 0,'0'0'161'0'0,"-1"0"0"0"0,1 1 1 0 0,-1-1-1 0 0,1 0 1 0 0,-1 1-1 0 0,1-1 1 0 0,-1 0-1 0 0,1 1 1 0 0,-1-1-1 0 0,1 0 1 0 0,0 1-1 0 0,-1-1 0 0 0,1 1 1 0 0,0-1-1 0 0,-1 1 1 0 0,1-1-1 0 0,0 1 1 0 0,-1-1-1 0 0,1 1 1 0 0,0-1-1 0 0,0 1 1 0 0,0 0-1 0 0,0-1 0 0 0,0 1 1 0 0,0-1-1 0 0,-1 1 1 0 0,1-1-1 0 0,1 2 1 0 0,-1 0 28 0 0,0-1 0 0 0,1 1 0 0 0,-1-1 0 0 0,1 0 0 0 0,0 1 0 0 0,-1-1 0 0 0,1 1 0 0 0,0-1 0 0 0,0 0 0 0 0,2 2 0 0 0,0 1 61 0 0,0-1 0 0 0,0 0 0 0 0,0 0 1 0 0,1 0-1 0 0,-1-1 0 0 0,8 4 1 0 0,-5-3 88 0 0,1 0 0 0 0,-1-1 1 0 0,1 0-1 0 0,12 1 0 0 0,-16-3-266 0 0,0 0 0 0 0,-1 0 0 0 0,1 0 0 0 0,-1 0 0 0 0,1-1 0 0 0,-1 1 0 0 0,1-1-1 0 0,-1 0 1 0 0,1 1 0 0 0,-1-1 0 0 0,1-1 0 0 0,-1 1 0 0 0,0 0 0 0 0,0 0 0 0 0,0-1 0 0 0,3-1 0 0 0,-2 0 59 0 0,1 0 1 0 0,-1 0 0 0 0,0 0-1 0 0,0-1 1 0 0,-1 1 0 0 0,1-1-1 0 0,-1 1 1 0 0,1-1 0 0 0,-1 0-1 0 0,0 0 1 0 0,-1 0 0 0 0,1 0-1 0 0,1-5 1 0 0,-3 7-24 0 0,1-1 1 0 0,-1 0-1 0 0,0 0 0 0 0,0 0 1 0 0,0 0-1 0 0,0 1 0 0 0,0-1 1 0 0,-1 0-1 0 0,1 0 0 0 0,-1 1 1 0 0,1-1-1 0 0,-1 0 0 0 0,0 0 0 0 0,0 1 1 0 0,-1-1-1 0 0,1 1 0 0 0,0-1 1 0 0,-1 1-1 0 0,0 0 0 0 0,1 0 1 0 0,-4-4-1 0 0,0 2 2 0 0,1-1 0 0 0,-1 1 0 0 0,0 0-1 0 0,0 0 1 0 0,-1 0 0 0 0,1 1 0 0 0,-1 0 0 0 0,-10-5 0 0 0,12 7-119 0 0,-1 0 1 0 0,1 0-1 0 0,-1 0 1 0 0,0 0-1 0 0,0 1 1 0 0,1 0 0 0 0,-1 0-1 0 0,0 0 1 0 0,0 0-1 0 0,1 1 1 0 0,-1 0-1 0 0,-8 2 1 0 0,10-2-33 0 0,0 0 0 0 0,0 0 0 0 0,0 0 0 0 0,0 1 0 0 0,1-1 0 0 0,-1 1 0 0 0,0 0-1 0 0,1-1 1 0 0,-1 1 0 0 0,1 0 0 0 0,0 1 0 0 0,0-1 0 0 0,0 0 0 0 0,0 0 0 0 0,0 1 0 0 0,0 0 0 0 0,1-1 0 0 0,-1 1 0 0 0,1 0 0 0 0,0-1 0 0 0,-2 7 0 0 0,2-6 15 0 0,1-1 0 0 0,-1 1 0 0 0,1 0 1 0 0,0 0-1 0 0,0-1 0 0 0,1 1 0 0 0,-1 0 0 0 0,0-1 0 0 0,1 1 0 0 0,-1 0 1 0 0,1-1-1 0 0,0 1 0 0 0,0-1 0 0 0,0 1 0 0 0,1-1 0 0 0,-1 1 0 0 0,0-1 1 0 0,1 0-1 0 0,-1 1 0 0 0,1-1 0 0 0,0 0 0 0 0,0 0 0 0 0,0 0 1 0 0,0-1-1 0 0,4 4 0 0 0,-1-2 34 0 0,0 1 0 0 0,0-1 1 0 0,0 0-1 0 0,1-1 0 0 0,-1 0 1 0 0,0 1-1 0 0,1-2 0 0 0,0 1 1 0 0,0 0-1 0 0,-1-1 0 0 0,1 0 1 0 0,0-1-1 0 0,0 0 0 0 0,0 1 1 0 0,0-2-1 0 0,0 1 0 0 0,0-1 1 0 0,9-2-1 0 0,-2 1 2 0 0,-8 1-23 0 0,0-1 1 0 0,0 1-1 0 0,0 0 0 0 0,0 1 1 0 0,0 0-1 0 0,0-1 1 0 0,0 1-1 0 0,0 1 1 0 0,0-1-1 0 0,0 1 0 0 0,0 0 1 0 0,-1 0-1 0 0,1 0 1 0 0,9 5-1 0 0,18 9-577 0 0,-10-6-4335 0 0,-16-7 2274 0 0,0 1 1266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 8874 0 0,'0'-1'110'0'0,"-1"1"-1"0"0,1-1 1 0 0,0 1 0 0 0,-1 0-1 0 0,1-1 1 0 0,-1 1 0 0 0,1-1-1 0 0,0 1 1 0 0,-1 0 0 0 0,1-1-1 0 0,-1 1 1 0 0,1 0 0 0 0,-1-1 0 0 0,1 1-1 0 0,-1 0 1 0 0,1 0 0 0 0,-1 0-1 0 0,1-1 1 0 0,-1 1 0 0 0,0 0-1 0 0,1 0 1 0 0,-1 0 0 0 0,1 0-1 0 0,-1 0 1 0 0,1 0 0 0 0,-1 0-1 0 0,1 0 1 0 0,-1 0 0 0 0,0 0 0 0 0,0 1-69 0 0,1 0 0 0 0,-1 0 1 0 0,1-1-1 0 0,-1 1 0 0 0,1 0 1 0 0,-1 0-1 0 0,1-1 0 0 0,0 1 1 0 0,-1 0-1 0 0,1 0 0 0 0,0 0 1 0 0,0 0-1 0 0,0-1 0 0 0,0 1 1 0 0,0 0-1 0 0,0 1 0 0 0,2 39 216 0 0,4 4 209 0 0,8 42 258 0 0,-11-75-662 0 0,0-1 0 0 0,1 0 0 0 0,0 0 1 0 0,0 0-1 0 0,10 14 0 0 0,-19-65 2826 0 0,5 36-2933 0 0,0 0 1 0 0,0 0-1 0 0,0 0 0 0 0,0 0 1 0 0,1 0-1 0 0,0 0 0 0 0,0 0 1 0 0,0 0-1 0 0,0 0 0 0 0,0 0 1 0 0,1 1-1 0 0,2-6 0 0 0,-1 7 2 0 0,-1-1 0 0 0,1 1 0 0 0,0 0 0 0 0,0 0 0 0 0,0 0 0 0 0,0 0 0 0 0,0 1 0 0 0,1-1 0 0 0,-1 1 0 0 0,0 0 0 0 0,1-1 0 0 0,-1 2 0 0 0,1-1 0 0 0,0 0 0 0 0,-1 1 0 0 0,1 0 0 0 0,-1-1 0 0 0,1 1 0 0 0,0 1 0 0 0,-1-1 0 0 0,1 1 0 0 0,-1-1 0 0 0,6 3 0 0 0,-1-1 44 0 0,-1 0 1 0 0,1 1-1 0 0,-1 0 1 0 0,0 0-1 0 0,0 0 1 0 0,0 1-1 0 0,0 1 1 0 0,-1-1-1 0 0,1 1 1 0 0,5 5-1 0 0,-12-9 3 0 0,1 0-1 0 0,0 0 1 0 0,-1 0 0 0 0,1-1 0 0 0,-1 1-1 0 0,1 0 1 0 0,-1 0 0 0 0,1 0-1 0 0,-1 0 1 0 0,0 0 0 0 0,1 0-1 0 0,-1 0 1 0 0,0 0 0 0 0,0 2-1 0 0,4 12 107 0 0,0 9 157 0 0,0-4 259 0 0,-4-19-500 0 0,0 0 0 0 0,0 0 0 0 0,0-1 0 0 0,1 1 1 0 0,-1 0-1 0 0,0 0 0 0 0,0-1 0 0 0,0 1 0 0 0,-1 0 0 0 0,1 0 1 0 0,0-1-1 0 0,0 1 0 0 0,0 0 0 0 0,0 0 0 0 0,-1-1 0 0 0,1 1 1 0 0,0 0-1 0 0,-1-1 0 0 0,1 1 0 0 0,-1 0 0 0 0,1-1 1 0 0,0 1-1 0 0,-1-1 0 0 0,1 1 0 0 0,-1-1 0 0 0,0 1 0 0 0,1-1 1 0 0,-1 1-1 0 0,1-1 0 0 0,-1 1 0 0 0,0-1 0 0 0,1 0 0 0 0,-1 1 1 0 0,0-1-1 0 0,0 0 0 0 0,1 1 0 0 0,-1-1 0 0 0,0 0 1 0 0,-1 0-1 0 0,-31 6 375 0 0,27-6-421 0 0,-11 1 256 0 0,-28-2-1 0 0,40 0-390 0 0,1 1 0 0 0,-1-1-1 0 0,1 0 1 0 0,-1 0-1 0 0,1 0 1 0 0,0-1-1 0 0,0 0 1 0 0,0 1 0 0 0,0-1-1 0 0,0-1 1 0 0,-6-3-1 0 0,10 5-54 0 0,-1 1 1 0 0,0-1-1 0 0,1 1 0 0 0,-1-1 0 0 0,1 1 0 0 0,-1-1 0 0 0,1 1 1 0 0,-1-1-1 0 0,1 0 0 0 0,0 1 0 0 0,-1-1 0 0 0,1 0 0 0 0,0 0 1 0 0,-1 1-1 0 0,1-1 0 0 0,0 0 0 0 0,0 0 0 0 0,0 1 0 0 0,-1-1 0 0 0,1 0 1 0 0,0 0-1 0 0,0 1 0 0 0,0-1 0 0 0,0 0 0 0 0,1 0 0 0 0,-1 0 1 0 0,0 1-1 0 0,0-1 0 0 0,0 0 0 0 0,1 0 0 0 0,-1 1 0 0 0,0-1 1 0 0,1 0-1 0 0,-1 1 0 0 0,0-1 0 0 0,1 0 0 0 0,-1 1 0 0 0,1-1 0 0 0,-1 0 1 0 0,1 1-1 0 0,0-1 0 0 0,-1 1 0 0 0,1-1 0 0 0,-1 1 0 0 0,1 0 1 0 0,0-1-1 0 0,-1 1 0 0 0,2-1 0 0 0,7-5-1645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79 4521 0 0,'0'0'103'0'0,"-1"0"1"0"0,1 0-1 0 0,-1 0 0 0 0,0 0 1 0 0,1 1-1 0 0,-1-1 0 0 0,1 0 1 0 0,-1 1-1 0 0,1-1 0 0 0,-1 0 1 0 0,1 1-1 0 0,-1-1 0 0 0,1 0 1 0 0,-1 1-1 0 0,1-1 0 0 0,0 1 0 0 0,-1-1 1 0 0,1 1-1 0 0,-1-1 0 0 0,1 1 1 0 0,0-1-1 0 0,0 1 0 0 0,-1-1 1 0 0,1 1-1 0 0,0 0 0 0 0,0-1 1 0 0,0 1-1 0 0,0-1 0 0 0,-1 1 1 0 0,1 0-1 0 0,0-1 0 0 0,0 1 1 0 0,0-1-1 0 0,0 1 0 0 0,0 0 1 0 0,1-1-1 0 0,-1 1 0 0 0,0-1 1 0 0,0 1-1 0 0,0 0 0 0 0,0-1 1 0 0,1 1-1 0 0,0 0 0 0 0,-1 1-19 0 0,1 0 0 0 0,0 1 0 0 0,1-1 0 0 0,-1 0 0 0 0,0-1 0 0 0,1 1 0 0 0,-1 0 0 0 0,1 0 0 0 0,-1 0 0 0 0,1-1 0 0 0,3 3 0 0 0,6 2 78 0 0,0-1 0 0 0,0-1 0 0 0,1 1 0 0 0,0-2 0 0 0,0 0-1 0 0,0 0 1 0 0,0-1 0 0 0,0 0 0 0 0,1-1 0 0 0,-1-1-1 0 0,0 0 1 0 0,1 0 0 0 0,-1-1 0 0 0,17-4 0 0 0,-27 4-104 0 0,0 1 0 0 0,-1 0 0 0 0,1-1 0 0 0,0 1 0 0 0,-1-1 0 0 0,1 0 0 0 0,0 1 0 0 0,-1-1 0 0 0,1 0 0 0 0,-1 0 1 0 0,0 0-1 0 0,1 0 0 0 0,-1 0 0 0 0,0-1 0 0 0,1 1 0 0 0,-1 0 0 0 0,0 0 0 0 0,0-1 0 0 0,0 1 0 0 0,0-1 0 0 0,0 1 0 0 0,-1-1 1 0 0,1 0-1 0 0,0-1 0 0 0,0 0 54 0 0,-1 1 0 0 0,0-1 0 0 0,0 0 0 0 0,0 1-1 0 0,0-1 1 0 0,-1 1 0 0 0,1-1 0 0 0,-1 0 0 0 0,1 1 0 0 0,-1-1 0 0 0,0 1 0 0 0,0 0 0 0 0,0-1 0 0 0,-3-3 0 0 0,0-1 11 0 0,0 1 0 0 0,-1 0-1 0 0,0 0 1 0 0,0 0 0 0 0,0 1 0 0 0,-1 0-1 0 0,1 0 1 0 0,-1 0 0 0 0,-1 1 0 0 0,1 0-1 0 0,-1 0 1 0 0,1 0 0 0 0,-11-3 0 0 0,13 5-125 0 0,-1 1 1 0 0,1-1-1 0 0,-1 1 1 0 0,1 0-1 0 0,-1 0 1 0 0,0 1-1 0 0,1-1 1 0 0,-1 1-1 0 0,0 0 1 0 0,1 0-1 0 0,-1 1 1 0 0,0-1-1 0 0,1 1 1 0 0,-1 0-1 0 0,1 0 1 0 0,-1 1-1 0 0,1-1 1 0 0,0 1-1 0 0,-1 0 1 0 0,1 0-1 0 0,0 1 1 0 0,-7 4-1 0 0,10-5-30 0 0,-1-1 0 0 0,1 0 0 0 0,-1 0 0 0 0,1 1 0 0 0,0-1 0 0 0,-1 1 0 0 0,1 0 0 0 0,0-1 0 0 0,0 1 0 0 0,0 0 0 0 0,0-1 0 0 0,1 1 0 0 0,-1 0 0 0 0,0 0 0 0 0,1 0 0 0 0,-1 0 0 0 0,1 0 0 0 0,0-1 0 0 0,-1 1 0 0 0,1 4 0 0 0,1-4 9 0 0,-1 1 0 0 0,1-1 1 0 0,0 1-1 0 0,-1 0 0 0 0,1-1 0 0 0,1 0 1 0 0,-1 1-1 0 0,0-1 0 0 0,0 1 1 0 0,1-1-1 0 0,0 0 0 0 0,-1 0 0 0 0,4 3 1 0 0,-1-1 17 0 0,0 0 0 0 0,1-1 0 0 0,-1 1 0 0 0,1-1 0 0 0,0 0 0 0 0,0 0 1 0 0,0 0-1 0 0,0-1 0 0 0,0 0 0 0 0,0 0 0 0 0,1 0 0 0 0,-1-1 0 0 0,10 2 0 0 0,-7-3 3 0 0,0-1 0 0 0,0 0 0 0 0,0 0-1 0 0,0-1 1 0 0,0 0 0 0 0,0 0-1 0 0,-1-1 1 0 0,1 0 0 0 0,9-6-1 0 0,2 1 57 0 0,-17 8-66 0 0,1 0 0 0 0,-1 0 1 0 0,0 0-1 0 0,0 1 0 0 0,1-1 0 0 0,-1 1 0 0 0,0-1 0 0 0,0 1 1 0 0,0 0-1 0 0,0 0 0 0 0,0 0 0 0 0,0 0 0 0 0,0 0 0 0 0,0 1 0 0 0,3 2 1 0 0,15 7-191 0 0,2-5-5924 0 0,-14-6 3787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 7234 0 0,'0'-2'511'0'0,"0"0"0"0"0,-1 1 1 0 0,1-1-1 0 0,-1 0 0 0 0,1 1 1 0 0,-1-1-1 0 0,0 1 0 0 0,0-1 1 0 0,0 1-1 0 0,0-1 0 0 0,-2-1 1 0 0,2 1-244 0 0,-1 1-1 0 0,1 0 1 0 0,-1 0 0 0 0,1-1 0 0 0,-1 1-1 0 0,0 1 1 0 0,1-1 0 0 0,-1 0 0 0 0,-3-1-1 0 0,2 1-226 0 0,-1 1 0 0 0,1-1 0 0 0,-1 1 0 0 0,1-1 0 0 0,-1 1 0 0 0,1 0 0 0 0,-1 0 0 0 0,1 1-1 0 0,-1-1 1 0 0,1 1 0 0 0,-7 2 0 0 0,1-1-123 0 0,0 1-1 0 0,1 0 0 0 0,-1 1 0 0 0,1 0 1 0 0,0 0-1 0 0,0 1 0 0 0,0 0 1 0 0,-10 9-1 0 0,18-14 61 0 0,-1 1 1 0 0,1-1-1 0 0,0 0 0 0 0,0 1 1 0 0,-1-1-1 0 0,1 0 0 0 0,0 1 1 0 0,0-1-1 0 0,0 1 0 0 0,-1-1 1 0 0,1 0-1 0 0,0 1 0 0 0,0-1 1 0 0,0 1-1 0 0,0-1 0 0 0,0 1 1 0 0,0-1-1 0 0,0 0 0 0 0,0 1 1 0 0,0-1-1 0 0,0 1 0 0 0,0-1 1 0 0,0 1-1 0 0,0-1 0 0 0,1 1 1 0 0,-1-1-1 0 0,0 0 0 0 0,0 1 1 0 0,0-1-1 0 0,1 0 0 0 0,-1 1 1 0 0,0-1-1 0 0,1 1 0 0 0,15 11-365 0 0,-8-8 334 0 0,0-1 0 0 0,0 0 0 0 0,10 1 0 0 0,2 0-5 0 0,-5-1 73 0 0,0 0 1 0 0,0 1 0 0 0,0 0-1 0 0,0 1 1 0 0,16 9 0 0 0,22 13 1152 0 0,-53-27-1148 0 0,0 0 0 0 0,0 0 0 0 0,0 0 0 0 0,1 0 0 0 0,-1 0 0 0 0,0 0 0 0 0,0 0 0 0 0,0 1 0 0 0,0-1 0 0 0,0 0 0 0 0,0 0 0 0 0,0 0 0 0 0,0 0 0 0 0,1 0 0 0 0,-1 0 0 0 0,0 0 0 0 0,0 1 0 0 0,0-1 0 0 0,0 0 0 0 0,0 0 0 0 0,0 0 0 0 0,0 0 0 0 0,0 0 0 0 0,0 1 0 0 0,0-1 0 0 0,0 0 0 0 0,0 0 0 0 0,0 0 0 0 0,0 0 0 0 0,0 0 0 0 0,0 1 0 0 0,0-1 0 0 0,0 0 0 0 0,0 0 0 0 0,0 0 0 0 0,0 0 0 0 0,0 0 0 0 0,0 0 0 0 0,-1 1 0 0 0,1-1 0 0 0,0 0 0 0 0,0 0 0 0 0,0 0 0 0 0,0 0 0 0 0,0 0 0 0 0,0 0 0 0 0,0 0 0 0 0,0 0 0 0 0,-1 0 0 0 0,1 1 0 0 0,0-1 0 0 0,0 0 0 0 0,0 0 0 0 0,0 0 0 0 0,0 0 0 0 0,0 0 0 0 0,-1 0 0 0 0,1 0 0 0 0,0 0 0 0 0,0 0 0 0 0,0 0 0 0 0,0 0 0 0 0,-1 0 0 0 0,-10 4 614 0 0,10-4-454 0 0,-9 3 3 0 0,0-1 0 0 0,-1 0 1 0 0,1-1-1 0 0,-1 0 1 0 0,-18-1-1 0 0,-54-10-546 0 0,71 9 233 0 0,11 1-222 0 0,21-2-2885 0 0,110-30 2060 0 0,-71 16 1222 0 0,-52 14 118 0 0,0-1-1 0 0,-1 0 1 0 0,1 0 0 0 0,-1 0 0 0 0,0-1 0 0 0,0 0 0 0 0,0 0 0 0 0,-1 0 0 0 0,0-1 0 0 0,9-9 0 0 0,-13 14-104 0 0,-1-1 0 0 0,1 0 0 0 0,-1 0 0 0 0,1 0-1 0 0,-1 0 1 0 0,1 0 0 0 0,-1 0 0 0 0,0 0 0 0 0,1 0 0 0 0,-1 0 0 0 0,0 0 0 0 0,0 0 0 0 0,0 0 0 0 0,0-1 0 0 0,0 1-1 0 0,0 0 1 0 0,0 0 0 0 0,0 0 0 0 0,-1 0 0 0 0,1 0 0 0 0,0 0 0 0 0,-1 0 0 0 0,1 0 0 0 0,0 0 0 0 0,-1 0-1 0 0,1 0 1 0 0,-1 0 0 0 0,0 0 0 0 0,1 1 0 0 0,-1-1 0 0 0,0 0 0 0 0,0-1 0 0 0,-2-1 64 0 0,1 0-1 0 0,-1 0 1 0 0,0 1 0 0 0,0-1 0 0 0,0 1-1 0 0,0-1 1 0 0,-6-2 0 0 0,4 3-113 0 0,0 0 1 0 0,0 0-1 0 0,0 1 0 0 0,0 0 1 0 0,0 0-1 0 0,0 0 0 0 0,-1 1 1 0 0,1 0-1 0 0,0 0 0 0 0,0 0 0 0 0,-9 2 1 0 0,12-2-50 0 0,-1 0 0 0 0,1 1 0 0 0,0 0 0 0 0,-1-1 0 0 0,1 1 0 0 0,0 0 0 0 0,0 0 0 0 0,0 0 0 0 0,0 1 0 0 0,0-1 0 0 0,0 0 0 0 0,0 1 0 0 0,0-1 0 0 0,0 1 0 0 0,1 0 0 0 0,-1-1 1 0 0,1 1-1 0 0,-1 0 0 0 0,1 0 0 0 0,0 0 0 0 0,-1 0 0 0 0,1 0 0 0 0,0 1 0 0 0,1-1 0 0 0,-1 0 0 0 0,0 0 0 0 0,0 4 0 0 0,1-3 21 0 0,-1 1 0 0 0,2-1 0 0 0,-1 1 0 0 0,0-1 0 0 0,1 1 1 0 0,-1-1-1 0 0,1 1 0 0 0,0-1 0 0 0,0 0 0 0 0,0 1 0 0 0,1-1 0 0 0,-1 0 0 0 0,4 5 0 0 0,2 3 49 0 0,1 0 1 0 0,9 10-1 0 0,-16-19-37 0 0,5 3 30 0 0,0 1-1 0 0,1-1 1 0 0,0 1-1 0 0,13 7 0 0 0,-1-1 112 0 0,-16-11-148 0 0,-1 0-1 0 0,1 0 1 0 0,-1 0-1 0 0,1 0 1 0 0,0 0-1 0 0,0-1 1 0 0,-1 1-1 0 0,1-1 1 0 0,0 0-1 0 0,0 0 1 0 0,0 0-1 0 0,-1 0 1 0 0,1 0-1 0 0,4-1 1 0 0,44-12-2957 0 0,-32 8 4 0 0,-6 2 424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116 256 7266 0 0,'-4'0'634'0'0,"-6"2"2304"0"0,18 10-1972 0 0,-5-10-801 0 0,-1 1 1 0 0,0-1-1 0 0,1-1 0 0 0,0 1 1 0 0,-1 0-1 0 0,1-1 0 0 0,0 1 1 0 0,0-1-1 0 0,0 0 0 0 0,0 0 1 0 0,0 0-1 0 0,0 0 0 0 0,0 0 1 0 0,3 0-1 0 0,-4-1-93 0 0,-1 0-1 0 0,0 0 1 0 0,0 0-1 0 0,1 0 1 0 0,-1 1-1 0 0,0-2 1 0 0,1 1-1 0 0,-1 0 1 0 0,0 0-1 0 0,1 0 1 0 0,-1-1-1 0 0,0 1 1 0 0,0 0-1 0 0,1-1 1 0 0,-1 1-1 0 0,0-1 1 0 0,0 0 0 0 0,0 1-1 0 0,0-1 1 0 0,0 0-1 0 0,0 0 1 0 0,0 0-1 0 0,0 0 1 0 0,0 0-1 0 0,0 0 1 0 0,0 0-1 0 0,0 0 1 0 0,-1 0-1 0 0,1 0 1 0 0,0 0-1 0 0,-1 0 1 0 0,1 0 0 0 0,-1-1-1 0 0,1-1 1 0 0,9-19 640 0 0,-9 21-670 0 0,-1-1 0 0 0,1 1 1 0 0,0-1-1 0 0,0 0 0 0 0,-1 1 0 0 0,1-1 0 0 0,0 0 0 0 0,-1 1 1 0 0,0-1-1 0 0,1-3 0 0 0,-1 1 69 0 0,0 0 1 0 0,0 0-1 0 0,1-1 1 0 0,0 1-1 0 0,0 0 0 0 0,0 0 1 0 0,0 0-1 0 0,2-5 1 0 0,-3 8-83 0 0,1 0 0 0 0,-1-1 1 0 0,0 1-1 0 0,0 0 0 0 0,0-1 1 0 0,0 1-1 0 0,0 0 0 0 0,-1-1 0 0 0,1 1 1 0 0,0 0-1 0 0,-1 0 0 0 0,1-1 1 0 0,-1 1-1 0 0,1 0 0 0 0,-1 0 1 0 0,1-1-1 0 0,-1 1 0 0 0,0 0 0 0 0,0 0 1 0 0,-1-1-1 0 0,-18-21 200 0 0,19 22-216 0 0,-2-2-36 0 0,0 1-1 0 0,0 0 1 0 0,0 0-1 0 0,0 0 0 0 0,0 0 1 0 0,0 1-1 0 0,-1-1 1 0 0,1 1-1 0 0,-1 0 1 0 0,1 0-1 0 0,-1 0 0 0 0,0 0 1 0 0,1 1-1 0 0,-1-1 1 0 0,0 1-1 0 0,1 0 1 0 0,-1 0-1 0 0,0 1 1 0 0,0-1-1 0 0,1 1 0 0 0,-1-1 1 0 0,-6 3-1 0 0,2 0-49 0 0,0 0-1 0 0,0 0 1 0 0,0 1 0 0 0,1 0-1 0 0,-1 0 1 0 0,1 0-1 0 0,0 1 1 0 0,-10 10-1 0 0,15-14 38 0 0,0 1 0 0 0,0 0 0 0 0,0 0-1 0 0,0 0 1 0 0,1 0 0 0 0,-1 0 0 0 0,1 1-1 0 0,-1-1 1 0 0,1 0 0 0 0,0 1 0 0 0,0-1-1 0 0,0 1 1 0 0,0-1 0 0 0,0 1 0 0 0,0 4-1 0 0,1-5 10 0 0,1 1 0 0 0,-1-1 0 0 0,0 1 0 0 0,1-1-1 0 0,0 0 1 0 0,0 1 0 0 0,0-1 0 0 0,0 0 0 0 0,0 0-1 0 0,0 1 1 0 0,0-1 0 0 0,1 0 0 0 0,-1 0 0 0 0,1 0-1 0 0,-1-1 1 0 0,1 1 0 0 0,3 2 0 0 0,0 1 37 0 0,0 0 0 0 0,1-1-1 0 0,-1 1 1 0 0,1-1 0 0 0,0 0 0 0 0,0-1 0 0 0,1 0 0 0 0,-1 0 0 0 0,1 0 0 0 0,-1-1 0 0 0,1 0 0 0 0,0 0-1 0 0,0 0 1 0 0,0-1 0 0 0,0 0 0 0 0,0-1 0 0 0,0 1 0 0 0,12-2 0 0 0,-12-1 58 0 0,0-1 1 0 0,0 1 0 0 0,0-1-1 0 0,0-1 1 0 0,0 1 0 0 0,9-8 0 0 0,-15 11-63 0 0,1-1 7 0 0,-1 0 1 0 0,0-1-1 0 0,1 1 1 0 0,-1 0 0 0 0,0 0-1 0 0,1-1 1 0 0,-1 1 0 0 0,0-1-1 0 0,0 1 1 0 0,0-1-1 0 0,-1 1 1 0 0,1-1 0 0 0,0 1-1 0 0,0-1 1 0 0,-1 0 0 0 0,1 1-1 0 0,0-4 1 0 0,-1-33 221 0 0,1 4-1 0 0,-1 27-194 0 0,0 0-1 0 0,0 1 0 0 0,0-1 0 0 0,-1 1 0 0 0,0-1 0 0 0,0 0 0 0 0,-1 1 1 0 0,0 0-1 0 0,0-1 0 0 0,-1 1 0 0 0,1 0 0 0 0,-1 0 0 0 0,-5-6 0 0 0,-8-24 210 0 0,2 15 86 0 0,7 14-348 0 0,7 7-3 0 0,0 0 1 0 0,-1-1-1 0 0,1 1 0 0 0,0 0 1 0 0,0 0-1 0 0,0 0 0 0 0,0 0 1 0 0,0 0-1 0 0,0 0 0 0 0,0 0 0 0 0,-1 0 1 0 0,1 0-1 0 0,0 0 0 0 0,0 0 1 0 0,0 0-1 0 0,0 0 0 0 0,0 0 1 0 0,0 0-1 0 0,-1 0 0 0 0,1 0 1 0 0,0 0-1 0 0,0 0 0 0 0,0 0 1 0 0,0 0-1 0 0,0 0 0 0 0,0 0 0 0 0,0 0 1 0 0,-1 0-1 0 0,1 0 0 0 0,0 0 1 0 0,0 0-1 0 0,0 0 0 0 0,0 0 1 0 0,0 0-1 0 0,0 0 0 0 0,0 0 1 0 0,-1 1-1 0 0,1-1 0 0 0,0 0 1 0 0,0 0-1 0 0,0 0 0 0 0,0 0 0 0 0,-1 3-11 0 0,0 1-1 0 0,0-1 1 0 0,0 1-1 0 0,0-1 1 0 0,1 0-1 0 0,-1 1 1 0 0,1-1-1 0 0,0 1 1 0 0,0-1-1 0 0,0 1 0 0 0,2 4 1 0 0,11 41-431 0 0,-10-40 386 0 0,1 1 0 0 0,-2 0-1 0 0,3 16 1 0 0,-4-19 75 0 0,1 1 0 0 0,-1-1-1 0 0,1 0 1 0 0,1 0 0 0 0,0 0 0 0 0,0 0 0 0 0,0 0 0 0 0,1 0 0 0 0,0-1-1 0 0,0 0 1 0 0,0 0 0 0 0,1 0 0 0 0,0 0 0 0 0,0-1 0 0 0,1 0 0 0 0,-1 0-1 0 0,1 0 1 0 0,0-1 0 0 0,1 0 0 0 0,10 6 0 0 0,-16-9 14 0 0,1 0 0 0 0,0-1 0 0 0,0 1 0 0 0,0 0 0 0 0,0-1 0 0 0,0 1 0 0 0,0-1 0 0 0,0 1 0 0 0,0-1 0 0 0,0 0 0 0 0,0 0 1 0 0,0 0-1 0 0,0 0 0 0 0,0 0 0 0 0,0-1 0 0 0,0 1 0 0 0,0-1 0 0 0,0 1 0 0 0,0-1 0 0 0,2-1 0 0 0,-1 1-10 0 0,-1-1 1 0 0,0 0-1 0 0,1 0 1 0 0,-1 0-1 0 0,0 0 0 0 0,0 0 1 0 0,0 0-1 0 0,-1-1 1 0 0,1 1-1 0 0,0 0 0 0 0,-1-1 1 0 0,3-4-1 0 0,-2 0 5 0 0,1 1 0 0 0,-1-1 0 0 0,0 1-1 0 0,-1-1 1 0 0,1 0 0 0 0,-1 0 0 0 0,-1 0 0 0 0,1 0 0 0 0,-1 0-1 0 0,-1 0 1 0 0,0-7 0 0 0,1 10-6 0 0,0 3-10 0 0,0 0 1 0 0,0 0-1 0 0,0 0 0 0 0,0 0 1 0 0,0 0-1 0 0,-1 0 0 0 0,1 0 1 0 0,0 0-1 0 0,0 0 0 0 0,-1 0 1 0 0,1 0-1 0 0,0 0 0 0 0,-2-1 1 0 0,6 10-319 0 0,-2-1 318 0 0,1-1 0 0 0,0 0-1 0 0,6 10 1 0 0,29 41 99 0 0,-31-46-64 0 0,-7-11-31 0 0,1 1-1 0 0,-1 0 1 0 0,0 0-1 0 0,1 0 0 0 0,0 0 1 0 0,-1 0-1 0 0,1 0 1 0 0,-1-1-1 0 0,1 1 1 0 0,0 0-1 0 0,0-1 1 0 0,0 1-1 0 0,-1 0 1 0 0,1-1-1 0 0,0 1 1 0 0,0-1-1 0 0,0 1 1 0 0,1 0-1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8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49 5753 0 0,'-10'-10'1104'0'0,"-1"0"-479"0"0,1 2-65 0 0,3 0-56 0 0,1 2 40 0 0,2 2-256 0 0,1 1 160 0 0,8 5-1216 0 0,1 1 616 0 0,1 2-24 0 0,3-1-168 0 0,1 2-1000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3:5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 4209 0 0,'-3'-6'935'0'0,"-3"-3"2022"0"0,0 0 0 0 0,0 0 1 0 0,-8-8 1050 0 0,19 17-7834 0 0,-4 1 3447 0 0,0-1 0 0 0,0 0 0 0 0,0 0 0 0 0,-1 1-1 0 0,1-1 1 0 0,0 1 0 0 0,0-1 0 0 0,0 1 0 0 0,-1-1 0 0 0,1 1 0 0 0,0 0 0 0 0,0-1 0 0 0,0 2 0 0 0,4 3-30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2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2080 0 0,'1'25'6849'0'0,"0"1"-3551"0"0,5 52-3836 0 0,-3-36 1032 0 0,15 106-160 0 0,-16-134-190 0 0,-4-24-104 0 0,-2-23-41 0 0,-3-25 19 0 0,-3 0 0 0 0,-30-98-1 0 0,55 174-1009 0 0,-13-15 925 0 0,16 25 12 0 0,22 46-1 0 0,-29-51 110 0 0,2 0 0 0 0,0-1 0 0 0,27 34 0 0 0,-33-48-52 0 0,0-1 0 0 0,0 0 1 0 0,18 11-1 0 0,-23-16 31 0 0,0 0-1 0 0,1-1 1 0 0,-1 1-1 0 0,1-1 1 0 0,-1 0-1 0 0,1 0 1 0 0,-1 0 0 0 0,1 0-1 0 0,0 0 1 0 0,0 0-1 0 0,-1-1 1 0 0,1 0-1 0 0,0 1 1 0 0,0-1-1 0 0,0 0 1 0 0,0 0 0 0 0,0-1-1 0 0,4 0 1 0 0,-5 0 41 0 0,0 0 0 0 0,0 0 0 0 0,0 0 0 0 0,-1 0 1 0 0,1-1-1 0 0,0 1 0 0 0,-1 0 0 0 0,1-1 0 0 0,-1 0 0 0 0,1 1 1 0 0,-1-1-1 0 0,0 0 0 0 0,0 0 0 0 0,0 1 0 0 0,0-1 1 0 0,0 0-1 0 0,0 0 0 0 0,0 0 0 0 0,-1 0 0 0 0,1 0 0 0 0,-1 0 1 0 0,1-1-1 0 0,-1 1 0 0 0,0 0 0 0 0,0 0 0 0 0,0 0 0 0 0,-1-4 1 0 0,1-5 49 0 0,-2 0 1 0 0,1 0-1 0 0,-7-21 1 0 0,-38-94-821 0 0,26 77-3074 0 0,18 42 2068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3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 4033 0 0,'-1'5'563'0'0,"0"-1"-1"0"0,0 0 1 0 0,1 0-1 0 0,-1 0 1 0 0,1 1 0 0 0,0-1-1 0 0,0 0 1 0 0,0 0 0 0 0,1 1-1 0 0,-1-1 1 0 0,3 7 0 0 0,-1-6-463 0 0,-1 0 0 0 0,2 1 0 0 0,-1-1 0 0 0,0 0 0 0 0,1 0 0 0 0,0-1 0 0 0,0 1 0 0 0,1 0 0 0 0,-1-1 0 0 0,1 0 0 0 0,0 0 0 0 0,0 0 0 0 0,7 5 0 0 0,-8-7-66 0 0,0-1 1 0 0,0 1-1 0 0,0-1 0 0 0,0 0 0 0 0,0 0 1 0 0,0 0-1 0 0,1 0 0 0 0,-1-1 0 0 0,0 1 0 0 0,0-1 1 0 0,1 1-1 0 0,-1-1 0 0 0,0-1 0 0 0,1 1 1 0 0,-1 0-1 0 0,0-1 0 0 0,0 1 0 0 0,1-1 0 0 0,-1 0 1 0 0,0 0-1 0 0,0 0 0 0 0,0-1 0 0 0,0 1 1 0 0,0-1-1 0 0,0 0 0 0 0,0 1 0 0 0,-1-1 0 0 0,1-1 1 0 0,-1 1-1 0 0,1 0 0 0 0,-1 0 0 0 0,0-1 0 0 0,0 0 1 0 0,0 1-1 0 0,0-1 0 0 0,0 0 0 0 0,1-4 1 0 0,-2 1-72 0 0,0-1 1 0 0,0 1 0 0 0,-1-1 0 0 0,1 0 0 0 0,-2 1 0 0 0,1-1-1 0 0,-1 1 1 0 0,0-1 0 0 0,0 1 0 0 0,-1-1 0 0 0,1 1 0 0 0,-2 0-1 0 0,1-1 1 0 0,-1 1 0 0 0,0 0 0 0 0,-6-10 0 0 0,9 16 120 0 0,-1 15-409 0 0,0-11 332 0 0,1 0 1 0 0,0 1 0 0 0,0-1 0 0 0,0 0 0 0 0,1 0-1 0 0,0 5 1 0 0,1-2-107 0 0,0 0-1 0 0,0 0 1 0 0,0 0-1 0 0,1 0 1 0 0,0 0 0 0 0,1 0-1 0 0,0-1 1 0 0,0 1-1 0 0,0-1 1 0 0,0 0 0 0 0,1-1-1 0 0,0 1 1 0 0,0-1-1 0 0,12 9 1 0 0,-11-10-1076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3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5441 0 0,'1'2'164'0'0,"-1"0"0"0"0,1 0 0 0 0,0 0 1 0 0,0 0-1 0 0,0 0 0 0 0,0 0 0 0 0,1 0 0 0 0,-1 0 0 0 0,0 0 0 0 0,1 0 0 0 0,0 0 0 0 0,-1-1 0 0 0,1 1 0 0 0,0-1 0 0 0,0 1 1 0 0,0-1-1 0 0,3 2 0 0 0,0 0 59 0 0,0 0 0 0 0,1-1 0 0 0,-1 1 1 0 0,1-1-1 0 0,10 2 0 0 0,-11-3-87 0 0,0-1 0 0 0,0 0 0 0 0,1 0 0 0 0,-1-1 0 0 0,0 1-1 0 0,0-1 1 0 0,0 0 0 0 0,8-3 0 0 0,-10 3-5 0 0,1 0 0 0 0,-1-1 1 0 0,0 1-1 0 0,1-1 0 0 0,-1 0 0 0 0,0 1 1 0 0,0-1-1 0 0,0-1 0 0 0,0 1 0 0 0,0 0 0 0 0,-1-1 1 0 0,5-4-1 0 0,-6 5-26 0 0,0 0 0 0 0,-1 0 0 0 0,1 0 0 0 0,-1-1 0 0 0,1 1 1 0 0,-1 0-1 0 0,0 0 0 0 0,0 0 0 0 0,0-1 0 0 0,0 1 0 0 0,0 0 1 0 0,0 0-1 0 0,0 0 0 0 0,-1-1 0 0 0,1 1 0 0 0,-1 0 0 0 0,0 0 1 0 0,0 0-1 0 0,1 0 0 0 0,-1 0 0 0 0,-1 0 0 0 0,1 0 0 0 0,0 0 0 0 0,0 1 1 0 0,-2-3-1 0 0,-4-5 237 0 0,-1 0 0 0 0,0 1 0 0 0,-12-10 0 0 0,17 15-411 0 0,-1 0 0 0 0,1 1 1 0 0,-1 0-1 0 0,0 0 0 0 0,0 0 0 0 0,0 0 1 0 0,0 0-1 0 0,-1 1 0 0 0,1 0 0 0 0,-6-1 0 0 0,9 2 6 0 0,0-1-1 0 0,-1 1 0 0 0,1 0 0 0 0,-1 0 0 0 0,1 0 0 0 0,-1 0 0 0 0,1 0 0 0 0,0 0 0 0 0,-1 0 0 0 0,1 1 0 0 0,-1-1 0 0 0,1 0 0 0 0,0 1 0 0 0,-1-1 1 0 0,1 1-1 0 0,0 0 0 0 0,-1-1 0 0 0,1 1 0 0 0,0 0 0 0 0,0 0 0 0 0,0-1 0 0 0,-1 1 0 0 0,1 0 0 0 0,0 0 0 0 0,0 1 0 0 0,1-1 0 0 0,-1 0 0 0 0,0 0 0 0 0,0 0 1 0 0,0 1-1 0 0,1-1 0 0 0,-1 0 0 0 0,1 0 0 0 0,-1 1 0 0 0,0 1 0 0 0,1-1-46 0 0,0-1 0 0 0,0 1 1 0 0,0-1-1 0 0,0 1 0 0 0,0-1 0 0 0,0 1 0 0 0,0-1 1 0 0,0 1-1 0 0,1 0 0 0 0,-1-1 0 0 0,1 1 0 0 0,-1-1 1 0 0,1 0-1 0 0,-1 1 0 0 0,1-1 0 0 0,0 1 1 0 0,1 1-1 0 0,1 0-759 0 0,-1 0 1 0 0,1 0-1 0 0,0 0 1 0 0,0 0 0 0 0,5 3-1 0 0,1 1-738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3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 4321 0 0,'-1'0'175'0'0,"0"0"0"0"0,1 0 1 0 0,-1 0-1 0 0,0 0 0 0 0,0 1 1 0 0,0-1-1 0 0,1 0 0 0 0,-1 0 0 0 0,0 1 1 0 0,0-1-1 0 0,1 1 0 0 0,-1-1 0 0 0,0 1 1 0 0,1-1-1 0 0,-1 1 0 0 0,1-1 0 0 0,-1 1 1 0 0,1-1-1 0 0,-1 1 0 0 0,1 0 1 0 0,-1-1-1 0 0,1 1 0 0 0,-1 0 0 0 0,1 0 1 0 0,0-1-1 0 0,-1 2 0 0 0,1 0-27 0 0,0 0 1 0 0,-1 0-1 0 0,1 0 1 0 0,0 0-1 0 0,1 0 0 0 0,-1 0 1 0 0,0 0-1 0 0,0 0 0 0 0,1 0 1 0 0,1 3-1 0 0,1 3-22 0 0,0-1 0 0 0,1 1 0 0 0,0-1 0 0 0,5 8-1 0 0,-4-8-93 0 0,1-1-1 0 0,-1 0 1 0 0,1 0-1 0 0,0 0 1 0 0,0-1-1 0 0,8 5 0 0 0,-12-8 55 0 0,1 0-1 0 0,0-1 1 0 0,0 1-1 0 0,-1-1 1 0 0,1 1-1 0 0,0-1 1 0 0,1 0-1 0 0,-1 0 1 0 0,0 0-1 0 0,0-1 1 0 0,0 1-1 0 0,0-1 1 0 0,1 0-1 0 0,-1 0 1 0 0,0 0-1 0 0,0 0 1 0 0,1 0-1 0 0,2-1 1 0 0,-5 0-57 0 0,1 1 0 0 0,-1-1 1 0 0,0 1-1 0 0,0-1 0 0 0,0 1 1 0 0,0-1-1 0 0,0 0 0 0 0,0 1 0 0 0,0-1 1 0 0,0 0-1 0 0,-1 0 0 0 0,1 0 1 0 0,0 1-1 0 0,0-1 0 0 0,-1 0 0 0 0,1 0 1 0 0,0 0-1 0 0,-1 0 0 0 0,1-2 1 0 0,0 0 12 0 0,0 0 1 0 0,0 1 0 0 0,-1-1-1 0 0,0 0 1 0 0,1 1 0 0 0,-1-1-1 0 0,0 0 1 0 0,-1-3 0 0 0,1-1-152 0 0,-2 1 1 0 0,1 0 0 0 0,-1-1 0 0 0,0 1-1 0 0,0 0 1 0 0,-5-10 0 0 0,-4-6-853 0 0,11 21 529 0 0,-1-1 0 0 0,1 1 0 0 0,-1-1-1 0 0,1 1 1 0 0,-1-1 0 0 0,1 0 0 0 0,0 1 0 0 0,0-1 0 0 0,0 1 0 0 0,0-1-1 0 0,0 0 1 0 0,0 1 0 0 0,1-3 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4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6809 0 0,'1'2'128'0'0,"0"0"0"0"0,0 1-1 0 0,0-1 1 0 0,0 0-1 0 0,0 0 1 0 0,0 0-1 0 0,0 0 1 0 0,1 0-1 0 0,-1 0 1 0 0,1 0 0 0 0,0 0-1 0 0,-1-1 1 0 0,1 1-1 0 0,0-1 1 0 0,0 1-1 0 0,0-1 1 0 0,0 0-1 0 0,0 1 1 0 0,0-1 0 0 0,0 0-1 0 0,1-1 1 0 0,-1 1-1 0 0,4 1 1 0 0,0 0 73 0 0,0-1 1 0 0,0 0 0 0 0,0 0-1 0 0,0 0 1 0 0,0-1-1 0 0,0 0 1 0 0,0 0 0 0 0,8-1-1 0 0,-7-1 199 0 0,0 0-1 0 0,0 0 1 0 0,10-5-1 0 0,-14 6-287 0 0,0-1-1 0 0,0 1 1 0 0,-1-1-1 0 0,1 1 1 0 0,-1-1-1 0 0,1 0 1 0 0,-1 0-1 0 0,0 0 1 0 0,0 0-1 0 0,4-5 1 0 0,-5 4-31 0 0,0 0 1 0 0,0 1-1 0 0,0-1 0 0 0,0 0 1 0 0,-1 0-1 0 0,1 0 1 0 0,-1 1-1 0 0,0-1 1 0 0,0 0-1 0 0,0 0 0 0 0,0 0 1 0 0,0 0-1 0 0,-1 0 1 0 0,0 1-1 0 0,1-1 1 0 0,-1 0-1 0 0,0 0 0 0 0,0 1 1 0 0,0-1-1 0 0,-3-3 1 0 0,2 1 11 0 0,-2-1 0 0 0,1 1 1 0 0,-1 0-1 0 0,1 1 0 0 0,-1-1 1 0 0,-1 1-1 0 0,1-1 0 0 0,-7-4 1 0 0,9 8-84 0 0,0-1 0 0 0,0 1 1 0 0,0 0-1 0 0,0-1 0 0 0,0 1 1 0 0,-1 0-1 0 0,1 0 0 0 0,0 0 1 0 0,-1 1-1 0 0,1-1 0 0 0,-1 0 0 0 0,1 1 1 0 0,-1 0-1 0 0,-2 0 0 0 0,2 0-43 0 0,0 1-1 0 0,0-1 0 0 0,0 1 1 0 0,0 0-1 0 0,0 1 0 0 0,0-1 0 0 0,0 0 1 0 0,0 1-1 0 0,0 0 0 0 0,-3 2 1 0 0,3-2-9 0 0,-1 1 0 0 0,1 0 0 0 0,0 0 0 0 0,-1 0 0 0 0,1 1 0 0 0,0-1 0 0 0,1 1 0 0 0,-1-1 0 0 0,1 1 0 0 0,0 0 1 0 0,0 0-1 0 0,0 0 0 0 0,0 0 0 0 0,1 1 0 0 0,-3 6 0 0 0,4-9 28 0 0,0 0 1 0 0,0 0-1 0 0,-1 0 0 0 0,1 0 0 0 0,0 1 1 0 0,1-1-1 0 0,-1 0 0 0 0,0 0 1 0 0,1 0-1 0 0,-1 0 0 0 0,1 0 0 0 0,-1 0 1 0 0,1 0-1 0 0,0 0 0 0 0,0 0 0 0 0,0 0 1 0 0,0-1-1 0 0,0 1 0 0 0,0 0 1 0 0,1-1-1 0 0,-1 1 0 0 0,1 0 0 0 0,-1-1 1 0 0,1 0-1 0 0,-1 1 0 0 0,1-1 0 0 0,0 0 1 0 0,0 0-1 0 0,0 0 0 0 0,-1 0 1 0 0,1 0-1 0 0,0 0 0 0 0,0-1 0 0 0,3 1 1 0 0,0 1-20 0 0,0-1-1 0 0,0 0 1 0 0,0 0 0 0 0,0 0 0 0 0,0-1 0 0 0,0 0 0 0 0,0 0 0 0 0,0 0 0 0 0,1-1 0 0 0,-1 0 0 0 0,0 0 0 0 0,0 0-1 0 0,0 0 1 0 0,0-1 0 0 0,-1 0 0 0 0,1 0 0 0 0,0 0 0 0 0,-1-1 0 0 0,1 1 0 0 0,-1-1 0 0 0,6-5 0 0 0,-9 7 25 0 0,0 0 1 0 0,0 0 0 0 0,0 1 0 0 0,0-1 0 0 0,0 0-1 0 0,0 1 1 0 0,0-1 0 0 0,0 1 0 0 0,0-1 0 0 0,0 1-1 0 0,0 0 1 0 0,0-1 0 0 0,0 1 0 0 0,0 0 0 0 0,0 0 0 0 0,0 0-1 0 0,1 0 1 0 0,-1 0 0 0 0,0 0 0 0 0,0 0 0 0 0,0 0-1 0 0,0 0 1 0 0,2 1 0 0 0,1 0-125 0 0,0 1-1 0 0,-1 0 1 0 0,1 0-1 0 0,-1 0 1 0 0,5 4 0 0 0,8 4-1815 0 0,-11-6 538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2737 0 0,'0'4'664'0'0,"1"0"1"0"0,-1 0 0 0 0,1 0 0 0 0,0-1-1 0 0,0 1 1 0 0,0 0 0 0 0,1 0 0 0 0,-1-1-1 0 0,5 7 1 0 0,23 31 123 0 0,-8-11-3 0 0,-18-26-713 0 0,0-1 0 0 0,1 1 0 0 0,-1-1 1 0 0,1 0-1 0 0,-1 0 0 0 0,1 0 0 0 0,0-1 0 0 0,0 1 0 0 0,1-1 0 0 0,-1 0 1 0 0,0 0-1 0 0,1 0 0 0 0,-1-1 0 0 0,1 0 0 0 0,0 0 0 0 0,-1 0 1 0 0,1 0-1 0 0,0-1 0 0 0,9 1 0 0 0,-13-2-13 0 0,0 1-1 0 0,0 0 1 0 0,0 0-1 0 0,0-1 1 0 0,0 1 0 0 0,0-1-1 0 0,0 1 1 0 0,0-1-1 0 0,0 1 1 0 0,0-1 0 0 0,0 0-1 0 0,0 0 1 0 0,0 1 0 0 0,0-1-1 0 0,-1 0 1 0 0,1 0-1 0 0,0 0 1 0 0,0 0 0 0 0,-1 0-1 0 0,1 0 1 0 0,0-2-1 0 0,0 1-20 0 0,0-1 0 0 0,-1 1-1 0 0,1-1 1 0 0,-1 0 0 0 0,1 0-1 0 0,-1 1 1 0 0,0-1-1 0 0,0 0 1 0 0,-1-2 0 0 0,0-4-81 0 0,0 1-1 0 0,-1 0 1 0 0,0 0 0 0 0,-1 0 0 0 0,-3-8 0 0 0,-5-4-278 0 0,8 17-2 0 0,1 0-1 0 0,0-1 1 0 0,0 1-1 0 0,0-1 1 0 0,1 0-1 0 0,-1 1 1 0 0,1-1-1 0 0,0 0 1 0 0,-1-7 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33 155 3817 0 0,'3'3'274'0'0,"0"0"0"0"0,0-1 0 0 0,1 1 0 0 0,-1-1 1 0 0,0 0-1 0 0,1 0 0 0 0,0 0 0 0 0,-1-1 0 0 0,1 1 0 0 0,0-1 0 0 0,0 0 1 0 0,0 0-1 0 0,0 0 0 0 0,0-1 0 0 0,0 1 0 0 0,0-1 0 0 0,0 0 0 0 0,0 0 1 0 0,0 0-1 0 0,0-1 0 0 0,1 1 0 0 0,-1-1 0 0 0,-1 0 0 0 0,1 0 1 0 0,0-1-1 0 0,0 1 0 0 0,0-1 0 0 0,-1 0 0 0 0,6-3 0 0 0,-6 3-191 0 0,-1 0-1 0 0,1 0 1 0 0,-1-1-1 0 0,0 1 0 0 0,0-1 1 0 0,0 1-1 0 0,0-1 1 0 0,0 0-1 0 0,-1 1 0 0 0,1-1 1 0 0,-1 0-1 0 0,0 0 1 0 0,0 0-1 0 0,0-1 1 0 0,0 1-1 0 0,0 0 0 0 0,-1 0 1 0 0,1 0-1 0 0,-1-1 1 0 0,0 1-1 0 0,0 0 0 0 0,0 0 1 0 0,-1-1-1 0 0,1 1 1 0 0,-1 0-1 0 0,0 0 1 0 0,1 0-1 0 0,-1 0 0 0 0,-2-4 1 0 0,1 2-21 0 0,-1-1 0 0 0,0 1 0 0 0,0 0 0 0 0,0 1 0 0 0,0-1 0 0 0,-1 0 0 0 0,0 1 0 0 0,0 0 0 0 0,0 0 0 0 0,0 0 0 0 0,-1 0 0 0 0,1 1 0 0 0,-1-1 0 0 0,0 1 0 0 0,-10-4 0 0 0,12 6-108 0 0,0 0 0 0 0,0 1-1 0 0,0-1 1 0 0,0 1 0 0 0,-1 0 0 0 0,1 0 0 0 0,0 0-1 0 0,0 1 1 0 0,0-1 0 0 0,0 1 0 0 0,0-1 0 0 0,-1 1 0 0 0,1 0-1 0 0,0 0 1 0 0,1 1 0 0 0,-1-1 0 0 0,0 0 0 0 0,0 1-1 0 0,0 0 1 0 0,1 0 0 0 0,-1 0 0 0 0,1 0 0 0 0,0 0-1 0 0,-1 0 1 0 0,-1 3 0 0 0,2-2 22 0 0,-1-1 1 0 0,1 1-1 0 0,0-1 1 0 0,0 1-1 0 0,0 0 0 0 0,0 0 1 0 0,0 0-1 0 0,1 0 0 0 0,-1 1 1 0 0,1-1-1 0 0,0 0 1 0 0,0 1-1 0 0,0-1 0 0 0,0 1 1 0 0,1-1-1 0 0,-1 1 0 0 0,1-1 1 0 0,0 1-1 0 0,0-1 0 0 0,0 1 1 0 0,1-1-1 0 0,0 5 1 0 0,1-3-1 0 0,1-1 1 0 0,-1 0 0 0 0,0 0 0 0 0,1 0 0 0 0,0 0 0 0 0,0 0 0 0 0,0-1 0 0 0,1 1-1 0 0,-1-1 1 0 0,1 0 0 0 0,0 0 0 0 0,0 0 0 0 0,0-1 0 0 0,0 1 0 0 0,0-1 0 0 0,1 0-1 0 0,-1 0 1 0 0,1 0 0 0 0,-1-1 0 0 0,9 2 0 0 0,-9-2-204 0 0,1 0 0 0 0,-1-1-1 0 0,0 1 1 0 0,0-1 0 0 0,0 0 0 0 0,1 0 0 0 0,-1 0-1 0 0,0-1 1 0 0,0 1 0 0 0,0-1 0 0 0,0 0-1 0 0,0 0 1 0 0,0-1 0 0 0,0 1 0 0 0,0-1 0 0 0,0 0-1 0 0,0 0 1 0 0,-1 0 0 0 0,1-1 0 0 0,-1 1 0 0 0,0-1-1 0 0,1 0 1 0 0,3-5 0 0 0,-4 5-382 0 0,-1-1 0 0 0,0 1 0 0 0,-1-1 1 0 0,1 0-1 0 0,-1 0 0 0 0,2-4 0 0 0,-3 7 585 0 0,1 0 1 0 0,-1-1-1 0 0,0 1 1 0 0,0 0-1 0 0,0 0 1 0 0,0-1-1 0 0,0 1 1 0 0,0 0-1 0 0,0 0 1 0 0,0 0-1 0 0,-1-2 1 0 0,1 2 185 0 0,-1 1-1 0 0,1-1 1 0 0,0 1 0 0 0,-1-1 0 0 0,1 1-1 0 0,0-1 1 0 0,-1 1 0 0 0,1 0 0 0 0,0-1-1 0 0,-1 1 1 0 0,1 0 0 0 0,-1-1 0 0 0,1 1 0 0 0,-1 0-1 0 0,1 0 1 0 0,-1-1 0 0 0,1 1 0 0 0,-1 0-1 0 0,1 0 1 0 0,-1 0 0 0 0,1 0 0 0 0,-1-1-1 0 0,1 1 1 0 0,-1 0 0 0 0,1 0 0 0 0,-1 0 0 0 0,0 0-1 0 0,1 0-123 0 0,-1 0 0 0 0,1 0 0 0 0,0 0 0 0 0,-1 1 0 0 0,1-1-1 0 0,0 0 1 0 0,0 0 0 0 0,-1 0 0 0 0,1 0 0 0 0,0 0 0 0 0,-1 0-1 0 0,1 0 1 0 0,0 0 0 0 0,0 1 0 0 0,-1-1 0 0 0,1 0 0 0 0,0 0-1 0 0,0 0 1 0 0,-1 1 0 0 0,1-1 0 0 0,0 0 0 0 0,0 0 0 0 0,0 0-1 0 0,-1 1 1 0 0,1-1 0 0 0,0 0 0 0 0,0 1 0 0 0,0-1 0 0 0,0 0-1 0 0,0 0 1 0 0,0 1 0 0 0,0 12 356 0 0,9 11-222 0 0,-7-19-108 0 0,0-1 0 0 0,1 0 0 0 0,-1 1 0 0 0,1-1 1 0 0,6 6-1 0 0,7 0-968 0 0,-15-10 395 0 0,1 1-1 0 0,0-1 0 0 0,-1 1 0 0 0,1-1 1 0 0,0 0-1 0 0,-1 0 0 0 0,1 0 0 0 0,0 0 1 0 0,2-1-1 0 0,2 0 174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45 142 3417 0 0,'20'29'10904'0'0,"-40"-47"-9844"0"0,15 12-870 0 0,0 1 1 0 0,0-1-1 0 0,1-1 1 0 0,0 1-1 0 0,0 0 1 0 0,1-1-1 0 0,-4-8 1 0 0,6 11-242 0 0,-1 0 0 0 0,1-1 0 0 0,0 1 0 0 0,0-1 0 0 0,0 1 0 0 0,1-1 0 0 0,0 1 0 0 0,0-1 0 0 0,0 1 0 0 0,0-1 0 0 0,1 1 0 0 0,1-9 0 0 0,-1 11 2 0 0,0 1 0 0 0,0-1 1 0 0,0 0-1 0 0,0 1 0 0 0,0-1 0 0 0,0 1 0 0 0,0-1 0 0 0,1 1 0 0 0,-1 0 0 0 0,0-1 0 0 0,1 1 1 0 0,-1 0-1 0 0,1 0 0 0 0,-1 0 0 0 0,1 0 0 0 0,0 0 0 0 0,-1 1 0 0 0,1-1 0 0 0,0 0 1 0 0,0 1-1 0 0,0-1 0 0 0,-1 1 0 0 0,5-1 0 0 0,1 0-391 0 0,-1 1 0 0 0,1-1 0 0 0,0 1 0 0 0,0 1 0 0 0,8 0 0 0 0,13 3-2527 0 0,-20-2 1371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6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4065 0 0,'2'19'4422'0'0,"14"27"-2125"0"0,-10-26-2293 0 0,1-1 0 0 0,1 1 0 0 0,18 30 0 0 0,-14-39-3549 0 0,-9-9 3291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8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 5273 0 0,'-6'-3'3783'0'0,"8"9"-1754"0"0,3 5-1793 0 0,0 29 492 0 0,13 76 158 0 0,-8-43-561 0 0,-5-26-186 0 0,-3-28-44 0 0,4 22-1 0 0,-1-28-60 0 0,-1-5 299 0 0,-7-11 933 0 0,1-1-1216 0 0,1 0 1 0 0,-1 0 0 0 0,1 0-1 0 0,0 0 1 0 0,0 0 0 0 0,0-1 0 0 0,1 1-1 0 0,0 0 1 0 0,0-1 0 0 0,0-4-1 0 0,0-7-147 0 0,0 11 41 0 0,0 0 1 0 0,0-1-1 0 0,1 1 1 0 0,0 0-1 0 0,0 0 1 0 0,1 0-1 0 0,-1 0 1 0 0,1 0-1 0 0,0 0 1 0 0,1 0-1 0 0,-1 1 1 0 0,1-1-1 0 0,0 1 1 0 0,0 0-1 0 0,0-1 1 0 0,0 1-1 0 0,1 1 1 0 0,0-1-1 0 0,6-5 1 0 0,-5 5 44 0 0,0 0 1 0 0,1 0 0 0 0,-1 1-1 0 0,0 0 1 0 0,1 0-1 0 0,0 0 1 0 0,0 1 0 0 0,0 0-1 0 0,0 0 1 0 0,0 0-1 0 0,0 1 1 0 0,1 0 0 0 0,-1 0-1 0 0,0 0 1 0 0,13 1-1 0 0,-14 1 34 0 0,1 1-1 0 0,-1-1 1 0 0,1 1-1 0 0,-1 0 0 0 0,0 1 1 0 0,0-1-1 0 0,0 1 1 0 0,0 0-1 0 0,0 0 0 0 0,0 0 1 0 0,-1 1-1 0 0,0 0 1 0 0,1 0-1 0 0,-1 0 0 0 0,4 6 1 0 0,-3-3 38 0 0,0 0 0 0 0,0 0 0 0 0,0 0 0 0 0,-1 1 0 0 0,0 0 0 0 0,-1 0 0 0 0,0 0 0 0 0,0 0 0 0 0,2 12 0 0 0,-5-16-13 0 0,1 0 0 0 0,-1 0 1 0 0,0 0-1 0 0,0-1 0 0 0,0 1 1 0 0,-1 0-1 0 0,1 0 1 0 0,-1 0-1 0 0,0 0 0 0 0,0 0 1 0 0,0 0-1 0 0,-3 5 0 0 0,1-4-1 0 0,0 0 0 0 0,-1 1 0 0 0,1-1 0 0 0,-1 0 0 0 0,0 0 0 0 0,0-1 0 0 0,-7 7 0 0 0,3-5-27 0 0,1-1-1 0 0,-1 1 1 0 0,0-1 0 0 0,-1-1 0 0 0,1 1-1 0 0,-1-1 1 0 0,0-1 0 0 0,0 0 0 0 0,0 0-1 0 0,-13 2 1 0 0,18-4-181 0 0,1-1 0 0 0,-1 1 0 0 0,0-1 1 0 0,0 0-1 0 0,0 0 0 0 0,1-1 0 0 0,-1 1 0 0 0,0-1 0 0 0,0 1 0 0 0,1-1 0 0 0,-1-1 0 0 0,1 1 0 0 0,-1 0 0 0 0,1-1 0 0 0,-1 0 0 0 0,1 0 1 0 0,0 0-1 0 0,0 0 0 0 0,0 0 0 0 0,-5-4 0 0 0,-1-4-1299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6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 4353 0 0,'-1'-1'-504'0'0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6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65 129 6257 0 0,'1'2'186'0'0,"-1"0"1"0"0,1 0-1 0 0,0-1 0 0 0,0 1 0 0 0,0-1 0 0 0,0 1 0 0 0,0-1 0 0 0,1 1 0 0 0,-1-1 1 0 0,0 0-1 0 0,1 1 0 0 0,-1-1 0 0 0,1 0 0 0 0,-1 0 0 0 0,1 0 0 0 0,-1 0 0 0 0,1 0 0 0 0,0 0 1 0 0,0-1-1 0 0,-1 1 0 0 0,1-1 0 0 0,0 1 0 0 0,0-1 0 0 0,0 1 0 0 0,0-1 0 0 0,3 0 1 0 0,1 1 22 0 0,1-1-1 0 0,-1 0 1 0 0,1 0 0 0 0,-1-1 0 0 0,0 1 0 0 0,12-4 0 0 0,-16 3-145 0 0,0 1 0 0 0,0-1 0 0 0,0 0-1 0 0,0 0 1 0 0,0 0 0 0 0,0-1 0 0 0,0 1-1 0 0,0 0 1 0 0,-1-1 0 0 0,1 1 0 0 0,0-1 0 0 0,-1 1-1 0 0,1-1 1 0 0,-1 0 0 0 0,0 0 0 0 0,1 0-1 0 0,-1 0 1 0 0,0 0 0 0 0,0 0 0 0 0,0 0-1 0 0,0 0 1 0 0,-1 0 0 0 0,1 0 0 0 0,-1 0-1 0 0,1-1 1 0 0,-1 1 0 0 0,0 0 0 0 0,0 0-1 0 0,0-1 1 0 0,0 1 0 0 0,0 0 0 0 0,0 0 0 0 0,0-1-1 0 0,-1 1 1 0 0,1 0 0 0 0,-2-3 0 0 0,-6-16 256 0 0,7 18-278 0 0,0 1 1 0 0,0-1 0 0 0,0 0 0 0 0,0 1-1 0 0,0-1 1 0 0,-1 1 0 0 0,1-1 0 0 0,-1 1 0 0 0,1 0-1 0 0,-1 0 1 0 0,-4-4 0 0 0,2 2-25 0 0,0 1 0 0 0,0 0 0 0 0,0 0-1 0 0,0 1 1 0 0,0-1 0 0 0,-1 1 0 0 0,1 0 0 0 0,-1 0-1 0 0,0 0 1 0 0,1 1 0 0 0,-1 0 0 0 0,0 0 0 0 0,-6-1 0 0 0,7 2-34 0 0,-1 0 0 0 0,1 1 1 0 0,-1-1-1 0 0,1 1 1 0 0,0 0-1 0 0,-1 0 1 0 0,1 0-1 0 0,0 1 0 0 0,0 0 1 0 0,-1 0-1 0 0,1 0 1 0 0,1 0-1 0 0,-1 0 1 0 0,-6 6-1 0 0,6-5 16 0 0,1-1 0 0 0,-1 1 0 0 0,1 0-1 0 0,0 1 1 0 0,0-1 0 0 0,-2 4 0 0 0,4-5-8 0 0,0-1-1 0 0,0 1 1 0 0,1-1-1 0 0,-1 1 1 0 0,1-1-1 0 0,-1 1 1 0 0,1 0 0 0 0,-1-1-1 0 0,1 1 1 0 0,0 0-1 0 0,0-1 1 0 0,0 1-1 0 0,0 0 1 0 0,0-1-1 0 0,0 1 1 0 0,1 0 0 0 0,-1-1-1 0 0,1 4 1 0 0,2 3 2 0 0,-1 0 1 0 0,1 0-1 0 0,0-1 0 0 0,6 9 1 0 0,-7-13 5 0 0,0 0-1 0 0,1 0 1 0 0,-1 0 0 0 0,1 0 0 0 0,0-1 0 0 0,0 1 0 0 0,0-1 0 0 0,0 0 0 0 0,0 0 0 0 0,1 0-1 0 0,5 2 1 0 0,-4-2-145 0 0,1 1-1 0 0,-1-2 0 0 0,1 1 1 0 0,-1-1-1 0 0,1 0 0 0 0,0 0 1 0 0,0 0-1 0 0,0-1 0 0 0,-1 0 1 0 0,1 0-1 0 0,0-1 0 0 0,7-1 1 0 0,-9 2-91 0 0,0-1 0 0 0,0-1 1 0 0,-1 1-1 0 0,1 0 1 0 0,0-1-1 0 0,-1 0 1 0 0,0 0-1 0 0,1 0 0 0 0,-1 0 1 0 0,0 0-1 0 0,0-1 1 0 0,0 0-1 0 0,0 1 0 0 0,0-1 1 0 0,-1 0-1 0 0,1 0 1 0 0,-1 0-1 0 0,0-1 1 0 0,2-4-1 0 0,-3 5 286 0 0,0 0 1 0 0,0 1-1 0 0,0-1 0 0 0,0 0 1 0 0,-1 0-1 0 0,0 0 1 0 0,1-1-1 0 0,-1 1 0 0 0,0 0 1 0 0,-1 0-1 0 0,1 0 0 0 0,0 0 1 0 0,-1 0-1 0 0,0 0 1 0 0,0 0-1 0 0,1 1 0 0 0,-2-1 1 0 0,1 0-1 0 0,0 0 0 0 0,-1 0 1 0 0,-1-2 398 0 0,2 5-420 0 0,1 0 1 0 0,0 0-1 0 0,0 1 1 0 0,0-1-1 0 0,0 0 1 0 0,-1 1-1 0 0,1-1 1 0 0,0 0-1 0 0,0 0 1 0 0,0 1-1 0 0,0-1 1 0 0,0 0-1 0 0,0 1 0 0 0,0-1 1 0 0,0 0-1 0 0,0 1 1 0 0,0-1-1 0 0,0 0 1 0 0,0 1-1 0 0,0-1 1 0 0,0 0-1 0 0,0 0 1 0 0,1 1-1 0 0,-1-1 1 0 0,0 0-1 0 0,0 1 1 0 0,0-1-1 0 0,0 0 1 0 0,0 0-1 0 0,1 1 0 0 0,8 20 4 0 0,1 4-152 0 0,-10-24 121 0 0,0 1 1 0 0,1 0 0 0 0,0 0-1 0 0,0 0 1 0 0,-1 0 0 0 0,1 0-1 0 0,0-1 1 0 0,0 1 0 0 0,1 0-1 0 0,-1-1 1 0 0,0 1 0 0 0,0-1-1 0 0,1 1 1 0 0,-1-1 0 0 0,1 0-1 0 0,0 0 1 0 0,-1 1 0 0 0,1-1-1 0 0,2 1 1 0 0,-3-1-118 0 0,1-1-1 0 0,-1 1 1 0 0,1 0-1 0 0,-1-1 1 0 0,1 1 0 0 0,0-1-1 0 0,-1 1 1 0 0,1-1 0 0 0,-1 0-1 0 0,1 0 1 0 0,0 1 0 0 0,-1-1-1 0 0,1 0 1 0 0,0-1 0 0 0,-1 1-1 0 0,1 0 1 0 0,0 0 0 0 0,-1-1-1 0 0,1 1 1 0 0,-1-1 0 0 0,1 1-1 0 0,-1-1 1 0 0,3-1 0 0 0,1-2-1348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7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5 208 6305 0 0,'-1'2'358'0'0,"0"0"-1"0"0,1 1 0 0 0,-1-1 0 0 0,1 0 0 0 0,-1 0 1 0 0,1 1-1 0 0,0-1 0 0 0,0 0 0 0 0,0 0 0 0 0,0 1 0 0 0,0-1 1 0 0,0 0-1 0 0,1 0 0 0 0,1 4 0 0 0,11 35 271 0 0,-12-38-259 0 0,1 3-268 0 0,0-1 1 0 0,0 0-1 0 0,1 0 0 0 0,0 0 0 0 0,0-1 1 0 0,0 1-1 0 0,0-1 0 0 0,1 1 1 0 0,0-1-1 0 0,5 5 0 0 0,-7-8-95 0 0,0 0 0 0 0,-1 0 0 0 0,1 1 0 0 0,0-2 0 0 0,0 1-1 0 0,0 0 1 0 0,-1 0 0 0 0,1-1 0 0 0,0 1 0 0 0,0-1 0 0 0,0 1 0 0 0,0-1 0 0 0,0 0 0 0 0,0 0 0 0 0,0 0 0 0 0,0 0-1 0 0,0 0 1 0 0,0 0 0 0 0,0-1 0 0 0,0 1 0 0 0,0 0 0 0 0,0-1 0 0 0,0 0 0 0 0,0 1 0 0 0,0-1 0 0 0,0 0-1 0 0,-1 0 1 0 0,1 0 0 0 0,0-1 0 0 0,-1 1 0 0 0,3-2 0 0 0,-2 2-38 0 0,-1-1 0 0 0,0 0 0 0 0,1 1 0 0 0,-1-1 1 0 0,0 0-1 0 0,0 0 0 0 0,0 1 0 0 0,0-1 0 0 0,0 0 0 0 0,0 0 0 0 0,-1 0 0 0 0,1 0 0 0 0,0-4 0 0 0,2-32 55 0 0,-1 14 56 0 0,-1 20-49 0 0,-1 0 0 0 0,0 0 0 0 0,0 0 0 0 0,0 0 0 0 0,-1 0 0 0 0,0-4 0 0 0,1 8-22 0 0,-1 0-112 0 0,1 1 98 0 0,-1-1-1 0 0,1 0 1 0 0,-1 1-1 0 0,1-1 1 0 0,-1 1-1 0 0,1-1 1 0 0,0 1-1 0 0,-1-1 1 0 0,1 1-1 0 0,0-1 1 0 0,-1 1-1 0 0,1 0 1 0 0,0-1-1 0 0,0 1 1 0 0,0-1-1 0 0,0 1 1 0 0,-1 0-1 0 0,1-1 1 0 0,0 1-1 0 0,0 0 1 0 0,0-1-1 0 0,0 1 1 0 0,0-1-1 0 0,1 1 1 0 0,-1 0-1 0 0,0-1 1 0 0,0 1-1 0 0,0 0 1 0 0,0-1-1 0 0,1 1 1 0 0,5 24 107 0 0,-3-18-97 0 0,-1 1-1 0 0,0-1 1 0 0,0 0-1 0 0,1 10 1 0 0,-3-15-2 0 0,1-1 0 0 0,-1 0 0 0 0,0 1 0 0 0,1-1 0 0 0,-1 1 1 0 0,1-1-1 0 0,0 0 0 0 0,-1 0 0 0 0,1 1 0 0 0,0-1 1 0 0,0 0-1 0 0,0 0 0 0 0,0 0 0 0 0,0 0 0 0 0,0 0 0 0 0,0 0 1 0 0,0 0-1 0 0,0 0 0 0 0,0-1 0 0 0,0 1 0 0 0,1 0 1 0 0,-1 0-1 0 0,0-1 0 0 0,1 1 0 0 0,-1-1 0 0 0,0 0 0 0 0,1 1 1 0 0,-1-1-1 0 0,2 0 0 0 0,-1 1 13 0 0,0-1-1 0 0,1 0 1 0 0,-1 0-1 0 0,0 0 1 0 0,0 0-1 0 0,0 0 1 0 0,0 0-1 0 0,0-1 1 0 0,0 1-1 0 0,0-1 1 0 0,0 0-1 0 0,0 1 1 0 0,0-1-1 0 0,0 0 1 0 0,-1 0 0 0 0,1 0-1 0 0,0 0 1 0 0,0 0-1 0 0,2-3 1 0 0,-1-1-144 0 0,1 0 1 0 0,-1 0 0 0 0,0-1-1 0 0,0 1 1 0 0,0-1-1 0 0,-1 0 1 0 0,0 0 0 0 0,0 0-1 0 0,-1 0 1 0 0,2-12 0 0 0,0-6-565 0 0,-1-34 1 0 0,-5-27-308 0 0,2 71 1234 0 0,-1 1 0 0 0,0 1 1 0 0,-1-1-1 0 0,-7-19 213 0 0,12 35-398 0 0,0 1 0 0 0,0-1 0 0 0,-1 1 0 0 0,1 0 0 0 0,-1-1 0 0 0,0 1 0 0 0,1 4 0 0 0,3 7 95 0 0,70 179 1938 0 0,-60-165-1973 0 0,-11-23-88 0 0,-1 0 1 0 0,0 0-1 0 0,0 0 1 0 0,2 10-1 0 0,-2-10 36 0 0,-2-7-399 0 0,-4-11-282 0 0,-10-8 424 0 0,-1 2 0 0 0,-20-22 1 0 0,-1-1 590 0 0,35 40-397 0 0,-1 1 1 0 0,1 0 0 0 0,0 0-1 0 0,0 0 1 0 0,0-1 0 0 0,-1 1 0 0 0,1 0-1 0 0,0 0 1 0 0,0-1 0 0 0,0 1 0 0 0,0 0-1 0 0,-1 0 1 0 0,1-1 0 0 0,0 1-1 0 0,0 0 1 0 0,0 0 0 0 0,0-1 0 0 0,0 1-1 0 0,0 0 1 0 0,0-1 0 0 0,0 1 0 0 0,0 0-1 0 0,0-1 1 0 0,0 1 0 0 0,0 0-1 0 0,0 0 1 0 0,0-1 0 0 0,0 1 0 0 0,0 0-1 0 0,0-1 1 0 0,0 1 0 0 0,0 0 0 0 0,1 0-1 0 0,-1-1 1 0 0,0 1 0 0 0,0 0-1 0 0,0 0 1 0 0,1-1 0 0 0,13-2-195 0 0,26 7-230 0 0,-33-3 288 0 0,25 0-4578 0 0,-24 0 1597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7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45 117 3017 0 0,'10'0'1449'0'0,"0"0"1"0"0,1-2-1 0 0,15-2 1 0 0,-22 3-1180 0 0,0 0-1 0 0,-1 0 1 0 0,1-1 0 0 0,0 1 0 0 0,-1-1-1 0 0,1 0 1 0 0,-1 0 0 0 0,0 0-1 0 0,0 0 1 0 0,1 0 0 0 0,-1-1 0 0 0,3-4-1 0 0,-5 6-136 0 0,0 0 0 0 0,0 0-1 0 0,0-1 1 0 0,-1 1 0 0 0,1 0 0 0 0,-1-1-1 0 0,1 1 1 0 0,-1-1 0 0 0,1 1 0 0 0,-1 0-1 0 0,0-1 1 0 0,1 1 0 0 0,-1-1 0 0 0,0 1-1 0 0,0-1 1 0 0,0 1 0 0 0,-1-1-1 0 0,1 1 1 0 0,0-1 0 0 0,0 1 0 0 0,-1-1-1 0 0,1 1 1 0 0,-1-1 0 0 0,1 1 0 0 0,-1 0-1 0 0,0-1 1 0 0,1 1 0 0 0,-1 0-1 0 0,-2-3 1 0 0,1 1-4 0 0,-1 0 0 0 0,0 0 0 0 0,0 0 0 0 0,0 0 0 0 0,0 0 0 0 0,-1 1 0 0 0,1 0 0 0 0,-1-1 0 0 0,-5-2 0 0 0,5 4-216 0 0,-1-1-1 0 0,1 1 1 0 0,-1-1 0 0 0,1 1-1 0 0,-1 1 1 0 0,1-1-1 0 0,-1 1 1 0 0,1-1 0 0 0,-1 1-1 0 0,0 1 1 0 0,1-1-1 0 0,-1 1 1 0 0,1-1 0 0 0,-9 4-1 0 0,11-4 90 0 0,0 1-1 0 0,0 0 0 0 0,0 0 1 0 0,0 0-1 0 0,0 1 0 0 0,0-1 1 0 0,0 0-1 0 0,1 1 1 0 0,-1-1-1 0 0,0 1 0 0 0,1 0 1 0 0,-1-1-1 0 0,1 1 0 0 0,0 0 1 0 0,-1 0-1 0 0,1 0 1 0 0,0 0-1 0 0,0 0 0 0 0,0 0 1 0 0,1 0-1 0 0,-1 0 0 0 0,0 0 1 0 0,1 1-1 0 0,-1-1 1 0 0,1 0-1 0 0,0 0 0 0 0,0 1 1 0 0,0-1-1 0 0,0 0 0 0 0,0 1 1 0 0,1 2-1 0 0,0 1 62 0 0,0 0 0 0 0,1 0 0 0 0,0 0-1 0 0,0 0 1 0 0,1 0 0 0 0,-1 0 0 0 0,1-1-1 0 0,0 0 1 0 0,1 1 0 0 0,-1-1 0 0 0,1 0 0 0 0,0-1-1 0 0,1 1 1 0 0,-1-1 0 0 0,8 6 0 0 0,-5-4-266 0 0,1-1 0 0 0,0 0 1 0 0,0 0-1 0 0,0-1 1 0 0,1 0-1 0 0,-1 0 0 0 0,1-1 1 0 0,0 0-1 0 0,16 3 1 0 0,-21-6-487 0 0,1 0 0 0 0,0 0 0 0 0,-1 0 1 0 0,1-1-1 0 0,0 0 0 0 0,7-1 1 0 0,4-3-2843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9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34 323 7698 0 0,'-33'23'13806'0'0,"63"-44"-12320"0"0,-12 10-1236 0 0,-2-1 0 0 0,0 0 0 0 0,0-1 0 0 0,-1-1 0 0 0,-1 0 0 0 0,13-17 0 0 0,-10 11-194 0 0,1 1-1 0 0,38-30 1 0 0,6 0-356 0 0,-34 21-1797 0 0,-6-2-4186 0 0,-21 28 5235 0 0,0 1 699 0 0,-1 0 0 0 0,0 0-1 0 0,1 0 1 0 0,-1 0 0 0 0,0 0-1 0 0,0 1 1 0 0,0-1 0 0 0,0 0-1 0 0,1 0 1 0 0,-1 0 0 0 0,-1 0-1 0 0,1 0 1 0 0,0 0 0 0 0,0-2-1 0 0,-2-1-19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2:07:19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4521 0 0,'-3'7'5502'0'0,"3"-6"-5252"0"0,4 9 1933 0 0,13 10-1360 0 0,-13-15 289 0 0,57 59 2793 0 0,30 34-1295 0 0,-66-70-2588 0 0,1-2 1 0 0,1 0-1 0 0,41 29 0 0 0,-27-27-1457 0 0,-36-25-212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20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1 279 3081 0 0,'17'-22'9149'0'0,"7"-17"-6221"0"0,-17 27-3109 0 0,0 0-1 0 0,1 0 1 0 0,12-14-1 0 0,-17 23 175 0 0,1-1 0 0 0,0 1 0 0 0,0-1 0 0 0,1 1 0 0 0,-1 0 0 0 0,0 1 0 0 0,1-1 0 0 0,0 1-1 0 0,-1 0 1 0 0,1 0 0 0 0,0 0 0 0 0,0 1 0 0 0,0 0 0 0 0,1 0 0 0 0,7-1 0 0 0,-5 2 1 0 0,0 0-1 0 0,0 0 1 0 0,0 1 0 0 0,0 0 0 0 0,-1 1-1 0 0,1 0 1 0 0,0 0 0 0 0,0 1 0 0 0,10 4-1 0 0,9 6 13 0 0,93 38-110 0 0,-103-46 90 0 0,1 0-1 0 0,-1-1 1 0 0,1 0-1 0 0,-1-2 1 0 0,25 1-1 0 0,-13-4 47 0 0,-1-1 0 0 0,45-8 0 0 0,55-21-44 0 0,-58 13 21 0 0,210-55 25 0 0,-133 33-76 0 0,-89 25 4 0 0,1 3-1 0 0,68-6 0 0 0,-97 16 27 0 0,0 2 0 0 0,-1 0-1 0 0,1 2 1 0 0,-1 1-1 0 0,1 2 1 0 0,38 10 0 0 0,-23 1 28 0 0,-1 2 0 0 0,71 40 0 0 0,23 10-12 0 0,-116-59 13 0 0,0-2 1 0 0,0 0 0 0 0,0-1 0 0 0,41 5 0 0 0,-36-9-10 0 0,0-2 0 0 0,0-1 0 0 0,0 0 1 0 0,52-12-1 0 0,103-37 57 0 0,-115 29-44 0 0,79-13 0 0 0,-125 30-20 0 0,-1 1 0 0 0,0 2 1 0 0,1 0-1 0 0,-1 1 0 0 0,1 1 0 0 0,-1 1 0 0 0,0 1 1 0 0,22 5-1 0 0,130 43-1222 0 0,-144-45-1425 0 0,31 5-1 0 0,-33-8-1196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1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178 101 1208 0 0,'-1'-10'1692'0'0,"0"-1"-1"0"0,2-19 1 0 0,0 5 1060 0 0,-12 1 5299 0 0,10 24-8048 0 0,0 1 0 0 0,0 0-1 0 0,-1-1 1 0 0,1 1 0 0 0,0 0-1 0 0,0 0 1 0 0,0 0 0 0 0,0 0-1 0 0,0 0 1 0 0,0 0 0 0 0,0 0 0 0 0,0 0-1 0 0,0 0 1 0 0,1 0 0 0 0,-1 0-1 0 0,-1 3 1 0 0,-10 27-88 0 0,7-17 94 0 0,-9 20-65 0 0,-9 21-105 0 0,-23 78 0 0 0,32-78 143 0 0,2 0 0 0 0,2 1 0 0 0,-2 72 0 0 0,11-94 106 0 0,2 0 0 0 0,2 0 0 0 0,9 45 0 0 0,-8-60 41 0 0,1 0 1 0 0,1 0-1 0 0,1 0 0 0 0,0-1 1 0 0,2 0-1 0 0,0-1 1 0 0,13 19-1 0 0,-18-30-42 0 0,1 1 1 0 0,0-2-1 0 0,1 1 0 0 0,-1 0 1 0 0,1-1-1 0 0,0 0 0 0 0,0-1 1 0 0,1 1-1 0 0,-1-1 0 0 0,1 0 1 0 0,10 3-1 0 0,-8-3-11 0 0,1-1 1 0 0,-1-1-1 0 0,1 1 0 0 0,0-2 1 0 0,-1 1-1 0 0,1-1 0 0 0,0-1 1 0 0,14 0-1 0 0,-12-2-61 0 0,0 1 1 0 0,0-1-1 0 0,0-1 0 0 0,-1 0 1 0 0,1-1-1 0 0,0 0 1 0 0,-1 0-1 0 0,0-2 0 0 0,0 1 1 0 0,-1-1-1 0 0,0-1 0 0 0,0 0 1 0 0,0 0-1 0 0,-1-1 0 0 0,9-9 1 0 0,-6 3-89 0 0,-1-1 0 0 0,0 0 1 0 0,-1 0-1 0 0,-1-1 0 0 0,-1-1 1 0 0,0 1-1 0 0,-1-1 0 0 0,-1-1 0 0 0,5-19 1 0 0,-9 27 72 0 0,0-1 1 0 0,0 0-1 0 0,-1 0 0 0 0,-1-20 1 0 0,-1 27 26 0 0,1 0-1 0 0,0 1 1 0 0,-1-1 0 0 0,0 0 0 0 0,0 0 0 0 0,0 1-1 0 0,0-1 1 0 0,0 1 0 0 0,-1-1 0 0 0,1 1-1 0 0,-1-1 1 0 0,0 1 0 0 0,0 0 0 0 0,-1 0 0 0 0,1 0-1 0 0,-1 0 1 0 0,-3-3 0 0 0,6 5-9 0 0,-1 1-1 0 0,0-1 1 0 0,1 1 0 0 0,-1 0-1 0 0,1-1 1 0 0,-1 1 0 0 0,0-1-1 0 0,0 1 1 0 0,1 0-1 0 0,-1-1 1 0 0,0 1 0 0 0,0 0-1 0 0,1 0 1 0 0,-1 0 0 0 0,0 0-1 0 0,0-1 1 0 0,1 1 0 0 0,-1 0-1 0 0,0 0 1 0 0,0 0 0 0 0,0 1-1 0 0,1-1 1 0 0,-1 0 0 0 0,0 0-1 0 0,0 0 1 0 0,1 1 0 0 0,-1-1-1 0 0,0 0 1 0 0,0 1 0 0 0,1-1-1 0 0,-1 0 1 0 0,0 1 0 0 0,1-1-1 0 0,-1 1 1 0 0,1-1 0 0 0,-1 1-1 0 0,0-1 1 0 0,1 1 0 0 0,-1 0-1 0 0,1-1 1 0 0,0 1 0 0 0,-1 0-1 0 0,1-1 1 0 0,-1 1 0 0 0,1 0-1 0 0,0 0 1 0 0,-1 0 0 0 0,0 4 41 0 0,-1 0 1 0 0,1-1 0 0 0,-1 1-1 0 0,1 0 1 0 0,1 0 0 0 0,-1 6-1 0 0,1-1-12 0 0,0 1-1 0 0,1 0 0 0 0,1-1 1 0 0,0 1-1 0 0,3 10 0 0 0,19 50 9 0 0,-21-64-54 0 0,4 12-28 0 0,1 1 0 0 0,0-2 0 0 0,16 24 0 0 0,-20-36-23 0 0,0 0 0 0 0,0-1 0 0 0,1 1 0 0 0,0-1 0 0 0,0 0 0 0 0,0-1 0 0 0,0 1 0 0 0,1-1 0 0 0,0 0 0 0 0,0-1 0 0 0,0 1 0 0 0,0-1 0 0 0,12 4 0 0 0,-11-5-480 0 0,0 0 1 0 0,0 0-1 0 0,0-1 0 0 0,0 0 1 0 0,11 0-1 0 0,-14-1 39 0 0,-1 0 0 0 0,1-1 0 0 0,0 1 0 0 0,-1-1 0 0 0,1 0 0 0 0,-1 0 0 0 0,1 0 0 0 0,-1 0-1 0 0,1-1 1 0 0,-1 1 0 0 0,0-1 0 0 0,0 0 0 0 0,3-2 0 0 0,6-7-3481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71 9674 0 0,'-10'-7'1971'0'0,"0"0"0"0"0,-14-15 0 0 0,-8-7 2344 0 0,23 23-4281 0 0,14 11-567 0 0,14 10-1308 0 0,8 6-1473 0 0,-12-10 813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2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62 8018 0 0,'-13'-13'2116'0'0,"1"0"-462"0"0,-22-19 1 0 0,34 32-1586 0 0,0-1-1 0 0,-1 1 1 0 0,1 0 0 0 0,0 0 0 0 0,-1-1-1 0 0,1 1 1 0 0,-1 0 0 0 0,1 0-1 0 0,0-1 1 0 0,-1 1 0 0 0,1 0 0 0 0,0 0-1 0 0,-1 0 1 0 0,1 0 0 0 0,-1 0-1 0 0,1 0 1 0 0,-1 0 0 0 0,1-1 0 0 0,0 1-1 0 0,-1 0 1 0 0,1 0 0 0 0,-1 1 0 0 0,1-1-1 0 0,-1 0 1 0 0,1 0 0 0 0,0 0-1 0 0,-1 0 1 0 0,0 1-8 0 0,1-1 1 0 0,-1 1-1 0 0,1-1 0 0 0,-1 1 0 0 0,1-1 0 0 0,-1 1 0 0 0,1 0 1 0 0,0-1-1 0 0,-1 1 0 0 0,1 0 0 0 0,0-1 0 0 0,0 1 0 0 0,-1 0 1 0 0,1-1-1 0 0,0 2 0 0 0,-1 4 168 0 0,1-1 1 0 0,0 1-1 0 0,0 7 1 0 0,0-11-96 0 0,3 34 302 0 0,2-1 0 0 0,13 48 0 0 0,-9-43-381 0 0,26 151 10 0 0,-15-81 13 0 0,44 137 413 0 0,-51-202-254 0 0,-6-15 334 0 0,-7-30-555 0 0,0 0 1 0 0,1 0-1 0 0,-1 0 1 0 0,0 0-1 0 0,0 1 1 0 0,0-1-1 0 0,0 0 1 0 0,0 0-1 0 0,0 0 0 0 0,0 0 1 0 0,0 0-1 0 0,0 0 1 0 0,0 0-1 0 0,0 0 1 0 0,0 0-1 0 0,0 0 1 0 0,0 0-1 0 0,0 0 0 0 0,0 0 1 0 0,0 0-1 0 0,0 1 1 0 0,0-1-1 0 0,0 0 1 0 0,0 0-1 0 0,0 0 1 0 0,0 0-1 0 0,0 0 0 0 0,0 0 1 0 0,0 0-1 0 0,0 0 1 0 0,0 0-1 0 0,0 0 1 0 0,-1 0-1 0 0,1 0 1 0 0,0 0-1 0 0,0 0 0 0 0,0 0 1 0 0,0 1-1 0 0,0-1 1 0 0,0 0-1 0 0,0 0 1 0 0,0 0-1 0 0,0 0 1 0 0,0 0-1 0 0,0 0 0 0 0,0 0 1 0 0,0 0-1 0 0,0 0 1 0 0,0 0-1 0 0,-1 0 1 0 0,1 0-1 0 0,0 0 1 0 0,0 0-1 0 0,-4-3 511 0 0,-5-6-136 0 0,2-3-382 0 0,-1-1 0 0 0,2 0 0 0 0,-1 0 0 0 0,2-1 0 0 0,0 1 0 0 0,1-1 1 0 0,0 0-1 0 0,1-1 0 0 0,0 1 0 0 0,2-1 0 0 0,-1 1 0 0 0,2-17 0 0 0,0 25-28 0 0,1-1-1 0 0,0 1 0 0 0,0-1 0 0 0,1 1 0 0 0,0-1 1 0 0,0 1-1 0 0,0 0 0 0 0,1 0 0 0 0,0 0 0 0 0,0 0 1 0 0,0 1-1 0 0,1-1 0 0 0,0 1 0 0 0,0 0 1 0 0,0 0-1 0 0,1 0 0 0 0,-1 0 0 0 0,1 1 0 0 0,0 0 1 0 0,1 0-1 0 0,-1 0 0 0 0,1 1 0 0 0,0 0 0 0 0,9-4 1 0 0,-3 3 13 0 0,1 0 0 0 0,0 0 1 0 0,1 2-1 0 0,-1 0 0 0 0,0 0 1 0 0,1 1-1 0 0,-1 1 0 0 0,1 0 1 0 0,-1 1-1 0 0,1 0 0 0 0,16 4 1 0 0,-3 2 14 0 0,0 0 0 0 0,-1 1 0 0 0,0 2 0 0 0,38 20 0 0 0,-52-24 21 0 0,-1 1 1 0 0,0 1-1 0 0,0-1 1 0 0,0 2-1 0 0,-1 0 1 0 0,0 0-1 0 0,-1 1 0 0 0,12 16 1 0 0,-16-21 25 0 0,-1 1 1 0 0,-1 0-1 0 0,1 1 1 0 0,-1-1-1 0 0,0 1 0 0 0,0-1 1 0 0,-1 1-1 0 0,0 0 1 0 0,0 0-1 0 0,-1 0 1 0 0,0 0-1 0 0,0 0 0 0 0,0 0 1 0 0,-1 1-1 0 0,0-1 1 0 0,0 0-1 0 0,-3 11 1 0 0,2-14 10 0 0,0 1 0 0 0,-1 0 0 0 0,0-1 1 0 0,0 1-1 0 0,0-1 0 0 0,0 0 0 0 0,-1 1 1 0 0,0-1-1 0 0,-5 7 0 0 0,2-6 36 0 0,0 1 0 0 0,1-1-1 0 0,-1 0 1 0 0,-1-1 0 0 0,-10 7 0 0 0,-2-2 66 0 0,0-1 1 0 0,-1 0-1 0 0,-34 8 1 0 0,38-12-143 0 0,-1-1 1 0 0,1 0-1 0 0,-1-2 1 0 0,0 1-1 0 0,-23-3 0 0 0,33 1-337 0 0,0-1 0 0 0,0 0-1 0 0,-1 0 1 0 0,1-1 0 0 0,0 0-1 0 0,0 0 1 0 0,1 0 0 0 0,-1-1-1 0 0,0 0 1 0 0,1-1 0 0 0,0 1-1 0 0,0-1 1 0 0,0 0 0 0 0,-11-10-1 0 0,15 11-163 0 0,0 0-1 0 0,-1 0 0 0 0,1 0 1 0 0,0 0-1 0 0,0 0 1 0 0,1 0-1 0 0,-1 0 0 0 0,1-1 1 0 0,-1 1-1 0 0,1-1 0 0 0,0 1 1 0 0,1-1-1 0 0,-1 1 1 0 0,0-1-1 0 0,1 1 0 0 0,0-1 1 0 0,0 0-1 0 0,0-4 0 0 0,5-14-3866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19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130 198 5793 0 0,'25'61'6827'0'0,"-37"-67"-5204"0"0,-15-13-914 0 0,0-1 0 0 0,-32-31 0 0 0,55 47-688 0 0,1 1 1 0 0,0-1-1 0 0,0 0 0 0 0,0 0 1 0 0,0 0-1 0 0,-3-8 0 0 0,5 10-42 0 0,0 1-1 0 0,1-1 1 0 0,-1 0-1 0 0,1 0 0 0 0,-1 0 1 0 0,1 0-1 0 0,0 0 1 0 0,0 0-1 0 0,0 0 0 0 0,0 0 1 0 0,0 0-1 0 0,0 0 1 0 0,0 0-1 0 0,1 0 0 0 0,-1 0 1 0 0,1 0-1 0 0,-1 0 1 0 0,1 1-1 0 0,1-4 0 0 0,2-1-34 0 0,0 0 0 0 0,0 0 0 0 0,0 1 0 0 0,1-1 0 0 0,-1 1-1 0 0,1 0 1 0 0,1 1 0 0 0,-1-1 0 0 0,1 1 0 0 0,-1 0 0 0 0,1 0-1 0 0,1 1 1 0 0,-1 0 0 0 0,11-4 0 0 0,-7 4-477 0 0,1 0 0 0 0,-1 0 0 0 0,1 2 0 0 0,-1-1 0 0 0,1 1-1 0 0,0 1 1 0 0,0 0 0 0 0,-1 0 0 0 0,12 3 0 0 0,20 4-5896 0 0,-25-4 6009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2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105 272 5369 0 0,'17'20'2120'0'0,"-4"-7"-849"0"0,-1 0 0 0 0,14 23 0 0 0,1 2 264 0 0,-19-29-888 0 0,-1 1 0 0 0,0 1-1 0 0,0-1 1 0 0,-1 1-1 0 0,8 22 1 0 0,-13-33-561 0 0,-1 1 1 0 0,0 0-1 0 0,0-1 0 0 0,1 1 1 0 0,-1-1-1 0 0,0 1 1 0 0,0 0-1 0 0,0-1 0 0 0,0 1 1 0 0,0 0-1 0 0,0-1 1 0 0,0 1-1 0 0,0 0 0 0 0,0-1 1 0 0,0 1-1 0 0,-1-1 1 0 0,1 1-1 0 0,0 0 0 0 0,0-1 1 0 0,0 1-1 0 0,-1 0 1 0 0,0 0-13 0 0,1-1 1 0 0,-1 0 0 0 0,1 0 0 0 0,-1 1 0 0 0,1-1 0 0 0,-1 0 0 0 0,1 0 0 0 0,-1 0 0 0 0,1 1-1 0 0,-1-1 1 0 0,1 0 0 0 0,-1 0 0 0 0,1 0 0 0 0,-1 0 0 0 0,1 0 0 0 0,-1 0 0 0 0,0 0 0 0 0,1 0-1 0 0,-2-1 1 0 0,-3 0 304 0 0,0-1 0 0 0,0 1 0 0 0,-9-6 0 0 0,12 6-353 0 0,-12-6 261 0 0,1-1 0 0 0,0-1 1 0 0,1 0-1 0 0,-1-1 0 0 0,2 0 1 0 0,0 0-1 0 0,-14-17 0 0 0,12 11-189 0 0,1-1 0 0 0,0 0 0 0 0,2 0 0 0 0,0-2 0 0 0,-8-18 0 0 0,14 28-117 0 0,1 0 1 0 0,0-1-1 0 0,0 1 1 0 0,1 0 0 0 0,1-1-1 0 0,0 1 1 0 0,0-1 0 0 0,1-16-1 0 0,0 21-16 0 0,1-1 1 0 0,0 0-1 0 0,0 1 0 0 0,0-1 0 0 0,1 1 0 0 0,0 0 0 0 0,0-1 1 0 0,1 1-1 0 0,-1 0 0 0 0,1 0 0 0 0,0 1 0 0 0,0-1 0 0 0,1 0 1 0 0,-1 1-1 0 0,1 0 0 0 0,4-4 0 0 0,3-1-42 0 0,0 1 0 0 0,0 1 0 0 0,1 0 1 0 0,0 0-1 0 0,0 1 0 0 0,1 1 0 0 0,-1 0 0 0 0,1 1 0 0 0,0 0 0 0 0,20-3 0 0 0,-6 3-751 0 0,0 2 0 0 0,0 0 0 0 0,0 2 0 0 0,36 4 0 0 0,73 20-10124 0 0,-112-19 9074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14 216 7842 0 0,'-2'5'300'0'0,"0"0"0"0"0,0 0 1 0 0,0 0-1 0 0,0 0 0 0 0,1 0 0 0 0,0 0 1 0 0,0 0-1 0 0,1 0 0 0 0,-1 0 0 0 0,1 0 1 0 0,0 1-1 0 0,2 9 0 0 0,0-6 43 0 0,0 0-1 0 0,0 0 0 0 0,1 0 1 0 0,0-1-1 0 0,1 1 0 0 0,7 12 1 0 0,-8-17-213 0 0,0 1 0 0 0,1-1 0 0 0,0 0 1 0 0,0 0-1 0 0,0 0 0 0 0,0-1 0 0 0,1 1 0 0 0,-1-1 1 0 0,1 0-1 0 0,0 0 0 0 0,0 0 0 0 0,0-1 1 0 0,0 0-1 0 0,11 3 0 0 0,6 1 178 0 0,1-1-1 0 0,28 2 1 0 0,-42-6-224 0 0,91 6 1012 0 0,-85-7-873 0 0,0 0 0 0 0,0-2-1 0 0,0 0 1 0 0,24-6 0 0 0,-34 6-118 0 0,-1 1 1 0 0,1-1-1 0 0,-1 0 0 0 0,1 0 1 0 0,-1-1-1 0 0,0 1 0 0 0,1-1 0 0 0,-1 0 1 0 0,-1 0-1 0 0,1-1 0 0 0,0 1 1 0 0,-1-1-1 0 0,0 0 0 0 0,5-6 1 0 0,-5 4 51 0 0,0 1 1 0 0,0-1-1 0 0,-1 1 1 0 0,0-1-1 0 0,0 0 1 0 0,-1 0-1 0 0,1 0 1 0 0,-1 0 0 0 0,0 0-1 0 0,-1-1 1 0 0,0-7-1 0 0,0 3 22 0 0,-2-1-1 0 0,1 1 1 0 0,-2-1 0 0 0,1 1-1 0 0,-2 0 1 0 0,1 0 0 0 0,-1 0-1 0 0,-1 0 1 0 0,0 1 0 0 0,-1 0-1 0 0,0 0 1 0 0,0 0-1 0 0,-10-11 1 0 0,2 6-97 0 0,0-1 0 0 0,-1 2 0 0 0,-1 0 0 0 0,0 1 0 0 0,0 1 0 0 0,-30-17 1 0 0,36 24-141 0 0,0 0 1 0 0,0 1 0 0 0,0 0 0 0 0,0 1-1 0 0,-1 0 1 0 0,1 1 0 0 0,-1 0 0 0 0,0 1-1 0 0,-16-1 1 0 0,19 2-156 0 0,1 1 1 0 0,-1-1-1 0 0,1 1 0 0 0,-1 0 0 0 0,1 1 0 0 0,0 0 0 0 0,-1 0 1 0 0,1 1-1 0 0,0 0 0 0 0,0 0 0 0 0,1 0 0 0 0,-1 1 0 0 0,1 0 1 0 0,-10 8-1 0 0,12-8-291 0 0,1 0 0 0 0,-1 0 0 0 0,1 1 0 0 0,-1-1-1 0 0,2 1 1 0 0,-1 0 0 0 0,0 0 0 0 0,1 0 0 0 0,0 0 0 0 0,0 0 0 0 0,0 0 0 0 0,1 1 0 0 0,0-1 0 0 0,0 1 0 0 0,0-1 0 0 0,1 1 0 0 0,0-1 0 0 0,0 1 0 0 0,0-1 0 0 0,0 1 0 0 0,3 8 0 0 0,6 16-1162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1 540 11250 0 0,'3'4'1776'0'0,"-3"-4"-1665"0"0,0 0 0 0 0,0 0 0 0 0,1 0 0 0 0,-1 0 0 0 0,0 1 0 0 0,1-1 0 0 0,-1 0 0 0 0,0 0-1 0 0,0 0 1 0 0,1 0 0 0 0,-1 0 0 0 0,1 0 0 0 0,11 0 483 0 0,-10 0-227 0 0,7-1-94 0 0,0 0 0 0 0,0 0 1 0 0,-1-1-1 0 0,1 0 0 0 0,0 0 1 0 0,-1-1-1 0 0,0-1 0 0 0,12-5 0 0 0,60-39 428 0 0,42-45-103 0 0,-98 71-439 0 0,-1-1-1 0 0,35-44 1 0 0,-53 60-98 0 0,0 0 0 0 0,-1 0 1 0 0,0-1-1 0 0,0 0 0 0 0,-1 0 0 0 0,0 0 0 0 0,0 0 1 0 0,-1 0-1 0 0,0-1 0 0 0,0 1 0 0 0,-1-1 0 0 0,0 1 1 0 0,0-1-1 0 0,-1 0 0 0 0,-1-10 0 0 0,0 13-82 0 0,0-1-1 0 0,0 1 1 0 0,-1 0-1 0 0,0 0 1 0 0,0 0-1 0 0,0 1 1 0 0,-1-1-1 0 0,0 0 1 0 0,0 1-1 0 0,0 0 1 0 0,-1 0-1 0 0,1 0 1 0 0,-1 0 0 0 0,0 0-1 0 0,-1 1 1 0 0,1-1-1 0 0,-1 1 1 0 0,0 1-1 0 0,0-1 1 0 0,0 1-1 0 0,-10-5 1 0 0,11 6-48 0 0,0 0 0 0 0,0 0 0 0 0,-1 1 0 0 0,1 0 1 0 0,-1 0-1 0 0,1 0 0 0 0,-1 0 0 0 0,1 1 0 0 0,-9 0 0 0 0,11 0 71 0 0,0 0 0 0 0,0 1-1 0 0,0-1 1 0 0,0 0 0 0 0,1 1-1 0 0,-1 0 1 0 0,0-1 0 0 0,0 1-1 0 0,0 0 1 0 0,0 0 0 0 0,1 0-1 0 0,-1 0 1 0 0,0 0 0 0 0,1 0-1 0 0,-1 1 1 0 0,1-1 0 0 0,-1 0-1 0 0,1 1 1 0 0,0-1 0 0 0,0 1-1 0 0,-1 0 1 0 0,1-1 0 0 0,0 1-1 0 0,0 2 1 0 0,-2 2 44 0 0,1 1 1 0 0,1-1-1 0 0,-1 1 1 0 0,1-1 0 0 0,0 1-1 0 0,1 0 1 0 0,0-1-1 0 0,1 13 1 0 0,11 55 226 0 0,-9-58-220 0 0,54 204 513 0 0,15-2-103 0 0,-63-192-398 0 0,-3-10-12 0 0,15 50 83 0 0,-19-58-122 0 0,0 1-1 0 0,-1-1 0 0 0,0 1 1 0 0,0-1-1 0 0,-1 16 0 0 0,-1-22-25 0 0,1 0 0 0 0,0-1-1 0 0,-1 1 1 0 0,1 0-1 0 0,-1 0 1 0 0,0 0 0 0 0,1-1-1 0 0,-1 1 1 0 0,0 0 0 0 0,0 0-1 0 0,0-1 1 0 0,0 1-1 0 0,-1-1 1 0 0,1 1 0 0 0,-3 1-1 0 0,1 0-41 0 0,0-1 0 0 0,0 0 0 0 0,0 0 0 0 0,0-1 1 0 0,0 1-1 0 0,-1-1 0 0 0,-6 2 0 0 0,-2 0-136 0 0,0-1 0 0 0,0 0 1 0 0,-23-1-1 0 0,23-1 165 0 0,-1-1 0 0 0,0-1 1 0 0,1 0-1 0 0,-1 0 0 0 0,1-1 0 0 0,-1-1 0 0 0,1 0 0 0 0,1-1 1 0 0,-1 0-1 0 0,0-1 0 0 0,1 0 0 0 0,-15-11 0 0 0,26 17 31 0 0,-11-10 63 0 0,11 10-58 0 0,-1 0 1 0 0,1-1-1 0 0,-1 1 0 0 0,1 0 0 0 0,0-1 1 0 0,-1 1-1 0 0,1 0 0 0 0,0-1 0 0 0,0 1 1 0 0,-1-1-1 0 0,1 1 0 0 0,0-1 0 0 0,0 1 1 0 0,0 0-1 0 0,-1-1 0 0 0,1 1 0 0 0,0-1 1 0 0,0 1-1 0 0,0-1 0 0 0,0 1 0 0 0,0-1 1 0 0,0 1-1 0 0,0-1 0 0 0,0 0 0 0 0,1 1 15 0 0,0-1-1 0 0,0 1 1 0 0,0 0-1 0 0,-1-1 1 0 0,1 1-1 0 0,0 0 0 0 0,0 0 1 0 0,0 0-1 0 0,0-1 1 0 0,0 1-1 0 0,0 0 1 0 0,0 0-1 0 0,0 1 1 0 0,1-1-1 0 0,1 0 53 0 0,32 2 682 0 0,59 10 0 0 0,-21-1-59 0 0,36 3-636 0 0,48 4 611 0 0,-79-13-3109 0 0,1-5-3682 0 0,-44-3 3144 0 0,1-2 2386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1054 1 6217 0 0,'-9'5'4570'0'0,"-14"11"-4127"0"0,3-3-341 0 0,-98 64 108 0 0,-190 126 575 0 0,14 19 496 0 0,86-61-830 0 0,196-152-676 0 0,1 0-1 0 0,0 0 1 0 0,1 1-1 0 0,-17 19 1 0 0,27-28 141 0 0,0-1-1 0 0,0 0 1 0 0,-1 1 0 0 0,1-1-1 0 0,0 0 1 0 0,0 0 0 0 0,0 1-1 0 0,0-1 1 0 0,-1 0 0 0 0,1 1-1 0 0,0-1 1 0 0,0 0 0 0 0,0 1-1 0 0,0-1 1 0 0,0 0-1 0 0,0 1 1 0 0,0-1 0 0 0,0 1-1 0 0,0-1 1 0 0,35-17-11017 0 0,-28 11 11077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6793 0 0,'0'2'172'0'0,"-1"-1"0"0"0,1 1 0 0 0,0 0 0 0 0,-1-1-1 0 0,1 1 1 0 0,0 0 0 0 0,0 0 0 0 0,0-1-1 0 0,0 1 1 0 0,0 0 0 0 0,0 0 0 0 0,1-1-1 0 0,-1 1 1 0 0,1 0 0 0 0,-1-1 0 0 0,1 1 0 0 0,0-1-1 0 0,-1 1 1 0 0,1-1 0 0 0,0 1 0 0 0,0-1-1 0 0,2 3 1 0 0,2 3 367 0 0,1-1 0 0 0,0 1 0 0 0,7 5 0 0 0,18 13 514 0 0,0-2 1 0 0,2-1-1 0 0,40 20 0 0 0,18 8-205 0 0,100 57-49 0 0,-132-72-850 0 0,1-3-1 0 0,1-2 1 0 0,94 31 0 0 0,-103-43-1603 0 0,1-1-4342 0 0,-38-14 5565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7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 7842 0 0,'-14'-11'4664'0'0,"21"17"-3368"0"0,75 53 2006 0 0,49 21-2618 0 0,-123-75-630 0 0,78 47 184 0 0,112 61 102 0 0,-74-46-344 0 0,-26-14-31 0 0,-68-37-49 0 0,28 20 0 0 0,-44-26-35 0 0,-1 1 1 0 0,0 0 0 0 0,22 25 0 0 0,-27-27-266 0 0,15 13 0 0 0,-20-19-22 0 0,1 0 1 0 0,-1-1-1 0 0,1 0 1 0 0,-1 1-1 0 0,1-1 0 0 0,0 0 1 0 0,0-1-1 0 0,4 2 1 0 0,-6-2-20 0 0,-1-1 0 0 0,0 0 0 0 0,0 0 0 0 0,0 0 0 0 0,1 0 1 0 0,-1 0-1 0 0,0 0 0 0 0,0 0 0 0 0,0-1 0 0 0,0 1 1 0 0,1 0-1 0 0,0-1 0 0 0,3-1-1133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7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1090 1 8490 0 0,'-3'0'313'0'0,"1"1"-1"0"0,-1-1 1 0 0,0 1 0 0 0,1-1 0 0 0,-1 1 0 0 0,1 0 0 0 0,-1 0-1 0 0,1 0 1 0 0,-4 3 0 0 0,-22 16 659 0 0,20-15-671 0 0,-116 75 1503 0 0,-17 12-1364 0 0,79-43-389 0 0,-96 73 62 0 0,-45 34 22 0 0,176-135-144 0 0,-20 19-58 0 0,-43 47-1 0 0,-29 27-247 0 0,100-99 111 0 0,-2 1-831 0 0,8-4-2935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48 3513 0 0,'-1'-2'634'0'0,"1"0"0"0"0,0 0 0 0 0,-1 1 0 0 0,1-1 0 0 0,-1 0 0 0 0,1 0 0 0 0,-3-2 0 0 0,2 1-273 0 0,-1 0-1 0 0,0 0 0 0 0,0 0 1 0 0,0 0-1 0 0,0 0 0 0 0,-5-3 1 0 0,6 5-335 0 0,-1 0 1 0 0,0 0 0 0 0,1 1 0 0 0,-1-1 0 0 0,0 0-1 0 0,0 1 1 0 0,0-1 0 0 0,1 1 0 0 0,-1 0-1 0 0,0 0 1 0 0,0 0 0 0 0,0 0 0 0 0,0 0-1 0 0,0 0 1 0 0,0 0 0 0 0,0 1 0 0 0,1-1 0 0 0,-1 0-1 0 0,0 1 1 0 0,0 0 0 0 0,0-1 0 0 0,1 1-1 0 0,-3 2 1 0 0,-5 1 88 0 0,1 1 0 0 0,0 0 0 0 0,-9 8 1 0 0,12-9-32 0 0,-1 1 0 0 0,1 0 0 0 0,-1 1 0 0 0,1-1 0 0 0,1 1 0 0 0,-1 0 0 0 0,1 1 0 0 0,0-1 0 0 0,1 1 0 0 0,-6 13 0 0 0,6-11-17 0 0,1 0 1 0 0,0 0-1 0 0,0 0 0 0 0,1 0 0 0 0,0 0 1 0 0,1 0-1 0 0,0 0 0 0 0,2 15 0 0 0,-1-14 21 0 0,1-1-1 0 0,1 1 0 0 0,-1-1 1 0 0,1 1-1 0 0,1-1 0 0 0,0 0 1 0 0,0-1-1 0 0,1 1 0 0 0,0-1 0 0 0,1 1 1 0 0,9 10-1 0 0,-5-8-380 0 0,0 0-1 0 0,1-1 1 0 0,1 0 0 0 0,0-1-1 0 0,0 0 1 0 0,25 12 0 0 0,-33-19-715 0 0,0 0 1 0 0,1 0-1 0 0,-1-1 1 0 0,1 0-1 0 0,8 2 0 0 0,2-1-888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8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5569 0 0,'34'19'2322'0'0,"159"98"3234"0"0,-5 4-4659 0 0,-64-42-606 0 0,-8-14 27 0 0,-29-18-232 0 0,25 22-371 0 0,-96-57-196 0 0,-13-10-100 0 0,0 1 0 0 0,1-1 0 0 0,-1 1 0 0 0,1-1 1 0 0,3 1-1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9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5689 0 0,'3'9'3983'0'0,"-2"9"-3267"0"0,-1-10 0 0 0,3 50 827 0 0,4 48-96 0 0,-4-38-988 0 0,-3-46-323 0 0,1 1 0 0 0,4 22 0 0 0,9 19-439 0 0,-13-63 57 0 0,1 4-79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0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16 364 4145 0 0,'1'2'260'0'0,"0"1"0"0"0,1-1 0 0 0,-1 0 0 0 0,1 0 0 0 0,0 1 0 0 0,0-1-1 0 0,0 0 1 0 0,0-1 0 0 0,0 1 0 0 0,0 0 0 0 0,0-1 0 0 0,1 1 0 0 0,-1-1 0 0 0,0 0 0 0 0,1 1 0 0 0,-1-1 0 0 0,1 0 0 0 0,0-1 0 0 0,-1 1 0 0 0,1 0 0 0 0,0-1 0 0 0,4 1-1 0 0,-2-1-76 0 0,0 0 0 0 0,0-1 0 0 0,0 1 0 0 0,0-1 0 0 0,0 0 0 0 0,0-1 0 0 0,0 1-1 0 0,-1-1 1 0 0,9-3 0 0 0,-6 1 12 0 0,1 0 1 0 0,-1-1-1 0 0,0 0 0 0 0,12-10 0 0 0,-17 13-143 0 0,0 0-1 0 0,0 0 1 0 0,0-1-1 0 0,-1 1 1 0 0,1 0-1 0 0,-1-1 1 0 0,1 0-1 0 0,-1 1 1 0 0,0-1-1 0 0,0 0 1 0 0,0 1 0 0 0,0-1-1 0 0,0 0 1 0 0,-1 0-1 0 0,1 0 1 0 0,-1-4-1 0 0,0 2 17 0 0,0 1 0 0 0,-1 0 1 0 0,1 0-1 0 0,-1 0 0 0 0,0 0 0 0 0,0 0 0 0 0,-1 0 0 0 0,1 1 0 0 0,-1-1 0 0 0,0 0 0 0 0,-2-4 1 0 0,1 5-39 0 0,1-1 0 0 0,-1 0 0 0 0,0 1 0 0 0,0 0 0 0 0,0 0 0 0 0,-1 0 0 0 0,1 0 0 0 0,-1 0 0 0 0,0 1 0 0 0,-4-4 0 0 0,5 5-66 0 0,0 0-1 0 0,0 0 1 0 0,0 0-1 0 0,0 0 1 0 0,0 0-1 0 0,0 0 1 0 0,0 1-1 0 0,0-1 1 0 0,-1 1-1 0 0,1 0 1 0 0,0 0-1 0 0,0 0 1 0 0,0 1-1 0 0,0-1 1 0 0,-4 2-1 0 0,2-1-3 0 0,0 1 0 0 0,0 0 0 0 0,0 0-1 0 0,1 1 1 0 0,-1-1 0 0 0,1 1 0 0 0,-1 0 0 0 0,1 0-1 0 0,0 0 1 0 0,0 1 0 0 0,1 0 0 0 0,-1 0-1 0 0,1 0 1 0 0,-1 0 0 0 0,1 0 0 0 0,0 0-1 0 0,1 1 1 0 0,-1 0 0 0 0,1-1 0 0 0,0 1-1 0 0,0 0 1 0 0,1 0 0 0 0,-1 0 0 0 0,1 0-1 0 0,0 1 1 0 0,0-1 0 0 0,1 0 0 0 0,0 0 0 0 0,0 1-1 0 0,0-1 1 0 0,0 0 0 0 0,1 0 0 0 0,0 0-1 0 0,1 6 1 0 0,3 2 145 0 0,0 0 0 0 0,1-1 1 0 0,0 1-1 0 0,16 21 0 0 0,-18-28-87 0 0,0-1 0 0 0,1 0 0 0 0,-1 1 0 0 0,1-1 0 0 0,1-1 0 0 0,-1 1 1 0 0,1-1-1 0 0,-1 0 0 0 0,1 0 0 0 0,0 0 0 0 0,10 3 0 0 0,-13-6 24 0 0,-1 0 0 0 0,1-1-1 0 0,-1 1 1 0 0,1-1 0 0 0,0 1 0 0 0,-1-1-1 0 0,1 0 1 0 0,0 0 0 0 0,-1 0 0 0 0,1-1 0 0 0,0 1-1 0 0,-1-1 1 0 0,5-1 0 0 0,-3 1 11 0 0,0-1 0 0 0,0 0 0 0 0,0 0 0 0 0,0 0 1 0 0,-1-1-1 0 0,1 1 0 0 0,5-6 0 0 0,1-3 52 0 0,0 0 0 0 0,0-1-1 0 0,12-22 1 0 0,-21 32-102 0 0,4-7 30 0 0,0 0-1 0 0,-1 0 0 0 0,0-1 0 0 0,0 0 1 0 0,-1 0-1 0 0,-1 0 0 0 0,3-18 1 0 0,-3 3 38 0 0,0 0 0 0 0,-3-27 0 0 0,1 35-69 0 0,-2-1-1 0 0,0 1 1 0 0,-1 0-1 0 0,0 0 1 0 0,-2 0-1 0 0,0 1 1 0 0,-10-24-1 0 0,7 23-61 0 0,6 10 1 0 0,-1 0-1 0 0,0 1 0 0 0,-9-12 1 0 0,12 24-737 0 0,2 5 725 0 0,13 40 85 0 0,15 89 1 0 0,-20-86 155 0 0,34 103 0 0 0,-42-152-148 0 0,0 0-1 0 0,0 0 0 0 0,0-1 1 0 0,1 1-1 0 0,0-1 1 0 0,0 1-1 0 0,0-1 1 0 0,0 0-1 0 0,1 0 0 0 0,5 5 1 0 0,-8-8 1 0 0,0 0-1 0 0,1 0 1 0 0,-1 0 0 0 0,1 0-1 0 0,0 0 1 0 0,-1 0 0 0 0,1 0-1 0 0,0 0 1 0 0,0-1 0 0 0,-1 1-1 0 0,1-1 1 0 0,0 1 0 0 0,0-1-1 0 0,0 0 1 0 0,0 1 0 0 0,-1-1-1 0 0,1 0 1 0 0,0 0 0 0 0,0-1 0 0 0,0 1-1 0 0,0 0 1 0 0,0-1 0 0 0,-1 1-1 0 0,1-1 1 0 0,0 1 0 0 0,0-1-1 0 0,-1 0 1 0 0,1 0 0 0 0,0 0-1 0 0,-1 0 1 0 0,4-2 0 0 0,0-2-5 0 0,1 0 1 0 0,-1-1-1 0 0,0 1 1 0 0,0-1-1 0 0,-1-1 0 0 0,1 1 1 0 0,-1-1-1 0 0,-1 1 1 0 0,1-1-1 0 0,3-12 1 0 0,-2 3-35 0 0,0-1 1 0 0,-1 0-1 0 0,3-27 1 0 0,-5 15-107 0 0,-2 1-1 0 0,-4-50 0 0 0,-15-56-534 0 0,15 112 540 0 0,4 21 171 0 0,0 3-68 0 0,0-1 0 0 0,0 1-1 0 0,0-1 1 0 0,0 0 0 0 0,0 1 0 0 0,0-1 0 0 0,1 0 0 0 0,-1 1 0 0 0,1 1 0 0 0,0-1-4 0 0,64 250 742 0 0,-63-241-723 0 0,20 73 26 0 0,-17-69 10 0 0,1 0-1 0 0,0 0 0 0 0,11 18 1 0 0,-16-31-13 0 0,0-1 0 0 0,0 0 1 0 0,0 0-1 0 0,0 0 1 0 0,0 1-1 0 0,0-1 0 0 0,0 0 1 0 0,0 0-1 0 0,0 0 1 0 0,0-1-1 0 0,0 1 0 0 0,1 0 1 0 0,-1 0-1 0 0,0-1 1 0 0,1 1-1 0 0,1 0 0 0 0,-3-1 144 0 0,1-5 361 0 0,-3-8-28 0 0,0 7-444 0 0,0 0-1 0 0,-1 0 1 0 0,0 0-1 0 0,0 0 1 0 0,0 1 0 0 0,-1-1-1 0 0,-6-6 1 0 0,-1 0-25 0 0,-23-18 0 0 0,5 5-58 0 0,0 2-22 0 0,2-1 0 0 0,-27-30 0 0 0,53 53 20 0 0,0 0 0 0 0,0 0 0 0 0,0 0 0 0 0,0 0 1 0 0,0-1-1 0 0,0 1 0 0 0,1 0 0 0 0,-1 0 0 0 0,1-1 0 0 0,-1 1 1 0 0,0-3-1 0 0,1 4 8 0 0,0 0-1 0 0,0-1 1 0 0,0 1 0 0 0,0 0 0 0 0,0 0 0 0 0,0 0 0 0 0,0-1-1 0 0,0 1 1 0 0,0 0 0 0 0,1 0 0 0 0,-1 0 0 0 0,0-1 0 0 0,0 1-1 0 0,0 0 1 0 0,0 0 0 0 0,0 0 0 0 0,1-1 0 0 0,-1 1 0 0 0,0 0-1 0 0,0 0 1 0 0,0 0 0 0 0,1 0 0 0 0,-1 0 0 0 0,0-1-1 0 0,12-1-263 0 0,1 3 175 0 0,-1-1 0 0 0,1 2-1 0 0,-1 0 1 0 0,20 5 0 0 0,-18-3-2222 0 0,1-1 0 0 0,28 3 0 0 0,-30-6 891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49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1 721 9194 0 0,'3'-1'393'0'0,"0"0"0"0"0,0 0 0 0 0,-1 0 0 0 0,1 0-1 0 0,0 0 1 0 0,0-1 0 0 0,-1 1 0 0 0,1-1 0 0 0,-1 0 0 0 0,3-2 0 0 0,4-3 42 0 0,64-40 951 0 0,85-73-1 0 0,-18 7-727 0 0,-16 13-548 0 0,-30 27-76 0 0,-52 42-22 0 0,64-61 0 0 0,-23 17-1280 0 0,-48 45 778 0 0,-32 28 29 0 0,0 0 1 0 0,-1 0-1 0 0,1 1 1 0 0,5-3-1 0 0,6 0-5042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0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9858 0 0,'0'8'4498'0'0,"4"16"-3587"0"0,0 0-327 0 0,6 149 723 0 0,-7-94-1149 0 0,-2-66-156 0 0,1 0 0 0 0,1 0 0 0 0,7 23 1 0 0,-3-11-511 0 0,-4-11-2549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32 6793 0 0,'-28'-31'5296'0'0,"32"35"-4197"0"0,38 28 1189 0 0,-30-23-2179 0 0,-1 0 0 0 0,1 0 0 0 0,-2 1 0 0 0,1 0 0 0 0,-1 1 0 0 0,11 15 0 0 0,-11-11-248 0 0,0-2 0 0 0,19 21 0 0 0,-19-25-613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4 2336 0 0,'-6'-4'4994'0'0,"5"4"-4833"0"0,-8 6 1180 0 0,-6 11-899 0 0,2 1-97 0 0,2 2 0 0 0,0-1 0 0 0,1 2 0 0 0,0-1 0 0 0,-8 32 0 0 0,-25 115 420 0 0,40-150-389 0 0,1 1-1 0 0,0 35 0 0 0,1-15-124 0 0,2-4-38 0 0,-1-25-135 0 0,0 1 0 0 0,-1 17 1 0 0,0-16-57 0 0,1-9-24 0 0,0 0 0 0 0,0 0 0 0 0,0-1-1 0 0,0 1 1 0 0,-1 0 0 0 0,1 0 0 0 0,-1-1 0 0 0,0 4-1 0 0,-5 8 59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2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6 437 5265 0 0,'-1'-4'5833'0'0,"0"1"-5809"0"0,0 2 36 0 0,1 0 1 0 0,-1 0-1 0 0,1 1 0 0 0,0-1 1 0 0,-1 0-1 0 0,1 0 1 0 0,0 0-1 0 0,0 0 0 0 0,0 0 1 0 0,0 0-1 0 0,0 0 1 0 0,0 0-1 0 0,0 0 0 0 0,0 0 1 0 0,0 0-1 0 0,0 0 1 0 0,0 0-1 0 0,1 0 0 0 0,-1 0 1 0 0,0 0-1 0 0,2-1 1 0 0,7-22 401 0 0,-1 4-365 0 0,0 2 1 0 0,0-1-1 0 0,2 1 0 0 0,0 0 0 0 0,17-20 0 0 0,6-8-112 0 0,-27 36 14 0 0,-6 10-4 0 0,1 9-1222 0 0,0-3 1223 0 0,0 1 0 0 0,-1-1 0 0 0,0 14 0 0 0,0 16 23 0 0,0-36-19 0 0,1 16 50 0 0,2 0 0 0 0,-1 0 0 0 0,2 0 0 0 0,0 0 0 0 0,8 18 0 0 0,-7-21 81 0 0,1-1 1 0 0,1 0-1 0 0,0 1 1 0 0,1-2 0 0 0,13 18-1 0 0,-18-27-90 0 0,-2 0-15 0 0,1 0 0 0 0,0 0 0 0 0,-1 0 0 0 0,1-1 0 0 0,4 3 1 0 0,-6-4-101 0 0,0-1-243 0 0,0-1 211 0 0,-1 1 0 0 0,1-1-1 0 0,-1 0 1 0 0,1 1 0 0 0,-1-1-1 0 0,1 1 1 0 0,-2-3 0 0 0,1 3 23 0 0,1 0 0 0 0,-1 0 0 0 0,0 0 0 0 0,1 0 0 0 0,-1-1 0 0 0,1 1 0 0 0,0 0 1 0 0,-1 0-1 0 0,1 0 0 0 0,0-1 0 0 0,0 1 0 0 0,0 0 0 0 0,0 0 0 0 0,0-1 1 0 0,0 1-1 0 0,0 0 0 0 0,1-2 0 0 0,-1 1 139 0 0,1 0 0 0 0,-1-1-1 0 0,1 1 1 0 0,-1 0 0 0 0,0-1 0 0 0,0 1 0 0 0,0 0-1 0 0,0-1 1 0 0,-1 1 0 0 0,0-3 0 0 0,0-16 485 0 0,1 16-421 0 0,0 0-1 0 0,0-1 1 0 0,-2-6-1 0 0,0-12 167 0 0,3-1-72 0 0,4-82 337 0 0,-3 87-558 0 0,2 1 0 0 0,-1-1-1 0 0,10-26 1 0 0,13-21-205 0 0,-22 58 172 0 0,-3 5-76 0 0,1-1 1 0 0,0 1-1 0 0,1 0 1 0 0,-1 0-1 0 0,6-7 1 0 0,-7 10-141 0 0,0 0 0 0 0,0 0 1 0 0,0-1-1 0 0,1 1 0 0 0,-1 0 1 0 0,1 0-1 0 0,-1 0 0 0 0,0 0 0 0 0,4-1 1 0 0,9 0-4415 0 0,-8 2 3199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268 133 2545 0 0,'-2'1'359'0'0,"0"0"1"0"0,0 1 0 0 0,-1-1 0 0 0,1 1 0 0 0,0-1 0 0 0,1 1 0 0 0,-1 0 0 0 0,0 0-1 0 0,0 0 1 0 0,1 0 0 0 0,-3 4 0 0 0,0 2 246 0 0,1-1-1 0 0,-4 12 1 0 0,-3 7-133 0 0,5-16-366 0 0,-3 6 71 0 0,0 0 0 0 0,2 0-1 0 0,0 1 1 0 0,-6 25 0 0 0,6-30 1663 0 0,5-20-1323 0 0,1-2-382 0 0,0-1 1 0 0,1 1-1 0 0,0-1 0 0 0,1 1 0 0 0,6-20 1 0 0,-5 18-119 0 0,0 0 0 0 0,-1-1 0 0 0,2-17 0 0 0,-3 22-19 0 0,0 0 0 0 0,2-10 0 0 0,-1 12 1 0 0,-1 0 0 0 0,0 0 0 0 0,0-1 0 0 0,-1 1 0 0 0,0-7 0 0 0,0 13-37 0 0,0 0 0 0 0,0-1 0 0 0,0 1 0 0 0,0 0 1 0 0,0 0-1 0 0,0-1 0 0 0,0 1 0 0 0,0 0 0 0 0,0 0 0 0 0,0-1 0 0 0,0 1 1 0 0,0 0-1 0 0,0 0 0 0 0,0-1 0 0 0,0 1 0 0 0,0 0 0 0 0,-1 0 0 0 0,1-1 0 0 0,0 1 1 0 0,0 0-1 0 0,0 0 0 0 0,0 0 0 0 0,-1-1 0 0 0,1 1 0 0 0,0 0 0 0 0,-4 4-500 0 0,-5 12 219 0 0,8-13 305 0 0,-15 37-75 0 0,-16 59 0 0 0,31-96 101 0 0,0 0-1 0 0,1-1 1 0 0,-1 1 0 0 0,1 0 0 0 0,0 0-1 0 0,0 3 1 0 0,0-5 60 0 0,4-6-31 0 0,0 0 0 0 0,0 0 0 0 0,-1 0 0 0 0,1-1 0 0 0,-1 1 0 0 0,3-9 0 0 0,11-36 58 0 0,-14 37-88 0 0,-1 1-1 0 0,-1-1 1 0 0,0-22 0 0 0,-1 35-22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0,0-1 0 0 0,0 1 0 0 0,-1 0 0 0 0,1 0 0 0 0,0 0 0 0 0,0 0 1 0 0,0 0-1 0 0,0 0 0 0 0,0 0 0 0 0,0 0 0 0 0,0 0 0 0 0,0 0 0 0 0,0 0 0 0 0,0 0 0 0 0,0 0 0 0 0,0 0 0 0 0,0 0 0 0 0,0 0 0 0 0,0 0 0 0 0,0 0 0 0 0,0 0 0 0 0,0 0 0 0 0,0-1 0 0 0,0 1 0 0 0,0 0 0 0 0,0 0 0 0 0,0 0 0 0 0,0 0 0 0 0,0 0 0 0 0,0 0 0 0 0,0 0 0 0 0,0 0 0 0 0,0 0 0 0 0,0 0 0 0 0,1 0 0 0 0,-1 0 0 0 0,0 0 0 0 0,0 0 0 0 0,-3 5-252 0 0,-3 7 107 0 0,-7 34-35 0 0,-17 63 11 0 0,27-95 228 0 0,1 0-1 0 0,1 1 1 0 0,0-1-1 0 0,1 0 1 0 0,3 28 0 0 0,-3-41-186 0 0,0 0 0 0 0,0 1 0 0 0,1-1 0 0 0,-1 0 0 0 0,0 1 0 0 0,1-1 0 0 0,-1 0 1 0 0,1 0-1 0 0,-1 0 0 0 0,1 0 0 0 0,0 1 0 0 0,0-1 0 0 0,1 2 0 0 0,-2-3 140 0 0,5 3 759 0 0,-4-10-173 0 0,-2-35-113 0 0,3-1 1 0 0,11-72-1 0 0,-4 43-258 0 0,-8 64-179 0 0,1 0-1 0 0,0 0 1 0 0,0 1 0 0 0,4-9-1 0 0,2-7 182 0 0,-1 9-56 0 0,-7 14-196 0 0,-9 20-1385 0 0,-31 60 1322 0 0,5-11-33 0 0,28-57 165 0 0,0 1 0 0 0,0-1 0 0 0,1 1 1 0 0,1 1-1 0 0,0-1 0 0 0,-3 19 0 0 0,7-26 970 0 0,2-13-684 0 0,2-13-179 0 0,10-109-211 0 0,-14 123-617 0 0,-1 11 318 0 0,-5 17 157 0 0,6-18 178 0 0,-19 93 10 0 0,4-17 18 0 0,16-79 4 0 0,-1 4 8 0 0,0-1 1 0 0,0 0-1 0 0,0 0 0 0 0,-1 0 1 0 0,0 0-1 0 0,1 0 1 0 0,-1 0-1 0 0,-3 4 1 0 0,4-8 160 0 0,-9-5 153 0 0,9 3-296 0 0,0-1 0 0 0,0 1 0 0 0,0-1-1 0 0,1 1 1 0 0,-1-1 0 0 0,0 1 0 0 0,1-1 0 0 0,0 1 0 0 0,0-1-1 0 0,0 0 1 0 0,0 1 0 0 0,0-1 0 0 0,1-3 0 0 0,1-6 228 0 0,6-18 0 0 0,-2 11-159 0 0,0-8-89 0 0,11-36 14 0 0,-14 55-104 0 0,-1 0 1 0 0,1 0-1 0 0,-2 0 1 0 0,1 0-1 0 0,0-14 1 0 0,-3 27-112 0 0,1-1 0 0 0,-1 0 1 0 0,0 1-1 0 0,0-1 0 0 0,-1 0 1 0 0,-2 6-1 0 0,-4 16 216 0 0,-15 115 53 0 0,23-119 1129 0 0,-5-31 170 0 0,5 2-1252 0 0,1-1 0 0 0,0 1 1 0 0,0 0-1 0 0,1 0 0 0 0,0-1 1 0 0,3-7-1 0 0,1-5-1 0 0,9-40 55 0 0,16-50-236 0 0,-28 100 30 0 0,1 1 0 0 0,1 0-1 0 0,0 0 1 0 0,11-14-1 0 0,-14 20 34 0 0,0 0 0 0 0,0 0-1 0 0,0 1 1 0 0,0-1-1 0 0,1 1 1 0 0,-1 0-1 0 0,1 0 1 0 0,0 0-1 0 0,-1 0 1 0 0,7-3-1 0 0,-9 5 25 0 0,1-2 21 0 0,11-30-133 0 0,-12 32 58 0 0,-2-5-88 0 0,2 4 132 0 0,-1-1-45 0 0,0 1 0 0 0,0-1 0 0 0,0 1 1 0 0,0-1-1 0 0,0 1 0 0 0,0 0 0 0 0,-2-2 0 0 0,2 2 22 0 0,1 1 1 0 0,-1 0 0 0 0,1 0-1 0 0,-1 0 1 0 0,1-1-1 0 0,-1 1 1 0 0,1 0-1 0 0,-1 0 1 0 0,0 0-1 0 0,1 0 1 0 0,-1 0-1 0 0,1 0 1 0 0,-1 0-1 0 0,1 0 1 0 0,-1 0 0 0 0,1 0-1 0 0,-1 0 1 0 0,1 0-1 0 0,-1 0 1 0 0,0 0-1 0 0,1 1 1 0 0,-1-1-1 0 0,1 0 1 0 0,-1 0-1 0 0,1 1 1 0 0,0-1-1 0 0,-1 0 1 0 0,1 1 0 0 0,-1-1-1 0 0,1 0 1 0 0,-1 1-1 0 0,1 0 1 0 0,-5 3-24 0 0,1 1 0 0 0,0-1 0 0 0,1 1-1 0 0,-1 0 1 0 0,1 0 0 0 0,0 1 0 0 0,1-1 0 0 0,-1 1 0 0 0,-3 11 0 0 0,4-8 57 0 0,0 0-1 0 0,0 0 0 0 0,1 0 0 0 0,0 0 1 0 0,0 18-1 0 0,3-17-13 0 0,-2-10 25 0 0,0 1 1 0 0,0-1-1 0 0,0 0 0 0 0,0 1 1 0 0,0-1-1 0 0,0 1 0 0 0,1-1 1 0 0,-1 0-1 0 0,0 1 0 0 0,0-1 1 0 0,0 0-1 0 0,0 1 0 0 0,1-1 1 0 0,-1 0-1 0 0,0 0 0 0 0,0 1 1 0 0,1-1-1 0 0,-1 0 0 0 0,0 0 1 0 0,0 1-1 0 0,1-1 0 0 0,-1 0 1 0 0,0 0-1 0 0,1 1 1 0 0,0-2 7 0 0,0 0 0 0 0,0 0 1 0 0,0-1-1 0 0,0 1 1 0 0,0 0-1 0 0,-1 0 0 0 0,1 0 1 0 0,0-1-1 0 0,-1 1 1 0 0,1 0-1 0 0,-1-1 1 0 0,1 1-1 0 0,0-2 0 0 0,0-2 4 0 0,12-27-44 0 0,-1-1-1 0 0,8-37 0 0 0,-20 70-73 0 0,-5 11-1298 0 0,-6 8 865 0 0,5-7-1264 0 0,0 0 0 0 0,-6 17 0 0 0,8-16-2269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5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8290 0 0,'0'3'3978'0'0,"-1"20"-3498"0"0,-1-13-357 0 0,1 0 1 0 0,1 0-1 0 0,0 0 0 0 0,3 20 0 0 0,-1 5 71 0 0,-2 102 200 0 0,-2-67-382 0 0,-3 12 73 0 0,0 8-90 0 0,6-74-121 0 0,1 0 0 0 0,4 17 1 0 0,-2-12-793 0 0,-4-20 737 0 0,0 0 0 0 0,1 1 0 0 0,-1-1 0 0 0,0 0 0 0 0,1 1 0 0 0,-1-1 0 0 0,1 0 0 0 0,0 0 0 0 0,-1 1 0 0 0,1-1 0 0 0,1 1 0 0 0,2 3-1626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00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9834 0 0,'0'1'100'0'0,"-1"0"0"0"0,0 0 0 0 0,1 0-1 0 0,-1 0 1 0 0,1 0 0 0 0,-1 0 0 0 0,1 0 0 0 0,-1 0 0 0 0,1 1-1 0 0,0-1 1 0 0,0 0 0 0 0,0 0 0 0 0,-1 2 0 0 0,2 18 850 0 0,-1-14-593 0 0,3 35 342 0 0,11 55 0 0 0,-5-44-434 0 0,-9-52-241 0 0,7 33 357 0 0,-6-31-248 0 0,0-1 0 0 0,0 1 0 0 0,0-1 1 0 0,0 1-1 0 0,0-1 0 0 0,0 0 1 0 0,1 0-1 0 0,-1 0 0 0 0,1 0 0 0 0,3 4 1 0 0,-5-6-114 0 0,0 0 0 0 0,0 0 0 0 0,0 0 0 0 0,0 0 0 0 0,1 1 1 0 0,-1-1-1 0 0,0 0 0 0 0,0 0 0 0 0,0 0 0 0 0,0 0 0 0 0,0 0 1 0 0,0 0-1 0 0,0 0 0 0 0,0 0 0 0 0,0 0 0 0 0,0 0 0 0 0,0 0 0 0 0,1 0 1 0 0,-1 0-1 0 0,0 0 0 0 0,0 0 0 0 0,0 0 0 0 0,0 0 0 0 0,0 0 0 0 0,0 0 1 0 0,0 0-1 0 0,0 0 0 0 0,0 0 0 0 0,0 0 0 0 0,0 0 0 0 0,1 0 0 0 0,-1 0 1 0 0,0 0-1 0 0,0 0 0 0 0,0-1 0 0 0,0 1 0 0 0,0 0 0 0 0,0 0 0 0 0,0 0 1 0 0,0 0-1 0 0,0 0 0 0 0,0 0 0 0 0,0 0 0 0 0,0 0 0 0 0,0 0 0 0 0,0 0 1 0 0,0 0-1 0 0,2-7 483 0 0,-2-7-105 0 0,-3-36 101 0 0,1 28-361 0 0,1-1 0 0 0,2-31 1 0 0,0 46-120 0 0,0 1 0 0 0,0-1 1 0 0,1 0-1 0 0,0 1 0 0 0,0 0 1 0 0,7-15-1 0 0,-8 20 7 0 0,0 0 0 0 0,1 0 0 0 0,-1 0 1 0 0,0 1-1 0 0,1-1 0 0 0,0 0 0 0 0,-1 0 0 0 0,1 1 0 0 0,0-1 0 0 0,0 1 0 0 0,0 0 1 0 0,0-1-1 0 0,0 1 0 0 0,0 0 0 0 0,0 0 0 0 0,0 0 0 0 0,0 0 0 0 0,1 1 0 0 0,-1-1 1 0 0,0 1-1 0 0,0-1 0 0 0,1 1 0 0 0,-1 0 0 0 0,0 0 0 0 0,1 0 0 0 0,-1 0 0 0 0,4 1 1 0 0,1 0-6 0 0,1 1 1 0 0,-1 0-1 0 0,0 0 1 0 0,0 1 0 0 0,0 0-1 0 0,0 0 1 0 0,0 1-1 0 0,0 0 1 0 0,-1 0 0 0 0,0 1-1 0 0,0-1 1 0 0,0 1-1 0 0,0 1 1 0 0,-1-1 0 0 0,8 11-1 0 0,-5-5-122 0 0,0 0 1 0 0,-2 0-1 0 0,1 0 0 0 0,-1 1 0 0 0,-1 0 0 0 0,0 0 1 0 0,-1 1-1 0 0,4 17 0 0 0,-5-17-181 0 0,0-4-471 0 0,-2 0 1 0 0,1 1-1 0 0,-1-1 1 0 0,0 16-1 0 0,-4-15-1514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01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52 445 8226 0 0,'1'4'248'0'0,"0"1"0"0"0,0-1 1 0 0,1 1-1 0 0,-1-1 0 0 0,1 0 0 0 0,1 0 1 0 0,-1 0-1 0 0,0 0 0 0 0,1 0 0 0 0,0 0 1 0 0,0-1-1 0 0,0 1 0 0 0,0-1 0 0 0,1 0 1 0 0,-1 0-1 0 0,1 0 0 0 0,0 0 0 0 0,0-1 1 0 0,0 1-1 0 0,0-1 0 0 0,7 3 0 0 0,-1-2 17 0 0,0 0-1 0 0,0-1 1 0 0,0 0-1 0 0,0 0 1 0 0,1-1-1 0 0,-1-1 1 0 0,0 0-1 0 0,20-2 0 0 0,-19 1-101 0 0,0-1 0 0 0,-1-1 0 0 0,1 1 0 0 0,0-2-1 0 0,-1 0 1 0 0,0 0 0 0 0,11-6 0 0 0,-15 7-91 0 0,1-1 0 0 0,-1-1 0 0 0,0 1 0 0 0,-1-1 0 0 0,1 1 0 0 0,-1-2 0 0 0,0 1 0 0 0,0-1 0 0 0,-1 1 0 0 0,1-1 0 0 0,5-11 1 0 0,-9 14-45 0 0,0 1 1 0 0,0-1 0 0 0,0 0-1 0 0,0 1 1 0 0,0-1 0 0 0,-1 0 0 0 0,1 0-1 0 0,-1 0 1 0 0,0 1 0 0 0,0-1-1 0 0,0 0 1 0 0,0 0 0 0 0,-1 0-1 0 0,0-2 1 0 0,0 0 2 0 0,0 1 0 0 0,-1 0 0 0 0,0-1 0 0 0,1 1-1 0 0,-2 0 1 0 0,1 0 0 0 0,0 0 0 0 0,-4-3 0 0 0,-2-2 19 0 0,-1-1 0 0 0,0 2 0 0 0,0 0 1 0 0,-1 0-1 0 0,-15-10 0 0 0,16 13-59 0 0,-1 0 0 0 0,-1 0 0 0 0,1 0 0 0 0,-1 1 0 0 0,1 1 0 0 0,-1 0 0 0 0,0 1 0 0 0,0 0 0 0 0,-1 0 0 0 0,1 1-1 0 0,0 1 1 0 0,-14 0 0 0 0,18 1-23 0 0,-1-1-1 0 0,0 1 1 0 0,0 1-1 0 0,0-1 1 0 0,0 1-1 0 0,1 1 1 0 0,-1-1-1 0 0,1 2 0 0 0,0-1 1 0 0,0 1-1 0 0,0 0 1 0 0,0 0-1 0 0,1 0 1 0 0,-1 1-1 0 0,1 0 1 0 0,0 1-1 0 0,1-1 0 0 0,-6 7 1 0 0,9-8 16 0 0,-1 0 0 0 0,1 0 0 0 0,0 0 0 0 0,0 0 0 0 0,0 0 0 0 0,1 1 0 0 0,0-1 0 0 0,-1 0 0 0 0,1 1 0 0 0,0 7 0 0 0,1-5-1 0 0,0 1 0 0 0,0-1 0 0 0,0 1 0 0 0,1-1 0 0 0,1 0 0 0 0,2 9 0 0 0,-1-6 7 0 0,1 1-1 0 0,0-1 1 0 0,1 1 0 0 0,0-1 0 0 0,0-1 0 0 0,1 1 0 0 0,1-1-1 0 0,11 13 1 0 0,-13-17 7 0 0,-1-1 0 0 0,1 1 0 0 0,1-1 0 0 0,-1 0 0 0 0,1-1 0 0 0,-1 1 0 0 0,1-1 0 0 0,0-1 0 0 0,0 1 0 0 0,0-1 0 0 0,11 3 0 0 0,-8-3-1 0 0,-1-1 0 0 0,1 0 0 0 0,0-1 1 0 0,-1 0-1 0 0,1 0 0 0 0,0-1 0 0 0,-1 0 0 0 0,10-2 0 0 0,-4-1 5 0 0,-1 0-1 0 0,1-1 1 0 0,-1 0-1 0 0,-1-1 1 0 0,1 0-1 0 0,-1-1 1 0 0,0-1-1 0 0,0 0 1 0 0,-1 0-1 0 0,17-18 1 0 0,-20 18 12 0 0,0-1 0 0 0,-1 0 0 0 0,0 0 0 0 0,-1 0 0 0 0,0-1-1 0 0,0 0 1 0 0,-1-1 0 0 0,5-11 0 0 0,-8 12-2 0 0,1 1-1 0 0,-1-1 0 0 0,0 1 1 0 0,-1-1-1 0 0,0 1 1 0 0,-1-1-1 0 0,0 0 0 0 0,0 1 1 0 0,-1-1-1 0 0,-2-9 1 0 0,-5-16-26 0 0,-2 1 0 0 0,-1 0 1 0 0,-29-58-1 0 0,33 78 3 0 0,-11-18 1 0 0,15 28 13 0 0,1 0 0 0 0,-1 0 0 0 0,0 0 0 0 0,-1 1 0 0 0,1-1 0 0 0,-1 1 0 0 0,1 0 0 0 0,-9-5 0 0 0,12 8-14 0 0,-1-1 0 0 0,1 1 1 0 0,-1 0-1 0 0,0-1 1 0 0,1 1-1 0 0,-1 0 0 0 0,1 0 1 0 0,-1 0-1 0 0,1-1 1 0 0,-1 1-1 0 0,0 0 1 0 0,1 0-1 0 0,-1 0 0 0 0,0 0 1 0 0,1 0-1 0 0,-1 0 1 0 0,1 0-1 0 0,-1 0 1 0 0,0 0-1 0 0,1 1 0 0 0,-1-1 1 0 0,1 0-1 0 0,-1 0 1 0 0,1 0-1 0 0,-1 1 0 0 0,0-1 1 0 0,0 1-1 0 0,0 0 5 0 0,0 0 0 0 0,1 0 0 0 0,-1 0 0 0 0,0 0-1 0 0,0 0 1 0 0,1 1 0 0 0,-1-1 0 0 0,1 0 0 0 0,-1 0-1 0 0,1 0 1 0 0,0 1 0 0 0,-1 1 0 0 0,0 6 38 0 0,1-1 0 0 0,0 1 1 0 0,0 10-1 0 0,1-17-17 0 0,1 27 139 0 0,2 0 1 0 0,1-1-1 0 0,15 45 1 0 0,-4-27-38 0 0,29 59 1 0 0,-33-81-58 0 0,1-1 1 0 0,30 42-1 0 0,-37-57-49 0 0,0-1 0 0 0,0 0 0 0 0,1 0-1 0 0,0-1 1 0 0,0 1 0 0 0,1-2 0 0 0,0 1 0 0 0,0-1-1 0 0,0 0 1 0 0,0-1 0 0 0,15 6 0 0 0,-19-9-22 0 0,-1 0 0 0 0,0 0 0 0 0,0-1 1 0 0,0 1-1 0 0,1-1 0 0 0,-1 0 0 0 0,0 0 1 0 0,0 0-1 0 0,1 0 0 0 0,-1 0 0 0 0,0-1 0 0 0,0 0 1 0 0,1 1-1 0 0,-1-1 0 0 0,0 0 0 0 0,0-1 1 0 0,0 1-1 0 0,0 0 0 0 0,0-1 0 0 0,3-2 0 0 0,-3 2 13 0 0,0-1-1 0 0,-1 0 1 0 0,1 1-1 0 0,-1-1 0 0 0,0 0 1 0 0,1 0-1 0 0,-1 0 1 0 0,0-1-1 0 0,-1 1 0 0 0,1 0 1 0 0,-1-1-1 0 0,1 1 1 0 0,-1-1-1 0 0,0 1 0 0 0,0-1 1 0 0,-1 0-1 0 0,1-5 1 0 0,-1 1-5 0 0,0 0 0 0 0,0-1 0 0 0,-1 1 0 0 0,0 0 0 0 0,0 0 0 0 0,-1 0 0 0 0,0 0 0 0 0,-1 0 0 0 0,-5-12 0 0 0,-1 3 65 0 0,0 1-1 0 0,-1 0 1 0 0,-13-17-1 0 0,8 17 212 0 0,15 16-154 0 0,0 0-111 0 0,-1 0 0 0 0,1 0 0 0 0,0 0 0 0 0,0 0-1 0 0,-1 1 1 0 0,1-1 0 0 0,0 0 0 0 0,0 0 0 0 0,-1 1 0 0 0,1-1 0 0 0,0 0 0 0 0,0 0 0 0 0,0 1 0 0 0,0-1 0 0 0,0 0 0 0 0,-1 1 0 0 0,1-1-1 0 0,0 0 1 0 0,0 1 0 0 0,0-1 0 0 0,0 0 0 0 0,0 1 0 0 0,0-1 0 0 0,0 0 0 0 0,0 0 0 0 0,0 1 0 0 0,0-1 0 0 0,0 0 0 0 0,0 1 0 0 0,1 0 0 0 0,0 11 11 0 0,-1-11-11 0 0,3 11 25 0 0,0 0 0 0 0,1 0 0 0 0,0 0 0 0 0,7 12 0 0 0,26 46-110 0 0,-25-50 29 0 0,-6-8-234 0 0,1 0 0 0 0,1-1 0 0 0,0 0 0 0 0,14 14 0 0 0,-20-22-142 0 0,1-1 0 0 0,0 0-1 0 0,0 1 1 0 0,0-1 0 0 0,0-1 0 0 0,0 1-1 0 0,0 0 1 0 0,0-1 0 0 0,7 3-1 0 0,-8-4-134 0 0,1 1 0 0 0,-1-1 0 0 0,0 0 0 0 0,0 0 0 0 0,1 0 0 0 0,-1 0 0 0 0,0 0-1 0 0,0-1 1 0 0,1 1 0 0 0,-1-1 0 0 0,0 1 0 0 0,0-1 0 0 0,0 0 0 0 0,0 0 0 0 0,1 0-1 0 0,-1 0 1 0 0,2-1 0 0 0,-2 0 332 0 0,1 0-1 0 0,0 0 1 0 0,-1-1 0 0 0,0 1-1 0 0,1 0 1 0 0,-1-1-1 0 0,0 0 1 0 0,0 1 0 0 0,0-1-1 0 0,-1 0 1 0 0,1 0 0 0 0,-1 0-1 0 0,1 0 1 0 0,-1 0-1 0 0,0-1 1 0 0,0 1 0 0 0,1-7 0 0 0,-1-2 378 0 0,-1 0 1 0 0,1 0-1 0 0,-4-19 1 0 0,3 21-393 0 0,-2-2 236 0 0,0-1-1 0 0,-1 0 1 0 0,0 1 0 0 0,-1 0-1 0 0,0-1 1 0 0,-1 2-1 0 0,-1-1 1 0 0,-9-16 0 0 0,-13-31-314 0 0,2 3 3291 0 0,22 49-1735 0 0,0 1 0 0 0,0 0-1 0 0,-1-1 1 0 0,0 2 0 0 0,0-1 0 0 0,-6-5 0 0 0,-12-5 191 0 0,16 11-682 0 0,1 0 0 0 0,-8-6 0 0 0,13 10-758 0 0,2 1-417 0 0,1 1 267 0 0,-1-1 1 0 0,0 0 0 0 0,0 1 0 0 0,1-1-1 0 0,-1 1 1 0 0,0-1 0 0 0,0 1 0 0 0,0-1-1 0 0,0 1 1 0 0,0 0 0 0 0,2 1 0 0 0,19 14-1735 0 0,-12-7-655 0 0,-1 1-1 0 0,13 16 1 0 0,-8-5 2042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0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307 116 9402 0 0,'-11'-14'1731'0'0,"-2"1"-1"0"0,0 0 1 0 0,-21-16 0 0 0,27 24-1512 0 0,1 1-1 0 0,0 0 1 0 0,-1 1 0 0 0,0 0 0 0 0,0 0 0 0 0,0 0 0 0 0,0 1-1 0 0,0 0 1 0 0,0 0 0 0 0,-1 1 0 0 0,-9-1 0 0 0,10 1-206 0 0,1 1 0 0 0,-1 1 0 0 0,1-1 1 0 0,-1 1-1 0 0,1 0 0 0 0,0 1 0 0 0,-1-1 1 0 0,1 1-1 0 0,0 1 0 0 0,0-1 1 0 0,0 1-1 0 0,1 0 0 0 0,-9 5 0 0 0,10-5-15 0 0,0 1 1 0 0,0-1-1 0 0,1 0 0 0 0,-1 1 0 0 0,1 0 0 0 0,0 0 0 0 0,0 0 1 0 0,0 0-1 0 0,1 0 0 0 0,-1 1 0 0 0,1-1 0 0 0,0 1 0 0 0,1-1 1 0 0,-1 1-1 0 0,1 0 0 0 0,0 0 0 0 0,0-1 0 0 0,-1 7 0 0 0,2 1-3 0 0,0-1 0 0 0,1 0 0 0 0,0 1 0 0 0,1-1-1 0 0,0 0 1 0 0,1 0 0 0 0,0 0 0 0 0,0 0 0 0 0,1-1-1 0 0,8 15 1 0 0,-6-14-7 0 0,0 0 0 0 0,1-1 0 0 0,0 1 0 0 0,1-1-1 0 0,0-1 1 0 0,0 0 0 0 0,1 0 0 0 0,1 0 0 0 0,11 8 0 0 0,-9-9 11 0 0,0-1 0 0 0,1 0 0 0 0,0-1 0 0 0,0-1 0 0 0,1 0 1 0 0,-1 0-1 0 0,1-1 0 0 0,19 2 0 0 0,-22-4-55 0 0,0-1 0 0 0,0-1 0 0 0,1 0 1 0 0,-1 0-1 0 0,0-1 0 0 0,0 0 0 0 0,0-1 0 0 0,0 0 1 0 0,-1-1-1 0 0,1 0 0 0 0,13-6 0 0 0,-22 7 7 0 0,1 1 0 0 0,0 0 0 0 0,-1-1 0 0 0,1 0 0 0 0,-1 1 0 0 0,0-1 0 0 0,1 0 0 0 0,-1 0 0 0 0,0 0 0 0 0,0-1 0 0 0,0 1 0 0 0,0 0 0 0 0,-1-1 0 0 0,1 1 0 0 0,-1-1 0 0 0,0 0 0 0 0,1 1 0 0 0,0-6 0 0 0,-1 4 17 0 0,0 0-1 0 0,-1 0 0 0 0,0-1 1 0 0,1 1-1 0 0,-2 0 0 0 0,1 0 1 0 0,0 0-1 0 0,-1 0 0 0 0,0 0 1 0 0,0 0-1 0 0,0 0 0 0 0,0 0 1 0 0,-3-4-1 0 0,2 2-11 0 0,-1 1 0 0 0,-1-1 0 0 0,1 1 0 0 0,-8-9 0 0 0,-9-12 164 0 0,20 26-122 0 0,0 0 1 0 0,0 0-1 0 0,0 0 0 0 0,0 0 0 0 0,0-1 1 0 0,0 1-1 0 0,0 0 0 0 0,0 0 1 0 0,0 0-1 0 0,0 0 0 0 0,0 0 1 0 0,0 0-1 0 0,0 0 0 0 0,0-1 1 0 0,0 1-1 0 0,0 0 0 0 0,0 0 1 0 0,0 0-1 0 0,0 0 0 0 0,0 0 1 0 0,0 0-1 0 0,0-1 0 0 0,0 1 0 0 0,0 0 1 0 0,0 0-1 0 0,0 0 0 0 0,0 0 1 0 0,0 0-1 0 0,0 0 0 0 0,0 0 1 0 0,1-1-1 0 0,-1 1 0 0 0,0 0 1 0 0,0 0-1 0 0,0 0 0 0 0,0 0 1 0 0,0 0-1 0 0,0 0 0 0 0,0 0 0 0 0,0 0 1 0 0,1 0-1 0 0,-1 0 0 0 0,0 0 1 0 0,0 0-1 0 0,0 0 0 0 0,0 0 1 0 0,0 0-1 0 0,0 0 0 0 0,0 0 1 0 0,1 0-1 0 0,-1 0 0 0 0,0 0 1 0 0,0 0-1 0 0,0 0 0 0 0,0 0 1 0 0,0 0-1 0 0,0 0 0 0 0,1 0 0 0 0,-1 0 1 0 0,8 1 7 0 0,51 12 82 0 0,-37-7 9 0 0,0-1 1 0 0,0-1 0 0 0,0 0-1 0 0,1-2 1 0 0,25-1 0 0 0,-35-2 22 0 0,1-1 1 0 0,0 0-1 0 0,0-1 1 0 0,-1-1 0 0 0,1 0-1 0 0,23-11 1 0 0,-34 13-85 0 0,0 1 0 0 0,0-1 0 0 0,-1 0 0 0 0,1 0 0 0 0,-1-1 0 0 0,0 1 0 0 0,1-1 0 0 0,-1 1 0 0 0,0-1 0 0 0,-1 1 0 0 0,1-1 0 0 0,0 0 0 0 0,-1 0 0 0 0,0 0 0 0 0,1 0 0 0 0,-1 0 0 0 0,0 0 0 0 0,-1-1 0 0 0,1 1 0 0 0,0 0 0 0 0,-1 0 0 0 0,0-6 0 0 0,0 4 32 0 0,0 0 0 0 0,0 0 1 0 0,0-1-1 0 0,-1 1 0 0 0,0 0 0 0 0,0 0 0 0 0,0 0 1 0 0,-1 0-1 0 0,0 0 0 0 0,0 0 0 0 0,0 0 1 0 0,-1 0-1 0 0,-3-5 0 0 0,-1 2 20 0 0,1 0 0 0 0,-1 1 0 0 0,-1 0 0 0 0,0 0 0 0 0,0 1 0 0 0,0-1 0 0 0,0 2 1 0 0,-1 0-1 0 0,0 0 0 0 0,0 0 0 0 0,-10-3 0 0 0,11 5-80 0 0,-1 1 0 0 0,1 0 1 0 0,0 0-1 0 0,-1 1 0 0 0,1 0 0 0 0,-1 0 1 0 0,1 1-1 0 0,-1 0 0 0 0,1 0 0 0 0,0 1 0 0 0,-1 1 1 0 0,1-1-1 0 0,-14 5 0 0 0,15-3 17 0 0,0 0 0 0 0,0 0 0 0 0,0 1-1 0 0,1 0 1 0 0,0 0 0 0 0,0 0 0 0 0,0 1 0 0 0,0 0 0 0 0,1 0-1 0 0,0 0 1 0 0,0 1 0 0 0,-6 8 0 0 0,7-8 6 0 0,1-1 1 0 0,-1 1 0 0 0,2 0-1 0 0,-1 0 1 0 0,1 0 0 0 0,-1 0-1 0 0,2 0 1 0 0,-1 1 0 0 0,1-1-1 0 0,0 1 1 0 0,0-1 0 0 0,1 1-1 0 0,-1-1 1 0 0,2 10 0 0 0,1-5 39 0 0,0 1 1 0 0,1-1-1 0 0,1 1 1 0 0,-1-1 0 0 0,2 0-1 0 0,0 0 1 0 0,6 10-1 0 0,-3-7 78 0 0,1 0-1 0 0,1-1 1 0 0,0 0-1 0 0,19 17 1 0 0,-20-21-95 0 0,1-1 0 0 0,0-1 0 0 0,0 0 0 0 0,1-1 0 0 0,0 0 0 0 0,0 0 0 0 0,0-1 1 0 0,21 6-1 0 0,-14-6-95 0 0,-1-2 0 0 0,1 1 0 0 0,0-2 0 0 0,-1 0 0 0 0,27-2 0 0 0,-31 0-851 0 0,22-6 0 0 0,-20 3-1494 0 0,1-2 0 0 0,20-8 0 0 0,-15 4-1135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155 145 4273 0 0,'0'0'10'0'0,"15"8"1430"0"0,1-1 0 0 0,22 7 0 0 0,-33-13-1048 0 0,0 1-1 0 0,0-1 0 0 0,1 0 1 0 0,-1-1-1 0 0,0 1 0 0 0,1-1 0 0 0,-1 0 1 0 0,1-1-1 0 0,-1 1 0 0 0,0-1 1 0 0,11-3-1 0 0,-15 4-231 0 0,0-1 1 0 0,0 1-1 0 0,1-1 0 0 0,-1 1 1 0 0,0-1-1 0 0,0 0 0 0 0,0 0 1 0 0,0 1-1 0 0,0-1 1 0 0,0 0-1 0 0,0 0 0 0 0,0 0 1 0 0,0 0-1 0 0,-1 0 0 0 0,1 0 1 0 0,0 0-1 0 0,0 0 0 0 0,0-3 1 0 0,0 2 82 0 0,-1 0 0 0 0,1-1 1 0 0,-1 1-1 0 0,1 0 0 0 0,-1-1 1 0 0,0 1-1 0 0,0-1 0 0 0,0 1 1 0 0,-1-5-1 0 0,0 2 72 0 0,0-1 0 0 0,-1 0 0 0 0,0 1 0 0 0,0-1 0 0 0,0 1 0 0 0,0-1 0 0 0,-7-8 0 0 0,5 8-224 0 0,-1 0-1 0 0,0 0 1 0 0,0 0-1 0 0,-1 0 0 0 0,0 1 1 0 0,0 0-1 0 0,0 0 1 0 0,-1 1-1 0 0,1 0 1 0 0,-1 0-1 0 0,-7-3 1 0 0,8 5-139 0 0,0 0 1 0 0,1 0 0 0 0,-1 1 0 0 0,0 0 0 0 0,0 0 0 0 0,0 0 0 0 0,0 1 0 0 0,0-1 0 0 0,0 1 0 0 0,0 1-1 0 0,0-1 1 0 0,0 1 0 0 0,0 1 0 0 0,-10 2 0 0 0,5 0-90 0 0,0 0-1 0 0,0 1 1 0 0,1 0 0 0 0,-1 1-1 0 0,1 0 1 0 0,1 0-1 0 0,-1 1 1 0 0,-13 14 0 0 0,21-19-16 0 0,1 0 0 0 0,-1-1 0 0 0,1 2 0 0 0,-1-1 0 0 0,1 0 0 0 0,0 0 0 0 0,0 0 1 0 0,0 0-1 0 0,0 1 0 0 0,1-1 0 0 0,-1 1 0 0 0,0-1 0 0 0,1 0 0 0 0,0 1 0 0 0,0-1 0 0 0,0 1 0 0 0,0-1 1 0 0,0 1-1 0 0,0 2 0 0 0,1-2-377 0 0,0 0-1 0 0,0 0 1 0 0,0-1 0 0 0,0 1 0 0 0,0-1-1 0 0,1 1 1 0 0,-1-1 0 0 0,1 1 0 0 0,-1-1-1 0 0,1 0 1 0 0,0 0 0 0 0,0 0 0 0 0,0 0-1 0 0,0 0 1 0 0,0 0 0 0 0,5 3 0 0 0,6 1-1239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2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 6513 0 0,'-1'1'176'0'0,"0"-1"-1"0"0,0 1 0 0 0,1-1 0 0 0,-1 1 1 0 0,0 0-1 0 0,1-1 0 0 0,-1 1 0 0 0,0 0 0 0 0,1-1 1 0 0,-1 1-1 0 0,1 0 0 0 0,-1 0 0 0 0,1 0 1 0 0,-1-1-1 0 0,1 1 0 0 0,0 0 0 0 0,-1 0 0 0 0,1 0 1 0 0,0 0-1 0 0,0 0 0 0 0,-1 1 0 0 0,2-1-142 0 0,-1 0-1 0 0,0-1 0 0 0,0 1 1 0 0,0 0-1 0 0,1 0 0 0 0,-1-1 1 0 0,1 1-1 0 0,-1 0 1 0 0,0-1-1 0 0,1 1 0 0 0,-1 0 1 0 0,1-1-1 0 0,-1 1 0 0 0,1-1 1 0 0,0 1-1 0 0,-1-1 0 0 0,1 1 1 0 0,-1-1-1 0 0,1 1 1 0 0,0-1-1 0 0,-1 0 0 0 0,1 1 1 0 0,0-1-1 0 0,0 0 0 0 0,-1 0 1 0 0,1 1-1 0 0,1-1 0 0 0,4 1 43 0 0,0 0 0 0 0,0 0 0 0 0,0-1 0 0 0,0 1 0 0 0,0-1 0 0 0,1-1 0 0 0,5 0 0 0 0,45-11 87 0 0,-36 7-42 0 0,23-3-105 0 0,1 1 1 0 0,75 0-1 0 0,-56 8-7 0 0,81 11 1 0 0,23 19-12 0 0,-32-4-1 0 0,-95-21 4 0 0,55 1-1 0 0,245-27 15 0 0,-65 1-4 0 0,237 18-54 0 0,-74 22 242 0 0,-252-10-228 0 0,150-8-2551 0 0,-157 0-3678 0 0,-147 1 4140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3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1 200 7458 0 0,'1'-5'3172'0'0,"-1"5"-3164"0"0,0 0 1 0 0,0 0-1 0 0,0-1 0 0 0,0 1 1 0 0,0 0-1 0 0,0 0 0 0 0,0 0 1 0 0,0-1-1 0 0,0 1 1 0 0,0 0-1 0 0,0 0 0 0 0,0-1 1 0 0,0 1-1 0 0,1 0 0 0 0,-1 0 1 0 0,0 0-1 0 0,0-1 1 0 0,0 1-1 0 0,0 0 0 0 0,0 0 1 0 0,0 0-1 0 0,0 0 0 0 0,1-1 1 0 0,-1 1-1 0 0,0 0 0 0 0,0 0 1 0 0,0 0-1 0 0,0 0 1 0 0,1 0-1 0 0,-1 0 0 0 0,0-1 1 0 0,0 1-1 0 0,0 0 0 0 0,1 0 1 0 0,-1 0-1 0 0,0 0 1 0 0,0 0-1 0 0,0 0 0 0 0,1 0 1 0 0,-1 0-1 0 0,19-1 444 0 0,-1 0 0 0 0,1 1 1 0 0,30 4-1 0 0,21 1-423 0 0,-28-5 3 0 0,0-3 1 0 0,52-8 0 0 0,-69 6-105 0 0,1-2 1 0 0,-2 0-1 0 0,1-1 0 0 0,45-24 1 0 0,37-22-1751 0 0,-103 53 1805 0 0,1-1 0 0 0,-1 1-1 0 0,1-1 1 0 0,-1 1 0 0 0,1 0 0 0 0,-1 1-1 0 0,1-1 1 0 0,0 1 0 0 0,-1 0 0 0 0,1 0 0 0 0,0 1-1 0 0,-1-1 1 0 0,1 1 0 0 0,5 2 0 0 0,7 2 152 0 0,-1 1 1 0 0,25 12-1 0 0,-2 0 420 0 0,-17-10-484 0 0,1 0 1 0 0,0-1 0 0 0,0-2-1 0 0,0 0 1 0 0,1-1-1 0 0,0-2 1 0 0,0 0 0 0 0,0-2-1 0 0,-1 0 1 0 0,1-2-1 0 0,0 0 1 0 0,29-8 0 0 0,272-91-16 0 0,-301 93-22 0 0,0 0 1 0 0,48-9 0 0 0,-59 15-15 0 0,-1 1 0 0 0,1 0 0 0 0,0 1 0 0 0,-1 0 0 0 0,1 1 0 0 0,0 1 0 0 0,23 5 0 0 0,109 46 1162 0 0,-98-34-542 0 0,1-2 0 0 0,65 14 0 0 0,-59-21-460 0 0,1-4 0 0 0,82 1 0 0 0,-61-10-110 0 0,95-15 0 0 0,-50 2-501 0 0,1 5 0 0 0,176 7 1 0 0,-184 9-3990 0 0,-77-3 1925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3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0 283 4185 0 0,'1'1'149'0'0,"-1"1"-1"0"0,1-1 1 0 0,-1 0 0 0 0,1 0-1 0 0,0 0 1 0 0,-1 0 0 0 0,1 0-1 0 0,0 0 1 0 0,0 0 0 0 0,-1 0 0 0 0,1 0-1 0 0,0 0 1 0 0,0-1 0 0 0,0 1-1 0 0,0 0 1 0 0,0 0 0 0 0,0-1-1 0 0,0 1 1 0 0,1-1 0 0 0,-1 1 0 0 0,2 0-1 0 0,4 1 200 0 0,0-1 0 0 0,11 3-1 0 0,-11-3-37 0 0,51 10 1124 0 0,34 5-395 0 0,47 4 209 0 0,2 1-818 0 0,-90-15-412 0 0,266 19-104 0 0,-255-25 55 0 0,422 5 49 0 0,-253-6-42 0 0,-170 0 20 0 0,72-5 14 0 0,-18 1 0 0 0,142-19-33 0 0,-40 2-29 0 0,-198 21 55 0 0,366-17 71 0 0,-88 5-68 0 0,-83-4 20 0 0,-54 2 61 0 0,267-21-87 0 0,-324 28-27 0 0,76-9 91 0 0,-20-12-53 0 0,69-11 17 0 0,-125 27 10 0 0,37-6-91 0 0,26 3 138 0 0,-91 12-96 0 0,136-4-13 0 0,-76 5 65 0 0,121 2-14 0 0,-129 2-43 0 0,-75 0 16 0 0,126-4 28 0 0,-79-2-8 0 0,134-10-18 0 0,108-9-79 0 0,-237 17 130 0 0,37-2-58 0 0,173-4-2 0 0,-155 10 19 0 0,-81 0-23 0 0,274-13 58 0 0,-135 14-68 0 0,1 18 133 0 0,78-6-140 0 0,-133-15 21 0 0,40 0-17 0 0,40 7 73 0 0,46 2 200 0 0,-206-5-104 0 0,-26-1-55 0 0,107 6 2 0 0,-98-2 102 0 0,134-1 89 0 0,-115 6 149 0 0,-11 0-153 0 0,50-1 20 0 0,40 1-125 0 0,5 0-131 0 0,-57-1 44 0 0,-18-9-94 0 0,-20 0 3 0 0,-14 0 11 0 0,-35 0-3304 0 0,-12 2-572 0 0,-6 1 1847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38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114 266 4881 0 0,'-3'-2'451'0'0,"-12"-6"1498"0"0,15 8-1818 0 0,-1-1-1 0 0,1 1 1 0 0,-1 0-1 0 0,0-1 1 0 0,1 1-1 0 0,-1 0 1 0 0,0 0-1 0 0,1 0 1 0 0,-1 0-1 0 0,0 0 1 0 0,1 0-1 0 0,-1 0 1 0 0,0 0-1 0 0,1 0 1 0 0,-1 0-1 0 0,0 0 1 0 0,1 0-1 0 0,-1 0 1 0 0,0 1-1 0 0,-1 0-9 0 0,0 0-1 0 0,0 0 1 0 0,0 0-1 0 0,0 0 0 0 0,0 0 1 0 0,1 1-1 0 0,-1-1 0 0 0,0 1 1 0 0,1-1-1 0 0,-1 1 0 0 0,1 0 1 0 0,0-1-1 0 0,-1 1 0 0 0,1 0 1 0 0,0 0-1 0 0,0 0 1 0 0,0 0-1 0 0,0 0 0 0 0,0 4 1 0 0,-8 26 147 0 0,3 1 0 0 0,-4 34 0 0 0,3 24-222 0 0,-11 169 60 0 0,16 1 49 0 0,19 14 173 0 0,-9-217-314 0 0,1 0 0 0 0,29 93 0 0 0,-32-134-17 0 0,-1 2 17 0 0,2 0 0 0 0,0 0-1 0 0,16 27 1 0 0,-15-33 2 0 0,13 28-1 0 0,-21-39 13 0 0,1-1 0 0 0,-1 0 0 0 0,1 0 0 0 0,0 0 0 0 0,0 0 0 0 0,-1 0 0 0 0,1 0 0 0 0,0 0 0 0 0,0 0-1 0 0,0 0 1 0 0,0 0 0 0 0,0 0 0 0 0,0 0 0 0 0,0-1 0 0 0,0 1 0 0 0,1 0 0 0 0,-1-1 0 0 0,0 1 0 0 0,0-1 0 0 0,1 0 0 0 0,-1 1 0 0 0,0-1 0 0 0,0 0 0 0 0,1 1 0 0 0,-1-1 0 0 0,0 0 0 0 0,1 0 0 0 0,-1 0-1 0 0,0 0 1 0 0,1-1 0 0 0,-1 1 0 0 0,0 0 0 0 0,2-1 0 0 0,0 0 58 0 0,0 0 1 0 0,0 0-1 0 0,-1 0 0 0 0,1 0 0 0 0,0 0 0 0 0,-1-1 0 0 0,1 1 0 0 0,-1-1 1 0 0,1 0-1 0 0,-1 0 0 0 0,0 0 0 0 0,1 0 0 0 0,2-4 0 0 0,-1-1 33 0 0,-1 1 0 0 0,0-1 0 0 0,-1 0 0 0 0,1 0-1 0 0,-1 0 1 0 0,-1 0 0 0 0,2-10 0 0 0,5-20 171 0 0,-3 20-195 0 0,1-2 53 0 0,0 0 0 0 0,-2 0 0 0 0,3-25 0 0 0,6-129 596 0 0,-3 25-244 0 0,-11-29-135 0 0,-2 106-243 0 0,-5-38 96 0 0,0-7 60 0 0,1-22 125 0 0,1-3-64 0 0,2 82 96 0 0,-18-106-1 0 0,0 60 50 0 0,4 9-260 0 0,18 94-211 0 0,-1 1 1 0 0,1 0-1 0 0,-1-1 1 0 0,1 1-1 0 0,-1 0 1 0 0,1-1 0 0 0,-1 1-1 0 0,0 0 1 0 0,0 0-1 0 0,1 0 1 0 0,-1-1-1 0 0,0 1 1 0 0,0 0-1 0 0,-2-1 1 0 0,-1-2 38 0 0,4 4-47 0 0,-2 0-93 0 0,1 0 29 0 0,-1 1 0 0 0,1-1-1 0 0,-1 0 1 0 0,1 1 0 0 0,0 0-1 0 0,-1-1 1 0 0,1 1-1 0 0,0 0 1 0 0,0 0 0 0 0,-1-1-1 0 0,1 1 1 0 0,0 0 0 0 0,0 0-1 0 0,0 0 1 0 0,0 1-1 0 0,0-1 1 0 0,0 0 0 0 0,-1 3-1 0 0,-3 4-288 0 0,-8 18 0 0 0,7-13 211 0 0,-1 0 59 0 0,2 2-1 0 0,-1-1 0 0 0,2 0 0 0 0,-5 24 1 0 0,-5 64-39 0 0,9-54 67 0 0,-39 374-458 0 0,40-351 494 0 0,2-1-1 0 0,4 1 0 0 0,3 0 1 0 0,21 101-1 0 0,-17-132-11 0 0,2-1-1 0 0,1 0 1 0 0,23 46-1 0 0,-26-61 34 0 0,8 14-63 0 0,-15-35 43 0 0,0 0-1 0 0,0 0 1 0 0,0 0-1 0 0,0 0 1 0 0,1 0-1 0 0,-1 0 1 0 0,1-1-1 0 0,5 5 1 0 0,22 12 131 0 0,-29-18-103 0 0,0-1-1 0 0,0 0 1 0 0,-1 0-1 0 0,1 1 1 0 0,0-1-1 0 0,0 0 0 0 0,0 0 1 0 0,-1 0-1 0 0,1 0 1 0 0,0 0-1 0 0,0 0 0 0 0,0 0 1 0 0,-1-1-1 0 0,1 1 1 0 0,0 0-1 0 0,0 0 1 0 0,-1 0-1 0 0,1-1 0 0 0,0 1 1 0 0,-1 0-1 0 0,1-1 1 0 0,0 1-1 0 0,-1-1 0 0 0,1 1 1 0 0,0-1-1 0 0,-1 1 1 0 0,1-1-1 0 0,-1 1 1 0 0,1-1-1 0 0,-1 0 0 0 0,2-1 1 0 0,0-1 81 0 0,0 0 1 0 0,1-1 0 0 0,-1 1-1 0 0,2-7 1 0 0,3-12 66 0 0,0 0 1 0 0,-2 0-1 0 0,3-28 1 0 0,1-4-41 0 0,0-28-7 0 0,-6 43-92 0 0,-3-270 64 0 0,-2 244-81 0 0,-17-255 153 0 0,-1 99 37 0 0,19 210-167 0 0,-1 0 1 0 0,0 0-1 0 0,0-1 0 0 0,-1 2 0 0 0,-1-1 0 0 0,0 0 1 0 0,-8-16-1 0 0,10 25-11 0 0,1 0 0 0 0,0 0 0 0 0,-1 0 1 0 0,1 1-1 0 0,-1-1 0 0 0,1 0 0 0 0,-1 1 1 0 0,0-1-1 0 0,0 0 0 0 0,0 1 0 0 0,0 0 1 0 0,-2-2-1 0 0,0 2-77 0 0,0-1 0 0 0,-1 1 0 0 0,1 0 0 0 0,0 0 0 0 0,0 0 0 0 0,-5 0 0 0 0,8 1 22 0 0,0 1 0 0 0,0-1-1 0 0,0 0 1 0 0,0 0 0 0 0,0 1 0 0 0,0-1 0 0 0,0 0 0 0 0,0 1 0 0 0,1-1 0 0 0,-1 1 0 0 0,0-1 0 0 0,0 1 0 0 0,0 0 0 0 0,1-1 0 0 0,-1 1-1 0 0,0 0 1 0 0,1-1 0 0 0,-1 1 0 0 0,0 0 0 0 0,1 0 0 0 0,-2 1 0 0 0,-11 25-441 0 0,0 7 265 0 0,1 0 1 0 0,2 0 0 0 0,1 1 0 0 0,-5 53-1 0 0,-8 177-637 0 0,21-234 757 0 0,-3 76-23 0 0,22 206 1 0 0,-9-236 225 0 0,8 70 634 0 0,-15-135-706 0 0,1-1 0 0 0,0 1 0 0 0,0-1 0 0 0,2 1 0 0 0,-1-1 0 0 0,1 0 1 0 0,1-1-1 0 0,8 12 0 0 0,-13-19-22 0 0,1-1 1 0 0,-1 0-1 0 0,1 0 1 0 0,0 0-1 0 0,0 0 1 0 0,0 0 0 0 0,0 0-1 0 0,0 0 1 0 0,1-1-1 0 0,-1 1 1 0 0,0-1-1 0 0,1 0 1 0 0,4 3-1 0 0,-5-4 13 0 0,0 0-1 0 0,0 1 1 0 0,0-1-1 0 0,-1 0 1 0 0,1 0-1 0 0,0 0 1 0 0,0 0-1 0 0,0 0 1 0 0,0-1-1 0 0,-1 1 1 0 0,1-1-1 0 0,0 1 1 0 0,0-1-1 0 0,0 1 1 0 0,-1-1-1 0 0,1 0 1 0 0,-1 0-1 0 0,1 0 1 0 0,0 0-1 0 0,-1 0 1 0 0,1 0 0 0 0,0-2-1 0 0,3-1 46 0 0,-1-1 0 0 0,0 1 1 0 0,-1-1-1 0 0,1 0 0 0 0,-1 0 0 0 0,0 0 0 0 0,0 0 0 0 0,0-1 1 0 0,1-5-1 0 0,3-10 146 0 0,5-25 1 0 0,-2 7-85 0 0,-6 20-77 0 0,0-1 0 0 0,0-21 0 0 0,-2 20-50 0 0,1-12 69 0 0,-4-49 1 0 0,0 32-10 0 0,-2-159 47 0 0,-10-63-73 0 0,8 203 11 0 0,1 19 0 0 0,-20-83-1 0 0,22 121-32 0 0,-2-1-1 0 0,0 1 0 0 0,-1 0 0 0 0,0 0 0 0 0,-9-14 0 0 0,13 23-26 0 0,-1 1 0 0 0,0 0-1 0 0,1-1 1 0 0,-1 1 0 0 0,0 0-1 0 0,-1 0 1 0 0,1 1 0 0 0,0-1-1 0 0,-1 0 1 0 0,1 1 0 0 0,-1-1-1 0 0,-2 0 1 0 0,3 1-36 0 0,1 0 1 0 0,-1 1-1 0 0,1-1 1 0 0,-1 1-1 0 0,0 0 1 0 0,1 0-1 0 0,-1 0 0 0 0,0-1 1 0 0,1 1-1 0 0,-1 1 1 0 0,1-1-1 0 0,-1 0 1 0 0,0 0-1 0 0,1 1 0 0 0,-1-1 1 0 0,1 0-1 0 0,-1 1 1 0 0,1 0-1 0 0,-1-1 1 0 0,1 1-1 0 0,-1 0 0 0 0,1 0 1 0 0,-2 1-1 0 0,-3 3-39 0 0,1 1 0 0 0,0 0-1 0 0,0-1 1 0 0,0 2 0 0 0,1-1-1 0 0,0 1 1 0 0,0-1 0 0 0,0 1-1 0 0,1 0 1 0 0,-4 13 0 0 0,1 1 0 0 0,1-1 1 0 0,-5 37 0 0 0,-5 262-582 0 0,15-314 644 0 0,9 234-434 0 0,12-3 416 0 0,-16-184 45 0 0,-3-33-4 0 0,7 78 44 0 0,28 123 1 0 0,-35-210-31 0 0,1 0 1 0 0,0 0 0 0 0,0-1-1 0 0,1 1 1 0 0,0-1 0 0 0,1 0 0 0 0,0 0-1 0 0,0 0 1 0 0,11 12 0 0 0,-16-21-12 0 0,0 1 0 0 0,1-1 1 0 0,-1 1-1 0 0,1 0 1 0 0,-1-1-1 0 0,1 1 1 0 0,-1-1-1 0 0,1 0 0 0 0,-1 1 1 0 0,1-1-1 0 0,0 1 1 0 0,-1-1-1 0 0,1 0 1 0 0,-1 1-1 0 0,1-1 1 0 0,0 0-1 0 0,-1 0 0 0 0,1 1 1 0 0,0-1-1 0 0,0 0 1 0 0,-1 0-1 0 0,1 0 1 0 0,0 0-1 0 0,-1 0 0 0 0,1 0 1 0 0,0 0-1 0 0,0 0 1 0 0,-1 0-1 0 0,1 0 1 0 0,0-1-1 0 0,-1 1 1 0 0,1 0-1 0 0,0 0 0 0 0,-1-1 1 0 0,1 1-1 0 0,-1 0 1 0 0,1-1-1 0 0,0 1 1 0 0,-1-1-1 0 0,1 1 0 0 0,-1-1 1 0 0,1 1-1 0 0,0-1 1 0 0,2-3 56 0 0,-1 0 1 0 0,1 0 0 0 0,-1 0-1 0 0,0 0 1 0 0,2-7-1 0 0,0-1-5 0 0,0-1 0 0 0,-2 1 0 0 0,1-1 0 0 0,0-18 0 0 0,0 0-19 0 0,16-126 78 0 0,-12 86-64 0 0,-3 0 1 0 0,-3 0-1 0 0,-10-89 1 0 0,-35-298 391 0 0,44 456-446 0 0,0-7 54 0 0,-1-1 0 0 0,-1 0 0 0 0,0 1 0 0 0,-4-13 0 0 0,5 19-33 0 0,0 1 1 0 0,0 0-1 0 0,0-1 1 0 0,0 1-1 0 0,-1 0 1 0 0,1 0-1 0 0,-1 0 1 0 0,1 0-1 0 0,-1 0 1 0 0,0 0-1 0 0,0 1 1 0 0,0-1-1 0 0,0 0 1 0 0,0 1-1 0 0,0 0 1 0 0,0-1-1 0 0,-1 1 1 0 0,1 0-1 0 0,0 0 1 0 0,-1 0-1 0 0,-4-1 0 0 0,6 2-35 0 0,1 0 0 0 0,-1 0 0 0 0,0 0 0 0 0,0 0 0 0 0,0 0 0 0 0,0 0-1 0 0,1 0 1 0 0,-1 0 0 0 0,0 0 0 0 0,0 0 0 0 0,0 1 0 0 0,1-1-1 0 0,-1 0 1 0 0,0 1 0 0 0,0-1 0 0 0,1 0 0 0 0,-1 1 0 0 0,0-1 0 0 0,1 1-1 0 0,-2 0 1 0 0,1 0-25 0 0,-1 1-1 0 0,1-1 1 0 0,0 1-1 0 0,-1 0 0 0 0,1 0 1 0 0,0-1-1 0 0,0 1 1 0 0,0 2-1 0 0,-2 4-74 0 0,0-1 1 0 0,1 1-1 0 0,-1 11 0 0 0,-3 26-74 0 0,2 1 1 0 0,3 51-1 0 0,14 94-133 0 0,-8-130 210 0 0,38 279-10 0 0,-38-314 150 0 0,22 97 25 0 0,-27-119-65 0 0,1-1 0 0 0,1 0 0 0 0,-1 1 1 0 0,0-1-1 0 0,1 0 0 0 0,3 5 0 0 0,-5-7 12 0 0,0-1 0 0 0,0 0-1 0 0,1 0 1 0 0,-1 0-1 0 0,0 0 1 0 0,0 0-1 0 0,0 1 1 0 0,1-1 0 0 0,-1 0-1 0 0,0 0 1 0 0,0 0-1 0 0,0 0 1 0 0,1 0 0 0 0,-1 0-1 0 0,0 0 1 0 0,0 0-1 0 0,1 0 1 0 0,-1 0 0 0 0,0 0-1 0 0,0 0 1 0 0,0 0-1 0 0,1 0 1 0 0,-1 0-1 0 0,0 0 1 0 0,0 0 0 0 0,1 0-1 0 0,-1 0 1 0 0,0 0-1 0 0,0 0 1 0 0,0 0 0 0 0,1 0-1 0 0,-1-1 1 0 0,0 1-1 0 0,0 0 1 0 0,0 0-1 0 0,1 0 1 0 0,-1 0 0 0 0,0 0-1 0 0,0-1 1 0 0,0 1-1 0 0,0 0 1 0 0,0 0 0 0 0,1 0-1 0 0,-1-1 1 0 0,0 1-1 0 0,0 0 1 0 0,0 0 0 0 0,0 0-1 0 0,0-1 1 0 0,5-11 166 0 0,23-133 162 0 0,-23 108-428 0 0,-2 0 1 0 0,-2-56-1 0 0,-2 50 61 0 0,1 22 37 0 0,-7-250-10 0 0,-2 127 52 0 0,-9-87 29 0 0,12 200-44 0 0,-4-33 279 0 0,10 63-307 0 0,0 1 0 0 0,0 0 1 0 0,0-1-1 0 0,0 1 0 0 0,0 0 1 0 0,0-1-1 0 0,0 1 0 0 0,0 0 0 0 0,0-1 1 0 0,0 1-1 0 0,0 0 0 0 0,-1 0 1 0 0,1-1-1 0 0,0 1 0 0 0,0 0 1 0 0,0 0-1 0 0,-1-1 0 0 0,1 1 0 0 0,0 0 1 0 0,0 0-1 0 0,-1-1 0 0 0,1 1 1 0 0,0 0-1 0 0,0 0 0 0 0,-1 0 0 0 0,1 0 1 0 0,0 0-1 0 0,-1-1 0 0 0,1 1 1 0 0,0 0-1 0 0,-1 0 0 0 0,1 0 0 0 0,0 0 1 0 0,-1 0-1 0 0,1 0 0 0 0,0 0 1 0 0,0 0-1 0 0,-1 0 0 0 0,1 0 1 0 0,0 0-1 0 0,-1 0 0 0 0,1 0 0 0 0,0 1 1 0 0,-1-1-1 0 0,1 0 0 0 0,0 0 1 0 0,-1 0-1 0 0,1 0 0 0 0,0 0 0 0 0,-1 1 1 0 0,0 0-46 0 0,-1-1 0 0 0,1 1 0 0 0,0 0 0 0 0,-1 0 0 0 0,1 0 0 0 0,0 0 0 0 0,0 0 0 0 0,-1 0 0 0 0,0 3 0 0 0,0 1-18 0 0,0 0 0 0 0,0 0 1 0 0,0 1-1 0 0,1-1 0 0 0,0 1 0 0 0,0-1 0 0 0,1 1 0 0 0,-1 9 0 0 0,1-11 50 0 0,0 15-58 0 0,5 34 0 0 0,0 5 0 0 0,8 171-258 0 0,-9-180 220 0 0,7 158-109 0 0,-7-146 306 0 0,-4 67 0 0 0,0-125-60 0 0,-1 1-1 0 0,1-1 1 0 0,0 0 0 0 0,0 1 0 0 0,0-1 0 0 0,1 0-1 0 0,-1 1 1 0 0,1-1 0 0 0,0 0 0 0 0,0 1 0 0 0,0-1-1 0 0,1 3 1 0 0,-1-5 142 0 0,-1-2-61 0 0,2-5-80 0 0,-1 0 0 0 0,0 0-1 0 0,0 0 1 0 0,0 0 0 0 0,-1 0 0 0 0,0-1 0 0 0,0 1 0 0 0,-2-6-1 0 0,1-11-20 0 0,-1-79-121 0 0,-15-493-78 0 0,15 557 235 0 0,-3-236 469 0 0,5 273-470 0 0,1 0 0 0 0,-1 0 0 0 0,0 0 0 0 0,-1-1 0 0 0,1 1 0 0 0,0 0-1 0 0,0 0 1 0 0,0 0 0 0 0,-1 0 0 0 0,1-1 0 0 0,-1 0 0 0 0,1 1-28 0 0,-1 1-1 0 0,1 0 1 0 0,0-1-1 0 0,-1 1 1 0 0,1 0-1 0 0,0-1 1 0 0,-1 1-1 0 0,1 0 1 0 0,0 0-1 0 0,-1-1 1 0 0,1 1-1 0 0,-1 0 1 0 0,1 0-1 0 0,0 0 1 0 0,-1-1-1 0 0,1 1 1 0 0,-1 0-1 0 0,1 0 1 0 0,-1 0-1 0 0,1 0 1 0 0,-1 0-1 0 0,1 0 1 0 0,-1 0-1 0 0,1 0 1 0 0,-1 0-1 0 0,0 0 1 0 0,1 0-30 0 0,0 1 1 0 0,0-1-1 0 0,-1 0 0 0 0,1 1 1 0 0,0-1-1 0 0,-1 0 1 0 0,1 1-1 0 0,0-1 0 0 0,0 0 1 0 0,0 1-1 0 0,-1-1 0 0 0,1 1 1 0 0,0-1-1 0 0,0 0 0 0 0,0 1 1 0 0,0-1-1 0 0,0 1 1 0 0,0-1-1 0 0,0 0 0 0 0,0 1 1 0 0,0-1-1 0 0,0 1 0 0 0,0-1 1 0 0,0 0-1 0 0,0 1 1 0 0,0-1-1 0 0,0 1 0 0 0,0 0 1 0 0,1 2-57 0 0,2 57-271 0 0,1-6 308 0 0,25 262 43 0 0,-20-63 45 0 0,-1-15-1 0 0,-6-204-24 0 0,0 0 0 0 0,-3 0 0 0 0,-4 40 0 0 0,3-32 22 0 0,2-31-119 0 0,0-10-22 0 0,1-31-6471 0 0,-2 15 4677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53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711 326 1912 0 0,'-5'-3'8266'0'0,"5"3"-8236"0"0,-1 0-1 0 0,1 0 1 0 0,0 0-1 0 0,-1 0 1 0 0,1 0-1 0 0,0 0 1 0 0,0 0 0 0 0,-1 0-1 0 0,1 0 1 0 0,0 0-1 0 0,-1 0 1 0 0,1 0-1 0 0,0 0 1 0 0,-1 0-1 0 0,1 0 1 0 0,0 0 0 0 0,0 0-1 0 0,-1 1 1 0 0,1-1-1 0 0,0 0 1 0 0,0 0-1 0 0,-1 0 1 0 0,1 0-1 0 0,0 1 1 0 0,0-1-1 0 0,-1 0 1 0 0,1 0 0 0 0,0 1-1 0 0,0-1 1 0 0,0 0-1 0 0,0 0 1 0 0,-1 1-1 0 0,1-1 1 0 0,0 0-1 0 0,0 1 1 0 0,0-1 0 0 0,0 0-1 0 0,0 0 1 0 0,0 1-1 0 0,0 0 1 0 0,0 17 311 0 0,1-9-109 0 0,-1 3-67 0 0,0 0 1 0 0,2 0-1 0 0,-1 0 1 0 0,1 0 0 0 0,6 16-1 0 0,-1 17 4 0 0,-6-37-75 0 0,1 0-1 0 0,-1 0 1 0 0,0 1-1 0 0,-1 16 1 0 0,1 14 220 0 0,9 83-5 0 0,-4-26-146 0 0,-4-58-138 0 0,-2-29-13 0 0,0 0 0 0 0,0 0 0 0 0,1 0 0 0 0,0 0 0 0 0,1-1 0 0 0,0 1-1 0 0,0 0 1 0 0,1-1 0 0 0,3 9 0 0 0,-4-13-3 0 0,0 0-1 0 0,0 1 1 0 0,-1-1 0 0 0,1 1-1 0 0,-1-1 1 0 0,0 1-1 0 0,-1 0 1 0 0,1-1 0 0 0,-1 1-1 0 0,0 7 1 0 0,-1 32 292 0 0,0-22-234 0 0,1 1 0 0 0,3 31 1 0 0,-2-47-64 0 0,-1 1 1 0 0,0-1-1 0 0,-2 14 1 0 0,0 11 7 0 0,10 114 11 0 0,-7-130 1 0 0,6 24-1 0 0,-3-18-37 0 0,-5-9 56 0 0,1-12-41 0 0,0 0 0 0 0,-1 0 0 0 0,1 0 0 0 0,0 0 0 0 0,0 0 0 0 0,0 0 0 0 0,0 1 0 0 0,0-1 0 0 0,0 0 0 0 0,0 0 0 0 0,1 2 0 0 0,3 5-9 0 0,-3-6 4 0 0,-1-1 0 0 0,1 1 0 0 0,0-1 0 0 0,0 1 1 0 0,-1-1-1 0 0,1 1 0 0 0,-1 0 0 0 0,1-1 1 0 0,-1 1-1 0 0,0 0 0 0 0,1-1 0 0 0,-1 1 1 0 0,0 0-1 0 0,0-1 0 0 0,0 1 0 0 0,-1 2 1 0 0,0-2 6 0 0,0-1 0 0 0,1 1 0 0 0,-1-1 0 0 0,1 1 0 0 0,-1-1 1 0 0,1 1-1 0 0,0 0 0 0 0,0-1 0 0 0,-1 1 0 0 0,1 0 1 0 0,0-1-1 0 0,0 1 0 0 0,1-1 0 0 0,-1 1 0 0 0,0 0 0 0 0,0-1 1 0 0,1 1-1 0 0,-1-1 0 0 0,1 1 0 0 0,1 1 0 0 0,-1 3-10 0 0,1 1-1 0 0,-1-1 0 0 0,0 0 1 0 0,0 0-1 0 0,0 0 0 0 0,-1 1 1 0 0,0-1-1 0 0,-1 7 1 0 0,1 12 54 0 0,-1-12-40 0 0,-2 20-1 0 0,2-24-6 0 0,0-1 1 0 0,0 1-1 0 0,1-1 0 0 0,0 1 0 0 0,0-1 0 0 0,3 12 1 0 0,-1-12 0 0 0,0 0 1 0 0,-1 0-1 0 0,0 0 1 0 0,0 0 0 0 0,-1 0-1 0 0,0 0 1 0 0,0 0 0 0 0,-3 10-1 0 0,2-10-17 0 0,1 0 0 0 0,-1 14 0 0 0,2-15 33 0 0,-1 0 0 0 0,-1 1-1 0 0,-2 13 1 0 0,3-18-18 0 0,0 1 1 0 0,0-1-1 0 0,0 1 0 0 0,0-1 1 0 0,0 1-1 0 0,0-1 1 0 0,1 1-1 0 0,1 4 0 0 0,-1-3-10 0 0,0 0 0 0 0,0 0 0 0 0,0-1 0 0 0,-1 7 0 0 0,1 20 80 0 0,0 6-128 0 0,-2-18 46 0 0,2 31 0 0 0,1 10 19 0 0,-3-26 11 0 0,5 41 0 0 0,-2-42-17 0 0,-1 43 0 0 0,-2-59-11 0 0,3 21 0 0 0,-1-24 15 0 0,0 0 0 0 0,-2 20 0 0 0,-1-8 20 0 0,3 36-1 0 0,-1-6-7 0 0,-5 6 0 0 0,0 9 1 0 0,6-20-23 0 0,0-19-41 0 0,-5 60 0 0 0,2-73 84 0 0,0 24 0 0 0,2-14-52 0 0,-2-11 20 0 0,-4 22 0 0 0,3-24 7 0 0,1-1 0 0 0,-1 24 1 0 0,6 86 7 0 0,-4-113-8 0 0,-2 22 1 0 0,0-4-58 0 0,-2 30 41 0 0,4-57 3 0 0,1-1 1 0 0,0 1 0 0 0,1 0-1 0 0,-1 0 1 0 0,0-1 0 0 0,1 1-1 0 0,0 3 1 0 0,0-3-1 0 0,0 0-1 0 0,0 0 1 0 0,-1 0 0 0 0,1 0-1 0 0,-1 0 1 0 0,0 5 0 0 0,-6 17 1 0 0,5-21-3 0 0,0 0 1 0 0,0 0-1 0 0,0 0 1 0 0,1 0-1 0 0,-1 0 0 0 0,1 0 1 0 0,0 0-1 0 0,0 0 1 0 0,1 6-1 0 0,3 7 14 0 0,-2-1 0 0 0,0 0 1 0 0,-1 1-1 0 0,-1-1 0 0 0,-1 20 0 0 0,-1-12 20 0 0,3 33-1 0 0,0-35-44 0 0,-3 41-1 0 0,1-58 15 0 0,0 1 1 0 0,-1-1-1 0 0,-3 9 1 0 0,3-10-2 0 0,1 0 0 0 0,0-1 0 0 0,-1 1 0 0 0,1 0 1 0 0,1 0-1 0 0,-1 0 0 0 0,1 0 0 0 0,-1 4 1 0 0,4 14 12 0 0,-2-17-11 0 0,0 0-1 0 0,-1 0 1 0 0,1 0-1 0 0,-1 1 1 0 0,-1-1-1 0 0,0 7 1 0 0,0-3-14 0 0,0 1 1 0 0,0-1-1 0 0,1 16 0 0 0,1-14 16 0 0,-1-1 0 0 0,-2 16 0 0 0,-3 2 7 0 0,1-14-2 0 0,2 0 1 0 0,0 1 0 0 0,1-1-1 0 0,0 0 1 0 0,2 23 0 0 0,1-21-17 0 0,0 0 1 0 0,-1 0-1 0 0,-1 0 1 0 0,-5 31-1 0 0,3-29-2 0 0,1 28 0 0 0,0-28 23 0 0,-2 25 1 0 0,-2 21-3 0 0,4-45 13 0 0,-5 36 0 0 0,2-35-33 0 0,2 1-1 0 0,0 0 1 0 0,1-1 0 0 0,2 24 0 0 0,-1-22 14 0 0,-1 0 0 0 0,-5 28 0 0 0,-1 23 35 0 0,-3 43 80 0 0,8-96-118 0 0,-4 22 0 0 0,3-25-18 0 0,-1 31 0 0 0,4-19 25 0 0,-1 1 1 0 0,-10 52-1 0 0,10-71-9 0 0,-1 0-1 0 0,1 14 1 0 0,1-14 3 0 0,0-1 0 0 0,-1 0 1 0 0,-3 12-1 0 0,2-10 11 0 0,0-1 0 0 0,1 1 0 0 0,1 0 0 0 0,1 18 1 0 0,-1-13 40 0 0,-1 22 0 0 0,-3-4-10 0 0,-6 95 52 0 0,6 71-68 0 0,4-79-25 0 0,-5-47-29 0 0,6-65 31 0 0,-1-1-1 0 0,-1 1 1 0 0,0 0 0 0 0,-3 16 0 0 0,1-14 2 0 0,0 0-1 0 0,1 0 0 0 0,1 0 1 0 0,0 1-1 0 0,0-1 1 0 0,3 18-1 0 0,-3 5-19 0 0,-1-10 24 0 0,-3 144 17 0 0,-2-57-65 0 0,4-33 68 0 0,1-38-22 0 0,5 57 0 0 0,2-9 387 0 0,-7 99 0 0 0,7-35-370 0 0,1-49-47 0 0,0-13 50 0 0,1 11 72 0 0,-5-63-102 0 0,0-28-1 0 0,-2-1 1 0 0,1 0-1 0 0,-1 1 0 0 0,-3 18 1 0 0,2-21 8 0 0,0 0 0 0 0,1 1 0 0 0,0-1 0 0 0,0 0 0 0 0,3 11 0 0 0,-1 0 0 0 0,0 8-2 0 0,3 55 19 0 0,-3-5-46 0 0,0-36 4 0 0,-4 57 0 0 0,1-83 51 0 0,1 17 0 0 0,0-19-47 0 0,0 0 1 0 0,-2 14 0 0 0,1-17 20 0 0,1-1 0 0 0,1 19 0 0 0,0-17 25 0 0,-1 19-1 0 0,0 6-85 0 0,1-25 29 0 0,-3 19 1 0 0,-2 104 58 0 0,4-102-22 0 0,-1-21-5 0 0,-3 20 1 0 0,3-22-8 0 0,-1 0 0 0 0,2 0 0 0 0,-1 11 0 0 0,2-14-4 0 0,-1-1-2 0 0,1 1 0 0 0,-1-1 0 0 0,0 1 0 0 0,-1-1 0 0 0,1 1 0 0 0,-3 9 0 0 0,1-6 3 0 0,0-1 1 0 0,1 1 0 0 0,-1 0-1 0 0,2 0 1 0 0,0 12 0 0 0,-1 11 21 0 0,0 19-18 0 0,0 3-4 0 0,-5 41-3 0 0,4-55-3 0 0,-1-1 0 0 0,-11 54-1 0 0,-5 8 60 0 0,-11 96-51 0 0,27-169-31 0 0,2-21 31 0 0,-23 145 63 0 0,23-148-62 0 0,0 0 0 0 0,-1 0 0 0 0,1 0 0 0 0,-1-1 0 0 0,0 1 0 0 0,0 0 0 0 0,0-1 0 0 0,0 1 0 0 0,-1-1 0 0 0,-5 6 0 0 0,2-4 1 0 0,0 1 0 0 0,0-1-1 0 0,-1 0 1 0 0,-10 5 0 0 0,12-7-10 0 0,1-1 22 0 0,1 0 0 0 0,-1 0 1 0 0,1 0-1 0 0,-1-1 0 0 0,0 1 0 0 0,-4 0 0 0 0,4-1-28 0 0,0 0 0 0 0,0-1 0 0 0,0 1 0 0 0,0-1 1 0 0,0 0-1 0 0,0 0 0 0 0,0 0 0 0 0,0 0 0 0 0,0-1 1 0 0,0 0-1 0 0,0 0 0 0 0,0 0 0 0 0,-6-2 0 0 0,9 2 122 0 0,-1 0-58 0 0,-46-25 156 0 0,47 26-208 0 0,1-1 0 0 0,-1 1 0 0 0,0-1-1 0 0,1 1 1 0 0,-1-1 0 0 0,1 0 0 0 0,0 1 0 0 0,-1-1-1 0 0,1 0 1 0 0,-1 1 0 0 0,1-1 0 0 0,-1-1-1 0 0,-3-6-32 0 0,1 6 45 0 0,1 1 0 0 0,0-1 0 0 0,0 0-1 0 0,0 0 1 0 0,0 0 0 0 0,1 0-1 0 0,-1-1 1 0 0,0 1 0 0 0,1 0 0 0 0,-1-1-1 0 0,1 1 1 0 0,0-1 0 0 0,0 1 0 0 0,0-1-1 0 0,0 0 1 0 0,0-4 0 0 0,-2-5 34 0 0,-5-16-1 0 0,-3-8 18 0 0,5 10 4 0 0,2 10-13 0 0,1 1 1 0 0,-1-20-1 0 0,3 20-33 0 0,-1 0-1 0 0,0 1 0 0 0,-1-1 1 0 0,-1 1-1 0 0,0-1 0 0 0,0 1 0 0 0,-2 1 1 0 0,0-1-1 0 0,-8-13 0 0 0,-15-30 93 0 0,17 32-149 0 0,8 16 90 0 0,-1 0 0 0 0,-8-12 1 0 0,9 13-39 0 0,-1 1 0 0 0,1-1 0 0 0,0 0 0 0 0,0 0 1 0 0,1-1-1 0 0,0 1 0 0 0,1-1 0 0 0,-2-9 0 0 0,0-12-25 0 0,-1-31-1 0 0,1 10 24 0 0,-4-64-14 0 0,4 62 38 0 0,-3-110 27 0 0,9 76-81 0 0,-5-106 29 0 0,-1 145 20 0 0,-3-80-43 0 0,-6-90 112 0 0,4 106-135 0 0,5 60 30 0 0,0 10 28 0 0,3-49 1 0 0,2 18-93 0 0,3-32 51 0 0,1-93 63 0 0,-4 64-18 0 0,2 63-70 0 0,2-87 34 0 0,-7 104 42 0 0,2-132-49 0 0,12-209-12 0 0,-10 284 48 0 0,-1-49 3 0 0,-1 154-23 0 0,-2-293-7 0 0,7 221 36 0 0,0-74-12 0 0,-1-99-28 0 0,4 58 19 0 0,-7 189-6 0 0,-1-147-48 0 0,-3 124 57 0 0,0-19 1 0 0,2 0 15 0 0,4-78-60 0 0,-1 86 61 0 0,-4-44 0 0 0,-1-62-50 0 0,3-65-33 0 0,0 184 76 0 0,6-46-1 0 0,-3 48-33 0 0,-1-29 0 0 0,-1 25 46 0 0,-1-130-70 0 0,0-9 34 0 0,4 124 7 0 0,-2 19 1 0 0,-1-28-1 0 0,-7-215-62 0 0,0-45 139 0 0,-3 30-73 0 0,9 181-15 0 0,1 42 37 0 0,-3-472-24 0 0,-4 303 36 0 0,5 169-37 0 0,4 0 0 0 0,13-79 1 0 0,-2 14 71 0 0,-3 29-92 0 0,-8 64 28 0 0,-2 18 0 0 0,0 1-1 0 0,5-21 1 0 0,7-24-3 0 0,-5 22-33 0 0,-4 14 42 0 0,0 1 1 0 0,-1-1 0 0 0,1-30-1 0 0,-1-72-3 0 0,1 76-38 0 0,-3 34 34 0 0,0 0 0 0 0,0 0 0 0 0,-2-19 0 0 0,-2-48 58 0 0,1 20-96 0 0,2 54 34 0 0,0 1 0 0 0,1 0 0 0 0,1-9 1 0 0,-1 9-21 0 0,-1 0 0 0 0,1-1 0 0 0,-1-7 0 0 0,0 9 13 0 0,-1 1-1 0 0,1 0 1 0 0,0 0-1 0 0,0-1 0 0 0,0 1 1 0 0,0 0-1 0 0,0 0 0 0 0,0 0 0 0 0,1 0 1 0 0,-1 0-1 0 0,1 0 0 0 0,0 0 1 0 0,-1 0-1 0 0,3-3 0 0 0,-2 2-1 0 0,0 0 0 0 0,0 0-1 0 0,0 0 1 0 0,0 0 0 0 0,-1 0-1 0 0,1 0 1 0 0,0-5-1 0 0,2-11 43 0 0,1 1-100 0 0,3-31 0 0 0,-1 10 43 0 0,-3 16 45 0 0,10-43-54 0 0,2 24 45 0 0,-10 29-59 0 0,6-22 0 0 0,-8 26 38 0 0,0 0 1 0 0,1 0 0 0 0,0 0 0 0 0,0 1-1 0 0,1-1 1 0 0,0 1 0 0 0,1 0-1 0 0,9-11 1 0 0,-11 16-11 0 0,0 0 0 0 0,0-1 0 0 0,0 1-1 0 0,0 1 1 0 0,0-1 0 0 0,1 1 0 0 0,-1-1 0 0 0,1 1 0 0 0,0 1-1 0 0,9-4 1 0 0,5-1 2 0 0,-18 5-14 0 0,0 1 16 0 0,0-1 1 0 0,1 0-1 0 0,-1 1 0 0 0,0-1 0 0 0,0 0 0 0 0,1 1 0 0 0,-1 0 1 0 0,0-1-1 0 0,1 1 0 0 0,-1 0 0 0 0,2-1 0 0 0,21 0-88 0 0,-13 1 48 0 0,-3-1 38 0 0,1 2 0 0 0,-1-1 0 0 0,0 1-1 0 0,1 1 1 0 0,-1-1 0 0 0,0 1 0 0 0,0 1 0 0 0,0 0-1 0 0,0 0 1 0 0,14 8 0 0 0,27 22 62 0 0,-46-31-56 0 0,-1-1 1 0 0,1 2-1 0 0,-1-1 0 0 0,0 0 0 0 0,0 0 1 0 0,0 1-1 0 0,0-1 0 0 0,0 1 0 0 0,0 0 0 0 0,2 5 1 0 0,1 4-19 0 0,5 17 1 0 0,-7-20 30 0 0,4 19 7 0 0,7 49 0 0 0,-3-12-127 0 0,-6-31-926 0 0,-2 0 0 0 0,0 43 0 0 0,-2-42-3159 0 0,0-16-837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1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0 625 7458 0 0,'2'-1'290'0'0,"-1"-1"1"0"0,1 0 0 0 0,-1 1 0 0 0,0-1 0 0 0,0 0 0 0 0,0 0 0 0 0,0 0 0 0 0,0 0-1 0 0,0 0 1 0 0,1-3 0 0 0,1-3 297 0 0,46-95 2973 0 0,32-72-1208 0 0,-12-5-1762 0 0,-56 144-473 0 0,-8 24-19 0 0,0 0 0 0 0,-1 0 1 0 0,-1-1-1 0 0,0 0 1 0 0,2-25-1 0 0,-4 66-442 0 0,1-1 1 0 0,10 47-1 0 0,20 51 520 0 0,-13-54-284 0 0,25 84 145 0 0,-27-101 134 0 0,-15-44-110 0 0,1-1 1 0 0,0 0 0 0 0,0 0 0 0 0,1-1-1 0 0,1 1 1 0 0,-1-1 0 0 0,1 0-1 0 0,1 0 1 0 0,9 11 0 0 0,15 15 721 0 0,-35-36-483 0 0,-75-78-1562 0 0,54 52 897 0 0,-1 1-1 0 0,-31-24 0 0 0,27 29 264 0 0,-55-32-1 0 0,85 54 109 0 0,1 0-1 0 0,0 0 1 0 0,0 0-1 0 0,0 0 1 0 0,0 0-1 0 0,-1 0 1 0 0,1 0-1 0 0,0 0 0 0 0,0 0 1 0 0,0 0-1 0 0,0 0 1 0 0,-1 0-1 0 0,1 0 1 0 0,0-1-1 0 0,0 1 1 0 0,0 0-1 0 0,0 0 1 0 0,0 0-1 0 0,0 0 1 0 0,-1 0-1 0 0,1 0 0 0 0,0-1 1 0 0,0 1-1 0 0,0 0 1 0 0,0 0-1 0 0,0 0 1 0 0,0 0-1 0 0,0 0 1 0 0,0-1-1 0 0,0 1 1 0 0,0 0-1 0 0,0 0 1 0 0,0 0-1 0 0,0 0 0 0 0,0-1 1 0 0,0 1-1 0 0,0 0 1 0 0,0 0-1 0 0,0 0 1 0 0,0 0-1 0 0,0-1 1 0 0,0 1-1 0 0,0 0 1 0 0,0 0-1 0 0,0 0 1 0 0,9-4 15 0 0,14 1-82 0 0,96 2-42 0 0,-81 2-108 0 0,13 1-1675 0 0,-17 0-2798 0 0,-12 0 2491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 5737 0 0,'-4'-4'1903'0'0,"3"4"-1665"0"0,1 0 0 0 0,-1-1-1 0 0,1 1 1 0 0,-1 0 0 0 0,0 0 0 0 0,1-1 0 0 0,-1 1 0 0 0,0 0 0 0 0,0 0-1 0 0,0 0-170 0 0,1 0-1 0 0,-1 1 1 0 0,1-1 0 0 0,-1 0-1 0 0,1 1 1 0 0,-1-1-1 0 0,1 0 1 0 0,-1 1-1 0 0,1-1 1 0 0,0 1-1 0 0,-1-1 1 0 0,1 1 0 0 0,0-1-1 0 0,-1 1 1 0 0,1-1-1 0 0,0 1 1 0 0,0-1-1 0 0,-1 1 1 0 0,1 0-1 0 0,0-1 1 0 0,0 2-1 0 0,-4 11 38 0 0,2 1 0 0 0,-1 0-1 0 0,2 0 1 0 0,0 19 0 0 0,0-18-17 0 0,6 237 205 0 0,4-157-246 0 0,-6-79 8 0 0,0-1 0 0 0,1 1 0 0 0,11 28-1 0 0,-14-42-41 0 0,0 0 1 0 0,1 0-1 0 0,-1 0 0 0 0,0 0 0 0 0,1 0 0 0 0,0 0 0 0 0,-1-1 0 0 0,1 1 0 0 0,0-1 0 0 0,2 3 1 0 0,-3-4-16 0 0,-1 1 1 0 0,1-1-1 0 0,0 0 1 0 0,-1 1-1 0 0,1-1 1 0 0,-1 0-1 0 0,1 0 1 0 0,-1 1-1 0 0,1-1 1 0 0,0 0-1 0 0,-1 0 1 0 0,1 0-1 0 0,-1 0 1 0 0,1 0-1 0 0,0 0 1 0 0,-1 0-1 0 0,1 0 1 0 0,0 0-1 0 0,-1 0 1 0 0,1 0-1 0 0,-1 0 1 0 0,1-1-1 0 0,0 1 1 0 0,-1 0-1 0 0,1 0 1 0 0,-1-1-1 0 0,1 1 1 0 0,-1 0-1 0 0,1-1 1 0 0,-1 1-1 0 0,1-1 1 0 0,-1 1 0 0 0,1 0-1 0 0,-1-1 1 0 0,0 1-1 0 0,1-1 1 0 0,-1 1-1 0 0,0-1 1 0 0,1 1-1 0 0,-1-1 1 0 0,0 0-1 0 0,1 1 1 0 0,-1-1-1 0 0,0 0 1 0 0,52-127-512 0 0,-34 80 560 0 0,-3-1-1 0 0,-2 0 1 0 0,-2-1 0 0 0,-2 0-1 0 0,3-95 1 0 0,-11 141 8 0 0,-1-16 303 0 0,0 19-250 0 0,-1 0 1 0 0,1 0-1 0 0,0 0 1 0 0,0 1 0 0 0,0-1-1 0 0,-1 0 1 0 0,1 0 0 0 0,0 0-1 0 0,-1 0 1 0 0,1 1 0 0 0,-1-1-1 0 0,1 0 1 0 0,-1 0 0 0 0,1 1-1 0 0,-1-1 1 0 0,0 0 0 0 0,-1-1 245 0 0,2 3-356 0 0,-1-1 0 0 0,1 0 0 0 0,-1 0 0 0 0,1 0 0 0 0,-1 1 0 0 0,1-1 0 0 0,-1 0 1 0 0,1 1-1 0 0,-1-1 0 0 0,1 0 0 0 0,-1 1 0 0 0,1-1 0 0 0,-1 1 0 0 0,1-1 0 0 0,0 1 1 0 0,-1-1-1 0 0,1 1 0 0 0,0-1 0 0 0,-1 1 0 0 0,1-1 0 0 0,0 1 0 0 0,0-1 0 0 0,-1 1 0 0 0,1 0 1 0 0,0 0-1 0 0,-5 18-195 0 0,5-16 193 0 0,-4 27-32 0 0,1-1 0 0 0,1 1 0 0 0,4 43 0 0 0,0-9 182 0 0,-3-22-55 0 0,3 85 181 0 0,0-102-142 0 0,1 0-1 0 0,1-1 1 0 0,7 26-1 0 0,-8-40-22 0 0,0 0 0 0 0,1-1 0 0 0,7 13 0 0 0,-10-19-89 0 0,1-1 1 0 0,-1 1-1 0 0,1 0 1 0 0,0-1-1 0 0,0 1 0 0 0,0-1 1 0 0,1 0-1 0 0,-1 1 1 0 0,0-1-1 0 0,1 0 1 0 0,0-1-1 0 0,-1 1 1 0 0,1 0-1 0 0,5 1 1 0 0,-6-2-54 0 0,-1-1 1 0 0,1 0-1 0 0,0 0 0 0 0,0 0 1 0 0,0 0-1 0 0,-1-1 0 0 0,1 1 1 0 0,0 0-1 0 0,0-1 0 0 0,-1 1 1 0 0,1-1-1 0 0,0 0 0 0 0,-1 1 1 0 0,1-1-1 0 0,0 0 0 0 0,-1 0 1 0 0,0 0-1 0 0,3-2 0 0 0,1-1-156 0 0,0 0-1 0 0,0-1 1 0 0,-1 1-1 0 0,5-7 0 0 0,-6 7 9 0 0,0-1 0 0 0,0 0 0 0 0,-1 0 0 0 0,1-1-1 0 0,-1 1 1 0 0,0 0 0 0 0,-1-1 0 0 0,1 1-1 0 0,0-9 1 0 0,-1 7-6 0 0,-1-1 0 0 0,1 1 0 0 0,-2 0 0 0 0,1 0-1 0 0,-1 0 1 0 0,0 0 0 0 0,-2-9 0 0 0,3 15 197 0 0,0 1 0 0 0,0-1 0 0 0,-1 0 1 0 0,1 1-1 0 0,0-1 0 0 0,0 1 0 0 0,-1-1 0 0 0,1 1 0 0 0,0-1 0 0 0,-1 1 0 0 0,1-1 0 0 0,-1 1 0 0 0,1-1 1 0 0,-1 0-1 0 0,1 1 5 0 0,0 0 0 0 0,0 0 0 0 0,0 0 0 0 0,-1 0 1 0 0,1 0-1 0 0,0 0 0 0 0,0 0 0 0 0,0 0 0 0 0,0 0 1 0 0,-1 0-1 0 0,1 0 0 0 0,0 0 0 0 0,0 0 0 0 0,0 0 0 0 0,0 0 1 0 0,-1 0-1 0 0,1 0 0 0 0,0 0 0 0 0,0 0 0 0 0,0 0 1 0 0,0 0-1 0 0,-1 0 0 0 0,1 0 0 0 0,0 0 0 0 0,0 0 1 0 0,0 1-1 0 0,0-1 0 0 0,0 0 0 0 0,-1 0 0 0 0,1 0 0 0 0,0 0 1 0 0,0 1-3 0 0,-1-1 0 0 0,1 1 0 0 0,0 0 0 0 0,-1-1 0 0 0,1 1 0 0 0,0 0 0 0 0,0-1 0 0 0,0 1-1 0 0,-1 0 1 0 0,1-1 0 0 0,0 1 0 0 0,0 0 0 0 0,0-1 0 0 0,0 1 0 0 0,0 0 0 0 0,0-1 0 0 0,0 1 0 0 0,1 0 0 0 0,-1-1 0 0 0,0 1 0 0 0,0 0 0 0 0,0-1 0 0 0,1 2 0 0 0,0-1 17 0 0,-1 1-1 0 0,1-1 1 0 0,0 0 0 0 0,0 1-1 0 0,0-1 1 0 0,-1 0 0 0 0,1 0-1 0 0,0 0 1 0 0,0 0 0 0 0,1 0-1 0 0,-1 0 1 0 0,0 0-1 0 0,0 0 1 0 0,0 0 0 0 0,1-1-1 0 0,-1 1 1 0 0,0 0 0 0 0,1-1-1 0 0,1 1 1 0 0,-1 0 35 0 0,1-1 0 0 0,-1 0 0 0 0,0 0 0 0 0,1 0 0 0 0,-1 0 0 0 0,1 0 1 0 0,-1-1-1 0 0,0 1 0 0 0,1 0 0 0 0,3-2 0 0 0,3-2 64 0 0,-1 0-1 0 0,1 0 1 0 0,-1-1 0 0 0,0 0-1 0 0,7-6 1 0 0,-13 9-65 0 0,1 0-1 0 0,-1 0 1 0 0,0 0 0 0 0,1-1-1 0 0,-1 1 1 0 0,0-1-1 0 0,-1 1 1 0 0,1-1 0 0 0,0 0-1 0 0,-1 0 1 0 0,0 0 0 0 0,1 0-1 0 0,-1 0 1 0 0,0 0 0 0 0,0 0-1 0 0,-1 0 1 0 0,1 0-1 0 0,-1 0 1 0 0,0 0 0 0 0,1-1-1 0 0,-2-3 1 0 0,1 2-16 0 0,-1 1 0 0 0,0-1-1 0 0,0 1 1 0 0,0-1 0 0 0,-1 1-1 0 0,1-1 1 0 0,-1 1 0 0 0,0 0 0 0 0,0 0-1 0 0,-1 0 1 0 0,1 0 0 0 0,-1 0 0 0 0,-6-6-1 0 0,4 4-34 0 0,-1 0-1 0 0,0 1 0 0 0,-10-7 0 0 0,14 11-27 0 0,0-1 0 0 0,0 1 0 0 0,0 0 0 0 0,0 0 0 0 0,0 1 0 0 0,-1-1 0 0 0,1 0 0 0 0,0 1 0 0 0,0-1 0 0 0,-1 1 0 0 0,1 0 0 0 0,0 0 0 0 0,0 0-1 0 0,-1 0 1 0 0,1 0 0 0 0,0 0 0 0 0,-3 1 0 0 0,3 0-15 0 0,1-1-1 0 0,-1 1 1 0 0,1 0-1 0 0,0 0 0 0 0,-1 0 1 0 0,1 0-1 0 0,0 0 1 0 0,0 0-1 0 0,0 0 1 0 0,-1 1-1 0 0,1-1 0 0 0,0 0 1 0 0,1 1-1 0 0,-1-1 1 0 0,-1 2-1 0 0,-10 24-296 0 0,11-21 320 0 0,-1 1 0 0 0,1 0 0 0 0,0 0-1 0 0,0 0 1 0 0,1 0 0 0 0,0 0-1 0 0,0 0 1 0 0,3 12 0 0 0,1 6 45 0 0,10 27 0 0 0,-2-13-89 0 0,-10-29 55 0 0,1 0 0 0 0,0 0 0 0 0,0 0-1 0 0,1-1 1 0 0,10 18 0 0 0,-11-23 28 0 0,-1-1 0 0 0,1 0 1 0 0,0 1-1 0 0,0-1 0 0 0,0-1 0 0 0,0 1 1 0 0,0 0-1 0 0,1-1 0 0 0,-1 1 0 0 0,1-1 1 0 0,0 0-1 0 0,-1-1 0 0 0,1 1 0 0 0,0 0 1 0 0,0-1-1 0 0,0 0 0 0 0,6 1 0 0 0,-3-1 9 0 0,0-1 0 0 0,0 1 0 0 0,0-2 0 0 0,0 1 0 0 0,-1-1-1 0 0,1 0 1 0 0,0 0 0 0 0,0-1 0 0 0,-1 1 0 0 0,1-2 0 0 0,-1 1 0 0 0,1-1 0 0 0,-1 0-1 0 0,0 0 1 0 0,0-1 0 0 0,0 1 0 0 0,-1-1 0 0 0,1-1 0 0 0,-1 1 0 0 0,0-1-1 0 0,0 0 1 0 0,-1 0 0 0 0,1 0 0 0 0,-1-1 0 0 0,-1 0 0 0 0,1 1 0 0 0,4-11-1 0 0,2-7-43 0 0,-1-1 0 0 0,-1 0 0 0 0,-1 0 0 0 0,-1-1 0 0 0,-1 0-1 0 0,-2 0 1 0 0,0 0 0 0 0,-2 0 0 0 0,0 0 0 0 0,-4-26-1 0 0,-1 7-112 0 0,-13-55 0 0 0,9 71 126 0 0,-13-36 0 0 0,21 64 3 0 0,0-1 0 0 0,0 1-1 0 0,0-1 1 0 0,0 0 0 0 0,0 1-1 0 0,-1-1 1 0 0,1 1 0 0 0,0 0-1 0 0,0-1 1 0 0,0 1 0 0 0,-1-1-1 0 0,1 1 1 0 0,0-1 0 0 0,-1 1-1 0 0,1 0 1 0 0,0-1 0 0 0,-1 1 0 0 0,1-1-1 0 0,-1 1 1 0 0,1 0 0 0 0,0 0-1 0 0,-1-1 1 0 0,1 1 0 0 0,-1 0-1 0 0,1 0 1 0 0,-2-1 0 0 0,2 2-20 0 0,-1-1 0 0 0,1 0 0 0 0,-1 1 0 0 0,1-1 0 0 0,0 1 0 0 0,-1-1 1 0 0,1 1-1 0 0,0-1 0 0 0,-1 1 0 0 0,1 0 0 0 0,0-1 0 0 0,0 1 0 0 0,0-1 1 0 0,-1 1-1 0 0,1 0 0 0 0,0-1 0 0 0,0 1 0 0 0,0 0 0 0 0,0 0 0 0 0,-1 12-10 0 0,1-1-1 0 0,1 0 1 0 0,0 1-1 0 0,4 19 1 0 0,0-1-2 0 0,17 249 151 0 0,-20-258-52 0 0,-1-4 16 0 0,1 1 1 0 0,0-1-1 0 0,2 0 1 0 0,7 25-1 0 0,-8-36-28 0 0,0 0-1 0 0,0 0 1 0 0,1 0-1 0 0,0 0 1 0 0,8 9-1 0 0,-9-12-7 0 0,0 0 0 0 0,0-1 0 0 0,1 0 0 0 0,0 1-1 0 0,-1-1 1 0 0,1-1 0 0 0,0 1 0 0 0,1-1 0 0 0,8 5 0 0 0,-12-7-17 0 0,1 1 1 0 0,-1-1-1 0 0,1 1 0 0 0,0-1 1 0 0,0 1-1 0 0,-1-1 1 0 0,1 0-1 0 0,0 0 0 0 0,0 0 1 0 0,-1 0-1 0 0,1 0 1 0 0,0 0-1 0 0,0-1 0 0 0,-1 1 1 0 0,1-1-1 0 0,0 1 1 0 0,2-2-1 0 0,-2 1-7 0 0,1-1 0 0 0,-1 1 1 0 0,0-1-1 0 0,1 0 0 0 0,-1 0 0 0 0,0 0 1 0 0,0 0-1 0 0,0 0 0 0 0,3-4 0 0 0,-1-2-19 0 0,1 0-1 0 0,-1 0 0 0 0,-1-1 0 0 0,1 1 0 0 0,3-16 1 0 0,-3 4-44 0 0,0-1 0 0 0,-1 0-1 0 0,-1-26 1 0 0,-5-63-144 0 0,3 109 173 0 0,0 0 3 0 0,0 0 0 0 0,0 0 0 0 0,0 0 0 0 0,0 0 1 0 0,0 0-1 0 0,0 0 0 0 0,0 0 0 0 0,0 0 0 0 0,-1 0 1 0 0,1 0-1 0 0,0 0 0 0 0,-1 0 0 0 0,1 0 0 0 0,-1 0 1 0 0,1 0-1 0 0,-1 0 0 0 0,1 0 0 0 0,-1 1 0 0 0,-1-2 1 0 0,2 2-5 0 0,0 0 1 0 0,0 0 0 0 0,-1 0-1 0 0,1 1 1 0 0,0-1-1 0 0,0 0 1 0 0,0 0 0 0 0,0 0-1 0 0,-1 0 1 0 0,1 1 0 0 0,0-1-1 0 0,0 0 1 0 0,0 0 0 0 0,0 0-1 0 0,0 1 1 0 0,0-1 0 0 0,-1 0-1 0 0,1 0 1 0 0,0 1-1 0 0,0-1 1 0 0,0 0 0 0 0,0 0-1 0 0,0 1 1 0 0,0-1 0 0 0,0 0-1 0 0,0 0 1 0 0,0 1 0 0 0,0-1-1 0 0,0 10-66 0 0,0-9 57 0 0,0 12 6 0 0,1-1-1 0 0,0 0 1 0 0,1 1 0 0 0,0-1-1 0 0,1 0 1 0 0,0 0-1 0 0,7 13 1 0 0,0 0 0 0 0,2 0 0 0 0,18 27-1 0 0,-29-49 24 0 0,1-1 0 0 0,0 0 0 0 0,0 1-1 0 0,1-1 1 0 0,-1 0 0 0 0,0 0 0 0 0,1 0-1 0 0,-1 0 1 0 0,1-1 0 0 0,-1 1 0 0 0,1-1-1 0 0,0 1 1 0 0,0-1 0 0 0,-1 0 0 0 0,1 0-1 0 0,0 0 1 0 0,0-1 0 0 0,0 1 0 0 0,0-1-1 0 0,0 0 1 0 0,0 1 0 0 0,0-1 0 0 0,1 0-1 0 0,-1-1 1 0 0,0 1 0 0 0,0-1 0 0 0,0 1 0 0 0,0-1-1 0 0,0 0 1 0 0,-1 0 0 0 0,1 0 0 0 0,0 0-1 0 0,0-1 1 0 0,-1 1 0 0 0,1-1 0 0 0,0 0-1 0 0,-1 0 1 0 0,0 0 0 0 0,1 0 0 0 0,1-2-1 0 0,1-2-11 0 0,-1 0 0 0 0,0 0 0 0 0,0 0 1 0 0,0 0-1 0 0,-1-1 0 0 0,0 1 0 0 0,0-1 0 0 0,0 0 0 0 0,-1 0 0 0 0,2-9 0 0 0,-3 10-27 0 0,0-1 1 0 0,0 1 0 0 0,-1-1 0 0 0,0 1-1 0 0,0-1 1 0 0,0 1 0 0 0,-1 0-1 0 0,0-1 1 0 0,0 1 0 0 0,0-1-1 0 0,-5-10 1 0 0,6 17 5 0 0,0-1 0 0 0,0 1 0 0 0,0 0 0 0 0,0-1 0 0 0,0 1-1 0 0,-1 0 1 0 0,1-1 0 0 0,0 1 0 0 0,0 0 0 0 0,0-1 0 0 0,-1 1 0 0 0,1 0 0 0 0,0-1 0 0 0,-1 1 0 0 0,1 0-1 0 0,0-1 1 0 0,0 1 0 0 0,-1 0 0 0 0,1 0 0 0 0,0-1 0 0 0,-1 1 0 0 0,0 0 0 0 0,-2 6-111 0 0,2 14 127 0 0,2-3-1 0 0,2 1 0 0 0,0-1 0 0 0,1 1 0 0 0,1-1 0 0 0,1-1 0 0 0,11 26 0 0 0,-14-36 2 0 0,0 0-1 0 0,0 0 1 0 0,1 0-1 0 0,-1-1 1 0 0,1 0-1 0 0,1 1 1 0 0,-1-2 0 0 0,6 6-1 0 0,-8-8-66 0 0,0-1-1 0 0,0 1 1 0 0,-1-1-1 0 0,1 0 0 0 0,1 0 1 0 0,-1 0-1 0 0,0 0 1 0 0,0 0-1 0 0,0 0 0 0 0,0 0 1 0 0,1-1-1 0 0,-1 1 1 0 0,0-1-1 0 0,1 0 1 0 0,-1 1-1 0 0,0-1 0 0 0,1 0 1 0 0,-1 0-1 0 0,0-1 1 0 0,1 1-1 0 0,-1 0 0 0 0,0-1 1 0 0,0 0-1 0 0,1 1 1 0 0,-1-1-1 0 0,2-1 1 0 0,17-7-1398 0 0,-17 8 1079 0 0,0 0 0 0 0,0-1 0 0 0,0 0 0 0 0,-1 1-1 0 0,1-1 1 0 0,-1 0 0 0 0,1-1 0 0 0,-1 1 0 0 0,0-1 0 0 0,5-4 0 0 0,3-8-1607 0 0,-1-2-1341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4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4865 0 0,'0'0'2510'0'0,"-3"12"399"0"0,6 15-475 0 0,11 42 1 0 0,-2-14-2055 0 0,-10-40-302 0 0,1 1-29 0 0,6 26 1 0 0,-8-38-45 0 0,1-1 0 0 0,-1 0 0 0 0,0 1 0 0 0,1-1 0 0 0,0 0 0 0 0,0 0 0 0 0,0 0 0 0 0,0 0 0 0 0,0 0 0 0 0,0 0-1 0 0,1-1 1 0 0,-1 1 0 0 0,5 2 0 0 0,-6-4-116 0 0,1 0 0 0 0,0 0 0 0 0,0 0 0 0 0,-1-1 0 0 0,1 1 0 0 0,0 0 0 0 0,0-1 0 0 0,0 0 0 0 0,3 1 0 0 0,-4-1-234 0 0,0 0-1 0 0,1 0 0 0 0,-1 0 1 0 0,1 0-1 0 0,-1 0 0 0 0,1-1 1 0 0,-1 1-1 0 0,0 0 1 0 0,1-1-1 0 0,-1 1 0 0 0,1-1 1 0 0,-1 1-1 0 0,0-1 0 0 0,0 0 1 0 0,1 0-1 0 0,-1 1 0 0 0,0-1 1 0 0,0 0-1 0 0,0 0 1 0 0,2-2-1 0 0,3-9-48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4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52 10546 0 0,'-5'-7'457'0'0,"3"5"-266"0"0,0 0 0 0 0,1 0 1 0 0,-1-1-1 0 0,1 1 1 0 0,-1 0-1 0 0,1-1 0 0 0,0 1 1 0 0,0-1-1 0 0,0 1 1 0 0,0-1-1 0 0,1 1 0 0 0,-1-1 1 0 0,1 1-1 0 0,-1-5 1 0 0,1 7-226 0 0,0-1 0 0 0,1 1 1 0 0,-1 0-1 0 0,0 0 1 0 0,0-1-1 0 0,0 1 0 0 0,1 0 1 0 0,-1 0-1 0 0,0 0 1 0 0,0-1-1 0 0,1 1 0 0 0,-1 0 1 0 0,0 0-1 0 0,0 0 0 0 0,1 0 1 0 0,-1-1-1 0 0,0 1 1 0 0,1 0-1 0 0,-1 0 0 0 0,0 0 1 0 0,1 0-1 0 0,-1 0 1 0 0,0 0-1 0 0,1 0 0 0 0,-1 0 1 0 0,0 0-1 0 0,0 0 1 0 0,1 0-1 0 0,-1 0 0 0 0,0 0 1 0 0,1 0-1 0 0,-1 0 0 0 0,0 0 1 0 0,1 1-1 0 0,-1-1 1 0 0,0 0-1 0 0,1 0 0 0 0,11 5-283 0 0,3 4-509 0 0,-11-6-463 0 0,0 1-1 0 0,0 0 1 0 0,0 0 0 0 0,-1 0-1 0 0,4 5 1 0 0,0 1 789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5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11 182 8130 0 0,'0'7'517'0'0,"0"0"0"0"0,0 0 0 0 0,1-1 1 0 0,0 1-1 0 0,4 11 0 0 0,-4-15-368 0 0,0 1 0 0 0,1-1 1 0 0,0 0-1 0 0,0 1 0 0 0,0-1 0 0 0,0 0 0 0 0,0 0 0 0 0,0 0 1 0 0,1-1-1 0 0,0 1 0 0 0,-1-1 0 0 0,5 4 0 0 0,1-1 144 0 0,0 0-1 0 0,0 0 1 0 0,1-1 0 0 0,-1 0-1 0 0,1-1 1 0 0,0 0-1 0 0,0 0 1 0 0,0-1 0 0 0,17 3-1 0 0,-3-4 162 0 0,-1 0-1 0 0,46-3 0 0 0,-65 1-360 0 0,0 1 1 0 0,0-1-1 0 0,0 1 0 0 0,1-1 0 0 0,-1 0 0 0 0,0 0 0 0 0,0 0 0 0 0,0-1 0 0 0,0 1 0 0 0,-1-1 0 0 0,1 1 0 0 0,0-1 1 0 0,-1 0-1 0 0,1 0 0 0 0,-1 0 0 0 0,3-3 0 0 0,-2 2 12 0 0,-1-1-1 0 0,0 1 1 0 0,0-1 0 0 0,0 0 0 0 0,0 0 0 0 0,0 1-1 0 0,-1-1 1 0 0,1 0 0 0 0,-1 0 0 0 0,0 0-1 0 0,-1-1 1 0 0,1-3 0 0 0,0 0-19 0 0,-2 0 0 0 0,1 0 0 0 0,-1 1 0 0 0,0-1 0 0 0,0 0 0 0 0,-1 0 0 0 0,0 1 0 0 0,0-1 0 0 0,-1 1 0 0 0,0 0 0 0 0,-8-13 0 0 0,4 7-59 0 0,-1 1 0 0 0,-1 0 0 0 0,0 1 1 0 0,-1 0-1 0 0,-16-15 0 0 0,19 20-83 0 0,0 0-1 0 0,0 0 1 0 0,0 1 0 0 0,-1 0 0 0 0,-14-6-1 0 0,18 9-8 0 0,0 1-1 0 0,0 0 0 0 0,-1 0 1 0 0,1 0-1 0 0,0 0 0 0 0,0 1 0 0 0,0-1 1 0 0,0 1-1 0 0,-1 0 0 0 0,1 1 1 0 0,0-1-1 0 0,0 1 0 0 0,0-1 1 0 0,-8 4-1 0 0,4-1-21 0 0,-1 0 0 0 0,1 1 0 0 0,0 0 0 0 0,0 0 0 0 0,1 1 0 0 0,-1 0 0 0 0,-10 9 0 0 0,15-10 43 0 0,-1-1 0 0 0,1 1 0 0 0,0 0 0 0 0,0 0 0 0 0,0 0-1 0 0,0 0 1 0 0,0 1 0 0 0,1-1 0 0 0,0 1 0 0 0,0-1 0 0 0,0 1 0 0 0,1 0 0 0 0,-1 0 0 0 0,1-1-1 0 0,0 7 1 0 0,0 0 2 0 0,1 0 1 0 0,0 0-1 0 0,1 0 0 0 0,0 0 0 0 0,1 0 0 0 0,0 0 0 0 0,1 0 0 0 0,0 0 0 0 0,1-1 0 0 0,8 19 0 0 0,-8-23 32 0 0,-1 0-1 0 0,0 0 1 0 0,1-1 0 0 0,0 0-1 0 0,1 1 1 0 0,-1-1-1 0 0,1-1 1 0 0,0 1 0 0 0,0-1-1 0 0,0 0 1 0 0,0 0-1 0 0,1 0 1 0 0,0-1-1 0 0,0 0 1 0 0,0 0 0 0 0,0 0-1 0 0,0-1 1 0 0,1 0-1 0 0,7 1 1 0 0,-7-1 18 0 0,1-2 1 0 0,0 1 0 0 0,0-1-1 0 0,-1-1 1 0 0,1 0-1 0 0,0 0 1 0 0,-1 0-1 0 0,1-1 1 0 0,-1 0 0 0 0,1 0-1 0 0,-1-1 1 0 0,0 0-1 0 0,0 0 1 0 0,0 0 0 0 0,12-9-1 0 0,-13 8 13 0 0,0-1 1 0 0,-1 0-1 0 0,1 0 0 0 0,-1 0 0 0 0,0 0 1 0 0,0-1-1 0 0,-1 0 0 0 0,1 0 1 0 0,-1 0-1 0 0,-1-1 0 0 0,1 1 0 0 0,-1-1 1 0 0,0 0-1 0 0,-1 0 0 0 0,1 0 0 0 0,1-11 1 0 0,-4 16-18 0 0,2-6 66 0 0,-1-1 0 0 0,-1-12 0 0 0,0 19-63 0 0,0 0 0 0 0,0 0 0 0 0,0 0 1 0 0,-1 0-1 0 0,1 0 0 0 0,-1 0 0 0 0,1 0 0 0 0,-1 0 0 0 0,0 0 0 0 0,0 0 0 0 0,0 0 0 0 0,0 0 0 0 0,0 0 1 0 0,0 0-1 0 0,-2-1 0 0 0,3 3-30 0 0,-1 1 1 0 0,1-1 0 0 0,0 1-1 0 0,-1-1 1 0 0,1 1-1 0 0,0 0 1 0 0,0-1 0 0 0,0 1-1 0 0,0-1 1 0 0,0 1 0 0 0,0 0-1 0 0,0-1 1 0 0,0 1-1 0 0,0-1 1 0 0,0 1 0 0 0,0 0-1 0 0,0 0 1 0 0,4 19-7 0 0,1 0 0 0 0,1-1 0 0 0,1 0 0 0 0,1 0-1 0 0,9 18 1 0 0,-14-32 40 0 0,0 0 0 0 0,0-1 0 0 0,0 0 0 0 0,0 1 0 0 0,1-1 0 0 0,-1 0 0 0 0,1-1 0 0 0,0 1 0 0 0,1-1 0 0 0,-1 1 0 0 0,0-1-1 0 0,1 0 1 0 0,0-1 0 0 0,0 1 0 0 0,0-1 0 0 0,0 0 0 0 0,7 2 0 0 0,-3-2-328 0 0,0 0-1 0 0,0-1 1 0 0,17 1 0 0 0,-13-2-2086 0 0,27-4 0 0 0,-3-4-4640 0 0,-20 3 6432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3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4 3849 0 0,'-18'-4'6569'0'0,"2"6"-5129"0"0,12-1-1483 0 0,0 0 0 0 0,1 1 0 0 0,-1 0 0 0 0,0 0 0 0 0,1 0 0 0 0,-6 3 0 0 0,2 1 48 0 0,0 0 1 0 0,0 0-1 0 0,0 1 0 0 0,1 0 0 0 0,0 0 0 0 0,1 0 0 0 0,-1 1 1 0 0,-4 9-1 0 0,1 1 5 0 0,0 0 0 0 0,-10 35 0 0 0,16-43-6 0 0,0 1-1 0 0,1-1 0 0 0,0 1 0 0 0,1-1 0 0 0,0 1 0 0 0,1-1 1 0 0,2 18-1 0 0,-2-23-1 0 0,1-1 1 0 0,0 1-1 0 0,0-1 1 0 0,0 1-1 0 0,0-1 1 0 0,1 0-1 0 0,0 1 1 0 0,0-1-1 0 0,0 0 0 0 0,0 0 1 0 0,1 0-1 0 0,0 0 1 0 0,0-1-1 0 0,0 1 1 0 0,0-1-1 0 0,0 0 1 0 0,1 0-1 0 0,-1 0 1 0 0,7 4-1 0 0,-5-4 44 0 0,0-1 0 0 0,0 1 0 0 0,1-1 0 0 0,-1 0 0 0 0,1-1 0 0 0,0 1-1 0 0,-1-1 1 0 0,1 0 0 0 0,0-1 0 0 0,0 1 0 0 0,-1-1 0 0 0,1 0 0 0 0,0-1 0 0 0,0 1 0 0 0,-1-1-1 0 0,9-2 1 0 0,2-3-29 0 0,1 0 0 0 0,-1 0 0 0 0,0-2 0 0 0,16-10-1 0 0,-22 12-4 0 0,1 1 0 0 0,-1 0-1 0 0,15-5 1 0 0,-21 9-8 0 0,0 0 0 0 0,0 0 0 0 0,0 1 0 0 0,0-1 1 0 0,0 1-1 0 0,0 0 0 0 0,0 0 0 0 0,0 0 0 0 0,0 1 0 0 0,0-1 0 0 0,-1 1 0 0 0,1 0 0 0 0,5 2 0 0 0,-5-2 59 0 0,-1 0 0 0 0,1 0 0 0 0,0 0-1 0 0,0 0 1 0 0,-1 0 0 0 0,1-1 0 0 0,0 0-1 0 0,0 1 1 0 0,-1-2 0 0 0,1 1 0 0 0,0 0 0 0 0,0-1-1 0 0,-1 1 1 0 0,1-1 0 0 0,0 0 0 0 0,-1-1-1 0 0,1 1 1 0 0,-1-1 0 0 0,1 1 0 0 0,-1-1-1 0 0,0 0 1 0 0,1 0 0 0 0,-1 0 0 0 0,0-1-1 0 0,-1 1 1 0 0,1-1 0 0 0,0 1 0 0 0,-1-1-1 0 0,1 0 1 0 0,-1 0 0 0 0,0-1 0 0 0,2-2-1 0 0,0-1 179 0 0,-1 0-1 0 0,0 0 1 0 0,-1 0-1 0 0,1 0 0 0 0,-1 0 1 0 0,-1-1-1 0 0,1 1 1 0 0,-1 0-1 0 0,0-1 0 0 0,-1 0 1 0 0,0 1-1 0 0,0-1 1 0 0,-2-9-1 0 0,1 11-172 0 0,0 1 0 0 0,0-1 1 0 0,-1 1-1 0 0,0-1 0 0 0,0 1 0 0 0,-1-1 0 0 0,1 1 1 0 0,-1 0-1 0 0,0 0 0 0 0,0 0 0 0 0,-1 0 0 0 0,1 1 0 0 0,-1 0 1 0 0,0-1-1 0 0,-1 1 0 0 0,1 0 0 0 0,-9-5 0 0 0,9 7-190 0 0,1 0-1 0 0,-1 0 1 0 0,1 1-1 0 0,-1-1 1 0 0,0 1-1 0 0,1 0 1 0 0,-1 0 0 0 0,0 0-1 0 0,0 1 1 0 0,1-1-1 0 0,-1 1 1 0 0,-8 0-1 0 0,6 1-83 0 0,0 0-1 0 0,0 0 1 0 0,1 1 0 0 0,-1 0 0 0 0,0 0-1 0 0,1 0 1 0 0,-10 6 0 0 0,5-2-421 0 0,-1 1 1 0 0,1 1-1 0 0,1 0 1 0 0,0 0-1 0 0,0 1 0 0 0,0 0 1 0 0,-10 15-1 0 0,16-20 128 0 0,-6 8-1487 0 0,-8 17 1 0 0,6-3 1586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1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87 478 6505 0 0,'0'0'4141'0'0,"10"6"-2059"0"0,-4-5-1795 0 0,-1 0 0 0 0,0-1 0 0 0,1 0 0 0 0,-1 0 0 0 0,0 0-1 0 0,1 0 1 0 0,-1-1 0 0 0,6-1 0 0 0,6-2 226 0 0,19-8 1 0 0,-31 10-458 0 0,0 0 0 0 0,-1-1 1 0 0,1 1-1 0 0,0-1 0 0 0,-1 0 0 0 0,0-1 1 0 0,0 1-1 0 0,0-1 0 0 0,0 1 0 0 0,0-1 1 0 0,-1-1-1 0 0,1 1 0 0 0,-1 0 0 0 0,0-1 1 0 0,0 1-1 0 0,-1-1 0 0 0,0 0 0 0 0,0 0 1 0 0,0 0-1 0 0,0 0 0 0 0,-1-1 1 0 0,2-9-1 0 0,-2 11-44 0 0,-1-1 1 0 0,1 1-1 0 0,-1-1 1 0 0,0 0-1 0 0,-1 1 1 0 0,1-1-1 0 0,-1 1 1 0 0,0-1-1 0 0,0 1 0 0 0,0 0 1 0 0,-1-1-1 0 0,1 1 1 0 0,-1 0-1 0 0,0 0 1 0 0,0 0-1 0 0,-1 0 1 0 0,1 0-1 0 0,-1 1 1 0 0,0-1-1 0 0,0 1 1 0 0,0-1-1 0 0,0 1 1 0 0,0 0-1 0 0,-1 1 0 0 0,0-1 1 0 0,1 0-1 0 0,-6-2 1 0 0,1 2-63 0 0,1 0 1 0 0,-1 1-1 0 0,0 0 0 0 0,0 0 1 0 0,0 1-1 0 0,0-1 1 0 0,0 2-1 0 0,0-1 0 0 0,0 1 1 0 0,0 1-1 0 0,0-1 1 0 0,0 1-1 0 0,0 1 0 0 0,0-1 1 0 0,-14 6-1 0 0,16-4 21 0 0,0-1 0 0 0,0 1 0 0 0,1 0 0 0 0,-1 0 0 0 0,1 0 0 0 0,0 1 0 0 0,0 0 0 0 0,1 0 0 0 0,-7 6 0 0 0,8-6 14 0 0,0 0 0 0 0,1-1 0 0 0,-1 1 0 0 0,1 0 0 0 0,0 0 0 0 0,0 0 0 0 0,0 1 0 0 0,1-1 0 0 0,-1 0 0 0 0,1 1 0 0 0,0-1 0 0 0,0 1 0 0 0,0 7 0 0 0,1-2 33 0 0,0 0 0 0 0,0 1 0 0 0,1-1 0 0 0,1 0 0 0 0,-1 0 0 0 0,2 0 0 0 0,-1 0 0 0 0,2 0 0 0 0,-1 0 0 0 0,1-1-1 0 0,1 1 1 0 0,-1-1 0 0 0,2 0 0 0 0,-1-1 0 0 0,1 1 0 0 0,1-1 0 0 0,-1 0 0 0 0,1-1 0 0 0,1 1 0 0 0,-1-1 0 0 0,1-1 0 0 0,0 0 0 0 0,1 0 0 0 0,0 0-1 0 0,0-1 1 0 0,12 5 0 0 0,-13-7 67 0 0,0 0 1 0 0,0-1-1 0 0,0 1 0 0 0,1-2 0 0 0,-1 1 0 0 0,0-1 0 0 0,13-1 0 0 0,-16 0-31 0 0,0 0 0 0 0,1-1 0 0 0,-1 0 0 0 0,0 0 0 0 0,1-1 0 0 0,-1 0 0 0 0,0 0 0 0 0,0 0-1 0 0,0 0 1 0 0,0-1 0 0 0,-1 1 0 0 0,8-6 0 0 0,0-3-31 0 0,0 0 1 0 0,0-1-1 0 0,-1 0 1 0 0,0 0-1 0 0,-1-1 1 0 0,-1-1-1 0 0,0 0 1 0 0,-1 0-1 0 0,0-1 1 0 0,-1 1-1 0 0,10-32 0 0 0,-10 21-3 0 0,-2 1-1 0 0,0-2 0 0 0,-1 1 0 0 0,-2 0 0 0 0,0-1 0 0 0,-2 1 1 0 0,-3-27-1 0 0,1 29-66 0 0,-8-31 1 0 0,9 46 31 0 0,-2 1 1 0 0,1-1-1 0 0,-1 1 1 0 0,0 0-1 0 0,0 0 0 0 0,-1 0 1 0 0,0 0-1 0 0,-5-6 1 0 0,9 12-3 0 0,-1 1 1 0 0,0-1 0 0 0,1 0-1 0 0,-1 0 1 0 0,0 0 0 0 0,0 0 0 0 0,1 1-1 0 0,-1-1 1 0 0,0 0 0 0 0,0 1-1 0 0,0-1 1 0 0,0 1 0 0 0,0-1-1 0 0,0 1 1 0 0,0-1 0 0 0,0 1 0 0 0,0 0-1 0 0,0-1 1 0 0,0 1 0 0 0,-1 0-1 0 0,1 0 1 0 0,0 0 0 0 0,-2 0-1 0 0,2 0 4 0 0,0 1 0 0 0,1-1 0 0 0,-1 1 0 0 0,0-1 0 0 0,0 1-1 0 0,0 0 1 0 0,1 0 0 0 0,-1-1 0 0 0,0 1 0 0 0,1 0 0 0 0,-1 0-1 0 0,1 0 1 0 0,-1-1 0 0 0,1 1 0 0 0,-1 0 0 0 0,1 0 0 0 0,-1 0-1 0 0,1 0 1 0 0,0 0 0 0 0,0 0 0 0 0,-1 0 0 0 0,1 0 0 0 0,0 0-1 0 0,0 0 1 0 0,0 0 0 0 0,0 1 0 0 0,-1 21-50 0 0,2 0 0 0 0,5 43 1 0 0,14 45-18 0 0,-14-84 68 0 0,6 39 25 0 0,7 31 7 0 0,-14-76 80 0 0,1 0 0 0 0,14 30 0 0 0,-14-39 29 0 0,0-1 1 0 0,0-1-1 0 0,16 20 0 0 0,-17-24 12 0 0,0-1 0 0 0,0 1 0 0 0,1-1 1 0 0,0 0-1 0 0,0-1 0 0 0,0 1 0 0 0,11 5 0 0 0,-15-9-79 0 0,0 0 0 0 0,-1-1 0 0 0,1 1 1 0 0,0-1-1 0 0,-1 1 0 0 0,1-1 0 0 0,0 0 0 0 0,0 1 0 0 0,-1-1 0 0 0,1 0 1 0 0,0 0-1 0 0,0 0 0 0 0,-1 0 0 0 0,1-1 0 0 0,0 1 0 0 0,-1 0 1 0 0,1-1-1 0 0,2 0 0 0 0,-1-1-11 0 0,-1 1 1 0 0,1-1-1 0 0,-1 1 1 0 0,0-1-1 0 0,0 0 0 0 0,0 1 1 0 0,0-1-1 0 0,0-1 0 0 0,0 1 1 0 0,2-4-1 0 0,1-3-1 0 0,0 0 0 0 0,-1-1 0 0 0,0 1 0 0 0,-1-1 0 0 0,4-12 0 0 0,-2-5-28 0 0,-1 0 0 0 0,0-1 0 0 0,-2 1 1 0 0,-2-1-1 0 0,0 1 0 0 0,-6-39 1 0 0,-3 9-75 0 0,-2 1 0 0 0,-20-56 1 0 0,29 105 23 0 0,-9-26-50 0 0,10 31 51 0 0,0 1 0 0 0,1-1 0 0 0,-1 1 0 0 0,0-1 0 0 0,0 1 1 0 0,0 0-1 0 0,0-1 0 0 0,0 1 0 0 0,0 0 0 0 0,-1-1 0 0 0,1 1 0 0 0,0 0 0 0 0,-1 0 1 0 0,1 0-1 0 0,-3-1 0 0 0,5 22-603 0 0,3 15 547 0 0,-1-7 30 0 0,13 49 0 0 0,33 106-49 0 0,-25-88 157 0 0,-21-84-32 0 0,1 1-1 0 0,0-1 0 0 0,1 0 1 0 0,0 0-1 0 0,0-1 1 0 0,10 15-1 0 0,-12-22-133 0 0,-1 1-1 0 0,1-1 1 0 0,0 0 0 0 0,-1 0-1 0 0,1 0 1 0 0,1 0 0 0 0,-1-1-1 0 0,0 1 1 0 0,1-1 0 0 0,-1 0-1 0 0,1 1 1 0 0,0-2 0 0 0,-1 1-1 0 0,1 0 1 0 0,0-1 0 0 0,0 0-1 0 0,0 0 1 0 0,1 0 0 0 0,-1 0-1 0 0,0-1 1 0 0,6 1 0 0 0,-7-2-140 0 0,0 1-1 0 0,0-1 1 0 0,0 0 0 0 0,0 0 0 0 0,0 0 0 0 0,-1 0-1 0 0,1 0 1 0 0,0-1 0 0 0,-1 1 0 0 0,1-1-1 0 0,-1 0 1 0 0,1 0 0 0 0,-1 0 0 0 0,0 0-1 0 0,0 0 1 0 0,3-4 0 0 0,0-1-1332 0 0,0 1 0 0 0,-1-1 0 0 0,0 1 0 0 0,-1-1 0 0 0,4-10 1 0 0,0 4-1169 0 0,-6 11 2507 0 0,1-1 0 0 0,-1 1 0 0 0,0-1 0 0 0,0 0 0 0 0,0 1 0 0 0,-11-17 6940 0 0,10 20-6603 0 0,4 8 737 0 0,-4-9-636 0 0,4 6 146 0 0,-1 0 0 0 0,0-1 0 0 0,1 1 0 0 0,0-1 0 0 0,1 0 0 0 0,-1 0 0 0 0,1-1 0 0 0,0 1 0 0 0,9 5 0 0 0,3 2 391 0 0,33 15 0 0 0,-46-24-543 0 0,1-1-1 0 0,0 0 1 0 0,0 0-1 0 0,0-1 1 0 0,0 0-1 0 0,0 0 1 0 0,0 0-1 0 0,0 0 1 0 0,0-1 0 0 0,1 0-1 0 0,-1 0 1 0 0,0 0-1 0 0,0-1 1 0 0,7-1-1 0 0,-8 1-110 0 0,0 0 0 0 0,0-1 0 0 0,0 1 0 0 0,0-1 0 0 0,-1 0 0 0 0,1 0-1 0 0,0-1 1 0 0,-1 1 0 0 0,0-1 0 0 0,1 1 0 0 0,-1-1 0 0 0,0 0 0 0 0,0-1-1 0 0,-1 1 1 0 0,1 0 0 0 0,-1-1 0 0 0,4-6 0 0 0,-3 3 47 0 0,0 1 0 0 0,0-1 0 0 0,0 0 0 0 0,-1-1 0 0 0,0 1 0 0 0,-1 0 1 0 0,0 0-1 0 0,0-1 0 0 0,0 1 0 0 0,-1-1 0 0 0,0 1 0 0 0,-1-1 0 0 0,-1-11 0 0 0,0 10 43 0 0,-1 0 0 0 0,0-1 0 0 0,0 1 0 0 0,-1 0 0 0 0,0 0-1 0 0,-1 1 1 0 0,0-1 0 0 0,0 1 0 0 0,-12-14 0 0 0,10 14-147 0 0,0 1 0 0 0,0 0 0 0 0,-1 0 0 0 0,1 0 0 0 0,-2 1 1 0 0,1 1-1 0 0,-1-1 0 0 0,1 1 0 0 0,-12-4 0 0 0,15 7-41 0 0,0 0 1 0 0,-1 1 0 0 0,1-1-1 0 0,-1 1 1 0 0,0 0-1 0 0,1 1 1 0 0,-1-1 0 0 0,0 1-1 0 0,1 0 1 0 0,-1 0-1 0 0,0 1 1 0 0,1 0-1 0 0,-1 0 1 0 0,0 0 0 0 0,1 1-1 0 0,-1 0 1 0 0,-8 4-1 0 0,11-5-5 0 0,0 1 0 0 0,0 0-1 0 0,0 0 1 0 0,0 0 0 0 0,0 1 0 0 0,0-1-1 0 0,1 1 1 0 0,-1-1 0 0 0,1 1-1 0 0,0 0 1 0 0,-1 0 0 0 0,1 0 0 0 0,1 0-1 0 0,-1 0 1 0 0,0 1 0 0 0,1-1-1 0 0,0 0 1 0 0,-1 1 0 0 0,2-1 0 0 0,-1 1-1 0 0,0-1 1 0 0,1 1 0 0 0,-1 0-1 0 0,1-1 1 0 0,0 7 0 0 0,2 5-12 0 0,0-1 1 0 0,0-1 0 0 0,1 1-1 0 0,1 0 1 0 0,7 16-1 0 0,-8-22 38 0 0,0 0-1 0 0,1-1 1 0 0,0 0-1 0 0,0 0 1 0 0,0 0-1 0 0,1 0 1 0 0,1 0-1 0 0,-1-1 1 0 0,1 0-1 0 0,0 0 1 0 0,0-1-1 0 0,1 0 1 0 0,-1 0-1 0 0,12 6 1 0 0,-13-8 22 0 0,0-1 1 0 0,0 1-1 0 0,0-1 0 0 0,1-1 1 0 0,-1 1-1 0 0,1-1 0 0 0,0 0 1 0 0,-1 0-1 0 0,1 0 0 0 0,0-1 1 0 0,-1 0-1 0 0,1 0 0 0 0,0 0 1 0 0,-1-1-1 0 0,1 0 0 0 0,0 0 1 0 0,-1-1-1 0 0,1 1 0 0 0,-1-1 1 0 0,0 0-1 0 0,10-5 0 0 0,-10 3 1 0 0,0 0-1 0 0,0 1 1 0 0,0-2 0 0 0,0 1-1 0 0,-1 0 1 0 0,0-1-1 0 0,0 0 1 0 0,0 0 0 0 0,-1 0-1 0 0,1 0 1 0 0,-1-1-1 0 0,0 0 1 0 0,-1 1-1 0 0,3-9 1 0 0,-3 9-8 0 0,-1 1 0 0 0,0 0 0 0 0,0-1 0 0 0,0 0 0 0 0,0 1 0 0 0,-1-1 0 0 0,0 1 0 0 0,0-1 0 0 0,0 0 0 0 0,-1 1 0 0 0,1-1 0 0 0,-1 1 0 0 0,0-1 0 0 0,0 1 0 0 0,-1-1 0 0 0,1 1 0 0 0,-1 0 0 0 0,0 0 0 0 0,0-1 0 0 0,-4-3 0 0 0,6 7-25 0 0,0 1 1 0 0,-1-1 0 0 0,1 1-1 0 0,0-1 1 0 0,-1 1-1 0 0,1-1 1 0 0,0 1 0 0 0,-1 0-1 0 0,1-1 1 0 0,-1 1-1 0 0,1 0 1 0 0,0-1 0 0 0,-1 1-1 0 0,1 0 1 0 0,-1 0-1 0 0,1-1 1 0 0,-1 1 0 0 0,1 0-1 0 0,-1 0 1 0 0,1 0-1 0 0,-1 0 1 0 0,1 0 0 0 0,-2-1-1 0 0,2 2-3 0 0,0-1-1 0 0,-1 0 1 0 0,1 1-1 0 0,0-1 1 0 0,0 1-1 0 0,-1-1 1 0 0,1 1-1 0 0,0-1 1 0 0,0 0-1 0 0,0 1 1 0 0,0-1-1 0 0,-1 1 1 0 0,1-1-1 0 0,0 1 1 0 0,0-1 0 0 0,0 1-1 0 0,0-1 1 0 0,0 1-1 0 0,0-1 1 0 0,0 1-1 0 0,0-1 1 0 0,0 0-1 0 0,1 1 1 0 0,-1-1-1 0 0,0 1 1 0 0,0 0-1 0 0,3 11 14 0 0,1 1-1 0 0,1-1 1 0 0,-1 0-1 0 0,2-1 1 0 0,0 1-1 0 0,0-1 1 0 0,15 20-1 0 0,-16-26-17 0 0,-1 1-1 0 0,1-1 0 0 0,0 0 1 0 0,1-1-1 0 0,-1 1 0 0 0,1-1 1 0 0,0 0-1 0 0,0 0 1 0 0,0-1-1 0 0,1 0 0 0 0,-1 0 1 0 0,1-1-1 0 0,0 1 0 0 0,0-1 1 0 0,-1-1-1 0 0,1 1 0 0 0,13 0 1 0 0,-14-2-544 0 0,1 0 0 0 0,-1-1 0 0 0,1 1 0 0 0,-1-1 0 0 0,1 0 0 0 0,-1-1 0 0 0,8-2 0 0 0,3-3-1703 0 0,0 0-1213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05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69 5097 0 0,'-8'0'1249'0'0,"8"0"-1108"0"0,-1 0 1 0 0,1 0 0 0 0,0 0 0 0 0,-1 0-1 0 0,1 0 1 0 0,-1 0 0 0 0,1 0-1 0 0,-1 0 1 0 0,1 0 0 0 0,0 0 0 0 0,-1 0-1 0 0,-4 4 2127 0 0,5-4-2126 0 0,0 0-1 0 0,-1 1 1 0 0,1-1 0 0 0,0 0 0 0 0,0 1-1 0 0,0-1 1 0 0,0 1 0 0 0,-5 12 180 0 0,1 0 1 0 0,1 1 0 0 0,0-1-1 0 0,1 1 1 0 0,-1 24 0 0 0,6 72 400 0 0,0-60-308 0 0,-3-37-337 0 0,1 20 205 0 0,1 0 1 0 0,10 45-1 0 0,-10-67-164 0 0,1 20 1 0 0,-2-21 58 0 0,0 0 0 0 0,3 15 0 0 0,-2-20 1424 0 0,-6-6-877 0 0,3 1-746 0 0,0-1 78 0 0,1 0 0 0 0,-1 0-1 0 0,0 0 1 0 0,1 0 0 0 0,-1 1-1 0 0,0-1 1 0 0,1 0 0 0 0,-1 0-1 0 0,1 0 1 0 0,0 0 0 0 0,-1 0-1 0 0,1 0 1 0 0,0 0 0 0 0,0-1-1 0 0,-1 1 1 0 0,1 0 0 0 0,0 0-1 0 0,0 0 1 0 0,0 0 0 0 0,0 0-1 0 0,1-1 1 0 0,-2-5 111 0 0,0 0-132 0 0,-1-1-1 0 0,-1 1 1 0 0,1 0 0 0 0,-1 0-1 0 0,-4-8 1 0 0,2 5 8 0 0,-6-17 1 0 0,3-8-2 0 0,-6-45 0 0 0,7 29-28 0 0,2 28-34 0 0,2-1-1 0 0,0 0 1 0 0,2-1-1 0 0,1 1 1 0 0,5-44-1 0 0,-4 60-9 0 0,1 0 0 0 0,0 1 1 0 0,0-1-1 0 0,0 0 0 0 0,6-9 0 0 0,-6 14 0 0 0,0-1-1 0 0,0 0 1 0 0,1 1 0 0 0,0 0-1 0 0,-1 0 1 0 0,1-1-1 0 0,0 2 1 0 0,1-1 0 0 0,-1 0-1 0 0,0 1 1 0 0,7-4 0 0 0,-2 2 10 0 0,0 1 1 0 0,0 0 0 0 0,0 0-1 0 0,0 1 1 0 0,0 0 0 0 0,0 1-1 0 0,1 0 1 0 0,-1 0 0 0 0,1 1-1 0 0,-1 0 1 0 0,1 0 0 0 0,-1 1-1 0 0,0 0 1 0 0,1 0 0 0 0,-1 1-1 0 0,0 0 1 0 0,0 1 0 0 0,10 4-1 0 0,-10-4 26 0 0,-1 1-1 0 0,0 0 0 0 0,1 0 0 0 0,-1 1 0 0 0,-1 0 0 0 0,1 0 1 0 0,-1 0-1 0 0,8 9 0 0 0,-10-9 13 0 0,0 0-1 0 0,-1 0 1 0 0,1 0-1 0 0,-1 1 1 0 0,0-1 0 0 0,-1 1-1 0 0,1 0 1 0 0,-1 0-1 0 0,0-1 1 0 0,0 2 0 0 0,1 9-1 0 0,-3-12 16 0 0,0 1 0 0 0,0-1 0 0 0,0 1-1 0 0,-1-1 1 0 0,1 1 0 0 0,-1-1 0 0 0,0 1 0 0 0,-1-1 0 0 0,1 1-1 0 0,-1-1 1 0 0,0 0 0 0 0,-2 5 0 0 0,0-2 34 0 0,0-1 0 0 0,-1 0 0 0 0,1 0-1 0 0,-1 0 1 0 0,0-1 0 0 0,-10 9 0 0 0,7-7-32 0 0,-1-1 0 0 0,-1 0 0 0 0,1-1 0 0 0,-1 0-1 0 0,0 0 1 0 0,0-1 0 0 0,0-1 0 0 0,0 0 0 0 0,-1 0 0 0 0,-19 3 0 0 0,28-6-865 0 0,9 1 568 0 0,12-1 265 0 0,10 0-57 0 0,-1 2 0 0 0,1 0 0 0 0,51 12 0 0 0,-68-10 53 0 0,-1 1 0 0 0,1 0 0 0 0,-1 0 1 0 0,-1 1-1 0 0,1 0 0 0 0,-1 1 0 0 0,0 0 0 0 0,-1 1 0 0 0,1 0 0 0 0,-1 0 0 0 0,-1 1 0 0 0,0 0 0 0 0,0 1 0 0 0,-1-1 0 0 0,8 14 1 0 0,-13-18 44 0 0,1-1 0 0 0,-1 1 0 0 0,0 0 0 0 0,-1 0 0 0 0,1 0 0 0 0,-1 1 1 0 0,0-1-1 0 0,1 6 0 0 0,-2-8 44 0 0,0 1 1 0 0,0-1-1 0 0,0 1 1 0 0,0-1-1 0 0,-1 0 1 0 0,1 1-1 0 0,-1-1 1 0 0,0 0-1 0 0,0 1 1 0 0,0-1-1 0 0,-1 0 1 0 0,1 0-1 0 0,-4 5 1 0 0,-1 0 113 0 0,0 1 1 0 0,0-2 0 0 0,-1 1 0 0 0,0-1 0 0 0,0 0 0 0 0,-1 0 0 0 0,0-1 0 0 0,0 0 0 0 0,0 0 0 0 0,-1-1 0 0 0,0 0 0 0 0,0-1 0 0 0,-10 4 0 0 0,-1-1-87 0 0,-5 3 101 0 0,-52 11 0 0 0,68-19-237 0 0,0-1 1 0 0,-1 0 0 0 0,1-1-1 0 0,0 0 1 0 0,0 0 0 0 0,0-1-1 0 0,0 0 1 0 0,0-1 0 0 0,-16-4-1 0 0,20 4-237 0 0,0 0-1 0 0,0 0 1 0 0,0 0-1 0 0,1-1 1 0 0,-1 1-1 0 0,1-1 1 0 0,-1 0-1 0 0,-6-7 1 0 0,9 7-248 0 0,-1 1 0 0 0,1-1 0 0 0,0 0 0 0 0,0 0-1 0 0,0 0 1 0 0,1 0 0 0 0,-1 0 0 0 0,1 0 0 0 0,0 0 0 0 0,-1-1 0 0 0,1 1 0 0 0,1 0-1 0 0,-1-1 1 0 0,0-5 0 0 0,0-12-1556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1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5321 0 0,'-9'0'658'0'0,"15"1"557"0"0,18 1-229 0 0,21 2-95 0 0,-11-1-471 0 0,60 3 273 0 0,125 3-500 0 0,-158-10-122 0 0,193 8 43 0 0,-3 6-56 0 0,-51-4-56 0 0,-76-3 18 0 0,-76-4-16 0 0,125 3 56 0 0,-82-9-97 0 0,33 1 110 0 0,66-1-117 0 0,102 2 75 0 0,-209 6 39 0 0,173 2-96 0 0,-3-7 54 0 0,44-1-7 0 0,-97 5 2 0 0,0 1 38 0 0,251 0-26 0 0,-274-1-72 0 0,28 3 53 0 0,-49-1-65 0 0,42 3 98 0 0,-34-3-21 0 0,-29-3-88 0 0,93 8 124 0 0,159 8-2 0 0,-51-6-98 0 0,-203-8 31 0 0,535 11 70 0 0,-284-4-83 0 0,47 2 83 0 0,-353-13-57 0 0,688 12-37 0 0,-673-9 30 0 0,514 6 72 0 0,-535-9-92 0 0,143-10-698 0 0,-209 9 146 0 0,-2 0-666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1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1952 0 0,'69'-4'4056'0'0,"128"0"281"0"0,-4-10-3906 0 0,-58 3-398 0 0,129 2 207 0 0,-194 8-232 0 0,58-1 11 0 0,292-16 91 0 0,-162 6-88 0 0,-187 11-20 0 0,115 2-21 0 0,-100 1 8 0 0,268-6 84 0 0,-289 2-73 0 0,174-7 8 0 0,177 3 24 0 0,-380 7-21 0 0,777-8 108 0 0,-72 0-2 0 0,273 26-77 0 0,-670-15-40 0 0,12 0-23 0 0,141 5 106 0 0,-148-7-37 0 0,-31-1 80 0 0,60-5-14 0 0,-212 0-153 0 0,-39 1 36 0 0,349 0 47 0 0,-165 7-43 0 0,-195-5 18 0 0,99 1-1 0 0,-44 3-5 0 0,55 3 3 0 0,-56 9-712 0 0,-107-9-1626 0 0,-50-5 250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09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415 125 5449 0 0,'-4'-9'1264'0'0,"-1"0"-1"0"0,-1 0 1 0 0,0 1-1 0 0,0 0 0 0 0,0 0 1 0 0,-9-8-1 0 0,8 10-1036 0 0,0 1-1 0 0,0-1 1 0 0,0 1-1 0 0,-1 0 1 0 0,0 1-1 0 0,0 0 0 0 0,-10-4 1 0 0,9 5-209 0 0,1 0-1 0 0,-1 0 1 0 0,0 1 0 0 0,0 1 0 0 0,-1 0 0 0 0,1 0-1 0 0,0 0 1 0 0,0 1 0 0 0,-1 0 0 0 0,1 1 0 0 0,0 0-1 0 0,0 1 1 0 0,-17 5 0 0 0,18-5-42 0 0,1 2 0 0 0,0-1 0 0 0,-1 1-1 0 0,1 0 1 0 0,0 0 0 0 0,1 1 0 0 0,-1 0 0 0 0,1 0 0 0 0,0 1-1 0 0,0-1 1 0 0,1 1 0 0 0,-1 1 0 0 0,1-1 0 0 0,1 1 0 0 0,-8 13-1 0 0,4-2 67 0 0,0 1 0 0 0,1-1-1 0 0,1 1 1 0 0,1 1-1 0 0,1-1 1 0 0,1 1 0 0 0,1 0-1 0 0,0 0 1 0 0,1 0-1 0 0,1-1 1 0 0,1 1 0 0 0,1 0-1 0 0,1 0 1 0 0,1 0-1 0 0,9 30 1 0 0,-7-34-46 0 0,0-1-1 0 0,1 0 1 0 0,1-1 0 0 0,1 0-1 0 0,9 13 1 0 0,-4-9-8 0 0,1 0 1 0 0,0-1-1 0 0,18 14 1 0 0,-24-23 47 0 0,0-1 0 0 0,1 0 0 0 0,0-1 0 0 0,0 0 0 0 0,0-1 0 0 0,1 0 0 0 0,0-1 1 0 0,0 0-1 0 0,0 0 0 0 0,0-1 0 0 0,0-1 0 0 0,16 2 0 0 0,-18-3-5 0 0,1-1 1 0 0,-1 0-1 0 0,1 0 1 0 0,-1-1-1 0 0,1 0 1 0 0,-1-1-1 0 0,1 0 1 0 0,-1-1-1 0 0,0 0 0 0 0,0 0 1 0 0,0-1-1 0 0,0 0 1 0 0,-1 0-1 0 0,0-1 1 0 0,10-8-1 0 0,-7 5-6 0 0,-1 0 0 0 0,0-2 0 0 0,-1 1 0 0 0,0-1 0 0 0,-1 0 0 0 0,0-1 0 0 0,11-20 0 0 0,-15 24 21 0 0,-1 0 0 0 0,0 0 0 0 0,0 0 0 0 0,-1-1 1 0 0,0 1-1 0 0,0 0 0 0 0,-1-1 0 0 0,0 0 0 0 0,0 1 0 0 0,0-1 1 0 0,-1 1-1 0 0,-1-1 0 0 0,1 0 0 0 0,-4-13 0 0 0,2 9 15 0 0,-8-23 4 0 0,9 32-59 0 0,0 1 0 0 0,0 0 0 0 0,-1 0 0 0 0,1-1 0 0 0,0 1 0 0 0,-1 0 0 0 0,1 0 0 0 0,-1 0 0 0 0,0 1 0 0 0,1-1 0 0 0,-1 0 0 0 0,-2-1 0 0 0,3 3-13 0 0,1-1 0 0 0,0 1 0 0 0,0 0 0 0 0,0 0 0 0 0,-1 0-1 0 0,1 0 1 0 0,0 0 0 0 0,0 0 0 0 0,0 0 0 0 0,-1 0 0 0 0,1 0-1 0 0,0-1 1 0 0,0 1 0 0 0,-1 0 0 0 0,1 0 0 0 0,0 0 0 0 0,0 0 0 0 0,-1 0-1 0 0,1 0 1 0 0,0 0 0 0 0,0 1 0 0 0,0-1 0 0 0,-1 0 0 0 0,1 0-1 0 0,0 0 1 0 0,0 0 0 0 0,-1 0 0 0 0,1 0 0 0 0,0 0 0 0 0,0 0-1 0 0,0 0 1 0 0,0 1 0 0 0,-1-1 0 0 0,1 0 0 0 0,0 0 0 0 0,0 0 0 0 0,0 0-1 0 0,0 1 1 0 0,-1-1 0 0 0,1 0 0 0 0,0 0 0 0 0,0 0 0 0 0,0 1-1 0 0,0-1 1 0 0,0 0 0 0 0,0 0 0 0 0,0 1 0 0 0,0-1 0 0 0,0 0 0 0 0,0 0-1 0 0,0 0 1 0 0,0 1 0 0 0,0-1 0 0 0,-1 17-300 0 0,1-14 287 0 0,0 15-7 0 0,1 0 1 0 0,1 1-1 0 0,1-1 1 0 0,0 0-1 0 0,1 0 0 0 0,1-1 1 0 0,1 1-1 0 0,0-1 1 0 0,2 0-1 0 0,0-1 0 0 0,0 0 1 0 0,2 0-1 0 0,0-1 1 0 0,14 18-1 0 0,-20-29 47 0 0,0 0 0 0 0,1 0 0 0 0,-1 0-1 0 0,1-1 1 0 0,0 1 0 0 0,-1-1 0 0 0,1 0 0 0 0,1-1-1 0 0,-1 1 1 0 0,0-1 0 0 0,1 0 0 0 0,-1 0 0 0 0,1-1 0 0 0,-1 0-1 0 0,1 0 1 0 0,0 0 0 0 0,0 0 0 0 0,11-1 0 0 0,-11-1 31 0 0,1 0 1 0 0,-1 0-1 0 0,0 0 0 0 0,1-1 1 0 0,-1 0-1 0 0,0 0 1 0 0,0-1-1 0 0,0 1 1 0 0,0-2-1 0 0,-1 1 0 0 0,1 0 1 0 0,-1-1-1 0 0,0 0 1 0 0,0 0-1 0 0,0-1 1 0 0,7-7-1 0 0,-6 3-17 0 0,1-1-1 0 0,-1 1 1 0 0,-1-1-1 0 0,0 0 1 0 0,0 0-1 0 0,-1 0 1 0 0,0-1-1 0 0,-1 1 1 0 0,0-1-1 0 0,-1 0 1 0 0,0 0-1 0 0,-1 0 1 0 0,0 0-1 0 0,-1-1 1 0 0,-1-17-1 0 0,0 25-6 0 0,0-1 1 0 0,1 1-1 0 0,-1-1 0 0 0,-1 1 1 0 0,1 0-1 0 0,-1 0 0 0 0,0 0 0 0 0,0 0 1 0 0,0 0-1 0 0,0 0 0 0 0,-1 0 1 0 0,-5-6-1 0 0,8 10-34 0 0,0 0 1 0 0,-1-1 0 0 0,1 1-1 0 0,0 0 1 0 0,0 0-1 0 0,-1 0 1 0 0,1 0-1 0 0,0 0 1 0 0,-1 0-1 0 0,1-1 1 0 0,0 1 0 0 0,-1 0-1 0 0,1 0 1 0 0,0 0-1 0 0,-1 0 1 0 0,1 0-1 0 0,0 0 1 0 0,-1 0-1 0 0,1 0 1 0 0,0 0 0 0 0,0 1-1 0 0,-1-1 1 0 0,1 0-1 0 0,0 0 1 0 0,-1 0-1 0 0,1 0 1 0 0,0 0-1 0 0,0 0 1 0 0,-1 1 0 0 0,1-1-1 0 0,0 0 1 0 0,0 0-1 0 0,-1 1 1 0 0,1-1-1 0 0,0 0 1 0 0,0 0-1 0 0,-1 1 1 0 0,1-1 0 0 0,0 0-1 0 0,0 0 1 0 0,0 1-1 0 0,0-1 1 0 0,0 0-1 0 0,0 1 1 0 0,-1-1-1 0 0,1 0 1 0 0,0 0 0 0 0,0 1-1 0 0,0 0 1 0 0,-3 17-211 0 0,3-17 213 0 0,-1 9-12 0 0,1 1 0 0 0,1 0 0 0 0,0 0 0 0 0,3 17 1 0 0,2 3-29 0 0,-5-19 7 0 0,1-1 0 0 0,1 0 0 0 0,0 0 0 0 0,8 18-1 0 0,-8-23 16 0 0,-1-1-1 0 0,1-1 0 0 0,-1 1 0 0 0,2 0 0 0 0,-1-1 0 0 0,0 1 1 0 0,1-1-1 0 0,0 0 0 0 0,0 0 0 0 0,0-1 0 0 0,8 7 0 0 0,-8-8-180 0 0,-1-1 0 0 0,1 1 0 0 0,0-1-1 0 0,0 1 1 0 0,0-1 0 0 0,0 0 0 0 0,0-1-1 0 0,0 1 1 0 0,0-1 0 0 0,7 0 0 0 0,-5 0-819 0 0,0-1 1 0 0,0 0-1 0 0,0 0 1 0 0,0 0-1 0 0,0-1 1 0 0,8-3-1 0 0,1-2-771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09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18 110 4553 0 0,'-1'1'228'0'0,"-1"0"-1"0"0,1-1 1 0 0,0 1 0 0 0,0 0 0 0 0,0 0-1 0 0,0 0 1 0 0,0 0 0 0 0,0 0-1 0 0,0 0 1 0 0,1 0 0 0 0,-1 0 0 0 0,0 0-1 0 0,0 1 1 0 0,1-1 0 0 0,-1 0-1 0 0,0 3 1 0 0,0-2-49 0 0,1 1-1 0 0,0 0 1 0 0,-1-1-1 0 0,1 1 1 0 0,0 0-1 0 0,0-1 1 0 0,1 1-1 0 0,-1 3 1 0 0,3 3 183 0 0,0 1-1 0 0,0 0 1 0 0,7 13 0 0 0,-10-23-340 0 0,3 8 198 0 0,1 0 1 0 0,0 0-1 0 0,1-1 1 0 0,0 1-1 0 0,0-1 1 0 0,12 12-1 0 0,-12-15-116 0 0,-1 0 0 0 0,1-1 0 0 0,0 1 0 0 0,0-1 0 0 0,0 0-1 0 0,0-1 1 0 0,0 1 0 0 0,1-1 0 0 0,-1 0 0 0 0,1 0 0 0 0,8 1 0 0 0,0-1 63 0 0,1 0 0 0 0,-1 0 1 0 0,1-2-1 0 0,-1 0 0 0 0,1-1 1 0 0,22-3-1 0 0,-32 3-70 0 0,1 0-1 0 0,-1-1 1 0 0,1 1-1 0 0,-1-1 1 0 0,1 0 0 0 0,-1-1-1 0 0,0 1 1 0 0,0-1-1 0 0,0 0 1 0 0,0 0 0 0 0,0-1-1 0 0,-1 1 1 0 0,0-1-1 0 0,0 0 1 0 0,0 0 0 0 0,0-1-1 0 0,0 1 1 0 0,-1-1-1 0 0,4-7 1 0 0,-4 7 48 0 0,-1 0 1 0 0,0 0-1 0 0,0 0 1 0 0,-1-1-1 0 0,0 1 0 0 0,0 0 1 0 0,0-1-1 0 0,0 1 0 0 0,-1-1 1 0 0,0 1-1 0 0,0-1 0 0 0,-1 1 1 0 0,-1-10-1 0 0,0 8 0 0 0,0 0-1 0 0,-1-1 1 0 0,0 1-1 0 0,0 1 1 0 0,0-1-1 0 0,-1 0 1 0 0,0 1-1 0 0,0 0 1 0 0,-7-8-1 0 0,4 6-179 0 0,-1 1-1 0 0,1 0 1 0 0,-2 0-1 0 0,1 0 1 0 0,0 1 0 0 0,-1 0-1 0 0,0 1 1 0 0,-1 0-1 0 0,1 0 1 0 0,-1 1-1 0 0,0 1 1 0 0,0-1 0 0 0,0 1-1 0 0,-15-2 1 0 0,16 5-77 0 0,0-1 0 0 0,-1 1 0 0 0,1 1 0 0 0,0 0 0 0 0,-10 2 0 0 0,13-2-28 0 0,1 0 0 0 0,0 1 0 0 0,0-1 0 0 0,0 1 0 0 0,0 1 0 0 0,0-1 0 0 0,0 1 0 0 0,1-1 0 0 0,-1 1 0 0 0,-4 5 1 0 0,8-7 19 0 0,0 0 1 0 0,-1 0-1 0 0,1 1 1 0 0,0-1-1 0 0,0 1 1 0 0,0-1-1 0 0,0 1 1 0 0,1-1 0 0 0,-1 1-1 0 0,0-1 1 0 0,1 1-1 0 0,-1 0 1 0 0,1-1-1 0 0,-1 1 1 0 0,1 0-1 0 0,0 0 1 0 0,-1-1-1 0 0,1 4 1 0 0,1-2-286 0 0,-1 1 1 0 0,1-1-1 0 0,0 0 0 0 0,0 1 0 0 0,0-1 1 0 0,0 0-1 0 0,0 0 0 0 0,4 5 1 0 0,4 8-1725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09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8 191 3049 0 0,'12'22'1507'0'0,"0"0"1"0"0,1-1 0 0 0,2 0 0 0 0,19 21 0 0 0,-12-13 5300 0 0,-49-84-3394 0 0,-24-40-1876 0 0,43 79-1525 0 0,1-1-1 0 0,1 1 1 0 0,-8-36-1 0 0,13 47-61 0 0,1 0 1 0 0,-1 0-1 0 0,1 0 1 0 0,0 0-1 0 0,0 0 0 0 0,1 0 1 0 0,-1 1-1 0 0,1-1 0 0 0,1-5 1 0 0,-1 7-3 0 0,0 1 0 0 0,0 0 1 0 0,0 0-1 0 0,0 0 0 0 0,0 0 0 0 0,0 0 1 0 0,1 0-1 0 0,-1 0 0 0 0,1 0 1 0 0,-1 0-1 0 0,1 1 0 0 0,0-1 1 0 0,-1 1-1 0 0,1-1 0 0 0,0 1 1 0 0,0 0-1 0 0,0-1 0 0 0,0 1 0 0 0,0 0 1 0 0,5-1-1 0 0,1 0-126 0 0,-1 1-1 0 0,1 0 0 0 0,0 0 1 0 0,0 0-1 0 0,0 1 1 0 0,-1 0-1 0 0,1 1 0 0 0,10 2 1 0 0,64 17-3983 0 0,-62-14 2782 0 0,42 11-4421 0 0,-41-12 1296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0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7890 0 0,'0'1'169'0'0,"0"0"0"0"0,-1 1 0 0 0,1-1 0 0 0,0 1 0 0 0,0-1 0 0 0,0 1 0 0 0,0-1 0 0 0,0 1 0 0 0,0-1 0 0 0,0 1 0 0 0,0-1 0 0 0,2 4 0 0 0,6 19 923 0 0,-6-17-492 0 0,84 197 1672 0 0,-77-187-2163 0 0,20 30 0 0 0,-24-40-498 0 0,1 0 1 0 0,7 7-1 0 0,-8-10-844 0 0,0 0 1 0 0,0 0-1 0 0,10 5 0 0 0,-4-3-562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0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61 8362 0 0,'-10'-7'3345'0'0,"1"-2"-2465"0"0,1 1-480 0 0,2 1-288 0 0,1 1-80 0 0,2 1 0 0 0,0 0-24 0 0,2 2-8 0 0,1 0-144 0 0,1 0-280 0 0,2 2 32 0 0,2 0-129 0 0,1-1-159 0 0,3 2-512 0 0,2 2-592 0 0,2 0-57 0 0,1 5 1857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0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58 9466 0 0,'-23'-18'3017'0'0,"19"14"-2438"0"0,0 0 0 0 0,-1 1 0 0 0,1-1 0 0 0,-1 1 0 0 0,0 0 0 0 0,-7-3 0 0 0,5 3-418 0 0,0 1 1 0 0,-1 0 0 0 0,1 0 0 0 0,0 1 0 0 0,-1 0 0 0 0,1 0 0 0 0,-1 1 0 0 0,0-1-1 0 0,1 2 1 0 0,-1-1 0 0 0,-8 3 0 0 0,10-2-161 0 0,0 0-1 0 0,1 1 0 0 0,0 0 1 0 0,-1 0-1 0 0,1 0 1 0 0,0 1-1 0 0,0-1 1 0 0,0 1-1 0 0,1 1 1 0 0,-1-1-1 0 0,1 1 0 0 0,-1-1 1 0 0,1 1-1 0 0,0 0 1 0 0,-5 8-1 0 0,4-5-24 0 0,1 0-1 0 0,0 0 0 0 0,0 1 1 0 0,0-1-1 0 0,1 1 0 0 0,0 0 1 0 0,1 0-1 0 0,-1 0 1 0 0,2 1-1 0 0,-1-1 0 0 0,1 0 1 0 0,0 1-1 0 0,1-1 0 0 0,0 1 1 0 0,1-1-1 0 0,1 12 1 0 0,-1-10 11 0 0,1 1 0 0 0,1-1 0 0 0,0 0 0 0 0,0 0 0 0 0,0-1 0 0 0,2 1 0 0 0,6 12 0 0 0,-7-16 18 0 0,0 0 1 0 0,0-1-1 0 0,0 0 0 0 0,1 0 0 0 0,0 0 1 0 0,0 0-1 0 0,0-1 0 0 0,0 0 1 0 0,1 0-1 0 0,0 0 0 0 0,-1-1 1 0 0,10 4-1 0 0,-5-3 48 0 0,0 0 0 0 0,1-1 0 0 0,0-1 0 0 0,-1 0 0 0 0,1 0 0 0 0,0-1 0 0 0,0 0 0 0 0,0-1 0 0 0,0 0 0 0 0,-1-1 0 0 0,18-3 0 0 0,-13 1-32 0 0,0-1 0 0 0,1-1 0 0 0,-2 0 1 0 0,1-2-1 0 0,0 1 0 0 0,-1-2 0 0 0,16-11 0 0 0,-23 15-2 0 0,-1 0 0 0 0,-1 0 0 0 0,1-1-1 0 0,-1 0 1 0 0,1 0 0 0 0,-2-1 0 0 0,1 1 0 0 0,0-1-1 0 0,-1 0 1 0 0,0-1 0 0 0,-1 1 0 0 0,1 0-1 0 0,-1-1 1 0 0,-1 0 0 0 0,1 0 0 0 0,-1 0 0 0 0,0 0-1 0 0,0 0 1 0 0,-1 0 0 0 0,0-1 0 0 0,-1 1-1 0 0,1 0 1 0 0,-2-1 0 0 0,0-12 0 0 0,-1 9 41 0 0,0-1 1 0 0,-1 1-1 0 0,-5-14 0 0 0,6 20-33 0 0,0-1-1 0 0,0 1 0 0 0,-1 0 0 0 0,0 0 0 0 0,0 0 1 0 0,0 1-1 0 0,-1-1 0 0 0,-5-5 0 0 0,9 10-38 0 0,0-1-1 0 0,0 1 1 0 0,0 0-1 0 0,0 0 0 0 0,0 0 1 0 0,-1 0-1 0 0,1 0 1 0 0,0-1-1 0 0,0 1 1 0 0,0 0-1 0 0,0 0 0 0 0,0 0 1 0 0,0 0-1 0 0,-1 0 1 0 0,1 0-1 0 0,0 0 1 0 0,0 0-1 0 0,0 0 1 0 0,0 0-1 0 0,-1 0 0 0 0,1 0 1 0 0,0-1-1 0 0,0 1 1 0 0,0 0-1 0 0,0 0 1 0 0,-1 0-1 0 0,1 0 0 0 0,0 0 1 0 0,0 0-1 0 0,0 1 1 0 0,0-1-1 0 0,0 0 1 0 0,-1 0-1 0 0,1 0 1 0 0,0 0-1 0 0,0 0 0 0 0,0 0 1 0 0,0 0-1 0 0,-1 0 1 0 0,0 8-287 0 0,3 11 63 0 0,30 94-176 0 0,-11-47 172 0 0,-18-54 167 0 0,1 1 0 0 0,1-1 0 0 0,0 1 0 0 0,1-2 0 0 0,13 22 0 0 0,-15-27-194 0 0,0-1 1 0 0,0 0-1 0 0,1-1 1 0 0,-1 1-1 0 0,1-1 0 0 0,0 1 1 0 0,1-1-1 0 0,-1-1 0 0 0,1 1 1 0 0,0-1-1 0 0,-1 0 1 0 0,1 0-1 0 0,11 3 0 0 0,-12-5-573 0 0,1 0-1 0 0,0 1 0 0 0,-1-2 1 0 0,1 1-1 0 0,-1-1 1 0 0,1 0-1 0 0,0 0 0 0 0,-1 0 1 0 0,1-1-1 0 0,0 0 0 0 0,7-2 1 0 0,-1-2 348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7570 0 0,'0'11'419'0'0,"1"-1"0"0"0,-1 1 0 0 0,2 0 1 0 0,-1 0-1 0 0,7 20 0 0 0,0 2-175 0 0,-3-14-32 0 0,0 0 1 0 0,10 21 2452 0 0,-11-51-1897 0 0,-1 6-773 0 0,-1 0 0 0 0,0 1 0 0 0,2-8 1 0 0,3-8-92 0 0,-3 11 45 0 0,0 1 0 0 0,1-1-1 0 0,0 1 1 0 0,1 0-1 0 0,0 0 1 0 0,0 0 0 0 0,13-12-1 0 0,-15 17 53 0 0,-1 1 0 0 0,1-1 0 0 0,0 0 0 0 0,0 1-1 0 0,0 0 1 0 0,0 0 0 0 0,0 0 0 0 0,0 1 0 0 0,0-1-1 0 0,1 1 1 0 0,-1 0 0 0 0,0 0 0 0 0,1 1 0 0 0,-1-1 0 0 0,1 1-1 0 0,-1 0 1 0 0,1 0 0 0 0,-1 0 0 0 0,6 2 0 0 0,-3-1 19 0 0,-1 1 1 0 0,0-1-1 0 0,0 1 0 0 0,0 1 1 0 0,-1-1-1 0 0,1 1 1 0 0,0 0-1 0 0,-1 1 1 0 0,0-1-1 0 0,0 1 1 0 0,0 0-1 0 0,7 7 1 0 0,-6-4-70 0 0,-1 0 1 0 0,1 0-1 0 0,-2 0 1 0 0,1 1-1 0 0,-1-1 0 0 0,0 1 1 0 0,0 0-1 0 0,3 13 1 0 0,-4-12-1344 0 0,0-1-1 0 0,7 13 1 0 0,-1-7-2385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1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105 176 4473 0 0,'-37'-57'3627'0'0,"16"26"-2327"0"0,-20-41 0 0 0,41 72-1299 0 0,-5-13-291 0 0,5 13 275 0 0,-1 0 0 0 0,1 0 0 0 0,0 0 0 0 0,0 0 0 0 0,0-1 0 0 0,0 1 0 0 0,0 0 0 0 0,0 0 0 0 0,0 0 0 0 0,0 0 1 0 0,0 0-1 0 0,0 0 0 0 0,0 0 0 0 0,0 0 0 0 0,0 0 0 0 0,0 0 0 0 0,0 0 0 0 0,1 0 0 0 0,-1-1 0 0 0,0 1 0 0 0,0 0 0 0 0,0 0 0 0 0,0 0 0 0 0,0 0 0 0 0,0 0 0 0 0,0 0 1 0 0,0 0-1 0 0,0 0 0 0 0,0 0 0 0 0,0 0 0 0 0,0 0 0 0 0,0 0 0 0 0,0 0 0 0 0,0 0 0 0 0,0 0 0 0 0,0 0 0 0 0,1 0 0 0 0,-1 0 0 0 0,0-1 0 0 0,0 1 0 0 0,0 0 0 0 0,0 0 1 0 0,0 0-1 0 0,0 0 0 0 0,7 4-837 0 0,7 6-2047 0 0,-5-2 1768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5089 0 0,'-2'11'2567'0'0,"2"-7"-2386"0"0,-1 0-1 0 0,0 0 0 0 0,1 0 0 0 0,0 0 0 0 0,0 0 1 0 0,1 5-1 0 0,29 136 2970 0 0,-19-83-2656 0 0,-9-46-341 0 0,1 0 0 0 0,0 0 0 0 0,1-1 0 0 0,8 21 0 0 0,-8-28 8 0 0,0 3 70 0 0,10 15 1 0 0,-13-24-127 0 0,1 0 0 0 0,-1 0 1 0 0,0 0-1 0 0,1 0 0 0 0,0 0 0 0 0,0 0 0 0 0,-1 0 0 0 0,1-1 1 0 0,0 1-1 0 0,0-1 0 0 0,0 1 0 0 0,1-1 0 0 0,2 2 0 0 0,-5-4 100 0 0,0 0 0 0 0,1 0-1 0 0,-1 0 1 0 0,0 0 0 0 0,0 0-1 0 0,0 0 1 0 0,0 0 0 0 0,0 1-1 0 0,0-1 1 0 0,0 0 0 0 0,0 0-1 0 0,0-1 1 0 0,-11-55 1191 0 0,-4-27-1030 0 0,13 70-355 0 0,1 0-1 0 0,1-1 1 0 0,3-27-1 0 0,-3 39-28 0 0,0 0 0 0 0,1 0 0 0 0,0 0-1 0 0,0 0 1 0 0,0 0 0 0 0,0 0 0 0 0,0 1 0 0 0,0-1-1 0 0,1 0 1 0 0,-1 1 0 0 0,1-1 0 0 0,0 1-1 0 0,0-1 1 0 0,0 1 0 0 0,0 0 0 0 0,0 0 0 0 0,0 0-1 0 0,1 0 1 0 0,-1 0 0 0 0,1 0 0 0 0,-1 1 0 0 0,1-1-1 0 0,4-1 1 0 0,-1 1-40 0 0,0 1 0 0 0,0-1 0 0 0,0 1 0 0 0,0 0 0 0 0,0 1 1 0 0,0 0-1 0 0,0 0 0 0 0,0 0 0 0 0,0 0 0 0 0,0 1 0 0 0,6 2 0 0 0,-2-1 11 0 0,0 1 0 0 0,0 1-1 0 0,0 0 1 0 0,-1 0 0 0 0,1 1 0 0 0,-1 1 0 0 0,0-1 0 0 0,0 1-1 0 0,-1 1 1 0 0,0-1 0 0 0,0 2 0 0 0,13 14 0 0 0,-13-12 20 0 0,0 1 1 0 0,0 0-1 0 0,-1 0 0 0 0,-1 0 1 0 0,0 1-1 0 0,0 0 1 0 0,-1 0-1 0 0,-1 1 1 0 0,0-1-1 0 0,2 15 0 0 0,-6-26 19 0 0,0-1 0 0 0,1 1 0 0 0,-1 1 0 0 0,0-1 0 0 0,0 0 0 0 0,0 0-1 0 0,0 0 1 0 0,0 0 0 0 0,0 0 0 0 0,-1 0 0 0 0,1 0 0 0 0,0 0 0 0 0,0 0-1 0 0,-1-1 1 0 0,1 1 0 0 0,-1 2 0 0 0,0-3-58 0 0,1 0 1 0 0,0 1-1 0 0,-1-1 0 0 0,1 1 1 0 0,-1-1-1 0 0,1 0 1 0 0,-1 0-1 0 0,1 1 0 0 0,-1-1 1 0 0,1 0-1 0 0,0 0 1 0 0,-1 0-1 0 0,1 1 0 0 0,-1-1 1 0 0,0 0-1 0 0,1 0 1 0 0,-1 0-1 0 0,1 0 0 0 0,-1 0 1 0 0,1 0-1 0 0,-1 0 1 0 0,0 0-1 0 0,-1-1-241 0 0,1 1 0 0 0,-1 0 1 0 0,1-1-1 0 0,0 0 0 0 0,-1 1 1 0 0,1-1-1 0 0,-1 0 0 0 0,1 0 1 0 0,0 1-1 0 0,0-1 0 0 0,0 0 0 0 0,-1 0 1 0 0,1-1-1 0 0,0 1 0 0 0,0 0 1 0 0,0 0-1 0 0,1 0 0 0 0,-1-1 0 0 0,0 1 1 0 0,-1-2-1 0 0,0-6-2300 0 0,1-1 965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6593 0 0,'4'8'943'0'0,"0"1"-1"0"0,-1-1 0 0 0,0 1 0 0 0,-1 0 0 0 0,3 18 1 0 0,0 48 945 0 0,-4-60-1821 0 0,0 15 80 0 0,0 12-240 0 0,8 48 0 0 0,-9-88-204 0 0,1 0 1 0 0,-1 1-1 0 0,1-1 1 0 0,0 1-1 0 0,-1-1 0 0 0,1 0 1 0 0,0 0-1 0 0,0 1 0 0 0,1-1 1 0 0,-1 0-1 0 0,0 0 1 0 0,1 0-1 0 0,-1 0 0 0 0,1-1 1 0 0,0 1-1 0 0,0 0 0 0 0,-1-1 1 0 0,4 3-1 0 0,4 0-28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0:11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99 5353 0 0,'-1'-15'784'0'0,"-4"0"1233"0"0,1 0 559 0 0,-2 3-1760 0 0,5 2-399 0 0,1 0-57 0 0,0 3-56 0 0,0 0-8 0 0,0 3-304 0 0,0 1-280 0 0,6 6-1545 0 0,-1 4 1217 0 0,2 2-88 0 0,-1 3-2689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1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465 145 6137 0 0,'-1'-6'452'0'0,"0"1"0"0"0,0-1 1 0 0,-1 1-1 0 0,0 0 0 0 0,0 0 0 0 0,0 0 0 0 0,0 0 0 0 0,-1 0 0 0 0,0 0 0 0 0,0 1 0 0 0,0-1 0 0 0,-1 1 0 0 0,1 0 0 0 0,-1 0 1 0 0,0 0-1 0 0,-7-5 0 0 0,1 2-183 0 0,0 0-1 0 0,-1 0 1 0 0,0 1 0 0 0,0 0 0 0 0,-1 0 0 0 0,-12-3 0 0 0,14 6-218 0 0,1 1 0 0 0,-1 0 0 0 0,1 1 0 0 0,-1-1 0 0 0,0 2 0 0 0,1 0 0 0 0,-1 0 0 0 0,0 0 0 0 0,1 1 0 0 0,-1 1 0 0 0,0 0 0 0 0,1 0 0 0 0,0 1 0 0 0,-1 0 0 0 0,1 0 1 0 0,-11 7-1 0 0,10-5-57 0 0,1 1 0 0 0,0 0 1 0 0,0 0-1 0 0,0 1 1 0 0,1 0-1 0 0,0 0 1 0 0,1 1-1 0 0,-1 0 0 0 0,1 0 1 0 0,1 1-1 0 0,0 0 1 0 0,0 0-1 0 0,1 0 0 0 0,-7 15 1 0 0,6-8 14 0 0,0 0 1 0 0,1 1-1 0 0,0-1 0 0 0,2 1 1 0 0,0 0-1 0 0,0 0 0 0 0,1 33 1 0 0,3-34 21 0 0,0 1-1 0 0,1-1 1 0 0,1 0 0 0 0,9 28 0 0 0,-9-36-8 0 0,0 1-1 0 0,1-1 1 0 0,0 0-1 0 0,1 0 0 0 0,0 0 1 0 0,0-1-1 0 0,0 0 1 0 0,1 0-1 0 0,0 0 1 0 0,9 7-1 0 0,0-2 6 0 0,0-1 0 0 0,1-1 0 0 0,1 0 0 0 0,0-1 1 0 0,35 13-1 0 0,-30-14-3 0 0,0-2 1 0 0,0 0 0 0 0,1-1 0 0 0,36 2-1 0 0,-38-7-40 0 0,0 0 0 0 0,0-1-1 0 0,0-1 1 0 0,0-1-1 0 0,20-7 1 0 0,-11 2-1294 0 0,0-2-1 0 0,49-24 1 0 0,-57 23-939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3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101 127 8762 0 0,'-4'0'167'0'0,"1"1"0"0"0,0-1 0 0 0,0 1 0 0 0,0 0 0 0 0,0-1 0 0 0,0 1 0 0 0,0 0 0 0 0,1 1 0 0 0,-1-1 0 0 0,0 1 0 0 0,0-1 0 0 0,1 1 0 0 0,-1 0 0 0 0,1 0 0 0 0,-1 0 0 0 0,1 0 0 0 0,0 0 0 0 0,0 0 0 0 0,0 1 0 0 0,0-1 0 0 0,0 1 0 0 0,-2 4 0 0 0,3-4-43 0 0,0 0 1 0 0,-1 0-1 0 0,1 0 1 0 0,0 0-1 0 0,0 0 1 0 0,1 0-1 0 0,-1 1 1 0 0,1-1 0 0 0,-1 0-1 0 0,1 0 1 0 0,0 1-1 0 0,1 2 1 0 0,-1-3-120 0 0,1-1 0 0 0,-1 1-1 0 0,1-1 1 0 0,0 1 0 0 0,0-1 0 0 0,0 1 0 0 0,0-1 0 0 0,0 1 0 0 0,3 3 0 0 0,2 0 94 0 0,0 1 1 0 0,0-1-1 0 0,0 0 1 0 0,1-1-1 0 0,0 0 0 0 0,0 0 1 0 0,0 0-1 0 0,1-1 1 0 0,13 6-1 0 0,-8-4 26 0 0,0-2-1 0 0,1 0 1 0 0,0 0-1 0 0,0-1 1 0 0,16 1 0 0 0,-24-3-65 0 0,1-1-1 0 0,-1 0 1 0 0,0 0 0 0 0,0-1 0 0 0,0 0 0 0 0,0 0-1 0 0,0 0 1 0 0,0-1 0 0 0,0 0 0 0 0,-1 0-1 0 0,1 0 1 0 0,0-1 0 0 0,-1 0 0 0 0,9-6 0 0 0,-10 6 43 0 0,-1 0 1 0 0,1-1 0 0 0,0 1 0 0 0,-1-1-1 0 0,0 0 1 0 0,0 0 0 0 0,0 0 0 0 0,0 0 0 0 0,0-1-1 0 0,-1 1 1 0 0,0-1 0 0 0,0 1 0 0 0,0-1-1 0 0,-1 0 1 0 0,0 0 0 0 0,0 0 0 0 0,1-10-1 0 0,-2 7 0 0 0,0 0 0 0 0,0 0-1 0 0,-1 0 1 0 0,0 0-1 0 0,-1 1 1 0 0,0-1 0 0 0,0 0-1 0 0,-1 1 1 0 0,0-1-1 0 0,0 1 1 0 0,-1 0 0 0 0,0 0-1 0 0,0 0 1 0 0,0 0-1 0 0,-1 1 1 0 0,0-1 0 0 0,0 1-1 0 0,-1 1 1 0 0,-7-7-1 0 0,5 5-145 0 0,0 1-1 0 0,-1-1 0 0 0,0 1 0 0 0,0 1 1 0 0,-1 0-1 0 0,1 0 0 0 0,-1 1 0 0 0,0 0 0 0 0,0 1 1 0 0,-1 0-1 0 0,1 0 0 0 0,-1 1 0 0 0,-19-1 0 0 0,23 3-55 0 0,1 0 1 0 0,0 1-1 0 0,0 0 0 0 0,0 0 0 0 0,-1 0 0 0 0,1 1 0 0 0,0 0 1 0 0,0 0-1 0 0,1 0 0 0 0,-1 1 0 0 0,0 0 0 0 0,1 0 0 0 0,0 1 1 0 0,0-1-1 0 0,0 1 0 0 0,0 0 0 0 0,-8 9 0 0 0,9-9-30 0 0,1 1 1 0 0,0-1-1 0 0,0 1 0 0 0,0 0 0 0 0,0 0 1 0 0,1 0-1 0 0,0 0 0 0 0,0 0 0 0 0,0 0 0 0 0,1 1 1 0 0,0-1-1 0 0,0 1 0 0 0,0-1 0 0 0,1 1 0 0 0,-1-1 1 0 0,1 1-1 0 0,1-1 0 0 0,-1 1 0 0 0,1-1 1 0 0,2 10-1 0 0,0-5-757 0 0,1 1-1 0 0,1 0 1 0 0,0-1 0 0 0,0 0 0 0 0,1 0 0 0 0,0-1 0 0 0,0 1 0 0 0,1-1 0 0 0,1-1-1 0 0,15 15 1 0 0,-2-5 470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 3633 0 0,'-10'-7'6148'0'0,"13"14"-5930"0"0,12 20 39 0 0,-1 1-1 0 0,-2 0 0 0 0,-1 1 0 0 0,-1 0 0 0 0,7 40 0 0 0,-3 19 1100 0 0,-12-75 1015 0 0,-6-27-1186 0 0,1-19-1120 0 0,1 1 1 0 0,2 0 0 0 0,1 0 0 0 0,1 0-1 0 0,10-45 1 0 0,-12 75-82 0 0,0 0 0 0 0,1 0 0 0 0,-1 0 0 0 0,1 0 0 0 0,0 1 0 0 0,-1-1 0 0 0,1 0 0 0 0,0 0 0 0 0,0 1 0 0 0,0-1 0 0 0,0 1 0 0 0,0-1 0 0 0,0 1 0 0 0,1-1 0 0 0,-1 1 0 0 0,3-3 0 0 0,-3 4 7 0 0,0-1-1 0 0,0 1 1 0 0,0 0 0 0 0,1-1-1 0 0,-1 1 1 0 0,0 0 0 0 0,0 0-1 0 0,0 0 1 0 0,1 0 0 0 0,-1 0-1 0 0,0 0 1 0 0,0 0 0 0 0,0 0-1 0 0,1 0 1 0 0,-1 1 0 0 0,0-1-1 0 0,0 0 1 0 0,0 1 0 0 0,0-1-1 0 0,0 1 1 0 0,0-1 0 0 0,0 1-1 0 0,0-1 1 0 0,0 1 0 0 0,0 0-1 0 0,0 0 1 0 0,1 0 0 0 0,8 8 64 0 0,-1-1 1 0 0,-1 1-1 0 0,0 0 1 0 0,12 17-1 0 0,24 45-80 0 0,-36-57 24 0 0,-1-2-3 0 0,1 0 67 0 0,-1 1-1 0 0,0 1 1 0 0,7 18-1 0 0,-5-10 544 0 0,-11-24-453 0 0,0-1 0 0 0,1 1-1 0 0,-1-1 1 0 0,1 1 0 0 0,0-1 0 0 0,0 0 0 0 0,0 1 0 0 0,0-1 0 0 0,-1-6 0 0 0,-2-27-393 0 0,3 18 102 0 0,1 0-1 0 0,1 0 0 0 0,1 0 1 0 0,0 0-1 0 0,1 0 0 0 0,9-26 0 0 0,-11 42 112 0 0,-1 0 0 0 0,1 0 0 0 0,0-1 0 0 0,0 1 0 0 0,1 0 0 0 0,-1 0-1 0 0,0 0 1 0 0,1 0 0 0 0,-1 1 0 0 0,1-1 0 0 0,0 0 0 0 0,-1 1-1 0 0,4-3 1 0 0,-3 3-5 0 0,0 0-1 0 0,-1 0 1 0 0,1 1-1 0 0,0-1 1 0 0,0 1-1 0 0,0-1 1 0 0,-1 1-1 0 0,1 0 1 0 0,0-1-1 0 0,0 1 1 0 0,0 0-1 0 0,0 0 0 0 0,0 1 1 0 0,0-1-1 0 0,0 0 1 0 0,-1 1-1 0 0,4 0 1 0 0,1 1 66 0 0,0 1 0 0 0,0-1 0 0 0,0 1 0 0 0,0 1 0 0 0,-1-1 0 0 0,1 1 0 0 0,-1 0 0 0 0,0 0 0 0 0,0 0 0 0 0,-1 1 0 0 0,7 7 0 0 0,3 7 144 0 0,22 36 0 0 0,-29-43-178 0 0,4 5-3 0 0,-7-11-22 0 0,0 0-1 0 0,0 0 1 0 0,-1 0-1 0 0,0 1 1 0 0,0 0-1 0 0,0-1 1 0 0,-1 1 0 0 0,0 0-1 0 0,2 14 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0 261 5105 0 0,'12'-2'1053'0'0,"0"0"0"0"0,0 0 0 0 0,16 1 0 0 0,-20 1-726 0 0,1 0 1 0 0,0 0-1 0 0,0-1 1 0 0,0-1 0 0 0,-1 0-1 0 0,1 0 1 0 0,12-5-1 0 0,-11 3-6 0 0,0-1 0 0 0,-1-1 0 0 0,1 1-1 0 0,-1-2 1 0 0,10-7 0 0 0,-16 11-223 0 0,0 0-1 0 0,-1 0 1 0 0,1 0 0 0 0,-1 0-1 0 0,0-1 1 0 0,0 1 0 0 0,0-1 0 0 0,0 1-1 0 0,0-1 1 0 0,-1 0 0 0 0,1 1-1 0 0,-1-1 1 0 0,0 0 0 0 0,-1 0 0 0 0,1 0-1 0 0,-1 0 1 0 0,1-6 0 0 0,-2 4-11 0 0,1 1 1 0 0,-1-1-1 0 0,0 1 1 0 0,-1 0-1 0 0,1-1 1 0 0,-1 1 0 0 0,0 0-1 0 0,-1 0 1 0 0,1 0-1 0 0,-1 0 1 0 0,0 0-1 0 0,0 1 1 0 0,-1-1 0 0 0,1 1-1 0 0,-1 0 1 0 0,0 0-1 0 0,0 0 1 0 0,0 0-1 0 0,0 1 1 0 0,-8-5 0 0 0,7 5-147 0 0,-1-1 1 0 0,1 2 0 0 0,0-1 0 0 0,-1 0 0 0 0,1 1-1 0 0,-1 0 1 0 0,0 1 0 0 0,0-1 0 0 0,0 1 0 0 0,0 0 0 0 0,0 0-1 0 0,0 1 1 0 0,0 0 0 0 0,0 0 0 0 0,0 0 0 0 0,0 1 0 0 0,0 0-1 0 0,-11 3 1 0 0,14-3 37 0 0,0 0-1 0 0,0 1 1 0 0,0-1-1 0 0,0 1 1 0 0,0 0-1 0 0,1 0 1 0 0,-1 0 0 0 0,1 0-1 0 0,-1 1 1 0 0,1-1-1 0 0,0 0 1 0 0,-1 1-1 0 0,-1 3 1 0 0,2-1 14 0 0,-1-1-1 0 0,1 1 1 0 0,0-1 0 0 0,1 1-1 0 0,-1 0 1 0 0,1 0 0 0 0,-2 9-1 0 0,2 3 24 0 0,1-1-1 0 0,0 0 0 0 0,2 0 0 0 0,3 21 0 0 0,-3-24 17 0 0,0 0-1 0 0,2-1 1 0 0,-1 0-1 0 0,1 1 1 0 0,1-1-1 0 0,0-1 1 0 0,1 1-1 0 0,0-1 1 0 0,10 13-1 0 0,-12-18-22 0 0,0-1-1 0 0,1 0 1 0 0,0 0 0 0 0,0-1-1 0 0,0 1 1 0 0,0-1 0 0 0,1 0 0 0 0,0-1-1 0 0,0 1 1 0 0,0-1 0 0 0,0 0-1 0 0,0 0 1 0 0,0-1 0 0 0,1 0-1 0 0,0 0 1 0 0,-1-1 0 0 0,1 1-1 0 0,0-2 1 0 0,7 1 0 0 0,-1-1-629 0 0,0-1 0 0 0,0-1 1 0 0,0 0-1 0 0,-1-1 0 0 0,1 0 1 0 0,-1-1-1 0 0,14-6 0 0 0,-1 0-2260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6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37 203 1792 0 0,'13'27'2042'0'0,"-3"1"-1"0"0,15 56 0 0 0,1 61 2584 0 0,-26-144-4498 0 0,0 1 0 0 0,1 0 0 0 0,-1 0 0 0 0,0-1 0 0 0,0 1 0 0 0,-1 0-1 0 0,1 0 1 0 0,0-1 0 0 0,-1 1 0 0 0,0 1 0 0 0,1-3-86 0 0,0 1 1 0 0,0-1-1 0 0,0 0 1 0 0,0 0-1 0 0,0 0 0 0 0,0 1 1 0 0,0-1-1 0 0,-1 0 1 0 0,1 0-1 0 0,0 0 1 0 0,0 0-1 0 0,0 0 0 0 0,0 1 1 0 0,-1-1-1 0 0,1 0 1 0 0,0 0-1 0 0,0 0 1 0 0,0 0-1 0 0,0 0 0 0 0,-1 0 1 0 0,1 0-1 0 0,0 0 1 0 0,0 0-1 0 0,0 0 1 0 0,-1 0-1 0 0,1 1 0 0 0,0-1 1 0 0,0 0-1 0 0,-1 0 1 0 0,1-1-1 0 0,-1 1 26 0 0,0 0 0 0 0,1-1 0 0 0,-1 1 0 0 0,0 0 0 0 0,1-1 0 0 0,-1 1 0 0 0,0-1 0 0 0,1 0 1 0 0,-1 1-1 0 0,1-1 0 0 0,-1 1 0 0 0,0-2 0 0 0,-4-4 112 0 0,1 0 0 0 0,1-1 0 0 0,-1 1 0 0 0,1-1 1 0 0,-4-11-1 0 0,-8-38 160 0 0,9 33-137 0 0,-4-13 82 0 0,-22-98 255 0 0,30 119-635 0 0,0 0-1 0 0,1-1 1 0 0,1 1-1 0 0,0 0 1 0 0,1-1 0 0 0,5-27-1 0 0,-5 40 54 0 0,0-1-1 0 0,0 1 1 0 0,0 0-1 0 0,1 0 1 0 0,-1-1-1 0 0,1 1 1 0 0,0 0-1 0 0,-1 0 1 0 0,1 1-1 0 0,1-1 0 0 0,-1 0 1 0 0,0 1-1 0 0,1-1 1 0 0,-1 1-1 0 0,6-4 1 0 0,-3 3-1 0 0,0 1 0 0 0,-1-1-1 0 0,1 1 1 0 0,0 1 0 0 0,0-1 0 0 0,0 1-1 0 0,0-1 1 0 0,1 1 0 0 0,7 0 0 0 0,1 1 84 0 0,1 0-1 0 0,-1 1 1 0 0,0 1 0 0 0,0 0 0 0 0,-1 1-1 0 0,28 9 1 0 0,-30-8 25 0 0,1 1 0 0 0,-1 1 0 0 0,-1 0 0 0 0,1 0 0 0 0,-1 1 1 0 0,0 0-1 0 0,0 0 0 0 0,-1 1 0 0 0,0 1 0 0 0,8 9 0 0 0,-15-15 1 0 0,0 0-1 0 0,0 0 1 0 0,0 1-1 0 0,0-1 1 0 0,-1 0-1 0 0,1 1 1 0 0,-1-1-1 0 0,0 1 1 0 0,1 5-1 0 0,-2-7-24 0 0,1 0-1 0 0,-1 0 1 0 0,0 0-1 0 0,0 0 1 0 0,0 0-1 0 0,-1 0 1 0 0,1 0-1 0 0,0-1 1 0 0,-1 1-1 0 0,1 0 1 0 0,-1 0-1 0 0,0 0 1 0 0,0 0-1 0 0,1-1 1 0 0,-1 1-1 0 0,0 0 1 0 0,0-1-1 0 0,-1 1 1 0 0,1-1-1 0 0,-2 2 1 0 0,-3 2 1 0 0,0 0 1 0 0,0-1 0 0 0,-1 0-1 0 0,1 0 1 0 0,-1 0 0 0 0,0-1-1 0 0,0 0 1 0 0,0-1-1 0 0,-1 0 1 0 0,1 0 0 0 0,0 0-1 0 0,-1-1 1 0 0,0 0 0 0 0,-12 0-1 0 0,9-1-265 0 0,0 0 0 0 0,0-1 0 0 0,0 0 0 0 0,1-1 0 0 0,-1 0 0 0 0,1-1 0 0 0,-1 0 0 0 0,1 0 0 0 0,-18-10 0 0 0,25 11-238 0 0,0 1 0 0 0,0-1 0 0 0,0 0 0 0 0,0 0 1 0 0,1 0-1 0 0,-1-1 0 0 0,1 1 0 0 0,-1 0 0 0 0,1-1 1 0 0,0 0-1 0 0,0 1 0 0 0,0-1 0 0 0,0 0 0 0 0,1 0 0 0 0,-1 0 1 0 0,1 0-1 0 0,-1-1 0 0 0,1 1 0 0 0,0 0 0 0 0,1 0 0 0 0,-2-6 1 0 0,3-3-3021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5641 0 0,'4'0'835'0'0,"1"0"0"0"0,0 0 0 0 0,0 1 1 0 0,0 0-1 0 0,-1-1 0 0 0,9 4 0 0 0,-11-3-650 0 0,0 0 1 0 0,0 0-1 0 0,1 0 1 0 0,-1 1-1 0 0,0-1 1 0 0,0 1 0 0 0,0 0-1 0 0,-1-1 1 0 0,1 1-1 0 0,0 0 1 0 0,-1 0-1 0 0,1 0 1 0 0,-1 0-1 0 0,3 4 1 0 0,-1 1 97 0 0,1 1 1 0 0,-1 0-1 0 0,0 0 1 0 0,-1 0 0 0 0,2 10-1 0 0,4 41 472 0 0,-7-39-512 0 0,9 36 1 0 0,-9-51-229 0 0,1-1 1 0 0,-1 1-1 0 0,1-1 0 0 0,0 1 1 0 0,1-1-1 0 0,-1 0 1 0 0,1 0-1 0 0,0 0 0 0 0,4 5 1 0 0,-5-7-222 0 0,-1-1 0 0 0,1 1 0 0 0,-1-1 0 0 0,1 0 1 0 0,0 0-1 0 0,0 0 0 0 0,0 0 0 0 0,-1 0 0 0 0,1 0 1 0 0,3 1-1 0 0,-3-2-274 0 0,-1 0-1 0 0,1 0 1 0 0,0 1 0 0 0,-1-1 0 0 0,1 0-1 0 0,-1 0 1 0 0,1-1 0 0 0,0 1 0 0 0,-1 0-1 0 0,1-1 1 0 0,-1 1 0 0 0,1 0 0 0 0,-1-1-1 0 0,1 0 1 0 0,1 0 0 0 0,3-2 103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 2841 0 0,'0'0'3332'0'0,"-3"-7"-619"0"0,6 8-2653 0 0,0-1 1 0 0,0 1-1 0 0,1-1 1 0 0,-1 1-1 0 0,0 0 1 0 0,0 0-1 0 0,0 0 1 0 0,5 4-1 0 0,23 14 31 0 0,-22-13-53 0 0,-2-1-234 0 0,-5-3-375 0 0,0 0 0 0 0,1-1-1 0 0,-1 1 1 0 0,0-1-1 0 0,1 0 1 0 0,3 2 0 0 0,1-1-792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147 290 2689 0 0,'1'2'221'0'0,"0"0"0"0"0,1-1 1 0 0,-1 1-1 0 0,1-1 0 0 0,-1 0 1 0 0,1 1-1 0 0,0-1 1 0 0,0 0-1 0 0,-1 0 0 0 0,1 0 1 0 0,0 0-1 0 0,0-1 0 0 0,0 1 1 0 0,0 0-1 0 0,0-1 1 0 0,0 1-1 0 0,0-1 0 0 0,0 0 1 0 0,0 0-1 0 0,1 0 0 0 0,-1 0 1 0 0,0 0-1 0 0,3-1 1 0 0,-2 0-54 0 0,1 0 0 0 0,-1 0 1 0 0,1 0-1 0 0,-1 0 0 0 0,0-1 1 0 0,0 0-1 0 0,0 0 0 0 0,0 0 1 0 0,0 0-1 0 0,0 0 0 0 0,-1 0 1 0 0,1-1-1 0 0,2-3 0 0 0,3-3 9 0 0,-1 0 0 0 0,0-1 0 0 0,-1 0 0 0 0,0 0 0 0 0,-1 0 0 0 0,0 0 0 0 0,0-1 0 0 0,5-21 0 0 0,-9 27-101 0 0,0 0-1 0 0,0-1 1 0 0,-1 1-1 0 0,1-1 1 0 0,-1 1-1 0 0,0-1 1 0 0,-1 1-1 0 0,1-1 1 0 0,-1 1-1 0 0,0 0 0 0 0,-1-1 1 0 0,1 1-1 0 0,-1 0 1 0 0,0 0-1 0 0,0 0 1 0 0,-1 0-1 0 0,0 0 1 0 0,1 1-1 0 0,-2-1 1 0 0,-5-7-1 0 0,4 7-119 0 0,0 0 0 0 0,0 0 0 0 0,-1 1 0 0 0,1-1 0 0 0,-1 1 0 0 0,0 0 0 0 0,0 1 0 0 0,-1 0 0 0 0,1 0 0 0 0,-8-3 0 0 0,9 5-16 0 0,0-1-1 0 0,0 1 1 0 0,0 1-1 0 0,0-1 1 0 0,0 1-1 0 0,0-1 0 0 0,0 2 1 0 0,0-1-1 0 0,0 0 1 0 0,0 1-1 0 0,0 0 1 0 0,0 0-1 0 0,0 1 0 0 0,-9 3 1 0 0,6-1 94 0 0,1 0-1 0 0,-1 0 1 0 0,1 1-1 0 0,0 0 1 0 0,0 0 0 0 0,0 0-1 0 0,1 1 1 0 0,0 0-1 0 0,0 1 1 0 0,1-1 0 0 0,-1 1-1 0 0,1 0 1 0 0,-4 9 0 0 0,6-9-9 0 0,0-1 0 0 0,0 1 0 0 0,0 0 0 0 0,1 0 0 0 0,1 0 0 0 0,-1 0 0 0 0,1 0 0 0 0,0 1 0 0 0,0-1 0 0 0,1 0 0 0 0,0 0 0 0 0,1 1 0 0 0,-1-1 0 0 0,1 0 0 0 0,4 14 0 0 0,-4-18 0 0 0,0 1 0 0 0,0-1 1 0 0,1 0-1 0 0,-1 0 0 0 0,1 0 0 0 0,-1-1 1 0 0,1 1-1 0 0,0 0 0 0 0,0 0 0 0 0,0-1 1 0 0,1 0-1 0 0,-1 1 0 0 0,0-1 1 0 0,1 0-1 0 0,0 0 0 0 0,-1 0 0 0 0,1 0 1 0 0,0-1-1 0 0,0 1 0 0 0,0-1 0 0 0,0 0 1 0 0,0 0-1 0 0,4 1 0 0 0,-1-1 19 0 0,0 0 1 0 0,-1 0-1 0 0,1-1 0 0 0,0 0 0 0 0,0 0 0 0 0,-1-1 0 0 0,1 0 0 0 0,0 0 1 0 0,-1 0-1 0 0,1 0 0 0 0,-1-1 0 0 0,9-3 0 0 0,0-2 40 0 0,0 0 0 0 0,0 0 0 0 0,0-2 0 0 0,-1 1 0 0 0,-1-2 0 0 0,0 1 0 0 0,0-2 0 0 0,11-11 0 0 0,-17 14 25 0 0,-4 5 752 0 0,-3 10-581 0 0,1-4-293 0 0,0 0 1 0 0,1-1-1 0 0,-1 1 0 0 0,0-1 1 0 0,1 1-1 0 0,-1-1 0 0 0,1 0 1 0 0,0 1-1 0 0,0-1 0 0 0,0 0 1 0 0,0 1-1 0 0,0-1 1 0 0,0 0-1 0 0,1 0 0 0 0,1 3 1 0 0,4 2-358 0 0,0 1 1 0 0,11 9-1 0 0,-9-9-672 0 0,-8-7 701 0 0,0 0 0 0 0,0 0 0 0 0,1 0 0 0 0,-1 0 0 0 0,0 0 0 0 0,1 0 0 0 0,2 1 0 0 0,4 0-1313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6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51 6569 0 0,'-9'-7'2153'0'0,"1"-2"-1617"0"0,0 2-240 0 0,2 1-256 0 0,1 0-32 0 0,2 2 32 0 0,0 2-40 0 0,3-1 8 0 0,0 1-248 0 0,3 0-920 0 0,1 0 392 0 0,2 2-1001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7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8106 0 0,'-1'0'39'0'0,"1"1"0"0"0,-1-1 0 0 0,0 0-1 0 0,0 0 1 0 0,1 0 0 0 0,-1 1 0 0 0,0-1 0 0 0,1 1 0 0 0,-1-1 0 0 0,0 0 0 0 0,1 1 0 0 0,-1-1 0 0 0,1 1 0 0 0,-1-1 0 0 0,1 1 0 0 0,-1-1 0 0 0,1 1 0 0 0,-1 0 0 0 0,1-1 0 0 0,-1 1-1 0 0,1 0 1 0 0,0-1 0 0 0,-1 1 0 0 0,1 0 0 0 0,0-1 0 0 0,-1 2 0 0 0,-3 22 915 0 0,3-21-721 0 0,0 12 199 0 0,1 0 0 0 0,0 0 0 0 0,1 0 0 0 0,4 18 1 0 0,0 9 47 0 0,0 38 91 0 0,3 39 326 0 0,-5-93-603 0 0,2 0 0 0 0,10 37 0 0 0,-13-56-224 0 0,1-1-1 0 0,-1 0 1 0 0,1 0-1 0 0,0 0 0 0 0,1 0 1 0 0,0-1-1 0 0,0 1 1 0 0,5 5-1 0 0,-8-10-28 0 0,0 1-1 0 0,0-1 1 0 0,1 0 0 0 0,-1 0-1 0 0,0 0 1 0 0,1 0-1 0 0,-1 0 1 0 0,0 0 0 0 0,1-1-1 0 0,-1 1 1 0 0,1 0 0 0 0,-1-1-1 0 0,1 1 1 0 0,0-1-1 0 0,-1 1 1 0 0,1-1 0 0 0,-1 0-1 0 0,1 0 1 0 0,0 0 0 0 0,-1 0-1 0 0,1 0 1 0 0,0 0-1 0 0,-1 0 1 0 0,1 0 0 0 0,0-1-1 0 0,-1 1 1 0 0,1-1 0 0 0,-1 1-1 0 0,1-1 1 0 0,-1 1-1 0 0,1-1 1 0 0,-1 0 0 0 0,1 0-1 0 0,-1 0 1 0 0,0 0 0 0 0,1 0-1 0 0,1-2 1 0 0,-1 0 4 0 0,0 1 0 0 0,0 0 0 0 0,0-1 0 0 0,0 0 0 0 0,-1 1 0 0 0,1-1 0 0 0,-1 0 0 0 0,1 0 0 0 0,0-3 0 0 0,7-29 179 0 0,-5 18-169 0 0,4-22-91 0 0,-1 1-1 0 0,2-53 0 0 0,-5-80-1112 0 0,-3 87 824 0 0,-4 39-78 0 0,2 57-644 0 0,1 46 1306 0 0,12 110-1 0 0,-2-65 248 0 0,-2 33 445 0 0,-7-127-812 0 0,0 1 1 0 0,0-1-1 0 0,5 18 0 0 0,-4-21-4 0 0,0-1 0 0 0,0 0 0 0 0,0 0-1 0 0,5 8 1069 0 0,-5-20-248 0 0,-2 7-945 0 0,0-1-1 0 0,0 1 1 0 0,0-1 0 0 0,0 1 0 0 0,1-1-1 0 0,-1 1 1 0 0,0 0 0 0 0,0-1-1 0 0,0 1 1 0 0,0-1 0 0 0,0 1-1 0 0,0-1 1 0 0,0 1 0 0 0,-1-1-1 0 0,1 1 1 0 0,0-1 0 0 0,0 1-1 0 0,-1-1 1 0 0,-16-29 170 0 0,-1 1-89 0 0,11 15-96 0 0,-1 1 1 0 0,-1 0 0 0 0,-13-16-1 0 0,-34-33-101 0 0,-14-18 83 0 0,68 78-6 0 0,1 0-1 0 0,-1 0 1 0 0,1 0 0 0 0,0-1-1 0 0,0 1 1 0 0,-1 0 0 0 0,0-4-1 0 0,2 5 5 0 0,0 1 0 0 0,0-1 0 0 0,0 1-1 0 0,0 0 1 0 0,0-1 0 0 0,0 1 0 0 0,0-1-1 0 0,0 1 1 0 0,0-1 0 0 0,0 1 0 0 0,0-1-1 0 0,1 1 1 0 0,-1 0 0 0 0,0-1 0 0 0,0 1 0 0 0,0-1-1 0 0,1 1 1 0 0,-1 0 0 0 0,0-1 0 0 0,1 0-13 0 0,0 1 0 0 0,-1-1 0 0 0,1 1 0 0 0,0-1 0 0 0,0 1 0 0 0,-1-1 1 0 0,1 1-1 0 0,0 0 0 0 0,0-1 0 0 0,0 1 0 0 0,0 0 0 0 0,-1 0 0 0 0,2-1 0 0 0,17-1-111 0 0,-1 0-1 0 0,0 1 1 0 0,1 0-1 0 0,20 3 0 0 0,75 14-2989 0 0,-81-10 1068 0 0,13 2-1793 0 0,-25-4-42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7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16 156 4313 0 0,'-2'2'142'0'0,"0"1"1"0"0,0-1-1 0 0,1 1 1 0 0,0 0-1 0 0,-1 0 1 0 0,1 0-1 0 0,0 0 0 0 0,0 0 1 0 0,1 0-1 0 0,-1 0 1 0 0,0 0-1 0 0,1 0 1 0 0,0 0-1 0 0,0 0 1 0 0,0 0-1 0 0,0 0 0 0 0,0 0 1 0 0,1 0-1 0 0,0 1 1 0 0,-1-1-1 0 0,1 0 1 0 0,0 0-1 0 0,0-1 0 0 0,1 1 1 0 0,1 3-1 0 0,-1-3 94 0 0,-1 0-1 0 0,1 0 0 0 0,0-1 1 0 0,1 1-1 0 0,-1-1 0 0 0,0 0 0 0 0,1 1 1 0 0,-1-1-1 0 0,1 0 0 0 0,0-1 0 0 0,-1 1 1 0 0,1 0-1 0 0,0-1 0 0 0,0 0 1 0 0,5 2-1 0 0,3 1 156 0 0,1-1 0 0 0,-1-1 0 0 0,13 2 1 0 0,4-1 185 0 0,44 0 0 0 0,-60-3-378 0 0,-1-1 1 0 0,0 0-1 0 0,0-1 0 0 0,1 0 1 0 0,-1-1-1 0 0,19-7 0 0 0,-25 7-6 0 0,0 1 0 0 0,-1-1 0 0 0,0 1 0 0 0,1-1-1 0 0,-1-1 1 0 0,0 1 0 0 0,0 0 0 0 0,0-1 0 0 0,-1 0-1 0 0,0 0 1 0 0,1 0 0 0 0,-1 0 0 0 0,0-1 0 0 0,-1 1-1 0 0,4-8 1 0 0,-5 8-31 0 0,1 0 0 0 0,-1 0-1 0 0,0 0 1 0 0,0-1 0 0 0,-1 1-1 0 0,1 0 1 0 0,-1 0 0 0 0,0 0-1 0 0,0-1 1 0 0,0 1 0 0 0,-1 0 0 0 0,0 0-1 0 0,1 0 1 0 0,-2 0 0 0 0,1-1-1 0 0,0 1 1 0 0,-1 1 0 0 0,1-1-1 0 0,-5-6 1 0 0,-1-1-38 0 0,-1 0 0 0 0,-1 0 0 0 0,0 1-1 0 0,0 1 1 0 0,-1-1 0 0 0,-16-11 0 0 0,18 16-257 0 0,1 1 0 0 0,-1-1 0 0 0,0 2 0 0 0,-1-1 0 0 0,1 1 0 0 0,-1 0-1 0 0,1 1 1 0 0,-1 0 0 0 0,0 1 0 0 0,0-1 0 0 0,-15 1 0 0 0,16 1-16 0 0,0 0 0 0 0,0 1 0 0 0,0 0 0 0 0,0 0-1 0 0,0 1 1 0 0,0 0 0 0 0,0 0 0 0 0,1 1 0 0 0,-1 0 0 0 0,1 0 0 0 0,-1 1-1 0 0,1 0 1 0 0,-7 5 0 0 0,12-7 21 0 0,0 0-1 0 0,0 0 0 0 0,0 0 1 0 0,0 0-1 0 0,0 1 1 0 0,0-1-1 0 0,1 0 0 0 0,-1 1 1 0 0,1 0-1 0 0,0-1 1 0 0,0 1-1 0 0,0 0 0 0 0,0-1 1 0 0,0 1-1 0 0,1 0 1 0 0,-1 0-1 0 0,1 0 0 0 0,-1 0 1 0 0,1 0-1 0 0,0 0 1 0 0,1 5-1 0 0,0-1-477 0 0,0 1 1 0 0,1-1-1 0 0,0 0 0 0 0,1 1 0 0 0,-1-1 1 0 0,1-1-1 0 0,5 10 0 0 0,5 6-1617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8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83 185 4433 0 0,'2'9'697'0'0,"1"-1"1"0"0,0 0-1 0 0,4 9 0 0 0,4 13 1039 0 0,-10-28-1433 0 0,0 1-1 0 0,1-1 1 0 0,-1 1-1 0 0,0-1 1 0 0,11 15 5273 0 0,-22-16-3330 0 0,9-1-2142 0 0,-1 0 0 0 0,1-1 0 0 0,0 1 0 0 0,-1-1 0 0 0,1 1 0 0 0,0-1 0 0 0,0 0 0 0 0,0 0 0 0 0,0 1-1 0 0,-1-1 1 0 0,1 0 0 0 0,-1-2 0 0 0,-12-14 623 0 0,12 14-586 0 0,-15-21 505 0 0,-20-36-1 0 0,32 51-610 0 0,1 0 0 0 0,0-1 1 0 0,0 1-1 0 0,1-1 0 0 0,0 1 0 0 0,1-1 1 0 0,-2-18-1 0 0,4 25-69 0 0,0 0 0 0 0,0 0 0 0 0,0 0 0 0 0,0 0 0 0 0,0 0 1 0 0,1 0-1 0 0,0 0 0 0 0,0 0 0 0 0,-1 1 0 0 0,1-1 0 0 0,1 0 0 0 0,-1 1 1 0 0,0-1-1 0 0,1 1 0 0 0,-1-1 0 0 0,1 1 0 0 0,0-1 0 0 0,0 1 0 0 0,0 0 1 0 0,0 0-1 0 0,0 0 0 0 0,4-2 0 0 0,-2 2-39 0 0,0-1 1 0 0,0 1-1 0 0,0 0 1 0 0,1 1-1 0 0,-1-1 0 0 0,1 1 1 0 0,-1 0-1 0 0,1 0 1 0 0,-1 0-1 0 0,1 1 0 0 0,0-1 1 0 0,-1 1-1 0 0,7 1 1 0 0,28 2-1809 0 0,41 9 0 0 0,-41-2-2374 0 0,-2 2-3562 0 0,-27-8 7314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9:28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12 116 2345 0 0,'-1'1'185'0'0,"0"0"0"0"0,0-1 1 0 0,0 1-1 0 0,1 0 0 0 0,-1-1 1 0 0,0 1-1 0 0,1 0 1 0 0,-1 0-1 0 0,0 0 0 0 0,1 0 1 0 0,-1 0-1 0 0,1 0 1 0 0,-1-1-1 0 0,1 1 0 0 0,0 0 1 0 0,-1 0-1 0 0,1 0 1 0 0,0 1-1 0 0,0-1 0 0 0,0 0 1 0 0,0 0-1 0 0,0 2 1 0 0,0-2 32 0 0,1 1 1 0 0,-1 0-1 0 0,1 0 1 0 0,0 0 0 0 0,-1 0-1 0 0,1-1 1 0 0,0 1 0 0 0,0 0-1 0 0,0-1 1 0 0,0 1 0 0 0,3 2-1 0 0,1 1 153 0 0,1 0 0 0 0,0 0-1 0 0,0 0 1 0 0,0 0-1 0 0,9 4 1 0 0,-8-6-125 0 0,0 0 0 0 0,1 0 0 0 0,-1 0 0 0 0,1-1-1 0 0,-1 0 1 0 0,1 0 0 0 0,0-1 0 0 0,0 0 0 0 0,-1 0 0 0 0,1-1 0 0 0,0 0 0 0 0,0 0 0 0 0,12-3 0 0 0,-14 2-118 0 0,0 0 0 0 0,0-1 0 0 0,0 0-1 0 0,-1 0 1 0 0,1-1 0 0 0,0 1 0 0 0,-1-1 0 0 0,1 0 0 0 0,-1-1 0 0 0,0 1 0 0 0,0-1 0 0 0,0 0 0 0 0,-1 0-1 0 0,1-1 1 0 0,-1 1 0 0 0,0-1 0 0 0,5-8 0 0 0,-7 9-73 0 0,0 0 0 0 0,0 1 0 0 0,-1-1 0 0 0,1 0 0 0 0,-1 0 0 0 0,0 0 0 0 0,0 0 1 0 0,0 0-1 0 0,0 0 0 0 0,-1-1 0 0 0,0 1 0 0 0,0 0 0 0 0,0 0 0 0 0,0 0 0 0 0,-1 0 0 0 0,0-1 0 0 0,1 1 0 0 0,-1 0 0 0 0,-1 0 0 0 0,1 0 0 0 0,-1 1 1 0 0,1-1-1 0 0,-1 0 0 0 0,0 0 0 0 0,-1 1 0 0 0,1-1 0 0 0,0 1 0 0 0,-1 0 0 0 0,0 0 0 0 0,0 0 0 0 0,0 0 0 0 0,0 0 0 0 0,0 1 0 0 0,-1-1 0 0 0,1 1 0 0 0,-1 0 1 0 0,0 0-1 0 0,1 0 0 0 0,-1 0 0 0 0,-7-1 0 0 0,5 1-112 0 0,0 1 1 0 0,1 0 0 0 0,-1 0-1 0 0,0 1 1 0 0,0-1-1 0 0,0 1 1 0 0,0 1 0 0 0,0-1-1 0 0,0 1 1 0 0,0 0 0 0 0,0 0-1 0 0,-10 4 1 0 0,11-3 49 0 0,1 0 0 0 0,0 0 0 0 0,0 0 0 0 0,-1 0 0 0 0,2 1 0 0 0,-1 0 0 0 0,0-1 0 0 0,0 1 0 0 0,1 1 0 0 0,0-1 0 0 0,-1 0 0 0 0,1 1 0 0 0,1 0 0 0 0,-1 0 0 0 0,0 0 0 0 0,-3 8 0 0 0,3-4 52 0 0,1 0 1 0 0,-1 0-1 0 0,2 1 1 0 0,-1-1-1 0 0,1 0 1 0 0,1 1-1 0 0,-1-1 1 0 0,1 0-1 0 0,1 1 1 0 0,1 9-1 0 0,0-8 25 0 0,0 0 0 0 0,1 0 0 0 0,0 0 0 0 0,0 0 0 0 0,1-1 0 0 0,0 1 0 0 0,11 17 0 0 0,-12-23-69 0 0,1 0 0 0 0,-1 0 1 0 0,0-1-1 0 0,1 1 0 0 0,0-1 1 0 0,0 0-1 0 0,0 1 0 0 0,0-2 1 0 0,0 1-1 0 0,7 3 0 0 0,-3-3 100 0 0,0 0 0 0 0,0 0 0 0 0,1-1-1 0 0,-1 0 1 0 0,14 1 0 0 0,-5-1-770 0 0,33-2-1 0 0,11-6-5146 0 0,-45 4 3013 0 0,1 1-1868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0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2 338 4105 0 0,'-1'-1'13968'0'0,"7"-6"-14319"0"0,13-17 911 0 0,-1-2 0 0 0,28-50 0 0 0,-40 64-531 0 0,-1 0 0 0 0,0 0 0 0 0,0-1 0 0 0,-1 0 0 0 0,-1 0 0 0 0,0 0 0 0 0,-1 0 0 0 0,-1-1 0 0 0,1-16 0 0 0,-2 23-47 0 0,0 1 14 0 0,-1 0 0 0 0,-1-11 0 0 0,2 15 3 0 0,0 1 0 0 0,-1 0 0 0 0,1-1 0 0 0,-1 1 0 0 0,1 0 0 0 0,-1 0 0 0 0,1-1 0 0 0,-1 1 0 0 0,0 0 0 0 0,0 0 0 0 0,0 0 0 0 0,1 0 0 0 0,-1 0 0 0 0,0 0 0 0 0,0 0 0 0 0,0 0 0 0 0,-2-1 0 0 0,1 1-101 0 0,-2 3-442 0 0,4-2 534 0 0,-1 0 0 0 0,1 0 1 0 0,0 0-1 0 0,-1 0 1 0 0,1 0-1 0 0,0 1 0 0 0,0-1 1 0 0,-1 0-1 0 0,1 0 1 0 0,0 0-1 0 0,-1 0 0 0 0,1 0 1 0 0,0 0-1 0 0,0 0 1 0 0,-1 1-1 0 0,1-1 0 0 0,0 0 1 0 0,0 0-1 0 0,0 0 0 0 0,-1 1 1 0 0,1-1-1 0 0,0 0 1 0 0,0 0-1 0 0,0 1 0 0 0,0-1 1 0 0,-1 0-1 0 0,1 0 1 0 0,0 1-1 0 0,0-1 0 0 0,-3 9-64 0 0,1 1-1 0 0,1-1 1 0 0,-1 1-1 0 0,2-1 0 0 0,-1 1 1 0 0,1-1-1 0 0,1 1 1 0 0,1 13-1 0 0,3 5 39 0 0,14 42-1 0 0,-13-51 87 0 0,1 0-1 0 0,15 31 1 0 0,-17-42-17 0 0,-1-1 1 0 0,2 1 0 0 0,-1-1-1 0 0,1 0 1 0 0,0 0-1 0 0,0 0 1 0 0,1-1-1 0 0,9 7 1 0 0,-15-12-9 0 0,1 0-1 0 0,-1 0 1 0 0,1-1-1 0 0,0 1 1 0 0,-1-1-1 0 0,1 1 1 0 0,-1-1 0 0 0,1 0-1 0 0,0 0 1 0 0,-1 1-1 0 0,1-1 1 0 0,0 0 0 0 0,-1 0-1 0 0,1-1 1 0 0,0 1-1 0 0,-1 0 1 0 0,1-1-1 0 0,0 1 1 0 0,-1-1 0 0 0,1 1-1 0 0,-1-1 1 0 0,1 0-1 0 0,-1 1 1 0 0,1-1-1 0 0,-1 0 1 0 0,0 0 0 0 0,2-2-1 0 0,3-1 47 0 0,0-1-1 0 0,0 0 0 0 0,-1-1 1 0 0,8-9-1 0 0,-3 2 16 0 0,-1-1 1 0 0,0 0-1 0 0,-1 0 0 0 0,0-1 0 0 0,-1 0 0 0 0,-1 0 0 0 0,8-29 1 0 0,-13 37-30 0 0,0-1 0 0 0,0 1 0 0 0,-1-1 0 0 0,0 1 1 0 0,-1 0-1 0 0,1-1 0 0 0,-4-12 0 0 0,3 15-15 0 0,0 0 0 0 0,-1 0-1 0 0,0 1 1 0 0,0-1-1 0 0,0 1 1 0 0,0-1 0 0 0,0 1-1 0 0,-1 0 1 0 0,0 0 0 0 0,0 0-1 0 0,0 0 1 0 0,-6-5 0 0 0,8 8-8 0 0,1 1-56 0 0,0 0 15 0 0,0 0 1 0 0,0 0-1 0 0,-1 0 1 0 0,1 0-1 0 0,0 0 0 0 0,0 0 1 0 0,0 0-1 0 0,0 0 1 0 0,0 0-1 0 0,0 0 1 0 0,0 0-1 0 0,0 0 1 0 0,0 0-1 0 0,-1 0 1 0 0,1 0-1 0 0,0 0 1 0 0,0 0-1 0 0,0 0 0 0 0,0 0 1 0 0,0 0-1 0 0,0 0 1 0 0,0 0-1 0 0,0 1 1 0 0,0-1-1 0 0,0 0 1 0 0,-1 0-1 0 0,1 0 1 0 0,0 0-1 0 0,0 0 1 0 0,0 0-1 0 0,0 0 0 0 0,0 0 1 0 0,0 0-1 0 0,0 0 1 0 0,0 0-1 0 0,0 0 1 0 0,0 1-1 0 0,0-1 1 0 0,0 0-1 0 0,0 0 1 0 0,0 0-1 0 0,0 0 1 0 0,0 0-1 0 0,0 0 0 0 0,0 0 1 0 0,0 1-1 0 0,-1 4-184 0 0,2 5 106 0 0,0 1 0 0 0,1-1-1 0 0,0 1 1 0 0,1-1 0 0 0,7 17 0 0 0,-1-3 74 0 0,-3-4-1 0 0,27 71-142 0 0,-28-80 86 0 0,0 0 0 0 0,1 0-1 0 0,1 0 1 0 0,0 0 0 0 0,13 15-1 0 0,-18-24-153 0 0,0 0-1 0 0,0 0 1 0 0,0 0 0 0 0,0 0-1 0 0,1-1 1 0 0,-1 1-1 0 0,0-1 1 0 0,1 1 0 0 0,-1-1-1 0 0,1 0 1 0 0,-1 0 0 0 0,1 0-1 0 0,0 0 1 0 0,-1 0-1 0 0,1-1 1 0 0,0 1 0 0 0,0-1-1 0 0,-1 1 1 0 0,1-1-1 0 0,0 0 1 0 0,0 0 0 0 0,0-1-1 0 0,-1 1 1 0 0,1-1-1 0 0,0 1 1 0 0,0-1 0 0 0,-1 0-1 0 0,1 0 1 0 0,-1 0-1 0 0,1 0 1 0 0,-1 0 0 0 0,1-1-1 0 0,-1 1 1 0 0,1-1 0 0 0,-1 0-1 0 0,3-2 1 0 0,3-7-1404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0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69 4905 0 0,'-1'-14'6300'0'0,"5"17"-4984"0"0,0 1-1066 0 0,0 1 1 0 0,-1 1-1 0 0,1-1 0 0 0,-1 0 0 0 0,0 1 0 0 0,0 0 0 0 0,-1 0 0 0 0,3 7 0 0 0,3 9 357 0 0,-3-8-279 0 0,0 0-1 0 0,-1 0 1 0 0,-1 1-1 0 0,0 0 1 0 0,-1-1-1 0 0,0 1 1 0 0,-1 0-1 0 0,-3 27 1 0 0,2-33-248 0 0,0 0 0 0 0,2 10 1 0 0,0 8 118 0 0,-2-23-69 0 0,0-4-121 0 0,0 0-1 0 0,-1 1 0 0 0,1-1 0 0 0,0 0 0 0 0,0 0 0 0 0,0 0 1 0 0,0 0-1 0 0,0 0 0 0 0,0 0 0 0 0,0 0 0 0 0,0 0 0 0 0,0 0 1 0 0,0 0-1 0 0,0 0 0 0 0,0 0 0 0 0,0 1 0 0 0,0-1 0 0 0,0 0 1 0 0,0 0-1 0 0,0 0 0 0 0,1 0 0 0 0,-1 0 0 0 0,0 0 1 0 0,0 0-1 0 0,0 0 0 0 0,0 0 0 0 0,0 0 0 0 0,0 0 0 0 0,0 0 1 0 0,0 0-1 0 0,0 0 0 0 0,0 1 0 0 0,0-1 0 0 0,0 0 0 0 0,0 0 1 0 0,0 0-1 0 0,0 0 0 0 0,0 0 0 0 0,0 0 0 0 0,1 0 0 0 0,-1 0 1 0 0,0 0-1 0 0,0 0 0 0 0,0 0 0 0 0,0 0 0 0 0,0 0 1 0 0,0 0-1 0 0,0 0 0 0 0,0 0 0 0 0,0 0 0 0 0,0 0 0 0 0,0 0 1 0 0,0 0-1 0 0,1 0 0 0 0,-1 0 0 0 0,0 0 0 0 0,0 0 0 0 0,0 0 1 0 0,0 0-1 0 0,0 0 0 0 0,0-1 0 0 0,-1-9 998 0 0,-2-5-1054 0 0,0 1 0 0 0,1-1 0 0 0,1 0 0 0 0,1 0 0 0 0,0 0 0 0 0,3-23 0 0 0,-1 22 11 0 0,1-6-166 0 0,0 1 1 0 0,2 0 0 0 0,14-41-1 0 0,-17 57 174 0 0,0-1-1 0 0,0 1 0 0 0,1 1 1 0 0,0-1-1 0 0,0 0 0 0 0,0 1 1 0 0,1-1-1 0 0,-1 1 0 0 0,1 0 0 0 0,0 0 1 0 0,0 1-1 0 0,0-1 0 0 0,1 1 1 0 0,0 0-1 0 0,-1 0 0 0 0,1 0 1 0 0,0 1-1 0 0,0-1 0 0 0,0 1 1 0 0,11-2-1 0 0,-11 3 42 0 0,1 0-1 0 0,-1 0 1 0 0,0 1 0 0 0,1 0 0 0 0,-1 0-1 0 0,1 0 1 0 0,-1 1 0 0 0,0-1 0 0 0,1 1-1 0 0,-1 1 1 0 0,0-1 0 0 0,6 3 0 0 0,-4-1 30 0 0,0 1 0 0 0,0 0 0 0 0,-1 0 0 0 0,1 0 0 0 0,-1 1 0 0 0,0 0 0 0 0,9 10 0 0 0,-4-2 21 0 0,0 0-1 0 0,-2 1 0 0 0,1 0 0 0 0,-2 1 0 0 0,0 0 1 0 0,0 0-1 0 0,5 17 0 0 0,-6-11-152 0 0,7 41-1 0 0,-5-7-3034 0 0,-8-45 1990 0 0,1 7-1844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2705 0 0,'51'-1'4853'0'0,"25"0"-2796"0"0,-49 0-1834 0 0,21 0 195 0 0,8-1 212 0 0,90 8 0 0 0,30 5-504 0 0,2-13-212 0 0,-12 1 55 0 0,54 8-23 0 0,36 1 55 0 0,108-13 73 0 0,-200 4-129 0 0,27-2 72 0 0,193-2-107 0 0,-357 5 88 0 0,150 3 14 0 0,-42 1-2 0 0,9-1 20 0 0,87 1-50 0 0,169-2 70 0 0,-103 8-158 0 0,147-4 60 0 0,-94-7 40 0 0,194 0 48 0 0,260-7 12 0 0,-1-16 2 0 0,-639 19-56 0 0,54-1 57 0 0,127-5-59 0 0,-144 4 51 0 0,-14 0-58 0 0,-17 3-6 0 0,-34 2 47 0 0,116 2-36 0 0,-111 2 27 0 0,-59-6-69 0 0,-13 2 15 0 0,106-7 30 0 0,-140 7 2 0 0,-17 0-4 0 0,22 0 0 0 0,57 1-1950 0 0,-79 2 791 0 0,0-1-886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4489 0 0,'91'17'5306'0'0,"50"-8"-3792"0"0,-102-7-1007 0 0,171 0 82 0 0,570-16-614 0 0,-572 10 97 0 0,367-9-127 0 0,-30-9 65 0 0,53 2 30 0 0,139 0-67 0 0,-230 2 51 0 0,-399 15-4 0 0,57 0 6 0 0,251 0 38 0 0,-186 1-10 0 0,-42 0-15 0 0,481 7-5 0 0,-425-3-45 0 0,-101-2-2 0 0,311-6 56 0 0,-200 0-48 0 0,199-14 63 0 0,-186 4-91 0 0,-146 12 36 0 0,109-9-22 0 0,-106 6 41 0 0,-4 0-44 0 0,-60 1 16 0 0,54-7-11 0 0,21-1-10 0 0,44-7 46 0 0,-107 10-338 0 0,122-4 0 0 0,-165 14-346 0 0,-11-1-3056 0 0,-8 0-1253 0 0,-7 2 4443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2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1496 0 0,'0'0'10368'0'0,"9"-1"-9883"0"0,36 5 227 0 0,76-2-1 0 0,-73-2-675 0 0,240-12 123 0 0,-1-13-220 0 0,121-8 37 0 0,387-24 52 0 0,-262 11 33 0 0,-291 32-143 0 0,28-3 55 0 0,-125 6 49 0 0,12-2 24 0 0,397-23-167 0 0,-553 36 120 0 0,283-6 17 0 0,63-4-13 0 0,62-11-42 0 0,96 2 39 0 0,-349 13 60 0 0,77-3-30 0 0,93-4-53 0 0,-257 11-12 0 0,203-5-13 0 0,-186 7 51 0 0,55-1 13 0 0,200-4 1 0 0,-205 0-24 0 0,-45 2-4 0 0,166-1-109 0 0,-116 3 148 0 0,116-1-8 0 0,197-5 40 0 0,-217 1 32 0 0,191-13-444 0 0,-384 16-2192 0 0,-31 1 1132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48 489 6745 0 0,'8'-11'1179'0'0,"0"0"0"0"0,1 0 0 0 0,17-14 0 0 0,12-14 851 0 0,-29 26-1651 0 0,1 0 1 0 0,-2 0-1 0 0,0-1 1 0 0,0 0-1 0 0,-2-1 1 0 0,8-20-1 0 0,-10 24-205 0 0,2-7 253 0 0,0 0 0 0 0,3-21 0 0 0,-8 33-354 0 0,0 0 1 0 0,-1 0-1 0 0,1 0 1 0 0,-1 0-1 0 0,-1 0 1 0 0,1 0-1 0 0,-1 0 1 0 0,0 0 0 0 0,-1 0-1 0 0,-3-11 1 0 0,1 8-221 0 0,-1-1 1 0 0,0 1 0 0 0,-1 0-1 0 0,1 0 1 0 0,-2 1 0 0 0,1-1-1 0 0,-1 1 1 0 0,-14-12 0 0 0,18 18 4 0 0,0-1-1 0 0,0 1 1 0 0,0 0 0 0 0,-1 0 0 0 0,1 1-1 0 0,-1-1 1 0 0,1 1 0 0 0,-1-1 0 0 0,1 1-1 0 0,-1 0 1 0 0,-6-1 0 0 0,7 2 76 0 0,-1 0 0 0 0,1 1 0 0 0,1-1 0 0 0,-1 0-1 0 0,0 1 1 0 0,0 0 0 0 0,0 0 0 0 0,0 0 0 0 0,0 0 0 0 0,0 0 0 0 0,1 0 0 0 0,-1 1 0 0 0,1-1-1 0 0,-1 1 1 0 0,1 0 0 0 0,-5 3 0 0 0,2 0 58 0 0,1 0 0 0 0,-1 0-1 0 0,1 1 1 0 0,0-1 0 0 0,0 1 0 0 0,1 0 0 0 0,0 0 0 0 0,0 0-1 0 0,0 0 1 0 0,1 1 0 0 0,-1-1 0 0 0,2 1 0 0 0,-3 12-1 0 0,1 5-6 0 0,1 1-1 0 0,3 37 0 0 0,0-39 14 0 0,7 154 99 0 0,-3-126-27 0 0,17 73-1 0 0,-19-109 35 0 0,2-1 0 0 0,0 1 0 0 0,11 23-1 0 0,-13-33-29 0 0,-1 0 0 0 0,2 0-1 0 0,-1 0 1 0 0,0 0-1 0 0,1-1 1 0 0,0 1 0 0 0,0-1-1 0 0,0 0 1 0 0,1 0 0 0 0,0-1-1 0 0,-1 1 1 0 0,10 4-1 0 0,-12-7-42 0 0,0 0 0 0 0,0 0 1 0 0,0-1-1 0 0,0 1 0 0 0,0-1 0 0 0,1 1 0 0 0,-1-1 0 0 0,0 1 0 0 0,0-1 0 0 0,1 0 0 0 0,-1 0 0 0 0,0 0 0 0 0,0-1 0 0 0,1 1 0 0 0,2-1 0 0 0,-2 0-14 0 0,0-1 0 0 0,0 1 1 0 0,0-1-1 0 0,0 1 0 0 0,0-1 0 0 0,-1 0 0 0 0,1 0 0 0 0,0 0 0 0 0,3-4 1 0 0,2-4-59 0 0,-1 0 1 0 0,1 0-1 0 0,-2-1 1 0 0,9-16-1 0 0,-12 20-2 0 0,1-2 20 0 0,0-1 0 0 0,-1 0 0 0 0,0 0 0 0 0,-1-1 0 0 0,0 1 0 0 0,1-18 0 0 0,-2 14 18 0 0,1 0-1 0 0,6-24 1 0 0,-5 27-6 0 0,-3 9 5 0 0,1-1 0 0 0,-1 1-1 0 0,1 0 1 0 0,0-1 0 0 0,0 1-1 0 0,0 0 1 0 0,0 0 0 0 0,0 0-1 0 0,0 0 1 0 0,2-2 0 0 0,-3 4-8 0 0,0 1 58 0 0,1 0 1 0 0,-1 1 0 0 0,1-1-1 0 0,0 0 1 0 0,-1 1 0 0 0,1-1 0 0 0,0 0 0 0 0,1 2 0 0 0,4 6 93 0 0,-2 1-68 0 0,0 0 1 0 0,-1 0 0 0 0,-1 0-1 0 0,0 0 1 0 0,1 19 0 0 0,-2-25-58 0 0,0-1 1 0 0,-1 1-1 0 0,1 0 1 0 0,1 0 0 0 0,-1 0-1 0 0,0-1 1 0 0,1 1-1 0 0,0-1 1 0 0,0 1 0 0 0,3 4-1 0 0,-4-7-1 0 0,0 0-1 0 0,-1-1 1 0 0,1 1-1 0 0,0 0 1 0 0,0 0-1 0 0,0 0 1 0 0,0-1-1 0 0,0 1 1 0 0,0-1-1 0 0,0 1 1 0 0,0 0-1 0 0,0-1 1 0 0,0 0-1 0 0,0 1 1 0 0,0-1-1 0 0,0 0 0 0 0,0 1 1 0 0,0-1-1 0 0,1 0 1 0 0,-1 0-1 0 0,0 0 1 0 0,0 0-1 0 0,0 0 1 0 0,0 0-1 0 0,0 0 1 0 0,1-1-1 0 0,-1 1 1 0 0,0 0-1 0 0,0 0 1 0 0,0-1-1 0 0,0 1 1 0 0,0-1-1 0 0,0 1 1 0 0,0-1-1 0 0,0 0 1 0 0,0 1-1 0 0,0-1 1 0 0,1-1-1 0 0,6-6-115 0 0,1 0 0 0 0,-2-1 1 0 0,1 1-1 0 0,-1-2 0 0 0,-1 1 0 0 0,1-1 0 0 0,7-17 1 0 0,4-5 33 0 0,-18 31 60 0 0,1 0 1 0 0,-1 1 0 0 0,1-1-1 0 0,-1 0 1 0 0,1 1-1 0 0,-1-1 1 0 0,1 0 0 0 0,0 1-1 0 0,-1-1 1 0 0,1 1-1 0 0,0-1 1 0 0,1 0-1 0 0,-2 1 10 0 0,0 0 0 0 0,1 0 0 0 0,-1 0-1 0 0,0 0 1 0 0,1 0 0 0 0,-1 0 0 0 0,0 0 0 0 0,1 0-1 0 0,-1 0 1 0 0,1 0 0 0 0,-1 0 0 0 0,0 0-1 0 0,1 0 1 0 0,-1 0 0 0 0,0 0 0 0 0,1 0-1 0 0,-1 0 1 0 0,0 0 0 0 0,1 1 0 0 0,-1-1-1 0 0,1 0 1 0 0,0 2 30 0 0,0-1 0 0 0,0 0 0 0 0,0 0 0 0 0,0 1 1 0 0,0-1-1 0 0,0 0 0 0 0,0 1 0 0 0,-1-1 0 0 0,1 1 0 0 0,0-1 0 0 0,0 4 0 0 0,0 0 5 0 0,2 6 14 0 0,8 18 1 0 0,-10-26-42 0 0,1 0 1 0 0,-1-1-1 0 0,0 1 0 0 0,1-1 1 0 0,0 0-1 0 0,0 1 1 0 0,-1-1-1 0 0,1 0 0 0 0,0 0 1 0 0,1 0-1 0 0,-1 0 1 0 0,3 1-1 0 0,-4-2 1 0 0,1 0-1 0 0,-1-1 1 0 0,0 0 0 0 0,0 1-1 0 0,1-1 1 0 0,-1 0 0 0 0,0 0-1 0 0,0 0 1 0 0,1 0 0 0 0,-1 0-1 0 0,0 0 1 0 0,0 0 0 0 0,1 0-1 0 0,-1 0 1 0 0,0 0-1 0 0,1-1 1 0 0,-1 1 0 0 0,0-1-1 0 0,2 0 1 0 0,2-1 5 0 0,-1-1-1 0 0,1 0 1 0 0,5-4 0 0 0,-5 4-21 0 0,-3 1 10 0 0,1-1 1 0 0,-1 0-1 0 0,1 1 0 0 0,-1-1 0 0 0,0 0 0 0 0,0 0 0 0 0,0 0 0 0 0,2-6 0 0 0,9-12-73 0 0,-11 18 28 0 0,0 1 1 0 0,0 0 0 0 0,0 0 0 0 0,0 0 0 0 0,1 0 0 0 0,-1 0-1 0 0,1 0 1 0 0,-1 0 0 0 0,5-1 0 0 0,-6 2 35 0 0,0 1 0 0 0,0 0 1 0 0,0 0-1 0 0,0 0 0 0 0,0-1 0 0 0,0 1 1 0 0,0 0-1 0 0,0 0 0 0 0,-1 0 0 0 0,1 0 1 0 0,0 1-1 0 0,0-1 0 0 0,0 0 0 0 0,0 0 1 0 0,0 0-1 0 0,0 1 0 0 0,-1-1 0 0 0,1 1 1 0 0,0-1-1 0 0,0 0 0 0 0,0 1 0 0 0,-1-1 1 0 0,1 1-1 0 0,0 0 0 0 0,0-1 0 0 0,-1 1 1 0 0,1-1-1 0 0,-1 1 0 0 0,1 0 0 0 0,-1 0 1 0 0,1-1-1 0 0,-1 1 0 0 0,1 0 0 0 0,-1 0 1 0 0,1 1-1 0 0,14 34 240 0 0,-11-26-196 0 0,0-1 1 0 0,0 1-1 0 0,1-1 0 0 0,8 13 0 0 0,-10-19-37 0 0,-1-1 0 0 0,0 1 1 0 0,1-1-1 0 0,0 1 1 0 0,-1-1-1 0 0,1 0 0 0 0,0 0 1 0 0,0 0-1 0 0,0 0 0 0 0,0-1 1 0 0,0 1-1 0 0,1-1 0 0 0,-1 0 1 0 0,0 0-1 0 0,1 0 1 0 0,-1 0-1 0 0,6 0 0 0 0,1-1-7 0 0,-1 0-1 0 0,1-1 0 0 0,0 0 1 0 0,-1-1-1 0 0,0 0 0 0 0,17-6 1 0 0,15-3 22 0 0,-33 10 51 0 0,0-1 1 0 0,0 0-1 0 0,0-1 1 0 0,0 1-1 0 0,12-8 1 0 0,-19 9-48 0 0,0 1 0 0 0,-1-1-1 0 0,1 0 1 0 0,0 0 0 0 0,-1 0 0 0 0,1 0-1 0 0,-1 0 1 0 0,0 0 0 0 0,1 0 0 0 0,-1 0-1 0 0,0 0 1 0 0,1 0 0 0 0,-1 0 0 0 0,0 0-1 0 0,0 0 1 0 0,0 0 0 0 0,0 0 0 0 0,0 0-1 0 0,0 0 1 0 0,0 0 0 0 0,0 0 0 0 0,0 0-1 0 0,-1-2 1 0 0,0-9 45 0 0,4-2-45 0 0,-3 10-16 0 0,1 1 1 0 0,0-1-1 0 0,-1 0 1 0 0,0 1-1 0 0,0-1 1 0 0,0 0-1 0 0,0 0 1 0 0,-1 1 0 0 0,0-6-1 0 0,-4-6 3 0 0,0 1-1 0 0,-2-1 1 0 0,1 2-1 0 0,-1-1 0 0 0,-12-16 1 0 0,18 29-31 0 0,1 0-1 0 0,-1 0 1 0 0,0 0 0 0 0,1 1 0 0 0,-1-1-1 0 0,0 0 1 0 0,1 0 0 0 0,-1 1 0 0 0,0-1-1 0 0,0 1 1 0 0,1-1 0 0 0,-1 0 0 0 0,0 1-1 0 0,0-1 1 0 0,0 1 0 0 0,0 0 0 0 0,0-1-1 0 0,0 1 1 0 0,0 0 0 0 0,0 0 0 0 0,-1-1-1 0 0,1 1 16 0 0,0 1-1 0 0,0-1 1 0 0,0 0-1 0 0,0 1 0 0 0,0-1 1 0 0,0 0-1 0 0,0 1 1 0 0,0-1-1 0 0,0 1 1 0 0,0-1-1 0 0,0 1 0 0 0,1 0 1 0 0,-1-1-1 0 0,0 1 1 0 0,0 0-1 0 0,1 0 1 0 0,-2 0-1 0 0,-1 4-15 0 0,0-1 1 0 0,1 1-1 0 0,-1-1 1 0 0,1 1-1 0 0,0 0 1 0 0,-2 9-1 0 0,3-7 26 0 0,0-1 0 0 0,0 1 0 0 0,1 0 1 0 0,0 0-1 0 0,2 11 0 0 0,-1 8 75 0 0,-1-17-77 0 0,1 1-1 0 0,0-1 1 0 0,0 0-1 0 0,1 0 1 0 0,0 0-1 0 0,1 0 1 0 0,0-1-1 0 0,5 12 1 0 0,-6-15 26 0 0,1-1 0 0 0,-1 1 1 0 0,1-1-1 0 0,0 0 0 0 0,0 0 1 0 0,0 0-1 0 0,1 0 0 0 0,-1-1 1 0 0,1 1-1 0 0,0-1 0 0 0,0 0 1 0 0,0 0-1 0 0,1 0 0 0 0,-1-1 1 0 0,1 1-1 0 0,6 1 0 0 0,1 0 37 0 0,0-2 0 0 0,0 1 0 0 0,1-2-1 0 0,-1 1 1 0 0,1-2 0 0 0,21-1 0 0 0,-10-1 27 0 0,1-2 1 0 0,33-9 0 0 0,-53 12-62 0 0,0-1 0 0 0,0 0 0 0 0,0 0 1 0 0,0 0-1 0 0,0-1 0 0 0,-1 0 0 0 0,1 1 0 0 0,-1-2 0 0 0,8-5 1 0 0,-7 2-17 0 0,1 1 0 0 0,-1-1-1 0 0,0 0 1 0 0,0 0 0 0 0,5-12 0 0 0,5-6-90 0 0,-9 15-118 0 0,0 0 1 0 0,-1 0-1 0 0,5-15 0 0 0,-10 22 41 0 0,-3 9-141 0 0,-4 10-121 0 0,6-12 416 0 0,1-1 0 0 0,0 1 1 0 0,0-1-1 0 0,0 1 0 0 0,0 0 1 0 0,0-1-1 0 0,1 1 1 0 0,-1-1-1 0 0,1 1 0 0 0,0-1 1 0 0,0 0-1 0 0,0 1 0 0 0,1-1 1 0 0,-1 0-1 0 0,1 0 0 0 0,0 1 1 0 0,0-1-1 0 0,0-1 1 0 0,0 1-1 0 0,4 4 0 0 0,-2-4 3 0 0,0 0-1 0 0,0 0 0 0 0,0 0 0 0 0,0 0 1 0 0,0-1-1 0 0,1 0 0 0 0,-1 0 0 0 0,1 0 1 0 0,0 0-1 0 0,0-1 0 0 0,-1 1 0 0 0,1-1 0 0 0,0-1 1 0 0,6 1-1 0 0,9 0 117 0 0,-1-2-1 0 0,1-1 1 0 0,33-7 0 0 0,-3 1-62 0 0,-45 8-68 0 0,0-1 0 0 0,0 1 0 0 0,1 0 0 0 0,-1 1 0 0 0,0-1 0 0 0,0 1 0 0 0,9 3 0 0 0,0 1-24 0 0,18 8-1 0 0,-19-7 63 0 0,23 8 0 0 0,-31-13 6 0 0,0 0 1 0 0,0 0 0 0 0,0 0-1 0 0,0-1 1 0 0,0 0 0 0 0,0 0 0 0 0,0 0-1 0 0,8-1 1 0 0,3-4 43 0 0,-1 1 0 0 0,0-2 0 0 0,0 0 0 0 0,0 0 0 0 0,-1-2 0 0 0,0 0 0 0 0,-1 0 0 0 0,1-1 0 0 0,-2-1 0 0 0,19-18 0 0 0,-17 15 205 0 0,-1-2 0 0 0,-1 0-1 0 0,12-17 1 0 0,-21 26-276 0 0,0 1-1 0 0,-1 0 0 0 0,0-1 1 0 0,0 1-1 0 0,0-1 0 0 0,-1 1 1 0 0,1-1-1 0 0,-1 0 0 0 0,-1 0 0 0 0,1 0 1 0 0,-1 1-1 0 0,0-1 0 0 0,0 0 1 0 0,-1 0-1 0 0,0 0 0 0 0,0 0 1 0 0,0 1-1 0 0,-5-12 0 0 0,5 13-103 0 0,-1 0 0 0 0,0 0 0 0 0,0 0-1 0 0,0 0 1 0 0,0 0 0 0 0,-1 1-1 0 0,1-1 1 0 0,-1 1 0 0 0,0-1 0 0 0,0 1-1 0 0,-1 0 1 0 0,1 0 0 0 0,-1 1-1 0 0,1-1 1 0 0,-1 1 0 0 0,0-1 0 0 0,0 1-1 0 0,0 0 1 0 0,0 1 0 0 0,0-1-1 0 0,0 1 1 0 0,0 0 0 0 0,-1 0 0 0 0,1 0-1 0 0,-6 0 1 0 0,4 1 80 0 0,-1 0 1 0 0,1 1-1 0 0,-1 0 1 0 0,1 0-1 0 0,-1 1 1 0 0,1 0-1 0 0,0 0 1 0 0,-1 0-1 0 0,1 1 1 0 0,0 0-1 0 0,1 0 1 0 0,-1 1-1 0 0,-8 6 1 0 0,4-2-444 0 0,0 0 1 0 0,1 1 0 0 0,0 0-1 0 0,0 1 1 0 0,1 0 0 0 0,-7 11-1 0 0,9-10-1010 0 0,1 1-618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2401 0 0,'5'-3'718'0'0,"0"0"1"0"0,1 1 0 0 0,-1 0 0 0 0,0 0 0 0 0,1 0 0 0 0,0 0 0 0 0,7 0 0 0 0,42-3 511 0 0,293 12 1323 0 0,-174 1-2367 0 0,387-4-186 0 0,-367-5-44 0 0,596-5-245 0 0,-780 6 288 0 0,929-24-128 0 0,-792 18 139 0 0,75-3-48 0 0,332-7 45 0 0,-206 11 27 0 0,131-3-9 0 0,-292 2-30 0 0,615-8-36 0 0,-443 22 64 0 0,107-4 21 0 0,-146 0-112 0 0,-10 2 148 0 0,151-4 18 0 0,169 6-62 0 0,-504-8 26 0 0,197 2-10 0 0,-303-2-32 0 0,223 1 35 0 0,-172-4-39 0 0,124-13 107 0 0,-183 14-275 0 0,8-1 231 0 0,-7 2-4026 0 0,-12 4 1953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0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655 144 3561 0 0,'-15'-33'6979'0'0,"-2"4"-3824"0"0,13 23-2857 0 0,-1 0 0 0 0,0 0-1 0 0,0 1 1 0 0,0-1 0 0 0,0 1-1 0 0,-1 1 1 0 0,-8-7 0 0 0,5 6-152 0 0,-1 1 0 0 0,1-1 1 0 0,-1 1-1 0 0,1 1 1 0 0,-1 0-1 0 0,0 0 0 0 0,0 1 1 0 0,0 0-1 0 0,-1 1 0 0 0,1 0 1 0 0,0 1-1 0 0,-1 0 0 0 0,-13 2 1 0 0,1 1-77 0 0,-1 2 0 0 0,1 0 0 0 0,0 1 0 0 0,-37 16 0 0 0,41-14-95 0 0,0 2 0 0 0,1-1 0 0 0,1 2 0 0 0,-1 0 0 0 0,2 2 0 0 0,-1 0 0 0 0,2 0 0 0 0,0 1-1 0 0,0 1 1 0 0,2 1 0 0 0,0 0 0 0 0,0 0 0 0 0,-17 32 0 0 0,25-36 14 0 0,0 1 1 0 0,1-1-1 0 0,0 1 0 0 0,1-1 0 0 0,0 1 1 0 0,1 0-1 0 0,0 0 0 0 0,1 0 0 0 0,1 1 1 0 0,0-1-1 0 0,2 15 0 0 0,0-8 3 0 0,2-1 1 0 0,0 0-1 0 0,1 0 0 0 0,0-1 1 0 0,2 1-1 0 0,17 33 0 0 0,-17-39 28 0 0,1 0-1 0 0,0-1 0 0 0,1 0 0 0 0,1 0 0 0 0,0-1 1 0 0,0-1-1 0 0,19 16 0 0 0,-20-20-1 0 0,0 1 0 0 0,1-1 0 0 0,0 0 0 0 0,0-1 0 0 0,1-1 0 0 0,0 1 0 0 0,-1-2-1 0 0,1 1 1 0 0,1-1 0 0 0,16 1 0 0 0,-13-2-19 0 0,0-1-1 0 0,1 0 0 0 0,-1-2 1 0 0,0 1-1 0 0,1-2 1 0 0,-1 0-1 0 0,0-1 0 0 0,0-1 1 0 0,0 0-1 0 0,0-1 0 0 0,-1 0 1 0 0,0-1-1 0 0,0-1 1 0 0,-1 0-1 0 0,1-1 0 0 0,-2-1 1 0 0,1 0-1 0 0,12-12 1 0 0,-22 18-20 0 0,1-1 1 0 0,-1 1 0 0 0,0-1 0 0 0,0 0 0 0 0,0-1 0 0 0,2-5 0 0 0,-4 8 8 0 0,0 0 0 0 0,0 0 0 0 0,0 1 0 0 0,-1-1 0 0 0,1 0 0 0 0,-1 0 0 0 0,1 0 1 0 0,-1 0-1 0 0,0 0 0 0 0,0-1 0 0 0,1 1 0 0 0,-2 0 0 0 0,1 0 0 0 0,0 0 0 0 0,0 0 1 0 0,-1 0-1 0 0,0-4 0 0 0,0 5-3 0 0,0 0 0 0 0,1 1 0 0 0,-1-1 0 0 0,0 0 0 0 0,0 0-1 0 0,1 0 1 0 0,-1 0 0 0 0,0 1 0 0 0,0-1 0 0 0,0 0 0 0 0,0 1 0 0 0,0-1 0 0 0,0 1 0 0 0,0-1 0 0 0,0 1 0 0 0,0-1 0 0 0,-1 1 0 0 0,1 0 0 0 0,0 0 0 0 0,0-1 0 0 0,0 1 0 0 0,0 0 0 0 0,0 0-1 0 0,-1 0 1 0 0,1 0 0 0 0,0 0 0 0 0,0 1 0 0 0,0-1 0 0 0,0 0 0 0 0,-1 0 0 0 0,0 1 0 0 0,-1 0 9 0 0,0 0 0 0 0,1 0 0 0 0,-1 0 0 0 0,0 0 0 0 0,0 1 0 0 0,1-1-1 0 0,-1 1 1 0 0,1-1 0 0 0,-1 1 0 0 0,1 0 0 0 0,-2 2 0 0 0,2-2-4 0 0,0 0 1 0 0,1 1-1 0 0,-1-1 0 0 0,1 0 0 0 0,0 1 0 0 0,-1-1 1 0 0,1 1-1 0 0,0-1 0 0 0,1 1 0 0 0,-1-1 1 0 0,0 1-1 0 0,1 0 0 0 0,-1-1 0 0 0,1 1 1 0 0,0 0-1 0 0,0-1 0 0 0,0 1 0 0 0,0 0 1 0 0,1-1-1 0 0,-1 1 0 0 0,1 0 0 0 0,-1-1 0 0 0,1 1 1 0 0,0 0-1 0 0,0-1 0 0 0,0 1 0 0 0,0-1 1 0 0,1 0-1 0 0,2 4 0 0 0,-1-2 23 0 0,0 0 0 0 0,0 0 0 0 0,0-1 0 0 0,1 1 0 0 0,0-1 0 0 0,-1 0 1 0 0,1 0-1 0 0,1 0 0 0 0,-1-1 0 0 0,0 1 0 0 0,1-1 0 0 0,-1 0 0 0 0,1 0 0 0 0,-1-1 0 0 0,9 2 0 0 0,4 0 141 0 0,1-2-1 0 0,0 0 1 0 0,-1-1 0 0 0,1-1-1 0 0,-1-1 1 0 0,1 0 0 0 0,-1-1-1 0 0,1-1 1 0 0,-1-1 0 0 0,-1 0-1 0 0,1-1 1 0 0,-1-1 0 0 0,0-1 0 0 0,0 0-1 0 0,-1-1 1 0 0,20-15 0 0 0,-31 21-69 0 0,0-1 0 0 0,-1 1 0 0 0,1-1 0 0 0,-1 0 0 0 0,0 0 0 0 0,0 0 0 0 0,-1 0 0 0 0,1-1 0 0 0,-1 1 1 0 0,0-1-1 0 0,0 1 0 0 0,-1-1 0 0 0,1 0 0 0 0,-1 1 0 0 0,0-1 0 0 0,0 0 0 0 0,-1 0 0 0 0,1 0 0 0 0,-1 0 0 0 0,0 0 1 0 0,0 0-1 0 0,-1 0 0 0 0,0 0 0 0 0,0 0 0 0 0,0 0 0 0 0,0 0 0 0 0,-1 1 0 0 0,1-1 0 0 0,-1 1 0 0 0,-4-8 0 0 0,0 4-79 0 0,0 1 0 0 0,0-1 0 0 0,0 1-1 0 0,-1 0 1 0 0,0 1 0 0 0,0 0-1 0 0,-1 0 1 0 0,0 0 0 0 0,0 1-1 0 0,0 1 1 0 0,-1-1 0 0 0,1 1-1 0 0,-1 0 1 0 0,0 1 0 0 0,0 0-1 0 0,-1 1 1 0 0,1 0 0 0 0,0 0-1 0 0,-1 1 1 0 0,1 0 0 0 0,-1 0-1 0 0,0 1 1 0 0,1 1 0 0 0,-1 0-1 0 0,1 0 1 0 0,-1 1 0 0 0,1 0-1 0 0,0 0 1 0 0,0 1 0 0 0,0 0-1 0 0,0 1 1 0 0,0 0 0 0 0,1 0 0 0 0,-13 9-1 0 0,13-7-385 0 0,1 0-1 0 0,0 0 1 0 0,0 1-1 0 0,0 0 1 0 0,1 0-1 0 0,0 1 1 0 0,-8 12 0 0 0,11-15-227 0 0,1-1 1 0 0,0 0 0 0 0,0 1 0 0 0,0-1 0 0 0,1 1 0 0 0,0 0 0 0 0,-1 0-1 0 0,2-1 1 0 0,-1 1 0 0 0,0 0 0 0 0,1 0 0 0 0,0 0 0 0 0,0 0-1 0 0,1 0 1 0 0,-1 0 0 0 0,3 8 0 0 0,4 7-4371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0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89 3681 0 0,'1'10'696'0'0,"1"-1"0"0"0,-1 1 0 0 0,2-1 0 0 0,-1 1-1 0 0,1-1 1 0 0,1 0 0 0 0,0 0 0 0 0,0 0 0 0 0,10 15 0 0 0,2-2 93 0 0,1 0 0 0 0,31 40 7744 0 0,-49-62-8397 0 0,-9-8 131 0 0,7 7 185 0 0,-8-7 45 0 0,-19-11 375 0 0,-30-26-1 0 0,52 38-857 0 0,0-1-1 0 0,0 0 1 0 0,0-1-1 0 0,1 1 1 0 0,0-1-1 0 0,1-1 1 0 0,-9-16-1 0 0,14 23-56 0 0,0 0-1 0 0,0 1 0 0 0,1-1 0 0 0,-1 0 0 0 0,1 0 0 0 0,-1 1 0 0 0,1-1 1 0 0,0 0-1 0 0,0 0 0 0 0,1 0 0 0 0,-1 1 0 0 0,0-1 0 0 0,1 0 0 0 0,0 0 1 0 0,-1 1-1 0 0,1-1 0 0 0,0 0 0 0 0,1 1 0 0 0,-1-1 0 0 0,0 1 0 0 0,1-1 1 0 0,-1 1-1 0 0,1 0 0 0 0,0 0 0 0 0,2-3 0 0 0,1 0-79 0 0,0 0 0 0 0,0 0 0 0 0,0 1 0 0 0,0 0 0 0 0,1 0 0 0 0,0 0 0 0 0,0 1-1 0 0,0-1 1 0 0,9-2 0 0 0,0 1-1095 0 0,0 1-1 0 0,30-4 1 0 0,33 4-6805 0 0,-54 4 6160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1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41 234 6873 0 0,'6'4'463'0'0,"1"1"0"0"0,-1-1-1 0 0,1 0 1 0 0,0 0-1 0 0,0 0 1 0 0,0-1-1 0 0,1 0 1 0 0,-1-1 0 0 0,1 0-1 0 0,-1 0 1 0 0,1 0-1 0 0,0-1 1 0 0,15 0-1 0 0,-8-1 107 0 0,1 0 0 0 0,-1-1 0 0 0,0-1-1 0 0,1-1 1 0 0,-1 0 0 0 0,17-6-1 0 0,-25 7-329 0 0,-1-1-1 0 0,1 0 0 0 0,-1 0 0 0 0,0 0 0 0 0,1-1 0 0 0,-2 0 0 0 0,1 0 0 0 0,0 0 1 0 0,-1-1-1 0 0,6-6 0 0 0,-9 8-147 0 0,1 1 1 0 0,-1-1 0 0 0,0 0-1 0 0,-1 0 1 0 0,1 0-1 0 0,0-1 1 0 0,-1 1 0 0 0,1 0-1 0 0,-1-1 1 0 0,0 1-1 0 0,0-1 1 0 0,-1 1-1 0 0,1-1 1 0 0,-1 1 0 0 0,0-1-1 0 0,0 0 1 0 0,0 1-1 0 0,0-1 1 0 0,0 1 0 0 0,-1-1-1 0 0,-1-5 1 0 0,-1 2 26 0 0,0-1 1 0 0,0 1-1 0 0,0 0 1 0 0,-1 0-1 0 0,0 0 0 0 0,-1 1 1 0 0,1 0-1 0 0,-1 0 1 0 0,-1 0-1 0 0,1 0 1 0 0,-1 1-1 0 0,0 0 1 0 0,0 0-1 0 0,0 0 1 0 0,-14-7-1 0 0,12 8-120 0 0,0 0-1 0 0,0 0 0 0 0,-1 1 1 0 0,1 0-1 0 0,-1 1 1 0 0,0 0-1 0 0,0 0 0 0 0,0 1 1 0 0,0 0-1 0 0,0 0 1 0 0,0 1-1 0 0,0 0 0 0 0,-13 3 1 0 0,13-1-117 0 0,0 0-1 0 0,0 1 1 0 0,0 0 0 0 0,0 1 0 0 0,0 0 0 0 0,1 0-1 0 0,0 1 1 0 0,-1 0 0 0 0,2 0 0 0 0,-11 9 0 0 0,14-10-300 0 0,-1 1 1 0 0,1-1 0 0 0,0 1 0 0 0,1 0 0 0 0,-1 0 0 0 0,1 0-1 0 0,-4 8 1 0 0,6-9-242 0 0,-1 0 0 0 0,1 1 0 0 0,-1-1 0 0 0,1 1 1 0 0,1-1-1 0 0,-1 1 0 0 0,1-1 0 0 0,-1 1 0 0 0,1-1 0 0 0,1 8 0 0 0,3 4-742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1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1 446 9586 0 0,'0'1'100'0'0,"0"-1"0"0"0,0 0 1 0 0,2 3 1101 0 0,-2-3-1102 0 0,1 0 0 0 0,-1 0 0 0 0,0 1 1 0 0,0-1-1 0 0,1 0 0 0 0,-1 0 0 0 0,0 0 0 0 0,0 0 1 0 0,1 0-1 0 0,-1 0 0 0 0,0 0 0 0 0,1 0 0 0 0,-1 0 0 0 0,0 0 1 0 0,0 0-1 0 0,1 0 0 0 0,-1 0 0 0 0,0 0 0 0 0,1 0 1 0 0,-1 0-1 0 0,0 0 0 0 0,1 0 0 0 0,12-3 1786 0 0,3-4-1145 0 0,-1-1-1 0 0,1 0 0 0 0,-1-1 1 0 0,-1-1-1 0 0,0 0 1 0 0,24-23-1 0 0,-17 13-444 0 0,-2-1 0 0 0,-1 0 0 0 0,23-37 0 0 0,-34 48-246 0 0,-1 0-1 0 0,-1 0 1 0 0,1-1 0 0 0,-2 0-1 0 0,0 0 1 0 0,0 0 0 0 0,-1 0 0 0 0,0-1-1 0 0,-1 0 1 0 0,0 1 0 0 0,-1-1-1 0 0,-1 0 1 0 0,0 0 0 0 0,-1-16-1 0 0,0 24-57 0 0,0 0 0 0 0,-1 1 0 0 0,1-1-1 0 0,-1 0 1 0 0,1 1 0 0 0,-1 0-1 0 0,0-1 1 0 0,-1 1 0 0 0,1 0-1 0 0,0 0 1 0 0,-6-6 0 0 0,7 8-37 0 0,0 0 0 0 0,0 0 0 0 0,0 0 0 0 0,0 0 0 0 0,0 1 0 0 0,-1-1 0 0 0,1 0 0 0 0,0 0 0 0 0,0 1 0 0 0,0-1 0 0 0,-1 1 0 0 0,1-1 0 0 0,0 1 0 0 0,-1-1 0 0 0,1 1 0 0 0,-1 0 0 0 0,1 0 0 0 0,0 0 0 0 0,-1 0 0 0 0,1 0 0 0 0,0 0 0 0 0,-1 0 0 0 0,1 0 0 0 0,-1 0 0 0 0,1 1 0 0 0,0-1 0 0 0,-1 0 0 0 0,1 1 0 0 0,0-1 0 0 0,-1 1 0 0 0,1 0 0 0 0,0-1 0 0 0,0 1 0 0 0,0 0 0 0 0,-2 1 0 0 0,1 0 16 0 0,1 0 0 0 0,-1 1-1 0 0,1-1 1 0 0,0 0-1 0 0,-1 0 1 0 0,1 1 0 0 0,0-1-1 0 0,1 0 1 0 0,-1 1 0 0 0,0-1-1 0 0,0 5 1 0 0,-2 29-56 0 0,3-23 53 0 0,1 0 1 0 0,3 15-1 0 0,0 1-4 0 0,1 11-6 0 0,13 43 0 0 0,-5-24 16 0 0,18 66-9 0 0,-27-107 36 0 0,-1-10 26 0 0,-2-1-1 0 0,1 1 1 0 0,-1 0-1 0 0,0 0 0 0 0,-1-1 1 0 0,0 1-1 0 0,0 9 1 0 0,-1-15-8 0 0,1 0-1 0 0,-1 1 1 0 0,1-1 0 0 0,-1 0-1 0 0,0 0 1 0 0,1 0 0 0 0,-1 0 0 0 0,0 0-1 0 0,0 0 1 0 0,-1 0 0 0 0,1 0 0 0 0,0 0-1 0 0,-1 0 1 0 0,1 0 0 0 0,-1-1 0 0 0,0 1-1 0 0,1-1 1 0 0,-1 1 0 0 0,0-1-1 0 0,0 0 1 0 0,0 0 0 0 0,0 0 0 0 0,0 0-1 0 0,0 0 1 0 0,0 0 0 0 0,0 0 0 0 0,-1-1-1 0 0,-2 2 1 0 0,-6-1 1 0 0,1-1 0 0 0,0 1 0 0 0,0-2-1 0 0,-1 1 1 0 0,1-1 0 0 0,0-1 0 0 0,-17-5 0 0 0,13 4 21 0 0,1 0 1 0 0,-1 1 0 0 0,-16 0 0 0 0,30 2-60 0 0,18 4-51 0 0,10-1 615 0 0,1-1-1 0 0,1-1 1 0 0,46-4 0 0 0,127-12-659 0 0,-159 12-5056 0 0,-18 2 59 0 0,-11-1 4448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4873 0 0,'-15'-27'10136'0'0,"14"28"-10121"0"0,0-1 0 0 0,0 0 0 0 0,1 0 0 0 0,-1 0 0 0 0,1 1 0 0 0,-1-1 0 0 0,0 0 0 0 0,1 1 0 0 0,-1-1 0 0 0,0 0 0 0 0,1 1 0 0 0,-1-1 1 0 0,1 1-1 0 0,-1-1 0 0 0,1 1 0 0 0,-1-1 0 0 0,1 1 0 0 0,0-1 0 0 0,-1 1 0 0 0,1 0 0 0 0,0-1 0 0 0,-1 1 0 0 0,1-1 0 0 0,0 1 0 0 0,0 0 0 0 0,-1-1 1 0 0,1 2-1 0 0,-5 24-26 0 0,4-17 30 0 0,-3 21 140 0 0,2 2 0 0 0,1-1 0 0 0,1 0 0 0 0,7 51 0 0 0,-3-55 101 0 0,9 34-1 0 0,-10-51-213 0 0,0 1 0 0 0,1-1-1 0 0,0 0 1 0 0,1 0 0 0 0,0 0-1 0 0,7 10 1 0 0,-9-17 25 0 0,0 1 0 0 0,0 0 0 0 0,0-1 0 0 0,0 0 0 0 0,1 1 0 0 0,-1-1 0 0 0,1-1 0 0 0,0 1 0 0 0,0 0 0 0 0,0-1 0 0 0,0 0 0 0 0,0 0 0 0 0,1 0-1 0 0,-1-1 1 0 0,1 1 0 0 0,-1-1 0 0 0,1 0 0 0 0,-1 0 0 0 0,1-1 0 0 0,0 0 0 0 0,-1 1 0 0 0,1-1 0 0 0,0-1 0 0 0,0 1 0 0 0,-1-1 0 0 0,1 0 0 0 0,-1 0 0 0 0,1 0 0 0 0,-1 0 0 0 0,1-1 0 0 0,-1 0 0 0 0,7-3 0 0 0,-3 0 33 0 0,0-1 0 0 0,0 0 0 0 0,0 0 0 0 0,-1 0 0 0 0,1-1 0 0 0,-2 0 0 0 0,1 0 0 0 0,-1-1 0 0 0,0 0 0 0 0,-1 0 0 0 0,6-10 0 0 0,-6 8-48 0 0,0-1 0 0 0,0-1 1 0 0,-1 1-1 0 0,-1-1 0 0 0,0 1 0 0 0,0-1 0 0 0,-1 0 0 0 0,1-20 1 0 0,-3 24-56 0 0,1-15 125 0 0,-1 0-1 0 0,-6-38 0 0 0,6 55-187 0 0,-2-1 0 0 0,1 1 0 0 0,-1 0-1 0 0,0 0 1 0 0,0 0 0 0 0,-1 1 0 0 0,1-1 0 0 0,-1 0 0 0 0,0 1-1 0 0,-1 0 1 0 0,0 0 0 0 0,1 0 0 0 0,-2 0 0 0 0,-8-8 0 0 0,12 12-115 0 0,0 1 1 0 0,0-1-1 0 0,0 0 1 0 0,0 1-1 0 0,0-1 0 0 0,0 1 1 0 0,0-1-1 0 0,0 1 1 0 0,0-1-1 0 0,0 1 1 0 0,0 0-1 0 0,0-1 1 0 0,0 1-1 0 0,-1 0 1 0 0,1 0-1 0 0,0 0 0 0 0,0 0 1 0 0,0 0-1 0 0,0 0 1 0 0,-1 0-1 0 0,0 1 1 0 0,1-1-77 0 0,0 1 0 0 0,0-1 1 0 0,1 1-1 0 0,-1-1 1 0 0,0 1-1 0 0,0 0 1 0 0,1-1-1 0 0,-1 1 0 0 0,1-1 1 0 0,-1 1-1 0 0,1 0 1 0 0,-1 0-1 0 0,1-1 0 0 0,-1 1 1 0 0,1 0-1 0 0,0 0 1 0 0,-1 0-1 0 0,1 0 1 0 0,0-1-1 0 0,0 1 0 0 0,-1 0 1 0 0,1 0-1 0 0,0 0 1 0 0,0 0-1 0 0,0 0 0 0 0,0 0 1 0 0,0-1-1 0 0,1 3 1 0 0,0 5-2376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19 5729 0 0,'-7'-19'9596'0'0,"4"38"-9450"0"0,4 10 218 0 0,7 45-1 0 0,-5-47-199 0 0,0-5-44 0 0,17 112 696 0 0,-16-113-705 0 0,2-1 0 0 0,0 0-1 0 0,1 0 1 0 0,14 26 0 0 0,-17-37-99 0 0,-3-8-19 0 0,-1 1-1 0 0,1 0 1 0 0,0 0 0 0 0,0 0 0 0 0,0-1 0 0 0,0 1 0 0 0,0-1 0 0 0,0 1 0 0 0,1-1 0 0 0,-1 1 0 0 0,0-1 0 0 0,1 0 0 0 0,-1 1 0 0 0,1-1 0 0 0,0 0 0 0 0,1 1 0 0 0,-2-2-75 0 0,2-7-70 0 0,-3 0 138 0 0,-1 0 0 0 0,1 1-1 0 0,-1-1 1 0 0,0 0 0 0 0,-1 1 0 0 0,0 0-1 0 0,0-1 1 0 0,0 1 0 0 0,-1 0-1 0 0,0 0 1 0 0,-5-9 0 0 0,-6-5-26 0 0,-27-33 1 0 0,33 44 27 0 0,-2-2 79 0 0,-1 0 0 0 0,-1 0 1 0 0,0 1-1 0 0,-18-11 1 0 0,16 11 207 0 0,-2-4 82 0 0,16 14-367 0 0,15-9-397 0 0,-8 6 370 0 0,1 1 0 0 0,0 1 0 0 0,0-1 0 0 0,-1 1 0 0 0,12 1 0 0 0,4-2-44 0 0,55-2-2389 0 0,-26 4-4609 0 0,-34 1 5004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25 447 6857 0 0,'3'2'381'0'0,"0"-1"-1"0"0,0 1 0 0 0,1 0 1 0 0,-1-1-1 0 0,1 0 1 0 0,-1 0-1 0 0,1 0 0 0 0,-1 0 1 0 0,1-1-1 0 0,-1 1 0 0 0,1-1 1 0 0,4 0-1 0 0,7 0 320 0 0,22-3 1 0 0,-31 2-502 0 0,1 0-1 0 0,0-1 1 0 0,0 1 0 0 0,0-2 0 0 0,0 1 0 0 0,-1-1 0 0 0,0 0 0 0 0,1 0-1 0 0,8-6 1 0 0,-13 8-138 0 0,0-1 0 0 0,-1 1-1 0 0,1-1 1 0 0,0 1 0 0 0,-1-1 0 0 0,1 0 0 0 0,-1 1-1 0 0,0-1 1 0 0,0 0 0 0 0,1 0 0 0 0,-1 0-1 0 0,0 0 1 0 0,-1 0 0 0 0,1 0 0 0 0,0 0-1 0 0,0 0 1 0 0,-1-1 0 0 0,0 1 0 0 0,1 0-1 0 0,-1 0 1 0 0,0 0 0 0 0,0-1 0 0 0,0 1-1 0 0,0 0 1 0 0,0 0 0 0 0,-1-1 0 0 0,1 1-1 0 0,-1 0 1 0 0,1 0 0 0 0,-1 0 0 0 0,0 0-1 0 0,0 0 1 0 0,-2-3 0 0 0,1 1-29 0 0,0 1 0 0 0,0-1 0 0 0,-1 1 0 0 0,1 0 0 0 0,-1 0 0 0 0,0 0 0 0 0,0 0 0 0 0,0 0 0 0 0,-1 1 0 0 0,1-1 0 0 0,0 1 0 0 0,-1 0 0 0 0,0 0 0 0 0,1 0 0 0 0,-1 1 0 0 0,0-1 0 0 0,0 1 0 0 0,-5-1 0 0 0,3 0-57 0 0,0 2-1 0 0,0-1 1 0 0,1 1 0 0 0,-1-1-1 0 0,0 2 1 0 0,0-1 0 0 0,0 1-1 0 0,1 0 1 0 0,-1 0 0 0 0,0 0-1 0 0,1 1 1 0 0,-9 3 0 0 0,10-3 5 0 0,0 0 1 0 0,-1 0-1 0 0,1 1 1 0 0,0-1-1 0 0,1 1 1 0 0,-1 0-1 0 0,0 0 0 0 0,1 1 1 0 0,-1-1-1 0 0,1 1 1 0 0,0-1-1 0 0,0 1 1 0 0,1 0-1 0 0,-1 0 1 0 0,1 1-1 0 0,0-1 1 0 0,0 0-1 0 0,0 1 1 0 0,1-1-1 0 0,-1 1 1 0 0,1-1-1 0 0,0 1 1 0 0,1 0-1 0 0,-1 0 0 0 0,1-1 1 0 0,0 1-1 0 0,0 0 1 0 0,0 0-1 0 0,1 0 1 0 0,1 6-1 0 0,0-1 24 0 0,0 0 1 0 0,1-1-1 0 0,0 1 0 0 0,0-1 0 0 0,7 13 0 0 0,-8-18 7 0 0,1 0 0 0 0,0 0 0 0 0,-1 0 0 0 0,1 0 0 0 0,0-1 0 0 0,1 1-1 0 0,-1-1 1 0 0,1 0 0 0 0,-1 0 0 0 0,1 0 0 0 0,0 0 0 0 0,0-1 0 0 0,7 3 0 0 0,-2-1 27 0 0,0-2 0 0 0,0 1 0 0 0,0-2 0 0 0,0 1 0 0 0,0-1 0 0 0,1 0 0 0 0,-1-1 0 0 0,0 0 0 0 0,1-1 0 0 0,-1 0 0 0 0,0 0 0 0 0,0-1 0 0 0,0 0 1 0 0,0 0-1 0 0,0-1 0 0 0,0 0 0 0 0,-1-1 0 0 0,1 0 0 0 0,-1-1 0 0 0,0 1 0 0 0,0-1 0 0 0,-1-1 0 0 0,11-9 0 0 0,-13 10-25 0 0,0 0-1 0 0,-1-1 1 0 0,1 0 0 0 0,-1 0-1 0 0,-1 0 1 0 0,1 0-1 0 0,-1-1 1 0 0,0 1-1 0 0,0-1 1 0 0,1-8 0 0 0,-2 12-41 0 0,-1-1 1 0 0,-1 0 0 0 0,1 0 0 0 0,0 0-1 0 0,-1 0 1 0 0,0 1 0 0 0,0-1 0 0 0,0 0-1 0 0,0 0 1 0 0,-1 0 0 0 0,1 0-1 0 0,-1 0 1 0 0,0 1 0 0 0,0-1 0 0 0,-1 0-1 0 0,1 1 1 0 0,-1-1 0 0 0,0 1 0 0 0,-4-7-1 0 0,6 9-110 0 0,-1 1 103 0 0,0 0 28 0 0,1 0-1 0 0,-1 0 1 0 0,1 0-1 0 0,-1 0 1 0 0,1 0-1 0 0,-1 0 1 0 0,1 0 0 0 0,-1 0-1 0 0,1 0 1 0 0,0 0-1 0 0,-1 0 1 0 0,1 0-1 0 0,-1 1 1 0 0,1-1-1 0 0,-1 0 1 0 0,1 0-1 0 0,0 0 1 0 0,-1 1-1 0 0,1-1 1 0 0,-1 0-1 0 0,1 0 1 0 0,0 1 0 0 0,-1-1-1 0 0,1 0 1 0 0,0 1-1 0 0,-1-1 1 0 0,1 0-1 0 0,0 1 1 0 0,0-1-1 0 0,-1 1 1 0 0,1-1-1 0 0,0 0 1 0 0,0 1-1 0 0,0-1 1 0 0,0 1-1 0 0,-1-1 1 0 0,1 1 0 0 0,0-1-1 0 0,0 1 1 0 0,0-1-1 0 0,0 1 1 0 0,-1 5-3 0 0,0 0 0 0 0,0 0 0 0 0,0 0 0 0 0,1 0 0 0 0,-1 0 0 0 0,2 0 0 0 0,-1 0 0 0 0,1 0 1 0 0,0 0-1 0 0,2 10 0 0 0,0-5 53 0 0,1 0 1 0 0,1 0-1 0 0,-1-1 0 0 0,11 17 1 0 0,-14-25-12 0 0,0 0 1 0 0,1 0 0 0 0,-1 0-1 0 0,1 0 1 0 0,-1 0 0 0 0,1-1-1 0 0,0 1 1 0 0,0 0-1 0 0,0-1 1 0 0,-1 1 0 0 0,1-1-1 0 0,1 0 1 0 0,-1 0 0 0 0,0 0-1 0 0,0 0 1 0 0,0 0 0 0 0,0 0-1 0 0,4 0 1 0 0,-3-1 1 0 0,0 0 1 0 0,0 1 0 0 0,0-2-1 0 0,1 1 1 0 0,-1 0 0 0 0,0-1-1 0 0,0 1 1 0 0,0-1-1 0 0,0 0 1 0 0,0 0 0 0 0,0 0-1 0 0,4-3 1 0 0,-1 1-17 0 0,-1 0 0 0 0,1-1-1 0 0,-1 0 1 0 0,0 0 0 0 0,0-1 0 0 0,-1 1 0 0 0,1-1 0 0 0,-1 0 0 0 0,0 0 0 0 0,0 0 0 0 0,-1-1 0 0 0,6-10 0 0 0,-6 9-8 0 0,-1-1 1 0 0,0 1-1 0 0,0 0 0 0 0,-1 0 1 0 0,0-1-1 0 0,0 1 1 0 0,-1-1-1 0 0,0 1 1 0 0,0-1-1 0 0,-1 1 1 0 0,-1-12-1 0 0,1 18-1 0 0,1 1 0 0 0,0-1 0 0 0,0 0 0 0 0,0 0 0 0 0,-1 1 0 0 0,1-1 0 0 0,0 0 0 0 0,-1 0 0 0 0,1 1 0 0 0,-1-1 0 0 0,1 0 0 0 0,-1 1 0 0 0,0-2 1 0 0,1 2-11 0 0,0 0 1 0 0,0 0 0 0 0,-1 0 0 0 0,1 0 0 0 0,0 0 0 0 0,0 0 0 0 0,0 0 0 0 0,-1 0 0 0 0,1 0 0 0 0,0 0-1 0 0,0 0 1 0 0,0 0 0 0 0,0 0 0 0 0,-1 0 0 0 0,1 0 0 0 0,0 0 0 0 0,0 0 0 0 0,0 0 0 0 0,0 1 0 0 0,0-1 0 0 0,-1 0-1 0 0,1 0 1 0 0,0 0 0 0 0,0 0 0 0 0,0 0 0 0 0,0 0 0 0 0,0 0 0 0 0,-1 0 0 0 0,1 1 0 0 0,0-1 0 0 0,0 0 0 0 0,0 0-1 0 0,0 0 1 0 0,0 0 0 0 0,0 1 0 0 0,-1 0-3 0 0,0 1 1 0 0,0 0-1 0 0,1 0 0 0 0,-1 0 1 0 0,1 0-1 0 0,-1-1 0 0 0,1 1 0 0 0,-1 0 1 0 0,1 3-1 0 0,1 5 26 0 0,-1 0 0 0 0,2-1 1 0 0,-1 1-1 0 0,1 0 0 0 0,1-1 0 0 0,4 11 0 0 0,-4-13-2 0 0,0 1 0 0 0,0-1 0 0 0,1 0 0 0 0,0-1-1 0 0,0 1 1 0 0,1-1 0 0 0,0 0 0 0 0,6 7-1 0 0,-9-11 10 0 0,0 0 0 0 0,0-1 0 0 0,0 1 0 0 0,0-1 0 0 0,0 0 0 0 0,0 0 0 0 0,0 1 0 0 0,0-1 0 0 0,0-1 0 0 0,0 1 0 0 0,0 0 0 0 0,1 0 0 0 0,-1-1-1 0 0,0 1 1 0 0,1-1 0 0 0,-1 0 0 0 0,0 0 0 0 0,1 0 0 0 0,-1 0 0 0 0,1 0 0 0 0,-1 0 0 0 0,0-1 0 0 0,1 1 0 0 0,-1-1 0 0 0,0 0 0 0 0,0 1 0 0 0,1-1 0 0 0,-1 0-1 0 0,0 0 1 0 0,3-3 0 0 0,0 1 2 0 0,0-1 0 0 0,0-1-1 0 0,0 1 1 0 0,0-1 0 0 0,-1 0-1 0 0,0 0 1 0 0,0 0-1 0 0,0 0 1 0 0,6-12 0 0 0,-3 0-155 0 0,0 1 1 0 0,-1-1-1 0 0,0 0 1 0 0,-2-1-1 0 0,0 1 1 0 0,-1-1 0 0 0,2-35-1 0 0,-5 17-650 0 0,-1-1 0 0 0,-13-68-1 0 0,8 70 178 0 0,-14-45-1 0 0,19 75 620 0 0,-1-1 202 0 0,1 6-166 0 0,-1 4-121 0 0,0 4 94 0 0,1 1-1 0 0,0 0 1 0 0,0 0 0 0 0,1 0-1 0 0,0 0 1 0 0,1 0 0 0 0,0 0-1 0 0,2 8 1 0 0,21 73 630 0 0,-13-55-443 0 0,9 49 39 0 0,7 24 39 0 0,-22-95-94 0 0,0 0 1 0 0,0 0-1 0 0,1 0 0 0 0,1-1 0 0 0,15 21 1 0 0,-19-28-187 0 0,1-1 1 0 0,0 0-1 0 0,0 0 1 0 0,0-1-1 0 0,7 6 1 0 0,-9-8 16 0 0,0 1 0 0 0,0-1 0 0 0,1 0 0 0 0,-1 0 0 0 0,1 0 0 0 0,-1 0 0 0 0,1 0 0 0 0,-1-1 0 0 0,1 1 0 0 0,-1-1 0 0 0,1 0 0 0 0,0 0 0 0 0,3 0 0 0 0,-5 0-17 0 0,-1 0-1 0 0,0 0 1 0 0,0 0 0 0 0,0 0-1 0 0,0 0 1 0 0,0 0 0 0 0,1 0-1 0 0,-1 0 1 0 0,0 0-1 0 0,0 0 1 0 0,0 0 0 0 0,0 0-1 0 0,0 0 1 0 0,0 0 0 0 0,1 0-1 0 0,-1 0 1 0 0,0-1-1 0 0,0 1 1 0 0,0 0 0 0 0,0 0-1 0 0,0 0 1 0 0,0 0-1 0 0,0 0 1 0 0,0 0 0 0 0,0 0-1 0 0,1-1 1 0 0,-1 1 0 0 0,0 0-1 0 0,0 0 1 0 0,0 0-1 0 0,0 0 1 0 0,0 0 0 0 0,0-1-1 0 0,0 1 1 0 0,0 0 0 0 0,0 0-1 0 0,0 0 1 0 0,-3-8 303 0 0,-7-9-128 0 0,9 15-144 0 0,-9-11-29 0 0,0 0 0 0 0,0 2-1 0 0,-21-19 1 0 0,0 0-63 0 0,7 5-40 0 0,5 6-9 0 0,-23-29-1 0 0,41 48 68 0 0,1-1 0 0 0,0 1 0 0 0,0 0 0 0 0,-1-1 0 0 0,1 1-1 0 0,0 0 1 0 0,0-1 0 0 0,-1 1 0 0 0,1 0 0 0 0,0-1 0 0 0,0 1 0 0 0,0 0-1 0 0,-1-1 1 0 0,1 1 0 0 0,0-1 0 0 0,0 1 0 0 0,0-1 0 0 0,0 1-1 0 0,0 0 1 0 0,0-1 0 0 0,0 1 0 0 0,0-1 0 0 0,0 1 0 0 0,0 0 0 0 0,0-1-1 0 0,0 1 1 0 0,0-1 0 0 0,1 1 0 0 0,-1-1 0 0 0,0 1 0 0 0,0 0-1 0 0,0-1 1 0 0,1 1 0 0 0,-1 0 0 0 0,0-1 0 0 0,0 1 0 0 0,1 0 0 0 0,-1-1-1 0 0,0 1 1 0 0,0 0 0 0 0,1 0 0 0 0,-1-1 0 0 0,0 1 0 0 0,1 0-1 0 0,-1 0 1 0 0,1-1 0 0 0,-1 1 0 0 0,0 0 0 0 0,1 0 0 0 0,-1 0 0 0 0,1 0-1 0 0,-1 0 1 0 0,0 0 0 0 0,2 0 0 0 0,3-1-137 0 0,0 0-1 0 0,0 0 1 0 0,9 1 0 0 0,-7 0-74 0 0,17-2-2072 0 0,0 0-1 0 0,-1-1 1 0 0,0-2 0 0 0,35-11-1 0 0,-45 12 247 0 0,1 0 630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4497 0 0,'-1'20'5995'0'0,"0"-7"-4940"0"0,1 1 0 0 0,0-1 0 0 0,1 0 1 0 0,4 22-1 0 0,0 4-301 0 0,-2-14-616 0 0,2-1-1 0 0,0 0 0 0 0,15 39 1 0 0,-11-40 78 0 0,-8-22-460 0 0,0 1 0 0 0,-1-1 1 0 0,1 0-1 0 0,0 1 0 0 0,0-1 1 0 0,0 0-1 0 0,0 0 0 0 0,0 0 1 0 0,0 0-1 0 0,0 0 0 0 0,0 0 1 0 0,0 0-1 0 0,3 1 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20 10818 0 0,'-4'-4'672'0'0,"-1"0"-23"0"0,2 0 7 0 0,-3 0 1056 0 0,6 2-1424 0 0,-1 1-224 0 0,6 2-1576 0 0,-2 1 1192 0 0,1 1-616 0 0,2 1-105 0 0,0 2-287 0 0,1 1-1497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6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83 357 5681 0 0,'-3'-11'201'0'0,"2"9"288"0"0,1 0-1 0 0,0 0 0 0 0,-1 1 0 0 0,0-1 1 0 0,1 0-1 0 0,-1 0 0 0 0,0 0 1 0 0,-2-2-1 0 0,3 5-461 0 0,-1-1 0 0 0,0 1 0 0 0,1 0 0 0 0,-1 0 0 0 0,1-1 0 0 0,0 1 0 0 0,-1 0 0 0 0,1 0-1 0 0,0-1 1 0 0,-1 1 0 0 0,1 0 0 0 0,0 0 0 0 0,-1 1 0 0 0,-19 143 239 0 0,17-74 32 0 0,6 77 0 0 0,2-53-98 0 0,7 107 469 0 0,-9-110-188 0 0,-3-72 289 0 0,-3-113-227 0 0,3 17-746 0 0,-4-179 11 0 0,3 242 188 0 0,-1 1 0 0 0,-1-1 0 0 0,-7-23 0 0 0,2 10-5 0 0,5 10 14 0 0,-3-30 0 0 0,2 12 10 0 0,-13-94-89 0 0,14 94 93 0 0,2 0 0 0 0,1-1 0 0 0,1 1 0 0 0,2-1 0 0 0,10-45 0 0 0,-10 66 36 0 0,1 1 0 0 0,0 0 0 0 0,1 0 0 0 0,8-15 0 0 0,-12 26-54 0 0,1 0 0 0 0,-1 0 0 0 0,1 0 0 0 0,0 0 0 0 0,0 0 0 0 0,0 0 1 0 0,0 1-1 0 0,0-1 0 0 0,0 0 0 0 0,0 1 0 0 0,1 0 0 0 0,-1 0 0 0 0,0 0 0 0 0,1 0 0 0 0,-1 0 0 0 0,1 0 0 0 0,-1 0 0 0 0,6 0 0 0 0,-3 0 10 0 0,0 0 0 0 0,1 1 0 0 0,-1 0 0 0 0,0 0-1 0 0,0 0 1 0 0,1 1 0 0 0,-1-1 0 0 0,8 3-1 0 0,-8-1 7 0 0,-1 0 0 0 0,1-1 0 0 0,0 2 0 0 0,-1-1 0 0 0,1 0 0 0 0,-1 1 0 0 0,0 0 0 0 0,1 0 0 0 0,-2 0 0 0 0,1 1 0 0 0,0-1 0 0 0,-1 1 0 0 0,1 0 0 0 0,-1 0 0 0 0,0 0 0 0 0,0 0 0 0 0,-1 1 0 0 0,1-1 0 0 0,-1 1-1 0 0,0 0 1 0 0,0-1 0 0 0,-1 1 0 0 0,1 0 0 0 0,-1 0 0 0 0,0 0 0 0 0,-1 0 0 0 0,1 7 0 0 0,0 6-51 0 0,-2 0-1 0 0,-4 33 1 0 0,-13 37-39 0 0,6-36 33 0 0,-9 65 7 0 0,-15 65 85 0 0,-32 205 291 0 0,63-322-274 0 0,1-8 27 0 0,5-30 59 0 0,10-243-870 0 0,-3 79 756 0 0,25-217-32 0 0,-16 203-41 0 0,-10 6 27 0 0,-5 79 185 0 0,-8 30 339 0 0,6 36-521 0 0,0 0 1 0 0,0 0-1 0 0,0 0 1 0 0,0 0-1 0 0,0 0 1 0 0,-1 0-1 0 0,1 0 1 0 0,0 0-1 0 0,0 0 1 0 0,0 0-1 0 0,0 0 1 0 0,0 0-1 0 0,0 0 1 0 0,0 0 0 0 0,0-1-1 0 0,0 1 1 0 0,0 0-1 0 0,0 0 1 0 0,0 0-1 0 0,0 0 1 0 0,0 0-1 0 0,0 0 1 0 0,0 0-1 0 0,-1 0 1 0 0,1 0-1 0 0,0 0 1 0 0,0 0-1 0 0,0 0 1 0 0,0 0-1 0 0,0 0 1 0 0,0 0-1 0 0,0 0 1 0 0,0 0-1 0 0,0 0 1 0 0,0 0-1 0 0,0 0 1 0 0,0 0-1 0 0,-1 0 1 0 0,1 0-1 0 0,0 0 1 0 0,0 0-1 0 0,0 0 1 0 0,0 1-1 0 0,0-1 1 0 0,0 0-1 0 0,0 0 1 0 0,0 0-1 0 0,0 0 1 0 0,0 0-1 0 0,0 0 1 0 0,0 0-1 0 0,0 0 1 0 0,0 0-1 0 0,0 0 1 0 0,-4 3-321 0 0,1 4 198 0 0,0 0 1 0 0,0 0-1 0 0,1 0 1 0 0,0 0-1 0 0,-2 13 1 0 0,-2 38 377 0 0,3-23-189 0 0,-38 264 492 0 0,39-291-506 0 0,1 0 0 0 0,0-1 0 0 0,1 1 0 0 0,-1 0 0 0 0,2 10 0 0 0,-1-17 153 0 0,0-1-192 0 0,0 0-1 0 0,0 0 0 0 0,0 0 1 0 0,0 0-1 0 0,-1 0 0 0 0,1 0 0 0 0,0 0 1 0 0,0 0-1 0 0,0 0 0 0 0,0-1 1 0 0,-1 1-1 0 0,1 0 0 0 0,0 0 1 0 0,0 0-1 0 0,0 0 0 0 0,0 0 1 0 0,0 0-1 0 0,0 0 0 0 0,0-1 1 0 0,-1 1-1 0 0,1 0 0 0 0,0 0 0 0 0,0 0 1 0 0,0 0-1 0 0,0-1 0 0 0,0 1 1 0 0,0 0-1 0 0,0 0 0 0 0,0 0 1 0 0,0 0-1 0 0,0-1 0 0 0,0 1 1 0 0,0 0-1 0 0,0-10 66 0 0,6-16-252 0 0,-4 21 174 0 0,70-342-509 0 0,-71 343 528 0 0,5-43 80 0 0,-5 41-53 0 0,-1 1 1 0 0,0 0 0 0 0,0 0 0 0 0,-1-1 0 0 0,0 1 0 0 0,-2-9 383 0 0,-3 27-1009 0 0,1 0 508 0 0,0 1 0 0 0,0 0 0 0 0,1-1 0 0 0,1 1 0 0 0,0 1 0 0 0,0 15 0 0 0,-1-4 76 0 0,-42 258 206 0 0,37-229-170 0 0,-5 43-264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67 7442 0 0,'-1'-3'923'0'0,"0"-1"1"0"0,0 0-1 0 0,-1 1 1 0 0,0-1 0 0 0,0 1-1 0 0,0 0 1 0 0,0-1-1 0 0,-5-4 1 0 0,4 5-561 0 0,1 0-1 0 0,-1 1 1 0 0,0-1-1 0 0,-1 1 1 0 0,1 0-1 0 0,0 0 1 0 0,0 0 0 0 0,-5-1-1 0 0,2 1-312 0 0,1 0 0 0 0,-1 1 0 0 0,1 0 0 0 0,-1 0 0 0 0,1 0-1 0 0,-1 1 1 0 0,0 0 0 0 0,0 0 0 0 0,1 0 0 0 0,-1 1 0 0 0,0 0 0 0 0,-6 2 0 0 0,-1 0-56 0 0,1 1 0 0 0,0 0 0 0 0,-21 11 1 0 0,29-12-51 0 0,-1 0 0 0 0,0 0 0 0 0,1 0 0 0 0,0 0 0 0 0,0 1 0 0 0,0-1 0 0 0,0 1 0 0 0,0 0 0 0 0,1 0 0 0 0,0 1 0 0 0,-5 7 0 0 0,8-11 27 0 0,-1 0 0 0 0,1 0 0 0 0,0 0 0 0 0,0 0 1 0 0,0 0-1 0 0,0-1 0 0 0,0 1 0 0 0,0 0 0 0 0,0 0 1 0 0,0 0-1 0 0,0 0 0 0 0,1 0 0 0 0,-1 0 0 0 0,0 0 0 0 0,0 0 1 0 0,1-1-1 0 0,-1 1 0 0 0,1 0 0 0 0,-1 0 0 0 0,1 0 1 0 0,-1-1-1 0 0,1 1 0 0 0,-1 0 0 0 0,1 0 0 0 0,0-1 0 0 0,1 2 1 0 0,1 1-50 0 0,0 0 0 0 0,1-1 0 0 0,-1 1 0 0 0,6 2-1 0 0,84 35-590 0 0,-17-9 541 0 0,-63-25 119 0 0,-1 0 1 0 0,0 2-1 0 0,20 14 0 0 0,-30-20 49 0 0,0-1 0 0 0,0 1 0 0 0,0 0 0 0 0,0 0 1 0 0,0 0-1 0 0,0 0 0 0 0,-1 0 0 0 0,1 1 0 0 0,-1-1 0 0 0,0 0 0 0 0,2 5 0 0 0,-3-6 13 0 0,1 1 0 0 0,-1-1-1 0 0,0 1 1 0 0,0-1 0 0 0,0 1 0 0 0,0-1 0 0 0,0 1 0 0 0,-1-1 0 0 0,1 1-1 0 0,0-1 1 0 0,-1 1 0 0 0,1-1 0 0 0,0 0 0 0 0,-1 1 0 0 0,0-1 0 0 0,1 0-1 0 0,-1 1 1 0 0,0-1 0 0 0,0 0 0 0 0,0 0 0 0 0,0 1 0 0 0,-1 0 0 0 0,-2 2 38 0 0,-1 0-1 0 0,0 0 1 0 0,1 0 0 0 0,-2-1 0 0 0,1 1 0 0 0,0-1 0 0 0,-1-1-1 0 0,1 1 1 0 0,-1-1 0 0 0,0 0 0 0 0,0 0 0 0 0,1-1 0 0 0,-1 1-1 0 0,-1-1 1 0 0,1-1 0 0 0,-6 1 0 0 0,0 0-169 0 0,0-2-1 0 0,0 1 1 0 0,1-1 0 0 0,-1-1-1 0 0,1 0 1 0 0,-1-1 0 0 0,-17-6-1 0 0,24 7-676 0 0,0-1-1 0 0,-1 1 0 0 0,-9-7 1 0 0,14 8 367 0 0,0 0 1 0 0,-1 0 0 0 0,1 0 0 0 0,0-1 0 0 0,0 1-1 0 0,0 0 1 0 0,0-1 0 0 0,-1-1 0 0 0,0-13-6397 0 0,5 8 6244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74 4881 0 0,'-1'5'833'0'0,"1"0"0"0"0,-1 0 0 0 0,1 0 0 0 0,0 10 1 0 0,2-1 110 0 0,7 25 0 0 0,-4-17-337 0 0,13 60 727 0 0,11 50 1035 0 0,-11-63-1281 0 0,-37-97 1476 0 0,3-6-2349 0 0,2-1 0 0 0,1 0 0 0 0,1-1-1 0 0,2 0 1 0 0,2-1 0 0 0,-5-49-1 0 0,12 78-210 0 0,0 0-1 0 0,1-1 0 0 0,1 1 0 0 0,-1-1 0 0 0,1 1 0 0 0,1 0 1 0 0,0 0-1 0 0,0-1 0 0 0,3-7 0 0 0,-4 13-2 0 0,0 0-1 0 0,1 0 1 0 0,0 1 0 0 0,-1-1-1 0 0,1 0 1 0 0,0 0 0 0 0,0 1-1 0 0,0-1 1 0 0,1 1 0 0 0,-1 0 0 0 0,1 0-1 0 0,-1 0 1 0 0,1 0 0 0 0,0 0-1 0 0,-1 0 1 0 0,1 1 0 0 0,0-1-1 0 0,0 1 1 0 0,0 0 0 0 0,1 0-1 0 0,-1 0 1 0 0,0 0 0 0 0,0 1-1 0 0,0-1 1 0 0,5 1 0 0 0,3-1-17 0 0,-1 2 0 0 0,0-1 0 0 0,1 2 0 0 0,-1-1 0 0 0,0 1 0 0 0,0 1 0 0 0,0-1 1 0 0,14 8-1 0 0,-17-7 3 0 0,1 1 1 0 0,-2 0-1 0 0,1 0 1 0 0,0 0 0 0 0,-1 1-1 0 0,0 0 1 0 0,0 0-1 0 0,0 1 1 0 0,-1 0-1 0 0,0 0 1 0 0,8 11 0 0 0,-12-14 27 0 0,0-1 0 0 0,0 0 1 0 0,0 0-1 0 0,0 0 1 0 0,0 1-1 0 0,-1-1 0 0 0,1 0 1 0 0,-1 1-1 0 0,1-1 1 0 0,-1 0-1 0 0,0 1 0 0 0,0-1 1 0 0,0 1-1 0 0,0-1 0 0 0,-1 0 1 0 0,1 1-1 0 0,-1-1 1 0 0,1 0-1 0 0,-1 1 0 0 0,0-1 1 0 0,0 0-1 0 0,0 0 1 0 0,0 0-1 0 0,0 0 0 0 0,-3 4 1 0 0,0-1-9 0 0,0 0 1 0 0,0-1 0 0 0,0 1 0 0 0,-1-1-1 0 0,0 0 1 0 0,1 0 0 0 0,-1-1 0 0 0,-1 0-1 0 0,-5 3 1 0 0,-1 0-449 0 0,-1-1 1 0 0,1 0-1 0 0,-21 4 0 0 0,25-7-101 0 0,0-1 0 0 0,0 1-1 0 0,0-2 1 0 0,0 1 0 0 0,0-1-1 0 0,-1-1 1 0 0,-7 0 0 0 0,11 0-97 0 0,1-1 1 0 0,-1 1-1 0 0,1-1 1 0 0,-8-4-1 0 0,11 6 263 0 0,-1-1-1 0 0,1 0 0 0 0,0 1 0 0 0,0-1 0 0 0,-1 0 1 0 0,1 0-1 0 0,0 0 0 0 0,0 0 0 0 0,0 0 1 0 0,0 0-1 0 0,0-1 0 0 0,0 1 0 0 0,0 0 1 0 0,1 0-1 0 0,-1-1 0 0 0,0 1 0 0 0,0-3 1 0 0,1 0 57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6617 0 0,'40'9'3030'0'0,"-16"-3"-1627"0"0,1-2 0 0 0,0 0 0 0 0,28 0 0 0 0,-37-4-916 0 0,0-1-1 0 0,1-1 1 0 0,-1 0 0 0 0,0-2-1 0 0,-1 1 1 0 0,21-9-1 0 0,-33 11-410 0 0,0 0 0 0 0,0-1 0 0 0,0 1 0 0 0,-1-1 0 0 0,1 0 0 0 0,0 0 0 0 0,0 0-1 0 0,-1 0 1 0 0,0 0 0 0 0,1 0 0 0 0,-1-1 0 0 0,0 1 0 0 0,0-1 0 0 0,0 0 0 0 0,0 0 0 0 0,-1 0-1 0 0,1 1 1 0 0,0-5 0 0 0,-1 4-24 0 0,0 0 0 0 0,-1 1-1 0 0,1-1 1 0 0,-1 0 0 0 0,0 0 0 0 0,0 0-1 0 0,0 0 1 0 0,0 0 0 0 0,0 0 0 0 0,-1 1-1 0 0,1-1 1 0 0,-1 0 0 0 0,0 0 0 0 0,0 0-1 0 0,0 1 1 0 0,0-1 0 0 0,0 0 0 0 0,-1 1-1 0 0,1-1 1 0 0,-4-3 0 0 0,-1-1-57 0 0,1 1 0 0 0,-1 1 0 0 0,-1-1 0 0 0,1 1 0 0 0,-1 0 0 0 0,1 0 0 0 0,-2 1 1 0 0,1 0-1 0 0,0 0 0 0 0,-1 1 0 0 0,1 0 0 0 0,-1 0 0 0 0,0 0 0 0 0,0 1 0 0 0,-12-1 0 0 0,14 2-16 0 0,0 0-1 0 0,1 1 1 0 0,-1 0-1 0 0,0 0 0 0 0,0 0 1 0 0,1 1-1 0 0,-1 0 1 0 0,0 0-1 0 0,1 0 1 0 0,-1 1-1 0 0,1 0 0 0 0,0 0 1 0 0,-1 0-1 0 0,1 0 1 0 0,0 1-1 0 0,0 0 1 0 0,0 0-1 0 0,1 1 1 0 0,-1-1-1 0 0,1 1 0 0 0,0 0 1 0 0,0 0-1 0 0,-4 5 1 0 0,5-4 4 0 0,0 0 0 0 0,0 0 1 0 0,1 0-1 0 0,-1 0 0 0 0,1 0 1 0 0,1 1-1 0 0,-1-1 1 0 0,0 1-1 0 0,1-1 0 0 0,0 1 1 0 0,0 7-1 0 0,1-4-10 0 0,0-1 0 0 0,1 0 0 0 0,0 0-1 0 0,0 0 1 0 0,1 0 0 0 0,0 0 0 0 0,5 13 0 0 0,-4-14-25 0 0,0 1 0 0 0,1 0 0 0 0,0-1 0 0 0,0 0-1 0 0,1 0 1 0 0,0 0 0 0 0,0-1 0 0 0,1 1 0 0 0,-1-1 0 0 0,1 0 0 0 0,1-1-1 0 0,-1 0 1 0 0,1 0 0 0 0,0 0 0 0 0,0-1 0 0 0,13 6 0 0 0,-11-7-231 0 0,0 0 0 0 0,0 0 0 0 0,1-2 0 0 0,16 3 0 0 0,-17-4-707 0 0,1 0-1 0 0,0-1 1 0 0,-1 0-1 0 0,17-3 1 0 0,-6-1-1360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74 11098 0 0,'-4'-6'899'0'0,"0"0"0"0"0,-1 0 0 0 0,0 0-1 0 0,0 0 1 0 0,-1 1 0 0 0,1 0 0 0 0,-9-6-1 0 0,8 8-794 0 0,1 0 0 0 0,0 1 0 0 0,-1-1 0 0 0,0 1 0 0 0,1 0 0 0 0,-1 0 0 0 0,0 1 0 0 0,0-1 0 0 0,-10 1 0 0 0,9 0-86 0 0,0 1-1 0 0,0 0 0 0 0,0 1 1 0 0,-1-1-1 0 0,1 2 1 0 0,0-1-1 0 0,0 1 0 0 0,0 0 1 0 0,-11 5-1 0 0,13-5-1 0 0,1 0 0 0 0,0 1 0 0 0,0-1 0 0 0,0 1 0 0 0,0 0 0 0 0,0 0 0 0 0,0 0 0 0 0,1 1 0 0 0,0-1 0 0 0,0 1 0 0 0,0 0 0 0 0,0 0 0 0 0,0 0 0 0 0,1 0 0 0 0,-3 7 0 0 0,3-5-14 0 0,1 0 0 0 0,0 0 0 0 0,0 0 0 0 0,1 0 0 0 0,0 0 0 0 0,0 0 0 0 0,0 0 0 0 0,1 0 0 0 0,0 0 0 0 0,3 9 0 0 0,-3-9-9 0 0,2 0-1 0 0,-1 0 0 0 0,1 0 1 0 0,0 0-1 0 0,0-1 1 0 0,0 1-1 0 0,1-1 1 0 0,0 0-1 0 0,0 0 0 0 0,0 0 1 0 0,1-1-1 0 0,-1 0 1 0 0,10 8-1 0 0,-7-8-10 0 0,0 0-1 0 0,1 0 0 0 0,-1-1 1 0 0,1 1-1 0 0,-1-2 0 0 0,1 1 1 0 0,0-1-1 0 0,0 0 1 0 0,0-1-1 0 0,9 1 0 0 0,-7-1-30 0 0,0-1-1 0 0,-1-1 1 0 0,1 1-1 0 0,0-1 1 0 0,-1-1-1 0 0,1 0 0 0 0,-1 0 1 0 0,14-6-1 0 0,-16 5-25 0 0,0 0-1 0 0,0-1 1 0 0,0 0-1 0 0,0 0 1 0 0,-1 0 0 0 0,0-1-1 0 0,0 0 1 0 0,0 0-1 0 0,0-1 1 0 0,8-11-1 0 0,-9 9-95 0 0,1 0 1 0 0,-2-1-1 0 0,1 0 0 0 0,-1 0 1 0 0,0 0-1 0 0,-1 0 0 0 0,2-11 0 0 0,-3 14 46 0 0,-1 1 0 0 0,0-1-1 0 0,-1 0 1 0 0,1 0 0 0 0,-1 0-1 0 0,0 0 1 0 0,-1 1 0 0 0,1-1-1 0 0,-1 0 1 0 0,-1 0 0 0 0,1 1-1 0 0,-1-1 1 0 0,-2-6 0 0 0,4 11 119 0 0,-1 1 0 0 0,1-1 0 0 0,0 0 1 0 0,-1 1-1 0 0,1-1 0 0 0,0 0 1 0 0,-1 1-1 0 0,1-1 0 0 0,-1 0 0 0 0,1 1 1 0 0,-1-1-1 0 0,1 1 0 0 0,-1-1 0 0 0,1 1 1 0 0,-1-1-1 0 0,0 1 0 0 0,1 0 1 0 0,-1-1-1 0 0,-1 0 0 0 0,2 2-1 0 0,0-1 1 0 0,-1 0-1 0 0,1 0 0 0 0,-1 1 0 0 0,1-1 0 0 0,0 0 1 0 0,-1 1-1 0 0,1-1 0 0 0,0 0 0 0 0,-1 1 0 0 0,1-1 0 0 0,0 0 1 0 0,0 1-1 0 0,-1-1 0 0 0,1 1 0 0 0,0-1 0 0 0,0 1 1 0 0,0-1-1 0 0,-1 0 0 0 0,1 1 0 0 0,0-1 0 0 0,0 1 1 0 0,0-1-1 0 0,0 1 0 0 0,0-1 0 0 0,0 1 0 0 0,0-1 0 0 0,0 1 1 0 0,0 0-1 0 0,0 16 78 0 0,0 0 0 0 0,1-1 0 0 0,1 1 0 0 0,1 0-1 0 0,0-1 1 0 0,1 1 0 0 0,1-1 0 0 0,0 0 0 0 0,1-1 0 0 0,13 23 0 0 0,-16-32-104 0 0,0 0 0 0 0,1-1 0 0 0,0 0 0 0 0,0 0 0 0 0,1 0 0 0 0,-1 0 0 0 0,11 7 0 0 0,-13-10-286 0 0,1 0 0 0 0,0 0 0 0 0,0-1 0 0 0,0 1 0 0 0,0-1 0 0 0,1 0 0 0 0,4 1 0 0 0,-6-1-290 0 0,0-1 0 0 0,1 0 0 0 0,-1 1 0 0 0,0-1 0 0 0,1 0 0 0 0,-1-1 0 0 0,0 1-1 0 0,1 0 1 0 0,-1-1 0 0 0,0 1 0 0 0,4-2 0 0 0,7-4 129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56 8330 0 0,'-8'-8'600'0'0,"0"0"1504"0"0,1-1-2056 0 0,0 2 8 0 0,1 0 0 0 0,2 2 0 0 0,1 0-32 0 0,1 1-40 0 0,0 1-120 0 0,15 7-4977 0 0,-7 1 5121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30 356 6545 0 0,'0'2'202'0'0,"2"0"0"0"0,-1 0 0 0 0,0 0-1 0 0,0 0 1 0 0,1-1 0 0 0,-1 1-1 0 0,1 0 1 0 0,-1-1 0 0 0,1 1 0 0 0,0-1-1 0 0,-1 0 1 0 0,1 1 0 0 0,0-1-1 0 0,0 0 1 0 0,0 0 0 0 0,0 0 0 0 0,0 0-1 0 0,0-1 1 0 0,0 1 0 0 0,0-1-1 0 0,1 1 1 0 0,3 0 0 0 0,-1-1 28 0 0,1 1 0 0 0,-1-1-1 0 0,0 0 1 0 0,1 0 0 0 0,-1-1 0 0 0,0 1 0 0 0,1-1 0 0 0,8-3-1 0 0,-9 2-74 0 0,1 0-1 0 0,-1 0 1 0 0,1-1-1 0 0,-1 0 1 0 0,0 0-1 0 0,0 0 1 0 0,0-1-1 0 0,0 0 1 0 0,-1 0-1 0 0,0 0 0 0 0,1 0 1 0 0,-2-1-1 0 0,1 1 1 0 0,0-1-1 0 0,4-8 1 0 0,-4 5-67 0 0,0 0 0 0 0,0 0 0 0 0,-1-1 0 0 0,0 1 0 0 0,0-1 0 0 0,-1 1 0 0 0,0-1 0 0 0,0 0 0 0 0,-1 0 1 0 0,0 0-1 0 0,-1 0 0 0 0,0 0 0 0 0,-1 0 0 0 0,1 0 0 0 0,-2 1 0 0 0,1-1 0 0 0,-1 0 0 0 0,-1 0 0 0 0,-3-9 0 0 0,1 5-68 0 0,-1 1 1 0 0,0 1-1 0 0,-1-1 0 0 0,0 1 0 0 0,-1 0 0 0 0,-10-11 0 0 0,15 18-43 0 0,-1 0-1 0 0,0 1 1 0 0,0 0 0 0 0,0-1-1 0 0,0 1 1 0 0,0 1 0 0 0,-1-1-1 0 0,0 1 1 0 0,1-1 0 0 0,-1 1-1 0 0,0 1 1 0 0,0-1 0 0 0,0 1-1 0 0,0-1 1 0 0,0 2 0 0 0,0-1-1 0 0,0 0 1 0 0,-10 1 0 0 0,12 0-2 0 0,1 1 1 0 0,-1-1-1 0 0,0 1 1 0 0,0-1-1 0 0,0 1 1 0 0,1 0-1 0 0,-1 0 1 0 0,0 0-1 0 0,1 1 1 0 0,-1-1-1 0 0,1 1 1 0 0,-1-1-1 0 0,1 1 1 0 0,0 0-1 0 0,-1 0 1 0 0,1 0-1 0 0,0 0 1 0 0,0 0-1 0 0,1 0 1 0 0,-1 0-1 0 0,0 1 1 0 0,1-1-1 0 0,-2 4 1 0 0,0 0 37 0 0,1-1 0 0 0,0 1 1 0 0,1 0-1 0 0,-1 0 0 0 0,1 0 1 0 0,0 0-1 0 0,1 0 0 0 0,0 0 1 0 0,0 0-1 0 0,0 7 0 0 0,29 182 355 0 0,-5-66-167 0 0,9 35 133 0 0,-23-123 141 0 0,32 78 0 0 0,-35-102-390 0 0,-3-9-9 0 0,0 0 0 0 0,-1-1-1 0 0,0 2 1 0 0,0-1 0 0 0,1 11 0 0 0,-4-18-60 0 0,0-1-1 0 0,0 0 1 0 0,0 0 0 0 0,0 1 0 0 0,0-1 0 0 0,0 0-1 0 0,0 0 1 0 0,0 1 0 0 0,0-1 0 0 0,0 0 0 0 0,0 0-1 0 0,0 1 1 0 0,0-1 0 0 0,0 0 0 0 0,0 0 0 0 0,0 1-1 0 0,0-1 1 0 0,-1 0 0 0 0,1 0 0 0 0,0 0 0 0 0,0 1-1 0 0,0-1 1 0 0,0 0 0 0 0,-1 0 0 0 0,1 0 0 0 0,0 0-1 0 0,0 1 1 0 0,0-1 0 0 0,-1 0 0 0 0,1 0 0 0 0,0 0-1 0 0,0 0 1 0 0,-1 0 0 0 0,1 0 0 0 0,0 0 0 0 0,0 0-1 0 0,-1 0 1 0 0,1 0 0 0 0,0 0 0 0 0,0 0 0 0 0,-1 0-1 0 0,1 0 1 0 0,0 0 0 0 0,0 0 0 0 0,-1 0 0 0 0,1 0-1 0 0,0 0 1 0 0,0 0 0 0 0,0 0 0 0 0,-1 0 0 0 0,1 0-1 0 0,0 0 1 0 0,0-1 0 0 0,-1 1 0 0 0,1 0 0 0 0,0 0-1 0 0,-14-8 102 0 0,8 2-305 0 0,1 0-1 0 0,-1 0 0 0 0,1-1 0 0 0,0 0 0 0 0,1 0 0 0 0,-1 0 1 0 0,2 0-1 0 0,-1-1 0 0 0,1 1 0 0 0,0-1 0 0 0,-2-9 1 0 0,-2-9-171 0 0,2-1 0 0 0,-2-29 0 0 0,6 47 325 0 0,0-1 0 0 0,1 1 0 0 0,1-16 0 0 0,0 21 6 0 0,-1 1-1 0 0,1-1 0 0 0,0 1 1 0 0,0 0-1 0 0,1 0 0 0 0,-1 0 1 0 0,0 0-1 0 0,1 0 0 0 0,0 0 1 0 0,0 0-1 0 0,0 0 0 0 0,0 0 0 0 0,4-3 1 0 0,8-6-59 0 0,1 0 0 0 0,0 1 0 0 0,21-10 0 0 0,-3 0 16 0 0,12-4 52 0 0,-28 16-149 0 0,30-20-1 0 0,-42 25 122 0 0,-1 0-1 0 0,0 1 1 0 0,0-1 0 0 0,0-1-1 0 0,0 1 1 0 0,0 0 0 0 0,-1-1 0 0 0,0 0-1 0 0,0 0 1 0 0,4-9 0 0 0,-7 12 57 0 0,1-1 0 0 0,-1 1 1 0 0,1-1-1 0 0,-1 1 0 0 0,0-1 0 0 0,0 1 0 0 0,0-1 1 0 0,-1-2-1 0 0,1 4 8 0 0,0 0-1 0 0,0 1 1 0 0,0-1 0 0 0,0 1 0 0 0,0-1-1 0 0,0 1 1 0 0,0-1 0 0 0,-1 1-1 0 0,1-1 1 0 0,0 1 0 0 0,0-1 0 0 0,0 1-1 0 0,-1-1 1 0 0,1 1 0 0 0,0-1-1 0 0,0 1 1 0 0,-1-1 0 0 0,1 1 0 0 0,0 0-1 0 0,-1-1 1 0 0,1 1 0 0 0,-1 0 0 0 0,1-1-1 0 0,-1 1 1 0 0,1 0 0 0 0,0-1-1 0 0,-1 1 1 0 0,1 0 0 0 0,-1 0 0 0 0,1-1-1 0 0,-1 1 1 0 0,1 0 0 0 0,-1 0-1 0 0,0 0 1 0 0,1 0 0 0 0,-1 0 0 0 0,1 0-1 0 0,-1 0 1 0 0,1 0 0 0 0,-1 0 0 0 0,1 0-1 0 0,-1 0 1 0 0,1 0 0 0 0,-1 1-1 0 0,0-1-8 0 0,0 0-1 0 0,1 1 1 0 0,-1-1-1 0 0,1 1 1 0 0,-1 0-1 0 0,1-1 0 0 0,-1 1 1 0 0,1-1-1 0 0,-1 1 1 0 0,1 0-1 0 0,-1-1 1 0 0,1 1-1 0 0,0 0 0 0 0,-1-1 1 0 0,1 1-1 0 0,0 0 1 0 0,0 0-1 0 0,0-1 1 0 0,0 1-1 0 0,0 0 1 0 0,-1 1-1 0 0,1 19 401 0 0,0-17-337 0 0,2 20 56 0 0,1 0 0 0 0,8 29 0 0 0,-2-10-154 0 0,-6-25 42 0 0,8 22 0 0 0,-9-34-132 0 0,0 0-1 0 0,1-1 1 0 0,-1 1-1 0 0,2 0 1 0 0,-1-1 0 0 0,0 0-1 0 0,6 7 1 0 0,-8-11-226 0 0,0 0 0 0 0,0 0 1 0 0,0 0-1 0 0,0-1 0 0 0,0 1 1 0 0,0 0-1 0 0,0 0 0 0 0,0-1 1 0 0,0 1-1 0 0,1 0 0 0 0,-1-1 0 0 0,0 0 1 0 0,3 1-1 0 0,3 0-2753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69 12395 0 0,'-8'-11'720'0'0,"1"1"240"0"0,1 0-128 0 0,2 1 144 0 0,0 2-415 0 0,2 0-385 0 0,0 3-64 0 0,0-1-80 0 0,1 2-184 0 0,0 1-89 0 0,14 12-4792 0 0,-7-3 3329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61 7898 0 0,'-2'-3'645'0'0,"0"1"0"0"0,0-1 0 0 0,0 1 0 0 0,0-1 1 0 0,-1 1-1 0 0,1 0 0 0 0,-4-3 0 0 0,-5-4 1347 0 0,7 6-1746 0 0,0 0-1 0 0,0 0 1 0 0,-1 0-1 0 0,1 0 1 0 0,-1 1-1 0 0,1 0 1 0 0,-1 0-1 0 0,0 0 1 0 0,0 0-1 0 0,0 1 1 0 0,0 0-1 0 0,0 0 1 0 0,0 0 0 0 0,0 0-1 0 0,0 1 1 0 0,0 0-1 0 0,-1 0 1 0 0,1 1-1 0 0,0-1 1 0 0,0 1-1 0 0,-8 2 1 0 0,7-1-234 0 0,1 0 1 0 0,-1 0-1 0 0,1 0 0 0 0,0 0 1 0 0,-1 1-1 0 0,1 0 1 0 0,1 0-1 0 0,-1 1 1 0 0,0-1-1 0 0,1 1 1 0 0,0 0-1 0 0,0 0 1 0 0,0 0-1 0 0,0 1 0 0 0,0-1 1 0 0,1 1-1 0 0,0 0 1 0 0,0 0-1 0 0,-2 6 1 0 0,3-4-26 0 0,-1 0 1 0 0,2 0 0 0 0,-1 0 0 0 0,1 0-1 0 0,0 0 1 0 0,0 0 0 0 0,1 1 0 0 0,0-1-1 0 0,0 0 1 0 0,1 1 0 0 0,0-1 0 0 0,0 0-1 0 0,1 0 1 0 0,0 0 0 0 0,0 0-1 0 0,1 0 1 0 0,3 8 0 0 0,-3-10-19 0 0,0 0 0 0 0,1 0 0 0 0,-1 0 0 0 0,1 0 0 0 0,0 0-1 0 0,0-1 1 0 0,0 1 0 0 0,1-1 0 0 0,-1 0 0 0 0,1 0 0 0 0,0-1 0 0 0,0 0 0 0 0,0 0 0 0 0,1 0 0 0 0,-1 0 0 0 0,1-1 0 0 0,0 0-1 0 0,-1 0 1 0 0,1 0 0 0 0,12 1 0 0 0,-9-2-32 0 0,1-1 1 0 0,0 0-1 0 0,0-1 0 0 0,0 0 0 0 0,0 0 0 0 0,0-1 1 0 0,0 0-1 0 0,-1-1 0 0 0,1 0 0 0 0,-1 0 0 0 0,0-1 1 0 0,14-8-1 0 0,-16 8 24 0 0,0-1-1 0 0,0 0 1 0 0,0 0 0 0 0,0-1-1 0 0,-1 0 1 0 0,0 0 0 0 0,0 0 0 0 0,-1-1-1 0 0,1 0 1 0 0,-2 0 0 0 0,1 0-1 0 0,-1-1 1 0 0,0 1 0 0 0,5-15 0 0 0,-6 12 6 0 0,0-1 0 0 0,-1 1 0 0 0,0-1 0 0 0,0-13 0 0 0,-2 18-16 0 0,0 1 0 0 0,0-1 0 0 0,-1 1 0 0 0,1 0 0 0 0,-1-1 0 0 0,-1 1 0 0 0,1 0 0 0 0,-1-1 0 0 0,0 1-1 0 0,-2-6 1 0 0,4 11 34 0 0,0 0 0 0 0,0 0 0 0 0,0 0 0 0 0,0-1 0 0 0,0 1 0 0 0,-1 0 0 0 0,1 0 0 0 0,0 0 0 0 0,0 0-1 0 0,0 0 1 0 0,0-1 0 0 0,0 1 0 0 0,0 0 0 0 0,0 0 0 0 0,0 0 0 0 0,0 0 0 0 0,0 0 0 0 0,0-1 0 0 0,0 1-1 0 0,-1 0 1 0 0,1 0 0 0 0,0 0 0 0 0,0 0 0 0 0,0 0 0 0 0,0 0 0 0 0,0 0 0 0 0,0 0 0 0 0,-1-1-1 0 0,1 1 1 0 0,0 0 0 0 0,0 0 0 0 0,0 0 0 0 0,0 0 0 0 0,-1 0 0 0 0,1 0 0 0 0,0 0 0 0 0,0 0 0 0 0,0 0-1 0 0,0 0 1 0 0,-1 0 0 0 0,1 0 0 0 0,0 0 0 0 0,0 0 0 0 0,0 0 0 0 0,0 0 0 0 0,-1 0 0 0 0,0 10-249 0 0,2 13 229 0 0,14 43 88 0 0,-3-12-62 0 0,-9-39-30 0 0,1 0 1 0 0,0 0-1 0 0,7 15 0 0 0,-8-23-430 0 0,1 0 0 0 0,-1 0-1 0 0,1 0 1 0 0,1 0 0 0 0,-1-1 0 0 0,1 0-1 0 0,0 0 1 0 0,7 6 0 0 0,-11-11 13 0 0,1 0 0 0 0,-1 0 0 0 0,1 0 1 0 0,-1 0-1 0 0,1 0 0 0 0,-1 0 0 0 0,1 0 0 0 0,0-1 0 0 0,1 2 1 0 0,9 0-1242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41 6665 0 0,'-13'-26'9340'0'0,"5"11"-5902"0"0,21 20-4858 0 0,-9-3 698 0 0,-2 0 1 0 0,1 1-1 0 0,0-1 1 0 0,0 0-1 0 0,3 5 1 0 0,1 2-1995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44 211 8434 0 0,'-2'-13'103'0'0,"1"0"0"0"0,0 1 1 0 0,1-1-1 0 0,0 0 0 0 0,1 0 0 0 0,2-13 1 0 0,-1 18 84 0 0,0 0 0 0 0,0 0 0 0 0,1 1 0 0 0,0-1 0 0 0,0 1 0 0 0,0-1 0 0 0,1 1 0 0 0,0 0 0 0 0,1 1 0 0 0,8-11 0 0 0,-12 15-125 0 0,1 1 1 0 0,-1 0-1 0 0,0-1 0 0 0,1 1 0 0 0,-1 0 0 0 0,1 0 1 0 0,-1 0-1 0 0,1 0 0 0 0,0 0 0 0 0,-1 0 1 0 0,1 0-1 0 0,0 1 0 0 0,0-1 0 0 0,0 0 1 0 0,-1 1-1 0 0,1 0 0 0 0,0-1 0 0 0,0 1 1 0 0,0 0-1 0 0,0 0 0 0 0,2 0 0 0 0,-2 1 29 0 0,0-1-1 0 0,0 1 0 0 0,0 0 1 0 0,-1-1-1 0 0,1 1 0 0 0,0 0 1 0 0,0 0-1 0 0,-1 0 0 0 0,1 1 1 0 0,0-1-1 0 0,-1 0 0 0 0,1 1 1 0 0,-1-1-1 0 0,0 1 0 0 0,1-1 1 0 0,-1 1-1 0 0,0-1 0 0 0,0 1 1 0 0,1 4-1 0 0,1-1-26 0 0,-1 0 0 0 0,1 1 0 0 0,-2-1 0 0 0,1 1 0 0 0,-1 0 0 0 0,1 0-1 0 0,-2 0 1 0 0,1-1 0 0 0,-1 1 0 0 0,0 0 0 0 0,0 0 0 0 0,0 0 0 0 0,-1 0 0 0 0,0 0 0 0 0,0 0 0 0 0,0-1-1 0 0,-1 1 1 0 0,0 0 0 0 0,0-1 0 0 0,-1 1 0 0 0,1-1 0 0 0,-1 0 0 0 0,0 0 0 0 0,-1 0 0 0 0,1 0 0 0 0,-1-1-1 0 0,0 1 1 0 0,0-1 0 0 0,0 0 0 0 0,-1 0 0 0 0,1 0 0 0 0,-1-1 0 0 0,0 0 0 0 0,0 0 0 0 0,0 0 0 0 0,-1 0-1 0 0,1-1 1 0 0,-8 3 0 0 0,11-5-65 0 0,0 1 0 0 0,0-1 0 0 0,0 1-1 0 0,0-1 1 0 0,0 0 0 0 0,0 0 0 0 0,0 0-1 0 0,0 0 1 0 0,0 0 0 0 0,0 0 0 0 0,0-1 0 0 0,0 1-1 0 0,0-1 1 0 0,0 1 0 0 0,0-1 0 0 0,0 0-1 0 0,1 0 1 0 0,-4-1 0 0 0,3 0-66 0 0,0 0 0 0 0,0 0 0 0 0,0 0 0 0 0,0 0 0 0 0,0 0 0 0 0,0-1 0 0 0,0 1 1 0 0,1 0-1 0 0,-1-1 0 0 0,1 0 0 0 0,-2-3 0 0 0,0-4-81 0 0,0 1 1 0 0,1-1-1 0 0,0 0 0 0 0,1 0 1 0 0,0 0-1 0 0,0-13 1 0 0,1 21 143 0 0,0-1 0 0 0,0 1 0 0 0,0-1 0 0 0,1 1 1 0 0,-1 0-1 0 0,1-1 0 0 0,-1 1 0 0 0,1-1 0 0 0,0 1 1 0 0,0 0-1 0 0,0-1 0 0 0,0 1 0 0 0,1 0 1 0 0,-1 0-1 0 0,0 0 0 0 0,1 0 0 0 0,0 0 0 0 0,-1 0 1 0 0,1 1-1 0 0,0-1 0 0 0,0 0 0 0 0,0 1 0 0 0,0-1 1 0 0,0 1-1 0 0,0 0 0 0 0,5-2 0 0 0,-4 2 32 0 0,0 0 1 0 0,0 0-1 0 0,0 1 0 0 0,0-1 0 0 0,0 1 1 0 0,0 0-1 0 0,0 0 0 0 0,0 0 0 0 0,0 0 1 0 0,0 1-1 0 0,0-1 0 0 0,0 1 0 0 0,0 0 1 0 0,0-1-1 0 0,0 1 0 0 0,0 1 0 0 0,-1-1 1 0 0,1 0-1 0 0,0 1 0 0 0,-1-1 0 0 0,5 5 1 0 0,-4-4 24 0 0,-1 0 1 0 0,0 0 0 0 0,0 0 0 0 0,0 0-1 0 0,0 1 1 0 0,0-1 0 0 0,0 1-1 0 0,-1-1 1 0 0,1 1 0 0 0,-1 0-1 0 0,0 0 1 0 0,0 0 0 0 0,0 0 0 0 0,0-1-1 0 0,0 1 1 0 0,-1 0 0 0 0,1 0-1 0 0,-1 1 1 0 0,0-1 0 0 0,0 0 0 0 0,0 0-1 0 0,0 0 1 0 0,-1 0 0 0 0,1 0-1 0 0,-1 0 1 0 0,0 0 0 0 0,1 0-1 0 0,-1 0 1 0 0,-1-1 0 0 0,1 1 0 0 0,0 0-1 0 0,-1 0 1 0 0,1-1 0 0 0,-1 1-1 0 0,0-1 1 0 0,0 0 0 0 0,0 1 0 0 0,0-1-1 0 0,0 0 1 0 0,-1 0 0 0 0,1 0-1 0 0,-1 0 1 0 0,1-1 0 0 0,-1 1-1 0 0,1-1 1 0 0,-1 1 0 0 0,-4 0 0 0 0,3-1-51 0 0,0 1 1 0 0,0-1-1 0 0,0-1 1 0 0,0 1-1 0 0,-1-1 1 0 0,1 1-1 0 0,0-1 1 0 0,-1 0-1 0 0,-4-1 1 0 0,8 1-101 0 0,0-1 0 0 0,0 1 0 0 0,0 0 0 0 0,0-1 0 0 0,0 1 0 0 0,0 0 0 0 0,0-1 0 0 0,0 1-1 0 0,0-1 1 0 0,0 0 0 0 0,0 1 0 0 0,0-1 0 0 0,0 0 0 0 0,0 0 0 0 0,0 1 0 0 0,0-1 0 0 0,1 0 0 0 0,-1 0 0 0 0,0 0 0 0 0,1 0 0 0 0,-1 0 0 0 0,1 0 0 0 0,-1 0 0 0 0,1 0 0 0 0,-1 0-1 0 0,1 0 1 0 0,0 0 0 0 0,-1-1 0 0 0,1 1 0 0 0,0 0 0 0 0,0 0 0 0 0,0 0 0 0 0,0 0 0 0 0,0 0 0 0 0,0-1 0 0 0,0 1 0 0 0,1-2 0 0 0,0-5-1133 0 0,0-1 0 0 0,5-11 1 0 0,-2 10-218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41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3.68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21 1 9194 0 0,'0'0'147'0'0,"-1"0"-1"0"0,1 0 1 0 0,-1 1-1 0 0,1-1 1 0 0,-1 0 0 0 0,1 1-1 0 0,-1-1 1 0 0,1 0-1 0 0,0 1 1 0 0,-1-1 0 0 0,1 1-1 0 0,-1-1 1 0 0,1 1-1 0 0,0-1 1 0 0,0 1 0 0 0,-1-1-1 0 0,1 1 1 0 0,0-1-1 0 0,0 1 1 0 0,-1-1 0 0 0,1 1-1 0 0,0-1 1 0 0,0 1-1 0 0,0-1 1 0 0,0 2 0 0 0,-3 16 279 0 0,3-16-292 0 0,-7 91 93 0 0,5 99 0 0 0,2-189-225 0 0,11 208 23 0 0,-10-203-18 0 0,1 7-58 0 0,0 0 0 0 0,1 0 0 0 0,5 16 0 0 0,-7-27 66 0 0,1 0-1 0 0,0 0 1 0 0,-1 0 0 0 0,2-1 0 0 0,-1 1 0 0 0,0 0-1 0 0,1-1 1 0 0,-1 0 0 0 0,1 1 0 0 0,0-1 0 0 0,0 0 0 0 0,0-1-1 0 0,0 1 1 0 0,1 0 0 0 0,-1-1 0 0 0,5 2 0 0 0,0 0 109 0 0,1-1 0 0 0,-1 0 0 0 0,1-1 0 0 0,0 1 0 0 0,0-2 0 0 0,10 2 0 0 0,57-1 1081 0 0,-71-2-1141 0 0,144-5 814 0 0,-41 1-266 0 0,78-16-370 0 0,-132 12-414 0 0,2 1 0 0 0,59 2-1 0 0,-100 5-2994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4.39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42 6977 0 0,'0'0'85'0'0,"0"-1"0"0"0,0 1 0 0 0,0-1-1 0 0,0 1 1 0 0,0-1 0 0 0,0 1-1 0 0,0-1 1 0 0,0 1 0 0 0,0 0-1 0 0,0-1 1 0 0,0 1 0 0 0,0-1-1 0 0,0 1 1 0 0,0-1 0 0 0,0 1 0 0 0,1 0-1 0 0,-1-1 1 0 0,0 1 0 0 0,0-1-1 0 0,1 1 1 0 0,-1 0 0 0 0,0-1-1 0 0,1 1 1 0 0,-1 0 0 0 0,0-1-1 0 0,1 1 1 0 0,-1 0 0 0 0,0-1-1 0 0,1 1 1 0 0,-1 0 0 0 0,14-9 940 0 0,-7 6-733 0 0,-1 1 0 0 0,1 0 0 0 0,0 1 0 0 0,-1 0 0 0 0,1 0 0 0 0,0 0 0 0 0,8 0 0 0 0,50 5 402 0 0,-57-4-642 0 0,25 3 70 0 0,2 1-66 0 0,0-2-1 0 0,43-3 1 0 0,-2-8-85 0 0,38-2 64 0 0,-95 10-15 0 0,0 1 0 0 0,0 1 0 0 0,37 7-1 0 0,-54-8-34 0 0,1 1-1 0 0,0-1 0 0 0,-1 1 1 0 0,1 0-1 0 0,-1 0 0 0 0,1 0 1 0 0,-1 0-1 0 0,0 0 1 0 0,1 0-1 0 0,-1 1 0 0 0,0-1 1 0 0,0 1-1 0 0,0 0 0 0 0,0-1 1 0 0,0 1-1 0 0,0 0 0 0 0,-1 0 1 0 0,1 0-1 0 0,-1 0 0 0 0,1 1 1 0 0,-1-1-1 0 0,0 0 0 0 0,0 1 1 0 0,0-1-1 0 0,0 1 1 0 0,0-1-1 0 0,0 1 0 0 0,-1-1 1 0 0,1 4-1 0 0,25 205 438 0 0,-9-51 360 0 0,-10-110-812 0 0,0-3-549 0 0,1 0-1 0 0,17 54 1 0 0,-20-89-2184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5.36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 2256 0 0,'0'0'5838'0'0,"0"0"-5760"0"0,0 0 1 0 0,0 0 0 0 0,1 0-1 0 0,-1 0 1 0 0,0 0 0 0 0,0 0 0 0 0,1 0-1 0 0,-1 0 1 0 0,0 0 0 0 0,0 0-1 0 0,0 0 1 0 0,1 0 0 0 0,-1 0-1 0 0,0 0 1 0 0,0 0 0 0 0,1 0-1 0 0,-1 0 1 0 0,0 0 0 0 0,1 1 314 0 0,-1-1-314 0 0,4 11 94 0 0,0 0 1 0 0,-1 0 0 0 0,-1 0-1 0 0,2 17 1 0 0,2 7-93 0 0,23 58 58 0 0,-10-35-50 0 0,-17-51-114 0 0,1 1-1 0 0,-1 0 1 0 0,1 0-1 0 0,1-1 1 0 0,0 0-1 0 0,0 0 1 0 0,0 0 0 0 0,9 11-1 0 0,-5-12-210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6.06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0 5089 0 0,'0'0'1230'0'0,"5"25"235"0"0,2 20-804 0 0,1 48-1 0 0,5 43-1506 0 0,-7-118-5531 0 0,-3-13 5911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6.47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 0 7009 0 0,'0'0'1009'0'0,"-4"13"454"0"0,4 80 443 0 0,1-42-1192 0 0,0-17-652 0 0,9 64-1 0 0,-10-95-348 0 0,1 0 0 0 0,0 0-1 0 0,0 0 1 0 0,0 0 0 0 0,2 4 0 0 0,10 8-6045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6.79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4 1 4361 0 0,'-4'7'5555'0'0,"4"-6"-5364"0"0,1 12-809 0 0,-1-9 1140 0 0,0 15-84 0 0,-1 25 134 0 0,3 1 0 0 0,9 64 0 0 0,-9-91-711 0 0,1 5-445 0 0,2-10-4505 0 0,-3-11 4785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7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354 181 9274 0 0,'2'-3'212'0'0,"0"0"0"0"0,-1 0 0 0 0,0 0 0 0 0,0 0 0 0 0,0-1 0 0 0,0 1 0 0 0,0 0 0 0 0,-1 0 0 0 0,1-1 0 0 0,-1 1 0 0 0,0 0 0 0 0,0-1 0 0 0,0 1-1 0 0,-1 0 1 0 0,1-1 0 0 0,-1 1 0 0 0,0 0 0 0 0,0-1 0 0 0,0 1 0 0 0,-1-3 0 0 0,-3-6 307 0 0,0 1-1 0 0,-1 0 0 0 0,0 1 0 0 0,-10-13 1 0 0,14 19-520 0 0,-2 1 1 0 0,1-1-1 0 0,0 1 1 0 0,-1 0-1 0 0,0 0 1 0 0,1 0-1 0 0,-1 0 1 0 0,0 1-1 0 0,-1 0 1 0 0,1-1-1 0 0,0 2 0 0 0,-1-1 1 0 0,1 0-1 0 0,-1 1 1 0 0,1 0-1 0 0,-1 0 1 0 0,0 0-1 0 0,1 1 1 0 0,-1-1-1 0 0,0 1 1 0 0,0 0-1 0 0,-9 2 1 0 0,5-1-136 0 0,0 1 1 0 0,-1 0-1 0 0,1 1 1 0 0,0 0 0 0 0,0 0-1 0 0,1 1 1 0 0,-1 0-1 0 0,1 0 1 0 0,0 1 0 0 0,-13 11-1 0 0,10-8 44 0 0,2 1 0 0 0,-1 1 0 0 0,1 0 0 0 0,1 0 1 0 0,0 1-1 0 0,0-1 0 0 0,1 2 0 0 0,0-1 0 0 0,-7 21 0 0 0,11-25 74 0 0,0 0 0 0 0,1 1-1 0 0,0 0 1 0 0,1-1 0 0 0,0 1 0 0 0,0 0 0 0 0,0 0 0 0 0,1-1 0 0 0,0 1 0 0 0,1 0-1 0 0,-1 0 1 0 0,2 0 0 0 0,-1-1 0 0 0,1 1 0 0 0,0 0 0 0 0,1-1 0 0 0,4 11 0 0 0,1-5 30 0 0,0 0 0 0 0,0-1 1 0 0,1 0-1 0 0,1 0 1 0 0,0-1-1 0 0,0-1 1 0 0,13 10-1 0 0,5 3 96 0 0,54 31 1 0 0,-77-51-83 0 0,26 15 130 0 0,-1 1 1 0 0,36 31 0 0 0,-52-38-91 0 0,-6-5 96 0 0,1 1 0 0 0,9 11-1 0 0,-16-17-58 0 0,0 0 1 0 0,-1 1-1 0 0,1-1 0 0 0,-1 1 0 0 0,1-1 1 0 0,-1 1-1 0 0,0-1 0 0 0,0 1 0 0 0,0 0 0 0 0,0 0 1 0 0,-1 0-1 0 0,1-1 0 0 0,0 7 0 0 0,-2-7-24 0 0,1 0 0 0 0,0 0-1 0 0,-1 0 1 0 0,1 0 0 0 0,-1 0-1 0 0,0 0 1 0 0,1-1 0 0 0,-1 1-1 0 0,0 0 1 0 0,0 0 0 0 0,0-1 0 0 0,-1 1-1 0 0,1 0 1 0 0,0-1 0 0 0,-3 3-1 0 0,-3 2 239 0 0,-16 12 0 0 0,16-14-205 0 0,-1 2-55 0 0,0-2 0 0 0,0 1-1 0 0,-1-1 1 0 0,0 0 0 0 0,0-1 0 0 0,0 0 0 0 0,0 0 0 0 0,0-1 0 0 0,-18 2 0 0 0,13-3-231 0 0,0-1-1 0 0,0 0 1 0 0,0 0 0 0 0,0-2-1 0 0,0 0 1 0 0,-16-4 0 0 0,25 4-142 0 0,-1 0 1 0 0,0 0-1 0 0,0 0 1 0 0,1-1 0 0 0,-1 0-1 0 0,1 0 1 0 0,0 0-1 0 0,0-1 1 0 0,-5-4-1 0 0,8 6 74 0 0,0 0-1 0 0,0 0 0 0 0,0 0 0 0 0,0 0 0 0 0,1-1 0 0 0,-1 1 1 0 0,1 0-1 0 0,-1-1 0 0 0,1 1 0 0 0,0-1 0 0 0,0 0 1 0 0,0 1-1 0 0,0-1 0 0 0,0 0 0 0 0,1 0 0 0 0,-1 0 0 0 0,1 0 1 0 0,0 1-1 0 0,0-1 0 0 0,0 0 0 0 0,1-4 0 0 0,4-12-2601 0 0,3 1 1150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7.22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10 3313 0 0,'0'0'873'0'0,"18"0"4408"0"0,48 2-1468 0 0,-21-1-3163 0 0,-41-1-1202 0 0,-1-1 1 0 0,1 1-1 0 0,-1-1 1 0 0,0 0-1 0 0,1 0 1 0 0,5-3-1 0 0,-4 2-1723 0 0,1-1 1979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7.69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79 0 6753 0 0,'-11'29'3829'0'0,"1"18"-3005"0"0,2-6-438 0 0,-3 0-324 0 0,-10 39 232 0 0,4-29-3920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8.26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 1432 0 0,'19'0'4832'0'0,"22"0"322"0"0,-11 1-3742 0 0,34 4 1 0 0,-39-1-1275 0 0,1-1 0 0 0,-1-1 0 0 0,50-4 0 0 0,-44 1-33 0 0,-5 1-991 0 0,-8-3-3565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8.93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0 6257 0 0,'5'1'660'0'0,"1"0"-1"0"0,-1 0 0 0 0,1 0 1 0 0,-1 1-1 0 0,0-1 0 0 0,7 4 0 0 0,8 3 566 0 0,1-2-567 0 0,1-1 1 0 0,-1-1-1 0 0,40 3 0 0 0,-43-7-1965 0 0,-1 0 1 0 0,33-6-1 0 0,-39 4-781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09.71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21 18 1448 0 0,'0'38'4659'0'0,"0"-19"-1925"0"0,-7-32-2349 0 0,2 1-360 0 0,4 9-38 0 0,-1 0-1 0 0,1 1 0 0 0,0-1 1 0 0,0 0-1 0 0,1 0 0 0 0,-1 1 1 0 0,1-1-1 0 0,-1 0 0 0 0,1 0 1 0 0,0 0-1 0 0,0-3 0 0 0,0 5-31 0 0,0 1-4 0 0,19-3 122 0 0,-6 0-39 0 0,-1 1 1 0 0,1 0-1 0 0,25 1 0 0 0,-38 1-43 0 0,1 0 4 0 0,-1 0 10 0 0,1 1 0 0 0,-1-1-1 0 0,1 0 1 0 0,-1 1-1 0 0,1-1 1 0 0,-1 1 0 0 0,1-1-1 0 0,-1 1 1 0 0,1-1 0 0 0,-1 1-1 0 0,0-1 1 0 0,1 1 0 0 0,-1-1-1 0 0,0 1 1 0 0,1 0-1 0 0,-1-1 1 0 0,0 1 0 0 0,0-1-1 0 0,0 1 1 0 0,1 0 0 0 0,-1-1-1 0 0,0 1 1 0 0,0 0-1 0 0,0-1 1 0 0,0 2 0 0 0,-1 20 92 0 0,1-16-125 0 0,2 30-1489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4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92 672 0 0,'0'-1'27'0'0,"-1"1"0"0"0,1 0 0 0 0,0 0 0 0 0,-1 0 0 0 0,1 0 0 0 0,0 0 0 0 0,-1 0 0 0 0,1 0 0 0 0,0-1 1 0 0,-1 1-1 0 0,1 0 0 0 0,0 0 0 0 0,-1 0 0 0 0,1-1 0 0 0,0 1 0 0 0,-1 0 0 0 0,1-1 0 0 0,0 1 0 0 0,-5-3 3888 0 0,12-3-3491 0 0,26-3 350 0 0,-28 7-638 0 0,-1 0-1 0 0,1 1 1 0 0,0-1 0 0 0,-1 1 0 0 0,1 0 0 0 0,0 1 0 0 0,0-1-1 0 0,7 1 1 0 0,1 1 174 0 0,24 5 0 0 0,3 1 171 0 0,116 8-93 0 0,-52-6-288 0 0,83 5-31 0 0,10-16 169 0 0,286-33 471 0 0,-193 24-527 0 0,-133 7-34 0 0,453 6 161 0 0,-238 3-298 0 0,-258-4-21 0 0,192-6 70 0 0,398-26 183 0 0,-464 29-83 0 0,-17 1-16 0 0,-190 0-138 0 0,397-6 108 0 0,-146 4-122 0 0,133 0 20 0 0,-1-3 13 0 0,-154-2-3 0 0,-210 8-16 0 0,85 0 13 0 0,199 4-32 0 0,-159-3 33 0 0,17-2 11 0 0,87 2 36 0 0,-63 9-69 0 0,255 7 27 0 0,-331-16-45 0 0,92 1-11 0 0,-87 5 54 0 0,71 1 1 0 0,160-10-43 0 0,-186 9-10 0 0,223 4 137 0 0,28 3-177 0 0,-436-13 67 0 0,84 2 23 0 0,37 4 44 0 0,4-6-74 0 0,-67-2 46 0 0,-44 0-32 0 0,31-3 1 0 0,-51 4-18 0 0,0 0 1 0 0,0 0 0 0 0,0 0 0 0 0,0 0 0 0 0,0 0-1 0 0,0 0 1 0 0,0 1 0 0 0,0-1 0 0 0,0 0 0 0 0,0 0 0 0 0,0 1-1 0 0,0-1 1 0 0,0 1 0 0 0,0-1 0 0 0,0 1 0 0 0,0-1 0 0 0,0 1-1 0 0,0-1 1 0 0,-1 1 0 0 0,3 1 0 0 0,-7 14-9057 0 0,5-15 8706 0 0,-2 14-196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4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1680 0 0,'0'0'3213'0'0,"3"-1"-2619"0"0,6 1-37 0 0,1 0 0 0 0,13 1 0 0 0,9 1-91 0 0,-22-1-373 0 0,-1 0 0 0 0,17 4 0 0 0,-15-3-7 0 0,18 2 1 0 0,48-1 307 0 0,125 12 454 0 0,-75 0-559 0 0,-40-7-247 0 0,339 11 225 0 0,-275-18-137 0 0,-10 6-49 0 0,32 0 74 0 0,179 8-44 0 0,-118-9-28 0 0,-211-6-78 0 0,195-4 84 0 0,185-2 49 0 0,1-1 108 0 0,175-5-169 0 0,-339 5-52 0 0,21 1-49 0 0,222-7 114 0 0,-22 8-171 0 0,-293 5 66 0 0,267-6 49 0 0,-229 3-7 0 0,-177 3-25 0 0,434-7 46 0 0,-181 1-33 0 0,8-2 0 0 0,132 0 18 0 0,-45 12-14 0 0,-318-3-16 0 0,137 1 17 0 0,103 2-98 0 0,-225-2 92 0 0,179 7 4 0 0,91 0 22 0 0,-77-5-106 0 0,-11 1 147 0 0,-37-2-18 0 0,-103-1-65 0 0,125 7-10 0 0,-155-6 46 0 0,87-9 0 0 0,-161 6-89 0 0,0-2 1 0 0,-1 0 0 0 0,14-4-1 0 0,-19 6 48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7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51 147 3185 0 0,'-7'-21'2819'0'0,"-37"-104"5953"0"0,47 163-7799 0 0,25 111-757 0 0,-12-72-224 0 0,-6-21 257 0 0,3 0 1 0 0,40 105-1 0 0,-51-155-238 0 0,1 0 4 0 0,-1 1 1 0 0,1-1-1 0 0,1 0 1 0 0,-1 0-1 0 0,1 0 1 0 0,0 0-1 0 0,9 10 1 0 0,-12-16 22 0 0,-1 1 1 0 0,1-1 0 0 0,-1 1-1 0 0,1-1 1 0 0,-1 0 0 0 0,1 1-1 0 0,-1-1 1 0 0,1 0 0 0 0,-1 0-1 0 0,1 1 1 0 0,0-1 0 0 0,-1 0 0 0 0,1 0-1 0 0,-1 0 1 0 0,1 0 0 0 0,0 0-1 0 0,-1 0 1 0 0,1 0 0 0 0,0 0-1 0 0,-1 0 1 0 0,1 0 0 0 0,-1 0-1 0 0,2 0 1 0 0,-1-1 21 0 0,0 1-1 0 0,0-1 1 0 0,0 1 0 0 0,-1-1-1 0 0,1 0 1 0 0,0 1-1 0 0,0-1 1 0 0,-1 0 0 0 0,1 0-1 0 0,0 0 1 0 0,-1 1 0 0 0,1-1-1 0 0,0-1 1 0 0,1-4 156 0 0,0 0 0 0 0,0 1 1 0 0,2-12-1 0 0,-3 15-217 0 0,10-58 332 0 0,-1 0 0 0 0,-4-1 0 0 0,-1-77 0 0 0,-11-12-544 0 0,7 143 546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8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11274 0 0,'-1'1'221'0'0,"0"0"-1"0"0,1 0 0 0 0,-1 0 0 0 0,0 0 1 0 0,1 1-1 0 0,-1-1 0 0 0,1 0 0 0 0,-1 0 1 0 0,1 1-1 0 0,0-1 0 0 0,-1 0 0 0 0,1 0 1 0 0,0 1-1 0 0,0-1 0 0 0,0 3 0 0 0,3 22 397 0 0,-1-15-321 0 0,-1 1-154 0 0,6 77 39 0 0,-7-82-300 0 0,1 1-1 0 0,0-1 1 0 0,1 0-1 0 0,-1 1 1 0 0,1-1-1 0 0,1 0 1 0 0,-1 0-1 0 0,1 0 1 0 0,8 13-1 0 0,-11-19-103 0 0,1 0-1 0 0,0 0 0 0 0,-1 0 1 0 0,1 0-1 0 0,0 0 0 0 0,0-1 1 0 0,-1 1-1 0 0,1 0 0 0 0,2 1 1 0 0,2 0-1538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8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36 8882 0 0,'-6'-7'1664'0'0,"3"0"-1000"0"0,-2 2-127 0 0,1 1-137 0 0,2 1 232 0 0,-2 0-304 0 0,2 0 40 0 0,1 1-168 0 0,1 1-200 0 0,4 1-1648 0 0,0 2 1159 0 0,5 1 25 0 0,-3 1-1256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8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1 616 3977 0 0,'71'76'4537'0'0,"-16"-15"-2158"0"0,-51-56-2219 0 0,1-1 0 0 0,1 1 0 0 0,-1-1 0 0 0,0-1 0 0 0,1 1 0 0 0,0-1 0 0 0,0 0 0 0 0,0 0 0 0 0,0-1 0 0 0,1 1 0 0 0,9 1 0 0 0,-12-3-19 0 0,0-1 1 0 0,0 1-1 0 0,1-1 0 0 0,-1 0 0 0 0,0 0 0 0 0,1-1 0 0 0,-1 1 0 0 0,0-1 0 0 0,0 0 0 0 0,0 0 0 0 0,1 0 0 0 0,-1 0 0 0 0,0-1 1 0 0,-1 0-1 0 0,1 0 0 0 0,0 0 0 0 0,0 0 0 0 0,6-5 0 0 0,-6 3-8 0 0,0 0-1 0 0,0-1 1 0 0,-1 1-1 0 0,1-1 1 0 0,-1 0 0 0 0,0 0-1 0 0,0 0 1 0 0,0-1-1 0 0,-1 1 1 0 0,0 0 0 0 0,0-1-1 0 0,0 0 1 0 0,-1 1-1 0 0,0-1 1 0 0,0 0 0 0 0,0 0-1 0 0,-1-9 1 0 0,0 4 8 0 0,0 0-1 0 0,-1 0 1 0 0,-1 0 0 0 0,0 1 0 0 0,0-1 0 0 0,-1 0-1 0 0,-1 1 1 0 0,-7-17 0 0 0,5 17-247 0 0,0 0 0 0 0,-1 1 0 0 0,0 0 0 0 0,0 0 0 0 0,-1 1 0 0 0,-1-1 0 0 0,1 2 0 0 0,-1-1 0 0 0,-1 1 0 0 0,-14-8 1 0 0,21 14-56 0 0,1-1 1 0 0,-1 1 0 0 0,0 0 0 0 0,0 0 0 0 0,0 0 0 0 0,-1 0 0 0 0,1 0 0 0 0,0 1 0 0 0,0-1 0 0 0,-6 1 0 0 0,8 0 52 0 0,-1 0 0 0 0,0 0-1 0 0,1 0 1 0 0,-1 1 0 0 0,1-1-1 0 0,-1 1 1 0 0,0-1 0 0 0,1 1-1 0 0,-1-1 1 0 0,1 1 0 0 0,-1 0-1 0 0,1 0 1 0 0,0-1 0 0 0,-1 1-1 0 0,1 0 1 0 0,0 0 0 0 0,0 1 0 0 0,-1-1-1 0 0,1 0 1 0 0,0 0 0 0 0,0 1-1 0 0,-1 1 1 0 0,2-2 42 0 0,-1-1-1 0 0,1 1 1 0 0,0 0-1 0 0,-1-1 1 0 0,1 1-1 0 0,0 0 1 0 0,0-1-1 0 0,0 1 1 0 0,0 0 0 0 0,0-1-1 0 0,0 1 1 0 0,0 0-1 0 0,0 0 1 0 0,0-1-1 0 0,0 1 1 0 0,0 0 0 0 0,0-1-1 0 0,0 1 1 0 0,0 0-1 0 0,1-1 1 0 0,-1 1-1 0 0,0 0 1 0 0,1 0 0 0 0,0 0-10 0 0,0 1 1 0 0,0-1 0 0 0,0 0 0 0 0,0 1-1 0 0,1-1 1 0 0,-1 0 0 0 0,0 0-1 0 0,1 0 1 0 0,1 1 0 0 0,4 1-30 0 0,-1 0-1 0 0,1 0 1 0 0,10 3-1 0 0,0-1-30 0 0,1-1 0 0 0,22 3 0 0 0,-33-6 252 0 0,-1-1 0 0 0,0 0-1 0 0,1 0 1 0 0,-1 0 0 0 0,0-1-1 0 0,0 0 1 0 0,1 0 0 0 0,-1 0-1 0 0,0-1 1 0 0,7-3 0 0 0,-3 0 63 0 0,-1-1 0 0 0,-1 1 1 0 0,1-2-1 0 0,-1 1 1 0 0,0-1-1 0 0,0 0 1 0 0,-1-1-1 0 0,0 0 1 0 0,0 0-1 0 0,5-9 0 0 0,4-8-11 0 0,-2 0 0 0 0,17-39 0 0 0,-23 47-87 0 0,-1-1-1 0 0,-1 0 1 0 0,-1-1-1 0 0,-1 0 0 0 0,4-30 1 0 0,-7 40-24 0 0,-1 0 0 0 0,0-1 0 0 0,0 1 0 0 0,-1 0 0 0 0,0-1 0 0 0,-1 1 0 0 0,0 0 0 0 0,0 0 0 0 0,-1 0 0 0 0,0 0 0 0 0,-1 1 0 0 0,0-1 0 0 0,-7-11 0 0 0,8 16-39 0 0,0 0 0 0 0,0 1 1 0 0,0-1-1 0 0,0 1 0 0 0,0 0 0 0 0,-1 0 1 0 0,0 0-1 0 0,1 0 0 0 0,-6-2 1 0 0,7 4-46 0 0,0 0 0 0 0,1 0 0 0 0,-1 1 0 0 0,0-1 1 0 0,1 0-1 0 0,-1 1 0 0 0,0 0 0 0 0,0-1 1 0 0,1 1-1 0 0,-1 0 0 0 0,0 0 0 0 0,0 0 0 0 0,0 0 1 0 0,1 0-1 0 0,-1 0 0 0 0,0 1 0 0 0,0-1 1 0 0,0 1-1 0 0,1-1 0 0 0,-1 1 0 0 0,0 0 0 0 0,1-1 1 0 0,-1 1-1 0 0,1 0 0 0 0,-1 0 0 0 0,-1 1 1 0 0,-3 4-29 0 0,1-1 0 0 0,0 1 0 0 0,0 0 0 0 0,1 0 0 0 0,-1 0 0 0 0,1 0 0 0 0,1 1 1 0 0,-6 11-1 0 0,3-4 42 0 0,1 1 1 0 0,1 0-1 0 0,-4 18 0 0 0,3 2 146 0 0,-1 57 0 0 0,8 35 27 0 0,-1-90-156 0 0,-1-7-20 0 0,2-1 1 0 0,2 1-1 0 0,0-1 1 0 0,2 0-1 0 0,18 55 1 0 0,-19-74 27 0 0,-1 0 0 0 0,2-1 0 0 0,7 13 0 0 0,-10-18-17 0 0,1 1 0 0 0,-1-1 1 0 0,1 0-1 0 0,0 0 1 0 0,0 0-1 0 0,0-1 0 0 0,1 1 1 0 0,6 3-1 0 0,-10-6-3 0 0,1-1 0 0 0,0 1 0 0 0,0 0 0 0 0,0-1 0 0 0,0 0 0 0 0,0 1 0 0 0,0-1 0 0 0,0 0 0 0 0,0 0 0 0 0,0 0 1 0 0,0 0-1 0 0,0 0 0 0 0,0 0 0 0 0,0-1 0 0 0,2 0 0 0 0,-1 0 13 0 0,-1 1 0 0 0,1-1 0 0 0,0 1 1 0 0,0 0-1 0 0,4 0 0 0 0,-3 1 16 0 0,-1 0-1 0 0,1 0 1 0 0,-1 1-1 0 0,1-1 1 0 0,-1 1-1 0 0,0 0 1 0 0,0 0-1 0 0,6 4 1 0 0,13 8 0 0 0,-13-10-1 0 0,0-1 1 0 0,1 0 0 0 0,-1-1 0 0 0,0 1-1 0 0,1-2 1 0 0,0 0 0 0 0,-1 0 0 0 0,19-1 0 0 0,-23 0 80 0 0,1-1 1 0 0,-1 1 0 0 0,0-1 0 0 0,0-1-1 0 0,0 1 1 0 0,0-1 0 0 0,0 0 0 0 0,0 0 0 0 0,0 0-1 0 0,-1-1 1 0 0,1 0 0 0 0,-1 1 0 0 0,1-2-1 0 0,-1 1 1 0 0,0 0 0 0 0,0-1 0 0 0,5-6 0 0 0,-4 2 57 0 0,0 0 1 0 0,0 0-1 0 0,-1 0 1 0 0,0 0-1 0 0,-1 0 0 0 0,0-1 1 0 0,0 0-1 0 0,-1 0 1 0 0,0 0-1 0 0,0 0 1 0 0,-1 0-1 0 0,-1 0 1 0 0,1-14-1 0 0,-2 16-78 0 0,1 0 0 0 0,-1-1-1 0 0,0 1 1 0 0,-1 0 0 0 0,1 0-1 0 0,-1 0 1 0 0,-1 0 0 0 0,0 1-1 0 0,0-1 1 0 0,0 1 0 0 0,0-1-1 0 0,-1 1 1 0 0,0 0 0 0 0,0 0-1 0 0,-1 1 1 0 0,0-1 0 0 0,-8-6-1 0 0,6 6-253 0 0,0 0-1 0 0,-1 1 0 0 0,1 1 0 0 0,-1-1 1 0 0,0 1-1 0 0,0 0 0 0 0,-14-3 0 0 0,18 6-51 0 0,0 0-1 0 0,0 0 1 0 0,0 1-1 0 0,0-1 1 0 0,0 1-1 0 0,0 0 1 0 0,0 0-1 0 0,0 1 1 0 0,0-1-1 0 0,0 1 1 0 0,0 0-1 0 0,0 0 1 0 0,0 1-1 0 0,0-1 1 0 0,0 1-1 0 0,1-1 1 0 0,-1 1-1 0 0,-5 5 1 0 0,3-3-389 0 0,1 0-1 0 0,0 0 1 0 0,-8 10 0 0 0,8-9-404 0 0,2 0 0 0 0,-1 1 0 0 0,0-1 1 0 0,1 1-1 0 0,0 0 0 0 0,1 0 0 0 0,-3 6 0 0 0,-1 9 469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8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59 7194 0 0,'-5'-7'2419'0'0,"0"1"1"0"0,-1-1 0 0 0,-9-7 0 0 0,12 11-2223 0 0,-1 0 1 0 0,0 0-1 0 0,0 1 1 0 0,0 0-1 0 0,0 0 1 0 0,0 0 0 0 0,-1 1-1 0 0,-4-2 1 0 0,3 2-195 0 0,-1 0-1 0 0,1 0 1 0 0,-1 0 0 0 0,1 1 0 0 0,-1 0 0 0 0,1 1 0 0 0,0-1 0 0 0,-1 1 0 0 0,1 1 0 0 0,0-1-1 0 0,-1 1 1 0 0,1 0 0 0 0,0 0 0 0 0,0 1 0 0 0,0 0 0 0 0,1 0 0 0 0,-1 0 0 0 0,1 1 0 0 0,0 0-1 0 0,0 0 1 0 0,0 0 0 0 0,0 0 0 0 0,-4 7 0 0 0,7-10-42 0 0,1 0-1 0 0,0 0 1 0 0,0 1 0 0 0,0-1-1 0 0,0 0 1 0 0,0 1 0 0 0,0-1-1 0 0,1 1 1 0 0,-1-1 0 0 0,0 1-1 0 0,1-1 1 0 0,-1 1 0 0 0,1-1-1 0 0,0 1 1 0 0,-1 0 0 0 0,1-1-1 0 0,0 1 1 0 0,0-1 0 0 0,0 1-1 0 0,0 0 1 0 0,0-1 0 0 0,0 1-1 0 0,1 0 1 0 0,-1-1 0 0 0,1 1-1 0 0,-1-1 1 0 0,2 3 0 0 0,-1-1 1 0 0,1 0 1 0 0,0-1 0 0 0,0 1-1 0 0,0-1 1 0 0,0 1 0 0 0,1-1-1 0 0,-1 0 1 0 0,1 0-1 0 0,-1 0 1 0 0,1 0 0 0 0,0 0-1 0 0,6 2 1 0 0,6 2-10 0 0,1 0 0 0 0,29 6 1 0 0,-29-9 39 0 0,0 1 0 0 0,-1 1 0 0 0,16 7 0 0 0,-26-9 26 0 0,1 0-1 0 0,-1 1 1 0 0,0-1 0 0 0,0 1 0 0 0,0 0-1 0 0,-1 1 1 0 0,1-1 0 0 0,-1 1 0 0 0,0 0-1 0 0,0 0 1 0 0,-1 0 0 0 0,0 0 0 0 0,1 1-1 0 0,-2 0 1 0 0,1-1 0 0 0,-1 1-1 0 0,0 0 1 0 0,0 0 0 0 0,0 0 0 0 0,1 13-1 0 0,-3-17 58 0 0,0 1 0 0 0,0-1-1 0 0,0 1 1 0 0,-1-1 0 0 0,1 0-1 0 0,0 1 1 0 0,-1-1-1 0 0,0 1 1 0 0,0-1 0 0 0,1 0-1 0 0,-1 0 1 0 0,-1 1 0 0 0,1-1-1 0 0,0 0 1 0 0,0 0-1 0 0,-2 2 1 0 0,0-1 0 0 0,0 0 0 0 0,0-1 0 0 0,0 1-1 0 0,0-1 1 0 0,0 0 0 0 0,-1 0 0 0 0,1 0 0 0 0,-1 0 0 0 0,-4 1 0 0 0,-1 1-18 0 0,-1-2 1 0 0,1 1 0 0 0,-1-1 0 0 0,0-1 0 0 0,0 0 0 0 0,0 0 0 0 0,-11-1 0 0 0,17-1-135 0 0,0 1 0 0 0,-1-1 0 0 0,1 0 0 0 0,0 0 0 0 0,0 0 0 0 0,0-1 0 0 0,0 1 1 0 0,0-1-1 0 0,0 0 0 0 0,1 0 0 0 0,-1-1 0 0 0,0 1 0 0 0,1-1 0 0 0,0 0 1 0 0,0 1-1 0 0,0-1 0 0 0,-6-7 0 0 0,7 6-325 0 0,-1 1-1 0 0,1-1 1 0 0,0 0 0 0 0,0 1-1 0 0,0-1 1 0 0,1 0 0 0 0,-1 0-1 0 0,1 0 1 0 0,0 0-1 0 0,0-1 1 0 0,0 1 0 0 0,1 0-1 0 0,0 0 1 0 0,-1-1 0 0 0,2 1-1 0 0,-1 0 1 0 0,2-9 0 0 0,1 0-1129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8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6121 0 0,'4'3'549'0'0,"0"1"0"0"0,-1-1 0 0 0,1 1 0 0 0,-1 0 0 0 0,0 0 0 0 0,0 0 0 0 0,0 1 0 0 0,0-1 0 0 0,2 8 0 0 0,2 5 634 0 0,6 24 0 0 0,-8-22-737 0 0,13 56 494 0 0,1 7-825 0 0,-17-75-255 0 0,0 1 200 0 0,0-1 0 0 0,6 11 0 0 0,-8-17-214 0 0,1 0 0 0 0,0 1-1 0 0,0-1 1 0 0,-1 0 0 0 0,1 0 0 0 0,0 0 0 0 0,0 0-1 0 0,0 0 1 0 0,0 0 0 0 0,0 0 0 0 0,0 0 0 0 0,0 0-1 0 0,0 0 1 0 0,1 0 0 0 0,-1-1 0 0 0,0 1 0 0 0,0 0 0 0 0,1-1-1 0 0,-1 1 1 0 0,2-1 0 0 0,-2 0 0 0 0,-1 0 0 0 0,1 0 0 0 0,-1 0 0 0 0,1 0 0 0 0,-1 0 0 0 0,1 0 1 0 0,-1 0-1 0 0,1 0 0 0 0,-1 0 0 0 0,1 0 0 0 0,-1 0 0 0 0,1-1 0 0 0,-1 1 0 0 0,1 0 0 0 0,-1 0 0 0 0,1-1 0 0 0,4-3-1683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9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51 9434 0 0,'-3'-6'1240'0'0,"0"-1"-784"0"0,-1 0-8 0 0,1 2-191 0 0,0-1 231 0 0,1 1-272 0 0,1 1 24 0 0,1 0-128 0 0,0 1-120 0 0,0 0-920 0 0,4 3 503 0 0,0 1-207 0 0,0 2-80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9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5385 0 0,'-2'3'393'0'0,"-1"-1"0"0"0,1 1 0 0 0,0 1 1 0 0,0-1-1 0 0,0 0 0 0 0,0 0 0 0 0,0 1 0 0 0,1-1 0 0 0,-1 1 0 0 0,1-1 0 0 0,0 1 0 0 0,0 0 0 0 0,1-1 1 0 0,-1 7-1 0 0,-1 7 298 0 0,3 32 1 0 0,-1-38-424 0 0,17 202 1740 0 0,-9-151-1644 0 0,25 86 0 0 0,-30-137-334 0 0,0 0 1 0 0,1-1 0 0 0,1 1-1 0 0,-1-1 1 0 0,10 14 0 0 0,-14-24-7 0 0,0 1 1 0 0,0-1 0 0 0,0 0-1 0 0,1 0 1 0 0,-1 1 0 0 0,0-1 0 0 0,0 0-1 0 0,0 0 1 0 0,0 0 0 0 0,0 0-1 0 0,0 1 1 0 0,1-1 0 0 0,-1 0-1 0 0,0 0 1 0 0,0 0 0 0 0,0 0-1 0 0,1 0 1 0 0,-1 1 0 0 0,0-1 0 0 0,0 0-1 0 0,0 0 1 0 0,1 0 0 0 0,-1 0-1 0 0,0 0 1 0 0,0 0 0 0 0,1 0-1 0 0,-1 0 1 0 0,0 0 0 0 0,0 0-1 0 0,0 0 1 0 0,1 0 0 0 0,-1 0-1 0 0,0 0 1 0 0,3-8 517 0 0,-2-16-184 0 0,-1 21-386 0 0,0-19 35 0 0,0-2-18 0 0,4-42 1 0 0,-3 59-16 0 0,0 0 0 0 0,1 0-1 0 0,-1 1 1 0 0,2-1 0 0 0,-1 0 0 0 0,1 1 0 0 0,0 0 0 0 0,0-1 0 0 0,0 1-1 0 0,8-9 1 0 0,-8 12 2 0 0,-1 1-1 0 0,0-1 0 0 0,1 1 1 0 0,0 0-1 0 0,-1 0 0 0 0,1 0 0 0 0,0 0 1 0 0,0 0-1 0 0,0 1 0 0 0,0 0 1 0 0,0-1-1 0 0,1 1 0 0 0,-1 0 0 0 0,0 0 1 0 0,1 1-1 0 0,-1-1 0 0 0,0 1 1 0 0,1-1-1 0 0,5 1 0 0 0,-3 1 27 0 0,-1 0-1 0 0,1 0 0 0 0,-1 0 0 0 0,0 0 1 0 0,1 1-1 0 0,-1 0 0 0 0,0 0 0 0 0,0 1 1 0 0,0-1-1 0 0,0 1 0 0 0,6 5 1 0 0,0 0 61 0 0,0 1-1 0 0,-1 0 1 0 0,0 1 0 0 0,-1 0 0 0 0,1 0 0 0 0,9 17 0 0 0,-15-22 47 0 0,-1 1 0 0 0,0 0 0 0 0,0 0 0 0 0,-1 0 1 0 0,1 0-1 0 0,-1 0 0 0 0,-1 1 0 0 0,1-1 0 0 0,-1 1 0 0 0,0-1 0 0 0,0 1 0 0 0,-1 0 0 0 0,0-1 0 0 0,0 1 0 0 0,-2 9 0 0 0,1-12-34 0 0,-1 1-1 0 0,1-1 1 0 0,-1 0-1 0 0,0 0 0 0 0,0 0 1 0 0,0 0-1 0 0,0 0 1 0 0,-1 0-1 0 0,1 0 0 0 0,-1-1 1 0 0,0 1-1 0 0,0-1 1 0 0,-1 0-1 0 0,1 0 0 0 0,-1 0 1 0 0,1-1-1 0 0,-1 1 1 0 0,-8 3-1 0 0,7-3-80 0 0,-1 0 1 0 0,0-1-1 0 0,0 0 0 0 0,-1 0 0 0 0,1 0 1 0 0,0-1-1 0 0,-1 0 0 0 0,1 0 0 0 0,0-1 1 0 0,-1 0-1 0 0,1 0 0 0 0,-13-2 0 0 0,16 2-140 0 0,0-1-1 0 0,0 0 0 0 0,0 0 1 0 0,0 0-1 0 0,1 0 0 0 0,-1-1 0 0 0,0 1 1 0 0,0-1-1 0 0,1 0 0 0 0,-1 1 1 0 0,1-1-1 0 0,-1 0 0 0 0,1-1 0 0 0,0 1 1 0 0,0 0-1 0 0,-2-3 0 0 0,-1-4-1043 0 0,0 1 0 0 0,0-1 0 0 0,-5-16 0 0 0,4 9-95 0 0,-1-2-702 0 0,3 0-1354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39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7978 0 0,'9'11'758'0'0,"0"0"1"0"0,-1 1 0 0 0,-1-1-1 0 0,0 1 1 0 0,0 1 0 0 0,7 21-1 0 0,-1-5-188 0 0,1 0 0 0 0,20 30-1 0 0,-11-21-451 0 0,-9-12 73 0 0,-1-2-3915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40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56 10274 0 0,'-27'-53'5253'0'0,"27"53"-5282"0"0,0 0 0 0 0,0 0 0 0 0,-1 0 0 0 0,1 0 0 0 0,0 0 0 0 0,0 0 1 0 0,0 0-1 0 0,-1-2-754 0 0,1 2 754 0 0,0 0 0 0 0,0 0 0 0 0,0 0 0 0 0,0 0 0 0 0,0 0 0 0 0,1 0 1 0 0,-1 0-1 0 0,0-1 0 0 0,6 3-1034 0 0,7 7-354 0 0,-6-3-122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40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2 410 6641 0 0,'3'3'305'0'0,"0"0"0"0"0,0 0-1 0 0,1-1 1 0 0,-1 1 0 0 0,1-1-1 0 0,4 2 1 0 0,-6-3-133 0 0,1 0 1 0 0,-1 0-1 0 0,1-1 1 0 0,-1 1 0 0 0,0-1-1 0 0,1 0 1 0 0,0 0-1 0 0,-1 0 1 0 0,1 0-1 0 0,-1 0 1 0 0,1 0-1 0 0,2-1 1 0 0,2-1 68 0 0,0-1 0 0 0,0 1 0 0 0,0-1 0 0 0,0-1-1 0 0,0 1 1 0 0,0-1 0 0 0,-1 0 0 0 0,0 0 0 0 0,0-1 0 0 0,0 0 0 0 0,0 0 0 0 0,-1-1-1 0 0,0 1 1 0 0,8-12 0 0 0,-4 4 30 0 0,-1 0 0 0 0,0-1-1 0 0,-1 0 1 0 0,0 0 0 0 0,-1 0-1 0 0,5-21 1 0 0,-9 27-186 0 0,-1-1 0 0 0,0 0-1 0 0,0 0 1 0 0,-1 0 0 0 0,0 0 0 0 0,0 0 0 0 0,-1 0 0 0 0,0 0 0 0 0,-1 1-1 0 0,0-1 1 0 0,-5-14 0 0 0,4 13-52 0 0,-1 0-1 0 0,-1 1 1 0 0,0 0 0 0 0,0 0-1 0 0,0 0 1 0 0,-1 1-1 0 0,-1-1 1 0 0,1 2 0 0 0,-15-14-1 0 0,18 18-40 0 0,0 1 0 0 0,-1-1 0 0 0,1 1 0 0 0,0 0 0 0 0,-1 0 0 0 0,1 1 0 0 0,-1-1 0 0 0,1 1 0 0 0,-1 0 0 0 0,-6-2 0 0 0,8 3-5 0 0,-1 0 0 0 0,1 0 1 0 0,0 0-1 0 0,-1 0 0 0 0,1 0 0 0 0,0 0 0 0 0,-1 1 0 0 0,1-1 1 0 0,0 1-1 0 0,-1 0 0 0 0,1-1 0 0 0,0 1 0 0 0,0 0 0 0 0,0 0 0 0 0,0 1 1 0 0,0-1-1 0 0,0 0 0 0 0,-3 3 0 0 0,0 0-1 0 0,1 1 1 0 0,-1 0-1 0 0,1 0 0 0 0,0 0 0 0 0,1 0 1 0 0,-1 1-1 0 0,1-1 0 0 0,-4 10 0 0 0,3-5 16 0 0,1 0 0 0 0,0 0-1 0 0,0 0 1 0 0,-1 17 0 0 0,2 2 86 0 0,2 1 1 0 0,5 52 0 0 0,1-29-57 0 0,3-1 1 0 0,2 0 0 0 0,23 69-1 0 0,-31-111-30 0 0,1-1 0 0 0,1 1 0 0 0,-1-1 0 0 0,1 0 0 0 0,1-1 0 0 0,10 15-1 0 0,-14-21-5 0 0,1 1-1 0 0,-1-1 1 0 0,1 0-1 0 0,-1 0 1 0 0,1 0 0 0 0,0 0-1 0 0,0 0 1 0 0,0-1-1 0 0,0 1 1 0 0,5 1-1 0 0,-6-3-16 0 0,1 1-1 0 0,-1-1 1 0 0,1 1 0 0 0,-1-1-1 0 0,1 0 1 0 0,-1 0 0 0 0,1 0 0 0 0,-1-1-1 0 0,1 1 1 0 0,-1-1 0 0 0,1 1-1 0 0,-1-1 1 0 0,1 0 0 0 0,-1 0-1 0 0,4-2 1 0 0,0 0-149 0 0,0-1 0 0 0,0 0 0 0 0,-1 0-1 0 0,0-1 1 0 0,0 1 0 0 0,0-1 0 0 0,0 0 0 0 0,-1-1 0 0 0,6-8 0 0 0,-4 5-281 0 0,0-1 0 0 0,-1 0 0 0 0,0-1 0 0 0,-1 1 1 0 0,3-12-1 0 0,-6 18 401 0 0,0-1-1 0 0,0 1 1 0 0,-1 0 0 0 0,0-1-1 0 0,0 1 1 0 0,0 0 0 0 0,0-1 0 0 0,-1 1-1 0 0,0 0 1 0 0,0-1 0 0 0,0 1 0 0 0,0 0-1 0 0,-1 0 1 0 0,1 0 0 0 0,-5-8 397 0 0,8 13-272 0 0,1-1 0 0 0,-1 1 1 0 0,0 0-1 0 0,1-1 0 0 0,-1 1 0 0 0,0 0 0 0 0,5 3 1 0 0,-4-2 85 0 0,0 0 1 0 0,0-1-1 0 0,1 1 1 0 0,6 1 0 0 0,-5-3-27 0 0,-1 1 0 0 0,1-1 1 0 0,-1 0-1 0 0,0-1 0 0 0,1 1 1 0 0,-1-1-1 0 0,0 0 0 0 0,1 0 1 0 0,-1 0-1 0 0,0-1 0 0 0,0 1 1 0 0,0-1-1 0 0,0 0 0 0 0,0 0 1 0 0,0 0-1 0 0,0-1 0 0 0,-1 1 1 0 0,1-1-1 0 0,-1 0 1 0 0,0 0-1 0 0,0 0 0 0 0,0-1 1 0 0,0 1-1 0 0,0-1 0 0 0,-1 1 1 0 0,0-1-1 0 0,1 0 0 0 0,-2 0 1 0 0,1 0-1 0 0,0 0 0 0 0,-1 0 1 0 0,2-8-1 0 0,-2 7-78 0 0,-1-1-1 0 0,0 1 1 0 0,0 0 0 0 0,0 0 0 0 0,-1 0-1 0 0,0 0 1 0 0,0 0 0 0 0,0-1-1 0 0,0 2 1 0 0,-1-1 0 0 0,0 0 0 0 0,0 0-1 0 0,-4-5 1 0 0,2 2-17 0 0,-1 1 0 0 0,-1 0 0 0 0,1 0 1 0 0,-1 0-1 0 0,0 1 0 0 0,-14-11 0 0 0,18 15-50 0 0,-1 0 1 0 0,1 0 0 0 0,-1 1-1 0 0,1-1 1 0 0,-1 1-1 0 0,0 0 1 0 0,0 0 0 0 0,0 0-1 0 0,0 0 1 0 0,1 0-1 0 0,-1 0 1 0 0,0 1 0 0 0,0 0-1 0 0,0-1 1 0 0,0 1-1 0 0,-1 0 1 0 0,1 1 0 0 0,0-1-1 0 0,0 0 1 0 0,0 1-1 0 0,1 0 1 0 0,-1-1-1 0 0,0 1 1 0 0,0 0 0 0 0,0 1-1 0 0,0-1 1 0 0,1 0-1 0 0,-4 3 1 0 0,1 0 21 0 0,0 0 0 0 0,0 0 0 0 0,1 0 0 0 0,-1 1 0 0 0,1-1 0 0 0,0 1 0 0 0,1 0 0 0 0,-1 0 0 0 0,1 1 0 0 0,0-1 0 0 0,0 1 0 0 0,-3 10-1 0 0,3-6 24 0 0,1-1 0 0 0,0 1 0 0 0,1 0 0 0 0,0-1 0 0 0,1 1 0 0 0,0 0 0 0 0,1 0 0 0 0,0 0 0 0 0,0-1 0 0 0,4 13 0 0 0,1 1 53 0 0,1-1-1 0 0,1 0 1 0 0,12 25-1 0 0,-14-36-134 0 0,-1-1-1 0 0,1 1 1 0 0,1-1-1 0 0,0 0 0 0 0,0 0 1 0 0,1-1-1 0 0,13 12 1 0 0,-18-18 8 0 0,1-1 1 0 0,-1 1-1 0 0,1-1 1 0 0,0 1 0 0 0,-1-1-1 0 0,1 0 1 0 0,0-1 0 0 0,1 1-1 0 0,-1-1 1 0 0,0 1 0 0 0,0-1-1 0 0,1-1 1 0 0,-1 1-1 0 0,0 0 1 0 0,1-1 0 0 0,-1 0-1 0 0,0 0 1 0 0,1 0 0 0 0,-1-1-1 0 0,1 0 1 0 0,-1 0-1 0 0,0 0 1 0 0,7-2 0 0 0,5-4-2566 0 0,20-12 0 0 0,-18 9-329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4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75 286 6001 0 0,'0'3'413'0'0,"0"0"-1"0"0,0 0 0 0 0,1 0 0 0 0,-1 0 1 0 0,1 0-1 0 0,0 0 0 0 0,-1-1 0 0 0,1 1 1 0 0,1 0-1 0 0,-1 0 0 0 0,0-1 0 0 0,2 3 1 0 0,0-2-233 0 0,-1 0 0 0 0,0 0 1 0 0,1-1-1 0 0,-1 0 1 0 0,1 1-1 0 0,0-1 0 0 0,-1 0 1 0 0,1 0-1 0 0,4 2 0 0 0,-2-2-36 0 0,1 0 0 0 0,-1 0 0 0 0,1 0 0 0 0,0 0 0 0 0,-1-1 0 0 0,1 0 0 0 0,0 0 0 0 0,0-1-1 0 0,0 0 1 0 0,-1 0 0 0 0,12-1 0 0 0,-7-1 170 0 0,0-1 0 0 0,0 0 0 0 0,0-1 0 0 0,-1 0 1 0 0,1-1-1 0 0,-1 0 0 0 0,0 0 0 0 0,0-1 0 0 0,-1 0 0 0 0,0 0 0 0 0,13-14 0 0 0,-17 16-225 0 0,0 0 1 0 0,-1 0-1 0 0,0-1 0 0 0,0 1 0 0 0,0-1 1 0 0,0 0-1 0 0,-1 0 0 0 0,0 0 0 0 0,0 0 1 0 0,0 0-1 0 0,-1 0 0 0 0,2-7 1 0 0,-2 4-14 0 0,-1 1 1 0 0,0-1 0 0 0,0 1 0 0 0,0-1 0 0 0,-1 1 0 0 0,0-1 0 0 0,0 1 0 0 0,-4-10 0 0 0,2 7-18 0 0,-1 0 0 0 0,0 0 0 0 0,-1 1 0 0 0,0-1 0 0 0,-1 1 0 0 0,1 0-1 0 0,-2 1 1 0 0,1-1 0 0 0,-1 1 0 0 0,-1 1 0 0 0,1-1 0 0 0,-16-10 0 0 0,18 14-79 0 0,-1 1 0 0 0,0 0 0 0 0,1 1 0 0 0,-1 0 0 0 0,0-1 0 0 0,0 2 0 0 0,0-1 0 0 0,0 1 0 0 0,-1 0 0 0 0,1 0 0 0 0,0 1 0 0 0,0-1 0 0 0,-1 1 0 0 0,1 1 1 0 0,0-1-1 0 0,0 1 0 0 0,-1 1 0 0 0,1-1 0 0 0,0 1 0 0 0,-6 2 0 0 0,4-1 5 0 0,1 0 0 0 0,0 1 0 0 0,1-1 0 0 0,-1 1 0 0 0,1 1 0 0 0,-1-1 1 0 0,1 1-1 0 0,1 0 0 0 0,-1 1 0 0 0,1-1 0 0 0,0 1 0 0 0,0 0 1 0 0,0 0-1 0 0,1 1 0 0 0,0-1 0 0 0,-3 9 0 0 0,2-4 0 0 0,1 1 1 0 0,1 0-1 0 0,0 0 0 0 0,0 0 0 0 0,1 0 1 0 0,1 0-1 0 0,0 0 0 0 0,1 0 0 0 0,0 1 1 0 0,0-1-1 0 0,2 0 0 0 0,-1 0 0 0 0,2 0 1 0 0,0 0-1 0 0,0 0 0 0 0,1 0 0 0 0,7 14 1 0 0,-9-21 23 0 0,1 0 0 0 0,-1-1 0 0 0,1 1 1 0 0,0-1-1 0 0,1 0 0 0 0,-1 1 0 0 0,1-2 1 0 0,0 1-1 0 0,0 0 0 0 0,0-1 0 0 0,0 0 1 0 0,1 0-1 0 0,0 0 0 0 0,-1 0 0 0 0,1-1 0 0 0,0 0 1 0 0,0 0-1 0 0,0 0 0 0 0,0 0 0 0 0,0-1 1 0 0,1 0-1 0 0,-1 0 0 0 0,0 0 0 0 0,1-1 1 0 0,-1 0-1 0 0,1 0 0 0 0,-1 0 0 0 0,0-1 1 0 0,1 0-1 0 0,-1 0 0 0 0,0 0 0 0 0,0 0 1 0 0,0-1-1 0 0,0 0 0 0 0,0 0 0 0 0,0 0 0 0 0,0-1 1 0 0,0 0-1 0 0,-1 0 0 0 0,9-6 0 0 0,0-3-28 0 0,0 0-1 0 0,20-26 0 0 0,-29 34 35 0 0,-1-2 1 0 0,1 1-1 0 0,-1 0 1 0 0,0 0-1 0 0,-1-1 1 0 0,1 0 0 0 0,-1 1-1 0 0,0-1 1 0 0,0 0-1 0 0,-1 0 1 0 0,2-11-1 0 0,-3 8 39 0 0,0-1 0 0 0,-1 1 0 0 0,-1-12 0 0 0,1 17-39 0 0,0 1 1 0 0,0-1-1 0 0,0 1 1 0 0,0-1-1 0 0,0 1 1 0 0,-1 0-1 0 0,1 0 1 0 0,-1-1-1 0 0,0 1 1 0 0,0 0-1 0 0,-4-4 1 0 0,5 6-15 0 0,1 1 0 0 0,0-1 0 0 0,-1 1-1 0 0,1-1 1 0 0,-1 1 0 0 0,1-1 0 0 0,-1 1 0 0 0,1 0 0 0 0,-1-1 0 0 0,1 1 0 0 0,-1-1 0 0 0,1 1 0 0 0,-1 0 0 0 0,0 0 0 0 0,1-1 0 0 0,-1 1 0 0 0,0 0 0 0 0,1 0 0 0 0,-1 0 0 0 0,1 0 0 0 0,-1 0 0 0 0,0 0 0 0 0,1 0 0 0 0,-1 0 0 0 0,0 0 0 0 0,1 0 0 0 0,-1 0 0 0 0,0 0 0 0 0,1 0 0 0 0,-1 0 0 0 0,-1 1 0 0 0,1 0-23 0 0,1 0 1 0 0,-1-1-1 0 0,0 1 0 0 0,1 0 0 0 0,-1 0 0 0 0,0 0 0 0 0,1 0 1 0 0,-1 0-1 0 0,1 0 0 0 0,0 1 0 0 0,-1-1 0 0 0,1 0 0 0 0,0 0 0 0 0,0 0 1 0 0,-1 0-1 0 0,1 0 0 0 0,0 2 0 0 0,0 11-33 0 0,0-1 1 0 0,1 1-1 0 0,1 0 0 0 0,4 21 1 0 0,20 53 43 0 0,-19-67-17 0 0,-5-13 21 0 0,1 0 1 0 0,0 0-1 0 0,1-1 1 0 0,0 1-1 0 0,0-1 1 0 0,0 0-1 0 0,7 8 0 0 0,-9-13-227 0 0,0 1 0 0 0,0-1 0 0 0,1 0-1 0 0,-1 0 1 0 0,1 0 0 0 0,0 0-1 0 0,-1-1 1 0 0,1 1 0 0 0,4 1 0 0 0,-4-2-321 0 0,-1 0 0 0 0,1-1-1 0 0,-1 1 1 0 0,1-1 0 0 0,0 0 0 0 0,-1 1 0 0 0,1-1 0 0 0,0 0 0 0 0,0-1 0 0 0,-1 1 0 0 0,1 0 0 0 0,3-2 0 0 0,10-2-1830 0 0,1-1 1928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41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12371 0 0,'0'0'1968'0'0,"0"4"-2040"0"0,2-3 32 0 0,1 2 56 0 0,0-1-144 0 0,2 1-264 0 0,-2-1-24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0:41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7482 0 0,'-1'5'2202'0'0,"1"-4"-1495"0"0,-1 1 0 0 0,1 0 0 0 0,-1-1 0 0 0,1 1 0 0 0,0 0 0 0 0,0 0 0 0 0,0-1 0 0 0,0 1 0 0 0,0 0 0 0 0,0 0 0 0 0,0-1 0 0 0,1 1 0 0 0,-1 2 0 0 0,1-4-594 0 0,0 2 648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29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33 491 8738 0 0,'-5'11'300'0'0,"0"1"-1"0"0,0-1 1 0 0,1 1-1 0 0,1 0 1 0 0,0 0 0 0 0,0 0-1 0 0,1 1 1 0 0,1-1 0 0 0,0 0-1 0 0,1 1 1 0 0,0-1 0 0 0,1 1-1 0 0,0-1 1 0 0,1 0 0 0 0,4 16-1 0 0,-3-18-217 0 0,0 0 0 0 0,0-1-1 0 0,1 1 1 0 0,1-1 0 0 0,-1 1-1 0 0,2-1 1 0 0,7 11 0 0 0,-11-18-16 0 0,0 1 1 0 0,0-1 0 0 0,0 0 0 0 0,1 1-1 0 0,-1-1 1 0 0,0 0 0 0 0,1-1-1 0 0,-1 1 1 0 0,1 0 0 0 0,0-1 0 0 0,0 1-1 0 0,-1-1 1 0 0,1 0 0 0 0,0 0 0 0 0,0 0-1 0 0,0-1 1 0 0,0 1 0 0 0,0 0-1 0 0,0-1 1 0 0,0 0 0 0 0,0 0 0 0 0,1 0-1 0 0,-1 0 1 0 0,0-1 0 0 0,0 1 0 0 0,0-1-1 0 0,0 1 1 0 0,0-1 0 0 0,3-1-1 0 0,1-2 5 0 0,0 1 0 0 0,0-1 0 0 0,0-1 0 0 0,0 1 0 0 0,-1-1 0 0 0,0 0 0 0 0,0-1 0 0 0,0 1 0 0 0,0-1 0 0 0,-1 0 0 0 0,0-1 0 0 0,-1 1 0 0 0,7-11 0 0 0,-5 5 24 0 0,0-1 0 0 0,0 1-1 0 0,-1-1 1 0 0,-1 0 0 0 0,0 0-1 0 0,-1-1 1 0 0,2-15 0 0 0,-5 27-77 0 0,1 0 31 0 0,-1 0 0 0 0,0-1 0 0 0,0 1 0 0 0,1-1 1 0 0,-2 1-1 0 0,1-1 0 0 0,0 1 0 0 0,0-1 0 0 0,-1 1 0 0 0,1-1 0 0 0,-2-1 1 0 0,2 3 110 0 0,-1 2-195 0 0,1-1 0 0 0,-1 1 0 0 0,1 0 0 0 0,-1-1 1 0 0,1 1-1 0 0,0 0 0 0 0,-1-1 0 0 0,1 1 0 0 0,0 0 0 0 0,-1-1 1 0 0,1 1-1 0 0,0 0 0 0 0,0 0 0 0 0,0-1 0 0 0,0 1 0 0 0,-1 1 1 0 0,1 13-26 0 0,0-1 1 0 0,0 1 0 0 0,1-1-1 0 0,1 0 1 0 0,0 0-1 0 0,1 1 1 0 0,1-2 0 0 0,0 1-1 0 0,12 26 1 0 0,-14-35 41 0 0,1 0-1 0 0,-1-1 1 0 0,1 1-1 0 0,1-1 1 0 0,3 6 0 0 0,-6-9 21 0 0,0 0 0 0 0,0 0 0 0 0,0 0 0 0 0,0 0 0 0 0,1-1 1 0 0,-1 1-1 0 0,0 0 0 0 0,0-1 0 0 0,1 1 0 0 0,-1 0 0 0 0,0-1 1 0 0,0 0-1 0 0,1 1 0 0 0,-1-1 0 0 0,1 0 0 0 0,-1 0 1 0 0,0 0-1 0 0,1 1 0 0 0,-1-1 0 0 0,1-1 0 0 0,-1 1 0 0 0,0 0 1 0 0,1 0-1 0 0,-1-1 0 0 0,3 0 0 0 0,2-1-11 0 0,-1-1 1 0 0,1 0-1 0 0,-1-1 1 0 0,0 1-1 0 0,0-1 0 0 0,0 0 1 0 0,0 0-1 0 0,-1 0 1 0 0,1-1-1 0 0,-1 0 0 0 0,5-8 1 0 0,1-1-94 0 0,-1-1 1 0 0,14-31 0 0 0,-7 5-259 0 0,-2 0 0 0 0,-2-1 0 0 0,-1-1 0 0 0,-2 0 0 0 0,-2 0 1 0 0,-3 0-1 0 0,1-56 0 0 0,-5 48-2 0 0,-1 1 0 0 0,-16-100 0 0 0,16 148 345 0 0,1 0 13 0 0,0 1 1 0 0,0 0-1 0 0,0-1 0 0 0,-1 1 1 0 0,1 0-1 0 0,-1-1 0 0 0,1 1 1 0 0,-1 0-1 0 0,1 0 0 0 0,-1-1 1 0 0,0 1-1 0 0,0 0 0 0 0,0 0 0 0 0,0-1 1 0 0,0 2-1 0 0,1 0 0 0 0,0 0 1 0 0,0 0-1 0 0,0 0 0 0 0,0 0 1 0 0,-1 0-1 0 0,1 0 0 0 0,0 1 1 0 0,0-1-1 0 0,0 0 0 0 0,0 0 0 0 0,0 0 1 0 0,-1 0-1 0 0,1 0 0 0 0,0 0 1 0 0,0 1-1 0 0,0-1 0 0 0,0 0 1 0 0,0 0-1 0 0,0 0 0 0 0,0 0 1 0 0,0 1-1 0 0,0-1 0 0 0,0 0 0 0 0,0 0 1 0 0,-1 0-1 0 0,1 1 0 0 0,0-1 1 0 0,0 0-1 0 0,0 0 0 0 0,0 0 1 0 0,0 0-1 0 0,0 1 0 0 0,1-1 0 0 0,-2 9-70 0 0,1-9 73 0 0,-1 19 67 0 0,1 1 1 0 0,1 0 0 0 0,5 25 0 0 0,17 61 358 0 0,1 9 8 0 0,0 135 80 0 0,-13-120-371 0 0,-11-121-113 0 0,1-4 6 0 0,-1 0 1 0 0,1 0-1 0 0,-1 0 0 0 0,2 0 1 0 0,0 4-1 0 0,-1-8 16 0 0,3-18 62 0 0,-4 4-158 0 0,0 0 0 0 0,-2 0 0 0 0,1 0 0 0 0,-2 0 0 0 0,0 1 0 0 0,0-1 0 0 0,-10-20 1 0 0,-46-83 55 0 0,25 53-46 0 0,28 52 30 0 0,-26-58-21 0 0,32 69 1 0 0,-1-1 0 0 0,1 0 0 0 0,0 1 0 0 0,0-1 0 0 0,0 1-1 0 0,-1-1 1 0 0,1 0 0 0 0,0 1 0 0 0,0-1 0 0 0,0 0 0 0 0,0 1 0 0 0,0-1 0 0 0,0 0-1 0 0,0 1 1 0 0,0-1 0 0 0,1 0 0 0 0,-1 1 0 0 0,0-1 0 0 0,0 1 0 0 0,0-1 0 0 0,1 0 0 0 0,-1 1-1 0 0,0-1 1 0 0,1 1 0 0 0,-1-1 0 0 0,0 1 0 0 0,1-2 0 0 0,1 2-4 0 0,-1-1 0 0 0,0 0 1 0 0,0 1-1 0 0,0-1 0 0 0,1 1 1 0 0,-1-1-1 0 0,0 1 0 0 0,1-1 0 0 0,-1 1 1 0 0,0 0-1 0 0,1 0 0 0 0,1-1 1 0 0,5 1-146 0 0,-1 1 1 0 0,1-1-1 0 0,12 3 0 0 0,-9 0-860 0 0,1-1-1 0 0,-1-1 0 0 0,14 0 0 0 0,-8-1-122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1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7138 0 0,'-1'0'187'0'0,"-1"0"1"0"0,1 0 0 0 0,-1 0-1 0 0,1 0 1 0 0,0 1 0 0 0,-1-1-1 0 0,1 1 1 0 0,0-1 0 0 0,-1 1-1 0 0,1-1 1 0 0,0 1 0 0 0,0-1 0 0 0,-1 1-1 0 0,1 0 1 0 0,0 0 0 0 0,0 0-1 0 0,-2 1 1 0 0,2 0-51 0 0,-1 0-1 0 0,1 1 1 0 0,-1-1-1 0 0,1 0 1 0 0,0 0-1 0 0,0 1 1 0 0,0-1-1 0 0,-2 6 1 0 0,1 2 48 0 0,0 1 1 0 0,1 0-1 0 0,0 18 1 0 0,1-26-20 0 0,6 192 1131 0 0,-1-78-737 0 0,-4-105-524 0 0,2 47 148 0 0,1-48 607 0 0,-4-12-707 0 0,1 0 1 0 0,-1 0-1 0 0,0 0 1 0 0,0 0-1 0 0,0 0 1 0 0,0 0 0 0 0,0 0-1 0 0,0 0 1 0 0,0 0-1 0 0,-1 0 1 0 0,1 0-1 0 0,0 0 1 0 0,-1-2-1 0 0,0-3-31 0 0,-1-22-68 0 0,-29-248-203 0 0,24 202 55 0 0,0 1 161 0 0,6 68 3 0 0,1 4-13 0 0,0 0 0 0 0,0 0 1 0 0,0 0-1 0 0,0 0 0 0 0,-1 0 0 0 0,1 0 0 0 0,0 0 0 0 0,-1 0 1 0 0,1 0-1 0 0,-1 0 0 0 0,0-2 0 0 0,1 4-40 0 0,-1 0-1 0 0,1 0 1 0 0,0 0 0 0 0,-1 0-1 0 0,1 0 1 0 0,0 0 0 0 0,0 0-1 0 0,0 0 1 0 0,0 0 0 0 0,0 0-1 0 0,0 1 1 0 0,0 0 12 0 0,1 10 19 0 0,0 0 0 0 0,1 0 1 0 0,0 1-1 0 0,1-1 0 0 0,0 0 0 0 0,5 12 1 0 0,34 68 84 0 0,-32-73-44 0 0,-7-12 25 0 0,0-1-1 0 0,1 1 1 0 0,0-1 0 0 0,0 0 0 0 0,1-1 0 0 0,0 1 0 0 0,5 4 0 0 0,-9-9-24 0 0,0 0-1 0 0,0 1 1 0 0,1-2 0 0 0,-1 1 0 0 0,0 0-1 0 0,1 0 1 0 0,-1 0 0 0 0,1-1-1 0 0,-1 1 1 0 0,0 0 0 0 0,1-1 0 0 0,0 1-1 0 0,-1-1 1 0 0,1 0 0 0 0,-1 0 0 0 0,1 1-1 0 0,-1-1 1 0 0,1 0 0 0 0,0 0-1 0 0,-1-1 1 0 0,1 1 0 0 0,-1 0 0 0 0,1 0-1 0 0,0-1 1 0 0,-1 1 0 0 0,1-1 0 0 0,-1 1-1 0 0,0-1 1 0 0,1 0 0 0 0,-1 0-1 0 0,1 1 1 0 0,-1-1 0 0 0,0 0 0 0 0,0 0-1 0 0,1 0 1 0 0,-1-1 0 0 0,2-1 0 0 0,1-2 11 0 0,-1 0 1 0 0,1 0 0 0 0,-1 0 0 0 0,0 0 0 0 0,0-1 0 0 0,3-8 0 0 0,10-39 172 0 0,-11 37-187 0 0,-2 4 21 0 0,0 1 0 0 0,2-21 0 0 0,-5 28-26 0 0,0 0 0 0 0,0-1 0 0 0,0 1 0 0 0,0 0 0 0 0,-1-1 1 0 0,0 1-1 0 0,0 0 0 0 0,0 0 0 0 0,0-1 0 0 0,-3-6 0 0 0,3 11-16 0 0,1-1 0 0 0,0 1 0 0 0,0 0 0 0 0,0-1 0 0 0,0 1 0 0 0,-1-1 0 0 0,1 1 0 0 0,0 0 0 0 0,0-1 0 0 0,-1 1 0 0 0,1 0 0 0 0,0-1 0 0 0,0 1 0 0 0,-1 0 0 0 0,1-1 0 0 0,-1 1 0 0 0,1 0 0 0 0,0 0 0 0 0,-1-1 0 0 0,1 1 0 0 0,0 0 0 0 0,-1 0 0 0 0,1 0 0 0 0,-1 0 0 0 0,1 0 0 0 0,-1-1 0 0 0,0 1 0 0 0,1 1-18 0 0,-1-1 0 0 0,1 0 1 0 0,-1 1-1 0 0,1-1 0 0 0,-1 0 0 0 0,1 1 0 0 0,0-1 1 0 0,-1 1-1 0 0,1-1 0 0 0,0 0 0 0 0,-1 1 0 0 0,1-1 1 0 0,0 1-1 0 0,-1-1 0 0 0,1 1 0 0 0,0 0 1 0 0,-1 0-1 0 0,0 4-70 0 0,-1 1 0 0 0,-2 11 1 0 0,2 1 52 0 0,1 0 0 0 0,1 33 0 0 0,9 38 197 0 0,-5-50-131 0 0,10 59 44 0 0,-11-81-86 0 0,2 0 0 0 0,-1 0 0 0 0,12 25 0 0 0,-15-39-1 0 0,1-1 0 0 0,-1 1 0 0 0,1-1 0 0 0,-1 1 0 0 0,1-1 0 0 0,0 1 0 0 0,0-1 0 0 0,0 0 0 0 0,0 0 0 0 0,0 0 0 0 0,1 0 0 0 0,-1 0 0 0 0,1-1 0 0 0,-1 1 0 0 0,4 1 0 0 0,-4-2-157 0 0,0-1 0 0 0,0 1 0 0 0,0-1 1 0 0,0 1-1 0 0,1-1 0 0 0,-1 0 0 0 0,0 0 0 0 0,0 0 0 0 0,0 0 0 0 0,0 0 0 0 0,0 0 0 0 0,0-1 0 0 0,0 1 0 0 0,0-1 0 0 0,0 0 0 0 0,0 1 0 0 0,0-1 0 0 0,0 0 1 0 0,0 0-1 0 0,0 0 0 0 0,3-2 0 0 0,16-16-3294 0 0,-11 8 390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19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97 4681 0 0,'-3'7'623'0'0,"1"-1"1"0"0,1 1-1 0 0,-1 0 0 0 0,1 0 0 0 0,0 0 1 0 0,1-1-1 0 0,0 1 0 0 0,0 0 1 0 0,2 13-1 0 0,-2-14-498 0 0,2-1 0 0 0,-1 0-1 0 0,0 0 1 0 0,1 1 0 0 0,0-1 0 0 0,0-1 0 0 0,1 1-1 0 0,-1 0 1 0 0,1 0 0 0 0,0-1 0 0 0,1 0 0 0 0,-1 1 0 0 0,6 4-1 0 0,-6-7-42 0 0,0 0 0 0 0,0 0-1 0 0,0 0 1 0 0,0 0-1 0 0,1-1 1 0 0,-1 1 0 0 0,0-1-1 0 0,1 0 1 0 0,-1 0 0 0 0,1 0-1 0 0,-1-1 1 0 0,1 1-1 0 0,-1-1 1 0 0,1 0 0 0 0,0 0-1 0 0,-1 0 1 0 0,1 0 0 0 0,-1-1-1 0 0,1 0 1 0 0,-1 1-1 0 0,6-3 1 0 0,-3 1 29 0 0,0 0 0 0 0,-1 0-1 0 0,1-1 1 0 0,-1 1 0 0 0,1-1-1 0 0,-1-1 1 0 0,0 1 0 0 0,0-1 0 0 0,-1 0-1 0 0,1 0 1 0 0,-1 0 0 0 0,5-6 0 0 0,-6 6-25 0 0,0-1 0 0 0,1 0 0 0 0,-2-1 0 0 0,1 1 0 0 0,0-1 0 0 0,-1 1 0 0 0,0-1 0 0 0,-1 0 0 0 0,1 1 0 0 0,-1-1 0 0 0,0 0 0 0 0,-1 0 0 0 0,1 0 0 0 0,-1 0 0 0 0,0 0 0 0 0,0 0 0 0 0,-1 0 0 0 0,0 0 0 0 0,0 0 0 0 0,-1 0 0 0 0,1 1 0 0 0,-1-1 0 0 0,0 0 0 0 0,-1 1 0 0 0,1 0 0 0 0,-1-1 0 0 0,0 1 0 0 0,-1 0 0 0 0,1 0 0 0 0,-1 1 0 0 0,0-1 0 0 0,0 1 0 0 0,-7-6 0 0 0,7 7-84 0 0,0 0 0 0 0,0 0 0 0 0,0 0 0 0 0,0 1 0 0 0,0-1 0 0 0,-1 1 0 0 0,1 0 0 0 0,-1 1 0 0 0,-5-2 0 0 0,7 2-81 0 0,-1 1 1 0 0,1-1-1 0 0,0 1 0 0 0,-1 0 0 0 0,1 0 0 0 0,-1 1 0 0 0,1-1 0 0 0,-1 1 0 0 0,1-1 1 0 0,0 1-1 0 0,-1 0 0 0 0,1 0 0 0 0,-6 3 0 0 0,4-1-16 0 0,0 0 0 0 0,0 0-1 0 0,0 0 1 0 0,1 1 0 0 0,-1-1 0 0 0,1 1-1 0 0,-1 0 1 0 0,1 1 0 0 0,1-1 0 0 0,-1 1-1 0 0,1-1 1 0 0,-1 1 0 0 0,-2 6 0 0 0,4-7-180 0 0,1-1 0 0 0,-1 1 1 0 0,1 0-1 0 0,0 0 1 0 0,0 0-1 0 0,1 0 0 0 0,-1 0 1 0 0,1 0-1 0 0,0 0 1 0 0,0 0-1 0 0,0 0 0 0 0,0 0 1 0 0,1 0-1 0 0,-1 0 1 0 0,1 0-1 0 0,0 0 0 0 0,0-1 1 0 0,1 1-1 0 0,3 7 1 0 0,-2-6-1009 0 0,0 0 1 0 0,1 0 0 0 0,-1 0 0 0 0,1 0-1 0 0,6 5 1 0 0,1 0 769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19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9 482 4793 0 0,'1'4'328'0'0,"-1"-1"1"0"0,1 0-1 0 0,-1 1 0 0 0,1-1 0 0 0,0 0 1 0 0,0 0-1 0 0,1 0 0 0 0,-1 0 1 0 0,0 0-1 0 0,1 0 0 0 0,0 0 0 0 0,0 0 1 0 0,0 0-1 0 0,0-1 0 0 0,0 1 1 0 0,1-1-1 0 0,-1 0 0 0 0,1 1 0 0 0,-1-1 1 0 0,1-1-1 0 0,0 1 0 0 0,5 2 1 0 0,0 1-180 0 0,0-2 1 0 0,0 1-1 0 0,0-1 1 0 0,0-1-1 0 0,1 1 1 0 0,0-1 0 0 0,14 1-1 0 0,-16-2-5 0 0,0-1 0 0 0,0 0-1 0 0,0-1 1 0 0,0 1 0 0 0,0-1-1 0 0,0-1 1 0 0,0 1 0 0 0,11-5-1 0 0,-14 4-61 0 0,0 0-1 0 0,-1 0 0 0 0,1 0 0 0 0,-1 0 0 0 0,1 0 0 0 0,-1-1 0 0 0,0 0 1 0 0,0 1-1 0 0,0-1 0 0 0,0-1 0 0 0,0 1 0 0 0,-1 0 0 0 0,1-1 0 0 0,-1 1 1 0 0,0-1-1 0 0,2-3 0 0 0,-2 1-18 0 0,0 0 0 0 0,0 0 0 0 0,0 0 0 0 0,-1 0 0 0 0,0-1 0 0 0,0 1 0 0 0,0 0 0 0 0,-1 0 0 0 0,0-1 0 0 0,0 1 0 0 0,-1 0 0 0 0,0-1 0 0 0,0 1 0 0 0,0 0 0 0 0,-3-7 0 0 0,1 6-19 0 0,0 0-1 0 0,0 0 1 0 0,-1 0 0 0 0,0 1 0 0 0,0-1 0 0 0,0 1-1 0 0,-1 0 1 0 0,0 0 0 0 0,0 1 0 0 0,-1-1 0 0 0,0 1 0 0 0,-7-5-1 0 0,4 4-83 0 0,1 1-1 0 0,-1-1 0 0 0,0 2 0 0 0,0-1 0 0 0,-16-4 0 0 0,22 8-25 0 0,0 0 0 0 0,-1 0-1 0 0,0 0 1 0 0,1 1 0 0 0,-1-1-1 0 0,1 1 1 0 0,-1 0 0 0 0,0 0-1 0 0,1 0 1 0 0,-1 1 0 0 0,0-1-1 0 0,1 1 1 0 0,-1 0 0 0 0,1 0-1 0 0,-1 0 1 0 0,1 0-1 0 0,0 1 1 0 0,-7 3 0 0 0,5-2 21 0 0,1 1 0 0 0,-1 0 0 0 0,1 0 1 0 0,0 0-1 0 0,0 1 0 0 0,0-1 0 0 0,0 1 1 0 0,1 0-1 0 0,0 0 0 0 0,0 0 0 0 0,0 1 0 0 0,1-1 1 0 0,0 1-1 0 0,0-1 0 0 0,-2 9 0 0 0,3-7 23 0 0,0 0-1 0 0,0 0 0 0 0,1 1 0 0 0,0-1 1 0 0,1 0-1 0 0,-1 0 0 0 0,1 0 0 0 0,0 0 1 0 0,1 0-1 0 0,0 0 0 0 0,0 0 0 0 0,6 10 1 0 0,-5-10 8 0 0,0 0 0 0 0,1-1 0 0 0,0 1 0 0 0,0-1 0 0 0,0 0 0 0 0,1 0 0 0 0,0-1 0 0 0,0 1 0 0 0,7 4 0 0 0,-9-8 27 0 0,0 0 0 0 0,1 1 0 0 0,-1-2 0 0 0,1 1 1 0 0,0 0-1 0 0,-1-1 0 0 0,1 1 0 0 0,0-1 0 0 0,0 0 1 0 0,0-1-1 0 0,0 1 0 0 0,-1-1 0 0 0,1 1 0 0 0,0-1 1 0 0,0 0-1 0 0,0-1 0 0 0,0 1 0 0 0,7-2 0 0 0,-5 0 23 0 0,0 0 0 0 0,0 0 0 0 0,0-1 1 0 0,-1 1-1 0 0,1-1 0 0 0,-1-1 0 0 0,0 1 0 0 0,0-1 0 0 0,0 0 0 0 0,0 0 0 0 0,-1 0 0 0 0,1-1 0 0 0,-1 1 0 0 0,4-8 0 0 0,4-4 3 0 0,-2-2 0 0 0,0 1 0 0 0,8-22-1 0 0,-11 21-36 0 0,0-1-1 0 0,-1 1 0 0 0,-1-1 1 0 0,-1 0-1 0 0,-1 0 0 0 0,-1 0 0 0 0,0-23 1 0 0,-2 13-49 0 0,-1 0 0 0 0,-2-1 0 0 0,-1 1 0 0 0,-9-30 0 0 0,12 54 56 0 0,-8-26 36 0 0,8 29-30 0 0,0 0 0 0 0,0 0 1 0 0,0 0-1 0 0,0-1 0 0 0,0 1 0 0 0,-1 0 1 0 0,1 1-1 0 0,-1-1 0 0 0,1 0 1 0 0,-4-2-1 0 0,5 3-20 0 0,0 1-1 0 0,-1 0 1 0 0,1 0 0 0 0,0-1 0 0 0,-1 1-1 0 0,1 0 1 0 0,0 0 0 0 0,-1 0 0 0 0,1 0 0 0 0,0-1-1 0 0,-1 1 1 0 0,1 0 0 0 0,-1 0 0 0 0,1 0-1 0 0,0 0 1 0 0,-1 0 0 0 0,1 0 0 0 0,-1 0 0 0 0,1 0-1 0 0,-1 0 1 0 0,1 0 0 0 0,0 0 0 0 0,-1 0-1 0 0,1 0 1 0 0,-1 0 0 0 0,1 1 0 0 0,0-1 0 0 0,-1 0-1 0 0,0 1-12 0 0,1-1 0 0 0,-1 1 0 0 0,0 0 0 0 0,1-1 0 0 0,-1 1 0 0 0,1 0 0 0 0,-1 0 0 0 0,1-1 0 0 0,-1 1 0 0 0,1 0 0 0 0,0 0 0 0 0,-1 1 0 0 0,0 3-34 0 0,0 0 0 0 0,0 0-1 0 0,-1 7 1 0 0,2 9 84 0 0,0 0-1 0 0,5 40 1 0 0,15 43 57 0 0,-7-35-80 0 0,-8-38 17 0 0,0-1 183 0 0,10 36-1 0 0,-13-58-170 0 0,1 0 1 0 0,0 0-1 0 0,1 0 1 0 0,-1 0-1 0 0,2-1 1 0 0,-1 0-1 0 0,1 1 0 0 0,0-2 1 0 0,7 9-1 0 0,-11-14-27 0 0,1 1 0 0 0,0 0 0 0 0,-1-1 0 0 0,1 0 0 0 0,0 1 0 0 0,0-1 0 0 0,0 0 0 0 0,0 0 0 0 0,0 0 0 0 0,0 0 0 0 0,0 0 0 0 0,1 0-1 0 0,-1-1 1 0 0,0 1 0 0 0,0-1 0 0 0,1 0 0 0 0,-1 1 0 0 0,0-1 0 0 0,0 0 0 0 0,1 0 0 0 0,-1 0 0 0 0,0-1 0 0 0,1 1 0 0 0,-1-1 0 0 0,0 1 0 0 0,0-1 0 0 0,0 0 0 0 0,4-1 0 0 0,-2 0-14 0 0,-1-1 0 0 0,1 1 0 0 0,-1-1 0 0 0,1 1 0 0 0,-1-1 0 0 0,0 0 0 0 0,0 0 0 0 0,-1-1 0 0 0,1 1 0 0 0,0-1 0 0 0,-1 1 0 0 0,0-1 0 0 0,0 0 1 0 0,2-5-1 0 0,0-1-82 0 0,-2 0 1 0 0,1 0-1 0 0,-1 0 1 0 0,0 0 0 0 0,-1 0-1 0 0,0-14 1 0 0,-2 6 62 0 0,0 0 0 0 0,-6-31 0 0 0,7 48 28 0 0,-1-1 35 0 0,1 0-1 0 0,-1 0 1 0 0,1 0 0 0 0,-1-1-1 0 0,1 1 1 0 0,-1 0 0 0 0,0 1-1 0 0,0-1 1 0 0,-2-3 417 0 0,2 5-469 0 0,1 1 1 0 0,-1-1-1 0 0,1 0 1 0 0,-1 1-1 0 0,1-1 0 0 0,-1 1 1 0 0,1-1-1 0 0,-1 0 1 0 0,1 1-1 0 0,0-1 0 0 0,-1 1 1 0 0,1-1-1 0 0,0 1 1 0 0,-1 0-1 0 0,1-1 1 0 0,0 1-1 0 0,0-1 0 0 0,0 1 1 0 0,0 0-1 0 0,-1-1 1 0 0,1 1-1 0 0,0-1 0 0 0,0 1 1 0 0,0 0-1 0 0,0-1 1 0 0,0 1-1 0 0,0 0 1 0 0,0-1-1 0 0,1 2 0 0 0,3 22-55 0 0,-3-18 81 0 0,3 11 30 0 0,16 68 38 0 0,-16-72-126 0 0,0-1 1 0 0,1 1-1 0 0,1-1 0 0 0,10 16 0 0 0,-15-25-66 0 0,1-1 0 0 0,-1 0 0 0 0,1 0 0 0 0,0 0 0 0 0,0 0 0 0 0,0 0-1 0 0,4 2 1 0 0,-5-3-63 0 0,-1-1 0 0 0,1 1-1 0 0,-1-1 1 0 0,1 0-1 0 0,0 1 1 0 0,-1-1-1 0 0,1 0 1 0 0,0 0 0 0 0,0 0-1 0 0,-1 1 1 0 0,1-1-1 0 0,0 0 1 0 0,-1 0 0 0 0,1 0-1 0 0,0 0 1 0 0,0 0-1 0 0,-1 0 1 0 0,1 0 0 0 0,0-1-1 0 0,-1 1 1 0 0,1 0-1 0 0,0 0 1 0 0,0-1 0 0 0,-1 1-1 0 0,1 0 1 0 0,-1 0-1 0 0,1-1 1 0 0,0 1-1 0 0,-1-1 1 0 0,1 1 0 0 0,-1-1-1 0 0,1 1 1 0 0,0-1-1 0 0,4-6-1280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0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17 9802 0 0,'-6'-3'576'0'0,"-1"-1"-312"0"0,0 1 8 0 0,2 0-24 0 0,1 2 401 0 0,3 0-449 0 0,1 0-16 0 0,0 3-905 0 0,2 1 441 0 0,4 2 24 0 0,-1 1 272 0 0,2 1-128 0 0,1 1-72 0 0,-3 1-104 0 0,4-1-912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0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16 378 8586 0 0,'0'1'93'0'0,"1"0"0"0"0,0 0 1 0 0,-1-1-1 0 0,1 1 0 0 0,0 0 0 0 0,-1-1 0 0 0,1 1 1 0 0,0 0-1 0 0,0-1 0 0 0,0 1 0 0 0,0-1 1 0 0,0 1-1 0 0,0-1 0 0 0,0 0 0 0 0,-1 1 1 0 0,1-1-1 0 0,0 0 0 0 0,0 0 0 0 0,0 0 0 0 0,0 0 1 0 0,0 0-1 0 0,0 0 0 0 0,0 0 0 0 0,0 0 1 0 0,2 0-1 0 0,0-1 87 0 0,0 1 1 0 0,0-1-1 0 0,1 0 1 0 0,-1 1-1 0 0,0-1 1 0 0,5-3-1 0 0,-1 0 59 0 0,0-1 1 0 0,0 0-1 0 0,0 0 0 0 0,-1-1 0 0 0,0 1 0 0 0,0-1 0 0 0,-1-1 0 0 0,1 1 1 0 0,-1-1-1 0 0,-1 0 0 0 0,6-10 0 0 0,-6 9-163 0 0,0-1 0 0 0,0 0-1 0 0,-1 0 1 0 0,0-1 0 0 0,-1 1 0 0 0,0-1-1 0 0,0 1 1 0 0,-1-1 0 0 0,0-15 0 0 0,-2 13-55 0 0,0 0 0 0 0,-1 1 0 0 0,0-1 0 0 0,-1 1 0 0 0,0-1 0 0 0,-1 1 0 0 0,-6-14 0 0 0,7 18-109 0 0,-1 0 1 0 0,1 1-1 0 0,-1 0 1 0 0,-1 0-1 0 0,1 0 0 0 0,-1 0 1 0 0,0 1-1 0 0,0-1 0 0 0,-1 1 1 0 0,1 0-1 0 0,-1 1 0 0 0,-12-7 1 0 0,17 10 44 0 0,-1 0 1 0 0,1 0-1 0 0,-1 1 1 0 0,1-1-1 0 0,-1 1 1 0 0,0-1-1 0 0,1 1 1 0 0,-1 0-1 0 0,0-1 1 0 0,1 1-1 0 0,-1 0 1 0 0,0 0-1 0 0,0 0 1 0 0,1 0-1 0 0,-1 1 1 0 0,0-1-1 0 0,1 0 0 0 0,-1 1 1 0 0,0-1-1 0 0,1 1 1 0 0,-1 0-1 0 0,1-1 1 0 0,-1 1-1 0 0,1 0 1 0 0,-1 0-1 0 0,1 0 1 0 0,0 0-1 0 0,-1 0 1 0 0,0 2-1 0 0,-1-1 31 0 0,1 1-1 0 0,0 0 1 0 0,0 0-1 0 0,0 0 1 0 0,1 0-1 0 0,-1 0 1 0 0,1 0-1 0 0,0 0 1 0 0,-1 0-1 0 0,1 0 0 0 0,1 1 1 0 0,-1-1-1 0 0,0 6 1 0 0,0 21 159 0 0,2 1 0 0 0,1-1 0 0 0,7 31 0 0 0,-1-4 50 0 0,10 59 137 0 0,-3-18-99 0 0,-4-20-103 0 0,15 135 458 0 0,-8-62 760 0 0,-18-150-1305 0 0,0-1-1 0 0,1 0 1 0 0,-1 1-1 0 0,0-1 1 0 0,0 1 0 0 0,0-1-1 0 0,0 0 1 0 0,0 1 0 0 0,0-1-1 0 0,0 1 1 0 0,0-1-1 0 0,0 0 1 0 0,0 1 0 0 0,-1-1-1 0 0,1 1 1 0 0,0-1 0 0 0,0 0-1 0 0,0 1 1 0 0,0-1-1 0 0,-1 0 1 0 0,1 1 0 0 0,0-1-1 0 0,0 0 1 0 0,-1 1-1 0 0,1-1 1 0 0,0 0 0 0 0,-1 1-1 0 0,1-1-28 0 0,-1 0-1 0 0,0 0 0 0 0,1 0 0 0 0,-1 0 1 0 0,1 0-1 0 0,-1 0 0 0 0,1-1 0 0 0,-1 1 1 0 0,1 0-1 0 0,-1 0 0 0 0,1 0 1 0 0,-1-1-1 0 0,1 1 0 0 0,-1 0 0 0 0,1-1 1 0 0,0 1-1 0 0,-1-1 0 0 0,-17-17-319 0 0,14 11 197 0 0,1 1-1 0 0,0-1 0 0 0,0 0 1 0 0,1 0-1 0 0,0 0 0 0 0,0 0 1 0 0,0 0-1 0 0,0-10 1 0 0,-1 0-148 0 0,-2-10-403 0 0,-1-45-1 0 0,6 56 560 0 0,0 0-1 0 0,1 0 0 0 0,1 0 1 0 0,4-19-1 0 0,-4 31 98 0 0,-1-1 1 0 0,1 1-1 0 0,0 0 0 0 0,0 0 0 0 0,0 0 1 0 0,1 0-1 0 0,-1 0 0 0 0,1 0 0 0 0,0 1 1 0 0,0-1-1 0 0,1 1 0 0 0,-1 0 0 0 0,5-4 1 0 0,7-3-7 0 0,0 0 0 0 0,18-8 0 0 0,-5 2 4 0 0,-7 4 52 0 0,20-16 0 0 0,-35 23-32 0 0,0 0 0 0 0,-1 0 0 0 0,0 0 0 0 0,1-1 0 0 0,-2 0 0 0 0,1 0 0 0 0,6-11 0 0 0,-8 11 69 0 0,2-3 110 0 0,-5 9-191 0 0,0 0 0 0 0,-1-1 0 0 0,1 1 0 0 0,0-1 0 0 0,0 1 1 0 0,0 0-1 0 0,0-1 0 0 0,0 1 0 0 0,-1 0 0 0 0,1-1 0 0 0,0 1 0 0 0,0 0 1 0 0,0-1-1 0 0,-1 1 0 0 0,1 0 0 0 0,0-1 0 0 0,-1 1 0 0 0,1 0 0 0 0,0 0 0 0 0,0-1 1 0 0,-1 1-1 0 0,1 0 0 0 0,-1 0 0 0 0,0-1 0 0 0,-2-1-9 0 0,-12-5-701 0 0,14 6 683 0 0,1 1-1 0 0,-1 0 1 0 0,1 0 0 0 0,-1 0-1 0 0,1 0 1 0 0,-1 0 0 0 0,1 0 0 0 0,-1 0-1 0 0,1 0 1 0 0,-1 0 0 0 0,1 0-1 0 0,-1 0 1 0 0,1 0 0 0 0,-1 0-1 0 0,1 0 1 0 0,-1 0 0 0 0,1 1-1 0 0,0-1 1 0 0,-1 0 0 0 0,1 0-1 0 0,-1 1 1 0 0,1-1 0 0 0,-1 0 0 0 0,1 0-1 0 0,0 1 1 0 0,-1-1 0 0 0,1 0-1 0 0,0 1 1 0 0,-1-1 0 0 0,1 1-1 0 0,-1 2-4 0 0,0-1 0 0 0,1 1 0 0 0,-1-1 0 0 0,1 1 0 0 0,0 0-1 0 0,0-1 1 0 0,0 1 0 0 0,1 3 0 0 0,-1-2 25 0 0,2 20 160 0 0,0 0-1 0 0,2-1 0 0 0,0 1 1 0 0,15 42-1 0 0,5-12-32 0 0,-23-51-112 0 0,1 0 0 0 0,-1 0 0 0 0,1-1 0 0 0,0 1 0 0 0,0 0 0 0 0,0 0 0 0 0,0-1 0 0 0,1 0 0 0 0,-1 1 0 0 0,4 2 0 0 0,-5-5-130 0 0,0 1 0 0 0,-1-1 0 0 0,1 1 0 0 0,0 0 0 0 0,0-1 0 0 0,0 0 0 0 0,0 1 0 0 0,0-1 0 0 0,0 0 0 0 0,0 1 0 0 0,0-1 0 0 0,0 0 0 0 0,0 0 0 0 0,0 0 0 0 0,0 0 0 0 0,0 0 0 0 0,0 0 0 0 0,0 0 0 0 0,-1 0 0 0 0,1 0 0 0 0,0 0 0 0 0,0-1 0 0 0,0 1 0 0 0,0 0 0 0 0,0-1 0 0 0,0 1 0 0 0,0-1 0 0 0,0 1 0 0 0,0-1 0 0 0,0 1 0 0 0,-1-1 0 0 0,1 1 0 0 0,0-1 0 0 0,0 0 0 0 0,-1 1 0 0 0,1-1 0 0 0,-1 0 0 0 0,2-1 0 0 0,2-5-2171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1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33 10218 0 0,'-7'-6'1174'0'0,"2"0"-1"0"0,-1 0 1 0 0,-5-8 0 0 0,11 13-1129 0 0,3 2-1210 0 0,-2-1 989 0 0,1 1 0 0 0,-1-1 1 0 0,0 1-1 0 0,1 0 0 0 0,-1-1 0 0 0,0 1 0 0 0,1 0 1 0 0,-1 0-1 0 0,0 0 0 0 0,0-1 0 0 0,2 3 1 0 0,16 18-5060 0 0,-13-14 3355 0 0,5 5 1400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2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187 337 8074 0 0,'-5'-6'971'0'0,"-1"2"-1"0"0,0-1 1 0 0,0 1 0 0 0,0-1 0 0 0,0 2 0 0 0,-11-6 0 0 0,14 8-883 0 0,0 0 1 0 0,1 0 0 0 0,-1 1-1 0 0,0-1 1 0 0,0 1 0 0 0,0-1-1 0 0,0 1 1 0 0,0 0 0 0 0,0 0 0 0 0,0 0-1 0 0,0 1 1 0 0,0-1 0 0 0,0 1-1 0 0,1 0 1 0 0,-1-1 0 0 0,0 1-1 0 0,0 0 1 0 0,1 1 0 0 0,-5 1 0 0 0,2 1-93 0 0,-1 0 0 0 0,1 0 1 0 0,0 0-1 0 0,0 1 0 0 0,0 0 1 0 0,0 0-1 0 0,1 0 0 0 0,0 0 1 0 0,0 1-1 0 0,1-1 0 0 0,-1 1 1 0 0,1 0-1 0 0,1 0 0 0 0,-1 1 1 0 0,1-1-1 0 0,0 1 0 0 0,0-1 1 0 0,1 1-1 0 0,-1 8 0 0 0,1-7 2 0 0,0 0-1 0 0,1 0 1 0 0,0 0-1 0 0,1 0 1 0 0,0 0-1 0 0,0 0 1 0 0,1-1-1 0 0,0 1 1 0 0,0 0-1 0 0,0-1 1 0 0,1 1-1 0 0,1-1 1 0 0,-1 0-1 0 0,1 0 1 0 0,0 0-1 0 0,6 7 1 0 0,-5-8-2 0 0,0 0 0 0 0,0-1 0 0 0,1 1 1 0 0,0-1-1 0 0,0 0 0 0 0,0-1 1 0 0,11 7-1 0 0,-14-10 17 0 0,1 1 0 0 0,0-1 0 0 0,-1 0 0 0 0,1 0 0 0 0,0 0 1 0 0,0 0-1 0 0,0 0 0 0 0,-1-1 0 0 0,1 0 0 0 0,0 0 0 0 0,0 0 0 0 0,0 0 0 0 0,0-1 1 0 0,0 1-1 0 0,0-1 0 0 0,6-2 0 0 0,-2-1 26 0 0,0 1 1 0 0,0-1-1 0 0,0 0 1 0 0,-1-1-1 0 0,0 0 1 0 0,10-7-1 0 0,-5 1-13 0 0,-1 0 0 0 0,16-20-1 0 0,-24 27 16 0 0,0-1 0 0 0,0 0-1 0 0,0 0 1 0 0,-1 1-1 0 0,3-7 1 0 0,-5 9-20 0 0,1 1-1 0 0,-1 0 1 0 0,0-1-1 0 0,1 1 1 0 0,-1-1-1 0 0,0 1 1 0 0,0-1-1 0 0,0 1 1 0 0,0 0-1 0 0,0-1 0 0 0,-1-1 1 0 0,1 3-10 0 0,0-1 0 0 0,0 0 0 0 0,0 1 0 0 0,-1-1 1 0 0,1 1-1 0 0,0-1 0 0 0,-1 1 0 0 0,1-1 0 0 0,-1 1 0 0 0,1-1 0 0 0,-1 1 0 0 0,1-1 1 0 0,0 1-1 0 0,-1 0 0 0 0,0-1 0 0 0,1 1 0 0 0,-1 0 0 0 0,1-1 0 0 0,-1 1 0 0 0,1 0 1 0 0,-1 0-1 0 0,0-1 0 0 0,1 1 0 0 0,-1 0 0 0 0,0 0 0 0 0,0 0-42 0 0,0 0 0 0 0,0 0-1 0 0,0 0 1 0 0,1 0 0 0 0,-1 0 0 0 0,0 0-1 0 0,0 0 1 0 0,1 0 0 0 0,-1 1 0 0 0,0-1-1 0 0,0 0 1 0 0,1 1 0 0 0,-1-1 0 0 0,0 0-1 0 0,1 1 1 0 0,-1-1 0 0 0,0 1 0 0 0,1-1-1 0 0,-1 1 1 0 0,1-1 0 0 0,-1 1 0 0 0,1-1-1 0 0,-1 1 1 0 0,1 0 0 0 0,-1-1 0 0 0,1 1-1 0 0,-1 0 1 0 0,1-1 0 0 0,0 1 0 0 0,0 0-1 0 0,-1 1 1 0 0,0 0-13 0 0,0 1 1 0 0,0 1-1 0 0,1-1 1 0 0,-1 0-1 0 0,1 0 0 0 0,-1 4 1 0 0,1-4 32 0 0,1-1 0 0 0,-1 1 1 0 0,1-1-1 0 0,-1 1 0 0 0,1-1 1 0 0,0 1-1 0 0,0-1 1 0 0,0 0-1 0 0,0 1 0 0 0,0-1 1 0 0,1 0-1 0 0,2 4 1 0 0,3 3 50 0 0,15 13 0 0 0,-4-4-74 0 0,-15-15 60 0 0,0 0 0 0 0,0 0 0 0 0,1 0 0 0 0,-1 0 0 0 0,1-1 0 0 0,0 1 0 0 0,0-1 0 0 0,0 0 0 0 0,0 0 0 0 0,0 0 0 0 0,0-1 0 0 0,1 0 0 0 0,-1 1 1 0 0,0-1-1 0 0,1-1 0 0 0,-1 1 0 0 0,1-1 0 0 0,-1 0 0 0 0,1 0 0 0 0,-1 0 0 0 0,1 0 0 0 0,-1-1 0 0 0,0 0 0 0 0,1 0 0 0 0,4-1 1 0 0,-2-1 50 0 0,-1 1 0 0 0,1-1 1 0 0,0 0-1 0 0,-1 0 1 0 0,0-1-1 0 0,1 0 0 0 0,-1 0 1 0 0,-1-1-1 0 0,1 0 1 0 0,-1 1-1 0 0,0-2 0 0 0,0 1 1 0 0,0-1-1 0 0,7-11 1 0 0,-10 13-24 0 0,0 0 0 0 0,0-1 0 0 0,0 0 0 0 0,0 1 1 0 0,-1-1-1 0 0,0 0 0 0 0,0 0 0 0 0,0 0 0 0 0,-1 0 0 0 0,1 0 1 0 0,-1-6-1 0 0,-1 3-6 0 0,0 1 0 0 0,0 0-1 0 0,-1 0 1 0 0,0 0 0 0 0,0 0 0 0 0,0 0 0 0 0,-5-8 0 0 0,2 6-45 0 0,0 0 0 0 0,-1 0 1 0 0,0 1-1 0 0,0-1 1 0 0,-1 1-1 0 0,0 1 0 0 0,0 0 1 0 0,-1 0-1 0 0,0 0 0 0 0,0 1 1 0 0,-11-6-1 0 0,15 10-47 0 0,0 0 0 0 0,0 0-1 0 0,0 0 1 0 0,-1 1 0 0 0,1 0 0 0 0,0 0-1 0 0,-1 0 1 0 0,1 0 0 0 0,-1 1 0 0 0,1-1 0 0 0,-1 1-1 0 0,0 1 1 0 0,1-1 0 0 0,-1 0 0 0 0,1 1-1 0 0,-1 0 1 0 0,1 0 0 0 0,0 1 0 0 0,-1-1-1 0 0,1 1 1 0 0,0 0 0 0 0,0 0 0 0 0,0 0-1 0 0,0 0 1 0 0,0 1 0 0 0,1 0 0 0 0,-1 0-1 0 0,1 0 1 0 0,-1 0 0 0 0,1 0 0 0 0,0 1-1 0 0,1-1 1 0 0,-1 1 0 0 0,-3 6 0 0 0,2-2-8 0 0,1 0 1 0 0,0 0-1 0 0,0 0 0 0 0,-2 12 1 0 0,4-15 43 0 0,1-1-1 0 0,-1 1 1 0 0,1 0 0 0 0,0-1 0 0 0,0 1 0 0 0,1-1-1 0 0,-1 1 1 0 0,1-1 0 0 0,2 9 0 0 0,3 4-45 0 0,16 30 0 0 0,-18-40 41 0 0,0-1 0 0 0,0 1 0 0 0,1-1 0 0 0,0 0 0 0 0,0 0 0 0 0,1-1 0 0 0,5 6 0 0 0,-8-9 27 0 0,-1-1 0 0 0,1 1 0 0 0,0 0 0 0 0,-1-1 0 0 0,1 0 0 0 0,0 1 0 0 0,0-1 0 0 0,0 0 0 0 0,0-1 0 0 0,0 1 0 0 0,0 0 0 0 0,0-1 0 0 0,0 0-1 0 0,4 1 1 0 0,-2-2 21 0 0,-1 1-1 0 0,1-1 0 0 0,-1 0 0 0 0,0 0 0 0 0,1 0 1 0 0,-1-1-1 0 0,0 0 0 0 0,0 1 0 0 0,4-4 0 0 0,-1 1-10 0 0,0-1 0 0 0,0 1 0 0 0,-1-2-1 0 0,0 1 1 0 0,0-1 0 0 0,-1 1 0 0 0,1-2-1 0 0,-1 1 1 0 0,-1-1 0 0 0,7-10 0 0 0,-9 13-62 0 0,0 0 0 0 0,0-1 1 0 0,0 1-1 0 0,-1-1 0 0 0,0 1 1 0 0,0-1-1 0 0,0 0 0 0 0,0 1 1 0 0,-1-1-1 0 0,0 0 0 0 0,0 1 1 0 0,0-1-1 0 0,0 0 1 0 0,-1 1-1 0 0,0-1 0 0 0,0 0 1 0 0,0 1-1 0 0,0-1 0 0 0,-1 1 1 0 0,-3-9-1 0 0,4 13 13 0 0,1-1 0 0 0,0 1 0 0 0,0 0 1 0 0,0-1-1 0 0,0 1 0 0 0,-1-1 0 0 0,1 1 0 0 0,0-1 0 0 0,0 1 0 0 0,-1 0 1 0 0,1-1-1 0 0,0 1 0 0 0,-1 0 0 0 0,1-1 0 0 0,0 1 0 0 0,-1 0 0 0 0,1-1 1 0 0,-1 1-1 0 0,1 0 0 0 0,-1 0 0 0 0,1-1 0 0 0,0 1 0 0 0,-1 0 0 0 0,1 0 1 0 0,-1 0-1 0 0,0 0 0 0 0,1 0-2 0 0,-1 0-1 0 0,1 1 1 0 0,-1-1 0 0 0,1 0 0 0 0,0 1-1 0 0,-1-1 1 0 0,1 1 0 0 0,0-1 0 0 0,-1 1-1 0 0,1-1 1 0 0,0 1 0 0 0,0-1-1 0 0,0 1 1 0 0,-1-1 0 0 0,1 1 0 0 0,0 0-1 0 0,0-1 1 0 0,0 1 0 0 0,-2 28-111 0 0,3-23 167 0 0,-1 0-1 0 0,1 0 1 0 0,1-1 0 0 0,-1 1 0 0 0,1 0 0 0 0,0-1 0 0 0,0 0 0 0 0,1 1-1 0 0,0-1 1 0 0,0 0 0 0 0,0 0 0 0 0,4 5 0 0 0,3 1-10 0 0,0 0 1 0 0,1 0 0 0 0,17 13 0 0 0,-25-22-5 0 0,-1 0 1 0 0,1-1-1 0 0,-1 1 1 0 0,1 0 0 0 0,0-1-1 0 0,0 0 1 0 0,0 1 0 0 0,0-1-1 0 0,0 0 1 0 0,0-1 0 0 0,0 1-1 0 0,0 0 1 0 0,0-1-1 0 0,0 0 1 0 0,1 0 0 0 0,-1 0-1 0 0,0 0 1 0 0,0 0 0 0 0,4-1-1 0 0,-3 0 14 0 0,0-1 0 0 0,0 1 0 0 0,0-1 0 0 0,0 0 0 0 0,-1 0 0 0 0,1 0 0 0 0,-1 0 0 0 0,1-1 0 0 0,-1 1 0 0 0,0-1 0 0 0,0 0 0 0 0,0 0 0 0 0,0 0 0 0 0,2-4 0 0 0,0-1-38 0 0,0 0-1 0 0,-1 0 1 0 0,0 0 0 0 0,-1-1-1 0 0,1 1 1 0 0,-2-1-1 0 0,1 0 1 0 0,-1 0-1 0 0,0 0 1 0 0,0-15-1 0 0,-1 1-230 0 0,-1 1-1 0 0,-1 0 1 0 0,-5-27-1 0 0,-3-1-545 0 0,-2 2 0 0 0,-29-81 0 0 0,40 129 786 0 0,-4-10 122 0 0,1 0 1 0 0,-1 1 0 0 0,-1-1-1 0 0,0 1 1 0 0,0 0 0 0 0,-1 0-1 0 0,-10-13 1 0 0,16 22-117 0 0,0 0 0 0 0,0 0 0 0 0,0 0 0 0 0,-1-1 0 0 0,1 1 1 0 0,0 0-1 0 0,0 0 0 0 0,0 0 0 0 0,0 0 0 0 0,0 0 0 0 0,0 0 0 0 0,0 0 0 0 0,-1 0 1 0 0,1-1-1 0 0,0 1 0 0 0,0 0 0 0 0,0 0 0 0 0,0 0 0 0 0,-1 0 0 0 0,1 0 0 0 0,0 0 1 0 0,0 0-1 0 0,0 0 0 0 0,0 0 0 0 0,-1 0 0 0 0,1 0 0 0 0,0 0 0 0 0,0 0 0 0 0,0 0 1 0 0,0 0-1 0 0,0 0 0 0 0,-1 0 0 0 0,1 0 0 0 0,0 0 0 0 0,0 0 0 0 0,0 0 0 0 0,0 0 1 0 0,-1 1-1 0 0,1-1 0 0 0,0 0 0 0 0,0 0 0 0 0,0 0 0 0 0,0 0 0 0 0,0 0 0 0 0,0 0 1 0 0,-1 0-1 0 0,1 1 0 0 0,0-1 0 0 0,-3 12 75 0 0,3 14 92 0 0,31 204 1076 0 0,-12-104-825 0 0,-16-103-338 0 0,12 71 185 0 0,-12-79-190 0 0,1 0 0 0 0,1-1 0 0 0,0 0 0 0 0,8 16 0 0 0,-12-28-23 0 0,0 0 1 0 0,0 0 0 0 0,0 0 0 0 0,0 0 0 0 0,0-1-1 0 0,1 1 1 0 0,-1 0 0 0 0,0-1 0 0 0,1 1 0 0 0,-1-1-1 0 0,1 1 1 0 0,3 1 0 0 0,-5-3-4 0 0,1-1 0 0 0,-1 1 0 0 0,0 0 0 0 0,1 0 0 0 0,-1-1 1 0 0,0 1-1 0 0,1 0 0 0 0,-1 0 0 0 0,0-1 0 0 0,0 1 0 0 0,1-1 0 0 0,-1 1 0 0 0,0 0 0 0 0,0-1 0 0 0,0 1 0 0 0,0 0 1 0 0,1-1-1 0 0,-1 1 0 0 0,0-1 0 0 0,0 1 0 0 0,0 0 0 0 0,0-1 0 0 0,0 1 0 0 0,0-1 0 0 0,2-13 125 0 0,0-55-169 0 0,-2 47-309 0 0,4-40-1 0 0,0 42 176 0 0,8-31 0 0 0,-10 45 97 0 0,0 0 0 0 0,1 0 0 0 0,-1 0 0 0 0,1 0 0 0 0,0 0 1 0 0,1 1-1 0 0,0 0 0 0 0,0-1 0 0 0,4-4 0 0 0,-6 9 9 0 0,-1-1 0 0 0,1 1 1 0 0,-1 0-1 0 0,1 0 0 0 0,0-1 1 0 0,-1 1-1 0 0,1 0 0 0 0,0 0 1 0 0,0 1-1 0 0,0-1 0 0 0,0 0 0 0 0,-1 1 1 0 0,1-1-1 0 0,0 1 0 0 0,0-1 1 0 0,0 1-1 0 0,0 0 0 0 0,4 0 1 0 0,-3 0 20 0 0,0 1 1 0 0,-1 0-1 0 0,1 0 1 0 0,0 0-1 0 0,-1 0 1 0 0,1 0-1 0 0,-1 0 1 0 0,1 1-1 0 0,-1-1 1 0 0,0 1-1 0 0,0 0 1 0 0,3 2-1 0 0,2 3 35 0 0,1 2 1 0 0,-2-1-1 0 0,1 1 0 0 0,-1 0 0 0 0,9 18 0 0 0,-7-12-11 0 0,-1 0-1 0 0,-1 1 1 0 0,5 19-1 0 0,-9-29 6 0 0,-1 1-1 0 0,0-1 0 0 0,0 1 0 0 0,0-1 0 0 0,-1 1 1 0 0,0-1-1 0 0,0 1 0 0 0,-1 0 0 0 0,0-1 0 0 0,0 1 0 0 0,-2 6 1 0 0,1-9-9 0 0,0 0 0 0 0,0-1 0 0 0,0 0 0 0 0,0 1 1 0 0,0-1-1 0 0,-1 0 0 0 0,1 0 0 0 0,-1 0 0 0 0,0 0 1 0 0,0-1-1 0 0,0 1 0 0 0,0-1 0 0 0,0 0 0 0 0,-1 0 1 0 0,1 0-1 0 0,-1 0 0 0 0,1 0 0 0 0,-8 1 0 0 0,8-2-211 0 0,-1 1 0 0 0,0-1 0 0 0,0-1 0 0 0,0 1 0 0 0,0-1 0 0 0,0 1 0 0 0,0-1 0 0 0,0 0 0 0 0,0 0 0 0 0,0-1 0 0 0,0 1-1 0 0,0-1 1 0 0,1 0 0 0 0,-1 0 0 0 0,0 0 0 0 0,0-1 0 0 0,1 1 0 0 0,-6-4 0 0 0,3 1-863 0 0,0 0 0 0 0,1-1 0 0 0,0 0 0 0 0,0 1 0 0 0,-6-10 1 0 0,3 3-2110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7882 0 0,'7'14'2409'0'0,"9"27"1"0"0,8 46-457 0 0,-10-34-1374 0 0,-5-6-327 0 0,-6-30-273 0 0,6 21 0 0 0,-4-21 34 0 0,-5-12-292 0 0,2-1 1 0 0,-1 1 0 0 0,3 6 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2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56 8298 0 0,'-24'-56'5033'0'0,"52"94"-9657"0"0,-21-25 3147 0 0,3 0 1176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3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37 389 5929 0 0,'4'4'405'0'0,"0"0"0"0"0,1 0-1 0 0,-1-1 1 0 0,1 0 0 0 0,0 0-1 0 0,0 0 1 0 0,0 0 0 0 0,0-1-1 0 0,0 0 1 0 0,0 0 0 0 0,1 0-1 0 0,-1-1 1 0 0,9 1 0 0 0,-10-1-240 0 0,0-1 0 0 0,0 0 0 0 0,1 0 0 0 0,-1-1 0 0 0,0 1 0 0 0,0-1 0 0 0,0 0 0 0 0,0 0 0 0 0,0 0 0 0 0,0 0 0 0 0,0-1 0 0 0,0 0 0 0 0,-1 0 0 0 0,1 0 0 0 0,-1 0 0 0 0,1 0 0 0 0,-1-1 0 0 0,6-5 0 0 0,-2 1-18 0 0,-1 1-1 0 0,0-2 1 0 0,-1 1 0 0 0,0-1 0 0 0,0 0 0 0 0,0 0-1 0 0,-1 0 1 0 0,0 0 0 0 0,-1-1 0 0 0,0 0 0 0 0,3-12-1 0 0,-4 10-94 0 0,-1 1 0 0 0,0-1-1 0 0,0 0 1 0 0,-1 1-1 0 0,-1-1 1 0 0,0 0 0 0 0,0 1-1 0 0,-1-1 1 0 0,-6-17 0 0 0,2 8-25 0 0,-2 0 1 0 0,-10-19-1 0 0,14 31-61 0 0,-1 0 0 0 0,1 0 0 0 0,-2 0 0 0 0,1 1-1 0 0,-1 0 1 0 0,-1 0 0 0 0,-7-7 0 0 0,11 11-16 0 0,0 1 1 0 0,0 0 0 0 0,0 0-1 0 0,-1 0 1 0 0,1 0-1 0 0,0 1 1 0 0,-1-1-1 0 0,1 1 1 0 0,-1 0 0 0 0,0 0-1 0 0,1 0 1 0 0,-1 1-1 0 0,0-1 1 0 0,0 1-1 0 0,1 0 1 0 0,-1 0-1 0 0,0 0 1 0 0,0 0 0 0 0,1 1-1 0 0,-1-1 1 0 0,0 1-1 0 0,-3 1 1 0 0,3 0 59 0 0,-1 0 1 0 0,1 0 0 0 0,0 1-1 0 0,1-1 1 0 0,-1 1 0 0 0,0-1-1 0 0,1 1 1 0 0,-1 1 0 0 0,1-1-1 0 0,0 0 1 0 0,0 1 0 0 0,0-1-1 0 0,1 1 1 0 0,-1 0-1 0 0,1 0 1 0 0,0 0 0 0 0,-3 8-1 0 0,1 0 119 0 0,1 0-1 0 0,0-1 1 0 0,1 1 0 0 0,1 0-1 0 0,-1 23 1 0 0,3-10 166 0 0,7 46 1 0 0,-2-40-201 0 0,2 1-1 0 0,1-2 0 0 0,2 1 0 0 0,16 32 0 0 0,-22-52-81 0 0,0-1 1 0 0,1 0-1 0 0,1 0 0 0 0,-1 0 1 0 0,15 15-1 0 0,-17-22-9 0 0,-1 1 1 0 0,1-1 0 0 0,0 0-1 0 0,0 0 1 0 0,0-1 0 0 0,0 1-1 0 0,0-1 1 0 0,1 1 0 0 0,-1-1-1 0 0,1-1 1 0 0,0 1 0 0 0,-1-1-1 0 0,1 0 1 0 0,0 0 0 0 0,0 0-1 0 0,7 0 1 0 0,-2-1-8 0 0,-1-1 0 0 0,18-2-1 0 0,-24 2 18 0 0,1 0 0 0 0,-1 0-1 0 0,1 0 1 0 0,-1 0-1 0 0,0-1 1 0 0,1 1 0 0 0,-1-1-1 0 0,0 0 1 0 0,0 0-1 0 0,5-3 1 0 0,-8 4-31 0 0,1 0 0 0 0,-1 0 0 0 0,1 0 0 0 0,-1 1 0 0 0,1-1 0 0 0,-1 0 0 0 0,0 0 0 0 0,1 0 0 0 0,-1 0 1 0 0,0 0-1 0 0,0 0 0 0 0,1-1 0 0 0,-1 1-3 0 0,0 0 0 0 0,0 1 0 0 0,0-1 1 0 0,0 1-1 0 0,0-1 0 0 0,0 0 0 0 0,0 1 1 0 0,0-1-1 0 0,1 1 0 0 0,-1-1 0 0 0,0 1 0 0 0,0-1 1 0 0,1 0-1 0 0,-1 1 0 0 0,0-1 0 0 0,1 1 1 0 0,-1 0-1 0 0,0-1 0 0 0,1 1 0 0 0,-1-1 0 0 0,1 1 1 0 0,-1-1-1 0 0,1 1 0 0 0,-1 0 0 0 0,1-1 1 0 0,-1 1-1 0 0,1 0 0 0 0,-1 0 0 0 0,1 0 1 0 0,-1-1-1 0 0,1 1 0 0 0,0 0 0 0 0,-1 0 0 0 0,1 0 1 0 0,36-3-49 0 0,-26 3 134 0 0,-1 0-1 0 0,0-1 1 0 0,0-1-1 0 0,0 0 1 0 0,11-3-1 0 0,-12 2 100 0 0,-1-1-1 0 0,0 1 1 0 0,0-1-1 0 0,9-6 1 0 0,-14 7-72 0 0,1 0 0 0 0,-1 0 1 0 0,0 0-1 0 0,0 0 1 0 0,0 0-1 0 0,0-1 0 0 0,-1 1 1 0 0,1-1-1 0 0,-1 0 0 0 0,3-7 1 0 0,-3 6-53 0 0,-1 1 1 0 0,1-1 0 0 0,-1 0-1 0 0,0 0 1 0 0,-1 0-1 0 0,1-1 1 0 0,-1 1 0 0 0,0 0-1 0 0,0 0 1 0 0,0 0-1 0 0,-1 0 1 0 0,0 0 0 0 0,0 0-1 0 0,0 0 1 0 0,-1 0-1 0 0,0 0 1 0 0,0 1 0 0 0,0-1-1 0 0,0 0 1 0 0,-1 1-1 0 0,1 0 1 0 0,-1 0 0 0 0,0-1-1 0 0,-7-5 1 0 0,7 7-107 0 0,0-1 1 0 0,-1 1 0 0 0,0 0 0 0 0,0 0-1 0 0,0 0 1 0 0,0 0 0 0 0,0 1-1 0 0,0-1 1 0 0,-1 1 0 0 0,1 0-1 0 0,-1 1 1 0 0,0-1 0 0 0,1 1-1 0 0,-1 0 1 0 0,0 0 0 0 0,0 0-1 0 0,0 1 1 0 0,1 0 0 0 0,-1 0 0 0 0,0 0-1 0 0,0 0 1 0 0,0 1 0 0 0,0 0-1 0 0,0 0 1 0 0,-7 2 0 0 0,8-1 63 0 0,-1 0 1 0 0,1 0-1 0 0,0 0 0 0 0,1 1 1 0 0,-1-1-1 0 0,0 1 1 0 0,1 0-1 0 0,-1 0 1 0 0,1 0-1 0 0,0 1 1 0 0,0-1-1 0 0,0 1 1 0 0,-2 4-1 0 0,2-3 73 0 0,0 1 0 0 0,0 0 0 0 0,1 0 0 0 0,0 0 0 0 0,0 1-1 0 0,0-1 1 0 0,1 0 0 0 0,-1 10 0 0 0,2-2 51 0 0,0 0 1 0 0,0-1-1 0 0,1 1 0 0 0,1 0 0 0 0,1-1 0 0 0,0 1 1 0 0,0-1-1 0 0,7 15 0 0 0,-7-21-62 0 0,0 0 0 0 0,0-1 0 0 0,1 1 0 0 0,0-1-1 0 0,1 0 1 0 0,-1 0 0 0 0,1 0 0 0 0,0-1 0 0 0,1 1 0 0 0,-1-1 0 0 0,1-1 0 0 0,0 1 0 0 0,1-1-1 0 0,-1 0 1 0 0,0 0 0 0 0,1-1 0 0 0,0 0 0 0 0,0 0 0 0 0,9 2 0 0 0,-8-3-215 0 0,-1 0 0 0 0,1-1 0 0 0,0 0 0 0 0,0 0 0 0 0,0-1 0 0 0,0 0 0 0 0,0 0 1 0 0,0-1-1 0 0,15-3 0 0 0,-16 2-710 0 0,0 0 1 0 0,0 0-1 0 0,-1-1 1 0 0,1 0 0 0 0,-1 0-1 0 0,12-9 1 0 0,-9 5-3140 0 0,0 2 1542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0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25 725 7722 0 0,'4'4'132'0'0,"1"-1"0"0"0,0 0 0 0 0,0 0 0 0 0,0-1 0 0 0,1 0 0 0 0,-1 1 0 0 0,0-2 0 0 0,1 1 0 0 0,0-1 0 0 0,-1 0 1 0 0,1 0-1 0 0,0 0 0 0 0,-1-1 0 0 0,1 0 0 0 0,0 0 0 0 0,0 0 0 0 0,0-1 0 0 0,-1 0 0 0 0,1 0 0 0 0,-1 0 0 0 0,1-1 0 0 0,-1 0 1 0 0,1 0-1 0 0,6-3 0 0 0,-3 0-11 0 0,1 0-1 0 0,-1-1 1 0 0,-1 0 0 0 0,1 0 0 0 0,-1-1 0 0 0,0 0 0 0 0,12-14-1 0 0,-16 16-55 0 0,0 0-1 0 0,0 0 1 0 0,0-1-1 0 0,-1 1 0 0 0,0-1 1 0 0,0 0-1 0 0,0 0 1 0 0,-1 0-1 0 0,0 0 0 0 0,0 0 1 0 0,-1 0-1 0 0,0-1 1 0 0,1-12-1 0 0,-2 14 74 0 0,0-1-1 0 0,-1 0 1 0 0,0 1 0 0 0,0-1-1 0 0,0 0 1 0 0,-1 1 0 0 0,0 0-1 0 0,0-1 1 0 0,0 1 0 0 0,-1 0 0 0 0,-4-7-1 0 0,5 9-109 0 0,0 0 0 0 0,0 0 1 0 0,-1 0-1 0 0,1 1 0 0 0,-1-1 0 0 0,0 1 0 0 0,0-1 0 0 0,0 1 1 0 0,0 0-1 0 0,0 0 0 0 0,0 0 0 0 0,-1 1 0 0 0,1-1 0 0 0,0 1 1 0 0,-1-1-1 0 0,1 1 0 0 0,-1 1 0 0 0,-4-2 0 0 0,3 2-91 0 0,0 0-1 0 0,0 0 1 0 0,-1 1 0 0 0,1 0-1 0 0,0 0 1 0 0,0 0-1 0 0,0 0 1 0 0,0 1 0 0 0,0 0-1 0 0,0 0 1 0 0,1 0-1 0 0,-1 0 1 0 0,1 1-1 0 0,-7 4 1 0 0,-4 5-205 0 0,0 0-1 0 0,-19 22 1 0 0,28-27 298 0 0,0 0 1 0 0,0 0-1 0 0,1 0 1 0 0,0 0-1 0 0,1 1 1 0 0,-1 0-1 0 0,1 0 1 0 0,1 0 0 0 0,0 0-1 0 0,0 1 1 0 0,0 0-1 0 0,1-1 1 0 0,1 1-1 0 0,-1 0 1 0 0,1 0-1 0 0,1 0 1 0 0,0 0-1 0 0,0 0 1 0 0,0 0-1 0 0,1 0 1 0 0,1-1-1 0 0,0 1 1 0 0,0 0-1 0 0,0-1 1 0 0,5 11-1 0 0,-3-10-34 0 0,0 1 0 0 0,1-1 0 0 0,0-1 0 0 0,1 1 0 0 0,-1-1 0 0 0,9 9 0 0 0,-11-14 35 0 0,-1 0-1 0 0,1-1 0 0 0,0 1 0 0 0,0-1 1 0 0,1 0-1 0 0,-1 0 0 0 0,0 0 0 0 0,1 0 1 0 0,-1-1-1 0 0,1 1 0 0 0,0-1 0 0 0,-1 0 1 0 0,1 0-1 0 0,0 0 0 0 0,0 0 0 0 0,0-1 1 0 0,0 0-1 0 0,7 0 0 0 0,-3-1-8 0 0,1 0-1 0 0,-1-1 0 0 0,0 0 1 0 0,0 0-1 0 0,-1-1 1 0 0,1 0-1 0 0,0-1 0 0 0,-1 1 1 0 0,0-1-1 0 0,11-8 1 0 0,-4 1 5 0 0,-1 0 1 0 0,-1-1 0 0 0,0 0 0 0 0,12-15 0 0 0,-19 20 12 0 0,12-13 24 0 0,21-34 1 0 0,-34 48 8 0 0,-1-1 1 0 0,1 1 0 0 0,-1-1 0 0 0,-1 0-1 0 0,1 0 1 0 0,-1 0 0 0 0,0 0 0 0 0,-1 0 0 0 0,0-1-1 0 0,1-9 823 0 0,-7 30-864 0 0,3-6-66 0 0,-1 1 1 0 0,2-1 0 0 0,-1 1 0 0 0,1-1 0 0 0,0 1 0 0 0,1-1 0 0 0,0 1 0 0 0,0 0-1 0 0,0-1 1 0 0,3 9 0 0 0,-2-7 12 0 0,1 0 1 0 0,0-1-1 0 0,1 1 0 0 0,0 0 1 0 0,1-1-1 0 0,-1 0 0 0 0,2 0 1 0 0,5 9-1 0 0,-9-15 25 0 0,0 0 0 0 0,1 0 0 0 0,-1-1 1 0 0,1 1-1 0 0,-1-1 0 0 0,1 1 0 0 0,0-1 0 0 0,0 1 1 0 0,-1-1-1 0 0,1 0 0 0 0,0 0 0 0 0,0 0 1 0 0,0 0-1 0 0,0 0 0 0 0,0-1 0 0 0,1 1 0 0 0,-1 0 1 0 0,0-1-1 0 0,4 1 0 0 0,-4-1 1 0 0,1 0 0 0 0,0-1 0 0 0,0 1 0 0 0,-1-1 0 0 0,1 1-1 0 0,0-1 1 0 0,-1 0 0 0 0,1 0 0 0 0,-1 0 0 0 0,1 0 0 0 0,-1-1 0 0 0,0 1 0 0 0,1-1 0 0 0,-1 1 0 0 0,3-4 0 0 0,3-2-70 0 0,-1-1 0 0 0,0 0 1 0 0,0 0-1 0 0,0 0 1 0 0,-1-1-1 0 0,-1 0 0 0 0,9-18 1 0 0,-7 10 10 0 0,-1-1-1 0 0,-1 1 1 0 0,6-32 0 0 0,-10 44 17 0 0,0 4 29 0 0,-1 1 0 0 0,0-1 0 0 0,1 0 0 0 0,-1 0 0 0 0,0 0 0 0 0,0 0 0 0 0,0 1 0 0 0,0-1 0 0 0,0 0 0 0 0,0 0 0 0 0,0 0 0 0 0,0 0 0 0 0,0 0 0 0 0,0 1 0 0 0,0-1 0 0 0,0 0 0 0 0,-1-1 0 0 0,1 2 5 0 0,0 0 1 0 0,0 0 0 0 0,0 0-1 0 0,0 0 1 0 0,0 0 0 0 0,0 0-1 0 0,0 0 1 0 0,0 0 0 0 0,0 0-1 0 0,0 0 1 0 0,0 0-1 0 0,0-1 1 0 0,0 1 0 0 0,-1 0-1 0 0,1 0 1 0 0,0 0 0 0 0,0 0-1 0 0,0 0 1 0 0,0 0 0 0 0,0 0-1 0 0,0 0 1 0 0,0 0 0 0 0,0 0-1 0 0,0 0 1 0 0,0 0 0 0 0,0 0-1 0 0,0 0 1 0 0,0 0 0 0 0,0 0-1 0 0,0 0 1 0 0,-1 0 0 0 0,1 0-1 0 0,0 0 1 0 0,0 0-1 0 0,0 0 1 0 0,0 0 0 0 0,0 0-1 0 0,0 0 1 0 0,0 0 0 0 0,0 0-1 0 0,0 0 1 0 0,0 0 0 0 0,0 0-1 0 0,0 0 1 0 0,0 0 0 0 0,0 1-1 0 0,0-1 1 0 0,0 0 0 0 0,-1 0-1 0 0,1 0 1 0 0,0 0 0 0 0,0 0-1 0 0,0 0 1 0 0,0 0-1 0 0,0 0 1 0 0,0 0 0 0 0,0 0-1 0 0,0 0 1 0 0,0 0 0 0 0,0 0-1 0 0,0 0 1 0 0,0 0 0 0 0,0 0-1 0 0,0 1 1 0 0,0 3-23 0 0,0-4-3 0 0,1 4 4 0 0,0-1-1 0 0,-1 1 0 0 0,1 0 0 0 0,-1-1 1 0 0,0 1-1 0 0,0 4 0 0 0,0 12 58 0 0,11 42-3 0 0,-9-55-33 0 0,0-1 1 0 0,0 1 0 0 0,1-1 0 0 0,0 1 0 0 0,0-1 0 0 0,1 0 0 0 0,0 0 0 0 0,0 0-1 0 0,9 10 1 0 0,-12-14 18 0 0,0-1 0 0 0,1 1 0 0 0,-1-1 0 0 0,0 0 0 0 0,1 1 0 0 0,-1-1 0 0 0,1 0 0 0 0,0 0 0 0 0,-1 0 0 0 0,1 0 0 0 0,0 0 0 0 0,0 0 0 0 0,0 0 0 0 0,-1-1 0 0 0,1 1 0 0 0,0-1 0 0 0,0 1 0 0 0,3-1 0 0 0,-3 0 6 0 0,0 0-1 0 0,1 0 1 0 0,-1-1-1 0 0,1 1 1 0 0,-1-1-1 0 0,0 1 1 0 0,1-1-1 0 0,-1 0 1 0 0,0 0-1 0 0,1 0 1 0 0,-1-1-1 0 0,3-1 1 0 0,3-4-42 0 0,0 0 0 0 0,-1 0 0 0 0,0 0-1 0 0,-1-1 1 0 0,11-15 0 0 0,-2-2-118 0 0,-2-1-1 0 0,-1 0 1 0 0,0 0-1 0 0,12-48 1 0 0,-15 38-284 0 0,-1 0 1 0 0,5-60-1 0 0,-8-74-1462 0 0,-6 134 1376 0 0,-2 0 1 0 0,-1 0-1 0 0,-11-48 0 0 0,14 82 509 0 0,1 1 26 0 0,-1-1-1 0 0,1 0 0 0 0,-1 0 1 0 0,1 1-1 0 0,-1-1 1 0 0,0 0-1 0 0,0 1 1 0 0,0-1-1 0 0,-1-1 0 0 0,0 19 543 0 0,19 343 2752 0 0,-2-150-2458 0 0,-4 24-124 0 0,-11-233-730 0 0,0 0-1 0 0,0 0 1 0 0,0 0 0 0 0,0 0-1 0 0,0 0 1 0 0,0 0-1 0 0,0 0 1 0 0,0 0-1 0 0,0 0 1 0 0,0 0 0 0 0,0 0-1 0 0,0 0 1 0 0,0 0-1 0 0,0 0 1 0 0,0 1-1 0 0,0-1 1 0 0,0 0 0 0 0,0 0-1 0 0,0 0 1 0 0,0 0-1 0 0,-1 0 1 0 0,1 0 0 0 0,0 0-1 0 0,0 0 1 0 0,0 0-1 0 0,0 0 1 0 0,0 0-1 0 0,0 0 1 0 0,0 0 0 0 0,0 0-1 0 0,0 0 1 0 0,0 0-1 0 0,0 0 1 0 0,0 0-1 0 0,0 0 1 0 0,-1 0 0 0 0,1 0-1 0 0,0 0 1 0 0,0 0-1 0 0,0 0 1 0 0,0 0-1 0 0,0 0 1 0 0,0 0 0 0 0,0 0-1 0 0,0 0 1 0 0,0 0-1 0 0,0 0 1 0 0,0 0-1 0 0,0 0 1 0 0,0 0 0 0 0,0 0-1 0 0,0 0 1 0 0,-1-1-1 0 0,1 1 1 0 0,0 0-1 0 0,0 0 1 0 0,0 0 0 0 0,0 0-1 0 0,0 0 1 0 0,0 0-1 0 0,0 0 1 0 0,0 0-1 0 0,0 0 1 0 0,0 0 0 0 0,0 0-1 0 0,0 0 1 0 0,0-1-1 0 0,-8-6-90 0 0,-7-13-427 0 0,-16-34-198 0 0,-32-72-1 0 0,61 121 642 0 0,0 0 0 0 0,1 0 0 0 0,-1-1 0 0 0,1 1-1 0 0,0 0 1 0 0,0-1 0 0 0,1 1 0 0 0,-1-1 0 0 0,2-6 0 0 0,-1 10 39 0 0,0 0 1 0 0,0 0 0 0 0,1 1 0 0 0,-1-1-1 0 0,1 0 1 0 0,-1 0 0 0 0,1 1 0 0 0,0-1-1 0 0,0 1 1 0 0,0-1 0 0 0,0 1 0 0 0,0-1-1 0 0,0 1 1 0 0,0-1 0 0 0,0 1 0 0 0,0 0-1 0 0,1 0 1 0 0,-1-1 0 0 0,1 1 0 0 0,-1 0-1 0 0,1 0 1 0 0,-1 0 0 0 0,1 1 0 0 0,-1-1-1 0 0,1 0 1 0 0,0 1 0 0 0,0-1 0 0 0,-1 1-1 0 0,1-1 1 0 0,0 1 0 0 0,3 0 0 0 0,23-2-42 0 0,34 2 0 0 0,7 1 334 0 0,-54-2-251 0 0,45 0 155 0 0,-52 1-126 0 0,-1 0-1 0 0,1 1 0 0 0,-1 1 0 0 0,1-1 0 0 0,11 5 1 0 0,-16-5 52 0 0,0 1 1 0 0,0-1-1 0 0,0 1 1 0 0,0 0 0 0 0,-1 0-1 0 0,1 0 1 0 0,-1 0 0 0 0,1 1-1 0 0,-1-1 1 0 0,0 0-1 0 0,0 1 1 0 0,0 0 0 0 0,0 0-1 0 0,-1-1 1 0 0,1 1 0 0 0,-1 0-1 0 0,0 0 1 0 0,1 0 0 0 0,-1 1-1 0 0,1 5 1 0 0,0 5 160 0 0,0 0 0 0 0,-1 0 0 0 0,-1 22 0 0 0,0-14-322 0 0,4 47 279 0 0,-2-19-1489 0 0,-1-17-2649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4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183 575 9218 0 0,'0'1'124'0'0,"0"0"0"0"0,0 0 0 0 0,0 0 0 0 0,0 0 0 0 0,0 0 0 0 0,0 0 0 0 0,0 0 0 0 0,1 0 0 0 0,-1 0 0 0 0,0 0 0 0 0,1 0 0 0 0,-1 0 0 0 0,1 0 0 0 0,-1-1-1 0 0,1 1 1 0 0,-1 0 0 0 0,1 0 0 0 0,-1 0 0 0 0,1-1 0 0 0,0 1 0 0 0,1 1 0 0 0,-1-2-8 0 0,0 1 1 0 0,1 0-1 0 0,-1-1 0 0 0,0 0 0 0 0,1 1 0 0 0,-1-1 0 0 0,0 0 0 0 0,1 1 1 0 0,-1-1-1 0 0,0 0 0 0 0,1 0 0 0 0,-1 0 0 0 0,3-1 0 0 0,1 0 108 0 0,-1 0-1 0 0,1 0 1 0 0,0-1-1 0 0,-1 1 1 0 0,1-1-1 0 0,-1 0 1 0 0,8-5-1 0 0,-7 3-40 0 0,-1 0 1 0 0,1 0-1 0 0,-1-1 0 0 0,0 1 0 0 0,0-1 0 0 0,-1 0 1 0 0,1 0-1 0 0,-1 0 0 0 0,0 0 0 0 0,0-1 0 0 0,-1 1 1 0 0,0-1-1 0 0,0 0 0 0 0,0 1 0 0 0,0-1 0 0 0,-1 0 1 0 0,0 0-1 0 0,0-9 0 0 0,0 5-58 0 0,-1 0 0 0 0,-1 0 1 0 0,0 0-1 0 0,0 0 0 0 0,0 0 0 0 0,-2 0 1 0 0,1 0-1 0 0,-1 0 0 0 0,-1 0 0 0 0,-5-11 1 0 0,6 16-172 0 0,-1-1 1 0 0,0 1-1 0 0,0 0 1 0 0,0 0 0 0 0,0 1-1 0 0,-1-1 1 0 0,0 1-1 0 0,0 0 1 0 0,0 0-1 0 0,-1 0 1 0 0,1 1 0 0 0,-1 0-1 0 0,0 0 1 0 0,1 0-1 0 0,-1 1 1 0 0,-1 0-1 0 0,-8-2 1 0 0,7 2-84 0 0,1 1 1 0 0,0 0-1 0 0,-1 0 1 0 0,1 0-1 0 0,0 1 1 0 0,-1 0-1 0 0,1 1 1 0 0,0 0-1 0 0,-1 0 1 0 0,1 0-1 0 0,0 1 1 0 0,0 0-1 0 0,0 1 1 0 0,0-1-1 0 0,-7 5 1 0 0,9-4 105 0 0,0 0-1 0 0,1 0 1 0 0,0 1 0 0 0,0 0 0 0 0,0 0-1 0 0,0 0 1 0 0,0 0 0 0 0,1 0 0 0 0,0 1 0 0 0,0 0-1 0 0,0 0 1 0 0,1-1 0 0 0,-1 2 0 0 0,1-1 0 0 0,0 0-1 0 0,-1 7 1 0 0,0-1 81 0 0,2 0 0 0 0,-1-1 0 0 0,1 1 0 0 0,1 0 0 0 0,0-1 0 0 0,1 1 0 0 0,2 15 0 0 0,-2-16-35 0 0,1-1 0 0 0,0 1 0 0 0,1-1 1 0 0,0 0-1 0 0,0 0 0 0 0,1 0 0 0 0,0 0 0 0 0,1-1 0 0 0,0 1 0 0 0,0-1 0 0 0,9 9 0 0 0,-12-14 3 0 0,0-1 0 0 0,1 0-1 0 0,-1 0 1 0 0,1-1-1 0 0,-1 1 1 0 0,1 0 0 0 0,0-1-1 0 0,0 1 1 0 0,0-1-1 0 0,0 0 1 0 0,0 0 0 0 0,0 0-1 0 0,0-1 1 0 0,4 2-1 0 0,-2-2 38 0 0,0 0 1 0 0,-1 0-1 0 0,1-1 0 0 0,0 1 0 0 0,-1-1 0 0 0,1 0 0 0 0,-1 0 1 0 0,9-4-1 0 0,-4 2 11 0 0,-1-1 0 0 0,-1-1 0 0 0,1 0 0 0 0,-1 0 0 0 0,0 0 1 0 0,0 0-1 0 0,0-1 0 0 0,-1-1 0 0 0,10-10 0 0 0,-7 4-32 0 0,-1-1 0 0 0,0 1 0 0 0,0-1-1 0 0,-2-1 1 0 0,0 1 0 0 0,5-18 0 0 0,-3 0 1 0 0,9-63 0 0 0,-16 82-56 0 0,-1 0 1 0 0,0 0-1 0 0,-2-20 0 0 0,-11-39-128 0 0,8 43 59 0 0,1 9 17 0 0,-8-25 0 0 0,9 37 60 0 0,0 0 0 0 0,0 0 0 0 0,-1 1 0 0 0,0-1 0 0 0,-9-12 0 0 0,12 20-17 0 0,1-1-1 0 0,0 1 1 0 0,0 0-1 0 0,-1-1 0 0 0,1 1 1 0 0,0-1-1 0 0,-1 1 0 0 0,1 0 1 0 0,0-1-1 0 0,-1 1 0 0 0,1 0 1 0 0,-1-1-1 0 0,1 1 0 0 0,-1 0 1 0 0,1 0-1 0 0,-1 0 0 0 0,1-1 1 0 0,-1 1-1 0 0,1 0 0 0 0,-1 0 1 0 0,1 0-1 0 0,-1 0 1 0 0,1 0-1 0 0,-1 0 0 0 0,1 0 1 0 0,-1 0-1 0 0,1 0 0 0 0,-1 0 1 0 0,1 0-1 0 0,-1 0 0 0 0,0 1-12 0 0,0 0 0 0 0,0-1-1 0 0,0 1 1 0 0,0 0-1 0 0,0 0 1 0 0,1-1 0 0 0,-1 1-1 0 0,0 0 1 0 0,0 0 0 0 0,1 0-1 0 0,-1 0 1 0 0,0 2-1 0 0,-2 4-26 0 0,0 0-1 0 0,1 0 0 0 0,-2 9 0 0 0,2-3 121 0 0,1 0 0 0 0,0 1 1 0 0,1-1-1 0 0,2 24 0 0 0,12 55 159 0 0,-8-60-177 0 0,40 199 47 0 0,-43-219-63 0 0,1 1 0 0 0,5 12 0 0 0,-8-22-18 0 0,0 0 0 0 0,1-1 0 0 0,-1 1 0 0 0,1-1 0 0 0,-1 1 0 0 0,1-1 0 0 0,0 1 0 0 0,0-1 0 0 0,0 0 0 0 0,0 0 0 0 0,1 0 0 0 0,-1 0 0 0 0,0 0 0 0 0,1 0 0 0 0,2 1 0 0 0,-4-3 10 0 0,0 0 0 0 0,0 1 1 0 0,0-1-1 0 0,0 0 1 0 0,0 0-1 0 0,-1 0 0 0 0,1 0 1 0 0,0 0-1 0 0,0 0 0 0 0,0 0 1 0 0,0 0-1 0 0,0 0 1 0 0,0 0-1 0 0,0 0 0 0 0,0 0 1 0 0,0-1-1 0 0,0 1 1 0 0,-1 0-1 0 0,1-1 0 0 0,2 0 1 0 0,-2 0-6 0 0,1-1 1 0 0,-1 1 0 0 0,1 0 0 0 0,-1-1-1 0 0,1 0 1 0 0,-1 1 0 0 0,0-1 0 0 0,0 0-1 0 0,1-2 1 0 0,1-1-49 0 0,0-1 0 0 0,-1-1 0 0 0,0 1 1 0 0,0 0-1 0 0,1-7 0 0 0,-5 1-329 0 0,1 9-210 0 0,1 7-799 0 0,0-2 1385 0 0,1 0-1 0 0,0 0 1 0 0,0-1-1 0 0,-1 1 1 0 0,1-1-1 0 0,0 1 0 0 0,0 0 1 0 0,1-1-1 0 0,-1 0 1 0 0,0 1-1 0 0,0-1 0 0 0,1 0 1 0 0,-1 1-1 0 0,3 1 1 0 0,3 1 65 0 0,0 0 1 0 0,11 5-1 0 0,-14-7-61 0 0,7 4 34 0 0,0-1 0 0 0,1-1 0 0 0,-1 0 1 0 0,13 2-1 0 0,-20-5 44 0 0,0 0 0 0 0,0-1 0 0 0,0 1 0 0 0,0-1 0 0 0,0 0 0 0 0,0 0 0 0 0,0-1 0 0 0,0 1 0 0 0,0-1-1 0 0,0 0 1 0 0,-1 0 0 0 0,1 0 0 0 0,0 0 0 0 0,0-1 0 0 0,-1 1 0 0 0,5-4 0 0 0,3-2 102 0 0,-5 3 46 0 0,0 1 0 0 0,9-10 0 0 0,-13 11-166 0 0,-1 0-1 0 0,1 0 0 0 0,0 0 1 0 0,-1-1-1 0 0,1 1 1 0 0,-1-1-1 0 0,0 1 0 0 0,1-1 1 0 0,-1 0-1 0 0,0-3 1 0 0,1 1 2 0 0,-1-1-1 0 0,0 0 1 0 0,-1 0 0 0 0,1 0 0 0 0,-1 0 0 0 0,-1 0 0 0 0,1 0 0 0 0,-1 0 0 0 0,0 0 0 0 0,0 0-1 0 0,-1 0 1 0 0,0 1 0 0 0,0-1 0 0 0,0 0 0 0 0,0 1 0 0 0,-1 0 0 0 0,0-1 0 0 0,0 1-1 0 0,-7-7 1 0 0,-5-8 29 0 0,6 9 4 0 0,-20-21 0 0 0,24 28-73 0 0,1 1 0 0 0,0-1 0 0 0,-1 1 0 0 0,0 0 0 0 0,0 1 0 0 0,0-1 0 0 0,0 1 0 0 0,-9-3 0 0 0,7 3-68 0 0,0 1-1 0 0,0 0 0 0 0,0 0 1 0 0,0 0-1 0 0,-1 1 0 0 0,1 0 1 0 0,0 0-1 0 0,-11 3 0 0 0,14-3 15 0 0,0 1 0 0 0,0 0-1 0 0,0 1 1 0 0,0-1-1 0 0,0 1 1 0 0,0-1 0 0 0,0 1-1 0 0,0 1 1 0 0,0-1-1 0 0,1 0 1 0 0,-1 1 0 0 0,1 0-1 0 0,0 0 1 0 0,0 0-1 0 0,-4 4 1 0 0,4-3-6 0 0,1 1 0 0 0,0-1-1 0 0,0 0 1 0 0,0 1 0 0 0,1-1 0 0 0,0 1-1 0 0,0 0 1 0 0,0-1 0 0 0,0 1-1 0 0,0 0 1 0 0,1-1 0 0 0,0 1 0 0 0,0 0-1 0 0,0 0 1 0 0,2 6 0 0 0,-1-2 12 0 0,1-1 0 0 0,1 1-1 0 0,-1 0 1 0 0,1-1 0 0 0,1 0 0 0 0,-1 1 0 0 0,7 8 0 0 0,-6-11 2 0 0,1 1 1 0 0,-1-1-1 0 0,1 0 1 0 0,1-1-1 0 0,-1 1 1 0 0,1-1-1 0 0,0-1 1 0 0,0 1-1 0 0,0-1 1 0 0,12 6-1 0 0,-15-8 11 0 0,0 0 1 0 0,1-1-1 0 0,-1 0 0 0 0,1 0 0 0 0,0 0 0 0 0,-1 0 0 0 0,1 0 0 0 0,0-1 0 0 0,0 1 1 0 0,0-1-1 0 0,-1 0 0 0 0,1 0 0 0 0,0-1 0 0 0,0 1 0 0 0,-1-1 0 0 0,1 0 0 0 0,0 0 1 0 0,-1 0-1 0 0,1 0 0 0 0,0 0 0 0 0,-1-1 0 0 0,0 0 0 0 0,4-2 0 0 0,-4 1 16 0 0,0 1-1 0 0,0-1 1 0 0,0 0-1 0 0,0 0 0 0 0,-1 0 1 0 0,0 0-1 0 0,1-1 1 0 0,-1 1-1 0 0,-1-1 0 0 0,1 1 1 0 0,2-6-1 0 0,-3 4 19 0 0,1 1-1 0 0,-1-1 0 0 0,0 0 0 0 0,0 0 1 0 0,0 0-1 0 0,-1-1 0 0 0,1 1 0 0 0,-2-7 1 0 0,1 11-41 0 0,0 1 0 0 0,0 0 0 0 0,0-1 0 0 0,-1 1 0 0 0,1 0 0 0 0,0-1 0 0 0,0 1 0 0 0,0 0 0 0 0,0-1 0 0 0,0 1 0 0 0,0 0 0 0 0,0-1 0 0 0,0 1 0 0 0,0 0 1 0 0,0-1-1 0 0,0 1 0 0 0,0 0 0 0 0,0-1 0 0 0,0 1 0 0 0,1 0 0 0 0,-1-1 0 0 0,0 1 0 0 0,0 0 0 0 0,0-1 0 0 0,0 1 0 0 0,1-1 0 0 0,6 11-191 0 0,14 32 181 0 0,-15-32 152 0 0,1-1-1 0 0,0 1 0 0 0,0-2 0 0 0,1 1 0 0 0,11 10 1 0 0,-15-17-370 0 0,-1 1 0 0 0,1 0 0 0 0,0-1-1 0 0,0 0 1 0 0,0 0 0 0 0,9 3 0 0 0,-10-4-728 0 0,1 0 1 0 0,-1-1-1 0 0,1 1 0 0 0,-1-1 0 0 0,1 0 0 0 0,0 0 0 0 0,-1 0 0 0 0,1 0 0 0 0,6-2 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5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11242 0 0,'-2'0'2561'0'0,"3"5"-2513"0"0,2-2-24 0 0,-1 0-8 0 0,2 1-16 0 0,-2 0-80 0 0,-1 0-936 0 0,4 1-185 0 0,0 0-343 0 0,2 0 1552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3:2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11082 0 0,'-5'10'6786'0'0,"5"-8"-6458"0"0,0 2 40 0 0,1-3-264 0 0,1 4-88 0 0,-1-3-56 0 0,1-1-32 0 0,2 0-424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12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3625 0 0,'-2'3'1403'0'0,"0"1"0"0"0,0-1 0 0 0,1 1 0 0 0,-1 4 1 0 0,-3 18 1351 0 0,5 26-2129 0 0,0-37 223 0 0,15 238 1401 0 0,-13-231-2195 0 0,0-3 71 0 0,0-1 0 0 0,1 1 0 0 0,7 25 0 0 0,-10-43-164 0 0,1 0 1 0 0,-1 1-1 0 0,1-1 1 0 0,-1 0-1 0 0,1 0 1 0 0,-1 0-1 0 0,1 1 0 0 0,0-1 1 0 0,0 0-1 0 0,1 1 1 0 0,-2-2 14 0 0,0 0 1 0 0,0 0-1 0 0,0 0 0 0 0,0 0 1 0 0,0 0-1 0 0,0 0 1 0 0,0 0-1 0 0,0 0 0 0 0,1 0 1 0 0,-1 0-1 0 0,0 0 1 0 0,0 0-1 0 0,0 0 0 0 0,0 0 1 0 0,0 0-1 0 0,0 0 1 0 0,0 0-1 0 0,0 0 0 0 0,1 0 1 0 0,-1 0-1 0 0,0 0 1 0 0,0 0-1 0 0,0 0 0 0 0,0 0 1 0 0,0 0-1 0 0,0 0 1 0 0,0 0-1 0 0,0 0 0 0 0,0 0 1 0 0,0 0-1 0 0,0 0 1 0 0,1 0-1 0 0,-1 0 0 0 0,0-1 1 0 0,0 1-1 0 0,0 0 1 0 0,0 0-1 0 0,0 0 0 0 0,0 0 1 0 0,0 0-1 0 0,0 0 1 0 0,2-10-1093 0 0,-2-2-1689 0 0,-1-20-1 0 0,-1 16-2468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13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7938 0 0,'1'-1'234'0'0,"-1"0"0"0"0,0 1 1 0 0,0-1-1 0 0,1 0 0 0 0,-1 0 1 0 0,0 1-1 0 0,1-1 0 0 0,-1 0 0 0 0,0 1 1 0 0,1-1-1 0 0,-1 0 0 0 0,1 1 1 0 0,-1-1-1 0 0,1 1 0 0 0,0-1 1 0 0,-1 1-1 0 0,1-1 0 0 0,-1 1 0 0 0,1-1 1 0 0,0 1-1 0 0,0 0 0 0 0,-1-1 1 0 0,1 1-1 0 0,0 0 0 0 0,-1 0 1 0 0,1-1-1 0 0,0 1 0 0 0,0 0 0 0 0,1 0 1 0 0,27-3 1040 0 0,-26 3-812 0 0,152-1 2819 0 0,56-3-2893 0 0,-126 1-4655 0 0,-65 4 1871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1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5393 0 0,'-1'4'4545'0'0,"-3"2"-2139"0"0,-1 3-1463 0 0,1 4-495 0 0,1 0 1 0 0,1 0 0 0 0,0 1-1 0 0,0-1 1 0 0,1 1 0 0 0,1-1-1 0 0,2 19 1 0 0,-1-23-295 0 0,1 0 0 0 0,0 1 0 0 0,1-2 0 0 0,0 1-1 0 0,0 0 1 0 0,1 0 0 0 0,0-1 0 0 0,0 0 0 0 0,1 0 0 0 0,0 0 0 0 0,9 10 0 0 0,-12-15-90 0 0,0-1 0 0 0,0 0-1 0 0,0 0 1 0 0,0 0 0 0 0,0 0 0 0 0,1-1 0 0 0,-1 1 0 0 0,1-1 0 0 0,-1 1 0 0 0,1-1 0 0 0,-1 0 0 0 0,1 0 0 0 0,0 0 0 0 0,-1 0 0 0 0,1 0 0 0 0,0-1-1 0 0,0 1 1 0 0,-1-1 0 0 0,1 0 0 0 0,0 0 0 0 0,0 0 0 0 0,0 0 0 0 0,0 0 0 0 0,0-1 0 0 0,-1 1 0 0 0,1-1 0 0 0,0 0 0 0 0,0 0 0 0 0,-1 0 0 0 0,1 0-1 0 0,-1 0 1 0 0,5-3 0 0 0,2-2 44 0 0,0 0-1 0 0,0-1 1 0 0,-1 0-1 0 0,0 0 1 0 0,0-1 0 0 0,-1 0-1 0 0,8-11 1 0 0,-10 12-40 0 0,0 0 0 0 0,-1-1 0 0 0,1 1 0 0 0,-2-1 0 0 0,1 0 0 0 0,2-10 0 0 0,-5 15-31 0 0,0 1 0 0 0,0-1-1 0 0,-1 0 1 0 0,1 0-1 0 0,-1 0 1 0 0,0 0 0 0 0,0 0-1 0 0,0 0 1 0 0,0 0-1 0 0,0 0 1 0 0,0 1-1 0 0,-1-1 1 0 0,0 0 0 0 0,1 0-1 0 0,-1 0 1 0 0,0 0-1 0 0,0 1 1 0 0,-1-1-1 0 0,1 1 1 0 0,0-1 0 0 0,-4-3-1 0 0,5 5-49 0 0,0 1 0 0 0,0 0-1 0 0,0 0 1 0 0,0 0 0 0 0,0 0-1 0 0,-1 0 1 0 0,1 0 0 0 0,0 0 0 0 0,0-1-1 0 0,0 1 1 0 0,0 0 0 0 0,0 0-1 0 0,0 0 1 0 0,0 0 0 0 0,-1 0 0 0 0,1 0-1 0 0,0 0 1 0 0,0 0 0 0 0,0 0-1 0 0,0 0 1 0 0,0 0 0 0 0,-1 0-1 0 0,1 0 1 0 0,0 0 0 0 0,0 0 0 0 0,0 0-1 0 0,0 0 1 0 0,0 0 0 0 0,-1 0-1 0 0,1 0 1 0 0,0 0 0 0 0,0 0 0 0 0,0 0-1 0 0,0 0 1 0 0,0 0 0 0 0,-1 0-1 0 0,1 0 1 0 0,0 0 0 0 0,0 0-1 0 0,0 0 1 0 0,0 0 0 0 0,0 1 0 0 0,0-1-1 0 0,-1 0 1 0 0,-2 9-428 0 0,1 11 97 0 0,2-9 334 0 0,2 0 1 0 0,0 1-1 0 0,0-1 0 0 0,1 0 0 0 0,0 0 0 0 0,1 0 0 0 0,7 15 0 0 0,-2-5-44 0 0,-8-17-53 0 0,0 0 0 0 0,1-1 1 0 0,-1 1-1 0 0,1-1 0 0 0,0 0 0 0 0,0 0 1 0 0,0 1-1 0 0,1-1 0 0 0,-1-1 0 0 0,1 1 1 0 0,-1 0-1 0 0,1-1 0 0 0,0 1 0 0 0,0-1 1 0 0,0 0-1 0 0,0 0 0 0 0,1 0 0 0 0,-1 0 1 0 0,6 2-1 0 0,2-1-2380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1:1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1:15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1:17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1:18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0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22 11194 0 0,'-1'-6'1102'0'0,"1"6"-883"0"0,-1-1 1 0 0,1 0 0 0 0,0 0-1 0 0,-1 0 1 0 0,1 1 0 0 0,0-1-1 0 0,0 0 1 0 0,0 0 0 0 0,0 0-1 0 0,0 0 1 0 0,0 0 0 0 0,0 0-1 0 0,0 1 1 0 0,0-1 0 0 0,0 0-1 0 0,1-2 901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1:20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3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56 3569 0 0,'-20'-22'6323'0'0,"-1"5"-3619"0"0,17 15-2626 0 0,1 0 0 0 0,-1 0-1 0 0,-1 0 1 0 0,1 0 0 0 0,0 1 0 0 0,0 0 0 0 0,-1-1 0 0 0,1 2 0 0 0,0-1-1 0 0,-8 0 1 0 0,5 1-45 0 0,0 0 0 0 0,0 1 0 0 0,0 0-1 0 0,-1 0 1 0 0,1 0 0 0 0,0 1 0 0 0,0 0 0 0 0,1 1-1 0 0,-1-1 1 0 0,0 1 0 0 0,-10 7 0 0 0,12-7-5 0 0,0 1-1 0 0,1-1 1 0 0,0 1 0 0 0,-1-1 0 0 0,1 1 0 0 0,0 0 0 0 0,1 1-1 0 0,-1-1 1 0 0,1 1 0 0 0,0-1 0 0 0,0 1 0 0 0,1 0 0 0 0,-1 0-1 0 0,1 1 1 0 0,-3 7 0 0 0,4-4-23 0 0,-1 0 0 0 0,1 0-1 0 0,1 0 1 0 0,0 1 0 0 0,0-1-1 0 0,1 0 1 0 0,0 0 0 0 0,4 17 0 0 0,0-6-6 0 0,2-1 1 0 0,17 36-1 0 0,-20-46 9 0 0,2 0 0 0 0,-1-1 0 0 0,1 0 0 0 0,0 0 0 0 0,1 0 0 0 0,0 0-1 0 0,0-1 1 0 0,0 0 0 0 0,1-1 0 0 0,0 0 0 0 0,12 7 0 0 0,-15-10 39 0 0,1 0 0 0 0,0 0 0 0 0,0 0 0 0 0,0-1 0 0 0,0 0 0 0 0,1 0 0 0 0,-1-1 0 0 0,1 1 0 0 0,-1-2-1 0 0,1 1 1 0 0,-1-1 0 0 0,1 0 0 0 0,-1 0 0 0 0,1 0 0 0 0,-1-1 0 0 0,1 0 0 0 0,-1-1 0 0 0,9-2 0 0 0,-4 0 27 0 0,-1-1 1 0 0,1 0-1 0 0,-1-1 0 0 0,0 0 0 0 0,-1-1 0 0 0,1 0 0 0 0,-1 0 0 0 0,12-14 1 0 0,-11 9-17 0 0,0 0 0 0 0,0 0 0 0 0,-1-2 0 0 0,-1 1 0 0 0,12-26 0 0 0,-17 31-11 0 0,-1 0 0 0 0,1 0-1 0 0,-1 0 1 0 0,-1 0-1 0 0,2-16 1 0 0,-3-42 243 0 0,0 58-251 0 0,-1 1 0 0 0,0-1 0 0 0,-1 1-1 0 0,-2-10 1 0 0,3 13 1 0 0,-1 1 0 0 0,1-1 0 0 0,-1 0 0 0 0,0 1 0 0 0,0 0 0 0 0,0-1 0 0 0,0 1 0 0 0,0 0-1 0 0,-6-6 1 0 0,8 9-51 0 0,0 0 0 0 0,0 0 0 0 0,0 0 0 0 0,-1 0 0 0 0,1 0 0 0 0,0 0 0 0 0,0 0 0 0 0,0 0 0 0 0,0 0 0 0 0,0 0 0 0 0,0 0 0 0 0,0 0 0 0 0,0 0 0 0 0,-1 0 0 0 0,1 0 0 0 0,0 0 0 0 0,0 0 0 0 0,0 0 0 0 0,0 0 0 0 0,0 0 0 0 0,0 0 0 0 0,0 0 0 0 0,-1 0 0 0 0,1 0 0 0 0,0 0 0 0 0,0 0 0 0 0,0 0-1 0 0,0 0 1 0 0,0 0 0 0 0,0 0 0 0 0,0 0 0 0 0,0 0 0 0 0,-1 0 0 0 0,1 0 0 0 0,0 0 0 0 0,0 1 0 0 0,0-1 0 0 0,0 0 0 0 0,0 0 0 0 0,0 0 0 0 0,0 0 0 0 0,0 0 0 0 0,-3 7-226 0 0,0 8 154 0 0,3 12 121 0 0,1-1 0 0 0,1 1 1 0 0,6 25-1 0 0,-3-22 98 0 0,-1-8-22 0 0,14 79 167 0 0,-15-90-253 0 0,0 0-1 0 0,1 0 0 0 0,0 0 1 0 0,1 0-1 0 0,1-1 0 0 0,9 16 1 0 0,-13-23 5 0 0,9 9 370 0 0,-9-23 984 0 0,-4-3-1349 0 0,0 1 0 0 0,-5-15 1 0 0,-3-17-261 0 0,8 31 100 0 0,-3-27-100 0 0,5 37 214 0 0,0 0 1 0 0,0 1-1 0 0,1-1 1 0 0,-1 0-1 0 0,1 0 1 0 0,0 1-1 0 0,0-1 1 0 0,2-5-1 0 0,-2 8 4 0 0,-1 0 0 0 0,1 0 0 0 0,-1 0 1 0 0,1 1-1 0 0,0-1 0 0 0,-1 0 0 0 0,1 0 0 0 0,0 1 0 0 0,0-1 0 0 0,0 1 1 0 0,0-1-1 0 0,-1 0 0 0 0,1 1 0 0 0,0 0 0 0 0,0-1 0 0 0,0 1 0 0 0,0 0 0 0 0,0-1 1 0 0,0 1-1 0 0,0 0 0 0 0,0 0 0 0 0,0 0 0 0 0,0 0 0 0 0,0 0 0 0 0,0 0 1 0 0,0 0-1 0 0,0 0 0 0 0,0 0 0 0 0,0 0 0 0 0,0 1 0 0 0,0-1 0 0 0,1 1 0 0 0,3 0-1 0 0,-1 1 1 0 0,0-1-1 0 0,0 1 0 0 0,0 0 0 0 0,7 5 0 0 0,-4-1 10 0 0,0 0 0 0 0,0 0-1 0 0,-1 1 1 0 0,0 0 0 0 0,0 0 0 0 0,6 11 0 0 0,-5-7-1 0 0,-1 1 0 0 0,0 0-1 0 0,8 23 1 0 0,6 31-2023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3929 0 0,'1'1'4562'0'0,"6"9"-3190"0"0,-3 0-603 0 0,0 1 0 0 0,0 0 0 0 0,2 17-1 0 0,1 0-15 0 0,-1-4-290 0 0,11 32 21 0 0,-15-50-519 0 0,0-1-1 0 0,0 0 1 0 0,1 0-1 0 0,0-1 1 0 0,0 1-1 0 0,0 0 1 0 0,0-1 0 0 0,5 5-1 0 0,-7-8-177 0 0,0 0 0 0 0,0 0 0 0 0,1 0 0 0 0,-1 0 0 0 0,0 0 0 0 0,1 0 0 0 0,-1-1 1 0 0,1 1-1 0 0,1 0 0 0 0,17-6-8296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27 7994 0 0,'-6'-7'432'0'0,"2"1"-192"0"0,0 1 40 0 0,1 1-56 0 0,1 1 192 0 0,1 1-336 0 0,-1 3-656 0 0,2 2 312 0 0,1 1-168 0 0,2 2 96 0 0,1 3-921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5913 0 0,'-1'0'201'0'0,"0"0"-1"0"0,0 0 1 0 0,0 0-1 0 0,1 0 1 0 0,-1 0-1 0 0,0 1 1 0 0,0-1-1 0 0,0 0 1 0 0,1 0-1 0 0,-1 1 0 0 0,0-1 1 0 0,0 0-1 0 0,1 1 1 0 0,-1-1-1 0 0,0 1 1 0 0,1-1-1 0 0,-1 1 1 0 0,1 0-1 0 0,-1-1 1 0 0,1 1-1 0 0,-2 0 1 0 0,1 1-27 0 0,0 0 0 0 0,0 0 0 0 0,1 0 1 0 0,-1 0-1 0 0,0 0 0 0 0,1 0 1 0 0,-1 0-1 0 0,1 3 0 0 0,-1 2 98 0 0,1 0-1 0 0,0 0 1 0 0,0 0-1 0 0,2 9 1 0 0,0-4-102 0 0,1-1 0 0 0,0 1 1 0 0,0-1-1 0 0,1 0 0 0 0,1 0 1 0 0,0 0-1 0 0,10 16 1 0 0,-13-23-135 0 0,1 0 0 0 0,0 0 0 0 0,0 0 0 0 0,1-1 1 0 0,-1 1-1 0 0,1-1 0 0 0,0 0 0 0 0,0 0 0 0 0,0 0 0 0 0,0-1 1 0 0,0 1-1 0 0,1-1 0 0 0,-1 0 0 0 0,1 0 0 0 0,-1-1 1 0 0,1 0-1 0 0,0 1 0 0 0,-1-1 0 0 0,1-1 0 0 0,0 1 0 0 0,6-1 1 0 0,-7 0 12 0 0,1 0 1 0 0,-1 0 0 0 0,0-1 0 0 0,0 1-1 0 0,0-1 1 0 0,0 0 0 0 0,0-1 0 0 0,0 1-1 0 0,0-1 1 0 0,-1 1 0 0 0,1-1-1 0 0,0 0 1 0 0,-1 0 0 0 0,0-1 0 0 0,1 1-1 0 0,-1-1 1 0 0,0 0 0 0 0,0 0 0 0 0,0 0-1 0 0,-1 0 1 0 0,1 0 0 0 0,-1-1 0 0 0,3-3-1 0 0,-2 1-52 0 0,0 0-1 0 0,0-1 1 0 0,-1 0-1 0 0,0 1 1 0 0,0-1-1 0 0,-1 0 1 0 0,1 0-1 0 0,-2 0 1 0 0,1 0-1 0 0,-1 0 1 0 0,0 0-1 0 0,-1-12 1 0 0,0 12-52 0 0,-1 0 0 0 0,1 0 0 0 0,-4-9 0 0 0,4 14 31 0 0,1 0 0 0 0,-1 1 0 0 0,0-1 0 0 0,1 0 0 0 0,-1 1 0 0 0,0-1 0 0 0,0 1 0 0 0,0-1 0 0 0,-1 1 0 0 0,1 0 0 0 0,0-1 0 0 0,0 1 0 0 0,-1 0 0 0 0,1 0 0 0 0,-1 0 0 0 0,1 0 0 0 0,-1 0 0 0 0,-2-1 0 0 0,4 2 1 0 0,-1 0 0 0 0,1 0 0 0 0,0 0 0 0 0,-1 0 1 0 0,1 0-1 0 0,0 1 0 0 0,-1-1 0 0 0,1 0 0 0 0,0 0 0 0 0,-1 0 1 0 0,1 0-1 0 0,0 1 0 0 0,-1-1 0 0 0,1 0 0 0 0,0 0 0 0 0,0 1 1 0 0,-1-1-1 0 0,1 0 0 0 0,0 0 0 0 0,0 1 0 0 0,0-1 0 0 0,-1 0 1 0 0,1 1-1 0 0,0-1 0 0 0,0 0 0 0 0,0 1 0 0 0,0-1 0 0 0,0 0 1 0 0,0 1-1 0 0,-1-1 0 0 0,1 0 0 0 0,0 1 0 0 0,0-1 0 0 0,0 0 1 0 0,0 1-1 0 0,-1 13-67 0 0,3 8 90 0 0,0-1 1 0 0,10 41-1 0 0,-7-43-45 0 0,-4-12 23 0 0,1 0 1 0 0,0 0 0 0 0,1 0 0 0 0,-1 0-1 0 0,1-1 1 0 0,1 1 0 0 0,5 8 0 0 0,-6-12-313 0 0,-1 0-1 0 0,1 0 1 0 0,0 0 0 0 0,0 0 0 0 0,0 0-1 0 0,4 2 1 0 0,-4-3-454 0 0,0 0 0 0 0,0-1 0 0 0,0 1 0 0 0,0-1 1 0 0,1 0-1 0 0,-1 0 0 0 0,0 0 0 0 0,5 0 0 0 0,3 0 385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4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3545 0 0,'-11'-3'5724'0'0,"10"3"-5495"0"0,1 1-101 0 0,0-1 1 0 0,-1 1-1 0 0,1-1 0 0 0,0 0 0 0 0,0 1 0 0 0,0-1 0 0 0,-1 1 1 0 0,1-1-1 0 0,0 1 0 0 0,0-1 0 0 0,0 1 0 0 0,0-1 0 0 0,0 1 1 0 0,0-1-1 0 0,0 1 0 0 0,0-1 0 0 0,0 1 0 0 0,0 0 0 0 0,2 6 52 0 0,0 0 0 0 0,3 10 0 0 0,-3-11 302 0 0,24 102 1157 0 0,-13-50-1086 0 0,-12-54-518 0 0,0 0 0 0 0,1 0-1 0 0,-1 0 1 0 0,1 0 0 0 0,0 0-1 0 0,0-1 1 0 0,4 7 601 0 0,-5-23 1099 0 0,-6-13-1671 0 0,-1-35-1 0 0,6 50-99 0 0,0 1-1 0 0,0-1 0 0 0,1 1 1 0 0,1 0-1 0 0,0-1 0 0 0,4-13 1 0 0,-5 22 23 0 0,-1 1 1 0 0,0 0 0 0 0,1-1 0 0 0,-1 1-1 0 0,1 0 1 0 0,-1 0 0 0 0,1-1-1 0 0,0 1 1 0 0,0 0 0 0 0,0 0-1 0 0,-1 0 1 0 0,1 0 0 0 0,0 0 0 0 0,0 0-1 0 0,0 0 1 0 0,1 0 0 0 0,-1 0-1 0 0,0 0 1 0 0,0 1 0 0 0,0-1 0 0 0,1 0-1 0 0,-1 1 1 0 0,0-1 0 0 0,1 1-1 0 0,-1-1 1 0 0,0 1 0 0 0,1 0-1 0 0,-1 0 1 0 0,0-1 0 0 0,1 1 0 0 0,-1 0-1 0 0,1 0 1 0 0,-1 0 0 0 0,1 1-1 0 0,-1-1 1 0 0,0 0 0 0 0,1 0-1 0 0,-1 1 1 0 0,0-1 0 0 0,1 1 0 0 0,-1-1-1 0 0,3 2 1 0 0,0 1 24 0 0,1 0 1 0 0,-1 0-1 0 0,0 0 1 0 0,1 0-1 0 0,-1 0 1 0 0,-1 1-1 0 0,1 0 0 0 0,-1 0 1 0 0,1 0-1 0 0,3 7 1 0 0,37 78 393 0 0,-1-2-4637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26 134 3185 0 0,'1'5'487'0'0,"0"-1"0"0"0,0 1 0 0 0,1-1 0 0 0,0 0 0 0 0,0 0 0 0 0,0 1 0 0 0,1-1 1 0 0,0-1-1 0 0,-1 1 0 0 0,1 0 0 0 0,0-1 0 0 0,1 1 0 0 0,-1-1 0 0 0,1 0 0 0 0,5 4 0 0 0,-4-4-240 0 0,0 0 0 0 0,1-1 0 0 0,-1 0 0 0 0,1 0 0 0 0,0-1 0 0 0,-1 1 0 0 0,1-1 0 0 0,0 0 0 0 0,0-1 0 0 0,0 1 0 0 0,-1-1 0 0 0,1 0 0 0 0,9-2 0 0 0,-10 1-41 0 0,1 1-1 0 0,-1-2 0 0 0,0 1 0 0 0,1 0 0 0 0,-1-1 0 0 0,0 0 0 0 0,0 0 0 0 0,0-1 0 0 0,0 0 0 0 0,-1 1 0 0 0,1-1 0 0 0,-1-1 0 0 0,1 1 0 0 0,5-7 0 0 0,-9 8-99 0 0,1-1 0 0 0,-1 0-1 0 0,1 1 1 0 0,-1-1 0 0 0,0 0 0 0 0,0 0 0 0 0,-1 0 0 0 0,1 0 0 0 0,0 0 0 0 0,-1 0 0 0 0,0 0-1 0 0,0 0 1 0 0,0 0 0 0 0,0-5 0 0 0,-1 1 30 0 0,0 1 0 0 0,0 0 0 0 0,0 0 0 0 0,-1 0 0 0 0,0 0 0 0 0,-3-8 0 0 0,2 9-179 0 0,0 0-1 0 0,-1 0 0 0 0,1 0 0 0 0,-1 0 1 0 0,0 0-1 0 0,0 1 0 0 0,0-1 0 0 0,-1 1 1 0 0,1 0-1 0 0,-1 1 0 0 0,0-1 0 0 0,0 1 1 0 0,-1 0-1 0 0,1 0 0 0 0,-1 1 1 0 0,1-1-1 0 0,-1 1 0 0 0,0 0 0 0 0,0 1 1 0 0,0-1-1 0 0,0 1 0 0 0,0 1 0 0 0,0-1 1 0 0,0 1-1 0 0,0 0 0 0 0,0 0 0 0 0,0 1 1 0 0,0 0-1 0 0,0 0 0 0 0,0 0 1 0 0,0 1-1 0 0,0-1 0 0 0,-8 5 0 0 0,10-4 15 0 0,0 0 0 0 0,1 0 0 0 0,-1 1 0 0 0,1-1-1 0 0,-1 1 1 0 0,1 0 0 0 0,0 0 0 0 0,0 0 0 0 0,0 0 0 0 0,0 1-1 0 0,-2 3 1 0 0,4-4 8 0 0,-1-1 0 0 0,1 1 0 0 0,0 0-1 0 0,0 0 1 0 0,0 0 0 0 0,0 0 0 0 0,1 0-1 0 0,-1 0 1 0 0,1 0 0 0 0,0 0 0 0 0,0 0 0 0 0,0 0-1 0 0,0 0 1 0 0,0 0 0 0 0,1 0 0 0 0,0 5-1 0 0,2 1 2 0 0,0-1 0 0 0,0 1 0 0 0,1-1 0 0 0,0 0 0 0 0,1 0 0 0 0,4 7-1 0 0,-5-9 10 0 0,0-1 0 0 0,0 0 0 0 0,1-1 0 0 0,-1 1 0 0 0,1-1 0 0 0,0 0 0 0 0,0 0 0 0 0,0 0 0 0 0,8 3-1 0 0,-10-5 13 0 0,1-1-1 0 0,0 0 0 0 0,-1 0 0 0 0,1 0 0 0 0,0-1 0 0 0,0 1 0 0 0,0-1 0 0 0,-1 0 0 0 0,1 0 1 0 0,0 0-1 0 0,0-1 0 0 0,0 1 0 0 0,0-1 0 0 0,-1 0 0 0 0,1 0 0 0 0,0 0 0 0 0,-1-1 1 0 0,7-3-1 0 0,-3 2-29 0 0,0-1-1 0 0,0-1 1 0 0,0 1 0 0 0,-1-1 0 0 0,0 0 0 0 0,0-1 0 0 0,0 1 0 0 0,5-8-1 0 0,-8 8-67 0 0,0 0 1 0 0,0 0-1 0 0,0 0 0 0 0,-1-1 0 0 0,0 1 0 0 0,0 0 0 0 0,0-1 0 0 0,-1 0 0 0 0,1 1 0 0 0,-2-1 0 0 0,2-9 0 0 0,-5 56-1712 0 0,1-25 1863 0 0,1 18 0 0 0,4 15-610 0 0,3-1 0 0 0,14 61 1 0 0,-20-105 39 0 0,2-1 0 0 0,-1 1 1 0 0,0 0-1 0 0,1 0 0 0 0,-1-1 0 0 0,5 7 1 0 0,0-2-1428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0 203 6289 0 0,'5'-1'3585'0'0,"15"-2"-1463"0"0,-16 1-1890 0 0,0 0 0 0 0,0 0-1 0 0,0-1 1 0 0,0 1 0 0 0,-1-1 0 0 0,1 0 0 0 0,-1 0-1 0 0,0 0 1 0 0,0 0 0 0 0,0 0 0 0 0,0-1 0 0 0,3-4-1 0 0,2-4 15 0 0,-1-1-1 0 0,9-19 0 0 0,-11 20-162 0 0,6-23 0 0 0,-10 31-74 0 0,0 1 0 0 0,0-1-1 0 0,-1 0 1 0 0,1 0 0 0 0,-1 1 0 0 0,0-1-1 0 0,0 0 1 0 0,0 0 0 0 0,-1 0 0 0 0,-1-6-1 0 0,2 10-31 0 0,0 0-1 0 0,0-1 0 0 0,0 1 1 0 0,0 0-1 0 0,0 0 0 0 0,0-1 0 0 0,0 1 1 0 0,0 0-1 0 0,0 0 0 0 0,0 0 1 0 0,0-1-1 0 0,0 1 0 0 0,0 0 0 0 0,0 0 1 0 0,0 0-1 0 0,-1-1 0 0 0,1 1 1 0 0,0 0-1 0 0,0 0 0 0 0,0 0 0 0 0,0 0 1 0 0,0-1-1 0 0,-1 1 0 0 0,1 0 1 0 0,0 0-1 0 0,0 0 0 0 0,0 0 1 0 0,-1 0-1 0 0,1 0 0 0 0,0 0 0 0 0,0-1 1 0 0,0 1-1 0 0,-1 0 0 0 0,1 0 1 0 0,0 0-1 0 0,0 0 0 0 0,0 0 0 0 0,-1 0 1 0 0,1 0-1 0 0,0 0 0 0 0,0 0 1 0 0,-1 0-1 0 0,1 0 0 0 0,0 0 0 0 0,0 0 1 0 0,0 0-1 0 0,-1 1 0 0 0,1-1 1 0 0,0 0-1 0 0,0 0 0 0 0,0 0 0 0 0,-1 0 1 0 0,1 0-1 0 0,0 0 0 0 0,0 0 1 0 0,0 1-1 0 0,0-1 0 0 0,-1 0 0 0 0,1 0 1 0 0,0 0-1 0 0,0 0 0 0 0,0 1 1 0 0,-7 12-168 0 0,6 0 295 0 0,0 0 0 0 0,1 0 0 0 0,0 0 0 0 0,1 0-1 0 0,0 0 1 0 0,4 14 0 0 0,-1-6 15 0 0,-4-15-34 0 0,2-1 0 0 0,-1 1 0 0 0,1 0-1 0 0,0 0 1 0 0,0-1 0 0 0,0 1 0 0 0,1-1 0 0 0,0 1 0 0 0,3 4 0 0 0,-5-8-46 0 0,1-1-1 0 0,-1 1 1 0 0,0-1 0 0 0,1 1-1 0 0,-1-1 1 0 0,1 0-1 0 0,-1 1 1 0 0,1-1-1 0 0,0 0 1 0 0,-1 0-1 0 0,1 0 1 0 0,0 0-1 0 0,0-1 1 0 0,0 1-1 0 0,0 0 1 0 0,0-1-1 0 0,0 1 1 0 0,0-1 0 0 0,0 0-1 0 0,0 0 1 0 0,0 1-1 0 0,0-1 1 0 0,0-1-1 0 0,0 1 1 0 0,0 0-1 0 0,0 0 1 0 0,0-1-1 0 0,0 1 1 0 0,0-1-1 0 0,2-1 1 0 0,0 0 4 0 0,-1 1-1 0 0,0-1 1 0 0,-1 0 0 0 0,1-1-1 0 0,0 1 1 0 0,-1 0 0 0 0,1-1-1 0 0,-1 0 1 0 0,0 1 0 0 0,1-1 0 0 0,-2 0-1 0 0,1 0 1 0 0,3-6 0 0 0,0-3-66 0 0,0 1 1 0 0,5-21 0 0 0,-7 22 11 0 0,-2 0 0 0 0,1 0 1 0 0,-1 0-1 0 0,-1 0 0 0 0,1 0 1 0 0,-2 0-1 0 0,1 0 0 0 0,-2 0 1 0 0,-2-13-1 0 0,3 21-14 0 0,1 1-111 0 0,-1 33-679 0 0,2-17 994 0 0,7 67 294 0 0,-6-73-468 0 0,-1-1 0 0 0,2 0 1 0 0,-1 0-1 0 0,1 0 1 0 0,0-1-1 0 0,1 1 0 0 0,6 11 1 0 0,-8-17-51 0 0,-1 0-1 0 0,0-1 1 0 0,1 1 0 0 0,-1 0 0 0 0,1-1 0 0 0,0 1-1 0 0,0-1 1 0 0,-1 0 0 0 0,1 0 0 0 0,0 0 0 0 0,0 0 0 0 0,0 0-1 0 0,0 0 1 0 0,0 0 0 0 0,0 0 0 0 0,0-1 0 0 0,1 1-1 0 0,-1-1 1 0 0,0 0 0 0 0,0 1 0 0 0,0-1 0 0 0,4-1-1 0 0,-2 1-613 0 0,-1 0 0 0 0,1-1 0 0 0,0 0 0 0 0,7-2 0 0 0,13-9-6158 0 0,-16 7 6366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7:5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4793 0 0,'1'2'277'0'0,"1"0"1"0"0,0-1-1 0 0,0 1 0 0 0,0-1 0 0 0,0 0 1 0 0,0 1-1 0 0,0-1 0 0 0,0 0 0 0 0,0 0 1 0 0,1 0-1 0 0,-1 0 0 0 0,0-1 0 0 0,1 1 1 0 0,-1-1-1 0 0,1 1 0 0 0,2-1 0 0 0,6 0 377 0 0,0 0 0 0 0,15-1 0 0 0,-17 0-106 0 0,-1 0-177 0 0,0 0 0 0 0,0 0 0 0 0,-1-1 0 0 0,1 0-1 0 0,-1 0 1 0 0,1-1 0 0 0,-1 0 0 0 0,11-6 0 0 0,-15 8-219 0 0,0-1 0 0 0,-1 0 1 0 0,0 0-1 0 0,1 0 0 0 0,-1 0 0 0 0,0 0 0 0 0,0 0 1 0 0,0 0-1 0 0,0-1 0 0 0,0 1 0 0 0,0-1 0 0 0,-1 0 1 0 0,1 1-1 0 0,-1-1 0 0 0,0 0 0 0 0,0 0 0 0 0,0 0 0 0 0,0 0 1 0 0,-1 0-1 0 0,1 0 0 0 0,-1 0 0 0 0,1 0 0 0 0,-1 0 1 0 0,-1-5-1 0 0,1 3-152 0 0,-1 0 0 0 0,-1 0 0 0 0,1 0 1 0 0,-1 0-1 0 0,0 1 0 0 0,0-1 0 0 0,0 0 1 0 0,0 1-1 0 0,-1-1 0 0 0,0 1 0 0 0,0 0 1 0 0,0 0-1 0 0,-1 0 0 0 0,1 1 0 0 0,-7-6 1 0 0,7 6-94 0 0,0 1 1 0 0,-1-1 0 0 0,1 1-1 0 0,-1 0 1 0 0,1-1 0 0 0,-1 2 0 0 0,0-1-1 0 0,0 0 1 0 0,0 1 0 0 0,0 0 0 0 0,0 0-1 0 0,0 0 1 0 0,0 0 0 0 0,0 1-1 0 0,-1-1 1 0 0,1 1 0 0 0,0 0 0 0 0,0 1-1 0 0,-6 0 1 0 0,7 0 120 0 0,1-1-1 0 0,-1 1 1 0 0,1 0 0 0 0,-1 0-1 0 0,1 1 1 0 0,-1-1-1 0 0,1 0 1 0 0,0 1 0 0 0,0-1-1 0 0,0 1 1 0 0,0 0 0 0 0,0 0-1 0 0,0 0 1 0 0,-3 4 0 0 0,3-2 71 0 0,0-1 0 0 0,0 1 0 0 0,0 0 0 0 0,1 0 0 0 0,-1 0 0 0 0,1 0 1 0 0,0 0-1 0 0,-1 8 0 0 0,1-3 70 0 0,0 1 0 0 0,1-1 1 0 0,1 1-1 0 0,0 0 0 0 0,0-1 0 0 0,0 1 0 0 0,6 15 1 0 0,-4-17-120 0 0,0 1 0 0 0,1 0 1 0 0,0-1-1 0 0,0 0 1 0 0,1 0-1 0 0,0 0 0 0 0,1-1 1 0 0,11 13-1 0 0,-12-15 2 0 0,-1-1 0 0 0,1 0-1 0 0,0 0 1 0 0,1 0 0 0 0,-1-1 0 0 0,1 0-1 0 0,-1 0 1 0 0,1 0 0 0 0,0-1-1 0 0,0 0 1 0 0,0 0 0 0 0,1-1 0 0 0,9 2-1 0 0,-8-2-158 0 0,1-1-1 0 0,-1 0 1 0 0,0 0 0 0 0,14-4-1 0 0,30-9-4287 0 0,-13 2-1155 0 0,-22 7 5063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10 321 1584 0 0,'0'0'-765'0'0,"-9"1"6589"0"0,12 5-4623 0 0,-1-2-1098 0 0,-1-2-72 0 0,0-1-1 0 0,0 0 1 0 0,-1 1-1 0 0,1-1 0 0 0,0 0 1 0 0,0 0-1 0 0,0 0 1 0 0,1 0-1 0 0,-1 0 0 0 0,0 0 1 0 0,0 0-1 0 0,0 0 1 0 0,1 0-1 0 0,-1 0 0 0 0,3 0 1 0 0,2 2 71 0 0,0-1 0 0 0,0-1 0 0 0,0 1 1 0 0,0-1-1 0 0,0 0 0 0 0,1 0 0 0 0,12-1 0 0 0,-12 1-37 0 0,1 0 0 0 0,-1 0-1 0 0,1 0 1 0 0,-1 1-1 0 0,9 3 1 0 0,-9-2-25 0 0,1-1 0 0 0,0 0 0 0 0,-1 0 0 0 0,1-1 0 0 0,10 1 0 0 0,29-4 171 0 0,-19 1-118 0 0,31 2 0 0 0,123 2 10 0 0,-97-4-48 0 0,0 3 66 0 0,40-1-108 0 0,14 0-51 0 0,11-1 105 0 0,-137-1-61 0 0,186-9-17 0 0,-9 2 191 0 0,-13 0-84 0 0,11-2-90 0 0,-103 6 13 0 0,72-6 2 0 0,-109 4-35 0 0,1 3-1 0 0,58 3 0 0 0,63 2 48 0 0,-38 0-31 0 0,-1-4 76 0 0,-31 0-75 0 0,40-4-24 0 0,140-6 72 0 0,-164 10-51 0 0,19 6 3 0 0,-83-1 2 0 0,65-4 0 0 0,-35-2 4 0 0,21-3 17 0 0,-85 4-23 0 0,14-3-25 0 0,40 1 1 0 0,75-3 27 0 0,34 3 18 0 0,85 10 28 0 0,-41-5-83 0 0,-96-4 77 0 0,55-2-106 0 0,2-1 124 0 0,-25-1-56 0 0,-33 0-36 0 0,110-4 20 0 0,-142 0-7 0 0,-37 4 15 0 0,130-6 28 0 0,-181 13-25 0 0,126-12-6 0 0,55-1 46 0 0,21 8-92 0 0,-52-2 80 0 0,66-1-57 0 0,273-21 85 0 0,-280 15-81 0 0,-28 3 32 0 0,-76 4 18 0 0,-23 4-48 0 0,50-4 22 0 0,8 1 0 0 0,-45 5 14 0 0,69-13 1 0 0,54-1-25 0 0,-171 13 28 0 0,178-10-40 0 0,-54 7-51 0 0,-130 5 78 0 0,129-5 22 0 0,1-1-14 0 0,-136 7 0 0 0,39-1 7 0 0,-39-1-25 0 0,-19 1-8 0 0,41-6 0 0 0,-37 2 20 0 0,35 0-1 0 0,15-2-72 0 0,-60 5 77 0 0,1 0 0 0 0,28 3 0 0 0,-1 0-46 0 0,75-8 26 0 0,-59-7-4267 0 0,-58 12 3244 0 0,1 1-3604 0 0,16 2 4155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6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19 256 4857 0 0,'-2'20'356'0'0,"1"-1"-1"0"0,1 1 1 0 0,3 21-1 0 0,11 58 1930 0 0,-9-71-1930 0 0,4 6 357 0 0,-7-27-475 0 0,0 0 0 0 0,0 0 0 0 0,-1 1 0 0 0,0-1 0 0 0,0 0 0 0 0,-2 16 1474 0 0,0-27-1182 0 0,-1-6-243 0 0,-7-37-129 0 0,1 1-121 0 0,-7-64 262 0 0,-1-16 23 0 0,14 98-330 0 0,1 0-1 0 0,4-42 1 0 0,-3 65-8 0 0,1-1-1 0 0,0 1 1 0 0,0-1 0 0 0,1 1-1 0 0,0-1 1 0 0,0 1-1 0 0,0 0 1 0 0,0 0 0 0 0,1 0-1 0 0,0 0 1 0 0,0 0-1 0 0,5-5 1 0 0,-5 6 2 0 0,1 1-1 0 0,-1 0 1 0 0,1-1 0 0 0,0 1-1 0 0,1 1 1 0 0,-1-1-1 0 0,0 0 1 0 0,1 1 0 0 0,-1 0-1 0 0,1 0 1 0 0,0 1-1 0 0,0-1 1 0 0,9-1 0 0 0,-4 2 23 0 0,0 0 1 0 0,0 0 0 0 0,0 1 0 0 0,0 0 0 0 0,0 0-1 0 0,0 1 1 0 0,0 1 0 0 0,-1 0 0 0 0,1 0 0 0 0,17 7-1 0 0,-22-8 4 0 0,-1 2-1 0 0,1-1 1 0 0,-1 0-1 0 0,0 1 1 0 0,0 0-1 0 0,0 0 1 0 0,0 0-1 0 0,0 1 1 0 0,-1-1-1 0 0,1 1 1 0 0,-1 0-1 0 0,0 0 0 0 0,0 0 1 0 0,0 0-1 0 0,-1 0 1 0 0,0 1-1 0 0,0-1 1 0 0,0 1-1 0 0,0-1 1 0 0,0 1-1 0 0,-1 0 1 0 0,0 0-1 0 0,1 6 1 0 0,-2-4 5 0 0,0 0 1 0 0,0-1 0 0 0,0 1 0 0 0,-1 0 0 0 0,0 0-1 0 0,0 0 1 0 0,-1-1 0 0 0,0 1 0 0 0,0-1-1 0 0,0 1 1 0 0,-1-1 0 0 0,0 0 0 0 0,0 0 0 0 0,-1 0-1 0 0,-5 7 1 0 0,3-6-90 0 0,1 0 0 0 0,-1-1 0 0 0,0 0 0 0 0,-1 0 0 0 0,0-1 1 0 0,1 1-1 0 0,-2-1 0 0 0,1-1 0 0 0,0 0 0 0 0,-1 0 0 0 0,-15 6 0 0 0,21-10-44 0 0,-4 3-285 0 0,-1-2 0 0 0,1 1 0 0 0,-1 0 0 0 0,-9 0 0 0 0,14-2-38 0 0,0 0 1 0 0,0 0-1 0 0,0 0 1 0 0,0-1 0 0 0,0 1-1 0 0,0-1 1 0 0,0 1-1 0 0,0-1 1 0 0,1 1-1 0 0,-1-1 1 0 0,0 0-1 0 0,0 0 1 0 0,0 0-1 0 0,1 0 1 0 0,-1 0-1 0 0,1 0 1 0 0,-1-1 0 0 0,1 1-1 0 0,-3-3 1 0 0,1-1-1171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1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5209 0 0,'0'1'6196'0'0,"-1"7"-5558"0"0,9 203 1710 0 0,-7-157-2279 0 0,-1-25-51 0 0,10 207-49 0 0,-10-228 31 0 0,2 1 0 0 0,-1 0 1 0 0,1-1-1 0 0,1 1 0 0 0,0-1 0 0 0,0 0 0 0 0,0 0 0 0 0,9 14 0 0 0,-9-17 16 0 0,1 1-1 0 0,0-1 0 0 0,0-1 0 0 0,0 1 0 0 0,0-1 0 0 0,1 1 0 0 0,0-1 1 0 0,0 0-1 0 0,0-1 0 0 0,0 1 0 0 0,1-1 0 0 0,-1 0 0 0 0,7 2 0 0 0,-4-2 197 0 0,0-1-1 0 0,1 0 1 0 0,-1-1-1 0 0,1 1 1 0 0,10-1 0 0 0,44-2 937 0 0,-32-1-1020 0 0,170 2 257 0 0,38-1-246 0 0,-229 0-229 0 0,70-6 365 0 0,-68 6-639 0 0,0-2 1 0 0,0 0-1 0 0,0 0 0 0 0,16-8 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15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6353 0 0,'1'-1'106'0'0,"-1"0"0"0"0,0 0 0 0 0,0 1 0 0 0,1-1 0 0 0,-1 0 0 0 0,0 0 0 0 0,1 1 0 0 0,-1-1 0 0 0,1 0 0 0 0,-1 1 0 0 0,1-1 0 0 0,-1 0 0 0 0,1 1 0 0 0,0-1 0 0 0,-1 1 0 0 0,1-1 0 0 0,0 1 0 0 0,-1-1 0 0 0,1 1 0 0 0,0-1 0 0 0,0 1 0 0 0,-1 0 0 0 0,2-1 0 0 0,19-6 1375 0 0,1 2-1049 0 0,0 1 1 0 0,0 1-1 0 0,1 1 0 0 0,-1 1 1 0 0,1 0-1 0 0,0 2 0 0 0,30 5 0 0 0,-12-1-391 0 0,-1-1 0 0 0,1-2 0 0 0,-1-2 0 0 0,55-6-1 0 0,-8-1 51 0 0,-70 6-66 0 0,0 2-1 0 0,0 0 1 0 0,20 4 0 0 0,-37-5-12 0 0,1 0 0 0 0,0 0 0 0 0,-1 1 0 0 0,1-1 0 0 0,-1 0 0 0 0,1 1 0 0 0,0-1 0 0 0,-1 0 0 0 0,1 1 0 0 0,-1-1 0 0 0,1 1 0 0 0,-1-1 0 0 0,1 1 0 0 0,-1-1 0 0 0,0 1 0 0 0,1 0 0 0 0,-1-1 0 0 0,1 1 0 0 0,-1-1 0 0 0,0 1 0 0 0,0 0 0 0 0,1-1 0 0 0,-1 1 0 0 0,0 0 0 0 0,0-1 0 0 0,0 1 0 0 0,0 0 0 0 0,0-1 0 0 0,0 1 0 0 0,0 1 0 0 0,0 3 15 0 0,0 0 1 0 0,0 0-1 0 0,-2 7 0 0 0,0-2-2 0 0,-7 208 1185 0 0,8-155-1039 0 0,2-30-52 0 0,1 0 1 0 0,9 51-1 0 0,-9-73-183 0 0,-1-2-75 0 0,1 0 0 0 0,0 0 1 0 0,0 0-1 0 0,1-1 0 0 0,0 1 0 0 0,5 9 1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5497 0 0,'0'0'3046'0'0,"6"14"-1099"0"0,2 9-1589 0 0,-1 0-1 0 0,-1 1 1 0 0,-1 0 0 0 0,3 28-1 0 0,7 36-335 0 0,-13-78-103 0 0,-1-7-15 0 0,-1 1 0 0 0,1-1 0 0 0,0 1 1 0 0,0-1-1 0 0,0 0 0 0 0,0 0 0 0 0,0 1 0 0 0,1-1 0 0 0,0 0 1 0 0,0 0-1 0 0,2 3 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2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2056 0 0,'0'0'2484'0'0,"3"12"962"0"0,-5 65-1685 0 0,0 35-918 0 0,3-96-1439 0 0,1-1 0 0 0,1 1 0 0 0,8 28 0 0 0,-9-39-1241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2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3585 0 0,'0'0'4433'0'0,"-2"9"-3670"0"0,-5 165 1710 0 0,7-173-2516 0 0,0 31 94 0 0,0-29-436 0 0,0 0 1 0 0,1 0-1 0 0,-1-1 0 0 0,1 1 0 0 0,0 0 0 0 0,-1-1 0 0 0,1 1 0 0 0,1 0 0 0 0,0 2 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1016 0 0,'9'19'8523'0'0,"-9"-18"-8500"0"0,0 0-1 0 0,0 1 1 0 0,0-1-1 0 0,0 0 1 0 0,-1 0-1 0 0,1 0 1 0 0,0 0-1 0 0,-1 0 1 0 0,1 0-1 0 0,-1 0 0 0 0,0 0 1 0 0,1 0-1 0 0,-2 1 1 0 0,0 3-24 0 0,-12 26 109 0 0,1 1 0 0 0,-14 57 0 0 0,24-76-319 0 0,-1 1-1577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4841 0 0,'37'2'5191'0'0,"-1"0"-3833"0"0,-12 0-1113 0 0,5 0-288 0 0,-11-6-3639 0 0,-12 3 2133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3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4169 0 0,'0'0'1790'0'0,"10"6"1409"0"0,-1-4-2759 0 0,0 1 1 0 0,0-1-1 0 0,1 0 0 0 0,-1-1 1 0 0,1 0-1 0 0,12-1 0 0 0,19 2 227 0 0,-11 1-895 0 0,0-2 1 0 0,58-5-1 0 0,-68 2-1054 0 0,-10 1-42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2505 0 0,'0'0'8039'0'0,"12"8"-6452"0"0,57 18 301 0 0,-15-6-1452 0 0,-35-12-407 0 0,1-1-1 0 0,27 5 1 0 0,-8-7-2705 0 0,-32-5 1045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6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20 3361 0 0,'0'0'4809'0'0,"-3"2"-3554"0"0,1 0-1178 0 0,-1 1 1 0 0,0 0 0 0 0,1-1-1 0 0,0 1 1 0 0,0 0 0 0 0,0 0-1 0 0,0 1 1 0 0,0-1 0 0 0,1 0 0 0 0,-1 1-1 0 0,0 5 1 0 0,2-9-130 0 0,8-11-418 0 0,-4 4 122 0 0,0 0 0 0 0,0 1 0 0 0,1-1-1 0 0,0 1 1 0 0,7-7 0 0 0,-2 6 2103 0 0,-4 9-1578 0 0,5 4-148 0 0,11 2-86 0 0,-15-6 84 0 0,0 0-1 0 0,0 1 1 0 0,0 0-1 0 0,0 1 0 0 0,11 6 1 0 0,-17-8-11 0 0,0-1 0 0 0,0 0 0 0 0,0 0 0 0 0,0 0 0 0 0,0 1 1 0 0,-1-1-1 0 0,1 0 0 0 0,0 1 0 0 0,0-1 0 0 0,-1 1 0 0 0,1-1 0 0 0,-1 1 1 0 0,0-1-1 0 0,1 1 0 0 0,-1-1 0 0 0,0 1 0 0 0,0-1 0 0 0,0 1 0 0 0,0 0 0 0 0,0-1 1 0 0,0 1-1 0 0,0-1 0 0 0,-1 4 0 0 0,-1 3-2 0 0,-1 0 0 0 0,0 0 0 0 0,-5 10 0 0 0,2-5-197 0 0,-2 4-2655 0 0,6-12 1688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18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31 776 0 0,'-3'-7'7394'0'0,"5"7"-7161"0"0,47-2 2040 0 0,-37 0-1380 0 0,-10 1-848 0 0,1 0-1 0 0,-1 1 1 0 0,0-1 0 0 0,1 1-1 0 0,-1 0 1 0 0,1-1-1 0 0,-1 1 1 0 0,3 1 0 0 0,25 2 132 0 0,-1 0 1 0 0,47-3 0 0 0,-39 0-75 0 0,-30 0-89 0 0,181 8 561 0 0,-142-4-261 0 0,64-3 0 0 0,-39-1-62 0 0,247 8 95 0 0,93 5-223 0 0,-309-13-88 0 0,63 3 111 0 0,147 11 250 0 0,-261-12-359 0 0,310 11 192 0 0,-149-8 58 0 0,-110-3-234 0 0,120-4 30 0 0,235-9-40 0 0,-343 9-19 0 0,-54 1-36 0 0,174-7-18 0 0,320-17 26 0 0,-541 24 22 0 0,202-10 110 0 0,-100 5-150 0 0,145-5 24 0 0,514 3 14 0 0,-579 10-70 0 0,-88 1-2 0 0,218 0-206 0 0,-46-6-143 0 0,-123 1 264 0 0,85 2 145 0 0,-5-4-1 0 0,209 3-508 0 0,-275-2 568 0 0,108-1-107 0 0,-57 8 66 0 0,-82-1 41 0 0,168 5-84 0 0,-145-2 45 0 0,-44-1-81 0 0,304 15-1 0 0,-168-8 42 0 0,-55-1-20 0 0,17 0 125 0 0,-33-5-84 0 0,-60 2-3 0 0,87 0 61 0 0,-120-4-24 0 0,17 1-9 0 0,-25-1-5 0 0,-23 0-94 0 0,-6-3-3992 0 0,-51-1 3479 0 0,-1 1 0 0 0,0-1 0 0 0,1 0 0 0 0,-1 0 0 0 0,7 3-2324 0 0,-7-2 2576 0 0,7 1-239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2248 0 0,'-1'2'16'0'0,"0"-1"-1"0"0,0 0 1 0 0,0 0-1 0 0,0 1 0 0 0,0-1 1 0 0,0 1-1 0 0,0-1 1 0 0,1 1-1 0 0,-1-1 0 0 0,1 1 1 0 0,-1-1-1 0 0,1 1 1 0 0,-1 3-1 0 0,1-3 2 0 0,-1 1 0 0 0,0-1-1 0 0,1 1 1 0 0,-1-1 0 0 0,0 1 0 0 0,-2 3 0 0 0,-1-3-70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7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0 263 1280 0 0,'13'-2'837'0'0,"1"0"0"0"0,-1 2 0 0 0,0-1 0 0 0,26 4 0 0 0,6-1 374 0 0,-32-2-944 0 0,0-1 1 0 0,-1 0-1 0 0,1-1 0 0 0,-1 0 0 0 0,1-1 1 0 0,-1 0-1 0 0,0-1 0 0 0,0-1 0 0 0,-1 0 1 0 0,1 0-1 0 0,-1-1 0 0 0,0-1 0 0 0,0 1 1 0 0,14-14-1 0 0,-8 6 43 0 0,1-1-85 0 0,18-19 0 0 0,-32 29-138 0 0,0 0 1 0 0,0 0-1 0 0,0 0 0 0 0,-1 0 1 0 0,0-1-1 0 0,0 1 1 0 0,0-1-1 0 0,0 0 0 0 0,1-6 1 0 0,-4 10-17 0 0,1 0-1 0 0,-1 0 1 0 0,1 0 0 0 0,-1 0 0 0 0,0 0 0 0 0,0 0 0 0 0,0 0 0 0 0,0 0 0 0 0,0 0 0 0 0,-1 0 0 0 0,1 0 0 0 0,0 0 0 0 0,-1 0-1 0 0,0 1 1 0 0,1-1 0 0 0,-1 0 0 0 0,0 0 0 0 0,0 0 0 0 0,-1-1 0 0 0,0 1-24 0 0,0 0 1 0 0,0 0-1 0 0,0 0 1 0 0,-1 0 0 0 0,1 0-1 0 0,0 0 1 0 0,-1 1-1 0 0,1-1 1 0 0,-1 1-1 0 0,0 0 1 0 0,-4-2-1 0 0,0 1-107 0 0,1 0-1 0 0,-1 1 1 0 0,1 0-1 0 0,-1 0 1 0 0,1 0-1 0 0,-1 1 1 0 0,0 0-1 0 0,0 1 1 0 0,1-1-1 0 0,-12 4 1 0 0,13-3 23 0 0,0 1 0 0 0,1-1 1 0 0,-1 1-1 0 0,1 1 0 0 0,-1-1 1 0 0,1 1-1 0 0,0-1 0 0 0,0 1 1 0 0,0 0-1 0 0,0 1 0 0 0,1-1 0 0 0,-1 1 1 0 0,-2 4-1 0 0,2-3 36 0 0,0 1 0 0 0,1 0 0 0 0,0 0-1 0 0,0 0 1 0 0,1 0 0 0 0,0 0 0 0 0,0 1 0 0 0,-2 11 0 0 0,2-2 25 0 0,1 1 0 0 0,1-1 0 0 0,0 0 0 0 0,1 0 0 0 0,1 0 1 0 0,1 0-1 0 0,5 20 0 0 0,-5-26-35 0 0,1 1-1 0 0,0-1 1 0 0,0 0 0 0 0,1-1 0 0 0,1 1-1 0 0,-1-1 1 0 0,2 0 0 0 0,8 11-1 0 0,-13-18-31 0 0,1 0-1 0 0,-1 1 0 0 0,1-1 0 0 0,-1 0 1 0 0,1 0-1 0 0,-1-1 0 0 0,1 1 0 0 0,0-1 0 0 0,0 1 1 0 0,0-1-1 0 0,0 0 0 0 0,0 0 0 0 0,0 0 0 0 0,1 0 1 0 0,-1-1-1 0 0,0 1 0 0 0,0-1 0 0 0,1 0 0 0 0,-1 0 1 0 0,0 0-1 0 0,0 0 0 0 0,1-1 0 0 0,-1 1 0 0 0,4-2 1 0 0,0 0-430 0 0,1 0 0 0 0,-1-1 0 0 0,1 0 1 0 0,-1-1-1 0 0,0 0 0 0 0,-1 0 1 0 0,1 0-1 0 0,11-10 0 0 0,-2 0-1922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2505 0 0,'3'64'10077'0'0,"9"33"-7492"0"0,1 14-1875 0 0,-12-91-484 0 0,1 18 119 0 0,2-1-1 0 0,14 63 1 0 0,-17-97-395 0 0,0-1-1 0 0,-1 0 1 0 0,1 1-1 0 0,0-1 1 0 0,0 0-1 0 0,2 3 1 0 0,4-45-9286 0 0,-7 24 7361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7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5521 0 0,'19'2'6587'0'0,"8"8"-4576"0"0,4 1-1103 0 0,3-5-434 0 0,0-2 0 0 0,1-1 0 0 0,61-4-1 0 0,-25-6-695 0 0,-17 1-1673 0 0,-37 5-1002 0 0,20 1-1 0 0,-20 2 811 0 0,-1 3 1677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27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 6537 0 0,'0'0'1153'0'0,"-4"-3"-1233"0"0,3 2 88 0 0,10 3-3937 0 0,-1 3 3945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5665 0 0,'-5'9'6707'0'0,"5"-8"-6468"0"0,1 15 685 0 0,0-8-337 0 0,-1 9-395 0 0,2 0 0 0 0,0 0 0 0 0,7 28 0 0 0,-1-23-90 0 0,-7-20-236 0 0,-1-1 1 0 0,1 0 0 0 0,0 1-1 0 0,0-1 1 0 0,0 0 0 0 0,0 1 0 0 0,0-1-1 0 0,0 0 1 0 0,0 0 0 0 0,0 0-1 0 0,1 0 1 0 0,2 1 0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0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23 10002 0 0,'-4'-5'772'0'0,"3"4"-558"0"0,0 0 0 0 0,0 0 1 0 0,0 0-1 0 0,0 0 0 0 0,0-1 0 0 0,0 1 0 0 0,1 0 0 0 0,-1-1 1 0 0,0 1-1 0 0,1 0 0 0 0,-1-3 0 0 0,2 4-716 0 0,1 0-1 0 0,-1 1 0 0 0,1-1 1 0 0,0 1-1 0 0,-1-1 1 0 0,1 1-1 0 0,-1-1 1 0 0,2 2-1 0 0,-2-1 291 0 0,6 2-67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10130 0 0,'-1'-3'2192'0'0,"1"2"-2131"0"0,10 0 43 0 0,1 0 0 0 0,-1 0 0 0 0,0 1 0 0 0,16 1 0 0 0,-21 0-104 0 0,0 0 0 0 0,0 0-1 0 0,0 0 1 0 0,0 0 0 0 0,0 1 0 0 0,-1 0-1 0 0,1 0 1 0 0,0 0 0 0 0,-1 1-1 0 0,8 5 1 0 0,-11-8 5 0 0,0 1 1 0 0,0 0-1 0 0,0 0 0 0 0,-1 0 1 0 0,1-1-1 0 0,-1 1 0 0 0,1 0 1 0 0,0 0-1 0 0,-1 0 0 0 0,0 0 1 0 0,1 0-1 0 0,-1 0 0 0 0,1 0 1 0 0,-1 0-1 0 0,0 0 0 0 0,0 0 1 0 0,0 1-1 0 0,0-1 0 0 0,0 0 1 0 0,0 0-1 0 0,0 0 0 0 0,0 0 1 0 0,0 0-1 0 0,0 0 0 0 0,0 0 1 0 0,-1 0-1 0 0,1 0 0 0 0,0 0 1 0 0,-1 0-1 0 0,1 0 0 0 0,-2 1 1 0 0,-1 4-14 0 0,0 0 0 0 0,-1-1 1 0 0,0 1-1 0 0,-5 4 0 0 0,2-2-20 0 0,-10 13 107 0 0,2 1-1 0 0,0 0 1 0 0,-18 37 0 0 0,32-58-77 0 0,1 0 0 0 0,-1 0-1 0 0,0 1 1 0 0,1-1 0 0 0,-1 0 0 0 0,1 0 0 0 0,0 1 0 0 0,-1-1-1 0 0,1 0 1 0 0,0 1 0 0 0,0-1 0 0 0,0 0 0 0 0,0 1 0 0 0,0-1-1 0 0,0 0 1 0 0,0 1 0 0 0,0-1 0 0 0,1 0 0 0 0,-1 1 0 0 0,0-1-1 0 0,1 0 1 0 0,-1 0 0 0 0,1 1 0 0 0,0-1 0 0 0,-1 0 0 0 0,2 2 0 0 0,0-2 12 0 0,0 1 0 0 0,-1-1 0 0 0,1 0 0 0 0,0 0 0 0 0,0 0 0 0 0,0 0 0 0 0,-1 0 0 0 0,1-1 0 0 0,0 1 0 0 0,0 0 0 0 0,1-1 0 0 0,-1 0 0 0 0,0 1 0 0 0,0-1 0 0 0,0 0 0 0 0,3 0 0 0 0,2 0 6 0 0,1-1 0 0 0,0 1 0 0 0,-1-2 1 0 0,1 1-1 0 0,-1-1 0 0 0,1 0 0 0 0,-1 0 0 0 0,0-1 1 0 0,0 0-1 0 0,0 0 0 0 0,0-1 0 0 0,-1 0 0 0 0,8-5 1 0 0,-14 8-37 0 0,1 1 0 0 0,-1-1 0 0 0,1 1 0 0 0,-1-1 1 0 0,1 0-1 0 0,-1 1 0 0 0,1-1 0 0 0,-1 0 0 0 0,0 1 0 0 0,1-1 1 0 0,-1 0-1 0 0,0 1 0 0 0,1-1 0 0 0,-1 0 0 0 0,0 0 0 0 0,0 1 1 0 0,0-1-1 0 0,0 0 0 0 0,0 0 0 0 0,0 0 0 0 0,0 1 0 0 0,0-3 1 0 0,0 2-24 0 0,-1-1 1 0 0,0 1-1 0 0,1-1 1 0 0,-1 1-1 0 0,0-1 1 0 0,0 1-1 0 0,0-1 1 0 0,0 1-1 0 0,0 0 1 0 0,-1-2-1 0 0,-3-2-81 0 0,1 1-1 0 0,-1 0 1 0 0,0 0-1 0 0,-9-5 1 0 0,2 3 211 0 0,0 0 0 0 0,-1 1 0 0 0,1 0 1 0 0,-1 1-1 0 0,-25-5 0 0 0,32 10-109 0 0,6 1-256 0 0,7 4 60 0 0,-3-5 69 0 0,-1 0-1 0 0,0-1 1 0 0,0 1-1 0 0,1-1 1 0 0,-1 0-1 0 0,0 0 1 0 0,0 0-1 0 0,1 0 1 0 0,5-1-1 0 0,29-10-3594 0 0,-26 7 1307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2665 0 0,'-7'0'5563'0'0,"6"1"-5417"0"0,-1 10 2540 0 0,5 14-571 0 0,5 36-1229 0 0,-2-14-801 0 0,-1-9-17 0 0,-4-26-314 0 0,0 0 0 0 0,1 0 0 0 0,0 0 0 0 0,6 14 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1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31 7946 0 0,'-12'-10'4457'0'0,"6"5"-4321"0"0,2 0 88 0 0,0 1-64 0 0,1 1 72 0 0,1 1-128 0 0,1 0-144 0 0,5 8-1809 0 0,1-1 585 0 0,7 5-2681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4:31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7858 0 0,'6'5'284'0'0,"0"0"-1"0"0,1 0 1 0 0,-1 0 0 0 0,1-1 0 0 0,0 0 0 0 0,0-1 0 0 0,1 0 0 0 0,-1 0 0 0 0,1 0 0 0 0,-1-1 0 0 0,14 3-1 0 0,-10-4-90 0 0,0 1-1 0 0,0-2 1 0 0,0 1-1 0 0,0-1 1 0 0,0-1-1 0 0,-1 0 1 0 0,22-5-1 0 0,-27 5 82 0 0,0-1 1 0 0,0 0-1 0 0,0 0 0 0 0,0 0 0 0 0,-1 0 1 0 0,1-1-1 0 0,7-5 0 0 0,-10 6-51 0 0,-1 1 0 0 0,1-1 0 0 0,-1 1-1 0 0,1-1 1 0 0,-1 0 0 0 0,1 0 0 0 0,-1 0 0 0 0,0 0 0 0 0,0 0-1 0 0,0 0 1 0 0,0 0 0 0 0,0 0 0 0 0,-1 0 0 0 0,1 0 0 0 0,-1 0-1 0 0,1-1 1 0 0,-1 1 0 0 0,0 0 0 0 0,0 0 0 0 0,0-4 0 0 0,-1 0 55 0 0,1 1 0 0 0,-2-1 0 0 0,1 0 1 0 0,-1 1-1 0 0,0-1 0 0 0,0 1 1 0 0,0-1-1 0 0,-1 1 0 0 0,0 0 1 0 0,0 0-1 0 0,-5-6 0 0 0,4 6-291 0 0,0 0 0 0 0,0 0 0 0 0,0 1-1 0 0,-1-1 1 0 0,0 1 0 0 0,0 0 0 0 0,0 1 0 0 0,-1-1-1 0 0,1 1 1 0 0,-1 0 0 0 0,0 0 0 0 0,0 1 0 0 0,0 0-1 0 0,0 0 1 0 0,0 0 0 0 0,-9-1 0 0 0,9 3-261 0 0,0 0 0 0 0,0 0 0 0 0,-1 0 0 0 0,1 1 0 0 0,0 0 0 0 0,0 0 1 0 0,1 0-1 0 0,-1 1 0 0 0,0 0 0 0 0,0 0 0 0 0,-5 4 0 0 0,8-5-303 0 0,-1 1-1 0 0,1 1 1 0 0,-1-1-1 0 0,1 1 1 0 0,0-1 0 0 0,0 1-1 0 0,0 0 1 0 0,0 0-1 0 0,0 0 1 0 0,1 0 0 0 0,0 1-1 0 0,-1-1 1 0 0,1 1-1 0 0,0-1 1 0 0,1 1-1 0 0,-1 0 1 0 0,-1 4 0 0 0,1 6 146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3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1 504 4017 0 0,'4'-7'5228'0'0,"0"-8"-4181"0"0,-1 3-775 0 0,25-54 509 0 0,-17 42-580 0 0,14-45 1 0 0,15-88 54 0 0,-19 51-277 0 0,-11 59-81 0 0,-10 47-55 0 0,0 1-100 0 0,1 0 210 0 0,-1 0 1 0 0,1 0-1 0 0,-1 0 1 0 0,0 0-1 0 0,1 1 1 0 0,-1-1-1 0 0,0 0 0 0 0,0 2 1 0 0,0-1 4 0 0,7 36 467 0 0,15 53 0 0 0,2-6 156 0 0,17 46 625 0 0,-21-91-801 0 0,-13-26-260 0 0,8 22 0 0 0,-14-35-108 0 0,-1 0 0 0 0,0 0 1 0 0,1 0-1 0 0,-1 0 0 0 0,0 0 1 0 0,1 0-1 0 0,0 0 0 0 0,-1 0 1 0 0,1-1-1 0 0,-1 1 0 0 0,1 0 1 0 0,0 0-1 0 0,0 0 1 0 0,-1-1-1 0 0,1 1 0 0 0,1 1 1 0 0,-6-3 88 0 0,-1-1 0 0 0,1 1 0 0 0,-1 0 0 0 0,1-1 0 0 0,-1 0 0 0 0,1 0 0 0 0,-7-5 1 0 0,-29-22-512 0 0,30 21 410 0 0,-67-57-1059 0 0,76 65 1025 0 0,1 0-1 0 0,0 0 0 0 0,0 0 0 0 0,0-1 0 0 0,0 1 0 0 0,0 0 1 0 0,0 0-1 0 0,0 0 0 0 0,0 0 0 0 0,0 0 0 0 0,0 0 0 0 0,0 0 0 0 0,0 0 1 0 0,0 0-1 0 0,0 0 0 0 0,0-1 0 0 0,-1 1 0 0 0,1 0 0 0 0,0 0 1 0 0,0 0-1 0 0,0 0 0 0 0,0 0 0 0 0,0 0 0 0 0,0 0 0 0 0,0 0 0 0 0,0 0 1 0 0,0-1-1 0 0,0 1 0 0 0,0 0 0 0 0,0 0 0 0 0,1 0 0 0 0,-1 0 0 0 0,0 0 1 0 0,0 0-1 0 0,0 0 0 0 0,0 0 0 0 0,0-1 0 0 0,0 1 0 0 0,5-3-150 0 0,7-1 12 0 0,-11 4 95 0 0,21-6-3038 0 0,27-2-1 0 0,-37 6-383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7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96 4393 0 0,'7'87'3859'0'0,"-4"-71"-3176"0"0,0 0-1 0 0,1-1 0 0 0,16 31 4780 0 0,-23-53-5706 0 0,-6-10 426 0 0,1 0-1 0 0,0-1 1 0 0,-7-31 0 0 0,-6-57-332 0 0,21 102 105 0 0,-1 0 1 0 0,1 0-1 0 0,0 0 0 0 0,0 0 0 0 0,0 0 1 0 0,0 0-1 0 0,1-4 0 0 0,0 7 17 0 0,-1 0 1 0 0,1 0-1 0 0,-1-1 0 0 0,1 1 1 0 0,0 0-1 0 0,-1 0 0 0 0,1 0 1 0 0,0 0-1 0 0,0 0 1 0 0,0 0-1 0 0,0 0 0 0 0,0 0 1 0 0,0 0-1 0 0,0 0 0 0 0,0 0 1 0 0,0 0-1 0 0,0 1 0 0 0,0-1 1 0 0,1 1-1 0 0,-1-1 0 0 0,0 1 1 0 0,0-1-1 0 0,3 0 1 0 0,4 0-493 0 0,0 0 0 0 0,0 0 1 0 0,0 0-1 0 0,0 1 1 0 0,1 1-1 0 0,9 1 1 0 0,2-1-1775 0 0,-8 0 113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20 141 3177 0 0,'1'22'1546'0'0,"1"0"0"0"0,0 0 1 0 0,7 23-1 0 0,21 63 214 0 0,-26-95-1442 0 0,-2-6-98 0 0,0-1 0 0 0,0 0 0 0 0,1 0 0 0 0,0 0 0 0 0,7 12 728 0 0,-11-21-777 0 0,1 0 0 0 0,0 0-1 0 0,-1 0 1 0 0,0 0 0 0 0,0 0 0 0 0,0 1-1 0 0,0-1 1 0 0,-3-4 0 0 0,-1-5-74 0 0,-49-152-69 0 0,48 141-84 0 0,2 12 38 0 0,1 0 1 0 0,0 0 0 0 0,1 0-1 0 0,-1-20 1 0 0,3 25-8 0 0,0-1-1 0 0,1 0 0 0 0,1-10 0 0 0,-1 14 9 0 0,0 0 0 0 0,0 0 0 0 0,1-1 0 0 0,-1 2 0 0 0,0-1 0 0 0,1 0 0 0 0,0 0 0 0 0,0 0 0 0 0,3-3 0 0 0,-1 1-5 0 0,1 0 1 0 0,0 0 0 0 0,1 1-1 0 0,-1-1 1 0 0,1 1 0 0 0,-1 1-1 0 0,9-5 1 0 0,-10 6 18 0 0,-1 1 0 0 0,1 0 0 0 0,-1-1 0 0 0,1 2-1 0 0,-1-1 1 0 0,1 0 0 0 0,0 1 0 0 0,-1-1 0 0 0,1 1 0 0 0,0 0 0 0 0,0 0 0 0 0,-1 1 0 0 0,1-1 0 0 0,0 1 0 0 0,4 1 0 0 0,-5-1 9 0 0,0 0 0 0 0,-1 0 1 0 0,1 1-1 0 0,0-1 0 0 0,-1 1 1 0 0,1-1-1 0 0,-1 1 0 0 0,0 0 1 0 0,1 0-1 0 0,3 5 0 0 0,-1 0 38 0 0,1 0 0 0 0,4 11 0 0 0,5 5 60 0 0,-14-22-83 0 0,5 8 63 0 0,10 19 1 0 0,-15-26 16 0 0,0 1 0 0 0,0-1 0 0 0,0 1 0 0 0,0 0 0 0 0,0-1 0 0 0,-1 1-1 0 0,1 0 1 0 0,-1 0 0 0 0,0 0 0 0 0,1-1 0 0 0,-1 1 0 0 0,-1 6 0 0 0,0-8-16 0 0,0 1 0 0 0,1 0 1 0 0,-1 0-1 0 0,0 0 0 0 0,0 0 1 0 0,-1-1-1 0 0,1 1 0 0 0,0-1 1 0 0,-1 1-1 0 0,1-1 0 0 0,0 1 1 0 0,-1-1-1 0 0,0 0 0 0 0,1 1 1 0 0,-4 0-1 0 0,-1 2 9 0 0,0-1 0 0 0,0 0-1 0 0,-9 2 1 0 0,4-1-311 0 0,-1-1 0 0 0,1 0 0 0 0,-1-1-1 0 0,0-1 1 0 0,1 0 0 0 0,-1 0 0 0 0,-19-2-1 0 0,29 1-37 0 0,1 0-1 0 0,-1-1 1 0 0,0 1-1 0 0,1-1 0 0 0,-1 1 1 0 0,1-1-1 0 0,-1 1 0 0 0,0-1 1 0 0,1 0-1 0 0,0 0 1 0 0,-1 0-1 0 0,1 0 0 0 0,0 0 1 0 0,-1 0-1 0 0,1 0 0 0 0,0 0 1 0 0,0-1-1 0 0,-2-1 0 0 0,0-4-1752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4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13 249 6057 0 0,'47'147'3897'0'0,"-45"-143"-3739"0"0,-1 0 0 0 0,1 0-1 0 0,0 0 1 0 0,1 0 0 0 0,-1-1-1 0 0,1 1 1 0 0,5 5 0 0 0,-8-8-119 0 0,0-1 0 0 0,0 0 1 0 0,0 0-1 0 0,0 0 0 0 0,0 0 0 0 0,1 0 1 0 0,-1 0-1 0 0,0 0 0 0 0,0 0 1 0 0,0 0-1 0 0,0 0 0 0 0,0 0 0 0 0,0 0 1 0 0,0 0-1 0 0,0 0 0 0 0,1 0 1 0 0,-1 0-1 0 0,0 0 0 0 0,0 0 1 0 0,0 0-1 0 0,0 0 0 0 0,0 0 0 0 0,0 0 1 0 0,0 0-1 0 0,1 0 0 0 0,-1 0 1 0 0,0 0-1 0 0,0 0 0 0 0,0 0 0 0 0,0 0 1 0 0,0 0-1 0 0,0 0 0 0 0,0 0 1 0 0,0 0-1 0 0,1 0 0 0 0,-1 0 0 0 0,0 0 1 0 0,0 0-1 0 0,0 0 0 0 0,0-1 1 0 0,0 1-1 0 0,0 0 0 0 0,0 0 0 0 0,0 0 1 0 0,0 0-1 0 0,0 0 0 0 0,0 0 1 0 0,0 0-1 0 0,0 0 0 0 0,0-1 0 0 0,0 1 1 0 0,0 0-1 0 0,1 0 0 0 0,-1 0 1 0 0,0 0-1 0 0,0 0 0 0 0,0 0 0 0 0,0 0 1 0 0,-1-1-1 0 0,1 1 0 0 0,0 0 1 0 0,0 0-1 0 0,0 0 0 0 0,0 0 1 0 0,0 0-1 0 0,0 0 0 0 0,0-9 121 0 0,-4-8-6 0 0,0 1 0 0 0,-13-31-1 0 0,0 0-52 0 0,-12-58-135 0 0,24 79 10 0 0,-5-55 0 0 0,9 76 33 0 0,1-1-1 0 0,0 1 0 0 0,0-1 0 0 0,1 1 0 0 0,0-1 0 0 0,1-5 0 0 0,-1 9 2 0 0,0 0 0 0 0,-1 0 0 0 0,1 0 0 0 0,0 1 0 0 0,0-1 0 0 0,1 0 0 0 0,-1 0 0 0 0,0 1 0 0 0,1-1 0 0 0,-1 0 0 0 0,1 1 0 0 0,-1-1 0 0 0,1 1 0 0 0,-1 0 0 0 0,1-1 0 0 0,0 1 0 0 0,0 0 0 0 0,2-1 0 0 0,0 1-12 0 0,-1 0 0 0 0,0 0-1 0 0,1 0 1 0 0,-1 0 0 0 0,1 0-1 0 0,-1 1 1 0 0,1 0 0 0 0,-1-1-1 0 0,1 1 1 0 0,0 1 0 0 0,-1-1-1 0 0,1 0 1 0 0,-1 1 0 0 0,1 0-1 0 0,-1 0 1 0 0,0 0 0 0 0,1 0-1 0 0,-1 0 1 0 0,0 1 0 0 0,0 0 0 0 0,0-1-1 0 0,0 1 1 0 0,0 0 0 0 0,4 4-1 0 0,0 0 30 0 0,-1 0-1 0 0,-1 0 1 0 0,1 0-1 0 0,-1 0 1 0 0,0 1-1 0 0,-1 0 0 0 0,1 0 1 0 0,-2 1-1 0 0,6 11 1 0 0,7 29 120 0 0,-15-43-119 0 0,0 1-1 0 0,0 0 1 0 0,0 0 0 0 0,-1 0 0 0 0,0 0-1 0 0,0 8 1 0 0,-1-11-20 0 0,0-1 0 0 0,1 1 0 0 0,-1-1 0 0 0,0 0 1 0 0,0 0-1 0 0,-1 1 0 0 0,1-1 0 0 0,0 0 0 0 0,-1 0 0 0 0,1 0 0 0 0,-1 0 0 0 0,1 0 0 0 0,-1 0 0 0 0,0-1 0 0 0,0 1 0 0 0,0-1 0 0 0,0 1 0 0 0,0-1 0 0 0,0 0 0 0 0,-1 0 0 0 0,-2 2 1 0 0,0-1-368 0 0,1 0 1 0 0,-1-1 0 0 0,0 0-1 0 0,0 1 1 0 0,0-1 0 0 0,0-1-1 0 0,0 1 1 0 0,0-1 0 0 0,-10 0-1 0 0,-10-6-2700 0 0,14 2 2779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7 302 6657 0 0,'16'0'1082'0'0,"1"-1"-1"0"0,17-3 0 0 0,-27 3-754 0 0,0-1 0 0 0,0 0 0 0 0,1 0 0 0 0,-1-1 0 0 0,-1 0-1 0 0,14-7 1 0 0,-3-1 47 0 0,-8 6-83 0 0,17-13 0 0 0,-23 16-242 0 0,0-1-1 0 0,-1 0 1 0 0,1 0 0 0 0,-1 0 0 0 0,1 0 0 0 0,-1 0 0 0 0,0 0 0 0 0,0-1 0 0 0,1-3 0 0 0,-1 2-10 0 0,-1 1 1 0 0,1 0 0 0 0,-1-1 0 0 0,0 1-1 0 0,-1 0 1 0 0,1-1 0 0 0,-1 1 0 0 0,0-1 0 0 0,0 1-1 0 0,-1-9 1 0 0,-1 7-21 0 0,1-1 0 0 0,-1 1-1 0 0,0 0 1 0 0,0-1 0 0 0,-1 1 0 0 0,-6-9-1 0 0,2 4-44 0 0,0 1 0 0 0,-1 0 0 0 0,0 0-1 0 0,-1 1 1 0 0,0 0 0 0 0,0 1 0 0 0,-13-9-1 0 0,20 16 9 0 0,0-1 0 0 0,0 1 0 0 0,0 0 0 0 0,0 0 0 0 0,0 0 0 0 0,0 0 0 0 0,-1 0 0 0 0,1 1 0 0 0,0-1 0 0 0,0 0 0 0 0,-1 1 0 0 0,1 0 0 0 0,0 0-1 0 0,-1 0 1 0 0,1 0 0 0 0,0 0 0 0 0,0 0 0 0 0,-1 0 0 0 0,1 1 0 0 0,0-1 0 0 0,-1 1 0 0 0,1 0 0 0 0,0-1 0 0 0,0 1 0 0 0,0 0 0 0 0,0 0 0 0 0,0 0 0 0 0,0 1 0 0 0,0-1-1 0 0,0 1 1 0 0,0-1 0 0 0,-1 3 0 0 0,-2 0 44 0 0,1 1 0 0 0,0 0-1 0 0,0 0 1 0 0,0 1 0 0 0,1-1-1 0 0,0 1 1 0 0,0 0 0 0 0,0 0 0 0 0,1 0-1 0 0,-3 9 1 0 0,2-3 100 0 0,1 1 1 0 0,1 0-1 0 0,0 0 1 0 0,0 0-1 0 0,1 0 1 0 0,3 20-1 0 0,19 76 334 0 0,-21-103-461 0 0,0-1 8 0 0,4 15 8 0 0,0 0-1 0 0,1 0 1 0 0,16 33-1 0 0,-19-47-6 0 0,0 0 0 0 0,1-1 0 0 0,0 0 0 0 0,-1 0-1 0 0,2 0 1 0 0,-1 0 0 0 0,6 4 0 0 0,-6-6 7 0 0,-1-1 0 0 0,1 1 0 0 0,-1-1 0 0 0,1 0 0 0 0,0 0-1 0 0,0-1 1 0 0,0 1 0 0 0,0-1 0 0 0,1 0 0 0 0,-1 0 0 0 0,8 1 0 0 0,-7-2-3 0 0,0 0 0 0 0,0 0 0 0 0,0-1 0 0 0,0 1 0 0 0,0-1 0 0 0,0 0 0 0 0,0 0 0 0 0,0-1 0 0 0,-1 0 0 0 0,1 0 0 0 0,0 0 0 0 0,-1 0 0 0 0,1-1 0 0 0,-1 1 0 0 0,0-1 0 0 0,0 0 0 0 0,0 0 0 0 0,3-5 0 0 0,-2 3-23 0 0,0 0 0 0 0,-1 0 0 0 0,0-1 0 0 0,0 0 0 0 0,0 1 0 0 0,-1-2 0 0 0,1 1 0 0 0,-2 0 0 0 0,1-1 0 0 0,-1 1 0 0 0,0-1 0 0 0,2-10 0 0 0,-2 4-16 0 0,-1 1-1 0 0,-1-26 1 0 0,-1 31 39 0 0,0-1 1 0 0,0 1 0 0 0,-1 0 0 0 0,1-1-1 0 0,-2 1 1 0 0,-3-9 0 0 0,6 15 47 0 0,-1 0-1 0 0,1 0 1 0 0,-1 0-1 0 0,1 0 1 0 0,-1 0 0 0 0,1 0-1 0 0,-1 1 1 0 0,0-1-1 0 0,1 0 1 0 0,-1 0 0 0 0,0 1-1 0 0,0-1 1 0 0,1 0-1 0 0,-1 1 1 0 0,-2-2-1 0 0,3 3-62 0 0,0-1-1 0 0,0 0 1 0 0,0 0-1 0 0,0 0 1 0 0,-1 0-1 0 0,1 0 1 0 0,0 0-1 0 0,0 0 0 0 0,0 0 1 0 0,0 0-1 0 0,0 1 1 0 0,0-1-1 0 0,0 0 1 0 0,0 0-1 0 0,0 0 1 0 0,-1 0-1 0 0,1 0 0 0 0,0 1 1 0 0,0-1-1 0 0,0 0 1 0 0,0 0-1 0 0,0 0 1 0 0,0 0-1 0 0,0 0 1 0 0,0 1-1 0 0,0-1 0 0 0,0 0 1 0 0,0 0-1 0 0,0 0 1 0 0,0 0-1 0 0,0 1 1 0 0,0-1-1 0 0,0 0 0 0 0,0 0 1 0 0,0 0-1 0 0,1 0 1 0 0,-1 0-1 0 0,0 1 1 0 0,0-1-1 0 0,0 0 1 0 0,2 8-113 0 0,-2-8 116 0 0,18 67-12 0 0,12 36-28 0 0,-29-100 36 0 0,1 1 0 0 0,-1-1-1 0 0,1 0 1 0 0,0 1 0 0 0,0-1 0 0 0,0 0 0 0 0,0 0-1 0 0,0 0 1 0 0,4 3 0 0 0,-4-5-172 0 0,-1 0 1 0 0,0 0-1 0 0,0 0 1 0 0,0 0-1 0 0,1-1 1 0 0,-1 1-1 0 0,0 0 1 0 0,1-1-1 0 0,-1 1 1 0 0,1-1-1 0 0,1 1 1 0 0,-2-1-247 0 0,0 0 1 0 0,1 0 0 0 0,-1 0 0 0 0,0 0-1 0 0,0 0 1 0 0,1-1 0 0 0,-1 1 0 0 0,0 0-1 0 0,1-1 1 0 0,-1 1 0 0 0,0 0 0 0 0,0-1-1 0 0,0 0 1 0 0,2 0 0 0 0,4-4-1493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5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10130 0 0,'-3'-3'368'0'0,"1"-1"-296"0"0,0 3-8 0 0,3 4-848 0 0,2 1 752 0 0,1 2-304 0 0,1 1-208 0 0,0 1-264 0 0,0 1-3033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65 6137 0 0,'-7'-13'3865'0'0,"5"10"-3329"0"0,-1-1-1 0 0,0 1 1 0 0,1 0 0 0 0,-2-1 0 0 0,-3-2 0 0 0,4 3-338 0 0,-1 0-1 0 0,0 0 0 0 0,0 0 0 0 0,0 1 1 0 0,0-1-1 0 0,-1 1 0 0 0,1 0 0 0 0,-1 1 0 0 0,1-1 1 0 0,-1 1-1 0 0,-7-2 0 0 0,9 3-190 0 0,-1 0-1 0 0,1-1 1 0 0,-1 2 0 0 0,1-1 0 0 0,-1 0-1 0 0,0 1 1 0 0,1-1 0 0 0,-1 1-1 0 0,1 0 1 0 0,0 0 0 0 0,-1 1 0 0 0,1-1-1 0 0,0 1 1 0 0,0-1 0 0 0,0 1-1 0 0,-4 3 1 0 0,4-2-17 0 0,-1 0 0 0 0,1 0-1 0 0,0 0 1 0 0,0 0 0 0 0,0 0 0 0 0,1 1 0 0 0,-1 0 0 0 0,1-1-1 0 0,0 1 1 0 0,0 0 0 0 0,0 0 0 0 0,-2 5 0 0 0,3-3-6 0 0,-1 0 0 0 0,1 0 0 0 0,0 1 0 0 0,1-1 0 0 0,-1 0 0 0 0,1 0 0 0 0,1 12 0 0 0,1-7 3 0 0,0-1 1 0 0,1 1-1 0 0,0-1 1 0 0,0 0-1 0 0,1 0 1 0 0,0 0-1 0 0,1 0 1 0 0,0-1-1 0 0,12 16 1 0 0,-14-20 33 0 0,1-1 0 0 0,0 1 0 0 0,0-1 1 0 0,1 0-1 0 0,-1 0 0 0 0,1 0 0 0 0,0-1 1 0 0,0 0-1 0 0,0 0 0 0 0,0 0 0 0 0,1 0 1 0 0,-1-1-1 0 0,1 0 0 0 0,0 0 0 0 0,0 0 0 0 0,-1-1 1 0 0,1 0-1 0 0,0 0 0 0 0,0 0 0 0 0,0-1 1 0 0,0 0-1 0 0,0 0 0 0 0,0-1 0 0 0,0 0 1 0 0,0 0-1 0 0,0 0 0 0 0,11-4 0 0 0,-9 2 38 0 0,1-1 0 0 0,-1 0 0 0 0,1 0 0 0 0,-1-1-1 0 0,12-9 1 0 0,-17 11-15 0 0,0 0 0 0 0,0 1 1 0 0,0-1-1 0 0,-1 0 0 0 0,1-1 0 0 0,3-5 0 0 0,-5 6-4 0 0,0 1-1 0 0,0 0 1 0 0,0 0-1 0 0,-1-1 1 0 0,1 1 0 0 0,0 0-1 0 0,-1-1 1 0 0,0 1-1 0 0,0 0 1 0 0,1-1-1 0 0,-1 1 1 0 0,-1-4 0 0 0,1 4-9 0 0,-1-1 0 0 0,0 1 0 0 0,0 0 0 0 0,1 0 0 0 0,-1 0-1 0 0,0 0 1 0 0,-1 0 0 0 0,-1-4 0 0 0,2 5-40 0 0,1 1-1 0 0,-1-1 0 0 0,1 0 1 0 0,-1 1-1 0 0,1-1 1 0 0,-1 0-1 0 0,0 1 0 0 0,1-1 1 0 0,-1 1-1 0 0,0-1 0 0 0,0 1 1 0 0,1-1-1 0 0,-1 1 0 0 0,0 0 1 0 0,0-1-1 0 0,0 1 0 0 0,0 0 1 0 0,0-1-1 0 0,1 1 0 0 0,-1 0 1 0 0,0 0-1 0 0,0 0 1 0 0,0 0-1 0 0,0 0 0 0 0,-1 0 1 0 0,2 0-15 0 0,-1 0 0 0 0,1 1 0 0 0,-1-1 1 0 0,1 0-1 0 0,-1 1 0 0 0,1-1 1 0 0,-1 0-1 0 0,1 1 0 0 0,-1-1 0 0 0,1 0 1 0 0,0 1-1 0 0,-1-1 0 0 0,1 1 1 0 0,0-1-1 0 0,-1 1 0 0 0,1-1 0 0 0,0 1 1 0 0,-1-1-1 0 0,1 1 0 0 0,0-1 1 0 0,0 1-1 0 0,0-1 0 0 0,0 1 0 0 0,0 0 1 0 0,-1-1-1 0 0,1 1 0 0 0,0-1 1 0 0,0 1-1 0 0,0 0 0 0 0,0-1 0 0 0,1 1 1 0 0,-1-1-1 0 0,0 1 0 0 0,0-1 1 0 0,0 1-1 0 0,1 0 0 0 0,0 3-27 0 0,0 0 0 0 0,1 0 0 0 0,2 6 0 0 0,-3-9 31 0 0,1 3 15 0 0,0 1 0 0 0,1-2 0 0 0,0 1 0 0 0,-1 0-1 0 0,1 0 1 0 0,1-1 0 0 0,-1 0 0 0 0,0 1 0 0 0,1-1 0 0 0,0 0 0 0 0,0-1-1 0 0,0 1 1 0 0,0-1 0 0 0,0 0 0 0 0,9 4 0 0 0,-8-5 56 0 0,1 1 1 0 0,0-1-1 0 0,1 0 1 0 0,-1 0 0 0 0,0 0-1 0 0,0-1 1 0 0,0 0-1 0 0,0-1 1 0 0,0 1-1 0 0,0-1 1 0 0,11-3-1 0 0,-10 3 43 0 0,-1-2-1 0 0,1 1 1 0 0,-1-1-1 0 0,0 0 1 0 0,0 0-1 0 0,0 0 1 0 0,0-1-1 0 0,0 0 1 0 0,-1 0-1 0 0,8-8 1 0 0,-9 8-9 0 0,-1 0 0 0 0,0-1 1 0 0,0 1-1 0 0,0 0 0 0 0,-1-1 1 0 0,1 0-1 0 0,-1 1 0 0 0,0-1 1 0 0,0 0-1 0 0,-1 0 0 0 0,1-1 1 0 0,-1 1-1 0 0,0 0 0 0 0,0-8 1 0 0,-1 8-37 0 0,0-1 0 0 0,-1 1-1 0 0,1-1 1 0 0,-1 1 0 0 0,0-1 0 0 0,-1 1 0 0 0,1-1 0 0 0,-1 1 0 0 0,0 0 0 0 0,-1 0 0 0 0,1 0 0 0 0,-1 0 0 0 0,0 0 0 0 0,0 1 0 0 0,0-1-1 0 0,-6-5 1 0 0,4 5-60 0 0,1 1 1 0 0,-1 0-1 0 0,0 0 0 0 0,0 0 0 0 0,0 1 0 0 0,-1 0 0 0 0,1 0 0 0 0,-1 0 0 0 0,0 0 0 0 0,0 1 0 0 0,0 0 1 0 0,0 0-1 0 0,0 1 0 0 0,-8-1 0 0 0,10 1-37 0 0,0 2 1 0 0,0-1-1 0 0,0 0 0 0 0,1 1 1 0 0,-1-1-1 0 0,0 1 0 0 0,0 0 1 0 0,1 1-1 0 0,-1-1 0 0 0,1 1 1 0 0,-6 2-1 0 0,3 0-3 0 0,1-1-1 0 0,-1 1 1 0 0,1 0-1 0 0,0 1 1 0 0,-8 7 0 0 0,9-6 42 0 0,0-1 0 0 0,1 1-1 0 0,-1-1 1 0 0,1 1 0 0 0,0 0 0 0 0,1 1 0 0 0,-1-1 0 0 0,1 0 0 0 0,1 1 0 0 0,-1-1 0 0 0,1 1 0 0 0,0-1 0 0 0,0 13 0 0 0,1-9 15 0 0,0 1 0 0 0,1 0 0 0 0,1-1 0 0 0,-1 1 0 0 0,2-1 0 0 0,-1 0 0 0 0,9 19 0 0 0,-10-25-11 0 0,1-1-1 0 0,0 1 1 0 0,0-1 0 0 0,0 0-1 0 0,0 1 1 0 0,0-1-1 0 0,1-1 1 0 0,0 1 0 0 0,-1 0-1 0 0,1 0 1 0 0,0-1 0 0 0,6 4-1 0 0,-6-4 12 0 0,0-1 0 0 0,0 0-1 0 0,0 0 1 0 0,0 0 0 0 0,0 0-1 0 0,1 0 1 0 0,-1-1 0 0 0,0 1 0 0 0,0-1-1 0 0,1 0 1 0 0,-1 0 0 0 0,0 0-1 0 0,1 0 1 0 0,-1-1 0 0 0,4 0-1 0 0,1-1 15 0 0,0-1 1 0 0,0 0-1 0 0,0 0 0 0 0,-1 0 0 0 0,1-1 0 0 0,-1 0 0 0 0,0-1 1 0 0,0 0-1 0 0,0 0 0 0 0,-1 0 0 0 0,9-10 0 0 0,-10 10-14 0 0,0 0-1 0 0,-1-1 1 0 0,0 0-1 0 0,0 1 1 0 0,0-1 0 0 0,-1 0-1 0 0,0-1 1 0 0,0 1-1 0 0,-1-1 1 0 0,1 1-1 0 0,-1-1 1 0 0,-1 0 0 0 0,1 0-1 0 0,-1-9 1 0 0,-1 11 123 0 0,1-1-712 0 0,0 6 287 0 0,2 4 223 0 0,20 37 337 0 0,-16-28-292 0 0,-1-1-1 0 0,2 0 1 0 0,13 17 0 0 0,-15-22-80 0 0,-2-2-733 0 0,0 0 0 0 0,1-1 0 0 0,0 1 0 0 0,7 4 0 0 0,-2-2-1082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7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3529 0 0,'-2'3'324'0'0,"1"1"1"0"0,0-1 0 0 0,0 1-1 0 0,0-1 1 0 0,1 1 0 0 0,-1-1 0 0 0,1 1-1 0 0,0 5 1 0 0,-1 7 639 0 0,-5 42 786 0 0,2 92 0 0 0,21 58-1039 0 0,-4-60-81 0 0,-11-116-510 0 0,22 163 552 0 0,-24-193-671 0 0,0 0 0 0 0,1 0 1 0 0,-1 0-1 0 0,1 0 0 0 0,0 0 0 0 0,-1 0 0 0 0,1-1 0 0 0,0 1 0 0 0,0 0 0 0 0,0 0 1 0 0,1-1-1 0 0,2 4 247 0 0,3-3-28 0 0,13 1 53 0 0,0 0 0 0 0,0-2 0 0 0,0 0 1 0 0,21-3-1 0 0,37 2 156 0 0,-45 2-395 0 0,1-2 1 0 0,50-6 0 0 0,65-19 316 0 0,28-3-164 0 0,-155 26-184 0 0,207-17 34 0 0,1 14 10 0 0,-75 4-26 0 0,-97-1 22 0 0,71 2-79 0 0,9 0 47 0 0,-62-4 27 0 0,110-21 1 0 0,-69 5-70 0 0,-97 17-19 0 0,28-4-1641 0 0,-16 0-4644 0 0,-22 5 4857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6:48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64 6137 0 0,'-2'1'4547'0'0,"12"0"-3534"0"0,16-1-953 0 0,39-8 369 0 0,93 1-1 0 0,-30 3-339 0 0,246-22-48 0 0,-353 25-54 0 0,359-13 14 0 0,-367 14-3 0 0,264-2 75 0 0,-221-1-51 0 0,0 3-1 0 0,97 12 1 0 0,-133-11 28 0 0,33 0-1 0 0,-25-2-32 0 0,-25 1-20 0 0,-1 1-1 0 0,0-1 1 0 0,0 0 0 0 0,1 1 0 0 0,-1-1-1 0 0,0 1 1 0 0,0 0 0 0 0,0 0-1 0 0,0 0 1 0 0,3 2 0 0 0,19 15 13 0 0,-1-1-19 0 0,-15-12 9 0 0,0-1-1 0 0,10 10 0 0 0,-15-11 18 0 0,0-1 0 0 0,-1 1-1 0 0,1 0 1 0 0,-1-1-1 0 0,0 1 1 0 0,0 0 0 0 0,0 1-1 0 0,0-1 1 0 0,1 4-1 0 0,1 2 48 0 0,-1 1 0 0 0,0-1 0 0 0,-1 1-1 0 0,3 19 1 0 0,10 52 750 0 0,-7-37-576 0 0,31 120 570 0 0,-19-86 199 0 0,45 157-586 0 0,-58-211-485 0 0,1 2-906 0 0,-3-9-2640 0 0,-5-17 3315 0 0,0 1 1 0 0,0-1-1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5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2977 0 0,'0'0'1372'0'0,"4"1"-837"0"0,53 8 343 0 0,0-2 1 0 0,102-1 0 0 0,121-22-363 0 0,-253 14-330 0 0,73-8 57 0 0,69-3-105 0 0,118-12-22 0 0,-56 1-49 0 0,221-10 212 0 0,-277 25 127 0 0,-84 5-287 0 0,19-1 75 0 0,293-26-100 0 0,-125 4-45 0 0,-107 13 89 0 0,12-8 79 0 0,-100 12-181 0 0,106-9 62 0 0,-78 8-157 0 0,-47 4 15 0 0,4-2 65 0 0,28-2 46 0 0,206-18-104 0 0,-110 10 62 0 0,256-25 3 0 0,-309 30-54 0 0,13 0-11 0 0,17-1 80 0 0,50-2-59 0 0,143-5 56 0 0,-215 17-67 0 0,-12 1 23 0 0,88-3-14 0 0,-112 6 71 0 0,5-5-77 0 0,-35 0 20 0 0,-46 5 16 0 0,81-4 45 0 0,-82 5-57 0 0,342-4-30 0 0,-318 1 45 0 0,43-1-5 0 0,-4 9-35 0 0,102 3 9 0 0,-64-6 32 0 0,60-1 2 0 0,-96 0-26 0 0,18-1-6 0 0,87 7-44 0 0,-80-5 86 0 0,-42-1 7 0 0,12 0-20 0 0,52 3 1 0 0,398 9-66 0 0,-464-10 52 0 0,15 0 68 0 0,68 0-86 0 0,-139-3 6 0 0,0-1 1 0 0,25-5-1 0 0,-18 4 12 0 0,0 0 1 0 0,39 4-1 0 0,4 0 19 0 0,20-8 19 0 0,43-4-37 0 0,6-1 11 0 0,-34 14-106 0 0,-96-4-28 0 0,-1 0-1 0 0,1-1 1 0 0,23-7 0 0 0,-7 2-550 0 0,8 1-2922 0 0,-20 7 2138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07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21 3793 0 0,'18'-20'11014'0'0,"-19"22"-10918"0"0,0 0-1 0 0,0 0 1 0 0,0 0-1 0 0,0 0 0 0 0,-1-1 1 0 0,1 1-1 0 0,-1 0 1 0 0,1-1-1 0 0,-1 1 1 0 0,1 0-1 0 0,-1-1 1 0 0,-3 2-1 0 0,-4 6 99 0 0,-80 95 391 0 0,51-57-476 0 0,-137 194-81 0 0,158-210-1617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08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3361 0 0,'0'0'5117'0'0,"1"2"-4509"0"0,4 10 429 0 0,-2-5-574 0 0,0 0 1 0 0,0-1 0 0 0,1 1-1 0 0,0-1 1 0 0,0 1 0 0 0,6 6-1 0 0,27 28 907 0 0,20 21-811 0 0,-54-60-556 0 0,0 0 1 0 0,0 0-1 0 0,0 0 1 0 0,0 0 0 0 0,0-1-1 0 0,0 1 1 0 0,0-1 0 0 0,1 0-1 0 0,4 2 1 0 0,13 1-1575 0 0,-1-2-3527 0 0,-20-2 5075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8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5321 0 0,'2'12'1575'0'0,"1"-1"-1"0"0,5 15 0 0 0,-4-15-1115 0 0,-1-1-1 0 0,4 23 1 0 0,7 104 1302 0 0,-14-136-1750 0 0,0-1 0 0 0,0 1 0 0 0,0-1 0 0 0,0 0 0 0 0,0 1 0 0 0,0-1 0 0 0,0 1 0 0 0,0-1 0 0 0,1 1 0 0 0,-1-1 0 0 0,0 0-1 0 0,0 1 1 0 0,0-1 0 0 0,0 0 0 0 0,1 1 0 0 0,-1-1 0 0 0,0 1 0 0 0,0-1 0 0 0,0 0 0 0 0,1 1 0 0 0,-1-1 0 0 0,1 0 4 0 0,-1 0 0 0 0,0 0 0 0 0,1 0 1 0 0,-1 0-1 0 0,0 0 0 0 0,0-1 1 0 0,1 1-1 0 0,-1 0 0 0 0,0 0 1 0 0,0 0-1 0 0,1 0 0 0 0,-1-1 0 0 0,0 1 1 0 0,0 0-1 0 0,0 0 0 0 0,0-1 1 0 0,1 1-1 0 0,-1 0 0 0 0,0 0 0 0 0,0-1 1 0 0,0 1-1 0 0,9-19 65 0 0,-9 18-96 0 0,9-28-382 0 0,8-40 0 0 0,-10 39 71 0 0,12-37 0 0 0,-18 62 309 0 0,1 1 1 0 0,0 0-1 0 0,0 0 1 0 0,1-1-1 0 0,-1 1 1 0 0,1 1-1 0 0,4-7 1 0 0,-6 9 23 0 0,0 0 0 0 0,0 0 0 0 0,0 0-1 0 0,0 1 1 0 0,1-1 0 0 0,-1 0 0 0 0,0 1 0 0 0,0-1 0 0 0,0 0 0 0 0,1 1 0 0 0,-1-1 0 0 0,0 1 0 0 0,1 0 0 0 0,-1 0 0 0 0,0-1-1 0 0,1 1 1 0 0,-1 0 0 0 0,0 0 0 0 0,1 0 0 0 0,-1 0 0 0 0,0 0 0 0 0,1 1 0 0 0,-1-1 0 0 0,0 0 0 0 0,1 1 0 0 0,-1-1 0 0 0,0 0-1 0 0,0 1 1 0 0,3 1 0 0 0,2 2 37 0 0,0 0 0 0 0,-1 0-1 0 0,1 1 1 0 0,-1-1 0 0 0,0 1 0 0 0,0 1-1 0 0,0-1 1 0 0,-1 1 0 0 0,0-1-1 0 0,0 1 1 0 0,0 1 0 0 0,-1-1 0 0 0,0 0-1 0 0,3 10 1 0 0,0 1 40 0 0,-1-1-1 0 0,-1 1 1 0 0,0 0-1 0 0,1 31 1 0 0,-5-35 57 0 0,0-10-79 0 0,0 0 0 0 0,0 0 0 0 0,0-1 0 0 0,0 1 0 0 0,1 0 0 0 0,-1-1 0 0 0,1 1 0 0 0,1 5 0 0 0,4-40 351 0 0,-2 6-928 0 0,2 0-1 0 0,0 0 0 0 0,17-44 0 0 0,-21 65 477 0 0,1 0-1 0 0,-1 1 0 0 0,1-1 1 0 0,0 0-1 0 0,0 1 0 0 0,0 0 1 0 0,1 0-1 0 0,-1 0 0 0 0,1 0 1 0 0,5-4-1 0 0,-7 7 54 0 0,-1 0-1 0 0,1 0 0 0 0,0 0 1 0 0,-1 1-1 0 0,1-1 1 0 0,0 0-1 0 0,-1 1 0 0 0,1-1 1 0 0,0 1-1 0 0,0-1 1 0 0,0 1-1 0 0,-1 0 0 0 0,1 0 1 0 0,0 0-1 0 0,0 0 1 0 0,0 0-1 0 0,-1 0 0 0 0,1 0 1 0 0,0 1-1 0 0,0-1 1 0 0,0 1-1 0 0,-1-1 1 0 0,1 1-1 0 0,0 0 0 0 0,-1 0 1 0 0,1-1-1 0 0,-1 1 1 0 0,1 0-1 0 0,-1 0 0 0 0,1 1 1 0 0,-1-1-1 0 0,1 0 1 0 0,0 2-1 0 0,4 4 63 0 0,0 0-1 0 0,0-1 1 0 0,-1 2 0 0 0,-1-1-1 0 0,1 1 1 0 0,-1-1 0 0 0,0 1-1 0 0,-1 0 1 0 0,3 9 0 0 0,1 9 25 0 0,6 42 0 0 0,-2-5-113 0 0,-4-41 17 0 0,-7-21-352 0 0,1 1 0 0 0,0-1-1 0 0,-1 0 1 0 0,1 0 0 0 0,0 0-1 0 0,0 1 1 0 0,0-1 0 0 0,1 1 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08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7 2633 0 0,'0'0'5595'0'0,"7"-6"-3049"0"0,-6 6-2521 0 0,-1 0 0 0 0,1-1 0 0 0,0 1-1 0 0,0 0 1 0 0,-1 0 0 0 0,1 0 0 0 0,0 1 0 0 0,-1-1-1 0 0,1 0 1 0 0,0 0 0 0 0,0 0 0 0 0,-1 0 0 0 0,1 1-1 0 0,0-1 1 0 0,-1 0 0 0 0,1 1 0 0 0,-1-1 0 0 0,1 0-1 0 0,0 2 1 0 0,12 12 486 0 0,-7-6-448 0 0,-1-1-1 0 0,1-1 1 0 0,11 11-1 0 0,-14-14-46 0 0,1 1-1 0 0,0-1 0 0 0,1 0 0 0 0,-1-1 1 0 0,0 1-1 0 0,1-1 0 0 0,8 4 0 0 0,-5-5 3 0 0,-1 0-1 0 0,1 0 1 0 0,12 0 0 0 0,-14-1-21 0 0,0 0 1 0 0,0 0 0 0 0,0 1 0 0 0,0 0 0 0 0,0 0 0 0 0,8 3 0 0 0,-13-4 10 0 0,-1 0 0 0 0,1 1 0 0 0,-1-1 0 0 0,1 0 0 0 0,-1 0-1 0 0,1 1 1 0 0,-1-1 0 0 0,1 0 0 0 0,-1 1 0 0 0,0-1 0 0 0,1 1 0 0 0,-1-1 0 0 0,1 0-1 0 0,-1 1 1 0 0,0-1 0 0 0,0 1 0 0 0,1-1 0 0 0,-1 1 0 0 0,0-1 0 0 0,0 1 0 0 0,1-1-1 0 0,-1 1 1 0 0,0-1 0 0 0,0 1 0 0 0,0-1 0 0 0,0 1 0 0 0,0 0 0 0 0,0-1 0 0 0,0 1-1 0 0,0-1 1 0 0,0 1 0 0 0,0-1 0 0 0,0 1 0 0 0,0-1 0 0 0,0 1 0 0 0,0 0-1 0 0,-1-1 1 0 0,1 1 0 0 0,0-1 0 0 0,0 1 0 0 0,0-1 0 0 0,-1 1 0 0 0,-2 3 99 0 0,1 0 0 0 0,-1 0 1 0 0,0-1-1 0 0,-4 5 0 0 0,3-4-124 0 0,-120 139 402 0 0,-81 133 423 0 0,163-209-1788 0 0,58-73-5592 0 0,-6 2 6281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09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3 6465 0 0,'2'-2'4071'0'0,"-2"10"-3087"0"0,-6 14-723 0 0,-15 40 223 0 0,-17 39-333 0 0,37-97-159 0 0,0 0-1 0 0,0-1 1 0 0,0 1-1 0 0,0 0 1 0 0,0 6-1 0 0,1-8 6 0 0,0-1-1 0 0,0 0 0 0 0,0 0 0 0 0,0 0 0 0 0,0 0 1 0 0,0 0-1 0 0,0 0 0 0 0,1 0 0 0 0,-1 1 0 0 0,0-1 1 0 0,1 0-1 0 0,-1 0 0 0 0,1 0 0 0 0,-1 0 1 0 0,1 0-1 0 0,-1 0 0 0 0,1-1 0 0 0,0 1 0 0 0,-1 0 1 0 0,1 0-1 0 0,0 0 0 0 0,0 0 0 0 0,0-1 0 0 0,0 2 1 0 0,0-2 9 0 0,0 0 1 0 0,0 0 0 0 0,0 0-1 0 0,-1 0 1 0 0,1 0 0 0 0,0 0-1 0 0,0 0 1 0 0,-1 0 0 0 0,1 0-1 0 0,0 0 1 0 0,0-1 0 0 0,-1 1-1 0 0,1 0 1 0 0,0 0 0 0 0,0-1-1 0 0,-1 1 1 0 0,2-1 0 0 0,14-10 73 0 0,-12 8-46 0 0,50-35-23 0 0,20-13 268 0 0,-65 46-653 0 0,0 1-1 0 0,0 0 0 0 0,0 0 1 0 0,1 0-1 0 0,-1 1 0 0 0,18-3 1 0 0,-22 6-1272 0 0,3 0-1200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3745 0 0,'-1'-13'1262'0'0,"0"0"2812"0"0,-7 98-2974 0 0,-7 116-817 0 0,-1 27-310 0 0,15 0 23 0 0,27 2 123 0 0,-24-220-133 0 0,0-1 0 0 0,5 13-1 0 0,-6-18 13 0 0,0 0-1 0 0,1-1 1 0 0,0 0-1 0 0,-1 1 1 0 0,1-1-1 0 0,1 0 0 0 0,-1 0 1 0 0,0 0-1 0 0,4 3 1 0 0,-5-5 3 0 0,0-1 0 0 0,0 1 0 0 0,0 0 0 0 0,1-1 0 0 0,-1 0 0 0 0,0 1 0 0 0,0-1 0 0 0,1 0 0 0 0,-1 1 0 0 0,0-1 0 0 0,0 0 0 0 0,1 0 0 0 0,-1 0 1 0 0,0 0-1 0 0,0 0 0 0 0,3-1 0 0 0,23-6 95 0 0,-17 5-101 0 0,40-14 94 0 0,-38 13-10 0 0,18-3 201 0 0,45-3 0 0 0,-54 8-63 0 0,243-3 438 0 0,-190 11-672 0 0,18 0 90 0 0,-45-8-79 0 0,24 0 16 0 0,-34 2-45 0 0,37-6 1 0 0,-31 1-2713 0 0,-19 3-2620 0 0,-17 2 4042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4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6257 0 0,'3'1'418'0'0,"0"-1"0"0"0,-1 0 0 0 0,1 0 0 0 0,0 0-1 0 0,3-1 1 0 0,3 0 132 0 0,123-1 2210 0 0,120 3-1551 0 0,-137 1-1130 0 0,14 1-5 0 0,-97-1-72 0 0,61 12 0 0 0,47 11-11 0 0,-132-24-1 0 0,-3 0 16 0 0,0-1-1 0 0,-1 1 0 0 0,1 0 1 0 0,-1 0-1 0 0,9 4 1 0 0,-7-2-13 0 0,-2-1-2 0 0,-5 0 11 0 0,-2 3 13 0 0,4-4-27 0 0,-1 0 0 0 0,0 0 0 0 0,1 1 0 0 0,-1-1 0 0 0,1 0 0 0 0,-1 0 0 0 0,1 0 0 0 0,0 1 0 0 0,0-1 0 0 0,-1 0 0 0 0,1 0 0 0 0,1 1-1 0 0,1 2-14 0 0,-2-2 18 0 0,0 0 0 0 0,-1 0 0 0 0,0 1 1 0 0,1-1-1 0 0,-1 0 0 0 0,0 1 0 0 0,0-1 0 0 0,0 0 1 0 0,0 1-1 0 0,-1 3 0 0 0,0 5-20 0 0,4 33 39 0 0,-2-30-4 0 0,0 0 0 0 0,-1 20 0 0 0,-4 116 13 0 0,4-65-34 0 0,1 96 358 0 0,0-110-216 0 0,-2-41-85 0 0,-10 56 0 0 0,9-71-74 0 0,-9 69-1515 0 0,11-82 1222 0 0,-1-1-1 0 0,1 0 1 0 0,0 1-1 0 0,0-1 1 0 0,0 1 0 0 0,1-1-1 0 0,-1 0 1 0 0,0 1-1 0 0,0-1 1 0 0,1 0-1 0 0,0 3 1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5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 5801 0 0,'0'0'2615'0'0,"0"0"-2559"0"0,0 0 0 0 0,0 0-1 0 0,0 0 1 0 0,-1-1 0 0 0,1 1-1 0 0,0 0 1 0 0,0 0 0 0 0,-1 0-1 0 0,1-1 1 0 0,0 1 0 0 0,0 0-1 0 0,-1 0 1 0 0,1 0 0 0 0,0 0-1 0 0,0 0 1 0 0,-1 0-1 0 0,1-1 1 0 0,0 1 0 0 0,-1 0-1 0 0,1 0 1 0 0,-1 0 0 0 0,1 1-44 0 0,-1 1 1 0 0,1-1 0 0 0,-1 0-1 0 0,1 0 1 0 0,0 0-1 0 0,-1 0 1 0 0,1 1 0 0 0,0-1-1 0 0,0 0 1 0 0,0 0 0 0 0,0 0-1 0 0,0 1 1 0 0,0 1-1 0 0,1 2 62 0 0,-9 145 1432 0 0,0-21-1109 0 0,1 82-191 0 0,13-75-158 0 0,7 102 24 0 0,-12-215-90 0 0,-1-15 27 0 0,1 0 1 0 0,-1 0-1 0 0,1 0 1 0 0,0-1-1 0 0,4 13 1 0 0,-4-19-15 0 0,0 0 1 0 0,0 0-1 0 0,-1 1 0 0 0,1-1 1 0 0,0 0-1 0 0,0 0 1 0 0,0 0-1 0 0,0 0 1 0 0,1-1-1 0 0,-1 1 1 0 0,0 0-1 0 0,0 0 1 0 0,0-1-1 0 0,1 1 1 0 0,-1-1-1 0 0,0 1 0 0 0,1-1 1 0 0,-1 1-1 0 0,0-1 1 0 0,1 0-1 0 0,1 1 1 0 0,5 0-15 0 0,1-1 1 0 0,11 0-1 0 0,-11 0 33 0 0,133-6 1277 0 0,-59 2-897 0 0,-12 0-288 0 0,-26 1-94 0 0,85 4 0 0 0,74 28 55 0 0,-134-16 6 0 0,2-3 0 0 0,136 1 0 0 0,-203-11-121 0 0,0 0 0 0 0,0 0 1 0 0,0-1-1 0 0,-1 0 0 0 0,1 1 1 0 0,7-4-1 0 0,-8 2-717 0 0,1 0 0 0 0,-1 0 0 0 0,7-5 0 0 0,-4 3-749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6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23 5297 0 0,'-2'-3'1224'0'0,"-5"-8"922"0"0,7 11-2111 0 0,-1 0-1 0 0,1-1 0 0 0,0 1 0 0 0,0 0 1 0 0,0 0-1 0 0,0 0 0 0 0,0 0 0 0 0,0-1 1 0 0,0 1-1 0 0,0 0 0 0 0,0 0 0 0 0,0 0 0 0 0,0-1 1 0 0,0 1-1 0 0,0 0 0 0 0,0 0 0 0 0,0 0 1 0 0,0 0-1 0 0,0-1 0 0 0,0 1 0 0 0,0 0 1 0 0,0 0-1 0 0,0 0 0 0 0,0 0 0 0 0,0-1 1 0 0,0 1-1 0 0,0 0 0 0 0,1 0 0 0 0,-1 0 1 0 0,0 0-1 0 0,0-1 0 0 0,0 1 0 0 0,0 0 1 0 0,0 0-1 0 0,0 0 0 0 0,1 0 0 0 0,-1 0 1 0 0,0 0-1 0 0,0 0 0 0 0,0-1 0 0 0,0 1 1 0 0,1 0-1 0 0,-1 0 0 0 0,0 0 0 0 0,0 0 1 0 0,0 0-1 0 0,0 0 0 0 0,1 0 0 0 0,-1 0 0 0 0,0 0 1 0 0,2 0 623 0 0,-1 0-626 0 0,1-1 0 0 0,0 1 0 0 0,-1 0 0 0 0,1-1 0 0 0,0 1 0 0 0,0 0 0 0 0,-1 0 0 0 0,4 1 0 0 0,-3-1 0 0 0,348 18 1832 0 0,-281-11-1804 0 0,0-4-1 0 0,77-6 1 0 0,53-1-89 0 0,-123 8 125 0 0,-76-4-101 0 0,0 0 1 0 0,0 0 0 0 0,0 0-1 0 0,1 0 1 0 0,-1 0 0 0 0,0 0-1 0 0,0 0 1 0 0,1 0 0 0 0,-1 1-1 0 0,0-1 1 0 0,0 0 0 0 0,0 0-1 0 0,1 0 1 0 0,-1 0 0 0 0,0 0-1 0 0,0 0 1 0 0,0 0 0 0 0,1 1-1 0 0,-1-1 1 0 0,0 0 0 0 0,0 0-1 0 0,0 0 1 0 0,0 1 0 0 0,0-1-1 0 0,1 0 1 0 0,-1 0 0 0 0,0 0-1 0 0,0 1 1 0 0,0-1 0 0 0,0 0-1 0 0,0 0 1 0 0,0 0 0 0 0,0 1-1 0 0,0-1 1 0 0,0 0-1 0 0,0 12-175 0 0,-1-2 154 0 0,2 9 17 0 0,-1 0 1 0 0,-4 28-1 0 0,1 10 3 0 0,-7 203 70 0 0,6-196 700 0 0,10 121 0 0 0,0-55-214 0 0,-5-116-541 0 0,0-1 1 0 0,5 24 0 0 0,-3-23-124 0 0,-1-1 0 0 0,1 21 1 0 0,-3-15-4036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98 4801 0 0,'0'1'170'0'0,"0"0"-1"0"0,0 1 1 0 0,0-1-1 0 0,1 0 1 0 0,-1 0 0 0 0,0 0-1 0 0,1 0 1 0 0,-1 0-1 0 0,0 0 1 0 0,1 0 0 0 0,-1 0-1 0 0,1 0 1 0 0,-1 0-1 0 0,1 0 1 0 0,0 0-1 0 0,0 0 1 0 0,-1 0 0 0 0,2 1-1 0 0,0-1-53 0 0,0 1-1 0 0,-1-1 1 0 0,1 0 0 0 0,0 0-1 0 0,0-1 1 0 0,0 1-1 0 0,0 0 1 0 0,0 0-1 0 0,3 0 1 0 0,1 0 132 0 0,0-1 1 0 0,0 1-1 0 0,1-1 0 0 0,-1-1 0 0 0,0 1 1 0 0,6-2-1 0 0,-10 2-201 0 0,0 0 0 0 0,0 0-1 0 0,-1-1 1 0 0,1 1 0 0 0,0 0 0 0 0,-1-1-1 0 0,1 1 1 0 0,0-1 0 0 0,-1 0 0 0 0,1 0 0 0 0,-1 1-1 0 0,1-1 1 0 0,-1 0 0 0 0,0 0 0 0 0,1 0-1 0 0,-1-1 1 0 0,0 1 0 0 0,0 0 0 0 0,1 0 0 0 0,-1-1-1 0 0,0 1 1 0 0,0-1 0 0 0,-1 1 0 0 0,1-1-1 0 0,0 1 1 0 0,1-4 0 0 0,-1 2 7 0 0,-1 0 0 0 0,1 0 0 0 0,0 0 0 0 0,-1 0 0 0 0,0 0 0 0 0,0 0 0 0 0,0 0 0 0 0,0 0 0 0 0,0 0 0 0 0,0 0 0 0 0,-1 0 0 0 0,0 0 0 0 0,1 0 0 0 0,-1 0 0 0 0,0 0 0 0 0,0 1 0 0 0,-1-1 0 0 0,1 0 0 0 0,-1 0 0 0 0,1 1 0 0 0,-4-4 0 0 0,3 3-40 0 0,-1 0 0 0 0,0 1 0 0 0,0-1 0 0 0,0 1 0 0 0,0-1 1 0 0,-1 1-1 0 0,1 0 0 0 0,0 0 0 0 0,-1 1 0 0 0,0-1 0 0 0,1 1 0 0 0,-1-1 1 0 0,0 1-1 0 0,0 0 0 0 0,0 1 0 0 0,-4-1 0 0 0,3 0-300 0 0,0 1-1 0 0,0 0 0 0 0,0 0 0 0 0,1 0 1 0 0,-1 0-1 0 0,0 1 0 0 0,0 0 0 0 0,1 0 1 0 0,-1 0-1 0 0,0 1 0 0 0,1-1 1 0 0,-1 1-1 0 0,-3 3 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7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3513 0 0,'-1'2'816'0'0,"1"-2"-699"0"0,1 7 2798 0 0,0-7-2799 0 0,-1 1 19 0 0,1-1 0 0 0,0 1 0 0 0,0-1 0 0 0,0 0 0 0 0,0 0 0 0 0,0 1 0 0 0,-1-1 0 0 0,1 0-1 0 0,0 0 1 0 0,0 0 0 0 0,1 0 0 0 0,2 0 45 0 0,0 0 0 0 0,0 0 1 0 0,0-1-1 0 0,6-1 0 0 0,-2-1 68 0 0,0 0 1 0 0,-1 0 0 0 0,1-1 0 0 0,-1 0-1 0 0,1-1 1 0 0,8-7 0 0 0,-13 10-213 0 0,-1 1 1 0 0,-1-1 0 0 0,1 0 0 0 0,0-1 0 0 0,0 1-1 0 0,-1 0 1 0 0,1 0 0 0 0,-1-1 0 0 0,0 1 0 0 0,2-4-1 0 0,-2 4-2 0 0,-1 0 0 0 0,0 0-1 0 0,1 0 1 0 0,-1 1-1 0 0,0-1 1 0 0,0 0-1 0 0,0 0 1 0 0,0 0 0 0 0,-1 0-1 0 0,1 1 1 0 0,0-1-1 0 0,-1 0 1 0 0,1 0-1 0 0,-1 1 1 0 0,0-1 0 0 0,1 0-1 0 0,-3-2 1 0 0,2 3-40 0 0,0-1-1 0 0,0 1 1 0 0,-1-1 0 0 0,1 1 0 0 0,-1-1 0 0 0,1 1 0 0 0,-1 0-1 0 0,1-1 1 0 0,-1 1 0 0 0,0 0 0 0 0,0 0 0 0 0,0 1 0 0 0,0-1 0 0 0,1 0-1 0 0,-1 0 1 0 0,0 1 0 0 0,0-1 0 0 0,0 1 0 0 0,0 0 0 0 0,0 0-1 0 0,-1-1 1 0 0,-1 2 0 0 0,0-1-70 0 0,1 0 1 0 0,-1 0-1 0 0,1 1 0 0 0,-1-1 1 0 0,1 1-1 0 0,-1 0 0 0 0,1 0 1 0 0,0 0-1 0 0,-1 1 0 0 0,1-1 1 0 0,0 1-1 0 0,-3 2 0 0 0,2-2-232 0 0,0 1 1 0 0,1 1-1 0 0,-1-1 0 0 0,1 0 1 0 0,0 1-1 0 0,0 0 0 0 0,0 0 1 0 0,0 0-1 0 0,-2 5 0 0 0,1-1-1715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8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28 126 4705 0 0,'0'3'218'0'0,"1"-1"0"0"0,0 0 0 0 0,-1 0 0 0 0,1 1 0 0 0,1-1-1 0 0,-1 0 1 0 0,0 0 0 0 0,0 0 0 0 0,1 0 0 0 0,-1-1 0 0 0,1 1 0 0 0,-1 0 0 0 0,1-1 0 0 0,0 1 0 0 0,0-1-1 0 0,0 1 1 0 0,0-1 0 0 0,4 2 0 0 0,-2-1-133 0 0,0 0 0 0 0,0 0 1 0 0,1 0-1 0 0,-1-1 0 0 0,0 0 0 0 0,1 0 0 0 0,-1 0 0 0 0,9 0 0 0 0,-11-1-46 0 0,-1 0-1 0 0,0 0 0 0 0,0 0 1 0 0,1-1-1 0 0,-1 1 0 0 0,0 0 0 0 0,0-1 1 0 0,1 1-1 0 0,-1-1 0 0 0,0 1 1 0 0,0-1-1 0 0,0 1 0 0 0,0-1 0 0 0,0 0 1 0 0,0 0-1 0 0,0 1 0 0 0,0-1 1 0 0,2-2-1 0 0,-2 1 55 0 0,1 0 0 0 0,-1 0 0 0 0,0 0 0 0 0,0-1 0 0 0,0 1 0 0 0,0 0 0 0 0,0-1 0 0 0,0 1 0 0 0,0-4 1 0 0,0 1 57 0 0,-1 0 0 0 0,1 0 0 0 0,-1-1 0 0 0,0 1 0 0 0,0 0 0 0 0,-1 0 0 0 0,0 0 0 0 0,0 0 0 0 0,-1-6 0 0 0,-1 5-91 0 0,1 0-1 0 0,-1 0 1 0 0,0 0 0 0 0,0 0-1 0 0,0 1 1 0 0,-1-1 0 0 0,0 1-1 0 0,0 0 1 0 0,-7-6 0 0 0,8 8-160 0 0,1 1 0 0 0,-1 1 0 0 0,0-1 0 0 0,0 0 0 0 0,0 1 0 0 0,0-1 0 0 0,0 1 0 0 0,0 0 0 0 0,0 0 0 0 0,0 0 0 0 0,0 0 0 0 0,-1 1 0 0 0,1-1 0 0 0,0 1 0 0 0,-1 0 0 0 0,1 0 0 0 0,0 0 0 0 0,-1 0 0 0 0,1 0 0 0 0,-4 2 0 0 0,5-2-298 0 0,0 1 0 0 0,0-1 0 0 0,0 1 0 0 0,0-1 0 0 0,0 1 0 0 0,1 0 0 0 0,-1-1 0 0 0,0 1 1 0 0,0 0-1 0 0,1 0 0 0 0,-1 1 0 0 0,1-1 0 0 0,-1 0 0 0 0,-1 2 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2409 0 0,'3'3'969'0'0,"0"-1"1"0"0,1 0 0 0 0,0 0 0 0 0,4 2 0 0 0,31 8 524 0 0,-16-6-747 0 0,97 38-244 0 0,-54-18-7906 0 0,-57-22 6964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8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3233 0 0,'1'2'341'0'0,"0"0"1"0"0,0 0-1 0 0,0 0 1 0 0,0 0-1 0 0,1 0 1 0 0,-1-1-1 0 0,0 1 1 0 0,1 0-1 0 0,-1-1 1 0 0,1 1 0 0 0,-1-1-1 0 0,1 0 1 0 0,0 1-1 0 0,0-1 1 0 0,-1 0-1 0 0,1 0 1 0 0,0 0-1 0 0,0 0 1 0 0,0 0-1 0 0,0-1 1 0 0,3 1-1 0 0,5 1 195 0 0,-1 0-1 0 0,1-1 0 0 0,14 0 1 0 0,-10 0 407 0 0,-5-1-524 0 0,0 0 0 0 0,0 0 0 0 0,0-1 0 0 0,0 0 0 0 0,0 0 0 0 0,0-1 0 0 0,13-5 0 0 0,-15 5-279 0 0,-1-1 0 0 0,0 0 0 0 0,0-1 1 0 0,0 1-1 0 0,0-1 0 0 0,-1 0 0 0 0,1-1 0 0 0,-1 1 0 0 0,0-1 0 0 0,6-8 0 0 0,-2 3-5 0 0,-2-1 0 0 0,11-18-1 0 0,-16 26-83 0 0,0-1 1 0 0,-1 0-1 0 0,1 1 0 0 0,-1-1 0 0 0,0 0 0 0 0,0 0 0 0 0,0 0 0 0 0,0 0 0 0 0,-1 0 0 0 0,0 0 0 0 0,0 0 0 0 0,0-8 0 0 0,-1 10-46 0 0,0-1 0 0 0,0 1 0 0 0,0 0 0 0 0,0-1 0 0 0,0 1 0 0 0,-1 0 0 0 0,1 0 0 0 0,-1 0 0 0 0,1 0 0 0 0,-1 0 0 0 0,0 0 0 0 0,0 0 0 0 0,0 0 0 0 0,0 1-1 0 0,0-1 1 0 0,0 1 0 0 0,0 0 0 0 0,-5-3 0 0 0,1 2-112 0 0,1-1-1 0 0,-1 1 1 0 0,0 0-1 0 0,0 0 1 0 0,0 1-1 0 0,-11-2 0 0 0,11 3 11 0 0,1 0-1 0 0,-1 0 0 0 0,1 0 0 0 0,-1 1 0 0 0,1-1 0 0 0,0 1 0 0 0,-1 1 1 0 0,1-1-1 0 0,0 1 0 0 0,0 0 0 0 0,0 0 0 0 0,-9 5 0 0 0,11-5 62 0 0,0 0 1 0 0,1 1-1 0 0,-1-1 0 0 0,0 1 0 0 0,1-1 0 0 0,-1 1 0 0 0,1 0 1 0 0,0 0-1 0 0,0 0 0 0 0,0 0 0 0 0,0 0 0 0 0,1 1 1 0 0,-1-1-1 0 0,1 0 0 0 0,0 1 0 0 0,0-1 0 0 0,0 1 0 0 0,0-1 1 0 0,1 1-1 0 0,-1 3 0 0 0,1 8 27 0 0,0 0 1 0 0,1 0-1 0 0,0 0 1 0 0,1-1-1 0 0,1 1 1 0 0,5 17-1 0 0,-5-22 10 0 0,0-1-1 0 0,1 0 0 0 0,0 0 0 0 0,1 0 0 0 0,-1-1 1 0 0,2 1-1 0 0,-1-1 0 0 0,1 0 0 0 0,0-1 0 0 0,12 11 1 0 0,-13-14-150 0 0,1 0 0 0 0,0 0 1 0 0,0 0-1 0 0,0-1 0 0 0,0 0 0 0 0,0-1 1 0 0,1 1-1 0 0,-1-1 0 0 0,1 0 1 0 0,0-1-1 0 0,-1 1 0 0 0,1-2 1 0 0,0 1-1 0 0,11-1 0 0 0,-3 0-377 0 0,0-2 1 0 0,0 0-1 0 0,-1 0 0 0 0,1-2 0 0 0,24-8 0 0 0,-15 3-1674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19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2761 0 0,'0'-3'4595'0'0,"1"2"-4432"0"0,0 0-1 0 0,-1 0 0 0 0,1 0 0 0 0,0 0 1 0 0,0 0-1 0 0,0 0 0 0 0,0 0 0 0 0,0 0 1 0 0,0 0-1 0 0,0 0 0 0 0,0 1 1 0 0,0-1-1 0 0,2 0 0 0 0,21-9 1047 0 0,-6 3-654 0 0,16-9 133 0 0,-15 8-485 0 0,30-17 1 0 0,-9-4-347 0 0,8-3-4029 0 0,-35 25 201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510 192 4265 0 0,'-12'-37'7603'0'0,"7"21"-5150"0"0,-9-22 0 0 0,12 33-1999 0 0,-1 0 0 0 0,0 0 0 0 0,0 0 0 0 0,0 0 0 0 0,-1 1 0 0 0,1-1 0 0 0,-9-7 0 0 0,6 7-183 0 0,-1-1 1 0 0,1 1 0 0 0,-1 0-1 0 0,0 0 1 0 0,-1 1 0 0 0,1 0-1 0 0,-1 0 1 0 0,1 1 0 0 0,-1 0-1 0 0,0 0 1 0 0,-1 1-1 0 0,-15-3 1 0 0,9 4-295 0 0,1 1-1 0 0,0 1 0 0 0,-1 0 1 0 0,1 0-1 0 0,0 1 1 0 0,0 1-1 0 0,0 1 0 0 0,0 0 1 0 0,0 1-1 0 0,1 0 1 0 0,0 1-1 0 0,0 0 0 0 0,0 1 1 0 0,-21 16-1 0 0,25-16-22 0 0,0 1-1 0 0,1-1 1 0 0,0 1-1 0 0,0 0 1 0 0,1 1-1 0 0,0 0 1 0 0,1 0-1 0 0,0 1 1 0 0,0 0-1 0 0,1 0 0 0 0,0 0 1 0 0,1 0-1 0 0,0 1 1 0 0,1 0-1 0 0,0 0 1 0 0,1 0-1 0 0,0 0 1 0 0,0 0-1 0 0,1 17 1 0 0,1-14 28 0 0,1 0 0 0 0,1 0 0 0 0,0 0 0 0 0,1 0 0 0 0,1 0 0 0 0,0-1 0 0 0,0 1 1 0 0,1-1-1 0 0,1-1 0 0 0,1 1 0 0 0,-1-1 0 0 0,2 0 0 0 0,16 20 0 0 0,-12-17 7 0 0,1-2 0 0 0,14 13 0 0 0,-20-21 6 0 0,0 1 0 0 0,0-2 0 0 0,1 1-1 0 0,-1-1 1 0 0,1 0 0 0 0,13 4 0 0 0,-9-4 8 0 0,0-1-1 0 0,0 0 1 0 0,1-1 0 0 0,-1 0 0 0 0,1-1 0 0 0,-1 0-1 0 0,1-1 1 0 0,0 0 0 0 0,-1-2 0 0 0,1 1 0 0 0,-1-1-1 0 0,0-1 1 0 0,1 0 0 0 0,-1-1 0 0 0,-1 0 0 0 0,1-1 0 0 0,-1 0-1 0 0,18-11 1 0 0,36-25-2918 0 0,-44 26-1259 0 0,-1 0-3528 0 0,-15 11 7205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7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19 215 2921 0 0,'-13'8'5847'0'0,"11"-6"-5482"0"0,2-1-112 0 0,-1 1-1 0 0,1-1 1 0 0,-1 0-1 0 0,1 1 1 0 0,-1-1-1 0 0,1 1 1 0 0,0-1-1 0 0,-1 1 1 0 0,1 2-1 0 0,0-1-79 0 0,1 0 0 0 0,-1 0 0 0 0,0 0-1 0 0,1 0 1 0 0,0 0 0 0 0,0 0 0 0 0,0 0 0 0 0,0-1-1 0 0,0 1 1 0 0,2 4 0 0 0,3 1 389 0 0,0 0 0 0 0,0 0 0 0 0,1-1 0 0 0,0 1 0 0 0,0-1 0 0 0,0-1 0 0 0,14 10 0 0 0,-14-12-359 0 0,0-1 0 0 0,-1 1 0 0 0,1-1 0 0 0,0-1 1 0 0,1 1-1 0 0,-1-1 0 0 0,0 0 0 0 0,1-1 0 0 0,-1 0 0 0 0,14 1 1 0 0,-11-3-84 0 0,-1 1 0 0 0,1-2 0 0 0,0 1 0 0 0,-1-1 1 0 0,0 0-1 0 0,1-1 0 0 0,-1 0 0 0 0,0-1 0 0 0,0 0 1 0 0,-1 0-1 0 0,11-7 0 0 0,-10 4-46 0 0,0 1 0 0 0,0-1-1 0 0,-1 0 1 0 0,1-1 0 0 0,-2 0 0 0 0,1 0 0 0 0,-1-1 0 0 0,-1 0-1 0 0,10-16 1 0 0,-14 20-50 0 0,1-1-1 0 0,-1 0 0 0 0,0 0 1 0 0,0 0-1 0 0,0 0 1 0 0,-1 0-1 0 0,0-1 1 0 0,0 1-1 0 0,-1 0 1 0 0,0-1-1 0 0,0 1 1 0 0,-1 0-1 0 0,1-1 0 0 0,-1 1 1 0 0,0 0-1 0 0,-1 0 1 0 0,0 0-1 0 0,0 0 1 0 0,0 0-1 0 0,-1 0 1 0 0,1 0-1 0 0,-1 1 0 0 0,-7-10 1 0 0,5 8-13 0 0,-1 0-1 0 0,0 0 1 0 0,0 1-1 0 0,0 0 1 0 0,-1 0-1 0 0,0 0 1 0 0,0 1 0 0 0,0 0-1 0 0,-1 0 1 0 0,0 1-1 0 0,0 0 1 0 0,0 1 0 0 0,0-1-1 0 0,-1 2 1 0 0,1-1-1 0 0,-15-2 1 0 0,11 4-48 0 0,0 0 0 0 0,1 1 0 0 0,-1 0 0 0 0,0 1 0 0 0,0 0 1 0 0,-21 5-1 0 0,28-4 24 0 0,-1-1 0 0 0,1 1 1 0 0,0 0-1 0 0,0 1 0 0 0,-1-1 1 0 0,2 1-1 0 0,-1 0 0 0 0,0 0 1 0 0,1 0-1 0 0,-1 1 0 0 0,1 0 1 0 0,0 0-1 0 0,0 0 0 0 0,0 0 1 0 0,1 0-1 0 0,-5 8 1 0 0,4-4 10 0 0,0 0 0 0 0,0 0 0 0 0,1 0 0 0 0,0 0 0 0 0,0 1 0 0 0,1 0 0 0 0,0 0 0 0 0,0-1 1 0 0,1 1-1 0 0,0 0 0 0 0,1 0 0 0 0,0 0 0 0 0,1 0 0 0 0,0 0 0 0 0,0 0 0 0 0,3 11 1 0 0,-1-9 18 0 0,0-1 1 0 0,0 0 0 0 0,1 0 0 0 0,0 0 0 0 0,1 0-1 0 0,10 15 1 0 0,-12-20 10 0 0,0-1-1 0 0,1-1 1 0 0,-1 1-1 0 0,1 0 0 0 0,0-1 1 0 0,0 0-1 0 0,0 0 1 0 0,0 0-1 0 0,1 0 1 0 0,-1 0-1 0 0,1-1 1 0 0,0 0-1 0 0,-1 0 1 0 0,1-1-1 0 0,10 3 1 0 0,-7-3 4 0 0,0 0 0 0 0,1-1 1 0 0,-1 0-1 0 0,0 0 1 0 0,0-1-1 0 0,0 0 0 0 0,0-1 1 0 0,-1 0-1 0 0,1 0 0 0 0,0 0 1 0 0,0-1-1 0 0,12-7 1 0 0,-2 1-17 0 0,-1-2 1 0 0,-1 0-1 0 0,0-1 1 0 0,15-14 0 0 0,-20 16-68 0 0,-1 0 1 0 0,-1 0 0 0 0,1-1-1 0 0,-2 0 1 0 0,12-20 0 0 0,-17 26 6 0 0,0-1 0 0 0,0 0 0 0 0,0 0 0 0 0,-1 0 0 0 0,0 0 0 0 0,0 0 0 0 0,-1-1 0 0 0,0 1 0 0 0,0-1 0 0 0,-1 1 0 0 0,1-1 0 0 0,-1 1 0 0 0,-1-1 0 0 0,0-9 0 0 0,-7-3-124 0 0,8 18 133 0 0,-1 1-1 0 0,1-1 1 0 0,0 0 0 0 0,-1 1-1 0 0,1-1 1 0 0,0 1-1 0 0,-1-1 1 0 0,1 1-1 0 0,-1-1 1 0 0,1 1-1 0 0,-1-1 1 0 0,1 1 0 0 0,-1-1-1 0 0,1 1 1 0 0,-1 0-1 0 0,0-1 1 0 0,1 1-1 0 0,-1 0 1 0 0,0-1 0 0 0,1 1-1 0 0,-1 0 1 0 0,0 0-1 0 0,1 0 1 0 0,-1 0-1 0 0,0-1 1 0 0,1 1-1 0 0,-2 0 1 0 0,2 1 15 0 0,-1-1-1 0 0,1 0 1 0 0,0 0 0 0 0,-1 1 0 0 0,1-1-1 0 0,0 0 1 0 0,-1 1 0 0 0,1-1-1 0 0,0 0 1 0 0,0 1 0 0 0,-1-1 0 0 0,1 0-1 0 0,0 1 1 0 0,0-1 0 0 0,0 1-1 0 0,0-1 1 0 0,0 1 0 0 0,-1-1-1 0 0,1 0 1 0 0,0 1 0 0 0,0-1 0 0 0,0 1-1 0 0,0 0 1 0 0,0 13 51 0 0,0-11-30 0 0,1 9 48 0 0,0 0-1 0 0,1 0 1 0 0,0 0-1 0 0,1 0 1 0 0,6 18 0 0 0,2-1-14 0 0,16 27 0 0 0,-24-49-91 0 0,0-1 0 0 0,1 0 0 0 0,0 0 0 0 0,1 0 0 0 0,-1 0 0 0 0,1 0 0 0 0,6 4 0 0 0,-8-8-324 0 0,0 1 1 0 0,0-1-1 0 0,1 0 1 0 0,-1 0 0 0 0,1 0-1 0 0,3 1 1 0 0,-3-2-422 0 0,-1 0 1 0 0,1 0-1 0 0,-1 0 1 0 0,1-1 0 0 0,0 1-1 0 0,-1-1 1 0 0,6 0-1 0 0,7-2-1274 0 0,1 0 1675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7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 5225 0 0,'-2'-4'8800'0'0,"14"16"-8000"0"0,5 19 182 0 0,0 1 1 0 0,-2 0-1 0 0,17 56 1 0 0,0 0-297 0 0,-32-88-685 0 0,12 25 382 0 0,-11-23-318 0 0,0 0 1 0 0,0 0-1 0 0,0 0 0 0 0,1 0 0 0 0,-1-1 1 0 0,0 1-1 0 0,1-1 0 0 0,0 1 1 0 0,-1-1-1 0 0,4 3 594 0 0,-4-14 358 0 0,-21-107-1059 0 0,18 99 18 0 0,1 0 1 0 0,1-1-1 0 0,1 1 1 0 0,3-27-1 0 0,-3 42 41 0 0,-1 0-1 0 0,1 0 1 0 0,0 0-1 0 0,0-1 1 0 0,0 1-1 0 0,0 0 1 0 0,1 1-1 0 0,-1-1 1 0 0,1 0 0 0 0,0 0-1 0 0,2-3 1 0 0,-2 5-5 0 0,0-1 0 0 0,-1 1 0 0 0,1 0-1 0 0,0 0 1 0 0,0-1 0 0 0,-1 1 0 0 0,1 0 0 0 0,0 1 0 0 0,0-1 0 0 0,0 0 0 0 0,1 1 0 0 0,-1-1 0 0 0,0 1 0 0 0,0-1 0 0 0,0 1 0 0 0,0 0 0 0 0,4 0-1 0 0,-1 1-16 0 0,0-1 0 0 0,-1 1 0 0 0,1 0 0 0 0,-1 0 0 0 0,1 1 0 0 0,-1-1-1 0 0,1 1 1 0 0,-1 0 0 0 0,0 0 0 0 0,0 1 0 0 0,0-1 0 0 0,0 1 0 0 0,4 3-1 0 0,5 6-35 0 0,0 1-1 0 0,12 15 0 0 0,-19-21 33 0 0,3 4-12 0 0,0 1-1 0 0,-1 1 1 0 0,13 24 0 0 0,13 43-156 0 0,-7-17-492 0 0,-23-54-1610 0 0,1-1 0 0 0,9 14 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9794 0 0,'0'0'122'0'0,"-1"0"0"0"0,0 0 0 0 0,1 0 0 0 0,-1 0 0 0 0,1 1 0 0 0,-1-1 0 0 0,0 0 0 0 0,1 0 0 0 0,-1 1 0 0 0,1-1 1 0 0,-1 1-1 0 0,1-1 0 0 0,-1 0 0 0 0,1 1 0 0 0,-1-1 0 0 0,1 1 0 0 0,-1-1 0 0 0,1 1 0 0 0,-1 0 0 0 0,1-1 0 0 0,-1 2 0 0 0,1 0 43 0 0,-1 0 1 0 0,0-1-1 0 0,1 1 1 0 0,-1 0-1 0 0,1 0 1 0 0,0 0-1 0 0,0 3 1 0 0,0 4 250 0 0,1 0 0 0 0,2 14 0 0 0,-2-20-212 0 0,23 103 2371 0 0,-9-44-1724 0 0,23 72 608 0 0,-28-106-1035 0 0,1-1 1 0 0,26 45 0 0 0,-26-54-267 0 0,-1 0-24 0 0,0-2 1 0 0,1 1-1 0 0,1-1 0 0 0,0-1 1 0 0,19 18-1 0 0,-4-8 424 0 0,-27-25-537 0 0,-1-1 1 0 0,1 0-1 0 0,-1 0 1 0 0,1 0-1 0 0,-1 1 1 0 0,1-1-1 0 0,-1 0 1 0 0,0 0-1 0 0,1 1 1 0 0,-1-1-1 0 0,-1 0 1 0 0,0-1 1 0 0,-126-135-266 0 0,100 107 201 0 0,14 16-16 0 0,1-1 0 0 0,-16-22 0 0 0,21 28 18 0 0,7 7 30 0 0,0 1 0 0 0,-1 0 0 0 0,1-1 1 0 0,0 1-1 0 0,0-1 0 0 0,0 0 0 0 0,0 1 0 0 0,0-1 0 0 0,0 0 1 0 0,0 0-1 0 0,1 1 0 0 0,-1-1 0 0 0,1 0 0 0 0,-1 0 1 0 0,1-2-1 0 0,1 2-2 0 0,0 1 0 0 0,0 0 0 0 0,0-1 0 0 0,0 1 1 0 0,0 0-1 0 0,0 0 0 0 0,1 0 0 0 0,-1 0 0 0 0,0 0 0 0 0,1 0 0 0 0,-1 1 1 0 0,1-1-1 0 0,-1 0 0 0 0,3 0 0 0 0,2-2-6 0 0,2 0-15 0 0,0 0 0 0 0,0 0 0 0 0,0 1 0 0 0,0 0 0 0 0,0 1 0 0 0,0 0 0 0 0,12 0 0 0 0,-5-1-2 0 0,126-12-2591 0 0,-133 13 2513 0 0,1-1 0 0 0,-1 0 0 0 0,0-1-1 0 0,0 0 1 0 0,0 0 0 0 0,9-5 0 0 0,-17 8 110 0 0,0 0 0 0 0,0 0 0 0 0,0 0 1 0 0,1-1-1 0 0,-1 1 0 0 0,0 0 0 0 0,0 0 0 0 0,1 0 0 0 0,-1 0 1 0 0,0 0-1 0 0,0 0 0 0 0,0 0 0 0 0,1 0 0 0 0,-1 0 0 0 0,0 0 0 0 0,0 0 1 0 0,0 1-1 0 0,1-1 0 0 0,-1 0 0 0 0,0 0 0 0 0,0 0 0 0 0,0 0 1 0 0,1 0-1 0 0,-1 0 0 0 0,0 0 0 0 0,0 0 0 0 0,0 1 0 0 0,1-1 0 0 0,-1 0 1 0 0,0 0-1 0 0,0 0 0 0 0,0 0 0 0 0,0 1 0 0 0,0-1 0 0 0,0 0 1 0 0,1 0-1 0 0,-1 0 0 0 0,0 1 0 0 0,0-1 0 0 0,0 0 0 0 0,0 0 0 0 0,0 0 1 0 0,0 1-1 0 0,0-1 0 0 0,0 0 0 0 0,0 1 0 0 0,2 14-53 0 0,-1-8 74 0 0,5 29 243 0 0,19 77 103 0 0,-17-82-303 0 0,10 30 58 0 0,-16-55-122 0 0,0 0-1 0 0,1 0 0 0 0,0-1 1 0 0,0 1-1 0 0,0-1 0 0 0,1 0 1 0 0,7 8-1 0 0,-10-12-148 0 0,1 1 0 0 0,0-1 0 0 0,-1 0-1 0 0,1 1 1 0 0,0-1 0 0 0,0 0 0 0 0,0 0 0 0 0,0 0 0 0 0,0-1 0 0 0,0 1-1 0 0,0 0 1 0 0,3 0 0 0 0,-2-1-873 0 0,-1 0-1 0 0,1 1 1 0 0,0-1 0 0 0,0-1-1 0 0,0 1 1 0 0,0 0-1 0 0,-1-1 1 0 0,6-1 0 0 0,0 0 533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21 10914 0 0,'-5'-3'744'0'0,"-1"-1"1793"0"0,0 1-2537 0 0,2-2 56 0 0,0 2-40 0 0,2 1 88 0 0,20 17-7129 0 0,-7-5 7041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8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11522 0 0,'-2'9'6544'0'0,"6"0"-5253"0"0,9 9-6637 0 0,-9-12 2988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9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7778 0 0,'0'4'1363'0'0,"0"1"-1"0"0,1 0 1 0 0,0-1 0 0 0,0 1 0 0 0,0 0 0 0 0,2 4 0 0 0,7 9-1900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2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1 515 11362 0 0,'34'-30'8477'0'0,"-15"15"-8333"0"0,-2 0-1 0 0,0-2 1 0 0,16-19 0 0 0,-21 18-165 0 0,-1 0 1 0 0,-1 0 0 0 0,0-1-1 0 0,-2-1 1 0 0,0 1 0 0 0,-1-1-1 0 0,-2-1 1 0 0,1 1 0 0 0,-2-1-1 0 0,-1 0 1 0 0,-1 0 0 0 0,0 0-1 0 0,-2 0 1 0 0,0-1 0 0 0,-5-28-1 0 0,4 43-47 0 0,1 3-25 0 0,-1-1-1 0 0,0 1 1 0 0,1 0 0 0 0,-2 0-1 0 0,1-1 1 0 0,0 1 0 0 0,-1 0-1 0 0,-2-5 1 0 0,4 9 77 0 0,0 0-1 0 0,0 0 1 0 0,0 0 0 0 0,0 0-1 0 0,0 0 1 0 0,0 0 0 0 0,0 0-1 0 0,0 0 1 0 0,-1-1-1 0 0,1 1 1 0 0,0 0 0 0 0,0 0-1 0 0,0 0 1 0 0,0 0 0 0 0,0 0-1 0 0,0 0 1 0 0,0 0 0 0 0,0 0-1 0 0,0 0 1 0 0,0 0-1 0 0,-1 0 1 0 0,1 0 0 0 0,0 0-1 0 0,0 0 1 0 0,0 0 0 0 0,0 0-1 0 0,0 0 1 0 0,0 0 0 0 0,0 0-1 0 0,0 0 1 0 0,-1 0-1 0 0,1 0 1 0 0,0 0 0 0 0,0 0-1 0 0,0 0 1 0 0,0 0 0 0 0,0 0-1 0 0,0 0 1 0 0,0 0 0 0 0,0 0-1 0 0,0 0 1 0 0,-1 0-1 0 0,1 0 1 0 0,0 0 0 0 0,0 0-1 0 0,0 0 1 0 0,0 0 0 0 0,0 1-1 0 0,-3 6-227 0 0,-1 9 213 0 0,3 7 114 0 0,0 1 0 0 0,6 47 0 0 0,14 48 413 0 0,-2-17-172 0 0,-14-76-344 0 0,1 7 159 0 0,9 35 0 0 0,-11-59-234 0 0,1 0 0 0 0,0 0 0 0 0,1-1 0 0 0,-1 1 0 0 0,1-1 0 0 0,1 0 0 0 0,0 0 0 0 0,10 13 0 0 0,-14-20-309 0 0,0 0 1 0 0,1 0 0 0 0,-1 1 0 0 0,0-1 0 0 0,1 0 0 0 0,-1-1 0 0 0,1 1-1 0 0,-1 0 1 0 0,1 0 0 0 0,-1 0 0 0 0,1-1 0 0 0,0 1 0 0 0,-1-1-1 0 0,1 0 1 0 0,0 1 0 0 0,-1-1 0 0 0,1 0 0 0 0,0 0 0 0 0,2 0 0 0 0,11-2-4540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30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59 142 11234 0 0,'-6'-8'821'0'0,"0"-1"0"0"0,1 1 0 0 0,-9-18 0 0 0,12 22-409 0 0,0-1 1 0 0,1 0-1 0 0,-1 0 1 0 0,1 0-1 0 0,0 0 1 0 0,0 0-1 0 0,0 0 1 0 0,1 0-1 0 0,0-8 1 0 0,0 12-353 0 0,1-1 0 0 0,-1 0 0 0 0,0 1 0 0 0,1-1 0 0 0,0 1 0 0 0,-1-1 0 0 0,1 1 0 0 0,0 0 0 0 0,0-1 1 0 0,0 1-1 0 0,0 0 0 0 0,0 0 0 0 0,0-1 0 0 0,0 1 0 0 0,0 0 0 0 0,0 0 0 0 0,1 0 0 0 0,-1 0 0 0 0,0 0 0 0 0,1 1 0 0 0,-1-1 1 0 0,1 0-1 0 0,-1 1 0 0 0,1-1 0 0 0,-1 1 0 0 0,1-1 0 0 0,-1 1 0 0 0,3-1 0 0 0,3 0-95 0 0,0 0 0 0 0,0 1-1 0 0,-1 0 1 0 0,1 0 0 0 0,9 1 0 0 0,-7 1 16 0 0,1 0 0 0 0,-1 0 0 0 0,0 1 0 0 0,-1 1 0 0 0,1-1 0 0 0,-1 1 0 0 0,1 1 0 0 0,-1 0 0 0 0,-1 0 0 0 0,1 0 0 0 0,-1 1 0 0 0,1 0 0 0 0,-2 1 0 0 0,1-1 0 0 0,6 10 0 0 0,-11-14-12 0 0,-1 0 0 0 0,1 1 1 0 0,-1-1-1 0 0,0 0 1 0 0,0 1-1 0 0,0-1 0 0 0,0 1 1 0 0,0-1-1 0 0,0 1 1 0 0,-1 0-1 0 0,1-1 0 0 0,-1 1 1 0 0,0-1-1 0 0,0 1 1 0 0,0 4-1 0 0,-1-3-5 0 0,0-1-1 0 0,0 1 1 0 0,0-1 0 0 0,0 1-1 0 0,-1-1 1 0 0,0 1 0 0 0,1-1-1 0 0,-1 0 1 0 0,-1 1-1 0 0,-2 3 1 0 0,-36 39-163 0 0,-7 10 13 0 0,-50 71 246 0 0,93-121 11 0 0,0 0 1 0 0,0 1 0 0 0,1 0 0 0 0,0 0-1 0 0,1 0 1 0 0,-1 1 0 0 0,1-1 0 0 0,-2 11-1 0 0,4-16-16 0 0,0 1-1 0 0,1-1 0 0 0,0 1 0 0 0,0 0 0 0 0,-1-1 0 0 0,1 1 0 0 0,1-1 0 0 0,-1 1 0 0 0,0-1 1 0 0,1 1-1 0 0,-1-1 0 0 0,1 1 0 0 0,0-1 0 0 0,0 0 0 0 0,0 1 0 0 0,0-1 0 0 0,0 0 0 0 0,0 0 1 0 0,1 1-1 0 0,-1-1 0 0 0,1 0 0 0 0,-1 0 0 0 0,1-1 0 0 0,0 1 0 0 0,0 0 0 0 0,0 0 0 0 0,0-1 1 0 0,0 1-1 0 0,0-1 0 0 0,3 2 0 0 0,3 0 18 0 0,1 1-1 0 0,-1-1 1 0 0,1-1 0 0 0,-1 0-1 0 0,1 0 1 0 0,0 0 0 0 0,0-1-1 0 0,0 0 1 0 0,0-1 0 0 0,0 0-1 0 0,0-1 1 0 0,9-1 0 0 0,7-2-570 0 0,-1-1 0 0 0,0-1 1 0 0,27-11-1 0 0,30-14-8867 0 0,-58 24 4388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9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164 147 8226 0 0,'5'-18'2941'0'0,"-3"16"-2749"0"0,-2 0 0 0 0,1-1 0 0 0,0 1 0 0 0,0 0 0 0 0,-1 0 0 0 0,1-1 0 0 0,-1 1 0 0 0,0 0 0 0 0,0-1 0 0 0,1 1 0 0 0,-2-1 0 0 0,1 1 0 0 0,0 0 0 0 0,0-1 0 0 0,-2-3 0 0 0,0 0-84 0 0,0 1 1 0 0,-1-1-1 0 0,0 1 0 0 0,0 0 1 0 0,0 0-1 0 0,-1 0 0 0 0,0 0 0 0 0,0 0 1 0 0,0 1-1 0 0,0-1 0 0 0,-1 1 1 0 0,1 0-1 0 0,-1 1 0 0 0,-10-7 0 0 0,12 9-146 0 0,0-1-1 0 0,1 1 0 0 0,-1 0 0 0 0,0 0 0 0 0,0 0 0 0 0,0 0 0 0 0,0 0 0 0 0,0 1 0 0 0,0-1 0 0 0,0 1 0 0 0,0 0 0 0 0,0 0 0 0 0,0 0 0 0 0,0 0 1 0 0,0 1-1 0 0,-1-1 0 0 0,1 1 0 0 0,1 0 0 0 0,-1-1 0 0 0,0 1 0 0 0,0 1 0 0 0,0-1 0 0 0,0 0 0 0 0,1 1 0 0 0,-1 0 0 0 0,1-1 0 0 0,-1 1 0 0 0,1 0 1 0 0,-1 0-1 0 0,1 0 0 0 0,-2 4 0 0 0,2-5 0 0 0,1 1 0 0 0,0 0 0 0 0,-1 0 0 0 0,1 0 1 0 0,0 0-1 0 0,0 0 0 0 0,0 0 0 0 0,1 0 0 0 0,-1 0 0 0 0,0 0 0 0 0,1 0 1 0 0,-1 0-1 0 0,1 0 0 0 0,0 0 0 0 0,0 4 0 0 0,0-3-2 0 0,1 1-1 0 0,-1 0 0 0 0,1-1 1 0 0,0 1-1 0 0,0-1 1 0 0,0 0-1 0 0,1 1 1 0 0,2 4-1 0 0,3 4-12 0 0,1-1 0 0 0,1 0-1 0 0,18 19 1 0 0,-23-26 59 0 0,25 24 24 0 0,48 35 1 0 0,-45-39 60 0 0,-31-23-60 0 0,-1-1 1 0 0,1 1-1 0 0,0 0 1 0 0,0-1-1 0 0,0 1 1 0 0,-1 0-1 0 0,1 0 1 0 0,0 0-1 0 0,-1-1 0 0 0,1 1 1 0 0,0 0-1 0 0,-1 0 1 0 0,1 0-1 0 0,-1 0 1 0 0,0 0-1 0 0,1 0 1 0 0,-1 0-1 0 0,0 0 1 0 0,1 0-1 0 0,-1 0 0 0 0,0 0 1 0 0,0 0-1 0 0,0 0 1 0 0,0 0-1 0 0,0 0 1 0 0,0 0-1 0 0,0 0 1 0 0,-1 0-1 0 0,1 0 1 0 0,0 0-1 0 0,0 0 0 0 0,-1 0 1 0 0,1 0-1 0 0,-1 0 1 0 0,1 0-1 0 0,-1 0 1 0 0,1 0-1 0 0,-1 0 1 0 0,0 0-1 0 0,1 0 1 0 0,-1-1-1 0 0,0 1 1 0 0,0 0-1 0 0,0 0 0 0 0,-4 3 63 0 0,1-1-1 0 0,-1 1 0 0 0,1-1 0 0 0,-1 0 0 0 0,0 0 0 0 0,-9 3 0 0 0,1-2-109 0 0,1 0-1 0 0,-1 0 1 0 0,0-2-1 0 0,-18 3 1 0 0,25-5-364 0 0,-1 1 0 0 0,0-2 0 0 0,1 1 0 0 0,-10-2 0 0 0,12 1-208 0 0,0 0 1 0 0,1 0 0 0 0,-1 0 0 0 0,1-1-1 0 0,-1 1 1 0 0,1-1 0 0 0,-1 0-1 0 0,-4-3 1 0 0,2-1-1656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9:31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26 124 7834 0 0,'-1'-2'190'0'0,"-3"-5"694"0"0,0 0-1 0 0,0 0 1 0 0,1-1-1 0 0,-5-14 1 0 0,8 21-769 0 0,0-1 1 0 0,-1 0 0 0 0,1 0 0 0 0,0 0 0 0 0,0 1-1 0 0,0-1 1 0 0,0 0 0 0 0,0 0 0 0 0,0 0-1 0 0,1 1 1 0 0,-1-1 0 0 0,1 0 0 0 0,-1 0 0 0 0,1 1-1 0 0,-1-1 1 0 0,1 0 0 0 0,0 1 0 0 0,0-1-1 0 0,0 1 1 0 0,0-1 0 0 0,0 1 0 0 0,0-1-1 0 0,1 1 1 0 0,-1 0 0 0 0,0-1 0 0 0,1 1 0 0 0,1-1-1 0 0,3-2 44 0 0,0 1 0 0 0,1 0-1 0 0,-1 0 1 0 0,1 1 0 0 0,0-1 0 0 0,-1 1-1 0 0,1 1 1 0 0,0 0 0 0 0,0 0-1 0 0,0 0 1 0 0,0 1 0 0 0,1-1 0 0 0,10 3-1 0 0,-8-1-121 0 0,-1 0 0 0 0,-1 1 0 0 0,1 0 0 0 0,0 0 0 0 0,0 1 0 0 0,-1 0 0 0 0,1 1 0 0 0,-1 0 0 0 0,0 0 0 0 0,8 7 0 0 0,-10-7 42 0 0,0 1 0 0 0,-1 0 0 0 0,0 0 0 0 0,0 0 0 0 0,-1 1 1 0 0,1-1-1 0 0,-1 1 0 0 0,0 0 0 0 0,4 10 0 0 0,-7-13 2 0 0,1 0 1 0 0,-1 0-1 0 0,0 0 0 0 0,0 0 1 0 0,-1 0-1 0 0,1 1 0 0 0,-1-1 1 0 0,1 0-1 0 0,-1 0 0 0 0,0 0 1 0 0,0 1-1 0 0,-1-1 0 0 0,1 0 1 0 0,0 0-1 0 0,-1 0 0 0 0,0 0 1 0 0,0 0-1 0 0,0 0 0 0 0,0 0 1 0 0,0 0-1 0 0,-1 0 0 0 0,1 0 1 0 0,-4 4-1 0 0,0-2-23 0 0,-1 0 0 0 0,1 0 0 0 0,-1 0 0 0 0,0-1 0 0 0,-1 0-1 0 0,1 0 1 0 0,-1 0 0 0 0,0-1 0 0 0,-8 3 0 0 0,-11 4-85 0 0,0-1 0 0 0,-39 7 0 0 0,50-12-97 0 0,16-1-29 0 0,9 0 123 0 0,11 3 159 0 0,29 3 1 0 0,-33-7-112 0 0,0 1 0 0 0,0 1 1 0 0,22 8-1 0 0,-20-4 4 0 0,0 1 1 0 0,0 0-1 0 0,22 16 1 0 0,-33-20 15 0 0,-1 1 0 0 0,0-1 1 0 0,-1 1-1 0 0,1 1 1 0 0,-1-1-1 0 0,-1 1 0 0 0,1 0 1 0 0,-1 0-1 0 0,0 1 1 0 0,5 11-1 0 0,-8-16 77 0 0,-1 0 0 0 0,0 0 1 0 0,0 0-1 0 0,0 0 0 0 0,0 1 0 0 0,-1-1 0 0 0,1 0 0 0 0,-1 0 0 0 0,0 1 1 0 0,0-1-1 0 0,0 0 0 0 0,-1 1 0 0 0,1-1 0 0 0,-2 5 0 0 0,1-4-39 0 0,-1-1-1 0 0,1 1 0 0 0,-1-1 1 0 0,0 0-1 0 0,0 0 0 0 0,0 0 1 0 0,0 0-1 0 0,-1 0 0 0 0,1 0 1 0 0,-1-1-1 0 0,1 1 0 0 0,-1-1 1 0 0,-3 2-1 0 0,-1 1-28 0 0,-1-1 0 0 0,1 0 0 0 0,-1-1 0 0 0,1 0-1 0 0,-1 0 1 0 0,0-1 0 0 0,0 1 0 0 0,0-2 0 0 0,-1 1 0 0 0,1-1 0 0 0,0-1 0 0 0,-11 1 0 0 0,-2-2-126 0 0,0-1 0 0 0,0-1 0 0 0,-35-9 1 0 0,41 8-506 0 0,0-1 1 0 0,0-1-1 0 0,-17-9 1 0 0,22 10-1245 0 0,1 0 1 0 0,0-1 0 0 0,-9-8-1 0 0,16 13 1395 0 0,1 0 0 0 0,0 0 0 0 0,-5-7-3031 0 0,5 7 3031 0 0,1 0 0 0 0,-1 0-1 0 0,1 0 1 0 0,-1-1 0 0 0,1 1 0 0 0,0 0 0 0 0,-1 0 0 0 0,1-1 0 0 0,0 1 0 0 0,0 0 0 0 0,0-1 0 0 0,0 1 0 0 0,0 0 0 0 0,0-1 0 0 0,1 1 0 0 0,-1 0 0 0 0,1-3 0 0 0,3-4-1492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4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1992 0 0,'0'0'4883'0'0,"2"1"-4467"0"0,47 16 1190 0 0,-48-16-1566 0 0,0-1 0 0 0,-1 1 1 0 0,1-1-1 0 0,0 1 0 0 0,0 0 1 0 0,0 0-1 0 0,0 0 0 0 0,-1-1 1 0 0,1 1-1 0 0,1 2 1 0 0,-2-2-13 0 0,1 0 0 0 0,-1 0 0 0 0,1 0 0 0 0,0 0 0 0 0,0-1 0 0 0,0 1 0 0 0,-1 0 0 0 0,1 0 0 0 0,2 0 0 0 0,4 3 87 0 0,1-1 0 0 0,0 0 1 0 0,-1 0-1 0 0,1-1 1 0 0,0 0-1 0 0,12 1 0 0 0,53 1 144 0 0,-54-3-182 0 0,48-3 25 0 0,-1 0-88 0 0,-18 3 32 0 0,92 6 10 0 0,18-4 19 0 0,-10-15-39 0 0,-68 9-30 0 0,102-9-37 0 0,-42 3 37 0 0,-43 4-3 0 0,281-20 42 0 0,-247 12 0 0 0,-10 0-51 0 0,81 1 14 0 0,8-5-18 0 0,-199 16 8 0 0,99-11 7 0 0,42-4 50 0 0,269-20-80 0 0,27-1 79 0 0,-248 19-63 0 0,314-21 22 0 0,-291 27 31 0 0,-185 10-58 0 0,64-6-23 0 0,-22 0 47 0 0,2 2 27 0 0,26-2-18 0 0,111-9-7 0 0,48-1 13 0 0,-49 6-12 0 0,-20 0-8 0 0,22 6-65 0 0,9 5 62 0 0,-9 1 0 0 0,57-3 21 0 0,34-1-12 0 0,-116 3 49 0 0,-43 3-98 0 0,66-3-19 0 0,-18 1 66 0 0,202-6 33 0 0,-319 9-14 0 0,-20 1-26 0 0,204-7-9 0 0,189 7-14 0 0,-108 2 78 0 0,-288-6-60 0 0,71-1-51 0 0,144 3-9 0 0,-261-2-20 0 0,23-3-1 0 0,-27 2-40 0 0,1 0 0 0 0,-1 0 0 0 0,1 1 0 0 0,11 2 0 0 0,-19-2 57 0 0,1 0 0 0 0,-1 0-1 0 0,0 0 1 0 0,1 0 0 0 0,-1-1 0 0 0,4 0-1 0 0,16-2-5773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3401 0 0,'0'0'3659'0'0,"3"1"-3225"0"0,94 2 1188 0 0,-28-3-1184 0 0,144 9 341 0 0,-51-11-647 0 0,-48 0-108 0 0,65 0 18 0 0,224 6-20 0 0,-184 8-35 0 0,49 4 42 0 0,-21-6 33 0 0,-91-5-13 0 0,226-1 44 0 0,2-16-63 0 0,-267 7 5 0 0,50-1-15 0 0,503-25-4 0 0,-172 5 259 0 0,-376 18-247 0 0,402-23 73 0 0,-289 18-38 0 0,-3 0 1 0 0,120-6-60 0 0,-151 6-1 0 0,61-3 10 0 0,222-10 40 0 0,109 5-81 0 0,-463 14 95 0 0,49-1-15 0 0,350 0-64 0 0,-298 5 35 0 0,40-2-47 0 0,-31 1 25 0 0,276-1 15 0 0,-410 5-15 0 0,6 3 52 0 0,81-4-36 0 0,-113-1-3 0 0,25-2-23 0 0,11-2 32 0 0,-61 5-39 0 0,64-10 0 0 0,-98 6 13 0 0,-15 3 13 0 0,0 1 0 0 0,-1 0 0 0 0,1 0 1 0 0,6 0-1 0 0,3 1 3 0 0,-11 0-21 0 0,1 1 1 0 0,-1-1 0 0 0,0 0 0 0 0,0-1-1 0 0,0 1 1 0 0,0-1 0 0 0,0 0-1 0 0,0 0 1 0 0,8-2 0 0 0,-8 2-6 0 0,-2 1 4 0 0,8 1-324 0 0,0-1-1 0 0,-1-1 0 0 0,1 0 1 0 0,12-2-1 0 0,-21 2-120 0 0,1 1-1 0 0,0 0 0 0 0,0 0 1 0 0,0 0-1 0 0,0 0 1 0 0,3 1-1 0 0,3 3-3156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3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9874 0 0,'0'16'1798'0'0,"-1"68"-483"0"0,-1-24-1063 0 0,-5 111-43 0 0,3-39-231 0 0,3-102 19 0 0,2-1 0 0 0,0 1 0 0 0,8 37 0 0 0,-7-55 52 0 0,1 1 0 0 0,0-1 0 0 0,1 0 0 0 0,0 0 0 0 0,8 14 0 0 0,-10-22 8 0 0,0-1 0 0 0,1 0 0 0 0,-1 1 0 0 0,1-1 0 0 0,0 0 0 0 0,0 0 0 0 0,0-1 0 0 0,0 1 0 0 0,1-1 0 0 0,-1 1 0 0 0,1-1 1 0 0,-1 0-1 0 0,1 0 0 0 0,0-1 0 0 0,0 1 0 0 0,0-1 0 0 0,0 1 0 0 0,0-2 0 0 0,6 2 0 0 0,8 0 249 0 0,-1-1 0 0 0,0 0 0 0 0,24-3 0 0 0,-29 1-198 0 0,28-1 438 0 0,91-4 33 0 0,-51 4-509 0 0,43-1-42 0 0,39 9 51 0 0,-25 1-114 0 0,-108-6-88 0 0,-7 0-916 0 0,24-2 0 0 0,-40-1 2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31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5633 0 0,'1'-4'5536'0'0,"0"3"-5469"0"0,1 0 0 0 0,-1 0 1 0 0,0 0-1 0 0,1 0 0 0 0,-1 0 0 0 0,1 1 0 0 0,-1-1 0 0 0,1 0 0 0 0,-1 1 1 0 0,1-1-1 0 0,-1 1 0 0 0,1 0 0 0 0,3-1 0 0 0,27-1 705 0 0,-16 1-510 0 0,23-1 365 0 0,79 5 1 0 0,39 17-388 0 0,19 1-188 0 0,-131-17-27 0 0,-1 1 0 0 0,0 3 1 0 0,62 18-1 0 0,-99-24-28 0 0,1 1 1 0 0,-1 0-1 0 0,12 7 0 0 0,-16-9 10 0 0,-1 1-1 0 0,1 0 1 0 0,-1 0-1 0 0,0 0 1 0 0,0 0-1 0 0,0 0 1 0 0,0 0-1 0 0,-1 0 1 0 0,1 1-1 0 0,0-1 1 0 0,-1 1-1 0 0,0-1 1 0 0,2 5-1 0 0,0 0-4 0 0,-1-1 1 0 0,-1 1-1 0 0,1 0 0 0 0,-1 0 0 0 0,0 0 0 0 0,-1 0 0 0 0,0 0 1 0 0,0 0-1 0 0,0 0 0 0 0,-2 8 0 0 0,-14 166 53 0 0,10-118-46 0 0,0 13-10 0 0,6-62-21 0 0,0 17 0 0 0,1 0 0 0 0,7 46 0 0 0,-7-71-334 0 0,2 12-402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32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9298 0 0,'0'0'1946'0'0,"12"6"700"0"0,65 13 1149 0 0,-50-14-3553 0 0,-1-2 0 0 0,40 2 0 0 0,-57-5-245 0 0,-1-1 0 0 0,0 0 0 0 0,0 0 0 0 0,12-4 0 0 0,5-5-1704 0 0,-21 8 561 0 0,-1 0 0 0 0,0 0 0 0 0,0-1 1 0 0,5-4-1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32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4105 0 0,'-5'9'6100'0'0,"4"-7"-5906"0"0,0 0 1 0 0,0 0-1 0 0,0 0 0 0 0,0 0 0 0 0,0 0 1 0 0,1 0-1 0 0,-1 0 0 0 0,0 2 0 0 0,-1 19 952 0 0,0 24 0 0 0,1-4-485 0 0,-5 154-165 0 0,6-196-536 0 0,3 57-116 0 0,-2-51-1007 0 0,0-1-1 0 0,1 0 1 0 0,3 12 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5153 0 0,'-7'8'1441'0'0,"5"-6"-1166"0"0,1-1-1 0 0,-1 1 0 0 0,1-1 1 0 0,0 1-1 0 0,0-1 1 0 0,-1 1-1 0 0,1 0 0 0 0,0 0 1 0 0,-1 2-1 0 0,-1 7 58 0 0,-1-1 0 0 0,2 1 1 0 0,-1 0-1 0 0,0 13 0 0 0,-1 46 271 0 0,2-31-432 0 0,1-13-48 0 0,-8 172 149 0 0,5-114-247 0 0,0 41 9 0 0,3-82 16 0 0,0-24-36 0 0,3 37 0 0 0,2-16-10 0 0,-2-20 11 0 0,6 29 1 0 0,-7-47-7 0 0,0 0-1 0 0,0 0 1 0 0,0 0-1 0 0,0 0 1 0 0,0 0 0 0 0,1 0-1 0 0,-1 0 1 0 0,1-1 0 0 0,-1 1-1 0 0,1 0 1 0 0,-1-1-1 0 0,4 3 1 0 0,-3-3-1 0 0,0-1 0 0 0,-1 1 0 0 0,1 0 0 0 0,0-1 0 0 0,-1 0 0 0 0,1 1 0 0 0,0-1 0 0 0,0 0 0 0 0,-1 0 0 0 0,5 0 0 0 0,1 0 176 0 0,13 3 571 0 0,10 1-187 0 0,1-1 0 0 0,48-2 0 0 0,8-7-355 0 0,0 4 0 0 0,102 11 0 0 0,-94-3 64 0 0,97-5-1 0 0,-89-2 33 0 0,72-5-140 0 0,-73 1-246 0 0,-48 5-2081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3169 0 0,'1'-7'7804'0'0,"0"6"-7752"0"0,-1 0 1 0 0,1 0-1 0 0,-1 1 0 0 0,1-1 1 0 0,0 0-1 0 0,-1 0 0 0 0,1 1 1 0 0,0-1-1 0 0,0 0 0 0 0,-1 1 1 0 0,1-1-1 0 0,0 0 0 0 0,0 1 1 0 0,0 0-1 0 0,1-1 0 0 0,19-4 765 0 0,-6 4-530 0 0,0 1 0 0 0,0 1 1 0 0,0 0-1 0 0,0 1 0 0 0,24 6 0 0 0,1 0-78 0 0,58 12 194 0 0,-55-11-293 0 0,1-1-1 0 0,82 4 1 0 0,47-24 67 0 0,-49 2-178 0 0,-106 9 0 0 0,0 1 1 0 0,0 1-1 0 0,0 0 0 0 0,0 1 0 0 0,-1 2 0 0 0,1-1 0 0 0,22 10 1 0 0,-35-11 10 0 0,-1 0 0 0 0,1 1 0 0 0,-1-1 0 0 0,0 1 0 0 0,0 0 1 0 0,0 0-1 0 0,5 7 0 0 0,-8-9-11 0 0,0 0 1 0 0,0 0-1 0 0,0 1 1 0 0,0-1-1 0 0,0 1 1 0 0,0-1-1 0 0,0 1 1 0 0,-1-1-1 0 0,1 1 0 0 0,-1-1 1 0 0,1 1-1 0 0,-1 0 1 0 0,0-1-1 0 0,1 1 1 0 0,-1 0-1 0 0,0-1 1 0 0,0 1-1 0 0,0 2 0 0 0,-1 3-3 0 0,-1 0-1 0 0,1 0 1 0 0,-4 8-1 0 0,-2 16 35 0 0,-24 428 76 0 0,31-421-96 0 0,2 0 1 0 0,2 0 0 0 0,12 54-1 0 0,-13-75-93 0 0,10 31 217 0 0,-12-43-276 0 0,1 0 1 0 0,0 0 0 0 0,0 0-1 0 0,1-1 1 0 0,0 1 0 0 0,6 7-1 0 0,-7-8-251 0 0,15-3-6636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4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1 333 3769 0 0,'-1'-2'2525'0'0,"4"-3"-1130"0"0,6-4-318 0 0,-8 8-898 0 0,12-11 397 0 0,1 1 0 0 0,1 1 0 0 0,0 0 0 0 0,0 1 0 0 0,18-8 0 0 0,33-20-349 0 0,-7-5-182 0 0,15-9-5 0 0,10 1 79 0 0,19-11-1182 0 0,-101 60 649 0 0,5-3-223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9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39 8738 0 0,'4'-3'535'0'0,"-1"1"-224"0"0,-1 1-1 0 0,0 0 0 0 0,0-1 1 0 0,0 1-1 0 0,0-1 1 0 0,-1 0-1 0 0,1 0 0 0 0,0 0 1 0 0,-1 0-1 0 0,1 0 1 0 0,-1 0-1 0 0,0 0 1 0 0,2-4-1 0 0,-3 6-280 0 0,0-1 1 0 0,0 1-1 0 0,-1-1 0 0 0,1 1 0 0 0,0 0 1 0 0,0-1-1 0 0,0 1 0 0 0,-1 0 1 0 0,1 0-1 0 0,0-1 0 0 0,-1 1 0 0 0,1 0 1 0 0,0 0-1 0 0,-1-1 0 0 0,1 1 1 0 0,0 0-1 0 0,-1 0 0 0 0,1 0 1 0 0,-1-1-1 0 0,1 1 0 0 0,0 0 0 0 0,-1 0 1 0 0,1 0-1 0 0,-1 0 0 0 0,1 0 1 0 0,0 0-1 0 0,-1 0 0 0 0,1 0 1 0 0,-1 0-1 0 0,1 0 0 0 0,0 0 0 0 0,-2 0 1 0 0,-14 2 40 0 0,4 0-125 0 0,0 1 0 0 0,0 1 0 0 0,0 0 1 0 0,0 1-1 0 0,0 0 0 0 0,1 0 0 0 0,0 1 0 0 0,0 1 0 0 0,1 0 1 0 0,0 1-1 0 0,0 0 0 0 0,1 0 0 0 0,-14 16 0 0 0,22-23 39 0 0,0 0-1 0 0,1-1 1 0 0,-1 1-1 0 0,1 0 1 0 0,-1 0-1 0 0,1 0 1 0 0,0 0-1 0 0,-1 0 1 0 0,1 0-1 0 0,0 0 0 0 0,0 0 1 0 0,-1 0-1 0 0,1 0 1 0 0,0 0-1 0 0,0 0 1 0 0,0 0-1 0 0,0 0 1 0 0,0 0-1 0 0,0 0 1 0 0,1 0-1 0 0,-1 0 1 0 0,0 0-1 0 0,0 0 1 0 0,1 0-1 0 0,-1 0 1 0 0,1 0-1 0 0,-1 0 1 0 0,1 0-1 0 0,-1 0 0 0 0,1-1 1 0 0,0 1-1 0 0,-1 0 1 0 0,1 0-1 0 0,1 0 1 0 0,2 4-29 0 0,0-1 0 0 0,1 0 0 0 0,0-1 0 0 0,8 6 0 0 0,28 15-66 0 0,21 13-46 0 0,-31-18 94 0 0,-23-14 107 0 0,1 0-1 0 0,-1 0 1 0 0,-1 1-1 0 0,1 0 0 0 0,-1 0 1 0 0,10 10-1 0 0,-17-15-20 0 0,1 0 0 0 0,0 0-1 0 0,-1 0 1 0 0,1 0 0 0 0,-1 0 0 0 0,1 0-1 0 0,-1 0 1 0 0,0 0 0 0 0,1 0 0 0 0,-1 0-1 0 0,0 0 1 0 0,0 0 0 0 0,0 0 0 0 0,1 1-1 0 0,-1-1 1 0 0,0 0 0 0 0,-1 0 0 0 0,1 0-1 0 0,0 0 1 0 0,0 0 0 0 0,0 0 0 0 0,-1 0-1 0 0,1 1 1 0 0,0-1 0 0 0,-1 0 0 0 0,1 0-1 0 0,-1 0 1 0 0,0 0 0 0 0,1 0 0 0 0,-1-1-1 0 0,-1 3 1 0 0,-1 0 27 0 0,0 0 1 0 0,-1 1-1 0 0,1-2 0 0 0,-1 1 0 0 0,0 0 1 0 0,-5 2-1 0 0,-6 3 71 0 0,-31 12-1 0 0,39-17-412 0 0,0-1 0 0 0,-1 0-1 0 0,0 0 1 0 0,1-1-1 0 0,-1 0 1 0 0,-13-1 0 0 0,18 0-569 0 0,-1 0 0 0 0,1-1 0 0 0,-1 0 1 0 0,1 0-1 0 0,-6-1 0 0 0,4-1-755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4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1928 0 0,'-4'4'4576'0'0,"-2"9"-4787"0"0,4-9 467 0 0,1-2-232 0 0,3-1 37 0 0,-6-2 128 0 0,4 1-153 0 0,-3 0-53 0 0,3 0 40 0 0,0 0 0 0 0,-1 0 0 0 0,1 0-1 0 0,0 0 1 0 0,0 0 0 0 0,0 0 0 0 0,0 0 0 0 0,0 0-1 0 0,-1 0 1 0 0,1 0 0 0 0,0 0 0 0 0,0 0 0 0 0,0 0-1 0 0,0 0 1 0 0,0 0 0 0 0,-1 0 0 0 0,1 0 0 0 0,0 0-1 0 0,0 0 1 0 0,0 0 0 0 0,0 0 0 0 0,0 0 0 0 0,-1 0-1 0 0,1 0 1 0 0,0 0 0 0 0,0 1 0 0 0,0-1 0 0 0,0 0-1 0 0,0 0 1 0 0,0 0 0 0 0,-1 0 0 0 0,1 0 0 0 0,0 0-1 0 0,0 0 1 0 0,0 1 0 0 0,0-1 0 0 0,0 0 0 0 0,0 0-1 0 0,0 0 1 0 0,0 0 0 0 0,0 0 0 0 0,0 0 0 0 0,0 1-1 0 0,0-1 1 0 0,0 0 0 0 0,0 0 0 0 0,0 0 0 0 0,0 0-1 0 0,0 1 1 0 0,0-1 0 0 0,0 0 0 0 0,0 0 0 0 0,0 0-1 0 0,0 0 1 0 0,0 0 0 0 0,0 1 0 0 0,2 4 199 0 0,0 0 0 0 0,1 0 0 0 0,0 0 0 0 0,0 0 0 0 0,0 0 0 0 0,0-1 0 0 0,9 9 0 0 0,57 62 178 0 0,-61-68-360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5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3425 0 0,'0'0'3922'0'0,"10"-1"-2044"0"0,-1-3-1382 0 0,-1-1 0 0 0,1 0 0 0 0,-2 0 0 0 0,1-1 0 0 0,10-9 0 0 0,17-13 219 0 0,-11 11-532 0 0,22-19 0 0 0,33-26-461 0 0,89-53 1 0 0,-167 115 266 0 0,16-16-1575 0 0,-14 13 787 0 0,0 0 0 0 0,0 0-1 0 0,0 1 1 0 0,5-4 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1632 0 0,'1'-1'6394'0'0,"5"4"-4626"0"0,5 6-1125 0 0,-3-1-253 0 0,-4-4-297 0 0,0 1 0 0 0,0-1 0 0 0,0 1 0 0 0,-1-1-1 0 0,1 1 1 0 0,-1 1 0 0 0,0-1 0 0 0,3 10-1 0 0,4 6-43 0 0,-8-18-43 0 0,0 1 1 0 0,-1-1 0 0 0,1 1-1 0 0,-1-1 1 0 0,1 1 0 0 0,0 4-1 0 0,-2-7-155 0 0,0 0 1 0 0,1 0-1 0 0,-1 0 0 0 0,0 0 1 0 0,1 0-1 0 0,-1 0 0 0 0,1 0 0 0 0,-1 0 1 0 0,1 0-1 0 0,0 0 0 0 0,-1 0 0 0 0,1-1 1 0 0,0 1-1 0 0,0 0 0 0 0,-1 0 0 0 0,1-1 1 0 0,0 1-1 0 0,1 0 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26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2921 0 0,'-1'0'198'0'0,"0"0"1"0"0,0 0 0 0 0,0 0 0 0 0,1 0 0 0 0,-1 0 0 0 0,0 0 0 0 0,0 0 0 0 0,0 0-1 0 0,1 0 1 0 0,-1 0 0 0 0,0 1 0 0 0,0-1 0 0 0,0 0 0 0 0,1 1 0 0 0,-1-1 0 0 0,0 0-1 0 0,1 1 1 0 0,-2 0 0 0 0,1 0-153 0 0,1 0 0 0 0,0 0 0 0 0,-1 0 0 0 0,1-1 0 0 0,0 1 0 0 0,0 0-1 0 0,0 0 1 0 0,0 0 0 0 0,0 0 0 0 0,0 0 0 0 0,0 0 0 0 0,0 1 0 0 0,-1 9 545 0 0,0-7-508 0 0,0-1 0 0 0,0 1 0 0 0,0-1 0 0 0,-1 1-1 0 0,0-1 1 0 0,-2 5 0 0 0,-6 11 240 0 0,-2 9 57 0 0,8-19-323 0 0,0-1 0 0 0,1 1 0 0 0,0 0 0 0 0,-4 17 0 0 0,6-23-57 0 0,1 1-1 0 0,-1 0 1 0 0,-1-1-1 0 0,1 1 0 0 0,0-1 1 0 0,-3 5-1 0 0,3-7-3 0 0,1-1 3 0 0,0 0-1 0 0,0 0 1 0 0,0 1 0 0 0,0-1-1 0 0,0 0 1 0 0,-1 0-1 0 0,1 1 1 0 0,0-1-1 0 0,0 0 1 0 0,0 0-1 0 0,0 1 1 0 0,0-1-1 0 0,0 0 1 0 0,0 1 0 0 0,0-1-1 0 0,0 0 1 0 0,0 0-1 0 0,0 1 1 0 0,0-1-1 0 0,0 0 1 0 0,1 0-1 0 0,-1 1 1 0 0,0-1-1 0 0,0 0 1 0 0,0 0 0 0 0,0 1-1 0 0,0-1 1 0 0,1 0-1 0 0,-1 0 1 0 0,0 1-1 0 0,0-1 1 0 0,0 0-1 0 0,0 0 1 0 0,1 0-1 0 0,-1 0 1 0 0,0 1 0 0 0,0-1-1 0 0,1 0 1 0 0,9 3 359 0 0,-7-2-168 0 0,0-1-83 0 0,-1 1 0 0 0,1 0 0 0 0,-1-1 0 0 0,1 0 0 0 0,-1 1 0 0 0,1-1 0 0 0,0 0 0 0 0,-1 0 0 0 0,1-1 0 0 0,-1 1 0 0 0,5-1 0 0 0,3-2 46 0 0,16-7 0 0 0,4-1-170 0 0,-22 8-71 0 0,0 0 1 0 0,11-5 0 0 0,-11 4-289 0 0,1 0-656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4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80 180 304 0 0,'-1'-7'-428'0'0,"1"4"1325"0"0,-10-29 13046 0 0,14 50-13884 0 0,17 201 1317 0 0,-18-139-865 0 0,-3-56-413 0 0,0-1-1 0 0,7 35 0 0 0,-7-56-74 0 0,1 1 0 0 0,-1-1 0 0 0,1 0 0 0 0,-1 0-1 0 0,1 0 1 0 0,0 0 0 0 0,0 0 0 0 0,0 0 0 0 0,3 3 151 0 0,-4-8-118 0 0,-1 0 0 0 0,1 0 0 0 0,0 0 0 0 0,-1 0 0 0 0,0 0 0 0 0,0 1 0 0 0,0-1-1 0 0,-1-3 1 0 0,-3-8-104 0 0,-63-302-2343 0 0,36 122 2475 0 0,32 191-29 0 0,-1 1 1 0 0,1-1-1 0 0,0 1 0 0 0,0 0 1 0 0,0-1-1 0 0,0 1 0 0 0,0-1 1 0 0,1-2-1 0 0,-1 5-53 0 0,0-1 0 0 0,1 1 0 0 0,-1 0 0 0 0,0-1 0 0 0,0 1 0 0 0,0 0 0 0 0,1 0 0 0 0,-1-1 0 0 0,0 1 0 0 0,0 0 0 0 0,1 0-1 0 0,-1-1 1 0 0,0 1 0 0 0,0 0 0 0 0,1 0 0 0 0,-1 0 0 0 0,0-1 0 0 0,1 1 0 0 0,-1 0 0 0 0,0 0 0 0 0,1 0 0 0 0,-1 0 0 0 0,2 0-3 0 0,-1 0 1 0 0,0 0-1 0 0,0 0 1 0 0,0 0-1 0 0,1 0 1 0 0,-1 0-1 0 0,0 1 0 0 0,0-1 1 0 0,2 1-1 0 0,12 6 124 0 0,-1 0 0 0 0,0 0-1 0 0,24 17 1 0 0,35 35 451 0 0,-24-18-472 0 0,1-5 11 0 0,-33-24 42 0 0,0 0 0 0 0,0 1 1 0 0,-1 0-1 0 0,-1 2 0 0 0,14 16 1 0 0,-2 3 124 0 0,-9-13 62 0 0,-2 0 0 0 0,-1 1 0 0 0,0 1 0 0 0,11 24 0 0 0,-23-40-222 0 0,0 0 1 0 0,-1 0-1 0 0,0 0 0 0 0,0 0 0 0 0,0 0 1 0 0,-1 0-1 0 0,0 1 0 0 0,0-1 0 0 0,-1 1 1 0 0,0-1-1 0 0,0 1 0 0 0,-1-1 0 0 0,0 0 1 0 0,0 1-1 0 0,-1-1 0 0 0,0 0 0 0 0,0 0 1 0 0,-1 0-1 0 0,-4 9 0 0 0,3-9 23 0 0,-1 0 0 0 0,0 1 0 0 0,-1-2-1 0 0,1 1 1 0 0,-1-1 0 0 0,0 1 0 0 0,-1-2-1 0 0,0 1 1 0 0,0-1 0 0 0,0 0 0 0 0,0 0 0 0 0,-1-1-1 0 0,-14 6 1 0 0,3-2-83 0 0,-1-2 0 0 0,1 0-1 0 0,-1-1 1 0 0,-35 4 0 0 0,36-7-161 0 0,-1-1 0 0 0,-26-1 0 0 0,40 0-286 0 0,0-1 0 0 0,0 0 1 0 0,0 0-1 0 0,0 0 1 0 0,0-1-1 0 0,1 0 0 0 0,-1 0 1 0 0,1 0-1 0 0,-1-1 1 0 0,1 1-1 0 0,0-1 0 0 0,-5-5 1 0 0,8 7 34 0 0,0 0-1 0 0,1-1 1 0 0,-1 1 0 0 0,1-1 0 0 0,-1 1-1 0 0,1-1 1 0 0,0 0 0 0 0,0 0-1 0 0,0 0 1 0 0,0 1 0 0 0,0-1 0 0 0,0 0-1 0 0,0 0 1 0 0,1 0 0 0 0,-1 0 0 0 0,1-1-1 0 0,0 1 1 0 0,-1 0 0 0 0,1 0 0 0 0,0 0-1 0 0,0 0 1 0 0,0 0 0 0 0,0 0-1 0 0,1 0 1 0 0,-1 0 0 0 0,1-1 0 0 0,0-2-1 0 0,5-9-4393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34 185 8418 0 0,'0'1'203'0'0,"1"0"0"0"0,0 0 1 0 0,1 0-1 0 0,-1 0 0 0 0,0 1 0 0 0,0-1 1 0 0,0-1-1 0 0,1 1 0 0 0,-1 0 0 0 0,0 0 1 0 0,1 0-1 0 0,-1-1 0 0 0,1 1 1 0 0,-1-1-1 0 0,1 1 0 0 0,-1-1 0 0 0,1 1 1 0 0,-1-1-1 0 0,3 0 0 0 0,4 1 344 0 0,1 0-1 0 0,9-1 0 0 0,-15 0-434 0 0,11-1 313 0 0,-1-1 0 0 0,1 0 0 0 0,0 0 0 0 0,-1-1 0 0 0,1-1 0 0 0,-1-1 0 0 0,0 1 0 0 0,20-12 0 0 0,-29 13-257 0 0,0 1 0 0 0,0-1 0 0 0,0 0 0 0 0,-1 0 0 0 0,1 0 0 0 0,-1 0 0 0 0,0 0 0 0 0,0-1 1 0 0,5-8-1 0 0,-6 10-68 0 0,-1 0 1 0 0,0 0-1 0 0,0-1 1 0 0,-1 1 0 0 0,1-1-1 0 0,0 1 1 0 0,-1-1-1 0 0,1 1 1 0 0,-1-1-1 0 0,0 1 1 0 0,0-1 0 0 0,0 1-1 0 0,0-1 1 0 0,-1 1-1 0 0,1-1 1 0 0,0 1 0 0 0,-1-1-1 0 0,0 1 1 0 0,-1-5-1 0 0,0 3-12 0 0,0 0-1 0 0,-1 0 1 0 0,1 0-1 0 0,-1 0 1 0 0,1 0-1 0 0,-1 1 1 0 0,0-1-1 0 0,-1 1 1 0 0,1 0-1 0 0,-1-1 1 0 0,1 2-1 0 0,-1-1 1 0 0,-6-3-1 0 0,4 3-56 0 0,0 0 0 0 0,0 0 0 0 0,-1 1 1 0 0,1 0-1 0 0,-1 1 0 0 0,1-1 0 0 0,-1 1 0 0 0,-13 0 0 0 0,13 0-67 0 0,-1 2 0 0 0,1-1 0 0 0,-1 1-1 0 0,1 0 1 0 0,0 0 0 0 0,-1 1 0 0 0,1 0 0 0 0,0 0 0 0 0,0 1-1 0 0,0 0 1 0 0,0 0 0 0 0,1 1 0 0 0,-1 0 0 0 0,1 0-1 0 0,0 0 1 0 0,0 1 0 0 0,-9 9 0 0 0,12-10 4 0 0,-1 0 1 0 0,1 1-1 0 0,0 0 0 0 0,0 0 1 0 0,1 0-1 0 0,-1 0 1 0 0,1 0-1 0 0,0 0 0 0 0,1 1 1 0 0,-1-1-1 0 0,1 1 1 0 0,0-1-1 0 0,0 1 0 0 0,1 9 1 0 0,0-6 12 0 0,1 1 1 0 0,0 0 0 0 0,1-1 0 0 0,0 1-1 0 0,1-1 1 0 0,0 0 0 0 0,7 16 0 0 0,-5-15-7 0 0,0 0 0 0 0,0-1 0 0 0,1 1 0 0 0,0-1 0 0 0,10 12 0 0 0,-12-18 28 0 0,0 1 1 0 0,0 0-1 0 0,0-1 1 0 0,0 0-1 0 0,1 0 1 0 0,-1 0 0 0 0,1 0-1 0 0,0-1 1 0 0,0 0-1 0 0,0 0 1 0 0,0 0 0 0 0,0-1-1 0 0,6 2 1 0 0,-3-2-33 0 0,0 0 0 0 0,0 0 1 0 0,0-1-1 0 0,-1 0 0 0 0,1-1 1 0 0,0 1-1 0 0,0-2 0 0 0,-1 1 1 0 0,1-1-1 0 0,0 0 0 0 0,10-4 1 0 0,-6 0-1144 0 0,22-12 0 0 0,10-13-5384 0 0,-32 22 4117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5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316 101 7530 0 0,'-1'-4'875'0'0,"0"-1"1"0"0,0 1 0 0 0,0 0 0 0 0,0-1 0 0 0,-1 1-1 0 0,0 0 1 0 0,0 0 0 0 0,0 0 0 0 0,-5-7-1 0 0,4 7-437 0 0,0 0-1 0 0,0 1 1 0 0,-1-1-1 0 0,0 1 1 0 0,1 0-1 0 0,-1 0 1 0 0,-1 0-1 0 0,-4-3 1 0 0,3 3-344 0 0,-1 0 0 0 0,0 1 0 0 0,0-1 1 0 0,0 1-1 0 0,0 1 0 0 0,0-1 0 0 0,0 1 1 0 0,-1 1-1 0 0,1-1 0 0 0,0 1 0 0 0,0 0 1 0 0,-11 2-1 0 0,3 0-115 0 0,0 1 0 0 0,0 1-1 0 0,-21 8 1 0 0,30-10-26 0 0,0 1 0 0 0,0 0 0 0 0,0 0 0 0 0,1 1 0 0 0,-1 0 0 0 0,1 0 0 0 0,0 0 0 0 0,0 0 0 0 0,0 1 0 0 0,-6 8 0 0 0,10-12 4 0 0,0 0 0 0 0,0 0 0 0 0,0 1 0 0 0,1-1 0 0 0,-1 1-1 0 0,0-1 1 0 0,1 1 0 0 0,-1-1 0 0 0,0 1 0 0 0,1-1-1 0 0,0 1 1 0 0,-1-1 0 0 0,1 1 0 0 0,0 0 0 0 0,0-1 0 0 0,0 1-1 0 0,0-1 1 0 0,0 1 0 0 0,1 0 0 0 0,-1-1 0 0 0,0 1 0 0 0,1-1-1 0 0,-1 1 1 0 0,1-1 0 0 0,-1 1 0 0 0,2 2 0 0 0,0-1 15 0 0,1 0 0 0 0,-1-1 0 0 0,0 1 1 0 0,1-1-1 0 0,-1 1 0 0 0,1-1 0 0 0,0 0 1 0 0,0 0-1 0 0,0 0 0 0 0,0 0 0 0 0,4 1 0 0 0,16 6 25 0 0,1 0-1 0 0,-1-2 1 0 0,37 5-1 0 0,8 4-6 0 0,-52-12-4 0 0,-1 1 0 0 0,1 0 0 0 0,20 12 0 0 0,-31-15 71 0 0,-1 1 0 0 0,0-1 0 0 0,0 1 0 0 0,0 0-1 0 0,0 0 1 0 0,0 0 0 0 0,-1 0 0 0 0,0 1 0 0 0,1 0 0 0 0,-1-1 0 0 0,0 1 0 0 0,-1 0 0 0 0,1 1 0 0 0,-1-1-1 0 0,0 0 1 0 0,2 6 0 0 0,-3-8 10 0 0,-1-1-1 0 0,0 1 0 0 0,1 0 0 0 0,-1-1 1 0 0,0 1-1 0 0,0 0 0 0 0,0-1 0 0 0,0 1 0 0 0,-1 0 1 0 0,1-1-1 0 0,0 1 0 0 0,-1-1 0 0 0,1 1 1 0 0,-1 0-1 0 0,0 1 0 0 0,-1 0 16 0 0,0 0 0 0 0,0-1 0 0 0,1 1 0 0 0,-2-1 0 0 0,1 1 0 0 0,0-1 0 0 0,-4 3 0 0 0,-2 1 38 0 0,0 0 0 0 0,-1-1-1 0 0,1 0 1 0 0,-11 4-1 0 0,7-5-90 0 0,0 0 0 0 0,0 0 1 0 0,0-2-1 0 0,-1 1 0 0 0,1-2 0 0 0,0 1 0 0 0,-1-2 0 0 0,1 0 1 0 0,-1 0-1 0 0,1-1 0 0 0,-1 0 0 0 0,1-2 0 0 0,0 1 0 0 0,-13-5 1 0 0,19 5-344 0 0,0-1 0 0 0,1 1 0 0 0,-1-1 0 0 0,1-1 0 0 0,-1 1 0 0 0,1-1 0 0 0,0 0 1 0 0,0 0-1 0 0,1 0 0 0 0,-7-7 0 0 0,9 9-108 0 0,0-1-1 0 0,0 1 1 0 0,1 0 0 0 0,-1 0-1 0 0,1-1 1 0 0,-1 1 0 0 0,1-1 0 0 0,0 0-1 0 0,0 1 1 0 0,0-1 0 0 0,0 0-1 0 0,1 0 1 0 0,-1 1 0 0 0,1-1-1 0 0,-1 0 1 0 0,1 0 0 0 0,0 0 0 0 0,0 0-1 0 0,1 1 1 0 0,-1-1 0 0 0,0 0-1 0 0,1 0 1 0 0,0 0 0 0 0,-1 1-1 0 0,3-4 1 0 0,4-7-1516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6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307 100 8098 0 0,'-4'-6'1425'0'0,"-1"-2"1019"0"0,-1 0 0 0 0,-12-12-1 0 0,15 18-2192 0 0,1-1 0 0 0,-1 1 0 0 0,0 0 0 0 0,0 0 0 0 0,0 1-1 0 0,0-1 1 0 0,0 0 0 0 0,-1 1 0 0 0,1 0 0 0 0,0 0-1 0 0,-5-1 1 0 0,-1 1-157 0 0,0-1 0 0 0,0 2 0 0 0,0 0 0 0 0,0 0 0 0 0,0 0 0 0 0,0 1-1 0 0,0 0 1 0 0,0 1 0 0 0,0 0 0 0 0,1 0 0 0 0,-1 1 0 0 0,1 0 0 0 0,-16 9 0 0 0,17-9-126 0 0,1 2 0 0 0,-1-1 0 0 0,1 1 0 0 0,0 0 0 0 0,1 0 0 0 0,-1 0 0 0 0,1 1 0 0 0,0 0 1 0 0,0 0-1 0 0,1 0 0 0 0,-1 1 0 0 0,1-1 0 0 0,1 1 0 0 0,0 0 0 0 0,0 0 0 0 0,-3 11 0 0 0,4-11-2 0 0,0 0-1 0 0,1 0 1 0 0,0 0-1 0 0,0 0 1 0 0,0 0-1 0 0,1 0 1 0 0,0 0-1 0 0,1 0 1 0 0,0 0-1 0 0,0 0 1 0 0,0 0-1 0 0,1 0 1 0 0,0 0-1 0 0,0 0 1 0 0,1-1-1 0 0,0 1 0 0 0,4 6 1 0 0,-1-3 8 0 0,-1-1-1 0 0,2-1 1 0 0,-1 1 0 0 0,1-1 0 0 0,1 0-1 0 0,-1 0 1 0 0,1-1 0 0 0,18 12 0 0 0,-21-16 15 0 0,1 1 1 0 0,0-1-1 0 0,0-1 0 0 0,0 1 1 0 0,1-1-1 0 0,-1 0 1 0 0,1-1-1 0 0,-1 1 1 0 0,1-1-1 0 0,-1 0 0 0 0,1-1 1 0 0,0 0-1 0 0,-1 0 1 0 0,1 0-1 0 0,11-3 1 0 0,-8 1-46 0 0,-1-1 1 0 0,1-1 0 0 0,-1 1 0 0 0,1-2 0 0 0,-1 1 0 0 0,-1-1 0 0 0,1 0 0 0 0,10-9 0 0 0,-6 4-165 0 0,-1-1-1 0 0,0 0 1 0 0,-1-1-1 0 0,14-19 1 0 0,-20 24 44 0 0,0 0 0 0 0,-1 0 0 0 0,0 0 0 0 0,-1-1 0 0 0,1 1 0 0 0,-2-1 0 0 0,1 0 0 0 0,-1 1 0 0 0,0-1 0 0 0,0-1 0 0 0,-1 1 0 0 0,0 0 1 0 0,-1 0-1 0 0,0 0 0 0 0,0 0 0 0 0,0-1 0 0 0,-1 1 0 0 0,-1 0 0 0 0,1 0 0 0 0,-1 0 0 0 0,-1 0 0 0 0,1 0 0 0 0,-1 1 0 0 0,-1-1 0 0 0,0 1 0 0 0,0 0 0 0 0,0 0 0 0 0,-10-12 0 0 0,11 15 210 0 0,0 1 1 0 0,-1 0-1 0 0,-6-6 0 0 0,9 8-8 0 0,-1 0 1 0 0,1 0-1 0 0,-1 1 1 0 0,0-1-1 0 0,1 0 1 0 0,-1 0 0 0 0,0 1-1 0 0,1-1 1 0 0,-1 1-1 0 0,0 0 1 0 0,0-1-1 0 0,1 1 1 0 0,-3 0 0 0 0,4 0-28 0 0,-1 0 0 0 0,1 0 0 0 0,0 0 0 0 0,-1 0 0 0 0,1 0 0 0 0,0 1 0 0 0,0-1 0 0 0,-1 0 0 0 0,1 0 1 0 0,0 0-1 0 0,-1 0 0 0 0,1 0 0 0 0,0 1 0 0 0,0-1 0 0 0,-1 0 0 0 0,1 0 0 0 0,0 0 0 0 0,0 1 0 0 0,0-1 1 0 0,-1 0-1 0 0,1 0 0 0 0,0 1 0 0 0,0-1 0 0 0,0 0 0 0 0,0 1 0 0 0,0-1 0 0 0,-1 1 0 0 0,1 11-73 0 0,6 11 0 0 0,37 66 409 0 0,0-3 26 0 0,-36-68 87 0 0,18 27-1 0 0,-21-38-248 0 0,0 0 0 0 0,1-1-1 0 0,0 0 1 0 0,0 0 0 0 0,1 0-1 0 0,12 6 3273 0 0,-27-24-2401 0 0,-14-16-376 0 0,7 10-509 0 0,1 0 1 0 0,1-1 0 0 0,0 0-1 0 0,-14-28 1 0 0,23 36-197 0 0,1 1 0 0 0,0 0 0 0 0,0-1 0 0 0,-3-19 0 0 0,6 23-15 0 0,0 0-1 0 0,1 0 1 0 0,0 0-1 0 0,0 0 1 0 0,1-1-1 0 0,-1 1 1 0 0,1 0-1 0 0,3-9 1 0 0,-3 14-13 0 0,0-1-1 0 0,0 1 1 0 0,0-1 0 0 0,1 1 0 0 0,-1-1 0 0 0,1 1 0 0 0,-1 0-1 0 0,1-1 1 0 0,0 1 0 0 0,0 0 0 0 0,0 0 0 0 0,0 1 0 0 0,0-1-1 0 0,0 0 1 0 0,1 1 0 0 0,-1-1 0 0 0,1 1 0 0 0,-1 0 0 0 0,1-1-1 0 0,-1 1 1 0 0,1 1 0 0 0,0-1 0 0 0,-1 0 0 0 0,1 1 0 0 0,3-1-1 0 0,7 0-367 0 0,-1 0 0 0 0,0 1-1 0 0,0 0 1 0 0,17 3-1 0 0,23 7-3852 0 0,-22-4 1520 0 0,-12-3 517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6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9610 0 0,'-2'8'856'0'0,"1"0"0"0"0,0 0-1 0 0,0 0 1 0 0,1 0 0 0 0,0 0 0 0 0,1 0-1 0 0,1 11 1 0 0,2 3-273 0 0,9 29 0 0 0,-2-16-1079 0 0,1-1 0 0 0,2-1-1 0 0,20 36 1 0 0,-32-66 26 0 0,0-1 1 0 0,-1 1-1 0 0,1 0 1 0 0,0-1-1 0 0,4 4 1 0 0,2-1-2687 0 0,-7-4 2525 0 0,1 0 0 0 0,1 0 0 0 0,8 2-1403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6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26 6481 0 0,'-3'-5'985'0'0,"-2"1"359"0"0,0-1 424 0 0,1 2-1472 0 0,1-1-320 0 0,1 1 40 0 0,5 1-648 0 0,1 4 312 0 0,3 0 88 0 0,0 1-696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3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0 262 2040 0 0,'131'-10'4697'0'0,"-52"1"-1828"0"0,-45 7-1501 0 0,-13 1-463 0 0,23-3 0 0 0,-41 3-728 0 0,0 0-1 0 0,1 1 1 0 0,-1-1-1 0 0,0 0 1 0 0,0-1-1 0 0,1 1 1 0 0,-1 0 0 0 0,0-1-1 0 0,0 0 1 0 0,-1 0-1 0 0,1 0 1 0 0,0 0-1 0 0,-1 0 1 0 0,1 0-1 0 0,-1-1 1 0 0,1 1-1 0 0,-1-1 1 0 0,0 0 0 0 0,0 0-1 0 0,-1 0 1 0 0,1 0-1 0 0,0 0 1 0 0,-1 0-1 0 0,0 0 1 0 0,0 0-1 0 0,0 0 1 0 0,0-1 0 0 0,0 1-1 0 0,-1-1 1 0 0,1-5-1 0 0,0 2-95 0 0,-1 1-1 0 0,0-1 1 0 0,0 1-1 0 0,-1-1 1 0 0,0 1-1 0 0,0-1 0 0 0,0 1 1 0 0,-1 0-1 0 0,0-1 1 0 0,0 1-1 0 0,-1 0 1 0 0,1 0-1 0 0,-1 0 1 0 0,-7-8-1 0 0,7 9-195 0 0,-1 1 0 0 0,0 0-1 0 0,0 0 1 0 0,0 0 0 0 0,0 0 0 0 0,-1 1-1 0 0,1-1 1 0 0,-1 1 0 0 0,0 0 0 0 0,0 1 0 0 0,0-1-1 0 0,-1 1 1 0 0,1 0 0 0 0,0 0 0 0 0,-1 1-1 0 0,-11-2 1 0 0,9 2-339 0 0,-1 0 0 0 0,0 1 0 0 0,-17 1 0 0 0,21 0 92 0 0,0 0-1 0 0,1 0 0 0 0,-1 0 0 0 0,0 1 0 0 0,1-1 0 0 0,0 1 0 0 0,-1 0 0 0 0,1 0 0 0 0,-5 4 0 0 0,-3 4-1511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7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26 5505 0 0,'-1'-1'185'0'0,"-22"-15"9618"0"0,22 14-9513 0 0,9 1 105 0 0,18-2 63 0 0,0 1 0 0 0,49 2 0 0 0,-58 1-433 0 0,-1 1 1 0 0,1 0-1 0 0,-1 2 0 0 0,0 0 1 0 0,28 11-1 0 0,-33-8 128 0 0,-10-6-144 0 0,-1-1 0 0 0,0 0 0 0 0,0 0 0 0 0,0 1 0 0 0,0-1 0 0 0,0 0 0 0 0,0 1 0 0 0,1-1-1 0 0,-1 0 1 0 0,0 1 0 0 0,0-1 0 0 0,0 0 0 0 0,0 1 0 0 0,0-1 0 0 0,0 0 0 0 0,0 1-1 0 0,-1-1 1 0 0,1 0 0 0 0,0 1 0 0 0,0-1 0 0 0,0 0 0 0 0,0 0 0 0 0,0 1 0 0 0,0-1 0 0 0,0 0-1 0 0,-1 1 1 0 0,1-1 0 0 0,0 0 0 0 0,0 0 0 0 0,-1 1 0 0 0,1-1 0 0 0,0 0 0 0 0,0 0 0 0 0,-1 0-1 0 0,1 1 1 0 0,0-1 0 0 0,0 0 0 0 0,-1 0 0 0 0,1 0 0 0 0,0 0 0 0 0,-1 1 0 0 0,-117 92 3 0 0,94-71-46 0 0,1 1 0 0 0,-32 43 0 0 0,52-63 42 0 0,1 1 0 0 0,-1 0-1 0 0,1 0 1 0 0,0 0 0 0 0,1 0 0 0 0,-1 0-1 0 0,1 0 1 0 0,-1 1 0 0 0,1-1 0 0 0,1 0-1 0 0,-1 1 1 0 0,1-1 0 0 0,-1 1-1 0 0,1-1 1 0 0,0 0 0 0 0,2 8 0 0 0,-2-9 2 0 0,1 0 1 0 0,0 0 0 0 0,0 0-1 0 0,0 0 1 0 0,0-1-1 0 0,1 1 1 0 0,-1 0 0 0 0,1-1-1 0 0,-1 1 1 0 0,1-1 0 0 0,0 1-1 0 0,0-1 1 0 0,0 0 0 0 0,0 0-1 0 0,1 0 1 0 0,-1 0 0 0 0,1 0-1 0 0,-1-1 1 0 0,1 1-1 0 0,-1-1 1 0 0,1 1 0 0 0,0-1-1 0 0,0 0 1 0 0,0 0 0 0 0,3 0-1 0 0,-1 1 25 0 0,1-2-1 0 0,-1 1 1 0 0,1-1-1 0 0,0 0 1 0 0,0 0-1 0 0,-1 0 1 0 0,1-1-1 0 0,-1 0 1 0 0,1 0-1 0 0,0 0 1 0 0,-1-1-1 0 0,0 0 1 0 0,10-4-1 0 0,-5 1-46 0 0,0-1 0 0 0,-1 0 0 0 0,0 0-1 0 0,0-1 1 0 0,0 0 0 0 0,8-10 0 0 0,-16 16 15 0 0,1-1 1 0 0,-1 1-1 0 0,0-1 1 0 0,0 1 0 0 0,1-1-1 0 0,-1 0 1 0 0,0 0-1 0 0,0 0 1 0 0,0 1 0 0 0,-1-1-1 0 0,1 0 1 0 0,0 0-1 0 0,-1 0 1 0 0,0 0-1 0 0,1 0 1 0 0,-1-1 0 0 0,0 1-1 0 0,0-2 1 0 0,0 1 8 0 0,-1 0 0 0 0,1 1 0 0 0,-1-1 0 0 0,0 1 0 0 0,0-1 1 0 0,0 1-1 0 0,0-1 0 0 0,-1 1 0 0 0,1 0 0 0 0,-1-1 0 0 0,1 1 0 0 0,-3-3 0 0 0,-3-2 22 0 0,0 1-1 0 0,-1 0 0 0 0,0 0 0 0 0,0 0 0 0 0,0 1 0 0 0,-15-7 0 0 0,17 9-24 0 0,1 1 1 0 0,-1 0-1 0 0,0 0 0 0 0,0 0 1 0 0,0 1-1 0 0,0 0 0 0 0,0 0 1 0 0,0 0-1 0 0,-1 1 1 0 0,1 0-1 0 0,-12 1 0 0 0,18-1-182 0 0,7 5-695 0 0,-1-4 600 0 0,0 1 0 0 0,1-1 0 0 0,-1 0 0 0 0,1-1 0 0 0,-1 1 1 0 0,1-1-1 0 0,-1-1 0 0 0,1 1 0 0 0,-1-1 0 0 0,1 0 0 0 0,-1-1 1 0 0,0 1-1 0 0,7-4 0 0 0,5-2-1028 0 0,0-1 0 0 0,-1-1 1 0 0,18-11-1 0 0,-15 7-364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7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2064 0 0,'-7'4'3820'0'0,"6"-4"-3667"0"0,0 0-1 0 0,0 0 1 0 0,0 1 0 0 0,0-1-1 0 0,1 1 1 0 0,-1-1 0 0 0,0 0-1 0 0,0 1 1 0 0,1-1 0 0 0,-1 1 0 0 0,0 0-1 0 0,1-1 1 0 0,-1 1 0 0 0,0 0-1 0 0,1-1 1 0 0,-1 1 0 0 0,1 0-1 0 0,-1 0 1 0 0,1-1 0 0 0,0 1 0 0 0,-1 0-1 0 0,1 0 1 0 0,0 0 0 0 0,-1 0-1 0 0,1 1 1 0 0,-1 6 358 0 0,-1 1 1 0 0,2 0-1 0 0,-1-1 0 0 0,2 11 0 0 0,-1 2 136 0 0,0 10 265 0 0,8 59 0 0 0,-5-72-900 0 0,1 1 0 0 0,0-1 0 0 0,2-1 1 0 0,11 27-1 0 0,-14-36-268 0 0,1-1 0 0 0,7 10 0 0 0,-9-15-219 0 0,0 1-1 0 0,0-1 0 0 0,0 0 1 0 0,0 0-1 0 0,1 0 1 0 0,-1 0-1 0 0,0 0 0 0 0,1 0 1 0 0,5 2-1 0 0,2 0 172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95 10914 0 0,'-60'-67'7025'0'0,"40"39"-6499"0"0,48 47-9625 0 0,-14-12 7735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41 215 8562 0 0,'0'4'149'0'0,"0"1"0"0"0,0-1 0 0 0,1 0 0 0 0,0 0 0 0 0,0 0-1 0 0,0 0 1 0 0,0 0 0 0 0,0 0 0 0 0,1 0 0 0 0,0 0 0 0 0,3 5 0 0 0,-1-4 38 0 0,0 0 0 0 0,0 0 0 0 0,0 0 0 0 0,1-1 0 0 0,-1 0 0 0 0,1 0 0 0 0,6 4 0 0 0,-4-4 93 0 0,0 0-1 0 0,0 0 1 0 0,1-1 0 0 0,-1 0-1 0 0,1-1 1 0 0,0 1-1 0 0,0-2 1 0 0,-1 1 0 0 0,17 1-1 0 0,-14-3 89 0 0,1 0-1 0 0,0 0 0 0 0,0-1 1 0 0,0 0-1 0 0,-1-1 1 0 0,21-6-1 0 0,-23 5-149 0 0,0 0-1 0 0,0-1 1 0 0,0 0 0 0 0,0 0-1 0 0,-1-1 1 0 0,0 1 0 0 0,11-11-1 0 0,-14 11-41 0 0,0 1-1 0 0,-1-1 0 0 0,0 0 1 0 0,1 0-1 0 0,-2-1 0 0 0,1 1 1 0 0,0-1-1 0 0,-1 1 1 0 0,0-1-1 0 0,0 0 0 0 0,0 0 1 0 0,-1 0-1 0 0,1 0 0 0 0,0-6 1 0 0,-2 6-24 0 0,0 1 0 0 0,0-1 0 0 0,-1 0 1 0 0,1 1-1 0 0,-1-1 0 0 0,0 0 0 0 0,-1 1 0 0 0,1-1 1 0 0,-3-4-1 0 0,-2-6 256 0 0,-12-18 1 0 0,13 24-377 0 0,0 1 0 0 0,-1 0 0 0 0,0 1 0 0 0,0-1-1 0 0,-1 1 1 0 0,0 0 0 0 0,0 1 0 0 0,-1 0 0 0 0,0 0 0 0 0,0 0 0 0 0,0 1 0 0 0,-1 0 0 0 0,0 1 0 0 0,-12-5 0 0 0,13 6-138 0 0,0 1-1 0 0,0 0 1 0 0,0 1 0 0 0,0 0-1 0 0,0 0 1 0 0,0 1 0 0 0,0-1-1 0 0,0 2 1 0 0,0-1 0 0 0,0 1-1 0 0,0 1 1 0 0,0-1-1 0 0,0 1 1 0 0,1 1 0 0 0,-1-1-1 0 0,1 1 1 0 0,-14 7 0 0 0,11-4-545 0 0,0 0 1 0 0,1 1-1 0 0,-1 0 1 0 0,-10 10-1 0 0,18-15 280 0 0,-1 1-1 0 0,1 0 1 0 0,0-1 0 0 0,0 1-1 0 0,0 0 1 0 0,0 0 0 0 0,0 0-1 0 0,1 0 1 0 0,-1 1-1 0 0,1-1 1 0 0,0 0 0 0 0,0 1-1 0 0,0-1 1 0 0,0 1-1 0 0,1-1 1 0 0,-1 1 0 0 0,1-1-1 0 0,0 6 1 0 0,2 5-1663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6561 0 0,'-11'-1'3549'0'0,"11"1"-3502"0"0,0 0 1 0 0,-1 0 0 0 0,1 0-1 0 0,0 0 1 0 0,0 0-1 0 0,0 1 1 0 0,-1-1 0 0 0,1 0-1 0 0,0 0 1 0 0,0 0-1 0 0,0 0 1 0 0,0 0 0 0 0,-1 0-1 0 0,1 1 1 0 0,0-1 0 0 0,0 0-1 0 0,0 0 1 0 0,0 0-1 0 0,0 1 1 0 0,0-1 0 0 0,0 0-1 0 0,-1 0 1 0 0,1 0-1 0 0,0 1 1 0 0,0-1 0 0 0,0 0-1 0 0,0 0 1 0 0,0 2 41 0 0,0 0-1 0 0,1 0 1 0 0,-1 0 0 0 0,1 0-1 0 0,-1 0 1 0 0,1 0 0 0 0,-1 0 0 0 0,2 2-1 0 0,94 277 4239 0 0,-96-280-4313 0 0,18 55 551 0 0,-16-50-487 0 0,0-1 0 0 0,1 0 0 0 0,0 0 0 0 0,0 0 0 0 0,0 0 0 0 0,1 0 0 0 0,7 8-1 0 0,-11-13-38 0 0,0 0-1 0 0,1 1 346 0 0,-1-1-346 0 0,0 0 0 0 0,0 0 1 0 0,0 0-1 0 0,0 0 0 0 0,1 0 1 0 0,-1 0-1 0 0,0 0 1 0 0,0 0-1 0 0,0 0 0 0 0,0 0 1 0 0,0 0-1 0 0,0 0 0 0 0,0 0 1 0 0,1 0-1 0 0,-1 0 0 0 0,0 0 1 0 0,0 0-1 0 0,0 0 0 0 0,0 0 1 0 0,0 0-1 0 0,0 0 0 0 0,0 0 1 0 0,1 0-1 0 0,-1 0 0 0 0,0 0 1 0 0,0 0-1 0 0,0 0 1 0 0,0 0-1 0 0,0 0 0 0 0,1-6 607 0 0,-4-12-467 0 0,2 15-36 0 0,-10-44 111 0 0,-10-56-134 0 0,19 89-143 0 0,1 1 0 0 0,0 0 1 0 0,1 0-1 0 0,1-1 0 0 0,3-22 0 0 0,-3 31 40 0 0,1 0-1 0 0,-1 0 0 0 0,1-1 1 0 0,0 1-1 0 0,1 1 1 0 0,-1-1-1 0 0,1 0 1 0 0,3-4-1 0 0,-5 7-8 0 0,0 1 1 0 0,0 0-1 0 0,0-1 0 0 0,1 1 1 0 0,-1 0-1 0 0,0 0 0 0 0,1 0 0 0 0,-1 0 1 0 0,0 0-1 0 0,1 0 0 0 0,-1 0 1 0 0,1 0-1 0 0,0 0 0 0 0,-1 1 1 0 0,1-1-1 0 0,0 1 0 0 0,-1-1 0 0 0,1 1 1 0 0,0 0-1 0 0,0-1 0 0 0,-1 1 1 0 0,1 0-1 0 0,0 0 0 0 0,0 0 1 0 0,-1 1-1 0 0,1-1 0 0 0,0 0 0 0 0,2 1 1 0 0,2 2-6 0 0,0 0 0 0 0,0 0 0 0 0,0 1 0 0 0,0-1 0 0 0,0 1 1 0 0,-1 1-1 0 0,0-1 0 0 0,0 1 0 0 0,0 0 0 0 0,5 6 0 0 0,6 10 43 0 0,17 29 0 0 0,-28-42-22 0 0,5 7-17 0 0,-2 1 0 0 0,0-1 1 0 0,0 1-1 0 0,-2 1 0 0 0,9 29 0 0 0,-13-24-215 0 0,-2-20 20 0 0,0 0 1 0 0,0 0-1 0 0,0-1 1 0 0,0 1-1 0 0,0 0 1 0 0,0-1-1 0 0,-1 1 1 0 0,1 0-1 0 0,-1-1 1 0 0,1 1-1 0 0,-2 1 1 0 0,2-3 87 0 0,-1 1 1 0 0,1-1-1 0 0,-1 0 0 0 0,1 1 1 0 0,-1-1-1 0 0,1 0 0 0 0,-1 1 1 0 0,1-1-1 0 0,-1 0 0 0 0,1 0 1 0 0,-1 0-1 0 0,0 1 0 0 0,1-1 1 0 0,-1 0-1 0 0,1 0 0 0 0,-1 0 1 0 0,0 0-1 0 0,1 0 0 0 0,-1 0 1 0 0,1 0-1 0 0,-1 0 0 0 0,0-1 1 0 0,1 1-1 0 0,-1 0 0 0 0,1 0 1 0 0,-1 0-1 0 0,1-1 0 0 0,-1 1 1 0 0,1 0-1 0 0,-1 0 0 0 0,1-1 1 0 0,-1 0-1 0 0,-2 0-200 0 0,0-1 0 0 0,1 0 1 0 0,-1 0-1 0 0,1 0 0 0 0,-2-2 1 0 0,2 2 182 0 0,0 0 0 0 0,0-1 1 0 0,0 1-1 0 0,1-1 1 0 0,-1 1-1 0 0,1-1 0 0 0,0 0 1 0 0,0 0-1 0 0,0 1 1 0 0,0-1-1 0 0,0 0 0 0 0,1 0 1 0 0,-1 0-1 0 0,1 0 1 0 0,0-5-1 0 0,0 6 129 0 0,0 0 0 0 0,1 0 0 0 0,-1 1 0 0 0,0-1 0 0 0,1 0 0 0 0,-1 0 0 0 0,1 0 0 0 0,0 0 0 0 0,0 0 0 0 0,0 1 0 0 0,0-1 0 0 0,0 0 1 0 0,0 1-1 0 0,0-1 0 0 0,0 1 0 0 0,1-1 0 0 0,-1 1 0 0 0,1-1 0 0 0,-1 1 0 0 0,1 0 0 0 0,-1 0 0 0 0,1 0 0 0 0,0 0 0 0 0,2-1 0 0 0,13-4 449 0 0,0 0 1 0 0,23-5 0 0 0,10-2 277 0 0,-9 0 645 0 0,1-2-1 0 0,50-26 1 0 0,-87 38-1237 0 0,-1 1 0 0 0,1-1 0 0 0,-1 0 0 0 0,0-1 1 0 0,0 1-1 0 0,0-1 0 0 0,0 0 0 0 0,-1 0 0 0 0,0 0 0 0 0,6-8 1 0 0,-8 10-76 0 0,0 0 0 0 0,0 0 1 0 0,-1 0-1 0 0,1 0 1 0 0,0 0-1 0 0,-1-1 0 0 0,1 1 1 0 0,-1 0-1 0 0,0 0 1 0 0,0 0-1 0 0,0-1 1 0 0,0 1-1 0 0,0 0 0 0 0,0 0 1 0 0,0-1-1 0 0,-1 1 1 0 0,1 0-1 0 0,-1 0 1 0 0,0 0-1 0 0,0 0 0 0 0,0 0 1 0 0,0 0-1 0 0,0 0 1 0 0,0 0-1 0 0,0 0 0 0 0,0 0 1 0 0,-3-2-1 0 0,1 1-31 0 0,0 0 1 0 0,-1 0-1 0 0,1 0 0 0 0,-1 0 0 0 0,0 1 0 0 0,0 0 0 0 0,0 0 0 0 0,0 0 0 0 0,0 0 1 0 0,0 0-1 0 0,-1 1 0 0 0,1 0 0 0 0,0 0 0 0 0,-6-1 0 0 0,1 1-81 0 0,-1 0 0 0 0,1 1 0 0 0,0 0-1 0 0,-1 0 1 0 0,-16 4 0 0 0,19-2 13 0 0,-1-1 1 0 0,1 1-1 0 0,0 1 0 0 0,0-1 1 0 0,0 1-1 0 0,0 1 0 0 0,-12 7 1 0 0,16-8 38 0 0,0 0 0 0 0,-1-1 0 0 0,1 2 0 0 0,0-1 0 0 0,0 0 0 0 0,0 1 1 0 0,1-1-1 0 0,0 1 0 0 0,-1 0 0 0 0,1 0 0 0 0,0 0 0 0 0,1 0 0 0 0,-1 0 0 0 0,-1 8 0 0 0,0-1-17 0 0,2 1-1 0 0,0 0 0 0 0,0 0 1 0 0,1 0-1 0 0,0 0 0 0 0,1 0 1 0 0,1 0-1 0 0,0 0 0 0 0,6 20 1 0 0,-7-29-12 0 0,1 1 0 0 0,-1-1 0 0 0,1 1 0 0 0,0-1 0 0 0,0 0 0 0 0,0 0 0 0 0,0 0 0 0 0,1 0-1 0 0,-1 0 1 0 0,1-1 0 0 0,4 5 0 0 0,-2-4-15 0 0,0 1 0 0 0,1-1 0 0 0,-1 0 0 0 0,1-1 0 0 0,-1 1 0 0 0,9 1 0 0 0,3 1-288 0 0,0-2 1 0 0,0-1-1 0 0,35 2 1 0 0,-28-5-2095 0 0,0-1 1 0 0,0 0-1 0 0,35-10 1 0 0,-34 6 1999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8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 12635 0 0,'-1'0'4209'0'0,"1"-2"-4665"0"0,3 4 71 0 0,4 1 1 0 0,-3 0-1184 0 0,21 21-8410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9658 0 0,'-2'5'1864'0'0,"1"1"-567"0"0,-2-1 31 0 0,2 1-120 0 0,0-1 369 0 0,1-1-777 0 0,0 1-16 0 0,0-2-288 0 0,0 0-392 0 0,1 1-136 0 0,0-3 64 0 0,4 1-1448 0 0,2-2-1761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 3065 0 0,'-10'-3'4970'0'0,"10"3"-4792"0"0,-1 1-13 0 0,0-1 0 0 0,0 1 1 0 0,0 0-1 0 0,0-1 0 0 0,0 1 1 0 0,0 0-1 0 0,1 0 0 0 0,-1 0 1 0 0,-1 1-1 0 0,-1 4-96 0 0,-1 0-1 0 0,-3 10 1 0 0,6-12 383 0 0,-10 25 104 0 0,2 0 0 0 0,1 1 1 0 0,-7 46-1 0 0,11-49-429 0 0,2 1-1 0 0,0-1 0 0 0,2 1 0 0 0,1 0 0 0 0,1-1 0 0 0,7 35 0 0 0,-7-54-95 0 0,0-1 0 0 0,0 1 0 0 0,1-1 0 0 0,0 0 0 0 0,0 0 0 0 0,1 0 0 0 0,0 0 0 0 0,0 0 0 0 0,9 10 0 0 0,-10-15 4 0 0,-1 1-1 0 0,1-1 0 0 0,0 1 0 0 0,0-1 1 0 0,0 0-1 0 0,0 0 0 0 0,0 0 0 0 0,0 0 0 0 0,1-1 1 0 0,-1 1-1 0 0,1-1 0 0 0,-1 0 0 0 0,1 0 1 0 0,-1 0-1 0 0,1-1 0 0 0,0 1 0 0 0,0-1 1 0 0,-1 0-1 0 0,1 0 0 0 0,0 0 0 0 0,-1 0 1 0 0,5-1-1 0 0,-2-1 35 0 0,0 0 0 0 0,0 0 0 0 0,0 0-1 0 0,-1 0 1 0 0,1-1 0 0 0,-1 0 0 0 0,0 0 0 0 0,0-1 0 0 0,0 1 0 0 0,0-1 0 0 0,-1 0 0 0 0,1 0 0 0 0,-1-1 0 0 0,0 1-1 0 0,4-7 1 0 0,2-3-6 0 0,-2-1 0 0 0,1 1 0 0 0,-2-1 0 0 0,8-21 0 0 0,-12 30-11 0 0,-1 0 0 0 0,0 0-1 0 0,-1 0 1 0 0,1-1 0 0 0,-1 1 0 0 0,-1 0-1 0 0,1-1 1 0 0,-1 1 0 0 0,0 0-1 0 0,0-1 1 0 0,-2-8 0 0 0,2 14 38 0 0,0 21-285 0 0,2 0 102 0 0,0-1-1 0 0,1 0 1 0 0,1 1-1 0 0,1-1 1 0 0,1 0-1 0 0,13 30 1 0 0,-19-48 80 0 0,1 1-1 0 0,0-1 1 0 0,0 1 0 0 0,0-1 0 0 0,0 1-1 0 0,0-1 1 0 0,0 0 0 0 0,0 1 0 0 0,0-1-1 0 0,0 0 1 0 0,1 0 0 0 0,-1 0 0 0 0,1 0-1 0 0,-1 0 1 0 0,1 0 0 0 0,-1 0 0 0 0,1 0-1 0 0,-1-1 1 0 0,1 1 0 0 0,2 0 0 0 0,-2-1-139 0 0,0 0 0 0 0,0 0 1 0 0,-1 0-1 0 0,1 0 0 0 0,0 0 1 0 0,-1-1-1 0 0,1 1 0 0 0,-1-1 0 0 0,1 1 1 0 0,0-1-1 0 0,-1 0 0 0 0,1 1 1 0 0,-1-1-1 0 0,1 0 0 0 0,-1 0 1 0 0,0 0-1 0 0,1 0 0 0 0,-1 0 0 0 0,0 0 1 0 0,0-1-1 0 0,2-1 0 0 0,10-15-2802 0 0,-7 7 669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2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17 5625 0 0,'-17'-10'4636'0'0,"15"9"-4540"0"0,0 0 1 0 0,0 0-1 0 0,0 0 0 0 0,0 0 1 0 0,0 1-1 0 0,-4-1 1 0 0,6 1-123 0 0,0 0 0 0 0,-1 0 1 0 0,1 0-1 0 0,0 0 0 0 0,0 1 0 0 0,0-1 1 0 0,0 0-1 0 0,0 0 0 0 0,0 0 0 0 0,-1 0 1 0 0,1 1-1 0 0,0-1 0 0 0,0 0 1 0 0,0 0-1 0 0,0 0 0 0 0,0 0 0 0 0,0 1 1 0 0,0-1-1 0 0,0 0 0 0 0,0 0 0 0 0,0 0 1 0 0,0 1-1 0 0,0-1 0 0 0,0 0 1 0 0,0 0-1 0 0,0 0 0 0 0,0 1 0 0 0,0-1 1 0 0,0 0-1 0 0,0 0 0 0 0,0 0 1 0 0,0 0-1 0 0,1 1 0 0 0,-1-1 0 0 0,0 0 1 0 0,0 0-1 0 0,0 0 0 0 0,0 0 0 0 0,0 1 1 0 0,0-1-1 0 0,0 0 0 0 0,1 0 1 0 0,-1 0-1 0 0,0 0 0 0 0,6 9-590 0 0,5 4-3014 0 0,-5-6 2179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4481 0 0,'-1'2'511'0'0,"0"1"0"0"0,-1-1 0 0 0,1 1 0 0 0,0-1 0 0 0,1 1 0 0 0,-1-1 0 0 0,0 1 0 0 0,1-1 0 0 0,-1 1 0 0 0,1 3 0 0 0,0 29 358 0 0,0-26-56 0 0,5 158 1573 0 0,-1-123-2040 0 0,15 76 0 0 0,-18-117-345 0 0,7 25 176 0 0,-7-26-162 0 0,-1 0 0 0 0,1 0 0 0 0,0-1 0 0 0,0 1 0 0 0,0 0 1 0 0,0-1-1 0 0,0 1 0 0 0,0 0 0 0 0,1-1 0 0 0,-1 1 0 0 0,0-1 0 0 0,3 2 1 0 0,-4-3 2 0 0,1 0 0 0 0,-1 0 1 0 0,0 0-1 0 0,0 0 0 0 0,0 0 1 0 0,1 0-1 0 0,-1 0 0 0 0,0 0 1 0 0,0 0-1 0 0,0 0 0 0 0,1 0 1 0 0,-1 0-1 0 0,0 0 0 0 0,0 0 1 0 0,1 0-1 0 0,-1 0 0 0 0,0 0 1 0 0,0 0-1 0 0,0 0 0 0 0,1 0 1 0 0,-1 0-1 0 0,0-1 0 0 0,0 1 1 0 0,0 0-1 0 0,0 0 0 0 0,1 0 1 0 0,-1 0-1 0 0,0 0 0 0 0,0-1 1 0 0,0 1-1 0 0,0 0 0 0 0,0 0 1 0 0,1 0-1 0 0,-1-1 0 0 0,0 1 1 0 0,0 0-1 0 0,0 0 0 0 0,0-1 1 0 0,4-9 130 0 0,-3 8-124 0 0,12-57-232 0 0,2-3-93 0 0,-13 55 269 0 0,0 1 0 0 0,1 0 0 0 0,0-1 0 0 0,0 1 0 0 0,0 0 0 0 0,1 1 0 0 0,5-7 0 0 0,-7 9 22 0 0,1 1-1 0 0,0-1 1 0 0,-1 1-1 0 0,1 0 1 0 0,0 0-1 0 0,0 0 1 0 0,0 0 0 0 0,1 1-1 0 0,-1-1 1 0 0,0 1-1 0 0,1 0 1 0 0,-1-1-1 0 0,1 2 1 0 0,-1-1-1 0 0,1 0 1 0 0,0 1-1 0 0,-1 0 1 0 0,1-1-1 0 0,-1 1 1 0 0,1 1-1 0 0,0-1 1 0 0,-1 1-1 0 0,8 1 1 0 0,-2 1 60 0 0,0-1-1 0 0,0 2 1 0 0,0 0-1 0 0,0 0 1 0 0,-1 0-1 0 0,0 1 1 0 0,16 11 0 0 0,-20-11 63 0 0,1-1 1 0 0,0 0 0 0 0,-1 1 0 0 0,0 0-1 0 0,0 0 1 0 0,0 0 0 0 0,0 1-1 0 0,-1-1 1 0 0,0 1 0 0 0,0 0 0 0 0,-1 0-1 0 0,0 0 1 0 0,3 8 0 0 0,-4-10-12 0 0,-1 1 0 0 0,1-1 0 0 0,-1 0 0 0 0,0 1 0 0 0,0-1 0 0 0,0 0 0 0 0,0 1 1 0 0,-1-1-1 0 0,0 0 0 0 0,1 0 0 0 0,-2 1 0 0 0,1-1 0 0 0,0 0 0 0 0,-1 0 0 0 0,0 0 1 0 0,0 0-1 0 0,0-1 0 0 0,0 1 0 0 0,-1-1 0 0 0,-4 6 0 0 0,3-5-116 0 0,0 0 0 0 0,-1 0-1 0 0,1-1 1 0 0,-1 0 0 0 0,0 0 0 0 0,0 0 0 0 0,0 0-1 0 0,0-1 1 0 0,0 0 0 0 0,0 0 0 0 0,-1 0-1 0 0,1-1 1 0 0,-1 0 0 0 0,1 0 0 0 0,-1 0-1 0 0,1 0 1 0 0,-8-1 0 0 0,8 0-344 0 0,0-1 0 0 0,0 0 0 0 0,0 1 0 0 0,0-2 0 0 0,0 1 0 0 0,0 0 0 0 0,0-1 0 0 0,-6-3 0 0 0,7 2-358 0 0,0 1 1 0 0,1 0-1 0 0,-1-1 0 0 0,1 0 1 0 0,0 1-1 0 0,0-1 1 0 0,0 0-1 0 0,0-1 1 0 0,0 1-1 0 0,-3-7 0 0 0,1 1 341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0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173 548 8730 0 0,'-1'2'120'0'0,"0"-1"1"0"0,0 1-1 0 0,0 0 1 0 0,1 0-1 0 0,-1-1 1 0 0,0 1-1 0 0,1 0 1 0 0,0 0-1 0 0,-1 2 1 0 0,1-3-67 0 0,0-1 1 0 0,1 1 0 0 0,-1 0 0 0 0,0-1 0 0 0,1 1-1 0 0,-1 0 1 0 0,0-1 0 0 0,1 1 0 0 0,-1-1 0 0 0,1 1-1 0 0,-1-1 1 0 0,1 1 0 0 0,-1-1 0 0 0,1 1 0 0 0,-1-1 0 0 0,1 1-1 0 0,-1-1 1 0 0,1 1 0 0 0,0-1 0 0 0,-1 0 0 0 0,1 0-1 0 0,0 1 1 0 0,-1-1 0 0 0,1 0 0 0 0,0 0 0 0 0,1 1-1 0 0,1-1 106 0 0,0 1-1 0 0,0 0 1 0 0,0-1-1 0 0,0 1 1 0 0,1-1-1 0 0,-1 0 0 0 0,0 0 1 0 0,0 0-1 0 0,0 0 1 0 0,1-1-1 0 0,-1 1 0 0 0,0-1 1 0 0,5-2-1 0 0,-4 1-61 0 0,1 0-1 0 0,-1 0 0 0 0,0-1 1 0 0,1 0-1 0 0,-1 1 0 0 0,0-2 1 0 0,-1 1-1 0 0,4-4 0 0 0,2-2 3 0 0,-1-1 1 0 0,-1-1-1 0 0,0 1 0 0 0,-1-1 0 0 0,0 0 0 0 0,5-12 0 0 0,-8 15-5 0 0,0 0-1 0 0,0 0 0 0 0,-1-1 1 0 0,0 1-1 0 0,0-1 0 0 0,-1 1 1 0 0,0-1-1 0 0,-1 0 0 0 0,0 1 0 0 0,-1-12 1 0 0,0 15-61 0 0,1 1 0 0 0,-1-1 0 0 0,-1 1 0 0 0,1-1 0 0 0,-1 1 0 0 0,0 0 1 0 0,0 0-1 0 0,0-1 0 0 0,0 1 0 0 0,-1 0 0 0 0,1 1 0 0 0,-1-1 0 0 0,0 0 0 0 0,0 1 0 0 0,-1 0 0 0 0,1 0 1 0 0,-1 0-1 0 0,0 0 0 0 0,1 0 0 0 0,-8-3 0 0 0,6 4-86 0 0,1 0 0 0 0,-1 0 0 0 0,0 0 0 0 0,0 1 0 0 0,1 0 0 0 0,-1 0 0 0 0,0 0-1 0 0,0 0 1 0 0,0 1 0 0 0,0 0 0 0 0,0 0 0 0 0,-6 1 0 0 0,4 0-38 0 0,0 1 0 0 0,0-1 0 0 0,1 2 0 0 0,-1-1 0 0 0,1 1-1 0 0,-1 0 1 0 0,-10 7 0 0 0,4-1-4 0 0,0 1 1 0 0,1 1-1 0 0,0 0 1 0 0,1 0-1 0 0,1 1 0 0 0,-1 0 1 0 0,-7 15-1 0 0,10-16 59 0 0,2 1 0 0 0,-1 0 0 0 0,2 0-1 0 0,-7 18 1 0 0,10-22 4 0 0,-1 0 0 0 0,1 1 0 0 0,1-1 0 0 0,0 0 0 0 0,0 1 0 0 0,1-1 0 0 0,0 1 0 0 0,1 9 0 0 0,-1-16 28 0 0,1 1 1 0 0,-1 0-1 0 0,1-1 1 0 0,-1 1-1 0 0,1-1 0 0 0,0 1 1 0 0,0-1-1 0 0,1 1 1 0 0,-1-1-1 0 0,0 0 0 0 0,1 0 1 0 0,-1 0-1 0 0,1 1 0 0 0,0-1 1 0 0,-1-1-1 0 0,1 1 1 0 0,0 0-1 0 0,0 0 0 0 0,1-1 1 0 0,-1 1-1 0 0,0-1 0 0 0,0 0 1 0 0,1 0-1 0 0,-1 1 1 0 0,1-2-1 0 0,2 2 0 0 0,-1-1 44 0 0,1 0-1 0 0,-1-1 0 0 0,0 1 1 0 0,1-1-1 0 0,-1 0 1 0 0,1 0-1 0 0,-1 0 0 0 0,1-1 1 0 0,-1 0-1 0 0,1 0 0 0 0,-1 0 1 0 0,0 0-1 0 0,0-1 0 0 0,8-3 1 0 0,-1-1-27 0 0,-1 0 1 0 0,1-1-1 0 0,-1-1 1 0 0,0 0 0 0 0,-1 0-1 0 0,14-15 1 0 0,-3-2-36 0 0,25-38 1 0 0,-28 36-25 0 0,14-19-7 0 0,25-53 1 0 0,-48 83 66 0 0,-1-1 0 0 0,0 0 0 0 0,-2 0 0 0 0,0 0 0 0 0,-1 0 0 0 0,0-1 0 0 0,1-25 0 0 0,-5 27 53 0 0,-1-24-1 0 0,0 34-37 0 0,0 1 0 0 0,0-1-1 0 0,0 1 1 0 0,0 0-1 0 0,-1 0 1 0 0,0-1-1 0 0,0 1 1 0 0,-3-5 0 0 0,5 10-32 0 0,0 0 1 0 0,0 0-1 0 0,0 0 1 0 0,-1-1-1 0 0,1 1 1 0 0,0 0 0 0 0,0 0-1 0 0,0 0 1 0 0,0-1-1 0 0,0 1 1 0 0,-1 0-1 0 0,1 0 1 0 0,0 0 0 0 0,0 0-1 0 0,0 0 1 0 0,0-1-1 0 0,-1 1 1 0 0,1 0-1 0 0,0 0 1 0 0,0 0-1 0 0,0 0 1 0 0,-1 0 0 0 0,1 0-1 0 0,0 0 1 0 0,0 0-1 0 0,0 0 1 0 0,-1 0-1 0 0,1 0 1 0 0,0 0 0 0 0,0 0-1 0 0,-1 0 1 0 0,1 0-1 0 0,0 0 1 0 0,0 0-1 0 0,0 0 1 0 0,-1 0-1 0 0,1 0 1 0 0,-7 9-189 0 0,0 12-43 0 0,2 1 269 0 0,1 1-1 0 0,1-1 0 0 0,2 1 1 0 0,0 23-1 0 0,3-4 123 0 0,9 54-1 0 0,1-31-126 0 0,26 82 0 0 0,-37-141-34 0 0,1-1 1 0 0,0 1 0 0 0,0-1-1 0 0,0 0 1 0 0,1 1 0 0 0,0-1 0 0 0,0 0-1 0 0,0-1 1 0 0,0 1 0 0 0,7 6-1 0 0,-9-10-30 0 0,1 0 1 0 0,-1-1-1 0 0,0 1 0 0 0,0-1 0 0 0,1 0 0 0 0,-1 1 1 0 0,0-1-1 0 0,1 0 0 0 0,-1 0 0 0 0,0 1 0 0 0,1-1 1 0 0,-1 0-1 0 0,0-1 0 0 0,1 1 0 0 0,-1 0 0 0 0,0 0 1 0 0,1 0-1 0 0,-1-1 0 0 0,0 1 0 0 0,1-1 0 0 0,-1 1 1 0 0,0-1-1 0 0,0 1 0 0 0,0-1 0 0 0,2-1 0 0 0,2-1-177 0 0,-1 0 0 0 0,1 0-1 0 0,-1-1 1 0 0,0 1 0 0 0,5-7-1 0 0,-5 5-56 0 0,-1 0-1 0 0,1-1 0 0 0,-1 1 1 0 0,0-1-1 0 0,5-12 0 0 0,6-32-699 0 0,-10 35 845 0 0,0 0 1 0 0,10-22-1 0 0,-7 10 1118 0 0,-7 28-939 0 0,-1 0-1 0 0,1 0 0 0 0,-1-1 0 0 0,1 1 1 0 0,-1 0-1 0 0,1 0 0 0 0,-1 0 0 0 0,1 0 0 0 0,0 0 1 0 0,0 0-1 0 0,-1 1 0 0 0,1-1 0 0 0,0 0 1 0 0,0 0-1 0 0,0 0 0 0 0,0 1 0 0 0,0 2 25 0 0,-1 10 66 0 0,0 0 1 0 0,1 0-1 0 0,4 26 1 0 0,-3-26-70 0 0,1 4 17 0 0,1 0 1 0 0,5 19 0 0 0,-7-33-179 0 0,0 1-1 0 0,1 0 1 0 0,0 0 0 0 0,0 0 0 0 0,0-1 0 0 0,1 0 0 0 0,0 1 0 0 0,-1-1 0 0 0,1 0 0 0 0,1 0-1 0 0,-1 0 1 0 0,5 4 0 0 0,-7-8-148 0 0,0 1 0 0 0,0 0-1 0 0,0-1 1 0 0,0 1 0 0 0,0-1 0 0 0,-1 0-1 0 0,1 1 1 0 0,0-1 0 0 0,0 0-1 0 0,0 1 1 0 0,0-1 0 0 0,0 0 0 0 0,2 0-1 0 0,6 0-1017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3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22 179 4633 0 0,'9'21'1481'0'0,"0"-1"-1"0"0,2 0 1 0 0,17 26 0 0 0,-27-45-1381 0 0,1 1 1 0 0,-1 0-1 0 0,1 0 1 0 0,-1-1-1 0 0,1 1 1 0 0,0-1-1 0 0,0 0 1 0 0,0 1-1 0 0,-1-1 1 0 0,4 1 473 0 0,-15-10 1350 0 0,3-3-1699 0 0,0-2 0 0 0,0 1 0 0 0,-6-18 0 0 0,-3-7-118 0 0,7 19-24 0 0,-9-27 0 0 0,15 37-46 0 0,0 0 1 0 0,1-1-1 0 0,1 1 1 0 0,0-1-1 0 0,-1-16 1 0 0,2 23-54 0 0,0 0 1 0 0,0 0 0 0 0,1 0 0 0 0,-1-1 0 0 0,1 1-1 0 0,-1 0 1 0 0,1 0 0 0 0,0 0 0 0 0,0 0-1 0 0,0 0 1 0 0,0 0 0 0 0,0 0 0 0 0,0 0 0 0 0,0 0-1 0 0,4-3 1 0 0,-3 3-37 0 0,1 0 1 0 0,-1 0-1 0 0,1 0 0 0 0,0 0 0 0 0,0 1 1 0 0,0-1-1 0 0,0 1 0 0 0,0-1 1 0 0,5 0-1 0 0,5-1-1308 0 0,0 1-1 0 0,-1 0 1 0 0,1 1 0 0 0,17 1 0 0 0,-29 0 981 0 0,12 0 57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4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1 473 5705 0 0,'3'2'324'0'0,"1"-1"-1"0"0,0 0 1 0 0,-1 1-1 0 0,1-1 1 0 0,0-1-1 0 0,-1 1 1 0 0,1 0-1 0 0,0-1 1 0 0,0 0-1 0 0,0 0 1 0 0,-1 0-1 0 0,1 0 1 0 0,7-2-1 0 0,-1 0 56 0 0,0-1 0 0 0,1 0 0 0 0,16-7 1 0 0,-18 6-207 0 0,0 0 1 0 0,0-1 0 0 0,0-1 0 0 0,-1 1 0 0 0,0-1 0 0 0,10-9 0 0 0,-16 13-116 0 0,1 0 0 0 0,-1-1 0 0 0,0 1 0 0 0,0-1 0 0 0,0 1 0 0 0,-1-1 0 0 0,1 0 1 0 0,-1 0-1 0 0,1 0 0 0 0,-1 0 0 0 0,0 0 0 0 0,0 0 0 0 0,0 0 0 0 0,0 0 0 0 0,-1 0 0 0 0,1 0 0 0 0,-1 0 0 0 0,0 0 0 0 0,0-1 0 0 0,0 1 1 0 0,0 0-1 0 0,-1 0 0 0 0,-1-7 0 0 0,1 8-32 0 0,0 0 0 0 0,0 0 1 0 0,0 0-1 0 0,-1 0 0 0 0,1 0 0 0 0,0 0 1 0 0,-1 0-1 0 0,0 1 0 0 0,1-1 0 0 0,-1 0 1 0 0,0 1-1 0 0,0-1 0 0 0,0 1 0 0 0,0 0 1 0 0,0 0-1 0 0,0-1 0 0 0,0 1 0 0 0,-1 1 1 0 0,1-1-1 0 0,0 0 0 0 0,-5 0 0 0 0,0-1-34 0 0,0 1-1 0 0,0 0 1 0 0,0 1-1 0 0,0-1 0 0 0,0 1 1 0 0,-9 2-1 0 0,11-1 4 0 0,-1 0 1 0 0,1 0-1 0 0,0 1 0 0 0,0 0 0 0 0,0 0 1 0 0,0 0-1 0 0,0 0 0 0 0,0 1 0 0 0,0 0 0 0 0,1 0 1 0 0,0 0-1 0 0,-1 1 0 0 0,1 0 0 0 0,1-1 0 0 0,-1 1 1 0 0,0 1-1 0 0,1-1 0 0 0,0 0 0 0 0,0 1 1 0 0,0 0-1 0 0,1-1 0 0 0,-1 1 0 0 0,1 0 0 0 0,0 0 1 0 0,1 1-1 0 0,-1-1 0 0 0,1 0 0 0 0,0 1 1 0 0,0-1-1 0 0,1 0 0 0 0,-1 1 0 0 0,1-1 0 0 0,1 1 1 0 0,-1-1-1 0 0,2 7 0 0 0,1 3 50 0 0,1 0 1 0 0,11 28-1 0 0,-13-38-45 0 0,0-1-1 0 0,0 0 1 0 0,0 0-1 0 0,1 0 1 0 0,-1 0 0 0 0,1 0-1 0 0,0 0 1 0 0,1-1-1 0 0,-1 1 1 0 0,0-1-1 0 0,1 0 1 0 0,0 0-1 0 0,0-1 1 0 0,4 3 0 0 0,-5-3 32 0 0,1-1 1 0 0,-1 0-1 0 0,1 0 1 0 0,0 0-1 0 0,-1 0 1 0 0,1-1-1 0 0,0 1 1 0 0,0-1-1 0 0,-1 0 1 0 0,1 0-1 0 0,0 0 0 0 0,0-1 1 0 0,-1 0-1 0 0,1 1 1 0 0,0-1-1 0 0,-1 0 1 0 0,1-1-1 0 0,-1 1 1 0 0,1-1-1 0 0,-1 1 1 0 0,0-1-1 0 0,0 0 1 0 0,4-3-1 0 0,4-4 57 0 0,0 0 0 0 0,-1 0-1 0 0,0-1 1 0 0,15-21-1 0 0,-15 18-132 0 0,0-1-1 0 0,-1-1 0 0 0,-1 0 1 0 0,0 0-1 0 0,-1 0 0 0 0,-1-1 0 0 0,-1 0 1 0 0,0 0-1 0 0,-1-1 0 0 0,3-18 1 0 0,-4 7-225 0 0,-2 0 1 0 0,0 1 0 0 0,-2-1-1 0 0,-1 0 1 0 0,-7-38 0 0 0,6 52 257 0 0,-5-25-7 0 0,8 36 65 0 0,-1 0-1 0 0,0 0 1 0 0,-1 0 0 0 0,1 0 0 0 0,0 0 0 0 0,-1 0 0 0 0,0 1 0 0 0,1-1 0 0 0,-5-4 0 0 0,6 7-46 0 0,-1 0 1 0 0,1-1 0 0 0,0 1 0 0 0,0 0-1 0 0,-1 0 1 0 0,1 0 0 0 0,0-1 0 0 0,-1 1-1 0 0,1 0 1 0 0,0 0 0 0 0,-1 0 0 0 0,1 0-1 0 0,0 0 1 0 0,-1 0 0 0 0,1 0 0 0 0,0-1-1 0 0,-1 1 1 0 0,1 0 0 0 0,0 0 0 0 0,-1 0-1 0 0,1 0 1 0 0,0 1 0 0 0,-1-1 0 0 0,1 0-1 0 0,0 0 1 0 0,-1 0 0 0 0,1 0 0 0 0,0 0-1 0 0,0 0 1 0 0,-1 0 0 0 0,1 1-1 0 0,0-1 1 0 0,-1 0 0 0 0,1 0 0 0 0,0 0-1 0 0,0 1 1 0 0,-1-1 0 0 0,1 0 0 0 0,0 0-1 0 0,0 1 1 0 0,0-1 0 0 0,-1 0 0 0 0,1 1-1 0 0,0-1 1 0 0,0 0 0 0 0,0 0 0 0 0,0 1-1 0 0,0-1 1 0 0,-1 0 0 0 0,1 1 0 0 0,0-1-1 0 0,0 1 1 0 0,-4 18-13 0 0,4-5 133 0 0,0 1 1 0 0,2-1-1 0 0,-1 0 0 0 0,2 1 1 0 0,5 16-1 0 0,1 10 15 0 0,0 13 62 0 0,0-3 245 0 0,29 97 1 0 0,-35-139-333 0 0,1 1 0 0 0,1-1 0 0 0,-1-1 0 0 0,8 10 0 0 0,-10-14-57 0 0,1 0 1 0 0,0-1 0 0 0,0 0-1 0 0,0 1 1 0 0,0-1-1 0 0,1 0 1 0 0,-1-1 0 0 0,1 1-1 0 0,0-1 1 0 0,0 1 0 0 0,5 1-1 0 0,-7-3-17 0 0,-1-1 0 0 0,1 1 0 0 0,-1-1-1 0 0,1 1 1 0 0,-1-1 0 0 0,1 0 0 0 0,-1 0 0 0 0,1 0 0 0 0,-1 0 0 0 0,1 0-1 0 0,-1 0 1 0 0,1 0 0 0 0,0-1 0 0 0,-1 1 0 0 0,1-1 0 0 0,-1 1-1 0 0,3-2 1 0 0,-2 1-4 0 0,0-1 0 0 0,1 1-1 0 0,-1-1 1 0 0,0 0-1 0 0,0 0 1 0 0,0 1 0 0 0,0-2-1 0 0,0 1 1 0 0,2-3-1 0 0,0-1-22 0 0,-1-1-1 0 0,1 1 0 0 0,-1-1 1 0 0,0 0-1 0 0,0-1 0 0 0,2-10 1 0 0,-2-4-225 0 0,0 0 0 0 0,-1 0 0 0 0,-1-1 0 0 0,-3-34-1 0 0,-18-88-1975 0 0,17 127 2001 0 0,-11-54-556 0 0,11 61 725 0 0,0 1 0 0 0,-1-1-1 0 0,0 1 1 0 0,-7-14 0 0 0,10 23 41 0 0,1 1-1 0 0,0-1 1 0 0,-1 0 0 0 0,1 1-1 0 0,0-1 1 0 0,-1 0-1 0 0,1 1 1 0 0,-1-1 0 0 0,1 1-1 0 0,-1-1 1 0 0,1 1-1 0 0,-1-1 1 0 0,0 1 0 0 0,1-1-1 0 0,-2 0 1 0 0,2 2-22 0 0,-1-1 1 0 0,1 0-1 0 0,0 0 0 0 0,0 0 1 0 0,0 0-1 0 0,-1 0 0 0 0,1 0 1 0 0,0 0-1 0 0,0 1 0 0 0,0-1 1 0 0,0 0-1 0 0,-1 0 0 0 0,1 0 1 0 0,0 1-1 0 0,0-1 0 0 0,0 0 1 0 0,0 0-1 0 0,0 0 0 0 0,0 1 1 0 0,-1-1-1 0 0,1 0 0 0 0,0 0 1 0 0,0 1-1 0 0,0-1 0 0 0,0 0 1 0 0,0 0-1 0 0,0 1 1 0 0,0-1-1 0 0,0 0 0 0 0,1 25 26 0 0,4 1 276 0 0,9 29 0 0 0,-6-28-123 0 0,17 77 249 0 0,-11-45 36 0 0,26 73 1 0 0,-37-125-382 0 0,0 0 1 0 0,0-1 0 0 0,1 1-1 0 0,5 7 1 0 0,-8-13-31 0 0,0 1 0 0 0,0-1 0 0 0,0 1 0 0 0,0-1 0 0 0,1 0 0 0 0,-1 1 0 0 0,0-1 0 0 0,1 0 0 0 0,-1 0 0 0 0,1 0 0 0 0,-1 0 0 0 0,1 0 0 0 0,0 0 0 0 0,-1 0 0 0 0,1-1 0 0 0,0 1 0 0 0,0-1 0 0 0,-1 1 0 0 0,1-1 0 0 0,0 0 0 0 0,0 1 0 0 0,2-1 0 0 0,-3-1-6 0 0,-1 1 0 0 0,1 0-1 0 0,-1 0 1 0 0,1 0 0 0 0,-1-1 0 0 0,0 1-1 0 0,1 0 1 0 0,-1-1 0 0 0,0 1 0 0 0,1 0-1 0 0,-1-1 1 0 0,0 1 0 0 0,1 0-1 0 0,-1-1 1 0 0,0 1 0 0 0,0 0 0 0 0,1-1-1 0 0,-1 1 1 0 0,0-1 0 0 0,0 1-1 0 0,0-1 1 0 0,0 1 0 0 0,1-1 0 0 0,-1 1-1 0 0,0-1 1 0 0,0 1 0 0 0,0-1-1 0 0,0 1 1 0 0,0 0 0 0 0,0-1 0 0 0,0 1-1 0 0,0-1 1 0 0,-1 0 0 0 0,-3-17 181 0 0,-1 10-229 0 0,0 0 1 0 0,0 1-1 0 0,0-1 1 0 0,-1 1-1 0 0,0 0 1 0 0,0 0-1 0 0,-9-6 1 0 0,-56-39-193 0 0,12 10-280 0 0,28 21-76 0 0,25 18 321 0 0,0 0 1 0 0,1-1 0 0 0,-1 0-1 0 0,1 0 1 0 0,0 0 0 0 0,-5-6-1 0 0,9 10 180 0 0,1 0 0 0 0,0-1-1 0 0,0 1 1 0 0,-1 0-1 0 0,1 0 1 0 0,0 0-1 0 0,0-1 1 0 0,0 1-1 0 0,-1 0 1 0 0,1 0 0 0 0,0-1-1 0 0,0 1 1 0 0,0 0-1 0 0,0 0 1 0 0,0-1-1 0 0,0 1 1 0 0,-1 0-1 0 0,1-1 1 0 0,0 1 0 0 0,0 0-1 0 0,0-1 1 0 0,0 1-1 0 0,0 0 1 0 0,0 0-1 0 0,0-1 1 0 0,0 1-1 0 0,0 0 1 0 0,0-1 0 0 0,1 1-1 0 0,-1 0 1 0 0,0-1-1 0 0,0 1 1 0 0,0 0-1 0 0,0-1 1 0 0,1 1-18 0 0,0-1 0 0 0,0 1 1 0 0,-1 0-1 0 0,1 0 0 0 0,0-1 0 0 0,0 1 0 0 0,-1 0 1 0 0,1 0-1 0 0,0 0 0 0 0,0 0 0 0 0,-1 0 0 0 0,1 0 1 0 0,1 0-1 0 0,28 4-756 0 0,-29-4 771 0 0,29 5-1421 0 0,37 2 1 0 0,-2-4-4224 0 0,-51-3 3682 0 0,5 1 1568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5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0 139 3249 0 0,'1'11'1127'0'0,"0"0"0"0"0,1 0 1 0 0,1-1-1 0 0,4 15 0 0 0,-6-22-998 0 0,1 0 0 0 0,-1-1 0 0 0,1 1 0 0 0,-1 0 0 0 0,1-1 0 0 0,0 1 0 0 0,0-1 0 0 0,0 1 0 0 0,0-1 0 0 0,0 0 0 0 0,1 0 0 0 0,-1 0 0 0 0,1 0 0 0 0,-1 0-1 0 0,1-1 1 0 0,0 1 0 0 0,0-1 0 0 0,0 1 0 0 0,0-1 0 0 0,3 1 0 0 0,4 0 118 0 0,0-1 0 0 0,1 0-1 0 0,-1 0 1 0 0,1-1 0 0 0,-1 0-1 0 0,0-1 1 0 0,1 0 0 0 0,-1-1 0 0 0,0 0-1 0 0,0-1 1 0 0,0 0 0 0 0,13-5-1 0 0,-17 5-56 0 0,1-1-1 0 0,-1 1 0 0 0,-1-1 0 0 0,1 0 1 0 0,0 0-1 0 0,-1-1 0 0 0,0 0 0 0 0,0 0 1 0 0,0 0-1 0 0,-1 0 0 0 0,0-1 0 0 0,7-11 0 0 0,-9 13-74 0 0,-1 1-1 0 0,1-1 0 0 0,-1 0 0 0 0,0 1 0 0 0,0-1 0 0 0,0 0 0 0 0,0 0 0 0 0,-1 1 0 0 0,1-1 0 0 0,-1 0 0 0 0,0 0 0 0 0,-1 0 0 0 0,1 0 1 0 0,0 0-1 0 0,-1 1 0 0 0,0-1 0 0 0,0 0 0 0 0,0 1 0 0 0,-1-1 0 0 0,1 0 0 0 0,-1 1 0 0 0,0-1 0 0 0,1 1 0 0 0,-6-6 0 0 0,2 3-111 0 0,0 0-1 0 0,0 0 1 0 0,-1 1-1 0 0,0-1 1 0 0,0 1-1 0 0,-1 1 1 0 0,1-1-1 0 0,-1 1 1 0 0,0 0-1 0 0,-9-4 1 0 0,11 6-119 0 0,0 1 0 0 0,0-1 0 0 0,0 1-1 0 0,0 0 1 0 0,0 0 0 0 0,0 0 0 0 0,0 1 0 0 0,-1-1 0 0 0,1 1 0 0 0,0 1 0 0 0,0-1 0 0 0,0 1 0 0 0,0-1 0 0 0,0 2 0 0 0,0-1 0 0 0,-8 3 0 0 0,7-1-123 0 0,1-1 1 0 0,0 1-1 0 0,1 0 1 0 0,-1 0-1 0 0,0 1 1 0 0,1-1-1 0 0,0 1 1 0 0,-1 0-1 0 0,-5 7 1 0 0,8-8-295 0 0,1-1 0 0 0,-1 1-1 0 0,1 0 1 0 0,-1 0 0 0 0,1-1 0 0 0,0 1-1 0 0,0 0 1 0 0,1 0 0 0 0,-1 0 0 0 0,0 0-1 0 0,1 0 1 0 0,0 0 0 0 0,0 0 0 0 0,0 0-1 0 0,0 0 1 0 0,0 0 0 0 0,0 0 0 0 0,1 0-1 0 0,1 6 1 0 0,2 4 57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16 400 8274 0 0,'8'2'5055'0'0,"-7"-3"-4825"0"0,14 0 331 0 0,-5-3-354 0 0,0 1-1 0 0,0-1 1 0 0,0-1 0 0 0,-1 0-1 0 0,0 0 1 0 0,0-1-1 0 0,0 0 1 0 0,0-1-1 0 0,-1 0 1 0 0,0 0-1 0 0,-1-1 1 0 0,1 0 0 0 0,-1 0-1 0 0,8-13 1 0 0,-8 9-170 0 0,0 0 0 0 0,-1-1 1 0 0,0 0-1 0 0,-1 0 1 0 0,0 0-1 0 0,-1-1 1 0 0,-1 1-1 0 0,0-1 1 0 0,-1 0-1 0 0,1-22 0 0 0,-2 13-132 0 0,0-30-582 0 0,-1 49 496 0 0,0-1 0 0 0,-1 1 1 0 0,0 0-1 0 0,0-1 0 0 0,0 1 1 0 0,0 0-1 0 0,-1 0 0 0 0,1 0 1 0 0,-4-5-1 0 0,5 9 160 0 0,0-1-1 0 0,0 1 1 0 0,0 0-1 0 0,0 0 0 0 0,0-1 1 0 0,-1 1-1 0 0,1 0 1 0 0,0 0-1 0 0,0-1 1 0 0,0 1-1 0 0,-1 0 0 0 0,1 0 1 0 0,0-1-1 0 0,0 1 1 0 0,-1 0-1 0 0,1 0 1 0 0,0 0-1 0 0,0 0 1 0 0,-1-1-1 0 0,1 1 0 0 0,0 0 1 0 0,0 0-1 0 0,-1 0 1 0 0,1 0-1 0 0,0 0 1 0 0,-1 0-1 0 0,1 0 0 0 0,0 0 1 0 0,-1 0-1 0 0,1 0 1 0 0,0 0-1 0 0,-1 0 1 0 0,1 0-1 0 0,-1 0 1 0 0,1 1 1 0 0,-1-1 0 0 0,1 1 1 0 0,-1-1-1 0 0,0 1 0 0 0,1 0 1 0 0,-1-1-1 0 0,1 1 0 0 0,-1 0 1 0 0,1-1-1 0 0,0 1 0 0 0,-1 0 1 0 0,1 1-1 0 0,-8 25 94 0 0,6-8 75 0 0,1 0 0 0 0,1 25 0 0 0,0-2-73 0 0,-1 25 17 0 0,-5 71 577 0 0,3-91-68 0 0,3-32-412 0 0,-1 0 0 0 0,0 0 0 0 0,-1 0 0 0 0,-1 0 0 0 0,-7 22 1 0 0,9-34-167 0 0,-1 0 1 0 0,1-1 0 0 0,-1 1-1 0 0,0-1 1 0 0,0 1 0 0 0,0-1-1 0 0,0 1 1 0 0,0-1 0 0 0,-1 0-1 0 0,1 0 1 0 0,0 0-1 0 0,-1-1 1 0 0,0 1 0 0 0,1-1-1 0 0,-1 1 1 0 0,0-1 0 0 0,0 0-1 0 0,0 0 1 0 0,0 0 0 0 0,-4 1-1 0 0,-1-1-34 0 0,0 1-1 0 0,-1-1 0 0 0,1-1 1 0 0,-1 0-1 0 0,1 0 0 0 0,-12-2 0 0 0,16 2 7 0 0,1-1-1 0 0,0 1 0 0 0,0-1 0 0 0,-1 0 1 0 0,1 0-1 0 0,0-1 0 0 0,0 1 0 0 0,0-1 0 0 0,0 1 1 0 0,0-1-1 0 0,-3-3 0 0 0,6 5-62 0 0,44-4-153 0 0,179-1-1399 0 0,-158 1-8299 0 0,-50 3 9382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7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101 457 4665 0 0,'0'4'656'0'0,"0"0"0"0"0,0 0 1 0 0,0 0-1 0 0,0-1 0 0 0,1 1 0 0 0,0 0 1 0 0,-1 0-1 0 0,2 0 0 0 0,1 6 0 0 0,-2-8-585 0 0,0 0 0 0 0,1 0 0 0 0,-1 0 0 0 0,0 0 0 0 0,1 0 0 0 0,-1 0 0 0 0,1-1 0 0 0,0 1 0 0 0,-1-1 0 0 0,1 1 0 0 0,0-1 0 0 0,0 0 0 0 0,0 0 0 0 0,0 0 0 0 0,0 0 0 0 0,0 0 0 0 0,0 0 0 0 0,4 1 0 0 0,-1-1 47 0 0,-1 0 1 0 0,1-1-1 0 0,0 0 0 0 0,0 0 0 0 0,0 0 1 0 0,-1 0-1 0 0,1-1 0 0 0,0 1 1 0 0,-1-1-1 0 0,1 0 0 0 0,0-1 0 0 0,-1 1 1 0 0,1-1-1 0 0,-1 0 0 0 0,0 0 0 0 0,0 0 1 0 0,1-1-1 0 0,-2 0 0 0 0,1 0 1 0 0,0 0-1 0 0,0 0 0 0 0,3-5 0 0 0,-3 4-46 0 0,0 1-1 0 0,-1-2 1 0 0,0 1-1 0 0,0 0 0 0 0,0-1 1 0 0,-1 1-1 0 0,1-1 1 0 0,-1 0-1 0 0,0 0 0 0 0,0 0 1 0 0,-1 0-1 0 0,0 0 0 0 0,1 0 1 0 0,-2 0-1 0 0,1-1 1 0 0,-1 1-1 0 0,0 0 0 0 0,0 0 1 0 0,0-1-1 0 0,-1-5 1 0 0,-1 5-59 0 0,0 0 1 0 0,0-1-1 0 0,0 1 1 0 0,-1 0-1 0 0,0 0 0 0 0,0 0 1 0 0,0 1-1 0 0,-1-1 1 0 0,0 1-1 0 0,0 0 1 0 0,0 0-1 0 0,-1 0 1 0 0,1 0-1 0 0,-1 1 1 0 0,-1 0-1 0 0,-4-4 1 0 0,5 5-86 0 0,0 0 1 0 0,0 1 0 0 0,0 0-1 0 0,0-1 1 0 0,-1 2-1 0 0,1-1 1 0 0,0 1 0 0 0,-1-1-1 0 0,1 2 1 0 0,-1-1-1 0 0,0 1 1 0 0,1-1-1 0 0,-1 1 1 0 0,1 1 0 0 0,-1-1-1 0 0,0 1 1 0 0,1 0-1 0 0,0 0 1 0 0,-7 3 0 0 0,6-2 86 0 0,0 1 1 0 0,0 0 0 0 0,0 0 0 0 0,0 0-1 0 0,0 1 1 0 0,1 0 0 0 0,-1 0-1 0 0,1 0 1 0 0,0 1 0 0 0,1 0-1 0 0,-1 0 1 0 0,1 0 0 0 0,0 0 0 0 0,0 1-1 0 0,0-1 1 0 0,1 1 0 0 0,0 0-1 0 0,0 0 1 0 0,1 0 0 0 0,0 1 0 0 0,0-1-1 0 0,0 1 1 0 0,0-1 0 0 0,1 1-1 0 0,1 0 1 0 0,-1-1 0 0 0,1 1 0 0 0,0 0-1 0 0,0-1 1 0 0,1 1 0 0 0,2 12-1 0 0,-1-12-7 0 0,0-1-1 0 0,0 1 0 0 0,1-1 0 0 0,0 0 0 0 0,0 0 0 0 0,1 0 1 0 0,-1 0-1 0 0,7 7 0 0 0,-7-10 15 0 0,0 0-1 0 0,-1 0 1 0 0,1-1 0 0 0,0 0-1 0 0,0 1 1 0 0,1-1 0 0 0,-1 0-1 0 0,0 0 1 0 0,1-1 0 0 0,-1 1 0 0 0,1-1-1 0 0,0 0 1 0 0,-1 0 0 0 0,1 0-1 0 0,0 0 1 0 0,5 0 0 0 0,-2-1 0 0 0,0 0 1 0 0,0-1 0 0 0,0 0-1 0 0,0 0 1 0 0,0-1-1 0 0,0 1 1 0 0,0-2-1 0 0,-1 1 1 0 0,1-1 0 0 0,-1 0-1 0 0,0 0 1 0 0,1 0-1 0 0,-1-1 1 0 0,-1 0-1 0 0,1 0 1 0 0,-1-1-1 0 0,8-7 1 0 0,-3 2-53 0 0,-1-1 0 0 0,0-1 0 0 0,0 1 0 0 0,-1-1 0 0 0,0-1-1 0 0,-1 0 1 0 0,8-21 0 0 0,-11 23-70 0 0,-1-1 0 0 0,0 1-1 0 0,-1-1 1 0 0,0 0 0 0 0,-1 0 0 0 0,0 0-1 0 0,-1-1 1 0 0,-1 1 0 0 0,-1-12 0 0 0,-2 0-12 0 0,0-1-1 0 0,-2 1 1 0 0,-12-32 0 0 0,16 52 104 0 0,2 2 43 0 0,0 0 1 0 0,-1 0-1 0 0,0 0 1 0 0,1 0-1 0 0,-1 0 1 0 0,0 1-1 0 0,0-1 0 0 0,0 0 1 0 0,0 1-1 0 0,0-1 1 0 0,-1 0-1 0 0,1 1 1 0 0,0 0-1 0 0,-1-1 1 0 0,-1 0-1 0 0,2 2-40 0 0,1 0 0 0 0,0 0 0 0 0,-1 0 0 0 0,1 0 0 0 0,-1 0 0 0 0,1 0 0 0 0,0 0 0 0 0,-1 1 0 0 0,1-1 0 0 0,-1 0 0 0 0,1 0 0 0 0,0 1-1 0 0,-1-1 1 0 0,1 0 0 0 0,0 1 0 0 0,-1-1 0 0 0,1 0 0 0 0,0 0 0 0 0,0 1 0 0 0,-1-1 0 0 0,1 1 0 0 0,0-1 0 0 0,0 0 0 0 0,0 1 0 0 0,0-1 0 0 0,-1 1 0 0 0,1-1 0 0 0,0 0 0 0 0,0 1 0 0 0,0-1 0 0 0,0 1 0 0 0,-4 15-59 0 0,2-1 190 0 0,1 0 1 0 0,1 0 0 0 0,1 25-1 0 0,11 45 99 0 0,-3-34-206 0 0,-6-25-21 0 0,9 53 9 0 0,-9-66-13 0 0,0 0-1 0 0,1 0 0 0 0,10 22 0 0 0,-12-31 9 0 0,0-1 1 0 0,0 1-1 0 0,0-1 0 0 0,1 0 1 0 0,-1 1-1 0 0,1-1 0 0 0,0-1 1 0 0,-1 1-1 0 0,5 3 0 0 0,-6-6-50 0 0,0 1-1 0 0,1 0 0 0 0,-1 0 0 0 0,1 0 0 0 0,-1-1 0 0 0,0 1 0 0 0,1-1 0 0 0,-1 1 0 0 0,1-1 0 0 0,0 0 0 0 0,-1 1 0 0 0,1-1 1 0 0,-1 0-1 0 0,1 0 0 0 0,-1 0 0 0 0,1 0 0 0 0,-1 0 0 0 0,1-1 0 0 0,0 1 0 0 0,-1 0 0 0 0,1-1 0 0 0,-1 1 0 0 0,1-1 0 0 0,-1 1 0 0 0,2-2 1 0 0,1 0-53 0 0,0-1 0 0 0,0 0 1 0 0,0 0-1 0 0,0 0 0 0 0,6-7 1 0 0,-6 5-930 0 0,1-1 0 0 0,-1 0 0 0 0,-1 1 0 0 0,1-1 1 0 0,-1-1-1 0 0,4-9 0 0 0,-4 6 11 0 0,0 1-1 0 0,-1-1 0 0 0,0 1 1 0 0,0-12-1 0 0,-1 11 2593 0 0,-2-19 1 0 0,1 30-1322 0 0,1 0-1 0 0,-1 0 1 0 0,0 0-1 0 0,1 0 1 0 0,-1-1-1 0 0,0 1 1 0 0,1 0-1 0 0,-1 0 1 0 0,1 0-1 0 0,-1-1 1 0 0,1 1-1 0 0,0 0 1 0 0,-1-1-1 0 0,1 1 1 0 0,1 1-1 0 0,18 9 896 0 0,-15-9-964 0 0,1 1 0 0 0,0-2-1 0 0,0 1 1 0 0,0 0-1 0 0,10 0 1 0 0,-10-2 8 0 0,0 0 0 0 0,0 0 1 0 0,0 0-1 0 0,0-1 0 0 0,0 0 1 0 0,-1 0-1 0 0,1-1 0 0 0,0 1 0 0 0,-1-1 1 0 0,1-1-1 0 0,6-2 0 0 0,-10 3-135 0 0,1 0 0 0 0,-1 0 0 0 0,1 1 0 0 0,-1-1 0 0 0,0-1 0 0 0,0 1 0 0 0,0 0-1 0 0,0 0 1 0 0,0-1 0 0 0,-1 1 0 0 0,1-1 0 0 0,-1 1 0 0 0,1-1 0 0 0,-1 0 0 0 0,0 0 0 0 0,0 0-1 0 0,0 1 1 0 0,-1-1 0 0 0,1 0 0 0 0,-1 0 0 0 0,1 0 0 0 0,-1 0 0 0 0,0-6 0 0 0,-1 5-46 0 0,1-1 1 0 0,-1 0-1 0 0,0 0 0 0 0,0 1 1 0 0,-1-1-1 0 0,1 1 1 0 0,-1-1-1 0 0,0 1 1 0 0,0-1-1 0 0,-1 1 1 0 0,1 0-1 0 0,-1 0 1 0 0,0 0-1 0 0,0 1 1 0 0,-5-6-1 0 0,6 7-70 0 0,0 1 0 0 0,0-1 0 0 0,0 0 0 0 0,0 1 0 0 0,-1-1 0 0 0,1 1 1 0 0,-1 0-1 0 0,1-1 0 0 0,-1 1 0 0 0,1 0 0 0 0,-1 1 0 0 0,0-1 0 0 0,1 0 0 0 0,-1 1 0 0 0,0 0 0 0 0,0-1 0 0 0,0 1 0 0 0,1 0 0 0 0,-1 0 0 0 0,0 1 0 0 0,0-1 0 0 0,1 1 0 0 0,-1-1 0 0 0,0 1 0 0 0,1 0 0 0 0,-1 0 1 0 0,-3 2-1 0 0,2-2 68 0 0,1 1 0 0 0,0 1 1 0 0,-1-1-1 0 0,1 0 1 0 0,0 1-1 0 0,0 0 0 0 0,0-1 1 0 0,1 1-1 0 0,-1 0 1 0 0,1 1-1 0 0,0-1 0 0 0,-1 0 1 0 0,-1 6-1 0 0,1-3 39 0 0,1 0 0 0 0,0 0 0 0 0,1 0 0 0 0,-1 0 0 0 0,1 0 0 0 0,0 0 0 0 0,1 12 0 0 0,1 0 50 0 0,0-1 0 0 0,2 1 0 0 0,0-1 0 0 0,1 0 1 0 0,6 19-1 0 0,-7-27-13 0 0,0 0 0 0 0,0-1 0 0 0,1 1 0 0 0,0-1 0 0 0,9 12 0 0 0,-12-18-62 0 0,1 0 1 0 0,-1 0-1 0 0,1 0 1 0 0,0 0-1 0 0,0-1 1 0 0,0 1-1 0 0,0-1 1 0 0,0 1-1 0 0,0-1 1 0 0,0 0-1 0 0,0 0 1 0 0,1 0-1 0 0,-1 0 0 0 0,0 0 1 0 0,1 0-1 0 0,-1-1 1 0 0,1 1-1 0 0,-1-1 1 0 0,1 0-1 0 0,-1 1 1 0 0,1-1-1 0 0,-1 0 1 0 0,1-1-1 0 0,-1 1 1 0 0,4-1-1 0 0,1-1 28 0 0,-1 0-1 0 0,1 0 1 0 0,-1-1-1 0 0,0 0 1 0 0,0 0 0 0 0,0 0-1 0 0,-1-1 1 0 0,1 0 0 0 0,-1 0-1 0 0,0 0 1 0 0,7-7-1 0 0,1-4 3 0 0,0 0 0 0 0,17-27 0 0 0,-23 31-177 0 0,-1-1 1 0 0,0 0-1 0 0,-1 0 1 0 0,0 0-1 0 0,-1-1 0 0 0,-1 0 1 0 0,0 0-1 0 0,0 0 1 0 0,-1 0-1 0 0,-1 0 1 0 0,0-16-1 0 0,-3-16-1351 0 0,-13-86 1 0 0,12 110 1169 0 0,-1 1 124 0 0,-8-22-1 0 0,5 18 790 0 0,7 24-590 0 0,0 0 1 0 0,0 0 0 0 0,0 0 0 0 0,0 0 0 0 0,0 1 0 0 0,0-1 0 0 0,0 0-1 0 0,0 0 1 0 0,-1 0 0 0 0,1 0 0 0 0,0 0 0 0 0,0 1 0 0 0,0-1-1 0 0,0 0 1 0 0,0 0 0 0 0,0 0 0 0 0,-1 0 0 0 0,1 0 0 0 0,0 0 0 0 0,0 0-1 0 0,0 0 1 0 0,0 0 0 0 0,-1 1 0 0 0,1-1 0 0 0,0 0 0 0 0,0 0 0 0 0,0 0-1 0 0,0 0 1 0 0,-1 0 0 0 0,1 0 0 0 0,0 0 0 0 0,0 0 0 0 0,0 0 0 0 0,0 0-1 0 0,-1 0 1 0 0,1 0 0 0 0,0-1 0 0 0,0 1 0 0 0,0 0 0 0 0,0 0-1 0 0,-1 0 1 0 0,1 0 0 0 0,0 0 0 0 0,0 0 0 0 0,0 0 0 0 0,0 0 0 0 0,0 0-1 0 0,-1-1 1 0 0,1 1 0 0 0,0 0 0 0 0,0 0 0 0 0,0 0 0 0 0,0 0 0 0 0,0 0-1 0 0,0-1 1 0 0,0 1 0 0 0,0 0 0 0 0,0 0 0 0 0,0 0 0 0 0,0 0-1 0 0,-1-1 1 0 0,1 1 0 0 0,0 0 0 0 0,-5 14 273 0 0,4-4-170 0 0,0 0 1 0 0,1 0-1 0 0,1 0 0 0 0,0 0 0 0 0,3 17 1 0 0,1 10-82 0 0,0 111-8 0 0,2 14 55 0 0,-6-149-12 0 0,1 0 0 0 0,0 0-1 0 0,6 17 1 0 0,-6-25-289 0 0,-1 0-1 0 0,2-1 0 0 0,-1 1 1 0 0,6 7-1 0 0,-6-9-334 0 0,0-1 0 0 0,0 1 0 0 0,0-1-1 0 0,1 0 1 0 0,-1 1 0 0 0,1-1-1 0 0,0 0 1 0 0,4 2 0 0 0,4 1-1284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8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90 10506 0 0,'-2'-7'651'0'0,"0"1"-1"0"0,0 0 1 0 0,0 0-1 0 0,0 0 1 0 0,-1 0-1 0 0,0 0 0 0 0,-8-10 1 0 0,10 14-625 0 0,-1 0 0 0 0,1 0 0 0 0,-1 1 0 0 0,0-1 0 0 0,0 1 0 0 0,0-1 0 0 0,0 1 0 0 0,0 0 0 0 0,0-1 0 0 0,-1 1 0 0 0,1 0 0 0 0,0 1 0 0 0,0-1 0 0 0,-1 0 0 0 0,1 1 0 0 0,-1-1 0 0 0,1 1 0 0 0,-1 0 0 0 0,1-1 0 0 0,0 1 0 0 0,-1 0 0 0 0,1 1 0 0 0,-1-1 0 0 0,-3 1-1 0 0,2 0-47 0 0,0 0 0 0 0,0 0 0 0 0,0 1 0 0 0,1-1 0 0 0,-1 1 0 0 0,0 0 0 0 0,1 0 0 0 0,-1 0 0 0 0,1 0 0 0 0,0 1 0 0 0,0-1 0 0 0,-1 1 0 0 0,2 0 0 0 0,-1 0 0 0 0,0 0 0 0 0,1 0 0 0 0,-1 1 0 0 0,1-1 0 0 0,0 1 0 0 0,0-1 0 0 0,0 1 0 0 0,1 0 0 0 0,-1-1 0 0 0,0 5 0 0 0,0 1 18 0 0,0-1 0 0 0,1 1 1 0 0,0-1-1 0 0,0 1 0 0 0,1 0 1 0 0,0-1-1 0 0,1 1 1 0 0,0 0-1 0 0,0-1 0 0 0,4 13 1 0 0,-3-15 8 0 0,0-1 1 0 0,0 0 0 0 0,1 1-1 0 0,-1-1 1 0 0,1 0 0 0 0,1 0-1 0 0,-1-1 1 0 0,1 1 0 0 0,-1-1-1 0 0,1 0 1 0 0,1 1 0 0 0,-1-2-1 0 0,0 1 1 0 0,1-1 0 0 0,0 1-1 0 0,7 3 1 0 0,-4-3 38 0 0,1 0 1 0 0,-1-1-1 0 0,1 0 1 0 0,0 0-1 0 0,0-1 1 0 0,0 0 0 0 0,0 0-1 0 0,0-1 1 0 0,16 0-1 0 0,-15-1-23 0 0,0-1 0 0 0,0-1 1 0 0,0 1-1 0 0,0-2 0 0 0,0 1 0 0 0,-1-1 0 0 0,1-1 0 0 0,-1 1 0 0 0,0-2 0 0 0,0 1 1 0 0,0-1-1 0 0,13-11 0 0 0,-21 16-14 0 0,0-1-1 0 0,0 0 1 0 0,0 0-1 0 0,0 1 1 0 0,0-1 0 0 0,-1 0-1 0 0,1 0 1 0 0,0 0 0 0 0,-1 0-1 0 0,1 0 1 0 0,0 0-1 0 0,-1 0 1 0 0,1 0 0 0 0,-1-1-1 0 0,0 1 1 0 0,1 0 0 0 0,-1 0-1 0 0,0 0 1 0 0,0-1-1 0 0,1 1 1 0 0,-1 0 0 0 0,0 0-1 0 0,0-2 1 0 0,-1 2-8 0 0,1 0-1 0 0,-1 0 1 0 0,1 0 0 0 0,-1 0-1 0 0,0 0 1 0 0,1 0 0 0 0,-1 0 0 0 0,0 0-1 0 0,0 1 1 0 0,1-1 0 0 0,-1 0-1 0 0,0 0 1 0 0,0 1 0 0 0,0-1 0 0 0,0 0-1 0 0,0 1 1 0 0,0-1 0 0 0,0 1-1 0 0,0-1 1 0 0,0 1 0 0 0,0 0-1 0 0,-1-1 1 0 0,1 1 0 0 0,-1 0 0 0 0,1 0-22 0 0,-1-1 1 0 0,1 1 0 0 0,0 0-1 0 0,0 0 1 0 0,0 0 0 0 0,0 0 0 0 0,-1 0-1 0 0,1 0 1 0 0,0 0 0 0 0,0 0-1 0 0,0 0 1 0 0,-1 1 0 0 0,1-1-1 0 0,0 0 1 0 0,0 1 0 0 0,0-1 0 0 0,0 1-1 0 0,0-1 1 0 0,0 1 0 0 0,0 0-1 0 0,0-1 1 0 0,0 1 0 0 0,0 0 0 0 0,0 0-1 0 0,-1 1 1 0 0,2-1 11 0 0,-1 0 0 0 0,1 0 0 0 0,-1 1-1 0 0,1-1 1 0 0,-1 0 0 0 0,1 0 0 0 0,0 0 0 0 0,0 1 0 0 0,-1-1-1 0 0,1 0 1 0 0,0 0 0 0 0,0 1 0 0 0,0-1 0 0 0,1 0 0 0 0,-1 0 0 0 0,0 1-1 0 0,0-1 1 0 0,1 0 0 0 0,-1 0 0 0 0,0 1 0 0 0,1-1 0 0 0,0 0 0 0 0,-1 0-1 0 0,1 0 1 0 0,0 1 0 0 0,2 2 14 0 0,0 1 0 0 0,0-1 1 0 0,0-1-1 0 0,1 1 0 0 0,-1 0 0 0 0,1-1 1 0 0,0 0-1 0 0,0 0 0 0 0,0 0 0 0 0,1 0 0 0 0,-1 0 1 0 0,0-1-1 0 0,9 3 0 0 0,-7-3 51 0 0,1 0 0 0 0,0-1 1 0 0,0 1-1 0 0,0-1 0 0 0,0-1 0 0 0,0 0 0 0 0,0 0 1 0 0,0 0-1 0 0,8-2 0 0 0,-5 0 34 0 0,0 0 0 0 0,0 0 0 0 0,-1-1 0 0 0,1-1 1 0 0,-1 0-1 0 0,1 0 0 0 0,-1-1 0 0 0,-1 0 0 0 0,1 0 0 0 0,-1-1 0 0 0,0 0 0 0 0,0-1 0 0 0,12-12 0 0 0,-17 16-30 0 0,-1 0 0 0 0,0 0 1 0 0,0-1-1 0 0,0 1 0 0 0,0 0 0 0 0,-1-1 0 0 0,1 1 0 0 0,-1-1 0 0 0,0 0 0 0 0,0 1 0 0 0,0-1 0 0 0,0 0 0 0 0,-1 0 0 0 0,1-4 0 0 0,-1 2 15 0 0,-1 1 1 0 0,0 0-1 0 0,1-1 1 0 0,-2 1-1 0 0,1 0 1 0 0,-1-1-1 0 0,1 1 1 0 0,-1 0-1 0 0,-4-6 1 0 0,1 2-66 0 0,-1 0 1 0 0,0 1 0 0 0,0-1-1 0 0,-1 1 1 0 0,0 0 0 0 0,-1 1 0 0 0,1 0-1 0 0,-2 0 1 0 0,-16-11 0 0 0,20 16-115 0 0,0-1 0 0 0,-1 1-1 0 0,1 0 1 0 0,-1 0 0 0 0,1 1 0 0 0,-1 0 0 0 0,0 0 0 0 0,1 0 0 0 0,-1 1 0 0 0,0 0 0 0 0,0 0-1 0 0,0 0 1 0 0,1 1 0 0 0,-1-1 0 0 0,0 1 0 0 0,1 1 0 0 0,-7 2 0 0 0,5-2-18 0 0,1 0 1 0 0,-1 1-1 0 0,1 0 1 0 0,0 0-1 0 0,0 0 0 0 0,0 1 1 0 0,0 0-1 0 0,1 0 1 0 0,0 1-1 0 0,0-1 1 0 0,0 1-1 0 0,0 1 0 0 0,1-1 1 0 0,-5 7-1 0 0,7-7-223 0 0,0 0 0 0 0,0-1 0 0 0,0 1-1 0 0,1 0 1 0 0,0 0 0 0 0,0 0 0 0 0,0 0 0 0 0,1 0-1 0 0,-1 0 1 0 0,1 0 0 0 0,0 0 0 0 0,1 0-1 0 0,-1 0 1 0 0,1-1 0 0 0,0 1 0 0 0,0 0-1 0 0,1 0 1 0 0,-1 0 0 0 0,1-1 0 0 0,0 1 0 0 0,3 5-1 0 0,5 5-907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19 239 5937 0 0,'7'18'1512'0'0,"13"25"1"0"0,-15-36-1009 0 0,-1 0 1 0 0,1 1 0 0 0,0-2 0 0 0,1 1 0 0 0,10 10 0 0 0,-15-16-340 0 0,-1 0 1 0 0,1-1 0 0 0,0 1-1 0 0,0 0 1 0 0,0-1 0 0 0,0 1-1 0 0,0 0 1 0 0,0-1 0 0 0,0 1-1 0 0,1-1 1 0 0,-1 0 0 0 0,0 1-1 0 0,6-4 2551 0 0,-7 3-2625 0 0,-1-11 1687 0 0,-6-10-655 0 0,0 1 0 0 0,-21-39 0 0 0,19 41-939 0 0,0 0 0 0 0,1 0 0 0 0,-10-38 0 0 0,12 29-208 0 0,1 10-133 0 0,-3-34-1 0 0,8 50 109 0 0,-1-1-1 0 0,1 1 0 0 0,0-1 1 0 0,0 1-1 0 0,0-1 0 0 0,0 1 0 0 0,1-1 1 0 0,-1 1-1 0 0,0 0 0 0 0,1-1 0 0 0,-1 1 1 0 0,1-1-1 0 0,-1 1 0 0 0,1 0 0 0 0,0-1 1 0 0,-1 1-1 0 0,1 0 0 0 0,0 0 0 0 0,0 0 1 0 0,0-1-1 0 0,0 1 0 0 0,0 0 0 0 0,0 0 1 0 0,0 0-1 0 0,0 1 0 0 0,0-1 0 0 0,1 0 1 0 0,-1 0-1 0 0,0 1 0 0 0,1-1 1 0 0,-1 0-1 0 0,3 0 0 0 0,0 0-255 0 0,0 1-1 0 0,1-1 1 0 0,-1 1 0 0 0,0 0 0 0 0,1 0-1 0 0,-1 0 1 0 0,0 1 0 0 0,0 0-1 0 0,1-1 1 0 0,4 3 0 0 0,1 1-1227 0 0,-1-1 0 0 0,0 1 0 0 0,-1 1 1 0 0,12 7-1 0 0,-6-3-351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4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5 172 4401 0 0,'0'4'384'0'0,"0"0"0"0"0,0 0 1 0 0,1 0-1 0 0,-1 1 0 0 0,1-1 0 0 0,0 0 0 0 0,1 0 1 0 0,-1-1-1 0 0,0 1 0 0 0,1 0 0 0 0,0 0 1 0 0,0-1-1 0 0,0 1 0 0 0,1-1 0 0 0,4 6 0 0 0,0 0 5 0 0,1-1-1 0 0,0 0 0 0 0,1 0 0 0 0,13 10 0 0 0,-15-14-127 0 0,-1 0-1 0 0,0 0 1 0 0,1-1-1 0 0,-1 1 0 0 0,1-2 1 0 0,0 1-1 0 0,0-1 1 0 0,0 0-1 0 0,14 2 0 0 0,-17-4-116 0 0,0 1 0 0 0,-1-2 0 0 0,1 1-1 0 0,0 0 1 0 0,0-1 0 0 0,0 1 0 0 0,-1-1-1 0 0,1 0 1 0 0,0 0 0 0 0,-1-1-1 0 0,1 1 1 0 0,-1-1 0 0 0,1 0 0 0 0,-1 0-1 0 0,0 0 1 0 0,0 0 0 0 0,0 0 0 0 0,0-1-1 0 0,0 0 1 0 0,4-4 0 0 0,-3 1 186 0 0,0 1 0 0 0,0-1 0 0 0,-1 1 0 0 0,1-1 0 0 0,-1 0 0 0 0,-1 0 0 0 0,1-1 0 0 0,-1 1 0 0 0,0-1 0 0 0,-1 1 0 0 0,1-1 0 0 0,-1 1 0 0 0,-1-1 0 0 0,1 0 0 0 0,-1 0 0 0 0,0 1 0 0 0,-2-12 0 0 0,0 6-191 0 0,0 1-1 0 0,-1 0 1 0 0,-1 0 0 0 0,0 0-1 0 0,0 0 1 0 0,-1 1 0 0 0,0 0-1 0 0,-1 0 1 0 0,-11-14 0 0 0,15 20-181 0 0,-1 0 1 0 0,0 1-1 0 0,0 0 1 0 0,-1-1-1 0 0,1 1 1 0 0,-1 1-1 0 0,0-1 1 0 0,1 0-1 0 0,-1 1 1 0 0,0 0-1 0 0,-1 0 1 0 0,1 0-1 0 0,0 0 1 0 0,0 1-1 0 0,-1 0 1 0 0,1 0-1 0 0,-1 0 1 0 0,1 0-1 0 0,-6 0 1 0 0,5 1-94 0 0,0 1 1 0 0,-1-1 0 0 0,1 1-1 0 0,0 0 1 0 0,0 0-1 0 0,0 1 1 0 0,-1-1-1 0 0,1 1 1 0 0,1 0 0 0 0,-1 1-1 0 0,0-1 1 0 0,1 1-1 0 0,-1 0 1 0 0,1 0-1 0 0,0 0 1 0 0,-5 5-1 0 0,3-2-346 0 0,1 0 0 0 0,-1 1 0 0 0,2-1-1 0 0,-1 1 1 0 0,1 0 0 0 0,0 0-1 0 0,-6 14 1 0 0,8-14-812 0 0,0-1 0 0 0,0 0 0 0 0,1 1 0 0 0,-1 0-1 0 0,1 12 1 0 0,1-1-771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1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63 570 1816 0 0,'10'23'6723'0'0,"-8"-20"-6492"0"0,0 0-1 0 0,0-1 0 0 0,0 1 0 0 0,0 0 1 0 0,0-1-1 0 0,1 1 0 0 0,-1-1 0 0 0,1 0 1 0 0,0 0-1 0 0,0 0 0 0 0,0 0 0 0 0,0 0 1 0 0,0 0-1 0 0,6 2 0 0 0,16 2 559 0 0,-11-4-336 0 0,7-3 189 0 0,-4-2-147 0 0,-12 1-378 0 0,0 1-1 0 0,0-1 0 0 0,0 0 0 0 0,-1-1 0 0 0,1 1 0 0 0,-1-1 0 0 0,0 0 0 0 0,0 0 1 0 0,0 0-1 0 0,0-1 0 0 0,0 1 0 0 0,3-6 0 0 0,-1 2-16 0 0,-1 0-1 0 0,0 0 1 0 0,0-1-1 0 0,-1 0 1 0 0,0 1-1 0 0,0-1 1 0 0,-1-1-1 0 0,3-8 1 0 0,-4 10-58 0 0,-1 0 1 0 0,0 1-1 0 0,-1-1 1 0 0,1 0-1 0 0,-1 0 1 0 0,0 1-1 0 0,-1-1 1 0 0,0 0-1 0 0,0 0 1 0 0,0 1-1 0 0,-3-9 1 0 0,1 8 29 0 0,0-1-1 0 0,0 0 1 0 0,0 1 0 0 0,-1 0 0 0 0,0 0 0 0 0,-9-11 0 0 0,9 13-52 0 0,0 1 1 0 0,-1-1 0 0 0,1 1 0 0 0,-1 1 0 0 0,0-1-1 0 0,0 1 1 0 0,0 0 0 0 0,-1 0 0 0 0,-8-4 0 0 0,8 5-25 0 0,0-1 0 0 0,0 1 1 0 0,0 0-1 0 0,-1 1 0 0 0,1-1 1 0 0,-1 1-1 0 0,0 1 1 0 0,1-1-1 0 0,-1 1 0 0 0,1 0 1 0 0,-1 1-1 0 0,0 0 0 0 0,1 0 1 0 0,-1 0-1 0 0,1 0 0 0 0,0 1 1 0 0,-1 0-1 0 0,1 1 1 0 0,0 0-1 0 0,0 0 0 0 0,0 0 1 0 0,1 0-1 0 0,-1 1 0 0 0,-8 8 1 0 0,10-9-23 0 0,1 1 0 0 0,-1-1 0 0 0,1 1 0 0 0,0 0 0 0 0,0 0 0 0 0,1 0 0 0 0,0 0 0 0 0,-1 1 0 0 0,1-1 0 0 0,0 1 0 0 0,1-1 0 0 0,-1 1 0 0 0,1 0 0 0 0,0-1 0 0 0,0 1 0 0 0,1 0 0 0 0,-1 0 0 0 0,1 0 1 0 0,1 6-1 0 0,0-1-12 0 0,0 0 1 0 0,1-1 0 0 0,0 1-1 0 0,0-1 1 0 0,1 0 0 0 0,1 1 0 0 0,-1-1-1 0 0,10 15 1 0 0,-11-20 30 0 0,1 0 0 0 0,-1-1 0 0 0,1 1 0 0 0,0-1 1 0 0,0 1-1 0 0,0-1 0 0 0,1 0 0 0 0,-1 0 0 0 0,1-1 0 0 0,0 1 0 0 0,-1-1 0 0 0,1 1 0 0 0,0-1 0 0 0,6 2 1 0 0,-4-2 43 0 0,0-1 1 0 0,0 0 0 0 0,0 0 0 0 0,0 0 0 0 0,0-1 0 0 0,0 1 0 0 0,0-1 0 0 0,0-1 0 0 0,11-1-1 0 0,-6-1 3 0 0,-1 1 0 0 0,0-1 0 0 0,-1-1 0 0 0,1 0 0 0 0,-1-1 0 0 0,1 1-1 0 0,-1-2 1 0 0,-1 1 0 0 0,1-1 0 0 0,-1-1 0 0 0,0 1 0 0 0,9-11-1 0 0,-7 5-22 0 0,-1 0 0 0 0,0-1 0 0 0,-1 0 0 0 0,0 0 0 0 0,-1-1 0 0 0,-1 0-1 0 0,0 0 1 0 0,-1 0 0 0 0,4-19 0 0 0,-5 15-27 0 0,-1 1 0 0 0,0-1 0 0 0,-2 0 0 0 0,0 0 0 0 0,-1 0 0 0 0,-1 0 0 0 0,-5-28 0 0 0,1 21 6 0 0,1-1-5 0 0,-1 0-1 0 0,-2 1 1 0 0,-13-35-1 0 0,18 56 25 0 0,1 0-1 0 0,-1 1 0 0 0,0-1 1 0 0,-1 1-1 0 0,-2-4 1 0 0,4 6 11 0 0,0 0 0 0 0,0 0 0 0 0,0 0 0 0 0,0 1 0 0 0,0-1 1 0 0,0 0-1 0 0,0 0 0 0 0,0 1 0 0 0,0-1 0 0 0,0 1 0 0 0,0-1 0 0 0,-1 1 1 0 0,1-1-1 0 0,0 1 0 0 0,0 0 0 0 0,-1-1 0 0 0,1 1 0 0 0,0 0 0 0 0,-2 0 1 0 0,2 0-40 0 0,1 0 0 0 0,-1 0 0 0 0,1 1 0 0 0,-1-1 0 0 0,1 0 1 0 0,-1 0-1 0 0,1 1 0 0 0,-1-1 0 0 0,1 0 0 0 0,-1 1 1 0 0,1-1-1 0 0,-1 1 0 0 0,1-1 0 0 0,0 0 0 0 0,-1 1 0 0 0,1-1 1 0 0,0 1-1 0 0,0-1 0 0 0,-1 1 0 0 0,1-1 0 0 0,0 1 0 0 0,0-1 1 0 0,0 1-1 0 0,-1-1 0 0 0,1 1 0 0 0,0-1 0 0 0,0 1 1 0 0,0 0-1 0 0,0-1 0 0 0,0 1 0 0 0,0-1 0 0 0,0 1 0 0 0,0 0 1 0 0,3 21-67 0 0,-3-19 75 0 0,52 347-71 0 0,-49-321 140 0 0,2 0 0 0 0,1 0 0 0 0,14 38 0 0 0,-18-61-50 0 0,1-1-1 0 0,0 1 1 0 0,1 0-1 0 0,-1-1 1 0 0,1 0-1 0 0,7 8 1 0 0,-9-10-23 0 0,1-1 0 0 0,-1 1 1 0 0,1-1-1 0 0,0 0 0 0 0,0 0 0 0 0,0 0 1 0 0,0 0-1 0 0,0 0 0 0 0,1-1 1 0 0,-1 1-1 0 0,0-1 0 0 0,1 0 0 0 0,3 1 1 0 0,-5-2-24 0 0,0 0 1 0 0,0 0 0 0 0,0-1 0 0 0,-1 1 0 0 0,1-1 0 0 0,0 1-1 0 0,0-1 1 0 0,0 1 0 0 0,-1-1 0 0 0,1 0 0 0 0,0 0 0 0 0,-1 0 0 0 0,1 0-1 0 0,-1 0 1 0 0,1 0 0 0 0,-1 0 0 0 0,0 0 0 0 0,1-1 0 0 0,1-2-1 0 0,4-4-81 0 0,-1 0-1 0 0,7-12 0 0 0,-9 14 18 0 0,0-2 72 0 0,0 0 0 0 0,0 0 0 0 0,-1 0 0 0 0,0 0 0 0 0,0-1 0 0 0,-1 1 0 0 0,2-11-1 0 0,-2 1 73 0 0,0 0-1 0 0,-2-27 0 0 0,0 41 16 0 0,0 1 1 0 0,0-1-1 0 0,-1 1 0 0 0,1-1 0 0 0,-1 1 0 0 0,0-1 0 0 0,0 1 0 0 0,0-1 1 0 0,0 1-1 0 0,-4-6 0 0 0,5 9 18 0 0,1 9-107 0 0,0 0 0 0 0,0 0 0 0 0,1-1 0 0 0,3 11-1 0 0,2 8 46 0 0,2 16 46 0 0,5 27-14 0 0,-11-58-74 0 0,0-1 0 0 0,2 1-1 0 0,9 19 1 0 0,-13-29-66 0 0,1 1-1 0 0,-1-1 0 0 0,1 0 1 0 0,-1 0-1 0 0,1 0 1 0 0,0 0-1 0 0,4 3 0 0 0,-6-4-67 0 0,1-1-1 0 0,0 1 0 0 0,-1-1 1 0 0,1 0-1 0 0,-1 1 0 0 0,1-1 1 0 0,0 0-1 0 0,-1 0 0 0 0,1 1 0 0 0,0-1 1 0 0,0 0-1 0 0,-1 0 0 0 0,1 0 1 0 0,0 0-1 0 0,-1 0 0 0 0,1 0 0 0 0,0 0 1 0 0,0 0-1 0 0,-1 0 0 0 0,1 0 1 0 0,0 0-1 0 0,-1-1 0 0 0,1 1 1 0 0,0 0-1 0 0,-1 0 0 0 0,1-1 0 0 0,0 1 1 0 0,-1 0-1 0 0,1-1 0 0 0,0 1 1 0 0,-1-1-1 0 0,1 1 0 0 0,-1-1 1 0 0,1 0-1 0 0,5-5-2109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1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 7434 0 0,'-9'-6'4641'0'0,"5"3"-4505"0"0,0 0 248 0 0,1 0-104 0 0,1 2 344 0 0,2 4-1552 0 0,2 2 856 0 0,1 2-112 0 0,1 3 0 0 0,1 1-1017 0 0,2 2-2423 0 0,0 2 2239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99 111 7202 0 0,'-8'-11'707'0'0,"-34"-43"1374"0"0,35 46-1684 0 0,0 0 0 0 0,0 0 0 0 0,-1 1 0 0 0,-11-8 0 0 0,18 15-524 0 0,5 14-1124 0 0,-2-11 859 0 0,0 0 0 0 0,-1 0 0 0 0,1 0 0 0 0,1 0 0 0 0,-1 0-1 0 0,0 0 1 0 0,5 4 0 0 0,6 5 166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7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68 1272 0 0,'-3'-6'2013'0'0,"0"1"1"0"0,0-1-1 0 0,-5-6 0 0 0,5 8-1455 0 0,1 1 0 0 0,-1 0 0 0 0,-1-1 1 0 0,-6-4-1 0 0,7 5-525 0 0,0 2 0 0 0,0-1-1 0 0,0 0 1 0 0,0 1 0 0 0,0-1 0 0 0,-1 1 0 0 0,1 0 0 0 0,0 0 0 0 0,-1 0 0 0 0,1 1-1 0 0,-1-1 1 0 0,1 1 0 0 0,-1 0 0 0 0,1 0 0 0 0,-1 0 0 0 0,-4 1 0 0 0,0 0 16 0 0,1 0-1 0 0,-1 1 1 0 0,1 1 0 0 0,-1-1 0 0 0,1 1 0 0 0,0 0 0 0 0,0 1 0 0 0,0 0 0 0 0,-10 7-1 0 0,13-8-25 0 0,1 0 0 0 0,0-1 0 0 0,-1 1 0 0 0,1 1 0 0 0,1-1 0 0 0,-1 0 0 0 0,0 1 0 0 0,1-1 0 0 0,0 1 0 0 0,0 0 0 0 0,0 0 0 0 0,0 0 0 0 0,0 0 0 0 0,1 0 0 0 0,0 0 0 0 0,0 0 0 0 0,0 0 0 0 0,0 9 0 0 0,0-3 2 0 0,2-1-1 0 0,-1 1 1 0 0,1 0 0 0 0,1 0-1 0 0,0 0 1 0 0,4 14-1 0 0,-4-20-2 0 0,0 0-1 0 0,-1 0 0 0 0,1 0 0 0 0,1-1 0 0 0,-1 1 0 0 0,0-1 0 0 0,1 1 0 0 0,0-1 0 0 0,0 0 0 0 0,0 0 1 0 0,0 0-1 0 0,0 0 0 0 0,0-1 0 0 0,1 0 0 0 0,0 1 0 0 0,-1-1 0 0 0,8 3 0 0 0,-2-2 7 0 0,1-1 0 0 0,-1 1 0 0 0,1-2 0 0 0,-1 1 0 0 0,1-1 0 0 0,-1-1 0 0 0,1 0 0 0 0,0 0 0 0 0,15-3 0 0 0,-10 1 4 0 0,0-1 0 0 0,0-1 0 0 0,-1-1-1 0 0,1 0 1 0 0,19-10 0 0 0,-30 13 47 0 0,0 0-1 0 0,0-1 1 0 0,-1 1 0 0 0,6-5 522 0 0,-9 10-1200 0 0,0-2 554 0 0,0 0-1 0 0,0 0 0 0 0,0 0 1 0 0,0 1-1 0 0,0-1 1 0 0,0 0-1 0 0,1 0 1 0 0,-1 0-1 0 0,1 2 0 0 0,0 1 58 0 0,1-1-1 0 0,0 1 1 0 0,0 0-1 0 0,0-1 1 0 0,0 0-1 0 0,0 1 1 0 0,1-1-1 0 0,-1 0 1 0 0,1 0-1 0 0,0 0 1 0 0,0 0-1 0 0,0-1 1 0 0,0 1-1 0 0,5 2 1 0 0,-3-3 21 0 0,0 1-1 0 0,1-1 1 0 0,-1 0-1 0 0,1 0 1 0 0,-1-1 0 0 0,1 1-1 0 0,0-1 1 0 0,-1-1 0 0 0,8 1-1 0 0,-1-1 55 0 0,-1 0 0 0 0,1-1-1 0 0,-1-1 1 0 0,1 0 0 0 0,-1-1-1 0 0,1 0 1 0 0,-1 0 0 0 0,0-1-1 0 0,14-8 1 0 0,-20 10-34 0 0,-1-1 1 0 0,0 1-1 0 0,0-1 1 0 0,0 0-1 0 0,0 0 1 0 0,0 0-1 0 0,-1-1 0 0 0,1 1 1 0 0,-1-1-1 0 0,0 0 1 0 0,0 0-1 0 0,-1 0 1 0 0,1 0-1 0 0,-1 0 0 0 0,1 0 1 0 0,-2-1-1 0 0,1 1 1 0 0,0-1-1 0 0,-1 0 1 0 0,0 0-1 0 0,0 1 0 0 0,0-1 1 0 0,0 0-1 0 0,-1 0 1 0 0,0 0-1 0 0,0 0 0 0 0,0 1 1 0 0,-1-1-1 0 0,0 0 1 0 0,0 0-1 0 0,0 0 1 0 0,0 1-1 0 0,-4-9 0 0 0,2 7-30 0 0,0-1 0 0 0,-1 1-1 0 0,1 0 1 0 0,-1 0-1 0 0,-1 0 1 0 0,1 1 0 0 0,-1-1-1 0 0,0 1 1 0 0,0 0-1 0 0,0 0 1 0 0,-1 1-1 0 0,0 0 1 0 0,0 0 0 0 0,0 0-1 0 0,0 1 1 0 0,-1 0-1 0 0,1 0 1 0 0,-1 0 0 0 0,0 1-1 0 0,0 0 1 0 0,0 0-1 0 0,0 1 1 0 0,0 0-1 0 0,0 0 1 0 0,0 1 0 0 0,0-1-1 0 0,0 2 1 0 0,-1-1-1 0 0,-12 3 1 0 0,14-1-59 0 0,-1 0 0 0 0,0 0 0 0 0,1 1 0 0 0,0-1 0 0 0,0 1 0 0 0,-1 1 0 0 0,2-1-1 0 0,-1 1 1 0 0,0 0 0 0 0,-5 6 0 0 0,7-6 9 0 0,1 0-1 0 0,-1 0 0 0 0,1 0 0 0 0,0 0 0 0 0,0 1 1 0 0,1-1-1 0 0,-1 1 0 0 0,1 0 0 0 0,0 0 1 0 0,0 0-1 0 0,1 0 0 0 0,0 0 0 0 0,-2 10 0 0 0,2-6 3 0 0,1-1-1 0 0,0 0 0 0 0,0 1 0 0 0,0-1 1 0 0,1 0-1 0 0,0 1 0 0 0,1-1 0 0 0,0 0 0 0 0,0 0 1 0 0,6 12-1 0 0,-6-15 33 0 0,0-1-1 0 0,1 0 1 0 0,-1 0-1 0 0,1-1 1 0 0,0 1-1 0 0,0 0 1 0 0,0-1 0 0 0,0 0-1 0 0,1 1 1 0 0,-1-1-1 0 0,1-1 1 0 0,0 1-1 0 0,0 0 1 0 0,0-1 0 0 0,0 0-1 0 0,0 0 1 0 0,1 0-1 0 0,-1-1 1 0 0,1 1-1 0 0,6 0 1 0 0,-3-1 9 0 0,0 0-1 0 0,1-1 1 0 0,-1 0-1 0 0,0-1 1 0 0,1 1-1 0 0,-1-2 1 0 0,0 1-1 0 0,0-1 1 0 0,0 0-1 0 0,0-1 1 0 0,0 0 0 0 0,0 0-1 0 0,-1-1 1 0 0,11-6-1 0 0,-10 5-8 0 0,-1 0 0 0 0,0 0 0 0 0,0-1 0 0 0,0 1 0 0 0,-1-2 0 0 0,0 1 0 0 0,0-1 0 0 0,-1 0 0 0 0,1 0 0 0 0,-2 0 0 0 0,1-1 0 0 0,-1 0 0 0 0,5-12 0 0 0,-7 15 22 0 0,-1 0-1 0 0,0 0 1 0 0,0 0 0 0 0,0 0 0 0 0,-1 0 0 0 0,0 0 0 0 0,0 0-1 0 0,-1-7 1 0 0,1 9-13 0 0,0 0 0 0 0,-1 1 0 0 0,0-1 0 0 0,1 0 0 0 0,-1 1 0 0 0,0-1 0 0 0,0 1 0 0 0,-1-1 0 0 0,1 1 0 0 0,-1-1 0 0 0,1 1 0 0 0,-1 0 0 0 0,1 0 0 0 0,-1 0 0 0 0,0 0 0 0 0,-4-4 0 0 0,6 6-30 0 0,-1 0 1 0 0,1 0 0 0 0,0-1-1 0 0,0 1 1 0 0,-1 0 0 0 0,1 0-1 0 0,0 0 1 0 0,-1 0-1 0 0,1-1 1 0 0,0 1 0 0 0,-1 0-1 0 0,1 0 1 0 0,0 0 0 0 0,-1 0-1 0 0,1 0 1 0 0,-1 0 0 0 0,1 0-1 0 0,0 0 1 0 0,-1 0 0 0 0,1 0-1 0 0,0 0 1 0 0,-1 0 0 0 0,1 0-1 0 0,0 0 1 0 0,-1 0 0 0 0,1 0-1 0 0,0 0 1 0 0,-1 0 0 0 0,1 1-1 0 0,0-1 1 0 0,-1 0 0 0 0,0 1-13 0 0,1 0 0 0 0,-1-1 0 0 0,1 1 1 0 0,-1 0-1 0 0,1 0 0 0 0,0-1 1 0 0,-1 1-1 0 0,1 0 0 0 0,0 0 1 0 0,-1 0-1 0 0,1 0 0 0 0,0 1 0 0 0,-1 3 0 0 0,1-1-1 0 0,0 1 0 0 0,0 9 0 0 0,24 132 93 0 0,-23-142-63 0 0,0 0 0 0 0,0 0 0 0 0,1-1 1 0 0,0 1-1 0 0,-1 0 0 0 0,1-1 0 0 0,1 0 1 0 0,-1 1-1 0 0,0-1 0 0 0,1 0 0 0 0,0 0 1 0 0,0 0-1 0 0,0-1 0 0 0,0 1 0 0 0,5 3 0 0 0,-4-4-290 0 0,1 1 1 0 0,-1-1-1 0 0,1 0 0 0 0,-1 0 0 0 0,6 1 0 0 0,-5-2-720 0 0,0 0 0 0 0,-1 0 0 0 0,1 0 0 0 0,0-1 1 0 0,6 0-1 0 0,1-1-3641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95 6097 0 0,'1'-2'361'0'0,"-1"-1"0"0"0,0 1 0 0 0,1 0 0 0 0,-1 0 0 0 0,0-1 0 0 0,0 1 0 0 0,0 0 0 0 0,-1-1 0 0 0,1 1 0 0 0,-1 0 0 0 0,1 0 0 0 0,-1 0 0 0 0,0-1 0 0 0,1 1-1 0 0,-1 0 1 0 0,0 0 0 0 0,-1 0 0 0 0,1 0 0 0 0,-2-2 0 0 0,0 0-164 0 0,1 1 0 0 0,-1-1 1 0 0,-1 1-1 0 0,1 0 0 0 0,0 0 0 0 0,-1 0 0 0 0,1 1 0 0 0,-1-1 0 0 0,0 1 0 0 0,-7-3 0 0 0,4 2-109 0 0,1 1 0 0 0,-1 0-1 0 0,0 0 1 0 0,0 0-1 0 0,-1 1 1 0 0,-7 0-1 0 0,1 1-93 0 0,-1 0-1 0 0,1 1 0 0 0,-1 1 0 0 0,1 0 1 0 0,0 1-1 0 0,-16 6 0 0 0,26-8-47 0 0,0 1 0 0 0,0 0 1 0 0,0 0-1 0 0,0 0 0 0 0,0 0 0 0 0,1 1 0 0 0,-7 5 1 0 0,9-7 19 0 0,0 0 1 0 0,0-1-1 0 0,0 1 1 0 0,0 0-1 0 0,1 0 0 0 0,-1 0 1 0 0,0 0-1 0 0,1 0 1 0 0,-1 0-1 0 0,0 0 1 0 0,1 0-1 0 0,-1 0 1 0 0,1 0-1 0 0,0 1 1 0 0,-1-1-1 0 0,1 0 0 0 0,0 0 1 0 0,0 0-1 0 0,0 0 1 0 0,0 1-1 0 0,0-1 1 0 0,0 0-1 0 0,0 0 1 0 0,0 0-1 0 0,0 0 1 0 0,0 1-1 0 0,1-1 1 0 0,-1 0-1 0 0,1 0 0 0 0,-1 0 1 0 0,0 0-1 0 0,1 0 1 0 0,0 0-1 0 0,0 1 1 0 0,3 3 10 0 0,0 0 1 0 0,1-1 0 0 0,-1 0-1 0 0,1 0 1 0 0,0 0 0 0 0,0-1-1 0 0,7 4 1 0 0,40 17 52 0 0,-48-22-47 0 0,64 25 20 0 0,-36-16 14 0 0,52 27-1 0 0,-82-37 24 0 0,-1 1-1 0 0,1-1 1 0 0,0 0-1 0 0,-1 1 1 0 0,1-1-1 0 0,-1 0 1 0 0,0 1-1 0 0,1 0 1 0 0,-1-1-1 0 0,0 1 1 0 0,0 0 0 0 0,0 0-1 0 0,0 0 1 0 0,0-1-1 0 0,0 1 1 0 0,0 4-1 0 0,0-4 23 0 0,-1-1-1 0 0,0 1 1 0 0,0-1-1 0 0,0 1 1 0 0,0-1 0 0 0,0 1-1 0 0,0-1 1 0 0,0 1-1 0 0,0-1 1 0 0,-1 1-1 0 0,1-1 1 0 0,-1 0 0 0 0,1 1-1 0 0,-1-1 1 0 0,1 1-1 0 0,-1-1 1 0 0,0 0-1 0 0,0 1 1 0 0,0-1 0 0 0,1 0-1 0 0,-1 0 1 0 0,0 0-1 0 0,-1 0 1 0 0,-1 2 0 0 0,-3 2 59 0 0,-2 0 0 0 0,1-1 0 0 0,-1 0 0 0 0,1 0 0 0 0,-1-1 0 0 0,0 0 0 0 0,0 0 0 0 0,-13 2 0 0 0,9-3-102 0 0,1-1-1 0 0,-1 1 0 0 0,0-2 1 0 0,0 0-1 0 0,-19-2 1 0 0,26 1-135 0 0,-1 0-1 0 0,0 0 1 0 0,1-1 0 0 0,-1 0 0 0 0,1 0-1 0 0,0 0 1 0 0,-1 0 0 0 0,1-1 0 0 0,0 0 0 0 0,-5-4-1 0 0,8 5-115 0 0,1 1-1 0 0,-1-1 1 0 0,0 1-1 0 0,1-1 1 0 0,-1 0-1 0 0,1 1 1 0 0,0-1 0 0 0,-1 0-1 0 0,1 0 1 0 0,0 0-1 0 0,0 0 1 0 0,0 0-1 0 0,1 0 1 0 0,-1 0-1 0 0,0 0 1 0 0,1-1-1 0 0,0 1 1 0 0,-1 0-1 0 0,1 0 1 0 0,0 0-1 0 0,0-1 1 0 0,0 1-1 0 0,0 0 1 0 0,0 0-1 0 0,1-1 1 0 0,-1 1-1 0 0,1 0 1 0 0,1-3-1 0 0,3-8-1746 0 0,1 0-1284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2705 0 0,'9'13'2984'0'0,"-7"-10"-2667"0"0,0 0 1 0 0,0 0-1 0 0,0 0 1 0 0,0 0-1 0 0,-1 0 0 0 0,1 1 1 0 0,-1-1-1 0 0,0 0 1 0 0,1 4-1 0 0,-1-1-158 0 0,0 0 1 0 0,1-1-1 0 0,0 1 0 0 0,0-1 0 0 0,0 0 0 0 0,0 1 0 0 0,1-1 0 0 0,0 0 1 0 0,0 0-1 0 0,0-1 0 0 0,1 1 0 0 0,-1-1 0 0 0,1 1 0 0 0,0-1 0 0 0,0 0 1 0 0,1-1-1 0 0,-1 1 0 0 0,1-1 0 0 0,0 0 0 0 0,0 0 0 0 0,0 0 0 0 0,0-1 1 0 0,0 1-1 0 0,1-1 0 0 0,-1-1 0 0 0,11 3 0 0 0,-5-2 4 0 0,0 0-1 0 0,0-1 0 0 0,0 0 1 0 0,0-1-1 0 0,0 0 1 0 0,0-1-1 0 0,0 0 0 0 0,0-1 1 0 0,20-6-1 0 0,-26 7-55 0 0,0-1 0 0 0,0 0 0 0 0,-1-1 0 0 0,1 1 0 0 0,0-1 0 0 0,-1 0 0 0 0,0 0 0 0 0,1-1 0 0 0,5-6 0 0 0,-7 7-15 0 0,-1 0 0 0 0,1-1 1 0 0,-1 0-1 0 0,0 1 0 0 0,0-1 0 0 0,0 0 0 0 0,0 0 0 0 0,-1 0 0 0 0,0 0 0 0 0,1 0 0 0 0,-1 0 0 0 0,-1 0 1 0 0,1-7-1 0 0,-1 3-10 0 0,0 1 0 0 0,0 0 0 0 0,-1-1 1 0 0,0 1-1 0 0,-1-1 0 0 0,1 1 1 0 0,-1 0-1 0 0,-1 0 0 0 0,0 0 0 0 0,0 0 1 0 0,-6-11-1 0 0,2 8-63 0 0,0 0 0 0 0,0 0 0 0 0,-1 1 1 0 0,0 0-1 0 0,0 1 0 0 0,-16-13 0 0 0,21 19-42 0 0,0 0 0 0 0,0 0 0 0 0,0 0 0 0 0,0 1 1 0 0,0-1-1 0 0,0 1 0 0 0,0-1 0 0 0,-1 1 0 0 0,1 0 0 0 0,-1 1 0 0 0,1-1 0 0 0,0 0 0 0 0,-1 1 0 0 0,1 0 0 0 0,-5 0 0 0 0,4 1-5 0 0,-1-1 0 0 0,1 1-1 0 0,0 0 1 0 0,0 1 0 0 0,0-1-1 0 0,-1 1 1 0 0,2-1 0 0 0,-1 1-1 0 0,0 1 1 0 0,-7 4 0 0 0,4-2 0 0 0,1 1 0 0 0,0 0 1 0 0,-1 1-1 0 0,2 0 0 0 0,-1-1 1 0 0,1 2-1 0 0,0-1 0 0 0,1 1 0 0 0,0-1 1 0 0,0 1-1 0 0,-4 13 0 0 0,5-12 4 0 0,1 1 0 0 0,0-1 0 0 0,0 0-1 0 0,1 1 1 0 0,0-1 0 0 0,1 1 0 0 0,0-1-1 0 0,1 1 1 0 0,0-1 0 0 0,2 10-1 0 0,-2-15 31 0 0,0 1-1 0 0,0-1 0 0 0,1 0 0 0 0,-1 0 1 0 0,1 0-1 0 0,0 0 0 0 0,0 0 0 0 0,1 0 1 0 0,-1 0-1 0 0,1-1 0 0 0,0 1 0 0 0,0-1 0 0 0,0 0 1 0 0,0 0-1 0 0,1 0 0 0 0,-1 0 0 0 0,1-1 1 0 0,0 1-1 0 0,-1-1 0 0 0,1 0 0 0 0,0 0 1 0 0,0 0-1 0 0,6 1 0 0 0,-3-1 19 0 0,0-1-1 0 0,1 0 1 0 0,-1 0 0 0 0,0-1 0 0 0,0 0 0 0 0,1 0-1 0 0,-1-1 1 0 0,0 1 0 0 0,0-2 0 0 0,0 1-1 0 0,11-4 1 0 0,-12 3 13 0 0,0-1-1 0 0,0 1 1 0 0,-1-1-1 0 0,1 0 1 0 0,-1 0-1 0 0,0 0 1 0 0,0-1-1 0 0,0 0 1 0 0,0 0-1 0 0,-1 0 1 0 0,1 0-1 0 0,-1-1 1 0 0,7-10-1 0 0,-10 12-1 0 0,1 0 1 0 0,-1-1-1 0 0,0 1 0 0 0,0-1 0 0 0,0 1 0 0 0,0-1 1 0 0,-1 1-1 0 0,1-1 0 0 0,-1 0 0 0 0,0 1 0 0 0,0-1 0 0 0,-1-6 1 0 0,0 6-12 0 0,0-1 0 0 0,1 1 0 0 0,-2-1 0 0 0,1 1 0 0 0,-1 0 0 0 0,1 0 0 0 0,-1 0 0 0 0,0 0 0 0 0,0 0 0 0 0,-4-4 0 0 0,6 8-40 0 0,0-1 1 0 0,0 1 0 0 0,-1-1-1 0 0,1 1 1 0 0,0-1 0 0 0,0 1-1 0 0,-1 0 1 0 0,1-1 0 0 0,-1 1-1 0 0,1 0 1 0 0,0-1 0 0 0,-1 1-1 0 0,1 0 1 0 0,-1-1 0 0 0,1 1-1 0 0,-1 0 1 0 0,1 0 0 0 0,-1-1-1 0 0,1 1 1 0 0,-1 0 0 0 0,1 0-1 0 0,-1 0 1 0 0,1 0 0 0 0,-1 0-1 0 0,1 0 1 0 0,-1 0 0 0 0,0 0-22 0 0,1 1 1 0 0,-1-1-1 0 0,1 1 1 0 0,0-1-1 0 0,-1 1 1 0 0,1-1-1 0 0,0 1 1 0 0,0-1-1 0 0,-1 1 1 0 0,1-1-1 0 0,0 1 1 0 0,0 0-1 0 0,0-1 1 0 0,0 1-1 0 0,0-1 1 0 0,0 1-1 0 0,0 0 1 0 0,0 0-1 0 0,2 31-353 0 0,0-21 399 0 0,0 1 0 0 0,1-1 0 0 0,0 0 0 0 0,1 0 0 0 0,1 0 0 0 0,-1 0 0 0 0,13 19 0 0 0,-13-24-176 0 0,0-1 0 0 0,1 0 1 0 0,-1 0-1 0 0,1 0 1 0 0,0 0-1 0 0,8 5 1 0 0,-9-7-372 0 0,1 0-1 0 0,0-1 1 0 0,0 1 0 0 0,0-1 0 0 0,0 0 0 0 0,0 0 0 0 0,0-1 0 0 0,10 2 0 0 0,2-1-760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9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9754 0 0,'11'55'3865'0'0,"19"46"-2484"0"0,-7-30-1264 0 0,-21-64-92 0 0,12 37 63 0 0,-12-38-66 0 0,0-1 0 0 0,0 0 0 0 0,0-1 0 0 0,1 1 0 0 0,0 0 1 0 0,8 6 1575 0 0,-11-16-1026 0 0,-3-11-588 0 0,3 14 167 0 0,-2-13-109 0 0,1 0 1 0 0,1 0-1 0 0,2-22 1 0 0,-1 13-57 0 0,1-5-39 0 0,4-28 0 0 0,-4 48 41 0 0,0 1-1 0 0,0-1 0 0 0,1 1 1 0 0,0-1-1 0 0,0 1 0 0 0,1 0 1 0 0,7-13-1 0 0,-10 20-8 0 0,0 0 0 0 0,-1 0 0 0 0,1 0 0 0 0,0 0 0 0 0,0 0 0 0 0,0 0 1 0 0,0 0-1 0 0,0 0 0 0 0,0 1 0 0 0,0-1 0 0 0,1 0 0 0 0,-1 1 0 0 0,0-1 0 0 0,0 1 0 0 0,0-1 0 0 0,1 1 0 0 0,-1-1 0 0 0,0 1 0 0 0,1 0 0 0 0,0-1 0 0 0,1 2 7 0 0,-1-1 0 0 0,0 0 0 0 0,0 0-1 0 0,0 1 1 0 0,0-1 0 0 0,0 1 0 0 0,0 0-1 0 0,0-1 1 0 0,0 1 0 0 0,0 0 0 0 0,3 2-1 0 0,0 1 28 0 0,0 0-1 0 0,0 1 0 0 0,0-1 1 0 0,0 1-1 0 0,0 0 1 0 0,7 11-1 0 0,-5-3 44 0 0,0 0 0 0 0,-1 0 0 0 0,0 1 0 0 0,-1 0 1 0 0,6 20-1 0 0,-7-12 156 0 0,0 0 1 0 0,2 43 0 0 0,-6-63-157 0 0,1 1 11 0 0,-1 0 1 0 0,0-1 0 0 0,0 1 0 0 0,0 0-1 0 0,-1-1 1 0 0,1 1 0 0 0,-1 0 0 0 0,-1 4-1 0 0,1-7 2 0 0,0-1 0 0 0,1 1 0 0 0,-1 0 0 0 0,0 0 0 0 0,0-1-1 0 0,0 1 1 0 0,1 0 0 0 0,-1-1 0 0 0,0 1 0 0 0,0-1 0 0 0,1 1 0 0 0,-1-1-1 0 0,0 1 1 0 0,1-1 0 0 0,-2-1 0 0 0,1 0-79 0 0,-1 0 0 0 0,0-1 0 0 0,1 0 0 0 0,0 1 1 0 0,-1-1-1 0 0,1 0 0 0 0,0 0 0 0 0,1 0 0 0 0,-1 0 0 0 0,0 0 1 0 0,1 0-1 0 0,0 0 0 0 0,-1-3 0 0 0,1-8-148 0 0,3-21 1 0 0,-2 26 128 0 0,1-9-57 0 0,0 0-1 0 0,6-19 1 0 0,-6 30 64 0 0,1 0 0 0 0,0 0 0 0 0,0-1 0 0 0,0 2 0 0 0,0-1 0 0 0,1 0 1 0 0,7-9-1 0 0,-9 15 12 0 0,-1-1-1 0 0,0 1 1 0 0,1-1 0 0 0,-1 1 0 0 0,0 0 0 0 0,1-1 0 0 0,0 1 0 0 0,-1 0 0 0 0,1 0 0 0 0,0 0-1 0 0,0 0 1 0 0,-1 0 0 0 0,1 1 0 0 0,0-1 0 0 0,0 1 0 0 0,0-1 0 0 0,0 1 0 0 0,0-1-1 0 0,0 1 1 0 0,0 0 0 0 0,0 0 0 0 0,0 0 0 0 0,0 0 0 0 0,0 0 0 0 0,0 1 0 0 0,0-1 0 0 0,0 1-1 0 0,0-1 1 0 0,-1 1 0 0 0,1 0 0 0 0,0-1 0 0 0,0 1 0 0 0,3 2 0 0 0,1 1 16 0 0,0 1 0 0 0,-1-1 0 0 0,1 1 1 0 0,-1 0-1 0 0,0 0 0 0 0,-1 0 0 0 0,1 1 0 0 0,4 7 1 0 0,-3-2 18 0 0,0 0 0 0 0,0 0 1 0 0,-1 1-1 0 0,4 12 0 0 0,9 49 24 0 0,1-1-222 0 0,-10-49-2339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9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8858 0 0,'6'8'3826'0'0,"-6"-8"-3553"0"0,0 1 0 0 0,0 0 1 0 0,1 0-1 0 0,2 15 556 0 0,-2-9-262 0 0,5 24 392 0 0,3 44 0 0 0,-7-50-1051 0 0,1-1-1 0 0,1 1 1 0 0,10 34 0 0 0,-13-56-77 0 0,0 0-1 0 0,0-1 1 0 0,1 1-1 0 0,-1-1 0 0 0,3 5 1 0 0,15 3-7293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0:5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62 9762 0 0,'0'0'58'0'0,"-5"-6"410"0"0,1-1-1 0 0,1 1 1 0 0,-1-1-1 0 0,1 1 1 0 0,0-1-1 0 0,1 0 1 0 0,-3-9-1 0 0,14 20-2980 0 0,1 5 1156 0 0,16 18-4643 0 0,-17-16 5591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1:00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17 150 7410 0 0,'-1'9'360'0'0,"1"0"0"0"0,0 0 0 0 0,1-1 1 0 0,0 1-1 0 0,1 0 0 0 0,-1-1 0 0 0,5 12 1 0 0,-5-17-228 0 0,1 1 0 0 0,-1-1 0 0 0,1 1 0 0 0,0-1 0 0 0,0 0 0 0 0,1 1 0 0 0,-1-1 0 0 0,1 0 0 0 0,-1-1 0 0 0,1 1 0 0 0,0 0 1 0 0,0-1-1 0 0,0 0 0 0 0,0 1 0 0 0,1-1 0 0 0,-1 0 0 0 0,0-1 0 0 0,7 3 0 0 0,0-1 177 0 0,-1 0-1 0 0,1-1 1 0 0,0 0 0 0 0,11 1-1 0 0,-15-3-153 0 0,0 0-1 0 0,-1 0 1 0 0,1 0 0 0 0,0-1-1 0 0,-1 0 1 0 0,1 0-1 0 0,-1 0 1 0 0,10-4 0 0 0,-11 4-39 0 0,-1-1 1 0 0,1 0 0 0 0,-1 0-1 0 0,0-1 1 0 0,1 1-1 0 0,-1-1 1 0 0,0 1 0 0 0,0-1-1 0 0,-1 0 1 0 0,1 0-1 0 0,-1 0 1 0 0,1-1 0 0 0,1-3-1 0 0,-1 2 26 0 0,-1-1-1 0 0,0 0 1 0 0,0 1-1 0 0,0-1 0 0 0,-1 0 1 0 0,1 0-1 0 0,-2 0 1 0 0,2-7-1 0 0,-2 3 40 0 0,0-1 1 0 0,-1 0-1 0 0,0 1 0 0 0,-1-1 1 0 0,0 0-1 0 0,-1 1 0 0 0,0 0 1 0 0,0-1-1 0 0,-7-12 0 0 0,7 18-189 0 0,0 0 0 0 0,0 0 0 0 0,0 0-1 0 0,-1 0 1 0 0,1 1 0 0 0,-1-1 0 0 0,0 1-1 0 0,0 0 1 0 0,-1 0 0 0 0,1 1 0 0 0,-1-1-1 0 0,-5-2 1 0 0,6 4-53 0 0,0 0 0 0 0,-1 0 0 0 0,0 1 0 0 0,1-1-1 0 0,-1 1 1 0 0,0 0 0 0 0,1 0 0 0 0,-1 1 0 0 0,0 0 0 0 0,0 0 0 0 0,0 0 0 0 0,1 0-1 0 0,-1 0 1 0 0,-9 3 0 0 0,8-1 48 0 0,1-1 0 0 0,-1 1 0 0 0,0 0 0 0 0,1 1 0 0 0,-1-1 0 0 0,1 1 0 0 0,0 0 0 0 0,-9 7-1 0 0,10-6 10 0 0,0 0-1 0 0,0 0 1 0 0,1 0-1 0 0,0 0 1 0 0,-1 0-1 0 0,2 1 0 0 0,-1-1 1 0 0,0 1-1 0 0,1 0 1 0 0,0 0-1 0 0,0 0 1 0 0,1 0-1 0 0,-1 0 1 0 0,1 0-1 0 0,0 0 0 0 0,0 7 1 0 0,-1 4-34 0 0,2 0 0 0 0,1 19-1 0 0,0-27 52 0 0,0-1 0 0 0,0 1 0 0 0,1-1 0 0 0,0 1 0 0 0,0-1-1 0 0,6 12 1 0 0,-6-16 5 0 0,-1 0 0 0 0,1 0 0 0 0,0 0 0 0 0,0-1 0 0 0,0 1 0 0 0,1-1 0 0 0,-1 0-1 0 0,1 0 1 0 0,-1 0 0 0 0,1 0 0 0 0,5 3 0 0 0,-3-2 21 0 0,1-1 0 0 0,-1 0-1 0 0,0 0 1 0 0,0-1 0 0 0,1 0-1 0 0,8 2 1 0 0,-3-3 44 0 0,0 1-1 0 0,0-2 1 0 0,0 1 0 0 0,0-1 0 0 0,0-1-1 0 0,17-5 1 0 0,-21 5-53 0 0,-1 0 1 0 0,1 0-1 0 0,-1-1 0 0 0,1 0 0 0 0,-1-1 1 0 0,0 1-1 0 0,0-1 0 0 0,-1 0 0 0 0,1-1 1 0 0,-1 1-1 0 0,0-1 0 0 0,0 0 0 0 0,-1-1 1 0 0,1 1-1 0 0,-1-1 0 0 0,0 0 0 0 0,-1 0 1 0 0,1 0-1 0 0,-1 0 0 0 0,0 0 0 0 0,-1-1 1 0 0,4-13-1 0 0,-4 12-9 0 0,-1 3 33 0 0,1-1 0 0 0,-1 1 0 0 0,0-7-1 0 0,-1 11 48 0 0,0 6-1183 0 0,4 32 911 0 0,-4-27 190 0 0,1 1 1 0 0,0-1-1 0 0,0 0 0 0 0,1 0 0 0 0,1 0 0 0 0,0 0 0 0 0,5 12 0 0 0,-7-19 3 0 0,1 0 1 0 0,0-1-1 0 0,0 1 0 0 0,0-1 1 0 0,1 0-1 0 0,-1 0 0 0 0,1 0 0 0 0,-1 0 1 0 0,1 0-1 0 0,-1 0 0 0 0,1-1 1 0 0,0 1-1 0 0,0-1 0 0 0,0 0 1 0 0,0 0-1 0 0,0 0 0 0 0,0 0 1 0 0,0 0-1 0 0,5 0 0 0 0,-2 0-77 0 0,0-1 0 0 0,1 0 1 0 0,-1 0-1 0 0,0 0 0 0 0,0 0 0 0 0,1-1 0 0 0,-1-1 0 0 0,11-2 0 0 0,-9 1-681 0 0,-1 0 0 0 0,0 0-1 0 0,11-7 1 0 0,-14 7 1349 0 0,-1 1 1 0 0,0 0-1 0 0,0-1 1 0 0,-1 0-1 0 0,5-5 1 0 0,3-7-356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28 4841 0 0,'-3'-4'1927'0'0,"3"13"-1310"0"0,1 14-307 0 0,3 6 62 0 0,11 193 1859 0 0,-12-153-1640 0 0,0-8 1653 0 0,-4-63-2087 0 0,0 0-1 0 0,0 0 1 0 0,1 0-1 0 0,-1 0 1 0 0,0 0-1 0 0,-2-2 0 0 0,0-2-60 0 0,-4-11-7 0 0,0 0 0 0 0,2-1-1 0 0,0 0 1 0 0,1 0-1 0 0,1 0 1 0 0,-1-25 0 0 0,2 17-129 0 0,4-47 0 0 0,-1 62 18 0 0,1-1 1 0 0,0 1 0 0 0,0 0-1 0 0,2 0 1 0 0,-1 0-1 0 0,8-16 1 0 0,-8 21-5 0 0,0 1 0 0 0,1 0 0 0 0,-1 1-1 0 0,1-1 1 0 0,0 1 0 0 0,0 0 0 0 0,0-1-1 0 0,1 2 1 0 0,-1-1 0 0 0,1 0 0 0 0,0 1 0 0 0,0 0-1 0 0,0 0 1 0 0,1 1 0 0 0,-1-1 0 0 0,1 1 0 0 0,-1 1-1 0 0,7-3 1 0 0,-7 3 12 0 0,-1 1-1 0 0,1-1 1 0 0,0 1 0 0 0,0-1-1 0 0,-1 1 1 0 0,1 1 0 0 0,0-1-1 0 0,-1 1 1 0 0,1 0 0 0 0,0 0-1 0 0,-1 0 1 0 0,1 0 0 0 0,-1 1-1 0 0,1 0 1 0 0,-1 0-1 0 0,0 0 1 0 0,0 0 0 0 0,0 1-1 0 0,0 0 1 0 0,0 0 0 0 0,-1 0-1 0 0,7 6 1 0 0,-5-3-20 0 0,0 0 1 0 0,-1 0-1 0 0,0 0 0 0 0,0 1 1 0 0,0 0-1 0 0,-1 0 1 0 0,5 14-1 0 0,-7-17 52 0 0,0 1 1 0 0,0 0-1 0 0,0 0 0 0 0,0 1 1 0 0,-1-1-1 0 0,0 0 0 0 0,0 0 1 0 0,0 0-1 0 0,-1 0 0 0 0,0 0 1 0 0,0 0-1 0 0,-3 10 0 0 0,2-11-10 0 0,1 0 0 0 0,-1 1 0 0 0,0-1 0 0 0,-1 0 0 0 0,1 0 0 0 0,-1 0-1 0 0,0-1 1 0 0,0 1 0 0 0,0-1 0 0 0,0 1 0 0 0,0-1 0 0 0,-1 0 0 0 0,0 0 0 0 0,1 0 0 0 0,-1-1-1 0 0,0 1 1 0 0,0-1 0 0 0,-1 0 0 0 0,1 0 0 0 0,0-1 0 0 0,-7 2 0 0 0,-39 11-247 0 0,50-13 229 0 0,0-1-1 0 0,-1 0 1 0 0,1 1-1 0 0,0-1 1 0 0,0 1-1 0 0,0-1 1 0 0,-1 0 0 0 0,1 1-1 0 0,0-1 1 0 0,0 1-1 0 0,0-1 1 0 0,0 1-1 0 0,0-1 1 0 0,0 0-1 0 0,0 1 1 0 0,0-1 0 0 0,0 1-1 0 0,0-1 1 0 0,0 1-1 0 0,0-1 1 0 0,0 0-1 0 0,1 1 1 0 0,-1-1 0 0 0,0 1-1 0 0,0-1 1 0 0,0 0-1 0 0,1 1 1 0 0,-1-1-1 0 0,0 1 1 0 0,0-1 0 0 0,1 1-1 0 0,8 15-115 0 0,18 26 155 0 0,-17-24-14 0 0,2 0-1 0 0,0 0 1 0 0,23 24 0 0 0,-31-38-19 0 0,-1-1 1 0 0,1 1-1 0 0,0-1 1 0 0,1 0 0 0 0,-1 0-1 0 0,0-1 1 0 0,1 1-1 0 0,0-1 1 0 0,6 2-1 0 0,-9-3-16 0 0,0 0-1 0 0,0-1 1 0 0,0 0-1 0 0,0 1 0 0 0,0-1 1 0 0,1 0-1 0 0,-1 0 1 0 0,0 0-1 0 0,0-1 1 0 0,0 1-1 0 0,0 0 1 0 0,0-1-1 0 0,0 0 1 0 0,1 1-1 0 0,-1-1 1 0 0,0 0-1 0 0,0 0 0 0 0,-1 0 1 0 0,1 0-1 0 0,0 0 1 0 0,0-1-1 0 0,0 1 1 0 0,-1 0-1 0 0,3-3 1 0 0,4-5-1099 0 0,-1-1 0 0 0,0 0 0 0 0,0 0 0 0 0,-1 0 0 0 0,-1-1 0 0 0,9-22 0 0 0,-9 17-934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23 728 0 0,'0'0'319'0'0,"-4"-15"2784"0"0,4 15-2997 0 0,0 0 0 0 0,0-1 0 0 0,0 1 0 0 0,0-1 0 0 0,-1 1-1 0 0,1 0 1 0 0,0-1 0 0 0,0 1 0 0 0,0 0 0 0 0,0-1 0 0 0,-1 1 0 0 0,1 0 0 0 0,0 0 0 0 0,0-1 0 0 0,-1 1 0 0 0,1 0 0 0 0,0-1 0 0 0,0 1 0 0 0,-1 0 0 0 0,1 0 0 0 0,0 0-1 0 0,-1-1 1 0 0,1 1 0 0 0,0 0 0 0 0,-1 0 0 0 0,1 0 0 0 0,0 0 0 0 0,-1 0 0 0 0,1 0 0 0 0,-1 0 0 0 0,1 0 0 0 0,0 0 0 0 0,-1-1 0 0 0,0 2 0 0 0,0 1 82 0 0,0 1 1 0 0,0-1 0 0 0,0 1-1 0 0,0 0 1 0 0,1-1-1 0 0,-1 5 1 0 0,0 0-22 0 0,1 1 0 0 0,0-1 0 0 0,3 14-1 0 0,-1 7 19 0 0,-1-8-202 0 0,0 0 0 0 0,1 0 0 0 0,1 0 0 0 0,0 0 0 0 0,10 25-1 0 0,-12-41-21 0 0,1 0-1 0 0,0 0 0 0 0,0 0 1 0 0,3 4-1 0 0,-4-7-170 0 0,-1 0 1 0 0,1 0 0 0 0,-1-1-1 0 0,1 1 1 0 0,0 0-1 0 0,0 0 1 0 0,-1-1-1 0 0,1 1 1 0 0,0 0-1 0 0,0-1 1 0 0,0 1 0 0 0,-1-1-1 0 0,1 1 1 0 0,0-1-1 0 0,0 0 1 0 0,0 1-1 0 0,0-1 1 0 0,0 0 0 0 0,0 1-1 0 0,0-1 1 0 0,0 0-1 0 0,0 0 1 0 0,0 0-1 0 0,2 0 1 0 0,6-3-1051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62 5473 0 0,'-25'-27'1618'0'0,"20"22"-1392"0"0,-1 0 0 0 0,1-1 0 0 0,1 0-1 0 0,-5-6 1 0 0,8 12-394 0 0,3 0-179 0 0,0 0 190 0 0,0 0-1 0 0,-1 1 0 0 0,1-1 1 0 0,0 1-1 0 0,0 0 0 0 0,-1-1 1 0 0,1 1-1 0 0,0 0 0 0 0,-1 0 1 0 0,1 0-1 0 0,-1 0 0 0 0,2 2 1 0 0,18 18-3037 0 0,-20-20 3022 0 0,9 10-110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2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47 439 8882 0 0,'0'1'53'0'0,"0"0"0"0"0,1 0 0 0 0,-1 0 0 0 0,0 0 0 0 0,0 0 0 0 0,1 0 0 0 0,-1 0 0 0 0,1 0 0 0 0,-1 0 0 0 0,1 0 0 0 0,-1 0 1 0 0,1 0-1 0 0,-1 0 0 0 0,1 0 0 0 0,0 0 0 0 0,0-1 0 0 0,-1 1 0 0 0,1 0 0 0 0,0-1 0 0 0,0 1 0 0 0,1 0 0 0 0,-1 0 60 0 0,1-1-1 0 0,-1 1 1 0 0,1-1-1 0 0,0 1 1 0 0,-1-1 0 0 0,1 0-1 0 0,-1 0 1 0 0,1 0-1 0 0,0 0 1 0 0,-1 0-1 0 0,1 0 1 0 0,2-1 0 0 0,1 0 58 0 0,-1 0 0 0 0,1-1 0 0 0,-1 1 0 0 0,0-1 0 0 0,0 0 1 0 0,0 0-1 0 0,0-1 0 0 0,0 1 0 0 0,4-4 0 0 0,1-3-30 0 0,0-1-1 0 0,-1 0 1 0 0,0 0-1 0 0,0-1 1 0 0,-1 0-1 0 0,-1 0 0 0 0,0 0 1 0 0,8-21-1 0 0,-7 12-57 0 0,-1 0 0 0 0,-1 0-1 0 0,0-1 1 0 0,2-33 0 0 0,-6 42-27 0 0,-1-1-1 0 0,-1 0 1 0 0,0 0-1 0 0,0 1 1 0 0,-5-19 0 0 0,4 24-40 0 0,0 1 1 0 0,0-1-1 0 0,0 1 1 0 0,-1 0-1 0 0,0 0 1 0 0,0 0-1 0 0,-1 0 1 0 0,0 0-1 0 0,0 1 1 0 0,0-1-1 0 0,-10-8 1 0 0,13 13-57 0 0,-1-1 0 0 0,0 1 0 0 0,0 0 0 0 0,0-1 0 0 0,0 1 0 0 0,0 0 0 0 0,0 0 1 0 0,0 0-1 0 0,0 1 0 0 0,0-1 0 0 0,0 0 0 0 0,0 1 0 0 0,-1 0 0 0 0,1-1 0 0 0,0 1 0 0 0,0 0 0 0 0,-4 0 0 0 0,2 1-9 0 0,1 0 0 0 0,0-1 0 0 0,0 1 0 0 0,0 1-1 0 0,0-1 1 0 0,0 0 0 0 0,1 1 0 0 0,-1-1 0 0 0,0 1-1 0 0,1 0 1 0 0,-4 3 0 0 0,-2 2-40 0 0,1 1 0 0 0,0 1 0 0 0,0 0 1 0 0,0 0-1 0 0,1 0 0 0 0,-5 11 0 0 0,3-3 80 0 0,0 1 0 0 0,2 0 1 0 0,0 0-1 0 0,1 0 0 0 0,0 1 0 0 0,2 0 1 0 0,-2 36-1 0 0,4-17 80 0 0,2 0 0 0 0,1-1-1 0 0,9 40 1 0 0,-10-69-56 0 0,4 21-37 0 0,10 33-1 0 0,-12-54 21 0 0,-1-1 1 0 0,1 0-1 0 0,0 1 0 0 0,1-1 1 0 0,0 0-1 0 0,0-1 1 0 0,0 1-1 0 0,1-1 0 0 0,9 10 1 0 0,-12-14 43 0 0,0 0 0 0 0,0 0 1 0 0,1 0-1 0 0,0 0 1 0 0,-1-1-1 0 0,1 1 1 0 0,0-1-1 0 0,0 1 0 0 0,-1-1 1 0 0,1 0-1 0 0,0 0 1 0 0,0 0-1 0 0,0-1 1 0 0,1 1-1 0 0,-1-1 0 0 0,0 0 1 0 0,0 1-1 0 0,0-1 1 0 0,0-1-1 0 0,0 1 0 0 0,6-1 1 0 0,-4-1-27 0 0,1 0-1 0 0,-1 0 1 0 0,0-1 0 0 0,0 1-1 0 0,0-1 1 0 0,0 0 0 0 0,-1-1-1 0 0,1 1 1 0 0,-1-1 0 0 0,0 0-1 0 0,5-4 1 0 0,-4 2-63 0 0,1 0 0 0 0,-1 0 1 0 0,0 0-1 0 0,0-1 0 0 0,-1 0 0 0 0,0 0 0 0 0,0 0 0 0 0,-1 0 0 0 0,0 0 0 0 0,0-1 0 0 0,-1 1 1 0 0,3-15-1 0 0,-3 11 85 0 0,3 15 9 0 0,-4-2-50 0 0,0-1 3 0 0,0 0 0 0 0,0 0 0 0 0,0-1 0 0 0,0 1 0 0 0,0 0 0 0 0,0-1-1 0 0,0 1 1 0 0,0 0 0 0 0,1-1 0 0 0,-1 0 0 0 0,0 1 0 0 0,0-1 0 0 0,0 0-1 0 0,1 1 1 0 0,-1-1 0 0 0,0 0 0 0 0,0 0 0 0 0,1 0 0 0 0,-1 0 0 0 0,0 0-1 0 0,0 0 1 0 0,2-1 0 0 0,4 0 41 0 0,-1-1 0 0 0,11-3-1 0 0,-15 4-24 0 0,3-1 38 0 0,1-1 1 0 0,0 0-1 0 0,-1 0 0 0 0,0-1 0 0 0,1 1 0 0 0,-1-1 1 0 0,-1-1-1 0 0,1 1 0 0 0,-1 0 0 0 0,1-1 0 0 0,-1 0 1 0 0,-1 0-1 0 0,1 0 0 0 0,-1-1 0 0 0,0 1 1 0 0,0-1-1 0 0,0 0 0 0 0,3-11 0 0 0,-5 12-6 0 0,0 0-1 0 0,0 0 1 0 0,0 0-1 0 0,-1 0 1 0 0,1 0-1 0 0,-1 0 1 0 0,0 1-1 0 0,-1-1 1 0 0,1 0-1 0 0,-3-9 1 0 0,2 10-39 0 0,-1 0 0 0 0,1 1 1 0 0,-1-1-1 0 0,0 0 0 0 0,0 1 1 0 0,0 0-1 0 0,0-1 0 0 0,-1 1 1 0 0,1 0-1 0 0,-1 0 0 0 0,0 1 0 0 0,0-1 1 0 0,0 0-1 0 0,-6-3 0 0 0,6 4-35 0 0,0 0 0 0 0,-1 0 0 0 0,1 1 0 0 0,-1-1-1 0 0,0 1 1 0 0,1 0 0 0 0,-1 0 0 0 0,0 0-1 0 0,0 0 1 0 0,0 0 0 0 0,-4 1 0 0 0,5 0-12 0 0,0 0 0 0 0,0 0 0 0 0,0 1 0 0 0,1 0 1 0 0,-1-1-1 0 0,0 1 0 0 0,0 0 0 0 0,1 0 0 0 0,-1 0 1 0 0,1 1-1 0 0,-1-1 0 0 0,1 0 0 0 0,-1 1 0 0 0,1 0 1 0 0,0 0-1 0 0,-3 2 0 0 0,0 2-11 0 0,0-1 0 0 0,1 1 1 0 0,0 1-1 0 0,0-1 0 0 0,0 1 0 0 0,1-1 0 0 0,0 1 1 0 0,0 0-1 0 0,0 0 0 0 0,1 0 0 0 0,0 1 0 0 0,1-1 1 0 0,-1 10-1 0 0,0 2 33 0 0,1-1 0 0 0,1 1 0 0 0,1 0 0 0 0,4 22 0 0 0,-2-25 13 0 0,1 1 1 0 0,8 25-1 0 0,-10-37 14 0 0,0 0 1 0 0,0 0 0 0 0,0 0 0 0 0,1 0-1 0 0,0 0 1 0 0,0 0 0 0 0,0 0-1 0 0,1-1 1 0 0,0 0 0 0 0,-1 0-1 0 0,8 6 1 0 0,-9-9 29 0 0,1 1 0 0 0,-1-1 0 0 0,0 0 0 0 0,1 0 0 0 0,-1 0 0 0 0,1-1 0 0 0,-1 1 0 0 0,1 0 0 0 0,-1-1 0 0 0,1 0 0 0 0,0 0 0 0 0,-1 0 0 0 0,1 0 0 0 0,0 0 0 0 0,-1 0 0 0 0,1 0 0 0 0,-1-1 0 0 0,1 1 0 0 0,-1-1 0 0 0,1 0 0 0 0,-1 0 0 0 0,1 0 0 0 0,4-3 0 0 0,3-2 30 0 0,-1 0 0 0 0,1-1 1 0 0,-1 0-1 0 0,8-8 0 0 0,-6 4-46 0 0,0-1 0 0 0,-1 0 0 0 0,-1 0-1 0 0,0 0 1 0 0,0-1 0 0 0,-2-1-1 0 0,13-27 1 0 0,-6 3-11 0 0,17-72 0 0 0,-23 73-6 0 0,-3-1-1 0 0,-1 1 1 0 0,-1-1 0 0 0,-5-54-1 0 0,1 78-14 0 0,-3-18 0 0 0,3 28-24 0 0,0-1 0 0 0,0 1 0 0 0,-1 0 0 0 0,1 0 0 0 0,-1 0 0 0 0,0 0 0 0 0,0 0 0 0 0,-3-4 0 0 0,4 9-78 0 0,0 1-1 0 0,0-1 0 0 0,1 1 1 0 0,-1 0-1 0 0,0-1 1 0 0,1 1-1 0 0,-1 2 1 0 0,-5 19 25 0 0,2 1 0 0 0,1-1-1 0 0,1 1 1 0 0,0 27 0 0 0,12 98 309 0 0,-2-53-132 0 0,-7-48-36 0 0,-2-27 40 0 0,2-1-1 0 0,6 37 1 0 0,-6-54-32 0 0,-1 0-1 0 0,2 1 1 0 0,-1-1-1 0 0,0 0 1 0 0,1 0-1 0 0,-1 0 1 0 0,1 0 0 0 0,4 5-1 0 0,-6-7-43 0 0,1 0 1 0 0,-1-1-1 0 0,1 1 0 0 0,-1-1 0 0 0,1 1 0 0 0,0-1 0 0 0,-1 1 0 0 0,1-1 0 0 0,0 1 1 0 0,-1-1-1 0 0,1 0 0 0 0,0 1 0 0 0,0-1 0 0 0,-1 0 0 0 0,1 1 0 0 0,0-1 0 0 0,0 0 0 0 0,-1 0 1 0 0,1 0-1 0 0,0 0 0 0 0,0 0 0 0 0,-1 0 0 0 0,1 0 0 0 0,0 0 0 0 0,0 0 0 0 0,0 0 1 0 0,-1 0-1 0 0,1-1 0 0 0,0 1 0 0 0,0 0 0 0 0,-1 0 0 0 0,1-1 0 0 0,0 1 0 0 0,-1-1 1 0 0,1 1-1 0 0,0 0 0 0 0,-1-1 0 0 0,1 1 0 0 0,0-1 0 0 0,-1 0 0 0 0,1 1 0 0 0,0-2 1 0 0,7-7-41 0 0,-1 0 1 0 0,0 0 0 0 0,-1-1 0 0 0,0 0 0 0 0,-1-1 0 0 0,7-15 0 0 0,-1-4-36 0 0,7-34 0 0 0,-7 19-60 0 0,-2 0 0 0 0,-2-1 0 0 0,-2 0 0 0 0,-2 1 0 0 0,-2-2 0 0 0,-6-45 0 0 0,4 82 15 0 0,3 21-15 0 0,0 5 95 0 0,19 207 36 0 0,-13-99-6 0 0,-4-49 100 0 0,-2-39 28 0 0,9 64 1 0 0,-4-77 364 0 0,-7-25-501 0 0,-1 0 0 0 0,0-1 0 0 0,0 1 0 0 0,0 0 0 0 0,0 0 0 0 0,0 0 0 0 0,-3-4 0 0 0,2 4-35 0 0,-5-9-179 0 0,-70-118-906 0 0,53 86 793 0 0,12 24 156 0 0,2 0 0 0 0,-11-28 1 0 0,20 46 129 0 0,0-1 1 0 0,1 1 0 0 0,-1-1 0 0 0,1 0-1 0 0,-1 0 1 0 0,1 1 0 0 0,0-1-1 0 0,0 0 1 0 0,0 0 0 0 0,0 1 0 0 0,0-1-1 0 0,0 0 1 0 0,1-3 0 0 0,-1 4 10 0 0,1 0 1 0 0,0 0 0 0 0,-1 1 0 0 0,1-1 0 0 0,0 0-1 0 0,-1 0 1 0 0,1 1 0 0 0,0-1 0 0 0,0 0-1 0 0,-1 1 1 0 0,1-1 0 0 0,0 1 0 0 0,0-1 0 0 0,0 1-1 0 0,0 0 1 0 0,0-1 0 0 0,0 1 0 0 0,0 0-1 0 0,0-1 1 0 0,0 1 0 0 0,0 0 0 0 0,0 0 0 0 0,0 0-1 0 0,2 0 1 0 0,18 0-20 0 0,1 1 0 0 0,-1 1 0 0 0,43 8 0 0 0,1 1-2144 0 0,-25-4-2140 0 0,-27-5 4047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2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51 5017 0 0,'-8'-9'1952'0'0,"6"7"-1593"0"0,-1-1-1 0 0,1 1 0 0 0,-1-1 1 0 0,0 1-1 0 0,0 0 0 0 0,0 0 1 0 0,0 0-1 0 0,-4-2 0 0 0,3 2-315 0 0,0 1 0 0 0,0-1 1 0 0,0 1-1 0 0,0 0 0 0 0,-1 0 0 0 0,1 0 0 0 0,0 1 0 0 0,-1 0 0 0 0,1-1 0 0 0,-1 2 0 0 0,1-1 1 0 0,-1 0-1 0 0,1 1 0 0 0,0 0 0 0 0,-1 0 0 0 0,1 0 0 0 0,0 1 0 0 0,0-1 0 0 0,0 1 0 0 0,0 0 1 0 0,0 0-1 0 0,0 0 0 0 0,1 1 0 0 0,-1-1 0 0 0,1 1 0 0 0,-1 0 0 0 0,-4 5 0 0 0,4-3-61 0 0,0-1-1 0 0,1 1 0 0 0,-1 0 1 0 0,1 0-1 0 0,0 0 1 0 0,0 1-1 0 0,1-1 0 0 0,-1 1 1 0 0,1-1-1 0 0,0 1 1 0 0,1 0-1 0 0,0 0 0 0 0,0 0 1 0 0,0 0-1 0 0,0 0 0 0 0,1 0 1 0 0,0 0-1 0 0,0 0 1 0 0,3 11-1 0 0,-2-11 17 0 0,1 1-1 0 0,0-1 1 0 0,0 0 0 0 0,0 0-1 0 0,1 0 1 0 0,0 0 0 0 0,0-1 0 0 0,1 1-1 0 0,0-1 1 0 0,0 0 0 0 0,6 6-1 0 0,-8-9 18 0 0,0 0-1 0 0,0 0 1 0 0,1 0-1 0 0,0 0 1 0 0,-1-1 0 0 0,1 1-1 0 0,0-1 1 0 0,-1 0-1 0 0,1 0 1 0 0,0 0-1 0 0,0 0 1 0 0,0 0 0 0 0,0 0-1 0 0,0-1 1 0 0,0 0-1 0 0,0 0 1 0 0,0 0-1 0 0,0 0 1 0 0,0 0-1 0 0,0 0 1 0 0,0-1 0 0 0,0 1-1 0 0,0-1 1 0 0,0 0-1 0 0,6-2 1 0 0,2-3-82 0 0,0 0 0 0 0,1-1-1 0 0,-2 0 1 0 0,1-1 0 0 0,16-16 0 0 0,-27 24 66 0 0,2-2 7 0 0,0 1 1 0 0,0-1-1 0 0,-1 0 0 0 0,1 0 1 0 0,-1 0-1 0 0,1 0 0 0 0,1-4 0 0 0,-3 6 16 0 0,9 0-8 0 0,9 4 142 0 0,-15-3-131 0 0,0 0-1 0 0,1-1 1 0 0,-1 1 0 0 0,0-1 0 0 0,5 1-1 0 0,4-1 16 0 0,1-1-1 0 0,-1 0 0 0 0,22-6 0 0 0,-29 6-17 0 0,1-1-1 0 0,-1 1 0 0 0,1-2 0 0 0,-1 1 1 0 0,0 0-1 0 0,0-1 0 0 0,0 0 0 0 0,0 0 1 0 0,-1-1-1 0 0,7-5 0 0 0,-8 6 22 0 0,-1 0 0 0 0,1 0 0 0 0,-1 0 0 0 0,0-1-1 0 0,0 1 1 0 0,-1-1 0 0 0,1 1 0 0 0,-1-1 0 0 0,1 0 0 0 0,-1 1-1 0 0,-1-1 1 0 0,1 0 0 0 0,0 0 0 0 0,0-7 0 0 0,-1 8 19 0 0,0-1 0 0 0,-1 1 0 0 0,1 0 0 0 0,-1-1 0 0 0,1 1 0 0 0,-1 0-1 0 0,0 0 1 0 0,0-1 0 0 0,0 1 0 0 0,-1 0 0 0 0,1 0 0 0 0,-1 0 0 0 0,0 1 0 0 0,1-1 0 0 0,-1 0 0 0 0,0 0 0 0 0,-4-2 0 0 0,2 2-103 0 0,0 0 0 0 0,0 0 0 0 0,0 1 0 0 0,-1-1 0 0 0,1 1 0 0 0,-1 0 1 0 0,0 0-1 0 0,1 1 0 0 0,-1-1 0 0 0,0 1 0 0 0,0 0 0 0 0,0 1 0 0 0,0-1 0 0 0,-6 1 0 0 0,8 0 9 0 0,0 0-1 0 0,0 0 0 0 0,0 0 1 0 0,0 1-1 0 0,0-1 0 0 0,0 1 1 0 0,0 0-1 0 0,0-1 0 0 0,0 1 1 0 0,0 1-1 0 0,1-1 0 0 0,-1 0 1 0 0,0 1-1 0 0,1-1 0 0 0,-1 1 1 0 0,1 0-1 0 0,0 0 0 0 0,-1 0 1 0 0,1 0-1 0 0,0 0 0 0 0,0 0 1 0 0,1 1-1 0 0,-1-1 0 0 0,0 1 1 0 0,-1 2-1 0 0,0 3 23 0 0,0 0 1 0 0,1 1-1 0 0,-1-1 0 0 0,2 0 0 0 0,-1 1 1 0 0,1 0-1 0 0,0-1 0 0 0,1 1 1 0 0,0-1-1 0 0,1 1 0 0 0,-1 0 0 0 0,2-1 1 0 0,-1 1-1 0 0,1-1 0 0 0,0 0 1 0 0,1 1-1 0 0,3 7 0 0 0,-3-9-22 0 0,1 1-1 0 0,-1-1 0 0 0,1 1 1 0 0,8 9-1 0 0,-10-15 32 0 0,0 1 0 0 0,0-1 0 0 0,0 0-1 0 0,0 0 1 0 0,1 0 0 0 0,-1 0 0 0 0,1 0 0 0 0,0-1 0 0 0,-1 1 0 0 0,1-1-1 0 0,0 0 1 0 0,0 0 0 0 0,0 0 0 0 0,0 0 0 0 0,4 1 0 0 0,-1-2-37 0 0,0 1 1 0 0,0-1-1 0 0,1 0 0 0 0,-1 0 1 0 0,0 0-1 0 0,0-1 0 0 0,0 0 1 0 0,1-1-1 0 0,-1 1 1 0 0,0-1-1 0 0,8-4 0 0 0,-4 1-1195 0 0,0 0 0 0 0,0-1 0 0 0,-1 0-1 0 0,0 0 1 0 0,14-13 0 0 0,-14 11-860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2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40 187 2048 0 0,'4'10'1113'0'0,"0"-1"0"0"0,1 0 0 0 0,10 15 0 0 0,-2-6 3505 0 0,-21-23-3308 0 0,1-1-1140 0 0,1-1 0 0 0,-1-1 0 0 0,2 1 0 0 0,-1-1 0 0 0,1 0 0 0 0,0 0 0 0 0,1 0 0 0 0,0-1 0 0 0,0 0 0 0 0,-3-12 0 0 0,4 8-255 0 0,0-1-1 0 0,0 0 1 0 0,1 1 0 0 0,1-1-1 0 0,1 0 1 0 0,1-20-1 0 0,-1 32 56 0 0,0 1 0 0 0,1-1 0 0 0,-1 1 0 0 0,0-1 0 0 0,1 1 0 0 0,-1-1 0 0 0,1 1 0 0 0,0-1 0 0 0,0 1 0 0 0,-1 0 1 0 0,1-1-1 0 0,0 1 0 0 0,0 0 0 0 0,0 0 0 0 0,0-1 0 0 0,0 1 0 0 0,0 0 0 0 0,1 0 0 0 0,-1 0 0 0 0,0 1 0 0 0,0-1 0 0 0,1 0 0 0 0,-1 0 0 0 0,1 1 0 0 0,-1-1 0 0 0,1 0 0 0 0,-1 1 0 0 0,1 0 0 0 0,2-1 0 0 0,4 0-357 0 0,0 0 0 0 0,1 0 0 0 0,-1 1 0 0 0,12 1 0 0 0,-9-1-732 0 0,-1 1-370 0 0,0 0-1 0 0,-1 0 0 0 0,1 1 1 0 0,-1 0-1 0 0,12 5 1 0 0,-10-3 1231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3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57 3497 0 0,'-2'-3'511'0'0,"0"-1"0"0"0,-1 0 1 0 0,1 1-1 0 0,-1 0 0 0 0,0-1 1 0 0,0 1-1 0 0,0 0 0 0 0,0 0 0 0 0,0 1 1 0 0,-1-1-1 0 0,1 1 0 0 0,-1 0 1 0 0,0 0-1 0 0,0 0 0 0 0,1 0 1 0 0,-8-2-1 0 0,6 3-450 0 0,0 0 1 0 0,0 0-1 0 0,0 1 1 0 0,0-1-1 0 0,-1 1 1 0 0,1 1-1 0 0,0-1 1 0 0,0 1-1 0 0,0-1 1 0 0,0 1-1 0 0,0 1 1 0 0,0-1-1 0 0,-7 4 0 0 0,8-4-64 0 0,0 1 0 0 0,1 0-1 0 0,-1 0 1 0 0,0 0 0 0 0,1 1-1 0 0,-1-1 1 0 0,1 1-1 0 0,0 0 1 0 0,0 0 0 0 0,0 0-1 0 0,0 1 1 0 0,0-1 0 0 0,1 0-1 0 0,0 1 1 0 0,0 0-1 0 0,0 0 1 0 0,0 0 0 0 0,0-1-1 0 0,1 2 1 0 0,-1-1 0 0 0,1 0-1 0 0,0 0 1 0 0,0 0 0 0 0,1 0-1 0 0,-1 1 1 0 0,1-1-1 0 0,0 0 1 0 0,0 1 0 0 0,1-1-1 0 0,-1 0 1 0 0,1 0 0 0 0,0 1-1 0 0,2 3 1 0 0,0 2-23 0 0,0 0 1 0 0,1-1-1 0 0,0 1 1 0 0,0-1 0 0 0,1 0-1 0 0,1 0 1 0 0,0-1-1 0 0,0 0 1 0 0,0 0-1 0 0,1 0 1 0 0,11 9-1 0 0,-15-15 56 0 0,0 0 0 0 0,1 0-1 0 0,0 0 1 0 0,0 0 0 0 0,-1-1-1 0 0,1 1 1 0 0,0-1 0 0 0,0 0-1 0 0,0 0 1 0 0,0-1 0 0 0,0 1-1 0 0,0-1 1 0 0,1 0 0 0 0,-1 0-1 0 0,0 0 1 0 0,0 0 0 0 0,0-1-1 0 0,6-1 1 0 0,-3 0-29 0 0,-1 0 0 0 0,1 0-1 0 0,-1 0 1 0 0,0-1 0 0 0,0 0 0 0 0,0 0-1 0 0,0-1 1 0 0,0 1 0 0 0,-1-1 0 0 0,8-7-1 0 0,-10 8-76 0 0,-1 0 0 0 0,0 0 1 0 0,0 0-1 0 0,0 0 0 0 0,0 0 0 0 0,0 0 0 0 0,1-6 0 0 0,9-15-271 0 0,-11 24 285 0 0,-1 2-11 0 0,0 1 73 0 0,1 0-1 0 0,-1 0 0 0 0,1-1 0 0 0,0 1 0 0 0,0-1 0 0 0,0 1 0 0 0,0 0 0 0 0,0-1 1 0 0,0 0-1 0 0,1 1 0 0 0,-1-1 0 0 0,1 0 0 0 0,0 0 0 0 0,0 0 0 0 0,3 3 0 0 0,4 3 4 0 0,0-1-1 0 0,16 11 1 0 0,-9-8-20 0 0,-10-6 18 0 0,0 0 0 0 0,0 0 1 0 0,0-1-1 0 0,1 0 0 0 0,0 0 0 0 0,-1-1 0 0 0,1 0 0 0 0,12 3 0 0 0,-14-5 47 0 0,1 1 0 0 0,0-1 0 0 0,-1 0 0 0 0,1 0 1 0 0,0-1-1 0 0,-1 0 0 0 0,1 0 0 0 0,-1 0 0 0 0,1 0 0 0 0,-1-1 0 0 0,8-4 0 0 0,-8 4 18 0 0,0 0 0 0 0,-1-1 0 0 0,1 0 0 0 0,-1 0 0 0 0,0 0 0 0 0,0-1 0 0 0,0 1 0 0 0,-1-1 0 0 0,1 0 0 0 0,-1 0 0 0 0,0 0 1 0 0,0 0-1 0 0,0-1 0 0 0,-1 1 0 0 0,5-10 0 0 0,-5 8-4 0 0,0 0 0 0 0,-1-1 0 0 0,1 1 0 0 0,-1 0 0 0 0,0-1 0 0 0,-1 1 1 0 0,0-1-1 0 0,0 1 0 0 0,0-1 0 0 0,-1 1 0 0 0,1-1 0 0 0,-4-8 0 0 0,2 7-83 0 0,-1 1-1 0 0,-1 0 0 0 0,1 0 0 0 0,-1 1 0 0 0,0-1 0 0 0,-1 1 0 0 0,1-1 0 0 0,-1 1 0 0 0,-1 1 1 0 0,1-1-1 0 0,-1 1 0 0 0,0 0 0 0 0,0 0 0 0 0,0 1 0 0 0,-1-1 0 0 0,0 1 0 0 0,0 1 0 0 0,0 0 0 0 0,0 0 1 0 0,0 0-1 0 0,0 1 0 0 0,-1-1 0 0 0,-14 0 0 0 0,18 3-9 0 0,0 0 0 0 0,0 0 0 0 0,0 1 0 0 0,0-1 0 0 0,0 1-1 0 0,0 1 1 0 0,0-1 0 0 0,0 0 0 0 0,0 1 0 0 0,1 0 0 0 0,-1-1 0 0 0,1 2 0 0 0,-1-1 0 0 0,1 0 0 0 0,0 1 0 0 0,0-1 0 0 0,0 1-1 0 0,0 0 1 0 0,0 0 0 0 0,0 0 0 0 0,1 0 0 0 0,0 1 0 0 0,-3 4 0 0 0,0 0 13 0 0,1 0-1 0 0,1 0 1 0 0,-1 0 0 0 0,1 1 0 0 0,1-1 0 0 0,-1 1-1 0 0,2 0 1 0 0,-1-1 0 0 0,0 16 0 0 0,2-20 2 0 0,0 1 0 0 0,0 0 0 0 0,1-1 0 0 0,0 1 1 0 0,0-1-1 0 0,0 1 0 0 0,0-1 0 0 0,1 0 0 0 0,0 0 0 0 0,0 1 0 0 0,0-1 1 0 0,0 0-1 0 0,0 0 0 0 0,5 5 0 0 0,-5-7 43 0 0,0 0-1 0 0,0 0 1 0 0,0 0 0 0 0,0-1-1 0 0,1 1 1 0 0,-1 0 0 0 0,0-1 0 0 0,1 0-1 0 0,-1 1 1 0 0,0-1 0 0 0,1 0-1 0 0,0 0 1 0 0,-1-1 0 0 0,1 1-1 0 0,0 0 1 0 0,-1-1 0 0 0,1 0-1 0 0,0 0 1 0 0,-1 1 0 0 0,1-2-1 0 0,0 1 1 0 0,0 0 0 0 0,-1 0 0 0 0,1-1-1 0 0,3-1 1 0 0,12-4 89 0 0,0-1 0 0 0,-1-2 0 0 0,23-13 0 0 0,13-7-44 0 0,-51 28-113 0 0,0 0 0 0 0,0 1-1 0 0,-1-1 1 0 0,1 1 0 0 0,0 0 0 0 0,0-1 0 0 0,0 1 0 0 0,-1 0-1 0 0,1 0 1 0 0,0 0 0 0 0,0 0 0 0 0,0 0 0 0 0,0 1 0 0 0,-1-1-1 0 0,1 0 1 0 0,0 1 0 0 0,0 0 0 0 0,-1-1 0 0 0,1 1 0 0 0,0 0-1 0 0,-1 0 1 0 0,3 1 0 0 0,14 12-2795 0 0,-3 3-3354 0 0,-8-10 3508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4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68 225 2304 0 0,'0'31'1432'0'0,"2"0"-1"0"0,1 0 0 0 0,7 32 1 0 0,2 28-208 0 0,-10-82-789 0 0,-1 11 2559 0 0,-12-34-1822 0 0,1-4-921 0 0,0-1 1 0 0,1-1-1 0 0,-7-24 1 0 0,8 20-195 0 0,1 0 1 0 0,-6-45 0 0 0,2-52-224 0 0,9 100 118 0 0,2 14 17 0 0,-1 0 0 0 0,2-1-1 0 0,-1 1 1 0 0,1 0-1 0 0,0 0 1 0 0,0 0-1 0 0,1 0 1 0 0,0 0-1 0 0,2-7 1 0 0,-2 11 3 0 0,-1 0 0 0 0,1 0 1 0 0,0 0-1 0 0,-1 0 1 0 0,1 1-1 0 0,1-1 1 0 0,-1 1-1 0 0,0-1 0 0 0,0 1 1 0 0,1 0-1 0 0,0-1 1 0 0,-1 1-1 0 0,1 1 1 0 0,0-1-1 0 0,0 0 0 0 0,0 1 1 0 0,0-1-1 0 0,0 1 1 0 0,0 0-1 0 0,0 0 1 0 0,5-1-1 0 0,-1 1 47 0 0,1 1 1 0 0,0-1-1 0 0,-1 1 0 0 0,1 1 1 0 0,0-1-1 0 0,0 2 0 0 0,-1-1 0 0 0,1 1 1 0 0,-1 0-1 0 0,0 0 0 0 0,1 1 1 0 0,-1 0-1 0 0,0 0 0 0 0,0 0 1 0 0,-1 1-1 0 0,1 1 0 0 0,-1-1 1 0 0,0 1-1 0 0,0 0 0 0 0,0 0 1 0 0,-1 0-1 0 0,1 1 0 0 0,-1 0 0 0 0,-1 0 1 0 0,1 1-1 0 0,4 8 0 0 0,-7-11 30 0 0,-1-1-1 0 0,0 1 0 0 0,1 0 0 0 0,-1-1 0 0 0,0 1 0 0 0,-1 0 1 0 0,1 0-1 0 0,-1 0 0 0 0,0 0 0 0 0,0 0 0 0 0,0-1 0 0 0,0 1 1 0 0,0 0-1 0 0,-1 0 0 0 0,0 0 0 0 0,0 0 0 0 0,0-1 0 0 0,0 1 1 0 0,-1 0-1 0 0,1-1 0 0 0,-1 1 0 0 0,0-1 0 0 0,0 0 0 0 0,0 1 0 0 0,-1-1 1 0 0,1 0-1 0 0,-1-1 0 0 0,0 1 0 0 0,1 0 0 0 0,-1-1 0 0 0,0 1 1 0 0,-1-1-1 0 0,1 0 0 0 0,-7 4 0 0 0,0-2-53 0 0,0 1 1 0 0,0-1-1 0 0,0-1 1 0 0,0 0-1 0 0,-1 0 0 0 0,-16 1 1 0 0,22-3-281 0 0,-1-1 0 0 0,1 1 0 0 0,0-2 1 0 0,0 1-1 0 0,0 0 0 0 0,-1-1 0 0 0,1 0 0 0 0,0 0 1 0 0,0-1-1 0 0,0 0 0 0 0,0 1 0 0 0,1-2 0 0 0,-1 1 1 0 0,0 0-1 0 0,-6-6 0 0 0,9 7-75 0 0,1 0-1 0 0,0 0 1 0 0,0 0-1 0 0,0 0 1 0 0,0-1-1 0 0,0 1 0 0 0,0 0 1 0 0,-1-3-1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4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50 120 2593 0 0,'5'10'2091'0'0,"0"-1"1"0"0,4 16-1 0 0,9 46 367 0 0,-18-71-2370 0 0,1 0-1 0 0,-1 1 1 0 0,0-1-1 0 0,0 0 1 0 0,0 1-1 0 0,0-1 1 0 0,0 0-1 0 0,0 0 1 0 0,0 1-1 0 0,0-1 1 0 0,0 0-1 0 0,0 1 1 0 0,0-1-1 0 0,0 0 1 0 0,0 1-1 0 0,0-1 1 0 0,0 0-1 0 0,0 1 1 0 0,0-1-1 0 0,0 0 1 0 0,0 1-1 0 0,0-1 1 0 0,0 0 0 0 0,0 0-1 0 0,-1 1 1 0 0,1-1-1 0 0,0 0 1 0 0,0 0-1 0 0,-1 1 1 0 0,-6-5 784 0 0,-8-14-618 0 0,4 3-213 0 0,2-1 1 0 0,0 0-1 0 0,1-1 1 0 0,-10-26 0 0 0,16 39-96 0 0,1 0 1 0 0,0 0 0 0 0,-1 0 0 0 0,1-1-1 0 0,1 1 1 0 0,-1-1 0 0 0,1 1 0 0 0,-1 0-1 0 0,1-1 1 0 0,1 1 0 0 0,-1-1 0 0 0,0 1-1 0 0,3-8 1 0 0,-2 9-23 0 0,0 1 36 0 0,-1 0-1 0 0,1 0 1 0 0,0 0 0 0 0,0 0-1 0 0,0 0 1 0 0,0 0-1 0 0,0 0 1 0 0,0 0-1 0 0,0 1 1 0 0,1-1-1 0 0,-1 0 1 0 0,0 1-1 0 0,1-1 1 0 0,0 1-1 0 0,-1 0 1 0 0,1-1-1 0 0,0 1 1 0 0,0 0-1 0 0,0 0 1 0 0,3-2 0 0 0,0 2-102 0 0,1-1 0 0 0,-1 1 0 0 0,0 0 0 0 0,1 0 0 0 0,-1 0 0 0 0,0 1 0 0 0,12 0 0 0 0,-1 2-1141 0 0,21 4 0 0 0,0 1-4144 0 0,-23-4 2226 0 0,-7 0 2901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5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67 2585 0 0,'-3'5'390'0'0,"1"0"0"0"0,0 0 0 0 0,1 0 1 0 0,-1 0-1 0 0,1 0 0 0 0,0 1 0 0 0,0-1 1 0 0,1 0-1 0 0,-1 1 0 0 0,1-1 0 0 0,0 0 1 0 0,2 9-1 0 0,-1-10-310 0 0,0 0 0 0 0,0 0 0 0 0,0 0 1 0 0,0 0-1 0 0,1-1 0 0 0,0 1 0 0 0,0 0 1 0 0,0-1-1 0 0,0 1 0 0 0,1-1 0 0 0,-1 0 1 0 0,1 0-1 0 0,0 1 0 0 0,0-2 0 0 0,0 1 1 0 0,6 4-1 0 0,-6-5-9 0 0,0 0 1 0 0,0-1-1 0 0,0 1 1 0 0,1-1-1 0 0,-1 0 0 0 0,0 0 1 0 0,0 0-1 0 0,1 0 0 0 0,-1-1 1 0 0,0 1-1 0 0,1-1 1 0 0,-1 0-1 0 0,0 0 0 0 0,1 0 1 0 0,-1-1-1 0 0,1 1 1 0 0,-1-1-1 0 0,0 1 0 0 0,1-1 1 0 0,-1 0-1 0 0,0-1 1 0 0,0 1-1 0 0,0 0 0 0 0,0-1 1 0 0,0 0-1 0 0,0 0 1 0 0,0 1-1 0 0,-1-2 0 0 0,6-3 1 0 0,-6 3 51 0 0,1 0 0 0 0,0-1-1 0 0,-1 1 1 0 0,0-1 0 0 0,0 1 0 0 0,0-1 0 0 0,0 0 0 0 0,0 0 0 0 0,-1 0 0 0 0,0 0 0 0 0,0 0 0 0 0,0 0-1 0 0,0 0 1 0 0,0 0 0 0 0,-1-6 0 0 0,0 4 13 0 0,0 1 1 0 0,0 0-1 0 0,0 0 0 0 0,-1-1 1 0 0,0 1-1 0 0,0 0 0 0 0,0 0 1 0 0,-1 0-1 0 0,1 0 0 0 0,-1 0 1 0 0,-5-9-1 0 0,3 9-188 0 0,0 0 0 0 0,0 0 1 0 0,0 0-1 0 0,-1 1 0 0 0,1-1 0 0 0,-1 1 1 0 0,0 0-1 0 0,-8-5 0 0 0,10 7-80 0 0,0 1 0 0 0,0-1 0 0 0,0 1-1 0 0,0 0 1 0 0,-1 0 0 0 0,1 0 0 0 0,0 0 0 0 0,0 1 0 0 0,-1-1 0 0 0,1 1-1 0 0,0 0 1 0 0,-1 0 0 0 0,1 0 0 0 0,0 0 0 0 0,-1 1 0 0 0,1-1-1 0 0,0 1 1 0 0,-5 1 0 0 0,1 1-122 0 0,-1 0 0 0 0,1 0-1 0 0,0 1 1 0 0,0 0 0 0 0,-10 8 0 0 0,13-9-384 0 0,1 0 0 0 0,0 0 0 0 0,0 0 0 0 0,0 1 0 0 0,0-1 0 0 0,0 1 0 0 0,0 0 0 0 0,1 0 0 0 0,0 0 0 0 0,0 0 0 0 0,-2 6 1 0 0,0 6 204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147 131 2513 0 0,'-5'35'2188'0'0,"-1"66"1"0"0,5-71-1386 0 0,0 0 0 0 0,-2 0 0 0 0,-9 38 0 0 0,11-64-801 0 0,-2 4 1031 0 0,3-8-1008 0 0,0 0 0 0 0,0 0 0 0 0,-1 1 0 0 0,1-1 0 0 0,0 0 0 0 0,0 0 0 0 0,0 0 0 0 0,-1 0 0 0 0,1 0 0 0 0,0 0 0 0 0,0 0 0 0 0,-1 0 0 0 0,1 0 0 0 0,0 0 0 0 0,0 0 0 0 0,-1-1 0 0 0,1 1 0 0 0,0 0 0 0 0,0 0 0 0 0,0 0 0 0 0,-1 0 0 0 0,1 0 0 0 0,0 0 0 0 0,0 0-1 0 0,0-1 1 0 0,-1 1 0 0 0,1 0 0 0 0,0 0 0 0 0,0 0 0 0 0,0 0 0 0 0,0-1 0 0 0,0 1 0 0 0,-1 0 0 0 0,1 0 0 0 0,0 0 0 0 0,0-1 0 0 0,-8-8 155 0 0,0-1 0 0 0,1 0 0 0 0,0-1 1 0 0,1 1-1 0 0,0-1 0 0 0,-6-17 0 0 0,-18-72 155 0 0,26 87-304 0 0,-3-11-21 0 0,4 15-28 0 0,1 0 0 0 0,-1 0 0 0 0,-1-19 0 0 0,4 20-46 0 0,0 0 0 0 0,0-1 0 0 0,1 1 0 0 0,-1-1 0 0 0,2 1 0 0 0,-1 0 0 0 0,4-10 0 0 0,-3 14 47 0 0,-1 0-1 0 0,1 1 1 0 0,0-1 0 0 0,1 0 0 0 0,-1 0 0 0 0,0 1-1 0 0,1-1 1 0 0,0 1 0 0 0,0 0 0 0 0,0 0 0 0 0,0 0-1 0 0,0 0 1 0 0,1 0 0 0 0,-1 1 0 0 0,7-4 0 0 0,-1 2 36 0 0,0 1 0 0 0,-1 0 0 0 0,1 0 0 0 0,0 1 0 0 0,0 0 0 0 0,1 0 0 0 0,-1 1 0 0 0,0 0 0 0 0,17 1 0 0 0,-18 1 37 0 0,-1-1 1 0 0,0 1 0 0 0,1 0-1 0 0,-1 1 1 0 0,0 0-1 0 0,0 0 1 0 0,0 1-1 0 0,0 0 1 0 0,-1 0 0 0 0,1 0-1 0 0,-1 1 1 0 0,11 8-1 0 0,-15-11-19 0 0,0 1 0 0 0,-1-1 0 0 0,1 1 0 0 0,0 0 0 0 0,-1 0-1 0 0,0 0 1 0 0,1-1 0 0 0,-1 2 0 0 0,0-1 0 0 0,0 0 0 0 0,0 0 0 0 0,0 0 0 0 0,0 0-1 0 0,-1 1 1 0 0,1-1 0 0 0,-1 0 0 0 0,1 3 0 0 0,-1-2-17 0 0,0 1 0 0 0,-1-1 1 0 0,1 0-1 0 0,-1 0 0 0 0,1 0 1 0 0,-1 0-1 0 0,0 0 0 0 0,0 0 0 0 0,-1 0 1 0 0,1 0-1 0 0,-3 4 0 0 0,0-1-34 0 0,0 0 0 0 0,0-1 0 0 0,-1 1 0 0 0,0-1 0 0 0,0 0 0 0 0,0 0 0 0 0,-1-1 0 0 0,0 1 0 0 0,0-1-1 0 0,-10 5 1 0 0,7-5-194 0 0,0 0 0 0 0,0-1 0 0 0,0 0-1 0 0,0 0 1 0 0,-1-1 0 0 0,1 0 0 0 0,-13 0-1 0 0,15-2-566 0 0,0 0 0 0 0,0-1 0 0 0,0 1 0 0 0,0-1 0 0 0,0-1-1 0 0,-10-2 1 0 0,9 1-1547 0 0,1 0 821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4161 0 0,'32'11'776'0'0,"0"-2"1"0"0,0-1-1 0 0,0-1 0 0 0,1-2 1 0 0,57 2-1 0 0,-82-7-452 0 0,0 0-1 0 0,0-1 0 0 0,0 0 1 0 0,-1 0-1 0 0,1-1 0 0 0,0 0 1 0 0,0 0-1 0 0,-1 0 0 0 0,10-6 1 0 0,-14 7-225 0 0,0-1 1 0 0,-1 1-1 0 0,1-1 1 0 0,-1 0-1 0 0,1 0 1 0 0,-1 0-1 0 0,1 0 1 0 0,-1 0-1 0 0,0-1 1 0 0,0 1-1 0 0,0-1 1 0 0,-1 1-1 0 0,1-1 1 0 0,-1 0-1 0 0,1 1 1 0 0,-1-1-1 0 0,0 0 1 0 0,0 0-1 0 0,0 0 1 0 0,0 0-1 0 0,-1 0 1 0 0,1 0-1 0 0,-1 0 1 0 0,0 0-1 0 0,1 0 1 0 0,-2-6-1 0 0,1 5-36 0 0,-1 1 0 0 0,0-1 0 0 0,0 0 0 0 0,0 0 0 0 0,0 0 0 0 0,-1 0 0 0 0,1 1 0 0 0,-1-1 1 0 0,0 1-1 0 0,0-1 0 0 0,-1 1 0 0 0,-4-6 0 0 0,3 5-126 0 0,-1 0 1 0 0,1-1 0 0 0,-1 2 0 0 0,0-1-1 0 0,0 1 1 0 0,-1-1 0 0 0,-10-4 0 0 0,9 6-99 0 0,1-1 1 0 0,-1 1 0 0 0,0 0-1 0 0,0 0 1 0 0,0 1 0 0 0,0 0 0 0 0,0 0-1 0 0,-1 1 1 0 0,1 0 0 0 0,0 0-1 0 0,0 0 1 0 0,0 1 0 0 0,0 1 0 0 0,0-1-1 0 0,-8 3 1 0 0,11-2 15 0 0,-1 0 1 0 0,1 0-1 0 0,0 0 0 0 0,-1 1 1 0 0,1-1-1 0 0,0 1 0 0 0,0 0 1 0 0,-5 6-1 0 0,8-8-161 0 0,0 1 1 0 0,-1 0-1 0 0,1 0 1 0 0,0 0-1 0 0,0 0 1 0 0,0 0-1 0 0,0 0 1 0 0,0 0-1 0 0,0 0 1 0 0,1 0-1 0 0,-1 0 1 0 0,1 0-1 0 0,0 1 1 0 0,-1-1-1 0 0,1 0 1 0 0,0 0-1 0 0,0 0 1 0 0,0 1-1 0 0,1-1 1 0 0,-1 0-1 0 0,1 2 1 0 0,2 8-1277 0 0,3 0 515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06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3241 0 0,'2'-4'7102'0'0,"1"15"-6593"0"0,0-3-153 0 0,-1 1 1 0 0,0-1-1 0 0,-1 1 1 0 0,0-1-1 0 0,1 14 1 0 0,1 14 154 0 0,-2-28-458 0 0,-1-1 1 0 0,0 0-1 0 0,-1 8 1 0 0,1 16 164 0 0,-1-24-146 0 0,1-7-65 0 0,0 0 0 0 0,-1 0 0 0 0,1 1 0 0 0,0-1 0 0 0,0 0 1 0 0,0 0-1 0 0,0 0 0 0 0,0 0 0 0 0,0 0 0 0 0,0 0 0 0 0,0 1 0 0 0,0-1 0 0 0,0 0 0 0 0,0 0 1 0 0,0 0-1 0 0,0 0 0 0 0,0 0 0 0 0,0 1 0 0 0,0-1 0 0 0,0 0 0 0 0,0 0 0 0 0,0 0 1 0 0,0 0-1 0 0,0 0 0 0 0,0 1 0 0 0,0-1 0 0 0,0 0 0 0 0,0 0 0 0 0,0 0 0 0 0,0 0 0 0 0,0 0 1 0 0,0 1-1 0 0,0-1 0 0 0,0 0 0 0 0,1 0 0 0 0,-1 0 0 0 0,0 0 0 0 0,0 0 0 0 0,0 0 1 0 0,0 0-1 0 0,0 0 0 0 0,0 1 0 0 0,1-1 0 0 0,-1 0 0 0 0,0 0 0 0 0,0 0 0 0 0,0 0 0 0 0,0 0 1 0 0,0 0-1 0 0,1 0 0 0 0,-1 0 0 0 0,0 0 0 0 0,0 0 0 0 0,0 0 0 0 0,0 0 0 0 0,-1-13 353 0 0,2 8-425 0 0,-1 0 0 0 0,1-1 0 0 0,0 1 0 0 0,0 0 0 0 0,0 0 0 0 0,1 0 0 0 0,3-8 0 0 0,5-13-488 0 0,-9 21 478 0 0,0 1 0 0 0,1-1 0 0 0,0 1 0 0 0,0-1 0 0 0,0 1 0 0 0,1 0 0 0 0,-1 0 1 0 0,1 0-1 0 0,0 0 0 0 0,0 1 0 0 0,0-1 0 0 0,6-3 0 0 0,-8 5 76 0 0,1 1-1 0 0,-1 0 1 0 0,1 0 0 0 0,0 0-1 0 0,0 0 1 0 0,-1 0 0 0 0,1 1-1 0 0,0-1 1 0 0,0 0 0 0 0,0 1-1 0 0,0-1 1 0 0,0 1 0 0 0,-1 0-1 0 0,1 0 1 0 0,0 0 0 0 0,0 0-1 0 0,0 0 1 0 0,0 0-1 0 0,0 0 1 0 0,0 1 0 0 0,0-1-1 0 0,0 0 1 0 0,0 1 0 0 0,-1 0-1 0 0,1 0 1 0 0,0-1 0 0 0,0 1-1 0 0,-1 0 1 0 0,1 0 0 0 0,0 0-1 0 0,-1 1 1 0 0,3 1 0 0 0,0 1 14 0 0,0 0 0 0 0,0 0 1 0 0,-1 1-1 0 0,1-1 1 0 0,-1 1-1 0 0,0 0 0 0 0,0-1 1 0 0,-1 2-1 0 0,1-1 0 0 0,2 10 1 0 0,0 2-6 0 0,-2 1 0 0 0,3 19 0 0 0,-2-2-52 0 0,-3-34 40 0 0,-1 0 0 0 0,0 0-1 0 0,0 0 1 0 0,1 0 0 0 0,-1 0 0 0 0,0 0-1 0 0,1-1 1 0 0,-1 1 0 0 0,1 0 0 0 0,-1 0-1 0 0,1 0 1 0 0,0 0 0 0 0,-1 0-1 0 0,1-1 1 0 0,0 1 0 0 0,0 0 0 0 0,-1 0-1 0 0,1-1 1 0 0,0 1 0 0 0,0-1 0 0 0,0 1-1 0 0,0-1 1 0 0,0 1 0 0 0,0-1 0 0 0,0 0-1 0 0,0 1 1 0 0,0-1 0 0 0,0 0 0 0 0,0 0-1 0 0,0 1 1 0 0,0-1 0 0 0,0 0 0 0 0,0 0-1 0 0,2-1 1 0 0,4 1 7 0 0,0-1 0 0 0,0-1 0 0 0,0 1 0 0 0,8-4 0 0 0,0 1 69 0 0,-6 1 1 0 0,0 1-1 0 0,0-2 0 0 0,0 1 1 0 0,0-1-1 0 0,-1 0 1 0 0,0-1-1 0 0,0 0 1 0 0,0 0-1 0 0,-1 0 0 0 0,1-1 1 0 0,-1-1-1 0 0,-1 1 1 0 0,1-1-1 0 0,6-9 1 0 0,-10 11-21 0 0,1 0 1 0 0,-1 0 0 0 0,0 0 0 0 0,-1 0 0 0 0,1-1 0 0 0,-1 1-1 0 0,0-1 1 0 0,-1 0 0 0 0,1 1 0 0 0,-1-1 0 0 0,0 0 0 0 0,-1 0-1 0 0,1 0 1 0 0,-1 0 0 0 0,0 0 0 0 0,-1 0 0 0 0,1 0 0 0 0,-1 0-1 0 0,0 1 1 0 0,-1-1 0 0 0,1 0 0 0 0,-1 0 0 0 0,-4-7 0 0 0,5 10-99 0 0,-1 0 1 0 0,0 0 0 0 0,1 0-1 0 0,-1 0 1 0 0,0 0 0 0 0,-1 1-1 0 0,1-1 1 0 0,0 1 0 0 0,-1-1-1 0 0,1 1 1 0 0,-1 0 0 0 0,0 0-1 0 0,0 0 1 0 0,-3-1 0 0 0,3 2-31 0 0,1 0 0 0 0,-1 0 0 0 0,0 0 1 0 0,1 1-1 0 0,-1-1 0 0 0,0 1 0 0 0,0 0 1 0 0,1-1-1 0 0,-1 2 0 0 0,0-1 0 0 0,0 0 0 0 0,1 0 1 0 0,-1 1-1 0 0,0-1 0 0 0,0 1 0 0 0,1 0 1 0 0,-6 2-1 0 0,4-1 119 0 0,0 1 0 0 0,0-1 1 0 0,0 1-1 0 0,1-1 0 0 0,-1 1 1 0 0,1 0-1 0 0,-1 1 0 0 0,1-1 0 0 0,0 1 1 0 0,0-1-1 0 0,0 1 0 0 0,1 0 0 0 0,0 0 1 0 0,-1 0-1 0 0,1 0 0 0 0,1 1 1 0 0,-1-1-1 0 0,-1 7 0 0 0,1-3 124 0 0,0 0 0 0 0,1 1 0 0 0,0 0 1 0 0,0-1-1 0 0,1 1 0 0 0,0-1 0 0 0,1 1 0 0 0,0-1 0 0 0,2 11 0 0 0,0-5-27 0 0,0 0-169 0 0,0 0-1 0 0,1 0 1 0 0,1 0-1 0 0,6 14 1 0 0,-9-24 4 0 0,1 0-1 0 0,-1 0 1 0 0,0-1 0 0 0,1 1 0 0 0,0-1-1 0 0,0 0 1 0 0,0 0 0 0 0,0 0-1 0 0,1 0 1 0 0,-1 0 0 0 0,1-1 0 0 0,-1 1-1 0 0,1-1 1 0 0,0 0 0 0 0,0 0-1 0 0,0-1 1 0 0,0 1 0 0 0,5 1 0 0 0,3-1-942 0 0,1 0 1 0 0,-1-1-1 0 0,0 0 1 0 0,0-1 0 0 0,19-1-1 0 0,-10-1-2596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6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6721 0 0,'9'125'4471'0'0,"-5"-74"-4466"0"0,-3-39-136 0 0,1 0 1 0 0,4 15-1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2641 0 0,'-2'2'1024'0'0,"-1"-1"-720"0"0,0 1-80 0 0,1 1-120 0 0,0 0 176 0 0,-1 1-48 0 0,2 2 8 0 0,-1-2-56 0 0,0 2-120 0 0,0-1-80 0 0,0 1 16 0 0,0 0-40 0 0,0 1-56 0 0,0 0-704 0 0,1 0-432 0 0,1-1-169 0 0,1 1 1409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2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 4905 0 0,'-4'5'641'0'0,"0"1"1"0"0,0 0-1 0 0,1 0 0 0 0,0 1 0 0 0,0-1 0 0 0,0 1 1 0 0,1-1-1 0 0,0 1 0 0 0,-2 14 0 0 0,1 4-152 0 0,0 36 0 0 0,2-41-161 0 0,1-12-234 0 0,-1 3-44 0 0,1 0-1 0 0,0-1 1 0 0,1 1-1 0 0,2 12 1 0 0,-3-21-32 0 0,1 1 0 0 0,0 0-1 0 0,0-1 1 0 0,-1 1 0 0 0,2-1-1 0 0,-1 0 1 0 0,0 1 0 0 0,0-1 0 0 0,1 0-1 0 0,0 0 1 0 0,-1 0 0 0 0,1 0-1 0 0,0 0 1 0 0,0 0 0 0 0,0 0 0 0 0,0-1-1 0 0,0 1 1 0 0,0-1 0 0 0,0 1-1 0 0,1-1 1 0 0,4 2 0 0 0,-5-2 34 0 0,0-1 1 0 0,0 1-1 0 0,1-1 0 0 0,-1 1 1 0 0,0-1-1 0 0,1 0 0 0 0,-1 0 1 0 0,0 0-1 0 0,1 0 0 0 0,-1 0 1 0 0,0-1-1 0 0,1 1 0 0 0,-1-1 1 0 0,0 1-1 0 0,3-2 0 0 0,2-2 2 0 0,1 1-1 0 0,-1-1 1 0 0,7-6-1 0 0,2 0-8 0 0,-5 3-41 0 0,-1 0-1 0 0,-1 0 1 0 0,1-1 0 0 0,-1 0 0 0 0,-1-1-1 0 0,1 0 1 0 0,-1 0 0 0 0,-1-1-1 0 0,0 0 1 0 0,0 0 0 0 0,-1-1 0 0 0,-1 0-1 0 0,1 0 1 0 0,-2 0 0 0 0,1-1-1 0 0,-2 1 1 0 0,4-16 0 0 0,-3 3 212 0 0,-4 23-68 0 0,-1 12-364 0 0,1 5 231 0 0,1 0 1 0 0,0 0-1 0 0,5 18 0 0 0,-5-27-19 0 0,1 0-1 0 0,0 0 0 0 0,1-1 0 0 0,-1 1 0 0 0,1-1 0 0 0,1 0 1 0 0,-1 0-1 0 0,1 0 0 0 0,8 9 0 0 0,-5-7-374 0 0,0 0-1 0 0,1-1 1 0 0,0-1 0 0 0,1 1 0 0 0,-1-1-1 0 0,14 7 1 0 0,-7-9-2838 0 0,-7-2 2028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6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28 7986 0 0,'-3'-7'1152'0'0,"0"0"-560"0"0,0 1-240 0 0,2 3 64 0 0,-1-1 480 0 0,7 6-2312 0 0,0 2 1112 0 0,1 1-272 0 0,2 1-112 0 0,1 2-2097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7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5689 0 0,'3'0'1617'0'0,"-3"0"-1529"0"0,1 0 0 0 0,-1 0 1 0 0,1 0-1 0 0,-1 0 0 0 0,0 0 0 0 0,1 0 1 0 0,-1 0-1 0 0,0 0 0 0 0,1 0 0 0 0,-1 0 0 0 0,1 0 1 0 0,-1 0-1 0 0,0 0 0 0 0,1 1 0 0 0,-1-1 1 0 0,0 0-1 0 0,1 0 0 0 0,-1 0 0 0 0,0 1 0 0 0,1-1 1 0 0,-1 0-1 0 0,0 0 0 0 0,1 1 0 0 0,-1-1 1 0 0,0 0-1 0 0,0 1 0 0 0,0-1 0 0 0,1 0 0 0 0,-1 1 1 0 0,0-1-1 0 0,0 0 0 0 0,0 1 0 0 0,0-1 1 0 0,0 1-1 0 0,1-1 0 0 0,-1 1 0 0 0,11 26 760 0 0,11 36-1 0 0,-10-25-563 0 0,-3-12-202 0 0,-3-12-30 0 0,-1 0-1 0 0,-1 1 1 0 0,0-1-1 0 0,-1 1 1 0 0,2 25-1 0 0,-5-39-34 0 0,0 0 0 0 0,0-1-1 0 0,0 1 1 0 0,0 0 0 0 0,0 0 0 0 0,1-1-1 0 0,-1 1 1 0 0,0 0 0 0 0,0-1 0 0 0,0 1 0 0 0,1 0-1 0 0,-1-1 1 0 0,0 1 0 0 0,1 0 0 0 0,1-1 440 0 0,-2-8-190 0 0,-2-17-242 0 0,0 0 1 0 0,2-1-1 0 0,1 1 0 0 0,1-1 0 0 0,7-34 0 0 0,-8 53-35 0 0,1 0 0 0 0,1 0 0 0 0,-1 1-1 0 0,1-1 1 0 0,7-10 0 0 0,-10 15 11 0 0,1 1 1 0 0,0 0-1 0 0,-1 0 0 0 0,1 0 1 0 0,0 0-1 0 0,0 0 0 0 0,0 0 0 0 0,0 0 1 0 0,0 1-1 0 0,0-1 0 0 0,0 0 1 0 0,0 0-1 0 0,0 1 0 0 0,0-1 0 0 0,0 1 1 0 0,1-1-1 0 0,-1 1 0 0 0,0-1 1 0 0,0 1-1 0 0,1 0 0 0 0,-1-1 0 0 0,0 1 1 0 0,1 0-1 0 0,-1 0 0 0 0,0 0 1 0 0,0 0-1 0 0,1 0 0 0 0,-1 0 0 0 0,0 1 1 0 0,1-1-1 0 0,-1 0 0 0 0,0 1 1 0 0,0-1-1 0 0,1 1 0 0 0,-1-1 1 0 0,0 1-1 0 0,0 0 0 0 0,0-1 0 0 0,2 2 1 0 0,4 4 6 0 0,0 0 0 0 0,0 0 1 0 0,0 1-1 0 0,-1 0 0 0 0,0 0 1 0 0,0 0-1 0 0,-1 1 1 0 0,5 9-1 0 0,-1 0 5 0 0,0 0 1 0 0,11 36 0 0 0,-17-41-267 0 0,0 1 0 0 0,0 0 0 0 0,-1 0 0 0 0,-1 1 1 0 0,0-1-1 0 0,-1 15 0 0 0,-4-21-2307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7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5753 0 0,'7'23'2018'0'0,"-1"1"0"0"0,5 44-1 0 0,-3-18-1706 0 0,-2-25-498 0 0,0 0-1 0 0,14 31 0 0 0,-20-55 9 0 0,9 18-728 0 0,-9-18 658 0 0,1 0 1 0 0,-1-1-1 0 0,0 1 0 0 0,1 0 1 0 0,-1-1-1 0 0,1 1 0 0 0,0 0 0 0 0,-1-1 1 0 0,1 1-1 0 0,-1-1 0 0 0,1 1 1 0 0,0 0-1 0 0,-1-1 0 0 0,1 0 0 0 0,0 1 1 0 0,0-1-1 0 0,0 1 0 0 0,-1-1 1 0 0,1 0-1 0 0,1 1 0 0 0,3-2-1179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49 138 2969 0 0,'-9'-25'1323'0'0,"-3"-3"1066"0"0,-9-34 0 0 0,15 40-939 0 0,5 21-1389 0 0,3 2-667 0 0,-1 0 488 0 0,1 0-1 0 0,-1-1 0 0 0,0 1 1 0 0,0 0-1 0 0,0 0 0 0 0,1 1 0 0 0,-1-1 1 0 0,0 0-1 0 0,0 0 0 0 0,-1 1 0 0 0,2 0 1 0 0,3 4-397 0 0,1 1-608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8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185 263 5417 0 0,'-2'-1'262'0'0,"-7"-4"507"0"0,0 1 0 0 0,0 0 0 0 0,-13-3 0 0 0,19 6-705 0 0,0 1-1 0 0,0-1 1 0 0,0 1-1 0 0,-1-1 1 0 0,1 1-1 0 0,0 0 1 0 0,0 1-1 0 0,-1-1 1 0 0,1 1-1 0 0,0-1 0 0 0,0 1 1 0 0,0 0-1 0 0,0 0 1 0 0,-4 2-1 0 0,2-1-34 0 0,0 0-1 0 0,1 0 0 0 0,0 1 0 0 0,-1 0 1 0 0,1 0-1 0 0,0 0 0 0 0,0 0 0 0 0,1 0 0 0 0,-1 1 1 0 0,1 0-1 0 0,-1 0 0 0 0,1 0 0 0 0,1 0 1 0 0,-1 0-1 0 0,0 1 0 0 0,1-1 0 0 0,-2 6 1 0 0,0-2 48 0 0,2 1 1 0 0,-1-1-1 0 0,1 1 1 0 0,0 0 0 0 0,1-1-1 0 0,0 1 1 0 0,0 0 0 0 0,1 0-1 0 0,0 0 1 0 0,1-1 0 0 0,0 1-1 0 0,0 0 1 0 0,3 11-1 0 0,-1-11-54 0 0,-1 0-1 0 0,1 0 0 0 0,1 0 0 0 0,0-1 1 0 0,0 0-1 0 0,1 1 0 0 0,9 11 0 0 0,-12-17-17 0 0,0 0-1 0 0,1 0 0 0 0,0 0 0 0 0,-1-1 1 0 0,1 1-1 0 0,0-1 0 0 0,1 0 0 0 0,-1 0 0 0 0,0 0 1 0 0,0-1-1 0 0,1 1 0 0 0,-1-1 0 0 0,1 1 0 0 0,0-1 1 0 0,-1 0-1 0 0,1-1 0 0 0,0 1 0 0 0,0-1 0 0 0,-1 1 1 0 0,1-1-1 0 0,7-1 0 0 0,-5 0 17 0 0,0 0 1 0 0,1-1-1 0 0,-1 0 0 0 0,0 0 1 0 0,0-1-1 0 0,0 0 0 0 0,-1 0 0 0 0,1 0 1 0 0,-1-1-1 0 0,1 1 0 0 0,-1-1 1 0 0,5-6-1 0 0,1 0-16 0 0,-2 0-1 0 0,1-1 1 0 0,-1 0 0 0 0,11-19-1 0 0,-14 18-93 0 0,0 0-1 0 0,0-1 0 0 0,-1 0 1 0 0,-1 1-1 0 0,0-1 1 0 0,-1-1-1 0 0,-1 1 1 0 0,0 0-1 0 0,0-1 0 0 0,-2-24 1 0 0,-1 11-236 0 0,-2-1 1 0 0,-1 1-1 0 0,-1 0 0 0 0,-11-35 1 0 0,11 45 474 0 0,0 0 1 0 0,-2 0-1 0 0,0 0 0 0 0,-16-26 253 0 0,23 43-400 0 0,0 0 0 0 0,0 1 1 0 0,-1-1-1 0 0,1 0 0 0 0,0 0 0 0 0,0 0 0 0 0,0 0 1 0 0,-1 1-1 0 0,1-1 0 0 0,0 0 0 0 0,0 0 0 0 0,0 0 1 0 0,0 1-1 0 0,-1-1 0 0 0,1 0 0 0 0,0 0 0 0 0,0 1 1 0 0,0-1-1 0 0,0 0 0 0 0,0 0 0 0 0,0 1 1 0 0,0-1-1 0 0,0 0 0 0 0,0 1 0 0 0,0-1 0 0 0,0 0 1 0 0,0 0-1 0 0,0 1 0 0 0,0-1 0 0 0,0 12-68 0 0,0-10 93 0 0,3 34 470 0 0,9 43-1 0 0,-1-10-76 0 0,-9-54-336 0 0,26 251 706 0 0,-19-208 273 0 0,-10-73-640 0 0,-3-18 0 0 0,2 19-440 0 0,0 0 1 0 0,1-19 0 0 0,1 20-15 0 0,1 1 1 0 0,1 0-1 0 0,0-1 1 0 0,0 1-1 0 0,2 0 0 0 0,-1 0 1 0 0,1 0-1 0 0,1 1 1 0 0,0-1-1 0 0,1 1 1 0 0,0 0-1 0 0,11-14 1 0 0,-13 21 10 0 0,0 0 0 0 0,0 0 1 0 0,1 0-1 0 0,-1 1 1 0 0,1-1-1 0 0,0 1 0 0 0,0 0 1 0 0,0 0-1 0 0,0 1 1 0 0,10-3-1 0 0,6-2-53 0 0,33-4 0 0 0,-9 1 70 0 0,-37 8 19 0 0,13-4 41 0 0,-20 6-56 0 0,0 0 0 0 0,0 0-1 0 0,0-1 1 0 0,0 1 0 0 0,-1 0-1 0 0,1-1 1 0 0,0 1 0 0 0,0-1-1 0 0,-1 1 1 0 0,1-1 0 0 0,0 1-1 0 0,-1-1 1 0 0,1 1-1 0 0,-1-1 1 0 0,1 0 0 0 0,0 1-1 0 0,-1-1 1 0 0,1-1 0 0 0,-1 1-24 0 0,0 1 1 0 0,0-1 0 0 0,0 1 0 0 0,0-1 0 0 0,0 0 0 0 0,0 1 0 0 0,0-1-1 0 0,-1 0 1 0 0,1 1 0 0 0,0-1 0 0 0,0 1 0 0 0,-1-1 0 0 0,1 1 0 0 0,0-1-1 0 0,-1 1 1 0 0,1-1 0 0 0,0 1 0 0 0,-1-1 0 0 0,1 1 0 0 0,-1-1 0 0 0,1 1-1 0 0,-1-1 1 0 0,1 1 0 0 0,-1 0 0 0 0,1-1 0 0 0,-1 1 0 0 0,1 0-1 0 0,-1 0 1 0 0,0-1 0 0 0,0 1 0 0 0,-21-6-625 0 0,14 6 613 0 0,1-1 0 0 0,-1 2 0 0 0,1-1 0 0 0,-1 1 1 0 0,1 0-1 0 0,-1 1 0 0 0,1 0 0 0 0,0 0 0 0 0,0 0 0 0 0,0 1 0 0 0,0 0 0 0 0,0 0 1 0 0,0 1-1 0 0,1 0 0 0 0,0 0 0 0 0,0 1 0 0 0,0 0 0 0 0,0 0 0 0 0,1 0 0 0 0,0 0 0 0 0,0 1 1 0 0,0 0-1 0 0,1 0 0 0 0,-1 0 0 0 0,1 1 0 0 0,1-1 0 0 0,0 1 0 0 0,0 0 0 0 0,0 0 1 0 0,1 0-1 0 0,-3 10 0 0 0,3-2 202 0 0,1 0 1 0 0,0 0-1 0 0,0 0 1 0 0,2 1-1 0 0,0-1 1 0 0,0 0-1 0 0,2 0 1 0 0,4 15-1 0 0,-5-22-173 0 0,0-2 0 0 0,1 1 0 0 0,-1 0 0 0 0,2 0 0 0 0,-1-1 0 0 0,1 0 0 0 0,0 0 0 0 0,0 0 0 0 0,0 0 0 0 0,1 0 0 0 0,0-1 0 0 0,0 0-1 0 0,1 0 1 0 0,-1 0 0 0 0,1-1 0 0 0,0 0 0 0 0,0 0 0 0 0,13 5 0 0 0,-8-4-475 0 0,1 0 1 0 0,0-2-1 0 0,1 1 0 0 0,-1-2 0 0 0,1 1 0 0 0,15 0 1 0 0,-10-3-1233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9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13 3345 0 0,'-2'4'455'0'0,"1"1"0"0"0,-1-1 1 0 0,1 0-1 0 0,0 1 0 0 0,1-1 1 0 0,-1 1-1 0 0,0 5 0 0 0,0 3 242 0 0,1-7-407 0 0,0 1 0 0 0,0 0 0 0 0,1 0-1 0 0,2 10 1 0 0,0 15 387 0 0,3 23 582 0 0,-3-46-813 0 0,-1-8 244 0 0,-1-6-242 0 0,-1-6-394 0 0,1 0 0 0 0,0 0 0 0 0,1 1 0 0 0,0-1 0 0 0,5-13 0 0 0,-2 7-24 0 0,-3 9-51 0 0,0 1 0 0 0,1-1 0 0 0,0 1 0 0 0,0 0 0 0 0,1 0 0 0 0,0 0 1 0 0,0 1-1 0 0,1-1 0 0 0,0 1 0 0 0,0 0 0 0 0,6-5 0 0 0,-9 9 22 0 0,0 0 0 0 0,1 0-1 0 0,-1 0 1 0 0,0 0 0 0 0,1 1 0 0 0,0-1-1 0 0,-1 1 1 0 0,1 0 0 0 0,0 0 0 0 0,0 0-1 0 0,-1 0 1 0 0,1 0 0 0 0,0 1 0 0 0,0-1-1 0 0,0 1 1 0 0,0 0 0 0 0,0 0 0 0 0,0 0-1 0 0,0 0 1 0 0,0 0 0 0 0,0 1 0 0 0,0-1-1 0 0,0 1 1 0 0,0 0 0 0 0,-1 0 0 0 0,1 0-1 0 0,0 0 1 0 0,0 0 0 0 0,-1 1 0 0 0,1-1-1 0 0,3 4 1 0 0,-1-1 46 0 0,1 0 0 0 0,-1 0 0 0 0,-1 1 0 0 0,1 0 0 0 0,-1 0-1 0 0,0 0 1 0 0,4 6 0 0 0,-6-7-29 0 0,0-1-1 0 0,0 1 1 0 0,0 0 0 0 0,0 0-1 0 0,-1 0 1 0 0,0 0 0 0 0,0 0-1 0 0,0 0 1 0 0,0 0 0 0 0,-1 0-1 0 0,1 9 1 0 0,-1 10-328 0 0,1-17 374 0 0,-1 0 0 0 0,0 0 1 0 0,-2 12-1 0 0,2-16-385 0 0,0 0 0 0 0,-1-1 1 0 0,1 1-1 0 0,-1 0 0 0 0,1-1 1 0 0,-1 1-1 0 0,0-1 0 0 0,0 1 0 0 0,0-1 1 0 0,0 1-1 0 0,0-1 0 0 0,0 0 1 0 0,0 0-1 0 0,0 1 0 0 0,-1-1 0 0 0,1 0 1 0 0,0 0-1 0 0,-4 2 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19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1880 0 0,'14'5'3081'0'0,"30"7"0"0"0,-31-9-2255 0 0,1-1 1 0 0,23 0 0 0 0,-30-2-689 0 0,0 0 1 0 0,0 0 0 0 0,0-1 0 0 0,0 0-1 0 0,0 0 1 0 0,0-1 0 0 0,0 0-1 0 0,0 0 1 0 0,0-1 0 0 0,-1 0 0 0 0,1 0-1 0 0,-1 0 1 0 0,0-1 0 0 0,0 0 0 0 0,8-7-1 0 0,-11 8-55 0 0,0 0-1 0 0,0 0 0 0 0,-1 0 0 0 0,1-1 0 0 0,-1 1 0 0 0,1-1 0 0 0,-1 0 1 0 0,0 0-1 0 0,0 1 0 0 0,-1-1 0 0 0,1-1 0 0 0,1-6 0 0 0,-3 7-22 0 0,0 1 0 0 0,0 0 0 0 0,0-1-1 0 0,0 1 1 0 0,0 0 0 0 0,0-1-1 0 0,-1 1 1 0 0,0 0 0 0 0,0 0 0 0 0,0 0-1 0 0,0-1 1 0 0,0 1 0 0 0,0 0 0 0 0,-1 0-1 0 0,0 0 1 0 0,1 1 0 0 0,-4-4 0 0 0,1 1-84 0 0,-1-1 0 0 0,0 1 0 0 0,0 0 0 0 0,-1 1 1 0 0,0-1-1 0 0,0 1 0 0 0,0 0 0 0 0,0 1 1 0 0,0-1-1 0 0,-1 1 0 0 0,0 1 0 0 0,1-1 1 0 0,-12-2-1 0 0,13 4-36 0 0,0 0 0 0 0,-1 0 0 0 0,1 0-1 0 0,-1 1 1 0 0,1 0 0 0 0,-1 0 0 0 0,1 0 0 0 0,0 1 0 0 0,-1 0 0 0 0,1 0 0 0 0,-1 0-1 0 0,1 1 1 0 0,0-1 0 0 0,0 1 0 0 0,0 1 0 0 0,0-1 0 0 0,0 1 0 0 0,-7 4 0 0 0,9-3 41 0 0,-1-1 0 0 0,1 1 0 0 0,0 0 1 0 0,0 0-1 0 0,0 0 0 0 0,0 0 0 0 0,1 0 1 0 0,-3 8-1 0 0,1-3 38 0 0,0 0 0 0 0,2 1-1 0 0,-4 12 1 0 0,5-17-28 0 0,1 0-1 0 0,0-1 0 0 0,-1 1 0 0 0,2-1 1 0 0,-1 1-1 0 0,0 0 0 0 0,1-1 1 0 0,0 1-1 0 0,0-1 0 0 0,0 1 1 0 0,1-1-1 0 0,2 5 0 0 0,-4-7 16 0 0,1 0 0 0 0,0 0-1 0 0,1-1 1 0 0,-1 1-1 0 0,0 0 1 0 0,0-1-1 0 0,1 1 1 0 0,-1-1 0 0 0,1 1-1 0 0,-1-1 1 0 0,1 0-1 0 0,0 0 1 0 0,0 0-1 0 0,-1 0 1 0 0,1 0 0 0 0,0 0-1 0 0,0 0 1 0 0,0 0-1 0 0,0-1 1 0 0,0 1-1 0 0,0-1 1 0 0,0 1 0 0 0,0-1-1 0 0,0 0 1 0 0,0 0-1 0 0,0 0 1 0 0,0 0-1 0 0,0 0 1 0 0,4-1 0 0 0,2-1 44 0 0,1 0 0 0 0,-1-1 0 0 0,0 0 0 0 0,0 0 0 0 0,0-1 0 0 0,0 0 0 0 0,0 0 0 0 0,-1-1 0 0 0,0 0 0 0 0,0 0 0 0 0,9-8 0 0 0,-16 12-56 0 0,0 1 1 0 0,0 0 0 0 0,1-1 0 0 0,-1 1 0 0 0,1 0-1 0 0,-1-1 1 0 0,0 1 0 0 0,1 0 0 0 0,-1 0 0 0 0,1 0 0 0 0,-1-1-1 0 0,0 1 1 0 0,1 0 0 0 0,-1 0 0 0 0,1 0 0 0 0,-1 0-1 0 0,1 0 1 0 0,-1 0 0 0 0,1 0 0 0 0,-1 0 0 0 0,0 0-1 0 0,1 0 1 0 0,-1 0 0 0 0,1 0 0 0 0,-1 0 0 0 0,1 0-1 0 0,-1 0 1 0 0,1 1 0 0 0,0-1 1 0 0,0 1-1 0 0,0 0 1 0 0,0 0 0 0 0,-1-1 0 0 0,1 1-1 0 0,0 0 1 0 0,0 0 0 0 0,-1 0 0 0 0,1 0-1 0 0,-1 0 1 0 0,2 1 0 0 0,1 5-11 0 0,-1-1 1 0 0,4 15-1 0 0,-5-18-9 0 0,0 2 14 0 0,1 0 0 0 0,-1-1 0 0 0,1 1 0 0 0,0-1 0 0 0,4 7 0 0 0,7 2-2053 0 0,4-5-4552 0 0,-11-6 4154 0 0,0 0 1964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7362 0 0,'17'85'3987'0'0,"-15"-69"-3704"0"0,3 20 133 0 0,11 48 0 0 0,-16-83-401 0 0,0-1 1 0 0,0 1-1 0 0,1 0 1 0 0,-1-1-1 0 0,0 1 1 0 0,1 0-1 0 0,-1-1 0 0 0,0 1 1 0 0,1 0-1 0 0,-1-1 1 0 0,0 1-1 0 0,1-1 1 0 0,-1 1-1 0 0,1-1 0 0 0,0 1 1 0 0,2-2 177 0 0,-1-5-32 0 0,-1 2-153 0 0,0 0 0 0 0,0 1 0 0 0,1-1-1 0 0,-1 0 1 0 0,1 1 0 0 0,2-5-1 0 0,6-14-30 0 0,-1-16-83 0 0,-5 20 91 0 0,8-22 1 0 0,-11 34-22 0 0,2 1 0 0 0,-1 0 0 0 0,0 1 0 0 0,1-1 1 0 0,0 0-1 0 0,0 1 0 0 0,1 0 0 0 0,6-8 1 0 0,-10 12 25 0 0,1-1 0 0 0,-1 1 0 0 0,1 0 0 0 0,-1-1 0 0 0,1 1 0 0 0,0-1 0 0 0,-1 1 0 0 0,1 0 1 0 0,-1-1-1 0 0,1 1 0 0 0,0 0 0 0 0,-1 0 0 0 0,1 0 0 0 0,0-1 0 0 0,-1 1 0 0 0,1 0 0 0 0,0 0 0 0 0,-1 0 1 0 0,1 0-1 0 0,0 0 0 0 0,-1 0 0 0 0,1 0 0 0 0,0 0 0 0 0,1 1 0 0 0,-1-1 5 0 0,0 1 0 0 0,0 0 0 0 0,1 0 0 0 0,-1 0 0 0 0,0-1-1 0 0,0 1 1 0 0,0 0 0 0 0,0 0 0 0 0,0 0 0 0 0,0 1 0 0 0,1 0 0 0 0,1 4 57 0 0,1 0 0 0 0,-1 0-1 0 0,4 12 1 0 0,-1 2 59 0 0,-1 1 1 0 0,5 31-1 0 0,2 13 51 0 0,-6-88 325 0 0,-1 3-906 0 0,2 1 0 0 0,0 0-1 0 0,18-34 1 0 0,-23 49 347 0 0,2-3-35 0 0,0 0 0 0 0,0 0 0 0 0,1 1 0 0 0,-1 0 0 0 0,9-8 0 0 0,-13 14 108 0 0,0-1-1 0 0,1 1 1 0 0,-1 0 0 0 0,0 0-1 0 0,1-1 1 0 0,-1 1-1 0 0,1 0 1 0 0,-1 0 0 0 0,0 0-1 0 0,1-1 1 0 0,-1 1 0 0 0,1 0-1 0 0,-1 0 1 0 0,0 0-1 0 0,1 0 1 0 0,-1 0 0 0 0,1 0-1 0 0,-1 0 1 0 0,1 0 0 0 0,-1 0-1 0 0,1 0 1 0 0,-1 0-1 0 0,0 0 1 0 0,1 0 0 0 0,-1 0-1 0 0,1 1 1 0 0,-1-1 0 0 0,1 0-1 0 0,-1 0 1 0 0,0 0-1 0 0,1 1 1 0 0,-1-1 0 0 0,0 0-1 0 0,1 0 1 0 0,-1 1 0 0 0,0-1-1 0 0,1 0 1 0 0,-1 1-1 0 0,1 0 1 0 0,11 17 216 0 0,-8-12-98 0 0,0 0-33 0 0,0 1-1 0 0,-1 0 0 0 0,1-1 0 0 0,-2 1 0 0 0,1 0 0 0 0,-1 0 0 0 0,0 1 0 0 0,2 11 0 0 0,-3-5 87 0 0,0 1 0 0 0,-1-1 0 0 0,-2 22 0 0 0,0-27-107 0 0,0 1-1551 0 0,2-10 1400 0 0,1 0-1 0 0,-1 0 1 0 0,0 1-1 0 0,0-1 1 0 0,1 0-1 0 0,-1 0 1 0 0,0 0-1 0 0,1 0 1 0 0,-1 1 0 0 0,0-1-1 0 0,0 0 1 0 0,1 0-1 0 0,-1 0 1 0 0,0 0-1 0 0,1 0 1 0 0,-1 0-1 0 0,0 0 1 0 0,1 0-1 0 0,-1 0 1 0 0,1 0 0 0 0,-1 0-1 0 0,0 0 1 0 0,1 0-1 0 0,-1 0 1 0 0,0 0-1 0 0,1 0 1 0 0,-1 0-1 0 0,0 0 1 0 0,0-1-1 0 0,1 1 1 0 0,-1 0 0 0 0,3-1-655 0 0,-1 0 0 0 0,0 0 0 0 0,1 0 0 0 0,-1 0 0 0 0,0-1 0 0 0,3-1 0 0 0,-5 2 641 0 0,8-4-1778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0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0 200 2897 0 0,'4'-1'560'0'0,"49"-8"4423"0"0,-26 3-3643 0 0,25-8 1 0 0,-47 12-1105 0 0,0 0-1 0 0,0 0 1 0 0,0 0 0 0 0,-1-1-1 0 0,1 0 1 0 0,-1 0 0 0 0,1 0-1 0 0,-1 0 1 0 0,0-1 0 0 0,-1 1-1 0 0,6-7 1 0 0,-7 7-170 0 0,0 1 0 0 0,0-1 0 0 0,-1 1 0 0 0,0-1 0 0 0,1 1-1 0 0,-1-1 1 0 0,0 0 0 0 0,0 0 0 0 0,-1 0 0 0 0,1 1 0 0 0,-1-1 0 0 0,1 0 0 0 0,-1 0 0 0 0,0 0-1 0 0,0 0 1 0 0,0 0 0 0 0,0 0 0 0 0,-1 0 0 0 0,1 0 0 0 0,-1 0 0 0 0,1 1 0 0 0,-2-4 0 0 0,0 1-161 0 0,0 0 0 0 0,0 1 0 0 0,-1-1 1 0 0,1 1-1 0 0,-1 0 0 0 0,0 0 0 0 0,0 0 1 0 0,0 0-1 0 0,0 0 0 0 0,-7-5 0 0 0,8 8 9 0 0,0 0-1 0 0,0-1 0 0 0,0 1 0 0 0,0 0 1 0 0,0 1-1 0 0,0-1 0 0 0,-1 0 0 0 0,1 0 1 0 0,0 1-1 0 0,0-1 0 0 0,-1 1 0 0 0,1 0 1 0 0,0 0-1 0 0,-1 0 0 0 0,1 0 0 0 0,0 0 0 0 0,-1 0 1 0 0,1 1-1 0 0,0-1 0 0 0,-1 1 0 0 0,1 0 1 0 0,0-1-1 0 0,0 1 0 0 0,-4 2 0 0 0,2 0 131 0 0,0-1-1 0 0,0 1 0 0 0,0 0 1 0 0,0 0-1 0 0,1 0 1 0 0,-1 1-1 0 0,1-1 0 0 0,0 1 1 0 0,0 0-1 0 0,1 0 0 0 0,-1 0 1 0 0,1 0-1 0 0,-1 0 1 0 0,1 1-1 0 0,1-1 0 0 0,-1 1 1 0 0,0-1-1 0 0,1 1 0 0 0,0-1 1 0 0,0 6-1 0 0,-1 1 139 0 0,2-1 0 0 0,-1 1 1 0 0,1-1-1 0 0,1 1 0 0 0,0-1 0 0 0,0 1 0 0 0,1-1 0 0 0,4 13 0 0 0,-4-17-150 0 0,0-1 0 0 0,0 0 0 0 0,0 0 0 0 0,1 0 0 0 0,0 0 0 0 0,0-1 0 0 0,0 1 0 0 0,0-1 0 0 0,1 1 0 0 0,0-1 0 0 0,0 0 0 0 0,7 5 0 0 0,-7-6-180 0 0,0-1-1 0 0,0 0 1 0 0,-1 0-1 0 0,2 0 0 0 0,-1 0 1 0 0,0 0-1 0 0,0-1 1 0 0,0 0-1 0 0,1 0 1 0 0,-1 0-1 0 0,1-1 0 0 0,-1 1 1 0 0,1-1-1 0 0,-1 0 1 0 0,1 0-1 0 0,5-2 0 0 0,18-3-3976 0 0,-14 3 2558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188 176 6521 0 0,'-18'-20'3174'0'0,"16"17"-2992"0"0,0 1 0 0 0,1 0 0 0 0,-1 0 1 0 0,0 0-1 0 0,0 0 0 0 0,0 0 1 0 0,0 0-1 0 0,-1 0 0 0 0,1 1 0 0 0,0-1 1 0 0,-1 1-1 0 0,1 0 0 0 0,-1-1 1 0 0,1 1-1 0 0,-1 0 0 0 0,-4 0 0 0 0,4 0-181 0 0,-1 1 1 0 0,1 0-1 0 0,0 0 0 0 0,0 1 0 0 0,-1-1 0 0 0,1 1 0 0 0,0-1 0 0 0,0 1 0 0 0,0 0 0 0 0,-1 0 0 0 0,1 0 1 0 0,0 1-1 0 0,0-1 0 0 0,1 1 0 0 0,-1 0 0 0 0,0 0 0 0 0,-3 3 0 0 0,-3 3-32 0 0,0 1-1 0 0,1 0 0 0 0,-9 13 1 0 0,15-20 41 0 0,-1 1-5 0 0,0 1 0 0 0,1 0 0 0 0,0 0 0 0 0,-1 1 0 0 0,1-1 0 0 0,1 0 0 0 0,-1 1 0 0 0,1-1 0 0 0,-1 1 0 0 0,1-1 0 0 0,1 1 0 0 0,-1 0 1 0 0,1-1-1 0 0,0 1 0 0 0,0 0 0 0 0,0-1 0 0 0,0 1 0 0 0,2 5 0 0 0,-1-4 13 0 0,1 1 1 0 0,0-1 0 0 0,0 0 0 0 0,1-1 0 0 0,0 1 0 0 0,0 0-1 0 0,0-1 1 0 0,1 0 0 0 0,0 1 0 0 0,0-2 0 0 0,0 1 0 0 0,9 8-1 0 0,-9-9-21 0 0,1-1-1 0 0,-1 1 0 0 0,1-1 1 0 0,0 0-1 0 0,0 0 0 0 0,0-1 0 0 0,0 1 1 0 0,0-1-1 0 0,7 1 0 0 0,-9-2 20 0 0,0 0 0 0 0,0-1 0 0 0,1 0 0 0 0,-1 0 0 0 0,0 0 1 0 0,0 0-1 0 0,1 0 0 0 0,-1-1 0 0 0,0 1 0 0 0,0-1 0 0 0,1 0 0 0 0,-1 0 0 0 0,0 0 0 0 0,0 0 0 0 0,0-1 0 0 0,0 1 0 0 0,3-3 1 0 0,1-1 84 0 0,-1 0 1 0 0,1-1 0 0 0,-1 0 0 0 0,0 0 0 0 0,10-13 0 0 0,-6 5 66 0 0,15-28 1 0 0,-20 30-148 0 0,0 1 0 0 0,-1-1 0 0 0,-1 0 0 0 0,0 0 0 0 0,0 0 0 0 0,-1 0 0 0 0,-1-1 0 0 0,0 1 0 0 0,-1-1 0 0 0,0 1 0 0 0,-1 0 0 0 0,0-1 0 0 0,-1 1 0 0 0,0 0 0 0 0,-1 0 0 0 0,0 0 0 0 0,-1 0 0 0 0,-1 0 0 0 0,0 1 0 0 0,-10-18 0 0 0,14 28-28 0 0,1 0 0 0 0,-1 0 0 0 0,1 0 0 0 0,-1 0 0 0 0,0 1-1 0 0,1-1 1 0 0,-1 0 0 0 0,1 1 0 0 0,-1-1 0 0 0,0 0 0 0 0,0 1 0 0 0,-1-2 0 0 0,2 2-4 0 0,0 0 0 0 0,-1 0 0 0 0,1 0 0 0 0,0 1 1 0 0,0-1-1 0 0,0 0 0 0 0,-1 0 0 0 0,1 0 0 0 0,0 0 0 0 0,0 0 1 0 0,0 0-1 0 0,0 0 0 0 0,0 1 0 0 0,-1-1 0 0 0,1 0 0 0 0,0 0 1 0 0,0 0-1 0 0,0 0 0 0 0,0 1 0 0 0,0-1 0 0 0,0 0 0 0 0,0 0 1 0 0,0 0-1 0 0,0 0 0 0 0,0 1 0 0 0,-1-1 0 0 0,1 0 1 0 0,0 0-1 0 0,0 0 0 0 0,0 1 0 0 0,0-1 0 0 0,0 0 0 0 0,0 0 1 0 0,0 0-1 0 0,1 1 0 0 0,-1 4-62 0 0,0 0 0 0 0,0-1 0 0 0,3 9 1 0 0,21 68 109 0 0,-1-4-73 0 0,-16-45-8 0 0,0-1 62 0 0,0-1 0 0 0,15 35 1 0 0,-20-59-8 0 0,-2-5-6 0 0,0 0 0 0 0,0 0-1 0 0,0 0 1 0 0,1 0-1 0 0,-1 0 1 0 0,0 0-1 0 0,0-1 1 0 0,1 1 0 0 0,-1 0-1 0 0,1 0 1 0 0,-1 0-1 0 0,0-1 1 0 0,1 1 0 0 0,-1 0-1 0 0,1 0 1 0 0,0-1-1 0 0,-1 1 1 0 0,1 0-1 0 0,0-1 1 0 0,0 1 0 0 0,0-1 13 0 0,0 0 0 0 0,0-1-1 0 0,-1 1 1 0 0,1 0 0 0 0,0-1 0 0 0,-1 1 0 0 0,1-1 0 0 0,-1 1 0 0 0,1-1 0 0 0,0 0 0 0 0,-1 1 0 0 0,0-1 0 0 0,1 0 0 0 0,-1 1-1 0 0,1-1 1 0 0,-1 0 0 0 0,0 1 0 0 0,1-2 0 0 0,6-14-138 0 0,11-53-1535 0 0,-11 42 1064 0 0,-5 18 519 0 0,1 1 0 0 0,-1 0 1 0 0,7-13-1 0 0,-4 11 44 0 0,-3 6 35 0 0,0 0 0 0 0,0 0 0 0 0,0 0 0 0 0,0 1 0 0 0,5-6 1 0 0,-6 8-3 0 0,0 0 1 0 0,0 0 0 0 0,-1 1-1 0 0,1-1 1 0 0,0 1 0 0 0,0-1-1 0 0,0 1 1 0 0,0-1 0 0 0,0 1-1 0 0,0-1 1 0 0,0 1 0 0 0,0 0-1 0 0,0 0 1 0 0,0-1 0 0 0,0 1-1 0 0,0 0 1 0 0,0 0 0 0 0,0 0-1 0 0,0 0 1 0 0,0 0 0 0 0,0 0-1 0 0,0 1 1 0 0,0-1 0 0 0,0 0-1 0 0,0 0 1 0 0,0 1 0 0 0,0-1-1 0 0,2 1 1 0 0,0 1 22 0 0,0 0 0 0 0,0 0-1 0 0,1 1 1 0 0,-1-1 0 0 0,-1 1 0 0 0,1-1 0 0 0,0 1 0 0 0,-1 0-1 0 0,1 0 1 0 0,-1 0 0 0 0,3 6 0 0 0,3 6 40 0 0,8 21 1 0 0,-10-22-13 0 0,-3-8-38 0 0,-2-2-35 0 0,2 1-1 0 0,-1 0 0 0 0,0-1 0 0 0,1 1 1 0 0,5 6-1 0 0,-7-10-4 0 0,0 0-1 0 0,0 0 1 0 0,0 0-1 0 0,1 0 1 0 0,-1 0 0 0 0,0 0-1 0 0,1 0 1 0 0,-1-1-1 0 0,0 1 1 0 0,1-1 0 0 0,-1 1-1 0 0,1-1 1 0 0,-1 1-1 0 0,1-1 1 0 0,0 0 0 0 0,-1 1-1 0 0,1-1 1 0 0,-1 0-1 0 0,1 0 1 0 0,-1 0 0 0 0,1-1-1 0 0,3 1 1 0 0,27-7-98 0 0,34-12 0 0 0,-57 16 162 0 0,-1-1-1 0 0,1 0 1 0 0,-1 0 0 0 0,0-1 0 0 0,0 0 0 0 0,-1 0 0 0 0,12-11 0 0 0,-17 14-8 0 0,-1 0 0 0 0,1 0 0 0 0,-1 0 1 0 0,1 0-1 0 0,-1 0 0 0 0,0 0 1 0 0,0-1-1 0 0,0 1 0 0 0,0 0 1 0 0,0-1-1 0 0,-1 1 0 0 0,1-1 1 0 0,-1 1-1 0 0,0-1 0 0 0,1 1 1 0 0,-1-1-1 0 0,0 1 0 0 0,0-1 1 0 0,-1 1-1 0 0,1-1 0 0 0,0 1 0 0 0,-1-1 1 0 0,-1-2-1 0 0,1 1 25 0 0,0 0-1 0 0,-1 0 1 0 0,1 0-1 0 0,-1 0 1 0 0,0 1-1 0 0,0-1 1 0 0,-1 0-1 0 0,1 1 1 0 0,-1 0-1 0 0,1 0 1 0 0,-1 0-1 0 0,0 0 1 0 0,-5-4 0 0 0,4 5-45 0 0,0-1 0 0 0,0 1 1 0 0,0 0-1 0 0,-1 0 1 0 0,1 1-1 0 0,0-1 0 0 0,-1 1 1 0 0,1 0-1 0 0,-1 0 1 0 0,0 0-1 0 0,1 1 1 0 0,-1 0-1 0 0,-8 0 0 0 0,10 0-23 0 0,1 1-1 0 0,-1-1 0 0 0,0 1 1 0 0,0 0-1 0 0,0 0 0 0 0,0 0 0 0 0,1 0 1 0 0,-1 0-1 0 0,0 1 0 0 0,1 0 1 0 0,-1-1-1 0 0,1 1 0 0 0,0 0 1 0 0,0 0-1 0 0,-1 0 0 0 0,1 0 0 0 0,0 0 1 0 0,1 1-1 0 0,-1-1 0 0 0,0 1 1 0 0,1-1-1 0 0,-3 6 0 0 0,1-2 66 0 0,1 1 0 0 0,-1 0-1 0 0,1 0 1 0 0,1 0 0 0 0,-1 1 0 0 0,1-1-1 0 0,1 0 1 0 0,-1 0 0 0 0,1 1 0 0 0,1-1-1 0 0,-1 0 1 0 0,3 11 0 0 0,0-7 17 0 0,0 1 0 0 0,1-1 1 0 0,0 0-1 0 0,1 0 0 0 0,0 0 1 0 0,12 18-1 0 0,-12-21-66 0 0,1 0 1 0 0,0-1-1 0 0,0 1 0 0 0,1-1 1 0 0,8 7-1 0 0,-11-10-10 0 0,1-1 1 0 0,-1-1-1 0 0,1 1 0 0 0,-1 0 1 0 0,1-1-1 0 0,0 0 0 0 0,0 0 1 0 0,0-1-1 0 0,0 1 0 0 0,0-1 1 0 0,7 1-1 0 0,-6-2-44 0 0,1 0 1 0 0,-1 0 0 0 0,0 0-1 0 0,1-1 1 0 0,-1 1-1 0 0,0-1 1 0 0,1-1 0 0 0,7-2-1 0 0,1-2-2108 0 0,27-15-1 0 0,2-1-5324 0 0,-25 14 6859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46 287 3953 0 0,'-8'14'13085'0'0,"7"-14"-12998"0"0,1 0-1 0 0,0 0 0 0 0,-1-1 1 0 0,1 1-1 0 0,-1 0 1 0 0,1-1-1 0 0,0 1 0 0 0,0 0 1 0 0,-1-1-1 0 0,1 1 1 0 0,0 0-1 0 0,0-1 0 0 0,-1 1 1 0 0,1 0-1 0 0,0-1 0 0 0,0 1 1 0 0,0 0-1 0 0,0-1 1 0 0,-1 1-1 0 0,1-1 0 0 0,0 0 1 0 0,-3-12 110 0 0,2 9 7 0 0,-23-110 526 0 0,23 100-988 0 0,-1-1-1 0 0,2 1 1 0 0,0 0-1 0 0,0-1 1 0 0,1 1 0 0 0,4-16-1 0 0,-5 28 187 0 0,1 0-1 0 0,0 0 1 0 0,-1 0-1 0 0,1 0 1 0 0,0 0-1 0 0,0 0 1 0 0,0 0-1 0 0,0 0 1 0 0,1 0-1 0 0,-1 1 1 0 0,0-1-1 0 0,1 0 1 0 0,0 1-1 0 0,2-3 0 0 0,-1 2 7 0 0,0 0-1 0 0,0 0 0 0 0,0 1 0 0 0,0 0 0 0 0,1-1 0 0 0,-1 1 1 0 0,0 0-1 0 0,6-1 0 0 0,4 1-634 0 0,0 0 1 0 0,0 1 0 0 0,25 3-1 0 0,-33-3 275 0 0,4 2-558 0 0,1-1 0 0 0,-1 2 1 0 0,9 2-1 0 0,-7-1-439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2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35 4369 0 0,'-21'-18'5920'0'0,"18"16"-5454"0"0,-1-1-1 0 0,0 1 1 0 0,1 0 0 0 0,-7-2 0 0 0,8 3-443 0 0,1 1 1 0 0,-1-1-1 0 0,0 1 0 0 0,1-1 0 0 0,-1 1 1 0 0,0 0-1 0 0,0 0 0 0 0,1-1 0 0 0,-1 1 1 0 0,0 1-1 0 0,0-1 0 0 0,1 0 1 0 0,-1 0-1 0 0,0 1 0 0 0,1-1 0 0 0,-1 1 1 0 0,0-1-1 0 0,1 1 0 0 0,-1 0 0 0 0,1-1 1 0 0,-1 1-1 0 0,1 0 0 0 0,-1 0 1 0 0,1 0-1 0 0,-1 0 0 0 0,1 1 0 0 0,0-1 1 0 0,0 0-1 0 0,-2 2 0 0 0,-1 4-15 0 0,-1 0 0 0 0,1 1 0 0 0,0 0 0 0 0,1-1 0 0 0,0 1 0 0 0,0 1 0 0 0,1-1 0 0 0,0 0 0 0 0,0 1 0 0 0,1-1 0 0 0,0 1 0 0 0,0-1 0 0 0,1 1 0 0 0,1-1 0 0 0,-1 1 0 0 0,1-1 0 0 0,0 1 0 0 0,1-1 0 0 0,3 10 0 0 0,-4-14-24 0 0,1-1 0 0 0,0 1 0 0 0,0-1 0 0 0,0 1 0 0 0,0-1 1 0 0,0 0-1 0 0,1 0 0 0 0,-1 0 0 0 0,1 0 0 0 0,0 0 0 0 0,0-1 0 0 0,0 1 0 0 0,0-1 0 0 0,4 2 0 0 0,-2-1 10 0 0,-1-1 1 0 0,1 0-1 0 0,0-1 1 0 0,0 1-1 0 0,0-1 1 0 0,0 0-1 0 0,0 0 1 0 0,0-1-1 0 0,10 1 0 0 0,-5-2 27 0 0,0 0-1 0 0,0 0 0 0 0,0-1 0 0 0,-1 0 1 0 0,1-1-1 0 0,0 0 0 0 0,-1-1 0 0 0,0 0 1 0 0,0 0-1 0 0,13-9 0 0 0,77-57-261 0 0,-94 66 245 0 0,3 0-164 0 0,-8 4 155 0 0,0 1-1 0 0,1-1 1 0 0,-1 0-1 0 0,1 1 0 0 0,-1-1 1 0 0,0 0-1 0 0,1 1 1 0 0,-1-1-1 0 0,0 0 0 0 0,1 1 1 0 0,-1-1-1 0 0,0 1 1 0 0,0-1-1 0 0,0 1 0 0 0,1-1 1 0 0,-1 1-1 0 0,0-1 1 0 0,0 1-1 0 0,0-1 0 0 0,0 1 1 0 0,0 0-1 0 0,1 3 5 0 0,1 0 0 0 0,-1 0 0 0 0,1 0 0 0 0,0 0 0 0 0,0 0 0 0 0,0-1 0 0 0,1 1 1 0 0,-1 0-1 0 0,1-1 0 0 0,0 0 0 0 0,-1 0 0 0 0,2 0 0 0 0,-1 0 0 0 0,0 0 0 0 0,1-1 0 0 0,-1 1 0 0 0,1-1 0 0 0,-1 0 0 0 0,1 0 0 0 0,0 0 0 0 0,0 0 0 0 0,0-1 0 0 0,0 0 0 0 0,1 0 1 0 0,-1 0-1 0 0,0 0 0 0 0,8 0 0 0 0,-6-1 48 0 0,0 0 1 0 0,-1 0-1 0 0,1-1 1 0 0,0 0-1 0 0,-1 0 1 0 0,1 0-1 0 0,-1 0 1 0 0,1-1-1 0 0,-1 0 1 0 0,0 0-1 0 0,0-1 1 0 0,1 0-1 0 0,-2 1 1 0 0,1-2-1 0 0,0 1 1 0 0,-1 0-1 0 0,1-1 0 0 0,-1 0 1 0 0,0 0-1 0 0,6-9 1 0 0,-8 11-11 0 0,-1 0 1 0 0,0 0-1 0 0,1 0 1 0 0,-1-1-1 0 0,0 1 1 0 0,0-1-1 0 0,-1 1 0 0 0,1-1 1 0 0,0 1-1 0 0,-1-1 1 0 0,0 1-1 0 0,1-1 1 0 0,-1 0-1 0 0,0 1 1 0 0,0-1-1 0 0,-1-2 0 0 0,0 1 23 0 0,0 0 0 0 0,0 0 0 0 0,0 0 0 0 0,-1 1-1 0 0,0-1 1 0 0,1 0 0 0 0,-1 1 0 0 0,-1-1 0 0 0,-3-4-1 0 0,1 2 9 0 0,-1-1-1 0 0,0 2 0 0 0,0-1 0 0 0,-1 1 1 0 0,1-1-1 0 0,-1 2 0 0 0,0-1 1 0 0,-1 1-1 0 0,-9-4 0 0 0,10 5-117 0 0,0 1 1 0 0,-1 0-1 0 0,1 0 0 0 0,0 0 0 0 0,-1 1 1 0 0,1 1-1 0 0,-1-1 0 0 0,1 1 0 0 0,-1 0 1 0 0,-7 2-1 0 0,11-2-57 0 0,0 1 0 0 0,1 0 0 0 0,-1 0 0 0 0,0 0 0 0 0,1 1 0 0 0,-1-1 0 0 0,1 1 0 0 0,-1 0 0 0 0,1 0 0 0 0,0 0 0 0 0,0 0 0 0 0,0 0 0 0 0,0 1 0 0 0,0 0 0 0 0,0-1 0 0 0,1 1 0 0 0,-1 0 0 0 0,1 0 0 0 0,0 1 0 0 0,0-1 0 0 0,-2 5 0 0 0,3-7-167 0 0,1 1 0 0 0,-1-1-1 0 0,1 1 1 0 0,0-1 0 0 0,0 1-1 0 0,0-1 1 0 0,-1 1 0 0 0,1 0-1 0 0,1-1 1 0 0,-1 1 0 0 0,0-1-1 0 0,0 1 1 0 0,1-1 0 0 0,-1 1-1 0 0,0-1 1 0 0,1 1-1 0 0,0-1 1 0 0,-1 1 0 0 0,1-1-1 0 0,0 0 1 0 0,0 1 0 0 0,0-1-1 0 0,0 0 1 0 0,0 0 0 0 0,0 1-1 0 0,0-1 1 0 0,0 0 0 0 0,0 0-1 0 0,0 0 1 0 0,1-1 0 0 0,0 2-1 0 0,9 6-110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3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4769 0 0,'-1'1'171'0'0,"0"0"0"0"0,0-1 0 0 0,0 1 0 0 0,0 1 0 0 0,0-1 0 0 0,0 0 0 0 0,0 0 0 0 0,1 0 0 0 0,-1 0 0 0 0,1 0 0 0 0,-1 1 0 0 0,1-1 0 0 0,-1 0 0 0 0,1 1 0 0 0,0-1 0 0 0,-1 0 0 0 0,1 1 0 0 0,0-1 0 0 0,0 0 0 0 0,0 1 0 0 0,0 1 0 0 0,1 6 170 0 0,0-1 0 0 0,2 11 0 0 0,-2-9 147 0 0,2 10 105 0 0,0 0 0 0 0,2 0 0 0 0,0 0-1 0 0,1-1 1 0 0,16 36 0 0 0,-20-53-515 0 0,-1 1 1 0 0,1 0 0 0 0,0 0-1 0 0,0-1 1 0 0,0 1-1 0 0,0-1 1 0 0,1 0-1 0 0,-1 0 1 0 0,1 0 0 0 0,4 4-1 0 0,-6-7-42 0 0,0 1 1 0 0,-1-1-1 0 0,1 1 0 0 0,0-1 1 0 0,-1 0-1 0 0,1 1 0 0 0,-1-1 1 0 0,1 1-1 0 0,-1-1 0 0 0,1 0 1 0 0,-1 1-1 0 0,1-1 0 0 0,-1 0 1 0 0,0 0-1 0 0,1 0 0 0 0,-1-1 1 0 0,2 0 44 0 0,0-4-57 0 0,0 0 1 0 0,0 0-1 0 0,0 0 0 0 0,0 0 1 0 0,-1 0-1 0 0,0 0 0 0 0,0 0 1 0 0,-1 0-1 0 0,0-11 0 0 0,2-14-72 0 0,0 7-90 0 0,6-31-33 0 0,-7 48 134 0 0,1 0 1 0 0,0 0-1 0 0,0-1 1 0 0,1 1-1 0 0,4-7 1 0 0,-7 14 26 0 0,0-1 1 0 0,1 0 0 0 0,-1 1 0 0 0,0-1 0 0 0,1 1 0 0 0,-1-1 0 0 0,0 1 0 0 0,1-1 0 0 0,-1 1 0 0 0,1-1 0 0 0,-1 1 0 0 0,1 0 0 0 0,-1-1 0 0 0,1 1 0 0 0,-1 0 0 0 0,1-1 0 0 0,0 1 0 0 0,-1 0 0 0 0,1 0 0 0 0,-1-1 0 0 0,1 1 0 0 0,0 0 0 0 0,-1 0 0 0 0,1 0 0 0 0,0 0 0 0 0,0 0 0 0 0,0 0 1 0 0,1 0 0 0 0,-1 1 0 0 0,0-1 0 0 0,1 1 0 0 0,-1-1 0 0 0,0 1 0 0 0,0 0 0 0 0,0-1 0 0 0,1 1 0 0 0,-1 0 0 0 0,2 2 0 0 0,1 1 25 0 0,1 1 1 0 0,-1 0-1 0 0,0 0 1 0 0,3 6-1 0 0,4 10 169 0 0,0 0 0 0 0,7 23-1 0 0,-10-22 63 0 0,1-1 0 0 0,13 22 0 0 0,-12-29-155 0 0,-10-14-30 0 0,7-10-5 0 0,17-81-1359 0 0,-23 86 1302 0 0,0 1-16 0 0,0 0-1 0 0,1 0 0 0 0,0 0 1 0 0,-1 1-1 0 0,1-1 1 0 0,0 1-1 0 0,6-7 1 0 0,-8 9 14 0 0,1 0 0 0 0,-1 0 1 0 0,1 0-1 0 0,0 0 1 0 0,0 1-1 0 0,0-1 0 0 0,-1 0 1 0 0,1 1-1 0 0,0-1 1 0 0,0 0-1 0 0,0 1 1 0 0,0-1-1 0 0,0 1 0 0 0,0-1 1 0 0,0 1-1 0 0,0 0 1 0 0,1-1-1 0 0,-1 1 0 0 0,0 0 1 0 0,0 0-1 0 0,0 0 1 0 0,0 0-1 0 0,0 0 0 0 0,0 0 1 0 0,0 0-1 0 0,1 0 1 0 0,-1 0-1 0 0,0 0 0 0 0,0 1 1 0 0,0-1-1 0 0,0 0 1 0 0,1 2-1 0 0,3 1 57 0 0,-1 1 0 0 0,0 0 0 0 0,0 0-1 0 0,0 0 1 0 0,-1 1 0 0 0,4 6 0 0 0,7 12 99 0 0,17 36 0 0 0,7 14-1687 0 0,-36-70 762 0 0,0 0 1 0 0,0 0-1 0 0,0-1 0 0 0,0 1 0 0 0,0-1 0 0 0,4 3 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23 464 5689 0 0,'23'74'2355'0'0,"-5"-19"-872"0"0,-13-36-1035 0 0,-2-8 26 0 0,0-1 0 0 0,0 1 0 0 0,1-1 0 0 0,8 17 0 0 0,-12-27-451 0 0,0 0 0 0 0,0 0 0 0 0,0 1 0 0 0,1-1 0 0 0,-1 0 0 0 0,0 0 0 0 0,0 0 0 0 0,0 1 0 0 0,0-1 0 0 0,0 0 0 0 0,0 0 0 0 0,1 0 0 0 0,-1 1 0 0 0,0-1 0 0 0,0 0 0 0 0,0 0 0 0 0,0 0 0 0 0,1 0 0 0 0,-1 1 0 0 0,0-1 0 0 0,0 0 0 0 0,0 0 0 0 0,1 0 0 0 0,-1 0 0 0 0,0 0 0 0 0,0 0 0 0 0,1 0 0 0 0,-1 0 0 0 0,0 0 0 0 0,0 0 0 0 0,1 0 0 0 0,-1 0 0 0 0,0 0 0 0 0,0 0 0 0 0,1 0 0 0 0,-1 0 0 0 0,0 0 0 0 0,0 0 0 0 0,1 0 0 0 0,-1 0 0 0 0,0 0 0 0 0,0 0 0 0 0,0 0 0 0 0,1 0 0 0 0,-1-1 0 0 0,0 1 0 0 0,0 0 0 0 0,1-1 12 0 0,-1 1 0 0 0,1-1 0 0 0,-1 0 0 0 0,0 1 0 0 0,1-1 1 0 0,-1 0-1 0 0,0 0 0 0 0,0 1 0 0 0,0-1 0 0 0,0 0 0 0 0,1 0 0 0 0,-1 1 0 0 0,0-1 0 0 0,0 0 0 0 0,0 0 1 0 0,-1-1-1 0 0,-5-26 52 0 0,-13-39 0 0 0,10 42-15 0 0,-17-31-1 0 0,15 32-53 0 0,-12-33 0 0 0,20 49-31 0 0,1-1 0 0 0,0 1 0 0 0,0-1 0 0 0,1 0 0 0 0,0 1 0 0 0,1-1 0 0 0,0 0 0 0 0,1-9 0 0 0,-1 16 11 0 0,1-1 1 0 0,-1 1-1 0 0,1-1 1 0 0,0 0-1 0 0,-1 1 1 0 0,1-1-1 0 0,0 1 1 0 0,1-1-1 0 0,-1 1 1 0 0,0 0-1 0 0,1-1 1 0 0,-1 1-1 0 0,1 0 0 0 0,0 0 1 0 0,0 0-1 0 0,-1 0 1 0 0,1 0-1 0 0,1 1 1 0 0,-1-1-1 0 0,0 1 1 0 0,0-1-1 0 0,4-1 1 0 0,-3 2 3 0 0,1 0 1 0 0,0 0 0 0 0,0 0 0 0 0,-1 0-1 0 0,1 0 1 0 0,0 1 0 0 0,0 0-1 0 0,0-1 1 0 0,0 2 0 0 0,0-1-1 0 0,0 0 1 0 0,0 1 0 0 0,0 0-1 0 0,6 2 1 0 0,0 0 21 0 0,-1 1 0 0 0,1 0 0 0 0,-1 1-1 0 0,-1 0 1 0 0,1 0 0 0 0,-1 1 0 0 0,0 0 0 0 0,0 0 0 0 0,7 8 0 0 0,-12-10-15 0 0,1-1 0 0 0,-1 1 0 0 0,0 0 0 0 0,0 0 0 0 0,0 0 0 0 0,-1 0 0 0 0,0 0 0 0 0,0 1 0 0 0,0-1 0 0 0,0 1 1 0 0,0-1-1 0 0,-1 1 0 0 0,0 0 0 0 0,0 0 0 0 0,0-1 0 0 0,-1 1 0 0 0,0 0 0 0 0,1 0 0 0 0,-2 0 0 0 0,0 7 0 0 0,0-9-96 0 0,1-1-1 0 0,-1 1 1 0 0,0-1-1 0 0,0 0 1 0 0,0 0-1 0 0,0 1 1 0 0,-1-1-1 0 0,1 0 1 0 0,-1 0-1 0 0,1 0 1 0 0,-1 0-1 0 0,0-1 0 0 0,1 1 1 0 0,-1 0-1 0 0,0-1 1 0 0,0 1-1 0 0,0-1 1 0 0,0 0-1 0 0,-1 1 1 0 0,1-1-1 0 0,0 0 1 0 0,0 0-1 0 0,-1-1 0 0 0,1 1 1 0 0,-1 0-1 0 0,1-1 1 0 0,-1 1-1 0 0,1-1 1 0 0,-1 0-1 0 0,1 0 1 0 0,-1 0-1 0 0,1 0 1 0 0,-1 0-1 0 0,1-1 0 0 0,-1 1 1 0 0,1-1-1 0 0,0 0 1 0 0,-1 1-1 0 0,1-1 1 0 0,0 0-1 0 0,-4-2 1 0 0,5 2-89 0 0,-1 0 0 0 0,0-1-1 0 0,0 1 1 0 0,1 0 0 0 0,-1-1 0 0 0,1 1 0 0 0,-1-1 0 0 0,-1-2 0 0 0,2 4 179 0 0,1-1-1 0 0,0 1 1 0 0,0-1-1 0 0,0 1 1 0 0,-1-1-1 0 0,1 1 1 0 0,0-1-1 0 0,0 0 1 0 0,0 1-1 0 0,0-1 1 0 0,0 1-1 0 0,0-1 1 0 0,0 1-1 0 0,0-1 1 0 0,0 1-1 0 0,0-1 1 0 0,0 1-1 0 0,0-1 1 0 0,1 1-1 0 0,-1-1 1 0 0,0 1-1 0 0,0-1 1 0 0,1 1 0 0 0,-1-1-1 0 0,0 1 1 0 0,0-1-1 0 0,1 1 1 0 0,-1 0-1 0 0,0-1 1 0 0,1 1-1 0 0,-1-1 1 0 0,1 1-1 0 0,-1 0 1 0 0,1 0-1 0 0,-1-1 1 0 0,0 1-1 0 0,1 0 1 0 0,-1 0-1 0 0,1-1 1 0 0,-1 1-1 0 0,1 0 1 0 0,0 0-1 0 0,8-4 258 0 0,0 1 0 0 0,14-4-1 0 0,7-2 7 0 0,-13 3-76 0 0,0-2 0 0 0,-1 1 0 0 0,0-2 0 0 0,21-15 0 0 0,-29 18-67 0 0,0-1-1 0 0,-1 1 1 0 0,1-1-1 0 0,-2-1 0 0 0,1 1 1 0 0,-1-1-1 0 0,0 0 1 0 0,-1 0-1 0 0,8-15 1 0 0,-10 16-23 0 0,0 0 1 0 0,0-1-1 0 0,-1 1 0 0 0,0-1 1 0 0,0 1-1 0 0,-1-1 0 0 0,0 0 1 0 0,0-8-1 0 0,-1 10-72 0 0,-1 0 1 0 0,0 0-1 0 0,0 1 0 0 0,0-1 0 0 0,-1 0 0 0 0,1 0 0 0 0,-1 1 1 0 0,-1-1-1 0 0,1 1 0 0 0,-1-1 0 0 0,-4-5 0 0 0,4 6-119 0 0,-1-1 0 0 0,0 1 0 0 0,-1 0 0 0 0,1 1-1 0 0,-1-1 1 0 0,0 1 0 0 0,0 0 0 0 0,-11-7-1 0 0,15 9 67 0 0,-1 1-1 0 0,0 1 0 0 0,0-1 0 0 0,0 0 1 0 0,0 0-1 0 0,0 1 0 0 0,0-1 0 0 0,-1 1 1 0 0,1-1-1 0 0,0 1 0 0 0,0 0 0 0 0,0 0 0 0 0,0 0 1 0 0,0 0-1 0 0,0 0 0 0 0,-1 1 0 0 0,1-1 1 0 0,0 1-1 0 0,0-1 0 0 0,0 1 0 0 0,0 0 0 0 0,0 0 1 0 0,0 0-1 0 0,0 0 0 0 0,1 0 0 0 0,-1 0 1 0 0,0 0-1 0 0,0 1 0 0 0,1-1 0 0 0,-1 1 0 0 0,-1 1 1 0 0,0 0 47 0 0,0 1 0 0 0,1 0 1 0 0,-1 0-1 0 0,1 0 1 0 0,-1 0-1 0 0,1 0 0 0 0,1 1 1 0 0,-1-1-1 0 0,1 1 0 0 0,-1-1 1 0 0,1 1-1 0 0,0-1 1 0 0,1 1-1 0 0,-1 0 0 0 0,1-1 1 0 0,0 8-1 0 0,2 5 111 0 0,0 1 1 0 0,1-1-1 0 0,7 19 1 0 0,-4-10-80 0 0,-1-3-34 0 0,14 48 38 0 0,-16-61-81 0 0,0 0 0 0 0,1-1 0 0 0,1 0 1 0 0,10 18-1 0 0,-14-25 19 0 0,1 0-1 0 0,0 0 1 0 0,0 0 0 0 0,-1 0 0 0 0,1 0 0 0 0,0-1-1 0 0,0 1 1 0 0,1 0 0 0 0,-1-1 0 0 0,0 1-1 0 0,1-1 1 0 0,-1 0 0 0 0,0 0 0 0 0,1 0 0 0 0,0 0-1 0 0,-1-1 1 0 0,3 2 0 0 0,-1-2 3 0 0,0 0 0 0 0,0 0 0 0 0,0 0 0 0 0,0 0 0 0 0,0-1 0 0 0,0 0 0 0 0,0 1 0 0 0,0-1 0 0 0,-1-1 0 0 0,7-1 0 0 0,-2-1-239 0 0,0-1 0 0 0,0 0 0 0 0,0 0 0 0 0,-1 0 0 0 0,0-1 0 0 0,0 0 0 0 0,0 0 0 0 0,-1-1 0 0 0,7-8 0 0 0,12-25-2652 0 0,-12 12 2108 0 0,9 16 2040 0 0,14 1 173 0 0,-29 10-1121 0 0,1-1 1 0 0,-1 0 0 0 0,0-1 0 0 0,0 0-1 0 0,13-6 1 0 0,-19 8-259 0 0,0 0 1 0 0,0 0-1 0 0,0 0 0 0 0,0 0 0 0 0,0 0 0 0 0,0 0 0 0 0,0 0 1 0 0,0 0-1 0 0,0 0 0 0 0,0 0 0 0 0,-1 0 0 0 0,1 0 1 0 0,0-1-1 0 0,-1 1 0 0 0,1 0 0 0 0,-1-1 0 0 0,1 1 1 0 0,-1 0-1 0 0,0-1 0 0 0,0 1 0 0 0,1 0 0 0 0,-1-1 1 0 0,0 1-1 0 0,0-1 0 0 0,0 1 0 0 0,-1 0 0 0 0,1-1 1 0 0,0 1-1 0 0,0-1 0 0 0,-1 1 0 0 0,1 0 0 0 0,-1-1 0 0 0,1 1 1 0 0,-2-2-1 0 0,0 0-31 0 0,0 0 1 0 0,1 1-1 0 0,-1-1 0 0 0,-1 1 1 0 0,1-1-1 0 0,0 1 0 0 0,0 0 1 0 0,-1 0-1 0 0,0 0 0 0 0,1 0 1 0 0,-1 0-1 0 0,0 1 1 0 0,0-1-1 0 0,-4-1 0 0 0,1 2-111 0 0,1-1-1 0 0,-1 1 0 0 0,0 0 1 0 0,1 1-1 0 0,-1-1 1 0 0,0 1-1 0 0,0 0 1 0 0,0 0-1 0 0,1 1 0 0 0,-1 0 1 0 0,0 0-1 0 0,0 0 1 0 0,1 1-1 0 0,-7 2 0 0 0,9-2 67 0 0,0-1-1 0 0,0 1 0 0 0,0-1 1 0 0,0 1-1 0 0,0 0 0 0 0,1 0 1 0 0,-1 0-1 0 0,1 1 1 0 0,-1-1-1 0 0,1 0 0 0 0,0 1 1 0 0,0 0-1 0 0,0-1 0 0 0,0 1 1 0 0,1 0-1 0 0,-1 0 0 0 0,1 0 1 0 0,0 0-1 0 0,0 0 0 0 0,0 1 1 0 0,0-1-1 0 0,0 0 0 0 0,0 0 1 0 0,1 1-1 0 0,0 5 0 0 0,0 1 117 0 0,1 1 0 0 0,0-1 0 0 0,0 0 0 0 0,2 0 0 0 0,-1 0-1 0 0,5 11 1 0 0,-5-14-68 0 0,1 0 1 0 0,0-1-1 0 0,1 1 0 0 0,-1-1 0 0 0,1 0 0 0 0,1 0 1 0 0,-1 0-1 0 0,1-1 0 0 0,8 8 0 0 0,-11-11 8 0 0,1 0-1 0 0,0-1 1 0 0,0 1-1 0 0,0-1 1 0 0,0 1 0 0 0,0-1-1 0 0,0 0 1 0 0,1 0-1 0 0,-1-1 1 0 0,0 1-1 0 0,0-1 1 0 0,1 1-1 0 0,-1-1 1 0 0,0 0-1 0 0,1 0 1 0 0,-1-1-1 0 0,0 1 1 0 0,0-1 0 0 0,1 1-1 0 0,-1-1 1 0 0,0 0-1 0 0,5-3 1 0 0,-1 2 19 0 0,0-1 0 0 0,-1-1 1 0 0,1 1-1 0 0,-1-1 0 0 0,0-1 0 0 0,0 1 1 0 0,0-1-1 0 0,0 0 0 0 0,5-7 1 0 0,-5 5-33 0 0,-1 0 1 0 0,-1 0 0 0 0,1-1-1 0 0,-1 0 1 0 0,3-10 0 0 0,13-44-251 0 0,-17 47 14 0 0,0 0 0 0 0,-2 0 0 0 0,1 0 1 0 0,-2-1-1 0 0,0 1 0 0 0,-1 0 0 0 0,0-1 0 0 0,-1 1 1 0 0,-1 0-1 0 0,-1 0 0 0 0,0 0 0 0 0,-1 1 0 0 0,-11-25 1 0 0,15 36 205 0 0,-1-1 3 0 0,0 1 1 0 0,0-1-1 0 0,0 1 0 0 0,0-1 0 0 0,0 1 0 0 0,-1 0 1 0 0,-4-4-1 0 0,7 7 10 0 0,0-1-1 0 0,0 1 1 0 0,0 0-1 0 0,0 0 1 0 0,0 0 0 0 0,0 0-1 0 0,-1 0 1 0 0,1 0 0 0 0,0 0-1 0 0,0 0 1 0 0,0 0-1 0 0,0 0 1 0 0,-1-1 0 0 0,1 1-1 0 0,0 0 1 0 0,0 0 0 0 0,0 0-1 0 0,0 0 1 0 0,-1 0-1 0 0,1 0 1 0 0,0 0 0 0 0,0 0-1 0 0,0 0 1 0 0,0 1 0 0 0,0-1-1 0 0,-1 0 1 0 0,1 0-1 0 0,0 0 1 0 0,0 0 0 0 0,0 0-1 0 0,0 0 1 0 0,-1 0 0 0 0,1 0-1 0 0,0 0 1 0 0,0 1-1 0 0,-3 5-38 0 0,1 10 95 0 0,6 16 593 0 0,1-1 0 0 0,2 1 0 0 0,19 53 0 0 0,-18-59-492 0 0,10 52 30 0 0,-3-8 160 0 0,-12-61-197 0 0,0 1-1 0 0,0-1 1 0 0,1 1 0 0 0,10 15-1 0 0,-7-16 3 0 0,-7-9-137 0 0,0 0 0 0 0,0-1 0 0 0,1 1 0 0 0,-1 0 0 0 0,0 0 0 0 0,0 0 0 0 0,0 0 0 0 0,0 0 0 0 0,0 0 0 0 0,0 0 0 0 0,0 0 0 0 0,0 0 0 0 0,0-1 0 0 0,0 1 0 0 0,1 0 0 0 0,-1 0-1 0 0,0 0 1 0 0,0 0 0 0 0,0 0 0 0 0,0 0 0 0 0,0-1 0 0 0,0 1 0 0 0,0 0 0 0 0,0 0 0 0 0,0 0 0 0 0,0 0 0 0 0,0 0 0 0 0,0 0 0 0 0,0-1 0 0 0,0 1 0 0 0,0 0 0 0 0,0 0 0 0 0,0 0 0 0 0,-1 0 0 0 0,1 0 0 0 0,0 0-1 0 0,0-1 1 0 0,-6-18 412 0 0,-58-103-1124 0 0,29 53 261 0 0,22 41 382 0 0,10 22 43 0 0,1-1 1 0 0,0 1-1 0 0,0-1 0 0 0,1 0 1 0 0,0 0-1 0 0,0 1 0 0 0,0-13 1 0 0,1 18-3 0 0,0 0 0 0 0,0 0 1 0 0,0-1-1 0 0,1 1 0 0 0,-1 0 0 0 0,0 0 1 0 0,1 0-1 0 0,-1 0 0 0 0,0 0 1 0 0,1 0-1 0 0,0 0 0 0 0,-1 0 0 0 0,1 0 1 0 0,-1 0-1 0 0,1 0 0 0 0,0 0 0 0 0,0 1 1 0 0,0-1-1 0 0,-1 0 0 0 0,1 0 1 0 0,0 1-1 0 0,0-1 0 0 0,0 0 0 0 0,0 1 1 0 0,0-1-1 0 0,0 1 0 0 0,0-1 1 0 0,1 1-1 0 0,-1 0 0 0 0,0 0 0 0 0,0-1 1 0 0,2 1-1 0 0,4-1-43 0 0,-1 0 0 0 0,1 1 0 0 0,0 0 0 0 0,7 0 0 0 0,-8 0-8 0 0,50 5-1849 0 0,-45-4-98 0 0,1 1 1 0 0,20 7-1 0 0,-20-4-1177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5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34 162 7090 0 0,'1'2'58'0'0,"2"5"226"0"0,1 1-1 0 0,-1-1 0 0 0,2 0 1 0 0,5 9-1 0 0,-8-13-167 0 0,0-1 0 0 0,1 0 0 0 0,-1 0-1 0 0,0 0 1 0 0,0-1 0 0 0,1 1 0 0 0,-1 0 0 0 0,1-1 0 0 0,0 0-1 0 0,-1 0 1 0 0,1 1 0 0 0,0-2 0 0 0,0 1 0 0 0,0 0-1 0 0,5 0 1 0 0,-3 0-44 0 0,0-1-1 0 0,1 0 1 0 0,-1-1-1 0 0,0 1 1 0 0,0-1-1 0 0,1 0 0 0 0,-1 0 1 0 0,0-1-1 0 0,0 0 1 0 0,0 1-1 0 0,9-6 1 0 0,-8 3 60 0 0,0 1 1 0 0,0-1-1 0 0,0-1 1 0 0,0 1-1 0 0,-1-1 1 0 0,0 0-1 0 0,0 0 1 0 0,6-8-1 0 0,-9 10-29 0 0,0 0-1 0 0,0 0 1 0 0,0 0-1 0 0,-1-1 1 0 0,1 1-1 0 0,-1 0 1 0 0,0-1-1 0 0,0 1 1 0 0,0-1-1 0 0,0 0 1 0 0,-1 1-1 0 0,1-1 1 0 0,-1 1-1 0 0,0-1 1 0 0,0 0-1 0 0,-1 1 1 0 0,0-7-1 0 0,0 5-25 0 0,-1 0-1 0 0,0 0 0 0 0,0 0 1 0 0,0 0-1 0 0,0 1 0 0 0,-1-1 1 0 0,0 1-1 0 0,0-1 0 0 0,0 1 1 0 0,0 0-1 0 0,-7-6 0 0 0,5 6-83 0 0,0 0 0 0 0,0-1 0 0 0,-1 2 0 0 0,1-1-1 0 0,-1 1 1 0 0,0 0 0 0 0,0 0 0 0 0,0 0 0 0 0,-8-1 0 0 0,10 3-73 0 0,-1 0 0 0 0,1 0 0 0 0,-1 0 0 0 0,1 1 1 0 0,-1-1-1 0 0,1 1 0 0 0,-1 0 0 0 0,1 1 0 0 0,-1-1 1 0 0,1 1-1 0 0,0 0 0 0 0,-1 0 0 0 0,-6 3 0 0 0,5-1 9 0 0,0 0 0 0 0,0 0 0 0 0,0 1 0 0 0,1 0 0 0 0,0 0 0 0 0,-1 0 0 0 0,2 1 0 0 0,-9 8 0 0 0,11-10 54 0 0,-1 0 1 0 0,1 1 0 0 0,0-1-1 0 0,0 0 1 0 0,0 1-1 0 0,1-1 1 0 0,-1 1-1 0 0,1 0 1 0 0,0-1-1 0 0,0 1 1 0 0,0 0 0 0 0,0 0-1 0 0,1 0 1 0 0,0 0-1 0 0,-1 0 1 0 0,2 4-1 0 0,0 1-15 0 0,0 1 0 0 0,1-1 0 0 0,0 0 0 0 0,1 0-1 0 0,0 0 1 0 0,1 0 0 0 0,8 16 0 0 0,-11-23 31 0 0,1 1 1 0 0,0-1-1 0 0,-1 1 1 0 0,1-1-1 0 0,0 0 1 0 0,1 1 0 0 0,-1-1-1 0 0,0 0 1 0 0,0 0-1 0 0,1 0 1 0 0,-1-1-1 0 0,1 1 1 0 0,0-1-1 0 0,-1 1 1 0 0,1-1 0 0 0,0 0-1 0 0,0 0 1 0 0,0 0-1 0 0,0-1 1 0 0,0 1-1 0 0,0 0 1 0 0,0-1-1 0 0,0 0 1 0 0,0 0 0 0 0,0 0-1 0 0,0 0 1 0 0,0 0-1 0 0,4-2 1 0 0,0 0 18 0 0,0 0 0 0 0,0-1 1 0 0,0 0-1 0 0,-1 0 0 0 0,1 0 0 0 0,-1-1 1 0 0,0 0-1 0 0,0 0 0 0 0,0-1 1 0 0,0 0-1 0 0,-1 0 0 0 0,0 0 0 0 0,7-9 1 0 0,-8 8 4 0 0,0 0 1 0 0,0 1 0 0 0,0-1 0 0 0,-1 0-1 0 0,0-1 1 0 0,-1 1 0 0 0,1-1 0 0 0,-1 1-1 0 0,0-1 1 0 0,-1 1 0 0 0,0-1 0 0 0,0 0-1 0 0,0 0 1 0 0,-1-11 0 0 0,0 17-18 0 0,0-1 1 0 0,0 0-1 0 0,-1 1 0 0 0,1-1 1 0 0,0 1-1 0 0,-1-1 0 0 0,0 0 1 0 0,1 1-1 0 0,-1-1 1 0 0,0 1-1 0 0,0-1 0 0 0,1 1 1 0 0,-1 0-1 0 0,0-1 0 0 0,-1 1 1 0 0,1 0-1 0 0,0 0 0 0 0,0 0 1 0 0,0 0-1 0 0,-1 0 1 0 0,-2-2-1 0 0,4 3-4 0 0,0 0 1 0 0,0 0-1 0 0,-1 0 1 0 0,1 0-1 0 0,0 1 0 0 0,0-1 1 0 0,0 0-1 0 0,-1 0 1 0 0,1 0-1 0 0,0 0 0 0 0,0 0 1 0 0,-1 1-1 0 0,1-1 1 0 0,0 0-1 0 0,0 0 1 0 0,0 0-1 0 0,0 1 0 0 0,0-1 1 0 0,-1 0-1 0 0,1 0 1 0 0,0 0-1 0 0,0 1 0 0 0,0-1 1 0 0,0 0-1 0 0,0 0 1 0 0,0 1-1 0 0,0-1 0 0 0,0 0 1 0 0,0 0-1 0 0,0 1 1 0 0,0-1-1 0 0,0 0 1 0 0,0 0-1 0 0,0 1 0 0 0,0-1 1 0 0,0 0-1 0 0,0 0 1 0 0,0 1-1 0 0,0-1 0 0 0,1 12 241 0 0,2 4-103 0 0,0 0 1 0 0,1 0 0 0 0,1 0-1 0 0,0-1 1 0 0,1 1 0 0 0,1-1 0 0 0,12 21-1 0 0,-17-34-190 0 0,0 0-1 0 0,0 1 1 0 0,0-1 0 0 0,0 0-1 0 0,0 0 1 0 0,0 0 0 0 0,1 0-1 0 0,-1-1 1 0 0,1 1-1 0 0,-1-1 1 0 0,1 1 0 0 0,0-1-1 0 0,-1 0 1 0 0,1 0-1 0 0,4 1 1 0 0,-5-2-181 0 0,0 1 1 0 0,1-1-1 0 0,-1 0 0 0 0,0 0 1 0 0,0 0-1 0 0,1 0 0 0 0,-1-1 1 0 0,0 1-1 0 0,0-1 0 0 0,0 1 1 0 0,1-1-1 0 0,-1 0 0 0 0,0 1 0 0 0,0-1 1 0 0,0 0-1 0 0,0-1 0 0 0,0 1 1 0 0,-1 0-1 0 0,1 0 0 0 0,0-1 1 0 0,2-1-1 0 0,3-6-1633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2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24 4361 0 0,'-1'1'248'0'0,"1"0"-1"0"0,-1 0 1 0 0,1 0-1 0 0,-1 0 1 0 0,1 0 0 0 0,-1 0-1 0 0,1 0 1 0 0,0 0-1 0 0,-1 0 1 0 0,1 0 0 0 0,0 0-1 0 0,0 1 1 0 0,0-1-1 0 0,0 0 1 0 0,0 0 0 0 0,0 0-1 0 0,0 0 1 0 0,1 2-1 0 0,6 23 1468 0 0,-5-22-1342 0 0,12 54 1638 0 0,-11-42-1778 0 0,1 0 0 0 0,1-1-1 0 0,12 30 1 0 0,-16-43-202 0 0,0-1-1 0 0,0 0 1 0 0,-1 1-1 0 0,1-1 1 0 0,0 0-1 0 0,0 0 1 0 0,0 1-1 0 0,0-1 1 0 0,1 0-1 0 0,-1 0 1 0 0,0 0-1 0 0,0 0 1 0 0,1-1-1 0 0,-1 1 1 0 0,1 0-1 0 0,1 0 1 0 0,-3-1-6 0 0,1 1-1 0 0,0-1 1 0 0,0 0 0 0 0,0 0 0 0 0,-1 0 0 0 0,1 0 0 0 0,0 0 0 0 0,0-1 0 0 0,0 1 0 0 0,0 0-1 0 0,-1 0 1 0 0,1 0 0 0 0,0-1 0 0 0,0 1 0 0 0,-1 0 0 0 0,1-1 0 0 0,0 1 0 0 0,-1-1-1 0 0,1 1 1 0 0,0-1 0 0 0,-1 1 0 0 0,1-1 0 0 0,0 1 0 0 0,-1-1 0 0 0,1 0 0 0 0,-1 1 0 0 0,1-1-1 0 0,-1 0 1 0 0,0 1 0 0 0,1-1 0 0 0,0-1 0 0 0,2-6-3 0 0,1 1 0 0 0,-1-1 0 0 0,-1 0 0 0 0,4-16 0 0 0,2-36-252 0 0,-6 45 179 0 0,-2 9 9 0 0,1-7-14 0 0,6-21 0 0 0,-6 31 40 0 0,0 0 0 0 0,-1 0 0 0 0,2 0-1 0 0,-1 0 1 0 0,0 0 0 0 0,1 1-1 0 0,-1-1 1 0 0,1 0 0 0 0,0 1 0 0 0,0 0-1 0 0,0-1 1 0 0,4-3 0 0 0,-5 6 3 0 0,0-1-1 0 0,0 1 1 0 0,0-1 0 0 0,1 1 0 0 0,-1 0 0 0 0,0 0 0 0 0,0-1-1 0 0,0 1 1 0 0,0 0 0 0 0,1 0 0 0 0,-1 0 0 0 0,0 0-1 0 0,0 1 1 0 0,0-1 0 0 0,0 0 0 0 0,1 0 0 0 0,-1 1-1 0 0,0-1 1 0 0,0 1 0 0 0,0-1 0 0 0,0 1 0 0 0,0-1-1 0 0,0 1 1 0 0,0 0 0 0 0,0-1 0 0 0,0 1 0 0 0,1 1 0 0 0,4 3 32 0 0,-1-1 1 0 0,0 1 0 0 0,5 7 0 0 0,-4-4-19 0 0,-1 0-1 0 0,0 1 0 0 0,0 0 1 0 0,-1 0-1 0 0,0 0 0 0 0,-1 0 1 0 0,5 20-1 0 0,4 11 68 0 0,-5-25-80 0 0,-7-15-46 0 0,1 1 0 0 0,-1-1 1 0 0,0 0-1 0 0,0 1 0 0 0,0-1 0 0 0,0 0 0 0 0,0 0 0 0 0,0 1 1 0 0,1-1-1 0 0,-1 0 0 0 0,0 0 0 0 0,0 1 0 0 0,0-1 0 0 0,1 0 1 0 0,-1 0-1 0 0,0 1 0 0 0,0-1 0 0 0,1 0 0 0 0,-1 0 0 0 0,0 0 1 0 0,0 0-1 0 0,1 1 0 0 0,-1-1 0 0 0,0 0 0 0 0,1 0 0 0 0,-1 0 1 0 0,0 0-1 0 0,0 0 0 0 0,1 0 0 0 0,-1 0 0 0 0,0 0 0 0 0,1 0 1 0 0,-1 0-1 0 0,0 0 0 0 0,1 0 0 0 0,-1 0 0 0 0,0 0 0 0 0,1 0 1 0 0,-1 0-1 0 0,1 0 0 0 0,2-2-357 0 0,-1 0 0 0 0,1 1 0 0 0,1-1 0 0 0,-1 1 1 0 0,0 0-1 0 0,0 0 0 0 0,0 0 0 0 0,1 1 0 0 0,-1-1 0 0 0,0 1 0 0 0,6-1 1 0 0,-5 2 419 0 0,0 0 1 0 0,0 0-1 0 0,0 0 1 0 0,0 0-1 0 0,0 0 1 0 0,-1 1-1 0 0,1 0 1 0 0,0 0-1 0 0,4 3 1 0 0,-4-2 130 0 0,0-1 1 0 0,0 0-1 0 0,0 0 1 0 0,1 0-1 0 0,-1 0 1 0 0,8 1-1 0 0,-3-1-47 0 0,9 1 202 0 0,0 0 0 0 0,28-1 0 0 0,-41-2-44 0 0,1 0-1 0 0,-1-1 1 0 0,0 1 0 0 0,1-1 0 0 0,-1-1 0 0 0,0 1 0 0 0,0-1-1 0 0,0 0 1 0 0,0 0 0 0 0,0 0 0 0 0,0-1 0 0 0,-1 1 0 0 0,6-5-1 0 0,-8 5-2 0 0,1 0-1 0 0,-1 0 0 0 0,0 0 0 0 0,1-1 0 0 0,-1 1 0 0 0,0-1 0 0 0,0 1 0 0 0,-1-1 1 0 0,3-4-1 0 0,-3 5-90 0 0,-1 1-1 0 0,1-1 1 0 0,-1 0 0 0 0,1 0 0 0 0,-1 0 0 0 0,0 0 0 0 0,0 0 0 0 0,0 0 0 0 0,0 0 0 0 0,0 0-1 0 0,0 0 1 0 0,-1 0 0 0 0,1 0 0 0 0,0 0 0 0 0,-1 0 0 0 0,-1-3 0 0 0,-3-7 277 0 0,-1 0 0 0 0,0 0 1 0 0,-1 1-1 0 0,0-1 0 0 0,-1 2 0 0 0,0-1 1 0 0,-15-14-1 0 0,19 22-472 0 0,0 0 1 0 0,0 0 0 0 0,0 0-1 0 0,-1 0 1 0 0,1 1-1 0 0,-1 0 1 0 0,0 0 0 0 0,0 0-1 0 0,0 0 1 0 0,0 1-1 0 0,0 0 1 0 0,0 0 0 0 0,0 0-1 0 0,0 1 1 0 0,-1 0-1 0 0,1 0 1 0 0,0 0-1 0 0,0 1 1 0 0,-8 1 0 0 0,5-1-149 0 0,0 1 0 0 0,-1 1 1 0 0,1-1-1 0 0,0 1 1 0 0,0 1-1 0 0,1 0 0 0 0,-1 0 1 0 0,1 0-1 0 0,-1 1 1 0 0,1 0-1 0 0,-6 6 1 0 0,10-8-185 0 0,0 1 1 0 0,0-1 0 0 0,1 0 0 0 0,-1 1 0 0 0,1 0 0 0 0,0 0 0 0 0,0-1-1 0 0,0 1 1 0 0,0 0 0 0 0,1 1 0 0 0,0-1 0 0 0,0 0 0 0 0,0 0 0 0 0,0 1 0 0 0,0-1-1 0 0,1 0 1 0 0,0 1 0 0 0,0 5 0 0 0,4 4-2106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49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313 142 3649 0 0,'-5'-30'5134'0'0,"5"26"-4770"0"0,-1-1 0 0 0,1 1 0 0 0,-1-1-1 0 0,0 1 1 0 0,0-1 0 0 0,-1 1 0 0 0,1-1 0 0 0,-1 1 0 0 0,0 0 0 0 0,-3-6-1 0 0,2 6-263 0 0,-1 0 0 0 0,1 0 0 0 0,0 0 0 0 0,-1 1 1 0 0,0-1-1 0 0,0 1 0 0 0,0 0 0 0 0,0 0 0 0 0,-1 0 0 0 0,1 0 0 0 0,-1 1 0 0 0,1 0 0 0 0,-7-2 0 0 0,3 1-126 0 0,-1 1-1 0 0,0 0 1 0 0,0 0 0 0 0,0 1 0 0 0,0 0 0 0 0,0 0 0 0 0,-1 1 0 0 0,1 1-1 0 0,0 0 1 0 0,-10 1 0 0 0,7 1-34 0 0,0 0-1 0 0,1 0 1 0 0,-1 1 0 0 0,1 0-1 0 0,0 1 1 0 0,0 1-1 0 0,-12 7 1 0 0,21-12 35 0 0,1 0-1 0 0,0 0 1 0 0,0 0 0 0 0,-1 0 0 0 0,1 0-1 0 0,0 0 1 0 0,0 0 0 0 0,0 0-1 0 0,0 0 1 0 0,0 0 0 0 0,0 0 0 0 0,1 1-1 0 0,-1-1 1 0 0,0 0 0 0 0,1 1 0 0 0,-2 2-1 0 0,2-2-15 0 0,0 0-1 0 0,0-1 0 0 0,0 1 1 0 0,1 0-1 0 0,-1 0 0 0 0,0-1 0 0 0,1 1 1 0 0,-1 0-1 0 0,1-1 0 0 0,0 1 1 0 0,-1 0-1 0 0,1-1 0 0 0,0 1 1 0 0,1 1-1 0 0,5 8-38 0 0,1-1 0 0 0,0 0 0 0 0,0-1 0 0 0,1 1 0 0 0,1-1 1 0 0,16 12-1 0 0,68 41-119 0 0,-63-44 150 0 0,-15-8-15 0 0,1 0 112 0 0,-1 0 1 0 0,0 1 0 0 0,24 22 0 0 0,-36-28 23 0 0,0-1 0 0 0,0 0-1 0 0,0 1 1 0 0,-1 0 0 0 0,0 0-1 0 0,0 0 1 0 0,0 0 0 0 0,-1 1-1 0 0,1-1 1 0 0,-1 1 0 0 0,0 0-1 0 0,-1-1 1 0 0,0 1 0 0 0,0 0-1 0 0,0 0 1 0 0,0 9 0 0 0,-1-11-32 0 0,0 0 0 0 0,0 1 0 0 0,-1-1 0 0 0,1 0 0 0 0,-1 0 0 0 0,0 0 0 0 0,0 0 0 0 0,-1 0 0 0 0,1 0 0 0 0,-1 0-1 0 0,0 0 1 0 0,0-1 0 0 0,0 1 0 0 0,0 0 0 0 0,-1-1 0 0 0,0 0 0 0 0,1 0 0 0 0,-1 0 0 0 0,0 0 0 0 0,-1 0 0 0 0,1 0 0 0 0,0-1 0 0 0,-1 1 0 0 0,1-1 0 0 0,-1 0 0 0 0,0 0 0 0 0,0-1 0 0 0,0 1 0 0 0,0-1 0 0 0,0 0 0 0 0,0 0 0 0 0,0 0 0 0 0,0 0 0 0 0,0-1 0 0 0,-1 1 0 0 0,1-1 0 0 0,0 0 0 0 0,0-1 0 0 0,0 1 0 0 0,-5-2 0 0 0,3 1-30 0 0,0-1 0 0 0,0 0 0 0 0,1 0 0 0 0,0 0 0 0 0,-1-1 0 0 0,1 0 0 0 0,0 0 0 0 0,0-1 0 0 0,0 1 0 0 0,1-1 0 0 0,-7-6 0 0 0,8 7-60 0 0,1 0 0 0 0,-1 0 0 0 0,1 0-1 0 0,-1-1 1 0 0,1 1 0 0 0,0-1 0 0 0,1 0-1 0 0,-1 0 1 0 0,0 1 0 0 0,1-1-1 0 0,0 0 1 0 0,0 0 0 0 0,0 0 0 0 0,1-1-1 0 0,-1 1 1 0 0,1 0 0 0 0,0-4 0 0 0,0 5 26 0 0,1 1-1 0 0,0 0 1 0 0,-1 0 0 0 0,1 0 0 0 0,0 0 0 0 0,0 0 0 0 0,0 0 0 0 0,0 0 0 0 0,0 0 0 0 0,0 0 0 0 0,1 0 0 0 0,-1 1 0 0 0,0-1 0 0 0,1 1 0 0 0,0-1 0 0 0,-1 1 0 0 0,1-1 0 0 0,0 1-1 0 0,0 0 1 0 0,0 0 0 0 0,0 0 0 0 0,0 0 0 0 0,2-1 0 0 0,7-2-21 0 0,0 0-1 0 0,-1 1 1 0 0,15-3-1 0 0,-20 5 39 0 0,45-9-56 0 0,31-7 11 0 0,-66 12 87 0 0,0 1 0 0 0,0-2 0 0 0,17-9 0 0 0,-22 10 2 0 0,-1 0 1 0 0,0-1-1 0 0,0 0 0 0 0,0-1 1 0 0,-1 0-1 0 0,10-10 1 0 0,-10 9 4 0 0,-4 4 8 0 0,-1 1 0 0 0,1-1 0 0 0,-1 0 0 0 0,0 0 0 0 0,0 0-1 0 0,3-6 1 0 0,-6 9-25 0 0,1-1-1 0 0,-1 1 0 0 0,1-1 0 0 0,-1 1 1 0 0,0-1-1 0 0,0 0 0 0 0,1 1 1 0 0,-1-1-1 0 0,0 1 0 0 0,0-1 0 0 0,-1 1 1 0 0,1-1-1 0 0,0 0 0 0 0,0 1 1 0 0,-1-1-1 0 0,1 1 0 0 0,-1-1 0 0 0,0 1 1 0 0,1-1-1 0 0,-1 1 0 0 0,0 0 1 0 0,0-1-1 0 0,1 1 0 0 0,-4-3 0 0 0,3 2-17 0 0,-1 0 0 0 0,0 0-1 0 0,0 0 1 0 0,0 0 0 0 0,0 0-1 0 0,-1 0 1 0 0,1 0 0 0 0,0 1-1 0 0,-1-1 1 0 0,1 1 0 0 0,-1 0-1 0 0,0 0 1 0 0,1 0 0 0 0,-1 0-1 0 0,0 0 1 0 0,0 0 0 0 0,1 1-1 0 0,-1 0 1 0 0,0-1 0 0 0,0 1-1 0 0,0 0 1 0 0,0 0 0 0 0,1 0-1 0 0,-1 1 1 0 0,0-1 0 0 0,0 1-1 0 0,0 0 1 0 0,1-1 0 0 0,-1 1-1 0 0,0 0 1 0 0,1 1 0 0 0,-1-1-1 0 0,-4 3 1 0 0,2-1-30 0 0,0 1 1 0 0,1-1-1 0 0,-1 1 0 0 0,1 0 1 0 0,-1 0-1 0 0,1 1 0 0 0,0-1 1 0 0,1 1-1 0 0,-1 0 0 0 0,1 0 1 0 0,0 0-1 0 0,0 0 0 0 0,1 1 1 0 0,0-1-1 0 0,-3 10 0 0 0,3-6 28 0 0,1 0-1 0 0,0 1 0 0 0,1-1 1 0 0,0 0-1 0 0,1 1 0 0 0,-1-1 1 0 0,2 0-1 0 0,-1 1 0 0 0,1-1 1 0 0,1 0-1 0 0,5 13 0 0 0,-6-17 4 0 0,0 1-1 0 0,1-1 0 0 0,-1 0 1 0 0,1 0-1 0 0,0 0 0 0 0,1 0 1 0 0,-1-1-1 0 0,1 1 0 0 0,0-1 1 0 0,0 0-1 0 0,0 0 0 0 0,1-1 1 0 0,-1 1-1 0 0,1-1 0 0 0,0 0 1 0 0,0 0-1 0 0,0 0 0 0 0,1-1 1 0 0,9 3-1 0 0,-11-4-7 0 0,0 0 0 0 0,0-1 0 0 0,0 0 0 0 0,0 0 0 0 0,1 0 0 0 0,-1 0 0 0 0,0-1 0 0 0,0 0 0 0 0,0 1 0 0 0,0-2 0 0 0,0 1 0 0 0,0 0 0 0 0,0-1 0 0 0,0 0 0 0 0,6-3 0 0 0,3-4-987 0 0,0 0 1 0 0,21-20-1 0 0,-24 20-309 0 0,3-3-1689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1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28 5777 0 0,'1'0'48'0'0,"-1"0"1"0"0,0 0-1 0 0,0 0 0 0 0,1-1 0 0 0,-1 1 0 0 0,0 0 1 0 0,0 0-1 0 0,0 0 0 0 0,0-1 0 0 0,1 1 0 0 0,-1 0 0 0 0,0 0 1 0 0,0-1-1 0 0,0 1 0 0 0,0 0 0 0 0,0-1 0 0 0,0 1 1 0 0,0 0-1 0 0,1 0 0 0 0,-1-1 0 0 0,0 1 0 0 0,0 0 0 0 0,0-1 1 0 0,0 1-1 0 0,0 0 0 0 0,0 0 0 0 0,-1-1 0 0 0,1 1 1 0 0,0 0-1 0 0,0-1 0 0 0,0 1 0 0 0,0 0 0 0 0,0 0 0 0 0,0-1 1 0 0,0 1-1 0 0,-1 0 0 0 0,1 0 0 0 0,0-1 0 0 0,0 1 1 0 0,0 0-1 0 0,0 0 0 0 0,-1-1 0 0 0,-13-9 962 0 0,6 4-270 0 0,8 9-554 0 0,-1 0 0 0 0,1 0-1 0 0,0 0 1 0 0,0 0-1 0 0,1 3 1 0 0,-1 19-65 0 0,0-21-124 0 0,0 0 0 0 0,0 0 0 0 0,0 0 0 0 0,0 0 0 0 0,1 0-1 0 0,-1-1 1 0 0,1 1 0 0 0,0 0 0 0 0,0 0 0 0 0,3 5 0 0 0,-1-1 40 0 0,4 8-31 0 0,-7-16-1 0 0,0 1 0 0 0,1 0 0 0 0,-1-1 0 0 0,1 1 0 0 0,-1-1 1 0 0,1 1-1 0 0,-1-1 0 0 0,1 1 0 0 0,-1-1 0 0 0,1 1 0 0 0,0-1 0 0 0,-1 1 0 0 0,1-1 0 0 0,0 0 0 0 0,-1 1 0 0 0,1-1 0 0 0,1 1 0 0 0,-1-1 4 0 0,0 0-1 0 0,0 0 0 0 0,0 0 0 0 0,0-1 0 0 0,0 1 0 0 0,0 0 1 0 0,0 0-1 0 0,0-1 0 0 0,0 1 0 0 0,0 0 0 0 0,0-1 1 0 0,0 1-1 0 0,-1-1 0 0 0,1 1 0 0 0,0-1 0 0 0,0 0 1 0 0,0 1-1 0 0,-1-1 0 0 0,1 0 0 0 0,1-1 0 0 0,13-19-37 0 0,-13 16 20 0 0,3-2 30 0 0,-1-1 0 0 0,0 1 0 0 0,-1-1 0 0 0,0 0 1 0 0,0 0-1 0 0,-1-1 0 0 0,2-11 0 0 0,-4 12 72 0 0,-1 14-166 0 0,0 4 2 0 0,0-8 61 0 0,1 1 1 0 0,0-1 0 0 0,-1 0 0 0 0,1 1-1 0 0,0-1 1 0 0,0 0 0 0 0,1 1 0 0 0,0 3-1 0 0,7 27 45 0 0,-6-20-801 0 0,8 21 0 0 0,-6-23-448 0 0,0 1-1192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8 118 2216 0 0,'-7'-14'5396'0'0,"8"24"-5224"0"0,5 15 157 0 0,25 101 488 0 0,-24-103-760 0 0,18 40-1 0 0,-22-59 83 0 0,0 1 0 0 0,0-1-1 0 0,0 0 1 0 0,9 7-1 0 0,-7-6 168 0 0,-5-5-267 0 0,0 1 0 0 0,1-1 0 0 0,-1 0 1 0 0,1 1-1 0 0,0-1 0 0 0,-1 0 0 0 0,1 0 0 0 0,-1 0 0 0 0,1 1 0 0 0,-1-1 0 0 0,1 0 0 0 0,-1 0 0 0 0,1 0 0 0 0,0 0 0 0 0,-1 0 1 0 0,1 0-1 0 0,-1 0 0 0 0,1 0 0 0 0,0 0 0 0 0,-1 0 0 0 0,1 0 0 0 0,-1-1 0 0 0,1 1 0 0 0,-1 0 0 0 0,1 0 0 0 0,0 0 1 0 0,-1-1-1 0 0,1 1 0 0 0,-1 0 0 0 0,1-1 0 0 0,-1 1 0 0 0,0 0 0 0 0,1-1 0 0 0,0 0 0 0 0,0 0 48 0 0,0 0-1 0 0,1-1 1 0 0,-1 1-1 0 0,0 0 1 0 0,0-1-1 0 0,0 1 1 0 0,0-1-1 0 0,0 1 1 0 0,-1-1-1 0 0,1 1 1 0 0,0-3-1 0 0,3-16 266 0 0,-1 0 0 0 0,0-26 0 0 0,-2 31-262 0 0,3-16-1 0 0,-1 18-88 0 0,0-22 1 0 0,2-95 47 0 0,-5 123-129 0 0,1-1 1 0 0,0 1-1 0 0,4-11 1 0 0,-3 10-109 0 0,-2 8 156 0 0,0 0 0 0 0,0 0-1 0 0,0-1 1 0 0,0 1 0 0 0,0 0-1 0 0,0 0 1 0 0,0-1-1 0 0,1 1 1 0 0,-1 0 0 0 0,0 0-1 0 0,0 0 1 0 0,0-1-1 0 0,0 1 1 0 0,1 0 0 0 0,-1 0-1 0 0,0 0 1 0 0,0 0-1 0 0,0 0 1 0 0,1-1 0 0 0,-1 1-1 0 0,0 0 1 0 0,0 0-1 0 0,1 0 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2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3113 0 0,'-2'7'152'0'0,"1"0"-96"0"0,0 1 24 0 0,1-1-40 0 0,-1 1 144 0 0,1-1-56 0 0,0 1 16 0 0,0 1-40 0 0,1 0-72 0 0,0-1-32 0 0,0 1 0 0 0,1-1-8 0 0,-1-1 8 0 0,1 2-168 0 0,-1-3-288 0 0,0 1-8 0 0,1 0 464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2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 4345 0 0,'-2'-15'6916'0'0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3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41 200 4337 0 0,'2'4'245'0'0,"-1"0"1"0"0,1 0-1 0 0,0 0 0 0 0,0 0 1 0 0,0 0-1 0 0,1 0 1 0 0,-1 0-1 0 0,1-1 0 0 0,0 1 1 0 0,0-1-1 0 0,0 0 1 0 0,0 1-1 0 0,1-2 0 0 0,0 1 1 0 0,-1 0-1 0 0,1-1 0 0 0,0 0 1 0 0,0 1-1 0 0,0-1 1 0 0,0-1-1 0 0,0 1 0 0 0,1-1 1 0 0,-1 0-1 0 0,1 0 1 0 0,-1 0-1 0 0,0 0 0 0 0,6-1 1 0 0,-4 0-70 0 0,0 0 1 0 0,0 0 0 0 0,-1-1-1 0 0,1 0 1 0 0,0 0 0 0 0,0 0 0 0 0,0-1-1 0 0,-1 0 1 0 0,1 0 0 0 0,-1 0-1 0 0,1-1 1 0 0,-1 0 0 0 0,0 0-1 0 0,0 0 1 0 0,0-1 0 0 0,-1 1-1 0 0,1-1 1 0 0,-1 0 0 0 0,0-1-1 0 0,0 1 1 0 0,0-1 0 0 0,-1 0-1 0 0,1 1 1 0 0,-1-2 0 0 0,0 1-1 0 0,-1 0 1 0 0,1-1 0 0 0,-1 1 0 0 0,0-1-1 0 0,2-8 1 0 0,-3 6-44 0 0,1-1 1 0 0,-1 1-1 0 0,0 0 1 0 0,-1-1-1 0 0,-1-16 1 0 0,0 21-126 0 0,1 0 1 0 0,-1 0 0 0 0,-1 0 0 0 0,1 0-1 0 0,0 0 1 0 0,-1 0 0 0 0,0 0-1 0 0,0 0 1 0 0,0 1 0 0 0,-1-1 0 0 0,1 1-1 0 0,-1-1 1 0 0,-5-4 0 0 0,3 3-191 0 0,0 1 0 0 0,-1 0 1 0 0,1 1-1 0 0,-1-1 0 0 0,0 1 1 0 0,0 0-1 0 0,0 0 0 0 0,-1 1 1 0 0,1 0-1 0 0,0 0 0 0 0,-1 0 1 0 0,0 1-1 0 0,1 0 0 0 0,-1 1 1 0 0,0-1-1 0 0,-11 2 0 0 0,10-1 161 0 0,-1 1 0 0 0,0 0 0 0 0,0 1 0 0 0,1 0 0 0 0,-1 1 0 0 0,1-1 0 0 0,0 2 0 0 0,0-1 0 0 0,0 1 0 0 0,0 0 0 0 0,0 1 0 0 0,-8 7 0 0 0,14-11 48 0 0,0 1 1 0 0,0 0 0 0 0,1-1 0 0 0,-1 1 0 0 0,1 0-1 0 0,0 0 1 0 0,-1 0 0 0 0,1 0 0 0 0,0 0-1 0 0,0 0 1 0 0,0 1 0 0 0,1-1 0 0 0,-2 4 0 0 0,1-2 5 0 0,1 0 0 0 0,0 0 0 0 0,-1 1 1 0 0,1-1-1 0 0,1 0 0 0 0,-1 0 0 0 0,1 5 0 0 0,1-1 42 0 0,0-1-1 0 0,0 0 1 0 0,1 0-1 0 0,0 0 0 0 0,0 0 1 0 0,0 0-1 0 0,1-1 1 0 0,6 9-1 0 0,-8-12-1 0 0,1 1 1 0 0,1-1-1 0 0,-1 0 0 0 0,0 0 0 0 0,1 0 1 0 0,-1-1-1 0 0,1 1 0 0 0,0-1 0 0 0,0 0 1 0 0,0 0-1 0 0,0 0 0 0 0,0 0 0 0 0,7 1 1 0 0,2 0 132 0 0,0-1 0 0 0,0-1 0 0 0,18 0 1 0 0,-19-1-123 0 0,20 0 320 0 0,60 10 0 0 0,-77-7-723 0 0,-1 1 0 0 0,0 1 0 0 0,26 13 0 0 0,-30-13-1024 0 0,-4-2-297 0 0,3 0-483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3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69 5577 0 0,'-2'-1'299'0'0,"0"0"1"0"0,1-1-1 0 0,-1 1 0 0 0,0-1 0 0 0,1 1 1 0 0,0-1-1 0 0,-1 0 0 0 0,1 0 0 0 0,0 1 1 0 0,0-1-1 0 0,-2-4 0 0 0,2 3 31 0 0,0 1 0 0 0,-1-1 0 0 0,1 1 0 0 0,-1 0 0 0 0,1-1 0 0 0,-1 1 0 0 0,-3-3 0 0 0,2 2-220 0 0,-1 1 1 0 0,0-1 0 0 0,1 1-1 0 0,-1-1 1 0 0,0 1-1 0 0,0 0 1 0 0,-1 1 0 0 0,1-1-1 0 0,-7-1 1 0 0,9 3-141 0 0,0-1-1 0 0,0 1 1 0 0,0 0-1 0 0,0 0 1 0 0,0 0 0 0 0,0 0-1 0 0,0 1 1 0 0,0-1 0 0 0,0 0-1 0 0,0 1 1 0 0,0-1 0 0 0,0 1-1 0 0,1 0 1 0 0,-1 0-1 0 0,0 0 1 0 0,0 0 0 0 0,0 0-1 0 0,1 0 1 0 0,-1 0 0 0 0,1 1-1 0 0,-1-1 1 0 0,1 0 0 0 0,-2 3-1 0 0,2-3 0 0 0,0 0 1 0 0,0 0-1 0 0,1 0 0 0 0,-1 1 0 0 0,0-1 0 0 0,1 0 0 0 0,-1 0 0 0 0,1 1 1 0 0,-1-1-1 0 0,1 1 0 0 0,0-1 0 0 0,0 0 0 0 0,0 1 0 0 0,-1-1 1 0 0,1 1-1 0 0,1-1 0 0 0,-1 1 0 0 0,0-1 0 0 0,0 0 0 0 0,0 1 0 0 0,1-1 1 0 0,-1 1-1 0 0,1-1 0 0 0,-1 0 0 0 0,1 1 0 0 0,-1-1 0 0 0,1 0 1 0 0,0 0-1 0 0,0 0 0 0 0,1 2 0 0 0,3 4 6 0 0,1-1 0 0 0,-1 1 1 0 0,14 9-1 0 0,-15-12 7 0 0,46 37 30 0 0,-46-38 7 0 0,0 0-1 0 0,-1 0 1 0 0,1 1 0 0 0,-1-1 0 0 0,0 1 0 0 0,0 0-1 0 0,0 0 1 0 0,0 0 0 0 0,2 5 0 0 0,-5-8 16 0 0,0 0 1 0 0,0 0 0 0 0,0 0 0 0 0,0 0-1 0 0,0 0 1 0 0,0 0 0 0 0,0 1 0 0 0,-1-1-1 0 0,1 0 1 0 0,0 0 0 0 0,-1 0-1 0 0,1 0 1 0 0,0 0 0 0 0,-1 0 0 0 0,0 0-1 0 0,1 0 1 0 0,-1-1 0 0 0,0 1 0 0 0,1 0-1 0 0,-1 0 1 0 0,0 0 0 0 0,0-1-1 0 0,1 1 1 0 0,-1 0 0 0 0,0-1 0 0 0,-2 2-1 0 0,0 0 1 0 0,0 0-1 0 0,0 0 0 0 0,-1-1 0 0 0,1 1 0 0 0,-1-1 0 0 0,1 0 0 0 0,-4 1 0 0 0,3-2-75 0 0,0 1 55 0 0,0 0 1 0 0,0-1-1 0 0,0 1 1 0 0,-6-2-1 0 0,8 1-231 0 0,1 0 0 0 0,0 0 0 0 0,-1-1 0 0 0,1 1 1 0 0,0-1-1 0 0,0 1 0 0 0,-1-1 0 0 0,1 1 0 0 0,0-1 0 0 0,0 0 0 0 0,0 0 0 0 0,0 1 0 0 0,0-1 0 0 0,0 0 0 0 0,0 0 0 0 0,0 0 0 0 0,0 0 0 0 0,-1-1 0 0 0,-2-5-865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4097 0 0,'3'4'378'0'0,"1"0"1"0"0,-1 0-1 0 0,0 1 1 0 0,0-1-1 0 0,-1 1 1 0 0,1-1-1 0 0,-1 1 1 0 0,0 0 0 0 0,0 0-1 0 0,0 0 1 0 0,-1 0-1 0 0,0 0 1 0 0,1 6-1 0 0,-1 7-511 0 0,0 0 1 0 0,-2 27-1 0 0,-1-6 462 0 0,3-32-1309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3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56 6041 0 0,'-10'-34'2542'0'0,"3"14"-409"0"0,7 20-2117 0 0,2-1-822 0 0,-2 1 792 0 0,0 0 0 0 0,0 0 0 0 0,0 0 0 0 0,0 0 0 0 0,0 0 0 0 0,0 0 0 0 0,0 0 0 0 0,0 0 0 0 0,0 0 0 0 0,0 0 0 0 0,0 0 0 0 0,1 0 0 0 0,-1 0 0 0 0,0 0 0 0 0,0 0 0 0 0,0 0 0 0 0,0 0-1 0 0,0 0 1 0 0,0 0 0 0 0,0 1 0 0 0,0-1 0 0 0,0 0 0 0 0,8 9-2689 0 0,-2-4 1572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6641 0 0,'-5'18'1039'0'0,"4"-15"-954"0"0,0 0-1 0 0,0-1 0 0 0,0 1 1 0 0,1 0-1 0 0,-1 0 0 0 0,1 0 1 0 0,0 4-1 0 0,1 50 649 0 0,2 28-455 0 0,4 51-117 0 0,-6-108 94 0 0,-4-7 161 0 0,2-19-383 0 0,0 0-1 0 0,1 0 0 0 0,0 0 0 0 0,-1-1 0 0 0,1 1 0 0 0,0 0 0 0 0,0 0 0 0 0,0 0 0 0 0,0 0 0 0 0,0 0 0 0 0,0 0 0 0 0,1 0 0 0 0,-1 0 1 0 0,2 3 468 0 0,6-38-234 0 0,-4 15-452 0 0,0-1 0 0 0,1 2 0 0 0,15-34 0 0 0,-16 45 161 0 0,-1 0-1 0 0,2 0 1 0 0,-1 1 0 0 0,1-1 0 0 0,-1 1 0 0 0,11-9 0 0 0,-12 12 34 0 0,0 0 1 0 0,-1 0-1 0 0,1 0 0 0 0,0 0 1 0 0,0 1-1 0 0,0-1 0 0 0,0 1 1 0 0,0-1-1 0 0,0 1 0 0 0,1 0 0 0 0,-1 1 1 0 0,0-1-1 0 0,1 0 0 0 0,-1 1 1 0 0,0 0-1 0 0,5 0 0 0 0,-5 0 31 0 0,0 1-1 0 0,-1 0 0 0 0,1 0 0 0 0,0 0 0 0 0,-1 1 1 0 0,1-1-1 0 0,-1 1 0 0 0,1-1 0 0 0,-1 1 0 0 0,0 0 1 0 0,0 0-1 0 0,1 0 0 0 0,-1 0 0 0 0,-1 0 1 0 0,1 0-1 0 0,0 1 0 0 0,0-1 0 0 0,1 3 0 0 0,0 2 34 0 0,1 0 0 0 0,-1 1-1 0 0,0-1 1 0 0,0 0-1 0 0,1 12 1 0 0,-3-13-31 0 0,0 1 0 0 0,-1-1 0 0 0,0 1 1 0 0,0 0-1 0 0,0-1 0 0 0,-1 1 0 0 0,0-1 0 0 0,0 1 1 0 0,-1-1-1 0 0,-4 12 0 0 0,3-11-3 0 0,0 0-1 0 0,0-1 1 0 0,-1 1 0 0 0,0-1-1 0 0,0 0 1 0 0,0 0 0 0 0,-1 0 0 0 0,0-1-1 0 0,-8 8 1 0 0,12-12-64 0 0,0 0 0 0 0,0 0 0 0 0,-1-1 0 0 0,1 1 0 0 0,-1 0 0 0 0,1 0 0 0 0,0-1 0 0 0,-1 1 0 0 0,1-1 0 0 0,-1 0 0 0 0,1 1 0 0 0,-1-1 0 0 0,1 0 0 0 0,-4 0 0 0 0,4 0-160 0 0,0 0-1 0 0,0 0 1 0 0,0 0-1 0 0,0 0 1 0 0,0-1-1 0 0,0 1 1 0 0,0 0-1 0 0,0-1 1 0 0,0 1-1 0 0,1-1 1 0 0,-1 1-1 0 0,0-1 1 0 0,0 0-1 0 0,0 1 1 0 0,1-1-1 0 0,-1 0 1 0 0,0 1-1 0 0,1-1 1 0 0,-1 0-1 0 0,1 0 1 0 0,-1 1-1 0 0,0-1 1 0 0,0-2-1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4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6401 0 0,'2'8'529'0'0,"0"1"0"0"0,0-2-1 0 0,4 10 1 0 0,-2-9 60 0 0,-1 1 0 0 0,2 10 1 0 0,24 126 734 0 0,-25-135-1972 0 0,-4-10 545 0 0,0 1 1 0 0,0-1 0 0 0,4 3-1636 0 0,-4-3 1636 0 0,1 0 0 0 0,-1 0 0 0 0,0 0-1 0 0,1 0 1 0 0,-1 0 0 0 0,0 0 0 0 0,0 0 0 0 0,1 0-1 0 0,-1 0 1 0 0,0 0 0 0 0,1-1 0 0 0,-1 1-1 0 0,1 0 1 0 0,3-2-148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4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 7082 0 0,'-2'-3'608'0'0,"0"0"-368"0"0,4 3-432 0 0,-4 2 120 0 0,2 2 96 0 0,0-1-680 0 0,1 1-249 0 0,5 1-255 0 0,-3 1 1168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1 289 4721 0 0,'1'2'231'0'0,"1"1"0"0"0,0-1 0 0 0,0 0-1 0 0,0 0 1 0 0,0-1 0 0 0,0 1 0 0 0,1 0 0 0 0,-1-1 0 0 0,0 1 0 0 0,1-1-1 0 0,-1 0 1 0 0,1 0 0 0 0,0 0 0 0 0,-1 0 0 0 0,1 0 0 0 0,4 0 0 0 0,-3-1-56 0 0,0 0 1 0 0,0 0-1 0 0,0 0 1 0 0,0 0-1 0 0,-1-1 1 0 0,1 0-1 0 0,0 0 1 0 0,0 0-1 0 0,0 0 1 0 0,6-3-1 0 0,-4 0-61 0 0,1 1 1 0 0,-1-1-1 0 0,0 0 0 0 0,0-1 0 0 0,-1 1 0 0 0,1-1 0 0 0,-1-1 0 0 0,0 1 0 0 0,0 0 1 0 0,-1-1-1 0 0,0 0 0 0 0,5-9 0 0 0,-2 1 2 0 0,-1 0-1 0 0,-1 0 1 0 0,0-1 0 0 0,3-16 0 0 0,-7 24-78 0 0,0 1 0 0 0,0 0 1 0 0,-1 0-1 0 0,0-1 0 0 0,0 1 0 0 0,0 0 1 0 0,-1 0-1 0 0,1-1 0 0 0,-2 1 0 0 0,1 0 1 0 0,-1 0-1 0 0,-4-11 0 0 0,4 13-38 0 0,-1 0-1 0 0,1 0 1 0 0,-1 0 0 0 0,1 1-1 0 0,-1-1 1 0 0,0 1 0 0 0,-1 0-1 0 0,1 0 1 0 0,-1 0 0 0 0,1 0-1 0 0,-1 0 1 0 0,-5-2 0 0 0,6 3-26 0 0,1 1 0 0 0,-1 0 0 0 0,0 0 1 0 0,0 1-1 0 0,1-1 0 0 0,-1 0 1 0 0,0 1-1 0 0,0 0 0 0 0,1 0 1 0 0,-1 0-1 0 0,0 0 0 0 0,0 0 1 0 0,0 0-1 0 0,1 1 0 0 0,-1-1 1 0 0,0 1-1 0 0,0 0 0 0 0,1 0 1 0 0,-1 0-1 0 0,0 0 0 0 0,-2 2 1 0 0,0 0-23 0 0,0 0 0 0 0,0 0 1 0 0,1 1-1 0 0,-1 0 0 0 0,1 0 0 0 0,0 0 1 0 0,0 0-1 0 0,0 1 0 0 0,1-1 1 0 0,-5 9-1 0 0,4-6-5 0 0,1 0-1 0 0,0 0 1 0 0,0 1 0 0 0,1 0-1 0 0,-1 0 1 0 0,0 14 0 0 0,1 4-33 0 0,1 0 0 0 0,2 0 0 0 0,6 44 0 0 0,-5-51 75 0 0,1 3-12 0 0,-1-2-25 0 0,0 0 0 0 0,9 29 0 0 0,-10-44 63 0 0,1 0 0 0 0,-1 0 1 0 0,1 0-1 0 0,0-1 0 0 0,1 1 0 0 0,-1-1 0 0 0,1 0 0 0 0,0 1 0 0 0,0-1 0 0 0,1 0 0 0 0,-1-1 0 0 0,1 1 0 0 0,-1-1 0 0 0,9 6 0 0 0,-10-8-10 0 0,0 0 0 0 0,-1 0-1 0 0,1 0 1 0 0,0 0 0 0 0,0-1 0 0 0,0 1-1 0 0,0-1 1 0 0,-1 1 0 0 0,1-1 0 0 0,0 0-1 0 0,0 1 1 0 0,0-1 0 0 0,0 0 0 0 0,0-1 0 0 0,0 1-1 0 0,0 0 1 0 0,0 0 0 0 0,0-1 0 0 0,0 1-1 0 0,-1-1 1 0 0,1 0 0 0 0,0 1 0 0 0,0-1-1 0 0,-1 0 1 0 0,4-2 0 0 0,2-3-46 0 0,0 1 1 0 0,-1-1-1 0 0,0 0 0 0 0,9-12 1 0 0,2 0 11 0 0,-15 16 20 0 0,0 1-1 0 0,0 0 1 0 0,0 0 0 0 0,0 1-1 0 0,0-1 1 0 0,0 0 0 0 0,0 1 0 0 0,0-1-1 0 0,0 1 1 0 0,1 0 0 0 0,-1 0-1 0 0,0 0 1 0 0,0 0 0 0 0,3 0-1 0 0,15-1 82 0 0,45-21 199 0 0,-49 16-186 0 0,-12 4-43 0 0,1 1 0 0 0,-1-1 0 0 0,0 0 0 0 0,0 0-1 0 0,0-1 1 0 0,0 0 0 0 0,-1 1 0 0 0,1-1 0 0 0,0 0 0 0 0,4-7-1 0 0,-6 8-4 0 0,-1 0 0 0 0,1 0 0 0 0,-1-1 0 0 0,0 1 0 0 0,0-1 0 0 0,0 1 0 0 0,0-1 0 0 0,0 0 0 0 0,0 1 0 0 0,-1-1 0 0 0,0 0 0 0 0,1 1 0 0 0,-1-1 0 0 0,0 0 0 0 0,0 0 0 0 0,0 1 0 0 0,-1-1 0 0 0,1 0 0 0 0,-2-4 0 0 0,1 4-34 0 0,0 0-1 0 0,0 0 0 0 0,0 0 0 0 0,-1 1 0 0 0,1-1 0 0 0,-1 0 1 0 0,0 0-1 0 0,1 1 0 0 0,-1 0 0 0 0,0-1 0 0 0,-1 1 0 0 0,1 0 1 0 0,0 0-1 0 0,-1 0 0 0 0,1 0 0 0 0,-1 0 0 0 0,0 0 0 0 0,1 1 1 0 0,-1 0-1 0 0,0-1 0 0 0,0 1 0 0 0,-5-1 0 0 0,4 1-32 0 0,0 0 0 0 0,0 0 0 0 0,0 1 0 0 0,0-1 0 0 0,-1 1 0 0 0,1 0 0 0 0,0 1 0 0 0,0-1 0 0 0,-1 1 0 0 0,1-1 0 0 0,0 1 0 0 0,0 0 0 0 0,0 1 0 0 0,0-1 0 0 0,0 1 0 0 0,-4 2 0 0 0,4-2 17 0 0,1 0 0 0 0,0 1-1 0 0,-1-1 1 0 0,1 1 0 0 0,0-1 0 0 0,1 1-1 0 0,-1 0 1 0 0,0 0 0 0 0,1 0-1 0 0,0 1 1 0 0,-1-1 0 0 0,1 0 0 0 0,1 1-1 0 0,-1 0 1 0 0,0-1 0 0 0,1 1-1 0 0,0 0 1 0 0,0 0 0 0 0,0 0 0 0 0,0 0-1 0 0,1 0 1 0 0,-1-1 0 0 0,1 1-1 0 0,0 0 1 0 0,1 7 0 0 0,0-3 14 0 0,0 0 1 0 0,0 0-1 0 0,1 0 1 0 0,0 0-1 0 0,1 0 0 0 0,6 13 1 0 0,1 1 17 0 0,15 20 0 0 0,-22-38-64 0 0,0 0-1 0 0,0 0 1 0 0,0 0 0 0 0,0 0 0 0 0,0-1-1 0 0,1 1 1 0 0,0-1 0 0 0,0 0 0 0 0,0 0-1 0 0,0 0 1 0 0,0 0 0 0 0,0-1 0 0 0,1 0-1 0 0,-1 0 1 0 0,1 0 0 0 0,0 0 0 0 0,-1-1-1 0 0,1 0 1 0 0,0 0 0 0 0,0 0 0 0 0,0-1-1 0 0,0 1 1 0 0,0-1 0 0 0,0 0 0 0 0,0-1-1 0 0,0 1 1 0 0,7-2 0 0 0,21-5-4063 0 0,-13 3 2424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5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57 224 2769 0 0,'2'2'162'0'0,"-1"0"1"0"0,1 0-1 0 0,-1 0 1 0 0,1-1-1 0 0,0 1 1 0 0,0 0 0 0 0,0-1-1 0 0,0 1 1 0 0,0-1-1 0 0,0 0 1 0 0,0 0-1 0 0,1 0 1 0 0,-1 0 0 0 0,0 0-1 0 0,1 0 1 0 0,-1 0-1 0 0,3 0 1 0 0,-2-1 41 0 0,1 0 1 0 0,-1 0-1 0 0,1 0 0 0 0,-1 0 1 0 0,0-1-1 0 0,1 0 1 0 0,-1 1-1 0 0,0-1 0 0 0,0 0 1 0 0,1 0-1 0 0,3-3 1 0 0,-1 1-23 0 0,0 0 0 0 0,0-1 0 0 0,-1 0 0 0 0,0 0 0 0 0,1-1 1 0 0,-1 1-1 0 0,-1-1 0 0 0,1 0 0 0 0,-1-1 0 0 0,0 1 0 0 0,0-1 0 0 0,3-6 1 0 0,-4 7-95 0 0,-1 1 0 0 0,0-1 0 0 0,0 0 0 0 0,0 0 0 0 0,-1 0 0 0 0,0-1 0 0 0,0 1 0 0 0,0 0 0 0 0,-1 0 0 0 0,0-1 0 0 0,0 1 0 0 0,0 0 0 0 0,0-1 0 0 0,-1 1 0 0 0,0 0 0 0 0,0 0 0 0 0,0 0 0 0 0,-1-1 0 0 0,0 1 0 0 0,0 1 0 0 0,0-1 0 0 0,0 0 0 0 0,-6-7 0 0 0,6 9-74 0 0,0-1-1 0 0,-1 1 1 0 0,1 0 0 0 0,-1 0 0 0 0,0 0-1 0 0,0 0 1 0 0,0 1 0 0 0,0-1-1 0 0,-1 1 1 0 0,1 0 0 0 0,-1 0 0 0 0,1 0-1 0 0,-1 0 1 0 0,0 1 0 0 0,0-1-1 0 0,0 1 1 0 0,0 0 0 0 0,1 0-1 0 0,-2 1 1 0 0,1-1 0 0 0,0 1 0 0 0,0 0-1 0 0,0 0 1 0 0,0 0 0 0 0,0 0-1 0 0,0 1 1 0 0,0 0 0 0 0,0-1 0 0 0,0 2-1 0 0,0-1 1 0 0,0 0 0 0 0,1 1-1 0 0,-1 0 1 0 0,0-1 0 0 0,-4 5-1 0 0,0-1-94 0 0,1 0 0 0 0,0 1-1 0 0,1 0 1 0 0,-1 0-1 0 0,-8 12 1 0 0,13-16 58 0 0,0 1 0 0 0,1 0-1 0 0,-1 0 1 0 0,0-1 0 0 0,1 1 0 0 0,0 1 0 0 0,-1-1 0 0 0,1 0 0 0 0,0 0-1 0 0,1 0 1 0 0,-1 0 0 0 0,1 1 0 0 0,-1-1 0 0 0,1 0 0 0 0,0 1 0 0 0,0-1 0 0 0,1 0-1 0 0,0 4 1 0 0,0 1-4 0 0,1-1-1 0 0,0 0 0 0 0,1 0 1 0 0,-1 0-1 0 0,2 0 0 0 0,5 10 1 0 0,-8-15 25 0 0,0 0 1 0 0,1 0-1 0 0,-1-1 1 0 0,1 1 0 0 0,-1-1-1 0 0,1 1 1 0 0,-1-1 0 0 0,1 0-1 0 0,0 0 1 0 0,-1 0 0 0 0,1 0-1 0 0,0 0 1 0 0,0 0-1 0 0,0 0 1 0 0,0 0 0 0 0,0-1-1 0 0,0 1 1 0 0,0-1 0 0 0,0 1-1 0 0,0-1 1 0 0,0 0-1 0 0,0 0 1 0 0,0 0 0 0 0,0 0-1 0 0,0 0 1 0 0,0-1 0 0 0,1 1-1 0 0,2-1 1 0 0,1-2 5 0 0,0 1 0 0 0,0-1 0 0 0,0 0 1 0 0,0 0-1 0 0,-1-1 0 0 0,1 0 0 0 0,-1 0 0 0 0,7-6 0 0 0,15-12 180 0 0,-23 20-187 0 0,-4 1 4 0 0,1 1 0 0 0,-1 0 0 0 0,1-1 0 0 0,-1 1 0 0 0,0 0 0 0 0,1 0 0 0 0,-1-1 0 0 0,1 1 0 0 0,-1 0 0 0 0,1 0 0 0 0,-1 0 0 0 0,1-1-1 0 0,-1 1 1 0 0,1 0 0 0 0,0 0 0 0 0,0 0-3 0 0,-1 1 0 0 0,1-1 1 0 0,0 1-1 0 0,-1-1 0 0 0,1 1 0 0 0,-1-1 0 0 0,1 1 0 0 0,-1-1 0 0 0,1 1 0 0 0,-1 0 0 0 0,1-1 0 0 0,-1 1 0 0 0,1 1 1 0 0,7 12-3 0 0,-6-11-66 0 0,0 0 0 0 0,-1 0 0 0 0,1 1 0 0 0,0-1 0 0 0,1 0-1 0 0,-1-1 1 0 0,0 1 0 0 0,1 0 0 0 0,0-1 0 0 0,4 4 0 0 0,-7-6-27 0 0,1 0 0 0 0,-1 1 0 0 0,1-1 0 0 0,0 0 0 0 0,-1 0 0 0 0,1 0 0 0 0,-1 0 0 0 0,1 0 0 0 0,0 0 0 0 0,-1 0 0 0 0,1 0 0 0 0,-1 0 0 0 0,1 0 0 0 0,0 0 0 0 0,-1-1 0 0 0,1 1 0 0 0,-1 0 0 0 0,1 0 0 0 0,-1 0 0 0 0,1-1 0 0 0,-1 1 0 0 0,1-1 0 0 0,11-9-2131 0 0,-9 7 1222 0 0,7-5-280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 8402 0 0,'-1'0'49'0'0,"1"0"0"0"0,0-1 0 0 0,-1 1 0 0 0,1 0 1 0 0,-1 0-1 0 0,1 0 0 0 0,0 0 0 0 0,-1 0 0 0 0,1 0 0 0 0,-1 0 0 0 0,1 0 1 0 0,0 0-1 0 0,-1 0 0 0 0,1 0 0 0 0,-1 0 0 0 0,1 0 0 0 0,0 0 0 0 0,-1 0 1 0 0,1 0-1 0 0,-1 1 0 0 0,1-1 0 0 0,0 0 0 0 0,-1 0 0 0 0,1 0 0 0 0,0 1 1 0 0,-1-1-1 0 0,1 0 0 0 0,0 0 0 0 0,0 1 0 0 0,-1-1 0 0 0,1 1 1 0 0,-1 0 12 0 0,0 0 1 0 0,1 0 0 0 0,-1 1-1 0 0,1-1 1 0 0,-1 1 0 0 0,1-1-1 0 0,-1 0 1 0 0,1 1 0 0 0,0 1 0 0 0,-1 4 82 0 0,1-1 1 0 0,0 1-1 0 0,1 8 1 0 0,0-8-88 0 0,1 3 2 0 0,3 19 0 0 0,-4-27-55 0 0,-1 0 1 0 0,1 0 0 0 0,-1-1 0 0 0,1 1 0 0 0,0 0 0 0 0,0 0 0 0 0,0-1-1 0 0,0 1 1 0 0,0-1 0 0 0,0 1 0 0 0,0-1 0 0 0,0 1 0 0 0,0-1 0 0 0,1 0-1 0 0,-1 1 1 0 0,4 1 0 0 0,-5-3-8 0 0,1 0 0 0 0,0 0 0 0 0,-1 0-1 0 0,1 0 1 0 0,0 0 0 0 0,0 0 0 0 0,-1 0 0 0 0,1 0 0 0 0,0 0-1 0 0,-1 0 1 0 0,1 0 0 0 0,0-1 0 0 0,-1 1 0 0 0,1 0 0 0 0,-1 0-1 0 0,1-1 1 0 0,1 0 0 0 0,11-8-135 0 0,-10 7 74 0 0,0-1-53 0 0,1 0 0 0 0,-1 1 0 0 0,0-1-1 0 0,0-1 1 0 0,-1 1 0 0 0,1 0 0 0 0,-1-1 0 0 0,1 1-1 0 0,-1-1 1 0 0,0 0 0 0 0,-1 0 0 0 0,1 0-1 0 0,1-5 1 0 0,-1 4 66 0 0,-1-1 0 0 0,0 1 0 0 0,0-1 0 0 0,0 0 0 0 0,-1 1-1 0 0,0-1 1 0 0,0 0 0 0 0,0 0 0 0 0,-2-7 0 0 0,-2 3 100 0 0,4 10-46 0 0,-1 0 1 0 0,1 0-1 0 0,0 0 1 0 0,0 0 0 0 0,0 0-1 0 0,0 0 1 0 0,0 0-1 0 0,0 0 1 0 0,0 0-1 0 0,-1 0 1 0 0,1 0-1 0 0,0 0 1 0 0,0 0 0 0 0,0 0-1 0 0,0 0 1 0 0,0 0-1 0 0,0 0 1 0 0,0 0-1 0 0,-1 0 1 0 0,1 0-1 0 0,0 0 1 0 0,0 0-1 0 0,0 1 1 0 0,0-1 0 0 0,0 0-1 0 0,0 0 1 0 0,0 0-1 0 0,0 0 1 0 0,0 0-1 0 0,0 0 1 0 0,0 0-1 0 0,0 0 1 0 0,-1 0 0 0 0,1 1-1 0 0,0-1 1 0 0,0 0-1 0 0,0 0 1 0 0,0 0-1 0 0,0 0 1 0 0,0 0-1 0 0,0 0 1 0 0,0 0 0 0 0,0 1-1 0 0,0-1 1 0 0,0 1-181 0 0,0 0 1 0 0,0 1-1 0 0,-1-1 1 0 0,1 1-1 0 0,0-1 1 0 0,0 0-1 0 0,1 1 1 0 0,-1-1-1 0 0,0 0 1 0 0,0 1-1 0 0,1-1 1 0 0,-1 0-1 0 0,0 1 1 0 0,2 0-1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7009 0 0,'0'0'2210'0'0,"-6"11"-1440"0"0,6 5-675 0 0,1 0-1 0 0,0 0 1 0 0,1 0 0 0 0,6 21 0 0 0,2 26-48 0 0,-10-58-278 0 0,1-1-1 0 0,-1 0 0 0 0,1 0 1 0 0,0 1-1 0 0,0-1 0 0 0,1 0 1 0 0,-1 0-1 0 0,1 0 0 0 0,3 5 1 0 0,-2-4-1490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8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9 580 7714 0 0,'-8'2'1041'0'0,"9"-6"451"0"0,11-9-539 0 0,10-2-481 0 0,46-25 1 0 0,-17 12-274 0 0,346-203 1811 0 0,-40 56-762 0 0,-353 173-1246 0 0,20-8-15 0 0,-1-2-1 0 0,0 0 1 0 0,30-22 0 0 0,-46 28-430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9 169 8298 0 0,'0'0'588'0'0,"12"6"649"0"0,-9-5-1131 0 0,0-1-1 0 0,0 0 0 0 0,0 1 1 0 0,1-1-1 0 0,-1 0 0 0 0,0-1 1 0 0,0 1-1 0 0,1 0 0 0 0,-1-1 1 0 0,0 0-1 0 0,0 0 0 0 0,0 0 1 0 0,5-3-1 0 0,-2 2-16 0 0,-1-1 0 0 0,0 0 0 0 0,1 0-1 0 0,-1-1 1 0 0,-1 1 0 0 0,7-7 0 0 0,-6 6-27 0 0,-1 0-1 0 0,-1 0 1 0 0,1 0 0 0 0,-1-1-1 0 0,1 1 1 0 0,-1-1 0 0 0,-1 0-1 0 0,1 0 1 0 0,-1 0 0 0 0,0 0-1 0 0,0-1 1 0 0,0 1 0 0 0,0 0-1 0 0,-1-1 1 0 0,1-10 0 0 0,-2 13 2 0 0,0 0 0 0 0,1-1 1 0 0,-2 1-1 0 0,1 0 0 0 0,0-1 1 0 0,-1 1-1 0 0,-1-6 0 0 0,2 8-54 0 0,-1-1-1 0 0,0 1 1 0 0,1 0-1 0 0,-1 0 1 0 0,0 0 0 0 0,1 0-1 0 0,-1 0 1 0 0,0 0-1 0 0,0 0 1 0 0,0 0-1 0 0,0 1 1 0 0,0-1 0 0 0,0 0-1 0 0,0 0 1 0 0,-1 1-1 0 0,1-1 1 0 0,0 1 0 0 0,0-1-1 0 0,0 1 1 0 0,-1-1-1 0 0,1 1 1 0 0,0 0-1 0 0,-2-1 1 0 0,-1 1-37 0 0,0 0 0 0 0,0-1 0 0 0,0 2-1 0 0,0-1 1 0 0,-1 0 0 0 0,1 1 0 0 0,0 0 0 0 0,0 0 0 0 0,0 0-1 0 0,0 0 1 0 0,1 1 0 0 0,-1-1 0 0 0,0 1 0 0 0,1 0 0 0 0,-1 0 0 0 0,1 0-1 0 0,-1 1 1 0 0,1-1 0 0 0,0 1 0 0 0,0 0 0 0 0,0 0 0 0 0,-3 4 0 0 0,1-1 22 0 0,1 0 0 0 0,0 0 0 0 0,0 0 0 0 0,1 0 0 0 0,-1 1 0 0 0,1-1 0 0 0,1 1 1 0 0,-1 0-1 0 0,1 0 0 0 0,0 0 0 0 0,-1 14 0 0 0,2-9 46 0 0,1-1 0 0 0,1 1 0 0 0,0 0 0 0 0,0 0 0 0 0,4 13-1 0 0,-2-16-26 0 0,-1-1 0 0 0,1 0 0 0 0,0-1 0 0 0,0 1-1 0 0,1-1 1 0 0,0 1 0 0 0,1-1 0 0 0,5 7 0 0 0,-9-12-32 0 0,1 0 0 0 0,-1-1 1 0 0,1 1-1 0 0,0 0 0 0 0,0-1 1 0 0,0 0-1 0 0,0 1 1 0 0,0-1-1 0 0,0 0 0 0 0,0 0 1 0 0,0 0-1 0 0,1 0 0 0 0,-1 0 1 0 0,0-1-1 0 0,1 1 1 0 0,-1-1-1 0 0,0 1 0 0 0,1-1 1 0 0,-1 0-1 0 0,0 0 0 0 0,1 0 1 0 0,-1 0-1 0 0,1 0 1 0 0,-1-1-1 0 0,4 0 0 0 0,1-1-803 0 0,0-1-1 0 0,-1 0 1 0 0,1 0-1 0 0,0 0 0 0 0,-1-1 1 0 0,12-9-1 0 0,-3 2-805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5:57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7482 0 0,'-5'1'2511'0'0,"5"-1"-2451"0"0,4 7 630 0 0,8 5-613 0 0,-6-9-126 0 0,0 1 1 0 0,0-1 0 0 0,0 0-1 0 0,0 0 1 0 0,0 0-1 0 0,1-1 1 0 0,0 0 0 0 0,-1 0-1 0 0,1-1 1 0 0,10 1 0 0 0,-2 0-1078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2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66 5465 0 0,'1'-2'1519'0'0,"-1"2"-1486"0"0,0 0 10 0 0,0 0 0 0 0,0 0 0 0 0,0 0 0 0 0,-1 0 0 0 0,1 0 0 0 0,0 0 0 0 0,0 0 0 0 0,0 0 0 0 0,0-1 0 0 0,0 1 1 0 0,0 0-1 0 0,-1 0 0 0 0,1 0 0 0 0,0 0 0 0 0,0 0 0 0 0,0 0 0 0 0,0 0 0 0 0,0-1 0 0 0,0 1 0 0 0,0 0 0 0 0,0 0 0 0 0,0 0 0 0 0,0 0 1 0 0,0 0-1 0 0,0-1 0 0 0,0 1 0 0 0,0 0 0 0 0,0 0 0 0 0,-1 0 0 0 0,1 0 0 0 0,1 0 0 0 0,-1-1 0 0 0,0 1 0 0 0,0 0 0 0 0,0 0 1 0 0,0 0-1 0 0,0 0 0 0 0,0-1 0 0 0,0 1 0 0 0,0 0 0 0 0,0 0 0 0 0,0 0 0 0 0,0 0 0 0 0,0 0 0 0 0,0 0 0 0 0,0-1 0 0 0,0 1 1 0 0,1 0-1 0 0,-1 0 0 0 0,0 0 0 0 0,0 0 0 0 0,0 0 0 0 0,0 0 0 0 0,0 0 0 0 0,0 0 0 0 0,1 0 0 0 0,-1-1 0 0 0,1 1-29 0 0,-2 0 1 0 0,1 0 0 0 0,0 0 1 0 0,0 0-1 0 0,0 0 0 0 0,-1 0 1 0 0,1 0-1 0 0,0 1 0 0 0,0-1 1 0 0,0 0-1 0 0,0 0 0 0 0,0 0 1 0 0,-1 0-1 0 0,1 0 0 0 0,0 1 1 0 0,0-1-1 0 0,0 0 0 0 0,0 0 0 0 0,0 0 1 0 0,0 1-1 0 0,0-1 0 0 0,0 0 1 0 0,0 0-1 0 0,0 0 0 0 0,0 1 1 0 0,0-1-1 0 0,0 0 0 0 0,0 0 1 0 0,0 0-1 0 0,0 1 0 0 0,0-1 1 0 0,0 0-1 0 0,0 0 0 0 0,0 0 1 0 0,0 1-1 0 0,0-1 0 0 0,0 0 1 0 0,0 0-1 0 0,0 0 0 0 0,4 12 612 0 0,-3-8-620 0 0,-1-1 11 0 0,0-1 0 0 0,1 0 0 0 0,-1 0 0 0 0,-1 1 0 0 0,1-1 0 0 0,0 0 0 0 0,-1 4 0 0 0,0-4-15 0 0,1 0-1 0 0,-1 0 1 0 0,1 0-1 0 0,0 0 1 0 0,0 0-1 0 0,0 0 1 0 0,0 0-1 0 0,0 0 1 0 0,0 0-1 0 0,0 0 1 0 0,2 3-1 0 0,1 6-10 0 0,-3-8 13 0 0,1-1 0 0 0,0 1 0 0 0,0-1 0 0 0,0 1 0 0 0,0 0 0 0 0,0-1-1 0 0,0 0 1 0 0,3 5 0 0 0,-1-3 4 0 0,2 1 107 0 0,-5-5-109 0 0,1 0 1 0 0,0 0-1 0 0,-1-1 0 0 0,1 1 1 0 0,0 0-1 0 0,-1 0 1 0 0,1 0-1 0 0,0-1 0 0 0,-1 1 1 0 0,1 0-1 0 0,0-1 1 0 0,-1 1-1 0 0,1-1 0 0 0,-1 1 1 0 0,2-1-1 0 0,5-6-44 0 0,0 0 0 0 0,0 0-1 0 0,0-1 1 0 0,-1 0 0 0 0,0 0 0 0 0,0 0 0 0 0,4-10 0 0 0,3-3-57 0 0,-5 8 114 0 0,-1-1 0 0 0,0 1 0 0 0,7-24 406 0 0,-12 62-501 0 0,-2-20-58 0 0,1 18 351 0 0,5 30 0 0 0,-5-45-734 0 0,0-1-1 0 0,1 0 0 0 0,1 0 1 0 0,-1 0-1 0 0,1-1 1 0 0,0 1-1 0 0,0 0 0 0 0,7 8 1 0 0,-5-8 262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3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23 4697 0 0,'0'-1'237'0'0,"0"0"0"0"0,0 1 0 0 0,-1-1-1 0 0,1 0 1 0 0,0 1 0 0 0,0-1 0 0 0,0 0 0 0 0,0 1-1 0 0,-5-6 2370 0 0,4 5-2370 0 0,0 1-184 0 0,1 0 0 0 0,-1 0 0 0 0,1 0 0 0 0,0 0 0 0 0,-1 0 0 0 0,1 0 0 0 0,-1 0 0 0 0,1 0 0 0 0,-1 0 0 0 0,1 0 0 0 0,0 1 0 0 0,-1-1 0 0 0,1 0 0 0 0,-1 0-1 0 0,1 0 1 0 0,0 1 0 0 0,-1-1 0 0 0,1 0 0 0 0,0 0 0 0 0,-1 1 0 0 0,1-1 0 0 0,0 0 0 0 0,-1 1 0 0 0,-1 2-31 0 0,0-1 0 0 0,1 1-1 0 0,-1-1 1 0 0,0 1 0 0 0,1 0 0 0 0,0 0 0 0 0,-2 4 0 0 0,-2 18 212 0 0,0 0 0 0 0,2 0 0 0 0,1 0 0 0 0,1 38 0 0 0,3-23-109 0 0,3-1-1 0 0,9 44 1 0 0,-13-78-76 0 0,0-1 0 0 0,0 0 0 0 0,1 0 1 0 0,-1 1-1 0 0,1-1 0 0 0,0 0 0 0 0,1-1 0 0 0,-1 1 0 0 0,5 6 0 0 0,-6-9-14 0 0,1 1 1 0 0,-1-1-1 0 0,0 0 0 0 0,1 0 0 0 0,-1 0 0 0 0,1 0 0 0 0,-1 0 0 0 0,1 0 0 0 0,-1 0 0 0 0,1-1 1 0 0,-1 1-1 0 0,1-1 0 0 0,0 1 0 0 0,0-1 0 0 0,-1 1 0 0 0,1-1 0 0 0,0 0 0 0 0,0 0 0 0 0,-1 0 0 0 0,1 0 1 0 0,0 0-1 0 0,0 0 0 0 0,-1-1 0 0 0,1 1 0 0 0,0 0 0 0 0,-1-1 0 0 0,3-1 0 0 0,-1 1 32 0 0,-1 0-1 0 0,1 0 0 0 0,-1-1 1 0 0,0 0-1 0 0,0 1 0 0 0,0-1 1 0 0,0 0-1 0 0,0 0 0 0 0,0 0 1 0 0,0 0-1 0 0,2-4 0 0 0,15-28 138 0 0,-15 26-183 0 0,8-18 53 0 0,-1 0 0 0 0,-2-1 0 0 0,0-1 1 0 0,7-45-1 0 0,-13 56-7 0 0,-1 0 0 0 0,-1-1 1 0 0,0 1-1 0 0,-1-1 0 0 0,-1 1 1 0 0,-1-1-1 0 0,-6-27 0 0 0,4 37 197 0 0,4 7-257 0 0,0 1 1 0 0,-1 0-1 0 0,1 0 1 0 0,0 0-1 0 0,0 0 1 0 0,0 0-1 0 0,0 0 1 0 0,0 0-1 0 0,0 0 1 0 0,0 0-1 0 0,0 0 1 0 0,-1 0-1 0 0,1 0 1 0 0,0 0-1 0 0,0 0 1 0 0,0 0 0 0 0,0 1-1 0 0,0-1 1 0 0,0 0-1 0 0,0 0 1 0 0,-1 0-1 0 0,1 0 1 0 0,0 0-1 0 0,0 0 1 0 0,0 0-1 0 0,0 0 1 0 0,0 0-1 0 0,0 0 1 0 0,0 0-1 0 0,0 0 1 0 0,0 0-1 0 0,0 1 1 0 0,0-1-1 0 0,0 0 1 0 0,0 0-1 0 0,-1 0 1 0 0,1 0-1 0 0,0 0 1 0 0,0 0-1 0 0,0 2 1 0 0,-1 0 0 0 0,0 0 0 0 0,1 0 0 0 0,0-1 0 0 0,-1 1 1 0 0,1 4-1 0 0,2 358-944 0 0,-2-360 648 0 0,0 0-1 0 0,1 1 0 0 0,0-1 1 0 0,0 0-1 0 0,0 0 0 0 0,0 0 1 0 0,1 0-1 0 0,1 3 0 0 0,-3-6 67 0 0,1 0 0 0 0,-1-1 0 0 0,1 1 0 0 0,-1 0-1 0 0,1-1 1 0 0,-1 1 0 0 0,1-1 0 0 0,0 1 0 0 0,-1-1 0 0 0,1 1 0 0 0,0-1 0 0 0,-1 1-1 0 0,1-1 1 0 0,0 0 0 0 0,-1 1 0 0 0,1-1 0 0 0,0 0 0 0 0,1 1 0 0 0,-1-1-178 0 0,1 0 0 0 0,-1-1 0 0 0,0 1 0 0 0,0 0 0 0 0,0 0 0 0 0,1-1 0 0 0,-1 1 1 0 0,0 0-1 0 0,0-1 0 0 0,0 1 0 0 0,0-1 0 0 0,0 0 0 0 0,0 1 0 0 0,0-1 0 0 0,0 0 1 0 0,1 0-1 0 0,5-6-77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3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8858 0 0,'-5'19'2504'0'0,"4"1"-1876"0"0,0 1 0 0 0,3 24 0 0 0,1 7-227 0 0,-4 25-219 0 0,0 40 39 0 0,3-92-43 0 0,10 49 1 0 0,-11-69-157 0 0,1 0 0 0 0,0 0 0 0 0,4 8 0 0 0,2 7 582 0 0,-6-31-312 0 0,-5 1-274 0 0,1 0 0 0 0,-1 0-1 0 0,-1 0 1 0 0,1 1 0 0 0,-2-1-1 0 0,-10-16 1 0 0,9 16-15 0 0,1 0 1 0 0,0-1 0 0 0,0 1-1 0 0,1-1 1 0 0,-4-14 0 0 0,6 17-1 0 0,-1-1 0 0 0,-4-9 1 0 0,5 12-10 0 0,-1 1 0 0 0,1-1 1 0 0,0 1-1 0 0,1-1 1 0 0,0 0-1 0 0,-2-10 0 0 0,4 16-31 0 0,-1-1-1 0 0,0 1 1 0 0,1-1-1 0 0,-1 0 1 0 0,0 1-1 0 0,1-1 1 0 0,-1 1 0 0 0,1-1-1 0 0,-1 1 1 0 0,1-1-1 0 0,-1 1 1 0 0,1 0-1 0 0,-1-1 1 0 0,1 1-1 0 0,-1-1 1 0 0,1 1-1 0 0,0 0 1 0 0,13-7-219 0 0,-13 7 245 0 0,10-4-487 0 0,1 0 1 0 0,-1 1-1 0 0,1 1 1 0 0,14-2 0 0 0,19-4-5042 0 0,-33 6 4048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5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31 477 7594 0 0,'1'1'89'0'0,"-1"1"1"0"0,1-1 0 0 0,-1 0-1 0 0,1 0 1 0 0,0 0 0 0 0,0 0 0 0 0,-1 0-1 0 0,1 0 1 0 0,0 0 0 0 0,0 0-1 0 0,0 0 1 0 0,0 0 0 0 0,0 0 0 0 0,0-1-1 0 0,0 1 1 0 0,0 0 0 0 0,1-1-1 0 0,-1 1 1 0 0,0-1 0 0 0,0 1 0 0 0,0-1-1 0 0,1 1 1 0 0,-1-1 0 0 0,0 0-1 0 0,1 0 1 0 0,-1 0 0 0 0,0 0 0 0 0,1 0-1 0 0,1 0 1 0 0,-1 0 21 0 0,1 0 0 0 0,0 0 0 0 0,-1-1 0 0 0,1 1 0 0 0,0-1 0 0 0,-1 0 0 0 0,1 0 1 0 0,0 0-1 0 0,-1 0 0 0 0,0 0 0 0 0,1 0 0 0 0,-1-1 0 0 0,3-1 0 0 0,6-6 102 0 0,-2-1 1 0 0,1 0 0 0 0,13-19-1 0 0,-21 26-170 0 0,1-1-1 0 0,-1 1 1 0 0,0-1-1 0 0,-1 1 1 0 0,1-1-1 0 0,0 0 1 0 0,-1 0-1 0 0,0 0 1 0 0,0 0-1 0 0,0 0 1 0 0,-1 0-1 0 0,1 0 0 0 0,-1 0 1 0 0,0 0-1 0 0,0 0 1 0 0,-1 0-1 0 0,0-5 1 0 0,1 8-18 0 0,-1-1 0 0 0,0 0 0 0 0,1 0 1 0 0,-1 1-1 0 0,0-1 0 0 0,0 1 0 0 0,0-1 0 0 0,0 1 0 0 0,-1-1 1 0 0,1 1-1 0 0,0 0 0 0 0,-1-1 0 0 0,1 1 0 0 0,0 0 0 0 0,-1 0 1 0 0,0 0-1 0 0,1 0 0 0 0,-1 0 0 0 0,1 0 0 0 0,-1 1 0 0 0,0-1 0 0 0,0 1 1 0 0,1-1-1 0 0,-3 0 0 0 0,1 1-50 0 0,0-1 0 0 0,0 1 0 0 0,0 0 0 0 0,0 0 0 0 0,0 0 0 0 0,0 0 0 0 0,0 0 0 0 0,0 0 0 0 0,0 1 0 0 0,1 0-1 0 0,-1-1 1 0 0,0 1 0 0 0,0 0 0 0 0,-4 3 0 0 0,0 0-12 0 0,0 1-1 0 0,1-1 1 0 0,-1 2-1 0 0,1-1 0 0 0,0 1 1 0 0,0 0-1 0 0,1 0 1 0 0,0 1-1 0 0,0-1 1 0 0,-7 14-1 0 0,9-14 34 0 0,0 0-1 0 0,1 1 1 0 0,0-1 0 0 0,0 0 0 0 0,0 1-1 0 0,1-1 1 0 0,0 1 0 0 0,0 0-1 0 0,1-1 1 0 0,0 1 0 0 0,0 0-1 0 0,1-1 1 0 0,2 14 0 0 0,-3-20 4 0 0,2 10 15 0 0,0-1-1 0 0,1 1 1 0 0,0-1 0 0 0,5 12-1 0 0,-7-19-5 0 0,1 0-1 0 0,-1 0 1 0 0,0 0-1 0 0,1 0 1 0 0,-1 0-1 0 0,1 0 1 0 0,0 0-1 0 0,-1 0 0 0 0,1-1 1 0 0,0 1-1 0 0,0-1 1 0 0,0 1-1 0 0,0-1 1 0 0,0 0-1 0 0,1 0 1 0 0,-1 0-1 0 0,0 0 1 0 0,0 0-1 0 0,1 0 1 0 0,-1-1-1 0 0,1 1 0 0 0,3-1 1 0 0,-1 0 5 0 0,1 0 1 0 0,-1 0-1 0 0,1-1 0 0 0,-1 0 1 0 0,1 0-1 0 0,-1-1 0 0 0,0 0 1 0 0,0 1-1 0 0,0-2 0 0 0,0 1 1 0 0,0-1-1 0 0,0 1 1 0 0,0-1-1 0 0,7-7 0 0 0,-3 2 17 0 0,1 0 1 0 0,-1-1-1 0 0,-1-1 0 0 0,0 1 0 0 0,10-16 1 0 0,-10 12-27 0 0,0-1 0 0 0,9-22 0 0 0,-14 29-3 0 0,-1 0 1 0 0,0 0-1 0 0,0 0 1 0 0,0-1-1 0 0,-1 1 0 0 0,-1 0 1 0 0,1-13-1 0 0,-1 19-2 0 0,0 0 0 0 0,0 0 0 0 0,0 0 0 0 0,0 1-1 0 0,-1-1 1 0 0,1 0 0 0 0,0 0 0 0 0,0 0 0 0 0,-1 0 0 0 0,1 1-1 0 0,-1-2 1 0 0,1 2 1 0 0,0-1 0 0 0,0 1-1 0 0,-1 0 1 0 0,1 0 0 0 0,0 0-1 0 0,0 0 1 0 0,0-1 0 0 0,-1 1 0 0 0,1 0-1 0 0,0 0 1 0 0,0 0 0 0 0,-1 0-1 0 0,1 0 1 0 0,0 0 0 0 0,0 0 0 0 0,-1 0-1 0 0,1 0 1 0 0,0 0 0 0 0,0-1-1 0 0,-1 1 1 0 0,1 0 0 0 0,0 0-1 0 0,0 1 1 0 0,-1-1 0 0 0,0 0 2 0 0,0 0 1 0 0,0 1-1 0 0,0-1 0 0 0,0 1 0 0 0,1-1 1 0 0,-1 1-1 0 0,0 0 0 0 0,0-1 1 0 0,0 1-1 0 0,1 0 0 0 0,-1-1 1 0 0,0 1-1 0 0,1 0 0 0 0,-1 0 1 0 0,1 0-1 0 0,-1 1 0 0 0,-1 1-5 0 0,1 0 1 0 0,0-1-1 0 0,0 1 0 0 0,0 1 0 0 0,1-1 0 0 0,-1 0 0 0 0,1 0 0 0 0,-1 0 0 0 0,1 0 0 0 0,0 0 0 0 0,1 6 0 0 0,1 4 61 0 0,6 20 0 0 0,-4-18 28 0 0,-2-8-49 0 0,0-1 1 0 0,0 0 0 0 0,0 0 0 0 0,1 0-1 0 0,0 0 1 0 0,7 10 0 0 0,-10-15-24 0 0,1 0 0 0 0,0 0 0 0 0,0 0 0 0 0,-1 0 0 0 0,1 0 1 0 0,0 0-1 0 0,0 0 0 0 0,0 0 0 0 0,0-1 0 0 0,0 1 0 0 0,0 0 1 0 0,0-1-1 0 0,0 1 0 0 0,0-1 0 0 0,1 1 0 0 0,-1-1 0 0 0,0 1 1 0 0,0-1-1 0 0,0 0 0 0 0,1 1 0 0 0,-1-1 0 0 0,0 0 0 0 0,1 0 0 0 0,-1 0 1 0 0,0 0-1 0 0,0 0 0 0 0,1 0 0 0 0,-1-1 0 0 0,0 1 0 0 0,0 0 1 0 0,0-1-1 0 0,1 1 0 0 0,-1-1 0 0 0,0 1 0 0 0,0-1 0 0 0,0 1 1 0 0,0-1-1 0 0,0 0 0 0 0,0 1 0 0 0,0-1 0 0 0,0 0 0 0 0,1-1 1 0 0,4-4-16 0 0,1-1 0 0 0,-1 1 0 0 0,-1-1 0 0 0,1-1 0 0 0,-1 1 0 0 0,-1-1 0 0 0,1 0 1 0 0,-1 0-1 0 0,-1 0 0 0 0,5-15 0 0 0,-6 16-11 0 0,1 1-28 0 0,-1-1 1 0 0,0 0-1 0 0,-1 0 0 0 0,1 0 1 0 0,-1-12-1 0 0,-1 18-54 0 0,0 2-32 0 0,0-1 117 0 0,0 0 1 0 0,-1 0 0 0 0,1 0 0 0 0,0 0 0 0 0,0 1-1 0 0,0-1 1 0 0,-1 0 0 0 0,1 0 0 0 0,0 0 0 0 0,0 1-1 0 0,0-1 1 0 0,0 0 0 0 0,0 0 0 0 0,0 1-1 0 0,-1-1 1 0 0,1 0 0 0 0,0 0 0 0 0,0 1 0 0 0,0-1-1 0 0,0 0 1 0 0,0 0 0 0 0,0 1 0 0 0,0-1 0 0 0,0 1-1 0 0,0 9 14 0 0,0-7-13 0 0,0 11 52 0 0,0-1 0 0 0,1 1 0 0 0,1-1-1 0 0,3 17 1 0 0,-4-29-45 0 0,0 5 7 0 0,0-1-1 0 0,1 0 1 0 0,-1 0 0 0 0,1 0-1 0 0,1 0 1 0 0,-1 0 0 0 0,1 0-1 0 0,0-1 1 0 0,0 1 0 0 0,6 6-1 0 0,-8-10-4 0 0,0 1 0 0 0,1-1 0 0 0,-1 0-1 0 0,0 0 1 0 0,1 0 0 0 0,0 1 0 0 0,-1-2-1 0 0,1 1 1 0 0,0 0 0 0 0,-1 0 0 0 0,1 0 0 0 0,0-1-1 0 0,0 1 1 0 0,0-1 0 0 0,0 1 0 0 0,-1-1 0 0 0,1 0-1 0 0,0 0 1 0 0,0 0 0 0 0,0 0 0 0 0,0 0 0 0 0,0 0-1 0 0,0 0 1 0 0,0-1 0 0 0,-1 1 0 0 0,1-1-1 0 0,0 1 1 0 0,0-1 0 0 0,0 0 0 0 0,-1 0 0 0 0,1 0-1 0 0,2-2 1 0 0,1 0-3 0 0,-1-1 0 0 0,0 1 0 0 0,0-1-1 0 0,0 0 1 0 0,0-1 0 0 0,-1 1 0 0 0,0-1 0 0 0,0 1-1 0 0,0-1 1 0 0,2-6 0 0 0,4-8-82 0 0,7-26 1 0 0,-15 42 65 0 0,8-28-451 0 0,-2 1-1 0 0,6-48 0 0 0,-2-63-1784 0 0,-1 7-67 0 0,-9 127 2643 0 0,-1 8 106 0 0,1 14-72 0 0,0-1-109 0 0,1 20 1 0 0,-2-20 59 0 0,4 22 1 0 0,8 33 758 0 0,6 136-1 0 0,-17-174-585 0 0,2 1 0 0 0,7 32-1 0 0,-9-49-200 0 0,-2-13-232 0 0,1 0 1 0 0,1 1-1 0 0,-1-1 1 0 0,0 0-1 0 0,0 1 1 0 0,1-1-1 0 0,-1 0 1 0 0,2 4-1 0 0,-9-15-99 0 0,-1 0-1 0 0,-1 0 1 0 0,1 1-1 0 0,-1 0 1 0 0,-11-7 0 0 0,5 3-298 0 0,0 0 1 0 0,-13-15 0 0 0,24 23 197 0 0,1 0 0 0 0,0 0 0 0 0,0 0 0 0 0,1 0 0 0 0,-1 0 0 0 0,1-1 0 0 0,0 0 0 0 0,0 1 0 0 0,-1-7 0 0 0,2 9 42 0 0,1 0 0 0 0,0 1-1 0 0,0-1 1 0 0,0 0 0 0 0,-1 0 0 0 0,2 1 0 0 0,-1-1-1 0 0,0 0 1 0 0,0 0 0 0 0,1 1 0 0 0,-1-1 0 0 0,0 0 0 0 0,1 1-1 0 0,0-1 1 0 0,-1 0 0 0 0,1 1 0 0 0,0-1 0 0 0,0 1 0 0 0,0-1-1 0 0,0 1 1 0 0,0 0 0 0 0,0-1 0 0 0,0 1 0 0 0,1 0-1 0 0,-1 0 1 0 0,0 0 0 0 0,1 0 0 0 0,-1 0 0 0 0,4-2 0 0 0,19-9-668 0 0,32-10 0 0 0,12 0 2133 0 0,-62 20-1121 0 0,0 1-1 0 0,0-1 1 0 0,-1 1-1 0 0,1 0 1 0 0,0 0 0 0 0,0 1-1 0 0,12 0 1 0 0,-16 1-203 0 0,-1-1 0 0 0,0 1 0 0 0,1-1 0 0 0,-1 1 0 0 0,0 0 0 0 0,0-1 0 0 0,1 1 0 0 0,-1 0 0 0 0,0 0 0 0 0,0 0 0 0 0,0 0 0 0 0,0 0 0 0 0,0 0 0 0 0,0 0 0 0 0,0 0 0 0 0,-1 0 0 0 0,1 1 0 0 0,0-1 0 0 0,0 0 0 0 0,0 3 0 0 0,1 2 6 0 0,0 0 0 0 0,0 1 0 0 0,1 6 0 0 0,6 71 122 0 0,-6-55-672 0 0,8 43 0 0 0,-9-65-293 0 0,0-2-552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5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68 5497 0 0,'-2'-11'2385'0'0,"0"-1"-1713"0"0,0 3-432 0 0,0 0-48 0 0,1 1 288 0 0,0 3-176 0 0,1 1 40 0 0,0 1-144 0 0,0 1-224 0 0,1 0-104 0 0,0 0-48 0 0,1 2-40 0 0,0 0-424 0 0,1 1-848 0 0,11 12-2753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53 6841 0 0,'1'-1'58'0'0,"-1"1"0"0"0,0 0 0 0 0,1 0 0 0 0,-1 0-1 0 0,0-1 1 0 0,1 1 0 0 0,-1 0 0 0 0,0 0-1 0 0,0-1 1 0 0,1 1 0 0 0,-1 0 0 0 0,0 0-1 0 0,0-1 1 0 0,1 1 0 0 0,-1 0 0 0 0,0-1-1 0 0,0 1 1 0 0,0-1 0 0 0,0 1 0 0 0,0 0 0 0 0,1-1-1 0 0,-1 1 1 0 0,0 0 0 0 0,0-1 0 0 0,0 1-1 0 0,0-1 1 0 0,-4-14 954 0 0,4 13-943 0 0,-1 0 0 0 0,0 0 0 0 0,0 1 0 0 0,0-1 0 0 0,0 0 0 0 0,0 1 0 0 0,0-1 0 0 0,-1 1 0 0 0,1-1 0 0 0,0 1 0 0 0,-1-1 0 0 0,1 1 1 0 0,-4-2-1 0 0,2 2-91 0 0,-1 0 1 0 0,0 0 0 0 0,1 1 0 0 0,-1-1-1 0 0,0 1 1 0 0,1 0 0 0 0,-1 0 0 0 0,0 0-1 0 0,0 0 1 0 0,1 1 0 0 0,-1-1 0 0 0,0 1-1 0 0,1 0 1 0 0,-1 0 0 0 0,1 1 0 0 0,-1-1-1 0 0,-5 4 1 0 0,-1 1-50 0 0,0 1 0 0 0,0 0 0 0 0,0 0 0 0 0,-9 10 0 0 0,18-16 59 0 0,0 0-1 0 0,1-1 0 0 0,-1 1 1 0 0,0 0-1 0 0,1-1 1 0 0,-1 1-1 0 0,1 0 1 0 0,-1 0-1 0 0,1 0 0 0 0,-1 0 1 0 0,1-1-1 0 0,-1 1 1 0 0,1 0-1 0 0,0 0 1 0 0,-1 0-1 0 0,1 0 1 0 0,0 0-1 0 0,0 0 0 0 0,0 0 1 0 0,0 0-1 0 0,0 2 1 0 0,0-2 6 0 0,1 0 0 0 0,-1 1 1 0 0,1-1-1 0 0,0 0 0 0 0,-1 0 0 0 0,1 0 1 0 0,0 0-1 0 0,-1 1 0 0 0,1-1 1 0 0,0 0-1 0 0,0 0 0 0 0,0 0 1 0 0,2 1-1 0 0,4 2 44 0 0,-1 0-1 0 0,1 0 1 0 0,0 0 0 0 0,9 3-1 0 0,-14-7-20 0 0,94 46 389 0 0,-95-46-362 0 0,0 1 1 0 0,1 0 0 0 0,-1-1 0 0 0,0 1-1 0 0,0 0 1 0 0,0-1 0 0 0,-1 1-1 0 0,1 0 1 0 0,0 0 0 0 0,0 0 0 0 0,0 0-1 0 0,0 0 1 0 0,-1 0 0 0 0,1 0-1 0 0,-1 0 1 0 0,1 0 0 0 0,-1 0 0 0 0,1 1-1 0 0,-1-1 1 0 0,1 0 0 0 0,-1 2-1 0 0,0-2 23 0 0,0 1 0 0 0,0 0 0 0 0,0-1 0 0 0,-1 1-1 0 0,1-1 1 0 0,0 1 0 0 0,-1 0 0 0 0,0-1-1 0 0,1 1 1 0 0,-1-1 0 0 0,0 1 0 0 0,0-1 0 0 0,1 0-1 0 0,-2 2 1 0 0,-2 2 62 0 0,0-1 1 0 0,0 0-1 0 0,-1 0 0 0 0,1 0 0 0 0,-1 0 1 0 0,0-1-1 0 0,1 0 0 0 0,-7 3 0 0 0,6-4-72 0 0,0 0 0 0 0,0 0 0 0 0,-1 0 0 0 0,1-1 0 0 0,0 0 0 0 0,-1 0-1 0 0,1 0 1 0 0,-10 0 0 0 0,12-2-197 0 0,0 1 0 0 0,0 0 0 0 0,0 0 0 0 0,0-1 0 0 0,0 1 1 0 0,0-1-1 0 0,1 0 0 0 0,-1 0 0 0 0,0 0 0 0 0,0-1 0 0 0,1 1 0 0 0,-1 0 0 0 0,1-1 0 0 0,-1 0 0 0 0,1 0 0 0 0,0 0 0 0 0,-4-4 0 0 0,5 6-112 0 0,0-1-1 0 0,1 0 0 0 0,0 1 0 0 0,-1-1 1 0 0,1 0-1 0 0,-1 0 0 0 0,1 1 0 0 0,0-1 1 0 0,0 0-1 0 0,-1 0 0 0 0,1 0 0 0 0,0 0 1 0 0,0 1-1 0 0,0-1 0 0 0,0 0 0 0 0,0 0 1 0 0,0 0-1 0 0,0 0 0 0 0,0 1 0 0 0,1-3 1 0 0,2-3-1382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6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5 119 3897 0 0,'-3'63'3611'0'0,"2"-44"-2885"0"0,1 36 1 0 0,3-10-461 0 0,1 17 324 0 0,-3-57-527 0 0,1 0 0 0 0,-1 0 1 0 0,1 0-1 0 0,-1 0 0 0 0,1-1 0 0 0,1 1 1 0 0,-1 0-1 0 0,4 4 0 0 0,-5-9 53 0 0,-1-1 0 0 0,0 0 0 0 0,1 0 0 0 0,-1 0 0 0 0,0 0 0 0 0,0 1 0 0 0,0-1 0 0 0,1 0-1 0 0,-1 0 1 0 0,0 0 0 0 0,0-1 0 0 0,-3-14 82 0 0,0-1 0 0 0,0-27-1 0 0,2 21-132 0 0,-3-87 80 0 0,4 93-119 0 0,1 0 1 0 0,0 0-1 0 0,1 1 1 0 0,8-33-1 0 0,-9 45-31 0 0,1 0 0 0 0,0 0 0 0 0,-1 1 0 0 0,1-1 0 0 0,1 1 0 0 0,-1 0 0 0 0,0 0 1 0 0,1-1-1 0 0,-1 1 0 0 0,1 1 0 0 0,0-1 0 0 0,0 0 0 0 0,0 1 0 0 0,1-1 0 0 0,-1 1 0 0 0,1 0 0 0 0,-1 0 0 0 0,1 1 0 0 0,-1-1 0 0 0,1 1 0 0 0,0-1 0 0 0,0 1 1 0 0,0 1-1 0 0,0-1 0 0 0,0 0 0 0 0,0 1 0 0 0,6 0 0 0 0,-4 0 12 0 0,0 0 0 0 0,-1 0 0 0 0,1 1-1 0 0,0 0 1 0 0,-1 0 0 0 0,1 0 0 0 0,-1 1 0 0 0,0 0 0 0 0,1 0 0 0 0,-1 0 0 0 0,0 1 0 0 0,0 0 0 0 0,0 0 0 0 0,-1 0 0 0 0,1 0-1 0 0,-1 1 1 0 0,1 0 0 0 0,-1-1 0 0 0,4 7 0 0 0,-4-5 7 0 0,0 1 0 0 0,0 0 0 0 0,0 0 0 0 0,4 11 1 0 0,-7-14 2 0 0,-1-1 1 0 0,1 1 0 0 0,0 0-1 0 0,-1 0 1 0 0,0 0 0 0 0,0 0 0 0 0,0-1-1 0 0,0 1 1 0 0,0 0 0 0 0,0 0-1 0 0,-1 0 1 0 0,1 0 0 0 0,-1 0-1 0 0,-1 3 1 0 0,0-1 23 0 0,0 0 0 0 0,0 0 1 0 0,-1 0-1 0 0,0 0 0 0 0,0-1 0 0 0,0 1 0 0 0,0-1 0 0 0,-1 0 1 0 0,1 0-1 0 0,-1 0 0 0 0,0 0 0 0 0,-8 5 0 0 0,9-7-49 0 0,-1 0-1 0 0,1 0 0 0 0,0 0 0 0 0,-1-1 1 0 0,1 0-1 0 0,-1 1 0 0 0,1-1 1 0 0,-1-1-1 0 0,1 1 0 0 0,-1 0 1 0 0,0-1-1 0 0,0 0 0 0 0,1 0 1 0 0,-1 0-1 0 0,0 0 0 0 0,1 0 1 0 0,-1-1-1 0 0,0 0 0 0 0,-6-2 1 0 0,8 3-139 0 0,0-1 0 0 0,0 0 0 0 0,0 0 0 0 0,1 0 0 0 0,-1 0 0 0 0,0 0 0 0 0,1-1 0 0 0,-1 1 1 0 0,1 0-1 0 0,-1-1 0 0 0,1 1 0 0 0,-3-4 0 0 0,4 5 104 0 0,-1-1 0 0 0,1 0 0 0 0,0 1 0 0 0,0-1-1 0 0,-1 0 1 0 0,1 1 0 0 0,0-1 0 0 0,0 0 0 0 0,0 1 0 0 0,0-1 0 0 0,0 0 0 0 0,0 0-1 0 0,0 1 1 0 0,0-1 0 0 0,0 0 0 0 0,0 1 0 0 0,0-1 0 0 0,1 0 0 0 0,-1 1 0 0 0,0-1-1 0 0,0 0 1 0 0,1 1 0 0 0,-1-1 0 0 0,0 1 0 0 0,1-1 0 0 0,-1 0 0 0 0,0 1-1 0 0,1-1 1 0 0,-1 1 0 0 0,1-1 0 0 0,-1 1 0 0 0,1-1 0 0 0,0 1 0 0 0,-1 0 0 0 0,1-1-1 0 0,-1 1 1 0 0,1 0 0 0 0,1-1 0 0 0,6-3 69 0 0,1 1 0 0 0,-1 0 0 0 0,1 0-1 0 0,0 1 1 0 0,0 0 0 0 0,0 1 0 0 0,0 0 0 0 0,11 0-1 0 0,25-4 203 0 0,3-7 25 0 0,48-17-1 0 0,-76 22-34 0 0,-8 3 6 0 0,-1-1 1 0 0,0 1-1 0 0,0-2 1 0 0,0 1-1 0 0,-1-2 1 0 0,18-13-1 0 0,-27 20-191 0 0,-1-1 0 0 0,1 1 0 0 0,0-1-1 0 0,-1 1 1 0 0,1-1 0 0 0,-1 0 0 0 0,1 1 0 0 0,0-1 0 0 0,-1 0-1 0 0,0 0 1 0 0,1 0 0 0 0,-1 1 0 0 0,1-1 0 0 0,-1 0 0 0 0,0 0-1 0 0,0 0 1 0 0,1 0 0 0 0,-1 1 0 0 0,0-1 0 0 0,0 0 0 0 0,0 0-1 0 0,0 0 1 0 0,0 0 0 0 0,0 0 0 0 0,0 0 0 0 0,0 0 0 0 0,-1 0-1 0 0,1 1 1 0 0,0-1 0 0 0,0 0 0 0 0,-1 0 0 0 0,1 0 0 0 0,0 0-1 0 0,-1 1 1 0 0,1-1 0 0 0,-1 0 0 0 0,1 0 0 0 0,-1 1 0 0 0,0-1-1 0 0,1 0 1 0 0,-2 0 0 0 0,0-1-5 0 0,-1 0 0 0 0,1 0 0 0 0,-1 0 0 0 0,1 0 0 0 0,-1 1 0 0 0,0 0 0 0 0,0-1 0 0 0,1 1 0 0 0,-1 0 0 0 0,-6-1 0 0 0,1 1-71 0 0,1 0 0 0 0,-1 1 0 0 0,0 0-1 0 0,1 1 1 0 0,-1 0 0 0 0,1 0 0 0 0,-1 0 0 0 0,1 1-1 0 0,-13 4 1 0 0,16-4 11 0 0,-1 0 0 0 0,1 0 0 0 0,0 0 0 0 0,0 0 0 0 0,0 1 0 0 0,0 0 0 0 0,1 0-1 0 0,-1 0 1 0 0,0 0 0 0 0,1 0 0 0 0,0 1 0 0 0,0-1 0 0 0,0 1 0 0 0,0 0 0 0 0,1 0 0 0 0,-4 8 0 0 0,5-8 5 0 0,0 1 0 0 0,0-1 0 0 0,0 0 1 0 0,1 1-1 0 0,-1-1 0 0 0,1 1 0 0 0,0-1 1 0 0,1 1-1 0 0,-1-1 0 0 0,1 0 1 0 0,0 1-1 0 0,0-1 0 0 0,3 7 0 0 0,-1-3 31 0 0,0 0 0 0 0,0-1-1 0 0,1 1 1 0 0,1-1-1 0 0,-1 0 1 0 0,8 9-1 0 0,-9-13-68 0 0,0 1 0 0 0,1 0-1 0 0,0-1 1 0 0,-1 0 0 0 0,1 0 0 0 0,0 0-1 0 0,0-1 1 0 0,1 1 0 0 0,-1-1-1 0 0,0 0 1 0 0,1 0 0 0 0,0-1 0 0 0,7 3-1 0 0,-8-4-289 0 0,0 1 0 0 0,1-1 0 0 0,-1 0 0 0 0,1 0 0 0 0,-1 0 0 0 0,0-1 0 0 0,1 1 0 0 0,-1-1 0 0 0,7-2 0 0 0,14-5-2767 0 0,-13 4 2833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7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73 5089 0 0,'0'-3'305'0'0,"-1"1"0"0"0,0-1 0 0 0,0 1 0 0 0,0-1 1 0 0,0 1-1 0 0,0 0 0 0 0,0 0 0 0 0,-1-1 0 0 0,1 1 0 0 0,-1 0 0 0 0,0 0 0 0 0,1 0 0 0 0,-3-1 0 0 0,-4-3 337 0 0,0 0 0 0 0,-10-6 0 0 0,2 2 236 0 0,15 9-844 0 0,0 0 0 0 0,-1 1 0 0 0,1 0 0 0 0,-1-1 0 0 0,1 1 0 0 0,-1 0 0 0 0,1 0 0 0 0,-1-1 0 0 0,1 1 0 0 0,-1 0 0 0 0,1 1 0 0 0,-1-1 0 0 0,1 0 0 0 0,-1 0 0 0 0,1 1-1 0 0,0-1 1 0 0,-1 0 0 0 0,1 1 0 0 0,-1 0 0 0 0,1-1 0 0 0,-2 2 0 0 0,-4 2-37 0 0,1-1-1 0 0,1 1 1 0 0,-8 6-1 0 0,10-7 1 0 0,0-1 1 0 0,1 1-1 0 0,-1 0 0 0 0,1 0 0 0 0,0 0 0 0 0,0 0 0 0 0,0 1 0 0 0,0-1 0 0 0,1 0 0 0 0,-1 1 0 0 0,1 0 0 0 0,0-1 0 0 0,0 1 0 0 0,0-1 0 0 0,0 1 0 0 0,1 0 0 0 0,0 0 1 0 0,0-1-1 0 0,0 1 0 0 0,0 0 0 0 0,0 0 0 0 0,1 0 0 0 0,1 6 0 0 0,1 1 15 0 0,0 1 0 0 0,1-1 0 0 0,1 1 0 0 0,0-1 0 0 0,0-1 0 0 0,9 13 0 0 0,-12-19-18 0 0,1-1 1 0 0,-1 0-1 0 0,1 1 0 0 0,0-1 1 0 0,0 0-1 0 0,0-1 0 0 0,0 1 1 0 0,0 0-1 0 0,7 3 1 0 0,-8-5-3 0 0,0 0 1 0 0,0 0-1 0 0,0-1 1 0 0,0 1 0 0 0,0-1-1 0 0,0 1 1 0 0,0-1-1 0 0,0 0 1 0 0,0 1-1 0 0,0-1 1 0 0,1 0 0 0 0,-1 0-1 0 0,0-1 1 0 0,0 1-1 0 0,0 0 1 0 0,0-1-1 0 0,0 1 1 0 0,0-1 0 0 0,0 0-1 0 0,3-1 1 0 0,1-1-46 0 0,1-1 0 0 0,-1 0 0 0 0,0-1 0 0 0,0 1 0 0 0,-1-1 0 0 0,1 0 0 0 0,-1-1 0 0 0,0 1 0 0 0,0-1 0 0 0,-1 0 0 0 0,0 0 0 0 0,0-1 0 0 0,0 1 0 0 0,5-14 0 0 0,-4 6-21 0 0,-1 0 0 0 0,0 0 0 0 0,-1 0-1 0 0,-1-1 1 0 0,0 1 0 0 0,0-26 0 0 0,-2 39 80 0 0,1-13-13 0 0,-1 14 5 0 0,0-1 1 0 0,0 1-1 0 0,0 0 1 0 0,0-1-1 0 0,0 1 1 0 0,0-1-1 0 0,0 1 1 0 0,0-1-1 0 0,0 1 1 0 0,0 0-1 0 0,1-1 1 0 0,-1 1-1 0 0,0-1 1 0 0,0 1-1 0 0,0 0 1 0 0,1-1 0 0 0,-1 1-1 0 0,0 0 1 0 0,0-1-1 0 0,1 1 1 0 0,-1 0-1 0 0,0 0 1 0 0,1-1-1 0 0,-1 1 1 0 0,0 0-1 0 0,1-1 1 0 0,0 2 5 0 0,-1-1 1 0 0,1 0-1 0 0,0 0 1 0 0,-1 1-1 0 0,1-1 1 0 0,-1 1-1 0 0,0-1 1 0 0,1 0-1 0 0,-1 1 1 0 0,1-1 0 0 0,-1 1-1 0 0,0-1 1 0 0,1 1-1 0 0,-1-1 1 0 0,0 1-1 0 0,1-1 1 0 0,-1 1-1 0 0,0 0 1 0 0,0-1-1 0 0,1 1 1 0 0,-1-1-1 0 0,0 2 1 0 0,3 13 127 0 0,7 61 184 0 0,-8-48-332 0 0,1-1 1 0 0,14 52-1 0 0,-16-77-57 0 0,0 0 0 0 0,-1 1-1 0 0,1-1 1 0 0,0 0 0 0 0,1 0-1 0 0,-1 0 1 0 0,0 0 0 0 0,3 3-1 0 0,-3-4-127 0 0,0 0-1 0 0,0-1 1 0 0,-1 1-1 0 0,1-1 1 0 0,0 1-1 0 0,0-1 0 0 0,0 1 1 0 0,0-1-1 0 0,0 1 1 0 0,0-1-1 0 0,0 0 1 0 0,0 0-1 0 0,0 1 1 0 0,0-1-1 0 0,0 0 0 0 0,0 0 1 0 0,0 0-1 0 0,0 0 1 0 0,0 0-1 0 0,0 0 1 0 0,0 0-1 0 0,0-1 1 0 0,1 1-1 0 0,8-3-1245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8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4457 0 0,'0'0'3771'0'0,"4"11"-2370"0"0,3-4-1042 0 0,1-1 1 0 0,-1-1 0 0 0,1 1-1 0 0,0-1 1 0 0,0 0-1 0 0,12 4 1 0 0,12 8-78 0 0,-27-14-244 0 0,17 10 20 0 0,0 1 0 0 0,-1 0 0 0 0,0 2 0 0 0,24 24 0 0 0,111 112 167 0 0,-143-141-225 0 0,1-1-1 0 0,0-1 0 0 0,24 12 0 0 0,-9-5 78 0 0,-22-12-220 0 0,1-1 1 0 0,-1 0-1 0 0,0-1 1 0 0,1 1-1 0 0,-1-2 1 0 0,1 1-1 0 0,12 1 1 0 0,-13-3-1027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7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34 8346 0 0,'-6'-6'400'0'0,"1"0"-192"0"0,-1-1-104 0 0,2 3 48 0 0,0-1 104 0 0,1 1-120 0 0,2 2 24 0 0,-2 4-712 0 0,5 1 208 0 0,-1 1-232 0 0,2-1-88 0 0,0 2-105 0 0,1 1-863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8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19 353 7194 0 0,'2'2'211'0'0,"1"1"1"0"0,-1-1 0 0 0,1 0 0 0 0,0 0 0 0 0,-1 0 0 0 0,1 0 0 0 0,0 0 0 0 0,1 0 0 0 0,-1-1 0 0 0,0 0 0 0 0,0 1 0 0 0,1-1-1 0 0,-1 0 1 0 0,0-1 0 0 0,1 1 0 0 0,-1-1 0 0 0,1 1 0 0 0,-1-1 0 0 0,1 0 0 0 0,-1 0 0 0 0,1-1 0 0 0,-1 1 0 0 0,1-1 0 0 0,4-1-1 0 0,-1 0-96 0 0,0 0-1 0 0,-1-1 0 0 0,1 0 0 0 0,-1 0 0 0 0,0 0 0 0 0,0-1 0 0 0,0 0 0 0 0,0 0 0 0 0,-1 0 0 0 0,0-1 0 0 0,7-6 0 0 0,-5 2-76 0 0,0 0-1 0 0,-1 0 0 0 0,0-1 1 0 0,-1 0-1 0 0,0 0 0 0 0,0 0 0 0 0,-1 0 1 0 0,0-1-1 0 0,-1 0 0 0 0,0 0 1 0 0,-1 0-1 0 0,1-12 0 0 0,-2 14-139 0 0,0-1-1 0 0,-1 1 1 0 0,-1 0-1 0 0,1-1 1 0 0,-1 1-1 0 0,-1 0 1 0 0,0 0-1 0 0,0 0 1 0 0,-1 0-1 0 0,0 0 1 0 0,-1 0 0 0 0,0 1-1 0 0,0-1 1 0 0,-10-14-1 0 0,11 20 39 0 0,1 0 1 0 0,-1-1-1 0 0,0 1 0 0 0,1 1 0 0 0,-2-1 0 0 0,1 0 1 0 0,0 1-1 0 0,0-1 0 0 0,-7-2 0 0 0,8 4 58 0 0,1 1-1 0 0,-1-1 1 0 0,1 1 0 0 0,0 0-1 0 0,-1-1 1 0 0,1 1-1 0 0,-1 0 1 0 0,1 0 0 0 0,-1 0-1 0 0,1 0 1 0 0,-1 0-1 0 0,1 1 1 0 0,-1-1 0 0 0,1 0-1 0 0,0 1 1 0 0,-1-1-1 0 0,1 1 1 0 0,-1-1 0 0 0,1 1-1 0 0,0 0 1 0 0,0-1-1 0 0,-1 1 1 0 0,1 0 0 0 0,0 0-1 0 0,0 0 1 0 0,0 0-1 0 0,0 0 1 0 0,0 0 0 0 0,0 0-1 0 0,-1 2 1 0 0,-3 4-7 0 0,1-1 0 0 0,0 1 0 0 0,0 1 0 0 0,1-1 0 0 0,-1 0 0 0 0,-3 15-1 0 0,2-2 52 0 0,-3 31-1 0 0,-2 51 193 0 0,-2 20 48 0 0,-32 202 1286 0 0,29-199-1087 0 0,15-119-458 0 0,0 0 0 0 0,0-1-1 0 0,0 1 1 0 0,0-1 0 0 0,1 1-1 0 0,0-1 1 0 0,0 1 0 0 0,2 5-1 0 0,-3-10 3 0 0,1 0-1 0 0,-1 0 0 0 0,0 0 1 0 0,0 1-1 0 0,0-1 0 0 0,0 0 0 0 0,1 0 1 0 0,-2 0-1 0 0,1 0 0 0 0,0 0 0 0 0,0 0 1 0 0,0 1-1 0 0,0-1 0 0 0,-1 0 1 0 0,1 0-1 0 0,-1 0 0 0 0,1 0 0 0 0,-1 0 1 0 0,0 1-1 0 0,1-35-1148 0 0,2 16 739 0 0,0 0 0 0 0,9-29 0 0 0,0-3-214 0 0,-8 34 340 0 0,1 0 0 0 0,0 1 1 0 0,1-1-1 0 0,0 1 0 0 0,1 0 1 0 0,12-18-1 0 0,11-24-179 0 0,6-11 524 0 0,-16 35 382 0 0,2 2 0 0 0,38-45 0 0 0,-26 43 319 0 0,-32 31-761 0 0,-1 0 0 0 0,1 1 1 0 0,0-1-1 0 0,-1 1 0 0 0,1-1 0 0 0,0 1 1 0 0,0 0-1 0 0,-1-1 0 0 0,1 1 1 0 0,0 0-1 0 0,0-1 0 0 0,-1 1 0 0 0,1 0 1 0 0,0 0-1 0 0,0 0 0 0 0,0 0 0 0 0,0 0 1 0 0,-1 0-1 0 0,1 0 0 0 0,0 0 0 0 0,0 0 1 0 0,0 0-1 0 0,-1 0 0 0 0,1 0 0 0 0,0 1 1 0 0,0-1-1 0 0,0 0 0 0 0,-1 0 0 0 0,1 1 1 0 0,0-1-1 0 0,0 1 0 0 0,-1-1 0 0 0,1 1 1 0 0,0-1-1 0 0,-1 1 0 0 0,1-1 0 0 0,-1 1 1 0 0,1 0-1 0 0,0 0 0 0 0,1 1 19 0 0,0 1 0 0 0,0-1 0 0 0,-1 0 0 0 0,1 1 0 0 0,-1-1 0 0 0,0 1 0 0 0,1 0-1 0 0,-1-1 1 0 0,0 1 0 0 0,0 3 0 0 0,16 105 378 0 0,-16-100-428 0 0,0 0-45 0 0,0 0 0 0 0,1 0 1 0 0,5 18-1 0 0,-6-29-94 0 0,-1 1 1 0 0,0-1-1 0 0,0 1 1 0 0,1-1-1 0 0,-1 0 1 0 0,0 1-1 0 0,1-1 1 0 0,-1 1-1 0 0,0-1 1 0 0,1 0-1 0 0,-1 0 1 0 0,0 1-1 0 0,1-1 1 0 0,-1 0-1 0 0,1 1 1 0 0,-1-1-1 0 0,0 0 1 0 0,1 0-1 0 0,-1 0 1 0 0,1 1-1 0 0,-1-1 1 0 0,1 0-1 0 0,-1 0 1 0 0,1 0-1 0 0,-1 0 1 0 0,1 0-1 0 0,-1 0 1 0 0,1 0-1 0 0,-1 0 1 0 0,1 0-1 0 0,-1 0 1 0 0,1 0-1 0 0,-1-1 1 0 0,1 1-1 0 0,-1 0 1 0 0,1 0-1 0 0,-1 0 1 0 0,0 0-1 0 0,1-1 1 0 0,-1 1-1 0 0,1 0 1 0 0,-1-1-1 0 0,0 1 0 0 0,1 0 1 0 0,0-1-1 0 0,5-4-1492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29 3937 0 0,'-4'-13'2019'0'0,"-2"-1"681"0"0,4 12-2142 0 0,1 7-1066 0 0,2 2-713 0 0,0 1 0 0 0,0-1 0 0 0,0 1 0 0 0,3 7 0 0 0,-1-4 908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95 4577 0 0,'2'-7'1037'0'0,"0"0"-1"0"0,-1-1 1 0 0,0 1-1 0 0,0-12 1 0 0,-1 14-596 0 0,0 3-386 0 0,0 1 1 0 0,0 0 0 0 0,0 0-1 0 0,-1 0 1 0 0,1 0-1 0 0,0 0 1 0 0,-1 0-1 0 0,1 0 1 0 0,-1 0 0 0 0,1 0-1 0 0,-1 0 1 0 0,0 0-1 0 0,1 0 1 0 0,-1 0-1 0 0,0 0 1 0 0,0 1 0 0 0,0-1-1 0 0,1 0 1 0 0,-1 0-1 0 0,0 1 1 0 0,0-1-1 0 0,0 1 1 0 0,0-1-1 0 0,0 1 1 0 0,0-1 0 0 0,0 1-1 0 0,0 0 1 0 0,-3-1-1 0 0,1 0-49 0 0,0 0 0 0 0,0 0 0 0 0,0 1 0 0 0,0 0 0 0 0,-1-1 0 0 0,1 1-1 0 0,0 0 1 0 0,-7 1 0 0 0,6 0 16 0 0,0 0 0 0 0,0 0 0 0 0,0 1 0 0 0,0-1 0 0 0,0 1 0 0 0,0 0 0 0 0,1 0 0 0 0,-1 0 0 0 0,0 1 0 0 0,1-1 0 0 0,0 1 0 0 0,0 0 0 0 0,-1 0 0 0 0,2 0 0 0 0,-1 0 0 0 0,0 0 0 0 0,1 1 0 0 0,-1-1 0 0 0,1 1 0 0 0,0 0 0 0 0,0 0 0 0 0,1 0 0 0 0,-1 0 0 0 0,1 0 0 0 0,0 0 0 0 0,0 0 0 0 0,0 0 0 0 0,0 0 0 0 0,1 9 0 0 0,-1 0 61 0 0,1 0-1 0 0,0 0 0 0 0,5 23 1 0 0,-4-30-54 0 0,0 0 0 0 0,1 0 0 0 0,0-1 1 0 0,0 1-1 0 0,0-1 0 0 0,1 0 0 0 0,-1 1 1 0 0,1-1-1 0 0,0 0 0 0 0,8 8 0 0 0,-10-12 17 0 0,1 1-1 0 0,0 0 1 0 0,0-1-1 0 0,0 0 1 0 0,0 1 0 0 0,0-1-1 0 0,0 0 1 0 0,0 0-1 0 0,1 0 1 0 0,-1 0 0 0 0,0 0-1 0 0,1-1 1 0 0,-1 1-1 0 0,0-1 1 0 0,1 0-1 0 0,-1 1 1 0 0,1-1 0 0 0,-1 0-1 0 0,0 0 1 0 0,1-1-1 0 0,-1 1 1 0 0,1 0-1 0 0,-1-1 1 0 0,0 0 0 0 0,0 1-1 0 0,1-1 1 0 0,-1 0-1 0 0,0 0 1 0 0,2-2 0 0 0,6-2-31 0 0,0-1 0 0 0,-1 0 1 0 0,0-1-1 0 0,15-14 0 0 0,-9 6-134 0 0,-1 1-1 0 0,0-2 0 0 0,-1 0 0 0 0,-1-1 0 0 0,-1 0 0 0 0,0-1 0 0 0,-1 0 0 0 0,-1 0 0 0 0,-1-1 0 0 0,6-21 1 0 0,-11 31 171 0 0,-4 12 65 0 0,-3 17 86 0 0,-3 92 780 0 0,7-92-949 0 0,1 0 0 0 0,1 0 0 0 0,6 30-1 0 0,-5-41-23 0 0,-1 0-1 0 0,5 9 0 0 0,-5-15-160 0 0,-1 1 1 0 0,1-1 0 0 0,0 0-1 0 0,0 0 1 0 0,0 0 0 0 0,0 0-1 0 0,0-1 1 0 0,5 5 0 0 0,-7-7-10 0 0,1 0 1 0 0,0 1-1 0 0,-1-1 1 0 0,1 0-1 0 0,0 0 1 0 0,0 0-1 0 0,-1 0 0 0 0,1 0 1 0 0,0 0-1 0 0,0 0 1 0 0,-1 0-1 0 0,1 0 1 0 0,0 0-1 0 0,0 0 1 0 0,-1 0-1 0 0,1 0 1 0 0,0-1-1 0 0,-1 1 0 0 0,1 0 1 0 0,0-1-1 0 0,-1 1 1 0 0,1 0-1 0 0,0-1 1 0 0,-1 1-1 0 0,1-1 1 0 0,-1 1-1 0 0,1-1 1 0 0,0 1-1 0 0,-1-1 0 0 0,1 1 1 0 0,-1-1-1 0 0,1-1 1 0 0,6-5-1186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9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 10514 0 0,'-3'-2'560'0'0,"0"-1"-344"0"0,1 2 120 0 0,-1-1 641 0 0,5 4-1737 0 0,-1 2 640 0 0,2 0-649 0 0,0 2-15 0 0,0 2-312 0 0,1-1-920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7682 0 0,'0'11'2084'0'0,"-2"0"0"0"0,-2 15 1 0 0,2-19-1953 0 0,1 0 0 0 0,0 1 0 0 0,0-1 1 0 0,0 1-1 0 0,1 0 0 0 0,0-1 0 0 0,2 11 1 0 0,-2-18-117 0 0,0 1 0 0 0,0 0 0 0 0,0 0 1 0 0,0-1-1 0 0,1 1 0 0 0,-1 0 1 0 0,0-1-1 0 0,0 1 0 0 0,1 0 1 0 0,-1-1-1 0 0,0 1 0 0 0,1 0 0 0 0,-1-1 1 0 0,1 1-1 0 0,-1-1 0 0 0,1 1 1 0 0,-1 0-1 0 0,1-1 0 0 0,-1 1 1 0 0,1-1-1 0 0,-1 0 0 0 0,1 1 0 0 0,0-1 1 0 0,-1 1-1 0 0,1-1 0 0 0,0 0 1 0 0,-1 0-1 0 0,1 1 0 0 0,0-1 1 0 0,-1 0-1 0 0,1 0 0 0 0,0 0 0 0 0,0 0 1 0 0,-1 0-1 0 0,1 0 0 0 0,0 0 1 0 0,0 0-1 0 0,-1 0 0 0 0,1 0 1 0 0,0 0-1 0 0,-1 0 0 0 0,1-1 0 0 0,0 1 1 0 0,0 0-1 0 0,0-1 0 0 0,3-1 17 0 0,0 0 0 0 0,1 0 0 0 0,-1-1 0 0 0,0 0 0 0 0,4-4-1 0 0,0 1-23 0 0,-1-2-1 0 0,0 1 0 0 0,0-1 0 0 0,0 0 0 0 0,-1 0 1 0 0,5-11-1 0 0,-9 13-48 0 0,-2 6 31 0 0,0-1-1 0 0,0 1 1 0 0,0 0-1 0 0,0-1 1 0 0,1 1-1 0 0,-1-1 0 0 0,0 1 1 0 0,0 0-1 0 0,0-1 1 0 0,0 1-1 0 0,0-1 1 0 0,1 1-1 0 0,-1 0 1 0 0,0-1-1 0 0,0 1 0 0 0,1 0 1 0 0,-1-1-1 0 0,0 1 1 0 0,1 0-1 0 0,-1-1 1 0 0,0 1-1 0 0,1 0 1 0 0,-1 0-1 0 0,0-1 0 0 0,1 1 1 0 0,0 0-1 0 0,-1 0-138 0 0,6 14-166 0 0,-3-6 348 0 0,-1 0 1 0 0,0 0 0 0 0,1 11 0 0 0,2 9-13 0 0,7 35-908 0 0,-7-20-2881 0 0,-2-24 1377 0 0,1 1-1668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09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5297 0 0,'-1'56'5996'0'0,"-8"28"-4453"0"0,7-69-1381 0 0,1 26-1 0 0,1-29-839 0 0,0 1-1 0 0,-1-1 0 0 0,-3 17 1 0 0,2-22-1133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0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7354 0 0,'0'0'789'0'0,"10"2"1749"0"0,11 0-1464 0 0,72 6 1263 0 0,-81-8-2285 0 0,-1-1 0 0 0,1 0 0 0 0,-1-1 0 0 0,0 0 0 0 0,1 0 0 0 0,12-6 0 0 0,-16 5-234 0 0,2 0-211 0 0,16-9 1 0 0,-24 11-395 0 0,0-1 0 0 0,1 1 0 0 0,-1-1 0 0 0,0 1 0 0 0,0-1 0 0 0,3-4 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0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6425 0 0,'-5'0'615'0'0,"3"0"-234"0"0,0 0 0 0 0,0 0 0 0 0,0 0 0 0 0,0 0 0 0 0,0 1 0 0 0,0-1 0 0 0,0 0 0 0 0,-2 2 0 0 0,3-2-262 0 0,1 1 0 0 0,-1-1 0 0 0,0 1 0 0 0,1-1 0 0 0,-1 1 0 0 0,0 0 0 0 0,1-1 0 0 0,-1 1 0 0 0,1 0-1 0 0,0 0 1 0 0,-1-1 0 0 0,1 1 0 0 0,-1 0 0 0 0,1 0 0 0 0,0 0 0 0 0,0-1 0 0 0,-1 1 0 0 0,1 0 0 0 0,0 0 0 0 0,0 0 0 0 0,0 1-1 0 0,-1 11 284 0 0,0 0 0 0 0,1 0 0 0 0,4 26 0 0 0,-1 12-226 0 0,-3-41-221 0 0,0 9-141 0 0,0 0 0 0 0,1 0 1 0 0,1 0-1 0 0,8 35 0 0 0,-9-51-352 0 0,0 0 1 0 0,1-1-1 0 0,-1 1 0 0 0,1-1 1 0 0,-1 1-1 0 0,1-1 0 0 0,2 3 0 0 0,-3-4 454 0 0,5 6-1215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1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89 9322 0 0,'-2'-9'1085'0'0,"5"14"-664"0"0,7 16-95 0 0,-9-20-259 0 0,5 14 93 0 0,3 3-61 0 0,-2 0 0 0 0,10 33 0 0 0,-12-34-119 0 0,10 23 0 0 0,-9-24 43 0 0,-2 2 58 0 0,-4-16-52 0 0,0-1-1 0 0,1 1 1 0 0,-1 0 0 0 0,0-1-1 0 0,1 1 1 0 0,-1 0-1 0 0,1-1 1 0 0,-1 1 0 0 0,1-1-1 0 0,0 1 1 0 0,-1-1 0 0 0,1 1-1 0 0,0-1 1 0 0,0 0-1 0 0,0 1 1 0 0,0-1 0 0 0,3 3 1132 0 0,-8-14-201 0 0,-6-2-862 0 0,0 0 1 0 0,1-1-1 0 0,1 0 1 0 0,0 0 0 0 0,-7-17-1 0 0,-26-73 216 0 0,39 96-311 0 0,0 1 1 0 0,0 0-1 0 0,1-1 0 0 0,0 1 0 0 0,0-1 0 0 0,1-10 0 0 0,0 14-18 0 0,0 1 0 0 0,0-1 0 0 0,1 0 0 0 0,-1 0 0 0 0,1 1-1 0 0,0-1 1 0 0,-1 0 0 0 0,1 1 0 0 0,0-1 0 0 0,1 1 0 0 0,-1-1 0 0 0,0 1 0 0 0,1 0-1 0 0,-1-1 1 0 0,1 1 0 0 0,0 0 0 0 0,0 0 0 0 0,2-2 0 0 0,1 1-2 0 0,-1 1 0 0 0,0-1 0 0 0,1 1-1 0 0,-1 1 1 0 0,1-1 0 0 0,0 1 0 0 0,0 0 0 0 0,-1 0 0 0 0,1 0 0 0 0,0 0 0 0 0,0 1 0 0 0,10 0 0 0 0,-3 1 75 0 0,1 0-1 0 0,0 1 1 0 0,22 7 0 0 0,-28-7-36 0 0,-1 0 0 0 0,1 1-1 0 0,-1 0 1 0 0,0 0 0 0 0,0 1 0 0 0,0 0-1 0 0,0 0 1 0 0,0 0 0 0 0,5 6-1 0 0,-10-8 8 0 0,1-1-1 0 0,0 1 0 0 0,-1 0 0 0 0,0-1 0 0 0,1 1 0 0 0,-1 0 0 0 0,0 0 0 0 0,0 0 0 0 0,0 0 0 0 0,0 0 0 0 0,0 0 1 0 0,0 0-1 0 0,-1 1 0 0 0,1-1 0 0 0,-1 0 0 0 0,1 0 0 0 0,-1 1 0 0 0,0-1 0 0 0,0 0 0 0 0,0 0 0 0 0,0 1 1 0 0,-1-1-1 0 0,1 0 0 0 0,0 0 0 0 0,-1 1 0 0 0,0-1 0 0 0,1 0 0 0 0,-1 0 0 0 0,0 0 0 0 0,0 0 0 0 0,-3 4 0 0 0,0 0 25 0 0,-1 0-1 0 0,1 0 0 0 0,-2-1 1 0 0,1 0-1 0 0,-1 0 0 0 0,1 0 1 0 0,-12 7-1 0 0,13-10-226 0 0,1 0 0 0 0,-1 0 0 0 0,1 0 0 0 0,-1-1 0 0 0,0 1 0 0 0,0-1 0 0 0,0 0 0 0 0,1 0 1 0 0,-1 0-1 0 0,0-1 0 0 0,0 1 0 0 0,0-1 0 0 0,-1 0 0 0 0,1 0 0 0 0,-8-2 0 0 0,10 2-208 0 0,0-1 0 0 0,0 0 1 0 0,0 0-1 0 0,1 0 0 0 0,-1 0 0 0 0,0 0 1 0 0,0 0-1 0 0,-3-3 0 0 0,-5-10-5744 0 0,9 13 5569 0 0,0-3 0 0 0,1-4 11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9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0 467 4729 0 0,'0'0'4058'0'0,"10"0"-2895"0"0,15-1-575 0 0,-1-4-172 0 0,0-1-1 0 0,0-1 1 0 0,-1-1-1 0 0,23-11 1 0 0,87-50 528 0 0,-74 36-469 0 0,-7 5-51 0 0,174-90 330 0 0,7 14-753 0 0,-177 79-92 0 0,6-2-1338 0 0,-20 14-3400 0 0,-32 11 2892 0 0,0 1 1554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1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106 181 4201 0 0,'1'3'534'0'0,"0"-1"0"0"0,0 1 1 0 0,0-1-1 0 0,0 1 0 0 0,-1 0 1 0 0,1 3-1 0 0,-1-5-402 0 0,1-1 1 0 0,-1 1 0 0 0,0 0 0 0 0,0-1-1 0 0,0 1 1 0 0,-1-1 0 0 0,1 1-1 0 0,0-1 1 0 0,0 1 0 0 0,0-1-1 0 0,0 1 1 0 0,0-1 0 0 0,-1 1-1 0 0,1-1 1 0 0,0 1 0 0 0,0-1-1 0 0,-1 1 1 0 0,1-1 0 0 0,0 0-1 0 0,-1 1 1 0 0,1-1 0 0 0,0 1 0 0 0,-1-1-1 0 0,1 0 1 0 0,-1 1 0 0 0,1-1-1 0 0,-1 0 1 0 0,1 1 0 0 0,-1-1-1 0 0,1 0 1 0 0,-1 0 0 0 0,1 0-1 0 0,-1 0 1 0 0,1 1 0 0 0,-1-1-1 0 0,1 0 1 0 0,-1 0 0 0 0,1 0-1 0 0,-1 0 1 0 0,1 0 0 0 0,-1 0 0 0 0,-1 0-11 0 0,1-1 0 0 0,-1 1 0 0 0,1 0 1 0 0,0-1-1 0 0,-1 1 0 0 0,1-1 0 0 0,0 1 1 0 0,-1-1-1 0 0,1 0 0 0 0,0 0 0 0 0,0 1 1 0 0,0-1-1 0 0,0 0 0 0 0,0 0 1 0 0,-2-2-1 0 0,-12-16 578 0 0,6 6-363 0 0,-6-17 0 0 0,-3-3-200 0 0,15 27-176 0 0,1 0 0 0 0,0 0 0 0 0,0 0 0 0 0,0-1 0 0 0,-1-10 0 0 0,0 1-91 0 0,2 15 98 0 0,1-1-1 0 0,-1 1 1 0 0,1-1-1 0 0,0 1 1 0 0,0 0 0 0 0,-1-1-1 0 0,1 1 1 0 0,0-1 0 0 0,1 1-1 0 0,-1 0 1 0 0,0-1 0 0 0,0 1-1 0 0,0 0 1 0 0,1-1 0 0 0,-1 1-1 0 0,1 0 1 0 0,-1-1 0 0 0,1 1-1 0 0,0 0 1 0 0,-1 0 0 0 0,1-1-1 0 0,0 1 1 0 0,0 0-1 0 0,0 0 1 0 0,0 0 0 0 0,0 0-1 0 0,0 0 1 0 0,0 0 0 0 0,0 0-1 0 0,0 1 1 0 0,0-1 0 0 0,0 0-1 0 0,1 0 1 0 0,-1 1 0 0 0,0-1-1 0 0,1 1 1 0 0,-1 0 0 0 0,0-1-1 0 0,3 1 1 0 0,5-2-430 0 0,0 1 0 0 0,0 0 0 0 0,1 1 0 0 0,17 2 0 0 0,-13-2-1078 0 0,-7 1 997 0 0,11-1-3774 0 0,23 4-1 0 0,-35-3 3239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2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90 1800 0 0,'-1'4'417'0'0,"1"1"0"0"0,-1-1-1 0 0,1 0 1 0 0,0 0 0 0 0,0 0 0 0 0,0 1-1 0 0,0-1 1 0 0,2 8 0 0 0,-1-10-222 0 0,0 0 1 0 0,0 1-1 0 0,0-1 1 0 0,1 0 0 0 0,-1 0-1 0 0,0 0 1 0 0,1 0-1 0 0,-1 0 1 0 0,1 0-1 0 0,0 0 1 0 0,0 0-1 0 0,0-1 1 0 0,0 1 0 0 0,0-1-1 0 0,0 1 1 0 0,3 0-1 0 0,1 1 27 0 0,0 0 0 0 0,0-1 0 0 0,0 0 0 0 0,1 0 0 0 0,-1 0 0 0 0,0-1 0 0 0,1 0 0 0 0,0-1 0 0 0,-1 1 0 0 0,1-1 0 0 0,-1 0 0 0 0,1-1 0 0 0,10-1 0 0 0,-12 1-108 0 0,1-1-1 0 0,0 1 1 0 0,0-1-1 0 0,0 0 1 0 0,-1 0 0 0 0,1-1-1 0 0,-1 0 1 0 0,0 0-1 0 0,0 0 1 0 0,0 0-1 0 0,0-1 1 0 0,-1 0 0 0 0,1 0-1 0 0,-1 0 1 0 0,4-5-1 0 0,-6 6-26 0 0,0 0 0 0 0,-1 1-1 0 0,1-1 1 0 0,-1 0 0 0 0,0 0 0 0 0,0 0-1 0 0,0 0 1 0 0,0 0 0 0 0,0 0 0 0 0,-1 0-1 0 0,1 0 1 0 0,-1 0 0 0 0,0 0-1 0 0,0-1 1 0 0,0 1 0 0 0,0 0 0 0 0,-1 0-1 0 0,1 0 1 0 0,-1 0 0 0 0,0 0-1 0 0,0 0 1 0 0,0 0 0 0 0,0 0 0 0 0,0 0-1 0 0,-1 1 1 0 0,0-1 0 0 0,1 0 0 0 0,-1 1-1 0 0,0-1 1 0 0,0 1 0 0 0,0-1-1 0 0,0 1 1 0 0,-1 0 0 0 0,-3-3 0 0 0,1 1-110 0 0,-1 0 0 0 0,0 1 0 0 0,1-1 0 0 0,-1 1 0 0 0,-1 0 0 0 0,1 1 0 0 0,-7-3 0 0 0,9 4-80 0 0,0 1 1 0 0,0-1-1 0 0,0 0 0 0 0,0 1 0 0 0,0 0 1 0 0,0 0-1 0 0,0 1 0 0 0,0-1 1 0 0,0 1-1 0 0,0-1 0 0 0,0 1 0 0 0,0 0 1 0 0,-5 3-1 0 0,3-2-331 0 0,0 1 0 0 0,1 0 1 0 0,-1 0-1 0 0,-9 8 0 0 0,14-9 156 0 0,0-1 0 0 0,-1 0 0 0 0,1 0 1 0 0,0 1-1 0 0,-1-1 0 0 0,1 1 0 0 0,0-1 0 0 0,0 1 0 0 0,0-1 0 0 0,0 1 1 0 0,1 0-1 0 0,-1-1 0 0 0,0 1 0 0 0,1 0 0 0 0,-1 0 0 0 0,1 0 0 0 0,0-1 1 0 0,-1 1-1 0 0,1 0 0 0 0,0 0 0 0 0,0 2 0 0 0,2 3-2941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21 167 4961 0 0,'14'108'3698'0'0,"-10"-85"-3204"0"0,9 26 1718 0 0,-42-142-722 0 0,23 68-1547 0 0,0-1 0 0 0,2 1 0 0 0,1-1-1 0 0,-1-39 1 0 0,4 61 50 0 0,1 0-1 0 0,-1-1 0 0 0,0 1 0 0 0,1 0 0 0 0,0 0 1 0 0,0-1-1 0 0,1 1 0 0 0,-1 0 0 0 0,1 0 0 0 0,-1 0 1 0 0,6-6-1 0 0,-5 7 6 0 0,0 1 0 0 0,0-1 0 0 0,0 1 1 0 0,1 0-1 0 0,-1 0 0 0 0,1 0 0 0 0,-1 0 0 0 0,1 0 1 0 0,0 1-1 0 0,0-1 0 0 0,0 1 0 0 0,0 0 1 0 0,0 0-1 0 0,0 0 0 0 0,0 0 0 0 0,5 0 0 0 0,-2 0-11 0 0,0 1 1 0 0,0 0-1 0 0,1 0 0 0 0,-1 1 0 0 0,0-1 0 0 0,0 2 0 0 0,0-1 1 0 0,0 0-1 0 0,0 1 0 0 0,10 5 0 0 0,-11-4 30 0 0,0 0 1 0 0,0 1-1 0 0,0-1 0 0 0,0 1 1 0 0,-1 1-1 0 0,7 7 0 0 0,-9-11-1 0 0,-1 1 1 0 0,1 0-1 0 0,-1 0 0 0 0,0 0 0 0 0,0 0 0 0 0,1 0 0 0 0,-1 0 0 0 0,-1 0 1 0 0,1 0-1 0 0,0 1 0 0 0,-1-1 0 0 0,1 0 0 0 0,-1 0 0 0 0,1 1 0 0 0,-1-1 1 0 0,0 0-1 0 0,0 1 0 0 0,0-1 0 0 0,0 0 0 0 0,-1 1 0 0 0,1-1 0 0 0,-1 0 1 0 0,1 1-1 0 0,-1-1 0 0 0,0 0 0 0 0,0 0 0 0 0,0 0 0 0 0,-2 4 0 0 0,1-2-214 0 0,-1-1 1 0 0,1 1-1 0 0,-1-1 0 0 0,0 1 0 0 0,0-1 0 0 0,-1 0 0 0 0,1 0 0 0 0,-1 0 0 0 0,1-1 0 0 0,-1 1 0 0 0,0-1 1 0 0,0 0-1 0 0,0 0 0 0 0,-4 1 0 0 0,-13 3-3479 0 0,10-5 294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2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33 131 5289 0 0,'16'0'662'0'0,"20"0"1854"0"0,68-8-1 0 0,-98 7-2329 0 0,-1 0-1 0 0,0 0 0 0 0,0-1 0 0 0,1 0 0 0 0,-1 0 0 0 0,-1 0 1 0 0,7-3-1 0 0,-9 3-2 0 0,1 0 0 0 0,0 0 0 0 0,-1 0-1 0 0,0 0 1 0 0,1-1 0 0 0,-1 1 0 0 0,0-1 0 0 0,0 1 0 0 0,0-1 0 0 0,-1 0 0 0 0,1 1 0 0 0,0-1 0 0 0,0-4 0 0 0,-1 6-99 0 0,-1 0 1 0 0,0-1 0 0 0,0 1 0 0 0,0 0 0 0 0,0 0 0 0 0,0-1 0 0 0,0 1 0 0 0,-1 0 0 0 0,1 0 0 0 0,0-1 0 0 0,-1 1-1 0 0,1 0 1 0 0,0 0 0 0 0,-1 0 0 0 0,0-1 0 0 0,1 1 0 0 0,-1 0 0 0 0,0 0 0 0 0,1 0 0 0 0,-1 0 0 0 0,0 0 0 0 0,0 0-1 0 0,0 1 1 0 0,-1-2 0 0 0,-2-2 13 0 0,0 1 1 0 0,-1-1-1 0 0,1 1 0 0 0,-8-3 0 0 0,3 2-222 0 0,0 0 0 0 0,-1 1 0 0 0,1 1-1 0 0,-1 0 1 0 0,1 0 0 0 0,-1 0 0 0 0,0 2 0 0 0,0-1-1 0 0,0 1 1 0 0,0 0 0 0 0,1 1 0 0 0,-1 0-1 0 0,0 1 1 0 0,1 0 0 0 0,-1 1 0 0 0,1 0-1 0 0,-1 0 1 0 0,-15 9 0 0 0,23-11-37 0 0,0 0 0 0 0,0 0-1 0 0,0 0 1 0 0,0 1 0 0 0,1-1 0 0 0,-1 1 0 0 0,1 0-1 0 0,-1-1 1 0 0,1 1 0 0 0,-1 0 0 0 0,1 0 0 0 0,0 0-1 0 0,0 0 1 0 0,0 0 0 0 0,0 0 0 0 0,0 0 0 0 0,-1 3-1 0 0,2-3-58 0 0,0-1-1 0 0,0 1 1 0 0,0-1 0 0 0,0 1-1 0 0,0-1 1 0 0,0 1-1 0 0,1-1 1 0 0,-1 1-1 0 0,1-1 1 0 0,-1 1-1 0 0,1-1 1 0 0,-1 1-1 0 0,1-1 1 0 0,0 1 0 0 0,-1-1-1 0 0,1 0 1 0 0,0 0-1 0 0,0 1 1 0 0,0-1-1 0 0,0 0 1 0 0,0 0-1 0 0,0 0 1 0 0,1 0-1 0 0,-1 0 1 0 0,0 0 0 0 0,2 1-1 0 0,11 6-1498 0 0,0 0 1383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3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6073 0 0,'1'3'714'0'0,"0"-1"-1"0"0,1 1 1 0 0,-1 0 0 0 0,0 0-1 0 0,1 5 1 0 0,3 9 169 0 0,9 23 239 0 0,-10-28-901 0 0,0 0 1 0 0,8 16-1 0 0,-12-28-214 0 0,1 0-1 0 0,-1 0 0 0 0,0 1 1 0 0,0-1-1 0 0,0 0 1 0 0,0 0-1 0 0,0 1 0 0 0,0-1 1 0 0,1 0-1 0 0,-1 0 1 0 0,0 0-1 0 0,0 1 1 0 0,0-1-1 0 0,1 0 0 0 0,-1 0 1 0 0,0 0-1 0 0,0 0 1 0 0,1 0-1 0 0,-1 1 0 0 0,0-1 1 0 0,0 0-1 0 0,1 0 1 0 0,-1 0-1 0 0,0 0 0 0 0,0 0 1 0 0,1 0-1 0 0,-1 0 1 0 0,0 0-1 0 0,1 0 1 0 0,5-6-26 0 0,2-13-196 0 0,-7 19 208 0 0,9-37-707 0 0,-8 28 594 0 0,0-1 0 0 0,1 1 0 0 0,0 0-1 0 0,1 0 1 0 0,0 0 0 0 0,7-11 0 0 0,-10 19 115 0 0,0-1 0 0 0,1 1 1 0 0,-1 0-1 0 0,0-1 0 0 0,0 1 0 0 0,1 0 0 0 0,-1 0 1 0 0,1 0-1 0 0,-1 0 0 0 0,1 0 0 0 0,-1 1 0 0 0,4-2 1 0 0,-4 1 11 0 0,0 1 0 0 0,0 0 0 0 0,0 0 0 0 0,0 0 0 0 0,0 0 0 0 0,0 0 0 0 0,0 0 0 0 0,0 0 0 0 0,0 0 0 0 0,0 0 1 0 0,0 0-1 0 0,0 0 0 0 0,-1 1 0 0 0,1-1 0 0 0,0 0 0 0 0,0 1 0 0 0,0-1 0 0 0,0 1 0 0 0,0-1 0 0 0,-1 1 0 0 0,1-1 1 0 0,0 1-1 0 0,0-1 0 0 0,0 2 0 0 0,0-2-4 0 0,3 5 98 0 0,0-1 0 0 0,0 1 0 0 0,0 0 0 0 0,0 0 1 0 0,-1 0-1 0 0,6 12 0 0 0,5 12 45 0 0,-10-22-131 0 0,0-1 0 0 0,-1 2 0 0 0,1-1 0 0 0,-2 0 0 0 0,1 1 1 0 0,1 10-1 0 0,-3-14-11 0 0,0 0 0 0 0,0-1 0 0 0,0 1 0 0 0,1 0 0 0 0,-1 0 0 0 0,1-1 0 0 0,0 1 0 0 0,4 5 0 0 0,5 9-6 0 0,-11-17-23 0 0,1-2-193 0 0,0 1 180 0 0,-1 0 1 0 0,1-1 0 0 0,0 0 0 0 0,0 1 0 0 0,-1-1 0 0 0,1 1 0 0 0,0-1-1 0 0,-1 0 1 0 0,1 1 0 0 0,0-1 0 0 0,-1 0 0 0 0,1 0 0 0 0,-1 1 0 0 0,0-1-1 0 0,1-1 1 0 0,5-7-92 0 0,11-1 189 0 0,-1 0-1 0 0,1 1 0 0 0,33-12 0 0 0,13-6 345 0 0,-47 19-236 0 0,0-1 0 0 0,-1-1 1 0 0,18-13-1 0 0,-32 22-142 0 0,0 0-1 0 0,-1 0 1 0 0,1 0-1 0 0,0 1 1 0 0,-1-1-1 0 0,1 0 1 0 0,-1 0-1 0 0,1 0 1 0 0,-1 0-1 0 0,1 0 1 0 0,-1 0-1 0 0,0 0 1 0 0,1 0-1 0 0,-1 0 1 0 0,0 0-1 0 0,0 0 1 0 0,0 0-1 0 0,0-1 1 0 0,0 1-1 0 0,0 0 1 0 0,0 0-1 0 0,0 0 1 0 0,0 0 0 0 0,-1 0-1 0 0,1 0 1 0 0,-1-1-1 0 0,-1-3 81 0 0,0-1 0 0 0,0 1 0 0 0,-6-8 0 0 0,4 6-52 0 0,2 4-57 0 0,1 1 1 0 0,-1-1-1 0 0,0 1 0 0 0,0-1 1 0 0,0 1-1 0 0,0-1 0 0 0,0 1 0 0 0,-1 0 1 0 0,1 0-1 0 0,-1 0 0 0 0,1 1 1 0 0,-1-1-1 0 0,0 0 0 0 0,1 1 1 0 0,-1 0-1 0 0,0 0 0 0 0,0 0 0 0 0,0 0 1 0 0,0 0-1 0 0,0 0 0 0 0,0 1 1 0 0,0 0-1 0 0,0-1 0 0 0,-1 1 0 0 0,1 0 1 0 0,0 1-1 0 0,0-1 0 0 0,0 0 1 0 0,0 1-1 0 0,0 0 0 0 0,0-1 1 0 0,0 1-1 0 0,0 1 0 0 0,0-1 0 0 0,0 0 1 0 0,1 1-1 0 0,-1-1 0 0 0,0 1 1 0 0,-4 3-1 0 0,3 0 22 0 0,-1-1 0 0 0,1 0 0 0 0,0 1 0 0 0,0 0 0 0 0,1 0 0 0 0,-1 0 0 0 0,1 1 0 0 0,0-1 0 0 0,1 1 0 0 0,-1-1 0 0 0,1 1 0 0 0,0 0 0 0 0,1 0 0 0 0,-1 0 0 0 0,1 0 0 0 0,0 0 0 0 0,1 0 0 0 0,-1 0 0 0 0,1 1 0 0 0,0-1 0 0 0,1 0 0 0 0,0 0 0 0 0,0 0 0 0 0,0 0 0 0 0,1 0 0 0 0,-1 0 0 0 0,1 0 0 0 0,1 0 0 0 0,-1-1 0 0 0,6 10 0 0 0,0-2-108 0 0,1 0-1 0 0,0 0 1 0 0,1-1-1 0 0,0-1 1 0 0,1 1-1 0 0,16 12 1 0 0,-25-23-89 0 0,-1 0 0 0 0,0 0 1 0 0,0 0-1 0 0,1 0 0 0 0,-1 0 1 0 0,1-1-1 0 0,-1 1 0 0 0,0 0 0 0 0,1-1 1 0 0,-1 0-1 0 0,1 1 0 0 0,-1-1 1 0 0,1 0-1 0 0,0 1 0 0 0,-1-1 1 0 0,1 0-1 0 0,-1 0 0 0 0,1 0 1 0 0,-1-1-1 0 0,3 1 0 0 0,3-3-1614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4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9386 0 0,'0'0'31'0'0,"-1"0"0"0"0,1 0-1 0 0,0 0 1 0 0,0 0 0 0 0,0 0 0 0 0,-1 0 0 0 0,1-1-1 0 0,0 1 1 0 0,0 0 0 0 0,-1 0 0 0 0,1 0-1 0 0,0 0 1 0 0,0 0 0 0 0,-1 0 0 0 0,1 0 0 0 0,0 0-1 0 0,0 0 1 0 0,-1 0 0 0 0,1 0 0 0 0,0 0 0 0 0,0 0-1 0 0,-1 0 1 0 0,1 1 0 0 0,0-1 0 0 0,0 0-1 0 0,-1 0 1 0 0,1 0 0 0 0,0 0 0 0 0,0 0 0 0 0,0 0-1 0 0,-1 1 1 0 0,1-1 0 0 0,-6 10 304 0 0,0 17-335 0 0,5-24 77 0 0,-4 24 87 0 0,2 1 0 0 0,0 0 0 0 0,2-1 0 0 0,3 42-1 0 0,-1-52-136 0 0,2 0-1 0 0,0-1 0 0 0,1 1 0 0 0,0-1 0 0 0,1 0 1 0 0,1 0-1 0 0,1-1 0 0 0,13 25 0 0 0,-16-35 6 0 0,-1-1 0 0 0,1 1 0 0 0,0-1 0 0 0,0 0-1 0 0,0 0 1 0 0,1 0 0 0 0,-1-1 0 0 0,1 1 0 0 0,0-1 0 0 0,0 0 0 0 0,0-1-1 0 0,8 4 1 0 0,5 1 331 0 0,1-2 0 0 0,24 6 0 0 0,-34-10-289 0 0,1 2-35 0 0,0-2 0 0 0,1 1 0 0 0,-1-1 1 0 0,0-1-1 0 0,1 0 0 0 0,20-3 0 0 0,-25 2-204 0 0,-1 0 0 0 0,1-1-1 0 0,0 0 1 0 0,0 0-1 0 0,-1-1 1 0 0,1 1 0 0 0,-1-1-1 0 0,1 0 1 0 0,-1-1 0 0 0,0 1-1 0 0,-1-1 1 0 0,1 0-1 0 0,4-5 1 0 0,-5 5-78 0 0,-1 1-901 0 0,1-1 0 0 0,-1 1-1 0 0,0-1 1 0 0,0 0 0 0 0,0-1 0 0 0,-1 1 0 0 0,4-7-1 0 0,-6 4 641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4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6569 0 0,'0'-2'1619'0'0,"1"0"-1587"0"0,0 1 0 0 0,-1 0 0 0 0,1 0 0 0 0,0-1 0 0 0,0 1 0 0 0,0 0 0 0 0,0 0 0 0 0,0 0 0 0 0,0 0 0 0 0,0 0 0 0 0,0 0 0 0 0,0 0 0 0 0,1 1 0 0 0,-1-1 0 0 0,0 0 0 0 0,1 1 0 0 0,-1-1 0 0 0,0 1 0 0 0,2-1 0 0 0,32-10 451 0 0,-32 11-468 0 0,13-4 329 0 0,1 1 0 0 0,0 0 0 0 0,30 1 0 0 0,-38 2-210 0 0,0 0 1 0 0,1 1-1 0 0,-1 0 0 0 0,0 1 0 0 0,0 0 0 0 0,0 0 0 0 0,0 1 0 0 0,13 6 0 0 0,-17-6-71 0 0,1 1-1 0 0,-1-1 0 0 0,0 1 0 0 0,0 1 1 0 0,0-1-1 0 0,0 1 0 0 0,-1-1 1 0 0,0 1-1 0 0,0 1 0 0 0,0-1 1 0 0,0 0-1 0 0,-1 1 0 0 0,0 0 1 0 0,0 0-1 0 0,-1 0 0 0 0,0 0 1 0 0,3 11-1 0 0,0 8 59 0 0,-1 0 0 0 0,-1-1 0 0 0,-1 34 0 0 0,-1-28 28 0 0,2 130-30 0 0,-3-153-448 0 0,1 0 0 0 0,0 0 0 0 0,3 11 0 0 0,-2-7-656 0 0,0-2-431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53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37 11418 0 0,'-2'-1'40'0'0,"-15"-3"2860"0"0,25 5-2434 0 0,379 42 2464 0 0,-377-42-2950 0 0,0 0-1 0 0,0-1 0 0 0,0 0 0 0 0,0-1 0 0 0,0 0 0 0 0,13-3 0 0 0,-20 3-259 0 0,0 0 0 0 0,-1 0 0 0 0,1 0 0 0 0,0 0 0 0 0,-1 0 0 0 0,1 0 0 0 0,-1-1 0 0 0,0 1 0 0 0,1-1 0 0 0,-1 0 0 0 0,0 0 0 0 0,0 0 0 0 0,0 0 0 0 0,0 0 0 0 0,0 0 0 0 0,0-1 0 0 0,-1 1 0 0 0,1 0 0 0 0,-1-1 0 0 0,0 1 0 0 0,1-1 0 0 0,-1 0 0 0 0,0 1 0 0 0,-1-1 0 0 0,1 0 0 0 0,0-5-1 0 0,0-6-1964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54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6065 0 0,'-2'1'213'0'0,"1"-1"0"0"0,0 0-1 0 0,0 1 1 0 0,0 0 0 0 0,0-1 0 0 0,-1 1-1 0 0,1-1 1 0 0,0 1 0 0 0,0 0-1 0 0,0 0 1 0 0,0 0 0 0 0,1 0-1 0 0,-1-1 1 0 0,0 1 0 0 0,0 0 0 0 0,0 1-1 0 0,1-1 1 0 0,-1 0 0 0 0,0 0-1 0 0,1 0 1 0 0,-1 0 0 0 0,1 0 0 0 0,0 1-1 0 0,-1-1 1 0 0,1 0 0 0 0,0 2-1 0 0,-2 5 26 0 0,1 0-1 0 0,0 17 0 0 0,1-17 248 0 0,10 424 1979 0 0,13-239-2187 0 0,-15-153-1376 0 0,2-1-1 0 0,26 69 1 0 0,-29-92-1004 0 0,0-2 776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54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8810 0 0,'1'2'197'0'0,"0"0"0"0"0,0 0 0 0 0,0 0 1 0 0,0 0-1 0 0,1 0 0 0 0,-1 0 0 0 0,0 0 0 0 0,1-1 0 0 0,0 1 0 0 0,-1-1 1 0 0,4 3-1 0 0,-2-2-4 0 0,1 2-60 0 0,1 0 0 0 0,0 0 0 0 0,0-1 0 0 0,1 0 0 0 0,-1 0 0 0 0,1-1 1 0 0,0 1-1 0 0,-1-1 0 0 0,13 3 0 0 0,-1-2 105 0 0,-1-1 0 0 0,24 1 0 0 0,-38-3-207 0 0,-1 0 1 0 0,1 0-1 0 0,0 0 1 0 0,0 0-1 0 0,0 0 1 0 0,0 0 0 0 0,0-1-1 0 0,0 1 1 0 0,-1-1-1 0 0,1 1 1 0 0,0-1 0 0 0,0 0-1 0 0,-1 0 1 0 0,1 0-1 0 0,0 0 1 0 0,-1 0-1 0 0,1 0 1 0 0,-1 0 0 0 0,1 0-1 0 0,-1-1 1 0 0,0 1-1 0 0,1 0 1 0 0,-1-1 0 0 0,0 1-1 0 0,1-3 1 0 0,-1 1 9 0 0,0 1 1 0 0,0 0-1 0 0,-1-1 1 0 0,1 1 0 0 0,-1-1-1 0 0,1 1 1 0 0,-1-1-1 0 0,0 1 1 0 0,0 0-1 0 0,0-1 1 0 0,0 1-1 0 0,-1-1 1 0 0,1 1 0 0 0,-1-1-1 0 0,1 1 1 0 0,-1 0-1 0 0,0-1 1 0 0,0 1-1 0 0,-1-2 1 0 0,-2-4 33 0 0,-1 1 0 0 0,-6-8-1 0 0,6 8-59 0 0,0 0 0 0 0,-5-8 0 0 0,10 14-20 0 0,0 1 0 0 0,0 0 0 0 0,0 0 0 0 0,0 0 0 0 0,0 0 0 0 0,-1-1 0 0 0,1 1 0 0 0,0 0 0 0 0,0 0 0 0 0,0 0 0 0 0,0-1 0 0 0,0 1 0 0 0,0 0 0 0 0,0 0 0 0 0,0-1 0 0 0,0 1 0 0 0,0 0 0 0 0,0 0 0 0 0,0 0 0 0 0,0-1 0 0 0,0 1 0 0 0,0 0 0 0 0,0 0 0 0 0,0 0 0 0 0,0-1 0 0 0,0 1 0 0 0,0 0 0 0 0,0 0 0 0 0,0 0 0 0 0,1-1 0 0 0,-1 1 0 0 0,0 0 0 0 0,0 0 0 0 0,0 0 0 0 0,0-1 0 0 0,1 1 0 0 0,7 0-23 0 0,12 7 33 0 0,-2 3 33 0 0,-1 0-1 0 0,17 14 0 0 0,-32-23-34 0 0,0 1-1 0 0,0 0 1 0 0,0 0 0 0 0,0 0-1 0 0,-1 0 1 0 0,1 0 0 0 0,-1 0-1 0 0,0 1 1 0 0,1-1-1 0 0,-1 0 1 0 0,0 1 0 0 0,0-1-1 0 0,-1 1 1 0 0,1-1 0 0 0,0 1-1 0 0,-1-1 1 0 0,1 1-1 0 0,-1 0 1 0 0,0-1 0 0 0,0 1-1 0 0,0-1 1 0 0,0 1-1 0 0,-1 0 1 0 0,1-1 0 0 0,-1 1-1 0 0,-1 3 1 0 0,0 1-292 0 0,-1-1 0 0 0,0 1 0 0 0,-7 10 0 0 0,-8 6-4876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4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5025 0 0,'0'2'262'0'0,"1"-1"-1"0"0,-1 1 1 0 0,1-1 0 0 0,0 1-1 0 0,-1-1 1 0 0,1 1-1 0 0,0-1 1 0 0,0 0 0 0 0,0 0-1 0 0,0 1 1 0 0,2 0-1 0 0,1 3 296 0 0,124 143 2466 0 0,2 2-2258 0 0,-97-107-624 0 0,56 81 212 0 0,-82-114-331 0 0,0 0 0 0 0,0-1 0 0 0,0 0 1 0 0,1 0-1 0 0,1 0 0 0 0,0-1 0 0 0,0-1 1 0 0,12 9-1 0 0,-13-11-1150 0 0,0-1 0 0 0,0 1 0 0 0,15 4 0 0 0,-17-7-774 0 0,-1-2 1530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4577 0 0,'-1'-4'2896'0'0,"-5"13"-1296"0"0,4-2-1523 0 0,1 0 0 0 0,-1 0 0 0 0,2 0 1 0 0,-1 0-1 0 0,1 1 0 0 0,0 11 1 0 0,0 4 170 0 0,-6 383 1781 0 0,4-323-1879 0 0,-1 90 292 0 0,4-122-167 0 0,0 28 103 0 0,19 134 0 0 0,-19-204-329 0 0,1 0 1 0 0,1 0-1 0 0,0 0 1 0 0,0-1 0 0 0,1 1-1 0 0,5 9 1 0 0,-7-14-26 0 0,0-1 1 0 0,1 1-1 0 0,-1-1 1 0 0,1 0-1 0 0,0 0 0 0 0,0 0 1 0 0,0 0-1 0 0,0 0 1 0 0,0-1-1 0 0,1 1 1 0 0,-1-1-1 0 0,1 0 1 0 0,-1 0-1 0 0,1 0 0 0 0,0-1 1 0 0,4 2-1 0 0,11 1 162 0 0,0 0 1 0 0,1-2-1 0 0,21 1 0 0 0,59-5 392 0 0,-58 0-414 0 0,150-19 717 0 0,-97 8-807 0 0,-81 12-67 0 0,21-4-154 0 0,54 1 1 0 0,-75 7-74 0 0,-12-2-325 0 0,0-1 1 0 0,-1 1-1 0 0,1-1 1 0 0,0 1 0 0 0,0-1-1 0 0,0 0 1 0 0,0 0-1 0 0,0 0 1 0 0,4-1 0 0 0,-20-32-10039 0 0,8 20 10542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5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74 136 0 0,'-9'-5'446'0'0,"-14"-8"6919"0"0,34 14-5202 0 0,32 9-741 0 0,-1-2-1 0 0,80 4 0 0 0,84-17-1155 0 0,-109-6-106 0 0,101-25-1 0 0,-106 17-193 0 0,-70 14 15 0 0,-4 1 30 0 0,23-2 0 0 0,-35 6-9 0 0,0 0 0 0 0,0 0 0 0 0,0 0 0 0 0,0 1 0 0 0,0 0 0 0 0,0 0 0 0 0,11 4 1 0 0,-15-4 2 0 0,1 0 1 0 0,-1 1-1 0 0,0-1 1 0 0,0 1 0 0 0,0 0-1 0 0,0-1 1 0 0,0 1-1 0 0,0 0 1 0 0,0 0 0 0 0,0 1-1 0 0,-1-1 1 0 0,1 0-1 0 0,-1 0 1 0 0,0 1-1 0 0,0-1 1 0 0,0 1 0 0 0,0-1-1 0 0,0 1 1 0 0,0-1-1 0 0,0 5 1 0 0,2 5 86 0 0,-2 1-1 0 0,2 23 0 0 0,-3-36-90 0 0,-6 158 1015 0 0,0-50-668 0 0,3-25-299 0 0,-1 252 43 0 0,8-179-1623 0 0,7-53-2923 0 0,-6-69 3087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7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41 2585 0 0,'-12'-7'7135'0'0,"1"-3"-5025"0"0,10 8-2081 0 0,-1 0-1 0 0,0 0 1 0 0,0 0-1 0 0,0 1 1 0 0,0-1-1 0 0,0 1 1 0 0,0-1-1 0 0,0 1 1 0 0,-1 0-1 0 0,-2-1 1 0 0,0 0-66 0 0,1 1-1 0 0,-1 0 1 0 0,0 1 0 0 0,0-1-1 0 0,0 1 1 0 0,0 0 0 0 0,0 0-1 0 0,1 0 1 0 0,-1 1 0 0 0,0-1-1 0 0,0 1 1 0 0,0 1-1 0 0,-8 2 1 0 0,12-3 20 0 0,1-1-1 0 0,-1 1 1 0 0,1-1 0 0 0,-1 1-1 0 0,1-1 1 0 0,-1 1 0 0 0,1-1-1 0 0,-1 1 1 0 0,1 0-1 0 0,-1-1 1 0 0,1 1 0 0 0,0 0-1 0 0,0-1 1 0 0,-1 1 0 0 0,1 0-1 0 0,0-1 1 0 0,0 1-1 0 0,0 0 1 0 0,0 0 0 0 0,-1-1-1 0 0,1 1 1 0 0,0 0 0 0 0,1 0-1 0 0,-1-1 1 0 0,0 1-1 0 0,0 0 1 0 0,0 0 0 0 0,0-1-1 0 0,0 1 1 0 0,1 0 0 0 0,-1-1-1 0 0,0 1 1 0 0,1 0-1 0 0,0 0 1 0 0,2 5 46 0 0,0 0-1 0 0,8 11 1 0 0,-7-11 26 0 0,3 4 37 0 0,1-1-1 0 0,-1-1 1 0 0,1 0-1 0 0,14 12 0 0 0,-8-8-4 0 0,5 3 100 0 0,-15-13-141 0 0,0 1-1 0 0,0 0 1 0 0,0 0-1 0 0,-1 0 1 0 0,1 1-1 0 0,3 4 1 0 0,-7-8-17 0 0,1 1 0 0 0,-1 0 0 0 0,1-1 0 0 0,-1 1-1 0 0,1 0 1 0 0,-1 0 0 0 0,1 0 0 0 0,-1-1 0 0 0,0 1 0 0 0,1 0 0 0 0,-1 0 0 0 0,0 0 0 0 0,0 0-1 0 0,0 0 1 0 0,1 0 0 0 0,-1 1 0 0 0,-1-1 1 0 0,1 0 0 0 0,-1-1-1 0 0,1 1 1 0 0,0 0 0 0 0,-1 0-1 0 0,0 0 1 0 0,1-1 0 0 0,-1 1-1 0 0,1 0 1 0 0,-1-1 0 0 0,0 1-1 0 0,1-1 1 0 0,-1 1 0 0 0,0-1-1 0 0,0 1 1 0 0,0-1 0 0 0,0 1-1 0 0,-16 9 46 0 0,-32 13-1 0 0,44-21-185 0 0,-1 0 1 0 0,0-1-1 0 0,0 1 0 0 0,0-1 1 0 0,0 0-1 0 0,-1 0 1 0 0,1-1-1 0 0,0 0 1 0 0,-11-1-1 0 0,16 1-68 0 0,0 0 0 0 0,-1-1 0 0 0,1 1 0 0 0,0-1 0 0 0,-1 1 0 0 0,1-1 0 0 0,0 1 0 0 0,-1-1 0 0 0,1 0 0 0 0,0 0 0 0 0,0 0 0 0 0,0 1 0 0 0,0-1-1 0 0,-2-2 1 0 0,0-2-2136 0 0,3 4 2025 0 0,0 0 1 0 0,0 0-1 0 0,-1 1 1 0 0,1-1-1 0 0,0 0 1 0 0,0 0 0 0 0,0 1-1 0 0,0-1 1 0 0,0 0-1 0 0,0 0 1 0 0,0 1-1 0 0,1-1 1 0 0,-1 0-1 0 0,0 0 1 0 0,0 1-1 0 0,0-1 1 0 0,1 0 0 0 0,0-1-1 0 0,2-3-137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7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3265 0 0,'14'9'1994'0'0,"26"22"0"0"0,-28-21-1382 0 0,1 0 0 0 0,20 12 0 0 0,-30-20-522 0 0,0-1 0 0 0,0 0 0 0 0,0 1 0 0 0,0-1 0 0 0,0 0 0 0 0,0 0 0 0 0,0-1 0 0 0,0 1 0 0 0,1-1 1 0 0,-1 1-1 0 0,0-1 0 0 0,0 0 0 0 0,1 0 0 0 0,-1-1 0 0 0,0 1 0 0 0,0-1 0 0 0,1 1 0 0 0,-1-1 0 0 0,0 0 0 0 0,0 0 0 0 0,0 0 1 0 0,0-1-1 0 0,0 1 0 0 0,0-1 0 0 0,-1 0 0 0 0,1 1 0 0 0,0-1 0 0 0,-1-1 0 0 0,1 1 0 0 0,-1 0 0 0 0,0 0 0 0 0,0-1 1 0 0,0 1-1 0 0,0-1 0 0 0,0 0 0 0 0,-1 0 0 0 0,3-4 0 0 0,-2 2-20 0 0,0 0 0 0 0,0 0 0 0 0,-1 0 1 0 0,1-1-1 0 0,-1 1 0 0 0,0-1 0 0 0,-1 1 0 0 0,1 0 0 0 0,-1-1 0 0 0,0 1 1 0 0,-1-1-1 0 0,1 1 0 0 0,-1-1 0 0 0,-2-7 0 0 0,0 5-37 0 0,0 0 1 0 0,0 0-1 0 0,-1 0 0 0 0,0 0 0 0 0,-6-8 0 0 0,8 12-70 0 0,-1 0 0 0 0,0 0 0 0 0,0 1 0 0 0,-1-1 0 0 0,1 1 0 0 0,-1-1 0 0 0,1 1 0 0 0,-1 0 0 0 0,0 1 0 0 0,-8-5 0 0 0,10 6-30 0 0,0 1 1 0 0,-1-1-1 0 0,1 1 0 0 0,0 0 0 0 0,-1 0 0 0 0,1-1 0 0 0,0 1 0 0 0,-1 1 1 0 0,1-1-1 0 0,0 0 0 0 0,-1 1 0 0 0,1-1 0 0 0,0 1 0 0 0,0-1 1 0 0,-1 1-1 0 0,1 0 0 0 0,0 0 0 0 0,0 0 0 0 0,0 0 0 0 0,0 1 0 0 0,0-1 1 0 0,0 1-1 0 0,1-1 0 0 0,-3 3 0 0 0,1-2-194 0 0,1 1 0 0 0,0-1 0 0 0,0 1 0 0 0,0-1 0 0 0,0 1 0 0 0,1 0 0 0 0,-1 0 0 0 0,-1 3 0 0 0,3-4-210 0 0,-1 0-1 0 0,0 0 1 0 0,1 0 0 0 0,-1 0 0 0 0,1 0-1 0 0,0 0 1 0 0,0 0 0 0 0,0 1 0 0 0,0-1 0 0 0,0 0-1 0 0,0 0 1 0 0,1 3 0 0 0,2 5 110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0 394 4329 0 0,'9'-4'507'0'0,"1"0"0"0"0,-1-1 0 0 0,0 0 1 0 0,-1-1-1 0 0,1 0 0 0 0,-1-1 0 0 0,10-10 0 0 0,-7 6-119 0 0,-1-1 0 0 0,0 0-1 0 0,-1 0 1 0 0,9-18 0 0 0,-10 15-121 0 0,-1 1 0 0 0,-1-1 0 0 0,0 0 1 0 0,4-18-1 0 0,-8 23-95 0 0,0 0 1 0 0,0 0-1 0 0,-1 0 0 0 0,-1 0 1 0 0,1 0-1 0 0,-2 0 1 0 0,-2-18-1 0 0,2 23-161 0 0,0 0 1 0 0,0 0-1 0 0,-1 0 0 0 0,0 0 0 0 0,0 0 1 0 0,-1 0-1 0 0,1 1 0 0 0,-1-1 0 0 0,0 1 1 0 0,0 0-1 0 0,0 0 0 0 0,-1 0 0 0 0,-3-4 0 0 0,6 8-31 0 0,0-1 0 0 0,1 1 0 0 0,-1-1-1 0 0,0 1 1 0 0,1 0 0 0 0,-1-1 0 0 0,0 1-1 0 0,0 0 1 0 0,1 0 0 0 0,-1-1-1 0 0,0 1 1 0 0,0 0 0 0 0,1 0 0 0 0,-1 0-1 0 0,0 0 1 0 0,0 0 0 0 0,0 0-1 0 0,1 0 1 0 0,-1 0 0 0 0,0 0 0 0 0,-1 1-1 0 0,1-1-13 0 0,-1 1 0 0 0,1 0 0 0 0,0 0 0 0 0,0-1 0 0 0,-1 1 0 0 0,1 0 0 0 0,0 0 0 0 0,0 0 0 0 0,0 0 0 0 0,-2 3 0 0 0,1 0-16 0 0,-1 0-1 0 0,1 0 1 0 0,-1 0 0 0 0,1 1 0 0 0,1-1-1 0 0,-3 6 1 0 0,-16 62-134 0 0,18-58 246 0 0,1 0 1 0 0,0-1-1 0 0,0 1 0 0 0,1 0 1 0 0,4 22-1 0 0,-1 2-8 0 0,-2-11-70 0 0,2 0 0 0 0,1-1 0 0 0,1 1 0 0 0,11 30 0 0 0,-15-52 12 0 0,1 0-1 0 0,1 0 0 0 0,-1 0 0 0 0,1-1 1 0 0,-1 1-1 0 0,1-1 0 0 0,1 1 0 0 0,-1-1 1 0 0,4 4-1 0 0,-5-7 3 0 0,0 1 1 0 0,0 0-1 0 0,0-1 0 0 0,0 1 1 0 0,0-1-1 0 0,0 0 0 0 0,0 0 0 0 0,1 0 1 0 0,-1 0-1 0 0,0 0 0 0 0,1 0 1 0 0,-1-1-1 0 0,1 1 0 0 0,-1-1 1 0 0,1 1-1 0 0,-1-1 0 0 0,1 0 1 0 0,-1 0-1 0 0,1 0 0 0 0,4-1 1 0 0,0 0-1 0 0,1 0 0 0 0,-1 1 0 0 0,1 0 0 0 0,-1 0 0 0 0,1 1 0 0 0,9 1 0 0 0,-6 0 3 0 0,-1-1 1 0 0,16 0-1 0 0,-20-1 78 0 0,0-1 0 0 0,0 0 0 0 0,0 0 1 0 0,0 0-1 0 0,0-1 0 0 0,-1 0 0 0 0,1 0 0 0 0,10-6 0 0 0,-15 7-50 0 0,1 1 1 0 0,-1-1 0 0 0,1 0-1 0 0,-1 0 1 0 0,1-1-1 0 0,-1 1 1 0 0,0 0 0 0 0,1 0-1 0 0,-1-1 1 0 0,0 1-1 0 0,0-1 1 0 0,0 1 0 0 0,0-1-1 0 0,0 1 1 0 0,0-1-1 0 0,-1 0 1 0 0,1 1-1 0 0,0-1 1 0 0,-1 0 0 0 0,1 0-1 0 0,-1 0 1 0 0,0 1-1 0 0,0-1 1 0 0,1 0 0 0 0,-1 0-1 0 0,0 0 1 0 0,-1 0-1 0 0,1 1 1 0 0,0-1 0 0 0,0 0-1 0 0,-1 0 1 0 0,1 1-1 0 0,-2-4 1 0 0,-1-2 19 0 0,0 0-1 0 0,0 0 1 0 0,-1 0 0 0 0,0 0 0 0 0,0 1-1 0 0,-8-9 1 0 0,11 13-113 0 0,-1 0-1 0 0,1 1 1 0 0,-1-1-1 0 0,0 1 1 0 0,0 0-1 0 0,0-1 1 0 0,0 1-1 0 0,0 0 1 0 0,0 0 0 0 0,0 0-1 0 0,0 0 1 0 0,0 1-1 0 0,0-1 1 0 0,-1 0-1 0 0,1 1 1 0 0,0 0-1 0 0,-1-1 1 0 0,1 1 0 0 0,0 0-1 0 0,0 0 1 0 0,-1 1-1 0 0,1-1 1 0 0,0 0-1 0 0,-1 1 1 0 0,1-1-1 0 0,-2 2 1 0 0,0-1-419 0 0,1 0 0 0 0,-1 0 1 0 0,1 1-1 0 0,-1 0 0 0 0,1-1 0 0 0,0 1 1 0 0,0 1-1 0 0,0-1 0 0 0,0 0 0 0 0,-3 4 1 0 0,-2 3-1127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8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66 225 6905 0 0,'4'-1'205'0'0,"0"1"-1"0"0,-1-1 0 0 0,1 0 0 0 0,0 0 0 0 0,-1 0 1 0 0,1 0-1 0 0,-1-1 0 0 0,1 0 0 0 0,-1 1 0 0 0,0-1 1 0 0,0 0-1 0 0,0-1 0 0 0,0 1 0 0 0,0 0 1 0 0,3-4-1 0 0,1-2 108 0 0,0 0-1 0 0,0 0 1 0 0,-1 0 0 0 0,7-12 0 0 0,-10 15-182 0 0,-1-1 1 0 0,0 1 0 0 0,0 0-1 0 0,0-1 1 0 0,0 1-1 0 0,-1-1 1 0 0,0 1-1 0 0,0-1 1 0 0,-1 0-1 0 0,1 1 1 0 0,-1-1 0 0 0,-1-10-1 0 0,0 13-93 0 0,1 0 0 0 0,-1 0 0 0 0,1 0-1 0 0,-1 0 1 0 0,0 0 0 0 0,-1 0 0 0 0,1 1 0 0 0,0-1-1 0 0,-1 0 1 0 0,1 1 0 0 0,-1-1 0 0 0,0 1-1 0 0,0-1 1 0 0,0 1 0 0 0,0 0 0 0 0,0 0 0 0 0,-1 0-1 0 0,1 0 1 0 0,-1 0 0 0 0,1 0 0 0 0,-1 1 0 0 0,0-1-1 0 0,0 1 1 0 0,1 0 0 0 0,-5-1 0 0 0,4 1-73 0 0,0 0 0 0 0,0 1 0 0 0,0-1 0 0 0,0 1 1 0 0,0 0-1 0 0,0 0 0 0 0,0 0 0 0 0,0 1 0 0 0,0-1 1 0 0,0 1-1 0 0,0-1 0 0 0,1 1 0 0 0,-1 0 0 0 0,0 0 1 0 0,0 1-1 0 0,0-1 0 0 0,1 0 0 0 0,-1 1 0 0 0,1-1 0 0 0,-4 4 1 0 0,-2 2-50 0 0,1 0 1 0 0,0 0 0 0 0,0 1-1 0 0,-10 14 1 0 0,14-17 55 0 0,1-1 0 0 0,0 0 1 0 0,0 1-1 0 0,0 0 0 0 0,0-1 0 0 0,1 1 0 0 0,0 0 0 0 0,0 0 0 0 0,0 0 0 0 0,0 0 0 0 0,1 0 1 0 0,0 0-1 0 0,0 7 0 0 0,1-4-38 0 0,0 0-1 0 0,0 0 1 0 0,1-1 0 0 0,0 1-1 0 0,1 0 1 0 0,0-1 0 0 0,6 13-1 0 0,-8-17-5 0 0,1 0-1 0 0,0 0 0 0 0,0 0 1 0 0,0 0-1 0 0,1-1 1 0 0,-1 1-1 0 0,1-1 0 0 0,-1 1 1 0 0,1-1-1 0 0,0 0 0 0 0,4 3 1 0 0,-5-4 32 0 0,-1 0 1 0 0,1-1-1 0 0,0 1 0 0 0,-1-1 1 0 0,1 1-1 0 0,0-1 1 0 0,0 0-1 0 0,0 1 0 0 0,-1-1 1 0 0,1 0-1 0 0,0 0 1 0 0,0 0-1 0 0,0 0 0 0 0,0-1 1 0 0,-1 1-1 0 0,1 0 1 0 0,0-1-1 0 0,0 0 1 0 0,-1 1-1 0 0,1-1 0 0 0,0 0 1 0 0,-1 0-1 0 0,3-1 1 0 0,4-4 111 0 0,-1 0 1 0 0,0-1 0 0 0,0 0 0 0 0,-1 0 0 0 0,6-8-1 0 0,1-2 107 0 0,-13 17-164 0 0,0 0 0 0 0,0 0 0 0 0,0-1 1 0 0,0 1-1 0 0,0 0 0 0 0,0 0 0 0 0,0 0 1 0 0,1 0-1 0 0,-1 0 0 0 0,0-1 0 0 0,0 1 1 0 0,0 0-1 0 0,0 0 0 0 0,0 0 0 0 0,0 0 1 0 0,0 0-1 0 0,0 0 0 0 0,1 0 0 0 0,-1 0 1 0 0,0 0-1 0 0,0-1 0 0 0,0 1 0 0 0,0 0 1 0 0,0 0-1 0 0,1 0 0 0 0,-1 0 0 0 0,0 0 1 0 0,0 0-1 0 0,0 0 0 0 0,0 0 0 0 0,0 0 1 0 0,1 0-1 0 0,-1 0 0 0 0,0 0 0 0 0,0 0 1 0 0,0 0-1 0 0,0 0 0 0 0,0 0 0 0 0,1 0 1 0 0,-1 0-1 0 0,0 0 0 0 0,0 0 0 0 0,0 1 1 0 0,0-1-1 0 0,0 0 0 0 0,2 8 233 0 0,-5 13-157 0 0,-7 16-374 0 0,3 1 0 0 0,0-1 0 0 0,0 50 0 0 0,8-71-3821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1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1 212 8738 0 0,'1'-2'204'0'0,"1"0"-1"0"0,-1 1 1 0 0,1-1 0 0 0,0 0-1 0 0,0 1 1 0 0,0-1 0 0 0,0 1-1 0 0,4-2 1 0 0,6-6 341 0 0,5-6-13 0 0,0-2 1 0 0,-2 0 0 0 0,25-35 0 0 0,-37 48-502 0 0,-1-1 0 0 0,0 0 0 0 0,0 1 0 0 0,-1-1-1 0 0,1 0 1 0 0,-1 0 0 0 0,1-7 0 0 0,4-13 129 0 0,-5 13-274 0 0,-2 9-361 0 0,-2 8-43 0 0,0 3 494 0 0,1 0 1 0 0,0 0 0 0 0,1 0-1 0 0,-1 11 1 0 0,-1 2 198 0 0,3-14-120 0 0,0-1-1 0 0,0 0 0 0 0,1 1 1 0 0,0-1-1 0 0,2 9 0 0 0,-1-1 40 0 0,-1-10-48 0 0,1 0 0 0 0,-1 0 0 0 0,1-1 0 0 0,0 1-1 0 0,0 0 1 0 0,0 0 0 0 0,3 3 0 0 0,-5-6-27 0 0,1-1-10 0 0,-1 0 0 0 0,1 1 0 0 0,-1-1 0 0 0,1 0 0 0 0,-1 1 0 0 0,1-1-1 0 0,0 0 1 0 0,-1 0 0 0 0,1 1 0 0 0,-1-1 0 0 0,1 0 0 0 0,0 0 0 0 0,-1 0 0 0 0,1 0 0 0 0,-1 0 0 0 0,1 0 0 0 0,0 0 0 0 0,-1 0 0 0 0,1 0 0 0 0,-1 0 0 0 0,1 0 0 0 0,0-1 0 0 0,0 1 0 0 0,15-6 161 0 0,-11 1-141 0 0,0 0-1 0 0,0 0 0 0 0,0 0 1 0 0,0-1-1 0 0,-1 1 1 0 0,0-1-1 0 0,6-12 0 0 0,-4 9-52 0 0,-3 5 33 0 0,0-1 0 0 0,-1 1 0 0 0,0-1 0 0 0,0 0 0 0 0,0 0 0 0 0,0 1 0 0 0,0-1-1 0 0,-1 0 1 0 0,1-8 0 0 0,-2 12 18 0 0,-1 12-414 0 0,0-2 394 0 0,0 1-1 0 0,2-1 0 0 0,-1 1 1 0 0,1-1-1 0 0,0 1 0 0 0,1-1 0 0 0,0 0 1 0 0,1 1-1 0 0,0-1 0 0 0,0 0 1 0 0,1-1-1 0 0,0 1 0 0 0,0-1 1 0 0,9 12-1 0 0,-13-19-36 0 0,1 0 1 0 0,0 0-1 0 0,0 0 1 0 0,-1 0-1 0 0,1 0 1 0 0,0 0-1 0 0,0 0 1 0 0,0-1-1 0 0,0 1 1 0 0,0 0-1 0 0,1-1 1 0 0,-1 1-1 0 0,0-1 1 0 0,0 1-1 0 0,0-1 1 0 0,0 0-1 0 0,1 1 1 0 0,-1-1-1 0 0,0 0 1 0 0,0 0-1 0 0,1 0 1 0 0,-1 0-1 0 0,0 0 1 0 0,0 0-1 0 0,1 0 1 0 0,-1 0-1 0 0,0 0 1 0 0,0-1-1 0 0,0 1 1 0 0,1 0-1 0 0,-1-1 1 0 0,0 1-1 0 0,0-1 1 0 0,0 0-1 0 0,2 0 1 0 0,3-3-839 0 0,0-1 1 0 0,-1 0-1 0 0,0 0 1 0 0,10-10-1 0 0,-8 7-535 0 0,0-2-1040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0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2 331 2216 0 0,'0'0'4479'0'0,"10"6"-2864"0"0,-6-3-1272 0 0,0-1 0 0 0,0 0 0 0 0,1 0 0 0 0,-1-1 1 0 0,0 1-1 0 0,6 0 0 0 0,-8-2-240 0 0,1 0-1 0 0,-1 1 1 0 0,0-1 0 0 0,1 0 0 0 0,-1-1-1 0 0,1 1 1 0 0,-1 0 0 0 0,0-1 0 0 0,1 1 0 0 0,-1-1-1 0 0,0 0 1 0 0,1 0 0 0 0,2-2 0 0 0,-1 1-11 0 0,1-1 1 0 0,-1 1-1 0 0,0-1 1 0 0,-1 0-1 0 0,1-1 0 0 0,0 1 1 0 0,-1-1-1 0 0,0 1 1 0 0,0-1-1 0 0,4-6 1 0 0,-6 8-70 0 0,0 1-1 0 0,0-1 1 0 0,0 0 0 0 0,-1 0 0 0 0,1 0 0 0 0,0 0 0 0 0,-1 0-1 0 0,0 0 1 0 0,1 0 0 0 0,-1 0 0 0 0,0 0 0 0 0,0 0 0 0 0,0 0-1 0 0,0 1 1 0 0,-1-1 0 0 0,1 0 0 0 0,0 0 0 0 0,-1 0-1 0 0,1 0 1 0 0,-1 0 0 0 0,0 0 0 0 0,0 0 0 0 0,1 1 0 0 0,-1-1-1 0 0,0 0 1 0 0,-1 0 0 0 0,1 1 0 0 0,-2-3 0 0 0,1 3-58 0 0,1-1 0 0 0,0 1 1 0 0,0 0-1 0 0,-1 0 0 0 0,1 0 1 0 0,-1 0-1 0 0,1 0 1 0 0,-1 0-1 0 0,1 1 0 0 0,-1-1 1 0 0,1 0-1 0 0,-1 1 0 0 0,0-1 1 0 0,0 1-1 0 0,1 0 1 0 0,-1-1-1 0 0,0 1 0 0 0,1 0 1 0 0,-1 0-1 0 0,0 0 0 0 0,0 0 1 0 0,1 1-1 0 0,-1-1 0 0 0,0 0 1 0 0,1 1-1 0 0,-1-1 1 0 0,-3 2-1 0 0,-2 1-65 0 0,1 1-1 0 0,-1-1 1 0 0,1 1-1 0 0,0 1 1 0 0,-6 4-1 0 0,9-6 104 0 0,0 0-1 0 0,1 0 0 0 0,-1 0 1 0 0,1 1-1 0 0,0-1 0 0 0,0 1 1 0 0,0-1-1 0 0,0 1 0 0 0,0-1 1 0 0,1 1-1 0 0,0 0 0 0 0,0 0 1 0 0,0 0-1 0 0,0 0 0 0 0,1 0 1 0 0,-1 0-1 0 0,1 7 0 0 0,0 1 76 0 0,1 0 0 0 0,0 0 0 0 0,1-1-1 0 0,6 23 1 0 0,-6-28-58 0 0,0-1-1 0 0,0 0 1 0 0,0 0-1 0 0,1 0 1 0 0,0 0-1 0 0,0 0 1 0 0,5 6-1 0 0,-7-9 10 0 0,1-1-1 0 0,-1 1 1 0 0,0-1 0 0 0,0 0-1 0 0,1 0 1 0 0,-1 1 0 0 0,1-1-1 0 0,-1 0 1 0 0,1-1 0 0 0,0 1-1 0 0,-1 0 1 0 0,1 0-1 0 0,0-1 1 0 0,0 1 0 0 0,-1-1-1 0 0,1 1 1 0 0,0-1 0 0 0,0 0-1 0 0,0 1 1 0 0,-1-1 0 0 0,1 0-1 0 0,0 0 1 0 0,0-1 0 0 0,0 1-1 0 0,0 0 1 0 0,2-1 0 0 0,2-2 34 0 0,-1 1 0 0 0,0-1 1 0 0,0 0-1 0 0,0 0 1 0 0,-1 0-1 0 0,1-1 1 0 0,-1 0-1 0 0,0 0 0 0 0,0 0 1 0 0,6-7-1 0 0,2-5-1 0 0,16-30-1 0 0,-22 36-46 0 0,28-55 77 0 0,-29 55-100 0 0,-1-1 1 0 0,0 1-1 0 0,-1-1 1 0 0,3-17-1 0 0,-1-9-297 0 0,0-56-1 0 0,-6 74 2 0 0,0-1-1 0 0,-6-27 1 0 0,7 44 288 0 0,-3-7-273 0 0,0 9 128 0 0,-1 7 77 0 0,1 1 111 0 0,0 0-1 0 0,1 0 1 0 0,0 0-1 0 0,0 1 0 0 0,-1 13 1 0 0,1 39 433 0 0,11 168 662 0 0,-8-207-1083 0 0,2 0-1 0 0,0 0 1 0 0,2 0 0 0 0,0-1 0 0 0,1 1 0 0 0,13 26 0 0 0,-18-45 15 0 0,0 0 0 0 0,0 1 0 0 0,0-1 0 0 0,0 0 0 0 0,1 0 0 0 0,-1-1 0 0 0,1 1 0 0 0,-1 0 0 0 0,1 0 0 0 0,0-1 1 0 0,0 1-1 0 0,3 1 0 0 0,-4-2-16 0 0,0-1 1 0 0,0 0 0 0 0,0 0-1 0 0,0 1 1 0 0,0-1-1 0 0,0 0 1 0 0,0 0 0 0 0,0 0-1 0 0,1 0 1 0 0,-1 0 0 0 0,0 0-1 0 0,0 0 1 0 0,0 0-1 0 0,0-1 1 0 0,0 1 0 0 0,0 0-1 0 0,0-1 1 0 0,0 1 0 0 0,0-1-1 0 0,0 1 1 0 0,0-1-1 0 0,0 0 1 0 0,0 1 0 0 0,0-1-1 0 0,0 0 1 0 0,0 1 0 0 0,0-1-1 0 0,0-1 1 0 0,11-10 10 0 0,-2-1 1 0 0,0 0-1 0 0,0 0 1 0 0,-1-1-1 0 0,-1 0 1 0 0,9-20-1 0 0,-2 0-378 0 0,16-61 0 0 0,-21 53 98 0 0,-1 0 0 0 0,-3 0 0 0 0,2-63 0 0 0,-8 97 222 0 0,0-4 144 0 0,0 12-91 0 0,0 6-65 0 0,1 208 711 0 0,-2-109-619 0 0,1-92-69 0 0,1-1-1 0 0,3 18 0 0 0,-3-26 9 0 0,0 1-1 0 0,0-2 0 0 0,0 1 1 0 0,0 0-1 0 0,1 0 0 0 0,0 0 1 0 0,-1 0-1 0 0,1-1 0 0 0,1 1 1 0 0,-1-1-1 0 0,4 4 0 0 0,-6-6 6 0 0,1 0 1 0 0,0 0-1 0 0,0-1 0 0 0,0 1 0 0 0,0 0 0 0 0,0-1 0 0 0,0 1 0 0 0,0-1 0 0 0,0 1 0 0 0,0-1 0 0 0,0 1 0 0 0,0-1 0 0 0,1 0 0 0 0,-1 1 0 0 0,0-1 0 0 0,0 0 0 0 0,0 0 0 0 0,0 0 0 0 0,2 0 0 0 0,-1 0 2 0 0,0-1 0 0 0,-1 1 0 0 0,1-1 0 0 0,0 1 0 0 0,0-1 0 0 0,-1 0 0 0 0,1 0 0 0 0,0 0 0 0 0,-1 0 0 0 0,4-2 0 0 0,1-3-114 0 0,0 0 0 0 0,0-1 0 0 0,-1 1 0 0 0,6-9 0 0 0,-8 11-76 0 0,49-74-1210 0 0,-51 77 1380 0 0,-1 1 1 0 0,1-1 0 0 0,0 0 0 0 0,-1 0-1 0 0,1 0 1 0 0,0 1 0 0 0,0-1-1 0 0,0 0 1 0 0,-1 1 0 0 0,1-1-1 0 0,0 1 1 0 0,0-1 0 0 0,0 1-1 0 0,1-1 1 0 0,-2 1-18 0 0,9 11 364 0 0,-6-3-195 0 0,0 0-1 0 0,2 13 1 0 0,-4-14-142 0 0,1 0 1 0 0,0-1-1 0 0,0 1 1 0 0,0-1-1 0 0,4 8 1 0 0,1-2-127 0 0,-6-8-75 0 0,1 0 0 0 0,0-1-1 0 0,0 0 1 0 0,0 1 0 0 0,0-1-1 0 0,0 0 1 0 0,1 0 0 0 0,-1 0-1 0 0,1 0 1 0 0,3 2-1 0 0,-5-4 106 0 0,-1-1-1 0 0,0 0 0 0 0,1 0 0 0 0,-1 0 0 0 0,0 0 0 0 0,1 1 0 0 0,-1-1 1 0 0,0 0-1 0 0,1 0 0 0 0,-1 0 0 0 0,0 0 0 0 0,1 0 0 0 0,-1 0 0 0 0,1 0 1 0 0,-1 0-1 0 0,0 0 0 0 0,1 0 0 0 0,-1 0 0 0 0,0 0 0 0 0,1 0 0 0 0,-1-1 1 0 0,0 1-1 0 0,1 0 0 0 0,-1 0 0 0 0,0 0 0 0 0,1 0 0 0 0,-1-1 0 0 0,0 1 1 0 0,0 0-1 0 0,1 0 0 0 0,-1-1 0 0 0,7-9-2582 0 0,-7 9 2568 0 0,4-6-2705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0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18 8570 0 0,'-14'-18'7686'0'0,"13"18"-7497"0"0,0 0-220 0 0,1 1 0 0 0,0-1-1 0 0,0 1 1 0 0,0-1 0 0 0,0 0 0 0 0,0 1 0 0 0,0-1 0 0 0,0 1-1 0 0,0-1 1 0 0,0 0 0 0 0,0 1 0 0 0,0-1 0 0 0,0 1 0 0 0,0-1 0 0 0,0 0-1 0 0,0 1 1 0 0,1-1 0 0 0,-1 0 0 0 0,0 1 0 0 0,0-1 0 0 0,1 1-1 0 0,5 10-2923 0 0,3 3-1191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150 388 392 0 0,'-12'-63'854'0'0,"-8"-50"9378"0"0,14 64-8953 0 0,6 41-983 0 0,-1 1 0 0 0,0-1 0 0 0,-1 1 0 0 0,0 0-1 0 0,0 0 1 0 0,0-1 0 0 0,-1 1 0 0 0,0 1 0 0 0,-6-10-1 0 0,9 16-269 0 0,0-1 0 0 0,0 1 0 0 0,0 0 0 0 0,-1 0 0 0 0,1-1-1 0 0,0 1 1 0 0,0 0 0 0 0,0 0 0 0 0,-1-1 0 0 0,1 1 0 0 0,0 0-1 0 0,0 0 1 0 0,0 0 0 0 0,-1 0 0 0 0,1 0 0 0 0,0-1 0 0 0,-1 1-1 0 0,1 0 1 0 0,0 0 0 0 0,0 0 0 0 0,-1 0 0 0 0,1 0 0 0 0,0 0-1 0 0,0 0 1 0 0,-1 0 0 0 0,1 0 0 0 0,0 0 0 0 0,-1 0 0 0 0,1 0-1 0 0,0 0 1 0 0,-1 0 0 0 0,1 1-17 0 0,-1-1 0 0 0,1 0-1 0 0,-1 1 1 0 0,1-1 0 0 0,-1 1 0 0 0,1-1 0 0 0,-1 1-1 0 0,1 0 1 0 0,0-1 0 0 0,-1 1 0 0 0,1-1-1 0 0,0 1 1 0 0,-1 0 0 0 0,-5 24-238 0 0,6-23 310 0 0,-3 17-19 0 0,1 0 1 0 0,0 32-1 0 0,7 39-50 0 0,-4-74-24 0 0,6 85-126 0 0,14 236 1056 0 0,-17-298-870 0 0,-3-28-28 0 0,0 0 0 0 0,0 17 0 0 0,3-98 708 0 0,-6 26-812 0 0,-10-48-1 0 0,-14-43-23 0 0,2 9 94 0 0,-15-100 5 0 0,38 220-21 0 0,1 1 0 0 0,0-1-1 0 0,0 0 1 0 0,1 1 0 0 0,0-1 0 0 0,0 0 0 0 0,0 1 0 0 0,1-1-1 0 0,-1 1 1 0 0,1 0 0 0 0,1-1 0 0 0,2-4 0 0 0,-2 4-21 0 0,1-1 0 0 0,0 2 0 0 0,0-1-1 0 0,0 0 1 0 0,1 1 0 0 0,0 0 0 0 0,0 0 0 0 0,0 0 0 0 0,8-5 0 0 0,-12 9 50 0 0,0 1 0 0 0,0-1 0 0 0,0 1 0 0 0,0-1-1 0 0,0 1 1 0 0,0 0 0 0 0,0-1 0 0 0,0 1 0 0 0,0 0 0 0 0,0 0 0 0 0,0-1 0 0 0,0 1-1 0 0,0 0 1 0 0,0 0 0 0 0,0 0 0 0 0,0 0 0 0 0,0 0 0 0 0,0 1 0 0 0,0-1 0 0 0,0 0-1 0 0,2 1 1 0 0,-1 0 6 0 0,-1 0 1 0 0,1 0-1 0 0,0 0 0 0 0,-1 1 0 0 0,1-1 0 0 0,0 0 0 0 0,-1 1 0 0 0,0-1 0 0 0,1 1 0 0 0,1 2 0 0 0,1 3 1 0 0,-1-1 0 0 0,1 1 0 0 0,-1 0 0 0 0,4 14 0 0 0,-5-9-9 0 0,0-1-1 0 0,-1 0 1 0 0,0 22-1 0 0,0-2 1 0 0,0 48 18 0 0,-14 120 1 0 0,2-63 2 0 0,8-5 105 0 0,2-107-106 0 0,0-16-7 0 0,1 0 1 0 0,0 0 0 0 0,0 1 0 0 0,2 9 0 0 0,0-10 131 0 0,-2-14-30 0 0,-1-10-141 0 0,1 12 33 0 0,9-169-487 0 0,-3 123 369 0 0,3-22 96 0 0,-2-129 0 0 0,-12 149 140 0 0,4 48-76 0 0,0-1 0 0 0,0 1-1 0 0,0-1 1 0 0,0 1-1 0 0,-1 0 1 0 0,0 0 0 0 0,0 0-1 0 0,0 0 1 0 0,-4-6-1 0 0,6 10-52 0 0,0 0 0 0 0,0 0 0 0 0,0 0 0 0 0,0 0 0 0 0,0 0 0 0 0,0-1 0 0 0,-1 1 0 0 0,1 0 0 0 0,0 0 0 0 0,0 0-1 0 0,0 0 1 0 0,0 0 0 0 0,0 0 0 0 0,0 0 0 0 0,0 0 0 0 0,-1 0 0 0 0,1-1 0 0 0,0 1 0 0 0,0 0 0 0 0,0 0 0 0 0,0 0 0 0 0,0 0-1 0 0,-1 0 1 0 0,1 0 0 0 0,0 0 0 0 0,0 0 0 0 0,0 0 0 0 0,0 0 0 0 0,-1 0 0 0 0,1 0 0 0 0,0 0 0 0 0,0 0 0 0 0,0 0 0 0 0,0 0-1 0 0,0 0 1 0 0,-1 0 0 0 0,1 0 0 0 0,0 1 0 0 0,0-1 0 0 0,0 0 0 0 0,0 0 0 0 0,0 0 0 0 0,0 0 0 0 0,-1 0 0 0 0,1 0 0 0 0,0 0-1 0 0,0 0 1 0 0,0 0 0 0 0,0 1 0 0 0,0-1 0 0 0,-4 11-211 0 0,2 16 79 0 0,5 255-16 0 0,-1-228 132 0 0,1 22-24 0 0,0 29-11 0 0,-2-87-56 0 0,2 21 0 0 0,-2-33-546 0 0,0 1 1 0 0,0-1 0 0 0,1 1-1 0 0,0-1 1 0 0,0 0 0 0 0,5 10-1 0 0,-1-9-1719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0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12 6361 0 0,'-1'-1'2325'0'0,"-1"-1"-2191"0"0,0 1 1 0 0,1 0 0 0 0,-1 0-1 0 0,0 0 1 0 0,0 0-1 0 0,0 1 1 0 0,0-1-1 0 0,0 0 1 0 0,0 1 0 0 0,0-1-1 0 0,-1 1 1 0 0,1 0-1 0 0,0 0 1 0 0,-2 0 0 0 0,-1 0-116 0 0,1 0 1 0 0,0 1 0 0 0,0 0 0 0 0,0 0 0 0 0,0 0-1 0 0,-7 4 1 0 0,2-1-129 0 0,0 1 0 0 0,1 0 0 0 0,-1 1 0 0 0,1 0 0 0 0,-10 10 0 0 0,11-10 77 0 0,0 1 0 0 0,1 0 1 0 0,-9 13-1 0 0,12-16-13 0 0,1 0 1 0 0,0 0-1 0 0,0 1 0 0 0,0-1 1 0 0,1 1-1 0 0,-1-1 0 0 0,1 1 1 0 0,0-1-1 0 0,0 7 0 0 0,0-2 31 0 0,1 0 0 0 0,0-1 0 0 0,0 1 0 0 0,1 0 0 0 0,0 0 0 0 0,4 15 0 0 0,0-5-23 0 0,-4-13 24 0 0,0 0 1 0 0,1-1 0 0 0,0 1 0 0 0,0-1 0 0 0,0 1 0 0 0,0-1-1 0 0,1 0 1 0 0,6 8 0 0 0,-7-10-181 0 0,0 0 0 0 0,0 0 0 0 0,1-1-1 0 0,-1 1 1 0 0,1-1 0 0 0,0 0 0 0 0,0 0 0 0 0,0 0 0 0 0,0 0 0 0 0,0 0-1 0 0,0-1 1 0 0,0 1 0 0 0,1-1 0 0 0,-1 0 0 0 0,1 0 0 0 0,3 1 0 0 0,9 1-2589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68 104 7826 0 0,'-1'-3'464'0'0,"0"1"1"0"0,1 0-1 0 0,-1-1 0 0 0,1 1 1 0 0,-1-1-1 0 0,1 1 1 0 0,0-1-1 0 0,0 1 1 0 0,0-5-1 0 0,1 6-386 0 0,-1 0 0 0 0,1 0 0 0 0,-1 0 1 0 0,1 0-1 0 0,0 0 0 0 0,-1 1 0 0 0,1-1 0 0 0,0 0 0 0 0,0 0 1 0 0,0 0-1 0 0,0 1 0 0 0,-1-1 0 0 0,1 0 0 0 0,0 1 0 0 0,0-1 0 0 0,0 1 1 0 0,0-1-1 0 0,0 1 0 0 0,1 0 0 0 0,-1-1 0 0 0,0 1 0 0 0,0 0 1 0 0,2-1-1 0 0,-1 1-11 0 0,1-1 1 0 0,-1 1 0 0 0,1-1 0 0 0,-1 1-1 0 0,1 0 1 0 0,-1 0 0 0 0,1 0 0 0 0,0 0-1 0 0,-1 1 1 0 0,1-1 0 0 0,-1 1-1 0 0,1-1 1 0 0,-1 1 0 0 0,1 0 0 0 0,2 1-1 0 0,-3-1 22 0 0,-1 0-1 0 0,1 0 0 0 0,-1 1 0 0 0,0-1 0 0 0,1 0 0 0 0,-1 0 0 0 0,0 1 1 0 0,0-1-1 0 0,0 1 0 0 0,0-1 0 0 0,0 1 0 0 0,0-1 0 0 0,0 1 1 0 0,-1 0-1 0 0,1-1 0 0 0,-1 1 0 0 0,1 0 0 0 0,-1-1 0 0 0,0 1 0 0 0,1 0 1 0 0,-1 0-1 0 0,0-1 0 0 0,0 3 0 0 0,0 0-17 0 0,-1 1 1 0 0,0-1-1 0 0,0 0 0 0 0,0 0 0 0 0,0 0 1 0 0,0 0-1 0 0,-1 0 0 0 0,0 0 0 0 0,0 0 1 0 0,-4 6-1 0 0,-3 3 152 0 0,-16 18 1 0 0,24-30-194 0 0,0 1 0 0 0,-1-1 0 0 0,1 1 0 0 0,-1-1 0 0 0,1 0 0 0 0,-1 1 0 0 0,1-1 0 0 0,-1 0-1 0 0,0 0 1 0 0,1 0 0 0 0,-1 0 0 0 0,0-1 0 0 0,0 1 0 0 0,0 0 0 0 0,0-1 0 0 0,0 1 0 0 0,0-1 0 0 0,0 0 0 0 0,0 0 0 0 0,0 0 0 0 0,0 0 0 0 0,0 0 0 0 0,1 0 0 0 0,-1 0 0 0 0,0 0 0 0 0,0-1-1 0 0,0 1 1 0 0,0-1 0 0 0,0 0 0 0 0,0 1 0 0 0,0-1 0 0 0,1 0 0 0 0,-1 0 0 0 0,0 0 0 0 0,1 0 0 0 0,-1-1 0 0 0,0 1 0 0 0,1 0 0 0 0,0-1 0 0 0,-1 1 0 0 0,-1-4 0 0 0,-1 1-72 0 0,1 0 0 0 0,0-1 1 0 0,0 0-1 0 0,0 0 1 0 0,-2-8-1 0 0,4 12 31 0 0,1-1 0 0 0,-1 1 0 0 0,1-1 0 0 0,0 0 0 0 0,-1 1 0 0 0,1-1 0 0 0,0 1 0 0 0,0-1 0 0 0,0 0 0 0 0,0 1 0 0 0,1-1 0 0 0,-1 1 0 0 0,0-1 0 0 0,1 0 0 0 0,-1 1 0 0 0,1-1 0 0 0,0 1 0 0 0,-1-1 0 0 0,1 1 0 0 0,0 0 0 0 0,0-1 0 0 0,0 1 0 0 0,2-3 0 0 0,14-19-101 0 0,-12 17 75 0 0,-1-1 0 0 0,8-6 0 0 0,-10 11 20 0 0,0 0-1 0 0,0 0 1 0 0,0 1-1 0 0,0-1 0 0 0,1 1 1 0 0,-1-1-1 0 0,0 1 1 0 0,1 0-1 0 0,-1 0 1 0 0,5-1-1 0 0,-4 1 16 0 0,0 0-1 0 0,-1 1 1 0 0,1-1-1 0 0,0 1 1 0 0,-1 0-1 0 0,1 0 1 0 0,0 0-1 0 0,-1 0 1 0 0,1 1-1 0 0,0-1 1 0 0,-1 1-1 0 0,1-1 1 0 0,3 2-1 0 0,-4-1 16 0 0,0 0 0 0 0,-1 0-1 0 0,1 0 1 0 0,-1 1-1 0 0,1-1 1 0 0,-1 0-1 0 0,0 1 1 0 0,0-1 0 0 0,1 0-1 0 0,-1 1 1 0 0,0 0-1 0 0,0-1 1 0 0,0 1-1 0 0,-1 0 1 0 0,1-1 0 0 0,0 1-1 0 0,-1 0 1 0 0,1 0-1 0 0,-1-1 1 0 0,1 4-1 0 0,0-2 69 0 0,-1-1-1 0 0,0 1 0 0 0,0-1 0 0 0,0 1 1 0 0,0 0-1 0 0,-1-1 0 0 0,1 1 0 0 0,0-1 0 0 0,-1 1 1 0 0,0-1-1 0 0,0 1 0 0 0,0-1 0 0 0,0 1 1 0 0,0-1-1 0 0,0 0 0 0 0,0 0 0 0 0,-1 1 1 0 0,-2 2-1 0 0,2-3 19 0 0,-1 1 1 0 0,1 0 0 0 0,-1-1 0 0 0,0 1-1 0 0,0-1 1 0 0,0 0 0 0 0,0 0-1 0 0,-1 0 1 0 0,1-1 0 0 0,-1 1 0 0 0,1-1-1 0 0,-5 2 1 0 0,6-3-101 0 0,1 1 0 0 0,-1-1 0 0 0,1 0-1 0 0,-1 1 1 0 0,1-1 0 0 0,-1 0 0 0 0,0 0 0 0 0,1 0 0 0 0,-1 0 0 0 0,1 0-1 0 0,-1 0 1 0 0,1-1 0 0 0,-1 1 0 0 0,1 0 0 0 0,-1-1 0 0 0,1 1 0 0 0,-1-1-1 0 0,1 0 1 0 0,-1 1 0 0 0,1-1 0 0 0,-1 0 0 0 0,1 0 0 0 0,0 0 0 0 0,0 0-1 0 0,0 0 1 0 0,-1 0 0 0 0,1 0 0 0 0,0-1 0 0 0,0 1 0 0 0,0 0-1 0 0,1-1 1 0 0,-1 1 0 0 0,0 0 0 0 0,0-1 0 0 0,1 1 0 0 0,-1-1 0 0 0,1 1-1 0 0,-1-1 1 0 0,1 1 0 0 0,0-2 0 0 0,-2-6-135 0 0,1 0 0 0 0,0 0 1 0 0,1 0-1 0 0,0 0 0 0 0,3-15 1 0 0,-2 10 37 0 0,-1 9 50 0 0,0 0 1 0 0,0 0 0 0 0,1 1-1 0 0,0-1 1 0 0,0 0 0 0 0,0 1-1 0 0,1-1 1 0 0,2-6-1 0 0,-3 11 38 0 0,-1-1-1 0 0,0 1 1 0 0,0 0-1 0 0,0 0 1 0 0,0-1-1 0 0,1 1 1 0 0,-1 0-1 0 0,0 0 1 0 0,0 0-1 0 0,1-1 1 0 0,-1 1-1 0 0,0 0 1 0 0,0 0-1 0 0,1 0 1 0 0,-1 0-1 0 0,0 0 1 0 0,0 0-1 0 0,1 0 1 0 0,-1-1-1 0 0,0 1 1 0 0,1 0-1 0 0,-1 0 1 0 0,0 0-1 0 0,0 0 1 0 0,1 0-1 0 0,-1 0 0 0 0,0 0 1 0 0,1 0-1 0 0,-1 1 1 0 0,0-1-1 0 0,0 0 1 0 0,1 0-1 0 0,-1 0 1 0 0,0 0-1 0 0,1 0 1 0 0,-1 0-1 0 0,0 0 1 0 0,0 1-1 0 0,0-1 1 0 0,1 0-1 0 0,-1 0 1 0 0,0 0-1 0 0,0 1 1 0 0,1-1-1 0 0,-1 0 1 0 0,0 0-1 0 0,0 1 1 0 0,0-1-1 0 0,0 0 1 0 0,0 0-1 0 0,1 1 1 0 0,6 14-185 0 0,-6-11-276 0 0,1 1 0 0 0,-1-1 0 0 0,1 0 0 0 0,0 0 0 0 0,5 7 0 0 0,-6-8-320 0 0,1-1-1 0 0,-1 0 0 0 0,1-1 1 0 0,0 1-1 0 0,0 0 0 0 0,0 0 0 0 0,2 1 1 0 0,5 2-1211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7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 1760 0 0,'-5'21'3536'0'0,"1"-8"-2654"0"0,2 0 0 0 0,0 1 0 0 0,-1 13 1 0 0,4 82 554 0 0,-2 53 636 0 0,0-154-692 0 0,2-18-1148 0 0,1-18-476 0 0,3-37 84 0 0,-4-1 0 0 0,-6-68 0 0 0,-6 58 1058 0 0,11 76-901 0 0,-1 0-1 0 0,1 1 1 0 0,0-1-1 0 0,0 0 1 0 0,0 0-1 0 0,-1 0 1 0 0,1 0-1 0 0,0 0 1 0 0,0 1-1 0 0,0-1 1 0 0,0 0-1 0 0,-1 0 1 0 0,1 0-1 0 0,0 0 1 0 0,0 1-1 0 0,0-1 1 0 0,0 0-1 0 0,0 0 1 0 0,0 0-1 0 0,0 1 1 0 0,-1-1-1 0 0,1 0 1 0 0,0 0-1 0 0,0 1 1 0 0,0-1-1 0 0,0 0 1 0 0,0 0-1 0 0,0 0 1 0 0,0 1-1 0 0,-1 8-39 0 0,1 1 26 0 0,0 1 1 0 0,0 0-1 0 0,1 0 1 0 0,1-1-1 0 0,0 1 1 0 0,0-1-1 0 0,4 11 1 0 0,-3-13 5 0 0,-1-1 0 0 0,2 0 0 0 0,-1 0-1 0 0,1 0 1 0 0,0-1 0 0 0,0 1 0 0 0,0-1 0 0 0,1 0 0 0 0,0 0 0 0 0,10 8 0 0 0,-14-12 19 0 0,1-1 1 0 0,-1 0-1 0 0,1 0 0 0 0,0 0 0 0 0,0 0 0 0 0,0 0 1 0 0,0 0-1 0 0,-1 0 0 0 0,1-1 0 0 0,0 1 0 0 0,0-1 1 0 0,0 1-1 0 0,0-1 0 0 0,0 0 0 0 0,0 0 0 0 0,1 0 1 0 0,2 0-1 0 0,-3-1 0 0 0,1 1 0 0 0,0-1 1 0 0,-1 0-1 0 0,1 0 0 0 0,-1 0 1 0 0,0 0-1 0 0,1-1 0 0 0,-1 1 0 0 0,0-1 1 0 0,0 1-1 0 0,0-1 0 0 0,2-2 1 0 0,2-2-3 0 0,-1 0-1 0 0,0-1 1 0 0,0 0 0 0 0,-1 0 0 0 0,0 0 0 0 0,0 0 0 0 0,5-14 0 0 0,-8 18 14 0 0,0 0-8 0 0,1 0 0 0 0,-1 0-1 0 0,0-1 1 0 0,0 1 0 0 0,-1 0-1 0 0,1 0 1 0 0,-1-1 0 0 0,1 1-1 0 0,-1 0 1 0 0,0-1-1 0 0,0 1 1 0 0,0 0 0 0 0,-2-5-1 0 0,2 8 3 0 0,0 0-1 0 0,0 0 0 0 0,0 0 1 0 0,0 0-1 0 0,0 0 0 0 0,0 0 1 0 0,0 0-1 0 0,0 1 0 0 0,0-1 1 0 0,0 0-1 0 0,0 0 0 0 0,0 0 1 0 0,0 0-1 0 0,0 0 0 0 0,0 0 0 0 0,0 0 1 0 0,0 0-1 0 0,-1 0 0 0 0,1 0 1 0 0,0 0-1 0 0,0 0 0 0 0,0 0 1 0 0,0 0-1 0 0,0 0 0 0 0,0 0 1 0 0,0 0-1 0 0,0 0 0 0 0,0 0 1 0 0,0 0-1 0 0,0 0 0 0 0,0 0 1 0 0,0 0-1 0 0,0 0 0 0 0,0-1 1 0 0,0 1-1 0 0,-1 0 0 0 0,1 0 1 0 0,0 0-1 0 0,0 0 0 0 0,0 0 0 0 0,0 0 1 0 0,0 0-1 0 0,-2 5-61 0 0,-1 0 39 0 0,1 1 0 0 0,0-1 1 0 0,1 1-1 0 0,-1-1 1 0 0,1 1-1 0 0,0 0 0 0 0,0-1 1 0 0,1 1-1 0 0,0 6 1 0 0,1 10-25 0 0,4 22-1 0 0,-5-44 33 0 0,4 27-58 0 0,12 35 0 0 0,-15-59-80 0 0,0-1 1 0 0,0 1-1 0 0,0-1 0 0 0,0 0 0 0 0,1 1 0 0 0,-1-1 0 0 0,1 0 0 0 0,-1 0 0 0 0,1 0 0 0 0,0 0 0 0 0,-1 0 0 0 0,1 0 0 0 0,3 1 0 0 0,-3-1-340 0 0,-1-1 0 0 0,1 0 0 0 0,0 0 0 0 0,0-1 0 0 0,0 1 0 0 0,0 0 0 0 0,0 0 1 0 0,0-1-1 0 0,0 1 0 0 0,0-1 0 0 0,0 0 0 0 0,0 0 0 0 0,0 0 0 0 0,0 0 0 0 0,0 0 0 0 0,0 0 0 0 0,2-1 0 0 0,7-1 41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7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2 136 5857 0 0,'0'4'295'0'0,"0"0"-1"0"0,0 0 0 0 0,1-1 1 0 0,-1 1-1 0 0,1 0 1 0 0,0-1-1 0 0,0 1 1 0 0,1 0-1 0 0,-1-1 0 0 0,1 0 1 0 0,2 5-1 0 0,-2-5-197 0 0,-1-1 1 0 0,1 0-1 0 0,0 0 0 0 0,0 0 1 0 0,0 0-1 0 0,0 0 0 0 0,1 0 0 0 0,-1-1 1 0 0,0 1-1 0 0,1-1 0 0 0,-1 0 0 0 0,1 1 1 0 0,-1-1-1 0 0,1 0 0 0 0,5 1 0 0 0,-6-2-3 0 0,1 1-1 0 0,0-1 1 0 0,0 1-1 0 0,-1-1 0 0 0,1 0 1 0 0,0 0-1 0 0,0 0 0 0 0,-1-1 1 0 0,1 1-1 0 0,0 0 1 0 0,-1-1-1 0 0,1 0 0 0 0,0 0 1 0 0,-1 0-1 0 0,1 0 1 0 0,-1 0-1 0 0,1 0 0 0 0,-1-1 1 0 0,0 1-1 0 0,0-1 1 0 0,1 0-1 0 0,-1 1 0 0 0,3-5 1 0 0,-2 3 17 0 0,-1-1 1 0 0,0 1-1 0 0,1-1 1 0 0,-1 1-1 0 0,-1-1 1 0 0,1 0-1 0 0,0 0 1 0 0,-1 0-1 0 0,0 0 1 0 0,0 0-1 0 0,0 0 1 0 0,-1 0-1 0 0,1 0 1 0 0,-1-9 0 0 0,0 4 164 0 0,-1 0 0 0 0,-2-13 0 0 0,2 19-239 0 0,0-1 0 0 0,0 1 0 0 0,0-1 0 0 0,-1 1-1 0 0,0 0 1 0 0,1 0 0 0 0,-1 0 0 0 0,-4-6 0 0 0,0 3-37 0 0,1-1-1 0 0,-1 1 1 0 0,0 1 0 0 0,-11-9-1 0 0,15 12-19 0 0,0 1-1 0 0,0 0 0 0 0,-1 0 0 0 0,1 0 0 0 0,0-1 0 0 0,0 2 1 0 0,0-1-1 0 0,-1 0 0 0 0,1 0 0 0 0,-1 1 0 0 0,1 0 0 0 0,0-1 1 0 0,-1 1-1 0 0,1 0 0 0 0,-1 0 0 0 0,1 0 0 0 0,0 0 0 0 0,-1 1 1 0 0,1-1-1 0 0,-4 2 0 0 0,4-1-19 0 0,0 0 1 0 0,1 0-1 0 0,-1 0 0 0 0,0 0 1 0 0,1 1-1 0 0,-1-1 0 0 0,1 0 1 0 0,0 1-1 0 0,0 0 0 0 0,-1-1 0 0 0,1 1 1 0 0,0 0-1 0 0,0-1 0 0 0,0 1 1 0 0,1 0-1 0 0,-1 0 0 0 0,-1 4 1 0 0,1-2-48 0 0,0 1 0 0 0,0 0 0 0 0,0 0 0 0 0,0 0 0 0 0,1 0 0 0 0,0 5 0 0 0,1-6-257 0 0,0 1 0 0 0,0-1 0 0 0,0 0 0 0 0,1 1 0 0 0,0-1 0 0 0,0 0 0 0 0,0 0 0 0 0,0 0 0 0 0,0-1 0 0 0,1 1 0 0 0,0 0 0 0 0,0-1 0 0 0,0 0 0 0 0,0 0 0 0 0,0 1 0 0 0,1-2 0 0 0,4 4 0 0 0,0 1-1346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8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5 412 3729 0 0,'1'1'243'0'0,"-1"0"0"0"0,1 0 0 0 0,-1 0 1 0 0,1 0-1 0 0,0 0 0 0 0,0 0 0 0 0,-1-1 0 0 0,1 1 0 0 0,0 0 1 0 0,0 0-1 0 0,0-1 0 0 0,0 1 0 0 0,1 0 0 0 0,15 8 1902 0 0,-13-7-1885 0 0,0-1-1 0 0,1 0 1 0 0,0 0-1 0 0,-1-1 1 0 0,1 1-1 0 0,0-1 1 0 0,-1 0-1 0 0,1 0 1 0 0,8-2-1 0 0,-5 1-34 0 0,0-1-1 0 0,1 0 0 0 0,-1-1 0 0 0,12-5 1 0 0,-17 7-160 0 0,0-1 0 0 0,-1 0 0 0 0,1 0 0 0 0,0 0 0 0 0,-1 0 0 0 0,1 0 0 0 0,-1 0 0 0 0,1-1-1 0 0,-1 1 1 0 0,0-1 0 0 0,0 1 0 0 0,-1-1 0 0 0,1 0 0 0 0,0 0 0 0 0,-1 0 0 0 0,0 0 0 0 0,1 0 0 0 0,-1 0 0 0 0,0 0 0 0 0,-1-1 0 0 0,2-5 0 0 0,-2 5-2 0 0,0-1 0 0 0,0 1-1 0 0,0-1 1 0 0,0 1 0 0 0,-1-1 0 0 0,0 1 0 0 0,0 0-1 0 0,0-1 1 0 0,0 1 0 0 0,-1 0 0 0 0,0-1-1 0 0,0 1 1 0 0,0 0 0 0 0,0 0 0 0 0,-4-4 0 0 0,3 4-79 0 0,-1 0 1 0 0,1 0 0 0 0,-1 0-1 0 0,0 1 1 0 0,0-1 0 0 0,-1 1-1 0 0,1 0 1 0 0,-1 1 0 0 0,1-1 0 0 0,-1 1-1 0 0,0 0 1 0 0,0 0 0 0 0,0 0-1 0 0,0 0 1 0 0,-7 0 0 0 0,9 2-19 0 0,0-1 1 0 0,0 1 0 0 0,0 0 0 0 0,0 0-1 0 0,0 0 1 0 0,0 1 0 0 0,0-1-1 0 0,0 1 1 0 0,0-1 0 0 0,0 1-1 0 0,0 0 1 0 0,0 0 0 0 0,0 0-1 0 0,0 1 1 0 0,1-1 0 0 0,-1 1-1 0 0,1 0 1 0 0,-1-1 0 0 0,1 1 0 0 0,-1 0-1 0 0,1 1 1 0 0,0-1 0 0 0,0 0-1 0 0,0 0 1 0 0,0 1 0 0 0,1-1-1 0 0,-3 6 1 0 0,2-5 4 0 0,0 1 0 0 0,1 0 0 0 0,0 0 0 0 0,-1 0 0 0 0,1-1 0 0 0,1 1 0 0 0,-1 0 0 0 0,1 0 0 0 0,0 0 0 0 0,-1 1 0 0 0,2-1 0 0 0,-1 0 0 0 0,0 0 0 0 0,1 0 0 0 0,1 4 0 0 0,2 6-50 0 0,1-1 0 0 0,13 26 0 0 0,-14-30 51 0 0,-1-3 20 0 0,0 0 0 0 0,0-1 1 0 0,1 1-1 0 0,0-1 1 0 0,0 0-1 0 0,5 6 0 0 0,-8-10-4 0 0,0 0-1 0 0,0 0 1 0 0,0 0-1 0 0,0-1 1 0 0,0 1 0 0 0,1 0-1 0 0,-1 0 1 0 0,0-1-1 0 0,0 1 1 0 0,0-1-1 0 0,1 1 1 0 0,-1-1-1 0 0,0 1 1 0 0,1-1-1 0 0,-1 0 1 0 0,0 0-1 0 0,1 0 1 0 0,-1 1-1 0 0,0-1 1 0 0,1-1-1 0 0,-1 1 1 0 0,0 0-1 0 0,1 0 1 0 0,-1 0-1 0 0,0-1 1 0 0,1 1-1 0 0,-1-1 1 0 0,0 1-1 0 0,0-1 1 0 0,1 1-1 0 0,-1-1 1 0 0,0 0-1 0 0,0 1 1 0 0,0-1-1 0 0,2-2 1 0 0,4-3-24 0 0,-1-1 1 0 0,1-1 0 0 0,-2 1-1 0 0,1-1 1 0 0,-1 0-1 0 0,0 0 1 0 0,0-1 0 0 0,-1 0-1 0 0,3-10 1 0 0,2-7-442 0 0,10-51 1 0 0,-14 37-1375 0 0,-2-1 0 0 0,-2-67 0 0 0,-1 93 1211 0 0,0 6 721 0 0,0 1 1 0 0,0 0-1 0 0,-1 0 1 0 0,-1 0-1 0 0,1 0 1 0 0,-7-12 2042 0 0,8 20-2090 0 0,-3 6 552 0 0,-1 7-353 0 0,2 0 30 0 0,0 1 1 0 0,1-1 0 0 0,0 1-1 0 0,1-1 1 0 0,1 1 0 0 0,3 18-1 0 0,21 81 469 0 0,-22-97-601 0 0,3 28 0 0 0,-5-27-38 0 0,7 28 1 0 0,-2-20-42 0 0,-5-19-15 0 0,0 1 0 0 0,0-1 0 0 0,1 0 0 0 0,0 0 0 0 0,0 1 0 0 0,1-2 0 0 0,-1 1 0 0 0,6 9 0 0 0,-7-14-41 0 0,0-1 1 0 0,-1 1-1 0 0,1-1 0 0 0,0 0 0 0 0,-1 1 1 0 0,1-1-1 0 0,0 1 0 0 0,-1-1 1 0 0,1 0-1 0 0,0 1 0 0 0,0-1 1 0 0,-1 0-1 0 0,1 0 0 0 0,0 0 0 0 0,0 0 1 0 0,0 0-1 0 0,-1 0 0 0 0,1 0 1 0 0,0 0-1 0 0,0 0 0 0 0,0 0 1 0 0,-1 0-1 0 0,1 0 0 0 0,0 0 0 0 0,0-1 1 0 0,-1 1-1 0 0,1 0 0 0 0,0-1 1 0 0,0 1-1 0 0,-1 0 0 0 0,1-1 1 0 0,0 1-1 0 0,-1-1 0 0 0,2 0 0 0 0,0-1-37 0 0,1 0-1 0 0,-1 0 0 0 0,0 0 1 0 0,0 0-1 0 0,0-1 1 0 0,0 1-1 0 0,3-5 0 0 0,15-40-170 0 0,-12 25 147 0 0,-5 15 81 0 0,-1 0 0 0 0,-1 0-1 0 0,1-1 1 0 0,0-8 0 0 0,-1 1 428 0 0,3 27-235 0 0,-1-4-108 0 0,-1 0 0 0 0,2 16 0 0 0,-3-17-114 0 0,0 1 0 0 0,1 0 0 0 0,3 10 0 0 0,3 1-153 0 0,-1-1 104 0 0,9 18-1 0 0,-13-30-886 0 0,0-1-1 0 0,1 1 1 0 0,8 8 0 0 0,3-4-4777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29 10234 0 0,'-6'-5'232'0'0,"0"-1"-160"0"0,0 2 64 0 0,2 0-64 0 0,0 1 168 0 0,3 0-160 0 0,0 1-8 0 0,4 1-1024 0 0,-1 3 728 0 0,2 2-616 0 0,0 1-88 0 0,2 0-393 0 0,3 1-2191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9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1 395 2200 0 0,'1'2'463'0'0,"1"0"0"0"0,0 1-1 0 0,-1-1 1 0 0,1 0 0 0 0,0 0-1 0 0,0 0 1 0 0,0 0 0 0 0,1 0-1 0 0,-1 0 1 0 0,0-1 0 0 0,1 1-1 0 0,-1-1 1 0 0,1 0 0 0 0,3 2-1 0 0,-4-3-333 0 0,0 1 0 0 0,-1 0-1 0 0,1-1 1 0 0,0 0-1 0 0,0 1 1 0 0,0-1-1 0 0,0 0 1 0 0,0 0 0 0 0,0 0-1 0 0,0 0 1 0 0,0-1-1 0 0,0 1 1 0 0,0-1 0 0 0,0 1-1 0 0,0-1 1 0 0,0 1-1 0 0,-1-1 1 0 0,1 0-1 0 0,0 0 1 0 0,0 0 0 0 0,1-1-1 0 0,9-8 15 0 0,-1 0-1 0 0,-1 0 0 0 0,0-1 1 0 0,-1 0-1 0 0,0-1 0 0 0,0 0 1 0 0,-1 0-1 0 0,-1-1 0 0 0,0 0 1 0 0,-1 0-1 0 0,0 0 0 0 0,4-19 0 0 0,-7 21-176 0 0,0 1-1 0 0,-1-1 0 0 0,0 0 1 0 0,-1 0-1 0 0,0 0 0 0 0,-1 0 1 0 0,0 0-1 0 0,-1 0 0 0 0,0 0 0 0 0,-1 0 1 0 0,0 0-1 0 0,0 0 0 0 0,-1 0 1 0 0,-1 1-1 0 0,0 0 0 0 0,-9-18 0 0 0,10 24-27 0 0,0 0-1 0 0,0 1 0 0 0,0-1 0 0 0,0 1 0 0 0,0-1 0 0 0,-1 1 0 0 0,1 0 0 0 0,-1 0 0 0 0,0 1 0 0 0,-8-5 0 0 0,10 6 56 0 0,1 1 1 0 0,0-1 0 0 0,0 1-1 0 0,0-1 1 0 0,-1 1-1 0 0,1 0 1 0 0,0-1 0 0 0,-1 1-1 0 0,1 0 1 0 0,0 0-1 0 0,-1 0 1 0 0,1 0 0 0 0,0 0-1 0 0,-1 0 1 0 0,1 0-1 0 0,0 1 1 0 0,-1-1 0 0 0,1 0-1 0 0,0 1 1 0 0,0-1-1 0 0,-1 1 1 0 0,1-1 0 0 0,0 1-1 0 0,0 0 1 0 0,0-1-1 0 0,0 1 1 0 0,-1 0 0 0 0,1 0-1 0 0,1 0 1 0 0,-1 0-1 0 0,0 0 1 0 0,0 0 0 0 0,0 0-1 0 0,0 0 1 0 0,1 0-1 0 0,-1 0 1 0 0,0 1 0 0 0,1-1-1 0 0,-1 0 1 0 0,1 0-1 0 0,-1 3 1 0 0,-2 9 74 0 0,0 1 0 0 0,1 0-1 0 0,1 0 1 0 0,0 0 0 0 0,1-1 0 0 0,1 16 0 0 0,1 28 105 0 0,1 132 241 0 0,-7 18 235 0 0,4-189-570 0 0,2 54 219 0 0,14 78 1 0 0,-7-52 443 0 0,-8-93-782 0 0,0 8 629 0 0,-3-10-351 0 0,-4-7-315 0 0,3-1-131 0 0,0 0-1 0 0,0 0 0 0 0,1 0 0 0 0,-1-1 0 0 0,1 1 0 0 0,0-1 0 0 0,-2-10 0 0 0,2 5 44 0 0,0-1 0 0 0,1 1 0 0 0,1-1 0 0 0,0-20 0 0 0,11-48-268 0 0,-8 60 191 0 0,-1 7 140 0 0,1 0-1 0 0,0 0 0 0 0,1 0 1 0 0,0 0-1 0 0,7-12 1 0 0,-7 17 83 0 0,0 0 0 0 0,1 0 0 0 0,0 1 1 0 0,1-1-1 0 0,-1 1 0 0 0,1 1 0 0 0,1-1 1 0 0,9-7-1 0 0,-4 5 23 0 0,0 0 0 0 0,23-12 0 0 0,-24 15 20 0 0,-9 4 14 0 0,0 1-1 0 0,0 0 1 0 0,0 0-1 0 0,1 0 1 0 0,-1 0-1 0 0,0 0 1 0 0,3-1-1 0 0,-4 2-21 0 0,0 0-1 0 0,0 0 1 0 0,0 0-1 0 0,0 0 1 0 0,-1 1-1 0 0,1-1 1 0 0,0 0-1 0 0,0 0 1 0 0,0 0-1 0 0,0 1 1 0 0,-1-1-1 0 0,1 1 1 0 0,0-1-1 0 0,0 0 1 0 0,-1 1-1 0 0,1-1 1 0 0,0 1 0 0 0,-1 0-1 0 0,1-1 1 0 0,0 1-1 0 0,-1-1 1 0 0,1 1-1 0 0,-1 0 1 0 0,2 1-1 0 0,0 1 86 0 0,1 1 1 0 0,-1-1-1 0 0,0 1 1 0 0,0-1-1 0 0,0 1 0 0 0,-1 0 1 0 0,1 0-1 0 0,-1 0 0 0 0,0 0 1 0 0,1 5-1 0 0,-6 5 66 0 0,3-13-168 0 0,1 0-1 0 0,-1 1 1 0 0,1-1 0 0 0,-1 0 0 0 0,1 1 0 0 0,0-1-1 0 0,0 1 1 0 0,-1-1 0 0 0,1 3 0 0 0,1 3-265 0 0,1-1 1 0 0,-1 1 0 0 0,1-1-1 0 0,4 11 1 0 0,-1-4-1969 0 0,-3-10 879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29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25 7050 0 0,'-2'-5'1712'0'0,"-2"-1"-1160"0"0,2 1-248 0 0,0 2-88 0 0,0-1 120 0 0,2 3 176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3 8002 0 0,'-5'-1'267'0'0,"0"0"1"0"0,0 1 0 0 0,0-1 0 0 0,-1 1 0 0 0,1 0-1 0 0,0 1 1 0 0,0-1 0 0 0,-8 3 0 0 0,9-2-254 0 0,0 0 0 0 0,1 1 0 0 0,-1 0 1 0 0,1 0-1 0 0,-1 0 0 0 0,1 0 0 0 0,0 0 0 0 0,-1 1 1 0 0,1-1-1 0 0,0 1 0 0 0,-4 5 0 0 0,4-5 9 0 0,0 1-1 0 0,0 0 1 0 0,0-1 0 0 0,0 1-1 0 0,1 0 1 0 0,0 1 0 0 0,0-1-1 0 0,0 0 1 0 0,0 1-1 0 0,1-1 1 0 0,-1 1 0 0 0,1-1-1 0 0,0 1 1 0 0,1 0-1 0 0,-1 0 1 0 0,1-1 0 0 0,0 1-1 0 0,0 0 1 0 0,0 0-1 0 0,1-1 1 0 0,0 6 0 0 0,1-2-21 0 0,0-1 0 0 0,1 1 0 0 0,0-1 1 0 0,0 0-1 0 0,0 0 0 0 0,1 0 1 0 0,6 10-1 0 0,-8-14 2 0 0,1 0 1 0 0,-1-1 0 0 0,0 0 0 0 0,1 1-1 0 0,0-1 1 0 0,-1 0 0 0 0,1 0-1 0 0,0 0 1 0 0,0 0 0 0 0,0-1-1 0 0,0 1 1 0 0,0-1 0 0 0,1 0 0 0 0,-1 0-1 0 0,0 0 1 0 0,1 0 0 0 0,-1-1-1 0 0,0 1 1 0 0,7-1 0 0 0,0-1-8 0 0,0 0 0 0 0,-1-1 0 0 0,1 0 0 0 0,-1 0 0 0 0,0-1 0 0 0,1 0 0 0 0,10-6 0 0 0,0 1 81 0 0,-18 7-69 0 0,0 1 0 0 0,0-1 0 0 0,0 1 0 0 0,-1 0 0 0 0,1 0 0 0 0,0 0 0 0 0,0 0-1 0 0,0 0 1 0 0,0 0 0 0 0,0 0 0 0 0,0 1 0 0 0,0-1 0 0 0,2 1 0 0 0,26 12 166 0 0,-10-4-196 0 0,-10-5 99 0 0,1-1 0 0 0,0 0 0 0 0,0-1 0 0 0,0 0 0 0 0,18 1 0 0 0,-25-3-5 0 0,1 0 1 0 0,-1 0-1 0 0,0-1 1 0 0,1 1 0 0 0,-1-1-1 0 0,0 0 1 0 0,0 0-1 0 0,0 0 1 0 0,0-1 0 0 0,0 0-1 0 0,0 1 1 0 0,0-1-1 0 0,0-1 1 0 0,0 1 0 0 0,-1 0-1 0 0,1-1 1 0 0,3-4 0 0 0,-4 4 41 0 0,0 0 0 0 0,-1 0 0 0 0,0 0 0 0 0,1 0 0 0 0,-1-1 1 0 0,-1 1-1 0 0,1-1 0 0 0,0 0 0 0 0,-1 1 0 0 0,0-1 1 0 0,0 0-1 0 0,0 0 0 0 0,0 0 0 0 0,0 0 0 0 0,-1 0 1 0 0,0 0-1 0 0,0 0 0 0 0,0 0 0 0 0,-1-7 0 0 0,-1 5-59 0 0,1 0-1 0 0,-1 0 1 0 0,0 1-1 0 0,-1-1 1 0 0,1 0-1 0 0,-1 1 0 0 0,-1 0 1 0 0,1 0-1 0 0,-1 0 1 0 0,1 0-1 0 0,-1 0 1 0 0,-6-4-1 0 0,6 5-57 0 0,0 0-1 0 0,0 1 1 0 0,-1-1 0 0 0,1 1-1 0 0,-1 0 1 0 0,0 1 0 0 0,0-1-1 0 0,0 1 1 0 0,0 0 0 0 0,0 0-1 0 0,-1 1 1 0 0,1-1 0 0 0,-8 0-1 0 0,9 2-16 0 0,0 0 0 0 0,0 0 0 0 0,0 0-1 0 0,0 0 1 0 0,0 1 0 0 0,0 0 0 0 0,0-1-1 0 0,0 2 1 0 0,0-1 0 0 0,0 0 0 0 0,0 1-1 0 0,0 0 1 0 0,1 0 0 0 0,-1 0-1 0 0,1 0 1 0 0,-1 0 0 0 0,1 1 0 0 0,-5 5-1 0 0,4-5-19 0 0,1 0-1 0 0,-1 1 1 0 0,1-1-1 0 0,0 1 0 0 0,0 0 1 0 0,1 0-1 0 0,-1 0 0 0 0,1 1 1 0 0,-1-1-1 0 0,2 1 1 0 0,-1-1-1 0 0,0 1 0 0 0,0 5 1 0 0,-1 3-74 0 0,2-11 91 0 0,1 1 1 0 0,-1-1 0 0 0,1 0 0 0 0,-1 1-1 0 0,1-1 1 0 0,0 0 0 0 0,0 1-1 0 0,0-1 1 0 0,0 0 0 0 0,0 1 0 0 0,1-1-1 0 0,-1 1 1 0 0,1-1 0 0 0,0 0-1 0 0,1 3 1 0 0,1 1 10 0 0,1 0 0 0 0,0-1 0 0 0,0 1 1 0 0,1-1-1 0 0,0 0 0 0 0,0-1 0 0 0,0 1 0 0 0,8 5 0 0 0,-11-9 8 0 0,1 0 1 0 0,-1 1-1 0 0,1-1 0 0 0,0 0 1 0 0,-1 0-1 0 0,1 0 0 0 0,0 0 0 0 0,-1-1 1 0 0,1 1-1 0 0,0-1 0 0 0,0 1 1 0 0,0-1-1 0 0,0 0 0 0 0,-1 0 1 0 0,1-1-1 0 0,0 1 0 0 0,0-1 1 0 0,0 1-1 0 0,-1-1 0 0 0,1 0 1 0 0,0 0-1 0 0,4-2 0 0 0,3-3 25 0 0,-1 0-1 0 0,0-1 0 0 0,0 0 1 0 0,0-1-1 0 0,-1 0 0 0 0,0 0 1 0 0,11-17-1 0 0,-19 25-80 0 0,1 0 16 0 0,-1 0 41 0 0,1 0 0 0 0,0 0 0 0 0,-1 0 0 0 0,1 0 0 0 0,-1 0 0 0 0,1 0 0 0 0,-1 0 0 0 0,1 0 0 0 0,-1 0 0 0 0,1 1 0 0 0,-1-1 0 0 0,1 0 0 0 0,-1 0 0 0 0,1 0 0 0 0,-1 1 0 0 0,0-1 0 0 0,1 0 0 0 0,-1 1 0 0 0,1-1-1 0 0,-1 0 1 0 0,0 1 0 0 0,1-1 0 0 0,-1 1 0 0 0,0-1 0 0 0,1 0 0 0 0,-1 1 0 0 0,11 15 18 0 0,-9-12-13 0 0,8 14-5 0 0,-8-13-22 0 0,1-1 0 0 0,-1 0 0 0 0,1 1 0 0 0,0-1 0 0 0,0-1 0 0 0,6 7 0 0 0,-6-7-338 0 0,1 0 0 0 0,-1 0 1 0 0,1 0-1 0 0,0-1 0 0 0,0 1 0 0 0,8 3 1 0 0,-8-5-299 0 0,-1 0 0 0 0,1-1 1 0 0,-1 1-1 0 0,1-1 1 0 0,-1 1-1 0 0,1-1 1 0 0,0 0-1 0 0,-1 0 1 0 0,1-1-1 0 0,-1 1 1 0 0,1-1-1 0 0,-1 0 1 0 0,1 1-1 0 0,6-4 0 0 0,3-1 176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0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8506 0 0,'-1'1'81'0'0,"0"-1"1"0"0,0 0-1 0 0,0 1 1 0 0,0-1 0 0 0,0 0-1 0 0,0 1 1 0 0,0-1-1 0 0,0 1 1 0 0,0-1-1 0 0,0 1 1 0 0,1 0-1 0 0,-1-1 1 0 0,0 1-1 0 0,0 0 1 0 0,1-1 0 0 0,-1 1-1 0 0,0 0 1 0 0,1 0-1 0 0,-1 0 1 0 0,1 0-1 0 0,-1 0 1 0 0,1 0-1 0 0,0 0 1 0 0,-1-1 0 0 0,1 1-1 0 0,0 0 1 0 0,-1 0-1 0 0,1 0 1 0 0,0 2-1 0 0,-2 5 183 0 0,1 1-1 0 0,-1 13 0 0 0,2-13-25 0 0,-4 95 932 0 0,2-17-748 0 0,1 25-254 0 0,0-9-121 0 0,0-95-31 0 0,1-5 12 0 0,-1 1 0 0 0,1-1 0 0 0,0 1-1 0 0,0-1 1 0 0,0 1 0 0 0,0-1 0 0 0,1 0 0 0 0,-1 1 0 0 0,1-1 0 0 0,0 1 0 0 0,2 4 0 0 0,-3-8-30 0 0,1 0 0 0 0,-1 1 0 0 0,0-1 0 0 0,0 0 0 0 0,0 0 0 0 0,0 0 0 0 0,1 0 1 0 0,-1 0-1 0 0,0 1 0 0 0,0-1 0 0 0,0 0 0 0 0,1 0 0 0 0,-1 0 0 0 0,0 0 0 0 0,0 0 0 0 0,0 0 0 0 0,1 0 1 0 0,-1 0-1 0 0,0 0 0 0 0,0 0 0 0 0,0 0 0 0 0,1 0 0 0 0,-1 0 0 0 0,0 0 0 0 0,0 0 0 0 0,1 0 1 0 0,-1 0-1 0 0,0 0 0 0 0,0 0 0 0 0,0 0 0 0 0,1 0 0 0 0,-1 0 0 0 0,0 0 0 0 0,0-1 0 0 0,0 1 1 0 0,1 0-1 0 0,-1 0 0 0 0,0 0 0 0 0,0 0 0 0 0,0 0 0 0 0,0-1 0 0 0,0 1 0 0 0,1 0 0 0 0,-1 0 0 0 0,0 0 1 0 0,0-1-1 0 0,0 1 0 0 0,0 0 0 0 0,0 0 0 0 0,0 0 0 0 0,0-1 0 0 0,0 1 0 0 0,0 0 0 0 0,6-13-114 0 0,-6 13 112 0 0,16-51-335 0 0,6-16-293 0 0,-17 56 465 0 0,0 0-1 0 0,0 0 1 0 0,12-17 0 0 0,-16 26 159 0 0,0 1 0 0 0,1-1 0 0 0,-1 1 0 0 0,0-1 0 0 0,0 1 0 0 0,1 0 0 0 0,-1-1 0 0 0,1 1 0 0 0,0 0 0 0 0,-1 0 0 0 0,1 0 0 0 0,0 0 1 0 0,-1 0-1 0 0,1 1 0 0 0,0-1 0 0 0,0 0 0 0 0,0 1 0 0 0,-1 0 0 0 0,1-1 0 0 0,0 1 0 0 0,0 0 0 0 0,0 0 0 0 0,0 0 0 0 0,3 0 0 0 0,-2 1 38 0 0,1 0-1 0 0,-1 0 1 0 0,1 0-1 0 0,-1 1 1 0 0,1-1 0 0 0,-1 1-1 0 0,0 0 1 0 0,0 0-1 0 0,0 0 1 0 0,0 0-1 0 0,5 4 1 0 0,-4-1 22 0 0,1 0 0 0 0,-1 0 0 0 0,0 0 1 0 0,-1 1-1 0 0,1-1 0 0 0,-1 1 0 0 0,0 0 1 0 0,3 9-1 0 0,-1 0 225 0 0,0 0 0 0 0,3 22 0 0 0,-8-33-184 0 0,0 0 0 0 0,0 0 0 0 0,0 0 0 0 0,-1-1 0 0 0,1 1 0 0 0,-1 0-1 0 0,0 0 1 0 0,0-1 0 0 0,0 1 0 0 0,-3 5 0 0 0,2-3-20 0 0,-1-1 1 0 0,0 1-1 0 0,0-1 0 0 0,-1 0 1 0 0,1 0-1 0 0,-6 5 0 0 0,7-8-101 0 0,0-1 1 0 0,0 1-1 0 0,0-1 0 0 0,0 0 0 0 0,0 1 0 0 0,0-1 1 0 0,0 0-1 0 0,-1 0 0 0 0,1 0 0 0 0,0 0 0 0 0,-1-1 0 0 0,1 1 1 0 0,-1-1-1 0 0,1 1 0 0 0,-1-1 0 0 0,1 0 0 0 0,-1 0 0 0 0,1 0 1 0 0,-1 0-1 0 0,-4-2 0 0 0,4 2-228 0 0,1-1 0 0 0,0 0 0 0 0,-1 0 0 0 0,1 0-1 0 0,-1 0 1 0 0,1 0 0 0 0,0 0 0 0 0,0 0 0 0 0,0-1 0 0 0,-1 0 0 0 0,1 1 0 0 0,1-1 0 0 0,-1 0-1 0 0,0 0 1 0 0,0 0 0 0 0,1 0 0 0 0,-1 0 0 0 0,1 0 0 0 0,0 0 0 0 0,-2-3 0 0 0,-1-7-1639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0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3073 0 0,'3'2'407'0'0,"0"-1"1"0"0,-1 1 0 0 0,1 0-1 0 0,-1-1 1 0 0,1 1 0 0 0,-1 0-1 0 0,0 1 1 0 0,1-1 0 0 0,-1 0-1 0 0,0 1 1 0 0,-1-1 0 0 0,1 1-1 0 0,0-1 1 0 0,-1 1 0 0 0,1 0-1 0 0,-1 0 1 0 0,0-1-1 0 0,0 1 1 0 0,1 4 0 0 0,1 7-132 0 0,0 0 0 0 0,2 26 0 0 0,-5-31-123 0 0,1-3-144 0 0,6 53 114 0 0,-6-52-168 0 0,1 1 0 0 0,0 0 0 0 0,1 0 0 0 0,0-1 0 0 0,4 9 0 0 0,-7-15-68 0 0,1 1 0 0 0,0-1 0 0 0,0 1 0 0 0,0-1 0 0 0,0 0 0 0 0,0 0 0 0 0,3 2 0 0 0,4 1-3564 0 0,-6-4 3415 0 0,4-1-1243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1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1608 0 0,'0'2'568'0'0,"0"-1"0"0"0,0 1 0 0 0,0-1 1 0 0,1 1-1 0 0,-1 0 0 0 0,1-1 0 0 0,-1 1 0 0 0,1-1 0 0 0,-1 1 0 0 0,2 1 0 0 0,12 13 1875 0 0,-6-9-2333 0 0,0 0 1 0 0,12 6 0 0 0,-9-6 486 0 0,13 7-310 0 0,0-1-1 0 0,51 20 1 0 0,-48-23-174 0 0,0 1 0 0 0,36 23 0 0 0,24 26-12 0 0,-68-48-63 0 0,-1 2-1 0 0,-1 0 0 0 0,20 22 0 0 0,5 3-412 0 0,-27-27-957 0 0,-4-5-2383 0 0,-5-4 2468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 2312 0 0,'-5'-5'6410'0'0,"-1"9"-6514"0"0,6-1 56 0 0,0 0 8 0 0,2 3-48 0 0,0 0-24 0 0,1 1-40 0 0,1 1-440 0 0,2 0-1345 0 0,0 0 1169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141 275 6777 0 0,'-1'1'146'0'0,"0"0"0"0"0,-1 1 0 0 0,1-1-1 0 0,0 0 1 0 0,0 1 0 0 0,0-1-1 0 0,0 1 1 0 0,0 0 0 0 0,0-1-1 0 0,0 1 1 0 0,1-1 0 0 0,-1 1 0 0 0,1 0-1 0 0,-1 0 1 0 0,1-1 0 0 0,-1 1-1 0 0,1 2 1 0 0,0-3-84 0 0,0 0 1 0 0,0 0-1 0 0,0 0 1 0 0,1 0-1 0 0,-1 0 1 0 0,0-1-1 0 0,0 1 1 0 0,1 0-1 0 0,-1 0 0 0 0,0 0 1 0 0,1-1-1 0 0,-1 1 1 0 0,1 0-1 0 0,-1 0 1 0 0,1-1-1 0 0,-1 1 1 0 0,1 0-1 0 0,0-1 0 0 0,-1 1 1 0 0,1-1-1 0 0,0 1 1 0 0,0-1-1 0 0,-1 1 1 0 0,1-1-1 0 0,0 1 1 0 0,0-1-1 0 0,-1 0 0 0 0,1 0 1 0 0,0 1-1 0 0,0-1 1 0 0,0 0-1 0 0,0 0 1 0 0,0 0-1 0 0,-1 0 1 0 0,1 0-1 0 0,2 0 1 0 0,0 0 25 0 0,0 0 1 0 0,-1-1 0 0 0,1 1-1 0 0,0-1 1 0 0,0 0 0 0 0,0 1 0 0 0,0-1-1 0 0,-1-1 1 0 0,1 1 0 0 0,0 0 0 0 0,-1-1-1 0 0,1 1 1 0 0,-1-1 0 0 0,0 0 0 0 0,1 0-1 0 0,1-2 1 0 0,1 0-55 0 0,-1-1-1 0 0,0 1 1 0 0,-1-1-1 0 0,1 0 1 0 0,-1 0-1 0 0,5-11 1 0 0,-2 4 14 0 0,-1 2 26 0 0,-1-1 1 0 0,0 1 0 0 0,0-1-1 0 0,-1 0 1 0 0,3-18 0 0 0,-6 24-53 0 0,1 1 1 0 0,-1-1-1 0 0,0 1 1 0 0,0-1-1 0 0,0 1 0 0 0,0-1 1 0 0,-1 1-1 0 0,0-1 1 0 0,0 1-1 0 0,0 0 1 0 0,0-1-1 0 0,-4-7 1 0 0,-8-16 95 0 0,9 20-87 0 0,1 0 0 0 0,-1 1 0 0 0,-1-1 0 0 0,-6-8 0 0 0,9 13-33 0 0,1 1 0 0 0,-1 0 0 0 0,0 0 1 0 0,-1 1-1 0 0,1-1 0 0 0,0 0 0 0 0,-1 1 1 0 0,1-1-1 0 0,0 1 0 0 0,-1 0 0 0 0,0 0 1 0 0,1 0-1 0 0,-1 0 0 0 0,0 0 0 0 0,1 1 1 0 0,-1-1-1 0 0,-4 0 0 0 0,2 1-11 0 0,0 1 0 0 0,0-1 0 0 0,0 1 1 0 0,0-1-1 0 0,1 2 0 0 0,-1-1 0 0 0,0 0 0 0 0,1 1 0 0 0,-1 0 0 0 0,1 0 0 0 0,-1 0 0 0 0,1 0 0 0 0,0 1 1 0 0,0 0-1 0 0,0 0 0 0 0,0 0 0 0 0,1 0 0 0 0,-1 1 0 0 0,-5 7 0 0 0,1-1 21 0 0,0 1-1 0 0,1 0 1 0 0,0 1-1 0 0,1-1 1 0 0,0 1-1 0 0,-4 15 1 0 0,6-12 48 0 0,0-1 0 0 0,1 1 0 0 0,0 1 0 0 0,1-1 0 0 0,1 24 0 0 0,1-6-35 0 0,9 49 0 0 0,-8-76 27 0 0,0 1 0 0 0,1 0 0 0 0,-1-1 0 0 0,1 1 0 0 0,1-1 0 0 0,-1 0 0 0 0,1 1 0 0 0,1-1 0 0 0,-1 0 0 0 0,5 6 0 0 0,-5-9-6 0 0,-1-1 0 0 0,1 1 0 0 0,0 0 0 0 0,0-1-1 0 0,-1 0 1 0 0,1 0 0 0 0,1 0 0 0 0,-1 0 0 0 0,0 0-1 0 0,0-1 1 0 0,1 1 0 0 0,-1-1 0 0 0,1 0 0 0 0,-1 0-1 0 0,1 0 1 0 0,0 0 0 0 0,-1-1 0 0 0,1 0 0 0 0,0 0-1 0 0,4 0 1 0 0,0-1-19 0 0,1 0 0 0 0,-1-1 1 0 0,0 0-1 0 0,0 0 0 0 0,-1-1 0 0 0,1 0 0 0 0,0 0 1 0 0,-1-1-1 0 0,0 0 0 0 0,0 0 0 0 0,0-1 0 0 0,9-7 0 0 0,-14 11-38 0 0,-1 0 0 0 0,1-1-1 0 0,0 1 1 0 0,0 0 0 0 0,0 1-1 0 0,3-2 1 0 0,-5 1 7 0 0,1 1 1 0 0,0 0-1 0 0,-1 0 0 0 0,1 0 1 0 0,0 0-1 0 0,-1 0 0 0 0,1 0 1 0 0,0 0-1 0 0,-1 0 1 0 0,1 0-1 0 0,0 0 0 0 0,-1 0 1 0 0,1 0-1 0 0,0 1 0 0 0,-1-1 1 0 0,1 0-1 0 0,-1 0 1 0 0,1 1-1 0 0,0-1 0 0 0,-1 0 1 0 0,1 1-1 0 0,-1-1 0 0 0,1 1 1 0 0,0-1 9 0 0,0 1 4 0 0,0 0-1 0 0,0 0 0 0 0,0-1 0 0 0,1 1 0 0 0,-1 0 1 0 0,0-1-1 0 0,1 1 0 0 0,-1-1 0 0 0,2 1 0 0 0,10 1 9 0 0,0 0 0 0 0,0-1-1 0 0,0 0 1 0 0,1-1-1 0 0,14-2 1 0 0,-25 1 9 0 0,1 0 0 0 0,-1 0-1 0 0,1 0 1 0 0,-1 0 0 0 0,0 0 0 0 0,0-1 0 0 0,1 0 0 0 0,-1 0 0 0 0,0 1-1 0 0,0-2 1 0 0,0 1 0 0 0,-1 0 0 0 0,1-1 0 0 0,-1 1 0 0 0,1-1 0 0 0,-1 0 0 0 0,0 1-1 0 0,0-1 1 0 0,3-6 0 0 0,-3 6 4 0 0,-1 0-1 0 0,1-1 0 0 0,-1 1 1 0 0,0 0-1 0 0,0 0 0 0 0,-1-1 1 0 0,1 1-1 0 0,-1 0 0 0 0,1-1 1 0 0,-1 1-1 0 0,0 0 1 0 0,0-1-1 0 0,-1 1 0 0 0,1 0 1 0 0,-1-1-1 0 0,1 1 0 0 0,-1 0 1 0 0,0-1-1 0 0,0 1 1 0 0,-1 0-1 0 0,-1-4 0 0 0,-1 1-103 0 0,0 1-1 0 0,0-1 0 0 0,-1 1 1 0 0,0-1-1 0 0,0 1 0 0 0,0 0 1 0 0,0 1-1 0 0,-1 0 0 0 0,1 0 1 0 0,-1 0-1 0 0,-1 0 1 0 0,-10-4-1 0 0,14 7 37 0 0,-1-1 1 0 0,0 1-1 0 0,0 0 0 0 0,0 0 0 0 0,0 0 1 0 0,0 1-1 0 0,0-1 0 0 0,0 1 1 0 0,0 0-1 0 0,0 0 0 0 0,0 1 1 0 0,0-1-1 0 0,0 1 0 0 0,0 0 1 0 0,0 0-1 0 0,0 0 0 0 0,1 0 1 0 0,-1 1-1 0 0,0-1 0 0 0,1 1 1 0 0,-1 0-1 0 0,1 0 0 0 0,-5 5 1 0 0,5-5 37 0 0,0 1 1 0 0,1 0 0 0 0,0 0 0 0 0,-1 0 0 0 0,1 0-1 0 0,1 0 1 0 0,-1 0 0 0 0,0 1 0 0 0,1-1 0 0 0,-1 1-1 0 0,1-1 1 0 0,0 1 0 0 0,0-1 0 0 0,1 1 0 0 0,-1 0-1 0 0,1 0 1 0 0,0-1 0 0 0,0 8 0 0 0,1 0 31 0 0,0 0 0 0 0,1 0 0 0 0,0-1 1 0 0,1 1-1 0 0,5 13 0 0 0,2 3-130 0 0,-6-12 125 0 0,2 0 1 0 0,0-1-1 0 0,11 19 0 0 0,-14-29-108 0 0,-1 0 1 0 0,1 0-1 0 0,0 0 0 0 0,1 0 1 0 0,-1-1-1 0 0,1 0 0 0 0,0 1 1 0 0,-1-1-1 0 0,1-1 0 0 0,1 1 0 0 0,-1-1 1 0 0,0 1-1 0 0,1-1 0 0 0,-1 0 1 0 0,6 1-1 0 0,-4-1-491 0 0,1-1 0 0 0,-1 1 0 0 0,1-1 0 0 0,-1 0 0 0 0,1-1 0 0 0,-1 0 0 0 0,1 0 1 0 0,7-1-1 0 0,0-3-796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83 526 7994 0 0,'4'3'352'0'0,"0"0"-1"0"0,0 0 1 0 0,0 0 0 0 0,1 0 0 0 0,8 4 0 0 0,-11-6-269 0 0,0-1 0 0 0,0 1 0 0 0,0-1 0 0 0,0 1 0 0 0,0-1 0 0 0,0 0 0 0 0,0 0 0 0 0,0 0-1 0 0,0 0 1 0 0,0 0 0 0 0,0 0 0 0 0,0 0 0 0 0,0-1 0 0 0,0 1 0 0 0,0-1 0 0 0,0 1 0 0 0,0-1 0 0 0,2-1 0 0 0,3-2 42 0 0,0-1 1 0 0,0 0-1 0 0,0 0 0 0 0,0 0 0 0 0,-1-1 0 0 0,0 0 0 0 0,0 0 1 0 0,-1-1-1 0 0,1 1 0 0 0,-1-1 0 0 0,-1 0 0 0 0,1-1 1 0 0,-1 1-1 0 0,-1-1 0 0 0,1 0 0 0 0,3-16 0 0 0,-5 18-60 0 0,-1 0 0 0 0,0 0-1 0 0,0 0 1 0 0,0 0 0 0 0,-1 0-1 0 0,0 0 1 0 0,0-1 0 0 0,-1 1 0 0 0,0 0-1 0 0,0 0 1 0 0,0 0 0 0 0,-1 0-1 0 0,0 0 1 0 0,0 0 0 0 0,0 0-1 0 0,-1 1 1 0 0,0-1 0 0 0,0 1-1 0 0,0 0 1 0 0,-1 0 0 0 0,1 0 0 0 0,-1 0-1 0 0,-8-7 1 0 0,7 7-60 0 0,-1 1-1 0 0,1 0 1 0 0,0 0-1 0 0,-1 1 1 0 0,0-1 0 0 0,0 1-1 0 0,0 0 1 0 0,-7-1 0 0 0,10 3-38 0 0,0 0 0 0 0,-1 0 0 0 0,1 1 0 0 0,-1-1 0 0 0,1 1 0 0 0,0 0 0 0 0,-1 0 0 0 0,1 0 0 0 0,-1 1 0 0 0,1-1 1 0 0,-1 1-1 0 0,1 0 0 0 0,0 0 0 0 0,0 0 0 0 0,-1 0 0 0 0,1 0 0 0 0,-4 3 0 0 0,0 0-5 0 0,0 1-1 0 0,1 0 1 0 0,0 0-1 0 0,-1 0 1 0 0,2 0-1 0 0,-1 1 1 0 0,1 0 0 0 0,0 0-1 0 0,0 1 1 0 0,0-1-1 0 0,1 1 1 0 0,-5 11-1 0 0,7-12 36 0 0,-1 0-1 0 0,1 1 0 0 0,1 0 0 0 0,-1-1 1 0 0,1 1-1 0 0,0 0 0 0 0,1 0 0 0 0,-1 0 1 0 0,2-1-1 0 0,-1 1 0 0 0,1 0 0 0 0,-1 0 1 0 0,2 0-1 0 0,3 12 0 0 0,-4-15 26 0 0,1 0 1 0 0,-1-1-1 0 0,1 0 0 0 0,0 1 0 0 0,0-1 1 0 0,0 0-1 0 0,0 0 0 0 0,1 0 0 0 0,-1 0 1 0 0,1 0-1 0 0,0 0 0 0 0,-1-1 1 0 0,7 5-1 0 0,-6-6 7 0 0,-1 1 0 0 0,1-1 0 0 0,-1 0-1 0 0,1 0 1 0 0,-1 0 0 0 0,1-1 0 0 0,-1 1 0 0 0,1-1 0 0 0,0 1 0 0 0,-1-1 0 0 0,1 0 0 0 0,0 0 0 0 0,-1 0 0 0 0,1 0-1 0 0,0-1 1 0 0,-1 1 0 0 0,1-1 0 0 0,-1 1 0 0 0,1-1 0 0 0,4-2 0 0 0,0-1 9 0 0,0 0 1 0 0,-1 0-1 0 0,1-1 1 0 0,-1 0-1 0 0,9-10 1 0 0,10-7 49 0 0,-16 14-84 0 0,-1 0 0 0 0,1-1 0 0 0,-1 0 0 0 0,-1 0 0 0 0,0-1 0 0 0,0 1 0 0 0,-1-2 0 0 0,0 1 0 0 0,-1-1 0 0 0,0 0 0 0 0,3-12 0 0 0,1-5-342 0 0,-2 0 0 0 0,-1-1 0 0 0,3-42-1 0 0,-6 36-132 0 0,-1 0-1 0 0,-4-40 0 0 0,2 74 485 0 0,0 1-1 0 0,0 0 0 0 0,0-1 0 0 0,0 1 0 0 0,0-1 1 0 0,0 1-1 0 0,0 0 0 0 0,0-1 0 0 0,0 1 1 0 0,0 0-1 0 0,0-1 0 0 0,0 1 0 0 0,0-1 0 0 0,0 1 1 0 0,0 0-1 0 0,-1-1 0 0 0,1 1 0 0 0,0 0 0 0 0,0-1 1 0 0,0 1-1 0 0,-1 0 0 0 0,1 0 0 0 0,0-1 1 0 0,0 1-1 0 0,-1 0 0 0 0,1 0 0 0 0,-1-1 0 0 0,1 1-9 0 0,-1 0 0 0 0,1 1-1 0 0,-1-1 1 0 0,1 0 0 0 0,-1 0-1 0 0,1 1 1 0 0,-1-1 0 0 0,1 1-1 0 0,0-1 1 0 0,-1 0 0 0 0,1 1-1 0 0,0-1 1 0 0,-1 1-1 0 0,1-1 1 0 0,0 0 0 0 0,-1 2-1 0 0,-9 21-142 0 0,2 2 284 0 0,2 0 0 0 0,1 0 0 0 0,1 1 0 0 0,1-1-1 0 0,1 29 1 0 0,11 130 29 0 0,-8-167-210 0 0,4 26 23 0 0,-5-39 21 0 0,1-1 0 0 0,0 1 0 0 0,0 0 1 0 0,0-1-1 0 0,0 1 0 0 0,1-1 0 0 0,0 1 0 0 0,2 4 1 0 0,-3-8-20 0 0,-1 1 0 0 0,1-1 0 0 0,-1 1 0 0 0,1-1 0 0 0,-1 1 0 0 0,1-1 0 0 0,-1 1 0 0 0,1-1 0 0 0,-1 0 0 0 0,1 1 0 0 0,0-1 0 0 0,-1 0 0 0 0,1 1 0 0 0,0-1 1 0 0,-1 0-1 0 0,1 0 0 0 0,0 0 0 0 0,-1 1 0 0 0,1-1 0 0 0,0 0 0 0 0,-1 0 0 0 0,1 0 0 0 0,0 0 0 0 0,-1 0 0 0 0,1 0 0 0 0,0-1 0 0 0,-1 1 0 0 0,1 0 0 0 0,0 0 0 0 0,-1 0 0 0 0,1-1 1 0 0,0 1-1 0 0,-1 0 0 0 0,1-1 0 0 0,-1 1 0 0 0,2-1 0 0 0,2-2-44 0 0,0 0 0 0 0,0-1 1 0 0,-1 1-1 0 0,5-5 0 0 0,1-2 117 0 0,-7 9-65 0 0,-1 0 1 0 0,1-1-1 0 0,0 1 1 0 0,0 0-1 0 0,-1 0 1 0 0,1 0-1 0 0,0 0 1 0 0,0 1-1 0 0,0-1 1 0 0,0 1-1 0 0,0-1 1 0 0,0 1-1 0 0,0-1 1 0 0,0 1-1 0 0,0 0 1 0 0,0 0-1 0 0,0 0 1 0 0,0 0-1 0 0,1 0 1 0 0,-1 1-1 0 0,0-1 1 0 0,0 1-1 0 0,0-1 1 0 0,0 1-1 0 0,-1 0 1 0 0,1-1-1 0 0,0 1 1 0 0,0 0-1 0 0,0 0 1 0 0,0 1-1 0 0,-1-1 1 0 0,1 0-1 0 0,1 2 1 0 0,-1-1 6 0 0,0-1 0 0 0,0 0 1 0 0,0 0-1 0 0,0 0 0 0 0,0 0 1 0 0,1 0-1 0 0,-1 0 0 0 0,0-1 1 0 0,0 1-1 0 0,1-1 0 0 0,-1 1 0 0 0,3-1 1 0 0,31-2 213 0 0,-12 1 50 0 0,-20 1-188 0 0,1 0 0 0 0,-1 0 1 0 0,0-1-1 0 0,1 0 0 0 0,-1 1 1 0 0,0-1-1 0 0,0-1 0 0 0,0 1 1 0 0,7-4-1 0 0,-8 4 29 0 0,0-1 0 0 0,-1 0 0 0 0,1 0-1 0 0,-1 0 1 0 0,0-1 0 0 0,1 1 0 0 0,-1 0 0 0 0,0-1 0 0 0,-1 1 0 0 0,1-1-1 0 0,0 0 1 0 0,-1 0 0 0 0,1 0 0 0 0,0-3 0 0 0,0 0-42 0 0,0 0 0 0 0,-1 1 1 0 0,0-1-1 0 0,-1 0 1 0 0,1 0-1 0 0,-1 0 0 0 0,0 0 1 0 0,0 0-1 0 0,-1 0 0 0 0,0 1 1 0 0,0-1-1 0 0,-3-9 0 0 0,3 11-59 0 0,0 1-1 0 0,0-1 0 0 0,-1 0 0 0 0,1 0 0 0 0,-1 1 1 0 0,0-1-1 0 0,0 1 0 0 0,0 0 0 0 0,-1 0 0 0 0,1-1 1 0 0,-1 1-1 0 0,0 1 0 0 0,0-1 0 0 0,0 0 1 0 0,0 1-1 0 0,0-1 0 0 0,0 1 0 0 0,-1 0 0 0 0,-4-2 1 0 0,5 3-22 0 0,-1 0 0 0 0,1 1 0 0 0,0-1 0 0 0,-1 1 0 0 0,1-1 0 0 0,0 1 0 0 0,-1 0 0 0 0,1 0 0 0 0,-1 1 0 0 0,1-1 0 0 0,0 1 0 0 0,-1 0-1 0 0,1-1 1 0 0,0 1 0 0 0,-1 1 0 0 0,1-1 0 0 0,0 0 0 0 0,0 1 0 0 0,0 0 0 0 0,-3 2 0 0 0,1 0-26 0 0,0 0 0 0 0,0 0 0 0 0,0 1-1 0 0,1 0 1 0 0,0 0 0 0 0,0 0-1 0 0,0 0 1 0 0,0 1 0 0 0,-4 8 0 0 0,6-9-3 0 0,0 0 1 0 0,0-1-1 0 0,1 1 0 0 0,-1 0 1 0 0,1 0-1 0 0,-1 10 1 0 0,2-14 7 0 0,0 0 1 0 0,0 0-1 0 0,0 0 0 0 0,0 0 0 0 0,0 1 1 0 0,0-1-1 0 0,0 0 0 0 0,0 0 1 0 0,1 0-1 0 0,-1 0 0 0 0,0 0 1 0 0,1 0-1 0 0,-1 0 0 0 0,1 0 1 0 0,-1 0-1 0 0,1 0 0 0 0,0 0 0 0 0,-1 0 1 0 0,1 0-1 0 0,0 0 0 0 0,0-1 1 0 0,0 1-1 0 0,-1 0 0 0 0,1 0 1 0 0,0-1-1 0 0,0 1 0 0 0,0-1 0 0 0,0 1 1 0 0,0-1-1 0 0,0 1 0 0 0,0-1 1 0 0,0 0-1 0 0,0 1 0 0 0,1-1 1 0 0,-1 0-1 0 0,0 0 0 0 0,0 0 1 0 0,0 0-1 0 0,1 0 0 0 0,2 0 14 0 0,0 0-1 0 0,0-1 0 0 0,0 0 1 0 0,0 0-1 0 0,-1 0 1 0 0,1 0-1 0 0,0 0 0 0 0,4-3 1 0 0,-3 1 88 0 0,-1 1 0 0 0,1 1 0 0 0,0-1 0 0 0,0 1 0 0 0,5-1 1 0 0,-7 2 10 0 0,0 0 0 0 0,0 0 1 0 0,-1 0-1 0 0,1 0 0 0 0,0 1 1 0 0,-1 0-1 0 0,1-1 1 0 0,0 1-1 0 0,-1 0 0 0 0,1 0 1 0 0,-1 0-1 0 0,3 2 1 0 0,5 3 190 0 0,14 13 0 0 0,-4-4-133 0 0,-13-10-189 0 0,1 1-56 0 0,1 0 0 0 0,-1-1 0 0 0,1 0 0 0 0,-1 0 0 0 0,2-1 0 0 0,-1 0 0 0 0,0-1 0 0 0,14 4 0 0 0,-1-3-2240 0 0,-10-1 296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17 247 3777 0 0,'2'0'7327'0'0,"10"1"-6640"0"0,-8-2-527 0 0,0 1 0 0 0,-1 0 1 0 0,1-1-1 0 0,0 0 0 0 0,-1 0 1 0 0,1 0-1 0 0,-1-1 1 0 0,1 1-1 0 0,-1-1 0 0 0,0 1 1 0 0,0-1-1 0 0,0 0 1 0 0,5-4-1 0 0,3-4 170 0 0,-1 1 0 0 0,11-15 0 0 0,-10 11-21 0 0,-6 7-227 0 0,1-1-1 0 0,-1 1 0 0 0,0-1 1 0 0,-1-1-1 0 0,1 1 0 0 0,-1 0 1 0 0,-1-1-1 0 0,5-12 0 0 0,-8 17-70 0 0,1 0 0 0 0,0 0 0 0 0,-1 0-1 0 0,0-1 1 0 0,1 1 0 0 0,-1 0 0 0 0,0 0 0 0 0,-1 0-1 0 0,1 0 1 0 0,-1 0 0 0 0,1-1 0 0 0,-1 1-1 0 0,0 0 1 0 0,0 0 0 0 0,0 0 0 0 0,0 1 0 0 0,-1-1-1 0 0,1 0 1 0 0,-1 0 0 0 0,0 1 0 0 0,0-1-1 0 0,0 1 1 0 0,0-1 0 0 0,0 1 0 0 0,-5-4-1 0 0,5 5-43 0 0,0-1-1 0 0,0 0 1 0 0,0 1-1 0 0,-1 0 1 0 0,1-1-1 0 0,0 1 0 0 0,-1 0 1 0 0,1 0-1 0 0,-1 0 1 0 0,1 1-1 0 0,-1-1 0 0 0,1 0 1 0 0,-1 1-1 0 0,0 0 1 0 0,1 0-1 0 0,-1 0 1 0 0,-3 0-1 0 0,2 1 5 0 0,0 0-1 0 0,1 0 1 0 0,-1 0-1 0 0,0 0 1 0 0,1 1 0 0 0,-1-1-1 0 0,1 1 1 0 0,0 0-1 0 0,0 0 1 0 0,-1 0 0 0 0,-2 3-1 0 0,0 1-8 0 0,0 0-1 0 0,0 0 1 0 0,1 1-1 0 0,0 0 0 0 0,0 0 1 0 0,0 0-1 0 0,1 0 1 0 0,0 1-1 0 0,1 0 0 0 0,-4 10 1 0 0,5-9 61 0 0,0-1 0 0 0,0 1 1 0 0,1 0-1 0 0,1 0 0 0 0,-1 0 1 0 0,2 0-1 0 0,-1 0 0 0 0,1 0 0 0 0,0-1 1 0 0,1 1-1 0 0,0 0 0 0 0,5 13 1 0 0,-5-17-67 0 0,1 1 1 0 0,-1-1 0 0 0,1 0 0 0 0,0 1 0 0 0,0-1 0 0 0,0 0 0 0 0,1-1-1 0 0,0 1 1 0 0,0-1 0 0 0,0 1 0 0 0,0-1 0 0 0,1 0 0 0 0,0-1 0 0 0,0 1-1 0 0,0-1 1 0 0,0 0 0 0 0,0 0 0 0 0,0-1 0 0 0,9 4 0 0 0,-11-6-140 0 0,-1 1 0 0 0,1-1 1 0 0,0 1-1 0 0,-1-1 0 0 0,1 0 0 0 0,-1 0 1 0 0,1 0-1 0 0,0-1 0 0 0,-1 1 0 0 0,1 0 1 0 0,-1-1-1 0 0,1 0 0 0 0,-1 0 0 0 0,1 0 1 0 0,-1 0-1 0 0,0 0 0 0 0,1 0 0 0 0,-1 0 1 0 0,0-1-1 0 0,0 1 0 0 0,0-1 1 0 0,3-2-1 0 0,3-4-1122 0 0,-1 0 0 0 0,-1 0 1 0 0,1-1-1 0 0,5-10 0 0 0,-5 8-359 0 0,3-5 1223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4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8858 0 0,'-2'-2'952'0'0,"-2"-2"472"0"0,6 7-1392 0 0,0-1-24 0 0,3 2-8 0 0,1 1-8 0 0,0 0-112 0 0,3 0-664 0 0,0-1-344 0 0,3 1-184 0 0,1 1 1320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5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2 271 6257 0 0,'0'1'123'0'0,"-1"0"-1"0"0,1 0 1 0 0,0-1-1 0 0,0 1 1 0 0,0 0-1 0 0,0 0 1 0 0,0 0-1 0 0,0 0 1 0 0,0-1-1 0 0,0 1 1 0 0,0 0-1 0 0,0 0 1 0 0,0 0-1 0 0,0 0 1 0 0,1 0 0 0 0,-1-1-86 0 0,0 0 1 0 0,1 0 0 0 0,-1 0-1 0 0,0 0 1 0 0,0 0 0 0 0,1 0-1 0 0,-1 0 1 0 0,0 0 0 0 0,0 0-1 0 0,1 0 1 0 0,-1 0 0 0 0,0 0-1 0 0,0 0 1 0 0,1 0 0 0 0,-1 0-1 0 0,0 0 1 0 0,0 0 0 0 0,1 0 0 0 0,-1 0-1 0 0,0 0 1 0 0,0-1 0 0 0,0 1-1 0 0,1 0 1 0 0,-1 0 0 0 0,0 0-1 0 0,0 0 1 0 0,0-1 0 0 0,0 1-1 0 0,1 0 1 0 0,-1 0 0 0 0,17-22 655 0 0,-2-3-484 0 0,0 0-1 0 0,14-36 1 0 0,-24 48-66 0 0,0-1 1 0 0,-1 1 0 0 0,0-1 0 0 0,-1 0 0 0 0,-1 0 0 0 0,1-26 0 0 0,-3 38-151 0 0,-1-17 327 0 0,1 19-305 0 0,0-1-1 0 0,0 1 0 0 0,0 0 1 0 0,0-1-1 0 0,0 1 0 0 0,0 0 0 0 0,0-1 1 0 0,-1 1-1 0 0,1 0 0 0 0,0-1 1 0 0,0 1-1 0 0,0 0 0 0 0,-1 0 0 0 0,1-1 1 0 0,0 1-1 0 0,0 0 0 0 0,0 0 0 0 0,-1-1 1 0 0,1 1-1 0 0,-1 0-2 0 0,1 0 0 0 0,0 0 0 0 0,-1 0-1 0 0,1 0 1 0 0,0 0 0 0 0,-1 0 0 0 0,1 0 0 0 0,0 0-1 0 0,-1 0 1 0 0,1 0 0 0 0,0 1 0 0 0,-1-1 0 0 0,1 0 0 0 0,0 0-1 0 0,-1 0 1 0 0,1 1 0 0 0,0-1 0 0 0,0 0 0 0 0,-1 0 0 0 0,1 0-1 0 0,0 1 1 0 0,0-1 0 0 0,-1 0 0 0 0,1 1 0 0 0,-3 3 27 0 0,0 0 1 0 0,0 1-1 0 0,0-1 1 0 0,0 1-1 0 0,1-1 1 0 0,0 1-1 0 0,0 0 1 0 0,0 0-1 0 0,1 0 1 0 0,0 0-1 0 0,0 0 1 0 0,0 1-1 0 0,0-1 1 0 0,1 0-1 0 0,0 8 1 0 0,0-3 30 0 0,1 0 1 0 0,1 0 0 0 0,0 0-1 0 0,0 0 1 0 0,0-1 0 0 0,2 1 0 0 0,3 10-1 0 0,-5-16-37 0 0,0 0-1 0 0,1-1 1 0 0,-1 1-1 0 0,1-1 1 0 0,0 1-1 0 0,-1-1 1 0 0,2 0-1 0 0,-1 0 1 0 0,0 0-1 0 0,7 5 1 0 0,-9-7-21 0 0,1 0 1 0 0,-1-1-1 0 0,1 1 1 0 0,-1 0-1 0 0,1 0 1 0 0,0-1-1 0 0,-1 1 0 0 0,1-1 1 0 0,0 1-1 0 0,-1-1 1 0 0,1 0-1 0 0,0 1 1 0 0,0-1-1 0 0,-1 0 1 0 0,1 0-1 0 0,0-1 0 0 0,-1 1 1 0 0,1 0-1 0 0,0 0 1 0 0,0-1-1 0 0,-1 1 1 0 0,1-1-1 0 0,-1 0 0 0 0,1 1 1 0 0,0-1-1 0 0,-1 0 1 0 0,1 0-1 0 0,-1 0 1 0 0,3-2-1 0 0,2-3-8 0 0,-1 0-1 0 0,0 0 1 0 0,0 0 0 0 0,0-1-1 0 0,-1 0 1 0 0,7-15-1 0 0,15-46 20 0 0,-25 66-20 0 0,1-7 29 0 0,0 1-1 0 0,-1-1 1 0 0,0 0 0 0 0,0 0 0 0 0,-1-12-1 0 0,0 21 78 0 0,-1 2-114 0 0,0 0 0 0 0,0 0 0 0 0,0 0 0 0 0,1 0 0 0 0,-1 1 0 0 0,0-1 1 0 0,1 0-1 0 0,0 1 0 0 0,0-1 0 0 0,-1 0 0 0 0,1 1 0 0 0,1-1 1 0 0,-1 3-1 0 0,0 2 10 0 0,4 68 7 0 0,-3-67-34 0 0,1 1-1 0 0,-1-1 1 0 0,1 0-1 0 0,1 0 1 0 0,0 0-1 0 0,7 14 0 0 0,-10-21-63 0 0,1 0-1 0 0,-1 0 0 0 0,1 0 0 0 0,-1-1 0 0 0,1 1 0 0 0,-1 0 0 0 0,1 0 0 0 0,0-1 1 0 0,-1 1-1 0 0,1 0 0 0 0,0-1 0 0 0,-1 1 0 0 0,1 0 0 0 0,0-1 0 0 0,0 0 1 0 0,0 1-1 0 0,0-1 0 0 0,0 1 0 0 0,0-1 0 0 0,-1 0 0 0 0,1 1 0 0 0,0-1 0 0 0,0 0 1 0 0,0 0-1 0 0,0 0 0 0 0,1 0 0 0 0,-1 0-151 0 0,1-1-1 0 0,-1 1 1 0 0,0-1 0 0 0,0 1-1 0 0,0-1 1 0 0,0 1 0 0 0,0-1 0 0 0,0 0-1 0 0,0 0 1 0 0,0 1 0 0 0,0-1-1 0 0,-1 0 1 0 0,1 0 0 0 0,0 0 0 0 0,0 0-1 0 0,-1 0 1 0 0,1 0 0 0 0,-1 0-1 0 0,1 0 1 0 0,0-2 0 0 0,3-4-1309 0 0,0-2-328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5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3513 0 0,'-1'1'5225'0'0,"2"6"-3883"0"0,3 9-789 0 0,1 10 594 0 0,-1-1 0 0 0,1 49 0 0 0,0-3-819 0 0,-5-71-319 0 0,0 0-1 0 0,0 1 1 0 0,0-1 0 0 0,0 0 0 0 0,0 0 0 0 0,0 0-1 0 0,0 1 1 0 0,0-1 0 0 0,0 0 0 0 0,0 0 0 0 0,0 1-1 0 0,0-1 1 0 0,0 0 0 0 0,0 0 0 0 0,0 0 0 0 0,0 1-1 0 0,0-1 1 0 0,0 0 0 0 0,0 0 0 0 0,0 0 0 0 0,0 1 0 0 0,1-1-1 0 0,-1 0 1 0 0,0 0 0 0 0,0 0 0 0 0,0 1 0 0 0,0-1-1 0 0,1 0 1 0 0,-1 0 0 0 0,0 0 0 0 0,0 0 0 0 0,0 0-1 0 0,0 0 1 0 0,1 1 0 0 0,3-9 44 0 0,5-22-245 0 0,-8 25 167 0 0,3-8-54 0 0,18-58-537 0 0,-19 62 551 0 0,1 0 0 0 0,0 0 1 0 0,1 0-1 0 0,0 0 1 0 0,8-9-1 0 0,-12 16 67 0 0,0 1 1 0 0,1-1-1 0 0,-1 1 0 0 0,1-1 1 0 0,-1 1-1 0 0,1 0 1 0 0,-1 0-1 0 0,1 0 0 0 0,0 0 1 0 0,-1 0-1 0 0,1 0 1 0 0,0 0-1 0 0,0 0 0 0 0,0 1 1 0 0,0-1-1 0 0,0 1 1 0 0,0-1-1 0 0,0 1 0 0 0,0 0 1 0 0,0 0-1 0 0,0 0 1 0 0,0 0-1 0 0,0 0 0 0 0,0 0 1 0 0,0 0-1 0 0,0 1 0 0 0,0-1 1 0 0,0 1-1 0 0,0-1 1 0 0,0 1-1 0 0,-1 0 0 0 0,1 0 1 0 0,0 0-1 0 0,0 0 1 0 0,-1 0-1 0 0,1 0 0 0 0,-1 1 1 0 0,3 1-1 0 0,6 7 51 0 0,-1 0-1 0 0,1 0 1 0 0,-2 1-1 0 0,0 0 1 0 0,0 0-1 0 0,-1 1 1 0 0,6 14-1 0 0,2 9-263 0 0,13 48 0 0 0,-26-77-567 0 0,0 0 1 0 0,1-1-1 0 0,-1 1 1 0 0,1-1-1 0 0,0 1 1 0 0,0-1-1 0 0,5 6 1 0 0,-1-4 436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1 776 0 0,'-92'5'8375'0'0,"66"-2"-8193"0"0,-1 1-1 0 0,1 1 0 0 0,-29 11 1 0 0,51-15-183 0 0,0 1 1 0 0,0 0 0 0 0,0 0-1 0 0,-4 3 1 0 0,7-4-3 0 0,0-1 1 0 0,1 1-1 0 0,-1 0 0 0 0,0-1 1 0 0,0 1-1 0 0,0 0 0 0 0,1-1 1 0 0,-1 1-1 0 0,0 0 0 0 0,1 0 1 0 0,-1 0-1 0 0,0 0 1 0 0,1-1-1 0 0,-1 1 0 0 0,1 0 1 0 0,0 0-1 0 0,-1 0 0 0 0,1 0 1 0 0,0 0-1 0 0,0 0 0 0 0,-1 0 1 0 0,1 2-1 0 0,0-2-7 0 0,1 0 0 0 0,-1 0 0 0 0,1 0 0 0 0,0 0 0 0 0,-1 0 0 0 0,1 0 0 0 0,-1 0 0 0 0,1-1 0 0 0,0 1 0 0 0,0 0 0 0 0,0 0 0 0 0,-1-1 0 0 0,1 1 0 0 0,0 0 0 0 0,0-1 0 0 0,2 2 0 0 0,18 7 95 0 0,-17-7-64 0 0,18 5 144 0 0,44 10-1 0 0,7 2 386 0 0,-67-17-415 0 0,-1 0-1 0 0,1 0 1 0 0,-1 0 0 0 0,0 1 0 0 0,0 0 0 0 0,8 6-1 0 0,-12-8-63 0 0,0 0-1 0 0,0 0 0 0 0,0 0 0 0 0,0 0 0 0 0,0 1 0 0 0,0-1 1 0 0,0 0-1 0 0,0 1 0 0 0,0-1 0 0 0,-1 0 0 0 0,1 1 0 0 0,-1-1 1 0 0,1 1-1 0 0,-1-1 0 0 0,1 1 0 0 0,-1-1 0 0 0,0 1 1 0 0,0 0-1 0 0,0-1 0 0 0,0 1 0 0 0,0-1 0 0 0,0 1 0 0 0,0-1 1 0 0,0 1-1 0 0,-1-1 0 0 0,1 1 0 0 0,-1-1 0 0 0,1 1 0 0 0,-1 1 1 0 0,-1 1-2 0 0,-1 0 0 0 0,1 0-1 0 0,-1 0 1 0 0,1 0 0 0 0,-1 0 0 0 0,0-1 0 0 0,-1 1 0 0 0,1-1 0 0 0,0 0 0 0 0,-1 0 0 0 0,0 0 0 0 0,0-1 0 0 0,1 1 0 0 0,-2-1 0 0 0,1 0 0 0 0,0 0 0 0 0,0 0 0 0 0,-1-1 0 0 0,1 0 0 0 0,-1 1 0 0 0,1-2 0 0 0,-1 1 0 0 0,1 0-1 0 0,-10-1 1 0 0,8 0-214 0 0,-1 0 1 0 0,1-1-1 0 0,0 0 0 0 0,0 0 0 0 0,-1 0 0 0 0,1-1 0 0 0,0 0 0 0 0,-6-2 0 0 0,7 2-278 0 0,1-1 0 0 0,0 1 1 0 0,-1-1-1 0 0,1 0 0 0 0,0 0 1 0 0,0 0-1 0 0,0 0 0 0 0,1-1 1 0 0,-1 0-1 0 0,-3-5 0 0 0,6 8 145 0 0,0 0-1 0 0,1 0 0 0 0,-1-1 0 0 0,0 1 1 0 0,1 0-1 0 0,-1 0 0 0 0,1 0 1 0 0,-1-1-1 0 0,1 1 0 0 0,-1-3 0 0 0,2-4-5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39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3665 0 0,'7'8'450'0'0,"0"-1"-1"0"0,1 1 1 0 0,0-2 0 0 0,0 1 0 0 0,0-1-1 0 0,1 0 1 0 0,0-1 0 0 0,0 0 0 0 0,0 0 0 0 0,1-1-1 0 0,0 0 1 0 0,0-1 0 0 0,0 0 0 0 0,17 3 0 0 0,-25-6-344 0 0,1 0 0 0 0,-1 0 1 0 0,0-1-1 0 0,1 1 0 0 0,-1 0 1 0 0,0-1-1 0 0,1 1 0 0 0,-1-1 1 0 0,0 0-1 0 0,1 0 0 0 0,-1 0 1 0 0,0 0-1 0 0,0 0 0 0 0,0 0 1 0 0,0-1-1 0 0,0 1 0 0 0,0-1 1 0 0,0 1-1 0 0,-1-1 0 0 0,1 0 1 0 0,-1 1-1 0 0,3-4 0 0 0,-2 1 34 0 0,1 0 0 0 0,-1 0 0 0 0,0 0 0 0 0,0 0-1 0 0,0 0 1 0 0,-1 0 0 0 0,1-1 0 0 0,-1 1-1 0 0,0 0 1 0 0,0-10 0 0 0,0 10-5 0 0,-1 1 0 0 0,0-1 0 0 0,-1 0-1 0 0,1 0 1 0 0,-1 0 0 0 0,1 0 0 0 0,-1 1 0 0 0,0-1 0 0 0,-1 0 0 0 0,1 1-1 0 0,-1-1 1 0 0,1 1 0 0 0,-4-5 0 0 0,1 3-21 0 0,0 0 0 0 0,0 0 0 0 0,-1 1 0 0 0,1 0 0 0 0,-1 0-1 0 0,0 0 1 0 0,-9-5 0 0 0,14 9-114 0 0,-10-6-151 0 0,-20-9 0 0 0,28 14-36 0 0,-1 0 1 0 0,0 0-1 0 0,0 0 0 0 0,0 0 1 0 0,0 1-1 0 0,0-1 1 0 0,0 1-1 0 0,0 0 0 0 0,0 0 1 0 0,0 0-1 0 0,1 0 0 0 0,-7 2 1 0 0,8-2 61 0 0,1 0 0 0 0,-1 1 0 0 0,0-1 0 0 0,0 0 0 0 0,0 1 0 0 0,1-1 0 0 0,-1 1 0 0 0,0 0 0 0 0,1-1 0 0 0,-1 1 0 0 0,0 0 0 0 0,1-1 0 0 0,-1 1 0 0 0,1 0 0 0 0,-1-1 0 0 0,1 1 0 0 0,0 0 0 0 0,-1 0 0 0 0,1 0 0 0 0,-1 1 0 0 0,1 0-559 0 0,-1 0 1 0 0,1 0 0 0 0,-1 0-1 0 0,1 0 1 0 0,0 0-1 0 0,0 0 1 0 0,0 3-1 0 0,1 2-976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0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8202 0 0,'-4'15'542'0'0,"1"1"-1"0"0,1-1 1 0 0,1 1 0 0 0,0-1 0 0 0,2 30-1 0 0,16 78 124 0 0,-12-94-378 0 0,2 6-232 0 0,1 0-1 0 0,15 36 1 0 0,-20-62-77 0 0,-2-4 89 0 0,1 0 0 0 0,-1 1 1 0 0,5 6-1 0 0,-6-11-49 0 0,0-1 1 0 0,1 1-1 0 0,-1 0 1 0 0,0-1-1 0 0,1 1 0 0 0,-1-1 1 0 0,1 1-1 0 0,-1-1 1 0 0,0 1-1 0 0,1-1 0 0 0,-1 1 1 0 0,1-1-1 0 0,0 1 0 0 0,-1-1 1 0 0,1 0-1 0 0,-1 1 1 0 0,1-1-1 0 0,0 0 0 0 0,-1 1 1 0 0,1-1-1 0 0,-1 0 1 0 0,1 0-1 0 0,0 0 0 0 0,-1 0 1 0 0,1 1-1 0 0,0-1 0 0 0,0 0 1 0 0,-1 0-1 0 0,1 0 1 0 0,0-1-1 0 0,-1 1 0 0 0,1 0 1 0 0,1 0-1 0 0,-1-1-18 0 0,0 0 0 0 0,0 0 0 0 0,0 0 0 0 0,0-1 0 0 0,0 1 0 0 0,-1 0 0 0 0,1 0 0 0 0,0 0 0 0 0,-1-1 0 0 0,1 1 0 0 0,-1 0 0 0 0,1-1 0 0 0,-1 1 0 0 0,0-1 0 0 0,1 1 0 0 0,-1 0-1 0 0,0-3 1 0 0,1 0-24 0 0,10-48-439 0 0,-3 16 21 0 0,-1-1 0 0 0,4-72 0 0 0,-19-67 216 0 0,7 171 878 0 0,0 16-449 0 0,2 19-67 0 0,1-6 122 0 0,2 1-1 0 0,13 47 1 0 0,23 44 18 0 0,-12-38-9 0 0,-15-36-96 0 0,-5-14 70 0 0,2 0-1 0 0,23 48 0 0 0,-24-64 3 0 0,-6-11 62 0 0,-3-8-182 0 0,-4-10-387 0 0,-1 1 0 0 0,0-1 1 0 0,-1 2-1 0 0,-13-27 0 0 0,15 35 136 0 0,-2-7-52 0 0,-2 0 0 0 0,0 0 0 0 0,-1 1 0 0 0,0 0 0 0 0,0 1 1 0 0,-2 0-1 0 0,1 1 0 0 0,-15-13 0 0 0,-54-42 284 0 0,75 63 10 0 0,0 0 1 0 0,0 0-1 0 0,-8-4 1 0 0,10 6-69 0 0,0 0 1 0 0,0 1-1 0 0,1-1 1 0 0,-1 0-1 0 0,0 1 1 0 0,0 0-1 0 0,-3-1 0 0 0,22 8-518 0 0,128 21-1096 0 0,-131-25 305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1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 5969 0 0,'-1'0'138'0'0,"1"-1"-1"0"0,-1 1 0 0 0,0 0 0 0 0,1 0 1 0 0,-1 0-1 0 0,1 0 0 0 0,-1-1 1 0 0,1 1-1 0 0,-1 0 0 0 0,1 0 1 0 0,-1 0-1 0 0,0 0 0 0 0,1 1 0 0 0,-1-1 1 0 0,1 0-1 0 0,-1 0 0 0 0,1 0 1 0 0,-1 0-1 0 0,1 0 0 0 0,-1 1 0 0 0,1-1 1 0 0,-1 0-1 0 0,1 1 0 0 0,-1-1 1 0 0,1 0-1 0 0,-1 1 0 0 0,1-1 1 0 0,-1 0-1 0 0,1 1 0 0 0,0-1 0 0 0,-1 1 1 0 0,1-1-1 0 0,0 1 0 0 0,-1-1 1 0 0,1 1-1 0 0,0-1 0 0 0,0 1 0 0 0,-1-1 1 0 0,1 1-1 0 0,-2 5-238 0 0,0-1 0 0 0,0 0 0 0 0,-1 8 0 0 0,1-2 609 0 0,-5 18-328 0 0,1 0-1 0 0,-3 46 1 0 0,9-69-188 0 0,-2 7-40 0 0,1-1 1 0 0,1 1-1 0 0,2 24 0 0 0,1-31-774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47 164 8090 0 0,'5'7'213'0'0,"0"-1"-1"0"0,1 0 1 0 0,-1 0 0 0 0,1 0 0 0 0,0 0 0 0 0,1-1 0 0 0,-1 0-1 0 0,12 5 1 0 0,-16-8-98 0 0,1 0-1 0 0,-1-1 1 0 0,1 0-1 0 0,0 0 0 0 0,0 0 1 0 0,0 0-1 0 0,0 0 1 0 0,0-1-1 0 0,0 1 0 0 0,0-1 1 0 0,0 0-1 0 0,0 1 1 0 0,0-2-1 0 0,0 1 1 0 0,0 0-1 0 0,0 0 0 0 0,0-1 1 0 0,0 0-1 0 0,-1 0 1 0 0,1 0-1 0 0,0 0 0 0 0,0 0 1 0 0,0 0-1 0 0,-1-1 1 0 0,6-2-1 0 0,-3-1 85 0 0,0 1 1 0 0,0-1-1 0 0,0 0 0 0 0,6-7 0 0 0,-9 8-73 0 0,0 1 0 0 0,0-1 0 0 0,0 1 0 0 0,0-1-1 0 0,-1 0 1 0 0,1 0 0 0 0,-1 0 0 0 0,1-7 0 0 0,-1 6 42 0 0,0 0-1 0 0,-1 0 1 0 0,0 0 0 0 0,0 0 0 0 0,0 0 0 0 0,0 0 0 0 0,-1 0 0 0 0,0 0 0 0 0,0 1 0 0 0,0-1 0 0 0,-1 0 0 0 0,-2-6 0 0 0,1 6-58 0 0,0 0-1 0 0,0 1 1 0 0,0-1-1 0 0,-1 1 1 0 0,1-1-1 0 0,-1 1 1 0 0,0 0 0 0 0,-1 1-1 0 0,1-1 1 0 0,-8-4-1 0 0,6 4-130 0 0,0 0-1 0 0,0 1 0 0 0,0 0 0 0 0,-1 0 1 0 0,-10-3-1 0 0,13 5-74 0 0,0 0 1 0 0,0 1-1 0 0,1-1 0 0 0,-1 1 1 0 0,0 0-1 0 0,0 0 1 0 0,0 0-1 0 0,0 1 0 0 0,0-1 1 0 0,0 1-1 0 0,-5 2 1 0 0,3-1-74 0 0,0 0 0 0 0,0 1 0 0 0,0 0 0 0 0,0 0 1 0 0,1 1-1 0 0,0-1 0 0 0,-1 1 0 0 0,1 0 0 0 0,0 1 0 0 0,-5 5 1 0 0,8-8 83 0 0,1 0 0 0 0,0 0 0 0 0,-1 0 1 0 0,1 0-1 0 0,0 0 0 0 0,0 0 1 0 0,0 0-1 0 0,0 0 0 0 0,0 0 1 0 0,1 0-1 0 0,-1 0 0 0 0,1 1 1 0 0,-1-1-1 0 0,1 0 0 0 0,0 0 1 0 0,0 1-1 0 0,0-1 0 0 0,0 0 1 0 0,0 0-1 0 0,0 1 0 0 0,1-1 1 0 0,-1 0-1 0 0,1 0 0 0 0,-1 1 0 0 0,1-1 1 0 0,0 0-1 0 0,0 0 0 0 0,0 0 1 0 0,0 0-1 0 0,1 0 0 0 0,-1 0 1 0 0,2 2-1 0 0,3 3-918 0 0,1-1 0 0 0,-1 0 0 0 0,1 0 0 0 0,0 0 0 0 0,11 6-1 0 0,0-1-592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0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2152 0 0,'0'0'5188'0'0,"-4"7"-2974"0"0,6 12-1434 0 0,1-1-1 0 0,1 0 1 0 0,5 19-1 0 0,23 52-830 0 0,-27-76 122 0 0,3 3-152 0 0,-8-16-122 0 0,1 1 1 0 0,-1-1 0 0 0,1 1 0 0 0,-1 0-1 0 0,0-1 1 0 0,1 1 0 0 0,-1-1 0 0 0,1 1-1 0 0,-1-1 1 0 0,1 0 0 0 0,-1 1-1 0 0,1-1 1 0 0,0 1 0 0 0,-1-1 0 0 0,1 0-1 0 0,0 1 1 0 0,-1-1 0 0 0,1 0 0 0 0,0 0-1 0 0,-1 0 1 0 0,1 1 0 0 0,0-1 0 0 0,0 0-1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0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26 2104 0 0,'-6'-6'3617'0'0,"0"-2"-2232"0"0,1 4 319 0 0,1 1-1032 0 0,-1-2 704 0 0,9 9-2280 0 0,-1 0 720 0 0,2 1-136 0 0,1 1 24 0 0,1 1-640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7009 0 0,'2'17'593'0'0,"0"-1"-1"0"0,0 0 1 0 0,2 0-1 0 0,0 0 1 0 0,10 23-1 0 0,-2-2-488 0 0,-11-36-83 0 0,4 14 79 0 0,-5-15-85 0 0,0 1 0 0 0,0-1 0 0 0,0 1 0 0 0,1-1 0 0 0,-1 0 0 0 0,0 1 0 0 0,0-1 0 0 0,0 1 0 0 0,0-1 0 0 0,1 0 0 0 0,-1 1 0 0 0,0-1 0 0 0,1 0 0 0 0,-1 1 0 0 0,0-1 0 0 0,0 0 0 0 0,1 1 0 0 0,-1-1 0 0 0,0 0 0 0 0,1 0 0 0 0,-1 0 0 0 0,1 1 0 0 0,-1-1-1 0 0,0 0 1 0 0,1 0 0 0 0,-1 0 0 0 0,1 0 0 0 0,-1 0 0 0 0,1 1 0 0 0,0-3-45 0 0,0 1-1 0 0,0-1 0 0 0,0 0 1 0 0,0 1-1 0 0,-1-1 0 0 0,1 0 1 0 0,-1 0-1 0 0,1 1 1 0 0,0-4-1 0 0,0 1-13 0 0,2-11-108 0 0,2-1 0 0 0,0 1 0 0 0,0 0 0 0 0,2 0 0 0 0,9-17-1 0 0,-15 30 163 0 0,1 0 0 0 0,-1 0-1 0 0,0 1 1 0 0,0-1 0 0 0,1 1-1 0 0,-1-1 1 0 0,1 1 0 0 0,0-1-1 0 0,-1 1 1 0 0,1 0 0 0 0,0 0-1 0 0,0 0 1 0 0,-1 0 0 0 0,1 0-1 0 0,0 0 1 0 0,0 0 0 0 0,0 1-1 0 0,0-1 1 0 0,0 1 0 0 0,3-1-1 0 0,-3 1 66 0 0,0 0 0 0 0,0 1 0 0 0,1-1 0 0 0,-1 0 0 0 0,0 1 0 0 0,0 0 0 0 0,0-1 0 0 0,0 1 0 0 0,0 0 0 0 0,0 0 0 0 0,-1 0 0 0 0,1 0 0 0 0,0 0 0 0 0,0 1-1 0 0,-1-1 1 0 0,1 1 0 0 0,-1-1 0 0 0,1 1 0 0 0,2 2 0 0 0,6 11 121 0 0,0 0-1 0 0,-1 1 1 0 0,-1 0-1 0 0,11 30 1 0 0,-12-21-184 0 0,-7-22-240 0 0,1 1 0 0 0,0 0 0 0 0,0 0 0 0 0,0-1 0 0 0,1 1 0 0 0,-1-1 0 0 0,1 1 0 0 0,0-1 0 0 0,0 1 0 0 0,4 4 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1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28 3489 0 0,'-1'-1'5927'0'0,"-7"-6"-4702"0"0,3 4-912 0 0,-1 0 0 0 0,0 1 0 0 0,1 0-1 0 0,-1-1 1 0 0,0 2 0 0 0,0-1 0 0 0,0 1 0 0 0,-1 0 0 0 0,1 0 0 0 0,0 1 0 0 0,-11 0 0 0 0,8 0-336 0 0,-1 1 1 0 0,1 0-1 0 0,0 1 1 0 0,0 0 0 0 0,-1 0-1 0 0,1 1 1 0 0,-10 4-1 0 0,17-5-29 0 0,-1-1 0 0 0,0 0 0 0 0,1 1 0 0 0,-1 0-1 0 0,1 0 1 0 0,0-1 0 0 0,-1 1 0 0 0,1 1 0 0 0,0-1-1 0 0,0 0 1 0 0,-2 4 0 0 0,4-5 22 0 0,-1 0-1 0 0,1 0 1 0 0,-1 0 0 0 0,1 0 0 0 0,-1 0-1 0 0,1 0 1 0 0,0 0 0 0 0,0 0 0 0 0,0 0 0 0 0,-1 0-1 0 0,1 0 1 0 0,0 1 0 0 0,0-1 0 0 0,1 0-1 0 0,-1 0 1 0 0,0 0 0 0 0,0 0 0 0 0,0 0-1 0 0,1 0 1 0 0,-1 0 0 0 0,1 0 0 0 0,-1 0-1 0 0,1 0 1 0 0,-1 0 0 0 0,1 0 0 0 0,-1 0-1 0 0,1 0 1 0 0,0 0 0 0 0,0 0 0 0 0,-1 0 0 0 0,1-1-1 0 0,1 2 1 0 0,8 5 0 0 0,-1-1-1 0 0,1 0 1 0 0,1 0 0 0 0,-1-1 0 0 0,1 0-1 0 0,-1-1 1 0 0,20 5 0 0 0,27 11 199 0 0,-53-18-62 0 0,-1 0 0 0 0,1 0 0 0 0,-1 0 0 0 0,0 0 0 0 0,6 6 0 0 0,-9-8-63 0 0,1 1-1 0 0,0-1 0 0 0,-1 1 1 0 0,1 0-1 0 0,-1-1 0 0 0,1 1 0 0 0,-1 0 1 0 0,1 0-1 0 0,-1-1 0 0 0,1 1 0 0 0,-1 0 1 0 0,0 0-1 0 0,1 0 0 0 0,-1-1 1 0 0,0 1-1 0 0,0 0 0 0 0,1 0 0 0 0,-1 0 1 0 0,0 0-1 0 0,0 0 0 0 0,0 0 1 0 0,0-1-1 0 0,0 1 0 0 0,-1 0 0 0 0,1 0 1 0 0,0 0-1 0 0,0 0 0 0 0,0 0 1 0 0,-1 0-1 0 0,0 0 0 0 0,-3 7 205 0 0,4-6-229 0 0,-1-1 0 0 0,1 0 1 0 0,-1 0-1 0 0,0 1 1 0 0,1-1-1 0 0,-1 0 1 0 0,0 0-1 0 0,0 0 0 0 0,0 0 1 0 0,0 0-1 0 0,0 0 1 0 0,0 0-1 0 0,0 0 0 0 0,-3 1 1 0 0,0 0-100 0 0,-1 0 0 0 0,1 0 1 0 0,-1 0-1 0 0,0-1 0 0 0,1 0 0 0 0,-1 0 0 0 0,0 0 1 0 0,0 0-1 0 0,0-1 0 0 0,0 0 0 0 0,-9-1 1 0 0,11 1-190 0 0,1 0 0 0 0,-1-1 0 0 0,1 0 0 0 0,-1 0 0 0 0,1 1 0 0 0,-1-2 0 0 0,1 1 0 0 0,0 0 0 0 0,-1 0 0 0 0,-2-3 0 0 0,3 3-187 0 0,1-1-1 0 0,-1 0 0 0 0,1 1 0 0 0,-1-1 1 0 0,1 0-1 0 0,0 1 0 0 0,0-1 0 0 0,0 0 1 0 0,0 0-1 0 0,0 0 0 0 0,0 0 0 0 0,0 0 0 0 0,0-5 1 0 0,-1-4 29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5353 0 0,'14'20'892'0'0,"-1"0"0"0"0,-1 0-1 0 0,12 30 1 0 0,20 69 2415 0 0,-43-116-3357 0 0,0 1 1 0 0,1-1 0 0 0,-1 0-1 0 0,1 0 1 0 0,2 4 0 0 0,-1-25-4826 0 0,-2 5 2076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1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12 7506 0 0,'-4'-4'1261'0'0,"-4"-2"-184"0"0,3 4 183 0 0,4 2-1274 0 0,1 1 1 0 0,0-1 0 0 0,0 0-1 0 0,0 0 1 0 0,0 0 0 0 0,0 1-1 0 0,0-1 1 0 0,0 0 0 0 0,0 0-1 0 0,0 0 1 0 0,0 1 0 0 0,0-1-1 0 0,0 0 1 0 0,0 0 0 0 0,0 0-1 0 0,0 1 1 0 0,0-1 0 0 0,0 0-1 0 0,0 0 1 0 0,0 0 0 0 0,0 1-1 0 0,1-1 1 0 0,-1 0 0 0 0,0 0-1 0 0,0 0 1 0 0,0 1 0 0 0,0-1-1 0 0,1 0 1 0 0,45 40-5108 0 0,-36-30 4822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2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5065 0 0,'0'1'254'0'0,"1"0"0"0"0,0 1 1 0 0,0-1-1 0 0,0 0 0 0 0,0 1 0 0 0,0-1 0 0 0,0 0 0 0 0,0 0 0 0 0,0 0 0 0 0,0 0 1 0 0,1 0-1 0 0,-1 0 0 0 0,0 0 0 0 0,3 1 0 0 0,0-1-21 0 0,-1 0 0 0 0,0 0 0 0 0,1 0 0 0 0,-1 0 0 0 0,1-1 0 0 0,4 1-1 0 0,0-1 17 0 0,0 0-1 0 0,0-1 0 0 0,0 1 0 0 0,0-2 0 0 0,9-2 0 0 0,-9 2-62 0 0,0-1 0 0 0,-1 0-1 0 0,1 0 1 0 0,-1 0 0 0 0,0-1 0 0 0,0-1 0 0 0,10-7 0 0 0,-15 10-143 0 0,0 1 1 0 0,-1-1 0 0 0,1 1 0 0 0,0-1-1 0 0,-1 0 1 0 0,0 1 0 0 0,1-1 0 0 0,-1 0 0 0 0,0 0-1 0 0,0 0 1 0 0,0 0 0 0 0,0 0 0 0 0,0 0-1 0 0,-1 0 1 0 0,1 0 0 0 0,-1-1 0 0 0,1 1 0 0 0,-1 0-1 0 0,0 0 1 0 0,0 0 0 0 0,0-1 0 0 0,0 1-1 0 0,0 0 1 0 0,0 0 0 0 0,-1-1 0 0 0,1 1 0 0 0,-1 0-1 0 0,1 0 1 0 0,-1 0 0 0 0,0 0 0 0 0,0 0-1 0 0,-2-3 1 0 0,2 2-26 0 0,-1 0 1 0 0,-1 1-1 0 0,1-1 0 0 0,0 1 0 0 0,-1-1 1 0 0,1 1-1 0 0,-1 0 0 0 0,0 0 0 0 0,0 0 1 0 0,0 0-1 0 0,0 0 0 0 0,0 1 0 0 0,0-1 1 0 0,0 1-1 0 0,0 0 0 0 0,-1 0 0 0 0,1 0 1 0 0,-5 0-1 0 0,5 0-63 0 0,0 1 0 0 0,0 0 0 0 0,-1 0 0 0 0,1 0 1 0 0,0 0-1 0 0,-1 0 0 0 0,1 1 0 0 0,0-1 0 0 0,0 1 0 0 0,0 0 0 0 0,0 0 0 0 0,-1 0 1 0 0,1 0-1 0 0,0 1 0 0 0,1-1 0 0 0,-1 1 0 0 0,0 0 0 0 0,0-1 0 0 0,-2 4 0 0 0,1-1 25 0 0,1 0 0 0 0,-1 0 0 0 0,1 0 0 0 0,0 0 0 0 0,1 0 0 0 0,-1 1 0 0 0,1-1 0 0 0,0 1 0 0 0,0 0 0 0 0,0-1 0 0 0,1 1 0 0 0,-1 0 0 0 0,1 0 0 0 0,0 0 0 0 0,1 0 0 0 0,-1 0 0 0 0,1 1 0 0 0,0-1-1 0 0,1 0 1 0 0,-1 0 0 0 0,1 0 0 0 0,0 0 0 0 0,0 0 0 0 0,0 0 0 0 0,1 0 0 0 0,0-1 0 0 0,0 1 0 0 0,0 0 0 0 0,3 4 0 0 0,0-1 25 0 0,0 0 0 0 0,0 0 1 0 0,1 0-1 0 0,0-1 0 0 0,0 0 1 0 0,1 0-1 0 0,13 10 0 0 0,-17-15-7 0 0,0 0 0 0 0,0 0-1 0 0,0 0 1 0 0,1 0 0 0 0,-1-1-1 0 0,1 0 1 0 0,-1 1 0 0 0,1-1-1 0 0,-1-1 1 0 0,1 1 0 0 0,-1 0 0 0 0,1-1-1 0 0,0 0 1 0 0,0 0 0 0 0,-1 0-1 0 0,1 0 1 0 0,0 0 0 0 0,-1-1-1 0 0,1 0 1 0 0,-1 0 0 0 0,1 0 0 0 0,6-3-1 0 0,-2 0-47 0 0,-1 0-1 0 0,1-1 0 0 0,-1 0 0 0 0,0 0 1 0 0,-1 0-1 0 0,1-1 0 0 0,-1 0 0 0 0,0-1 1 0 0,0 1-1 0 0,-1-1 0 0 0,0 0 1 0 0,5-10-1 0 0,-4 6-37 0 0,-1 0 0 0 0,0-1 0 0 0,0 1 0 0 0,-1-1 0 0 0,-1 0 0 0 0,0 0 0 0 0,3-24 0 0 0,-5 21 66 0 0,0 10 18 0 0,0-1 0 0 0,-1 0 0 0 0,0 1 0 0 0,0-1 0 0 0,0 0 0 0 0,-1 0 0 0 0,0 1 0 0 0,-2-8 0 0 0,1 9 580 0 0,3 11-404 0 0,4 11-110 0 0,9 14 254 0 0,-1 1 0 0 0,10 38-1 0 0,-20-60-262 0 0,2-1 0 0 0,8 17 0 0 0,-8-17-58 0 0,0 0 0 0 0,6 19 0 0 0,-4-16 68 0 0,-7-13-58 0 0,0 1 0 0 0,0-1-1 0 0,0 1 1 0 0,1-1-1 0 0,-1 0 1 0 0,0 1 0 0 0,1-1-1 0 0,-1 0 1 0 0,0 1 0 0 0,1-1-1 0 0,-1 0 1 0 0,0 1 0 0 0,1-1-1 0 0,-1 0 1 0 0,1 0 0 0 0,-1 1-1 0 0,0-1 1 0 0,1 0 0 0 0,-1 0-1 0 0,1 0 1 0 0,-1 0 0 0 0,1 0-1 0 0,-1 1 1 0 0,1-1 0 0 0,-1 0-1 0 0,1 0 1 0 0,0 0 0 0 0,-1-2-3 0 0,1 1 0 0 0,-1 0 0 0 0,1 0-1 0 0,-1-1 1 0 0,0 1 0 0 0,0 0 0 0 0,0-1 0 0 0,1 1 0 0 0,-1 0 0 0 0,0-1 0 0 0,-1 1 0 0 0,1 0 0 0 0,0-2 0 0 0,0-2-35 0 0,-1-28-103 0 0,1-36-299 0 0,1 58 346 0 0,0-1 0 0 0,1 1 0 0 0,5-21 1 0 0,-6 31 84 0 0,-1 0 1 0 0,0-1-1 0 0,1 1 1 0 0,-1 0-1 0 0,0 0 1 0 0,1 0-1 0 0,0 0 1 0 0,-1 0 0 0 0,1 0-1 0 0,0 0 1 0 0,-1 0-1 0 0,1 0 1 0 0,0 0-1 0 0,0 0 1 0 0,0 1 0 0 0,0-1-1 0 0,0 0 1 0 0,-1 0-1 0 0,2 1 1 0 0,-1-1-1 0 0,0 1 1 0 0,0-1 0 0 0,0 1-1 0 0,0-1 1 0 0,0 1-1 0 0,1-1 1 0 0,0 1 26 0 0,0 1 0 0 0,0-1 0 0 0,-1 0 1 0 0,1 0-1 0 0,0 1 0 0 0,-1-1 0 0 0,1 1 1 0 0,0 0-1 0 0,-1-1 0 0 0,1 1 0 0 0,-1 0 1 0 0,1 0-1 0 0,-1 0 0 0 0,1 0 0 0 0,-1 0 0 0 0,0 0 1 0 0,2 3-1 0 0,7 7 82 0 0,0 1 0 0 0,-1 1 0 0 0,8 14 0 0 0,0-1-10 0 0,-10-16-38 0 0,0 2 0 0 0,-1-1 0 0 0,-1 1 0 0 0,0 0 0 0 0,6 19 0 0 0,-16-46 110 0 0,3 12-254 0 0,0-1 0 0 0,1 0-1 0 0,0-1 1 0 0,0 1 0 0 0,0 0 0 0 0,-1-8-1 0 0,3-1-19 0 0,0-1-1 0 0,1 1 0 0 0,1-1 0 0 0,8-25 1 0 0,-10 36 89 0 0,0 0 1 0 0,1 0 0 0 0,-1-1 0 0 0,1 1 0 0 0,0 1 0 0 0,0-1-1 0 0,4-5 1 0 0,-5 7 18 0 0,-1 0 1 0 0,1 1-1 0 0,-1-1 0 0 0,1 1 0 0 0,0-1 1 0 0,-1 1-1 0 0,1-1 0 0 0,0 1 0 0 0,0 0 1 0 0,-1-1-1 0 0,1 1 0 0 0,0 0 0 0 0,0-1 0 0 0,0 1 1 0 0,0 0-1 0 0,-1 0 0 0 0,1 0 0 0 0,0 0 1 0 0,0 0-1 0 0,0 0 0 0 0,0 0 0 0 0,0 0 0 0 0,-1 0 1 0 0,1 0-1 0 0,0 0 0 0 0,0 1 0 0 0,0-1 1 0 0,0 0-1 0 0,-1 1 0 0 0,1-1 0 0 0,0 0 0 0 0,0 1 1 0 0,-1-1-1 0 0,1 1 0 0 0,0-1 0 0 0,0 2 1 0 0,7 5 78 0 0,0 1 0 0 0,-1 0 0 0 0,0 0 0 0 0,0 1 0 0 0,-1-1 0 0 0,7 14 0 0 0,1 0-38 0 0,-9-13-27 0 0,1 0 0 0 0,-1 0 1 0 0,0 0-1 0 0,-1 1 0 0 0,5 15 0 0 0,-8-22-217 0 0,0 2-411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3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1 181 4601 0 0,'9'0'258'0'0,"1"-1"0"0"0,0 0 0 0 0,-1-1 0 0 0,0 0 0 0 0,19-7 0 0 0,-22 7 5 0 0,1-1 1 0 0,-1 0 0 0 0,0 0-1 0 0,0 0 1 0 0,0-1-1 0 0,0 0 1 0 0,-1 0-1 0 0,1-1 1 0 0,4-5 0 0 0,-9 9-156 0 0,1-1 1 0 0,0 0-1 0 0,-1-1 1 0 0,0 1 0 0 0,1 0-1 0 0,-1 0 1 0 0,0-1-1 0 0,0 1 1 0 0,0 0 0 0 0,0-1-1 0 0,-1 1 1 0 0,1-1-1 0 0,-1 1 1 0 0,1-1 0 0 0,-1 1-1 0 0,0-1 1 0 0,0 0-1 0 0,0 1 1 0 0,0-1 0 0 0,0 1-1 0 0,-1-1 1 0 0,1 1-1 0 0,-1-1 1 0 0,0 1 0 0 0,0-1-1 0 0,0 1 1 0 0,0-1 0 0 0,0 1-1 0 0,0 0 1 0 0,-1 0-1 0 0,-1-3 1 0 0,-1 0-18 0 0,-1 0 1 0 0,1 0 0 0 0,-1 0-1 0 0,0 1 1 0 0,0-1-1 0 0,-11-6 1 0 0,14 10-100 0 0,-1 0-1 0 0,1 0 1 0 0,0 0 0 0 0,-1 1 0 0 0,1-1-1 0 0,0 0 1 0 0,-1 1 0 0 0,1 0 0 0 0,-1-1 0 0 0,1 1-1 0 0,-1 0 1 0 0,1 0 0 0 0,-1 1 0 0 0,1-1 0 0 0,-1 0-1 0 0,1 1 1 0 0,-1-1 0 0 0,1 1 0 0 0,0 0-1 0 0,-1 0 1 0 0,-3 2 0 0 0,4-1 8 0 0,-1-1 1 0 0,0 1-1 0 0,1 0 1 0 0,-1 0-1 0 0,1 0 1 0 0,-1 0-1 0 0,1 1 0 0 0,0-1 1 0 0,0 0-1 0 0,0 1 1 0 0,0 0-1 0 0,1-1 1 0 0,-1 1-1 0 0,-1 4 0 0 0,1-2 36 0 0,1 0 0 0 0,-1 0 0 0 0,1 0 0 0 0,0 0-1 0 0,1 0 1 0 0,-1 0 0 0 0,1 0 0 0 0,1 7 0 0 0,0-1 20 0 0,0 0 0 0 0,1-1 0 0 0,1 1 0 0 0,0-1 0 0 0,0 1 0 0 0,1-1 0 0 0,10 18 1 0 0,-9-20-70 0 0,1 0 0 0 0,0 0 0 0 0,0-1 0 0 0,0 0 1 0 0,1 0-1 0 0,0 0 0 0 0,0-1 0 0 0,1 0 1 0 0,-1-1-1 0 0,1 0 0 0 0,10 5 0 0 0,-15-8-75 0 0,1-1 0 0 0,0 1 0 0 0,0-1-1 0 0,0 0 1 0 0,0-1 0 0 0,0 1 0 0 0,1-1 0 0 0,-1 1-1 0 0,0-1 1 0 0,0 0 0 0 0,0-1 0 0 0,8 0 0 0 0,3-3-1579 0 0,0 0 1 0 0,16-6 0 0 0,-16 4-1251 0 0,2 1 2420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3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81 429 5649 0 0,'1'1'137'0'0,"1"1"0"0"0,0-1 0 0 0,-1 0 0 0 0,1 0 0 0 0,0 0 0 0 0,0 0 0 0 0,0 0 0 0 0,0 0 0 0 0,0 0 0 0 0,0-1 0 0 0,0 1 0 0 0,0-1 0 0 0,0 0 0 0 0,0 1 0 0 0,0-1 0 0 0,1 0 0 0 0,-1 0 0 0 0,0 0 0 0 0,0 0 0 0 0,0-1 0 0 0,0 1 0 0 0,0-1 0 0 0,0 1 0 0 0,0-1 0 0 0,0 0 0 0 0,0 0 0 0 0,2-1 0 0 0,0 1-28 0 0,0-1 1 0 0,-1 0-1 0 0,0-1 0 0 0,1 1 0 0 0,-1 0 1 0 0,0-1-1 0 0,0 0 0 0 0,0 0 0 0 0,-1 0 0 0 0,1 0 1 0 0,-1 0-1 0 0,0 0 0 0 0,4-7 0 0 0,1-5 125 0 0,-3 7-17 0 0,-1 0-1 0 0,5-16 0 0 0,-7 20-150 0 0,0 1 0 0 0,-1-1 0 0 0,0 1 0 0 0,0-1 0 0 0,0 0 0 0 0,0 1 0 0 0,0-1 0 0 0,-1 0 0 0 0,0 1 0 0 0,-1-6 0 0 0,0 1 18 0 0,-1 0 0 0 0,0 0 0 0 0,-1 1 1 0 0,0-1-1 0 0,0 1 0 0 0,-1 0 0 0 0,1 0 0 0 0,-8-8 1 0 0,9 12-77 0 0,1 1 0 0 0,-1-1 1 0 0,0 1-1 0 0,0-1 1 0 0,0 1-1 0 0,0 0 0 0 0,0 0 1 0 0,0 1-1 0 0,-1-1 1 0 0,1 1-1 0 0,-1-1 0 0 0,1 1 1 0 0,-1 0-1 0 0,1 0 1 0 0,-1 1-1 0 0,0-1 1 0 0,1 1-1 0 0,-1-1 0 0 0,0 1 1 0 0,0 1-1 0 0,-4-1 1 0 0,5 1-44 0 0,-1 0 0 0 0,0 0 0 0 0,0 1 0 0 0,1-1 0 0 0,-1 1 0 0 0,1 0-1 0 0,-1 0 1 0 0,1 0 0 0 0,0 0 0 0 0,0 1 0 0 0,0-1 0 0 0,0 1 0 0 0,0-1 0 0 0,0 1 0 0 0,1 0 0 0 0,0 0 0 0 0,-4 6 0 0 0,3-3 43 0 0,-1 0-1 0 0,1 0 1 0 0,1 0 0 0 0,-1 1-1 0 0,1-1 1 0 0,0 1-1 0 0,0-1 1 0 0,1 1-1 0 0,-1 7 1 0 0,2-8 3 0 0,0 0 1 0 0,1 0-1 0 0,-1-1 1 0 0,1 1 0 0 0,0 0-1 0 0,1-1 1 0 0,-1 1-1 0 0,1-1 1 0 0,0 0-1 0 0,4 8 1 0 0,-4-9-8 0 0,0-1 0 0 0,0 1 0 0 0,1-1-1 0 0,-1 0 1 0 0,1 0 0 0 0,0 0 0 0 0,-1 0 0 0 0,1 0 0 0 0,1 0 0 0 0,-1-1 0 0 0,0 1 0 0 0,1-1-1 0 0,-1 0 1 0 0,1 0 0 0 0,5 2 0 0 0,-6-4 7 0 0,-1 1 1 0 0,1-1-1 0 0,0 1 0 0 0,0-1 0 0 0,0 0 0 0 0,0 0 1 0 0,0-1-1 0 0,0 1 0 0 0,0-1 0 0 0,0 1 1 0 0,0-1-1 0 0,0 0 0 0 0,0 0 0 0 0,0 0 0 0 0,-1 0 1 0 0,1-1-1 0 0,0 1 0 0 0,-1-1 0 0 0,1 1 0 0 0,3-5 1 0 0,0 1-16 0 0,0 0 1 0 0,-1 0 0 0 0,0-1-1 0 0,0 0 1 0 0,0 0 0 0 0,7-14-1 0 0,-6 9-13 0 0,-1-1 0 0 0,-1-1 1 0 0,0 1-1 0 0,0 0 0 0 0,2-23 0 0 0,-3 14-26 0 0,-1 0 0 0 0,-2-37-1 0 0,-2 28-2 0 0,-11-57-1 0 0,11 74 61 0 0,2 10 0 0 0,0 1-1 0 0,0-1 1 0 0,-1 1 0 0 0,1 0-1 0 0,-1-1 1 0 0,-1-3-1 0 0,2 6-8 0 0,0 0-1 0 0,0 0 0 0 0,0 0 0 0 0,0 0 1 0 0,0 0-1 0 0,0 0 0 0 0,0 0 0 0 0,-1-1 0 0 0,1 1 1 0 0,0 0-1 0 0,0 0 0 0 0,0 0 0 0 0,0 0 1 0 0,0 0-1 0 0,0 0 0 0 0,0 0 0 0 0,0 0 0 0 0,0-1 1 0 0,0 1-1 0 0,-1 0 0 0 0,1 0 0 0 0,0 0 0 0 0,0 0 1 0 0,0 0-1 0 0,0 0 0 0 0,0 0 0 0 0,0 0 1 0 0,0 0-1 0 0,-1 0 0 0 0,1 0 0 0 0,0 0 0 0 0,0 0 1 0 0,0 0-1 0 0,0 0 0 0 0,0 0 0 0 0,0 0 1 0 0,-1 0-1 0 0,1 0 0 0 0,0 0 0 0 0,0 0 0 0 0,0 0 1 0 0,0 0-1 0 0,-4 6 38 0 0,0 9-75 0 0,3-2 79 0 0,0 1-1 0 0,1 0 0 0 0,0 0 0 0 0,2 14 1 0 0,13 54 317 0 0,-14-76-351 0 0,7 41 37 0 0,1 7-45 0 0,-6-39 3 0 0,0 1-30 0 0,7 18 0 0 0,-8-30 30 0 0,-1 0 0 0 0,1-1 0 0 0,-1 1 0 0 0,1-1 0 0 0,0 1 0 0 0,0-1 0 0 0,1 0 0 0 0,-1 0 0 0 0,1 0 1 0 0,4 4-1 0 0,-6-7-29 0 0,0 1 1 0 0,0 0 0 0 0,0-1 0 0 0,1 1 0 0 0,-1-1-1 0 0,0 0 1 0 0,0 1 0 0 0,1-1 0 0 0,-1 0-1 0 0,0 0 1 0 0,1 0 0 0 0,-1 0 0 0 0,0 0 0 0 0,0 0-1 0 0,1 0 1 0 0,-1 0 0 0 0,0-1 0 0 0,1 1-1 0 0,-1 0 1 0 0,0-1 0 0 0,0 1 0 0 0,0-1 0 0 0,1 1-1 0 0,-1-1 1 0 0,0 0 0 0 0,0 0 0 0 0,0 1-1 0 0,0-1 1 0 0,1-1 0 0 0,2-1-130 0 0,0-1 0 0 0,0 1 1 0 0,-1-1-1 0 0,1 0 0 0 0,-1 0 0 0 0,3-5 0 0 0,-2 2-21 0 0,-1 0 0 0 0,1 0 0 0 0,-2 0 0 0 0,1 0-1 0 0,-1-1 1 0 0,0 1 0 0 0,-1 0 0 0 0,2-10 0 0 0,-2 4 217 0 0,-1 1 0 0 0,0-1 0 0 0,-1 0 0 0 0,-3-14 556 0 0,11 35 50 0 0,-1 9-255 0 0,5 19 0 0 0,4 14-50 0 0,-11-41-443 0 0,1 1 1 0 0,1-1-1 0 0,-1-1 1 0 0,2 1-1 0 0,-1-1 1 0 0,10 10-1 0 0,-3-3-1773 0 0,-8-11 544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6177 0 0,'-1'0'81'0'0,"1"0"0"0"0,0 0-1 0 0,-1 0 1 0 0,1-1-1 0 0,0 1 1 0 0,-1 0 0 0 0,1 0-1 0 0,0 0 1 0 0,-1 0 0 0 0,1 0-1 0 0,-1 0 1 0 0,1 0-1 0 0,0 0 1 0 0,-1 1 0 0 0,1-1-1 0 0,0 0 1 0 0,-1 0 0 0 0,1 0-1 0 0,-1 0 1 0 0,1 0 0 0 0,0 1-1 0 0,-1-1 1 0 0,1 0-1 0 0,0 0 1 0 0,0 0 0 0 0,-1 1-1 0 0,1-1 1 0 0,0 0 0 0 0,0 1-1 0 0,-1-1 1 0 0,1 0-1 0 0,0 0 1 0 0,0 1 0 0 0,-1-1-1 0 0,1 0 1 0 0,0 1 0 0 0,0 0-1 0 0,-8 14-184 0 0,-12 34 128 0 0,17-41-26 0 0,-1 0 1 0 0,-5 10 0 0 0,6-14-103 0 0,1 1 1 0 0,-1-1-1 0 0,1 0 1 0 0,0 1-1 0 0,1 0 1 0 0,-1-1-1 0 0,1 1 1 0 0,0 0-1 0 0,0-1 1 0 0,0 1 0 0 0,0 6-1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2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0 327 4017 0 0,'1'5'4497'0'0,"0"-5"-4393"0"0,7 0 1338 0 0,12-4-784 0 0,7-4-147 0 0,100-37 675 0 0,300-118-333 0 0,-369 141-774 0 0,21-6-50 0 0,-63 23-22 0 0,0 1 0 0 0,0 1 0 0 0,17-2 0 0 0,26-4-58 0 0,-46 6 45 0 0,-7 2-268 0 0,1-1 1 0 0,-1 1-1 0 0,10-6 1 0 0,16-11-4386 0 0,-26 14 3034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4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69 3905 0 0,'-1'-12'544'0'0,"-1"0"1216"0"0,0 1 617 0 0,-1 2-1857 0 0,1 1-264 0 0,0 2 272 0 0,0 1-32 0 0,2 3 360 0 0,-4-2-968 0 0,3 5-368 0 0,1 0-8 0 0,3 1-152 0 0,-1 2-72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34 11106 0 0,'-29'-15'214'0'0,"29"15"-216"0"0,0-1 0 0 0,0 1 0 0 0,0 0 0 0 0,0 0 0 0 0,-1 0 0 0 0,1 0 0 0 0,0 0 0 0 0,0 0 0 0 0,0 0 0 0 0,0 0 0 0 0,-1 0 0 0 0,1 0 0 0 0,0 1 0 0 0,0-1 1 0 0,0 0-1 0 0,0 0 0 0 0,0 0 0 0 0,-1 0 0 0 0,1 0 0 0 0,0 0 0 0 0,0 0 0 0 0,0 0 0 0 0,0 0 0 0 0,0 0 0 0 0,-1 1 0 0 0,1-1 0 0 0,0 0 0 0 0,0 0 0 0 0,0 0 0 0 0,0 0 0 0 0,0 0 0 0 0,0 1 0 0 0,0-1 1 0 0,0 0-1 0 0,0 0 0 0 0,0 0 0 0 0,0 0 0 0 0,-1 0 0 0 0,1 1 0 0 0,0-1 0 0 0,0 0 0 0 0,0 0 0 0 0,0 0 0 0 0,0 0 0 0 0,0 1 0 0 0,1-1 0 0 0,-2 10-107 0 0,1-8 115 0 0,1 6 62 0 0,0 1 0 0 0,1-1 0 0 0,-1 1 0 0 0,2-1 0 0 0,3 10 0 0 0,20 41 478 0 0,-9-25-305 0 0,-14-26-149 0 0,0-1-1 0 0,0 0 1 0 0,1 0-1 0 0,0 0 1 0 0,1 0-1 0 0,0-1 1 0 0,0 1-1 0 0,0-1 1 0 0,0-1-1 0 0,1 1 1 0 0,0-1-1 0 0,0 0 1 0 0,9 5 0 0 0,-14-9-91 0 0,3 1 63 0 0,0 1 0 0 0,0-1 1 0 0,0 0-1 0 0,0 0 1 0 0,0 0-1 0 0,6 1 0 0 0,-9-3-16 0 0,0 0-1 0 0,0 0 0 0 0,1 0 1 0 0,-1 0-1 0 0,0 0 0 0 0,0 0 0 0 0,0 0 1 0 0,0-1-1 0 0,1 1 0 0 0,-1 0 0 0 0,0-1 1 0 0,0 1-1 0 0,0 0 0 0 0,0-1 0 0 0,0 1 1 0 0,0-1-1 0 0,0 0 0 0 0,0 1 0 0 0,0-1 1 0 0,0 0-1 0 0,0 0 0 0 0,-1 1 0 0 0,1-1 1 0 0,0 0-1 0 0,0 0 0 0 0,-1 0 1 0 0,1 0-1 0 0,0 0 0 0 0,0-2 0 0 0,1-2 12 0 0,0 0 1 0 0,0 0-1 0 0,0 0 0 0 0,-1 0 0 0 0,0 0 0 0 0,0 0 0 0 0,1-6 0 0 0,-1-39 71 0 0,-1 27-98 0 0,-1-28-109 0 0,1 26-1223 0 0,3-43 1 0 0,-3 67 1083 0 0,0 0 0 0 0,0 0 0 0 0,0 1 1 0 0,0-1-1 0 0,1 0 0 0 0,-1 0 0 0 0,0 1 1 0 0,0-1-1 0 0,1 0 0 0 0,-1 1 0 0 0,1-1 0 0 0,-1 0 1 0 0,1 1-1 0 0,-1-1 0 0 0,1 0 0 0 0,-1 1 1 0 0,1-1-1 0 0,-1 1 0 0 0,1-1 0 0 0,0 1 1 0 0,-1-1-1 0 0,1 1 0 0 0,0 0 0 0 0,0-1 1 0 0,-1 1-1 0 0,1 0 0 0 0,0-1 0 0 0,0 1 1 0 0,-1 0-1 0 0,1 0 0 0 0,2 0 0 0 0,3-1-52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4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4289 0 0,'0'0'4022'0'0,"3"11"-1575"0"0,-6 3-1907 0 0,1 0-1 0 0,1 1 0 0 0,0-1 1 0 0,3 24-1 0 0,-2-36-507 0 0,2 35-62 0 0,12 56 0 0 0,-14-93-157 0 0,1 1 1 0 0,0 0-1 0 0,-1 0 1 0 0,1-1-1 0 0,-1 1 1 0 0,1 0-1 0 0,0-1 1 0 0,-1 1-1 0 0,1 0 1 0 0,0-1-1 0 0,0 1 1 0 0,-1-1-1 0 0,1 0 1 0 0,0 1-1 0 0,0-1 1 0 0,0 0-1 0 0,0 1 0 0 0,0-1 1 0 0,-1 0-1 0 0,1 0 1 0 0,0 0-1 0 0,0 1 1 0 0,0-1-1 0 0,0 0 1 0 0,0-1-1 0 0,0 1 1 0 0,0 0-1 0 0,1 0 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31 7106 0 0,'-4'-6'784'0'0,"0"-2"-408"0"0,0 3-32 0 0,3 1-48 0 0,-2 1 240 0 0,2 0-280 0 0,-2 1 160 0 0,17 6-5121 0 0,-7 0 4713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8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73 72 0 0,'0'-4'1116'0'0,"0"0"1"0"0,-1 0-1 0 0,1 1 0 0 0,-1-1 0 0 0,0 0 1 0 0,0 1-1 0 0,-1-1 0 0 0,-1-3 1 0 0,-5-8-107 0 0,7 13-942 0 0,-1 1 0 0 0,1-1 0 0 0,0 1 0 0 0,-1 0 0 0 0,1-1 0 0 0,-1 1 1 0 0,1 0-1 0 0,-1 0 0 0 0,0 0 0 0 0,1 0 0 0 0,-1 0 0 0 0,0 0 0 0 0,0 1 0 0 0,0-1 0 0 0,0 0 0 0 0,1 1 0 0 0,-1-1 0 0 0,-3 1 0 0 0,-5-1 40 0 0,0 0-1 0 0,-14 2 0 0 0,15-1 42 0 0,3 1-151 0 0,0-1 0 0 0,-1 1 0 0 0,1 1-1 0 0,0-1 1 0 0,0 1 0 0 0,0 0 0 0 0,0 0 0 0 0,0 1-1 0 0,-7 4 1 0 0,11-6-20 0 0,1 0-1 0 0,-1 1 1 0 0,0-1-1 0 0,0 1 1 0 0,0-1-1 0 0,1 1 1 0 0,-1 0-1 0 0,1-1 1 0 0,-1 1-1 0 0,1 0 1 0 0,0 0-1 0 0,-2 3 1 0 0,3-3 0 0 0,-1-1-1 0 0,1 1 1 0 0,0 0 0 0 0,-1-1 0 0 0,1 1-1 0 0,0 0 1 0 0,0-1 0 0 0,0 1 0 0 0,0 0 0 0 0,1-1-1 0 0,-1 1 1 0 0,0 0 0 0 0,1-1 0 0 0,-1 1 0 0 0,1-1-1 0 0,-1 1 1 0 0,1-1 0 0 0,0 1 0 0 0,1 1 0 0 0,1 1 44 0 0,0 0 0 0 0,0 0 0 0 0,0-1 0 0 0,0 1 0 0 0,1-1 0 0 0,0 0 0 0 0,-1 0 0 0 0,1 0 0 0 0,0-1 0 0 0,1 1 0 0 0,-1-1 0 0 0,9 3 0 0 0,6 2 189 0 0,34 7 1 0 0,-42-12-172 0 0,-1 0 1 0 0,0 1 0 0 0,1 0-1 0 0,-1 1 1 0 0,0 0 0 0 0,-1 0 0 0 0,12 8-1 0 0,-20-12-14 0 0,0 1 0 0 0,-1-1 0 0 0,1 1 0 0 0,0 0 0 0 0,0-1 0 0 0,-1 1-1 0 0,1 0 1 0 0,0 0 0 0 0,-1-1 0 0 0,1 1 0 0 0,-1 0 0 0 0,1 0 0 0 0,-1 0-1 0 0,0 0 1 0 0,1 0 0 0 0,-1 0 0 0 0,0 0 0 0 0,1 0 0 0 0,-1 0-1 0 0,0 0 1 0 0,0 0 0 0 0,0-1 0 0 0,0 1 0 0 0,0 0 0 0 0,0 0 0 0 0,0 0-1 0 0,0 0 1 0 0,-1 0 0 0 0,1 0 0 0 0,0 0 0 0 0,0 0 0 0 0,-1 1-1 0 0,0 0 40 0 0,0 0 0 0 0,0 0-1 0 0,-1 0 1 0 0,1 0-1 0 0,0-1 1 0 0,-1 1-1 0 0,1 0 1 0 0,-1-1-1 0 0,1 1 1 0 0,-1-1-1 0 0,0 1 1 0 0,1-1-1 0 0,-4 2 1 0 0,-2 0-6 0 0,0 0 0 0 0,0-1-1 0 0,0 1 1 0 0,-1-1 0 0 0,1-1 0 0 0,-1 1 0 0 0,1-1 0 0 0,-10 0-1 0 0,12-1-165 0 0,1-1-1 0 0,0 1 0 0 0,0 0 0 0 0,-1-1 0 0 0,1 0 0 0 0,0 0 0 0 0,0 0 0 0 0,0-1 1 0 0,0 1-1 0 0,0-1 0 0 0,0 0 0 0 0,0 0 0 0 0,1-1 0 0 0,-1 1 0 0 0,1-1 0 0 0,-5-3 1 0 0,7 4-271 0 0,-1 1 0 0 0,1-1 1 0 0,-1 0-1 0 0,1 0 0 0 0,0 0 0 0 0,0 0 1 0 0,0 0-1 0 0,0 0 0 0 0,0-1 1 0 0,0 1-1 0 0,0 0 0 0 0,1 0 1 0 0,-1-1-1 0 0,1 1 0 0 0,0 0 1 0 0,0-1-1 0 0,0 1 0 0 0,0 0 1 0 0,0-4-1 0 0,3-4-1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7506 0 0,'3'6'660'0'0,"-1"0"1"0"0,0 0-1 0 0,0 0 1 0 0,-1 0 0 0 0,1 0-1 0 0,-1 0 1 0 0,0 7-1 0 0,-1 5 104 0 0,-1 20 1 0 0,0-27-784 0 0,0-1 1 0 0,1 0-1 0 0,0 0 1 0 0,1 0-1 0 0,0 0 1 0 0,0 1-1 0 0,5 15 1 0 0,0-15-1817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21 2921 0 0,'-2'-6'4064'0'0,"-1"0"-2823"0"0,0 2-17 0 0,0 1-864 0 0,1 2-8 0 0,-2 5-1632 0 0,7 0-160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4353 0 0,'-1'0'186'0'0,"1"1"0"0"0,-1-1-1 0 0,1 1 1 0 0,-1-1 0 0 0,1 1 0 0 0,0-1 0 0 0,-1 1 0 0 0,1-1-1 0 0,0 1 1 0 0,-1 0 0 0 0,1-1 0 0 0,0 1 0 0 0,-1-1-1 0 0,1 1 1 0 0,0 0 0 0 0,0-1 0 0 0,0 1 0 0 0,0 1 0 0 0,-2 15 256 0 0,2-9 319 0 0,-8 60 1360 0 0,-14 187-368 0 0,23-241-1721 0 0,0-12-17 0 0,-1 0-1 0 0,1 0 1 0 0,-1 1 0 0 0,0-1-1 0 0,0 0 1 0 0,0 0-1 0 0,0 0 1 0 0,0 1 0 0 0,-1-1-1 0 0,1 0 1 0 0,-1 0-1 0 0,1 0 1 0 0,-3 4 285 0 0,6-14-367 0 0,0 0 1 0 0,0 0 0 0 0,0 1-1 0 0,1-1 1 0 0,0 1 0 0 0,0 0 0 0 0,10-12 0 0 0,-11 16 48 0 0,1-1 1 0 0,-1 1 0 0 0,1 0-1 0 0,0 0 1 0 0,0 0 0 0 0,0 0 0 0 0,1 1-1 0 0,-1 0 1 0 0,1 0 0 0 0,-1 0 0 0 0,1 0-1 0 0,8-2 1 0 0,-7 3 19 0 0,-1 0 0 0 0,1 1 0 0 0,0-1 0 0 0,0 1-1 0 0,-1 0 1 0 0,1 1 0 0 0,0-1 0 0 0,0 1 0 0 0,-1 0 0 0 0,1 1 0 0 0,-1-1 0 0 0,1 1-1 0 0,-1 0 1 0 0,0 1 0 0 0,1-1 0 0 0,-1 1 0 0 0,0 0 0 0 0,-1 0 0 0 0,1 1 0 0 0,-1-1 0 0 0,7 7-1 0 0,-8-6 39 0 0,0-1 0 0 0,0 0 0 0 0,0 1 0 0 0,3 7 0 0 0,-5-9-4 0 0,0 0 1 0 0,-1-1 0 0 0,1 1-1 0 0,-1 0 1 0 0,0 0 0 0 0,1 1-1 0 0,-1-1 1 0 0,0 0 0 0 0,0 0-1 0 0,0 0 1 0 0,-1 0 0 0 0,0 4 0 0 0,0 0 17 0 0,-1 0 0 0 0,0 0 0 0 0,-1-1 1 0 0,1 1-1 0 0,-1 0 0 0 0,0-1 1 0 0,-1 0-1 0 0,1 0 0 0 0,-1 0 1 0 0,0 0-1 0 0,-1 0 0 0 0,1-1 1 0 0,-7 5-1 0 0,7-5-54 0 0,-1 0 0 0 0,0-1 0 0 0,0 0 1 0 0,0 0-1 0 0,0 0 0 0 0,0 0 0 0 0,-1-1 0 0 0,1 0 0 0 0,-1 0 1 0 0,1-1-1 0 0,-1 0 0 0 0,0 0 0 0 0,0 0 0 0 0,-7 0 0 0 0,12-1-142 0 0,0 0-1 0 0,-1 0 0 0 0,1 0 1 0 0,-1-1-1 0 0,1 1 0 0 0,-1 0 1 0 0,1-1-1 0 0,0 1 0 0 0,-1-1 1 0 0,1 0-1 0 0,0 1 1 0 0,-1-1-1 0 0,1 0 0 0 0,0 0 1 0 0,0 0-1 0 0,-1 1 0 0 0,1-1 1 0 0,0-1-1 0 0,0 1 0 0 0,0 0 1 0 0,1 0-1 0 0,-1 0 0 0 0,0 0 1 0 0,0-1-1 0 0,0 1 0 0 0,1 0 1 0 0,-1-1-1 0 0,1 1 0 0 0,-1 0 1 0 0,1-3-1 0 0,-4-6-1777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9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6241 0 0,'3'1'260'0'0,"1"1"0"0"0,-1 0 0 0 0,-1 0 0 0 0,1 0 0 0 0,0 0 0 0 0,0 0 0 0 0,-1 1 0 0 0,1-1 0 0 0,-1 1 0 0 0,0-1 0 0 0,0 1 0 0 0,0 0 0 0 0,0 0 0 0 0,0 0 0 0 0,-1 0 0 0 0,1 0 0 0 0,0 4 0 0 0,2 6-10 0 0,-1 0 1 0 0,0 0-1 0 0,1 15 0 0 0,-3-20-160 0 0,3 27 21 0 0,-3 45 1 0 0,-1-60-183 0 0,0-19-41 0 0,0-1 16 0 0,0 1 1 0 0,0-1-1 0 0,0 1 1 0 0,0-1-1 0 0,0 0 0 0 0,0 1 1 0 0,0-1-1 0 0,0 1 1 0 0,0-1-1 0 0,0 1 1 0 0,0-1-1 0 0,0 0 1 0 0,0 1-1 0 0,0-1 1 0 0,0 1-1 0 0,1-1 1 0 0,-1 0-1 0 0,0 1 1 0 0,0-1-1 0 0,0 1 1 0 0,1-1-1 0 0,-1 0 1 0 0,0 1-1 0 0,1-1 1 0 0,-1 0-1 0 0,0 0 1 0 0,1 1-1 0 0,-1-1 0 0 0,1 1 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49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3017 0 0,'-2'-1'5809'0'0,"7"0"-6249"0"0,-3 2 304 0 0,3 0-16 0 0,1 1-1409 0 0,0-1 1065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2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5481 0 0,'-1'1'151'0'0,"-1"-1"0"0"0,1 0 0 0 0,0 1 0 0 0,0-1 0 0 0,0 1 0 0 0,-1 0 0 0 0,1-1 0 0 0,0 1 0 0 0,0 0 0 0 0,0-1 0 0 0,0 1 0 0 0,0 0 0 0 0,0 0 0 0 0,0 0 0 0 0,1 0 0 0 0,-1 0 1 0 0,0 0-1 0 0,0 0 0 0 0,1 0 0 0 0,-1 1 0 0 0,1-1 0 0 0,-1 2 0 0 0,-3 5 352 0 0,-5 18 1 0 0,7-21-233 0 0,-3 17 118 0 0,1-1 0 0 0,1 1 0 0 0,1 1 0 0 0,1 41 0 0 0,1-25-356 0 0,4 58 32 0 0,-3-92-165 0 0,-1 0-1 0 0,1 0 1 0 0,-1 0-1 0 0,3 7 1 0 0,5 9-5507 0 0,-5-17 5249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5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23 273 6465 0 0,'1'2'93'0'0,"0"-1"-1"0"0,0 0 0 0 0,0 1 0 0 0,0-1 1 0 0,0 0-1 0 0,0 0 0 0 0,1 0 0 0 0,-1 0 0 0 0,0 0 1 0 0,1 0-1 0 0,-1 0 0 0 0,0 0 0 0 0,1 0 1 0 0,-1-1-1 0 0,1 1 0 0 0,0 0 0 0 0,-1-1 1 0 0,1 1-1 0 0,-1-1 0 0 0,1 0 0 0 0,0 0 0 0 0,-1 0 1 0 0,1 0-1 0 0,0 0 0 0 0,-1 0 0 0 0,4 0 1 0 0,-1-1 105 0 0,-1-1 0 0 0,1 1 0 0 0,0-1 0 0 0,0 0 0 0 0,-1 0 0 0 0,1 0 1 0 0,-1-1-1 0 0,0 1 0 0 0,5-5 0 0 0,2-3-71 0 0,0 1-1 0 0,-1-1 1 0 0,13-17 0 0 0,-18 21-82 0 0,0-1-1 0 0,-1 1 1 0 0,0-1 0 0 0,0 0 0 0 0,0 0-1 0 0,-1 0 1 0 0,0 0 0 0 0,1-8 0 0 0,-1 6 33 0 0,-2 0 0 0 0,1 0 1 0 0,-1 0-1 0 0,0-1 1 0 0,-1 1-1 0 0,-2-14 1 0 0,2 19-36 0 0,0 1 1 0 0,0-1-1 0 0,0 1 1 0 0,0-1-1 0 0,0 1 1 0 0,-1 0 0 0 0,0 0-1 0 0,1 0 1 0 0,-1 0-1 0 0,0 0 1 0 0,0 0-1 0 0,-1 0 1 0 0,1 0-1 0 0,-1 1 1 0 0,1 0 0 0 0,-1-1-1 0 0,0 1 1 0 0,0 0-1 0 0,-5-3 1 0 0,5 4-59 0 0,1 1 1 0 0,0-1-1 0 0,-1 0 1 0 0,1 1-1 0 0,0 0 1 0 0,-1 0-1 0 0,1 0 1 0 0,0 0-1 0 0,-1 0 1 0 0,1 0-1 0 0,0 0 1 0 0,-1 1-1 0 0,1-1 1 0 0,0 1-1 0 0,-1 0 1 0 0,1 0-1 0 0,0 0 1 0 0,0 0-1 0 0,0 0 1 0 0,0 0-1 0 0,0 0 1 0 0,0 1-1 0 0,-3 1 1 0 0,0 2-44 0 0,0 0 1 0 0,0 0-1 0 0,0 1 1 0 0,0-1-1 0 0,1 1 1 0 0,-6 9-1 0 0,3-2 132 0 0,1 0 1 0 0,1 1-1 0 0,0 0 1 0 0,0 0-1 0 0,2 0 0 0 0,0 0 1 0 0,0 0-1 0 0,1 1 0 0 0,0 23 1 0 0,3-6 94 0 0,1-1 0 0 0,2 1 0 0 0,10 42 0 0 0,-12-63-169 0 0,1 0 0 0 0,5 12-1 0 0,-6-20 0 0 0,-1 0 1 0 0,1 0-1 0 0,-1 0 0 0 0,1 0 0 0 0,0 0 0 0 0,0 0 0 0 0,0-1 0 0 0,0 1 0 0 0,0-1 0 0 0,1 0 0 0 0,5 4 0 0 0,-7-5-4 0 0,0-1 0 0 0,0 1 0 0 0,0-1 0 0 0,0 0 0 0 0,0 1 0 0 0,0-1 0 0 0,1 0 0 0 0,-1 0 0 0 0,0 0 0 0 0,0 0 0 0 0,0 0 0 0 0,0 0 0 0 0,1 0 1 0 0,-1-1-1 0 0,0 1 0 0 0,0 0 0 0 0,0 0 0 0 0,0-1 0 0 0,0 1 0 0 0,0-1 0 0 0,0 1 0 0 0,2-2 0 0 0,2-1-63 0 0,0-1 1 0 0,9-7 0 0 0,-13 10 51 0 0,55-56-424 0 0,-20 19 380 0 0,-35 37 42 0 0,0 0 1 0 0,0 0-1 0 0,0 0 0 0 0,0 1 1 0 0,0-1-1 0 0,0 0 0 0 0,0 1 0 0 0,1-1 1 0 0,-1 1-1 0 0,0-1 0 0 0,1 1 1 0 0,-1-1-1 0 0,0 1 0 0 0,1 0 0 0 0,-1 0 1 0 0,2 0-1 0 0,23 3-118 0 0,-22-2 131 0 0,0 0 1 0 0,1 0-1 0 0,-1-1 1 0 0,0 0-1 0 0,6 0 1 0 0,-3 0 54 0 0,0-2 0 0 0,0 1 0 0 0,0-1 1 0 0,0 0-1 0 0,0-1 0 0 0,0 1 0 0 0,-1-1 0 0 0,0-1 0 0 0,9-4 0 0 0,-15 7-34 0 0,1 1 0 0 0,-1-1 0 0 0,1 1 0 0 0,-1-1-1 0 0,1 1 1 0 0,-1-1 0 0 0,0 1 0 0 0,1-1-1 0 0,-1 1 1 0 0,0-1 0 0 0,0 0 0 0 0,1 1-1 0 0,-1-1 1 0 0,0 1 0 0 0,0-1 0 0 0,0 0 0 0 0,0 1-1 0 0,0-1 1 0 0,0 1 0 0 0,0-1 0 0 0,0 0-1 0 0,0 1 1 0 0,0-2 0 0 0,0 1 26 0 0,0 0 1 0 0,0 0-1 0 0,0 0 1 0 0,0 0-1 0 0,0-1 1 0 0,0 1-1 0 0,0 0 0 0 0,0 0 1 0 0,1-2-1 0 0,0 2-16 0 0,0 0 0 0 0,-1 0 1 0 0,1-1-1 0 0,-1 1 0 0 0,0 0 0 0 0,1 0 0 0 0,-1 0 0 0 0,0-1 0 0 0,0 1 0 0 0,1 0 0 0 0,-1-1 0 0 0,0 1 0 0 0,0 0 0 0 0,-1 0 0 0 0,1-1 1 0 0,0 1-1 0 0,0 0 0 0 0,-1-1 0 0 0,1 1 0 0 0,0 0 0 0 0,-1 0 0 0 0,0 0 0 0 0,1 0 0 0 0,-1-1 0 0 0,0 1 0 0 0,1 0 0 0 0,-1 0 0 0 0,-1-1 0 0 0,-2-2 3 0 0,0-1 0 0 0,1 1 0 0 0,-2 1-1 0 0,1-1 1 0 0,-10-6 0 0 0,12 9-50 0 0,-1-1 1 0 0,0 1-1 0 0,0 0 1 0 0,0 0 0 0 0,-1 0-1 0 0,1 0 1 0 0,0 1-1 0 0,0-1 1 0 0,0 1-1 0 0,-1 0 1 0 0,1-1 0 0 0,-3 2-1 0 0,1-1 3 0 0,1 1-1 0 0,0-1 1 0 0,0 1-1 0 0,0 0 1 0 0,1 0 0 0 0,-1 1-1 0 0,0-1 1 0 0,0 1-1 0 0,1 0 1 0 0,-1 0 0 0 0,-5 4-1 0 0,7-4 13 0 0,-1 0 0 0 0,1 0 0 0 0,0 0 0 0 0,0 1-1 0 0,0-1 1 0 0,0 1 0 0 0,1-1 0 0 0,-1 1 0 0 0,1 0 0 0 0,-1-1 0 0 0,1 1-1 0 0,0 0 1 0 0,0 0 0 0 0,0 0 0 0 0,0 0 0 0 0,0 4 0 0 0,1 2 28 0 0,-1 0 1 0 0,2 0-1 0 0,-1 0 0 0 0,1 0 1 0 0,0 0-1 0 0,1 0 1 0 0,0 0-1 0 0,6 17 1 0 0,-5-19-10 0 0,0 0-1 0 0,0 0 1 0 0,1-1 0 0 0,0 1 0 0 0,0-1 0 0 0,0 0 0 0 0,0 0 0 0 0,1-1 0 0 0,0 1 0 0 0,1-1 0 0 0,8 7 0 0 0,-10-10-77 0 0,1 1 0 0 0,-1-1 0 0 0,1 0 0 0 0,0-1 0 0 0,-1 1 0 0 0,1-1 0 0 0,0 0 0 0 0,0 0 0 0 0,0 0 1 0 0,5-1-1 0 0,9 0-1591 0 0,23-2 1 0 0,-39 2 1369 0 0,17-2-1723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6:50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125 210 3257 0 0,'0'2'644'0'0,"0"-1"1"0"0,0 1 0 0 0,0 0 0 0 0,1-1 0 0 0,-1 1-1 0 0,1-1 1 0 0,-1 1 0 0 0,1 0 0 0 0,0-1 0 0 0,-1 1-1 0 0,2 1 1 0 0,-1-3-563 0 0,0 1 0 0 0,-1-1-1 0 0,1 1 1 0 0,0-1 0 0 0,-1 0-1 0 0,1 1 1 0 0,0-1 0 0 0,0 0-1 0 0,-1 0 1 0 0,1 1 0 0 0,0-1 0 0 0,0 0-1 0 0,0 0 1 0 0,-1 0 0 0 0,1 0-1 0 0,0 0 1 0 0,0 0 0 0 0,0 0 0 0 0,-1 0-1 0 0,1-1 1 0 0,0 1 0 0 0,0 0-1 0 0,-1 0 1 0 0,1-1 0 0 0,0 1-1 0 0,1-1 1 0 0,4-2 65 0 0,0 0 1 0 0,-1-1-1 0 0,1 0 0 0 0,-1 0 0 0 0,1 0 1 0 0,-1 0-1 0 0,0-1 0 0 0,-1 0 0 0 0,1 0 0 0 0,-1 0 1 0 0,0-1-1 0 0,-1 0 0 0 0,1 1 0 0 0,4-12 1 0 0,-6 13-102 0 0,-1 0 0 0 0,1-1 1 0 0,-1 1-1 0 0,0-1 1 0 0,0 1-1 0 0,0-1 1 0 0,-1 0-1 0 0,0 1 0 0 0,0-1 1 0 0,0 0-1 0 0,0 1 1 0 0,-1-1-1 0 0,1 0 0 0 0,-1 1 1 0 0,-1-1-1 0 0,1 1 1 0 0,0-1-1 0 0,-1 1 1 0 0,0 0-1 0 0,0-1 0 0 0,-1 1 1 0 0,1 0-1 0 0,-1 0 1 0 0,1 1-1 0 0,-1-1 0 0 0,-1 1 1 0 0,1-1-1 0 0,0 1 1 0 0,-1 0-1 0 0,1 0 1 0 0,-1 0-1 0 0,0 1 0 0 0,0-1 1 0 0,0 1-1 0 0,-7-3 1 0 0,6 4-94 0 0,0-1 0 0 0,0 1 1 0 0,0 0-1 0 0,0 1 1 0 0,0-1-1 0 0,0 1 0 0 0,0 0 1 0 0,0 0-1 0 0,0 0 0 0 0,0 1 1 0 0,0 0-1 0 0,0 0 1 0 0,0 0-1 0 0,0 0 0 0 0,0 1 1 0 0,-5 2-1 0 0,4-1 5 0 0,0 0 0 0 0,1 0 1 0 0,-1 0-1 0 0,1 1 0 0 0,0 0 0 0 0,0 0 0 0 0,0 0 1 0 0,0 1-1 0 0,1-1 0 0 0,0 1 0 0 0,0 0 0 0 0,-5 9 0 0 0,7-11 17 0 0,1 0 0 0 0,-1 1 0 0 0,1-1-1 0 0,0 1 1 0 0,1-1 0 0 0,-1 1 0 0 0,0-1-1 0 0,1 1 1 0 0,0 0 0 0 0,0-1 0 0 0,0 1-1 0 0,0 0 1 0 0,1-1 0 0 0,0 1 0 0 0,-1-1-1 0 0,1 1 1 0 0,0-1 0 0 0,2 4 0 0 0,-1-3 26 0 0,-1 0 0 0 0,1 0 1 0 0,1 0-1 0 0,-1 0 0 0 0,0-1 1 0 0,1 1-1 0 0,0-1 0 0 0,0 0 0 0 0,0 0 1 0 0,0 0-1 0 0,0 0 0 0 0,1 0 1 0 0,-1 0-1 0 0,7 3 0 0 0,-7-5 9 0 0,0-1-1 0 0,0 1 0 0 0,0 0 1 0 0,0-1-1 0 0,0 1 0 0 0,0-1 1 0 0,0 0-1 0 0,0 0 0 0 0,0 0 1 0 0,0 0-1 0 0,-1-1 0 0 0,1 1 1 0 0,0-1-1 0 0,0 0 1 0 0,0 0-1 0 0,0 0 0 0 0,0 0 1 0 0,-1 0-1 0 0,4-3 0 0 0,1 1 1 0 0,-1-2 0 0 0,1 1-1 0 0,-1 0 1 0 0,0-1 0 0 0,-1-1-1 0 0,8-7 1 0 0,26-33-66 0 0,-39 46 54 0 0,1 0-1 0 0,-1-1 1 0 0,1 1 0 0 0,-1-1-1 0 0,1 1 1 0 0,-1 0-1 0 0,1 0 1 0 0,-1-1 0 0 0,1 1-1 0 0,-1 0 1 0 0,1 0 0 0 0,0 0-1 0 0,-1-1 1 0 0,1 1 0 0 0,-1 0-1 0 0,1 0 1 0 0,0 0-1 0 0,-1 0 1 0 0,1 0 0 0 0,0 0-1 0 0,-1 0 1 0 0,1 1 0 0 0,-1-1-1 0 0,1 0 1 0 0,0 0 0 0 0,-1 0-1 0 0,1 1 1 0 0,-1-1-1 0 0,1 0 1 0 0,-1 0 0 0 0,1 1-1 0 0,-1-1 1 0 0,1 1 0 0 0,-1-1-1 0 0,1 0 1 0 0,-1 1 0 0 0,1-1-1 0 0,0 2 1 0 0,2 1 60 0 0,0 1 0 0 0,0 0 0 0 0,4 5 0 0 0,-7-8-58 0 0,15 26 155 0 0,-11-18-103 0 0,1 0-1 0 0,0-1 1 0 0,6 9-1 0 0,-10-15-61 0 0,1-1-1 0 0,-1 1 0 0 0,1 0 1 0 0,-1-1-1 0 0,1 1 0 0 0,0-1 1 0 0,0 0-1 0 0,0 1 0 0 0,0-1 1 0 0,0 0-1 0 0,0 0 0 0 0,0 0 1 0 0,0-1-1 0 0,0 1 0 0 0,0 0 1 0 0,0-1-1 0 0,0 1 0 0 0,3-1 1 0 0,-3 0-124 0 0,-1 0 0 0 0,1 0 0 0 0,0 0 0 0 0,-1-1 0 0 0,1 1 0 0 0,-1 0 0 0 0,1-1 0 0 0,-1 1 0 0 0,1-1 0 0 0,-1 0 0 0 0,0 1 0 0 0,1-1 0 0 0,-1 0 0 0 0,0 0 1 0 0,3-2-1 0 0,4-6-1733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1 370 3049 0 0,'4'0'5491'0'0,"-4"0"-5398"0"0,10-8 1328 0 0,8-12-1157 0 0,16-33 379 0 0,-6 10-576 0 0,13-26 80 0 0,-10 15-144 0 0,-13 23 4 0 0,16-37-1 0 0,-28 54 11 0 0,-5 13-34 0 0,-1 1 0 0 0,0-1 0 0 0,0 1 0 0 0,0-1 0 0 0,1 1 1 0 0,-1-1-1 0 0,0 1 0 0 0,1-1 0 0 0,-1 1 0 0 0,0-1 0 0 0,1 1 0 0 0,-1-1 1 0 0,1 1-1 0 0,-1 0 0 0 0,0-1 0 0 0,1 1 0 0 0,-1 0 0 0 0,1-1 0 0 0,-1 1 1 0 0,1 0-1 0 0,0-1 0 0 0,0 2 14 0 0,-1-1 1 0 0,1 0-1 0 0,-1 0 0 0 0,0 0 1 0 0,1 0-1 0 0,-1 0 1 0 0,1 1-1 0 0,-1-1 0 0 0,0 0 1 0 0,1 0-1 0 0,-1 0 1 0 0,1 1-1 0 0,-1-1 0 0 0,0 0 1 0 0,1 1-1 0 0,-1-1 0 0 0,0 0 1 0 0,0 1-1 0 0,1-1 1 0 0,-1 1-1 0 0,3 4 81 0 0,0 0 0 0 0,-1 1-1 0 0,3 7 1 0 0,-3-6 6 0 0,101 296 544 0 0,-100-295-607 0 0,-1 0 0 0 0,1 0 0 0 0,0-1 0 0 0,1 1 0 0 0,-1-1 0 0 0,2 1 0 0 0,-1-1 1 0 0,11 12-1 0 0,-11-13 298 0 0,-7-7 552 0 0,-9-7-380 0 0,-2-4-489 0 0,0 0-1 0 0,-1 1 1 0 0,-25-14-1 0 0,26 17-67 0 0,0-1 0 0 0,1 0-1 0 0,0-1 1 0 0,-23-22 0 0 0,31 26 24 0 0,3 3 35 0 0,-1 1-1 0 0,1-1 0 0 0,-1 0 0 0 0,1 1 0 0 0,-1 0 1 0 0,-4-3-1 0 0,6 4-34 0 0,5 0-603 0 0,51-2-541 0 0,-1-4-4200 0 0,-38 4 2815 0 0,-2 1 2171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86 3033 0 0,'-2'39'2112'0'0,"1"-22"-1418"0"0,1 0-1 0 0,3 29 1 0 0,2-8 164 0 0,-3-21-106 0 0,0 0 1 0 0,1-1-1 0 0,10 32 795 0 0,-12-48-1505 0 0,-1-1 0 0 0,0 0 0 0 0,0 0-1 0 0,0 1 1 0 0,0-1 0 0 0,0 0 0 0 0,0 1 0 0 0,0-1 0 0 0,0 0 0 0 0,0 1 0 0 0,0-1 0 0 0,0 0-1 0 0,0 0 1 0 0,0 1 0 0 0,-1-2 0 0 0,1 1 7 0 0,-15-68 170 0 0,-4-25-243 0 0,17 77-53 0 0,0 1 0 0 0,1 0 0 0 0,3-32 1 0 0,-1 45 60 0 0,-1 0 0 0 0,0 0 1 0 0,1 0-1 0 0,0 0 0 0 0,-1 0 1 0 0,1 0-1 0 0,0 0 0 0 0,1 0 1 0 0,-1 1-1 0 0,1-1 0 0 0,-1 0 1 0 0,1 1-1 0 0,0-1 0 0 0,-1 1 0 0 0,1-1 1 0 0,1 1-1 0 0,-1 0 0 0 0,0 0 1 0 0,0 0-1 0 0,1 0 0 0 0,-1 1 1 0 0,1-1-1 0 0,0 1 0 0 0,-1-1 1 0 0,1 1-1 0 0,0 0 0 0 0,0 0 1 0 0,0 0-1 0 0,0 0 0 0 0,0 1 1 0 0,0-1-1 0 0,0 1 0 0 0,0 0 1 0 0,0-1-1 0 0,0 2 0 0 0,0-1 1 0 0,0 0-1 0 0,0 0 0 0 0,0 1 1 0 0,5 1-1 0 0,-3 0 12 0 0,0-1 1 0 0,0 1-1 0 0,0 0 1 0 0,0 1-1 0 0,0-1 1 0 0,0 1 0 0 0,0 0-1 0 0,7 6 1 0 0,-10-7 31 0 0,0 0 0 0 0,1 1 0 0 0,-1-1 0 0 0,0 1 1 0 0,0-1-1 0 0,-1 1 0 0 0,1-1 0 0 0,-1 1 0 0 0,1 0 1 0 0,-1 0-1 0 0,0 0 0 0 0,0 0 0 0 0,0 0 0 0 0,0 0 1 0 0,-1 0-1 0 0,1 5 0 0 0,0-4 21 0 0,-1-1 0 0 0,0 1 0 0 0,-1 0 0 0 0,1-1-1 0 0,-1 1 1 0 0,1-1 0 0 0,-1 1 0 0 0,0-1 0 0 0,-1 0 0 0 0,1 1 0 0 0,0-1 0 0 0,-1 0 0 0 0,0 0 0 0 0,0 0-1 0 0,0 0 1 0 0,0 0 0 0 0,0 0 0 0 0,0-1 0 0 0,-1 1 0 0 0,-4 3 0 0 0,-2 2 25 0 0,0-1 1 0 0,-13 8-1 0 0,18-12-280 0 0,0-1-1 0 0,0 0 0 0 0,0 0 0 0 0,-1 0 0 0 0,1 0 1 0 0,0-1-1 0 0,-1 0 0 0 0,-7 1 0 0 0,10-2-63 0 0,1 0-1 0 0,-1 0 1 0 0,1 0-1 0 0,-1 0 1 0 0,1 0 0 0 0,-1-1-1 0 0,1 1 1 0 0,-3-2-1 0 0,-3-1-1926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5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2433 0 0,'57'162'4977'0'0,"-18"-63"-2203"0"0,-41-100-2725 0 0,1 1 1 0 0,0-1 0 0 0,0 0-1 0 0,0 0 1 0 0,0 0 0 0 0,0 0-1 0 0,0 0 1 0 0,0 0 0 0 0,0-1 0 0 0,0 1-1 0 0,0 0 1 0 0,0-2 0 0 0,0 1-26 0 0,-8-12-180 0 0,1-1 0 0 0,0 0-1 0 0,1-1 1 0 0,1 1 0 0 0,-4-19-1 0 0,-15-83-1977 0 0,23 108 1866 0 0,1 0 1 0 0,0-1-1 0 0,1 1 1 0 0,0 0-1 0 0,2-12 0 0 0,-2 18 301 0 0,0 0 0 0 0,1 0 0 0 0,-1 0 0 0 0,1 0 0 0 0,0 0 0 0 0,0 0 0 0 0,1 0 0 0 0,-1 0-1 0 0,0 0 1 0 0,1 0 0 0 0,0 1 0 0 0,-1-1 0 0 0,1 0 0 0 0,0 1 0 0 0,1 0 0 0 0,-1-1 0 0 0,0 1 0 0 0,5-3-1 0 0,-5 4 49 0 0,0 0-1 0 0,0 0 1 0 0,0 0-1 0 0,0 0 1 0 0,1 1-1 0 0,-1-1 1 0 0,0 1-1 0 0,1-1 1 0 0,-1 1-1 0 0,0 0 1 0 0,1 0-1 0 0,-1 0 1 0 0,5 0-1 0 0,-3 1 40 0 0,0 0-1 0 0,0 0 1 0 0,0 1-1 0 0,0-1 1 0 0,0 1 0 0 0,-1 0-1 0 0,6 3 1 0 0,-1 0 32 0 0,0 1 1 0 0,0 1-1 0 0,-1 0 1 0 0,0 0-1 0 0,11 14 0 0 0,-14-17-90 0 0,-1 1-1 0 0,1 0 0 0 0,-2 1 1 0 0,1-1-1 0 0,0 1 1 0 0,-1-1-1 0 0,0 1 0 0 0,0 0 1 0 0,-1-1-1 0 0,0 1 0 0 0,0 0 1 0 0,0 0-1 0 0,-1 0 0 0 0,1 0 1 0 0,-2 8-1 0 0,1-12-43 0 0,-1 0 0 0 0,1 0 0 0 0,-1 0 0 0 0,0 0 0 0 0,0 0 0 0 0,0 0 0 0 0,0 0 0 0 0,0 0 0 0 0,0-1 0 0 0,0 1 0 0 0,0 0 0 0 0,-1-1 0 0 0,1 1 0 0 0,-1-1 0 0 0,1 1 0 0 0,-1-1 0 0 0,0 0 0 0 0,1 1 0 0 0,-1-1 0 0 0,0 0 0 0 0,0 0 0 0 0,0 0 0 0 0,-2 0 0 0 0,2 0-236 0 0,1-1-1 0 0,-1 1 1 0 0,0 0 0 0 0,0-1-1 0 0,0 0 1 0 0,1 1-1 0 0,-1-1 1 0 0,0 0 0 0 0,0 0-1 0 0,0 0 1 0 0,0 0-1 0 0,0-1 1 0 0,1 1 0 0 0,-1 0-1 0 0,0-1 1 0 0,-2 0-1 0 0,-4-3-2728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6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1 344 3593 0 0,'10'-2'634'0'0,"0"-1"0"0"0,0-1 0 0 0,0 0 0 0 0,0 0 0 0 0,-1-1 0 0 0,0 0 0 0 0,12-9 0 0 0,-8 5-262 0 0,-1-1 1 0 0,0-1-1 0 0,0 0 0 0 0,11-16 0 0 0,-17 20-313 0 0,-1-1-1 0 0,0 0 1 0 0,-1 0 0 0 0,1 0-1 0 0,-2-1 1 0 0,1 1 0 0 0,-1-1-1 0 0,0 0 1 0 0,-1 0-1 0 0,0 0 1 0 0,1-13 0 0 0,-3 17-96 0 0,1 0 1 0 0,-1-1 0 0 0,0 1 0 0 0,-1 0 0 0 0,1 0-1 0 0,-1-1 1 0 0,0 1 0 0 0,-1 0 0 0 0,1 0-1 0 0,-1 0 1 0 0,0 0 0 0 0,0 0 0 0 0,0 0 0 0 0,-1 1-1 0 0,0-1 1 0 0,0 1 0 0 0,0-1 0 0 0,0 1 0 0 0,-1 0-1 0 0,1 0 1 0 0,-5-3 0 0 0,6 6-1 0 0,1 0 0 0 0,-1 0 0 0 0,1 0 0 0 0,-1 0 0 0 0,1 0 0 0 0,-1 0 0 0 0,0 0 0 0 0,1 1 0 0 0,-1-1 0 0 0,0 0 0 0 0,1 1 0 0 0,-1 0 0 0 0,0-1 0 0 0,0 1 0 0 0,0 0 0 0 0,0 0-1 0 0,1 0 1 0 0,-1 0 0 0 0,0 0 0 0 0,0 1 0 0 0,0-1 0 0 0,1 0 0 0 0,-1 1 0 0 0,0-1 0 0 0,0 1 0 0 0,1 0 0 0 0,-4 1 0 0 0,2 1 43 0 0,-1-1 0 0 0,1 1 0 0 0,0 0 0 0 0,0 0-1 0 0,0 0 1 0 0,1 0 0 0 0,-1 0 0 0 0,1 1 0 0 0,0-1-1 0 0,0 1 1 0 0,-3 5 0 0 0,2 1 65 0 0,-1 1-1 0 0,1-1 1 0 0,1 1 0 0 0,0-1 0 0 0,1 1-1 0 0,0 0 1 0 0,0 0 0 0 0,1 0-1 0 0,0-1 1 0 0,3 14 0 0 0,3 12 327 0 0,17 58 0 0 0,-20-84-365 0 0,46 156 236 0 0,-46-157-210 0 0,0 0 0 0 0,6 9-1 0 0,-8-15-14 0 0,1-1-1 0 0,-1 1 0 0 0,1-1 1 0 0,0 0-1 0 0,0 1 0 0 0,0-1 1 0 0,0 0-1 0 0,0 0 1 0 0,0 0-1 0 0,1-1 0 0 0,2 3 1 0 0,-4-4-33 0 0,0 0 1 0 0,0 1-1 0 0,0-1 1 0 0,0 0-1 0 0,0 0 1 0 0,0 0 0 0 0,0 0-1 0 0,0 1 1 0 0,0-2-1 0 0,-1 1 1 0 0,1 0-1 0 0,0 0 1 0 0,0 0-1 0 0,0 0 1 0 0,0-1 0 0 0,0 1-1 0 0,0 0 1 0 0,0-1-1 0 0,0 1 1 0 0,0 0-1 0 0,0-1 1 0 0,-1 0-1 0 0,1 1 1 0 0,0-1 0 0 0,0 1-1 0 0,-1-1 1 0 0,1 0-1 0 0,0 1 1 0 0,-1-1-1 0 0,1 0 1 0 0,-1 0 0 0 0,1 0-1 0 0,0-1 1 0 0,3-4 8 0 0,0 0 1 0 0,-1 0-1 0 0,3-10 0 0 0,-4 12-33 0 0,4-13-114 0 0,0 0 0 0 0,6-34 0 0 0,0-36-229 0 0,-12 74 354 0 0,0 10 0 0 0,0-1 0 0 0,0 1-1 0 0,1-1 1 0 0,-1 1 0 0 0,1-1-1 0 0,0 1 1 0 0,1-4 0 0 0,-2 6-13 0 0,11 9 128 0 0,-8-1-14 0 0,-1-1-1 0 0,1 0 1 0 0,-1 1-1 0 0,3 10 1 0 0,2 9 134 0 0,-2-13-81 0 0,4 24 0 0 0,-7-27-132 0 0,0 0 0 0 0,1 1 0 0 0,8 18 0 0 0,-8-23-32 0 0,-1 0 11 0 0,1-1 0 0 0,-1 0-1 0 0,1 0 1 0 0,0-1 0 0 0,1 1 0 0 0,-1 0 0 0 0,1-1-1 0 0,5 5 1 0 0,-9-9-52 0 0,0 0-1 0 0,0 1 1 0 0,1-1-1 0 0,-1 0 1 0 0,0 0 0 0 0,1 0-1 0 0,-1 0 1 0 0,0 0-1 0 0,1 1 1 0 0,-1-1 0 0 0,1 0-1 0 0,-1 0 1 0 0,0 0-1 0 0,1 0 1 0 0,-1 0 0 0 0,0 0-1 0 0,1 0 1 0 0,-1 0 0 0 0,0 0-1 0 0,1 0 1 0 0,-1 0-1 0 0,0-1 1 0 0,1 1 0 0 0,-1 0-1 0 0,0 0 1 0 0,1 0-1 0 0,6-9-2513 0 0,1-15-2100 0 0,-8 23 4497 0 0,3-15-263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6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3425 0 0,'-5'0'3512'0'0,"1"0"-2623"0"0,-1 1-641 0 0,2 0-184 0 0,3 0-104 0 0,1 0-56 0 0,0 2-136 0 0,3 0-24 0 0,-3 1-929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6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58 6713 0 0,'0'-1'187'0'0,"0"-1"0"0"0,0 1 0 0 0,0 0 0 0 0,0 0 0 0 0,-1-1 0 0 0,1 1 0 0 0,0 0 0 0 0,0 0 0 0 0,-1-1 0 0 0,1 1 0 0 0,-1 0 0 0 0,1 0 0 0 0,-1 0 0 0 0,1 0 0 0 0,-1 0 0 0 0,0-1 0 0 0,1 1 0 0 0,-1 0 0 0 0,0 1 0 0 0,0-1 0 0 0,0 0 0 0 0,0 0 0 0 0,0 0 0 0 0,0 0 0 0 0,-1 0 0 0 0,-2-2 10 0 0,0 1 0 0 0,1 0 0 0 0,-1 0 0 0 0,0 0 0 0 0,-9-3 0 0 0,9 4-209 0 0,-1 0 0 0 0,1 1 0 0 0,-1-1 0 0 0,1 1-1 0 0,-1 0 1 0 0,1 0 0 0 0,-1 0 0 0 0,1 1 0 0 0,-1-1 0 0 0,1 1-1 0 0,-1 0 1 0 0,1 1 0 0 0,0-1 0 0 0,-1 1 0 0 0,1-1-1 0 0,0 1 1 0 0,0 1 0 0 0,0-1 0 0 0,1 1 0 0 0,-1-1-1 0 0,0 1 1 0 0,1 0 0 0 0,0 0 0 0 0,0 1 0 0 0,0-1 0 0 0,0 0-1 0 0,0 1 1 0 0,0 0 0 0 0,1 0 0 0 0,0 0 0 0 0,0 0-1 0 0,0 0 1 0 0,0 0 0 0 0,1 1 0 0 0,-2 5 0 0 0,2-2 6 0 0,0-1 0 0 0,1 1 0 0 0,0-1 0 0 0,0 1 0 0 0,1 0 0 0 0,-1-1 0 0 0,2 1 0 0 0,-1-1 0 0 0,1 1 0 0 0,0-1 0 0 0,1 0 0 0 0,-1 0 0 0 0,7 11 1 0 0,-2-6 7 0 0,0-1 1 0 0,0 0 0 0 0,1 0-1 0 0,1-1 1 0 0,0 0 0 0 0,20 17 0 0 0,-26-25 9 0 0,0 0 1 0 0,0 0 0 0 0,0 0-1 0 0,1 0 1 0 0,-1-1 0 0 0,1 1-1 0 0,-1-1 1 0 0,1 0 0 0 0,-1 0-1 0 0,1-1 1 0 0,0 1 0 0 0,0-1-1 0 0,-1 1 1 0 0,1-1 0 0 0,0 0-1 0 0,0-1 1 0 0,-1 1 0 0 0,1 0-1 0 0,0-1 1 0 0,3-1-1 0 0,5-2 13 0 0,-1 0 0 0 0,0 0-1 0 0,0-1 1 0 0,0 0-1 0 0,9-8 1 0 0,-7 6-7 0 0,-2-1 1 0 0,1 0-1 0 0,16-17 0 0 0,-25 22 5 0 0,0 0 0 0 0,0 0 0 0 0,-1 0 0 0 0,1-1 0 0 0,-1 0 0 0 0,0 1 0 0 0,0-1 0 0 0,0 0-1 0 0,0 0 1 0 0,0 0 0 0 0,-1 0 0 0 0,0 0 0 0 0,0-1 0 0 0,0 1 0 0 0,0 0 0 0 0,-1-5 0 0 0,0 9 10 0 0,-1 16-218 0 0,1-13 188 0 0,0 1 1 0 0,0-1-1 0 0,0 0 0 0 0,1 1 1 0 0,-1-1-1 0 0,1 0 0 0 0,0 0 1 0 0,0 0-1 0 0,0 0 0 0 0,0 0 1 0 0,1 0-1 0 0,-1 0 1 0 0,1 0-1 0 0,0 0 0 0 0,0 0 1 0 0,0-1-1 0 0,0 1 0 0 0,5 3 1 0 0,-2 0 17 0 0,1-1-1 0 0,0 0 1 0 0,1-1 0 0 0,-1 0 0 0 0,1 1-1 0 0,13 4 1 0 0,-17-7 1 0 0,1-1-1 0 0,-1 0 1 0 0,1 0 0 0 0,0 0-1 0 0,-1 0 1 0 0,1-1-1 0 0,0 0 1 0 0,-1 1 0 0 0,1-1-1 0 0,0 0 1 0 0,-1-1-1 0 0,1 1 1 0 0,0-1 0 0 0,-1 0-1 0 0,1 0 1 0 0,-1 0-1 0 0,1 0 1 0 0,-1 0 0 0 0,1-1-1 0 0,-1 0 1 0 0,0 1-1 0 0,0-1 1 0 0,0-1 0 0 0,0 1-1 0 0,0 0 1 0 0,0-1-1 0 0,0 1 1 0 0,-1-1 0 0 0,4-5-1 0 0,-1 2 9 0 0,-1 0 0 0 0,0-1 0 0 0,0 0 0 0 0,-1 0 0 0 0,0 0 0 0 0,0 0-1 0 0,0 0 1 0 0,-1-1 0 0 0,0 1 0 0 0,-1-1 0 0 0,1-12 0 0 0,-1 15-22 0 0,-1 0 1 0 0,-1-1 0 0 0,1 1-1 0 0,-1-1 1 0 0,0 1 0 0 0,0 0 0 0 0,-1 0-1 0 0,1-1 1 0 0,-1 1 0 0 0,0 0-1 0 0,-1 1 1 0 0,1-1 0 0 0,-1 0-1 0 0,0 1 1 0 0,0-1 0 0 0,-1 1-1 0 0,-4-6 1 0 0,1 4-37 0 0,1 1 1 0 0,-1-1-1 0 0,0 1 0 0 0,0 0 1 0 0,0 1-1 0 0,-1 0 0 0 0,1 0 1 0 0,-1 0-1 0 0,0 1 0 0 0,-13-3 1 0 0,17 5 19 0 0,1 0-1 0 0,-1 0 1 0 0,0 1 0 0 0,0 0 0 0 0,0 0-1 0 0,0 0 1 0 0,0 0 0 0 0,0 0 0 0 0,0 1-1 0 0,0-1 1 0 0,1 1 0 0 0,-1 0 0 0 0,0 1-1 0 0,0-1 1 0 0,1 1 0 0 0,-1-1 0 0 0,1 1-1 0 0,-1 0 1 0 0,1 0 0 0 0,0 0 0 0 0,0 1-1 0 0,0-1 1 0 0,0 1 0 0 0,0 0 0 0 0,-2 3-1 0 0,1 0 4 0 0,-1 0-1 0 0,2 0 0 0 0,-1 0 0 0 0,1 0 1 0 0,0 0-1 0 0,0 1 0 0 0,0-1 1 0 0,1 1-1 0 0,0 0 0 0 0,1 0 1 0 0,0 0-1 0 0,0 0 0 0 0,0 0 1 0 0,1 0-1 0 0,-1 0 0 0 0,2 0 0 0 0,-1 0 1 0 0,1 0-1 0 0,0 0 0 0 0,1 0 1 0 0,4 12-1 0 0,-3-8 5 0 0,1 0-1 0 0,0-1 1 0 0,1 1 0 0 0,12 17 0 0 0,-16-26-8 0 0,0 0 0 0 0,1 0 0 0 0,-1 0 0 0 0,1-1 0 0 0,-1 1 1 0 0,1 0-1 0 0,0-1 0 0 0,0 1 0 0 0,0-1 0 0 0,0 0 0 0 0,0 0 0 0 0,0 0 0 0 0,0 0 0 0 0,0 0 1 0 0,0 0-1 0 0,0 0 0 0 0,1-1 0 0 0,-1 1 0 0 0,0-1 0 0 0,0 1 0 0 0,1-1 0 0 0,-1 0 1 0 0,0 0-1 0 0,1 0 0 0 0,-1 0 0 0 0,0-1 0 0 0,1 1 0 0 0,-1 0 0 0 0,0-1 0 0 0,5-1 1 0 0,-2-1 5 0 0,1 0 1 0 0,-1 0 0 0 0,1 0-1 0 0,-1 0 1 0 0,0-1 0 0 0,0 0-1 0 0,5-5 1 0 0,3-5 19 0 0,12-16-1 0 0,2-3-14 0 0,-26 32-10 0 0,-1 0 0 0 0,1 0 0 0 0,0 0 0 0 0,0 0 1 0 0,0 0-1 0 0,0 0 0 0 0,0 0 0 0 0,1 0 0 0 0,-1 1 1 0 0,0-1-1 0 0,0 1 0 0 0,0-1 0 0 0,1 1 1 0 0,-1-1-1 0 0,0 1 0 0 0,1-1 0 0 0,-1 1 0 0 0,0 0 1 0 0,1 0-1 0 0,-1 0 0 0 0,0 0 0 0 0,1 0 0 0 0,-1 0 1 0 0,0 0-1 0 0,1 0 0 0 0,-1 1 0 0 0,0-1 0 0 0,1 1 1 0 0,-1-1-1 0 0,0 0 0 0 0,0 1 0 0 0,1 0 1 0 0,-1-1-1 0 0,0 1 0 0 0,1 1 0 0 0,4 3 2 0 0,0 0-1 0 0,0 0 0 0 0,-1 1 1 0 0,0-1-1 0 0,5 8 1 0 0,0-1 1 0 0,16 17-240 0 0,17 20-6176 0 0,-34-37 6083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7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5433 0 0,'4'13'1339'0'0,"-2"1"1"0"0,0 0-1 0 0,1 19 0 0 0,-1 58-1368 0 0,-2-82 237 0 0,1 94-83 0 0,1 212-6 0 0,-2-286-125 0 0,1 0 0 0 0,1 1 0 0 0,11 52 0 0 0,-9-68 0 0 0,1 0-1 0 0,0 0 1 0 0,0 0-1 0 0,1-1 0 0 0,1 1 1 0 0,0-2-1 0 0,1 1 1 0 0,1-1-1 0 0,15 18 1 0 0,-13-19-4 0 0,1 1 0 0 0,0-2 0 0 0,1 0 0 0 0,0 0 0 0 0,23 11 0 0 0,-15-10 9 0 0,0-1-1 0 0,1-2 1 0 0,28 8-1 0 0,14-2 97 0 0,119 11-1 0 0,-150-22-44 0 0,57 7-20 0 0,327 25 59 0 0,-33-38-235 0 0,0-24-48 0 0,-353 25 187 0 0,69-5-1809 0 0,100 8-1 0 0,-159 1-506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8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6065 0 0,'6'3'243'0'0,"0"0"-1"0"0,0-1 1 0 0,0 0-1 0 0,0 0 0 0 0,0-1 1 0 0,1 1-1 0 0,-1-1 1 0 0,0 0-1 0 0,12-1 0 0 0,1 1 100 0 0,200 5 72 0 0,2-19-421 0 0,-27 1 72 0 0,-38 7-32 0 0,100-5-13 0 0,-3-16 38 0 0,-2-23 1 0 0,38-5-41 0 0,-269 51-9 0 0,3-1-10 0 0,0 1 0 0 0,0 1 0 0 0,1 1-1 0 0,28 3 1 0 0,-50-2 2 0 0,22 5-13 0 0,-23-5 11 0 0,0 1 1 0 0,0-1-1 0 0,0 1 1 0 0,0-1-1 0 0,0 1 1 0 0,0-1-1 0 0,0 1 1 0 0,-1 0 0 0 0,1-1-1 0 0,0 1 1 0 0,0 0-1 0 0,0 0 1 0 0,-1-1-1 0 0,1 1 1 0 0,0 0-1 0 0,-1 0 1 0 0,1 0-1 0 0,0 2 1 0 0,0-1 17 0 0,0 1 0 0 0,0-1 0 0 0,-1 1 0 0 0,1-1 0 0 0,-1 1 0 0 0,0-1 1 0 0,1 1-1 0 0,-1-1 0 0 0,-1 1 0 0 0,1 0 0 0 0,0-1 0 0 0,0 1 0 0 0,-1-1 0 0 0,-1 5 0 0 0,-1 5 4 0 0,1 1 0 0 0,0 0 0 0 0,1 0 0 0 0,0 0 0 0 0,1 14 0 0 0,0 11-19 0 0,-5 115 855 0 0,23 224 0 0 0,-12-315-832 0 0,20 143-2 0 0,-17-151-181 0 0,20 83-4541 0 0,-23-118 3449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5225 0 0,'0'0'5312'0'0,"4"11"-4767"0"0,4-1-346 0 0,1-1-1 0 0,0 0 0 0 0,0 0 1 0 0,13 9-1 0 0,43 26-95 0 0,-33-23-25 0 0,-29-18-39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19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7346 0 0,'15'4'528'0'0,"0"0"0"0"0,1-1 0 0 0,-1-1 1 0 0,19 1-1 0 0,64-3-167 0 0,-40-1-137 0 0,-43 1-183 0 0,19-3 1 0 0,-30 2-25 0 0,0 1 0 0 0,1-1 0 0 0,-1 0 0 0 0,0-1 0 0 0,0 1 1 0 0,0-1-1 0 0,0 0 0 0 0,0 0 0 0 0,4-2 0 0 0,-8 3 6 0 0,1 1-1 0 0,-1 0 0 0 0,1-1 1 0 0,-1 1-1 0 0,0 0 0 0 0,1-1 1 0 0,-1 1-1 0 0,0-1 0 0 0,0 1 1 0 0,1 0-1 0 0,-1-1 0 0 0,0 1 1 0 0,0-1-1 0 0,1 1 1 0 0,-1-1-1 0 0,0 1 0 0 0,0-1 1 0 0,0 1-1 0 0,0-1 0 0 0,0 1 1 0 0,0-1-1 0 0,0 1 0 0 0,0-1 1 0 0,0 1-1 0 0,0-2 0 0 0,-1 1-5 0 0,1 0 0 0 0,-1-1-1 0 0,1 1 1 0 0,-1 0-1 0 0,1-1 1 0 0,-1 1 0 0 0,0 0-1 0 0,0 0 1 0 0,-1-1 0 0 0,-2-2-17 0 0,0 0 1 0 0,0 0-1 0 0,-8-5 1 0 0,1 3-48 0 0,19 10-266 0 0,4 1 419 0 0,0 0 1 0 0,0-2-1 0 0,24 6 1 0 0,-22-7 135 0 0,0 2 1 0 0,19 6-1 0 0,-32-9-229 0 0,-1-1 0 0 0,1 0 0 0 0,0 1 0 0 0,0-1 0 0 0,-1 0-1 0 0,1 1 1 0 0,0-1 0 0 0,0 1 0 0 0,-1-1 0 0 0,1 1 0 0 0,0-1 0 0 0,-1 1 0 0 0,1-1-1 0 0,-1 1 1 0 0,1 0 0 0 0,-1-1 0 0 0,1 1 0 0 0,-1 0 0 0 0,1 0 0 0 0,-1-1-1 0 0,0 1 1 0 0,1 0 0 0 0,-1 0 0 0 0,0 1 0 0 0,0 0 6 0 0,0 0-1 0 0,0 1 1 0 0,-1-1-1 0 0,1 0 1 0 0,-1 0 0 0 0,0 0-1 0 0,0 0 1 0 0,-1 3 0 0 0,-2 2-296 0 0,0 0 0 0 0,0 0 0 0 0,-1-1 0 0 0,0 1 0 0 0,-6 5 0 0 0,-8 11-4127 0 0,13-14 4100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1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15 5097 0 0,'-16'-15'5840'0'0,"16"21"-5779"0"0,1-1-1 0 0,0 0 1 0 0,0 0-1 0 0,1 0 1 0 0,0 1 0 0 0,3 7-1 0 0,6 16 77 0 0,10 81 348 0 0,-18-99-266 0 0,-2 0 0 0 0,2 16 0 0 0,-2-14 12 0 0,-1-12-218 0 0,0-1 0 0 0,0 1 1 0 0,0 0-1 0 0,0 0 0 0 0,1 0 1 0 0,-1 0-1 0 0,0 0 0 0 0,1-1 0 0 0,-1 1 1 0 0,0 0-1 0 0,1 0 0 0 0,-1-1 1 0 0,2 2-1 0 0,2 5 1242 0 0,-4-34-236 0 0,-1 22-1077 0 0,1 0 1 0 0,0 0 0 0 0,0 0 0 0 0,1-5 0 0 0,1-7-6 0 0,2 1 1 0 0,7-22 0 0 0,-7 30 49 0 0,-1 0 0 0 0,1 0-1 0 0,0 0 1 0 0,1 0 0 0 0,0 1 0 0 0,6-9 0 0 0,-9 15-6 0 0,-1-1 1 0 0,0 1 0 0 0,1-1-1 0 0,-1 1 1 0 0,1 0-1 0 0,0 0 1 0 0,-1-1 0 0 0,1 1-1 0 0,0 0 1 0 0,0 1-1 0 0,-1-1 1 0 0,1 0-1 0 0,0 0 1 0 0,0 1 0 0 0,0-1-1 0 0,0 1 1 0 0,0-1-1 0 0,0 1 1 0 0,0 0 0 0 0,0 0-1 0 0,3 0 1 0 0,-2 1 22 0 0,0-1 0 0 0,-1 1 0 0 0,1 0 0 0 0,-1 0 0 0 0,0 0 0 0 0,1 0 0 0 0,-1 1 0 0 0,0-1 0 0 0,1 1 0 0 0,-1-1 0 0 0,0 1 0 0 0,0 0 0 0 0,0-1-1 0 0,-1 1 1 0 0,1 0 0 0 0,2 3 0 0 0,0 1 56 0 0,0 1-1 0 0,0 0 0 0 0,-1-1 1 0 0,0 1-1 0 0,0 0 1 0 0,-1 1-1 0 0,1-1 0 0 0,-2 0 1 0 0,2 10-1 0 0,2 34-1141 0 0,-5-16-2719 0 0,0-34 3593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1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0 161 5449 0 0,'2'2'267'0'0,"0"0"-1"0"0,0 0 0 0 0,0 0 1 0 0,1 0-1 0 0,-1-1 1 0 0,0 1-1 0 0,1-1 0 0 0,-1 1 1 0 0,1-1-1 0 0,0 0 1 0 0,-1 0-1 0 0,1 0 0 0 0,0 0 1 0 0,-1-1-1 0 0,1 1 1 0 0,4-1-1 0 0,6 1 43 0 0,0 0 1 0 0,17-3-1 0 0,-16 2 34 0 0,-6-1-106 0 0,-1 1 0 0 0,1-1 0 0 0,0 0 0 0 0,-1-1-1 0 0,0 0 1 0 0,1 0 0 0 0,10-5 0 0 0,-16 6-156 0 0,-1 0 0 0 0,1 0 0 0 0,0 0 1 0 0,0 0-1 0 0,0-1 0 0 0,-1 1 0 0 0,1 0 0 0 0,-1-1 0 0 0,1 0 0 0 0,-1 1 1 0 0,1-1-1 0 0,-1 0 0 0 0,0 0 0 0 0,0 1 0 0 0,0-1 0 0 0,0 0 0 0 0,0 0 1 0 0,-1 0-1 0 0,1 0 0 0 0,0 0 0 0 0,-1-1 0 0 0,1 1 0 0 0,-1 0 0 0 0,0 0 1 0 0,0 0-1 0 0,0 0 0 0 0,0 0 0 0 0,0-1 0 0 0,0 1 0 0 0,-1 0 1 0 0,0-2-1 0 0,-1-3-22 0 0,0 0-1 0 0,0 0 1 0 0,-1 1 0 0 0,0-1 0 0 0,0 1 0 0 0,-1 0 0 0 0,1-1 0 0 0,-2 2-1 0 0,1-1 1 0 0,0 0 0 0 0,-1 1 0 0 0,-8-7 0 0 0,11 10-166 0 0,-1 0 0 0 0,1 0 0 0 0,-1 0 0 0 0,1 0 1 0 0,-1 1-1 0 0,0-1 0 0 0,0 1 0 0 0,0-1 0 0 0,0 1 0 0 0,0 0 0 0 0,0 1 1 0 0,0-1-1 0 0,0 0 0 0 0,0 1 0 0 0,0 0 0 0 0,0-1 0 0 0,0 1 1 0 0,-1 1-1 0 0,1-1 0 0 0,0 0 0 0 0,0 1 0 0 0,0-1 0 0 0,0 1 0 0 0,0 0 1 0 0,0 0-1 0 0,0 0 0 0 0,0 1 0 0 0,0-1 0 0 0,1 1 0 0 0,-4 2 0 0 0,0 1-873 0 0,0 0-1 0 0,0 0 1 0 0,1 1-1 0 0,-1 0 1 0 0,1 0-1 0 0,1 0 1 0 0,-8 14-1 0 0,5-6 593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2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60 4681 0 0,'-2'-3'982'0'0,"0"-1"-1"0"0,0 0 1 0 0,0 1-1 0 0,-5-6 1 0 0,-4-6 681 0 0,10 13-1599 0 0,0 0-1 0 0,-1 1 1 0 0,1-1 0 0 0,-1 1 0 0 0,1-1 0 0 0,-1 1 0 0 0,1 0-1 0 0,-1-1 1 0 0,0 1 0 0 0,1 0 0 0 0,-1 0 0 0 0,0 0 0 0 0,0 1-1 0 0,0-1 1 0 0,0 0 0 0 0,0 1 0 0 0,0-1 0 0 0,0 1 0 0 0,0 0-1 0 0,0-1 1 0 0,0 1 0 0 0,0 0 0 0 0,0 0 0 0 0,0 1 0 0 0,0-1-1 0 0,0 0 1 0 0,-3 1 0 0 0,1 0-106 0 0,0 0 0 0 0,0 1 0 0 0,0-1 0 0 0,0 1 0 0 0,0 0 0 0 0,0 0 0 0 0,0 0 0 0 0,1 0 0 0 0,-1 1 0 0 0,1-1 0 0 0,-1 1 0 0 0,-3 4 0 0 0,3-2 6 0 0,0 1-1 0 0,0 0 0 0 0,1 0 0 0 0,-1 1 0 0 0,1-1 1 0 0,1 0-1 0 0,-1 1 0 0 0,1 0 0 0 0,0 0 1 0 0,0 0-1 0 0,1 0 0 0 0,0 0 0 0 0,0 0 0 0 0,1 0 1 0 0,0 0-1 0 0,0 0 0 0 0,1 0 0 0 0,0 0 1 0 0,0 0-1 0 0,0 0 0 0 0,1 0 0 0 0,0-1 0 0 0,1 1 1 0 0,-1 0-1 0 0,5 6 0 0 0,-6-12 59 0 0,0 1 0 0 0,1 0 0 0 0,-1 0 0 0 0,0-1 0 0 0,1 1 0 0 0,0-1 0 0 0,-1 1 0 0 0,1-1 0 0 0,0 0 0 0 0,0 0 0 0 0,0 0 0 0 0,0 0 0 0 0,0 0 1 0 0,0 0-1 0 0,0 0 0 0 0,0-1 0 0 0,0 1 0 0 0,0-1 0 0 0,0 1 0 0 0,1-1 0 0 0,-1 0 0 0 0,0 0 0 0 0,0 0 0 0 0,0 0 0 0 0,1 0 0 0 0,-1-1 0 0 0,3 0 0 0 0,2 0 55 0 0,0-1 0 0 0,-1 0 0 0 0,1-1 0 0 0,0 1 0 0 0,-1-1 1 0 0,0-1-1 0 0,8-4 0 0 0,-5 2-51 0 0,-7 5-12 0 0,1 0 0 0 0,-1 0 0 0 0,0 0 0 0 0,0-1 0 0 0,0 0 0 0 0,0 1 0 0 0,0-1 0 0 0,2-3 0 0 0,-3 4-45 0 0,-1 1 30 0 0,0 0 0 0 0,0 0 0 0 0,0 0 0 0 0,0 0 0 0 0,0 0 0 0 0,0 0 1 0 0,0 0-1 0 0,0 0 0 0 0,0 0 0 0 0,0 0 0 0 0,0 0 0 0 0,0 0 0 0 0,0 0 0 0 0,0-1 0 0 0,0 1 0 0 0,0 0 0 0 0,0 0 0 0 0,0 0 0 0 0,0 0 0 0 0,0 0 0 0 0,0 0 0 0 0,0 0 1 0 0,0 0-1 0 0,0 0 0 0 0,0 0 0 0 0,0 0 0 0 0,0 0 0 0 0,0 0 0 0 0,0 0 0 0 0,0 0 0 0 0,0 0 0 0 0,0 0 0 0 0,0 0 0 0 0,1 0 0 0 0,-1 0 0 0 0,0 0 0 0 0,0 0 1 0 0,0 0-1 0 0,0-1 0 0 0,0 1 0 0 0,0 0 0 0 0,0 0 0 0 0,0 0 0 0 0,0 0 0 0 0,0 0 0 0 0,0 0 0 0 0,0 0 0 0 0,0 1 0 0 0,0-1 0 0 0,1 0 0 0 0,3 2-48 0 0,3 5 5 0 0,-4-3 50 0 0,0 0 1 0 0,1 0-1 0 0,-1-1 1 0 0,1 1-1 0 0,0-1 1 0 0,0 0-1 0 0,0 0 1 0 0,1 0-1 0 0,-1-1 1 0 0,1 1-1 0 0,-1-1 1 0 0,1 0 0 0 0,0-1-1 0 0,0 1 1 0 0,0-1-1 0 0,0 0 1 0 0,0 0-1 0 0,0 0 1 0 0,8 0-1 0 0,-10-1 71 0 0,0 0 0 0 0,0 0 0 0 0,0-1 0 0 0,0 1 0 0 0,0-1 0 0 0,1 1 0 0 0,-1-1-1 0 0,0 0 1 0 0,0 0 0 0 0,0 0 0 0 0,-1-1 0 0 0,1 1 0 0 0,0-1 0 0 0,0 1 0 0 0,-1-1 0 0 0,1 0 0 0 0,-1 0 0 0 0,0 0 0 0 0,1 0-1 0 0,-1-1 1 0 0,0 1 0 0 0,0-1 0 0 0,0 1 0 0 0,-1-1 0 0 0,1 0 0 0 0,-1 1 0 0 0,1-1 0 0 0,-1 0 0 0 0,0 0 0 0 0,0 0-1 0 0,0 0 1 0 0,0-4 0 0 0,0 0 40 0 0,0 1 0 0 0,-1-1 0 0 0,0 0 0 0 0,0 1 0 0 0,0-1 0 0 0,-1 0 0 0 0,0 1 0 0 0,0-1 0 0 0,-1 1 0 0 0,-4-11 0 0 0,5 15-191 0 0,0-1-1 0 0,0 1 1 0 0,0 0-1 0 0,0 0 1 0 0,-1 0-1 0 0,1 0 1 0 0,-1 0 0 0 0,1 0-1 0 0,-1 0 1 0 0,0 0-1 0 0,0 0 1 0 0,1 1-1 0 0,-1-1 1 0 0,0 1 0 0 0,-1 0-1 0 0,1-1 1 0 0,0 1-1 0 0,0 0 1 0 0,-1 0-1 0 0,1 0 1 0 0,0 1 0 0 0,-1-1-1 0 0,1 1 1 0 0,-1-1-1 0 0,1 1 1 0 0,-1 0 0 0 0,1 0-1 0 0,-1 0 1 0 0,1 0-1 0 0,-1 0 1 0 0,-3 1-1 0 0,4 0-210 0 0,-1-1-1 0 0,0 1 1 0 0,0 0-1 0 0,1 0 1 0 0,-1 1-1 0 0,1-1 1 0 0,-1 1-1 0 0,1-1 1 0 0,-1 1-1 0 0,-3 3 1 0 0,5-3-288 0 0,-1-1-1 0 0,0 1 1 0 0,1 0 0 0 0,-1 0 0 0 0,1 0 0 0 0,0 0 0 0 0,0 0-1 0 0,-1 2 1 0 0,-1 4-1019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2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8362 0 0,'0'0'28'0'0,"0"0"-1"0"0,0 0 1 0 0,0-1 0 0 0,0 1 0 0 0,0 0 0 0 0,0 0-1 0 0,1 0 1 0 0,-1 0 0 0 0,0 0 0 0 0,0-1 0 0 0,0 1-1 0 0,0 0 1 0 0,0 0 0 0 0,1 0 0 0 0,-1 0 0 0 0,0 0-1 0 0,0 0 1 0 0,0 0 0 0 0,1 0 0 0 0,-1 0 0 0 0,0-1-1 0 0,0 1 1 0 0,0 0 0 0 0,0 0 0 0 0,1 0 0 0 0,-1 0-1 0 0,0 0 1 0 0,0 0 0 0 0,0 0 0 0 0,1 0 0 0 0,-1 0-1 0 0,0 0 1 0 0,0 1 0 0 0,0-1 0 0 0,1 0 0 0 0,-1 0-1 0 0,0 0 1 0 0,0 0 0 0 0,0 0 0 0 0,0 0 0 0 0,1 0-1 0 0,-1 0 1 0 0,0 0 0 0 0,0 1 0 0 0,9 4 568 0 0,-7-3-556 0 0,0 1 0 0 0,-1 0 1 0 0,1-1-1 0 0,-1 1 0 0 0,0 0 0 0 0,1 0 1 0 0,-2 0-1 0 0,1 0 0 0 0,0 0 0 0 0,0 0 0 0 0,-1 3 1 0 0,2 39 155 0 0,-2-32-128 0 0,0 82 178 0 0,-3-71-19 0 0,3-23-136 0 0,0-2-73 0 0,1 1 1 0 0,0-1 0 0 0,-1 0-1 0 0,1 1 1 0 0,0-1-1 0 0,-1 0 1 0 0,1 1-1 0 0,-1-1 1 0 0,1 0 0 0 0,-1 1-1 0 0,0-1 1 0 0,1 0-1 0 0,-1 0 1 0 0,0 0 0 0 0,1 0-1 0 0,-1 0 1 0 0,5-17-36 0 0,0-5 0 0 0,1 1 1 0 0,12-28 0 0 0,-15 42 8 0 0,1 0 0 0 0,0 0-1 0 0,0 1 1 0 0,1 0-1 0 0,0 0 1 0 0,0 0 0 0 0,0 1-1 0 0,1 0 1 0 0,11-10-1 0 0,-16 15 19 0 0,0 0-1 0 0,0 1 0 0 0,0-1 0 0 0,0 0 1 0 0,0 0-1 0 0,1 1 0 0 0,-1-1 0 0 0,0 0 1 0 0,0 1-1 0 0,1-1 0 0 0,-1 1 0 0 0,0 0 1 0 0,1 0-1 0 0,-1-1 0 0 0,0 1 0 0 0,1 0 1 0 0,-1 0-1 0 0,1 0 0 0 0,-1 0 0 0 0,0 0 1 0 0,1 1-1 0 0,-1-1 0 0 0,0 0 0 0 0,1 1 1 0 0,-1-1-1 0 0,0 0 0 0 0,1 1 0 0 0,-1 0 0 0 0,1 0 1 0 0,1 2 28 0 0,0-1 0 0 0,0 1 0 0 0,-1-1 0 0 0,1 1 0 0 0,-1 0 0 0 0,0 0 0 0 0,0 0 0 0 0,0 0 0 0 0,2 7 0 0 0,3 4 13 0 0,-2 1 0 0 0,0 0 0 0 0,0 0-1 0 0,-2 1 1 0 0,0-1 0 0 0,2 21 0 0 0,-4-24-79 0 0,0-7-376 0 0,0-1 0 0 0,-1 0 0 0 0,0 1 1 0 0,0 8-1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3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17 440 5065 0 0,'0'0'2661'0'0,"10"3"147"0"0,-7-3-2657 0 0,-1 1 1 0 0,1-1-1 0 0,-1-1 0 0 0,1 1 0 0 0,-1 0 1 0 0,0-1-1 0 0,1 1 0 0 0,-1-1 0 0 0,1 0 0 0 0,-1 1 1 0 0,0-1-1 0 0,0 0 0 0 0,1-1 0 0 0,-1 1 0 0 0,0 0 1 0 0,0-1-1 0 0,0 1 0 0 0,2-3 0 0 0,2-1-16 0 0,0-2 0 0 0,0 1 0 0 0,10-13 0 0 0,-9 8-95 0 0,-1 0-1 0 0,0-1 1 0 0,0 0 0 0 0,-1 0-1 0 0,0 0 1 0 0,-1 0 0 0 0,-1-1-1 0 0,0 0 1 0 0,2-23 0 0 0,-3 14-207 0 0,-1 0 0 0 0,-2 0 0 0 0,0 0 0 0 0,-1 0 0 0 0,-6-22 0 0 0,7 35-105 0 0,-1 1 1 0 0,0-1 0 0 0,-1 0-1 0 0,0 1 1 0 0,0 0 0 0 0,-1 0-1 0 0,0 0 1 0 0,-5-8 0 0 0,9 15 227 0 0,-1 1 1 0 0,1-1 0 0 0,-1 0 0 0 0,0 1-1 0 0,1-1 1 0 0,-1 1 0 0 0,1-1 0 0 0,-1 1-1 0 0,0-1 1 0 0,1 1 0 0 0,-1-1 0 0 0,0 1 0 0 0,0 0-1 0 0,1-1 1 0 0,-1 1 0 0 0,0 0 0 0 0,0 0-1 0 0,1-1 1 0 0,-2 1 0 0 0,1 0 33 0 0,1 0 1 0 0,-1 1-1 0 0,0-1 1 0 0,1 0-1 0 0,-1 0 1 0 0,0 0-1 0 0,1 1 1 0 0,-1-1-1 0 0,1 0 1 0 0,-1 1 0 0 0,0-1-1 0 0,1 0 1 0 0,-1 1-1 0 0,1-1 1 0 0,-1 1-1 0 0,1-1 1 0 0,0 1-1 0 0,-1 0 1 0 0,-1 2 32 0 0,0 0 0 0 0,0 0-1 0 0,1 0 1 0 0,-1 0 0 0 0,1 1 0 0 0,0-1 0 0 0,-1 5 0 0 0,-1 11 127 0 0,1 0-1 0 0,1 1 1 0 0,1-1-1 0 0,1 0 1 0 0,3 21-1 0 0,0 19-30 0 0,-9 264 838 0 0,-6-204-420 0 0,1-18-109 0 0,9-75-345 0 0,0-10 24 0 0,1 0-1 0 0,-2 0 0 0 0,0 0 0 0 0,-2 0 0 0 0,-6 23 0 0 0,10-39-94 0 0,0 1 0 0 0,0-1 0 0 0,0 0 0 0 0,-1 0-1 0 0,1 1 1 0 0,0-1 0 0 0,0 0 0 0 0,0 0 0 0 0,0 1 0 0 0,0-1-1 0 0,0 0 1 0 0,0 0 0 0 0,-1 0 0 0 0,1 1 0 0 0,0-1 0 0 0,0 0-1 0 0,0 0 1 0 0,-1 0 0 0 0,1 0 0 0 0,0 1 0 0 0,0-1-1 0 0,0 0 1 0 0,-1 0 0 0 0,1 0 0 0 0,0 0 0 0 0,0 0 0 0 0,-1 0-1 0 0,1 0 1 0 0,0 0 0 0 0,0 1 0 0 0,-1-1 0 0 0,1 0 0 0 0,0 0-1 0 0,0 0 1 0 0,-1 0 0 0 0,1 0 0 0 0,0 0 0 0 0,-1-1 0 0 0,0 1-88 0 0,1-1 1 0 0,-1 1 0 0 0,0-1-1 0 0,0 1 1 0 0,1-1 0 0 0,-1 0-1 0 0,0 1 1 0 0,1-1 0 0 0,-1 0-1 0 0,0-1 1 0 0,-10-22-1860 0 0,8 10 1024 0 0,1 1 0 0 0,0-1-1 0 0,1 0 1 0 0,0 0 0 0 0,2-14-1 0 0,-1 19 513 0 0,1 2 424 0 0,-1-1 1 0 0,1 1 0 0 0,0-1 0 0 0,1 1-1 0 0,0-1 1 0 0,0 1 0 0 0,1 0 0 0 0,-1 0-1 0 0,7-10 1 0 0,-4 9 390 0 0,0-1 0 0 0,1 1 0 0 0,0 1 0 0 0,1-1 0 0 0,0 1 0 0 0,13-11 1 0 0,96-87 1477 0 0,-92 83-1476 0 0,-17 15-235 0 0,0 0 1 0 0,0 0-1 0 0,9-15 0 0 0,-14 20-154 0 0,-1 0 1 0 0,0 0-1 0 0,0 0 0 0 0,0 0 0 0 0,0-1 0 0 0,0 1 0 0 0,0 0 0 0 0,0-1 0 0 0,-1 1 0 0 0,0-1 0 0 0,1 1 0 0 0,-1-1 1 0 0,0 1-1 0 0,0-1 0 0 0,0 1 0 0 0,0-1 0 0 0,-1 1 0 0 0,1 0 0 0 0,0-1 0 0 0,-2-2 0 0 0,-2-6 101 0 0,4 9-124 0 0,-1 0-1 0 0,0 0 1 0 0,1 0 0 0 0,-1 0 0 0 0,0 0-1 0 0,0 1 1 0 0,-2-4 0 0 0,2 5-25 0 0,0-1 0 0 0,0 0 0 0 0,0 0 0 0 0,0 1 0 0 0,0-1 0 0 0,0 0 0 0 0,0 1 0 0 0,0-1 0 0 0,0 1 0 0 0,-1-1 0 0 0,1 1 0 0 0,0 0 0 0 0,0 0 0 0 0,0-1 1 0 0,-1 1-1 0 0,-1 0 0 0 0,-1 0-27 0 0,0 0 0 0 0,0 1 0 0 0,1-1 0 0 0,-1 1 0 0 0,0 0 0 0 0,0 0 0 0 0,1 0 0 0 0,-1 0 1 0 0,0 1-1 0 0,1-1 0 0 0,-1 1 0 0 0,1 0 0 0 0,0 0 0 0 0,0 0 0 0 0,-1 0 0 0 0,1 1 0 0 0,1-1 1 0 0,-1 1-1 0 0,0 0 0 0 0,1 0 0 0 0,-3 3 0 0 0,1 0 87 0 0,1-1 0 0 0,-1 1 0 0 0,1 0 0 0 0,0 0 1 0 0,1 0-1 0 0,-1 0 0 0 0,1 1 0 0 0,1-1 0 0 0,-1 1 0 0 0,1-1 0 0 0,-1 11 0 0 0,2 1 113 0 0,1 1-1 0 0,0-1 0 0 0,7 29 0 0 0,-6-35-133 0 0,1 0 1 0 0,1-1 0 0 0,0 1-1 0 0,1-1 1 0 0,0 0-1 0 0,10 15 1 0 0,-13-22-18 0 0,0-1 0 0 0,1 0 1 0 0,0 0-1 0 0,-1 0 0 0 0,1 0 1 0 0,0 0-1 0 0,0-1 1 0 0,1 1-1 0 0,-1-1 0 0 0,0 0 1 0 0,1 0-1 0 0,-1 0 0 0 0,1-1 1 0 0,0 1-1 0 0,4 0 0 0 0,-3-1-229 0 0,1 0-1 0 0,-1 0 1 0 0,0-1-1 0 0,1 0 1 0 0,-1 0-1 0 0,1 0 1 0 0,-1-1-1 0 0,0 0 1 0 0,1 0-1 0 0,8-3 1 0 0,22-7-2935 0 0,-17 5 2866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60 212 2529 0 0,'-4'18'11703'0'0,"-7"-45"-10192"0"0,-17-50-104 0 0,24 63-1652 0 0,0-1 0 0 0,1 1 0 0 0,-2-21 0 0 0,5 33 158 0 0,-1 1 0 0 0,1-1 0 0 0,0 1 0 0 0,0-1 0 0 0,1 1-1 0 0,-1-1 1 0 0,0 1 0 0 0,0-1 0 0 0,1 1 0 0 0,-1-1 0 0 0,1 1 0 0 0,-1-1 0 0 0,1 1 0 0 0,0 0-1 0 0,-1-1 1 0 0,1 1 0 0 0,0 0 0 0 0,0-1 0 0 0,0 1 0 0 0,2-2 0 0 0,-1 2-114 0 0,1-1 1 0 0,-1 1 0 0 0,0 0 0 0 0,1-1-1 0 0,0 1 1 0 0,-1 1 0 0 0,1-1-1 0 0,0 0 1 0 0,-1 0 0 0 0,5 1-1 0 0,41-4-4786 0 0,-34 4 3758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4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5961 0 0,'-1'3'242'0'0,"0"-1"0"0"0,0 1 0 0 0,0 0 0 0 0,1-1-1 0 0,-1 1 1 0 0,1 0 0 0 0,-1-1 0 0 0,1 1 0 0 0,0 0 0 0 0,1 2-1 0 0,4 30 1318 0 0,-1-13-1167 0 0,8 81 126 0 0,-12-103-513 0 0,0 0-1 0 0,0 0 1 0 0,0 1-1 0 0,0-1 1 0 0,0 0-1 0 0,0 0 0 0 0,0 0 1 0 0,0 0-1 0 0,0 0 1 0 0,0 0-1 0 0,0 1 1 0 0,0-1-1 0 0,0 0 0 0 0,0 0 1 0 0,0 0-1 0 0,0 0 1 0 0,0 0-1 0 0,0 1 1 0 0,0-1-1 0 0,0 0 0 0 0,0 0 1 0 0,0 0-1 0 0,0 0 1 0 0,0 0-1 0 0,1 0 1 0 0,-1 0-1 0 0,0 0 1 0 0,0 1-1 0 0,0-1 0 0 0,0 0 1 0 0,0 0-1 0 0,0 0 1 0 0,0 0-1 0 0,0 0 1 0 0,1 0-1 0 0,-1 0 0 0 0,0 0 1 0 0,0 0-1 0 0,0 0 1 0 0,0 0-1 0 0,0 0 1 0 0,1 0-1 0 0,-1 0 0 0 0,0 0 1 0 0,0 0-1 0 0,0 0 1 0 0,0 0-1 0 0,1 0 1 0 0,4-7 3 0 0,6-14-182 0 0,-10 19 166 0 0,10-23-124 0 0,-7 14 81 0 0,0 0 0 0 0,1 1 0 0 0,0 0 0 0 0,1 0 0 0 0,0 0 0 0 0,11-12 0 0 0,-17 21 56 0 0,1 1 1 0 0,-1-1-1 0 0,1 0 1 0 0,0 1-1 0 0,-1 0 1 0 0,1-1-1 0 0,-1 1 1 0 0,1-1-1 0 0,0 1 1 0 0,-1 0-1 0 0,1-1 1 0 0,0 1 0 0 0,-1 0-1 0 0,1 0 1 0 0,0-1-1 0 0,0 1 1 0 0,-1 0-1 0 0,1 0 1 0 0,0 0-1 0 0,0 0 1 0 0,-1 0-1 0 0,1 0 1 0 0,0 0-1 0 0,0 0 1 0 0,0 1-1 0 0,1-1 35 0 0,-1 1-1 0 0,0-1 1 0 0,0 1 0 0 0,0 0 0 0 0,0 0-1 0 0,0 0 1 0 0,0 0 0 0 0,0 0 0 0 0,0 0-1 0 0,0 0 1 0 0,-1 0 0 0 0,1 0-1 0 0,1 1 1 0 0,0 3 115 0 0,1 0-1 0 0,-1 1 1 0 0,0-1 0 0 0,0 0-1 0 0,1 11 1 0 0,1 37 131 0 0,-2-23-167 0 0,-3-24-76 0 0,1-5-36 0 0,0 0 1 0 0,0-1-1 0 0,0 1 1 0 0,0 0-1 0 0,0 0 1 0 0,0-1 0 0 0,0 1-1 0 0,0 0 1 0 0,0 0-1 0 0,0-1 1 0 0,0 1-1 0 0,1 0 1 0 0,0 1 789 0 0,-2-12-857 0 0,1 6-21 0 0,0-1 0 0 0,0 1 0 0 0,0-1 0 0 0,0 1 0 0 0,1-1 1 0 0,0 1-1 0 0,2-7 0 0 0,12-30-754 0 0,-12 34 745 0 0,0 1 0 0 0,0-1-1 0 0,1 1 1 0 0,0 0 0 0 0,0 0-1 0 0,9-10 1 0 0,-12 15 97 0 0,-1 1 1 0 0,1 0-1 0 0,-1-1 1 0 0,0 1-1 0 0,1 0 0 0 0,-1 0 1 0 0,1-1-1 0 0,-1 1 1 0 0,1 0-1 0 0,-1 0 0 0 0,1 0 1 0 0,-1-1-1 0 0,1 1 1 0 0,-1 0-1 0 0,1 0 0 0 0,-1 0 1 0 0,1 0-1 0 0,-1 0 0 0 0,1 0 1 0 0,-1 0-1 0 0,1 0 1 0 0,-1 0-1 0 0,1 0 0 0 0,-1 0 1 0 0,2 1-1 0 0,-1 0 30 0 0,0-1-1 0 0,0 1 1 0 0,0 0 0 0 0,1 0-1 0 0,-1-1 1 0 0,0 1 0 0 0,0 0-1 0 0,0 0 1 0 0,1 2 0 0 0,1 2 145 0 0,0 0 1 0 0,0 0 0 0 0,4 8 0 0 0,-2 3-36 0 0,0-1 0 0 0,5 27 1 0 0,-3-9-581 0 0,-6-31 206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5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 5313 0 0,'0'2'241'0'0,"0"1"0"0"0,0 0 0 0 0,0 0 0 0 0,1 0 0 0 0,-1 0 1 0 0,0 0-1 0 0,1 0 0 0 0,0-1 0 0 0,0 1 0 0 0,0 0 0 0 0,0 0 0 0 0,0-1 0 0 0,1 1 0 0 0,-1-1 0 0 0,1 1 0 0 0,-1-1 0 0 0,1 0 0 0 0,0 1 0 0 0,0-1 1 0 0,0 0-1 0 0,3 2 0 0 0,-1-1-72 0 0,-1-1 1 0 0,1 1 0 0 0,0-1-1 0 0,0 0 1 0 0,0 0 0 0 0,1 0 0 0 0,-1-1-1 0 0,0 1 1 0 0,1-1 0 0 0,-1 0-1 0 0,1 0 1 0 0,7 0 0 0 0,1-1-50 0 0,-7 1-21 0 0,0-1-1 0 0,0 0 1 0 0,0 0-1 0 0,6-1 1 0 0,-9 0-49 0 0,-1 0 1 0 0,0 1 0 0 0,0-1 0 0 0,0 0 0 0 0,0 0-1 0 0,0 0 1 0 0,0 0 0 0 0,0 0 0 0 0,-1-1 0 0 0,1 1-1 0 0,0 0 1 0 0,-1-1 0 0 0,1 0 0 0 0,2-2 0 0 0,0-2-56 0 0,-1 1 0 0 0,1-1 0 0 0,-1 0 0 0 0,0 0 0 0 0,-1 0 0 0 0,0 0 0 0 0,0 0 0 0 0,0 0 1 0 0,0-1-1 0 0,-1 1 0 0 0,0-1 0 0 0,-1 1 0 0 0,1-1 0 0 0,-1 1 0 0 0,0-1 0 0 0,-1 1 0 0 0,0-1 0 0 0,0 1 0 0 0,0-1 1 0 0,-1 1-1 0 0,0 0 0 0 0,0-1 0 0 0,0 1 0 0 0,-1 0 0 0 0,0 0 0 0 0,0 1 0 0 0,-5-8 0 0 0,7 12-37 0 0,0 0 0 0 0,0 0-1 0 0,0 0 1 0 0,-1 0-1 0 0,1 0 1 0 0,0 0 0 0 0,0 0-1 0 0,-1 0 1 0 0,1 0 0 0 0,0 0-1 0 0,-1 1 1 0 0,1-1-1 0 0,-1 1 1 0 0,1-1 0 0 0,0 1-1 0 0,-4-1 1 0 0,3 1 5 0 0,-1 0 1 0 0,0 0-1 0 0,1 0 0 0 0,-1 0 1 0 0,0 1-1 0 0,1-1 0 0 0,-1 1 0 0 0,1 0 1 0 0,-4 1-1 0 0,-1 1-4 0 0,1 0-1 0 0,-1 1 1 0 0,1 0-1 0 0,0 0 1 0 0,0 1-1 0 0,-6 5 1 0 0,8-6 41 0 0,1 0 1 0 0,-1 0 0 0 0,1 0 0 0 0,0 0 0 0 0,0 1-1 0 0,1 0 1 0 0,-1-1 0 0 0,1 1 0 0 0,-3 9-1 0 0,4-10-1 0 0,0 0 0 0 0,0 0-1 0 0,0-1 1 0 0,1 1 0 0 0,-1 0 0 0 0,1 0-1 0 0,0 0 1 0 0,0 0 0 0 0,1 0-1 0 0,-1 0 1 0 0,1 0 0 0 0,0-1-1 0 0,2 8 1 0 0,-2-8 37 0 0,1-1-1 0 0,-1 1 1 0 0,1-1-1 0 0,0 0 1 0 0,0 0-1 0 0,0 0 1 0 0,0 0-1 0 0,0 0 1 0 0,0 0-1 0 0,0 0 1 0 0,1-1-1 0 0,-1 1 1 0 0,0-1-1 0 0,1 0 1 0 0,0 1-1 0 0,-1-1 1 0 0,1 0-1 0 0,5 1 1 0 0,5 1 158 0 0,1-1-1 0 0,24 1 1 0 0,-13-1-60 0 0,8 1-208 0 0,-20-3-334 0 0,1 1 1 0 0,-1 1-1 0 0,0 1 1 0 0,22 6 0 0 0,-23-5-1056 0 0,-1 0-1055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5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7 220 8386 0 0,'6'0'272'0'0,"0"0"1"0"0,0 0-1 0 0,-1-1 0 0 0,1 0 1 0 0,0-1-1 0 0,0 1 1 0 0,-1-1-1 0 0,1 0 0 0 0,-1 0 1 0 0,8-5-1 0 0,-7 3-108 0 0,1 0-1 0 0,-1-1 0 0 0,0 0 1 0 0,-1 0-1 0 0,1-1 1 0 0,-1 0-1 0 0,7-9 0 0 0,-6 6-16 0 0,1 0 0 0 0,-2 0-1 0 0,1-1 1 0 0,-1 0 0 0 0,6-17-1 0 0,-10 24-119 0 0,0 0-1 0 0,-1 0 0 0 0,1 0 1 0 0,-1 0-1 0 0,1 0 0 0 0,-1 0 1 0 0,0 0-1 0 0,-1 0 0 0 0,1 0 1 0 0,0 0-1 0 0,-2-4 0 0 0,2 5-23 0 0,-1 0-1 0 0,0 0 0 0 0,0 0 1 0 0,0 0-1 0 0,-1 0 1 0 0,1 0-1 0 0,0 0 0 0 0,-1 0 1 0 0,1 1-1 0 0,-1-1 0 0 0,0 1 1 0 0,1-1-1 0 0,-1 1 1 0 0,0-1-1 0 0,0 1 0 0 0,-4-2 1 0 0,3 2-37 0 0,0 0 0 0 0,0 0-1 0 0,0 0 1 0 0,0 0 0 0 0,0 1 0 0 0,0-1 0 0 0,0 1 0 0 0,-1 0 0 0 0,1 0 0 0 0,0 0 0 0 0,0 0 0 0 0,0 1 0 0 0,-1-1 0 0 0,1 1 0 0 0,0 0 0 0 0,0 0 0 0 0,0 0 0 0 0,0 0-1 0 0,0 0 1 0 0,0 1 0 0 0,1-1 0 0 0,-6 4 0 0 0,3-1-12 0 0,-1 0-1 0 0,1 0 1 0 0,1 1-1 0 0,-1-1 1 0 0,0 1-1 0 0,1 0 1 0 0,0 1-1 0 0,0-1 1 0 0,1 0-1 0 0,-4 8 1 0 0,4-8 11 0 0,1 1 1 0 0,0 0-1 0 0,0 0 0 0 0,0 0 1 0 0,1 0-1 0 0,0 0 1 0 0,0 0-1 0 0,0 0 1 0 0,1 0-1 0 0,0 12 1 0 0,2 1-88 0 0,-1-5 64 0 0,5 27 0 0 0,-5-38 60 0 0,0 1 0 0 0,1 0 0 0 0,-1-1 0 0 0,0 1 0 0 0,1-1 0 0 0,0 0 0 0 0,0 1 0 0 0,0-1 0 0 0,0 0 0 0 0,1 0 0 0 0,-1 0 0 0 0,3 2 0 0 0,-2-3-9 0 0,0 0 0 0 0,1 0 0 0 0,-1 0 0 0 0,0-1 0 0 0,1 1 0 0 0,-1-1 0 0 0,0 0 0 0 0,1 0 0 0 0,0 0 0 0 0,-1-1 0 0 0,1 1 0 0 0,-1-1 0 0 0,1 0 0 0 0,0 0 0 0 0,3 0 0 0 0,3-1-263 0 0,0 0 0 0 0,1-1 0 0 0,-1 0 0 0 0,11-4 0 0 0,-6 0-1580 0 0,-1-1 1 0 0,20-11-1 0 0,-32 17 1659 0 0,9-6-933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4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 3377 0 0,'-4'0'5408'0'0,"0"-1"-5348"0"0,1 1 1 0 0,-1-1 0 0 0,1 1-1 0 0,0 0 1 0 0,-1 0 0 0 0,1 1 0 0 0,-1-1-1 0 0,1 1 1 0 0,-1 0 0 0 0,1 0 0 0 0,0 0-1 0 0,0 0 1 0 0,-1 0 0 0 0,1 1 0 0 0,0-1-1 0 0,0 1 1 0 0,0 0 0 0 0,-2 3 0 0 0,-7 4 322 0 0,1 1 1 0 0,-19 22 0 0 0,19-20-322 0 0,-4 4-111 0 0,2 1 0 0 0,0 0-1 0 0,1 1 1 0 0,-16 29 0 0 0,23-37 29 0 0,1-1-1 0 0,0 1 1 0 0,1 0 0 0 0,0-1-1 0 0,1 1 1 0 0,0 1-1 0 0,1-1 1 0 0,0 0-1 0 0,0 0 1 0 0,1 0-1 0 0,2 18 1 0 0,-1-16 47 0 0,0-1-3 0 0,1 0 1 0 0,0-1-1 0 0,0 1 0 0 0,1-1 1 0 0,7 17-1 0 0,-3-8 30 0 0,-6-16-67 0 0,0 0 1 0 0,1 1-1 0 0,-1-1 0 0 0,0 0 0 0 0,1 0 0 0 0,0 0 1 0 0,-1 0-1 0 0,4 3 0 0 0,-5-6-58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12 145 2240 0 0,'-7'3'3544'0'0,"6"-3"-3434"0"0,0 10 1634 0 0,-1 1-41 0 0,2-11-1663 0 0,0 0 1 0 0,0 0 0 0 0,0 0 0 0 0,0 1 0 0 0,0-1-1 0 0,0 0 1 0 0,0 0 0 0 0,0 0 0 0 0,0 0-1 0 0,0 0 1 0 0,0 1 0 0 0,0-1 0 0 0,0 0-1 0 0,0 0 1 0 0,0 0 0 0 0,0 0 0 0 0,0 0-1 0 0,1 1 1 0 0,-1-1 0 0 0,0 0 0 0 0,0 0 0 0 0,0 0-1 0 0,0 0 1 0 0,0 0 0 0 0,0 0 0 0 0,0 0-1 0 0,1 1 1 0 0,-1-1 0 0 0,0 0 0 0 0,0 0-1 0 0,0 0 1 0 0,0 0 0 0 0,0 0 0 0 0,1 0 0 0 0,-1 0-1 0 0,0 0 1 0 0,0 0 0 0 0,0 0 0 0 0,0 0-1 0 0,0 0 1 0 0,1 0 0 0 0,-1 0 0 0 0,0 0-1 0 0,0 0 1 0 0,0 0 0 0 0,0 0 0 0 0,1 0 0 0 0,-1 0-1 0 0,0 0 1 0 0,0 0 0 0 0,0 0 0 0 0,0 0-1 0 0,0-1 1 0 0,1 1 0 0 0,8-1 545 0 0,0-3-417 0 0,1 1-1 0 0,-1-2 0 0 0,-1 1 1 0 0,11-7-1 0 0,31-25-386 0 0,-39 28 174 0 0,-1 0-483 0 0,-1 0-1 0 0,0-1 0 0 0,15-16 0 0 0,-18 16-1235 0 0,0 1-1 0 0,8-15 1 0 0,-11 13-1257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5185 0 0,'0'11'718'0'0,"-1"-4"-309"0"0,0 1 0 0 0,1 0 0 0 0,0-1 0 0 0,1 1 0 0 0,0 0 0 0 0,3 13 0 0 0,4 3 78 0 0,0 0 1 0 0,14 25-1 0 0,-18-40-461 0 0,1-1 0 0 0,0 0 0 0 0,0-1 0 0 0,1 1 0 0 0,0-1 0 0 0,0 0 0 0 0,1 0 0 0 0,-1-1 0 0 0,10 7 0 0 0,-14-12-46 0 0,0 0 0 0 0,0 1 0 0 0,1-1 0 0 0,-1 0 0 0 0,1 0 1 0 0,-1 0-1 0 0,1-1 0 0 0,-1 1 0 0 0,1 0 0 0 0,-1-1 0 0 0,1 0 1 0 0,-1 0-1 0 0,1 0 0 0 0,0 0 0 0 0,-1 0 0 0 0,1 0 0 0 0,-1 0 1 0 0,5-2-1 0 0,-4 1-247 0 0,1 0 1 0 0,0-1 0 0 0,-1 1-1 0 0,1-1 1 0 0,-1 0 0 0 0,1 0-1 0 0,-1-1 1 0 0,0 1 0 0 0,0-1-1 0 0,0 1 1 0 0,4-5 0 0 0,2-6-1568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5593 0 0,'-2'31'1660'0'0,"1"0"0"0"0,7 62 0 0 0,1 14-1011 0 0,-10-33-490 0 0,0-37-29 0 0,4 52 0 0 0,5-62 640 0 0,-7-28-735 0 0,0 1 1 0 0,0 0 0 0 0,0 0-1 0 0,1-1 1 0 0,-1 1 0 0 0,0 0 0 0 0,0-1-1 0 0,0 1 1 0 0,0-1 0 0 0,1 1-1 0 0,-1-1 1 0 0,0 0 0 0 0,1 1 0 0 0,-1-1-1 0 0,0-1 1 0 0,-11-13-423 0 0,8 10 299 0 0,-13-18-106 0 0,1-1 1 0 0,1 0 0 0 0,-17-40-1 0 0,27 51 221 0 0,0-1 0 0 0,-4-23 1 0 0,9 36-31 0 0,-1 0 1 0 0,1 0-1 0 0,0 0 1 0 0,0 1-1 0 0,0-1 1 0 0,0 0-1 0 0,1 0 1 0 0,-1 0-1 0 0,0 1 1 0 0,0-1-1 0 0,0 0 1 0 0,1 0-1 0 0,-1 1 1 0 0,0-1-1 0 0,1 0 1 0 0,-1 0-1 0 0,1 1 1 0 0,-1-1-1 0 0,1 0 1 0 0,-1 1-1 0 0,1-1 1 0 0,-1 1-1 0 0,1-1 1 0 0,0 1-1 0 0,-1-1 1 0 0,1 1 0 0 0,0-1-1 0 0,-1 1 1 0 0,1-1-1 0 0,0 1 1 0 0,-1 0-1 0 0,3-1 1 0 0,3-1 9 0 0,0 1 1 0 0,0-1 0 0 0,10 0-1 0 0,-5 0-14 0 0,2 0-40 0 0,13-3-584 0 0,-1 1 0 0 0,32-1 1 0 0,-45 5-593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56 191 6505 0 0,'-3'3'1490'0'0,"3"-3"-1242"0"0,-1 0 0 0 0,0 1 0 0 0,1-1 0 0 0,-1 0 1 0 0,1 0-1 0 0,-1 1 0 0 0,0-1 0 0 0,1 0 1 0 0,-1 0-1 0 0,0 0 0 0 0,1 0 0 0 0,-1 0 0 0 0,-1 0 1 0 0,1 0-146 0 0,0 0 1 0 0,1-1 0 0 0,-1 1 0 0 0,0 0 0 0 0,0 0 0 0 0,0-1 0 0 0,1 1 0 0 0,-1-1 0 0 0,0 1 0 0 0,0-1-1 0 0,1 1 1 0 0,-1-1 0 0 0,0 1 0 0 0,0-2 0 0 0,-2-2 19 0 0,-1-1 0 0 0,1 0 0 0 0,0 0 0 0 0,0-1 0 0 0,1 1 0 0 0,0 0 0 0 0,0-1-1 0 0,0 1 1 0 0,0-1 0 0 0,1 0 0 0 0,-1-6 0 0 0,1 6-167 0 0,0-1 0 0 0,1 0 0 0 0,0 0 0 0 0,0 0-1 0 0,1 0 1 0 0,0 0 0 0 0,0 0 0 0 0,0 0 0 0 0,3-6 0 0 0,-3 10-24 0 0,0 1 1 0 0,0-1 0 0 0,1 1 0 0 0,-1-1-1 0 0,0 1 1 0 0,1 0 0 0 0,0-1 0 0 0,-1 1-1 0 0,1 0 1 0 0,0 0 0 0 0,0 0-1 0 0,0 1 1 0 0,1-1 0 0 0,-1 0 0 0 0,0 1-1 0 0,1-1 1 0 0,-1 1 0 0 0,1 0 0 0 0,-1 0-1 0 0,1 0 1 0 0,0 0 0 0 0,-1 0-1 0 0,1 1 1 0 0,0-1 0 0 0,-1 1 0 0 0,7-1-1 0 0,0 2-556 0 0,0-1 0 0 0,1 1 1 0 0,-1 1-1 0 0,0 0 0 0 0,0 0 0 0 0,15 6 0 0 0,-12-4-1381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81 151 3985 0 0,'1'2'162'0'0,"0"0"1"0"0,0 0-1 0 0,0 0 0 0 0,1 0 1 0 0,-1 0-1 0 0,0-1 0 0 0,1 1 1 0 0,-1 0-1 0 0,1-1 0 0 0,0 1 1 0 0,0-1-1 0 0,-1 0 0 0 0,1 1 1 0 0,0-1-1 0 0,0 0 1 0 0,0 0-1 0 0,0 0 0 0 0,0-1 1 0 0,0 1-1 0 0,1 0 0 0 0,-1-1 1 0 0,0 1-1 0 0,3-1 0 0 0,-2 1-20 0 0,-1-1 0 0 0,0 0 0 0 0,0 0-1 0 0,0 0 1 0 0,0-1 0 0 0,0 1 0 0 0,0 0-1 0 0,0-1 1 0 0,0 1 0 0 0,0-1 0 0 0,0 0-1 0 0,0 0 1 0 0,0 1 0 0 0,0-1 0 0 0,0-1-1 0 0,0 1 1 0 0,0 0 0 0 0,-1 0 0 0 0,1-1-1 0 0,-1 1 1 0 0,1-1 0 0 0,-1 1 0 0 0,1-1-1 0 0,1-3 1 0 0,0 0 85 0 0,0 0 0 0 0,-1 0 0 0 0,1 0 0 0 0,-1-1-1 0 0,0 1 1 0 0,0-1 0 0 0,-1 1 0 0 0,2-10 0 0 0,-2 3-16 0 0,-1 7-160 0 0,1 0-1 0 0,-1 0 1 0 0,0 0 0 0 0,0 0 0 0 0,-1 0 0 0 0,0 1 0 0 0,-1-7-1 0 0,2 9-80 0 0,-1 0 0 0 0,0-1 0 0 0,1 1 0 0 0,-1 0-1 0 0,0 0 1 0 0,-1 0 0 0 0,1-1 0 0 0,0 1-1 0 0,-1 0 1 0 0,1 1 0 0 0,-1-1 0 0 0,1 0 0 0 0,-1 0-1 0 0,0 1 1 0 0,0-1 0 0 0,0 1 0 0 0,0-1 0 0 0,0 1-1 0 0,0 0 1 0 0,0 0 0 0 0,0 0 0 0 0,-1 0 0 0 0,1 0-1 0 0,0 0 1 0 0,-1 1 0 0 0,-3-2 0 0 0,1 2-37 0 0,-1 0 0 0 0,1 0-1 0 0,-1 0 1 0 0,1 1 0 0 0,-1 0 0 0 0,1 0 0 0 0,-1 0 0 0 0,1 1 0 0 0,0 0 0 0 0,-9 3 0 0 0,8-2 31 0 0,1 0 1 0 0,0 0-1 0 0,-1 1 1 0 0,1 0-1 0 0,0-1 1 0 0,1 1-1 0 0,-1 1 1 0 0,1-1-1 0 0,-1 1 1 0 0,1 0-1 0 0,-6 10 1 0 0,8-12 34 0 0,0 1 1 0 0,1-1 0 0 0,-1 1 0 0 0,1 0 0 0 0,0-1 0 0 0,0 1-1 0 0,0 0 1 0 0,0 0 0 0 0,1 0 0 0 0,-1 0 0 0 0,1 0 0 0 0,0 0-1 0 0,0-1 1 0 0,1 1 0 0 0,-1 0 0 0 0,1 0 0 0 0,0 0 0 0 0,0 0 0 0 0,0 0-1 0 0,2 3 1 0 0,-3-6-3 0 0,0 0 0 0 0,0 0 0 0 0,1-1 0 0 0,-1 1 0 0 0,1 0 0 0 0,-1 0-1 0 0,1 0 1 0 0,-1-1 0 0 0,1 1 0 0 0,-1 0 0 0 0,1-1 0 0 0,-1 1 0 0 0,1 0 0 0 0,0-1-1 0 0,0 1 1 0 0,-1-1 0 0 0,1 1 0 0 0,0-1 0 0 0,0 1 0 0 0,-1-1 0 0 0,1 0 0 0 0,0 1 0 0 0,0-1-1 0 0,0 0 1 0 0,0 0 0 0 0,0 1 0 0 0,0-1 0 0 0,-1 0 0 0 0,1 0 0 0 0,0 0 0 0 0,0 0 0 0 0,0 0-1 0 0,0-1 1 0 0,0 1 0 0 0,0 0 0 0 0,0 0 0 0 0,0 0 0 0 0,1-1 0 0 0,3-2-51 0 0,0 0 1 0 0,0 0-1 0 0,0-1 1 0 0,0 1-1 0 0,5-6 1 0 0,6-3-41 0 0,-3 3 73 0 0,-4 3 16 0 0,16-9 1 0 0,-22 14 86 0 0,-1 0-1 0 0,1 0 1 0 0,0 0 0 0 0,0 0-1 0 0,0 0 1 0 0,0 0 0 0 0,0 1-1 0 0,0 0 1 0 0,1-1 0 0 0,3 1-1 0 0,-6 1-34 0 0,0-1 1 0 0,0 1-1 0 0,0-1 0 0 0,0 1 0 0 0,0-1 0 0 0,0 1 0 0 0,0-1 1 0 0,-1 1-1 0 0,1 0 0 0 0,0-1 0 0 0,0 1 0 0 0,-1 0 0 0 0,1 0 0 0 0,0 0 1 0 0,-1-1-1 0 0,1 1 0 0 0,-1 0 0 0 0,1 0 0 0 0,-1 0 0 0 0,1 0 0 0 0,-1 0 1 0 0,1 2-1 0 0,5 25 131 0 0,-5-25-176 0 0,0 2-6 0 0,0-1 0 0 0,0 1 0 0 0,0-1 1 0 0,1 0-1 0 0,-1 0 0 0 0,1 0 0 0 0,0 0 1 0 0,1 0-1 0 0,4 7 0 0 0,-5-9-382 0 0,0 1 1 0 0,1-1-1 0 0,-1 0 1 0 0,1-1-1 0 0,-1 1 1 0 0,1 0-1 0 0,-1-1 0 0 0,1 1 1 0 0,0-1-1 0 0,0 0 1 0 0,0 0-1 0 0,0 0 1 0 0,0 0-1 0 0,0-1 0 0 0,4 1 1 0 0,4 1 72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7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27 149 7850 0 0,'-6'-11'1548'0'0,"3"6"-1195"0"0,1 1 0 0 0,-1-1 1 0 0,1 0-1 0 0,0 0 0 0 0,0 0 0 0 0,1 0 0 0 0,-1 0 0 0 0,1 0 0 0 0,-1-9 0 0 0,2 11-289 0 0,0 0 0 0 0,0 0 0 0 0,0 0 0 0 0,0 0 0 0 0,1 0-1 0 0,-1 0 1 0 0,1 0 0 0 0,0 0 0 0 0,-1 0 0 0 0,1 0-1 0 0,1 1 1 0 0,-1-1 0 0 0,0 0 0 0 0,1 1 0 0 0,2-5-1 0 0,-1 4-71 0 0,-1 1-1 0 0,1-1 1 0 0,0 1-1 0 0,0 0 1 0 0,0 0-1 0 0,0 1 1 0 0,0-1-1 0 0,0 0 1 0 0,0 1-1 0 0,0 0 1 0 0,1 0-1 0 0,-1 0 0 0 0,5-1 1 0 0,-1 0-10 0 0,0 1-1 0 0,-1 1 1 0 0,1-1 0 0 0,0 1-1 0 0,0 0 1 0 0,0 0 0 0 0,12 3 0 0 0,-17-2 20 0 0,1-1 1 0 0,-1 1 0 0 0,1 0 0 0 0,-1 0 0 0 0,0 0 0 0 0,1 0 0 0 0,-1 0 0 0 0,0 1 0 0 0,0-1 0 0 0,0 1 0 0 0,0-1 0 0 0,0 1 0 0 0,0 0 0 0 0,0 0 0 0 0,-1 0-1 0 0,1 0 1 0 0,-1 0 0 0 0,1 0 0 0 0,-1 0 0 0 0,0 0 0 0 0,0 1 0 0 0,0-1 0 0 0,1 4 0 0 0,0 0 7 0 0,-1-1 0 0 0,-1 1 1 0 0,1-1-1 0 0,-1 1 0 0 0,0 0 0 0 0,0-1 0 0 0,0 1 1 0 0,-3 10-1 0 0,-2 3 5 0 0,-9 23 1 0 0,6-18-7 0 0,3-8-249 0 0,-26 85-2588 0 0,17-33-2074 0 0,12-53 1858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7:27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8666 0 0,'0'1'255'0'0,"2"38"6271"0"0,-2-36-6480 0 0,1 0-1 0 0,-1 0 1 0 0,1-1 0 0 0,-1 1-1 0 0,1-1 1 0 0,0 1 0 0 0,0-1-1 0 0,1 1 1 0 0,-1-1 0 0 0,0 1-1 0 0,1-1 1 0 0,1 3 0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3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21 5353 0 0,'-6'-21'9313'0'0,"5"22"-9254"0"0,0 0 1 0 0,0-1-1 0 0,1 1 1 0 0,-1-1-1 0 0,0 1 1 0 0,1 0-1 0 0,-1 0 1 0 0,0-1-1 0 0,1 1 0 0 0,-1 0 1 0 0,1 0-1 0 0,-1 0 1 0 0,1 0-1 0 0,0 0 1 0 0,-1 0-1 0 0,1-1 1 0 0,0 1-1 0 0,-1 2 1 0 0,-5 22 341 0 0,-6 57 574 0 0,0 0-425 0 0,-6 31-393 0 0,12-64-197 0 0,-15 56 1 0 0,9-48-171 0 0,10-39-1102 0 0,-2 0 0 0 0,-6 18 1 0 0,5-22-3908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21 4433 0 0,'-13'-20'10593'0'0,"13"21"-10524"0"0,-1 0-1 0 0,1 1 1 0 0,-1-1 0 0 0,1 1 0 0 0,0-1-1 0 0,-1 1 1 0 0,1-1 0 0 0,0 1 0 0 0,0-1 0 0 0,0 1-1 0 0,0-1 1 0 0,1 4 0 0 0,-1 0 170 0 0,9 136 1611 0 0,2 69-1491 0 0,-11-178-369 0 0,0-12-65 0 0,0-1 1 0 0,1 1-1 0 0,2 0 1 0 0,6 32-1 0 0,-9-51-77 0 0,1 0 0 0 0,-1-1 0 0 0,0 1 0 0 0,0 0 0 0 0,0-1 0 0 0,1 1 0 0 0,-1-1 0 0 0,0 1 0 0 0,1-1 0 0 0,-1 1 0 0 0,0 0 0 0 0,1-1 0 0 0,-1 1 1 0 0,1-1-1 0 0,-1 0 0 0 0,1 1 0 0 0,-1-1 0 0 0,1 1 0 0 0,-1-1 0 0 0,1 1 0 0 0,0-1-56 0 0,-1 0 0 0 0,1 0 1 0 0,0 0-1 0 0,-1 0 0 0 0,1-1 1 0 0,-1 1-1 0 0,1 0 0 0 0,-1 0 1 0 0,1 0-1 0 0,-1 0 0 0 0,13-15-3043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6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95 7154 0 0,'0'4'571'0'0,"-1"-1"0"0"0,0 1 0 0 0,1 0 0 0 0,0-1 0 0 0,0 1 0 0 0,0-1 1 0 0,0 1-1 0 0,0 0 0 0 0,2 6 0 0 0,-1-8-229 0 0,16 160 3135 0 0,-14-120-3116 0 0,0 66-90 0 0,-3-73-149 0 0,1 0 1 0 0,8 56 0 0 0,-8-89-168 0 0,0-7-62 0 0,-2-9-135 0 0,-22-321-3165 0 0,20 148 2563 0 0,3 182 872 0 0,3-29 124 0 0,-3 31-109 0 0,1 1 1 0 0,-1-1-1 0 0,1 1 0 0 0,-1 0 0 0 0,1-1 1 0 0,0 1-1 0 0,0 0 0 0 0,0 0 0 0 0,1-1 1 0 0,2-3-1 0 0,-4 6-25 0 0,1-1 1 0 0,0 1-1 0 0,0-1 0 0 0,0 1 0 0 0,-1 0 1 0 0,1-1-1 0 0,0 1 0 0 0,0 0 1 0 0,0-1-1 0 0,0 1 0 0 0,0 0 1 0 0,0 0-1 0 0,-1 0 0 0 0,1 0 0 0 0,0 0 1 0 0,0 0-1 0 0,0 0 0 0 0,0 0 1 0 0,0 0-1 0 0,0 0 0 0 0,0 0 1 0 0,0 0-1 0 0,-1 1 0 0 0,1-1 0 0 0,0 0 1 0 0,0 1-1 0 0,0-1 0 0 0,0 1 1 0 0,-1-1-1 0 0,2 1 0 0 0,4 3 88 0 0,0 0-1 0 0,10 10 0 0 0,-10-9 13 0 0,22 18 263 0 0,47 49 0 0 0,-12-5-8 0 0,23 28 732 0 0,-63-67-696 0 0,19 34 0 0 0,-35-52-227 0 0,-2 1 1 0 0,1 0-1 0 0,-1 1 0 0 0,-1-1 0 0 0,0 1 1 0 0,0 0-1 0 0,1 12 0 0 0,-4-14 64 0 0,0 0 0 0 0,-1 0 1 0 0,0 1-1 0 0,0-1 0 0 0,-1 0 0 0 0,0 0 0 0 0,-1 0 0 0 0,0 0 0 0 0,-1-1 1 0 0,0 1-1 0 0,-5 11 0 0 0,4-13-109 0 0,0-1 0 0 0,-1 1 0 0 0,1-1-1 0 0,-1 0 1 0 0,-1 0 0 0 0,0-1 0 0 0,1 0 0 0 0,-2 0 0 0 0,1 0 0 0 0,-1 0 0 0 0,0-1 0 0 0,0 0 0 0 0,-11 5-1 0 0,7-5-93 0 0,1-1 0 0 0,-1 1-1 0 0,1-2 1 0 0,-1 0-1 0 0,0 0 1 0 0,-1-1-1 0 0,1 0 1 0 0,0-1 0 0 0,-1 0-1 0 0,-16-2 1 0 0,20 0-318 0 0,-1 0-1 0 0,1 0 1 0 0,0-1 0 0 0,0-1 0 0 0,1 1 0 0 0,-13-6-1 0 0,14 5-392 0 0,0-1 0 0 0,0 0 0 0 0,0 0-1 0 0,1 0 1 0 0,-1-1 0 0 0,1 1 0 0 0,0-1-1 0 0,-5-7 1 0 0,8 9 24 0 0,0 1-1 0 0,0-1 0 0 0,1 1 1 0 0,-1-1-1 0 0,1 0 0 0 0,0 1 1 0 0,0-1-1 0 0,0 0 0 0 0,0 0 1 0 0,0 0-1 0 0,1 0 1 0 0,-1 0-1 0 0,1 0 0 0 0,0 0 1 0 0,0-6-1 0 0,2-3 118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4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1696 0 0,'0'-2'4885'0'0,"0"-1"-4771"0"0,0 0 0 0 0,1 0 0 0 0,-1 0 0 0 0,1 0-1 0 0,0 0 1 0 0,0 0 0 0 0,0 1 0 0 0,0-1 0 0 0,1 0 0 0 0,-1 1-1 0 0,3-4 1 0 0,4-5 71 0 0,12-12 0 0 0,-5 5 175 0 0,-5 6-256 0 0,-5 7-72 0 0,0-1-1 0 0,-1 1 1 0 0,5-10-1 0 0,-6 11-32 0 0,0 1-1 0 0,0 0 0 0 0,1 0 0 0 0,-1 0 1 0 0,1 1-1 0 0,-1-1 0 0 0,1 1 1 0 0,0 0-1 0 0,0 0 0 0 0,8-3 402 0 0,-12 5-345 0 0,0-1 13 0 0,0 1-52 0 0,-16 3-267 0 0,15-3 243 0 0,1 1-1 0 0,-1-1 1 0 0,1 1-1 0 0,-1 0 1 0 0,0-1 0 0 0,1 1-1 0 0,-1-1 1 0 0,1 1-1 0 0,-1 0 1 0 0,1 0-1 0 0,0-1 1 0 0,-1 1 0 0 0,1 0-1 0 0,0 0 1 0 0,-1-1-1 0 0,1 1 1 0 0,0 0 0 0 0,0 0-1 0 0,0 0 1 0 0,0-1-1 0 0,0 1 1 0 0,0 0 0 0 0,0 0-1 0 0,0 0 1 0 0,0 0-1 0 0,-1 9-64 0 0,0-7 70 0 0,1-1 1 0 0,-1 1-1 0 0,1-1 1 0 0,0 1-1 0 0,-1-1 1 0 0,2 1-1 0 0,-1 0 1 0 0,0-1-1 0 0,0 1 1 0 0,1-1-1 0 0,-1 1 1 0 0,1-1-1 0 0,0 1 1 0 0,0-1-1 0 0,0 1 1 0 0,1 2-1 0 0,7 21-55 0 0,-8-23 50 0 0,0-1 1 0 0,0 1 0 0 0,0 0 0 0 0,0-1 0 0 0,0 1-1 0 0,1-1 1 0 0,0 0 0 0 0,-1 1 0 0 0,3 1 0 0 0,-1-1 7 0 0,-1 0 0 0 0,0-1 1 0 0,-1 1-1 0 0,1 0 0 0 0,0 0 1 0 0,-1 0-1 0 0,2 4 0 0 0,-2-2 0 0 0,1-1 0 0 0,-1 0-1 0 0,1 0 1 0 0,0 0 0 0 0,0 0-1 0 0,0 0 1 0 0,1-1 0 0 0,-1 1-1 0 0,1 0 1 0 0,0-1 0 0 0,6 5-1 0 0,-8-7-56 0 0,0 0-1 0 0,1-1 1 0 0,-1 1 0 0 0,1-1-1 0 0,-1 0 1 0 0,1 0 0 0 0,-1 1-1 0 0,1-1 1 0 0,0 0 0 0 0,2-1-1 0 0,0 1-1433 0 0,-2-6 1347 0 0,-1 6 140 0 0,-1-1 0 0 0,0 1-1 0 0,0 0 1 0 0,0-1 0 0 0,1 1-1 0 0,-1 0 1 0 0,0-1-1 0 0,0 1 1 0 0,0-1 0 0 0,0 1-1 0 0,0-1 1 0 0,0 1 0 0 0,0 0-1 0 0,1-1 1 0 0,-2 1 0 0 0,1-1-1 0 0,0 1 1 0 0,0-1 0 0 0,0 1-1 0 0,0 0 1 0 0,0-1-1 0 0,0 1 1 0 0,0-1 0 0 0,0 1-1 0 0,-1-1 1 0 0,-8-17 850 0 0,7 15-709 0 0,0 0 0 0 0,1-1 0 0 0,-1 1 0 0 0,1-1 0 0 0,-1 1 0 0 0,1-1 0 0 0,0 0 0 0 0,0-6 0 0 0,1 3-40 0 0,0 0-1 0 0,1 1 0 0 0,0-1 1 0 0,0 0-1 0 0,1 1 1 0 0,2-7-1 0 0,4-21-3 0 0,-7 25-226 0 0,0-1 1 0 0,1 1-1 0 0,1-1 0 0 0,-1 1 0 0 0,1 0 0 0 0,1 0 0 0 0,0 0 1 0 0,0 0-1 0 0,1 0 0 0 0,0 1 0 0 0,0 0 0 0 0,9-9 0 0 0,1-2-3397 0 0,-9 12 2449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6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7754 0 0,'4'11'7809'0'0,"-3"-10"-7321"0"0,11 8-1597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6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9130 0 0,'-1'6'1352'0'0,"0"-1"-248"0"0,1 1 41 0 0,0 0-57 0 0,0 1 104 0 0,1-1-680 0 0,0 0-56 0 0,1 0-192 0 0,-1-2-248 0 0,1 0 8 0 0,0-1 0 0 0,0-1-8 0 0,1 0-120 0 0,-1-1-584 0 0,2 0-144 0 0,0-1-208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7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1 438 11146 0 0,'-1'1'2827'0'0,"4"0"-1752"0"0,5-2 66 0 0,9-5 824 0 0,17-9 1 0 0,37-25-397 0 0,-63 35-1514 0 0,-1-1 0 0 0,0 0 1 0 0,0 0-1 0 0,-1 0 0 0 0,0-1 0 0 0,0 1 1 0 0,0-1-1 0 0,4-8 0 0 0,32-65 25 0 0,-31 58-29 0 0,-3 7-40 0 0,-2 0 1 0 0,0 0 0 0 0,0 0-1 0 0,-2-1 1 0 0,0 1 0 0 0,3-24-1 0 0,-7 33-38 0 0,0-1 1 0 0,-1 1-1 0 0,0 0 0 0 0,-3-12 1 0 0,4 15-1 0 0,-1 1 0 0 0,0-1-1 0 0,0 1 1 0 0,0 0 0 0 0,0-1 0 0 0,0 1 0 0 0,-1 0 0 0 0,1 0 0 0 0,-1 0 0 0 0,0 0 0 0 0,1 0 0 0 0,-1 0 0 0 0,0 0 0 0 0,0 0-1 0 0,-3-1 1 0 0,4 3 25 0 0,1-1 0 0 0,-1 1 0 0 0,0-1 1 0 0,0 1-1 0 0,0 0 0 0 0,0 0 0 0 0,1 0 0 0 0,-1-1 0 0 0,0 1 0 0 0,0 0 0 0 0,0 0 0 0 0,0 0 0 0 0,0 0 0 0 0,0 0 0 0 0,0 1 0 0 0,1-1 0 0 0,-1 0 0 0 0,0 0 0 0 0,0 0 0 0 0,0 1 0 0 0,0-1 0 0 0,1 0 0 0 0,-1 1 0 0 0,0-1 0 0 0,0 1 0 0 0,0-1 1 0 0,1 1-1 0 0,-1-1 0 0 0,0 1 0 0 0,1-1 0 0 0,-1 1 0 0 0,1 0 0 0 0,-1-1 0 0 0,1 1 0 0 0,-1 0 0 0 0,1-1 0 0 0,-1 1 0 0 0,1 1 0 0 0,-2 1-5 0 0,0 1-1 0 0,0 0 1 0 0,0 0-1 0 0,1 0 1 0 0,0 0 0 0 0,-2 6-1 0 0,-5 80-92 0 0,7-63 156 0 0,1 0 1 0 0,7 38-1 0 0,-2-12 149 0 0,-4-35-192 0 0,2 1 0 0 0,0-1 0 0 0,1 0 0 0 0,1 0 1 0 0,1 0-1 0 0,0-1 0 0 0,1 1 0 0 0,18 28 0 0 0,-24-44-219 0 0,0-1 0 0 0,1 1 0 0 0,-1-1 0 0 0,0 1 0 0 0,1-1 0 0 0,-1 1 0 0 0,1-1 0 0 0,-1 0 0 0 0,1 0 0 0 0,0 1 0 0 0,2 0 0 0 0,-3-2-206 0 0,0 1 1 0 0,0-1-1 0 0,0 0 1 0 0,0 1-1 0 0,1-1 1 0 0,-1 0-1 0 0,0 0 1 0 0,0 0-1 0 0,0 0 1 0 0,1 0-1 0 0,-1 0 1 0 0,0 0-1 0 0,0 0 1 0 0,0-1-1 0 0,0 1 1 0 0,1 0-1 0 0,-1 0 1 0 0,0-1-1 0 0,0 1 1 0 0,2-2-1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7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28 105 9690 0 0,'-4'-5'706'0'0,"1"1"0"0"0,-1-1 0 0 0,1 0 0 0 0,1 0 1 0 0,-4-8-1 0 0,4 10-493 0 0,2 0 0 0 0,-1 0 0 0 0,0 0 0 0 0,0 0 1 0 0,1 0-1 0 0,0 0 0 0 0,0 0 0 0 0,0 0 0 0 0,0 0 1 0 0,0 0-1 0 0,0 0 0 0 0,2-4 0 0 0,-1 6-162 0 0,-1 0 0 0 0,1-1 0 0 0,0 1 0 0 0,0 0 0 0 0,0 0 0 0 0,0 0 0 0 0,0 0 0 0 0,0-1 0 0 0,0 1 0 0 0,1 1 0 0 0,-1-1 0 0 0,0 0 0 0 0,0 0 0 0 0,1 0 0 0 0,-1 1 0 0 0,1-1 0 0 0,-1 0 0 0 0,1 1 0 0 0,2-1 0 0 0,2-1 168 0 0,0 1 0 0 0,0 0 0 0 0,11-1-1 0 0,-11 2-150 0 0,1 1-1 0 0,-1-1 0 0 0,0 1 1 0 0,1 0-1 0 0,-1 0 0 0 0,0 1 1 0 0,0 0-1 0 0,11 4 1 0 0,-2 1 6 0 0,-1 0-1 0 0,17 12 1 0 0,-28-17-70 0 0,1 1 0 0 0,-1 0 0 0 0,0 0 0 0 0,0 0-1 0 0,0 0 1 0 0,0 0 0 0 0,0 1 0 0 0,-1-1 0 0 0,0 1-1 0 0,0-1 1 0 0,0 1 0 0 0,0 0 0 0 0,-1 0 0 0 0,1 0-1 0 0,-1 0 1 0 0,0 0 0 0 0,0 0 0 0 0,-1 0 0 0 0,1 0-1 0 0,-1 0 1 0 0,0 0 0 0 0,0 1 0 0 0,-1-1 0 0 0,1 0-1 0 0,-1 0 1 0 0,0 0 0 0 0,0 0 0 0 0,0 0 0 0 0,-1 0-1 0 0,1 0 1 0 0,-1-1 0 0 0,-4 7 0 0 0,-11 14-400 0 0,-1-1 0 0 0,-37 36 0 0 0,40-43 340 0 0,-19 13-45 0 0,22-19 76 0 0,-21 22 0 0 0,30-29 26 0 0,1 0 0 0 0,-1 1 0 0 0,1-1-1 0 0,0 1 1 0 0,0-1 0 0 0,0 1 0 0 0,0 0 0 0 0,1 0 0 0 0,0 0 0 0 0,-1 0 0 0 0,0 7 0 0 0,2-9 9 0 0,1-1 1 0 0,-1 1 0 0 0,0-1 0 0 0,0 1 0 0 0,1-1 0 0 0,-1 1 0 0 0,1-1 0 0 0,0 1 0 0 0,-1-1-1 0 0,1 1 1 0 0,0-1 0 0 0,0 0 0 0 0,0 1 0 0 0,0-1 0 0 0,0 0 0 0 0,0 0 0 0 0,0 0 0 0 0,0 1-1 0 0,1-1 1 0 0,-1 0 0 0 0,0-1 0 0 0,1 1 0 0 0,-1 0 0 0 0,1 0 0 0 0,-1 0 0 0 0,1-1 0 0 0,2 1-1 0 0,2 2 97 0 0,1-1-1 0 0,0 0 0 0 0,0 0 1 0 0,0-1-1 0 0,8 1 0 0 0,7-2-387 0 0,-1 0-1 0 0,0-2 0 0 0,0 0 1 0 0,33-8-1 0 0,-6 2-5320 0 0,-28 5 2093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8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56 5521 0 0,'-11'-11'8414'0'0,"12"11"-8223"0"0,-1-2 11 0 0,0 1 0 0 0,1 0 1 0 0,-1 0-1 0 0,0-1 0 0 0,1 1 0 0 0,0 0 1 0 0,-1 0-1 0 0,1 0 0 0 0,0 0 0 0 0,0-1 1 0 0,1 0-1 0 0,2-1-55 0 0,0 0 0 0 0,0 0 0 0 0,1 0 0 0 0,-1 1 0 0 0,1-1 0 0 0,0 1 0 0 0,-1 0 0 0 0,1 1 0 0 0,0-1 0 0 0,0 1 0 0 0,0 0 0 0 0,1 0 0 0 0,-1 0 0 0 0,0 1 0 0 0,0-1 0 0 0,6 1 0 0 0,-4 1-107 0 0,1 0 1 0 0,-1 0-1 0 0,0 0 0 0 0,1 1 0 0 0,-1-1 1 0 0,0 2-1 0 0,0-1 0 0 0,0 1 0 0 0,-1 0 1 0 0,13 7-1 0 0,-16-8 9 0 0,0 0 0 0 0,0 1 0 0 0,0-1 0 0 0,0 0 0 0 0,-1 1 0 0 0,1 0 0 0 0,-1 0 0 0 0,0-1 0 0 0,1 1 0 0 0,-1 1 0 0 0,-1-1 0 0 0,1 0 1 0 0,2 5-1 0 0,-4-5-11 0 0,1-1 1 0 0,-1 1-1 0 0,1-1 1 0 0,-1 1-1 0 0,0-1 1 0 0,0 1-1 0 0,0-1 1 0 0,0 1 0 0 0,-1-1-1 0 0,1 1 1 0 0,-1-1-1 0 0,1 0 1 0 0,-1 1-1 0 0,0-1 1 0 0,0 0-1 0 0,0 1 1 0 0,-1-1-1 0 0,1 0 1 0 0,0 0 0 0 0,-3 3-1 0 0,-2 1 17 0 0,0 1 1 0 0,-1-1-1 0 0,0 0 0 0 0,0 0 1 0 0,-1-1-1 0 0,-11 7 0 0 0,-54 23 129 0 0,39-20-172 0 0,34-15-40 0 0,0 0 1 0 0,0 0 0 0 0,-1 1-1 0 0,1-1 1 0 0,0 0-1 0 0,0 0 1 0 0,0 0-1 0 0,-1 0 1 0 0,1 0-1 0 0,0 0 1 0 0,0 0 0 0 0,-1 1-1 0 0,1-1 1 0 0,0 0-1 0 0,0 0 1 0 0,0 0-1 0 0,0 0 1 0 0,-1 1-1 0 0,1-1 1 0 0,0 0-1 0 0,0 0 1 0 0,0 0 0 0 0,0 1-1 0 0,0-1 1 0 0,0 0-1 0 0,0 0 1 0 0,0 0-1 0 0,-1 1 1 0 0,8 2-260 0 0,15 0 293 0 0,-19-3-53 0 0,24 2 46 0 0,51 11 1 0 0,-67-11-6 0 0,0 2 0 0 0,0-1 0 0 0,-1 1 0 0 0,1 1 0 0 0,-1 0 0 0 0,0 0-1 0 0,11 9 1 0 0,-13-9 43 0 0,-1 1-1 0 0,1 0 1 0 0,-2 1-1 0 0,1-1 1 0 0,-1 1-1 0 0,0 0 0 0 0,6 10 1 0 0,-11-15 23 0 0,0 0 1 0 0,1 0 0 0 0,-1 0 0 0 0,0 1-1 0 0,0-1 1 0 0,0 0 0 0 0,-1 1-1 0 0,1-1 1 0 0,-1 1 0 0 0,1-1-1 0 0,-1 1 1 0 0,0-1 0 0 0,0 1-1 0 0,0-1 1 0 0,-1 1 0 0 0,1-1-1 0 0,0 0 1 0 0,-1 1 0 0 0,0-1-1 0 0,1 1 1 0 0,-1-1 0 0 0,0 0-1 0 0,-1 0 1 0 0,1 1 0 0 0,0-1-1 0 0,-1 0 1 0 0,1 0 0 0 0,-1 0-1 0 0,1 0 1 0 0,-4 3 0 0 0,-2 0 46 0 0,0 0 0 0 0,0-1 0 0 0,-1 1-1 0 0,1-1 1 0 0,-1 0 0 0 0,0-1 0 0 0,0 0 0 0 0,-13 4 0 0 0,-2-2 47 0 0,-44 7-1 0 0,53-11-211 0 0,0 0 0 0 0,0-1 0 0 0,0 0 0 0 0,-23-4-1 0 0,30 3-425 0 0,0 0-1 0 0,0-1 1 0 0,1 1-1 0 0,-1-1 1 0 0,1-1-1 0 0,0 1 1 0 0,-1-1-1 0 0,1 0 1 0 0,1-1-1 0 0,-1 1 1 0 0,-7-7-1 0 0,11 9-2 0 0,0-1 0 0 0,1 1 0 0 0,-1-1 0 0 0,1 0 0 0 0,0 1 0 0 0,0-1 0 0 0,0 0 0 0 0,0 0 0 0 0,0 0 0 0 0,0 0-1 0 0,0 0 1 0 0,0 0 0 0 0,0-2 0 0 0,1-5-1365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49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2 10674 0 0,'-1'0'116'0'0,"1"0"0"0"0,0 0-1 0 0,-1 0 1 0 0,1-1-1 0 0,-1 1 1 0 0,1 0 0 0 0,0 0-1 0 0,-1 0 1 0 0,1 0 0 0 0,-1 0-1 0 0,1 0 1 0 0,-1 0-1 0 0,1 0 1 0 0,-1 0 0 0 0,1 0-1 0 0,0 0 1 0 0,-1 0-1 0 0,1 0 1 0 0,-1 0 0 0 0,1 0-1 0 0,-1 0 1 0 0,1 0 0 0 0,0 0-1 0 0,-1 1 1 0 0,1-1-1 0 0,-1 0 1 0 0,1 0 0 0 0,0 0-1 0 0,-1 1 1 0 0,1-1 0 0 0,0 0-1 0 0,-1 1 1 0 0,1-1-1 0 0,0 0 1 0 0,0 0 0 0 0,-1 1-1 0 0,1-1 1 0 0,0 1 0 0 0,0-1-1 0 0,-1 1 1 0 0,-10 22 154 0 0,6-11 501 0 0,-25 48 613 0 0,-7 13-429 0 0,13-36-717 0 0,-70 126 64 0 0,91-158-322 0 0,1 1 0 0 0,-1-1 1 0 0,1 1-1 0 0,1 0 0 0 0,-3 12 1 0 0,4-17 31 0 0,0 1 1 0 0,0-1-1 0 0,0 1 1 0 0,0 0-1 0 0,1-1 1 0 0,-1 1 0 0 0,0 0-1 0 0,1-1 1 0 0,-1 1-1 0 0,1-1 1 0 0,0 1-1 0 0,-1-1 1 0 0,1 1-1 0 0,0-1 1 0 0,0 1 0 0 0,0-1-1 0 0,0 0 1 0 0,0 0-1 0 0,1 1 1 0 0,-1-1-1 0 0,0 0 1 0 0,1 0-1 0 0,-1 0 1 0 0,0 0 0 0 0,1 0-1 0 0,-1-1 1 0 0,3 2-1 0 0,2 1 76 0 0,1-1-1 0 0,-1 0 1 0 0,1 0-1 0 0,0-1 0 0 0,0 0 1 0 0,0 0-1 0 0,9 0 1 0 0,-3 0 24 0 0,1-2 1 0 0,23-2 0 0 0,-26 0-100 0 0,0 0 0 0 0,-1 0 0 0 0,0-1 0 0 0,13-6 0 0 0,-11 5 4 0 0,-6 2-4 0 0,0 0 0 0 0,0-1 0 0 0,0 1 0 0 0,0-1 0 0 0,-1 0 0 0 0,0 0 0 0 0,0-1 0 0 0,0 1 0 0 0,6-9 0 0 0,-9 11-7 0 0,-1 0 1 0 0,0 0 0 0 0,1 0-1 0 0,-1 0 1 0 0,0 0 0 0 0,0 0 0 0 0,0 0-1 0 0,0 0 1 0 0,-1-1 0 0 0,1 1 0 0 0,-1 0-1 0 0,1 0 1 0 0,-1-1 0 0 0,0 1-1 0 0,0 0 1 0 0,0-1 0 0 0,0 1 0 0 0,0 0-1 0 0,-1 0 1 0 0,1-1 0 0 0,-1 1-1 0 0,0 0 1 0 0,1 0 0 0 0,-1 0 0 0 0,0-1-1 0 0,0 1 1 0 0,-1 0 0 0 0,1 0-1 0 0,-3-2 1 0 0,4 3-21 0 0,-1-1 1 0 0,0 1-1 0 0,0 0 0 0 0,0 0 0 0 0,-1 0 1 0 0,1 0-1 0 0,0 0 0 0 0,0 1 0 0 0,-1-1 1 0 0,1 0-1 0 0,0 1 0 0 0,-2-2 0 0 0,2 2 6 0 0,1 0-1 0 0,0 0 1 0 0,0 0-1 0 0,-1 0 1 0 0,1 0-1 0 0,0 0 1 0 0,-1 0-1 0 0,1 0 1 0 0,0 0-1 0 0,0 0 1 0 0,-1 0-1 0 0,1 0 1 0 0,0 1-1 0 0,0-1 1 0 0,-1 0-1 0 0,1 0 1 0 0,0 0-1 0 0,0 0 1 0 0,0 0-1 0 0,-1 0 1 0 0,1 1-1 0 0,0-1 1 0 0,0 0-1 0 0,0 0 1 0 0,0 0-1 0 0,-1 1 1 0 0,1 0-5 0 0,-1 0 1 0 0,1 0-1 0 0,-1-1 1 0 0,1 1-1 0 0,0 0 0 0 0,0 0 1 0 0,-1 0-1 0 0,1 0 1 0 0,0 0-1 0 0,0 2 0 0 0,0 11-19 0 0,1 0 0 0 0,0 0 0 0 0,1 1-1 0 0,0-1 1 0 0,1 0 0 0 0,1-1-1 0 0,1 1 1 0 0,0-1 0 0 0,7 14 0 0 0,-11-24-51 0 0,1-1 1 0 0,0 1-1 0 0,0-1 0 0 0,-1 1 1 0 0,1-1-1 0 0,1 0 1 0 0,-1 1-1 0 0,0-1 1 0 0,1 0-1 0 0,-1 0 1 0 0,4 1-1 0 0,-4-2-318 0 0,1 1 0 0 0,-1-1 0 0 0,1-1-1 0 0,-1 1 1 0 0,1 0 0 0 0,-1-1 0 0 0,1 1 0 0 0,0-1 0 0 0,-1 0-1 0 0,1 0 1 0 0,0 0 0 0 0,-1 0 0 0 0,1 0 0 0 0,3-1-1 0 0,3-1-1497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08:50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39 10090 0 0,'1'-1'3159'0'0,"1"0"-3015"0"0,-1 0 0 0 0,0 0-1 0 0,1 0 1 0 0,-1 0-1 0 0,1 1 1 0 0,-1-1-1 0 0,1 1 1 0 0,0-1-1 0 0,-1 1 1 0 0,1-1 0 0 0,-1 1-1 0 0,1 0 1 0 0,0 0-1 0 0,-1 0 1 0 0,1 0-1 0 0,2 0 1 0 0,32 3 1290 0 0,-33-2-1221 0 0,19 2 329 0 0,86 9 1050 0 0,-105-12-1536 0 0,0 0 1 0 0,0 0-1 0 0,0 0 0 0 0,0 0 1 0 0,0-1-1 0 0,0 1 0 0 0,0-1 1 0 0,0 0-1 0 0,0 0 0 0 0,0 0 1 0 0,4-2-1 0 0,-7 3-32 0 0,1-1 0 0 0,-1 1 0 0 0,0 0 0 0 0,1-1 0 0 0,-1 1 0 0 0,0-1 0 0 0,0 1 0 0 0,1 0 0 0 0,-1-1 0 0 0,0 1 0 0 0,0-1 0 0 0,0 1 0 0 0,0-1 0 0 0,0 1 0 0 0,0-1 0 0 0,1 1 0 0 0,-1-1 0 0 0,0 1 0 0 0,0-1 0 0 0,-1 1 0 0 0,1-1 0 0 0,0 1 0 0 0,0-1 0 0 0,0 1 0 0 0,0-1 0 0 0,0 1 0 0 0,-1 0 0 0 0,1-1 0 0 0,0 1 0 0 0,0-1 0 0 0,-1 1 0 0 0,1-1 0 0 0,0 1 0 0 0,-1 0 0 0 0,1-1 0 0 0,0 1 0 0 0,-1 0 0 0 0,1-1 0 0 0,-1 1 0 0 0,-2-3-68 0 0,1 1 1 0 0,0 0-1 0 0,-1 0 0 0 0,0 1 0 0 0,-3-3 0 0 0,1 2-38 0 0,0 0 0 0 0,0 1-1 0 0,0 0 1 0 0,0 0-1 0 0,0 0 1 0 0,0 0 0 0 0,0 1-1 0 0,0 0 1 0 0,0 0-1 0 0,0 0 1 0 0,0 1-1 0 0,0-1 1 0 0,0 1 0 0 0,0 0-1 0 0,0 0 1 0 0,0 1-1 0 0,0 0 1 0 0,-6 2-1 0 0,-6 4-22 0 0,2 0-1 0 0,-1 1 0 0 0,-26 20 0 0 0,30-20 91 0 0,0 1 1 0 0,-19 21 0 0 0,25-25 6 0 0,1 1 1 0 0,0 0-1 0 0,0 0 1 0 0,1 0-1 0 0,0 0 0 0 0,-5 14 1 0 0,8-19-14 0 0,1 1-1 0 0,-1-1 1 0 0,0 0 0 0 0,1 0 0 0 0,0 1 0 0 0,-1-1 0 0 0,1 0 0 0 0,0 0 0 0 0,0 1 0 0 0,1-1 0 0 0,-1 0-1 0 0,0 1 1 0 0,1-1 0 0 0,0 3 0 0 0,0-4 19 0 0,0 0-1 0 0,0 0 1 0 0,0 1-1 0 0,0-1 1 0 0,0 0 0 0 0,0 0-1 0 0,0 0 1 0 0,0 0-1 0 0,0 0 1 0 0,1 0-1 0 0,-1 0 1 0 0,0-1 0 0 0,1 1-1 0 0,-1 0 1 0 0,0-1-1 0 0,1 1 1 0 0,-1-1-1 0 0,1 1 1 0 0,-1-1 0 0 0,1 0-1 0 0,-1 1 1 0 0,1-1-1 0 0,2 0 1 0 0,15 1 50 0 0,1-1 0 0 0,32-3 0 0 0,18-1 109 0 0,-61 4-144 0 0,0 1-1 0 0,1 0 1 0 0,-1 0 0 0 0,0 1 0 0 0,15 4-1 0 0,-6 1 107 0 0,0 0 0 0 0,-1 1 0 0 0,0 1 0 0 0,-1 0 0 0 0,20 14 0 0 0,-29-17-58 0 0,0-1 0 0 0,0 1 1 0 0,-1 0-1 0 0,1 0 0 0 0,-2 1 0 0 0,1-1 0 0 0,-1 1 0 0 0,0 0 0 0 0,-1 1 0 0 0,1-1 1 0 0,-2 1-1 0 0,1 0 0 0 0,3 11 0 0 0,-7-17 6 0 0,0 0 0 0 0,1-1 0 0 0,-1 1 0 0 0,0 0-1 0 0,0 0 1 0 0,-1-1 0 0 0,1 1 0 0 0,0 0 0 0 0,0 0 0 0 0,-1-1 0 0 0,1 1 0 0 0,-1 0 0 0 0,0-1-1 0 0,0 2 1 0 0,-1 1 52 0 0,0-1 1 0 0,-1 0-1 0 0,1-1 0 0 0,0 1 0 0 0,-1 0 0 0 0,-4 3 0 0 0,-3 2 227 0 0,-1-1 0 0 0,-22 12 0 0 0,31-18-323 0 0,-18 9 137 0 0,0-2 1 0 0,-1 1-1 0 0,-24 5 0 0 0,31-10-133 0 0,-1-1-1 0 0,1-1 1 0 0,-1 0-1 0 0,0 0 1 0 0,-24-1-1 0 0,29-2-186 0 0,1 0-1 0 0,0-1 1 0 0,0 0-1 0 0,0 0 1 0 0,0-1-1 0 0,-14-6 1 0 0,19 8-315 0 0,0-1-1 0 0,-1-1 1 0 0,1 1 0 0 0,0-1-1 0 0,0 1 1 0 0,0-1 0 0 0,0 0 0 0 0,1-1-1 0 0,-1 1 1 0 0,1-1 0 0 0,0 1 0 0 0,0-1-1 0 0,0 0 1 0 0,-2-4 0 0 0,1-4-1870 0 0,3-2-693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27 4441 0 0,'1'-27'10361'0'0,"-7"55"-9547"0"0,-3 30 0 0 0,1-5-547 0 0,-31 124-114 0 0,6-33-237 0 0,22-96 83 0 0,6-27-380 0 0,0 1 1 0 0,2 0-1 0 0,0 0 0 0 0,0 26 1 0 0,7-34-1129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42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6257 0 0,'-2'1'4100'0'0,"8"1"-2891"0"0,9 0-579 0 0,230 13 3179 0 0,83-14-3747 0 0,-295 0-1021 0 0,-8 0-4095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9:42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4241 0 0,'5'5'6294'0'0,"8"1"-5723"0"0,-10-5 268 0 0,19 6 495 0 0,0-1 0 0 0,0-1-1 0 0,43 4 1 0 0,69-5-506 0 0,-95-5-850 0 0,53-1-1219 0 0,-81 0-1389 0 0,0 1 0 0 0,16-6 0 0 0,-8 1 2077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9:57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275 213 3809 0 0,'-1'-2'205'0'0,"1"0"1"0"0,0 1-1 0 0,0-1 0 0 0,0 0 1 0 0,0 1-1 0 0,0-1 1 0 0,0 0-1 0 0,0 0 0 0 0,1 1 1 0 0,-1-1-1 0 0,1 0 1 0 0,-1 1-1 0 0,1-1 0 0 0,-1 0 1 0 0,1 1-1 0 0,1-3 1 0 0,18-25 214 0 0,-14 22 101 0 0,24-25 1398 0 0,-28 30-1889 0 0,4-4 17 0 0,-1-1-1 0 0,0 0 1 0 0,7-13 0 0 0,-12 19-18 0 0,1 0 0 0 0,-1 0 1 0 0,0 0-1 0 0,0 0 0 0 0,1 0 0 0 0,-1 0 0 0 0,0 0 0 0 0,0 0 0 0 0,0 0 0 0 0,0 0 0 0 0,0 0 0 0 0,-1 0 1 0 0,1 0-1 0 0,0 0 0 0 0,0 0 0 0 0,-1-2 0 0 0,0 3-64 0 0,-14 1-339 0 0,13 0 347 0 0,1 0 0 0 0,-1 0 1 0 0,1 0-1 0 0,0 0 0 0 0,0 1 1 0 0,-1-1-1 0 0,1 1 1 0 0,0-1-1 0 0,0 1 0 0 0,0-1 1 0 0,1 1-1 0 0,-2 2 0 0 0,-3 4 15 0 0,4-6-9 0 0,-1 1 0 0 0,1-1 0 0 0,-1 1 0 0 0,1 0 0 0 0,0-1 0 0 0,0 1 0 0 0,0 3 1 0 0,-7 14-99 0 0,-3-2-278 0 0,-16 21 0 0 0,22-32 351 0 0,1 0 0 0 0,-1 0 0 0 0,-3 10 0 0 0,2-5 154 0 0,6-12-124 0 0,-1 0 13 0 0,1 0 0 0 0,0 1 0 0 0,-1-1 0 0 0,1 0-1 0 0,-1 0 1 0 0,1 0 0 0 0,0 0 0 0 0,-1 1 0 0 0,1-1-1 0 0,0 0 1 0 0,-1 1 0 0 0,1-1 0 0 0,0 0 0 0 0,-1 0-1 0 0,1 1 1 0 0,0-1 0 0 0,0 0 0 0 0,-1 1 0 0 0,0 1 9 0 0,-2 1-22 0 0,1 0 0 0 0,-1 0 0 0 0,1 1 0 0 0,-3 5 0 0 0,5-8-116 0 0,1 14-520 0 0,-1-15 648 0 0,1 3 41 0 0,-1 0 0 0 0,1 0 1 0 0,-1 0-1 0 0,0 0 0 0 0,0 0 0 0 0,0 0 0 0 0,0 0 0 0 0,0 0 0 0 0,-1 0 0 0 0,1-1 0 0 0,-2 6 0 0 0,0-3-252 0 0,-2 4 1346 0 0,3-9-1096 0 0,1 0 0 0 0,0 0 0 0 0,-1 0 0 0 0,1 0 0 0 0,-1 0 0 0 0,1 0 0 0 0,0 0 0 0 0,-1 0 0 0 0,1 0 0 0 0,0 0 0 0 0,-1 0 0 0 0,1 0 0 0 0,-1 0 0 0 0,1 0 0 0 0,0 0 0 0 0,-1-1 0 0 0,1 1 0 0 0,0 0 0 0 0,-1 0 0 0 0,1 0 0 0 0,0-1 0 0 0,0 1 0 0 0,-1 0 0 0 0,1 0 0 0 0,0-1 0 0 0,-1 1 0 0 0,0-2 3 0 0,1 1 0 0 0,-1-1 1 0 0,0 1-1 0 0,1-1 0 0 0,-1 1 0 0 0,1-1 1 0 0,-1 1-1 0 0,1-1 0 0 0,0 1 0 0 0,0-1 1 0 0,0 0-1 0 0,0 1 0 0 0,0-4 0 0 0,0 1-32 0 0,0-10-19 0 0,0-1-1 0 0,2 0 0 0 0,0 1 0 0 0,0-1 0 0 0,5-14 1 0 0,-6 24-9 0 0,1 0 1 0 0,-1 1 0 0 0,1-1 0 0 0,0 1 0 0 0,0 0 0 0 0,1 0-1 0 0,3-7 1 0 0,-5 11 6 0 0,-1 0 0 0 0,0 0 0 0 0,0 0 0 0 0,0 0 0 0 0,0 0 0 0 0,0 0 0 0 0,0 0 0 0 0,0 0 0 0 0,0 0 0 0 0,0 0 0 0 0,0 0 0 0 0,0 0 0 0 0,0-1 0 0 0,0 1 0 0 0,0 0 0 0 0,1 0 0 0 0,-1 0 0 0 0,0 0 0 0 0,0 0 0 0 0,0 0 0 0 0,0 0 0 0 0,0 0 0 0 0,0 0 0 0 0,0 0 0 0 0,0 0 0 0 0,0 0 0 0 0,0 0 0 0 0,0 0 0 0 0,1 0 0 0 0,-1 1 0 0 0,0-1 0 0 0,0 0 0 0 0,0 0 0 0 0,0 0 0 0 0,0 0 0 0 0,0 0 0 0 0,0 0 0 0 0,0 0-1 0 0,0 0 1 0 0,0 0 0 0 0,0 0 0 0 0,0 0 0 0 0,0 0 0 0 0,0 0 0 0 0,0 0 0 0 0,1 0 0 0 0,-1 0 0 0 0,0 0 0 0 0,0 1 0 0 0,0-1 0 0 0,0 0 0 0 0,2 7-148 0 0,-1 6 151 0 0,-2 5-52 0 0,-1 0 1 0 0,-4 20-1 0 0,2-20 155 0 0,2 0 1 0 0,-1 20-1 0 0,3-38-35 0 0,0 0 1 0 0,0 1-1 0 0,0-1 1 0 0,0 0-1 0 0,0 0 1 0 0,0 0-1 0 0,0 1 1 0 0,0-1-1 0 0,0 0 1 0 0,0 0-1 0 0,0 0 1 0 0,0 0-1 0 0,0 1 1 0 0,0-1-1 0 0,0 0 1 0 0,0 0-1 0 0,0 0 1 0 0,0 1-1 0 0,0-1 1 0 0,0 0 0 0 0,0 0-1 0 0,0 0 1 0 0,0 1-1 0 0,0-1 1 0 0,0 0-1 0 0,0 0 1 0 0,0 0-1 0 0,-1 0 1 0 0,1 0-1 0 0,0 1 1 0 0,0-1-1 0 0,0 0 1 0 0,0 0-1 0 0,0 0 1 0 0,-1 0-1 0 0,1 0 1 0 0,0 1-1 0 0,-5-9 414 0 0,-2-15-323 0 0,6 14-137 0 0,0 0 1 0 0,0 0-1 0 0,1 0 0 0 0,0 0 0 0 0,1 0 0 0 0,0 0 0 0 0,0 0 0 0 0,1 0 0 0 0,0 0 1 0 0,1 0-1 0 0,0 1 0 0 0,0-1 0 0 0,1 1 0 0 0,0 0 0 0 0,0 0 0 0 0,11-15 0 0 0,5 4-163 0 0,-15 16 166 0 0,-1-1 0 0 0,0 0 1 0 0,-1 0-1 0 0,7-9 1 0 0,8-17-54 0 0,-18 30 36 0 0,0 0 0 0 0,0 0 0 0 0,0 0 1 0 0,0 0-1 0 0,0 0 0 0 0,0 0 0 0 0,0 0 1 0 0,0 0-1 0 0,0 0 0 0 0,0 0 1 0 0,0 0-1 0 0,0 0 0 0 0,0 0 0 0 0,0 0 1 0 0,0 0-1 0 0,0 0 0 0 0,0 0 0 0 0,0 0 1 0 0,0 0-1 0 0,0 0 0 0 0,0-1 0 0 0,0 1 1 0 0,0 0-1 0 0,0 0 0 0 0,0 0 0 0 0,0 0 1 0 0,0 0-1 0 0,0 0 0 0 0,0 0 0 0 0,0 0 1 0 0,0 0-1 0 0,0 0 0 0 0,0 0 0 0 0,0 0 1 0 0,0 0-1 0 0,0 0 0 0 0,0 0 0 0 0,0 0 1 0 0,0 0-1 0 0,0 0 0 0 0,0 0 1 0 0,0 0-1 0 0,0 0 0 0 0,0 0 0 0 0,0 0 1 0 0,0 0-1 0 0,0 0 0 0 0,0 0 0 0 0,0 0 1 0 0,0 0-1 0 0,0 0 0 0 0,0 0 0 0 0,0-1 1 0 0,0 1-1 0 0,0 0 0 0 0,0 0 0 0 0,0 0 1 0 0,0 0-1 0 0,0 0 0 0 0,-5 3-133 0 0,-14 8 37 0 0,-3 2 75 0 0,17-10-22 0 0,1 0-1 0 0,-1 0 1 0 0,1 1 0 0 0,0-1 0 0 0,-1 1-1 0 0,-4 7 1 0 0,-4 3 19 0 0,12-14 40 0 0,10-16-55 0 0,10-15 81 0 0,-11 20 38 0 0,0-1 1 0 0,5-14-1 0 0,-13 26-57 0 0,1-1 1 0 0,-1 1-1 0 0,0-1 0 0 0,0 1 0 0 0,1-1 0 0 0,-1 1 0 0 0,0-1 1 0 0,0 1-1 0 0,0-1 0 0 0,0 1 0 0 0,0-1 0 0 0,0 1 0 0 0,0-1 1 0 0,0 1-1 0 0,0-1 0 0 0,0 1 0 0 0,0-1 0 0 0,0 1 0 0 0,0-1 1 0 0,0 1-1 0 0,-1-1 0 0 0,1 1 0 0 0,0-1 0 0 0,0 1 0 0 0,0-1 1 0 0,-1 1-1 0 0,1-1 0 0 0,0 1 0 0 0,-1 0 0 0 0,1-1 0 0 0,0 1 1 0 0,-1-1-1 0 0,1 1 0 0 0,-1 0 0 0 0,1-1 0 0 0,0 1 1 0 0,-1 0-1 0 0,1 0 0 0 0,-1-1 0 0 0,0 1 0 0 0,0 0-11 0 0,0 0 0 0 0,0-1 0 0 0,0 1 0 0 0,0 0-1 0 0,0 0 1 0 0,0 0 0 0 0,0 0 0 0 0,0 0 0 0 0,0 0 0 0 0,0 0 0 0 0,0 1-1 0 0,0-1 1 0 0,0 0 0 0 0,0 0 0 0 0,0 1 0 0 0,0-1 0 0 0,0 1 0 0 0,1-1-1 0 0,-1 1 1 0 0,-1 0 0 0 0,-18 17-158 0 0,-26 30 1 0 0,23-22 44 0 0,9-11 61 0 0,0 1-1 0 0,-21 32 1 0 0,34-46 28 0 0,0 1 0 0 0,0-1 1 0 0,0 1-1 0 0,0-1 0 0 0,1 1 1 0 0,-1 4-1 0 0,-3 7-85 0 0,12-22 393 0 0,5-8-257 0 0,25-37 1 0 0,-12 18-95 0 0,5-6 81 0 0,-29 37 13 0 0,1-1 1 0 0,-1 1-1 0 0,0-1 1 0 0,0 1-1 0 0,0-1 0 0 0,-1 0 1 0 0,2-8-1 0 0,-3 11 3 0 0,1 0-1 0 0,-1 0 0 0 0,0 0 1 0 0,0 0-1 0 0,0 0 0 0 0,0 0 1 0 0,-1 0-1 0 0,1 0 0 0 0,0 0 1 0 0,-1-1-1 0 0,0 2-34 0 0,1 1 0 0 0,0-1 0 0 0,-1 1 0 0 0,1-1 0 0 0,-1 1 0 0 0,1-1 0 0 0,-1 1 0 0 0,1 0 0 0 0,-1-1 0 0 0,1 1 0 0 0,-1 0 0 0 0,1-1 0 0 0,-1 1 0 0 0,1 0 0 0 0,-1 0 0 0 0,1 0 0 0 0,-1-1 0 0 0,0 1 0 0 0,1 0 0 0 0,-1 0 0 0 0,1 0 0 0 0,-1 0 0 0 0,0 0 0 0 0,1 0 0 0 0,-1 0 0 0 0,1 0 0 0 0,-1 0 0 0 0,0 0 0 0 0,1 1 0 0 0,-1-1 0 0 0,1 0 0 0 0,-1 0 0 0 0,1 0 0 0 0,-1 1 0 0 0,1-1 0 0 0,-2 1 0 0 0,-7 3-32 0 0,1 0 1 0 0,-1 1-1 0 0,1 0 1 0 0,-1 0-1 0 0,2 1 0 0 0,-1 0 1 0 0,1 1-1 0 0,-1-1 1 0 0,2 1-1 0 0,-1 1 0 0 0,1-1 1 0 0,0 1-1 0 0,-5 11 1 0 0,-2 2-12 0 0,6-9 18 0 0,0-1-1 0 0,1 1 1 0 0,-8 20-1 0 0,13-29 26 0 0,1 0-1 0 0,-1 0 0 0 0,1 0 1 0 0,-1 0-1 0 0,1 0 0 0 0,0 0 1 0 0,0 0-1 0 0,0 0 1 0 0,1 0-1 0 0,0 4 0 0 0,-1-5 4 0 0,1-1 0 0 0,-1 0 0 0 0,1 0 0 0 0,-1 1 1 0 0,1-1-1 0 0,-1 0 0 0 0,1 0 0 0 0,0 0 0 0 0,0 0 0 0 0,-1 0 0 0 0,1 0 0 0 0,0 0 0 0 0,0 0 0 0 0,0 0 0 0 0,0 0 0 0 0,0 0 0 0 0,0-1 0 0 0,1 1 0 0 0,-1 0 0 0 0,0-1 1 0 0,0 1-1 0 0,0-1 0 0 0,1 1 0 0 0,1 0 0 0 0,-2-1 148 0 0,9-6 167 0 0,-9 5-288 0 0,0 1 0 0 0,0-1 0 0 0,0 0 0 0 0,0 0 0 0 0,0 0 0 0 0,0-1 0 0 0,0 1 0 0 0,-1 0 0 0 0,1 0 0 0 0,0 0 0 0 0,-1-1 0 0 0,1 1 0 0 0,-1 0 0 0 0,1 0 0 0 0,-1-1 1 0 0,0 1-1 0 0,0-1 0 0 0,1 1 0 0 0,-1 0 0 0 0,0-1 0 0 0,0 1 0 0 0,0 0 0 0 0,-1-3 0 0 0,1 4 75 0 0,-8-2-244 0 0,7 1 117 0 0,0 1-1 0 0,0 0 1 0 0,0-1-1 0 0,1 1 1 0 0,-1 0-1 0 0,0 0 0 0 0,0 0 1 0 0,0 0-1 0 0,0 0 1 0 0,1 0-1 0 0,-1 0 1 0 0,0 0-1 0 0,0 0 1 0 0,0 0-1 0 0,0 0 0 0 0,0 0 1 0 0,-4 3-28 0 0,1-1 0 0 0,0 1 0 0 0,0 0 0 0 0,0 0 0 0 0,1 0 0 0 0,-1 0 1 0 0,1 1-1 0 0,-1-1 0 0 0,-2 5 0 0 0,2-3 32 0 0,3-3-9 0 0,-1 0 0 0 0,0 0 0 0 0,1 0 1 0 0,-1 0-1 0 0,1 0 0 0 0,-1 1 0 0 0,1-1 0 0 0,0 0 1 0 0,0 1-1 0 0,0-1 0 0 0,0 1 0 0 0,0 2 0 0 0,1-5 29 0 0,0 1 0 0 0,0-1-1 0 0,0 0 1 0 0,0 1-1 0 0,0-1 1 0 0,1 0 0 0 0,-1 1-1 0 0,0-1 1 0 0,0 0-1 0 0,0 1 1 0 0,0-1 0 0 0,0 0-1 0 0,1 1 1 0 0,-1-1-1 0 0,0 0 1 0 0,0 1-1 0 0,0-1 1 0 0,1 0 0 0 0,-1 0-1 0 0,0 1 1 0 0,1-1-1 0 0,-1 0 1 0 0,0 0 0 0 0,0 0-1 0 0,1 0 1 0 0,-1 1-1 0 0,0-1 1 0 0,1 0 0 0 0,-1 0-1 0 0,0 0 1 0 0,1 0-1 0 0,-1 0 1 0 0,1 0-1 0 0,-1 0 1 0 0,0 0 0 0 0,1 0-1 0 0,-1 0 1 0 0,0 0-1 0 0,1 0 1 0 0,-1 0 0 0 0,0 0-1 0 0,1 0 1 0 0,-1 0-1 0 0,1-1 1 0 0,1 1 76 0 0,-1 0 1 0 0,1-1-1 0 0,-1 1 0 0 0,0-1 1 0 0,1 1-1 0 0,-1-1 1 0 0,1 0-1 0 0,0 0 0 0 0,1-2-69 0 0,-1 0 0 0 0,1 0 0 0 0,-1-1 0 0 0,3-4 0 0 0,-4 6-17 0 0,0 0 0 0 0,0 0 1 0 0,0 1-1 0 0,0-1 0 0 0,0 0 0 0 0,0 1 0 0 0,0-1 0 0 0,1 1 1 0 0,-1 0-1 0 0,1-1 0 0 0,-1 1 0 0 0,1 0 0 0 0,-1 0 1 0 0,1 0-1 0 0,2-1 0 0 0,-2 0 18 0 0,-1 2-15 0 0,-1-1-1 0 0,0 1 1 0 0,1 0-1 0 0,-1 0 1 0 0,0 0-1 0 0,1-1 1 0 0,-1 1-1 0 0,0 0 1 0 0,1 0 0 0 0,-1 0-1 0 0,0 0 1 0 0,1-1-1 0 0,-1 1 1 0 0,1 0-1 0 0,-1 0 1 0 0,0 0-1 0 0,1 0 1 0 0,-1 0-1 0 0,1 0 1 0 0,-1 0-1 0 0,1 0 3 0 0,0 0-6 0 0,0 0 1 0 0,0 0 0 0 0,0 0-1 0 0,1 0 1 0 0,-1 0-1 0 0,0 0 1 0 0,0 0 0 0 0,0 1-1 0 0,0-1 1 0 0,0 0 0 0 0,0 1-1 0 0,0-1 1 0 0,0 1-1 0 0,0-1 1 0 0,0 1 0 0 0,0-1-1 0 0,0 1 1 0 0,2 1 0 0 0,-3-2 8 0 0,0 0 1 0 0,0 1 0 0 0,0-1 0 0 0,0 1-1 0 0,0-1 1 0 0,0 1 0 0 0,-1-1 0 0 0,1 0-1 0 0,0 1 1 0 0,0-1 0 0 0,0 1 0 0 0,0-1-1 0 0,0 1 1 0 0,-1-1 0 0 0,1 0 0 0 0,0 1-1 0 0,0-1 1 0 0,-1 0 0 0 0,1 1 0 0 0,0-1-1 0 0,-1 1 1 0 0,-6 7 31 0 0,-5 3-33 0 0,8-8-7 0 0,1-1 1 0 0,0 1-1 0 0,-6 7 0 0 0,5-5 7 0 0,3-4 0 0 0,0 0 0 0 0,0 0 0 0 0,0 1-1 0 0,1-1 1 0 0,-1 0 0 0 0,0 1 0 0 0,0-1 0 0 0,1 1 0 0 0,-1-1 0 0 0,1 1 0 0 0,-1-1-1 0 0,0 3 1 0 0,1-2 0 0 0,0-1 84 0 0,9 0 62 0 0,-8-2-132 0 0,1 1-1 0 0,-1 0 0 0 0,0-1 0 0 0,1 1 1 0 0,-1-1-1 0 0,0 0 0 0 0,1 1 1 0 0,-1-1-1 0 0,0 0 0 0 0,0 0 0 0 0,0 0 1 0 0,0 0-1 0 0,2-1 0 0 0,12-16 54 0 0,-5 4-50 0 0,34-26-375 0 0,-13 18-3697 0 0,-23 18 2430 0 0,3 1 1295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3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5953 0 0,'0'0'5651'0'0,"0"0"-5625"0"0,0 0 1 0 0,0 1-1 0 0,0-1 0 0 0,-1 0 1 0 0,1 0-1 0 0,0 0 1 0 0,0 0-1 0 0,0 1 1 0 0,0-1-1 0 0,0 0 0 0 0,-1 0 1 0 0,1 0-1 0 0,0 1 1 0 0,0-1-1 0 0,0 0 0 0 0,0 0 1 0 0,0 1-1 0 0,0-1 1 0 0,0 0-1 0 0,0 0 1 0 0,0 0-1 0 0,0 1 0 0 0,0-1 1 0 0,0 0-1 0 0,0 1 1 0 0,5 34 175 0 0,-2 0 1 0 0,-2 1 0 0 0,-1-1-1 0 0,-5 39 1 0 0,-8 20-189 0 0,-1 23-5 0 0,12-83 4 0 0,0-4-11 0 0,1 36 0 0 0,2-64 14 0 0,-1 0-1 0 0,1 0 0 0 0,-1 1 1 0 0,1-1-1 0 0,0 0 0 0 0,0 0 1 0 0,0 0-1 0 0,0 0 0 0 0,0 0 1 0 0,0 0-1 0 0,1 0 1 0 0,-1 0-1 0 0,1 0 0 0 0,-1-1 1 0 0,1 1-1 0 0,0-1 0 0 0,-1 1 1 0 0,1-1-1 0 0,4 3 0 0 0,1 0 118 0 0,0-1 0 0 0,0 0 0 0 0,1 0 0 0 0,12 4 0 0 0,-2-3-3 0 0,0-1-1 0 0,0-1 1 0 0,37 1-1 0 0,55-10 882 0 0,204-34 445 0 0,-250 28-1474 0 0,-33 6 8 0 0,1 1-1 0 0,35-1 1 0 0,-41 4-3276 0 0,1-14-8287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3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94 8626 0 0,'0'-2'107'0'0,"-1"1"1"0"0,1 0-1 0 0,0 0 1 0 0,-1-1-1 0 0,1 1 0 0 0,0 0 1 0 0,0 0-1 0 0,0-1 1 0 0,0 1-1 0 0,0 0 0 0 0,0 0 1 0 0,1-1-1 0 0,-1 1 1 0 0,0 0-1 0 0,0 0 0 0 0,1-1 1 0 0,-1 1-1 0 0,1 0 1 0 0,0 0-1 0 0,-1 0 1 0 0,1 0-1 0 0,0 0 0 0 0,-1 0 1 0 0,1 0-1 0 0,0 0 1 0 0,0 0-1 0 0,0 0 0 0 0,2-1 1 0 0,2-2 100 0 0,0 1 1 0 0,1 0-1 0 0,-1 1 0 0 0,12-5 1 0 0,-3 2 67 0 0,3-2-74 0 0,1 1 0 0 0,0 1 0 0 0,0 1 1 0 0,0 0-1 0 0,28-1 0 0 0,95 3 247 0 0,-122 2-386 0 0,173-2 114 0 0,-189 2-157 0 0,-1 0 1 0 0,0 0-1 0 0,0 0 1 0 0,1 1 0 0 0,-1-1-1 0 0,0 0 1 0 0,0 1-1 0 0,0 0 1 0 0,0-1 0 0 0,0 1-1 0 0,0 0 1 0 0,0 0 0 0 0,0 0-1 0 0,0 1 1 0 0,0-1-1 0 0,0 0 1 0 0,0 1 0 0 0,2 2-1 0 0,-2-1 45 0 0,0 0 0 0 0,0 0 0 0 0,-1 0 0 0 0,1 0 0 0 0,-1 0-1 0 0,0 0 1 0 0,0 0 0 0 0,0 1 0 0 0,0-1 0 0 0,0 0 0 0 0,-1 1 0 0 0,0 3-1 0 0,15 201 534 0 0,-14-59-357 0 0,-2-84-514 0 0,1-59-62 0 0,0 10-395 0 0,-2-6-2993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33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9234 0 0,'3'2'657'0'0,"0"1"0"0"0,0-1 0 0 0,1 0 0 0 0,-1-1 0 0 0,1 1 1 0 0,6 2-1 0 0,0-1-384 0 0,1-1 1 0 0,0 0-1 0 0,-1 0 1 0 0,1-1-1 0 0,0 0 1 0 0,0-1-1 0 0,17-2 1 0 0,-6-1-243 0 0,0-1 0 0 0,35-12 0 0 0,-32 11-32 0 0,5-3-847 0 0,-14 1-4138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34:33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3377 0 0,'-8'7'5631'0'0,"7"-4"-5162"0"0,-2 12 2187 0 0,5 17-1549 0 0,-1-21-136 0 0,0 9-676 0 0,9 91 630 0 0,-7-85-1378 0 0,2 1-1 0 0,8 27 0 0 0,-4-30-2015 0 0,-4-13-330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2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3345 0 0,'-2'6'5645'0'0,"-1"13"-4981"0"0,5 41 42 0 0,19 107 0 0 0,-19-158-733 0 0,0-1-595 0 0,-1 0-1 0 0,2 0 0 0 0,3 10 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2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 4537 0 0,'-4'-11'4888'0'0,"5"11"-4814"0"0,17-4 1826 0 0,-14 4-2070 0 0,24-2 305 0 0,0 1-1 0 0,47 6 1 0 0,-17-1-675 0 0,60 7-4886 0 0,-99-9 5184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3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 1696 0 0,'1'14'919'0'0,"1"0"1"0"0,0 0-1 0 0,4 15 0 0 0,2 5-223 0 0,-6-26-484 0 0,0 0-1 0 0,1 0 1 0 0,6 13-1 0 0,2 6 33 0 0,-21-35 143 0 0,7 1 109 0 0,-1 0 0 0 0,-3-12 0 0 0,0-1-232 0 0,-2 2-199 0 0,-8-21 1167 0 0,16 34-1106 0 0,-1 1 0 0 0,1 0 1 0 0,0 0-1 0 0,1-1 0 0 0,-1 1 0 0 0,1-1 0 0 0,0-4 0 0 0,0 7-148 0 0,0 0 1 0 0,1 1 0 0 0,-1 0-1 0 0,0-1 1 0 0,1 1-1 0 0,0-1 1 0 0,-1 1 0 0 0,1-1-1 0 0,0 1 1 0 0,0 0-1 0 0,0 0 1 0 0,0-1-1 0 0,0 1 1 0 0,0 0 0 0 0,0 0-1 0 0,0 0 1 0 0,0 0-1 0 0,1 0 1 0 0,-1 0 0 0 0,0 1-1 0 0,1-1 1 0 0,-1 0-1 0 0,0 1 1 0 0,1-1 0 0 0,-1 1-1 0 0,1-1 1 0 0,-1 1-1 0 0,3-1 1 0 0,4 0-156 0 0,1-1 1 0 0,-1 1-1 0 0,15 1 1 0 0,-21 0 123 0 0,56 2-4240 0 0,-45-1 1795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4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79 143 1112 0 0,'0'1'154'0'0,"0"-1"0"0"0,0 1-1 0 0,0 0 1 0 0,0-1 0 0 0,0 1 0 0 0,0-1-1 0 0,0 1 1 0 0,0 0 0 0 0,1-1-1 0 0,-1 1 1 0 0,0-1 0 0 0,0 1-1 0 0,0-1 1 0 0,1 1 0 0 0,-1-1 0 0 0,0 1-1 0 0,1-1 1 0 0,-1 1 0 0 0,1-1-1 0 0,-1 1 1 0 0,0-1 0 0 0,1 1 0 0 0,-1-1-1 0 0,1 0 1 0 0,-1 1 0 0 0,2-1 297 0 0,7 8 226 0 0,-6-7-535 0 0,1 1-1 0 0,-1-1 0 0 0,1 1 1 0 0,-1-1-1 0 0,1 0 0 0 0,-1 0 1 0 0,1-1-1 0 0,0 1 0 0 0,-1-1 1 0 0,1 0-1 0 0,7 0 0 0 0,4-2 331 0 0,24-5 0 0 0,-27 4-312 0 0,-10 3-138 0 0,0-1 1 0 0,0 0-1 0 0,1 1 1 0 0,-1-1 0 0 0,0 0-1 0 0,0 0 1 0 0,0 0 0 0 0,0-1-1 0 0,0 1 1 0 0,0 0-1 0 0,0-1 1 0 0,-1 1 0 0 0,1-1-1 0 0,0 0 1 0 0,-1 1-1 0 0,1-1 1 0 0,-1 0 0 0 0,0 0-1 0 0,0 0 1 0 0,1 0 0 0 0,-1 0-1 0 0,-1 0 1 0 0,1-1-1 0 0,0 1 1 0 0,0 0 0 0 0,-1 0-1 0 0,1-1 1 0 0,-1 1 0 0 0,0 0-1 0 0,0 0 1 0 0,0-1-1 0 0,0 1 1 0 0,0-3 0 0 0,-1 0 34 0 0,1 0 0 0 0,-1 1 0 0 0,0-1 1 0 0,0 0-1 0 0,0 1 0 0 0,-1-1 1 0 0,0 1-1 0 0,0-1 0 0 0,0 1 1 0 0,0 0-1 0 0,-1 0 0 0 0,1 0 0 0 0,-1 0 1 0 0,0 0-1 0 0,-5-4 0 0 0,3 5 23 0 0,1-1 0 0 0,-1 1 0 0 0,1 1 0 0 0,-1-1 0 0 0,0 1 0 0 0,0-1 0 0 0,-1 1 0 0 0,1 1 0 0 0,0-1 0 0 0,-1 1 0 0 0,1 0 0 0 0,-1 0 0 0 0,1 1 0 0 0,-1-1 0 0 0,1 1 0 0 0,-1 1 0 0 0,1-1 0 0 0,-7 2 0 0 0,4-1-103 0 0,1 1 0 0 0,0 0 0 0 0,-1 0 0 0 0,1 1 0 0 0,0 0 0 0 0,0 0 0 0 0,1 1 0 0 0,-1 0 0 0 0,1 0 1 0 0,0 1-1 0 0,0-1 0 0 0,-10 11 0 0 0,14-14 7 0 0,1 1 0 0 0,-1 0 0 0 0,1 0 0 0 0,-1 0 0 0 0,1 0 0 0 0,-1 1-1 0 0,1-1 1 0 0,0 0 0 0 0,0 0 0 0 0,0 1 0 0 0,1-1 0 0 0,-1 1 0 0 0,0-1 0 0 0,1 0 0 0 0,0 1 0 0 0,-1-1 0 0 0,1 1 0 0 0,0 0 0 0 0,0-1 0 0 0,0 1 0 0 0,1-1 0 0 0,-1 1-1 0 0,1-1 1 0 0,1 5 0 0 0,0-3 6 0 0,0 0 0 0 0,0-1-1 0 0,0 1 1 0 0,0 0 0 0 0,1-1 0 0 0,0 0-1 0 0,0 1 1 0 0,0-1 0 0 0,0 0 0 0 0,0-1-1 0 0,0 1 1 0 0,1-1 0 0 0,6 5-1 0 0,-2-3-159 0 0,1-1-1 0 0,-1 1 1 0 0,1-1-1 0 0,-1-1 0 0 0,1 0 1 0 0,0 0-1 0 0,0 0 0 0 0,0-1 1 0 0,0-1-1 0 0,0 0 1 0 0,15-1-1 0 0,-16 0 28 0 0,0 0 1 0 0,0-1-1 0 0,0 0 0 0 0,0 0 1 0 0,-1 0-1 0 0,1-1 0 0 0,-1 0 1 0 0,0-1-1 0 0,0 0 0 0 0,0 0 1 0 0,0 0-1 0 0,-1-1 0 0 0,9-8 1 0 0,-13 11 402 0 0,0 0 1 0 0,-1 0 0 0 0,1 0 0 0 0,-1 0 0 0 0,1-1 0 0 0,1-4 0 0 0,-3 7-223 0 0,0-1-1 0 0,0 1 1 0 0,1-1 0 0 0,-1 1-1 0 0,0 0 1 0 0,0-1 0 0 0,0 1-1 0 0,0 0 1 0 0,0-1 0 0 0,0 1-1 0 0,1-1 1 0 0,-1 1 0 0 0,0-1-1 0 0,0 1 1 0 0,0 0 0 0 0,-1-1-1 0 0,1 1 1 0 0,0-1 0 0 0,0 1-1 0 0,0 0 1 0 0,0-1 0 0 0,0 1-1 0 0,0-1 1 0 0,0 1 0 0 0,-1 0-1 0 0,1-1 1 0 0,0 1-1 0 0,0 0 1 0 0,-1-1 0 0 0,1 1-1 0 0,0 0 1 0 0,0-1 0 0 0,-1 1-1 0 0,1 0 1 0 0,0-1 0 0 0,-1 1-1 0 0,1 0 1 0 0,0 0 0 0 0,-1 0-1 0 0,1-1 1 0 0,-1 1 0 0 0,1 0-1 0 0,0 0 1 0 0,-1 0 0 0 0,1 0-1 0 0,-1 0 1 0 0,1 0 0 0 0,0 0-1 0 0,-1 0 1 0 0,1 0 0 0 0,-2 0-1 0 0,2 0-18 0 0,-1 0 0 0 0,0 0 0 0 0,1 0 0 0 0,-1 1 0 0 0,1-1 0 0 0,-1 0 0 0 0,0 0 0 0 0,1 1 0 0 0,-1-1 0 0 0,1 0 0 0 0,-1 1 0 0 0,1-1 0 0 0,-1 1 0 0 0,1-1 0 0 0,-1 1 0 0 0,1-1 0 0 0,-1 1 0 0 0,1-1 0 0 0,-1 1 0 0 0,1-1 0 0 0,0 1 0 0 0,0 0 0 0 0,-1-1 0 0 0,1 1 0 0 0,0-1 0 0 0,0 1 0 0 0,-1 0 0 0 0,1-1 0 0 0,0 1 0 0 0,0 0 0 0 0,0 1-31 0 0,0 0 0 0 0,-1-1-1 0 0,1 1 1 0 0,0-1 0 0 0,0 1-1 0 0,0 0 1 0 0,0-1 0 0 0,1 1 0 0 0,-1 0-1 0 0,0-1 1 0 0,1 3 0 0 0,1-2-183 0 0,-1 0 0 0 0,0 0 0 0 0,0 0 1 0 0,1 0-1 0 0,-1 0 0 0 0,1 0 0 0 0,0-1 0 0 0,2 3 0 0 0,9 3-5487 0 0,-7-6 5283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4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25 2345 0 0,'-3'-3'468'0'0,"-1"0"1"0"0,1 1 0 0 0,-1 0 0 0 0,0 0 0 0 0,1 0 0 0 0,-1 0-1 0 0,0 0 1 0 0,0 1 0 0 0,0 0 0 0 0,0 0 0 0 0,0 0 0 0 0,-1 0-1 0 0,1 1 1 0 0,-5-1 0 0 0,1 1-377 0 0,1 0-1 0 0,0 0 0 0 0,0 1 1 0 0,-1 0-1 0 0,1 0 1 0 0,0 1-1 0 0,-10 3 1 0 0,15-4-87 0 0,1-1 0 0 0,-1 1 0 0 0,1 0 0 0 0,-1 0 0 0 0,1 0 0 0 0,0-1 0 0 0,-1 1 0 0 0,1 1 0 0 0,0-1 0 0 0,0 0 0 0 0,-2 2 0 0 0,3-3-3 0 0,0 1 0 0 0,0-1 0 0 0,-1 1 0 0 0,1-1 0 0 0,0 0 0 0 0,0 1 0 0 0,0-1 0 0 0,0 1 0 0 0,0-1 0 0 0,0 1 0 0 0,0-1 0 0 0,0 1 0 0 0,0-1 0 0 0,0 1 0 0 0,0-1 0 0 0,0 1 0 0 0,0-1 0 0 0,1 1 0 0 0,-1-1 0 0 0,0 1 0 0 0,0-1 0 0 0,0 1 0 0 0,1-1 0 0 0,-1 0 0 0 0,0 1 0 0 0,0-1 0 0 0,1 1 0 0 0,-1-1 0 0 0,0 0 0 0 0,1 1 0 0 0,-1-1 0 0 0,1 0 0 0 0,-1 1 0 0 0,0-1 0 0 0,1 0 1 0 0,-1 0-1 0 0,1 0 0 0 0,-1 1 0 0 0,1-1 0 0 0,0 0 0 0 0,54 26 267 0 0,-6-3-237 0 0,-41-19 53 0 0,1 1-118 0 0,1 0 0 0 0,12 11 0 0 0,-20-15 100 0 0,0 1 0 0 0,0-1-1 0 0,0 1 1 0 0,0 0 0 0 0,-1 0 0 0 0,1 0 0 0 0,-1 0 0 0 0,1 0 0 0 0,-1 0 0 0 0,0 0 0 0 0,0 0-1 0 0,0 1 1 0 0,0-1 0 0 0,0 0 0 0 0,0 1 0 0 0,0 3 0 0 0,-1-5-29 0 0,0-1 1 0 0,0 1-1 0 0,0 0 1 0 0,0 0-1 0 0,0 0 1 0 0,-1-1-1 0 0,1 1 1 0 0,0 0-1 0 0,0 0 1 0 0,-1-1-1 0 0,1 1 1 0 0,0 0-1 0 0,-1 0 1 0 0,1-1-1 0 0,-1 1 1 0 0,1 0-1 0 0,-1-1 0 0 0,1 1 1 0 0,-1-1-1 0 0,0 1 1 0 0,1-1-1 0 0,-1 1 1 0 0,0-1-1 0 0,1 1 1 0 0,-1-1-1 0 0,0 0 1 0 0,1 1-1 0 0,-1-1 1 0 0,0 0-1 0 0,0 1 1 0 0,0-1-1 0 0,1 0 1 0 0,-3 0-1 0 0,-2 1 61 0 0,-1 0 0 0 0,0 0 0 0 0,-9-1 0 0 0,12 0-57 0 0,-14 0 55 0 0,-20-4 1 0 0,31 4-247 0 0,0-1 0 0 0,1-1 0 0 0,-1 1 1 0 0,0-1-1 0 0,1 0 0 0 0,0 0 0 0 0,-6-4 1 0 0,9 5-181 0 0,0 0 0 0 0,0-1 0 0 0,1 1 1 0 0,-1-1-1 0 0,1 1 0 0 0,0-1 0 0 0,-1 1 0 0 0,1-1 1 0 0,0 0-1 0 0,0 0 0 0 0,0 0 0 0 0,-1-2 0 0 0,1-2-1974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54 278 6465 0 0,'2'0'368'0'0,"0"-1"-1"0"0,0-1 1 0 0,-1 1-1 0 0,1 0 1 0 0,0 0-1 0 0,0-1 1 0 0,-1 1-1 0 0,1-1 1 0 0,-1 1-1 0 0,0-1 1 0 0,2-2 0 0 0,14-23 757 0 0,-13 20-846 0 0,0 1-98 0 0,-1-1 1 0 0,1 0-1 0 0,-1-1 1 0 0,-1 1-1 0 0,1 0 1 0 0,1-12-1 0 0,-3 14-150 0 0,-1 1 1 0 0,1-1-1 0 0,-1 0 1 0 0,0 0-1 0 0,-1 1 0 0 0,1-1 1 0 0,-1 0-1 0 0,0 1 1 0 0,0-1-1 0 0,0 0 1 0 0,-4-7-1 0 0,-2-2-183 0 0,0 1-1 0 0,-11-16 1 0 0,15 25-59 0 0,0 0 1 0 0,0 0-1 0 0,0 0 0 0 0,-1 0 1 0 0,1 1-1 0 0,-1 0 1 0 0,0 0-1 0 0,0 0 0 0 0,0 0 1 0 0,-9-4-1 0 0,13 7 166 0 0,-1 0 0 0 0,0-1 0 0 0,0 1 0 0 0,0 0-1 0 0,1-1 1 0 0,-1 1 0 0 0,0 0 0 0 0,0 0 0 0 0,0 0 0 0 0,0 0 0 0 0,0 0 0 0 0,0 0 0 0 0,1 0-1 0 0,-1 0 1 0 0,0 0 0 0 0,0 0 0 0 0,0 0 0 0 0,0 1 0 0 0,1-1 0 0 0,-1 0 0 0 0,0 1-1 0 0,0-1 1 0 0,0 0 0 0 0,-1 2 0 0 0,1-1 18 0 0,0 0 0 0 0,1 0 1 0 0,-1 1-1 0 0,0-1 0 0 0,0 0 0 0 0,1 0 0 0 0,-1 1 0 0 0,1-1 1 0 0,-1 0-1 0 0,1 1 0 0 0,0-1 0 0 0,-1 1 0 0 0,1 1 0 0 0,-1 5 44 0 0,1 0-1 0 0,1 0 0 0 0,-1 0 0 0 0,3 10 0 0 0,1 1 166 0 0,2 0 1 0 0,10 27-1 0 0,6 16-2 0 0,-11-19 40 0 0,6 71 1 0 0,-6 46 579 0 0,-10-159-787 0 0,-1-1-1 0 0,0 1 0 0 0,0-1 0 0 0,0 1 1 0 0,0-1-1 0 0,0 1 0 0 0,0-1 0 0 0,0 1 1 0 0,0-1-1 0 0,0 1 0 0 0,0-1 0 0 0,0 1 1 0 0,-1-1-1 0 0,1 1 0 0 0,0-1 0 0 0,0 1 1 0 0,0-1-1 0 0,-1 0 0 0 0,1 1 0 0 0,0-1 1 0 0,-1 1-1 0 0,1-1 0 0 0,0 0 0 0 0,-1 1 1 0 0,1-1-1 0 0,0 1 0 0 0,-1-1 0 0 0,0 0-49 0 0,0 1-1 0 0,0-1 0 0 0,1 0 1 0 0,-1 0-1 0 0,0-1 1 0 0,0 1-1 0 0,1 0 0 0 0,-1 0 1 0 0,0 0-1 0 0,1 0 0 0 0,-1 0 1 0 0,0-1-1 0 0,1 1 0 0 0,-1 0 1 0 0,0-1-1 0 0,0 0 0 0 0,-2-1-280 0 0,0 0 0 0 0,1 0 0 0 0,-1 0 0 0 0,1 0 0 0 0,0 0 0 0 0,0-1 0 0 0,-1 1 0 0 0,-1-4 0 0 0,3 4-313 0 0,0-1 0 0 0,0 1-1 0 0,1-1 1 0 0,-1 1 0 0 0,0-1 0 0 0,1 1-1 0 0,-1-1 1 0 0,1-3 0 0 0,0-5 246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1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25 2865 0 0,'5'-8'3656'0'0,"4"-8"3203"0"0,-21 18-6579 0 0,-4 8-454 0 0,-17 13 1 0 0,6-4 36 0 0,10-7 51 0 0,1 0 1 0 0,-19 19-1 0 0,34-31 66 0 0,1 1 0 0 0,-1 0 0 0 0,1 0 0 0 0,-1 0 1 0 0,1 0-1 0 0,0-1 0 0 0,-1 1 0 0 0,1 0 0 0 0,0 0 0 0 0,0 0 1 0 0,0 0-1 0 0,0 0 0 0 0,0 0 0 0 0,0 0 0 0 0,0 0 0 0 0,0 0 1 0 0,0 0-1 0 0,0-1 0 0 0,0 1 0 0 0,1 0 0 0 0,-1 0 0 0 0,0 0 1 0 0,1 0-1 0 0,-1 0 0 0 0,1 0 0 0 0,-1-1 0 0 0,1 1 0 0 0,-1 0 1 0 0,1 0-1 0 0,0 0 0 0 0,3 4 7 0 0,-1-1-1 0 0,1 0 1 0 0,7 7 0 0 0,0-3 11 0 0,0-1 0 0 0,1 0 0 0 0,0 0 0 0 0,0-1 0 0 0,1-1 1 0 0,-1 0-1 0 0,22 5 0 0 0,-20-8-842 0 0,-7-2-642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5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0 193 1720 0 0,'107'-39'3649'0'0,"-44"19"-1580"0"0,-48 14-1476 0 0,-5 3-261 0 0,0 0 1 0 0,0-1 0 0 0,-1 0 0 0 0,11-7 0 0 0,-18 10-301 0 0,-1 0 0 0 0,1 0 0 0 0,0 0-1 0 0,-1 0 1 0 0,1 0 0 0 0,-1-1 0 0 0,0 1 0 0 0,1-1 0 0 0,-1 1 0 0 0,0-1 0 0 0,0 1 0 0 0,0-1 0 0 0,0 0 0 0 0,0 1 0 0 0,0-1 0 0 0,-1 0 0 0 0,1 0 0 0 0,0 0 0 0 0,-1 0-1 0 0,0 0 1 0 0,1 0 0 0 0,-1 1 0 0 0,0-1 0 0 0,0 0 0 0 0,0 0 0 0 0,0 0 0 0 0,0 0 0 0 0,-1-2 0 0 0,0 1-23 0 0,0 0-1 0 0,-1 0 1 0 0,1 1 0 0 0,0-1-1 0 0,-1 0 1 0 0,0 1-1 0 0,0 0 1 0 0,0-1 0 0 0,0 1-1 0 0,0 0 1 0 0,0 0 0 0 0,0 0-1 0 0,-1 0 1 0 0,1 0 0 0 0,-1 1-1 0 0,1-1 1 0 0,-1 1 0 0 0,0 0-1 0 0,-3-2 1 0 0,1 1-24 0 0,0 1 0 0 0,0-1 0 0 0,0 1 0 0 0,0 0 1 0 0,0 0-1 0 0,-1 0 0 0 0,1 1 0 0 0,0-1 0 0 0,0 1 0 0 0,-7 1 0 0 0,8 0 5 0 0,0 1 1 0 0,0-1-1 0 0,0 0 0 0 0,0 1 0 0 0,0 0 0 0 0,1 0 0 0 0,-1 0 1 0 0,1 0-1 0 0,-1 1 0 0 0,1 0 0 0 0,0-1 0 0 0,0 1 0 0 0,0 0 1 0 0,0 0-1 0 0,1 1 0 0 0,-1-1 0 0 0,1 1 0 0 0,-4 6 0 0 0,4-7 22 0 0,0 1 0 0 0,1 0 0 0 0,-1 0 0 0 0,1 0 0 0 0,0 0 0 0 0,0 1 0 0 0,0-1 0 0 0,0 0 0 0 0,1 0 0 0 0,0 0 0 0 0,0 1 0 0 0,0-1 0 0 0,0 0 0 0 0,1 1 0 0 0,-1-1-1 0 0,1 0 1 0 0,0 0 0 0 0,3 6 0 0 0,-2-4-13 0 0,1-1 0 0 0,0 1 1 0 0,0-1-1 0 0,1 1 0 0 0,0-1 0 0 0,0 0 0 0 0,0-1 0 0 0,10 9 0 0 0,-10-10-186 0 0,0 0 0 0 0,0 0 0 0 0,1-1 0 0 0,-1 1 0 0 0,1-1 0 0 0,0 0 0 0 0,-1-1 0 0 0,1 1 0 0 0,0-1 0 0 0,0 0 0 0 0,8 1 0 0 0,3-1-1910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5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105 133 2016 0 0,'0'1'269'0'0,"0"1"0"0"0,1-1 0 0 0,-1 1-1 0 0,1-1 1 0 0,0 1 0 0 0,-1-1 0 0 0,1 1-1 0 0,1 1 1 0 0,-1-2 35 0 0,0 0 0 0 0,-1 0 1 0 0,1 0-1 0 0,0 0 0 0 0,-1 0 0 0 0,1 1 1 0 0,-1-1-1 0 0,0 0 0 0 0,1 0 0 0 0,-1 1 0 0 0,0-1 1 0 0,0 2-1 0 0,0-3-270 0 0,0 0 0 0 0,0 0 0 0 0,1 0 0 0 0,-1 0 0 0 0,0 1 1 0 0,-1-1-1 0 0,1 0 0 0 0,0 0 0 0 0,0 0 0 0 0,0 0 0 0 0,0 1 0 0 0,0-1 0 0 0,0 0 1 0 0,0 0-1 0 0,0 0 0 0 0,0 0 0 0 0,0 0 0 0 0,0 1 0 0 0,0-1 0 0 0,0 0 0 0 0,-1 0 0 0 0,1 0 1 0 0,0 0-1 0 0,0 0 0 0 0,0 0 0 0 0,0 1 0 0 0,0-1 0 0 0,0 0 0 0 0,-1 0 0 0 0,1 0 1 0 0,0 0-1 0 0,0 0 0 0 0,0 0 0 0 0,0 0 0 0 0,-1 0 0 0 0,1 0 0 0 0,0 0 0 0 0,0 0 1 0 0,-9-3 817 0 0,-13-11 68 0 0,18 11-676 0 0,-7-4 161 0 0,1 0 0 0 0,0-1 0 0 0,1 0-1 0 0,-14-15 1 0 0,22 21-395 0 0,-1 0 0 0 0,0-1 0 0 0,1 1 1 0 0,-1-1-1 0 0,1 1 0 0 0,0-1 0 0 0,0 1 0 0 0,0-1 0 0 0,0 0 0 0 0,0 0 0 0 0,0-4 0 0 0,1 5-37 0 0,0 1 1 0 0,0-1-1 0 0,0 0 1 0 0,0 0-1 0 0,1 0 0 0 0,-1 0 1 0 0,1 0-1 0 0,-1 1 0 0 0,1-1 1 0 0,0 0-1 0 0,-1 0 1 0 0,1 1-1 0 0,0-1 0 0 0,0 0 1 0 0,0 1-1 0 0,1-1 0 0 0,-1 1 1 0 0,0 0-1 0 0,2-2 1 0 0,1 0-66 0 0,-1 0 0 0 0,1 1 0 0 0,0-1 0 0 0,-1 1 0 0 0,1 0 0 0 0,0 0 0 0 0,0 1 1 0 0,0-1-1 0 0,1 1 0 0 0,-1 0 0 0 0,0 0 0 0 0,1 0 0 0 0,7 0 0 0 0,2 1-1444 0 0,0 0 0 0 0,0 1 0 0 0,14 3 0 0 0,-14-2 170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4705 0 0,'-1'1'267'0'0,"0"0"-1"0"0,0-1 1 0 0,1 1 0 0 0,-1 0 0 0 0,0 0-1 0 0,1 0 1 0 0,-1 0 0 0 0,1 0-1 0 0,-1 0 1 0 0,1 0 0 0 0,0 0-1 0 0,-1 0 1 0 0,1 1 0 0 0,0-1 0 0 0,0 0-1 0 0,-1 2 1 0 0,0 20 1277 0 0,2-17-1207 0 0,-1 5-204 0 0,0 0 1 0 0,1-1-1 0 0,1 1 1 0 0,3 13-1 0 0,-4-18-357 0 0,1-1-1 0 0,0 0 1 0 0,0 0-1 0 0,1 0 0 0 0,-1 0 1 0 0,1-1-1 0 0,0 1 0 0 0,0-1 1 0 0,0 1-1 0 0,6 5 1 0 0,4-2-2545 0 0,-6-5 2510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6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61 6553 0 0,'-6'-8'521'0'0,"0"0"1175"0"0,0 1-1384 0 0,0 0 24 0 0,1 1-56 0 0,2 1 24 0 0,-1-1-168 0 0,1 4-184 0 0,1-2-8 0 0,1 0-96 0 0,1 1-1000 0 0,3 2 120 0 0,1 1-233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9 6017 0 0,'-11'-2'1069'0'0,"-1"-1"0"0"0,0 2-1 0 0,-20-2 1 0 0,26 3-1075 0 0,0 1 0 0 0,0-1 0 0 0,-1 1 0 0 0,1 0-1 0 0,0 1 1 0 0,0-1 0 0 0,0 1 0 0 0,-11 5 0 0 0,16-6-5 0 0,0-1 0 0 0,0 1 1 0 0,0-1-1 0 0,0 1 0 0 0,1-1 0 0 0,-1 1 1 0 0,0 0-1 0 0,0-1 0 0 0,0 1 0 0 0,0 0 1 0 0,1 0-1 0 0,-1-1 0 0 0,0 1 0 0 0,1 0 0 0 0,-1 0 1 0 0,1 0-1 0 0,-1 0 0 0 0,1 0 0 0 0,-1 0 1 0 0,1 0-1 0 0,0 0 0 0 0,-1 0 0 0 0,1 0 1 0 0,0 0-1 0 0,0 0 0 0 0,0 0 0 0 0,0 0 1 0 0,0 0-1 0 0,0 1 0 0 0,0-1 0 0 0,0 0 1 0 0,0 0-1 0 0,1 0 0 0 0,-1 2 0 0 0,1-1-4 0 0,1 0 0 0 0,-1 0 0 0 0,0 0 0 0 0,0 0-1 0 0,1 0 1 0 0,-1-1 0 0 0,1 1 0 0 0,-1 0 0 0 0,1-1 0 0 0,0 1-1 0 0,0-1 1 0 0,0 1 0 0 0,0-1 0 0 0,4 2 0 0 0,50 18-121 0 0,-40-16 95 0 0,0 0-1 0 0,19 11 1 0 0,-32-15 37 0 0,35 22-98 0 0,-36-22 141 0 0,1 1-1 0 0,-1 0 0 0 0,1 0 1 0 0,-1 0-1 0 0,0 0 0 0 0,0 1 1 0 0,0-1-1 0 0,0 1 0 0 0,0-1 1 0 0,-1 1-1 0 0,3 4 0 0 0,-4-6 11 0 0,0-1 0 0 0,0 1-1 0 0,1-1 1 0 0,-1 1 0 0 0,0 0 0 0 0,0-1-1 0 0,0 1 1 0 0,0 0 0 0 0,-1-1-1 0 0,1 1 1 0 0,0-1 0 0 0,0 1-1 0 0,0 0 1 0 0,0-1 0 0 0,-1 1-1 0 0,1-1 1 0 0,0 1 0 0 0,-1-1-1 0 0,1 1 1 0 0,0 0 0 0 0,-1-1 0 0 0,1 1-1 0 0,-1-1 1 0 0,1 0 0 0 0,-1 1-1 0 0,1-1 1 0 0,-1 1 0 0 0,1-1-1 0 0,-1 0 1 0 0,0 1 0 0 0,-20 8 412 0 0,16-7-310 0 0,-8 3-123 0 0,1-1 0 0 0,-1 0 0 0 0,0-1 0 0 0,-1 0 0 0 0,1-1 0 0 0,0-1 0 0 0,-24 0 0 0 0,33-1-184 0 0,1-1 0 0 0,0 0 1 0 0,0 1-1 0 0,0-1 0 0 0,-1 0 0 0 0,1 0 0 0 0,0-1 0 0 0,-3-1 0 0 0,-11-9-4035 0 0,14 8 2929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7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48 4697 0 0,'1'-1'187'0'0,"-1"-1"-1"0"0,0 1 1 0 0,0-1-1 0 0,0 1 1 0 0,-1-1-1 0 0,1 0 1 0 0,0 1-1 0 0,0 0 1 0 0,-1-1-1 0 0,1 1 1 0 0,-1-1-1 0 0,1 1 1 0 0,-1-1-1 0 0,0 1 1 0 0,0 0-1 0 0,1-1 1 0 0,-1 1-1 0 0,0 0 1 0 0,0 0-1 0 0,0 0 1 0 0,0 0-1 0 0,-1 0 1 0 0,1 0-1 0 0,0 0 1 0 0,0 0-1 0 0,0 0 1 0 0,-1 0-1 0 0,1 1 1 0 0,-2-2-1 0 0,-1 1-122 0 0,0-1 0 0 0,1 1 0 0 0,-1-1 0 0 0,0 1 0 0 0,0 1 0 0 0,0-1 0 0 0,0 0 0 0 0,0 1 0 0 0,0 0 0 0 0,-5 0 0 0 0,5 1-65 0 0,0-1-1 0 0,0 1 1 0 0,0 1 0 0 0,0-1 0 0 0,0 1 0 0 0,0-1 0 0 0,0 1 0 0 0,0 0 0 0 0,1 0 0 0 0,-1 1 0 0 0,1-1-1 0 0,0 1 1 0 0,0 0 0 0 0,0 0 0 0 0,0 0 0 0 0,0 0 0 0 0,0 0 0 0 0,1 1 0 0 0,0-1 0 0 0,-4 6-1 0 0,5-5 34 0 0,-1-1-1 0 0,1 1 0 0 0,-1-1 1 0 0,1 1-1 0 0,0 0 0 0 0,0 0 0 0 0,1-1 1 0 0,-1 1-1 0 0,1 0 0 0 0,0 0 1 0 0,0 0-1 0 0,0 0 0 0 0,0 0 0 0 0,1-1 1 0 0,-1 1-1 0 0,1 0 0 0 0,0 0 0 0 0,1-1 1 0 0,-1 1-1 0 0,0 0 0 0 0,1-1 1 0 0,2 5-1 0 0,0-2-17 0 0,0-1 1 0 0,0 0-1 0 0,0 0 0 0 0,1 0 1 0 0,0 0-1 0 0,0-1 1 0 0,0 0-1 0 0,0 0 0 0 0,0 0 1 0 0,13 6-1 0 0,-14-8-33 0 0,0-1-1 0 0,0 0 1 0 0,0 1-1 0 0,0-1 1 0 0,0-1-1 0 0,0 1 1 0 0,1-1-1 0 0,-1 1 1 0 0,0-1-1 0 0,1 0 1 0 0,-1-1-1 0 0,0 1 1 0 0,0-1-1 0 0,1 0 1 0 0,-1 0-1 0 0,0 0 1 0 0,0-1-1 0 0,4-1 1 0 0,1-1-128 0 0,0-1 0 0 0,0 0 0 0 0,0 0 0 0 0,-1-1 0 0 0,0 0 0 0 0,0 0 0 0 0,-1-1 0 0 0,8-9 1 0 0,-12 13 126 0 0,-1 0 1 0 0,1 0-1 0 0,-1 0 1 0 0,0-1-1 0 0,0 1 1 0 0,0-1-1 0 0,-1 0 1 0 0,1 1-1 0 0,-1-1 1 0 0,0 0-1 0 0,0 0 1 0 0,0 0-1 0 0,-1 1 1 0 0,1-1-1 0 0,-1 0 1 0 0,0 0-1 0 0,0 0 1 0 0,0 0-1 0 0,-1 0 1 0 0,1 0-1 0 0,-1 0 1 0 0,0 0 0 0 0,-3-6-1 0 0,-2-3 388 0 0,6 13-324 0 0,-1-1-1 0 0,1 1 1 0 0,0 0 0 0 0,-1-1-1 0 0,1 1 1 0 0,0-1-1 0 0,-1 1 1 0 0,1-1 0 0 0,-1 1-1 0 0,1 0 1 0 0,-1 0-1 0 0,1-1 1 0 0,-1 1 0 0 0,1 0-1 0 0,-1-1 1 0 0,1 1-1 0 0,-1 0 1 0 0,1 0 0 0 0,-1 0-1 0 0,1 0 1 0 0,-1 0-1 0 0,0 0 1 0 0,0 0-31 0 0,1 0-1 0 0,-1 1 1 0 0,1-1-1 0 0,0 1 1 0 0,-1-1-1 0 0,1 1 1 0 0,0-1-1 0 0,-1 1 1 0 0,1-1 0 0 0,0 1-1 0 0,0-1 1 0 0,-1 1-1 0 0,1-1 1 0 0,0 1-1 0 0,0 0 1 0 0,0-1-1 0 0,0 1 1 0 0,0-1 0 0 0,0 1-1 0 0,0 0 1 0 0,0-1-1 0 0,0 2 1 0 0,1 14 33 0 0,2-2-26 0 0,0-1 1 0 0,1 0-1 0 0,1 0 0 0 0,12 23 1 0 0,-10-20-275 0 0,-6-15 175 0 0,3 7-1240 0 0,0 0 0 0 0,9 14 0 0 0,-7-15 136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38 4577 0 0,'-5'-7'1920'0'0,"0"-2"-1007"0"0,1 4-257 0 0,0-1-104 0 0,0 2-296 0 0,2 2-160 0 0,1-1 16 0 0,0 2-96 0 0,4 5-696 0 0,0 0 456 0 0,0 1-864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7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105 261 3625 0 0,'3'16'1150'0'0,"-2"-10"-741"0"0,0 1 1 0 0,0-1 0 0 0,1 0-1 0 0,0 1 1 0 0,5 11 331 0 0,-9-25-101 0 0,-6-12-85 0 0,-1 1 0 0 0,-1 0-1 0 0,-14-19 1 0 0,-4-10 267 0 0,20 33-661 0 0,1-1 0 0 0,-10-26 1 0 0,15 35-169 0 0,1 0-1 0 0,-1 0 1 0 0,1-1 0 0 0,0 1 0 0 0,0-1 0 0 0,1 1 0 0 0,0-1-1 0 0,0 1 1 0 0,2-12 0 0 0,-1 16-12 0 0,-1 0 0 0 0,1 1 0 0 0,0-1-1 0 0,0 0 1 0 0,0 0 0 0 0,0 1 0 0 0,0-1 0 0 0,0 1 0 0 0,0-1-1 0 0,0 1 1 0 0,1 0 0 0 0,-1-1 0 0 0,1 1 0 0 0,-1 0-1 0 0,1 0 1 0 0,-1 0 0 0 0,1 0 0 0 0,0 0 0 0 0,-1 0-1 0 0,1 1 1 0 0,0-1 0 0 0,0 0 0 0 0,0 1 0 0 0,2-1 0 0 0,5-1-71 0 0,1 1 0 0 0,-1 0 0 0 0,14 1 0 0 0,-22 0 86 0 0,13 0-46 0 0,0 0 0 0 0,0 1 0 0 0,-1 1 0 0 0,1 0 0 0 0,-1 1 0 0 0,1 0 0 0 0,-1 1 0 0 0,21 9 0 0 0,-30-11 54 0 0,-1 0 0 0 0,0 0 0 0 0,-1 0 1 0 0,1 0-1 0 0,0 1 0 0 0,-1-1 0 0 0,1 1 1 0 0,-1-1-1 0 0,1 1 0 0 0,-1 0 0 0 0,0 0 1 0 0,-1 0-1 0 0,1 0 0 0 0,2 7 0 0 0,-3-8 35 0 0,0 1-1 0 0,0-1 1 0 0,-1 1 0 0 0,0-1-1 0 0,1 1 1 0 0,-1-1-1 0 0,0 1 1 0 0,0 0-1 0 0,0-1 1 0 0,0 1 0 0 0,-1-1-1 0 0,1 1 1 0 0,-1-1-1 0 0,0 1 1 0 0,1-1-1 0 0,-1 1 1 0 0,0-1-1 0 0,-1 1 1 0 0,1-1 0 0 0,0 0-1 0 0,-2 3 1 0 0,0-2 18 0 0,-1 1-1 0 0,1-1 1 0 0,-1 0 0 0 0,1 0 0 0 0,-1 0 0 0 0,0 0-1 0 0,0-1 1 0 0,0 1 0 0 0,-1-1 0 0 0,1 0 0 0 0,-1-1-1 0 0,1 1 1 0 0,-1-1 0 0 0,-4 1 0 0 0,1 0-108 0 0,1-1 0 0 0,0 0 0 0 0,0-1 0 0 0,-1 0 0 0 0,1 0 0 0 0,0 0 0 0 0,0-1 0 0 0,-13-3 0 0 0,17 3-311 0 0,0 0-1 0 0,1 0 0 0 0,-1 0 1 0 0,1 0-1 0 0,-1 0 0 0 0,1-1 1 0 0,-1 1-1 0 0,1-1 0 0 0,0 0 1 0 0,0 0-1 0 0,0 0 0 0 0,0 0 1 0 0,0 0-1 0 0,-3-4 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90 185 4129 0 0,'2'6'4693'0'0,"-3"-5"-4575"0"0,-8-2 1778 0 0,-12-8-491 0 0,17 6-1183 0 0,0-1 0 0 0,0 0 0 0 0,0-1 0 0 0,0 1 0 0 0,1 0 0 0 0,0-1 0 0 0,0 0 0 0 0,0 0 0 0 0,1 0 0 0 0,0 0 0 0 0,-3-7 0 0 0,-5-12-61 0 0,8 21-201 0 0,1-1 0 0 0,-1 1 1 0 0,1-1-1 0 0,0 1 0 0 0,0-1 0 0 0,0 0 0 0 0,1 0 1 0 0,-1 1-1 0 0,1-1 0 0 0,0 0 0 0 0,0 0 0 0 0,0 0 1 0 0,1 1-1 0 0,0-5 0 0 0,0 6-12 0 0,-1 0 1 0 0,1 0-1 0 0,0 0 1 0 0,0 0-1 0 0,0 0 1 0 0,0 0-1 0 0,0 1 0 0 0,0-1 1 0 0,0 0-1 0 0,1 1 1 0 0,-1-1-1 0 0,1 1 0 0 0,-1-1 1 0 0,1 1-1 0 0,-1 0 1 0 0,1-1-1 0 0,0 1 0 0 0,0 0 1 0 0,0 0-1 0 0,-1 0 1 0 0,1 1-1 0 0,0-1 0 0 0,0 0 1 0 0,0 1-1 0 0,0-1 1 0 0,4 0-1 0 0,4 1-458 0 0,-1-1-1 0 0,1 1 0 0 0,-1 1 1 0 0,1 0-1 0 0,11 2 1 0 0,23 7-5347 0 0,-35-7 5542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8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4041 0 0,'0'2'149'0'0,"1"1"1"0"0,-1-1-1 0 0,1 1 1 0 0,-1 0-1 0 0,1-1 1 0 0,0 1-1 0 0,0-1 1 0 0,0 0-1 0 0,0 1 1 0 0,1-1-1 0 0,-1 0 1 0 0,1 0-1 0 0,-1 0 1 0 0,1 0-1 0 0,0 0 1 0 0,0 0-1 0 0,0 0 1 0 0,0 0-1 0 0,0-1 0 0 0,0 1 1 0 0,0-1-1 0 0,1 0 1 0 0,2 2-1 0 0,2 1 347 0 0,1-1-1 0 0,0 0 1 0 0,0 0-1 0 0,0-1 1 0 0,17 3-1 0 0,-20-4-343 0 0,1-1 0 0 0,0 0 0 0 0,0 0 0 0 0,0 0 0 0 0,0 0 0 0 0,0-1 0 0 0,-1 0 0 0 0,1-1 0 0 0,0 1 0 0 0,6-3 0 0 0,-10 3-83 0 0,1-1 1 0 0,-1 1-1 0 0,1 0 1 0 0,-1-1-1 0 0,0 1 0 0 0,0-1 1 0 0,1 0-1 0 0,-1 1 0 0 0,0-1 1 0 0,-1 0-1 0 0,1 0 0 0 0,0 0 1 0 0,-1-1-1 0 0,1 1 0 0 0,-1 0 1 0 0,1-1-1 0 0,-1 1 1 0 0,0-1-1 0 0,0 1 0 0 0,0-1 1 0 0,-1 1-1 0 0,1-1 0 0 0,-1 0 1 0 0,1-2-1 0 0,-1 2 20 0 0,0 0 1 0 0,0 1-1 0 0,-1-1 1 0 0,1 1-1 0 0,-1-1 1 0 0,1 0-1 0 0,-1 1 1 0 0,0-1-1 0 0,0 1 1 0 0,0-1-1 0 0,0 1 1 0 0,-1 0-1 0 0,1-1 1 0 0,-1 1-1 0 0,1 0 1 0 0,-1 0-1 0 0,-3-3 1 0 0,-2-2 68 0 0,-2 0 0 0 0,-16-12 0 0 0,23 18-165 0 0,-2-1-103 0 0,0-1 0 0 0,-1 1 0 0 0,1 0 0 0 0,-1 1 1 0 0,1-1-1 0 0,-1 1 0 0 0,1 0 0 0 0,-1 0 0 0 0,0 0 1 0 0,0 1-1 0 0,-6-1 0 0 0,7 1-51 0 0,0 1 1 0 0,0-1-1 0 0,0 0 1 0 0,0 1 0 0 0,1 0-1 0 0,-1 0 1 0 0,0 0-1 0 0,1 0 1 0 0,-1 1-1 0 0,1-1 1 0 0,-1 1-1 0 0,1 0 1 0 0,0 0-1 0 0,-6 4 1 0 0,9-5-70 0 0,-1 0 0 0 0,0-1 0 0 0,0 1 0 0 0,1 0 0 0 0,-1 0 0 0 0,0 0 0 0 0,1 0 0 0 0,-1 0 0 0 0,1 0 0 0 0,-1 0 0 0 0,1 0 0 0 0,0 1 0 0 0,-1-1 0 0 0,1 0 0 0 0,0 0 0 0 0,0 0 0 0 0,0 0 0 0 0,0 3 0 0 0,1 5-3247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29 177 6113 0 0,'-1'0'126'0'0,"1"0"-1"0"0,-1 0 0 0 0,0 0 0 0 0,0 0 1 0 0,1 0-1 0 0,-1 0 0 0 0,0 0 1 0 0,1 0-1 0 0,-1 0 0 0 0,0 0 0 0 0,1 1 1 0 0,-1-1-1 0 0,0 0 0 0 0,1 0 1 0 0,-1 1-1 0 0,0-1 0 0 0,1 1 0 0 0,-1-1 1 0 0,1 0-1 0 0,-1 1 0 0 0,1-1 1 0 0,-1 1-1 0 0,1-1 0 0 0,-1 1 0 0 0,1-1 1 0 0,0 1-1 0 0,-1 0 0 0 0,1-1 0 0 0,-1 1 1 0 0,1-1-1 0 0,0 1 0 0 0,0 0 1 0 0,-1 1-1 0 0,-1 3-85 0 0,0 1 1 0 0,1 0-1 0 0,-1 0 1 0 0,1 0-1 0 0,0 0 0 0 0,1 0 1 0 0,-1 12-1 0 0,2-7-2 0 0,0 0-1 0 0,0 0 1 0 0,5 16-1 0 0,-5-23-24 0 0,0 0-1 0 0,1 0 0 0 0,-1 0 1 0 0,1 0-1 0 0,0 0 1 0 0,0 0-1 0 0,1 0 0 0 0,-1-1 1 0 0,1 1-1 0 0,-1-1 0 0 0,1 0 1 0 0,0 1-1 0 0,4 2 0 0 0,-4-5 30 0 0,-1 0 0 0 0,0 1 0 0 0,0-1 0 0 0,0 0 0 0 0,1 0 0 0 0,-1 0 0 0 0,0-1 0 0 0,1 1 0 0 0,-1 0 0 0 0,1-1 0 0 0,-1 0 0 0 0,1 1 0 0 0,-1-1 0 0 0,1 0 0 0 0,-1 0 0 0 0,1-1 0 0 0,-1 1 0 0 0,1 0 0 0 0,-1-1 0 0 0,1 0 0 0 0,-1 1 0 0 0,1-1 0 0 0,-1 0 0 0 0,3-2 0 0 0,1 0 41 0 0,0-1-1 0 0,0 0 1 0 0,-1-1-1 0 0,1 1 1 0 0,-1-1-1 0 0,0 0 1 0 0,0-1-1 0 0,0 1 1 0 0,-1-1-1 0 0,0 0 0 0 0,0 0 1 0 0,0 0-1 0 0,-1-1 1 0 0,0 1-1 0 0,0-1 1 0 0,-1 0-1 0 0,0 1 1 0 0,3-15-1 0 0,-5 20-70 0 0,0 0-1 0 0,0 1 1 0 0,1-1-1 0 0,-1 1 1 0 0,0-1-1 0 0,0 0 1 0 0,0 1-1 0 0,0-1 1 0 0,0 0-1 0 0,0 1 1 0 0,-1-1-1 0 0,1 0 1 0 0,0 1-1 0 0,0-1 1 0 0,0 1-1 0 0,0-1 0 0 0,-1 0 1 0 0,1 1-1 0 0,0-1 1 0 0,-1 1-1 0 0,1-1 1 0 0,0 1-1 0 0,-1-1 1 0 0,1 1-1 0 0,-1-1 1 0 0,1 1-1 0 0,-1-1 1 0 0,1 1-1 0 0,-1 0 1 0 0,1-1-1 0 0,-1 1 1 0 0,1 0-1 0 0,-1-1 1 0 0,0 1-1 0 0,0 0 1 0 0,0 1-111 0 0,-1 4 76 0 0,1 0-1 0 0,0-1 1 0 0,-1 1 0 0 0,2 0-1 0 0,-1 0 1 0 0,0 0 0 0 0,1 0-1 0 0,0 0 1 0 0,0 0 0 0 0,1 1-1 0 0,0-1 1 0 0,1 6 0 0 0,-1-6 21 0 0,0-1 0 0 0,1 1 0 0 0,-1 0 0 0 0,1-1 0 0 0,0 1 0 0 0,0-1 0 0 0,1 0 0 0 0,-1 0 0 0 0,1 0 0 0 0,0 0 0 0 0,0 0 0 0 0,0-1 0 0 0,5 5 0 0 0,-6-7 11 0 0,-1 0 0 0 0,1 0 0 0 0,0 0 0 0 0,0 0 0 0 0,-1-1 0 0 0,1 1-1 0 0,0 0 1 0 0,0-1 0 0 0,0 1 0 0 0,0-1 0 0 0,0 0 0 0 0,0 0 0 0 0,0 0 0 0 0,0 0-1 0 0,0 0 1 0 0,0 0 0 0 0,0 0 0 0 0,0-1 0 0 0,0 1 0 0 0,0-1 0 0 0,0 1 0 0 0,0-1 0 0 0,-1 0-1 0 0,1 1 1 0 0,0-1 0 0 0,3-2 0 0 0,2-2 48 0 0,-1 0 0 0 0,1 0 0 0 0,-1 0-1 0 0,11-12 1 0 0,-12 10-52 0 0,0 1 1 0 0,0-1-1 0 0,-1 0 0 0 0,0 0 0 0 0,0 0 0 0 0,-1-1 0 0 0,0 0 0 0 0,-1 1 0 0 0,1-1 0 0 0,1-15 1 0 0,-1 6-90 0 0,-1-1 0 0 0,-1 0 0 0 0,-3-34 1 0 0,-6-11-60 0 0,6 53 128 0 0,-1 1-1 0 0,1 0 1 0 0,-1 0 0 0 0,-8-15 0 0 0,11 24 6 0 0,0 0 0 0 0,0 0 0 0 0,0 0 0 0 0,0 0 0 0 0,0 0 0 0 0,0-1 0 0 0,0 1 0 0 0,0 0 0 0 0,0 0 1 0 0,0 0-1 0 0,0 0 0 0 0,0 0 0 0 0,0 0 0 0 0,0 0 0 0 0,0-1 0 0 0,0 1 0 0 0,0 0 0 0 0,0 0 0 0 0,-1 0 0 0 0,1 0 0 0 0,0 0 0 0 0,0 0 0 0 0,0 0 0 0 0,0 0 0 0 0,0 0 0 0 0,0 0 1 0 0,0 0-1 0 0,0-1 0 0 0,0 1 0 0 0,0 0 0 0 0,-1 0 0 0 0,1 0 0 0 0,0 0 0 0 0,0 0 0 0 0,0 0 0 0 0,0 0 0 0 0,0 0 0 0 0,0 0 0 0 0,0 0 0 0 0,-1 0 0 0 0,1 0 0 0 0,0 0 1 0 0,0 0-1 0 0,0 0 0 0 0,0 0 0 0 0,0 0 0 0 0,0 0 0 0 0,0 0 0 0 0,-1 0 0 0 0,1 0 0 0 0,0 0 0 0 0,0 1 0 0 0,0-1 0 0 0,0 0 0 0 0,0 0 0 0 0,0 0 0 0 0,0 0 0 0 0,0 0 1 0 0,0 0-1 0 0,-1 0 0 0 0,1 0 0 0 0,0 0 0 0 0,-2 11-198 0 0,1 14 111 0 0,3-12 66 0 0,-1-1 0 0 0,2 0-1 0 0,6 21 1 0 0,18 35 198 0 0,-11-28-156 0 0,-7-15-22 0 0,12 29 153 0 0,-18-47-127 0 0,1-1 0 0 0,0 1 0 0 0,0-1 0 0 0,0 0-1 0 0,9 9 1 0 0,-2-9 859 0 0,-9-7-430 0 0,-5-4-334 0 0,-9-13-119 0 0,-6-7-41 0 0,-15-8-60 0 0,-31-35-56 0 0,62 66 151 0 0,1 1-1 0 0,0 0 0 0 0,1-1 0 0 0,-1 1 0 0 0,0 0 0 0 0,0-1 1 0 0,1 1-1 0 0,-2-3 0 0 0,2 3 0 0 0,0 1 0 0 0,0-1-1 0 0,0 1 1 0 0,0 0 0 0 0,0-1 0 0 0,1 1 0 0 0,-1-1-1 0 0,0 1 1 0 0,0 0 0 0 0,0-1 0 0 0,0 1 0 0 0,0 0-1 0 0,1-1 1 0 0,-1 1 0 0 0,0 0 0 0 0,0-1 0 0 0,1 1 0 0 0,-1 0-1 0 0,0 0 1 0 0,0-1 0 0 0,1 1 0 0 0,-1 0 0 0 0,0 0-1 0 0,1-1 1 0 0,-1 1 0 0 0,0 0 0 0 0,1 0 0 0 0,-1 0-1 0 0,1 0 1 0 0,-1-1 0 0 0,0 1 0 0 0,1 0 0 0 0,-1 0 0 0 0,0 0-1 0 0,1 0 1 0 0,-1 0 0 0 0,1 0 0 0 0,-1 0 0 0 0,0 0-1 0 0,1 0 1 0 0,15-1-535 0 0,26 1-1 0 0,-2 3-4673 0 0,-24-2 4898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9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63 240 1480 0 0,'1'12'505'0'0,"1"1"1"0"0,1-1-1 0 0,0 0 0 0 0,0 0 0 0 0,1 0 0 0 0,1 0 0 0 0,6 12 0 0 0,-2-16 1740 0 0,-9-9-2167 0 0,0 0-1 0 0,1 1 1 0 0,-1-1 0 0 0,0 0 0 0 0,0 0-1 0 0,0 1 1 0 0,0-1 0 0 0,0 0-1 0 0,0 1 1 0 0,-1-1 0 0 0,1 0-1 0 0,0 1 1 0 0,0-1 0 0 0,0 0 0 0 0,-1 1-1 0 0,1-1 1 0 0,-1 0 0 0 0,-29-64 2427 0 0,15 36-2020 0 0,1-1 0 0 0,2 0 0 0 0,-14-52 0 0 0,25 76-448 0 0,-1 0 1 0 0,1 0 0 0 0,1 0-1 0 0,-1 0 1 0 0,1 0 0 0 0,1-12-1 0 0,0 15-48 0 0,-1 1-1 0 0,1 0 1 0 0,0 0-1 0 0,0 0 0 0 0,0-1 1 0 0,0 1-1 0 0,0 0 0 0 0,0 0 1 0 0,0 0-1 0 0,1 0 0 0 0,-1 1 1 0 0,1-1-1 0 0,-1 0 1 0 0,1 1-1 0 0,0-1 0 0 0,0 1 1 0 0,0-1-1 0 0,0 1 0 0 0,0 0 1 0 0,0 0-1 0 0,2-1 1 0 0,3-1-59 0 0,-1 1 1 0 0,0 0 0 0 0,1 0-1 0 0,0 1 1 0 0,-1-1-1 0 0,1 2 1 0 0,0-1 0 0 0,-1 1-1 0 0,11 0 1 0 0,-4 2 3 0 0,0 0-1 0 0,0 0 1 0 0,24 9 0 0 0,-34-10 54 0 0,1 1 1 0 0,-1 0-1 0 0,1 0 0 0 0,-1 0 1 0 0,0 0-1 0 0,6 5 1 0 0,-7-5 45 0 0,-1-1 1 0 0,1 1-1 0 0,-1-1 1 0 0,1 1-1 0 0,-1 0 1 0 0,0 0-1 0 0,1 0 1 0 0,-1 0 0 0 0,0 0-1 0 0,0 0 1 0 0,0 0-1 0 0,1 4 1 0 0,-2-4-5 0 0,-1-1 1 0 0,1 1-1 0 0,0-1 1 0 0,0 0-1 0 0,0 1 1 0 0,-1-1-1 0 0,1 1 1 0 0,-1-1 0 0 0,1 1-1 0 0,-1-1 1 0 0,0 0-1 0 0,0 1 1 0 0,1-1-1 0 0,-1 0 1 0 0,0 0-1 0 0,0 0 1 0 0,0 1-1 0 0,0-1 1 0 0,0 0-1 0 0,0 0 1 0 0,-1-1-1 0 0,1 1 1 0 0,0 0-1 0 0,0 0 1 0 0,-1 0-1 0 0,-1 0 1 0 0,-4 2-22 0 0,0 0-1 0 0,0 0 1 0 0,-13 3 0 0 0,12-4-237 0 0,-1 0 1 0 0,0-1 0 0 0,1 0-1 0 0,-16-1 1 0 0,-15-3-5717 0 0,35 2 4895 0 0,-4 1 662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09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47 122 3865 0 0,'2'3'1313'0'0,"1"0"-1"0"0,9 10 4542 0 0,-21-19-4739 0 0,2-1-724 0 0,0-1 0 0 0,1 0 0 0 0,-11-17 1 0 0,15 20-371 0 0,-1 1 1 0 0,1-1-1 0 0,0 0 1 0 0,0 0-1 0 0,0 0 1 0 0,1 0 0 0 0,0 0-1 0 0,0 0 1 0 0,-1-8-1 0 0,2 12-55 0 0,0 0-1 0 0,0 0 0 0 0,1 0 0 0 0,-1 0 1 0 0,0 0-1 0 0,0 0 0 0 0,1 0 0 0 0,-1 0 1 0 0,0 1-1 0 0,1-1 0 0 0,-1 0 0 0 0,1 0 1 0 0,-1 0-1 0 0,1 0 0 0 0,-1 1 0 0 0,1-1 1 0 0,0 0-1 0 0,-1 0 0 0 0,2 0 1 0 0,0-1-21 0 0,0 1 0 0 0,0 0 0 0 0,0 0 0 0 0,0 0 0 0 0,0 0 1 0 0,0 1-1 0 0,0-1 0 0 0,4 0 0 0 0,3 0-363 0 0,1 0 0 0 0,-1 0-1 0 0,12 2 1 0 0,-17-1 127 0 0,2 0-119 0 0,67 0-9040 0 0,-61 0 9039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0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4913 0 0,'0'0'684'0'0,"-20"3"5067"0"0,19-3-5688 0 0,1 1 1 0 0,-1 0-1 0 0,0-1 1 0 0,1 1 0 0 0,-1 0-1 0 0,1 0 1 0 0,-1-1-1 0 0,1 1 1 0 0,-1 0-1 0 0,1 0 1 0 0,-1 0-1 0 0,1 0 1 0 0,0 0-1 0 0,0 0 1 0 0,-1 0 0 0 0,1 0-1 0 0,0 0 1 0 0,0-1-1 0 0,0 1 1 0 0,0 0-1 0 0,0 2 1 0 0,3 22 228 0 0,-2-23-242 0 0,2 14-274 0 0,0 0 0 0 0,1 0-1 0 0,1-1 1 0 0,0 0 0 0 0,10 21 0 0 0,-14-35-191 0 0,0 1 1 0 0,0-1-1 0 0,0 0 1 0 0,1 1-1 0 0,-1-1 1 0 0,0 0-1 0 0,0 0 1 0 0,1 0-1 0 0,-1 0 1 0 0,1 0-1 0 0,-1 0 1 0 0,1 0-1 0 0,2 1 1 0 0,3 1 123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0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77 3345 0 0,'-10'-13'488'0'0,"3"3"976"0"0,-2-1 289 0 0,1 2-1057 0 0,2 1-544 0 0,1 0 136 0 0,1 2-88 0 0,4 1 96 0 0,-3 1-200 0 0,2 2-144 0 0,0 1-80 0 0,6 4-2025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1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0 296 4385 0 0,'13'1'760'0'0,"0"0"-1"0"0,0-1 1 0 0,0 0-1 0 0,14-3 1 0 0,-19 2-597 0 0,0-1 1 0 0,-1 0-1 0 0,1 0 0 0 0,0-1 1 0 0,-1 0-1 0 0,1 0 1 0 0,11-8-1 0 0,-17 10-126 0 0,0 0 1 0 0,0-1-1 0 0,0 1 0 0 0,-1-1 0 0 0,1 1 1 0 0,0-1-1 0 0,-1 0 0 0 0,1 0 1 0 0,-1 0-1 0 0,0 0 0 0 0,0 0 0 0 0,0 0 1 0 0,2-3-1 0 0,-3 3-10 0 0,0 1 0 0 0,1 0 0 0 0,-1 0-1 0 0,0-1 1 0 0,0 1 0 0 0,0 0 0 0 0,0 0 0 0 0,0-1 0 0 0,0 1 0 0 0,0 0-1 0 0,-1 0 1 0 0,1-1 0 0 0,0 1 0 0 0,-1 0 0 0 0,1 0 0 0 0,-1 0-1 0 0,1 0 1 0 0,-1 0 0 0 0,0 0 0 0 0,1-1 0 0 0,-1 1 0 0 0,0 1 0 0 0,0-1-1 0 0,1 0 1 0 0,-1 0 0 0 0,-2-1 0 0 0,-1-1-41 0 0,0 0-1 0 0,0 1 1 0 0,0 0-1 0 0,0 0 1 0 0,0 0 0 0 0,-1 0-1 0 0,1 1 1 0 0,-1 0-1 0 0,1 0 1 0 0,-1 0 0 0 0,1 0-1 0 0,-1 1 1 0 0,1-1-1 0 0,-1 1 1 0 0,0 1 0 0 0,1-1-1 0 0,-1 0 1 0 0,0 1-1 0 0,1 0 1 0 0,-1 0 0 0 0,1 1-1 0 0,0-1 1 0 0,-1 1-1 0 0,1 0 1 0 0,0 0 0 0 0,0 0-1 0 0,0 1 1 0 0,0-1 0 0 0,0 1-1 0 0,1 0 1 0 0,-1 0-1 0 0,1 0 1 0 0,-5 6 0 0 0,7-7 21 0 0,-1 0 0 0 0,1 1 0 0 0,0-1 0 0 0,-1 0 0 0 0,1 1 0 0 0,0-1 0 0 0,0 1 0 0 0,1-1 0 0 0,-1 1 0 0 0,0-1 0 0 0,1 1 0 0 0,0 0 0 0 0,-1-1 0 0 0,1 5 0 0 0,1-3 2 0 0,-1 0 1 0 0,1 0-1 0 0,0 1 1 0 0,0-1 0 0 0,0 0-1 0 0,1 0 1 0 0,-1 0 0 0 0,4 5-1 0 0,-2-3-9 0 0,1 1-1 0 0,0-1 1 0 0,1-1 0 0 0,0 1 0 0 0,0 0-1 0 0,0-1 1 0 0,0 0 0 0 0,1-1-1 0 0,-1 1 1 0 0,8 4 0 0 0,-8-7-12 0 0,0 1-1 0 0,0-1 1 0 0,0 0 0 0 0,1 0 0 0 0,-1-1 0 0 0,0 0 0 0 0,1 0 0 0 0,-1 0 0 0 0,1 0 0 0 0,-1-1 0 0 0,1 0 0 0 0,5-1 0 0 0,-3 0 17 0 0,-1 0-1 0 0,1-1 1 0 0,-1 0 0 0 0,1 0-1 0 0,-1-1 1 0 0,0 1 0 0 0,0-2 0 0 0,7-4-1 0 0,-5 3 26 0 0,0-1-1 0 0,-1 0 0 0 0,0-1 1 0 0,0 0-1 0 0,-1 0 1 0 0,0-1-1 0 0,0 0 1 0 0,0 0-1 0 0,-1 0 0 0 0,-1-1 1 0 0,1 0-1 0 0,-1 0 1 0 0,4-12-1 0 0,-6 12 4 0 0,-1-1-1 0 0,0 1 1 0 0,-1-1-1 0 0,1 1 1 0 0,-2-1 0 0 0,0 0-1 0 0,0-10 1 0 0,-2 0-53 0 0,-1 0 0 0 0,-7-26 0 0 0,7 34-115 0 0,-7-16-1 0 0,9 25 112 0 0,0 0 0 0 0,0 0 0 0 0,-1 1-1 0 0,1-1 1 0 0,-1 1 0 0 0,1-1 0 0 0,-1 1 0 0 0,0 0-1 0 0,0-1 1 0 0,0 1 0 0 0,-5-3 0 0 0,7 5 25 0 0,0 0 1 0 0,0 0-1 0 0,0 0 1 0 0,0 0-1 0 0,0 0 1 0 0,-1-1-1 0 0,1 1 1 0 0,0 0 0 0 0,0 0-1 0 0,0 0 1 0 0,0 0-1 0 0,0 0 1 0 0,0 0-1 0 0,-1 0 1 0 0,1 0-1 0 0,0 0 1 0 0,0 0-1 0 0,0 0 1 0 0,0 0-1 0 0,0 0 1 0 0,-1 0-1 0 0,1 0 1 0 0,0 0-1 0 0,0 0 1 0 0,0 0-1 0 0,0 0 1 0 0,0 0-1 0 0,0 0 1 0 0,-1 0-1 0 0,1 0 1 0 0,0 0-1 0 0,0 1 1 0 0,0-1-1 0 0,0 0 1 0 0,0 0-1 0 0,0 0 1 0 0,0 0-1 0 0,-1 0 1 0 0,1 0-1 0 0,0 0 1 0 0,0 0-1 0 0,0 1 1 0 0,0-1 0 0 0,0 0-1 0 0,0 0 1 0 0,0 0-1 0 0,-1 10-41 0 0,5 10-56 0 0,58 162 78 0 0,-48-148 199 0 0,28 49 0 0 0,-37-75-179 0 0,-4-7 40 0 0,-4-5-17 0 0,-8-9 24 0 0,-2 0 0 0 0,1 1 0 0 0,-1 0 0 0 0,-21-13 0 0 0,17 12 30 0 0,0-1 0 0 0,-18-19-1 0 0,33 31-67 0 0,0 0-1 0 0,1 0 1 0 0,-1 0 0 0 0,1 0-1 0 0,-1 0 1 0 0,1-1-1 0 0,0 1 1 0 0,-2-5-1 0 0,3 7-13 0 0,0-1-1 0 0,0 0 1 0 0,0 1-1 0 0,0-1 1 0 0,0 0-1 0 0,0 1 1 0 0,0-1-1 0 0,0 0 1 0 0,0 1-1 0 0,0-1 1 0 0,0 1-1 0 0,0-1 1 0 0,1 0-1 0 0,-1 1 1 0 0,0-1-1 0 0,0 0 1 0 0,1 1-1 0 0,-1-1 1 0 0,0 1-1 0 0,1-1 1 0 0,-1 1-1 0 0,1-1 1 0 0,-1 1-1 0 0,1-1 1 0 0,-1 1-1 0 0,1-1 1 0 0,-1 1-1 0 0,1 0 1 0 0,-1-1-1 0 0,1 1 1 0 0,-1 0-1 0 0,1-1 1 0 0,0 1-1 0 0,-1 0 1 0 0,1 0-1 0 0,-1 0 1 0 0,1-1-1 0 0,0 1 1 0 0,0 0-1 0 0,7-1-59 0 0,0 0-1 0 0,1 1 1 0 0,-1 0-1 0 0,0 0 1 0 0,1 1-1 0 0,14 3 1 0 0,-5-1-110 0 0,-6-1-707 0 0,21 6 1 0 0,-19-4-588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67 3201 0 0,'0'2'209'0'0,"-1"0"1"0"0,1 1 0 0 0,-1-1-1 0 0,1 0 1 0 0,0 0 0 0 0,0 1 0 0 0,0-1-1 0 0,0 0 1 0 0,0 1 0 0 0,0-1-1 0 0,0 0 1 0 0,1 0 0 0 0,-1 1-1 0 0,1-1 1 0 0,0 0 0 0 0,0 0-1 0 0,0 0 1 0 0,0 0 0 0 0,0 0 0 0 0,0 0-1 0 0,0 0 1 0 0,1 0 0 0 0,-1 0-1 0 0,1-1 1 0 0,-1 1 0 0 0,1 0-1 0 0,0-1 1 0 0,2 2 0 0 0,1 0-45 0 0,0 0 1 0 0,0 0 0 0 0,1 0-1 0 0,-1 0 1 0 0,1-1 0 0 0,0 0-1 0 0,0-1 1 0 0,0 1 0 0 0,8 0-1 0 0,3 0 124 0 0,-1 0-1 0 0,1-1 0 0 0,18-2 0 0 0,-30 1-242 0 0,-1-1-1 0 0,1 1 0 0 0,-1-1 1 0 0,0 0-1 0 0,1 0 1 0 0,-1-1-1 0 0,0 1 0 0 0,1-1 1 0 0,-1 0-1 0 0,0 0 0 0 0,0 0 1 0 0,0-1-1 0 0,-1 1 1 0 0,1-1-1 0 0,-1 0 0 0 0,5-5 1 0 0,-6 7-15 0 0,-1-1 1 0 0,0 0 0 0 0,0 0-1 0 0,0 0 1 0 0,0 0 0 0 0,-1 0-1 0 0,1 0 1 0 0,0 0 0 0 0,-1 0-1 0 0,1 0 1 0 0,-1 0-1 0 0,0 0 1 0 0,0-1 0 0 0,0 1-1 0 0,0 0 1 0 0,0 0 0 0 0,0 0-1 0 0,-1 0 1 0 0,1 0 0 0 0,-1 0-1 0 0,1 0 1 0 0,-1 0-1 0 0,0 0 1 0 0,0 0 0 0 0,0 0-1 0 0,-1-3 1 0 0,-1 1-9 0 0,0 0 1 0 0,0 0-1 0 0,0 0 1 0 0,0 0-1 0 0,-1 0 0 0 0,1 1 1 0 0,-1-1-1 0 0,0 1 1 0 0,-9-5-1 0 0,6 4-78 0 0,-1 0 1 0 0,1 1-1 0 0,-1 1 0 0 0,0-1 1 0 0,1 1-1 0 0,-1 0 0 0 0,0 1 1 0 0,-1 0-1 0 0,1 0 0 0 0,0 1 1 0 0,0 0-1 0 0,0 0 0 0 0,0 1 0 0 0,0 0 1 0 0,0 1-1 0 0,0 0 0 0 0,0 0 1 0 0,0 0-1 0 0,1 1 0 0 0,-13 6 1 0 0,18-8 42 0 0,1 0-1 0 0,0 0 1 0 0,0 0 0 0 0,-1 0 0 0 0,1 0-1 0 0,0 0 1 0 0,0 0 0 0 0,0 0 0 0 0,0 1 0 0 0,0-1-1 0 0,1 0 1 0 0,-1 1 0 0 0,0-1 0 0 0,1 1 0 0 0,-1-1-1 0 0,1 1 1 0 0,-1 1 0 0 0,0 0 2 0 0,1 0 1 0 0,0-1-1 0 0,0 1 0 0 0,0 0 1 0 0,0-1-1 0 0,0 1 1 0 0,1 0-1 0 0,-1-1 0 0 0,2 5 1 0 0,0-3 19 0 0,-1 0 0 0 0,1 0 0 0 0,0 0 0 0 0,0-1 0 0 0,0 1 0 0 0,0-1 0 0 0,0 1 0 0 0,1-1 0 0 0,0 0 0 0 0,0 0 0 0 0,0 0 0 0 0,0 0 0 0 0,4 2 0 0 0,-3-3-3 0 0,-1 0 1 0 0,1 0 0 0 0,-1-1-1 0 0,1 0 1 0 0,0 1-1 0 0,0-1 1 0 0,0-1 0 0 0,0 1-1 0 0,0 0 1 0 0,0-1 0 0 0,0 0-1 0 0,0 0 1 0 0,0 0-1 0 0,0-1 1 0 0,0 1 0 0 0,-1-1-1 0 0,1 0 1 0 0,0 0 0 0 0,5-2-1 0 0,-1-1 7 0 0,-1 1 0 0 0,0-1 0 0 0,0-1 0 0 0,0 1 0 0 0,-1-1-1 0 0,0 0 1 0 0,0-1 0 0 0,9-9 0 0 0,-15 15-13 0 0,0-1 0 0 0,1 1 0 0 0,-1 0 1 0 0,0-1-1 0 0,1 1 0 0 0,-1 0 0 0 0,1-1 0 0 0,-1 1 0 0 0,1 0 0 0 0,-1 0 1 0 0,0 0-1 0 0,1-1 0 0 0,-1 1 0 0 0,1 0 0 0 0,-1 0 0 0 0,1 0 0 0 0,-1 0 0 0 0,1 0 1 0 0,-1 0-1 0 0,1 0 0 0 0,-1 0 0 0 0,1 0 0 0 0,-1 0 0 0 0,1 0 0 0 0,-1 0 1 0 0,1 0-1 0 0,-1 1 0 0 0,1-1 0 0 0,-1 0 0 0 0,1 0 0 0 0,-1 0 0 0 0,1 1 0 0 0,-1-1 1 0 0,0 0-1 0 0,1 1 0 0 0,-1-1 0 0 0,1 0 0 0 0,-1 1 0 0 0,0-1 0 0 0,1 1 1 0 0,2 3-1 0 0,1 0 1 0 0,-1 0-1 0 0,4 6 1 0 0,1 2-59 0 0,1 0-113 0 0,-7-10 78 0 0,0 1-1 0 0,0-1 1 0 0,0 1-1 0 0,0-1 0 0 0,4 3 1 0 0,-5-4-202 0 0,0 0-1 0 0,0-1 1 0 0,0 1 0 0 0,1-1 0 0 0,-1 1 0 0 0,0-1 0 0 0,0 1-1 0 0,0-1 1 0 0,1 0 0 0 0,-1 0 0 0 0,0 1 0 0 0,0-1-1 0 0,1 0 1 0 0,-1 0 0 0 0,0 0 0 0 0,0-1 0 0 0,1 1 0 0 0,0 0-1 0 0,4-2-1217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4313 0 0,'6'-10'6430'0'0,"-5"9"-6201"0"0,1 1-87 0 0,-1 0-1 0 0,1-1 1 0 0,0 1-1 0 0,-1 0 0 0 0,1 0 1 0 0,-1 0-1 0 0,1 0 0 0 0,2 1 1 0 0,3 0-320 0 0,0 1 0 0 0,14 5 0 0 0,17 10 43 0 0,4 2-4019 0 0,-30-15 565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6:1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132 254 5177 0 0,'-3'-3'3124'0'0,"2"3"-3035"0"0,-2 5 926 0 0,-1 8-499 0 0,2 28 762 0 0,5 70 1 0 0,1 6-1161 0 0,-6-73-142 0 0,-6 100 67 0 0,7-127-63 0 0,2 30-1 0 0,0-12 76 0 0,-1-33-57 0 0,0 0-1 0 0,1 0 0 0 0,-1 1 1 0 0,1-1-1 0 0,-1 0 0 0 0,1 0 1 0 0,0 0-1 0 0,0 1 0 0 0,0-1 1 0 0,0 0-1 0 0,0 0 0 0 0,1-1 1 0 0,-1 1-1 0 0,0 0 0 0 0,1 0 1 0 0,0-1-1 0 0,-1 1 0 0 0,1-1 1 0 0,3 3-1 0 0,-1-1-12 0 0,0 0 0 0 0,1-1 0 0 0,-1 0 0 0 0,0 0 0 0 0,1 0-1 0 0,-1 0 1 0 0,1-1 0 0 0,7 1 0 0 0,6 2 11 0 0,1 0-1 0 0,-1 1 1 0 0,0 0 0 0 0,20 10 0 0 0,-19-8-26 0 0,-1-1 0 0 0,2-1 0 0 0,33 5 0 0 0,-8-1 7 0 0,-14-4-26 0 0,0-2 0 0 0,46 0 0 0 0,-20-2-140 0 0,191 0 17 0 0,-144-3 188 0 0,26-1-33 0 0,-101 2 45 0 0,262-11-16 0 0,-149 16-47 0 0,-15 0 67 0 0,235-17 78 0 0,-303 10-60 0 0,230-8-65 0 0,-165 8 46 0 0,770-8 465 0 0,-597 18-532 0 0,-174-1-8 0 0,52 2 109 0 0,-119-7-112 0 0,167-4 157 0 0,-198 0-70 0 0,44-12 0 0 0,-27 6-127 0 0,-9 3 91 0 0,1 1-1 0 0,40 0 0 0 0,67 7-305 0 0,-100 0 52 0 0,-5 0 171 0 0,37 6 0 0 0,-65-7 93 0 0,0 0 0 0 0,0-1-1 0 0,1 0 1 0 0,-1-1 0 0 0,0 1 0 0 0,0-2 0 0 0,0 1-1 0 0,0-1 1 0 0,0 0 0 0 0,0-1 0 0 0,0 0-1 0 0,-1 0 1 0 0,0-1 0 0 0,1 1 0 0 0,-1-2-1 0 0,0 1 1 0 0,-1-1 0 0 0,1 0 0 0 0,-1 0-1 0 0,0-1 1 0 0,0 0 0 0 0,-1 0 0 0 0,0-1 0 0 0,8-10-1 0 0,-2-5 65 0 0,0 1 0 0 0,-1-2 0 0 0,-1 1 0 0 0,10-41 0 0 0,-3-24 40 0 0,-10 59-48 0 0,2-30 0 0 0,0 0-15 0 0,-1 24 105 0 0,-2-1-1 0 0,1-65 1 0 0,-8 16 161 0 0,2 84-339 0 0,-2-12-58 0 0,1 11 76 0 0,1 0-10 0 0,-7-7-75 0 0,5 7 94 0 0,1 0 0 0 0,-1 0 0 0 0,0 0 0 0 0,0 0 0 0 0,0 0 1 0 0,-2-1-1 0 0,-6-2 12 0 0,5 2-28 0 0,1 0 0 0 0,-1 0 1 0 0,1 0-1 0 0,-1 1 0 0 0,0 0 0 0 0,-7-1 0 0 0,-9-3 73 0 0,-11-3 41 0 0,-1 1 1 0 0,-42-4-1 0 0,-115 2 117 0 0,41 3-237 0 0,118 2-70 0 0,-1-1 0 0 0,-34-10-1 0 0,-44-8-110 0 0,-99 4-131 0 0,36 5 28 0 0,-52 2-104 0 0,-35 20 369 0 0,-2 0-295 0 0,-105 12 227 0 0,233-12-3 0 0,-55 4-18 0 0,-402 34 50 0 0,501-39 58 0 0,-363 12-343 0 0,410-18 325 0 0,-486 34-39 0 0,327-14-99 0 0,1 0 160 0 0,164-18 6 0 0,-279 15-410 0 0,292-19 163 0 0,2 1-523 0 0,-23 2 1 0 0,39-1-161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4873 0 0,'-15'-27'10136'0'0,"14"28"-10121"0"0,0-1 0 0 0,0 0 0 0 0,1 0 0 0 0,-1 0 0 0 0,1 1 0 0 0,-1-1 0 0 0,0 0 0 0 0,1 1 0 0 0,-1-1 0 0 0,0 0 0 0 0,1 1 0 0 0,-1-1 1 0 0,1 1-1 0 0,-1-1 0 0 0,1 1 0 0 0,-1-1 0 0 0,1 1 0 0 0,0-1 0 0 0,-1 1 0 0 0,1 0 0 0 0,0-1 0 0 0,-1 1 0 0 0,1-1 0 0 0,0 1 0 0 0,0 0 0 0 0,-1-1 1 0 0,1 2-1 0 0,-5 24-26 0 0,4-17 30 0 0,-3 21 140 0 0,2 2 0 0 0,1-1 0 0 0,1 0 0 0 0,7 51 0 0 0,-3-55 101 0 0,9 34-1 0 0,-10-51-213 0 0,0 1 0 0 0,1-1-1 0 0,0 0 1 0 0,1 0 0 0 0,0 0-1 0 0,7 10 1 0 0,-9-17 25 0 0,0 1 0 0 0,0 0 0 0 0,0-1 0 0 0,0 0 0 0 0,1 1 0 0 0,-1-1 0 0 0,1-1 0 0 0,0 1 0 0 0,0 0 0 0 0,0-1 0 0 0,0 0 0 0 0,0 0 0 0 0,1 0-1 0 0,-1-1 1 0 0,1 1 0 0 0,-1-1 0 0 0,1 0 0 0 0,-1 0 0 0 0,1-1 0 0 0,0 0 0 0 0,-1 1 0 0 0,1-1 0 0 0,0-1 0 0 0,0 1 0 0 0,-1-1 0 0 0,1 0 0 0 0,-1 0 0 0 0,1 0 0 0 0,-1 0 0 0 0,1-1 0 0 0,-1 0 0 0 0,7-3 0 0 0,-3 0 33 0 0,0-1 0 0 0,0 0 0 0 0,0 0 0 0 0,-1 0 0 0 0,1-1 0 0 0,-2 0 0 0 0,1 0 0 0 0,-1-1 0 0 0,0 0 0 0 0,-1 0 0 0 0,6-10 0 0 0,-6 8-48 0 0,0-1 0 0 0,0-1 1 0 0,-1 1-1 0 0,-1-1 0 0 0,0 1 0 0 0,0-1 0 0 0,-1 0 0 0 0,1-20 1 0 0,-3 24-56 0 0,1-15 125 0 0,-1 0-1 0 0,-6-38 0 0 0,6 55-187 0 0,-2-1 0 0 0,1 1 0 0 0,-1 0-1 0 0,0 0 1 0 0,0 0 0 0 0,-1 1 0 0 0,1-1 0 0 0,-1 0 0 0 0,0 1-1 0 0,-1 0 1 0 0,0 0 0 0 0,1 0 0 0 0,-2 0 0 0 0,-8-8 0 0 0,12 12-115 0 0,0 1 1 0 0,0-1-1 0 0,0 0 1 0 0,0 1-1 0 0,0-1 0 0 0,0 1 1 0 0,0-1-1 0 0,0 1 1 0 0,0-1-1 0 0,0 1 1 0 0,0 0-1 0 0,0-1 1 0 0,0 1-1 0 0,-1 0 1 0 0,1 0-1 0 0,0 0 0 0 0,0 0 1 0 0,0 0-1 0 0,0 0 1 0 0,-1 0-1 0 0,0 1 1 0 0,1-1-77 0 0,0 1 0 0 0,0-1 1 0 0,1 1-1 0 0,-1-1 1 0 0,0 1-1 0 0,0 0 1 0 0,1-1-1 0 0,-1 1 0 0 0,1-1 1 0 0,-1 1-1 0 0,1 0 1 0 0,-1 0-1 0 0,1-1 0 0 0,-1 1 1 0 0,1 0-1 0 0,0 0 1 0 0,-1 0-1 0 0,1 0 1 0 0,0-1-1 0 0,0 1 0 0 0,-1 0 1 0 0,1 0-1 0 0,0 0 1 0 0,0 0-1 0 0,0 0 0 0 0,0 0 1 0 0,0-1-1 0 0,1 3 1 0 0,0 5-2376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19 5729 0 0,'-7'-19'9596'0'0,"4"38"-9450"0"0,4 10 218 0 0,7 45-1 0 0,-5-47-199 0 0,0-5-44 0 0,17 112 696 0 0,-16-113-705 0 0,2-1 0 0 0,0 0-1 0 0,1 0 1 0 0,14 26 0 0 0,-17-37-99 0 0,-3-8-19 0 0,-1 1-1 0 0,1 0 1 0 0,0 0 0 0 0,0 0 0 0 0,0-1 0 0 0,0 1 0 0 0,0-1 0 0 0,0 1 0 0 0,1-1 0 0 0,-1 1 0 0 0,0-1 0 0 0,1 0 0 0 0,-1 1 0 0 0,1-1 0 0 0,0 0 0 0 0,1 1 0 0 0,-2-2-75 0 0,2-7-70 0 0,-3 0 138 0 0,-1 0 0 0 0,1 1-1 0 0,-1-1 1 0 0,0 0 0 0 0,-1 1 0 0 0,0 0-1 0 0,0-1 1 0 0,0 1 0 0 0,-1 0-1 0 0,0 0 1 0 0,-5-9 0 0 0,-6-5-26 0 0,-27-33 1 0 0,33 44 27 0 0,-2-2 79 0 0,-1 0 0 0 0,-1 0 1 0 0,0 1-1 0 0,-18-11 1 0 0,16 11 207 0 0,-2-4 82 0 0,16 14-367 0 0,15-9-397 0 0,-8 6 370 0 0,1 1 0 0 0,0 1 0 0 0,0-1 0 0 0,-1 1 0 0 0,12 1 0 0 0,4-2-44 0 0,55-2-2389 0 0,-26 4-4609 0 0,-34 1 5004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16 407 6609 0 0,'0'0'725'0'0,"11"6"473"0"0,-8-6-1054 0 0,1 1-1 0 0,-1-1 1 0 0,1 0-1 0 0,-1-1 1 0 0,1 1-1 0 0,-1 0 1 0 0,1-1-1 0 0,-1 0 1 0 0,1 0-1 0 0,-1 0 1 0 0,5-2-1 0 0,0-1 3 0 0,-1 1 0 0 0,0-1 1 0 0,0 0-1 0 0,6-6 0 0 0,-8 6-7 0 0,0-1 0 0 0,0 1 1 0 0,0-1-1 0 0,-1 0 0 0 0,0-1 0 0 0,0 1 0 0 0,3-7 1 0 0,-6 10-85 0 0,0 0 1 0 0,0 0-1 0 0,-1 0 1 0 0,1 0 0 0 0,0 0-1 0 0,-1 0 1 0 0,0 0 0 0 0,1 0-1 0 0,-1 0 1 0 0,0 0 0 0 0,0 0-1 0 0,0-2 1 0 0,-1 3-6 0 0,1-1 0 0 0,0 1 1 0 0,-1-1-1 0 0,1 1 0 0 0,-1 0 0 0 0,0 0 1 0 0,1-1-1 0 0,-1 1 0 0 0,0 0 0 0 0,0 0 1 0 0,0 0-1 0 0,0 0 0 0 0,0 0 0 0 0,0 0 1 0 0,0 0-1 0 0,0 0 0 0 0,0 0 0 0 0,0 0 1 0 0,-2 0-1 0 0,0-1-58 0 0,1 1 1 0 0,-1 0 0 0 0,1 0-1 0 0,-1 1 1 0 0,0-1-1 0 0,1 0 1 0 0,-1 1-1 0 0,0 0 1 0 0,1-1-1 0 0,-1 1 1 0 0,0 0-1 0 0,0 1 1 0 0,1-1-1 0 0,-1 0 1 0 0,0 1 0 0 0,1 0-1 0 0,-1-1 1 0 0,0 1-1 0 0,1 0 1 0 0,-1 0-1 0 0,1 0 1 0 0,-1 1-1 0 0,-2 1 1 0 0,0 1-55 0 0,-1 0 1 0 0,0 0-1 0 0,1 1 1 0 0,0 0 0 0 0,0 0-1 0 0,1 0 1 0 0,-9 12-1 0 0,10-12 23 0 0,-1 1 0 0 0,1 0 0 0 0,0 0-1 0 0,0 0 1 0 0,1 1 0 0 0,0-1 0 0 0,0 0 0 0 0,1 1-1 0 0,-2 11 1 0 0,3-14 47 0 0,0 0 0 0 0,0 0 0 0 0,0 1 0 0 0,1-1 0 0 0,0 0 0 0 0,0 0 0 0 0,0 0 0 0 0,0 0 0 0 0,0 0 0 0 0,1 0 0 0 0,0 0 0 0 0,0 0 0 0 0,0-1 0 0 0,0 1 0 0 0,1-1 0 0 0,4 6 0 0 0,-3-4 21 0 0,1-1 1 0 0,0 0-1 0 0,1 0 0 0 0,-1 0 1 0 0,1-1-1 0 0,-1 1 0 0 0,1-1 1 0 0,0 0-1 0 0,0-1 0 0 0,1 0 1 0 0,-1 0-1 0 0,0 0 1 0 0,1-1-1 0 0,-1 0 0 0 0,1 0 1 0 0,-1 0-1 0 0,1-1 0 0 0,-1 0 1 0 0,1 0-1 0 0,0-1 0 0 0,-1 0 1 0 0,1 0-1 0 0,-1 0 0 0 0,0-1 1 0 0,1 0-1 0 0,-1 0 0 0 0,0-1 1 0 0,0 0-1 0 0,0 0 0 0 0,-1 0 1 0 0,1-1-1 0 0,-1 1 0 0 0,7-7 1 0 0,-6 4 5 0 0,1 0 0 0 0,-1-1 0 0 0,0 0 0 0 0,-1-1 0 0 0,9-14 0 0 0,-11 17-18 0 0,-1-1 0 0 0,1 0 0 0 0,-1 0-1 0 0,0 0 1 0 0,-1 0 0 0 0,1 0 0 0 0,-1-1 0 0 0,-1 1 0 0 0,1-8-1 0 0,-1 8 30 0 0,0 1 1 0 0,-1-1-1 0 0,-1-8 0 0 0,2 13-59 0 0,0 0 0 0 0,0 1 0 0 0,-1-1 0 0 0,1 0 0 0 0,0 0 0 0 0,0 0 0 0 0,-1 0 0 0 0,1 0 0 0 0,-1 0 0 0 0,1 1 0 0 0,-1-1 0 0 0,1 0 0 0 0,-1 0 0 0 0,1 1 0 0 0,-1-1 0 0 0,0 0 0 0 0,1 1 0 0 0,-1-1 0 0 0,0 1 0 0 0,1-1 0 0 0,-1 1 0 0 0,0-1 0 0 0,0 1 0 0 0,0-1 0 0 0,0 1 0 0 0,1 0 0 0 0,-1-1 0 0 0,0 1 0 0 0,-2 0 0 0 0,3 0-13 0 0,-1 0 0 0 0,0 1 0 0 0,1-1 0 0 0,-1 0 0 0 0,1 1 1 0 0,-1-1-1 0 0,1 1 0 0 0,-1-1 0 0 0,1 1 0 0 0,-1-1 0 0 0,1 1 0 0 0,0-1 0 0 0,-1 1 0 0 0,1-1 0 0 0,0 1 0 0 0,-1 0 0 0 0,1-1 1 0 0,0 1-1 0 0,0-1 0 0 0,0 1 0 0 0,-1 0 0 0 0,1-1 0 0 0,0 2 0 0 0,-3 15-120 0 0,3-6 167 0 0,0 0 1 0 0,1 0 0 0 0,1 0-1 0 0,0-1 1 0 0,4 17 0 0 0,1 0 79 0 0,-7-25-94 0 0,1 1 1 0 0,0-1-1 0 0,-1 1 1 0 0,1 0-1 0 0,0-1 1 0 0,1 0-1 0 0,-1 1 1 0 0,0-1-1 0 0,1 0 1 0 0,-1 1-1 0 0,1-1 1 0 0,-1 0-1 0 0,1 0 1 0 0,0 0-1 0 0,0 0 1 0 0,0-1-1 0 0,5 4 1 0 0,-6-4 21 0 0,1-1 0 0 0,0 1 0 0 0,0 0 0 0 0,1-1 0 0 0,-1 1 0 0 0,0-1 0 0 0,0 0 0 0 0,0 0 0 0 0,0 0-1 0 0,0 0 1 0 0,0 0 0 0 0,0 0 0 0 0,1 0 0 0 0,-1-1 0 0 0,0 1 0 0 0,0-1 0 0 0,0 1 0 0 0,0-1 0 0 0,0 0 0 0 0,0 0 0 0 0,0 0 0 0 0,3-2 0 0 0,0-1 14 0 0,1 0 0 0 0,0-1-1 0 0,-1 1 1 0 0,0-1 0 0 0,0 0 0 0 0,-1-1-1 0 0,1 1 1 0 0,6-13 0 0 0,-8 15-22 0 0,-1-1 0 0 0,0 0 0 0 0,-1 0 0 0 0,1-1 0 0 0,0 1 0 0 0,-1 0 0 0 0,0 0 0 0 0,0-1 0 0 0,-1 1 0 0 0,1 0-1 0 0,-1-1 1 0 0,0 1 0 0 0,0-1 0 0 0,0 1 0 0 0,-2-7 0 0 0,2 11-50 0 0,0 0-1 0 0,0-1 0 0 0,0 1 1 0 0,0 0-1 0 0,0-1 0 0 0,0 1 1 0 0,0 0-1 0 0,0 0 1 0 0,0-1-1 0 0,0 1 0 0 0,0 0 1 0 0,0-1-1 0 0,0 1 0 0 0,-1 0 1 0 0,1 0-1 0 0,0-1 0 0 0,0 1 1 0 0,0 0-1 0 0,-1 0 1 0 0,1-1-1 0 0,0 1 0 0 0,0 0 1 0 0,-1 0-1 0 0,1 0 0 0 0,0 0 1 0 0,-1-1-1 0 0,-3 7-227 0 0,0 15 198 0 0,4-14 30 0 0,0 1 0 0 0,1 0 1 0 0,0 0-1 0 0,0 0 0 0 0,0 0 0 0 0,1-1 1 0 0,4 12-1 0 0,-4-16 24 0 0,-1 0-1 0 0,1 0 1 0 0,-1 0 0 0 0,1 0 0 0 0,0 0 0 0 0,0-1-1 0 0,1 1 1 0 0,3 4 0 0 0,-4-6 19 0 0,0 0 1 0 0,-1 1-1 0 0,1-1 1 0 0,0 0-1 0 0,0 0 0 0 0,0-1 1 0 0,0 1-1 0 0,0 0 1 0 0,0-1-1 0 0,0 1 0 0 0,0-1 1 0 0,0 1-1 0 0,0-1 1 0 0,0 0-1 0 0,3 0 0 0 0,-1-1 29 0 0,-1 1 0 0 0,1-1 0 0 0,0 0-1 0 0,-1 0 1 0 0,0 0 0 0 0,1-1 0 0 0,-1 1-1 0 0,0-1 1 0 0,0 0 0 0 0,0 0 0 0 0,0 0-1 0 0,0 0 1 0 0,0 0 0 0 0,4-5 0 0 0,-1 0-24 0 0,-1 1 0 0 0,0-1 0 0 0,0 0 0 0 0,0 0 0 0 0,4-10 0 0 0,-4 5-121 0 0,-1-1-1 0 0,-1 0 0 0 0,0 0 1 0 0,0 0-1 0 0,0-20 0 0 0,0 6-150 0 0,0 2-331 0 0,-2 0-1 0 0,-1 0 1 0 0,-1 0-1 0 0,-1 0 1 0 0,-2 0-1 0 0,0 0 1 0 0,-1 1 0 0 0,-12-32-1 0 0,15 50 494 0 0,0 1-1 0 0,0 0 0 0 0,0 1 1 0 0,-1-1-1 0 0,-4-7 1 0 0,6 12 102 0 0,1 0 1 0 0,0 0-1 0 0,0 0 0 0 0,0 0 1 0 0,0-1-1 0 0,0 1 1 0 0,0 0-1 0 0,0 0 1 0 0,0 0-1 0 0,0 0 1 0 0,-1 0-1 0 0,1 0 0 0 0,0 0 1 0 0,0 0-1 0 0,0 0 1 0 0,0 0-1 0 0,0 0 1 0 0,0 0-1 0 0,0 0 0 0 0,-1 0 1 0 0,1 0-1 0 0,0 0 1 0 0,0 0-1 0 0,0 0 1 0 0,0 0-1 0 0,0 0 1 0 0,0 1-1 0 0,0-1 0 0 0,0 0 1 0 0,-1 0-1 0 0,1 0 1 0 0,0 0-1 0 0,0 0 1 0 0,0 0-1 0 0,0 0 1 0 0,0 0-1 0 0,0 0 0 0 0,0 0 1 0 0,0 0-1 0 0,0 0 1 0 0,0 1-1 0 0,0-1 1 0 0,0 0-1 0 0,0 0 0 0 0,0 0 1 0 0,-3 5 110 0 0,3 1 35 0 0,0 1 1 0 0,0-1-1 0 0,0 0 1 0 0,1 1-1 0 0,0-1 1 0 0,1 0-1 0 0,3 11 1 0 0,-1-2 39 0 0,24 64 655 0 0,-5-16-330 0 0,-12-26-298 0 0,62 184 611 0 0,-70-213-755 0 0,0-1 0 0 0,0 0-1 0 0,1 0 1 0 0,0-1 0 0 0,0 1 0 0 0,10 11 809 0 0,-15-21-733 0 0,0 0-1 0 0,1 0 1 0 0,-1 0-1 0 0,0 0 0 0 0,-1 0 1 0 0,1 0-1 0 0,0 0 1 0 0,-1 1-1 0 0,1-1 1 0 0,-1 0-1 0 0,-2-2 0 0 0,-25-28-174 0 0,29 33 22 0 0,-37-39 20 0 0,-37-41-50 0 0,55 60-21 0 0,14 16 38 0 0,0-1-1 0 0,1 0 0 0 0,-1 0 0 0 0,1-1 0 0 0,-5-7 1 0 0,9 13-15 0 0,0-1 0 0 0,0 1 0 0 0,0 0 0 0 0,-1-1 0 0 0,1 1 0 0 0,0 0 0 0 0,0-1 1 0 0,0 1-1 0 0,0-1 0 0 0,0 1 0 0 0,0 0 0 0 0,0-1 0 0 0,0 1 0 0 0,0-1 0 0 0,0 1 1 0 0,0 0-1 0 0,0-1 0 0 0,0 1 0 0 0,1 0 0 0 0,-1-1 0 0 0,0 1 0 0 0,0-1 0 0 0,0 1 1 0 0,0 0-1 0 0,1-1 0 0 0,-1 1 0 0 0,0 0 0 0 0,0 0 0 0 0,1-1 0 0 0,-1 1 0 0 0,2-1-12 0 0,-1 0 1 0 0,0 0-1 0 0,1 0 0 0 0,-1 0 0 0 0,1 0 0 0 0,-1 1 0 0 0,4-2 0 0 0,27-4-32 0 0,-31 6 66 0 0,17-1-78 0 0,35 3-1 0 0,-11-1-2052 0 0,-29-1 921 0 0,-1 0-481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25 447 6857 0 0,'3'2'381'0'0,"0"-1"-1"0"0,0 1 0 0 0,1 0 1 0 0,-1-1-1 0 0,1 0 1 0 0,-1 0-1 0 0,1 0 0 0 0,-1 0 1 0 0,1-1-1 0 0,-1 1 0 0 0,1-1 1 0 0,4 0-1 0 0,7 0 320 0 0,22-3 1 0 0,-31 2-502 0 0,1 0-1 0 0,0-1 1 0 0,0 1 0 0 0,0-2 0 0 0,0 1 0 0 0,-1-1 0 0 0,0 0 0 0 0,1 0-1 0 0,8-6 1 0 0,-13 8-138 0 0,0-1 0 0 0,-1 1-1 0 0,1-1 1 0 0,0 1 0 0 0,-1-1 0 0 0,1 0 0 0 0,-1 1-1 0 0,0-1 1 0 0,0 0 0 0 0,1 0 0 0 0,-1 0-1 0 0,0 0 1 0 0,-1 0 0 0 0,1 0 0 0 0,0 0-1 0 0,0 0 1 0 0,-1-1 0 0 0,0 1 0 0 0,1 0-1 0 0,-1 0 1 0 0,0 0 0 0 0,0-1 0 0 0,0 1-1 0 0,0 0 1 0 0,0 0 0 0 0,-1-1 0 0 0,1 1-1 0 0,-1 0 1 0 0,1 0 0 0 0,-1 0 0 0 0,0 0-1 0 0,0 0 1 0 0,-2-3 0 0 0,1 1-29 0 0,0 1 0 0 0,0-1 0 0 0,-1 1 0 0 0,1 0 0 0 0,-1 0 0 0 0,0 0 0 0 0,0 0 0 0 0,0 0 0 0 0,-1 1 0 0 0,1-1 0 0 0,0 1 0 0 0,-1 0 0 0 0,0 0 0 0 0,1 0 0 0 0,-1 1 0 0 0,0-1 0 0 0,0 1 0 0 0,-5-1 0 0 0,3 0-57 0 0,0 2-1 0 0,0-1 1 0 0,1 1 0 0 0,-1-1-1 0 0,0 2 1 0 0,0-1 0 0 0,0 1-1 0 0,1 0 1 0 0,-1 0 0 0 0,0 0-1 0 0,1 1 1 0 0,-9 3 0 0 0,10-3 5 0 0,0 0 1 0 0,-1 0-1 0 0,1 1 1 0 0,0-1-1 0 0,1 1 1 0 0,-1 0-1 0 0,0 0 0 0 0,1 1 1 0 0,-1-1-1 0 0,1 1 1 0 0,0-1-1 0 0,0 1 1 0 0,1 0-1 0 0,-1 0 1 0 0,1 1-1 0 0,0-1 1 0 0,0 0-1 0 0,0 1 1 0 0,1-1-1 0 0,-1 1 1 0 0,1-1-1 0 0,0 1 1 0 0,1 0-1 0 0,-1 0 0 0 0,1-1 1 0 0,0 1-1 0 0,0 0 1 0 0,0 0-1 0 0,1 0 1 0 0,1 6-1 0 0,0-1 24 0 0,0 0 1 0 0,1-1-1 0 0,0 1 0 0 0,0-1 0 0 0,7 13 0 0 0,-8-18 7 0 0,1 0 0 0 0,0 0 0 0 0,-1 0 0 0 0,1 0 0 0 0,0-1 0 0 0,1 1-1 0 0,-1-1 1 0 0,1 0 0 0 0,-1 0 0 0 0,1 0 0 0 0,0 0 0 0 0,0-1 0 0 0,7 3 0 0 0,-2-1 27 0 0,0-2 0 0 0,0 1 0 0 0,0-2 0 0 0,0 1 0 0 0,0-1 0 0 0,1 0 0 0 0,-1-1 0 0 0,0 0 0 0 0,1-1 0 0 0,-1 0 0 0 0,0 0 0 0 0,0-1 0 0 0,0 0 1 0 0,0 0-1 0 0,0-1 0 0 0,0 0 0 0 0,-1-1 0 0 0,1 0 0 0 0,-1-1 0 0 0,0 1 0 0 0,0-1 0 0 0,-1-1 0 0 0,11-9 0 0 0,-13 10-25 0 0,0 0-1 0 0,-1-1 1 0 0,1 0 0 0 0,-1 0-1 0 0,-1 0 1 0 0,1 0-1 0 0,-1-1 1 0 0,0 1-1 0 0,0-1 1 0 0,1-8 0 0 0,-2 12-41 0 0,-1-1 1 0 0,-1 0 0 0 0,1 0 0 0 0,0 0-1 0 0,-1 0 1 0 0,0 1 0 0 0,0-1 0 0 0,0 0-1 0 0,0 0 1 0 0,-1 0 0 0 0,1 0-1 0 0,-1 0 1 0 0,0 1 0 0 0,0-1 0 0 0,-1 0-1 0 0,1 1 1 0 0,-1-1 0 0 0,0 1 0 0 0,-4-7-1 0 0,6 9-110 0 0,-1 1 103 0 0,0 0 28 0 0,1 0-1 0 0,-1 0 1 0 0,1 0-1 0 0,-1 0 1 0 0,1 0-1 0 0,-1 0 1 0 0,1 0 0 0 0,-1 0-1 0 0,1 0 1 0 0,0 0-1 0 0,-1 0 1 0 0,1 0-1 0 0,-1 1 1 0 0,1-1-1 0 0,-1 0 1 0 0,1 0-1 0 0,0 0 1 0 0,-1 1-1 0 0,1-1 1 0 0,-1 0-1 0 0,1 0 1 0 0,0 1 0 0 0,-1-1-1 0 0,1 0 1 0 0,0 1-1 0 0,-1-1 1 0 0,1 0-1 0 0,0 1 1 0 0,0-1-1 0 0,-1 1 1 0 0,1-1-1 0 0,0 0 1 0 0,0 1-1 0 0,0-1 1 0 0,0 1-1 0 0,-1-1 1 0 0,1 1 0 0 0,0-1-1 0 0,0 1 1 0 0,0-1-1 0 0,0 1 1 0 0,-1 5-3 0 0,0 0 0 0 0,0 0 0 0 0,0 0 0 0 0,1 0 0 0 0,-1 0 0 0 0,2 0 0 0 0,-1 0 0 0 0,1 0 1 0 0,0 0-1 0 0,2 10 0 0 0,0-5 53 0 0,1 0 1 0 0,1 0-1 0 0,-1-1 0 0 0,11 17 1 0 0,-14-25-12 0 0,0 0 1 0 0,1 0 0 0 0,-1 0-1 0 0,1 0 1 0 0,-1 0 0 0 0,1-1-1 0 0,0 1 1 0 0,0 0-1 0 0,0-1 1 0 0,-1 1 0 0 0,1-1-1 0 0,1 0 1 0 0,-1 0 0 0 0,0 0-1 0 0,0 0 1 0 0,0 0 0 0 0,0 0-1 0 0,4 0 1 0 0,-3-1 1 0 0,0 0 1 0 0,0 1 0 0 0,0-2-1 0 0,1 1 1 0 0,-1 0 0 0 0,0-1-1 0 0,0 1 1 0 0,0-1-1 0 0,0 0 1 0 0,0 0 0 0 0,0 0-1 0 0,4-3 1 0 0,-1 1-17 0 0,-1 0 0 0 0,1-1-1 0 0,-1 0 1 0 0,0 0 0 0 0,0-1 0 0 0,-1 1 0 0 0,1-1 0 0 0,-1 0 0 0 0,0 0 0 0 0,0 0 0 0 0,-1-1 0 0 0,6-10 0 0 0,-6 9-8 0 0,-1-1 1 0 0,0 1-1 0 0,0 0 0 0 0,-1 0 1 0 0,0-1-1 0 0,0 1 1 0 0,-1-1-1 0 0,0 1 1 0 0,0-1-1 0 0,-1 1 1 0 0,-1-12-1 0 0,1 18-1 0 0,1 1 0 0 0,0-1 0 0 0,0 0 0 0 0,0 0 0 0 0,-1 1 0 0 0,1-1 0 0 0,0 0 0 0 0,-1 0 0 0 0,1 1 0 0 0,-1-1 0 0 0,1 0 0 0 0,-1 1 0 0 0,0-2 1 0 0,1 2-11 0 0,0 0 1 0 0,0 0 0 0 0,-1 0 0 0 0,1 0 0 0 0,0 0 0 0 0,0 0 0 0 0,0 0 0 0 0,-1 0 0 0 0,1 0 0 0 0,0 0-1 0 0,0 0 1 0 0,0 0 0 0 0,0 0 0 0 0,-1 0 0 0 0,1 0 0 0 0,0 0 0 0 0,0 0 0 0 0,0 0 0 0 0,0 1 0 0 0,0-1 0 0 0,-1 0-1 0 0,1 0 1 0 0,0 0 0 0 0,0 0 0 0 0,0 0 0 0 0,0 0 0 0 0,0 0 0 0 0,-1 0 0 0 0,1 1 0 0 0,0-1 0 0 0,0 0 0 0 0,0 0-1 0 0,0 0 1 0 0,0 0 0 0 0,0 1 0 0 0,-1 0-3 0 0,0 1 1 0 0,0 0-1 0 0,1 0 0 0 0,-1 0 1 0 0,1 0-1 0 0,-1-1 0 0 0,1 1 0 0 0,-1 0 1 0 0,1 3-1 0 0,1 5 26 0 0,-1 0 0 0 0,2-1 1 0 0,-1 1-1 0 0,1 0 0 0 0,1-1 0 0 0,4 11 0 0 0,-4-13-2 0 0,0 1 0 0 0,0-1 0 0 0,1 0 0 0 0,0-1-1 0 0,0 1 1 0 0,1-1 0 0 0,0 0 0 0 0,6 7-1 0 0,-9-11 10 0 0,0 0 0 0 0,0-1 0 0 0,0 1 0 0 0,0-1 0 0 0,0 0 0 0 0,0 0 0 0 0,0 1 0 0 0,0-1 0 0 0,0-1 0 0 0,0 1 0 0 0,0 0 0 0 0,1 0 0 0 0,-1-1-1 0 0,0 1 1 0 0,1-1 0 0 0,-1 0 0 0 0,0 0 0 0 0,1 0 0 0 0,-1 0 0 0 0,1 0 0 0 0,-1 0 0 0 0,0-1 0 0 0,1 1 0 0 0,-1-1 0 0 0,0 0 0 0 0,0 1 0 0 0,1-1 0 0 0,-1 0-1 0 0,0 0 1 0 0,3-3 0 0 0,0 1 2 0 0,0-1 0 0 0,0-1-1 0 0,0 1 1 0 0,0-1 0 0 0,-1 0-1 0 0,0 0 1 0 0,0 0-1 0 0,0 0 1 0 0,6-12 0 0 0,-3 0-155 0 0,0 1 1 0 0,-1-1-1 0 0,0 0 1 0 0,-2-1-1 0 0,0 1 1 0 0,-1-1 0 0 0,2-35-1 0 0,-5 17-650 0 0,-1-1 0 0 0,-13-68-1 0 0,8 70 178 0 0,-14-45-1 0 0,19 75 620 0 0,-1-1 202 0 0,1 6-166 0 0,-1 4-121 0 0,0 4 94 0 0,1 1-1 0 0,0 0 1 0 0,0 0 0 0 0,1 0-1 0 0,0 0 1 0 0,1 0 0 0 0,0 0-1 0 0,2 8 1 0 0,21 73 630 0 0,-13-55-443 0 0,9 49 39 0 0,7 24 39 0 0,-22-95-94 0 0,0 0 1 0 0,0 0-1 0 0,1 0 0 0 0,1-1 0 0 0,15 21 1 0 0,-19-28-187 0 0,1-1 1 0 0,0 0-1 0 0,0 0 1 0 0,0-1-1 0 0,7 6 1 0 0,-9-8 16 0 0,0 1 0 0 0,0-1 0 0 0,1 0 0 0 0,-1 0 0 0 0,1 0 0 0 0,-1 0 0 0 0,1 0 0 0 0,-1-1 0 0 0,1 1 0 0 0,-1-1 0 0 0,1 0 0 0 0,0 0 0 0 0,3 0 0 0 0,-5 0-17 0 0,-1 0-1 0 0,0 0 1 0 0,0 0 0 0 0,0 0-1 0 0,0 0 1 0 0,0 0 0 0 0,1 0-1 0 0,-1 0 1 0 0,0 0-1 0 0,0 0 1 0 0,0 0 0 0 0,0 0-1 0 0,0 0 1 0 0,0 0 0 0 0,1 0-1 0 0,-1 0 1 0 0,0-1-1 0 0,0 1 1 0 0,0 0 0 0 0,0 0-1 0 0,0 0 1 0 0,0 0-1 0 0,0 0 1 0 0,0 0 0 0 0,0 0-1 0 0,1-1 1 0 0,-1 1 0 0 0,0 0-1 0 0,0 0 1 0 0,0 0-1 0 0,0 0 1 0 0,0 0 0 0 0,0-1-1 0 0,0 1 1 0 0,0 0 0 0 0,0 0-1 0 0,0 0 1 0 0,-3-8 303 0 0,-7-9-128 0 0,9 15-144 0 0,-9-11-29 0 0,0 0 0 0 0,0 2-1 0 0,-21-19 1 0 0,0 0-63 0 0,7 5-40 0 0,5 6-9 0 0,-23-29-1 0 0,41 48 68 0 0,1-1 0 0 0,0 1 0 0 0,0 0 0 0 0,-1-1 0 0 0,1 1-1 0 0,0 0 1 0 0,0-1 0 0 0,-1 1 0 0 0,1 0 0 0 0,0-1 0 0 0,0 1 0 0 0,0 0-1 0 0,-1-1 1 0 0,1 1 0 0 0,0-1 0 0 0,0 1 0 0 0,0-1 0 0 0,0 1-1 0 0,0 0 1 0 0,0-1 0 0 0,0 1 0 0 0,0-1 0 0 0,0 1 0 0 0,0 0 0 0 0,0-1-1 0 0,0 1 1 0 0,0-1 0 0 0,1 1 0 0 0,-1-1 0 0 0,0 1 0 0 0,0 0-1 0 0,0-1 1 0 0,1 1 0 0 0,-1 0 0 0 0,0-1 0 0 0,0 1 0 0 0,1 0 0 0 0,-1-1-1 0 0,0 1 1 0 0,0 0 0 0 0,1 0 0 0 0,-1-1 0 0 0,0 1 0 0 0,1 0-1 0 0,-1 0 1 0 0,1-1 0 0 0,-1 1 0 0 0,0 0 0 0 0,1 0 0 0 0,-1 0 0 0 0,1 0-1 0 0,-1 0 1 0 0,0 0 0 0 0,2 0 0 0 0,3-1-137 0 0,0 0-1 0 0,0 0 1 0 0,9 1 0 0 0,-7 0-74 0 0,17-2-2072 0 0,0 0-1 0 0,-1-1 1 0 0,0-2 0 0 0,35-11-1 0 0,-45 12 247 0 0,1 0 630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4497 0 0,'-1'20'5995'0'0,"0"-7"-4940"0"0,1 1 0 0 0,0-1 0 0 0,1 0 1 0 0,4 22-1 0 0,0 4-301 0 0,-2-14-616 0 0,2-1-1 0 0,0 0 0 0 0,15 39 1 0 0,-11-40 78 0 0,-8-22-460 0 0,0 1 0 0 0,-1-1 1 0 0,1 0-1 0 0,0 1 0 0 0,0-1 1 0 0,0 0-1 0 0,0 0 0 0 0,0 0 1 0 0,0 0-1 0 0,0 0 0 0 0,0 0 1 0 0,0 0-1 0 0,3 1 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20 10818 0 0,'-4'-4'672'0'0,"-1"0"-23"0"0,2 0 7 0 0,-3 0 1056 0 0,6 2-1424 0 0,-1 1-224 0 0,6 2-1576 0 0,-2 1 1192 0 0,1 1-616 0 0,2 1-105 0 0,0 2-287 0 0,1 1-1497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67 7442 0 0,'-1'-3'923'0'0,"0"-1"1"0"0,0 0-1 0 0,-1 1 1 0 0,0-1 0 0 0,0 1-1 0 0,0 0 1 0 0,0-1-1 0 0,-5-4 1 0 0,4 5-561 0 0,1 0-1 0 0,-1 1 1 0 0,0-1-1 0 0,-1 1 1 0 0,1 0-1 0 0,0 0 1 0 0,0 0 0 0 0,-5-1-1 0 0,2 1-312 0 0,1 0 0 0 0,-1 1 0 0 0,1 0 0 0 0,-1 0 0 0 0,1 0-1 0 0,-1 1 1 0 0,0 0 0 0 0,0 0 0 0 0,1 0 0 0 0,-1 1 0 0 0,0 0 0 0 0,-6 2 0 0 0,-1 0-56 0 0,1 1 0 0 0,0 0 0 0 0,-21 11 1 0 0,29-12-51 0 0,-1 0 0 0 0,0 0 0 0 0,1 0 0 0 0,0 0 0 0 0,0 1 0 0 0,0-1 0 0 0,0 1 0 0 0,0 0 0 0 0,1 0 0 0 0,0 1 0 0 0,-5 7 0 0 0,8-11 27 0 0,-1 0 0 0 0,1 0 0 0 0,0 0 0 0 0,0 0 1 0 0,0 0-1 0 0,0-1 0 0 0,0 1 0 0 0,0 0 0 0 0,0 0 1 0 0,0 0-1 0 0,0 0 0 0 0,1 0 0 0 0,-1 0 0 0 0,0 0 0 0 0,0 0 1 0 0,1-1-1 0 0,-1 1 0 0 0,1 0 0 0 0,-1 0 0 0 0,1 0 1 0 0,-1-1-1 0 0,1 1 0 0 0,-1 0 0 0 0,1 0 0 0 0,0-1 0 0 0,1 2 1 0 0,1 1-50 0 0,0 0 0 0 0,1-1 0 0 0,-1 1 0 0 0,6 2-1 0 0,84 35-590 0 0,-17-9 541 0 0,-63-25 119 0 0,-1 0 1 0 0,0 2-1 0 0,20 14 0 0 0,-30-20 49 0 0,0-1 0 0 0,0 1 0 0 0,0 0 0 0 0,0 0 1 0 0,0 0-1 0 0,0 0 0 0 0,-1 0 0 0 0,1 1 0 0 0,-1-1 0 0 0,0 0 0 0 0,2 5 0 0 0,-3-6 13 0 0,1 1 0 0 0,-1-1-1 0 0,0 1 1 0 0,0-1 0 0 0,0 1 0 0 0,0-1 0 0 0,0 1 0 0 0,-1-1 0 0 0,1 1-1 0 0,0-1 1 0 0,-1 1 0 0 0,1-1 0 0 0,0 0 0 0 0,-1 1 0 0 0,0-1 0 0 0,1 0-1 0 0,-1 1 1 0 0,0-1 0 0 0,0 0 0 0 0,0 0 0 0 0,0 1 0 0 0,-1 0 0 0 0,-2 2 38 0 0,-1 0-1 0 0,0 0 1 0 0,1 0 0 0 0,-2-1 0 0 0,1 1 0 0 0,0-1 0 0 0,-1-1-1 0 0,1 1 1 0 0,-1-1 0 0 0,0 0 0 0 0,0 0 0 0 0,1-1 0 0 0,-1 1-1 0 0,-1-1 1 0 0,1-1 0 0 0,-6 1 0 0 0,0 0-169 0 0,0-2-1 0 0,0 1 1 0 0,1-1 0 0 0,-1-1-1 0 0,1 0 1 0 0,-1-1 0 0 0,-17-6-1 0 0,24 7-676 0 0,0-1-1 0 0,-1 1 0 0 0,-9-7 1 0 0,14 8 367 0 0,0 0 1 0 0,-1 0 0 0 0,1 0 0 0 0,0-1 0 0 0,0 1-1 0 0,0 0 1 0 0,0-1 0 0 0,-1-1 0 0 0,0-13-6397 0 0,5 8 6244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74 4881 0 0,'-1'5'833'0'0,"1"0"0"0"0,-1 0 0 0 0,1 0 0 0 0,0 10 1 0 0,2-1 110 0 0,7 25 0 0 0,-4-17-337 0 0,13 60 727 0 0,11 50 1035 0 0,-11-63-1281 0 0,-37-97 1476 0 0,3-6-2349 0 0,2-1 0 0 0,1 0 0 0 0,1-1-1 0 0,2 0 1 0 0,2-1 0 0 0,-5-49-1 0 0,12 78-210 0 0,0 0-1 0 0,1-1 0 0 0,1 1 0 0 0,-1-1 0 0 0,1 1 0 0 0,1 0 1 0 0,0 0-1 0 0,0-1 0 0 0,3-7 0 0 0,-4 13-2 0 0,0 0-1 0 0,1 0 1 0 0,0 1 0 0 0,-1-1-1 0 0,1 0 1 0 0,0 0 0 0 0,0 1-1 0 0,0-1 1 0 0,1 1 0 0 0,-1 0 0 0 0,1 0-1 0 0,-1 0 1 0 0,1 0 0 0 0,0 0-1 0 0,-1 0 1 0 0,1 1 0 0 0,0-1-1 0 0,0 1 1 0 0,0 0 0 0 0,1 0-1 0 0,-1 0 1 0 0,0 0 0 0 0,0 1-1 0 0,0-1 1 0 0,5 1 0 0 0,3-1-17 0 0,-1 2 0 0 0,0-1 0 0 0,1 2 0 0 0,-1-1 0 0 0,0 1 0 0 0,0 1 0 0 0,0-1 1 0 0,14 8-1 0 0,-17-7 3 0 0,1 1 1 0 0,-2 0-1 0 0,1 0 1 0 0,0 0 0 0 0,-1 1-1 0 0,0 0 1 0 0,0 0-1 0 0,0 1 1 0 0,-1 0-1 0 0,0 0 1 0 0,8 11 0 0 0,-12-14 27 0 0,0-1 0 0 0,0 0 1 0 0,0 0-1 0 0,0 0 1 0 0,0 1-1 0 0,-1-1 0 0 0,1 0 1 0 0,-1 1-1 0 0,1-1 1 0 0,-1 0-1 0 0,0 1 0 0 0,0-1 1 0 0,0 1-1 0 0,0-1 0 0 0,-1 0 1 0 0,1 1-1 0 0,-1-1 1 0 0,1 0-1 0 0,-1 1 0 0 0,0-1 1 0 0,0 0-1 0 0,0 0 1 0 0,0 0-1 0 0,0 0 0 0 0,-3 4 1 0 0,0-1-9 0 0,0 0 1 0 0,0-1 0 0 0,0 1 0 0 0,-1-1-1 0 0,0 0 1 0 0,1 0 0 0 0,-1-1 0 0 0,-1 0-1 0 0,-5 3 1 0 0,-1 0-449 0 0,-1-1 1 0 0,1 0-1 0 0,-21 4 0 0 0,25-7-101 0 0,0-1 0 0 0,0 1-1 0 0,0-2 1 0 0,0 1 0 0 0,0-1-1 0 0,-1-1 1 0 0,-7 0 0 0 0,11 0-97 0 0,1-1 1 0 0,-1 1-1 0 0,1-1 1 0 0,-8-4-1 0 0,11 6 263 0 0,-1-1-1 0 0,1 0 0 0 0,0 1 0 0 0,0-1 0 0 0,-1 0 1 0 0,1 0-1 0 0,0 0 0 0 0,0 0 0 0 0,0 0 1 0 0,0 0-1 0 0,0-1 0 0 0,0 1 0 0 0,0 0 1 0 0,1 0-1 0 0,-1-1 0 0 0,0 1 0 0 0,0-3 1 0 0,1 0 57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6617 0 0,'40'9'3030'0'0,"-16"-3"-1627"0"0,1-2 0 0 0,0 0 0 0 0,28 0 0 0 0,-37-4-916 0 0,0-1-1 0 0,1-1 1 0 0,-1 0 0 0 0,0-2-1 0 0,-1 1 1 0 0,21-9-1 0 0,-33 11-410 0 0,0 0 0 0 0,0-1 0 0 0,0 1 0 0 0,-1-1 0 0 0,1 0 0 0 0,0 0 0 0 0,0 0-1 0 0,-1 0 1 0 0,0 0 0 0 0,1 0 0 0 0,-1-1 0 0 0,0 1 0 0 0,0-1 0 0 0,0 0 0 0 0,0 0 0 0 0,-1 0-1 0 0,1 1 1 0 0,0-5 0 0 0,-1 4-24 0 0,0 0 0 0 0,-1 1-1 0 0,1-1 1 0 0,-1 0 0 0 0,0 0 0 0 0,0 0-1 0 0,0 0 1 0 0,0 0 0 0 0,0 0 0 0 0,-1 1-1 0 0,1-1 1 0 0,-1 0 0 0 0,0 0 0 0 0,0 0-1 0 0,0 1 1 0 0,0-1 0 0 0,0 0 0 0 0,-1 1-1 0 0,1-1 1 0 0,-4-3 0 0 0,-1-1-57 0 0,1 1 0 0 0,-1 1 0 0 0,-1-1 0 0 0,1 1 0 0 0,-1 0 0 0 0,1 0 0 0 0,-2 1 1 0 0,1 0-1 0 0,0 0 0 0 0,-1 1 0 0 0,1 0 0 0 0,-1 0 0 0 0,0 0 0 0 0,0 1 0 0 0,-12-1 0 0 0,14 2-16 0 0,0 0-1 0 0,1 1 1 0 0,-1 0-1 0 0,0 0 0 0 0,0 0 1 0 0,1 1-1 0 0,-1 0 1 0 0,0 0-1 0 0,1 0 1 0 0,-1 1-1 0 0,1 0 0 0 0,0 0 1 0 0,-1 0-1 0 0,1 0 1 0 0,0 1-1 0 0,0 0 1 0 0,0 0-1 0 0,1 1 1 0 0,-1-1-1 0 0,1 1 0 0 0,0 0 1 0 0,0 0-1 0 0,-4 5 1 0 0,5-4 4 0 0,0 0 0 0 0,0 0 1 0 0,1 0-1 0 0,-1 0 0 0 0,1 0 1 0 0,1 1-1 0 0,-1-1 1 0 0,0 1-1 0 0,1-1 0 0 0,0 1 1 0 0,0 7-1 0 0,1-4-10 0 0,0-1 0 0 0,1 0 0 0 0,0 0-1 0 0,0 0 1 0 0,1 0 0 0 0,0 0 0 0 0,5 13 0 0 0,-4-14-25 0 0,0 1 0 0 0,1 0 0 0 0,0-1 0 0 0,0 0-1 0 0,1 0 1 0 0,0 0 0 0 0,0-1 0 0 0,1 1 0 0 0,-1-1 0 0 0,1 0 0 0 0,1-1-1 0 0,-1 0 1 0 0,1 0 0 0 0,0 0 0 0 0,0-1 0 0 0,13 6 0 0 0,-11-7-231 0 0,0 0 0 0 0,0 0 0 0 0,1-2 0 0 0,16 3 0 0 0,-17-4-707 0 0,1 0-1 0 0,0-1 1 0 0,-1 0-1 0 0,17-3 1 0 0,-6-1-1360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74 11098 0 0,'-4'-6'899'0'0,"0"0"0"0"0,-1 0 0 0 0,0 0-1 0 0,0 0 1 0 0,-1 1 0 0 0,1 0 0 0 0,-9-6-1 0 0,8 8-794 0 0,1 0 0 0 0,0 1 0 0 0,-1-1 0 0 0,0 1 0 0 0,1 0 0 0 0,-1 0 0 0 0,0 1 0 0 0,0-1 0 0 0,-10 1 0 0 0,9 0-86 0 0,0 1-1 0 0,0 0 0 0 0,0 1 1 0 0,-1-1-1 0 0,1 2 1 0 0,0-1-1 0 0,0 1 0 0 0,0 0 1 0 0,-11 5-1 0 0,13-5-1 0 0,1 0 0 0 0,0 1 0 0 0,0-1 0 0 0,0 1 0 0 0,0 0 0 0 0,0 0 0 0 0,0 0 0 0 0,1 1 0 0 0,0-1 0 0 0,0 1 0 0 0,0 0 0 0 0,0 0 0 0 0,0 0 0 0 0,1 0 0 0 0,-3 7 0 0 0,3-5-14 0 0,1 0 0 0 0,0 0 0 0 0,0 0 0 0 0,1 0 0 0 0,0 0 0 0 0,0 0 0 0 0,0 0 0 0 0,1 0 0 0 0,0 0 0 0 0,3 9 0 0 0,-3-9-9 0 0,2 0-1 0 0,-1 0 0 0 0,1 0 1 0 0,0 0-1 0 0,0-1 1 0 0,0 1-1 0 0,1-1 1 0 0,0 0-1 0 0,0 0 0 0 0,0 0 1 0 0,1-1-1 0 0,-1 0 1 0 0,10 8-1 0 0,-7-8-10 0 0,0 0-1 0 0,1 0 0 0 0,-1-1 1 0 0,1 1-1 0 0,-1-2 0 0 0,1 1 1 0 0,0-1-1 0 0,0 0 1 0 0,0-1-1 0 0,9 1 0 0 0,-7-1-30 0 0,0-1-1 0 0,-1-1 1 0 0,1 1-1 0 0,0-1 1 0 0,-1-1-1 0 0,1 0 0 0 0,-1 0 1 0 0,14-6-1 0 0,-16 5-25 0 0,0 0-1 0 0,0-1 1 0 0,0 0-1 0 0,0 0 1 0 0,-1 0 0 0 0,0-1-1 0 0,0 0 1 0 0,0 0-1 0 0,0-1 1 0 0,8-11-1 0 0,-9 9-95 0 0,1 0 1 0 0,-2-1-1 0 0,1 0 0 0 0,-1 0 1 0 0,0 0-1 0 0,-1 0 0 0 0,2-11 0 0 0,-3 14 46 0 0,-1 1 0 0 0,0-1-1 0 0,-1 0 1 0 0,1 0 0 0 0,-1 0-1 0 0,0 0 1 0 0,-1 1 0 0 0,1-1-1 0 0,-1 0 1 0 0,-1 0 0 0 0,1 1-1 0 0,-1-1 1 0 0,-2-6 0 0 0,4 11 119 0 0,-1 1 0 0 0,1-1 0 0 0,0 0 1 0 0,-1 1-1 0 0,1-1 0 0 0,0 0 1 0 0,-1 1-1 0 0,1-1 0 0 0,-1 0 0 0 0,1 1 1 0 0,-1-1-1 0 0,1 1 0 0 0,-1-1 0 0 0,1 1 1 0 0,-1-1-1 0 0,0 1 0 0 0,1 0 1 0 0,-1-1-1 0 0,-1 0 0 0 0,2 2-1 0 0,0-1 1 0 0,-1 0-1 0 0,1 0 0 0 0,-1 1 0 0 0,1-1 0 0 0,0 0 1 0 0,-1 1-1 0 0,1-1 0 0 0,0 0 0 0 0,-1 1 0 0 0,1-1 0 0 0,0 0 1 0 0,0 1-1 0 0,-1-1 0 0 0,1 1 0 0 0,0-1 0 0 0,0 1 1 0 0,0-1-1 0 0,-1 0 0 0 0,1 1 0 0 0,0-1 0 0 0,0 1 1 0 0,0-1-1 0 0,0 1 0 0 0,0-1 0 0 0,0 1 0 0 0,0-1 0 0 0,0 1 1 0 0,0 0-1 0 0,0 16 78 0 0,0 0 0 0 0,1-1 0 0 0,1 1 0 0 0,1 0-1 0 0,0-1 1 0 0,1 1 0 0 0,1-1 0 0 0,0 0 0 0 0,1-1 0 0 0,13 23 0 0 0,-16-32-104 0 0,0 0 0 0 0,1-1 0 0 0,0 0 0 0 0,0 0 0 0 0,1 0 0 0 0,-1 0 0 0 0,11 7 0 0 0,-13-10-286 0 0,1 0 0 0 0,0 0 0 0 0,0-1 0 0 0,0 1 0 0 0,0-1 0 0 0,1 0 0 0 0,4 1 0 0 0,-6-1-290 0 0,0-1 0 0 0,1 0 0 0 0,-1 1 0 0 0,0-1 0 0 0,1 0 0 0 0,-1-1 0 0 0,0 1-1 0 0,1 0 1 0 0,-1-1 0 0 0,0 1 0 0 0,4-2 0 0 0,7-4 129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56 8330 0 0,'-8'-8'600'0'0,"0"0"1504"0"0,1-1-2056 0 0,0 2 8 0 0,1 0 0 0 0,2 2 0 0 0,1 0-32 0 0,1 1-40 0 0,0 1-120 0 0,15 7-4977 0 0,-7 1 5121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30 356 6545 0 0,'0'2'202'0'0,"2"0"0"0"0,-1 0 0 0 0,0 0-1 0 0,0 0 1 0 0,1-1 0 0 0,-1 1-1 0 0,1 0 1 0 0,-1-1 0 0 0,1 1 0 0 0,0-1-1 0 0,-1 0 1 0 0,1 1 0 0 0,0-1-1 0 0,0 0 1 0 0,0 0 0 0 0,0 0 0 0 0,0 0-1 0 0,0-1 1 0 0,0 1 0 0 0,0-1-1 0 0,1 1 1 0 0,3 0 0 0 0,-1-1 28 0 0,1 1 0 0 0,-1-1-1 0 0,0 0 1 0 0,1 0 0 0 0,-1-1 0 0 0,0 1 0 0 0,1-1 0 0 0,8-3-1 0 0,-9 2-74 0 0,1 0-1 0 0,-1 0 1 0 0,1-1-1 0 0,-1 0 1 0 0,0 0-1 0 0,0 0 1 0 0,0-1-1 0 0,0 0 1 0 0,-1 0-1 0 0,0 0 0 0 0,1 0 1 0 0,-2-1-1 0 0,1 1 1 0 0,0-1-1 0 0,4-8 1 0 0,-4 5-67 0 0,0 0 0 0 0,0 0 0 0 0,-1-1 0 0 0,0 1 0 0 0,0-1 0 0 0,-1 1 0 0 0,0-1 0 0 0,0 0 0 0 0,-1 0 1 0 0,0 0-1 0 0,-1 0 0 0 0,0 0 0 0 0,-1 0 0 0 0,1 0 0 0 0,-2 1 0 0 0,1-1 0 0 0,-1 0 0 0 0,-1 0 0 0 0,-3-9 0 0 0,1 5-68 0 0,-1 1 1 0 0,0 1-1 0 0,-1-1 0 0 0,0 1 0 0 0,-1 0 0 0 0,-10-11 0 0 0,15 18-43 0 0,-1 0-1 0 0,0 1 1 0 0,0 0 0 0 0,0-1-1 0 0,0 1 1 0 0,0 1 0 0 0,-1-1-1 0 0,0 1 1 0 0,1-1 0 0 0,-1 1-1 0 0,0 1 1 0 0,0-1 0 0 0,0 1-1 0 0,0-1 1 0 0,0 2 0 0 0,0-1-1 0 0,0 0 1 0 0,-10 1 0 0 0,12 0-2 0 0,1 1 1 0 0,-1-1-1 0 0,0 1 1 0 0,0-1-1 0 0,0 1 1 0 0,1 0-1 0 0,-1 0 1 0 0,0 0-1 0 0,1 1 1 0 0,-1-1-1 0 0,1 1 1 0 0,-1-1-1 0 0,1 1 1 0 0,0 0-1 0 0,-1 0 1 0 0,1 0-1 0 0,0 0 1 0 0,0 0-1 0 0,1 0 1 0 0,-1 0-1 0 0,0 1 1 0 0,1-1-1 0 0,-2 4 1 0 0,0 0 37 0 0,1-1 0 0 0,0 1 1 0 0,1 0-1 0 0,-1 0 0 0 0,1 0 1 0 0,0 0-1 0 0,1 0 0 0 0,0 0 1 0 0,0 0-1 0 0,0 7 0 0 0,29 182 355 0 0,-5-66-167 0 0,9 35 133 0 0,-23-123 141 0 0,32 78 0 0 0,-35-102-390 0 0,-3-9-9 0 0,0 0 0 0 0,-1-1-1 0 0,0 2 1 0 0,0-1 0 0 0,1 11 0 0 0,-4-18-60 0 0,0-1-1 0 0,0 0 1 0 0,0 0 0 0 0,0 1 0 0 0,0-1 0 0 0,0 0-1 0 0,0 0 1 0 0,0 1 0 0 0,0-1 0 0 0,0 0 0 0 0,0 0-1 0 0,0 1 1 0 0,0-1 0 0 0,0 0 0 0 0,0 0 0 0 0,0 1-1 0 0,0-1 1 0 0,-1 0 0 0 0,1 0 0 0 0,0 0 0 0 0,0 1-1 0 0,0-1 1 0 0,0 0 0 0 0,-1 0 0 0 0,1 0 0 0 0,0 0-1 0 0,0 1 1 0 0,0-1 0 0 0,-1 0 0 0 0,1 0 0 0 0,0 0-1 0 0,0 0 1 0 0,-1 0 0 0 0,1 0 0 0 0,0 0 0 0 0,0 0-1 0 0,-1 0 1 0 0,1 0 0 0 0,0 0 0 0 0,0 0 0 0 0,-1 0-1 0 0,1 0 1 0 0,0 0 0 0 0,0 0 0 0 0,-1 0 0 0 0,1 0-1 0 0,0 0 1 0 0,0 0 0 0 0,0 0 0 0 0,-1 0 0 0 0,1 0-1 0 0,0 0 1 0 0,0-1 0 0 0,-1 1 0 0 0,1 0 0 0 0,0 0-1 0 0,-14-8 102 0 0,8 2-305 0 0,1 0-1 0 0,-1 0 0 0 0,1-1 0 0 0,0 0 0 0 0,1 0 0 0 0,-1 0 1 0 0,2 0-1 0 0,-1-1 0 0 0,1 1 0 0 0,0-1 0 0 0,-2-9 1 0 0,-2-9-171 0 0,2-1 0 0 0,-2-29 0 0 0,6 47 325 0 0,0-1 0 0 0,1 1 0 0 0,1-16 0 0 0,0 21 6 0 0,-1 1-1 0 0,1-1 0 0 0,0 1 1 0 0,0 0-1 0 0,1 0 0 0 0,-1 0 1 0 0,0 0-1 0 0,1 0 0 0 0,0 0 1 0 0,0 0-1 0 0,0 0 0 0 0,0 0 0 0 0,4-3 1 0 0,8-6-59 0 0,1 0 0 0 0,0 1 0 0 0,21-10 0 0 0,-3 0 16 0 0,12-4 52 0 0,-28 16-149 0 0,30-20-1 0 0,-42 25 122 0 0,-1 0-1 0 0,0 1 1 0 0,0-1 0 0 0,0-1-1 0 0,0 1 1 0 0,0 0 0 0 0,-1-1 0 0 0,0 0-1 0 0,0 0 1 0 0,4-9 0 0 0,-7 12 57 0 0,1-1 0 0 0,-1 1 1 0 0,1-1-1 0 0,-1 1 0 0 0,0-1 0 0 0,0 1 0 0 0,0-1 1 0 0,-1-2-1 0 0,1 4 8 0 0,0 0-1 0 0,0 1 1 0 0,0-1 0 0 0,0 1 0 0 0,0-1-1 0 0,0 1 1 0 0,0-1 0 0 0,-1 1-1 0 0,1-1 1 0 0,0 1 0 0 0,0-1 0 0 0,0 1-1 0 0,-1-1 1 0 0,1 1 0 0 0,0-1-1 0 0,0 1 1 0 0,-1-1 0 0 0,1 1 0 0 0,0 0-1 0 0,-1-1 1 0 0,1 1 0 0 0,-1 0 0 0 0,1-1-1 0 0,-1 1 1 0 0,1 0 0 0 0,0-1-1 0 0,-1 1 1 0 0,1 0 0 0 0,-1 0 0 0 0,1-1-1 0 0,-1 1 1 0 0,1 0 0 0 0,-1 0-1 0 0,0 0 1 0 0,1 0 0 0 0,-1 0 0 0 0,1 0-1 0 0,-1 0 1 0 0,1 0 0 0 0,-1 0 0 0 0,1 0-1 0 0,-1 0 1 0 0,1 0 0 0 0,-1 1-1 0 0,0-1-8 0 0,0 0-1 0 0,1 1 1 0 0,-1-1-1 0 0,1 1 1 0 0,-1 0-1 0 0,1-1 0 0 0,-1 1 1 0 0,1-1-1 0 0,-1 1 1 0 0,1 0-1 0 0,-1-1 1 0 0,1 1-1 0 0,0 0 0 0 0,-1-1 1 0 0,1 1-1 0 0,0 0 1 0 0,0 0-1 0 0,0-1 1 0 0,0 1-1 0 0,0 0 1 0 0,-1 1-1 0 0,1 19 401 0 0,0-17-337 0 0,2 20 56 0 0,1 0 0 0 0,8 29 0 0 0,-2-10-154 0 0,-6-25 42 0 0,8 22 0 0 0,-9-34-132 0 0,0 0-1 0 0,1-1 1 0 0,-1 1-1 0 0,2 0 1 0 0,-1-1 0 0 0,0 0-1 0 0,6 7 1 0 0,-8-11-226 0 0,0 0 0 0 0,0 0 1 0 0,0 0-1 0 0,0-1 0 0 0,0 1 1 0 0,0 0-1 0 0,0 0 0 0 0,0-1 1 0 0,0 1-1 0 0,1 0 0 0 0,-1-1 0 0 0,0 0 1 0 0,3 1-1 0 0,3 0-2753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69 12395 0 0,'-8'-11'720'0'0,"1"1"240"0"0,1 0-128 0 0,2 1 144 0 0,0 2-415 0 0,2 0-385 0 0,0 3-64 0 0,0-1-80 0 0,1 2-184 0 0,0 1-89 0 0,14 12-4792 0 0,-7-3 3329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4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5097 0 0,'9'3'435'0'0,"0"-1"1"0"0,0 0-1 0 0,0-1 1 0 0,1 0-1 0 0,-1 0 0 0 0,1-1 1 0 0,-1 0-1 0 0,0-1 1 0 0,1 0-1 0 0,-1-1 0 0 0,0 1 1 0 0,0-2-1 0 0,0 1 1 0 0,0-1-1 0 0,0-1 0 0 0,13-6 1 0 0,-18 8-301 0 0,-1 0 0 0 0,0-1 0 0 0,1 1 0 0 0,-1 0 1 0 0,0-1-1 0 0,-1 0 0 0 0,1 0 0 0 0,0 0 0 0 0,-1 0 0 0 0,0 0 1 0 0,1 0-1 0 0,1-5 0 0 0,-4 7-78 0 0,1 0 0 0 0,0-1 0 0 0,-1 0 0 0 0,0 1 1 0 0,1-1-1 0 0,-1 1 0 0 0,0-1 0 0 0,0 0 0 0 0,0 1 0 0 0,0-1 1 0 0,0 1-1 0 0,0-1 0 0 0,0 0 0 0 0,-1 1 0 0 0,1-1 0 0 0,0 1 0 0 0,-1-1 1 0 0,0 1-1 0 0,1-1 0 0 0,-1 1 0 0 0,0-1 0 0 0,0 1 0 0 0,1 0 1 0 0,-1-1-1 0 0,0 1 0 0 0,0 0 0 0 0,-1 0 0 0 0,1 0 0 0 0,0 0 0 0 0,0 0 1 0 0,-2-2-1 0 0,-2 1-50 0 0,1-1 1 0 0,0 1-1 0 0,-1 0 1 0 0,1 0-1 0 0,-1 0 1 0 0,0 0 0 0 0,1 1-1 0 0,-1 0 1 0 0,0 0-1 0 0,-8 0 1 0 0,5 0-97 0 0,0 1 0 0 0,1 0 0 0 0,-1 1 0 0 0,0 0 1 0 0,0 0-1 0 0,-8 3 0 0 0,12-3 56 0 0,1 0 1 0 0,0 0-1 0 0,-1 1 0 0 0,1-1 1 0 0,0 1-1 0 0,0 0 0 0 0,0 0 1 0 0,0 0-1 0 0,0 0 0 0 0,1 1 1 0 0,-1-1-1 0 0,1 1 0 0 0,-1-1 1 0 0,-3 7-1 0 0,4-5 23 0 0,-1 1 1 0 0,1-1-1 0 0,0 1 1 0 0,1 0-1 0 0,-1-1 1 0 0,1 1-1 0 0,0 0 1 0 0,0 0-1 0 0,1 0 1 0 0,-1 5-1 0 0,1-2 17 0 0,0-1-1 0 0,1 0 0 0 0,0 1 1 0 0,0-1-1 0 0,1 0 1 0 0,0 0-1 0 0,0 0 0 0 0,0 0 1 0 0,1 0-1 0 0,0 0 1 0 0,0-1-1 0 0,1 1 0 0 0,0-1 1 0 0,8 10-1 0 0,-8-12-5 0 0,0 0-1 0 0,-1-1 0 0 0,2 0 1 0 0,-1 1-1 0 0,0-1 0 0 0,0-1 1 0 0,1 1-1 0 0,0-1 0 0 0,0 0 1 0 0,-1 0-1 0 0,1 0 0 0 0,0 0 1 0 0,0-1-1 0 0,1 0 1 0 0,5 1-1 0 0,-3-2-191 0 0,0 0 0 0 0,0-1-1 0 0,0 1 1 0 0,0-1 0 0 0,0-1 0 0 0,0 0 0 0 0,-1 0 0 0 0,1 0 0 0 0,10-5-1 0 0,14-9-2976 0 0,-17 8 1957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61 7898 0 0,'-2'-3'645'0'0,"0"1"0"0"0,0-1 0 0 0,0 1 0 0 0,0-1 1 0 0,-1 1-1 0 0,1 0 0 0 0,-4-3 0 0 0,-5-4 1347 0 0,7 6-1746 0 0,0 0-1 0 0,0 0 1 0 0,-1 0-1 0 0,1 0 1 0 0,-1 1-1 0 0,1 0 1 0 0,-1 0-1 0 0,0 0 1 0 0,0 0-1 0 0,0 1 1 0 0,0 0-1 0 0,0 0 1 0 0,0 0 0 0 0,0 0-1 0 0,0 1 1 0 0,0 0-1 0 0,-1 0 1 0 0,1 1-1 0 0,0-1 1 0 0,0 1-1 0 0,-8 2 1 0 0,7-1-234 0 0,1 0 1 0 0,-1 0-1 0 0,1 0 0 0 0,0 0 1 0 0,-1 1-1 0 0,1 0 1 0 0,1 0-1 0 0,-1 1 1 0 0,0-1-1 0 0,1 1 1 0 0,0 0-1 0 0,0 0 1 0 0,0 0-1 0 0,0 1 0 0 0,0-1 1 0 0,1 1-1 0 0,0 0 1 0 0,0 0-1 0 0,-2 6 1 0 0,3-4-26 0 0,-1 0 1 0 0,2 0 0 0 0,-1 0 0 0 0,1 0-1 0 0,0 0 1 0 0,0 0 0 0 0,1 1 0 0 0,0-1-1 0 0,0 0 1 0 0,1 1 0 0 0,0-1 0 0 0,0 0-1 0 0,1 0 1 0 0,0 0 0 0 0,0 0-1 0 0,1 0 1 0 0,3 8 0 0 0,-3-10-19 0 0,0 0 0 0 0,1 0 0 0 0,-1 0 0 0 0,1 0 0 0 0,0 0-1 0 0,0-1 1 0 0,0 1 0 0 0,1-1 0 0 0,-1 0 0 0 0,1 0 0 0 0,0-1 0 0 0,0 0 0 0 0,0 0 0 0 0,1 0 0 0 0,-1 0 0 0 0,1-1 0 0 0,0 0-1 0 0,-1 0 1 0 0,1 0 0 0 0,12 1 0 0 0,-9-2-32 0 0,1-1 1 0 0,0 0-1 0 0,0-1 0 0 0,0 0 0 0 0,0 0 0 0 0,0-1 1 0 0,0 0-1 0 0,-1-1 0 0 0,1 0 0 0 0,-1 0 0 0 0,0-1 1 0 0,14-8-1 0 0,-16 8 24 0 0,0-1-1 0 0,0 0 1 0 0,0 0 0 0 0,0-1-1 0 0,-1 0 1 0 0,0 0 0 0 0,0 0 0 0 0,-1-1-1 0 0,1 0 1 0 0,-2 0 0 0 0,1 0-1 0 0,-1-1 1 0 0,0 1 0 0 0,5-15 0 0 0,-6 12 6 0 0,0-1 0 0 0,-1 1 0 0 0,0-1 0 0 0,0-13 0 0 0,-2 18-16 0 0,0 1 0 0 0,0-1 0 0 0,-1 1 0 0 0,1 0 0 0 0,-1-1 0 0 0,-1 1 0 0 0,1 0 0 0 0,-1-1 0 0 0,0 1-1 0 0,-2-6 1 0 0,4 11 34 0 0,0 0 0 0 0,0 0 0 0 0,0 0 0 0 0,0-1 0 0 0,0 1 0 0 0,-1 0 0 0 0,1 0 0 0 0,0 0 0 0 0,0 0-1 0 0,0 0 1 0 0,0-1 0 0 0,0 1 0 0 0,0 0 0 0 0,0 0 0 0 0,0 0 0 0 0,0 0 0 0 0,0 0 0 0 0,0-1 0 0 0,0 1-1 0 0,-1 0 1 0 0,1 0 0 0 0,0 0 0 0 0,0 0 0 0 0,0 0 0 0 0,0 0 0 0 0,0 0 0 0 0,0 0 0 0 0,-1-1-1 0 0,1 1 1 0 0,0 0 0 0 0,0 0 0 0 0,0 0 0 0 0,0 0 0 0 0,-1 0 0 0 0,1 0 0 0 0,0 0 0 0 0,0 0 0 0 0,0 0-1 0 0,0 0 1 0 0,-1 0 0 0 0,1 0 0 0 0,0 0 0 0 0,0 0 0 0 0,0 0 0 0 0,0 0 0 0 0,-1 0 0 0 0,0 10-249 0 0,2 13 229 0 0,14 43 88 0 0,-3-12-62 0 0,-9-39-30 0 0,1 0 1 0 0,0 0-1 0 0,7 15 0 0 0,-8-23-430 0 0,1 0 0 0 0,-1 0-1 0 0,1 0 1 0 0,1 0 0 0 0,-1-1 0 0 0,1 0-1 0 0,0 0 1 0 0,7 6 0 0 0,-11-11 13 0 0,1 0 0 0 0,-1 0 0 0 0,1 0 1 0 0,-1 0-1 0 0,1 0 0 0 0,-1 0 0 0 0,1 0 0 0 0,0-1 0 0 0,1 2 1 0 0,9 0-1242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41 6665 0 0,'-13'-26'9340'0'0,"5"11"-5902"0"0,21 20-4858 0 0,-9-3 698 0 0,-2 0 1 0 0,1 1-1 0 0,0-1 1 0 0,0 0-1 0 0,3 5 1 0 0,1 2-1995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63 3505 0 0,'-3'-5'1097'0'0,"-1"1"-1"0"0,0-1 1 0 0,1 1 0 0 0,-2 0 0 0 0,1 0-1 0 0,0 0 1 0 0,-1 1 0 0 0,0-1 0 0 0,1 1-1 0 0,-12-5 1 0 0,9 5-810 0 0,0 1 0 0 0,-1-1 1 0 0,0 1-1 0 0,1 1 0 0 0,-1-1 0 0 0,0 1 0 0 0,-12 0 1 0 0,10 2-405 0 0,0-1 0 0 0,-1 1 0 0 0,1 1 0 0 0,0 0 0 0 0,1 0 0 0 0,-1 1 1 0 0,0 0-1 0 0,1 1 0 0 0,-1 0 0 0 0,1 0 0 0 0,0 1 0 0 0,-15 11 0 0 0,22-14 91 0 0,0-1 0 0 0,0 1 0 0 0,1-1 0 0 0,-1 1 0 0 0,1-1 0 0 0,0 1 0 0 0,-1 0-1 0 0,1 0 1 0 0,0 0 0 0 0,0 0 0 0 0,0-1 0 0 0,0 1 0 0 0,1 1 0 0 0,-1-1 0 0 0,0 0-1 0 0,1 0 1 0 0,-1 0 0 0 0,1 0 0 0 0,0 0 0 0 0,0 0 0 0 0,0 1 0 0 0,0-1 0 0 0,0 0-1 0 0,0 0 1 0 0,1 0 0 0 0,-1 0 0 0 0,1 1 0 0 0,-1-1 0 0 0,1 0 0 0 0,0 0 0 0 0,0 0-1 0 0,0 0 1 0 0,1 1 0 0 0,1 3 26 0 0,1-1 0 0 0,-1 0 1 0 0,1 0-1 0 0,0 0 0 0 0,1 0 0 0 0,-1-1 0 0 0,1 0 0 0 0,0 0 0 0 0,0 0 1 0 0,7 4-1 0 0,2-2 22 0 0,0 1 0 0 0,1-2 0 0 0,25 7 0 0 0,3 0 42 0 0,-10-1-100 0 0,-6-3 63 0 0,29 14 0 0 0,-56-22-25 0 0,9 4 16 0 0,1 1-1 0 0,-2 0 1 0 0,1 0-1 0 0,9 8 1 0 0,-16-12 34 0 0,0 1 1 0 0,0 0 0 0 0,0 0-1 0 0,-1 0 1 0 0,1 0-1 0 0,0 0 1 0 0,-1 0-1 0 0,0 0 1 0 0,1 0-1 0 0,-1 1 1 0 0,0-1-1 0 0,0 0 1 0 0,0 1-1 0 0,-1-1 1 0 0,1 1-1 0 0,0-1 1 0 0,-1 1-1 0 0,0 0 1 0 0,1-1-1 0 0,-1 1 1 0 0,0-1-1 0 0,-1 4 1 0 0,1-4 36 0 0,-1 0-1 0 0,0 0 1 0 0,1 0-1 0 0,-1 0 1 0 0,0 0-1 0 0,0 0 1 0 0,0 0-1 0 0,-1 0 1 0 0,1-1 0 0 0,0 1-1 0 0,-1 0 1 0 0,1-1-1 0 0,-1 1 1 0 0,1-1-1 0 0,-1 0 1 0 0,0 1-1 0 0,1-1 1 0 0,-1 0 0 0 0,0 0-1 0 0,0 0 1 0 0,0 0-1 0 0,0 0 1 0 0,0-1-1 0 0,0 1 1 0 0,-2 0-1 0 0,-6 1 52 0 0,1 0 0 0 0,0 0 0 0 0,-1-1 0 0 0,-11 0 0 0 0,-78-4 59 0 0,82 2-1138 0 0,0-2-1 0 0,0 0 1 0 0,-28-9 0 0 0,43 12 613 0 0,1 0 1 0 0,0-1-1 0 0,0 1 1 0 0,-1-1 0 0 0,1 1-1 0 0,0-1 1 0 0,0 1-1 0 0,0-1 1 0 0,0 0-1 0 0,0 1 1 0 0,0-1-1 0 0,0 0 1 0 0,0 0-1 0 0,0 0 1 0 0,0 0-1 0 0,1 0 1 0 0,-1 0-1 0 0,0 0 1 0 0,0 0 0 0 0,0-2-1 0 0,0-2-1082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8370 0 0,'3'3'248'0'0,"0"-1"-1"0"0,0 1 1 0 0,0 0 0 0 0,0-1 0 0 0,1 1 0 0 0,-1-1 0 0 0,1 0-1 0 0,-1 0 1 0 0,1-1 0 0 0,0 1 0 0 0,6 1 0 0 0,4 1 219 0 0,28 3-1 0 0,-30-6-317 0 0,0 0 0 0 0,0-1-1 0 0,0 0 1 0 0,0-1-1 0 0,0 0 1 0 0,20-6 0 0 0,-25 5 9 0 0,0 0 1 0 0,0 0 0 0 0,0-1-1 0 0,-1 0 1 0 0,1 0 0 0 0,-1 0-1 0 0,0-1 1 0 0,0 0 0 0 0,0 0 0 0 0,-1-1-1 0 0,1 0 1 0 0,6-8 0 0 0,-10 11-64 0 0,0-1 0 0 0,0 1 1 0 0,-1-1-1 0 0,1 1 1 0 0,-1-1-1 0 0,0 0 0 0 0,0 0 1 0 0,0 0-1 0 0,0 0 1 0 0,0 1-1 0 0,0-1 0 0 0,-1 0 1 0 0,0 0-1 0 0,0 0 1 0 0,1 0-1 0 0,-2 0 0 0 0,1 0 1 0 0,0 0-1 0 0,-1 0 1 0 0,0-5-1 0 0,-1 3 32 0 0,0 0 0 0 0,0 0-1 0 0,0 1 1 0 0,-1-1 0 0 0,0 0 0 0 0,0 1 0 0 0,0 0-1 0 0,0-1 1 0 0,-1 1 0 0 0,-5-5 0 0 0,3 4-117 0 0,0 0 0 0 0,0 0 1 0 0,0 1-1 0 0,0 0 0 0 0,-1 0 1 0 0,0 0-1 0 0,0 1 0 0 0,0 0 1 0 0,0 1-1 0 0,0-1 0 0 0,-11-1 1 0 0,13 4-83 0 0,0-1-1 0 0,-1 1 1 0 0,1 0 0 0 0,-1 0 0 0 0,1 0 0 0 0,-1 1 0 0 0,1 0-1 0 0,0 0 1 0 0,-1 0 0 0 0,1 1 0 0 0,0 0 0 0 0,0 0-1 0 0,0 0 1 0 0,0 0 0 0 0,0 1 0 0 0,-6 5 0 0 0,6-5-327 0 0,1 0-1 0 0,0 0 1 0 0,0 1 0 0 0,1 0 0 0 0,-6 6 0 0 0,8-8-12 0 0,0 0 0 0 0,0 0 0 0 0,-1 0 0 0 0,2 0 0 0 0,-1 0 0 0 0,0 0 0 0 0,0 1 0 0 0,1-1 0 0 0,-1 0 0 0 0,1 0 0 0 0,0 1 0 0 0,-1-1 0 0 0,1 0 0 0 0,0 1 0 0 0,1 2 0 0 0,1 5-2725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13 336 5713 0 0,'1'1'257'0'0,"0"1"-1"0"0,0 0 0 0 0,0 0 1 0 0,0-1-1 0 0,0 1 0 0 0,0 0 0 0 0,0-1 1 0 0,1 1-1 0 0,-1-1 0 0 0,1 0 1 0 0,-1 1-1 0 0,1-1 0 0 0,-1 0 1 0 0,1 0-1 0 0,0 0 0 0 0,0 0 1 0 0,-1 0-1 0 0,1 0 0 0 0,0-1 1 0 0,0 1-1 0 0,0-1 0 0 0,0 1 1 0 0,0-1-1 0 0,0 0 0 0 0,0 0 1 0 0,0 1-1 0 0,4-2 0 0 0,-1 1-30 0 0,1-1 0 0 0,-1 1 1 0 0,0-1-1 0 0,1-1 0 0 0,-1 1 0 0 0,0-1 0 0 0,0 0 0 0 0,0 0 0 0 0,5-3 0 0 0,-3 1-59 0 0,-1-1-1 0 0,0 1 0 0 0,0-1 1 0 0,0 0-1 0 0,-1-1 1 0 0,0 0-1 0 0,0 1 0 0 0,0-1 1 0 0,-1-1-1 0 0,0 1 1 0 0,6-12-1 0 0,-6 8-48 0 0,0 1 0 0 0,-1-1 0 0 0,0 0 0 0 0,0 0 0 0 0,-1 0 0 0 0,0 0 0 0 0,-1-1 1 0 0,0-11-1 0 0,-2 12-65 0 0,0 1 0 0 0,-1-1 0 0 0,0 1 0 0 0,0 0 0 0 0,-6-14 0 0 0,2 5-19 0 0,4 13-45 0 0,0 0 1 0 0,0 0 0 0 0,-1 0 0 0 0,0 0 0 0 0,1 0-1 0 0,-2 0 1 0 0,1 1 0 0 0,0 0 0 0 0,-1-1 0 0 0,0 1-1 0 0,0 1 1 0 0,0-1 0 0 0,-8-5 0 0 0,9 7-26 0 0,0 0-1 0 0,0 1 1 0 0,1 0 0 0 0,-1 0 0 0 0,0 0 0 0 0,0 0-1 0 0,0 0 1 0 0,0 0 0 0 0,0 1 0 0 0,0-1 0 0 0,-1 1-1 0 0,1 0 1 0 0,0 0 0 0 0,0 0 0 0 0,0 0 0 0 0,0 1-1 0 0,0-1 1 0 0,0 1 0 0 0,0 0 0 0 0,0 0-1 0 0,0 0 1 0 0,0 0 0 0 0,0 1 0 0 0,0-1 0 0 0,-4 4-1 0 0,3-2 0 0 0,0 1 0 0 0,0 0 0 0 0,0 0 0 0 0,0 0 0 0 0,1 0 0 0 0,0 1 0 0 0,0-1 0 0 0,0 1 0 0 0,0 0-1 0 0,1 0 1 0 0,-1 0 0 0 0,1 0 0 0 0,1 1 0 0 0,-1-1 0 0 0,1 1 0 0 0,-1 6 0 0 0,-1 6 14 0 0,2 0 0 0 0,0 0 1 0 0,2 31-1 0 0,15 88 13 0 0,-12-116-5 0 0,1 0-1 0 0,1 0 1 0 0,0 0 0 0 0,14 25-1 0 0,-19-42 8 0 0,1-1-1 0 0,0 1 1 0 0,0-1 0 0 0,0 0-1 0 0,1 0 1 0 0,-1 0-1 0 0,1 0 1 0 0,-1 0 0 0 0,1 0-1 0 0,0-1 1 0 0,0 1-1 0 0,0-1 1 0 0,1 0 0 0 0,-1 0-1 0 0,1 0 1 0 0,-1-1-1 0 0,1 1 1 0 0,-1-1 0 0 0,1 1-1 0 0,0-1 1 0 0,0-1 0 0 0,-1 1-1 0 0,1 0 1 0 0,0-1-1 0 0,0 0 1 0 0,0 0 0 0 0,0 0-1 0 0,0 0 1 0 0,0-1-1 0 0,-1 1 1 0 0,1-1 0 0 0,0 0-1 0 0,0 0 1 0 0,-1-1-1 0 0,1 1 1 0 0,-1-1 0 0 0,1 1-1 0 0,-1-1 1 0 0,1 0-1 0 0,-1-1 1 0 0,0 1 0 0 0,0 0-1 0 0,4-6 1 0 0,-3 4-94 0 0,12-12-215 0 0,-16 14 270 0 0,1 1 0 0 0,0 0 0 0 0,0 0 0 0 0,0-1 0 0 0,-1 1 0 0 0,1 0 0 0 0,0-1 0 0 0,-1 1 0 0 0,0-1 0 0 0,1 1 0 0 0,-1 0 0 0 0,1-3 0 0 0,-1 4-39 0 0,-2 15-697 0 0,3-13 780 0 0,0 0-1 0 0,0-1 1 0 0,1 1 0 0 0,-1 0 0 0 0,0-1 0 0 0,1 1 0 0 0,-1-1-1 0 0,1 1 1 0 0,-1-1 0 0 0,1 0 0 0 0,0 0 0 0 0,-1 0 0 0 0,1 0-1 0 0,0 0 1 0 0,3 1 0 0 0,2 1 144 0 0,1 0 0 0 0,12 2 0 0 0,-13-4 41 0 0,0 0 0 0 0,-1 0 1 0 0,1 0-1 0 0,0-1 0 0 0,0 0 0 0 0,0-1 1 0 0,0 1-1 0 0,-1-1 0 0 0,1-1 0 0 0,0 1 1 0 0,12-6-1 0 0,-16 6-91 0 0,0-1 0 0 0,1 1 0 0 0,-1-1 1 0 0,0 0-1 0 0,0 0 0 0 0,-1-1 0 0 0,1 1 0 0 0,0 0 0 0 0,-1-1 1 0 0,1 0-1 0 0,-1 1 0 0 0,0-1 0 0 0,0 0 0 0 0,0 0 0 0 0,0-1 1 0 0,-1 1-1 0 0,1 0 0 0 0,-1 0 0 0 0,0-1 0 0 0,1 1 0 0 0,-2-1 1 0 0,1 1-1 0 0,0-1 0 0 0,0-4 0 0 0,-1 3 50 0 0,-1 0 1 0 0,1 0-1 0 0,0 1 0 0 0,-1-1 0 0 0,0 0 1 0 0,0 1-1 0 0,-1-1 0 0 0,1 1 1 0 0,-1-1-1 0 0,0 1 0 0 0,0 0 0 0 0,0 0 1 0 0,-6-7-1 0 0,3 4-50 0 0,-1 0-1 0 0,0 0 1 0 0,0 1 0 0 0,-1 0-1 0 0,0 1 1 0 0,-11-9 0 0 0,14 12-127 0 0,-1 0 0 0 0,1 0 0 0 0,0 1 0 0 0,0-1 0 0 0,-1 1 0 0 0,1 0 0 0 0,-1 0 0 0 0,1 0 0 0 0,-1 0 0 0 0,1 1 0 0 0,-1 0 0 0 0,0 0 0 0 0,1 0 0 0 0,-1 1 1 0 0,1-1-1 0 0,-1 1 0 0 0,-6 2 0 0 0,6-1-236 0 0,0 0 0 0 0,-1 0 1 0 0,1 0-1 0 0,0 0 0 0 0,1 1 1 0 0,-1 0-1 0 0,0 0 0 0 0,1 0 0 0 0,0 1 1 0 0,0 0-1 0 0,0-1 0 0 0,0 2 1 0 0,0-1-1 0 0,-3 6 0 0 0,5-7-184 0 0,1 0-1 0 0,0-1 0 0 0,0 1 1 0 0,0 0-1 0 0,0 0 0 0 0,1 0 0 0 0,-1 0 1 0 0,1-1-1 0 0,0 1 0 0 0,0 0 1 0 0,0 0-1 0 0,0 0 0 0 0,0 0 1 0 0,1 0-1 0 0,-1 0 0 0 0,1 0 1 0 0,2 5-1 0 0,2 5-4404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2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17 3377 0 0,'0'-4'471'0'0,"0"-7"2021"0"0,-2 9-1502 0 0,-3 6-856 0 0,-1 3 35 0 0,1 1 0 0 0,1 0 0 0 0,-1 0 0 0 0,1 0 0 0 0,-4 11-1 0 0,5-12-69 0 0,2-1-22 0 0,-1-1 0 0 0,1 1 0 0 0,0-1 0 0 0,0 6 0 0 0,-1 2-107 0 0,3-1 131 0 0,-1-11-104 0 0,0-1 1 0 0,0 0 0 0 0,0 1-1 0 0,0-1 1 0 0,0 0-1 0 0,0 0 1 0 0,0 1 0 0 0,0-1-1 0 0,0 0 1 0 0,0 0 0 0 0,1 1-1 0 0,-1-1 1 0 0,0 0 0 0 0,0 0-1 0 0,0 1 1 0 0,1-1-1 0 0,-1 0 1 0 0,0 0 0 0 0,0 0-1 0 0,0 1 1 0 0,1-1 0 0 0,-1 0-1 0 0,0 0 1 0 0,0 0 0 0 0,1 0-1 0 0,-1 0 1 0 0,0 1-1 0 0,1-1 1 0 0,-1 0 0 0 0,0 0-1 0 0,0 0 1 0 0,1 0 0 0 0,-1 0-1 0 0,7-19-450 0 0,0 10 417 0 0,-6 6 45 0 0,1 1 0 0 0,-1-1 0 0 0,1 1 0 0 0,-1-1-1 0 0,0 0 1 0 0,1 1 0 0 0,-2-1 0 0 0,2-5 0 0 0,0 3-5 0 0,-1 0 0 0 0,1 0 1 0 0,0 0-1 0 0,3-5 0 0 0,4-11 26 0 0,-3 9 105 0 0,-5 9 353 0 0,-6 10-315 0 0,2-2-164 0 0,0 0 0 0 0,0 0 0 0 0,0 1 0 0 0,1-1 1 0 0,0 1-1 0 0,0 0 0 0 0,-1 8 0 0 0,-7 18-6 0 0,8-24-11 0 0,0 0 0 0 0,0 0 1 0 0,0 0-1 0 0,1 1 0 0 0,0 12 0 0 0,-3 19-21 0 0,0-17 52 0 0,-2 26 0 0 0,7-43-24 0 0,1-7-21 0 0,5-10-115 0 0,-6 9 47 0 0,3-5-166 0 0,0 1 0 0 0,0-1-1 0 0,0 0 1 0 0,-1 0 0 0 0,0 0 0 0 0,3-14 0 0 0,4-14-1476 0 0,-7 27 1853 0 0,-1 0 1 0 0,0-1-1 0 0,0 0 0 0 0,0 0 0 0 0,-1 1 0 0 0,-1-1 0 0 0,0-13 0 0 0,0 22-76 0 0,0-1 0 0 0,0 1 0 0 0,0 0 0 0 0,0-1-1 0 0,0 1 1 0 0,0-1 0 0 0,0 1 0 0 0,0 0 0 0 0,0-1-1 0 0,0 1 1 0 0,0 0 0 0 0,0-1 0 0 0,0 1 0 0 0,-1 0-1 0 0,1 0 1 0 0,0-1 0 0 0,0 1 0 0 0,0 0 0 0 0,-1-1-1 0 0,1 1 1 0 0,0 0 0 0 0,0 0 0 0 0,-1-1 0 0 0,1 1-1 0 0,0 0 1 0 0,-1-1 0 0 0,1 2-26 0 0,-1-1 0 0 0,1 0 0 0 0,-1 0 0 0 0,1 0-1 0 0,0 0 1 0 0,-1 0 0 0 0,1 1 0 0 0,-1-1 0 0 0,1 0 0 0 0,0 0 0 0 0,-1 0 0 0 0,1 1 0 0 0,0-1 0 0 0,-1 0 0 0 0,1 1-1 0 0,0-1 1 0 0,0 0 0 0 0,-1 1 0 0 0,0 1-23 0 0,-1 0-1 0 0,1 0 1 0 0,0 0-1 0 0,0 0 1 0 0,-1 1 0 0 0,0 3-1 0 0,-7 31 71 0 0,-1 9 3 0 0,-4 23-57 0 0,8-54 75 0 0,5-14-75 0 0,0 0-1 0 0,1 1 0 0 0,-1-1 1 0 0,1 0-1 0 0,-1 0 0 0 0,1 0 1 0 0,-1 1-1 0 0,1-1 0 0 0,0 0 1 0 0,0 0-1 0 0,-1 1 0 0 0,1-1 1 0 0,0 0-1 0 0,0 1 0 0 0,0-1 1 0 0,1 2-1 0 0,-1 4 26 0 0,0-7-28 0 0,0 0 0 0 0,0 0-1 0 0,0 0 1 0 0,0 1 0 0 0,0-1-1 0 0,0 0 1 0 0,0 0-1 0 0,0 0 1 0 0,0 0 0 0 0,0 1-1 0 0,0-1 1 0 0,0 0 0 0 0,0 0-1 0 0,0 0 1 0 0,0 0-1 0 0,1 1 1 0 0,-1-1 0 0 0,0 0-1 0 0,0 0 1 0 0,0 0 0 0 0,0 0-1 0 0,0 1 1 0 0,0-1-1 0 0,0 0 1 0 0,0 0 0 0 0,1 0-1 0 0,-1 0 1 0 0,0 0 0 0 0,0 0-1 0 0,0 0 1 0 0,0 1-1 0 0,0-1 1 0 0,1 0 0 0 0,-1 0-1 0 0,0 0 1 0 0,0 0 0 0 0,0 0-1 0 0,0 0-2 0 0,0-1 1 0 0,-1 1-1 0 0,1 0 0 0 0,0-1 0 0 0,-1 1 0 0 0,1-1 0 0 0,0 1 0 0 0,-1-1 1 0 0,1 1-1 0 0,0 0 0 0 0,0-1 0 0 0,-1 1 0 0 0,1-1 0 0 0,0 1 0 0 0,0-1 0 0 0,0 0 1 0 0,0 1-1 0 0,0-1 0 0 0,0 0 0 0 0,-2-17 141 0 0,1 3-70 0 0,-1 7-89 0 0,-3-12 95 0 0,5 19-75 0 0,0 0-1 0 0,-1 0 1 0 0,1 0-1 0 0,0 0 1 0 0,-1 0 0 0 0,1 1-1 0 0,-1-1 1 0 0,1 0-1 0 0,-1 0 1 0 0,1 0 0 0 0,-1 1-1 0 0,1-1 1 0 0,-1 0-1 0 0,0 1 1 0 0,0-1-1 0 0,-1 0 1 0 0,2 1-2 0 0,0 0-1 0 0,-1 0 0 0 0,1 0 1 0 0,0 0-1 0 0,-1 1 1 0 0,1-1-1 0 0,0 0 1 0 0,0 0-1 0 0,-1 1 1 0 0,1-1-1 0 0,0 0 1 0 0,0 0-1 0 0,-1 1 1 0 0,1-1-1 0 0,0 0 1 0 0,0 0-1 0 0,0 1 1 0 0,0-1-1 0 0,-1 0 1 0 0,1 1-1 0 0,0-1 1 0 0,0 0-1 0 0,0 1 1 0 0,0-1-1 0 0,0 0 1 0 0,0 1-1 0 0,0-1 1 0 0,0 0-1 0 0,0 1 1 0 0,-1 12-142 0 0,2 6 131 0 0,0 0 1 0 0,5 21-1 0 0,0-27 58 0 0,-5-11 8 0 0,-1-1 0 0 0,1 1 0 0 0,0-1 0 0 0,-1 1 0 0 0,1-1 0 0 0,-1 1 0 0 0,1-1 1 0 0,-1 1-1 0 0,0 2 0 0 0,3 0 195 0 0,-3-4-249 0 0,0 0 0 0 0,0 0 0 0 0,0 0 0 0 0,0-1 0 0 0,0 1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0,1 0 0 0 0,-1 0 0 0 0,0 0 0 0 0,0 0 0 0 0,0 0 0 0 0,0 0-1 0 0,0 0 1 0 0,0 0 0 0 0,0 0 0 0 0,0 0 0 0 0,0 0 0 0 0,0 0 0 0 0,0 0 0 0 0,0 0 0 0 0,0 0 0 0 0,0 0 0 0 0,0 0 0 0 0,0 0 0 0 0,0 0 0 0 0,1 0 0 0 0,-1 0 0 0 0,0 0 0 0 0,0 0 0 0 0,0-1 31 0 0,0-1-1 0 0,0 1 1 0 0,0 0-1 0 0,0 0 1 0 0,1 0-1 0 0,-1 0 1 0 0,0 0-1 0 0,1 0 1 0 0,0-2-1 0 0,2-8 139 0 0,-2 7-180 0 0,0-8-133 0 0,-1-24-1 0 0,0-33-707 0 0,1 19 337 0 0,1 38 435 0 0,-2 11 65 0 0,0-1 0 0 0,1 1-1 0 0,-1-1 1 0 0,0 1 0 0 0,0 0 0 0 0,1-1 0 0 0,-1 1 0 0 0,0-1 0 0 0,-1 1 0 0 0,1-1-1 0 0,0 1 1 0 0,0 0 0 0 0,-1-3 133 0 0,1 4-106 0 0,0 0-24 0 0,1 1 0 0 0,-1 0 0 0 0,0 0 0 0 0,1 0 0 0 0,-1 0 1 0 0,0-1-1 0 0,0 1 0 0 0,1 0 0 0 0,-1 0 0 0 0,0 0 0 0 0,0 0 0 0 0,0 0 0 0 0,0 0 0 0 0,0-1 0 0 0,0 1 0 0 0,-1 2 0 0 0,1 0 4 0 0,2 130 6 0 0,-5-119 17 0 0,2-12-8 0 0,1-1 1 0 0,0 1-1 0 0,-1-1 1 0 0,1 1-1 0 0,0-1 1 0 0,-1 1-1 0 0,1-1 1 0 0,0 1-1 0 0,0-1 1 0 0,1 3-1 0 0,-1-4 4 0 0,0 0-1 0 0,0 0 0 0 0,0 1 1 0 0,0-1-1 0 0,0 0 0 0 0,0 0 1 0 0,0 0-1 0 0,0 0 0 0 0,0 0 1 0 0,0 0-1 0 0,0 0 0 0 0,0 0 1 0 0,0 0-1 0 0,0 1 0 0 0,0-1 1 0 0,0 0-1 0 0,0 0 0 0 0,0 0 0 0 0,0 0 1 0 0,0 0-1 0 0,0 0 0 0 0,0 0 1 0 0,0 0-1 0 0,0 0 0 0 0,0 1 1 0 0,0-1-1 0 0,0 0 0 0 0,0 0 1 0 0,0 0-1 0 0,-1 0 0 0 0,1 0 1 0 0,0 0-1 0 0,0 0 0 0 0,0 0 1 0 0,0 0-1 0 0,0 0 0 0 0,0 0 0 0 0,0 0 1 0 0,0 0-1 0 0,0 0 0 0 0,0 1 1 0 0,-1-1-1 0 0,1 0 0 0 0,0 0 1 0 0,0 0-1 0 0,0 0 0 0 0,0 0 5 0 0,0 0 0 0 0,-1 0 0 0 0,1-1 0 0 0,0 1 0 0 0,0 0 0 0 0,0 0 0 0 0,0 0 0 0 0,0 0 0 0 0,-1 0 0 0 0,1 0 0 0 0,0 0 1 0 0,0 0-1 0 0,0 0 0 0 0,0 0 0 0 0,0-1 0 0 0,0 1 0 0 0,0 0 0 0 0,-1 0 0 0 0,1 0 0 0 0,0 0 0 0 0,0 0 0 0 0,0-1 0 0 0,0 1 0 0 0,0 0 0 0 0,0 0 0 0 0,0 0 0 0 0,0 0 0 0 0,0 0 0 0 0,0-1 0 0 0,0 1 0 0 0,0 0 0 0 0,0 0 0 0 0,0 0 0 0 0,0-1 0 0 0,-18-16 473 0 0,10 4-414 0 0,4 7-95 0 0,1 1 1 0 0,-1-1-1 0 0,1 0 1 0 0,1 0-1 0 0,-1 0 1 0 0,1 0-1 0 0,-2-8 1 0 0,4 13-40 0 0,1-1-377 0 0,-1 2 424 0 0,0 0-1 0 0,0 0 1 0 0,0 0 0 0 0,0 0 0 0 0,0-1 0 0 0,0 1-1 0 0,0 0 1 0 0,0 0 0 0 0,1 0 0 0 0,-1 0 0 0 0,0-1-1 0 0,0 1 1 0 0,0 0 0 0 0,0 0 0 0 0,0 0 0 0 0,0 0-1 0 0,0-1 1 0 0,1 1 0 0 0,-1 0 0 0 0,0 0-1 0 0,0 0 1 0 0,0 0 0 0 0,0 0 0 0 0,0 0 0 0 0,1 0-1 0 0,-1 0 1 0 0,0 0 0 0 0,0-1 0 0 0,0 1 0 0 0,1 0-1 0 0,-1 0 1 0 0,0 0 0 0 0,0 0 0 0 0,0 0 0 0 0,0 0-1 0 0,1 0 1 0 0,-1 0 0 0 0,0 0 0 0 0,0 0 0 0 0,1 0-1 0 0,2 2-18 0 0,0-1-1 0 0,-1 1 0 0 0,1 0 0 0 0,0 0 0 0 0,-1 0 1 0 0,1 0-1 0 0,-1 0 0 0 0,1 1 0 0 0,-1-1 0 0 0,3 5 1 0 0,2 1-50 0 0,-5-6 86 0 0,-1 1 0 0 0,1-1 1 0 0,-1 1-1 0 0,1 0 1 0 0,-1 0-1 0 0,0-1 0 0 0,0 1 1 0 0,2 6-1 0 0,-2-5-21 0 0,0-1-1 0 0,0 1 0 0 0,0 0 1 0 0,4 5-1 0 0,1 5-11 0 0,-6-13 27 0 0,0 0 0 0 0,0 1 0 0 0,1-1 0 0 0,-1 0 0 0 0,0 0 0 0 0,1 0 0 0 0,-1 0 0 0 0,1 0 0 0 0,-1 0 0 0 0,1 0 0 0 0,0-1 1 0 0,-1 1-1 0 0,1 0 0 0 0,0 0 0 0 0,0 0 0 0 0,0-1 0 0 0,-1 1 0 0 0,1 0 0 0 0,0-1 0 0 0,0 1 0 0 0,1 0 0 0 0,-1-12 2315 0 0,-3-11-1762 0 0,-7-27 0 0 0,-1-13-3671 0 0,9 45 1074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4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 7466 0 0,'-15'-8'5450'0'0,"28"15"-5367"0"0,-3-3-70 0 0,0 1 1 0 0,0 1 0 0 0,0-1-1 0 0,-1 2 1 0 0,0-1-1 0 0,0 1 1 0 0,-1 1-1 0 0,0-1 1 0 0,0 1 0 0 0,12 17-1 0 0,-11-12 12 0 0,-6-9 18 0 0,1 0 1 0 0,-2 0-1 0 0,1 1 1 0 0,3 7-1 0 0,-5-10-21 0 0,-1-1-1 0 0,1 0 1 0 0,-1 0 0 0 0,0 1 0 0 0,1-1-1 0 0,-1 1 1 0 0,0-1 0 0 0,0 0 0 0 0,0 1-1 0 0,0-1 1 0 0,-1 0 0 0 0,1 1-1 0 0,0-1 1 0 0,0 0 0 0 0,-1 1 0 0 0,1-1-1 0 0,-1 0 1 0 0,1 1 0 0 0,-1-1-1 0 0,0 0 1 0 0,1 0 0 0 0,-2 2 0 0 0,-68 76-498 0 0,24-29-6177 0 0,36-38 6269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5969 0 0,'10'52'4030'0'0,"12"25"-2437"0"0,-6-22-353 0 0,-5-19 91 0 0,21 44 0 0 0,-23-64 612 0 0,-9-23-1360 0 0,-6-22-566 0 0,-3-51 0 0 0,8 63-33 0 0,1 0-1 0 0,1 0 1 0 0,1 0-1 0 0,4-24 1 0 0,-5 40 16 0 0,-1-1 0 0 0,1 0 0 0 0,-1 0 0 0 0,1 0 0 0 0,0 1 0 0 0,-1-1 0 0 0,1 0 1 0 0,0 1-1 0 0,0-1 0 0 0,0 0 0 0 0,0 1 0 0 0,1-1 0 0 0,-1 1 0 0 0,0 0 0 0 0,0-1 0 0 0,1 1 0 0 0,-1 0 0 0 0,4-2 1 0 0,-3 2-1 0 0,-1 1 1 0 0,1 0-1 0 0,0-1 1 0 0,-1 1 0 0 0,1 0-1 0 0,0 0 1 0 0,0 0 0 0 0,-1 0-1 0 0,1 0 1 0 0,0 0 0 0 0,-1 0-1 0 0,1 1 1 0 0,0-1 0 0 0,-1 1-1 0 0,1-1 1 0 0,0 1 0 0 0,-1 0-1 0 0,1-1 1 0 0,-1 1 0 0 0,1 0-1 0 0,1 1 1 0 0,2 2 16 0 0,-1 0 1 0 0,1 0-1 0 0,0 0 0 0 0,-1 0 0 0 0,0 1 1 0 0,0-1-1 0 0,-1 1 0 0 0,1 0 1 0 0,4 9-1 0 0,1 6 75 0 0,11 28-1 0 0,-11-22-22 0 0,-5-17-9 0 0,0 1 0 0 0,-1-1-1 0 0,0 1 1 0 0,0 0 0 0 0,-1-1-1 0 0,-1 1 1 0 0,1 16 0 0 0,-2-26-32 0 0,0 0 1 0 0,0 0 0 0 0,0 0-1 0 0,0 0 1 0 0,0 0-1 0 0,0 1 1 0 0,0-1 0 0 0,0 0-1 0 0,0 0 1 0 0,0 0 0 0 0,0 0-1 0 0,0 0 1 0 0,0 1 0 0 0,0-1-1 0 0,0 0 1 0 0,0 0-1 0 0,0 0 1 0 0,0 0 0 0 0,0 0-1 0 0,0 0 1 0 0,-1 1 0 0 0,1-1-1 0 0,0 0 1 0 0,0 0-1 0 0,0 0 1 0 0,0 0 0 0 0,0 0-1 0 0,0 0 1 0 0,0 0 0 0 0,-1 0-1 0 0,1 0 1 0 0,0 1-1 0 0,0-1 1 0 0,0 0 0 0 0,0 0-1 0 0,0 0 1 0 0,-1 0 0 0 0,-5-3 487 0 0,-5-9-424 0 0,7 4-213 0 0,1 0 0 0 0,0-1 0 0 0,0 0 0 0 0,1 0 0 0 0,0 1 1 0 0,1-1-1 0 0,-1 0 0 0 0,1-12 0 0 0,1 14 36 0 0,1 0-1 0 0,-1 0 1 0 0,1 0 0 0 0,1 0 0 0 0,-1 0 0 0 0,1 0-1 0 0,5-12 1 0 0,-4 14 57 0 0,-1 0 0 0 0,0 0 0 0 0,1 1 0 0 0,0-1 0 0 0,0 1 0 0 0,0-1 0 0 0,1 1 0 0 0,-1 0 0 0 0,1 1 0 0 0,0-1 0 0 0,5-3 0 0 0,-6 6 31 0 0,-1 0-1 0 0,1-1 0 0 0,-1 1 1 0 0,1 0-1 0 0,-1 1 0 0 0,1-1 1 0 0,0 0-1 0 0,0 1 0 0 0,0-1 1 0 0,-1 1-1 0 0,1 0 0 0 0,0 0 1 0 0,0 0-1 0 0,0 0 0 0 0,-1 1 1 0 0,1-1-1 0 0,0 1 0 0 0,0 0 1 0 0,-1-1-1 0 0,1 1 0 0 0,-1 1 1 0 0,6 1-1 0 0,-3 0 29 0 0,0 1 1 0 0,0-1 0 0 0,0 1-1 0 0,0 0 1 0 0,-1 0-1 0 0,1 0 1 0 0,-1 1 0 0 0,0-1-1 0 0,5 9 1 0 0,-1-1 28 0 0,-1 0 0 0 0,-1 1 0 0 0,0 0 0 0 0,0 0 1 0 0,-1 1-1 0 0,-1-1 0 0 0,4 20 0 0 0,0 32-2298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21 164 6049 0 0,'52'-17'5165'0'0,"-9"4"-2056"0"0,-37 10-2810 0 0,0 1 0 0 0,0-1 0 0 0,-1 0 0 0 0,1 0 0 0 0,-1-1 0 0 0,1 1 0 0 0,-1-1 0 0 0,6-6 0 0 0,-10 9-203 0 0,1-1 0 0 0,-1 1 0 0 0,0-1 0 0 0,0 0 0 0 0,0 1 1 0 0,0-1-1 0 0,0 0 0 0 0,0 0 0 0 0,0 0 0 0 0,-1 1 0 0 0,1-1 0 0 0,-1 0 0 0 0,1 0 0 0 0,-1 0 0 0 0,0 0 0 0 0,0 0 0 0 0,0 0 0 0 0,0 0 0 0 0,0 0 0 0 0,0 0 1 0 0,0 0-1 0 0,-1 0 0 0 0,1 0 0 0 0,-1 0 0 0 0,1 0 0 0 0,-1 1 0 0 0,0-1 0 0 0,0 0 0 0 0,0 0 0 0 0,0 0 0 0 0,-2-2 0 0 0,1 2-120 0 0,0-1 1 0 0,0 0-1 0 0,0 0 0 0 0,-1 0 0 0 0,1 1 0 0 0,-1 0 0 0 0,0-1 0 0 0,0 1 0 0 0,0 0 1 0 0,0 0-1 0 0,0 1 0 0 0,0-1 0 0 0,-1 1 0 0 0,1-1 0 0 0,0 1 0 0 0,-1 0 0 0 0,1 0 1 0 0,-1 1-1 0 0,1-1 0 0 0,-1 1 0 0 0,0-1 0 0 0,1 1 0 0 0,-1 0 0 0 0,1 1 0 0 0,-1-1 1 0 0,0 1-1 0 0,1-1 0 0 0,-1 1 0 0 0,1 0 0 0 0,0 0 0 0 0,-1 1 0 0 0,1-1 0 0 0,0 1 1 0 0,-1-1-1 0 0,1 1 0 0 0,0 0 0 0 0,0 0 0 0 0,1 1 0 0 0,-1-1 0 0 0,-4 5 0 0 0,3-2 46 0 0,-1 0 1 0 0,1 1-1 0 0,0-1 0 0 0,1 1 0 0 0,-1 0 0 0 0,1 0 0 0 0,0 0 0 0 0,1 1 0 0 0,0-1 0 0 0,0 1 0 0 0,0-1 0 0 0,1 1 0 0 0,-1 0 1 0 0,2-1-1 0 0,-1 1 0 0 0,1 0 0 0 0,0 0 0 0 0,2 12 0 0 0,-1-14-1 0 0,0 0 0 0 0,0 1 0 0 0,0-1 0 0 0,1 0 0 0 0,0 0 0 0 0,0 0 0 0 0,0-1 0 0 0,1 1 0 0 0,0 0 0 0 0,0-1 0 0 0,0 1 0 0 0,0-1 0 0 0,1 0 0 0 0,-1 0 0 0 0,1-1 0 0 0,0 1 0 0 0,1-1 0 0 0,-1 0 0 0 0,0 0 0 0 0,1 0 0 0 0,0 0 0 0 0,-1-1 0 0 0,1 0 0 0 0,7 3 0 0 0,-6-4 56 0 0,0 0-1 0 0,0 0 1 0 0,1 0 0 0 0,-1-1 0 0 0,0 0 0 0 0,1 0 0 0 0,-1 0 0 0 0,0-1 0 0 0,0 0 0 0 0,12-3 0 0 0,-11 2-600 0 0,1-1-1 0 0,-1 0 1 0 0,9-5 0 0 0,-10 5-1199 0 0,-1 0-1 0 0,0-1 0 0 0,0 0 1 0 0,6-5-1 0 0,-4 0-1133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 4817 0 0,'-2'-1'412'0'0,"1"1"0"0"0,0 0 0 0 0,0-1 0 0 0,-1 1 0 0 0,1 0 0 0 0,0 0 0 0 0,-1 0 0 0 0,1 0 0 0 0,0 0 0 0 0,-1 0 1 0 0,1 0-1 0 0,0 1 0 0 0,-1-1 0 0 0,1 0 0 0 0,-2 1 0 0 0,3 0-311 0 0,-1 0 0 0 0,0 0 0 0 0,0 0 0 0 0,1-1 0 0 0,-1 1 0 0 0,0 0 0 0 0,1 0 0 0 0,-1 0 0 0 0,1 0 0 0 0,-1 0 0 0 0,1 1 0 0 0,-1-1 0 0 0,1 0 0 0 0,0 0 0 0 0,0 0 0 0 0,0 0 0 0 0,-1 0 0 0 0,1 2 1 0 0,-4 28 255 0 0,1-11-77 0 0,0-1 0 0 0,1 1 0 0 0,2-1 0 0 0,0 1 0 0 0,3 28 0 0 0,2-25 102 0 0,0-1-1 0 0,12 32 0 0 0,-12-42-304 0 0,0-1 0 0 0,0 0 1 0 0,2 0-1 0 0,-1 0 0 0 0,1 0 0 0 0,10 10 1 0 0,-15-18-26 0 0,1-1 0 0 0,0 1 0 0 0,0-1 0 0 0,0 1 1 0 0,0-1-1 0 0,0 0 0 0 0,0 0 0 0 0,0 0 0 0 0,1 0 1 0 0,-1-1-1 0 0,1 1 0 0 0,-1-1 0 0 0,1 0 0 0 0,0 0 1 0 0,-1-1-1 0 0,1 1 0 0 0,0-1 0 0 0,0 1 0 0 0,0-1 1 0 0,-1 0-1 0 0,1-1 0 0 0,0 1 0 0 0,0-1 0 0 0,-1 1 1 0 0,1-1-1 0 0,0 0 0 0 0,-1-1 0 0 0,7-2 0 0 0,-1 0 74 0 0,-1-1-1 0 0,1 0 1 0 0,-1 0-1 0 0,0-1 1 0 0,0 0-1 0 0,0-1 1 0 0,-1 0-1 0 0,0 0 1 0 0,11-15-1 0 0,-10 9-8 0 0,0 0 0 0 0,0 0 0 0 0,-1 0 1 0 0,-1-1-1 0 0,0 0 0 0 0,-1 0 0 0 0,0-1 0 0 0,4-27 0 0 0,-8 33-47 0 0,0-1-1 0 0,0 1 1 0 0,-1-1-1 0 0,0 0 1 0 0,0 1 0 0 0,-1-1-1 0 0,-1 0 1 0 0,0 1-1 0 0,0-1 1 0 0,-1 1 0 0 0,0 0-1 0 0,0 0 1 0 0,-1 0-1 0 0,-9-16 1 0 0,9 20 2 0 0,1 0-1 0 0,-1 1 1 0 0,-9-9-1 0 0,12 12-151 0 0,0-1 0 0 0,-1 1 0 0 0,0 0 0 0 0,1 0 0 0 0,-1 0 0 0 0,0 0 0 0 0,0 0 0 0 0,1 0 0 0 0,-1 0 0 0 0,0 0-1 0 0,0 1 1 0 0,0-1 0 0 0,0 1 0 0 0,0-1 0 0 0,-3 1 0 0 0,5 0-14 0 0,-1 0-1 0 0,1 0 1 0 0,-1 0-1 0 0,1 0 1 0 0,-1 0-1 0 0,1 1 1 0 0,0-1-1 0 0,-1 0 1 0 0,1 0-1 0 0,-1 0 1 0 0,1 1-1 0 0,0-1 0 0 0,-1 0 1 0 0,1 1-1 0 0,-1-1 1 0 0,1 0-1 0 0,0 0 1 0 0,-1 1-1 0 0,1-1 1 0 0,0 1-1 0 0,0-1 1 0 0,-1 0-1 0 0,1 1 1 0 0,0 0-1 0 0,-3 13-1965 0 0,4-10 1225 0 0,-1 0 0 0 0,1 0 0 0 0,-1 0-1 0 0,3 7 1 0 0,8 12-2552 0 0,-4-9 3076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12275 0 0,'-1'0'58'0'0,"0"0"1"0"0,1 0 0 0 0,-1 0-1 0 0,0 0 1 0 0,1 0 0 0 0,-1 0 0 0 0,1 0-1 0 0,-1 0 1 0 0,0 0 0 0 0,1 0-1 0 0,-1 1 1 0 0,0-1 0 0 0,1 0-1 0 0,-1 0 1 0 0,0 0 0 0 0,1 1-1 0 0,-1-1 1 0 0,1 0 0 0 0,-1 1 0 0 0,1-1-1 0 0,-1 1 1 0 0,1-1 0 0 0,-1 1-1 0 0,1-1 1 0 0,-1 1 0 0 0,1-1-1 0 0,-1 1 1 0 0,0 1 11 0 0,1 0 0 0 0,-1 0 0 0 0,1 0-1 0 0,-1 0 1 0 0,1 1 0 0 0,0-1 0 0 0,0 4-1 0 0,1 8 227 0 0,0 0 0 0 0,1 0 0 0 0,1-1 0 0 0,5 18 0 0 0,-1 0-134 0 0,-4-21-110 0 0,31 129 683 0 0,-26-114-590 0 0,1-1 0 0 0,1 1 0 0 0,18 32 0 0 0,-26-55-124 0 0,-1 1 0 0 0,1 0 0 0 0,0-1 0 0 0,0 1 0 0 0,0-1-1 0 0,0 1 1 0 0,1-1 0 0 0,-1 0 0 0 0,0 0 0 0 0,1 0 0 0 0,3 2 0 0 0,-5-4 143 0 0,-1 0-144 0 0,0 0 0 0 0,0 0 1 0 0,1 0-1 0 0,-1 0 0 0 0,0 0 0 0 0,0 0 1 0 0,0 0-1 0 0,0 0 0 0 0,1 0 0 0 0,-1 0 1 0 0,0 0-1 0 0,0 0 0 0 0,0-1 0 0 0,0 1 1 0 0,0 0-1 0 0,0 0 0 0 0,1 0 0 0 0,-1 0 0 0 0,0 0 1 0 0,0 0-1 0 0,0 0 0 0 0,0-1 0 0 0,0 1 1 0 0,0 0-1 0 0,0 0 0 0 0,0 0 0 0 0,1 0 1 0 0,-1 0-1 0 0,0-1 0 0 0,0 1 0 0 0,0 0 1 0 0,0 0-1 0 0,0 0 0 0 0,0-1 0 0 0,-1-7 145 0 0,-4-7-273 0 0,-1 4-119 0 0,-1 1-1 0 0,0 0 1 0 0,-12-13-1 0 0,-2-2-181 0 0,5 2 147 0 0,5 8 260 0 0,0 0-1 0 0,0 1 0 0 0,-17-15 0 0 0,27 29 13 0 0,1 0 0 0 0,0 0-1 0 0,0-1 1 0 0,-1 1 0 0 0,1 0 0 0 0,0 0 0 0 0,0-1 0 0 0,-1 1 0 0 0,1 0-1 0 0,0 0 1 0 0,0-1 0 0 0,0 1 0 0 0,0 0 0 0 0,-1-1 0 0 0,1 1-1 0 0,0 0 1 0 0,0-1 0 0 0,0 1 0 0 0,0 0 0 0 0,0-1 0 0 0,0 1-1 0 0,0 0 1 0 0,0-1 0 0 0,0 1 0 0 0,0 0 0 0 0,0-1 0 0 0,0 1-1 0 0,0 0 1 0 0,0-1 0 0 0,0 1 0 0 0,0-1 0 0 0,1 0-10 0 0,0 1 0 0 0,-1-1 0 0 0,1 0 0 0 0,0 1 0 0 0,-1-1 0 0 0,1 1 0 0 0,0-1 0 0 0,-1 0 0 0 0,1 1 0 0 0,0 0 0 0 0,1-1 0 0 0,25-8-102 0 0,-26 9 112 0 0,74-11-1991 0 0,-50 9-3024 0 0,26 2 0 0 0,-32 0 4533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23 510 8098 0 0,'6'2'407'0'0,"0"0"1"0"0,0 0-1 0 0,0-1 0 0 0,1 1 1 0 0,-1-1-1 0 0,0-1 1 0 0,1 0-1 0 0,-1 1 1 0 0,0-2-1 0 0,1 1 0 0 0,-1-1 1 0 0,0 0-1 0 0,0 0 1 0 0,9-4-1 0 0,-10 4-291 0 0,-1 0-1 0 0,0-1 1 0 0,0 0-1 0 0,-1 0 1 0 0,1 0-1 0 0,0 0 0 0 0,-1-1 1 0 0,1 1-1 0 0,-1-1 1 0 0,0 0-1 0 0,0 0 1 0 0,0 0-1 0 0,0-1 1 0 0,0 1-1 0 0,-1-1 1 0 0,0 1-1 0 0,1-1 1 0 0,-1 0-1 0 0,-1 0 1 0 0,1 0-1 0 0,0 0 0 0 0,0-5 1 0 0,-1 6 14 0 0,-1 1 0 0 0,1-1 0 0 0,-1 0 0 0 0,0 0-1 0 0,0 1 1 0 0,0-1 0 0 0,0 0 0 0 0,0 1 0 0 0,-1-1 0 0 0,0 0 0 0 0,1 1 0 0 0,-1-1 0 0 0,0 0 0 0 0,0 1-1 0 0,0-1 1 0 0,0 1 0 0 0,-2-3 0 0 0,1 2-79 0 0,-1 1 1 0 0,1-1-1 0 0,-1 1 1 0 0,1-1-1 0 0,-1 1 0 0 0,0 0 1 0 0,1 0-1 0 0,-1 0 0 0 0,0 1 1 0 0,-1-1-1 0 0,1 1 1 0 0,-4-2-1 0 0,2 1-117 0 0,-1 0 1 0 0,0 1 0 0 0,0 0-1 0 0,-1 0 1 0 0,1 0-1 0 0,0 1 1 0 0,0 0-1 0 0,0 0 1 0 0,0 1 0 0 0,-1-1-1 0 0,1 1 1 0 0,0 1-1 0 0,0-1 1 0 0,-10 5-1 0 0,13-5 20 0 0,0 1-1 0 0,0-1 1 0 0,1 1-1 0 0,-1 0 0 0 0,0 0 1 0 0,1 0-1 0 0,-1 0 0 0 0,1 1 1 0 0,0-1-1 0 0,0 0 1 0 0,0 1-1 0 0,0 0 0 0 0,0-1 1 0 0,-2 6-1 0 0,3-4 33 0 0,-1 0 0 0 0,1 0-1 0 0,0 0 1 0 0,1 0 0 0 0,-1 0-1 0 0,0 0 1 0 0,1 0 0 0 0,0 1-1 0 0,0-1 1 0 0,1 4 0 0 0,1 5 35 0 0,1-1 0 0 0,0 0 0 0 0,1 0 1 0 0,1 0-1 0 0,-1 0 0 0 0,11 16 0 0 0,-13-23-15 0 0,1-1 1 0 0,0 1-1 0 0,0-1 0 0 0,0 0 0 0 0,1 0 0 0 0,-1 0 0 0 0,1 0 1 0 0,0-1-1 0 0,0 1 0 0 0,1-1 0 0 0,-1 0 0 0 0,0 0 0 0 0,1-1 1 0 0,0 1-1 0 0,0-1 0 0 0,-1 0 0 0 0,1 0 0 0 0,1-1 0 0 0,-1 1 1 0 0,0-1-1 0 0,0 0 0 0 0,0-1 0 0 0,1 1 0 0 0,-1-1 0 0 0,0 0 1 0 0,1-1-1 0 0,-1 1 0 0 0,0-1 0 0 0,0 0 0 0 0,0 0 0 0 0,10-4 1 0 0,-3 1-9 0 0,-1-1 0 0 0,0-1 0 0 0,-1 0 0 0 0,0 0 0 0 0,16-13 0 0 0,-19 13-94 0 0,-1 0 0 0 0,0 0 0 0 0,0 0 1 0 0,0-1-1 0 0,-1 0 0 0 0,0 0 0 0 0,0 0 0 0 0,6-13 0 0 0,-8 11-59 0 0,0 0 0 0 0,0 0 0 0 0,-1 0 0 0 0,0 0 0 0 0,1-12 0 0 0,-2 17 72 0 0,-1 0 1 0 0,0 0 0 0 0,0 0 0 0 0,0 0 0 0 0,-1 0 0 0 0,1 1 0 0 0,-1-1 0 0 0,0 0 0 0 0,0 0 0 0 0,0 1 0 0 0,-1-1 0 0 0,1 1 0 0 0,-1-1 0 0 0,0 1 0 0 0,-3-5 0 0 0,4 7 58 0 0,0 0 1 0 0,1 0 0 0 0,-1 1 0 0 0,0-1 0 0 0,0 0 0 0 0,0 0 0 0 0,0 1 0 0 0,0-1-1 0 0,0 1 1 0 0,0-1 0 0 0,0 1 0 0 0,0-1 0 0 0,0 1 0 0 0,0-1 0 0 0,0 1 0 0 0,0 0-1 0 0,0 0 1 0 0,0 0 0 0 0,-3-1 0 0 0,4 2 30 0 0,-1-1-1 0 0,1 0 1 0 0,-1 0 0 0 0,0 0 0 0 0,1 1-1 0 0,-1-1 1 0 0,1 0 0 0 0,-1 0-1 0 0,0 1 1 0 0,1-1 0 0 0,-1 1-1 0 0,1-1 1 0 0,-1 0 0 0 0,1 1 0 0 0,-1-1-1 0 0,1 1 1 0 0,0-1 0 0 0,-1 1-1 0 0,1-1 1 0 0,0 1 0 0 0,-1 0-1 0 0,1-1 1 0 0,0 1 0 0 0,-1-1 0 0 0,1 1-1 0 0,0 0 1 0 0,0-1 0 0 0,0 1-1 0 0,0 0 1 0 0,0-1 0 0 0,0 1-1 0 0,0 0 1 0 0,0 0 0 0 0,0 13 240 0 0,1 0 0 0 0,1 0 0 0 0,0 0 0 0 0,0 0-1 0 0,2-1 1 0 0,6 19 0 0 0,-6-20-202 0 0,-2-3 20 0 0,1 0 0 0 0,0 0 0 0 0,1 0 0 0 0,0 0 0 0 0,6 8 0 0 0,-9-15-28 0 0,0-1 1 0 0,-1 0-1 0 0,1 1 0 0 0,1-1 1 0 0,-1 0-1 0 0,0 0 0 0 0,0 0 0 0 0,0 0 1 0 0,1 0-1 0 0,-1 0 0 0 0,0 0 0 0 0,1 0 1 0 0,-1 0-1 0 0,1-1 0 0 0,-1 1 0 0 0,1 0 1 0 0,-1-1-1 0 0,1 0 0 0 0,-1 1 0 0 0,1-1 1 0 0,0 0-1 0 0,-1 0 0 0 0,1 0 1 0 0,0 0-1 0 0,-1 0 0 0 0,1 0 0 0 0,0 0 1 0 0,-1 0-1 0 0,1-1 0 0 0,-1 1 0 0 0,1-1 1 0 0,-1 1-1 0 0,1-1 0 0 0,-1 1 0 0 0,1-1 1 0 0,2-2-1 0 0,1 0-14 0 0,0-1 1 0 0,-1 1-1 0 0,1-1 0 0 0,-1-1 1 0 0,0 1-1 0 0,0-1 0 0 0,0 1 0 0 0,0-1 1 0 0,-1 0-1 0 0,0-1 0 0 0,0 1 1 0 0,4-9-1 0 0,-2-1-150 0 0,0 1 0 0 0,0-1 1 0 0,3-27-1 0 0,-6 31-22 0 0,-1-20 1 0 0,-1 26 153 0 0,0 1 0 0 0,0 0 1 0 0,-1 0-1 0 0,1-1 0 0 0,-1 1 1 0 0,0 0-1 0 0,-4-7 0 0 0,5 10 3 0 0,0 1 1 0 0,0 0-1 0 0,0 0 0 0 0,0-1 0 0 0,0 1 0 0 0,0 0 0 0 0,0 0 1 0 0,0 0-1 0 0,-1-1 0 0 0,1 1 0 0 0,0 0 0 0 0,0 0 1 0 0,0 0-1 0 0,0-1 0 0 0,0 1 0 0 0,-1 0 0 0 0,1 0 1 0 0,0 0-1 0 0,0 0 0 0 0,0-1 0 0 0,-1 1 0 0 0,1 0 0 0 0,0 0 1 0 0,0 0-1 0 0,-1 0 0 0 0,1 0 0 0 0,0 0 0 0 0,0 0 1 0 0,-1 0-1 0 0,1 0 0 0 0,-4 6-62 0 0,1 11-74 0 0,3-7 147 0 0,1-1-1 0 0,0 1 1 0 0,1 0 0 0 0,0-1-1 0 0,1 1 1 0 0,0-1 0 0 0,6 13-1 0 0,2 11-3 0 0,-9-29-18 0 0,1 6-7 0 0,0 0 1 0 0,1 0-1 0 0,0-1 1 0 0,9 16-1 0 0,-12-23 15 0 0,0 0 0 0 0,0-1 0 0 0,0 1 0 0 0,0-1 0 0 0,0 1 0 0 0,1-1 0 0 0,-1 0 0 0 0,0 1 0 0 0,1-1 0 0 0,-1 0-1 0 0,1 0 1 0 0,0 0 0 0 0,-1 0 0 0 0,1 0 0 0 0,0 0 0 0 0,0-1 0 0 0,-1 1 0 0 0,1 0 0 0 0,0-1 0 0 0,0 0-1 0 0,0 1 1 0 0,0-1 0 0 0,0 0 0 0 0,0 0 0 0 0,0 0 0 0 0,-1 0 0 0 0,1 0 0 0 0,0 0 0 0 0,0-1 0 0 0,0 1 0 0 0,0-1-1 0 0,0 1 1 0 0,2-2 0 0 0,0 0-57 0 0,0-1-1 0 0,0 1 1 0 0,0-1-1 0 0,0 0 1 0 0,-1 0-1 0 0,1 0 1 0 0,-1 0-1 0 0,0-1 1 0 0,0 0-1 0 0,0 1 1 0 0,0-1-1 0 0,0 0 1 0 0,2-6-1 0 0,2-4-548 0 0,-1-1-1 0 0,7-24 1 0 0,-10 27 92 0 0,0 0-1 0 0,-2 0 1 0 0,1 0-1 0 0,-1-20 1 0 0,-7-48-1340 0 0,-25-142-6918 0 0,30 205 8285 0 0,-1-5 1409 0 0,-2 1 5228 0 0,4 45-4285 0 0,8 45-37 0 0,27 103-1 0 0,-18-95-1196 0 0,-15-71-613 0 0,6 31 741 0 0,18 51 0 0 0,-23-77-622 0 0,2-1 1 0 0,0 1-1 0 0,0-1 0 0 0,1-1 1 0 0,0 1-1 0 0,0-1 1 0 0,1 0-1 0 0,1 0 1 0 0,10 10-1 0 0,-17-19-117 0 0,0 1 19 0 0,0 0 0 0 0,0 1 0 0 0,0-2 0 0 0,0 1 1 0 0,1 0-1 0 0,-1 0 0 0 0,0 0 0 0 0,0 0 0 0 0,1-1 0 0 0,-1 1 0 0 0,1-1 1 0 0,-1 1-1 0 0,1-1 0 0 0,1 1 0 0 0,-3-1-5 0 0,0-1 0 0 0,0 1 0 0 0,0 0 0 0 0,0-1 0 0 0,0 1 0 0 0,0 0 0 0 0,0 0 0 0 0,0-1 0 0 0,0 1 0 0 0,0 0 0 0 0,0-1 0 0 0,0 1 0 0 0,0 0 0 0 0,0-1 0 0 0,0 1 0 0 0,0 0 0 0 0,0 0 0 0 0,0-1 0 0 0,0 1 0 0 0,0 0 0 0 0,0-1 0 0 0,-1 1 0 0 0,1 0 0 0 0,0 0 0 0 0,0-1 0 0 0,0 1 0 0 0,-1 0 0 0 0,1-1 0 0 0,-7-8 46 0 0,7 9-49 0 0,-14-18-137 0 0,-16-14-1 0 0,15 17-516 0 0,-16-22-1 0 0,-32-41-3148 0 0,62 77 3690 0 0,-1-1 0 0 0,1 0 1 0 0,0 0-1 0 0,0 0 0 0 0,-1 0 1 0 0,1 0-1 0 0,1 0 1 0 0,-1 0-1 0 0,0 0 0 0 0,0 0 1 0 0,0-3-1 0 0,1 4 61 0 0,0 1 0 0 0,0-1-1 0 0,0 0 1 0 0,0 0 0 0 0,1 0 0 0 0,-1 0-1 0 0,0 0 1 0 0,0 1 0 0 0,1-1 0 0 0,-1 0-1 0 0,0 0 1 0 0,1 0 0 0 0,-1 1 0 0 0,1-1 0 0 0,-1 0-1 0 0,1 1 1 0 0,-1-1 0 0 0,1 0 0 0 0,0 1-1 0 0,-1-1 1 0 0,1 1 0 0 0,0-1 0 0 0,-1 1-1 0 0,1-1 1 0 0,0 1 0 0 0,0-1 0 0 0,-1 1-1 0 0,1 0 1 0 0,0-1 0 0 0,1 1 0 0 0,9-3-64 0 0,-1 0 0 0 0,1 1 0 0 0,0 1 1 0 0,0-1-1 0 0,20 2 0 0 0,-16 0-168 0 0,1-1-1 0 0,15-3 0 0 0,-19 1-54 0 0,1-1 0 0 0,14-6 0 0 0,-14 5 376 0 0,-13 5-60 0 0,0 0-1 0 0,0 0 0 0 0,1 0 1 0 0,-1 0-1 0 0,0 0 1 0 0,0 0-1 0 0,1 0 0 0 0,-1 0 1 0 0,0 0-1 0 0,0 0 1 0 0,0 0-1 0 0,1 0 1 0 0,-1 0-1 0 0,0 0 0 0 0,0 0 1 0 0,1 0-1 0 0,-1 0 1 0 0,0 0-1 0 0,0 1 0 0 0,0-1 1 0 0,1 0-1 0 0,-1 0 1 0 0,0 0-1 0 0,0 0 0 0 0,0 0 1 0 0,0 1-1 0 0,1-1 1 0 0,-1 0-1 0 0,0 0 0 0 0,5 10 371 0 0,-1 11 516 0 0,-3-20-790 0 0,24 145 2696 0 0,-23-138-2807 0 0,0 0-1 0 0,0 0 1 0 0,5 11 0 0 0,-6-15-116 0 0,1-1 0 0 0,0 1 1 0 0,0-1-1 0 0,0 1 0 0 0,0-1 0 0 0,0 0 0 0 0,1 0 1 0 0,0 0-1 0 0,3 4 0 0 0,5-3-2275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31 12179 0 0,'-2'-5'792'0'0,"0"-1"88"0"0,-2 1 40 0 0,3 1 0 0 0,-1 0-15 0 0,0 2-689 0 0,1-1 16 0 0,1 2-248 0 0,6 2-1721 0 0,-3 2 1489 0 0,1-1-432 0 0,-1 2 64 0 0,3-1-1609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49 6769 0 0,'-3'-10'5622'0'0,"2"9"-5397"0"0,-10-11 2741 0 0,8 9-2741 0 0,0 1 0 0 0,-1-1 0 0 0,1 1 1 0 0,-1-1-1 0 0,0 1 0 0 0,1 0 0 0 0,-1 1 0 0 0,0-1 0 0 0,0 1 1 0 0,0 0-1 0 0,-1 0 0 0 0,1 0 0 0 0,0 0 0 0 0,0 1 0 0 0,0-1 1 0 0,-6 1-1 0 0,2 0-136 0 0,-1 1 0 0 0,0 0 0 0 0,0 0 0 0 0,1 1 0 0 0,-1 0 0 0 0,-15 5 1 0 0,15-3-122 0 0,0 0 0 0 0,0 1 0 0 0,-13 8 0 0 0,20-11-10 0 0,-1 0 0 0 0,1 0 0 0 0,-1 0 0 0 0,1 0 0 0 0,0 0 0 0 0,0 1 0 0 0,0-1 0 0 0,0 1 1 0 0,0-1-1 0 0,0 1 0 0 0,1 0 0 0 0,-1 0 0 0 0,1 0 0 0 0,0-1 0 0 0,-2 6 0 0 0,3-7 16 0 0,0 1 1 0 0,0-1 0 0 0,0 0-1 0 0,1 1 1 0 0,-1-1-1 0 0,0 1 1 0 0,0-1 0 0 0,1 1-1 0 0,-1-1 1 0 0,1 0-1 0 0,-1 1 1 0 0,1-1 0 0 0,0 0-1 0 0,-1 0 1 0 0,1 1 0 0 0,0-1-1 0 0,0 0 1 0 0,0 0-1 0 0,0 0 1 0 0,0 0 0 0 0,0 0-1 0 0,0 0 1 0 0,0 0-1 0 0,1-1 1 0 0,-1 1 0 0 0,0 0-1 0 0,2 0 1 0 0,5 3 3 0 0,-1-1 0 0 0,0 0 0 0 0,12 3 0 0 0,-19-6 21 0 0,42 10-46 0 0,-14-3 48 0 0,33 12 1 0 0,-53-16 11 0 0,-1 0 0 0 0,0 0 0 0 0,1 1 0 0 0,-1 0 0 0 0,-1 1 0 0 0,1 0 0 0 0,0 0 0 0 0,10 11 0 0 0,-15-14 18 0 0,0 1-1 0 0,-1-1 1 0 0,1 0 0 0 0,-1 1-1 0 0,1-1 1 0 0,-1 1-1 0 0,0-1 1 0 0,0 1 0 0 0,1 3-1 0 0,-2-5 39 0 0,0 0 0 0 0,1 0 0 0 0,-1 0-1 0 0,0 0 1 0 0,0 0 0 0 0,0 0-1 0 0,0 0 1 0 0,0 0 0 0 0,-1 0 0 0 0,1 0-1 0 0,0 0 1 0 0,0 0 0 0 0,0 0-1 0 0,-1 0 1 0 0,1-1 0 0 0,-1 1 0 0 0,1 0-1 0 0,-1 0 1 0 0,1 0 0 0 0,-1 0-1 0 0,1-1 1 0 0,-1 1 0 0 0,0 0 0 0 0,1-1-1 0 0,-1 1 1 0 0,0 0 0 0 0,1-1-1 0 0,-1 1 1 0 0,0-1 0 0 0,-1 1-1 0 0,-5 2 109 0 0,0 0-1 0 0,-1 0 0 0 0,1-1 0 0 0,-1 0 1 0 0,1-1-1 0 0,-1 0 0 0 0,0 0 0 0 0,-13 0 0 0 0,1-2-162 0 0,0-1 0 0 0,-23-4-1 0 0,41 6-107 0 0,-13-3-14 0 0,-16-5-1 0 0,28 7-270 0 0,-1 0-1 0 0,1 0 0 0 0,0-1 0 0 0,0 1 0 0 0,0-1 0 0 0,0 0 1 0 0,0 1-1 0 0,0-1 0 0 0,1 0 0 0 0,-1-1 0 0 0,-3-3 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17 107 5073 0 0,'0'20'1246'0'0,"2"-1"0"0"0,0 0-1 0 0,1 0 1 0 0,8 27 0 0 0,2 12-640 0 0,-11-45-478 0 0,4 22 741 0 0,1-2-1 0 0,18 54 1 0 0,-34-110 2079 0 0,-23-60-2693 0 0,22 57-231 0 0,0 1 0 0 0,2-2 1 0 0,-6-36-1 0 0,12 50-43 0 0,1 1 0 0 0,0-1 0 0 0,0 0 0 0 0,1 0 0 0 0,1 0 1 0 0,0 0-1 0 0,1 0 0 0 0,1 1 0 0 0,5-18 0 0 0,-7 26-13 0 0,1-1-1 0 0,0 1 1 0 0,0 0-1 0 0,0 0 1 0 0,0 0-1 0 0,1 0 1 0 0,0 1-1 0 0,0-1 1 0 0,0 0-1 0 0,4-3 1 0 0,-5 5 7 0 0,1 0 0 0 0,0 1 0 0 0,0-1 0 0 0,0 0-1 0 0,-1 1 1 0 0,1 0 0 0 0,0 0 0 0 0,1 0 0 0 0,-1 0 0 0 0,0 0 0 0 0,0 0 0 0 0,0 1 0 0 0,1 0 0 0 0,-1-1-1 0 0,4 2 1 0 0,3-1 52 0 0,-1 2 1 0 0,1-1-1 0 0,0 2 0 0 0,-1-1 0 0 0,0 1 0 0 0,1 0 0 0 0,-1 1 0 0 0,16 9 0 0 0,-12-5 11 0 0,-1 0-1 0 0,1 1 0 0 0,-2 0 1 0 0,1 1-1 0 0,11 13 0 0 0,-20-19-8 0 0,0-1 0 0 0,0 1-1 0 0,0 0 1 0 0,-1 0-1 0 0,1 0 1 0 0,-1 1 0 0 0,0-1-1 0 0,0 1 1 0 0,0-1-1 0 0,1 9 1 0 0,-3-11-9 0 0,1 1 0 0 0,-1 0 0 0 0,0-1 0 0 0,0 1 0 0 0,0 0 0 0 0,0-1 0 0 0,-1 1 0 0 0,1 0 0 0 0,-1-1-1 0 0,1 1 1 0 0,-1 0 0 0 0,0-1 0 0 0,0 1 0 0 0,0-1 0 0 0,0 0 0 0 0,-1 1 0 0 0,1-1 0 0 0,-1 0 0 0 0,1 0 0 0 0,-4 4 0 0 0,-1-1-31 0 0,0 0-1 0 0,-1 0 1 0 0,1-1-1 0 0,-1 1 1 0 0,0-2 0 0 0,0 1-1 0 0,0-1 1 0 0,0 0 0 0 0,0 0-1 0 0,-11 2 1 0 0,8-3-354 0 0,0 0 0 0 0,0-1-1 0 0,0 0 1 0 0,0 0 0 0 0,0-1 0 0 0,0 0 0 0 0,-16-3 0 0 0,22 2-33 0 0,0 0 0 0 0,1 0 1 0 0,-1 0-1 0 0,0 0 0 0 0,1-1 1 0 0,-1 0-1 0 0,1 1 0 0 0,-4-4 0 0 0,-3-3-1226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5873 0 0,'10'8'918'0'0,"0"0"-1"0"0,1 0 1 0 0,0-1-1 0 0,17 8 1 0 0,-21-12-658 0 0,0-1 1 0 0,0 1-1 0 0,0-1 1 0 0,1 0-1 0 0,-1-1 1 0 0,0 0-1 0 0,1 0 0 0 0,-1-1 1 0 0,10 0-1 0 0,-1-1 405 0 0,0-1-1 0 0,0 0 0 0 0,22-6 1 0 0,-34 6-539 0 0,1 1 0 0 0,-1-1 0 0 0,1 0 0 0 0,-1 0 1 0 0,0 0-1 0 0,0 0 0 0 0,0-1 0 0 0,0 0 0 0 0,0 0 1 0 0,-1 0-1 0 0,1 0 0 0 0,-1 0 0 0 0,0-1 0 0 0,0 0 0 0 0,0 1 1 0 0,3-6-1 0 0,-6 7-73 0 0,1 0 1 0 0,-1 0-1 0 0,1 0 1 0 0,-1 0-1 0 0,1 0 1 0 0,-1-1-1 0 0,0 1 1 0 0,0 0-1 0 0,0 0 0 0 0,0 0 1 0 0,-1 0-1 0 0,1 0 1 0 0,0 0-1 0 0,-1 0 1 0 0,0-1-1 0 0,1 1 1 0 0,-1 0-1 0 0,0 1 1 0 0,0-1-1 0 0,0 0 1 0 0,-2-2-1 0 0,-1-3-36 0 0,-1 1-1 0 0,0-1 1 0 0,0 1-1 0 0,-8-7 1 0 0,9 9-27 0 0,-1 0 1 0 0,1 1-1 0 0,-1-1 1 0 0,0 1-1 0 0,0 0 1 0 0,0 1-1 0 0,0-1 1 0 0,-1 1 0 0 0,1 0-1 0 0,-1 0 1 0 0,1 1-1 0 0,-1 0 1 0 0,0 0-1 0 0,-9-1 1 0 0,11 2 11 0 0,-1 0 0 0 0,1 1 0 0 0,0-1 0 0 0,0 1 0 0 0,0 0 0 0 0,0 0 0 0 0,0 0-1 0 0,1 0 1 0 0,-1 1 0 0 0,0 0 0 0 0,0-1 0 0 0,1 2 0 0 0,-1-1 0 0 0,1 0 0 0 0,0 0 0 0 0,0 1 0 0 0,0 0 0 0 0,0 0 0 0 0,0 0 0 0 0,0 0 0 0 0,-2 5 0 0 0,1-2 33 0 0,0 1 0 0 0,0 0 0 0 0,1 0 0 0 0,0 1 0 0 0,1-1 0 0 0,0 1 0 0 0,0-1 0 0 0,1 1 1 0 0,-1 0-1 0 0,2 0 0 0 0,-1 0 0 0 0,1 8 0 0 0,1-4-17 0 0,0 1 0 0 0,1-1 0 0 0,0 0 0 0 0,1 0 1 0 0,0 0-1 0 0,10 22 0 0 0,-11-29-11 0 0,1-1 0 0 0,-1 1 0 0 0,1-1 0 0 0,0 0-1 0 0,0 0 1 0 0,0 0 0 0 0,0 0 0 0 0,1 0 0 0 0,0-1 0 0 0,-1 0 0 0 0,1 0 0 0 0,1 0 0 0 0,-1 0 0 0 0,8 4 0 0 0,-6-5-14 0 0,0 0-1 0 0,1 0 1 0 0,-1 0 0 0 0,0-1 0 0 0,1 0 0 0 0,-1 0 0 0 0,1 0 0 0 0,-1-1 0 0 0,1 0 0 0 0,-1-1 0 0 0,8 0 0 0 0,-3-1-548 0 0,-1-1 0 0 0,15-4 0 0 0,19-11-5035 0 0,-30 12 4057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76 11787 0 0,'-6'-6'1431'0'0,"1"1"1"0"0,-1 0 0 0 0,-8-5-1 0 0,10 6-988 0 0,-1 2 0 0 0,0-1 0 0 0,-1 0-1 0 0,-9-2 1 0 0,11 3-426 0 0,1 1 0 0 0,-1 1 0 0 0,0-1 0 0 0,0 1 0 0 0,0-1 0 0 0,0 1 0 0 0,0 0 0 0 0,0 0 0 0 0,0 1 0 0 0,0-1 0 0 0,0 1 0 0 0,0 0 0 0 0,0 0 0 0 0,1 0 1 0 0,-1 1-1 0 0,0-1 0 0 0,-6 5 0 0 0,5-3-31 0 0,0 0 1 0 0,1 0-1 0 0,-1 0 1 0 0,1 1 0 0 0,0 0-1 0 0,0 0 1 0 0,0 0-1 0 0,0 0 1 0 0,1 0 0 0 0,0 1-1 0 0,0 0 1 0 0,0 0 0 0 0,0 0-1 0 0,1 0 1 0 0,0 0-1 0 0,0 0 1 0 0,0 1 0 0 0,0-1-1 0 0,1 0 1 0 0,0 1-1 0 0,0 0 1 0 0,1-1 0 0 0,0 1-1 0 0,0 6 1 0 0,0-4 3 0 0,1-1 1 0 0,-1 1-1 0 0,2 0 1 0 0,-1 0-1 0 0,1 0 1 0 0,0-1-1 0 0,1 1 1 0 0,0-1-1 0 0,0 0 1 0 0,7 11 0 0 0,-8-14 4 0 0,1 0 1 0 0,0-1 0 0 0,0 1 0 0 0,0-1 0 0 0,1 0 0 0 0,-1 1 0 0 0,1-1 0 0 0,0-1-1 0 0,0 1 1 0 0,0-1 0 0 0,0 1 0 0 0,0-1 0 0 0,1 0 0 0 0,-1-1 0 0 0,0 1 0 0 0,1-1-1 0 0,0 0 1 0 0,8 1 0 0 0,-5-1-200 0 0,-1-1-1 0 0,1 0 0 0 0,-1-1 1 0 0,0 0-1 0 0,1 0 0 0 0,-1 0 1 0 0,0-1-1 0 0,0 0 0 0 0,0-1 1 0 0,0 1-1 0 0,0-2 1 0 0,-1 1-1 0 0,1 0 0 0 0,-1-1 1 0 0,0-1-1 0 0,9-6 0 0 0,-7 4-111 0 0,-1-1-1 0 0,1 1 0 0 0,-1-1 0 0 0,-1 0 0 0 0,0-1 0 0 0,0 1 0 0 0,0-1 0 0 0,-1 0 0 0 0,-1-1 0 0 0,0 1 1 0 0,4-13-1 0 0,-5 9-297 0 0,0-1 1 0 0,3-26 0 0 0,-6 32 344 0 0,0 0 1 0 0,0-1-1 0 0,0 1 0 0 0,-1-1 1 0 0,-4-15-1 0 0,5 23 312 0 0,0 0 1 0 0,-1 0-1 0 0,1 0 0 0 0,0 1 0 0 0,0-1 1 0 0,-1 0-1 0 0,1 0 0 0 0,-1 1 0 0 0,1-1 1 0 0,-1 0-1 0 0,1 0 0 0 0,-1 1 1 0 0,1-1-1 0 0,-1 0 0 0 0,1 1 0 0 0,-1-1 1 0 0,0 1-1 0 0,0-1 0 0 0,1 1 0 0 0,-1-1 1 0 0,0 1-1 0 0,0 0 0 0 0,1-1 0 0 0,-1 1 1 0 0,0 0-1 0 0,0-1 0 0 0,0 1 0 0 0,1 0 1 0 0,-2 0-1 0 0,1 1 55 0 0,0 0 0 0 0,0 1 0 0 0,1-1 0 0 0,-1 1 0 0 0,0-1 0 0 0,1 0 0 0 0,-1 1 0 0 0,1-1 0 0 0,-1 1 0 0 0,1-1 0 0 0,0 1 0 0 0,0-1 0 0 0,0 3 0 0 0,-1 18 578 0 0,2 0 0 0 0,1 0 1 0 0,0 0-1 0 0,2-1 0 0 0,8 30 0 0 0,-6-23-575 0 0,11 36-47 0 0,-15-59-60 0 0,0 1 0 0 0,0 0 0 0 0,1-1 0 0 0,0 0 0 0 0,0 0 0 0 0,0 0 0 0 0,1 0 0 0 0,5 6 0 0 0,-7-9-59 0 0,-1-1-1 0 0,1 0 0 0 0,0 0 1 0 0,0 1-1 0 0,-1-1 1 0 0,1 0-1 0 0,0-1 0 0 0,0 1 1 0 0,0 0-1 0 0,0-1 0 0 0,0 1 1 0 0,3 0-1 0 0,-2-1-388 0 0,-1 0 0 0 0,1 0 0 0 0,-1 0 0 0 0,1 0-1 0 0,-1 0 1 0 0,1 0 0 0 0,-1-1 0 0 0,1 1 0 0 0,4-3 0 0 0,3-1-2850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5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45 4537 0 0,'-2'-5'968'0'0,"1"-1"-1"0"0,-1 0 1 0 0,1 0-1 0 0,1 0 1 0 0,-1-9 318 0 0,7 24-1214 0 0,16 51 670 0 0,3 4-458 0 0,-17-46-209 0 0,19 39 50 0 0,-23-50-103 0 0,1 1 0 0 0,0 0-1 0 0,1-1 1 0 0,11 12 0 0 0,-15-17-4 0 0,0 0 1 0 0,0 0-1 0 0,0-1 1 0 0,0 1-1 0 0,1 0 0 0 0,-1-1 1 0 0,1 0-1 0 0,0 1 1 0 0,-1-1-1 0 0,6 1 1 0 0,-6-1 29 0 0,-1-1 0 0 0,1 0 0 0 0,-1 0 0 0 0,0 0 0 0 0,1 0 0 0 0,-1 0 1 0 0,1-1-1 0 0,-1 1 0 0 0,1 0 0 0 0,-1-1 0 0 0,1 1 0 0 0,-1-1 0 0 0,0 1 0 0 0,1-1 1 0 0,-1 1-1 0 0,0-1 0 0 0,0 0 0 0 0,0 0 0 0 0,1 0 0 0 0,-1 0 0 0 0,0 0 0 0 0,1-1 1 0 0,2-3 85 0 0,0 0 1 0 0,-1 0-1 0 0,1 0 1 0 0,-1 0-1 0 0,0 0 1 0 0,-1-1 0 0 0,1 1-1 0 0,2-11 1 0 0,-2 4-37 0 0,-1 1 0 0 0,0-1 1 0 0,0-18-1 0 0,-2 12-57 0 0,-2 0 0 0 0,-4-27-1 0 0,0 7-325 0 0,6 38 121 0 0,-1-1-1 0 0,1 0 0 0 0,0 0 1 0 0,0 0-1 0 0,0 0 0 0 0,0 0 1 0 0,0 0-1 0 0,0 0 0 0 0,0 0 1 0 0,1 0-1 0 0,-1 0 0 0 0,0 0 1 0 0,0 0-1 0 0,1 1 0 0 0,-1-1 1 0 0,1 0-1 0 0,0-1 0 0 0,24 8-9345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48 11362 0 0,'-6'-10'937'0'0,"0"1"-649"0"0,0 1-88 0 0,3 1-112 0 0,0 2 80 0 0,1 1-40 0 0,2 2-16 0 0,-1 0-56 0 0,5 1-1088 0 0,0 4 784 0 0,2 0 160 0 0,2 3-953 0 0,-1 3-335 0 0,2 1-328 0 0,1 2 1720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4 333 10026 0 0,'0'2'50'0'0,"0"-1"-1"0"0,0 1 1 0 0,1-1-1 0 0,-1 1 1 0 0,1-1-1 0 0,-1 1 1 0 0,1-1-1 0 0,0 1 1 0 0,-1-1 0 0 0,1 0-1 0 0,0 1 1 0 0,0-1-1 0 0,0 0 1 0 0,0 0-1 0 0,0 1 1 0 0,0-1-1 0 0,2 1 1 0 0,-1 0 76 0 0,1-1 0 0 0,-1 1 0 0 0,1-1 0 0 0,0 0 0 0 0,-1 0 0 0 0,1 0 0 0 0,0 0 0 0 0,5 1 0 0 0,-1-1 230 0 0,1 0 0 0 0,-1-1 0 0 0,0 0 0 0 0,1 0-1 0 0,-1-1 1 0 0,12-2 0 0 0,-12 1-243 0 0,0 0 0 0 0,0 0 0 0 0,0-1 0 0 0,-1 0-1 0 0,1 0 1 0 0,-1 0 0 0 0,0-1 0 0 0,0 0 0 0 0,0-1 0 0 0,0 1 0 0 0,-1-1 0 0 0,1 0-1 0 0,-1 0 1 0 0,-1-1 0 0 0,1 0 0 0 0,-1 1 0 0 0,0-2 0 0 0,0 1 0 0 0,-1 0-1 0 0,0-1 1 0 0,0 1 0 0 0,0-1 0 0 0,-1 0 0 0 0,0 0 0 0 0,0 0 0 0 0,-1 0-1 0 0,0 0 1 0 0,0-1 0 0 0,0 1 0 0 0,-1 0 0 0 0,-1-1 0 0 0,1 1 0 0 0,-1 0 0 0 0,0 0-1 0 0,0 0 1 0 0,-1 0 0 0 0,-4-10 0 0 0,2 6-159 0 0,-1 0 1 0 0,-1 0-1 0 0,0 1 0 0 0,0-1 1 0 0,-1 1-1 0 0,-8-9 0 0 0,9 13-122 0 0,0-1 0 0 0,0 2 0 0 0,0-1-1 0 0,0 1 1 0 0,-1 0 0 0 0,0 0 0 0 0,0 0 0 0 0,-1 1-1 0 0,-11-5 1 0 0,16 8 161 0 0,0 0 0 0 0,0 0 0 0 0,0 1 0 0 0,0-1 0 0 0,0 0 0 0 0,0 1 0 0 0,0 0 0 0 0,0 0 0 0 0,0 0-1 0 0,0 0 1 0 0,0 0 0 0 0,0 1 0 0 0,0-1 0 0 0,0 1 0 0 0,0 0 0 0 0,1 0 0 0 0,-1 0 0 0 0,0 0 0 0 0,0 0 0 0 0,1 1 0 0 0,-1-1 0 0 0,0 1-1 0 0,1 0 1 0 0,0 0 0 0 0,-1 0 0 0 0,1 0 0 0 0,0 0 0 0 0,0 0 0 0 0,0 0 0 0 0,0 1 0 0 0,1-1 0 0 0,-1 1 0 0 0,1-1 0 0 0,-1 1 0 0 0,1 0-1 0 0,0 0 1 0 0,0 0 0 0 0,-1 5 0 0 0,0 6 113 0 0,0 1 0 0 0,1-1 0 0 0,1 1 0 0 0,1 15 0 0 0,10 61 102 0 0,-8-75-168 0 0,84 454 1351 0 0,-79-434-1160 0 0,2-1 0 0 0,22 55 0 0 0,-23-73-217 0 0,-4-7 50 0 0,0 1 1 0 0,0 0 0 0 0,-1 0-1 0 0,0 1 1 0 0,4 22 0 0 0,-8-34-53 0 0,0 0 0 0 0,0 0 0 0 0,0 0 0 0 0,0 0 0 0 0,0 0 1 0 0,0 0-1 0 0,0 0 0 0 0,0 0 0 0 0,0 0 0 0 0,0 0 1 0 0,0 1-1 0 0,0-1 0 0 0,0 0 0 0 0,0 0 0 0 0,0 0 0 0 0,0 0 1 0 0,0 0-1 0 0,0 0 0 0 0,0 0 0 0 0,0 0 0 0 0,0 0 0 0 0,0 0 1 0 0,0 0-1 0 0,0 0 0 0 0,0 0 0 0 0,0 0 0 0 0,0 0 1 0 0,0 0-1 0 0,-1 0 0 0 0,1 0 0 0 0,0 0 0 0 0,0 0 0 0 0,0 0 1 0 0,0 0-1 0 0,0 0 0 0 0,0 0 0 0 0,0 0 0 0 0,0 0 0 0 0,0 0 1 0 0,0 0-1 0 0,0 0 0 0 0,0 0 0 0 0,0 0 0 0 0,0 0 1 0 0,0 0-1 0 0,0 0 0 0 0,0 0 0 0 0,0 0 0 0 0,-1 0 0 0 0,1 0 1 0 0,0 0-1 0 0,0 0 0 0 0,0 0 0 0 0,0 0 0 0 0,0 0 1 0 0,0 0-1 0 0,0 0 0 0 0,0 0 0 0 0,-5-3 29 0 0,-4-5-306 0 0,3 0 155 0 0,0 0-1 0 0,0 0 0 0 0,1-1 0 0 0,0 1 0 0 0,1-1 1 0 0,0-1-1 0 0,0 1 0 0 0,-2-11 0 0 0,-2-13-35 0 0,-5-34 0 0 0,12 55 110 0 0,0 1 0 0 0,0-1 1 0 0,1 0-1 0 0,1 1 0 0 0,0-1 0 0 0,0 0 1 0 0,1 1-1 0 0,1-1 0 0 0,0 1 0 0 0,0 0 1 0 0,1 0-1 0 0,1 0 0 0 0,0 0 0 0 0,0 1 1 0 0,1 0-1 0 0,0 0 0 0 0,1 0 0 0 0,0 1 1 0 0,10-10-1 0 0,61-54-240 0 0,-42 41-338 0 0,-29 26 178 0 0,-1 0-1 0 0,0 0 0 0 0,-1-1 1 0 0,10-14-1 0 0,-13 19 407 0 0,-1 0 0 0 0,0 0-1 0 0,0 0 1 0 0,0 0 0 0 0,0-1-1 0 0,0 1 1 0 0,-1 0 0 0 0,1-1-1 0 0,0 1 1 0 0,-1 0 0 0 0,0-1-1 0 0,0 1 1 0 0,0-1 0 0 0,0 1-1 0 0,0 0 1 0 0,0-1 0 0 0,0 1-1 0 0,-1-1 1 0 0,1 1 0 0 0,-1 0-1 0 0,0-1 1 0 0,-1-2 0 0 0,2 5 36 0 0,0-1 1 0 0,0 1-1 0 0,0 0 0 0 0,0 0 1 0 0,0 0-1 0 0,0-1 1 0 0,-1 1-1 0 0,1 0 0 0 0,0 0 1 0 0,0 0-1 0 0,0-1 1 0 0,0 1-1 0 0,0 0 0 0 0,0 0 1 0 0,-1 0-1 0 0,1 0 0 0 0,0 0 1 0 0,0 0-1 0 0,0-1 1 0 0,0 1-1 0 0,-1 0 0 0 0,1 0 1 0 0,0 0-1 0 0,0 0 1 0 0,0 0-1 0 0,-1 0 0 0 0,1 0 1 0 0,0 0-1 0 0,0 0 1 0 0,0 0-1 0 0,-1 0 0 0 0,1 0 1 0 0,0 0-1 0 0,0 0 1 0 0,-1 0-1 0 0,1 0 0 0 0,0 0 1 0 0,-5 8 42 0 0,2 12-2 0 0,18 41 509 0 0,4 17-45 0 0,-8-38-461 0 0,-9-32 22 0 0,1 1 1 0 0,0 0-1 0 0,0-1 0 0 0,8 14 0 0 0,-9-20-163 0 0,-1 1 0 0 0,1-1 0 0 0,-1 0 0 0 0,1 0 0 0 0,0 0 0 0 0,0 0 0 0 0,0-1 0 0 0,0 1 0 0 0,3 2 0 0 0,-4-4-176 0 0,0 1-1 0 0,1-1 1 0 0,-1 1 0 0 0,1-1-1 0 0,-1 1 1 0 0,1-1 0 0 0,-1 1-1 0 0,0-1 1 0 0,1 0 0 0 0,-1 0-1 0 0,1 0 1 0 0,-1 0 0 0 0,1 0-1 0 0,-1 0 1 0 0,1-1 0 0 0,-1 1-1 0 0,3-1 1 0 0,-3 1-45 0 0,11-13-4128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62 9514 0 0,'-7'-8'968'0'0,"1"-1"-328"0"0,-1 0 25 0 0,1 1-129 0 0,2 1-72 0 0,-1 1-328 0 0,2 1 24 0 0,1 1-120 0 0,-1 1-32 0 0,3 1-168 0 0,-1 1-144 0 0,3 4-552 0 0,0 1 159 0 0,2 3-175 0 0,0 3-128 0 0,2 1-1737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155 137 4249 0 0,'-11'-19'4647'0'0,"8"13"-3715"0"0,1 1 0 0 0,-1 0 1 0 0,-1 0-1 0 0,1 0 1 0 0,-5-5-1 0 0,7 9-860 0 0,-1 0 0 0 0,1 0 0 0 0,0 0-1 0 0,-1 0 1 0 0,1 0 0 0 0,-1 0 0 0 0,1 0 0 0 0,-1 1 0 0 0,1-1-1 0 0,-1 1 1 0 0,0-1 0 0 0,1 1 0 0 0,-1-1 0 0 0,0 1 0 0 0,1 0-1 0 0,-1 0 1 0 0,0 0 0 0 0,0 0 0 0 0,1 0 0 0 0,-1 0-1 0 0,0 0 1 0 0,-2 1 0 0 0,0 0-80 0 0,0 0 0 0 0,0 0 1 0 0,0 1-1 0 0,0-1 0 0 0,0 1 0 0 0,1 0 0 0 0,-1 0 0 0 0,0 1 1 0 0,1-1-1 0 0,0 1 0 0 0,-1-1 0 0 0,1 1 0 0 0,0 0 0 0 0,0 0 0 0 0,1 1 1 0 0,-1-1-1 0 0,1 0 0 0 0,-1 1 0 0 0,1 0 0 0 0,-2 6 0 0 0,1-4 69 0 0,1 1-1 0 0,0 0 0 0 0,0 0 1 0 0,1 0-1 0 0,0 0 0 0 0,1 0 0 0 0,-1 0 1 0 0,1 0-1 0 0,1 0 0 0 0,-1 0 1 0 0,3 12-1 0 0,-1-8-40 0 0,1 0-1 0 0,0 0 1 0 0,1-1 0 0 0,0 1-1 0 0,1-1 1 0 0,0 0 0 0 0,0 0 0 0 0,11 14-1 0 0,-13-21 4 0 0,-1 0 0 0 0,0 0 1 0 0,1-1-1 0 0,0 1 0 0 0,-1-1 0 0 0,1 0 0 0 0,0 1 0 0 0,0-1 0 0 0,0-1 0 0 0,1 1 1 0 0,-1 0-1 0 0,0-1 0 0 0,1 1 0 0 0,-1-1 0 0 0,1 0 0 0 0,-1 0 0 0 0,1-1 0 0 0,0 1 0 0 0,-1-1 1 0 0,1 0-1 0 0,0 0 0 0 0,-1 0 0 0 0,1 0 0 0 0,0 0 0 0 0,-1-1 0 0 0,1 0 0 0 0,-1 0 0 0 0,1 0 1 0 0,6-3-1 0 0,0 0-88 0 0,-1-1 0 0 0,1 0-1 0 0,-1 0 1 0 0,0-1 0 0 0,0 0 0 0 0,-1-1 0 0 0,0 0 0 0 0,0-1 0 0 0,0 1 0 0 0,-1-1-1 0 0,0-1 1 0 0,-1 1 0 0 0,0-1 0 0 0,0 0 0 0 0,-1-1 0 0 0,0 1 0 0 0,6-18 0 0 0,-7 10-178 0 0,0 0 0 0 0,-1 0 0 0 0,-1 0 1 0 0,0 0-1 0 0,-1 0 0 0 0,-1 0 0 0 0,-1-1 1 0 0,0 1-1 0 0,-5-20 0 0 0,2 25 436 0 0,4 11-155 0 0,0 1 1 0 0,0-1-1 0 0,0 1 0 0 0,0-1 0 0 0,0 1 0 0 0,0 0 0 0 0,-1-1 1 0 0,1 1-1 0 0,0-1 0 0 0,0 1 0 0 0,-1 0 0 0 0,1-1 0 0 0,0 1 1 0 0,-1 0-1 0 0,1-1 0 0 0,0 1 0 0 0,-1 0 0 0 0,1-1 1 0 0,0 1-1 0 0,-1 0 0 0 0,1 0 0 0 0,-1-1 0 0 0,0 2-15 0 0,1 0 0 0 0,-1 0-1 0 0,1 0 1 0 0,-1 0 0 0 0,1 0 0 0 0,0 0-1 0 0,-1 0 1 0 0,1 0 0 0 0,0 1-1 0 0,0-1 1 0 0,0 0 0 0 0,0 0 0 0 0,0 0-1 0 0,0 0 1 0 0,0 1 0 0 0,0 0 39 0 0,1 13 163 0 0,-1-1 1 0 0,2 0 0 0 0,0 1 0 0 0,1-1-1 0 0,0 0 1 0 0,7 18 0 0 0,-1-4-192 0 0,3 27 0 0 0,4 14-51 0 0,-12-58-80 0 0,-1 0-1 0 0,2 0 0 0 0,-1-1 0 0 0,8 11 1 0 0,-11-18-67 0 0,1-1 0 0 0,0 1 0 0 0,0-1 0 0 0,0 1 0 0 0,0-1 0 0 0,3 2 0 0 0,3 1-3241 0 0,-7-4 2918 0 0,1-1 1 0 0,-1 1-1 0 0,0-1 1 0 0,0 0-1 0 0,1 0 1 0 0,-1 1-1 0 0,0-1 1 0 0,1 0-1 0 0,2-1 1 0 0,1 0-3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 14539 0 0,'-5'-2'1032'0'0,"1"-2"-792"0"0,1 0-104 0 0,0 1-112 0 0,2 1 48 0 0,5 4-1416 0 0,1 2 1264 0 0,0 1 64 0 0,2 2-1296 0 0,0 0 0 0 0,-1 3-769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3281 0 0,'-3'3'4961'0'0,"1"2"-3516"0"0,1 7-2263 0 0,0-9 1342 0 0,-4 61-119 0 0,3 90 0 0 0,3-101-394 0 0,-3 178-116 0 0,3 122 129 0 0,8-77 340 0 0,-6-175-340 0 0,4 233 248 0 0,6-5 314 0 0,-10-272-492 0 0,11 177-30 0 0,-10-115-44 0 0,-2-28-23 0 0,12 58-18 0 0,-12-120-95 0 0,2 49-416 0 0,-4-59 104 0 0,1 0 0 0 0,8 33-1 0 0,0-14-3875 0 0,-4-32 2257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1 185 6993 0 0,'0'0'2797'0'0,"17"1"-667"0"0,164-16 440 0 0,-50 6-2383 0 0,2-1-84 0 0,-80 5-114 0 0,0 2-1 0 0,94 7 1 0 0,237 5 24 0 0,-294-9 30 0 0,115-9-57 0 0,-30 0 25 0 0,189-5-10 0 0,-257 8-29 0 0,208 15-1 0 0,-75 6 101 0 0,10 1-533 0 0,-9-4 411 0 0,1-13 51 0 0,-85 0 10 0 0,60-4-5 0 0,1-1-1 0 0,43-6 89 0 0,-64 2-107 0 0,188-17 72 0 0,-377 26-64 0 0,185-8 58 0 0,-10 1 150 0 0,-41-11-138 0 0,-7 1-17 0 0,-75 14 88 0 0,38-4 19 0 0,-41-1-41 0 0,96-11 433 0 0,-96 14 965 0 0,-28 3-1451 0 0,49 0 0 0 0,-42 6-84 0 0,-22-1-795 0 0,1-1 0 0 0,22-1-1 0 0,-31-2-774 0 0,1 1-655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3089 0 0,'0'0'1420'0'0,"-3"15"2712"0"0,-9 75-905 0 0,0-1-2995 0 0,10-62-181 0 0,-8 111 467 0 0,-3 99 189 0 0,23-13-498 0 0,-2-78-92 0 0,12 171 232 0 0,4-1 91 0 0,-21-21-432 0 0,-4-126-16 0 0,3-85 22 0 0,-8 216 17 0 0,-4-106-4 0 0,9-134 51 0 0,0-10-2907 0 0,1-43 1139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3169 0 0,'16'0'6934'0'0,"0"2"-4388"0"0,-4-1-2380 0 0,22-1 0 0 0,5-2 168 0 0,43 5-1 0 0,-41-1-309 0 0,165-10 75 0 0,-131 2-75 0 0,31-1-33 0 0,107-5 31 0 0,53 10 72 0 0,-56 1-149 0 0,-148 0 19 0 0,65 9 0 0 0,-99-5 59 0 0,112 3-31 0 0,-4-1 60 0 0,131 0-114 0 0,-78-4-14 0 0,155-8 26 0 0,-157 9 10 0 0,219 6 97 0 0,-340-7-53 0 0,67 3 62 0 0,65 0 45 0 0,2-4-54 0 0,-44 0-66 0 0,-116-1 72 0 0,121 2-82 0 0,-8 7 101 0 0,160-6-100 0 0,-78 2 98 0 0,-51 1-84 0 0,-26 1 43 0 0,1-1 1 0 0,16-12 8 0 0,-144 6-56 0 0,31-6 1 0 0,-9 1-22 0 0,-30 5-814 0 0,-8 4-3627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6449 0 0,'0'0'1663'0'0,"14"-2"1281"0"0,2 1-2259 0 0,-1 1 1 0 0,0 0 0 0 0,30 4-1 0 0,17 1-469 0 0,23 0-161 0 0,13 1-22 0 0,168-4-15 0 0,-229 0-24 0 0,500 15 68 0 0,-421-13-67 0 0,49-1 66 0 0,-2-6-102 0 0,-53 4 52 0 0,-12-4 10 0 0,-30 0-52 0 0,47 7 98 0 0,13-1-115 0 0,97-4 103 0 0,-101-1-1 0 0,-4-1 0 0 0,63 11-10 0 0,-17 0 54 0 0,14-5-42 0 0,-18 4-54 0 0,-60-3-16 0 0,572 14 32 0 0,-233-32-20 0 0,-412 12-5 0 0,158-16-7 0 0,2 0 90 0 0,-169 16-64 0 0,141-6 5 0 0,111-10 22 0 0,-204 10 3 0 0,48-4-51 0 0,10 1 56 0 0,-105 10-374 0 0,-6 1-2763 0 0,-12 1 962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5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2481 0 0,'-1'0'350'0'0,"-9"8"3852"0"0,10-8-3852 0 0,-2 3 1 0 0,1-1-72 0 0,0 0 1 0 0,0 0-1 0 0,0 0 1 0 0,1 1-1 0 0,-1-1 1 0 0,0 3 0 0 0,0 4-162 0 0,1 0 1 0 0,0 14 0 0 0,0-16 346 0 0,1 4-389 0 0,0-1 1 0 0,1 1 0 0 0,0-1 0 0 0,0 1 0 0 0,7 15 0 0 0,-6-19-40 0 0,-1 0 0 0 0,2-1 0 0 0,-1 1 0 0 0,1-1 0 0 0,0 0 0 0 0,0 0 0 0 0,1 0 0 0 0,9 9 0 0 0,-11-13 10 0 0,0 0-1 0 0,0 0 0 0 0,0 0 0 0 0,0 0 0 0 0,0-1 0 0 0,0 1 0 0 0,0-1 0 0 0,1 0 1 0 0,-1 0-1 0 0,0 0 0 0 0,1 0 0 0 0,-1-1 0 0 0,1 0 0 0 0,-1 1 0 0 0,0-1 0 0 0,1 0 0 0 0,-1 0 1 0 0,1-1-1 0 0,-1 1 0 0 0,1-1 0 0 0,-1 0 0 0 0,0 0 0 0 0,1 0 0 0 0,-1 0 0 0 0,0-1 1 0 0,4-1-1 0 0,-2 0 40 0 0,0 0 0 0 0,0 0 1 0 0,0-1-1 0 0,0 0 0 0 0,-1 1 1 0 0,1-1-1 0 0,-1-1 0 0 0,0 1 1 0 0,-1-1-1 0 0,1 1 1 0 0,-1-1-1 0 0,0 0 0 0 0,0 0 1 0 0,4-10-1 0 0,-4 5 14 0 0,-1 0 0 0 0,0 0-1 0 0,0 0 1 0 0,-1 0 0 0 0,-1 0 0 0 0,0 0-1 0 0,0-1 1 0 0,-1 1 0 0 0,0 0 0 0 0,-4-15 0 0 0,4 22-44 0 0,0 0 1 0 0,0-1-1 0 0,0 1 1 0 0,-4-5-1 0 0,5 7-55 0 0,0 1 0 0 0,0-1 0 0 0,-1 0 0 0 0,1 1 0 0 0,0-1 0 0 0,-1 1 0 0 0,1 0 0 0 0,0-1 0 0 0,-1 1 0 0 0,1-1 0 0 0,-1 1 0 0 0,1 0 0 0 0,-1-1 0 0 0,1 1 0 0 0,-1 0 0 0 0,1-1 0 0 0,-1 1 0 0 0,1 0 0 0 0,-1 0 0 0 0,1-1 0 0 0,-1 1 0 0 0,0 0 0 0 0,1 0 0 0 0,-1 0 0 0 0,1 0 0 0 0,-1 0 0 0 0,0 0 0 0 0,1 0-1 0 0,-1 0 1 0 0,1 0 0 0 0,-1 0 0 0 0,0 0 0 0 0,1 0 0 0 0,-1 1 0 0 0,1-1 0 0 0,-2 0 0 0 0,1 1-20 0 0,0 0 0 0 0,0 1 0 0 0,0-1 0 0 0,0 0 0 0 0,0 0 0 0 0,1 0 0 0 0,-1 0 0 0 0,0 1 0 0 0,0-1 0 0 0,1 0 0 0 0,-1 1 0 0 0,0 2 0 0 0,-4 18-28 0 0,5-14 24 0 0,0-1 1 0 0,1 1 0 0 0,0 0 0 0 0,0-1 0 0 0,1 1-1 0 0,0-1 1 0 0,4 10 0 0 0,-1 3-27 0 0,-3-16-12 0 0,-1 0-1 0 0,1 1 1 0 0,-1-1 0 0 0,1 0 0 0 0,1 0 0 0 0,-1 0-1 0 0,0 0 1 0 0,1 0 0 0 0,0-1 0 0 0,0 1 0 0 0,0-1-1 0 0,5 5 1 0 0,-5-6-108 0 0,-1 0 1 0 0,1-1-1 0 0,-1 0 0 0 0,1 1 0 0 0,0-1 1 0 0,-1 0-1 0 0,1 0 0 0 0,0 0 0 0 0,0 0 1 0 0,0-1-1 0 0,0 1 0 0 0,0-1 0 0 0,-1 0 1 0 0,1 0-1 0 0,0 0 0 0 0,0 0 0 0 0,0 0 1 0 0,0-1-1 0 0,0 1 0 0 0,4-2 0 0 0,19-8-4120 0 0,-12 3 2641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52 10314 0 0,'-6'-5'576'0'0,"-1"1"0"0"0,1 0 1 0 0,-1 0-1 0 0,0 1 0 0 0,0 0 0 0 0,-14-5 0 0 0,13 6-522 0 0,0 1-1 0 0,-1-1 1 0 0,1 2 0 0 0,0-1 0 0 0,0 1-1 0 0,-1 0 1 0 0,1 1 0 0 0,0 0-1 0 0,0 0 1 0 0,0 0 0 0 0,0 1 0 0 0,0 1-1 0 0,0-1 1 0 0,0 1 0 0 0,1 1 0 0 0,-1-1-1 0 0,-7 7 1 0 0,9-7-42 0 0,1 0 0 0 0,0 1-1 0 0,0 0 1 0 0,1 0 0 0 0,-1 0 0 0 0,1 0 0 0 0,-1 1-1 0 0,2 0 1 0 0,-1 0 0 0 0,0 0 0 0 0,1 0 0 0 0,0 0 0 0 0,0 1-1 0 0,1-1 1 0 0,-1 1 0 0 0,1 0 0 0 0,0 0 0 0 0,1 0-1 0 0,0 0 1 0 0,-2 11 0 0 0,3-3 11 0 0,0-1 0 0 0,1 1-1 0 0,0-1 1 0 0,1 1 0 0 0,0-1 0 0 0,1 1 0 0 0,9 24-1 0 0,-5-22-21 0 0,0 0-1 0 0,1 0 1 0 0,0-1-1 0 0,1 0 1 0 0,20 25-1 0 0,-23-34 4 0 0,1 1-1 0 0,-1-1 0 0 0,1 0 0 0 0,0 0 1 0 0,0-1-1 0 0,0 0 0 0 0,1 0 0 0 0,16 7 0 0 0,-19-10 18 0 0,1 0 0 0 0,-1 0 0 0 0,1-1 0 0 0,-1 0 0 0 0,1 0 0 0 0,-1 0 0 0 0,1-1 0 0 0,0 1 0 0 0,-1-1 0 0 0,1-1 0 0 0,-1 1 0 0 0,1-1 0 0 0,0 0 0 0 0,-1 0 0 0 0,8-4-1 0 0,-4 1 16 0 0,0 0 0 0 0,-1-1-1 0 0,0 0 1 0 0,0 0-1 0 0,0-1 1 0 0,0 0-1 0 0,-1-1 1 0 0,0 1 0 0 0,-1-1-1 0 0,7-8 1 0 0,0-3-26 0 0,-1 0 0 0 0,0 0 0 0 0,12-28 1 0 0,-18 31 6 0 0,-1 1 1 0 0,0-1 0 0 0,0 0 0 0 0,-2-1 0 0 0,0 1 0 0 0,0-1 0 0 0,-2 1 0 0 0,0-1-1 0 0,-1 0 1 0 0,0 1 0 0 0,-1-1 0 0 0,-1 0 0 0 0,-1 1 0 0 0,-7-26 0 0 0,9 36 15 0 0,-1 1 0 0 0,0-1 0 0 0,0 1 1 0 0,-4-6-1 0 0,6 9-36 0 0,-1 0 1 0 0,0-1-1 0 0,0 1 1 0 0,1 0-1 0 0,-1 0 0 0 0,0 0 1 0 0,0 0-1 0 0,0 0 1 0 0,0 1-1 0 0,0-1 1 0 0,0 0-1 0 0,-1 0 0 0 0,1 1 1 0 0,0-1-1 0 0,0 1 1 0 0,-1-1-1 0 0,1 1 0 0 0,0-1 1 0 0,-3 0-1 0 0,4 2-18 0 0,-1-1-1 0 0,0 0 0 0 0,1 0 0 0 0,-1 1 0 0 0,1-1 1 0 0,0 0-1 0 0,-1 1 0 0 0,1-1 0 0 0,-1 0 1 0 0,1 1-1 0 0,-1-1 0 0 0,1 0 0 0 0,0 1 0 0 0,-1-1 1 0 0,1 1-1 0 0,0-1 0 0 0,0 1 0 0 0,-1-1 1 0 0,1 1-1 0 0,0-1 0 0 0,0 1 0 0 0,0-1 1 0 0,0 1-1 0 0,-1 0 0 0 0,1-1 0 0 0,0 1 0 0 0,0-1 1 0 0,0 1-1 0 0,0 0 0 0 0,0 19 0 0 0,0-19 12 0 0,5 55 107 0 0,19 83 0 0 0,-9-64 8 0 0,8 24 71 0 0,-18-81-163 0 0,2-1-1 0 0,0-1 0 0 0,14 26 0 0 0,-9-26-6 0 0,-11-15 7 0 0,-1-1-1 0 0,1 1 1 0 0,-1-1 0 0 0,1 1-1 0 0,-1-1 1 0 0,1 0-1 0 0,-1 1 1 0 0,1-1-1 0 0,-1 1 1 0 0,1-1 0 0 0,-1 0-1 0 0,1 1 1 0 0,0-1-1 0 0,-1 0 1 0 0,1 0-1 0 0,0 0 1 0 0,-1 1 0 0 0,1-1-1 0 0,0 0 1 0 0,-1 0-1 0 0,1 0 1 0 0,0 0 0 0 0,-1 0-1 0 0,1 0 1 0 0,0-1-1 0 0,0 0 16 0 0,0 0-1 0 0,0 0 0 0 0,0 0 0 0 0,-1 0 1 0 0,1 0-1 0 0,0 0 0 0 0,-1-1 0 0 0,1 1 1 0 0,-1 0-1 0 0,0 0 0 0 0,1-1 0 0 0,-1 1 1 0 0,0 0-1 0 0,0-1 0 0 0,0 1 0 0 0,0-3 1 0 0,1 0-12 0 0,-1-5-12 0 0,0 0 0 0 0,0 0-1 0 0,-1-1 1 0 0,-3-14 0 0 0,2 12-120 0 0,-1-22 0 0 0,3 21-40 0 0,1 0 1 0 0,0 0-1 0 0,1 1 1 0 0,0-1-1 0 0,1 1 1 0 0,0-1-1 0 0,1 1 0 0 0,7-14 1 0 0,-11 25 153 0 0,0 0 0 0 0,1 0-1 0 0,-1 0 1 0 0,1 1 0 0 0,0-1 0 0 0,-1 0 0 0 0,1 0 0 0 0,0 0 0 0 0,-1 1 0 0 0,1-1 0 0 0,0 0 0 0 0,0 1 0 0 0,-1-1-1 0 0,1 1 1 0 0,0-1 0 0 0,0 1 0 0 0,0-1 0 0 0,0 1 0 0 0,0-1 0 0 0,0 1 0 0 0,0 0 0 0 0,0 0 0 0 0,0 0-1 0 0,0-1 1 0 0,0 1 0 0 0,0 0 0 0 0,0 0 0 0 0,0 0 0 0 0,2 1 0 0 0,-1-1 47 0 0,1 1 1 0 0,0 0-1 0 0,-1 0 0 0 0,1 1 1 0 0,-1-1-1 0 0,1 0 0 0 0,-1 1 1 0 0,0-1-1 0 0,4 4 0 0 0,0 1 12 0 0,0 0-1 0 0,-1 0 0 0 0,0 0 1 0 0,0 1-1 0 0,-1-1 0 0 0,8 15 1 0 0,16 47 58 0 0,-17-35-67 0 0,17 40-209 0 0,-21-63-478 0 0,-3-31-7636 0 0,-3 11 6462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5161 0 0,'5'8'4136'0'0,"-5"-7"-3841"0"0,3 19 1932 0 0,-2-12-1469 0 0,2 13 37 0 0,9 49 81 0 0,-9-59-901 0 0,0-1 0 0 0,0 1 1 0 0,1-1-1 0 0,8 15 0 0 0,-11-24-63 0 0,0 1 0 0 0,0-1 0 0 0,0 1-1 0 0,0-1 1 0 0,1 0 0 0 0,-1 1 0 0 0,0-1-1 0 0,1 0 1 0 0,-1 0 0 0 0,0 0-1 0 0,1 0 1 0 0,0 0 0 0 0,-1-1 0 0 0,1 1-1 0 0,-1 0 1 0 0,1-1 0 0 0,0 1 0 0 0,2 0-1 0 0,-1-1-866 0 0,0 1 0 0 0,-1-1 0 0 0,1 0 0 0 0,0 0 0 0 0,-1-1 0 0 0,1 1-1 0 0,3-1 1 0 0,1-1 486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16 4825 0 0,'-15'-8'6105'0'0,"11"5"-5913"0"0,0 2-328 0 0,1-2 152 0 0,0 3-120 0 0,1 1 112 0 0,-1-1-304 0 0,2 3-432 0 0,2 0-24 0 0,2 2-208 0 0,0 1-785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6609 0 0,'-2'1'175'0'0,"1"0"-1"0"0,-1 0 0 0 0,1 1 0 0 0,0-1 1 0 0,-1 0-1 0 0,1 1 0 0 0,0-1 1 0 0,0 1-1 0 0,0-1 0 0 0,0 1 0 0 0,0 0 1 0 0,0-1-1 0 0,1 1 0 0 0,-1 0 0 0 0,0 0 1 0 0,1-1-1 0 0,-1 1 0 0 0,1 0 0 0 0,0 0 1 0 0,0 2-1 0 0,-1 4 185 0 0,1 1-1 0 0,0-1 1 0 0,1 10 0 0 0,0-3-111 0 0,2 0-1 0 0,-1 0 1 0 0,2-1 0 0 0,0 1 0 0 0,0-1 0 0 0,8 15 0 0 0,-10-24-191 0 0,1 0 0 0 0,0 0 1 0 0,1 0-1 0 0,-1-1 0 0 0,1 1 1 0 0,0-1-1 0 0,0 1 0 0 0,5 3 1 0 0,-6-6 27 0 0,1 1 0 0 0,-1-1 0 0 0,1 0 0 0 0,-1 0 0 0 0,1-1 0 0 0,0 1 0 0 0,-1-1 0 0 0,1 0 0 0 0,0 0 0 0 0,0 0 0 0 0,0 0 0 0 0,8 0 1 0 0,-8-1 10 0 0,0 0-1 0 0,0-1 1 0 0,0 1 0 0 0,0-1 0 0 0,0 0 0 0 0,0 0 0 0 0,0 0 0 0 0,-1 0 0 0 0,1-1 0 0 0,0 1 0 0 0,-1-1 0 0 0,1 0 0 0 0,5-5 0 0 0,-4 3-43 0 0,0 0 1 0 0,-1 0 0 0 0,0-1-1 0 0,0 0 1 0 0,0 0-1 0 0,0 0 1 0 0,-1 0 0 0 0,4-8-1 0 0,-3 4-43 0 0,0 1-1 0 0,-1 0 0 0 0,0-1 1 0 0,-1 0-1 0 0,0 1 0 0 0,0-1 1 0 0,-1 0-1 0 0,0 0 0 0 0,-1 0 1 0 0,1 0-1 0 0,-2 0 0 0 0,-1-14 1 0 0,1 20 13 0 0,-1 0 0 0 0,1 0 1 0 0,0 0-1 0 0,-1 0 0 0 0,-3-5 1 0 0,5 8-29 0 0,-1-1 1 0 0,1 0-1 0 0,0 1 0 0 0,-1-1 1 0 0,1 1-1 0 0,-1-1 1 0 0,1 1-1 0 0,-1 0 1 0 0,0-1-1 0 0,1 1 0 0 0,-1-1 1 0 0,1 1-1 0 0,-1 0 1 0 0,-1-1-1 0 0,2 1-12 0 0,-1 0 1 0 0,1 0-1 0 0,0 0 0 0 0,-1 1 1 0 0,1-1-1 0 0,0 0 0 0 0,-1 0 1 0 0,1 0-1 0 0,-1 0 0 0 0,1 0 0 0 0,0 1 1 0 0,0-1-1 0 0,-1 0 0 0 0,1 0 1 0 0,0 1-1 0 0,-1-1 0 0 0,1 0 1 0 0,0 0-1 0 0,0 1 0 0 0,-1-1 0 0 0,1 0 1 0 0,0 1-1 0 0,0-1 0 0 0,0 0 1 0 0,0 1-1 0 0,-1-1 0 0 0,1 0 1 0 0,0 1-1 0 0,0 0 0 0 0,-2 4 24 0 0,1 0 1 0 0,0 0-1 0 0,0 1 0 0 0,1-1 1 0 0,-1 0-1 0 0,1 1 0 0 0,0-1 1 0 0,0 0-1 0 0,2 8 0 0 0,1 7 71 0 0,8 20 1 0 0,-9-30-72 0 0,1 0 1 0 0,1 0-1 0 0,0 0 1 0 0,1-1-1 0 0,-1 1 1 0 0,10 12 0 0 0,-11-18-221 0 0,0-1 0 0 0,1 1 1 0 0,-1-1-1 0 0,1 0 0 0 0,-1 0 1 0 0,1 0-1 0 0,4 3 1 0 0,-4-4-370 0 0,0 0 1 0 0,-1-1-1 0 0,1 1 1 0 0,0-1 0 0 0,0 0-1 0 0,0 0 1 0 0,0 0 0 0 0,0-1-1 0 0,5 1 1 0 0,3-1-867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8842 0 0,'-1'0'57'0'0,"1"0"-1"0"0,0 0 1 0 0,0 0-1 0 0,-1 0 1 0 0,1 0 0 0 0,0 0-1 0 0,0 0 1 0 0,-1 0 0 0 0,1 0-1 0 0,0 1 1 0 0,0-1 0 0 0,0 0-1 0 0,-1 0 1 0 0,1 0-1 0 0,0 0 1 0 0,0 0 0 0 0,0 1-1 0 0,-1-1 1 0 0,1 0 0 0 0,0 0-1 0 0,0 0 1 0 0,0 1 0 0 0,0-1-1 0 0,0 0 1 0 0,0 0-1 0 0,-1 0 1 0 0,1 1 0 0 0,0-1-1 0 0,0 0 1 0 0,0 0 0 0 0,0 1-1 0 0,0-1 1 0 0,0 0 0 0 0,0 0-1 0 0,0 1 1 0 0,0-1-1 0 0,0 0 1 0 0,0 0 0 0 0,0 1-1 0 0,0-1 1 0 0,0 0 0 0 0,0 0-1 0 0,0 1 1 0 0,0-1 0 0 0,1 0-1 0 0,-1 0 1 0 0,0 0 0 0 0,0 1-1 0 0,6 13 211 0 0,-5-12-35 0 0,30 73 1971 0 0,-25-59-1958 0 0,6 25 175 0 0,-10-33-363 0 0,0 1-1 0 0,0-1 1 0 0,1 0 0 0 0,0 0 0 0 0,1 0-1 0 0,0 0 1 0 0,8 12 0 0 0,-12-19-27 0 0,1-1 0 0 0,-1 1 0 0 0,0 0-1 0 0,1-1 1 0 0,-1 1 0 0 0,1-1 0 0 0,-1 1 0 0 0,1 0 0 0 0,-1-1 0 0 0,1 0 0 0 0,0 1-1 0 0,-1-1 1 0 0,1 1 0 0 0,0-1 0 0 0,-1 0 0 0 0,1 1 0 0 0,0-1 0 0 0,-1 0 0 0 0,1 0-1 0 0,0 1 1 0 0,-1-1 0 0 0,1 0 0 0 0,1 0 0 0 0,-1-1 45 0 0,-1 1 0 0 0,1-1 0 0 0,0 1 0 0 0,-1-1 1 0 0,1 1-1 0 0,-1-1 0 0 0,1 0 0 0 0,-1 1 0 0 0,0-1 0 0 0,1 0 0 0 0,-1 0 0 0 0,0 1 1 0 0,1-1-1 0 0,-1 0 0 0 0,0 0 0 0 0,0 1 0 0 0,0-1 0 0 0,0 0 0 0 0,0 0 1 0 0,0 0-1 0 0,0-1 0 0 0,2-52 138 0 0,2-15-213 0 0,-3 62-11 0 0,0 0 0 0 0,0 1 0 0 0,1-1 0 0 0,0 0 0 0 0,1 1 0 0 0,-1-1 0 0 0,7-9 0 0 0,-8 14 10 0 0,-1 1 0 0 0,1 0 0 0 0,0 0 0 0 0,0 0 0 0 0,0 0 0 0 0,0 0 1 0 0,0 0-1 0 0,0 1 0 0 0,0-1 0 0 0,0 0 0 0 0,0 0 0 0 0,0 1 0 0 0,0-1 0 0 0,0 1 0 0 0,0-1 0 0 0,1 1 0 0 0,-1-1 0 0 0,0 1 0 0 0,1 0 0 0 0,-1-1 0 0 0,0 1 0 0 0,0 0 0 0 0,1 0 0 0 0,-1 0 0 0 0,0 0 1 0 0,1 0-1 0 0,-1 0 0 0 0,0 1 0 0 0,1-1 0 0 0,-1 0 0 0 0,0 1 0 0 0,0-1 0 0 0,1 1 0 0 0,-1-1 0 0 0,0 1 0 0 0,0 0 0 0 0,2 1 0 0 0,2 1 25 0 0,-1 0-1 0 0,1 0 0 0 0,-1 1 1 0 0,0 0-1 0 0,0 0 0 0 0,-1 0 1 0 0,7 8-1 0 0,5 14 11 0 0,-1 0 0 0 0,11 29 0 0 0,-22-48-49 0 0,24 50-2947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21 190 6097 0 0,'5'8'631'0'0,"1"-1"0"0"0,1-1 0 0 0,-1 1 0 0 0,1-1 0 0 0,0 0 0 0 0,0 0 0 0 0,1-1 0 0 0,0 0 0 0 0,0-1 0 0 0,10 5-1 0 0,-11-7-415 0 0,0 0 0 0 0,0 0 0 0 0,0-1 0 0 0,0 0 1 0 0,0 0-1 0 0,1-1 0 0 0,-1 0 0 0 0,0 0 0 0 0,1 0 0 0 0,-1-1 0 0 0,0-1 0 0 0,1 1 0 0 0,-1-1 0 0 0,0 0 0 0 0,0 0 0 0 0,-1-1 0 0 0,10-5 0 0 0,-14 7-148 0 0,0-1 1 0 0,0 1-1 0 0,-1-1 1 0 0,1 1-1 0 0,-1-1 1 0 0,1 0-1 0 0,-1 0 1 0 0,0 0-1 0 0,0 0 1 0 0,0 0-1 0 0,0 0 1 0 0,0 0-1 0 0,0 0 1 0 0,0 0-1 0 0,-1 0 1 0 0,1 0-1 0 0,-1-1 1 0 0,1 1-1 0 0,-1 0 1 0 0,0 0-1 0 0,0-1 1 0 0,0 1-1 0 0,0 0 1 0 0,0 0-1 0 0,-1 0 1 0 0,1-1-1 0 0,-2-2 1 0 0,0-3 107 0 0,-1-1-1 0 0,0 1 1 0 0,0 0 0 0 0,-1 0 0 0 0,-8-12 0 0 0,1 2-90 0 0,-2 1 0 0 0,-14-16 0 0 0,21 26-148 0 0,-1 1-1 0 0,1-1 1 0 0,-1 1 0 0 0,-1 1-1 0 0,1 0 1 0 0,-1 0-1 0 0,-10-5 1 0 0,15 9 23 0 0,1-1-1 0 0,-1 1 1 0 0,0 0 0 0 0,0 1-1 0 0,0-1 1 0 0,0 0 0 0 0,0 1-1 0 0,0 0 1 0 0,0-1 0 0 0,0 1-1 0 0,-1 0 1 0 0,1 1 0 0 0,0-1-1 0 0,0 1 1 0 0,0-1 0 0 0,0 1 0 0 0,0 0-1 0 0,0 0 1 0 0,1 0 0 0 0,-1 0-1 0 0,0 1 1 0 0,0-1 0 0 0,1 1-1 0 0,-1 0 1 0 0,1-1 0 0 0,-1 1-1 0 0,1 0 1 0 0,-3 4 0 0 0,1-2 17 0 0,0 1 1 0 0,1 0-1 0 0,0 0 1 0 0,0 0-1 0 0,0 0 1 0 0,1 1-1 0 0,-1-1 1 0 0,1 1-1 0 0,0 0 1 0 0,1-1-1 0 0,0 1 1 0 0,0 0-1 0 0,-1 10 1 0 0,2-7-3 0 0,0 0 1 0 0,1-1-1 0 0,0 1 1 0 0,1-1-1 0 0,-1 0 1 0 0,2 1-1 0 0,-1-1 1 0 0,1 0-1 0 0,0 0 1 0 0,7 12 0 0 0,-8-17 24 0 0,0 0 1 0 0,0 0-1 0 0,0 0 1 0 0,1 0 0 0 0,-1 0-1 0 0,1 0 1 0 0,0 0 0 0 0,-1-1-1 0 0,1 1 1 0 0,0-1-1 0 0,0 0 1 0 0,1 0 0 0 0,-1 0-1 0 0,0 0 1 0 0,1-1 0 0 0,-1 1-1 0 0,1-1 1 0 0,-1 0-1 0 0,1 0 1 0 0,0 0 0 0 0,0-1-1 0 0,-1 1 1 0 0,1-1 0 0 0,0 0-1 0 0,0 0 1 0 0,4 0-1 0 0,-3-1 3 0 0,-1-1 0 0 0,1 1-1 0 0,0-1 1 0 0,-1 0-1 0 0,1 0 1 0 0,-1 0-1 0 0,0-1 1 0 0,0 1-1 0 0,0-1 1 0 0,0 0 0 0 0,0 0-1 0 0,0-1 1 0 0,-1 1-1 0 0,1-1 1 0 0,4-7-1 0 0,0 0 28 0 0,0-1-1 0 0,-1 0 1 0 0,-1-1-1 0 0,7-17 1 0 0,-9 19 79 0 0,-2 4 17 0 0,-2 18-175 0 0,-2 25 47 0 0,0-1-1 0 0,5 39 0 0 0,1-36-62 0 0,7 63 173 0 0,-7-81-606 0 0,0-1 0 0 0,1 0 1 0 0,8 21-1 0 0,-12-39 280 0 0,-1 0 42 0 0,0 0 1 0 0,0 0-1 0 0,1 0 1 0 0,-1 0-1 0 0,0 0 1 0 0,1-1-1 0 0,-1 1 1 0 0,1 0-1 0 0,-1 0 0 0 0,1-1 1 0 0,-1 1-1 0 0,1 0 1 0 0,-1-1-1 0 0,1 1 1 0 0,0 0-1 0 0,-1-1 1 0 0,1 1-1 0 0,0-1 0 0 0,0 1 1 0 0,-1-1-1 0 0,1 0 1 0 0,1 1-1 0 0,4-1-1707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7642 0 0,'2'7'1366'0'0,"-2"-4"-1001"0"0,1 0-1 0 0,0 0 1 0 0,-1 0-1 0 0,1 0 1 0 0,2 2-1 0 0,-3-4-293 0 0,0-1-1 0 0,1 1 0 0 0,-1-1 1 0 0,0 0-1 0 0,1 1 0 0 0,-1-1 1 0 0,0 0-1 0 0,0 1 1 0 0,1-1-1 0 0,-1 0 0 0 0,1 1 1 0 0,-1-1-1 0 0,0 0 0 0 0,1 0 1 0 0,-1 1-1 0 0,1-1 0 0 0,-1 0 1 0 0,0 0-1 0 0,1 0 0 0 0,-1 0 1 0 0,1 0-1 0 0,-1 0 0 0 0,1 1 1 0 0,-1-1-1 0 0,1 0 0 0 0,-1 0 1 0 0,1 0-1 0 0,-1-1 0 0 0,1 1 1 0 0,-1 0-1 0 0,0 0 1 0 0,1 0-1 0 0,-1 0 0 0 0,1 0 1 0 0,-1 0-1 0 0,1-1 0 0 0,-1 1 1 0 0,1-1-1 0 0,8-4 205 0 0,0-1 0 0 0,-1 0 0 0 0,1 0-1 0 0,-1-1 1 0 0,-1 0 0 0 0,11-12 0 0 0,-7 6-189 0 0,-1-1 1 0 0,0-1-1 0 0,9-17 1 0 0,-17 28-56 0 0,0 0-1 0 0,-1 0 1 0 0,1 0 0 0 0,-1 0 0 0 0,0 0-1 0 0,0 0 1 0 0,0 0 0 0 0,0 0 0 0 0,-1-1-1 0 0,1 1 1 0 0,-1 0 0 0 0,0-1 0 0 0,-1 1-1 0 0,0-5 1 0 0,-3 2-71 0 0,3 6 25 0 0,1 1-1 0 0,0 0 1 0 0,0 0 0 0 0,0 0 0 0 0,0 0 0 0 0,-1 0 0 0 0,1 0 0 0 0,0 0-1 0 0,0 0 1 0 0,0 0 0 0 0,-1 0 0 0 0,1 0 0 0 0,0 0 0 0 0,0 0 0 0 0,0 0-1 0 0,0 0 1 0 0,-1 0 0 0 0,1 0 0 0 0,0 0 0 0 0,0 0 0 0 0,0 0 0 0 0,-1 0-1 0 0,1 0 1 0 0,0 0 0 0 0,0 0 0 0 0,0 1 0 0 0,-1-1-12 0 0,0 1 1 0 0,1 0-1 0 0,-1-1 0 0 0,0 1 0 0 0,1 0 1 0 0,-1 0-1 0 0,1 0 0 0 0,-1-1 1 0 0,1 1-1 0 0,0 0 0 0 0,-1 0 1 0 0,1 0-1 0 0,0 0 0 0 0,-1 1 1 0 0,0 12 221 0 0,0 0 0 0 0,1 0-1 0 0,1 0 1 0 0,0 0 0 0 0,1 0 0 0 0,6 25 0 0 0,-6-33-156 0 0,-1 0 1 0 0,1-1-1 0 0,0 1 0 0 0,0-1 0 0 0,1 1 1 0 0,0-1-1 0 0,-1 0 0 0 0,2 0 0 0 0,4 6 1 0 0,-6-9-2 0 0,-1 0 0 0 0,1-1 0 0 0,0 1 0 0 0,0 0 0 0 0,0-1 0 0 0,0 0 1 0 0,0 0-1 0 0,0 1 0 0 0,1-1 0 0 0,-1 0 0 0 0,0-1 0 0 0,1 1 0 0 0,-1 0 1 0 0,0-1-1 0 0,1 1 0 0 0,-1-1 0 0 0,1 0 0 0 0,-1 0 0 0 0,0 0 0 0 0,1 0 1 0 0,-1 0-1 0 0,1 0 0 0 0,-1-1 0 0 0,1 1 0 0 0,2-2 0 0 0,-2 1-9 0 0,1 0-1 0 0,-1-1 0 0 0,0 0 0 0 0,-1 1 0 0 0,1-1 1 0 0,0 0-1 0 0,0 0 0 0 0,-1-1 0 0 0,1 1 1 0 0,-1-1-1 0 0,0 1 0 0 0,0-1 0 0 0,0 1 0 0 0,0-1 1 0 0,0 0-1 0 0,0 0 0 0 0,-1 0 0 0 0,0 0 1 0 0,2-4-1 0 0,1-5-46 0 0,-1 1 1 0 0,0-1 0 0 0,-1 0-1 0 0,1-13 1 0 0,-2 18-30 0 0,-1-1 0 0 0,0 1 1 0 0,0-1-1 0 0,-1 1 0 0 0,0-1 1 0 0,0 1-1 0 0,-1 0 0 0 0,0-1 1 0 0,-3-6-1 0 0,5 13 45 0 0,0 1-1 0 0,0 0 1 0 0,0 0-1 0 0,0-1 1 0 0,0 1 0 0 0,0 0-1 0 0,0 0 1 0 0,-1-1-1 0 0,1 1 1 0 0,0 0 0 0 0,0 0-1 0 0,0-1 1 0 0,-1 1 0 0 0,1 0-1 0 0,0 0 1 0 0,0 0-1 0 0,0-1 1 0 0,-1 1 0 0 0,1 0-1 0 0,0 0 1 0 0,0 0-1 0 0,-1 0 1 0 0,1 0 0 0 0,0-1-1 0 0,-1 1 1 0 0,1 0-17 0 0,0 0 1 0 0,0 1-1 0 0,0-1 0 0 0,-1 0 1 0 0,1 0-1 0 0,0 0 0 0 0,0 0 1 0 0,0 0-1 0 0,0 1 0 0 0,0-1 1 0 0,-1 0-1 0 0,1 0 1 0 0,0 0-1 0 0,0 1 0 0 0,0-1 1 0 0,0 0-1 0 0,0 0 0 0 0,0 0 1 0 0,0 1-1 0 0,0-1 0 0 0,0 0 1 0 0,0 0-1 0 0,0 0 0 0 0,0 1 1 0 0,0-1-1 0 0,0 0 0 0 0,0 0 1 0 0,0 1-1 0 0,-2 50 193 0 0,4-36-137 0 0,0-1 0 0 0,0 0 1 0 0,1 0-1 0 0,1 0 0 0 0,9 22 1 0 0,-11-32-42 0 0,0 0 0 0 0,0 0 0 0 0,0-1 0 0 0,0 1 0 0 0,1-1 0 0 0,0 1 0 0 0,-1-1 0 0 0,1 0 0 0 0,0 0 0 0 0,1 0 0 0 0,-1 0 0 0 0,0-1 0 0 0,1 1 0 0 0,6 2 0 0 0,-7-3-281 0 0,0-1 0 0 0,0 0 1 0 0,0 0-1 0 0,1 0 0 0 0,-1-1 0 0 0,0 1 0 0 0,1-1 0 0 0,-1 1 0 0 0,0-1 1 0 0,1 0-1 0 0,-1-1 0 0 0,1 1 0 0 0,-1 0 0 0 0,0-1 0 0 0,1 0 0 0 0,-1 0 0 0 0,0 0 1 0 0,6-2-1 0 0,12-10-3989 0 0,-10 7 190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 4121 0 0,'0'1'266'0'0,"1"1"-1"0"0,-1-1 1 0 0,1 0 0 0 0,-1 0 0 0 0,1 0 0 0 0,0 1-1 0 0,0-1 1 0 0,-1 0 0 0 0,1 0 0 0 0,0 0 0 0 0,0 0-1 0 0,0 0 1 0 0,0-1 0 0 0,0 1 0 0 0,0 0-1 0 0,0 0 1 0 0,1 0 0 0 0,-1-1 0 0 0,0 1 0 0 0,0-1-1 0 0,0 1 1 0 0,1-1 0 0 0,-1 1 0 0 0,3-1 0 0 0,3 1 310 0 0,0 0 1 0 0,0 0 0 0 0,12-2 0 0 0,-8 1 360 0 0,12 1 95 0 0,-8-1-122 0 0,26-2 0 0 0,-37 2-788 0 0,0 0 1 0 0,0-1-1 0 0,-1 0 1 0 0,1 0-1 0 0,0 0 1 0 0,-1-1-1 0 0,1 1 1 0 0,-1-1-1 0 0,1 0 1 0 0,-1 0-1 0 0,6-4 1 0 0,-7 4-75 0 0,0 0 0 0 0,-1 0 0 0 0,1 0 0 0 0,-1 1 0 0 0,0-1-1 0 0,0-1 1 0 0,0 1 0 0 0,0 0 0 0 0,0 0 0 0 0,0 0 0 0 0,0 0 0 0 0,-1-1 0 0 0,1 1 0 0 0,-1 0 0 0 0,0-1 0 0 0,0 1 0 0 0,1 0-1 0 0,-1-1 1 0 0,-1 1 0 0 0,1-1 0 0 0,0 1 0 0 0,-1 0 0 0 0,1 0 0 0 0,-1-1 0 0 0,0 1 0 0 0,-1-3 0 0 0,1 0-100 0 0,-1 1 0 0 0,0 0 0 0 0,-1 0 0 0 0,1 0 0 0 0,-1 0 0 0 0,0 0 0 0 0,0 1 0 0 0,0-1-1 0 0,0 1 1 0 0,0 0 0 0 0,-1 0 0 0 0,-5-4 0 0 0,5 4-81 0 0,-1 1 0 0 0,0-1 0 0 0,0 1 0 0 0,0 1 0 0 0,1-1 0 0 0,-2 1 0 0 0,1-1 0 0 0,0 2 0 0 0,0-1 0 0 0,0 0 0 0 0,0 1 0 0 0,-1 0 0 0 0,1 0 0 0 0,0 1 0 0 0,0-1 0 0 0,0 1 0 0 0,0 0 0 0 0,-7 3 0 0 0,8-3 148 0 0,-1 1 1 0 0,1 0 0 0 0,0 0-1 0 0,0 1 1 0 0,0-1-1 0 0,0 1 1 0 0,1 0-1 0 0,-1 0 1 0 0,1 0 0 0 0,0 1-1 0 0,0-1 1 0 0,0 1-1 0 0,0 0 1 0 0,0 0-1 0 0,1-1 1 0 0,-1 2 0 0 0,1-1-1 0 0,0 0 1 0 0,1 0-1 0 0,-3 8 1 0 0,3-5 62 0 0,0 0 0 0 0,0-1-1 0 0,0 1 1 0 0,1 0 0 0 0,0 0 0 0 0,1-1 0 0 0,0 1-1 0 0,0 0 1 0 0,0-1 0 0 0,0 1 0 0 0,1 0 0 0 0,0-1-1 0 0,1 0 1 0 0,0 0 0 0 0,0 1 0 0 0,0-2 0 0 0,0 1-1 0 0,1 0 1 0 0,0-1 0 0 0,0 1 0 0 0,1-1 0 0 0,-1 0 0 0 0,1-1-1 0 0,0 1 1 0 0,0-1 0 0 0,1 0 0 0 0,-1 0 0 0 0,13 6-1 0 0,-9-7 76 0 0,1 1 0 0 0,-1-2 0 0 0,1 1-1 0 0,0-1 1 0 0,0-1 0 0 0,0 0-1 0 0,0 0 1 0 0,-1-1 0 0 0,21-1 0 0 0,-15-1-985 0 0,29-8 0 0 0,11-10-7224 0 0,-45 16 7605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4873 0 0,'-15'-27'10136'0'0,"14"28"-10121"0"0,0-1 0 0 0,0 0 0 0 0,1 0 0 0 0,-1 0 0 0 0,1 1 0 0 0,-1-1 0 0 0,0 0 0 0 0,1 1 0 0 0,-1-1 0 0 0,0 0 0 0 0,1 1 0 0 0,-1-1 1 0 0,1 1-1 0 0,-1-1 0 0 0,1 1 0 0 0,-1-1 0 0 0,1 1 0 0 0,0-1 0 0 0,-1 1 0 0 0,1 0 0 0 0,0-1 0 0 0,-1 1 0 0 0,1-1 0 0 0,0 1 0 0 0,0 0 0 0 0,-1-1 1 0 0,1 2-1 0 0,-5 24-26 0 0,4-17 30 0 0,-3 21 140 0 0,2 2 0 0 0,1-1 0 0 0,1 0 0 0 0,7 51 0 0 0,-3-55 101 0 0,9 34-1 0 0,-10-51-213 0 0,0 1 0 0 0,1-1-1 0 0,0 0 1 0 0,1 0 0 0 0,0 0-1 0 0,7 10 1 0 0,-9-17 25 0 0,0 1 0 0 0,0 0 0 0 0,0-1 0 0 0,0 0 0 0 0,1 1 0 0 0,-1-1 0 0 0,1-1 0 0 0,0 1 0 0 0,0 0 0 0 0,0-1 0 0 0,0 0 0 0 0,0 0 0 0 0,1 0-1 0 0,-1-1 1 0 0,1 1 0 0 0,-1-1 0 0 0,1 0 0 0 0,-1 0 0 0 0,1-1 0 0 0,0 0 0 0 0,-1 1 0 0 0,1-1 0 0 0,0-1 0 0 0,0 1 0 0 0,-1-1 0 0 0,1 0 0 0 0,-1 0 0 0 0,1 0 0 0 0,-1 0 0 0 0,1-1 0 0 0,-1 0 0 0 0,7-3 0 0 0,-3 0 33 0 0,0-1 0 0 0,0 0 0 0 0,0 0 0 0 0,-1 0 0 0 0,1-1 0 0 0,-2 0 0 0 0,1 0 0 0 0,-1-1 0 0 0,0 0 0 0 0,-1 0 0 0 0,6-10 0 0 0,-6 8-48 0 0,0-1 0 0 0,0-1 1 0 0,-1 1-1 0 0,-1-1 0 0 0,0 1 0 0 0,0-1 0 0 0,-1 0 0 0 0,1-20 1 0 0,-3 24-56 0 0,1-15 125 0 0,-1 0-1 0 0,-6-38 0 0 0,6 55-187 0 0,-2-1 0 0 0,1 1 0 0 0,-1 0-1 0 0,0 0 1 0 0,0 0 0 0 0,-1 1 0 0 0,1-1 0 0 0,-1 0 0 0 0,0 1-1 0 0,-1 0 1 0 0,0 0 0 0 0,1 0 0 0 0,-2 0 0 0 0,-8-8 0 0 0,12 12-115 0 0,0 1 1 0 0,0-1-1 0 0,0 0 1 0 0,0 1-1 0 0,0-1 0 0 0,0 1 1 0 0,0-1-1 0 0,0 1 1 0 0,0-1-1 0 0,0 1 1 0 0,0 0-1 0 0,0-1 1 0 0,0 1-1 0 0,-1 0 1 0 0,1 0-1 0 0,0 0 0 0 0,0 0 1 0 0,0 0-1 0 0,0 0 1 0 0,-1 0-1 0 0,0 1 1 0 0,1-1-77 0 0,0 1 0 0 0,0-1 1 0 0,1 1-1 0 0,-1-1 1 0 0,0 1-1 0 0,0 0 1 0 0,1-1-1 0 0,-1 1 0 0 0,1-1 1 0 0,-1 1-1 0 0,1 0 1 0 0,-1 0-1 0 0,1-1 0 0 0,-1 1 1 0 0,1 0-1 0 0,0 0 1 0 0,-1 0-1 0 0,1 0 1 0 0,0-1-1 0 0,0 1 0 0 0,-1 0 1 0 0,1 0-1 0 0,0 0 1 0 0,0 0-1 0 0,0 0 0 0 0,0 0 1 0 0,0-1-1 0 0,1 3 1 0 0,0 5-2376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19 5729 0 0,'-7'-19'9596'0'0,"4"38"-9450"0"0,4 10 218 0 0,7 45-1 0 0,-5-47-199 0 0,0-5-44 0 0,17 112 696 0 0,-16-113-705 0 0,2-1 0 0 0,0 0-1 0 0,1 0 1 0 0,14 26 0 0 0,-17-37-99 0 0,-3-8-19 0 0,-1 1-1 0 0,1 0 1 0 0,0 0 0 0 0,0 0 0 0 0,0-1 0 0 0,0 1 0 0 0,0-1 0 0 0,0 1 0 0 0,1-1 0 0 0,-1 1 0 0 0,0-1 0 0 0,1 0 0 0 0,-1 1 0 0 0,1-1 0 0 0,0 0 0 0 0,1 1 0 0 0,-2-2-75 0 0,2-7-70 0 0,-3 0 138 0 0,-1 0 0 0 0,1 1-1 0 0,-1-1 1 0 0,0 0 0 0 0,-1 1 0 0 0,0 0-1 0 0,0-1 1 0 0,0 1 0 0 0,-1 0-1 0 0,0 0 1 0 0,-5-9 0 0 0,-6-5-26 0 0,-27-33 1 0 0,33 44 27 0 0,-2-2 79 0 0,-1 0 0 0 0,-1 0 1 0 0,0 1-1 0 0,-18-11 1 0 0,16 11 207 0 0,-2-4 82 0 0,16 14-367 0 0,15-9-397 0 0,-8 6 370 0 0,1 1 0 0 0,0 1 0 0 0,0-1 0 0 0,-1 1 0 0 0,12 1 0 0 0,4-2-44 0 0,55-2-2389 0 0,-26 4-4609 0 0,-34 1 5004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6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42 121 3713 0 0,'-1'2'205'0'0,"-1"0"-1"0"0,1 1 1 0 0,0-1 0 0 0,0 1 0 0 0,0-1 0 0 0,0 1-1 0 0,1-1 1 0 0,-1 1 0 0 0,1-1 0 0 0,0 1-1 0 0,-1 0 1 0 0,1-1 0 0 0,0 1 0 0 0,0 0 0 0 0,1-1-1 0 0,-1 1 1 0 0,1-1 0 0 0,-1 1 0 0 0,1 0-1 0 0,0-1 1 0 0,0 1 0 0 0,0-1 0 0 0,0 0 0 0 0,0 1-1 0 0,1-1 1 0 0,2 4 0 0 0,-1-3-127 0 0,0 0 0 0 0,0 0 0 0 0,0 0 0 0 0,0 0 0 0 0,1-1 0 0 0,-1 0 0 0 0,1 1 0 0 0,0-1 0 0 0,-1 0 1 0 0,1-1-1 0 0,0 1 0 0 0,0-1 0 0 0,0 0 0 0 0,0 0 0 0 0,1 0 0 0 0,3 0 0 0 0,0 0 85 0 0,0-1 1 0 0,0 0-1 0 0,-1 0 1 0 0,1 0-1 0 0,0-1 0 0 0,12-3 1 0 0,-15 2-89 0 0,-1 1 1 0 0,1-1-1 0 0,-1 0 1 0 0,0-1-1 0 0,0 1 1 0 0,0-1-1 0 0,0 0 1 0 0,0 1 0 0 0,0-2-1 0 0,-1 1 1 0 0,1 0-1 0 0,2-5 1 0 0,-2 4 73 0 0,-1 0 1 0 0,0 0 0 0 0,0-1-1 0 0,0 1 1 0 0,-1-1 0 0 0,1 0-1 0 0,-1 0 1 0 0,2-9-1 0 0,-3 11-24 0 0,-1 0 0 0 0,1 0-1 0 0,-1-1 1 0 0,0 1-1 0 0,0 0 1 0 0,-1-1-1 0 0,1 1 1 0 0,-1 0-1 0 0,1 0 1 0 0,-1-1-1 0 0,0 1 1 0 0,0 0-1 0 0,-1 0 1 0 0,1 0 0 0 0,-3-4-1 0 0,0 1-41 0 0,0 0-1 0 0,0 0 0 0 0,-1 1 1 0 0,0 0-1 0 0,0 0 1 0 0,0 0-1 0 0,-1 0 1 0 0,1 1-1 0 0,-1 0 1 0 0,0 0-1 0 0,0 1 0 0 0,-1-1 1 0 0,1 1-1 0 0,-1 1 1 0 0,1-1-1 0 0,-1 1 1 0 0,0 0-1 0 0,-8 0 1 0 0,9 1-205 0 0,1 0-1 0 0,-1 0 1 0 0,0 1 0 0 0,0 0 0 0 0,1 0 0 0 0,-1 1 0 0 0,0 0 0 0 0,1 0 0 0 0,-1 0-1 0 0,1 1 1 0 0,-1-1 0 0 0,1 1 0 0 0,-1 0 0 0 0,1 1 0 0 0,0 0 0 0 0,0-1 0 0 0,0 2 0 0 0,1-1-1 0 0,-1 0 1 0 0,1 1 0 0 0,0 0 0 0 0,0 0 0 0 0,-4 5 0 0 0,7-9 45 0 0,1 1-1 0 0,-1-1 1 0 0,1 1 0 0 0,-1 0 0 0 0,1-1-1 0 0,0 1 1 0 0,-1-1 0 0 0,1 1 0 0 0,-1 0 0 0 0,1 0-1 0 0,0-1 1 0 0,0 1 0 0 0,-1 0 0 0 0,1 0-1 0 0,0-1 1 0 0,0 1 0 0 0,0 0 0 0 0,0 0 0 0 0,0-1-1 0 0,0 1 1 0 0,0 0 0 0 0,0 0 0 0 0,0-1-1 0 0,0 1 1 0 0,1 0 0 0 0,-1 0 0 0 0,0-1 0 0 0,0 1-1 0 0,1 0 1 0 0,-1-1 0 0 0,0 1 0 0 0,1 0-1 0 0,-1-1 1 0 0,1 1 0 0 0,-1 0 0 0 0,1-1 0 0 0,-1 1-1 0 0,1-1 1 0 0,-1 1 0 0 0,1-1 0 0 0,0 1-1 0 0,-1-1 1 0 0,1 0 0 0 0,0 1 0 0 0,-1-1 0 0 0,1 0-1 0 0,0 1 1 0 0,-1-1 0 0 0,2 0 0 0 0,4 2-861 0 0,-1 0 1 0 0,0-1 0 0 0,0 0 0 0 0,1 0-1 0 0,8 0 1 0 0,1-1 601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25 447 6857 0 0,'3'2'381'0'0,"0"-1"-1"0"0,0 1 0 0 0,1 0 1 0 0,-1-1-1 0 0,1 0 1 0 0,-1 0-1 0 0,1 0 0 0 0,-1 0 1 0 0,1-1-1 0 0,-1 1 0 0 0,1-1 1 0 0,4 0-1 0 0,7 0 320 0 0,22-3 1 0 0,-31 2-502 0 0,1 0-1 0 0,0-1 1 0 0,0 1 0 0 0,0-2 0 0 0,0 1 0 0 0,-1-1 0 0 0,0 0 0 0 0,1 0-1 0 0,8-6 1 0 0,-13 8-138 0 0,0-1 0 0 0,-1 1-1 0 0,1-1 1 0 0,0 1 0 0 0,-1-1 0 0 0,1 0 0 0 0,-1 1-1 0 0,0-1 1 0 0,0 0 0 0 0,1 0 0 0 0,-1 0-1 0 0,0 0 1 0 0,-1 0 0 0 0,1 0 0 0 0,0 0-1 0 0,0 0 1 0 0,-1-1 0 0 0,0 1 0 0 0,1 0-1 0 0,-1 0 1 0 0,0 0 0 0 0,0-1 0 0 0,0 1-1 0 0,0 0 1 0 0,0 0 0 0 0,-1-1 0 0 0,1 1-1 0 0,-1 0 1 0 0,1 0 0 0 0,-1 0 0 0 0,0 0-1 0 0,0 0 1 0 0,-2-3 0 0 0,1 1-29 0 0,0 1 0 0 0,0-1 0 0 0,-1 1 0 0 0,1 0 0 0 0,-1 0 0 0 0,0 0 0 0 0,0 0 0 0 0,0 0 0 0 0,-1 1 0 0 0,1-1 0 0 0,0 1 0 0 0,-1 0 0 0 0,0 0 0 0 0,1 0 0 0 0,-1 1 0 0 0,0-1 0 0 0,0 1 0 0 0,-5-1 0 0 0,3 0-57 0 0,0 2-1 0 0,0-1 1 0 0,1 1 0 0 0,-1-1-1 0 0,0 2 1 0 0,0-1 0 0 0,0 1-1 0 0,1 0 1 0 0,-1 0 0 0 0,0 0-1 0 0,1 1 1 0 0,-9 3 0 0 0,10-3 5 0 0,0 0 1 0 0,-1 0-1 0 0,1 1 1 0 0,0-1-1 0 0,1 1 1 0 0,-1 0-1 0 0,0 0 0 0 0,1 1 1 0 0,-1-1-1 0 0,1 1 1 0 0,0-1-1 0 0,0 1 1 0 0,1 0-1 0 0,-1 0 1 0 0,1 1-1 0 0,0-1 1 0 0,0 0-1 0 0,0 1 1 0 0,1-1-1 0 0,-1 1 1 0 0,1-1-1 0 0,0 1 1 0 0,1 0-1 0 0,-1 0 0 0 0,1-1 1 0 0,0 1-1 0 0,0 0 1 0 0,0 0-1 0 0,1 0 1 0 0,1 6-1 0 0,0-1 24 0 0,0 0 1 0 0,1-1-1 0 0,0 1 0 0 0,0-1 0 0 0,7 13 0 0 0,-8-18 7 0 0,1 0 0 0 0,0 0 0 0 0,-1 0 0 0 0,1 0 0 0 0,0-1 0 0 0,1 1-1 0 0,-1-1 1 0 0,1 0 0 0 0,-1 0 0 0 0,1 0 0 0 0,0 0 0 0 0,0-1 0 0 0,7 3 0 0 0,-2-1 27 0 0,0-2 0 0 0,0 1 0 0 0,0-2 0 0 0,0 1 0 0 0,0-1 0 0 0,1 0 0 0 0,-1-1 0 0 0,0 0 0 0 0,1-1 0 0 0,-1 0 0 0 0,0 0 0 0 0,0-1 0 0 0,0 0 1 0 0,0 0-1 0 0,0-1 0 0 0,0 0 0 0 0,-1-1 0 0 0,1 0 0 0 0,-1-1 0 0 0,0 1 0 0 0,0-1 0 0 0,-1-1 0 0 0,11-9 0 0 0,-13 10-25 0 0,0 0-1 0 0,-1-1 1 0 0,1 0 0 0 0,-1 0-1 0 0,-1 0 1 0 0,1 0-1 0 0,-1-1 1 0 0,0 1-1 0 0,0-1 1 0 0,1-8 0 0 0,-2 12-41 0 0,-1-1 1 0 0,-1 0 0 0 0,1 0 0 0 0,0 0-1 0 0,-1 0 1 0 0,0 1 0 0 0,0-1 0 0 0,0 0-1 0 0,0 0 1 0 0,-1 0 0 0 0,1 0-1 0 0,-1 0 1 0 0,0 1 0 0 0,0-1 0 0 0,-1 0-1 0 0,1 1 1 0 0,-1-1 0 0 0,0 1 0 0 0,-4-7-1 0 0,6 9-110 0 0,-1 1 103 0 0,0 0 28 0 0,1 0-1 0 0,-1 0 1 0 0,1 0-1 0 0,-1 0 1 0 0,1 0-1 0 0,-1 0 1 0 0,1 0 0 0 0,-1 0-1 0 0,1 0 1 0 0,0 0-1 0 0,-1 0 1 0 0,1 0-1 0 0,-1 1 1 0 0,1-1-1 0 0,-1 0 1 0 0,1 0-1 0 0,0 0 1 0 0,-1 1-1 0 0,1-1 1 0 0,-1 0-1 0 0,1 0 1 0 0,0 1 0 0 0,-1-1-1 0 0,1 0 1 0 0,0 1-1 0 0,-1-1 1 0 0,1 0-1 0 0,0 1 1 0 0,0-1-1 0 0,-1 1 1 0 0,1-1-1 0 0,0 0 1 0 0,0 1-1 0 0,0-1 1 0 0,0 1-1 0 0,-1-1 1 0 0,1 1 0 0 0,0-1-1 0 0,0 1 1 0 0,0-1-1 0 0,0 1 1 0 0,-1 5-3 0 0,0 0 0 0 0,0 0 0 0 0,0 0 0 0 0,1 0 0 0 0,-1 0 0 0 0,2 0 0 0 0,-1 0 0 0 0,1 0 1 0 0,0 0-1 0 0,2 10 0 0 0,0-5 53 0 0,1 0 1 0 0,1 0-1 0 0,-1-1 0 0 0,11 17 1 0 0,-14-25-12 0 0,0 0 1 0 0,1 0 0 0 0,-1 0-1 0 0,1 0 1 0 0,-1 0 0 0 0,1-1-1 0 0,0 1 1 0 0,0 0-1 0 0,0-1 1 0 0,-1 1 0 0 0,1-1-1 0 0,1 0 1 0 0,-1 0 0 0 0,0 0-1 0 0,0 0 1 0 0,0 0 0 0 0,0 0-1 0 0,4 0 1 0 0,-3-1 1 0 0,0 0 1 0 0,0 1 0 0 0,0-2-1 0 0,1 1 1 0 0,-1 0 0 0 0,0-1-1 0 0,0 1 1 0 0,0-1-1 0 0,0 0 1 0 0,0 0 0 0 0,0 0-1 0 0,4-3 1 0 0,-1 1-17 0 0,-1 0 0 0 0,1-1-1 0 0,-1 0 1 0 0,0 0 0 0 0,0-1 0 0 0,-1 1 0 0 0,1-1 0 0 0,-1 0 0 0 0,0 0 0 0 0,0 0 0 0 0,-1-1 0 0 0,6-10 0 0 0,-6 9-8 0 0,-1-1 1 0 0,0 1-1 0 0,0 0 0 0 0,-1 0 1 0 0,0-1-1 0 0,0 1 1 0 0,-1-1-1 0 0,0 1 1 0 0,0-1-1 0 0,-1 1 1 0 0,-1-12-1 0 0,1 18-1 0 0,1 1 0 0 0,0-1 0 0 0,0 0 0 0 0,0 0 0 0 0,-1 1 0 0 0,1-1 0 0 0,0 0 0 0 0,-1 0 0 0 0,1 1 0 0 0,-1-1 0 0 0,1 0 0 0 0,-1 1 0 0 0,0-2 1 0 0,1 2-11 0 0,0 0 1 0 0,0 0 0 0 0,-1 0 0 0 0,1 0 0 0 0,0 0 0 0 0,0 0 0 0 0,0 0 0 0 0,-1 0 0 0 0,1 0 0 0 0,0 0-1 0 0,0 0 1 0 0,0 0 0 0 0,0 0 0 0 0,-1 0 0 0 0,1 0 0 0 0,0 0 0 0 0,0 0 0 0 0,0 0 0 0 0,0 1 0 0 0,0-1 0 0 0,-1 0-1 0 0,1 0 1 0 0,0 0 0 0 0,0 0 0 0 0,0 0 0 0 0,0 0 0 0 0,0 0 0 0 0,-1 0 0 0 0,1 1 0 0 0,0-1 0 0 0,0 0 0 0 0,0 0-1 0 0,0 0 1 0 0,0 0 0 0 0,0 1 0 0 0,-1 0-3 0 0,0 1 1 0 0,0 0-1 0 0,1 0 0 0 0,-1 0 1 0 0,1 0-1 0 0,-1-1 0 0 0,1 1 0 0 0,-1 0 1 0 0,1 3-1 0 0,1 5 26 0 0,-1 0 0 0 0,2-1 1 0 0,-1 1-1 0 0,1 0 0 0 0,1-1 0 0 0,4 11 0 0 0,-4-13-2 0 0,0 1 0 0 0,0-1 0 0 0,1 0 0 0 0,0-1-1 0 0,0 1 1 0 0,1-1 0 0 0,0 0 0 0 0,6 7-1 0 0,-9-11 10 0 0,0 0 0 0 0,0-1 0 0 0,0 1 0 0 0,0-1 0 0 0,0 0 0 0 0,0 0 0 0 0,0 1 0 0 0,0-1 0 0 0,0-1 0 0 0,0 1 0 0 0,0 0 0 0 0,1 0 0 0 0,-1-1-1 0 0,0 1 1 0 0,1-1 0 0 0,-1 0 0 0 0,0 0 0 0 0,1 0 0 0 0,-1 0 0 0 0,1 0 0 0 0,-1 0 0 0 0,0-1 0 0 0,1 1 0 0 0,-1-1 0 0 0,0 0 0 0 0,0 1 0 0 0,1-1 0 0 0,-1 0-1 0 0,0 0 1 0 0,3-3 0 0 0,0 1 2 0 0,0-1 0 0 0,0-1-1 0 0,0 1 1 0 0,0-1 0 0 0,-1 0-1 0 0,0 0 1 0 0,0 0-1 0 0,0 0 1 0 0,6-12 0 0 0,-3 0-155 0 0,0 1 1 0 0,-1-1-1 0 0,0 0 1 0 0,-2-1-1 0 0,0 1 1 0 0,-1-1 0 0 0,2-35-1 0 0,-5 17-650 0 0,-1-1 0 0 0,-13-68-1 0 0,8 70 178 0 0,-14-45-1 0 0,19 75 620 0 0,-1-1 202 0 0,1 6-166 0 0,-1 4-121 0 0,0 4 94 0 0,1 1-1 0 0,0 0 1 0 0,0 0 0 0 0,1 0-1 0 0,0 0 1 0 0,1 0 0 0 0,0 0-1 0 0,2 8 1 0 0,21 73 630 0 0,-13-55-443 0 0,9 49 39 0 0,7 24 39 0 0,-22-95-94 0 0,0 0 1 0 0,0 0-1 0 0,1 0 0 0 0,1-1 0 0 0,15 21 1 0 0,-19-28-187 0 0,1-1 1 0 0,0 0-1 0 0,0 0 1 0 0,0-1-1 0 0,7 6 1 0 0,-9-8 16 0 0,0 1 0 0 0,0-1 0 0 0,1 0 0 0 0,-1 0 0 0 0,1 0 0 0 0,-1 0 0 0 0,1 0 0 0 0,-1-1 0 0 0,1 1 0 0 0,-1-1 0 0 0,1 0 0 0 0,0 0 0 0 0,3 0 0 0 0,-5 0-17 0 0,-1 0-1 0 0,0 0 1 0 0,0 0 0 0 0,0 0-1 0 0,0 0 1 0 0,0 0 0 0 0,1 0-1 0 0,-1 0 1 0 0,0 0-1 0 0,0 0 1 0 0,0 0 0 0 0,0 0-1 0 0,0 0 1 0 0,0 0 0 0 0,1 0-1 0 0,-1 0 1 0 0,0-1-1 0 0,0 1 1 0 0,0 0 0 0 0,0 0-1 0 0,0 0 1 0 0,0 0-1 0 0,0 0 1 0 0,0 0 0 0 0,0 0-1 0 0,1-1 1 0 0,-1 1 0 0 0,0 0-1 0 0,0 0 1 0 0,0 0-1 0 0,0 0 1 0 0,0 0 0 0 0,0-1-1 0 0,0 1 1 0 0,0 0 0 0 0,0 0-1 0 0,0 0 1 0 0,-3-8 303 0 0,-7-9-128 0 0,9 15-144 0 0,-9-11-29 0 0,0 0 0 0 0,0 2-1 0 0,-21-19 1 0 0,0 0-63 0 0,7 5-40 0 0,5 6-9 0 0,-23-29-1 0 0,41 48 68 0 0,1-1 0 0 0,0 1 0 0 0,0 0 0 0 0,-1-1 0 0 0,1 1-1 0 0,0 0 1 0 0,0-1 0 0 0,-1 1 0 0 0,1 0 0 0 0,0-1 0 0 0,0 1 0 0 0,0 0-1 0 0,-1-1 1 0 0,1 1 0 0 0,0-1 0 0 0,0 1 0 0 0,0-1 0 0 0,0 1-1 0 0,0 0 1 0 0,0-1 0 0 0,0 1 0 0 0,0-1 0 0 0,0 1 0 0 0,0 0 0 0 0,0-1-1 0 0,0 1 1 0 0,0-1 0 0 0,1 1 0 0 0,-1-1 0 0 0,0 1 0 0 0,0 0-1 0 0,0-1 1 0 0,1 1 0 0 0,-1 0 0 0 0,0-1 0 0 0,0 1 0 0 0,1 0 0 0 0,-1-1-1 0 0,0 1 1 0 0,0 0 0 0 0,1 0 0 0 0,-1-1 0 0 0,0 1 0 0 0,1 0-1 0 0,-1 0 1 0 0,1-1 0 0 0,-1 1 0 0 0,0 0 0 0 0,1 0 0 0 0,-1 0 0 0 0,1 0-1 0 0,-1 0 1 0 0,0 0 0 0 0,2 0 0 0 0,3-1-137 0 0,0 0-1 0 0,0 0 1 0 0,9 1 0 0 0,-7 0-74 0 0,17-2-2072 0 0,0 0-1 0 0,-1-1 1 0 0,0-2 0 0 0,35-11-1 0 0,-45 12 247 0 0,1 0 630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4497 0 0,'-1'20'5995'0'0,"0"-7"-4940"0"0,1 1 0 0 0,0-1 0 0 0,1 0 1 0 0,4 22-1 0 0,0 4-301 0 0,-2-14-616 0 0,2-1-1 0 0,0 0 0 0 0,15 39 1 0 0,-11-40 78 0 0,-8-22-460 0 0,0 1 0 0 0,-1-1 1 0 0,1 0-1 0 0,0 1 0 0 0,0-1 1 0 0,0 0-1 0 0,0 0 0 0 0,0 0 1 0 0,0 0-1 0 0,0 0 0 0 0,0 0 1 0 0,0 0-1 0 0,3 1 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20 10818 0 0,'-4'-4'672'0'0,"-1"0"-23"0"0,2 0 7 0 0,-3 0 1056 0 0,6 2-1424 0 0,-1 1-224 0 0,6 2-1576 0 0,-2 1 1192 0 0,1 1-616 0 0,2 1-105 0 0,0 2-287 0 0,1 1-1497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67 7442 0 0,'-1'-3'923'0'0,"0"-1"1"0"0,0 0-1 0 0,-1 1 1 0 0,0-1 0 0 0,0 1-1 0 0,0 0 1 0 0,0-1-1 0 0,-5-4 1 0 0,4 5-561 0 0,1 0-1 0 0,-1 1 1 0 0,0-1-1 0 0,-1 1 1 0 0,1 0-1 0 0,0 0 1 0 0,0 0 0 0 0,-5-1-1 0 0,2 1-312 0 0,1 0 0 0 0,-1 1 0 0 0,1 0 0 0 0,-1 0 0 0 0,1 0-1 0 0,-1 1 1 0 0,0 0 0 0 0,0 0 0 0 0,1 0 0 0 0,-1 1 0 0 0,0 0 0 0 0,-6 2 0 0 0,-1 0-56 0 0,1 1 0 0 0,0 0 0 0 0,-21 11 1 0 0,29-12-51 0 0,-1 0 0 0 0,0 0 0 0 0,1 0 0 0 0,0 0 0 0 0,0 1 0 0 0,0-1 0 0 0,0 1 0 0 0,0 0 0 0 0,1 0 0 0 0,0 1 0 0 0,-5 7 0 0 0,8-11 27 0 0,-1 0 0 0 0,1 0 0 0 0,0 0 0 0 0,0 0 1 0 0,0 0-1 0 0,0-1 0 0 0,0 1 0 0 0,0 0 0 0 0,0 0 1 0 0,0 0-1 0 0,0 0 0 0 0,1 0 0 0 0,-1 0 0 0 0,0 0 0 0 0,0 0 1 0 0,1-1-1 0 0,-1 1 0 0 0,1 0 0 0 0,-1 0 0 0 0,1 0 1 0 0,-1-1-1 0 0,1 1 0 0 0,-1 0 0 0 0,1 0 0 0 0,0-1 0 0 0,1 2 1 0 0,1 1-50 0 0,0 0 0 0 0,1-1 0 0 0,-1 1 0 0 0,6 2-1 0 0,84 35-590 0 0,-17-9 541 0 0,-63-25 119 0 0,-1 0 1 0 0,0 2-1 0 0,20 14 0 0 0,-30-20 49 0 0,0-1 0 0 0,0 1 0 0 0,0 0 0 0 0,0 0 1 0 0,0 0-1 0 0,0 0 0 0 0,-1 0 0 0 0,1 1 0 0 0,-1-1 0 0 0,0 0 0 0 0,2 5 0 0 0,-3-6 13 0 0,1 1 0 0 0,-1-1-1 0 0,0 1 1 0 0,0-1 0 0 0,0 1 0 0 0,0-1 0 0 0,0 1 0 0 0,-1-1 0 0 0,1 1-1 0 0,0-1 1 0 0,-1 1 0 0 0,1-1 0 0 0,0 0 0 0 0,-1 1 0 0 0,0-1 0 0 0,1 0-1 0 0,-1 1 1 0 0,0-1 0 0 0,0 0 0 0 0,0 0 0 0 0,0 1 0 0 0,-1 0 0 0 0,-2 2 38 0 0,-1 0-1 0 0,0 0 1 0 0,1 0 0 0 0,-2-1 0 0 0,1 1 0 0 0,0-1 0 0 0,-1-1-1 0 0,1 1 1 0 0,-1-1 0 0 0,0 0 0 0 0,0 0 0 0 0,1-1 0 0 0,-1 1-1 0 0,-1-1 1 0 0,1-1 0 0 0,-6 1 0 0 0,0 0-169 0 0,0-2-1 0 0,0 1 1 0 0,1-1 0 0 0,-1-1-1 0 0,1 0 1 0 0,-1-1 0 0 0,-17-6-1 0 0,24 7-676 0 0,0-1-1 0 0,-1 1 0 0 0,-9-7 1 0 0,14 8 367 0 0,0 0 1 0 0,-1 0 0 0 0,1 0 0 0 0,0-1 0 0 0,0 1-1 0 0,0 0 1 0 0,0-1 0 0 0,-1-1 0 0 0,0-13-6397 0 0,5 8 6244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74 4881 0 0,'-1'5'833'0'0,"1"0"0"0"0,-1 0 0 0 0,1 0 0 0 0,0 10 1 0 0,2-1 110 0 0,7 25 0 0 0,-4-17-337 0 0,13 60 727 0 0,11 50 1035 0 0,-11-63-1281 0 0,-37-97 1476 0 0,3-6-2349 0 0,2-1 0 0 0,1 0 0 0 0,1-1-1 0 0,2 0 1 0 0,2-1 0 0 0,-5-49-1 0 0,12 78-210 0 0,0 0-1 0 0,1-1 0 0 0,1 1 0 0 0,-1-1 0 0 0,1 1 0 0 0,1 0 1 0 0,0 0-1 0 0,0-1 0 0 0,3-7 0 0 0,-4 13-2 0 0,0 0-1 0 0,1 0 1 0 0,0 1 0 0 0,-1-1-1 0 0,1 0 1 0 0,0 0 0 0 0,0 1-1 0 0,0-1 1 0 0,1 1 0 0 0,-1 0 0 0 0,1 0-1 0 0,-1 0 1 0 0,1 0 0 0 0,0 0-1 0 0,-1 0 1 0 0,1 1 0 0 0,0-1-1 0 0,0 1 1 0 0,0 0 0 0 0,1 0-1 0 0,-1 0 1 0 0,0 0 0 0 0,0 1-1 0 0,0-1 1 0 0,5 1 0 0 0,3-1-17 0 0,-1 2 0 0 0,0-1 0 0 0,1 2 0 0 0,-1-1 0 0 0,0 1 0 0 0,0 1 0 0 0,0-1 1 0 0,14 8-1 0 0,-17-7 3 0 0,1 1 1 0 0,-2 0-1 0 0,1 0 1 0 0,0 0 0 0 0,-1 1-1 0 0,0 0 1 0 0,0 0-1 0 0,0 1 1 0 0,-1 0-1 0 0,0 0 1 0 0,8 11 0 0 0,-12-14 27 0 0,0-1 0 0 0,0 0 1 0 0,0 0-1 0 0,0 0 1 0 0,0 1-1 0 0,-1-1 0 0 0,1 0 1 0 0,-1 1-1 0 0,1-1 1 0 0,-1 0-1 0 0,0 1 0 0 0,0-1 1 0 0,0 1-1 0 0,0-1 0 0 0,-1 0 1 0 0,1 1-1 0 0,-1-1 1 0 0,1 0-1 0 0,-1 1 0 0 0,0-1 1 0 0,0 0-1 0 0,0 0 1 0 0,0 0-1 0 0,0 0 0 0 0,-3 4 1 0 0,0-1-9 0 0,0 0 1 0 0,0-1 0 0 0,0 1 0 0 0,-1-1-1 0 0,0 0 1 0 0,1 0 0 0 0,-1-1 0 0 0,-1 0-1 0 0,-5 3 1 0 0,-1 0-449 0 0,-1-1 1 0 0,1 0-1 0 0,-21 4 0 0 0,25-7-101 0 0,0-1 0 0 0,0 1-1 0 0,0-2 1 0 0,0 1 0 0 0,0-1-1 0 0,-1-1 1 0 0,-7 0 0 0 0,11 0-97 0 0,1-1 1 0 0,-1 1-1 0 0,1-1 1 0 0,-8-4-1 0 0,11 6 263 0 0,-1-1-1 0 0,1 0 0 0 0,0 1 0 0 0,0-1 0 0 0,-1 0 1 0 0,1 0-1 0 0,0 0 0 0 0,0 0 0 0 0,0 0 1 0 0,0 0-1 0 0,0-1 0 0 0,0 1 0 0 0,0 0 1 0 0,1 0-1 0 0,-1-1 0 0 0,0 1 0 0 0,0-3 1 0 0,1 0 57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6617 0 0,'40'9'3030'0'0,"-16"-3"-1627"0"0,1-2 0 0 0,0 0 0 0 0,28 0 0 0 0,-37-4-916 0 0,0-1-1 0 0,1-1 1 0 0,-1 0 0 0 0,0-2-1 0 0,-1 1 1 0 0,21-9-1 0 0,-33 11-410 0 0,0 0 0 0 0,0-1 0 0 0,0 1 0 0 0,-1-1 0 0 0,1 0 0 0 0,0 0 0 0 0,0 0-1 0 0,-1 0 1 0 0,0 0 0 0 0,1 0 0 0 0,-1-1 0 0 0,0 1 0 0 0,0-1 0 0 0,0 0 0 0 0,0 0 0 0 0,-1 0-1 0 0,1 1 1 0 0,0-5 0 0 0,-1 4-24 0 0,0 0 0 0 0,-1 1-1 0 0,1-1 1 0 0,-1 0 0 0 0,0 0 0 0 0,0 0-1 0 0,0 0 1 0 0,0 0 0 0 0,0 0 0 0 0,-1 1-1 0 0,1-1 1 0 0,-1 0 0 0 0,0 0 0 0 0,0 0-1 0 0,0 1 1 0 0,0-1 0 0 0,0 0 0 0 0,-1 1-1 0 0,1-1 1 0 0,-4-3 0 0 0,-1-1-57 0 0,1 1 0 0 0,-1 1 0 0 0,-1-1 0 0 0,1 1 0 0 0,-1 0 0 0 0,1 0 0 0 0,-2 1 1 0 0,1 0-1 0 0,0 0 0 0 0,-1 1 0 0 0,1 0 0 0 0,-1 0 0 0 0,0 0 0 0 0,0 1 0 0 0,-12-1 0 0 0,14 2-16 0 0,0 0-1 0 0,1 1 1 0 0,-1 0-1 0 0,0 0 0 0 0,0 0 1 0 0,1 1-1 0 0,-1 0 1 0 0,0 0-1 0 0,1 0 1 0 0,-1 1-1 0 0,1 0 0 0 0,0 0 1 0 0,-1 0-1 0 0,1 0 1 0 0,0 1-1 0 0,0 0 1 0 0,0 0-1 0 0,1 1 1 0 0,-1-1-1 0 0,1 1 0 0 0,0 0 1 0 0,0 0-1 0 0,-4 5 1 0 0,5-4 4 0 0,0 0 0 0 0,0 0 1 0 0,1 0-1 0 0,-1 0 0 0 0,1 0 1 0 0,1 1-1 0 0,-1-1 1 0 0,0 1-1 0 0,1-1 0 0 0,0 1 1 0 0,0 7-1 0 0,1-4-10 0 0,0-1 0 0 0,1 0 0 0 0,0 0-1 0 0,0 0 1 0 0,1 0 0 0 0,0 0 0 0 0,5 13 0 0 0,-4-14-25 0 0,0 1 0 0 0,1 0 0 0 0,0-1 0 0 0,0 0-1 0 0,1 0 1 0 0,0 0 0 0 0,0-1 0 0 0,1 1 0 0 0,-1-1 0 0 0,1 0 0 0 0,1-1-1 0 0,-1 0 1 0 0,1 0 0 0 0,0 0 0 0 0,0-1 0 0 0,13 6 0 0 0,-11-7-231 0 0,0 0 0 0 0,0 0 0 0 0,1-2 0 0 0,16 3 0 0 0,-17-4-707 0 0,1 0-1 0 0,0-1 1 0 0,-1 0-1 0 0,17-3 1 0 0,-6-1-1360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74 11098 0 0,'-4'-6'899'0'0,"0"0"0"0"0,-1 0 0 0 0,0 0-1 0 0,0 0 1 0 0,-1 1 0 0 0,1 0 0 0 0,-9-6-1 0 0,8 8-794 0 0,1 0 0 0 0,0 1 0 0 0,-1-1 0 0 0,0 1 0 0 0,1 0 0 0 0,-1 0 0 0 0,0 1 0 0 0,0-1 0 0 0,-10 1 0 0 0,9 0-86 0 0,0 1-1 0 0,0 0 0 0 0,0 1 1 0 0,-1-1-1 0 0,1 2 1 0 0,0-1-1 0 0,0 1 0 0 0,0 0 1 0 0,-11 5-1 0 0,13-5-1 0 0,1 0 0 0 0,0 1 0 0 0,0-1 0 0 0,0 1 0 0 0,0 0 0 0 0,0 0 0 0 0,0 0 0 0 0,1 1 0 0 0,0-1 0 0 0,0 1 0 0 0,0 0 0 0 0,0 0 0 0 0,0 0 0 0 0,1 0 0 0 0,-3 7 0 0 0,3-5-14 0 0,1 0 0 0 0,0 0 0 0 0,0 0 0 0 0,1 0 0 0 0,0 0 0 0 0,0 0 0 0 0,0 0 0 0 0,1 0 0 0 0,0 0 0 0 0,3 9 0 0 0,-3-9-9 0 0,2 0-1 0 0,-1 0 0 0 0,1 0 1 0 0,0 0-1 0 0,0-1 1 0 0,0 1-1 0 0,1-1 1 0 0,0 0-1 0 0,0 0 0 0 0,0 0 1 0 0,1-1-1 0 0,-1 0 1 0 0,10 8-1 0 0,-7-8-10 0 0,0 0-1 0 0,1 0 0 0 0,-1-1 1 0 0,1 1-1 0 0,-1-2 0 0 0,1 1 1 0 0,0-1-1 0 0,0 0 1 0 0,0-1-1 0 0,9 1 0 0 0,-7-1-30 0 0,0-1-1 0 0,-1-1 1 0 0,1 1-1 0 0,0-1 1 0 0,-1-1-1 0 0,1 0 0 0 0,-1 0 1 0 0,14-6-1 0 0,-16 5-25 0 0,0 0-1 0 0,0-1 1 0 0,0 0-1 0 0,0 0 1 0 0,-1 0 0 0 0,0-1-1 0 0,0 0 1 0 0,0 0-1 0 0,0-1 1 0 0,8-11-1 0 0,-9 9-95 0 0,1 0 1 0 0,-2-1-1 0 0,1 0 0 0 0,-1 0 1 0 0,0 0-1 0 0,-1 0 0 0 0,2-11 0 0 0,-3 14 46 0 0,-1 1 0 0 0,0-1-1 0 0,-1 0 1 0 0,1 0 0 0 0,-1 0-1 0 0,0 0 1 0 0,-1 1 0 0 0,1-1-1 0 0,-1 0 1 0 0,-1 0 0 0 0,1 1-1 0 0,-1-1 1 0 0,-2-6 0 0 0,4 11 119 0 0,-1 1 0 0 0,1-1 0 0 0,0 0 1 0 0,-1 1-1 0 0,1-1 0 0 0,0 0 1 0 0,-1 1-1 0 0,1-1 0 0 0,-1 0 0 0 0,1 1 1 0 0,-1-1-1 0 0,1 1 0 0 0,-1-1 0 0 0,1 1 1 0 0,-1-1-1 0 0,0 1 0 0 0,1 0 1 0 0,-1-1-1 0 0,-1 0 0 0 0,2 2-1 0 0,0-1 1 0 0,-1 0-1 0 0,1 0 0 0 0,-1 1 0 0 0,1-1 0 0 0,0 0 1 0 0,-1 1-1 0 0,1-1 0 0 0,0 0 0 0 0,-1 1 0 0 0,1-1 0 0 0,0 0 1 0 0,0 1-1 0 0,-1-1 0 0 0,1 1 0 0 0,0-1 0 0 0,0 1 1 0 0,0-1-1 0 0,-1 0 0 0 0,1 1 0 0 0,0-1 0 0 0,0 1 1 0 0,0-1-1 0 0,0 1 0 0 0,0-1 0 0 0,0 1 0 0 0,0-1 0 0 0,0 1 1 0 0,0 0-1 0 0,0 16 78 0 0,0 0 0 0 0,1-1 0 0 0,1 1 0 0 0,1 0-1 0 0,0-1 1 0 0,1 1 0 0 0,1-1 0 0 0,0 0 0 0 0,1-1 0 0 0,13 23 0 0 0,-16-32-104 0 0,0 0 0 0 0,1-1 0 0 0,0 0 0 0 0,0 0 0 0 0,1 0 0 0 0,-1 0 0 0 0,11 7 0 0 0,-13-10-286 0 0,1 0 0 0 0,0 0 0 0 0,0-1 0 0 0,0 1 0 0 0,0-1 0 0 0,1 0 0 0 0,4 1 0 0 0,-6-1-290 0 0,0-1 0 0 0,1 0 0 0 0,-1 1 0 0 0,0-1 0 0 0,1 0 0 0 0,-1-1 0 0 0,0 1-1 0 0,1 0 1 0 0,-1-1 0 0 0,0 1 0 0 0,4-2 0 0 0,7-4 129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56 8330 0 0,'-8'-8'600'0'0,"0"0"1504"0"0,1-1-2056 0 0,0 2 8 0 0,1 0 0 0 0,2 2 0 0 0,1 0-32 0 0,1 1-40 0 0,0 1-120 0 0,15 7-4977 0 0,-7 1 5121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30 356 6545 0 0,'0'2'202'0'0,"2"0"0"0"0,-1 0 0 0 0,0 0-1 0 0,0 0 1 0 0,1-1 0 0 0,-1 1-1 0 0,1 0 1 0 0,-1-1 0 0 0,1 1 0 0 0,0-1-1 0 0,-1 0 1 0 0,1 1 0 0 0,0-1-1 0 0,0 0 1 0 0,0 0 0 0 0,0 0 0 0 0,0 0-1 0 0,0-1 1 0 0,0 1 0 0 0,0-1-1 0 0,1 1 1 0 0,3 0 0 0 0,-1-1 28 0 0,1 1 0 0 0,-1-1-1 0 0,0 0 1 0 0,1 0 0 0 0,-1-1 0 0 0,0 1 0 0 0,1-1 0 0 0,8-3-1 0 0,-9 2-74 0 0,1 0-1 0 0,-1 0 1 0 0,1-1-1 0 0,-1 0 1 0 0,0 0-1 0 0,0 0 1 0 0,0-1-1 0 0,0 0 1 0 0,-1 0-1 0 0,0 0 0 0 0,1 0 1 0 0,-2-1-1 0 0,1 1 1 0 0,0-1-1 0 0,4-8 1 0 0,-4 5-67 0 0,0 0 0 0 0,0 0 0 0 0,-1-1 0 0 0,0 1 0 0 0,0-1 0 0 0,-1 1 0 0 0,0-1 0 0 0,0 0 0 0 0,-1 0 1 0 0,0 0-1 0 0,-1 0 0 0 0,0 0 0 0 0,-1 0 0 0 0,1 0 0 0 0,-2 1 0 0 0,1-1 0 0 0,-1 0 0 0 0,-1 0 0 0 0,-3-9 0 0 0,1 5-68 0 0,-1 1 1 0 0,0 1-1 0 0,-1-1 0 0 0,0 1 0 0 0,-1 0 0 0 0,-10-11 0 0 0,15 18-43 0 0,-1 0-1 0 0,0 1 1 0 0,0 0 0 0 0,0-1-1 0 0,0 1 1 0 0,0 1 0 0 0,-1-1-1 0 0,0 1 1 0 0,1-1 0 0 0,-1 1-1 0 0,0 1 1 0 0,0-1 0 0 0,0 1-1 0 0,0-1 1 0 0,0 2 0 0 0,0-1-1 0 0,0 0 1 0 0,-10 1 0 0 0,12 0-2 0 0,1 1 1 0 0,-1-1-1 0 0,0 1 1 0 0,0-1-1 0 0,0 1 1 0 0,1 0-1 0 0,-1 0 1 0 0,0 0-1 0 0,1 1 1 0 0,-1-1-1 0 0,1 1 1 0 0,-1-1-1 0 0,1 1 1 0 0,0 0-1 0 0,-1 0 1 0 0,1 0-1 0 0,0 0 1 0 0,0 0-1 0 0,1 0 1 0 0,-1 0-1 0 0,0 1 1 0 0,1-1-1 0 0,-2 4 1 0 0,0 0 37 0 0,1-1 0 0 0,0 1 1 0 0,1 0-1 0 0,-1 0 0 0 0,1 0 1 0 0,0 0-1 0 0,1 0 0 0 0,0 0 1 0 0,0 0-1 0 0,0 7 0 0 0,29 182 355 0 0,-5-66-167 0 0,9 35 133 0 0,-23-123 141 0 0,32 78 0 0 0,-35-102-390 0 0,-3-9-9 0 0,0 0 0 0 0,-1-1-1 0 0,0 2 1 0 0,0-1 0 0 0,1 11 0 0 0,-4-18-60 0 0,0-1-1 0 0,0 0 1 0 0,0 0 0 0 0,0 1 0 0 0,0-1 0 0 0,0 0-1 0 0,0 0 1 0 0,0 1 0 0 0,0-1 0 0 0,0 0 0 0 0,0 0-1 0 0,0 1 1 0 0,0-1 0 0 0,0 0 0 0 0,0 0 0 0 0,0 1-1 0 0,0-1 1 0 0,-1 0 0 0 0,1 0 0 0 0,0 0 0 0 0,0 1-1 0 0,0-1 1 0 0,0 0 0 0 0,-1 0 0 0 0,1 0 0 0 0,0 0-1 0 0,0 1 1 0 0,0-1 0 0 0,-1 0 0 0 0,1 0 0 0 0,0 0-1 0 0,0 0 1 0 0,-1 0 0 0 0,1 0 0 0 0,0 0 0 0 0,0 0-1 0 0,-1 0 1 0 0,1 0 0 0 0,0 0 0 0 0,0 0 0 0 0,-1 0-1 0 0,1 0 1 0 0,0 0 0 0 0,0 0 0 0 0,-1 0 0 0 0,1 0-1 0 0,0 0 1 0 0,0 0 0 0 0,0 0 0 0 0,-1 0 0 0 0,1 0-1 0 0,0 0 1 0 0,0-1 0 0 0,-1 1 0 0 0,1 0 0 0 0,0 0-1 0 0,-14-8 102 0 0,8 2-305 0 0,1 0-1 0 0,-1 0 0 0 0,1-1 0 0 0,0 0 0 0 0,1 0 0 0 0,-1 0 1 0 0,2 0-1 0 0,-1-1 0 0 0,1 1 0 0 0,0-1 0 0 0,-2-9 1 0 0,-2-9-171 0 0,2-1 0 0 0,-2-29 0 0 0,6 47 325 0 0,0-1 0 0 0,1 1 0 0 0,1-16 0 0 0,0 21 6 0 0,-1 1-1 0 0,1-1 0 0 0,0 1 1 0 0,0 0-1 0 0,1 0 0 0 0,-1 0 1 0 0,0 0-1 0 0,1 0 0 0 0,0 0 1 0 0,0 0-1 0 0,0 0 0 0 0,0 0 0 0 0,4-3 1 0 0,8-6-59 0 0,1 0 0 0 0,0 1 0 0 0,21-10 0 0 0,-3 0 16 0 0,12-4 52 0 0,-28 16-149 0 0,30-20-1 0 0,-42 25 122 0 0,-1 0-1 0 0,0 1 1 0 0,0-1 0 0 0,0-1-1 0 0,0 1 1 0 0,0 0 0 0 0,-1-1 0 0 0,0 0-1 0 0,0 0 1 0 0,4-9 0 0 0,-7 12 57 0 0,1-1 0 0 0,-1 1 1 0 0,1-1-1 0 0,-1 1 0 0 0,0-1 0 0 0,0 1 0 0 0,0-1 1 0 0,-1-2-1 0 0,1 4 8 0 0,0 0-1 0 0,0 1 1 0 0,0-1 0 0 0,0 1 0 0 0,0-1-1 0 0,0 1 1 0 0,0-1 0 0 0,-1 1-1 0 0,1-1 1 0 0,0 1 0 0 0,0-1 0 0 0,0 1-1 0 0,-1-1 1 0 0,1 1 0 0 0,0-1-1 0 0,0 1 1 0 0,-1-1 0 0 0,1 1 0 0 0,0 0-1 0 0,-1-1 1 0 0,1 1 0 0 0,-1 0 0 0 0,1-1-1 0 0,-1 1 1 0 0,1 0 0 0 0,0-1-1 0 0,-1 1 1 0 0,1 0 0 0 0,-1 0 0 0 0,1-1-1 0 0,-1 1 1 0 0,1 0 0 0 0,-1 0-1 0 0,0 0 1 0 0,1 0 0 0 0,-1 0 0 0 0,1 0-1 0 0,-1 0 1 0 0,1 0 0 0 0,-1 0 0 0 0,1 0-1 0 0,-1 0 1 0 0,1 0 0 0 0,-1 1-1 0 0,0-1-8 0 0,0 0-1 0 0,1 1 1 0 0,-1-1-1 0 0,1 1 1 0 0,-1 0-1 0 0,1-1 0 0 0,-1 1 1 0 0,1-1-1 0 0,-1 1 1 0 0,1 0-1 0 0,-1-1 1 0 0,1 1-1 0 0,0 0 0 0 0,-1-1 1 0 0,1 1-1 0 0,0 0 1 0 0,0 0-1 0 0,0-1 1 0 0,0 1-1 0 0,0 0 1 0 0,-1 1-1 0 0,1 19 401 0 0,0-17-337 0 0,2 20 56 0 0,1 0 0 0 0,8 29 0 0 0,-2-10-154 0 0,-6-25 42 0 0,8 22 0 0 0,-9-34-132 0 0,0 0-1 0 0,1-1 1 0 0,-1 1-1 0 0,2 0 1 0 0,-1-1 0 0 0,0 0-1 0 0,6 7 1 0 0,-8-11-226 0 0,0 0 0 0 0,0 0 1 0 0,0 0-1 0 0,0-1 0 0 0,0 1 1 0 0,0 0-1 0 0,0 0 0 0 0,0-1 1 0 0,0 1-1 0 0,1 0 0 0 0,-1-1 0 0 0,0 0 1 0 0,3 1-1 0 0,3 0-2753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69 12395 0 0,'-8'-11'720'0'0,"1"1"240"0"0,1 0-128 0 0,2 1 144 0 0,0 2-415 0 0,2 0-385 0 0,0 3-64 0 0,0-1-80 0 0,1 2-184 0 0,0 1-89 0 0,14 12-4792 0 0,-7-3 3329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0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27 350 4145 0 0,'24'-9'1911'0'0,"0"-2"0"0"0,26-15 1 0 0,-39 20-1483 0 0,-1-1 1 0 0,0 0-1 0 0,-1-1 1 0 0,0 0-1 0 0,0 0 1 0 0,14-18-1 0 0,-20 22-288 0 0,0-1 0 0 0,0 0 0 0 0,0 0 0 0 0,-1 0 0 0 0,0 0 0 0 0,0-1 0 0 0,-1 1 0 0 0,1-1 0 0 0,-1 1-1 0 0,1-10 1 0 0,-2 7 35 0 0,0 0 0 0 0,0 0-1 0 0,0 0 1 0 0,-1 0-1 0 0,-1 1 1 0 0,-3-16 0 0 0,3 18-141 0 0,0 0 0 0 0,-1 1 0 0 0,1-1 0 0 0,-1 0-1 0 0,0 1 1 0 0,-1 0 0 0 0,1 0 0 0 0,-1 0 0 0 0,1 0 0 0 0,-10-7 0 0 0,5 5-44 0 0,-1-1-1 0 0,0 1 1 0 0,-1 1 0 0 0,-14-7-1 0 0,22 11-36 0 0,-1 0-1 0 0,1 0 1 0 0,-1 0 0 0 0,0 0 0 0 0,1 1-1 0 0,-1-1 1 0 0,0 1 0 0 0,1-1-1 0 0,-1 1 1 0 0,0 0 0 0 0,0 0-1 0 0,1 0 1 0 0,-1 1 0 0 0,0-1 0 0 0,1 1-1 0 0,-1-1 1 0 0,0 1 0 0 0,1 0-1 0 0,-1 0 1 0 0,1 0 0 0 0,-1 0-1 0 0,1 1 1 0 0,0-1 0 0 0,-1 1 0 0 0,1-1-1 0 0,0 1 1 0 0,0 0 0 0 0,0 0-1 0 0,0 0 1 0 0,0 0 0 0 0,-2 4-1 0 0,-1 1-11 0 0,1 0-1 0 0,0 0 1 0 0,0 1-1 0 0,0 0 1 0 0,1 0-1 0 0,0 0 0 0 0,1 0 1 0 0,-1 0-1 0 0,2 0 1 0 0,-2 13-1 0 0,1-4 57 0 0,2 0 0 0 0,0 1 1 0 0,0-1-1 0 0,5 20 0 0 0,19 85 70 0 0,-19-102-84 0 0,1-2-1 0 0,1 1 1 0 0,1-1 0 0 0,13 23 0 0 0,-19-37 17 0 0,1 0 0 0 0,0 1 0 0 0,0-1 0 0 0,0-1 0 0 0,1 1 0 0 0,-1 0 0 0 0,1-1 1 0 0,0 0-1 0 0,0 0 0 0 0,0 0 0 0 0,1 0 0 0 0,-1 0 0 0 0,1-1 0 0 0,5 2 0 0 0,-5-2 2 0 0,-1-1-1 0 0,0 0 0 0 0,1-1 1 0 0,-1 1-1 0 0,1-1 0 0 0,-1 0 1 0 0,0 0-1 0 0,1 0 0 0 0,-1-1 0 0 0,1 1 1 0 0,-1-1-1 0 0,0 0 0 0 0,1 0 1 0 0,-1-1-1 0 0,0 1 0 0 0,6-4 1 0 0,-3 1-104 0 0,-1 0 0 0 0,1-1 0 0 0,-1 1 0 0 0,0-1 1 0 0,-1 0-1 0 0,1 0 0 0 0,-1-1 0 0 0,9-12 1 0 0,-11 14 41 0 0,0-2 1 0 0,0 1 0 0 0,0 0-1 0 0,0-1 1 0 0,-1 1 0 0 0,0-1-1 0 0,0 0 1 0 0,0 1 0 0 0,-1-1-1 0 0,0 0 1 0 0,0-11 0 0 0,-1 17 76 0 0,0-1 0 0 0,0 1 0 0 0,0-1 0 0 0,0 1 0 0 0,0-1 0 0 0,0 1 0 0 0,0-1 0 0 0,-1 1 0 0 0,1 0 0 0 0,0-1 0 0 0,0 1 0 0 0,-1-1 0 0 0,1 1 0 0 0,0-1 0 0 0,-1 1 0 0 0,1 0 0 0 0,0-1 0 0 0,-1 1 0 0 0,1 0 0 0 0,-1-1 0 0 0,1 1 0 0 0,-1-1 0 0 0,1 1-16 0 0,-1 0-1 0 0,1 0 1 0 0,0 0-1 0 0,0 0 0 0 0,-1 0 1 0 0,1 0-1 0 0,0 0 1 0 0,0 0-1 0 0,-1-1 1 0 0,1 1-1 0 0,0 0 0 0 0,-1 0 1 0 0,1 0-1 0 0,0 0 1 0 0,0 1-1 0 0,-1-1 1 0 0,1 0-1 0 0,0 0 0 0 0,-1 0 1 0 0,1 0-1 0 0,0 0 1 0 0,0 0-1 0 0,-1 0 1 0 0,1 0-1 0 0,0 1 1 0 0,0-1-1 0 0,0 0 0 0 0,-1 0 1 0 0,1 0-1 0 0,0 0 1 0 0,0 1-1 0 0,0-1 1 0 0,-1 0-1 0 0,1 0 0 0 0,0 1 1 0 0,0-1-1 0 0,0 0 1 0 0,0 0-1 0 0,0 1 1 0 0,-1-1-1 0 0,1 1-10 0 0,0-1 1 0 0,0 1-1 0 0,1-1 0 0 0,-1 1 0 0 0,0-1 1 0 0,0 1-1 0 0,0-1 0 0 0,0 1 1 0 0,0-1-1 0 0,1 1 0 0 0,-1-1 0 0 0,0 1 1 0 0,0-1-1 0 0,1 1 0 0 0,-1-1 0 0 0,0 1 1 0 0,1-1-1 0 0,-1 0 0 0 0,1 1 1 0 0,-1-1-1 0 0,0 0 0 0 0,1 1 0 0 0,-1-1 1 0 0,1 0-1 0 0,-1 1 0 0 0,2-1 0 0 0,11 7 66 0 0,-8-5 0 0 0,0-1-1 0 0,0 0 0 0 0,0-1 1 0 0,0 1-1 0 0,1-1 1 0 0,-1 0-1 0 0,0 0 0 0 0,0-1 1 0 0,0 1-1 0 0,0-1 0 0 0,0 0 1 0 0,6-3-1 0 0,2 0 41 0 0,-1-1-1 0 0,0 0 1 0 0,18-11-1 0 0,-26 14-42 0 0,1-1 1 0 0,-1-1-1 0 0,0 1 0 0 0,0-1 0 0 0,0 1 0 0 0,0-1 0 0 0,-1 0 1 0 0,1-1-1 0 0,4-6 0 0 0,-7 8-22 0 0,0 1 1 0 0,0 0-1 0 0,0-1 1 0 0,0 1-1 0 0,0-1 1 0 0,0 1-1 0 0,0-1 1 0 0,-1 0-1 0 0,1 1 1 0 0,-1-1-1 0 0,0 1 1 0 0,0-1-1 0 0,0 0 1 0 0,0 1-1 0 0,-1-1 1 0 0,1 0-1 0 0,-1 1 1 0 0,1-1-1 0 0,-1 1 1 0 0,0-1-1 0 0,-2-3 1 0 0,2 3-40 0 0,-1 1 1 0 0,0-1 0 0 0,0 1 0 0 0,-1 0 0 0 0,1 0 0 0 0,0 0 0 0 0,-1 0 0 0 0,1 0 0 0 0,-1 0 0 0 0,0 1-1 0 0,1-1 1 0 0,-1 1 0 0 0,0 0 0 0 0,0 0 0 0 0,0 0 0 0 0,-4-1 0 0 0,-1 0-81 0 0,0 0-1 0 0,0 1 1 0 0,0 0 0 0 0,-17 1-1 0 0,21 0 66 0 0,0 0-1 0 0,-1 1 0 0 0,1 0 0 0 0,0 0 0 0 0,0 0 1 0 0,0 0-1 0 0,0 0 0 0 0,0 1 0 0 0,1 0 0 0 0,-1 0 1 0 0,0 0-1 0 0,1 0 0 0 0,-1 1 0 0 0,1-1 0 0 0,0 1 1 0 0,0 0-1 0 0,0 0 0 0 0,-5 6 0 0 0,5-5 48 0 0,0 1 0 0 0,1 0 0 0 0,-1-1 0 0 0,1 1 0 0 0,1 0 0 0 0,-1 0 1 0 0,0 0-1 0 0,1 0 0 0 0,0 0 0 0 0,0 1 0 0 0,1-1 0 0 0,0 0 0 0 0,-1 0 0 0 0,2 9 0 0 0,1-3-10 0 0,0 0 0 0 0,0 0 1 0 0,1-1-1 0 0,1 1 0 0 0,-1-1 0 0 0,2 0 0 0 0,0 0 1 0 0,0 0-1 0 0,0-1 0 0 0,1 0 0 0 0,1 0 0 0 0,-1 0 1 0 0,9 8-1 0 0,-8-10-37 0 0,0-1-1 0 0,1 1 1 0 0,-1-1-1 0 0,1 0 1 0 0,0-1 0 0 0,1 0-1 0 0,-1 0 1 0 0,1-1 0 0 0,0 0-1 0 0,0-1 1 0 0,0 0-1 0 0,1 0 1 0 0,-1-1 0 0 0,19 2-1 0 0,10-4-1264 0 0,-20-2-404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61 7898 0 0,'-2'-3'645'0'0,"0"1"0"0"0,0-1 0 0 0,0 1 0 0 0,0-1 1 0 0,-1 1-1 0 0,1 0 0 0 0,-4-3 0 0 0,-5-4 1347 0 0,7 6-1746 0 0,0 0-1 0 0,0 0 1 0 0,-1 0-1 0 0,1 0 1 0 0,-1 1-1 0 0,1 0 1 0 0,-1 0-1 0 0,0 0 1 0 0,0 0-1 0 0,0 1 1 0 0,0 0-1 0 0,0 0 1 0 0,0 0 0 0 0,0 0-1 0 0,0 1 1 0 0,0 0-1 0 0,-1 0 1 0 0,1 1-1 0 0,0-1 1 0 0,0 1-1 0 0,-8 2 1 0 0,7-1-234 0 0,1 0 1 0 0,-1 0-1 0 0,1 0 0 0 0,0 0 1 0 0,-1 1-1 0 0,1 0 1 0 0,1 0-1 0 0,-1 1 1 0 0,0-1-1 0 0,1 1 1 0 0,0 0-1 0 0,0 0 1 0 0,0 0-1 0 0,0 1 0 0 0,0-1 1 0 0,1 1-1 0 0,0 0 1 0 0,0 0-1 0 0,-2 6 1 0 0,3-4-26 0 0,-1 0 1 0 0,2 0 0 0 0,-1 0 0 0 0,1 0-1 0 0,0 0 1 0 0,0 0 0 0 0,1 1 0 0 0,0-1-1 0 0,0 0 1 0 0,1 1 0 0 0,0-1 0 0 0,0 0-1 0 0,1 0 1 0 0,0 0 0 0 0,0 0-1 0 0,1 0 1 0 0,3 8 0 0 0,-3-10-19 0 0,0 0 0 0 0,1 0 0 0 0,-1 0 0 0 0,1 0 0 0 0,0 0-1 0 0,0-1 1 0 0,0 1 0 0 0,1-1 0 0 0,-1 0 0 0 0,1 0 0 0 0,0-1 0 0 0,0 0 0 0 0,0 0 0 0 0,1 0 0 0 0,-1 0 0 0 0,1-1 0 0 0,0 0-1 0 0,-1 0 1 0 0,1 0 0 0 0,12 1 0 0 0,-9-2-32 0 0,1-1 1 0 0,0 0-1 0 0,0-1 0 0 0,0 0 0 0 0,0 0 0 0 0,0-1 1 0 0,0 0-1 0 0,-1-1 0 0 0,1 0 0 0 0,-1 0 0 0 0,0-1 1 0 0,14-8-1 0 0,-16 8 24 0 0,0-1-1 0 0,0 0 1 0 0,0 0 0 0 0,0-1-1 0 0,-1 0 1 0 0,0 0 0 0 0,0 0 0 0 0,-1-1-1 0 0,1 0 1 0 0,-2 0 0 0 0,1 0-1 0 0,-1-1 1 0 0,0 1 0 0 0,5-15 0 0 0,-6 12 6 0 0,0-1 0 0 0,-1 1 0 0 0,0-1 0 0 0,0-13 0 0 0,-2 18-16 0 0,0 1 0 0 0,0-1 0 0 0,-1 1 0 0 0,1 0 0 0 0,-1-1 0 0 0,-1 1 0 0 0,1 0 0 0 0,-1-1 0 0 0,0 1-1 0 0,-2-6 1 0 0,4 11 34 0 0,0 0 0 0 0,0 0 0 0 0,0 0 0 0 0,0-1 0 0 0,0 1 0 0 0,-1 0 0 0 0,1 0 0 0 0,0 0 0 0 0,0 0-1 0 0,0 0 1 0 0,0-1 0 0 0,0 1 0 0 0,0 0 0 0 0,0 0 0 0 0,0 0 0 0 0,0 0 0 0 0,0 0 0 0 0,0-1 0 0 0,0 1-1 0 0,-1 0 1 0 0,1 0 0 0 0,0 0 0 0 0,0 0 0 0 0,0 0 0 0 0,0 0 0 0 0,0 0 0 0 0,0 0 0 0 0,-1-1-1 0 0,1 1 1 0 0,0 0 0 0 0,0 0 0 0 0,0 0 0 0 0,0 0 0 0 0,-1 0 0 0 0,1 0 0 0 0,0 0 0 0 0,0 0 0 0 0,0 0-1 0 0,0 0 1 0 0,-1 0 0 0 0,1 0 0 0 0,0 0 0 0 0,0 0 0 0 0,0 0 0 0 0,0 0 0 0 0,-1 0 0 0 0,0 10-249 0 0,2 13 229 0 0,14 43 88 0 0,-3-12-62 0 0,-9-39-30 0 0,1 0 1 0 0,0 0-1 0 0,7 15 0 0 0,-8-23-430 0 0,1 0 0 0 0,-1 0-1 0 0,1 0 1 0 0,1 0 0 0 0,-1-1 0 0 0,1 0-1 0 0,0 0 1 0 0,7 6 0 0 0,-11-11 13 0 0,1 0 0 0 0,-1 0 0 0 0,1 0 1 0 0,-1 0-1 0 0,1 0 0 0 0,-1 0 0 0 0,1 0 0 0 0,0-1 0 0 0,1 2 1 0 0,9 0-1242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41 6665 0 0,'-13'-26'9340'0'0,"5"11"-5902"0"0,21 20-4858 0 0,-9-3 698 0 0,-2 0 1 0 0,1 1-1 0 0,0-1 1 0 0,0 0-1 0 0,3 5 1 0 0,1 2-1995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3033 0 0,'-3'-7'1751'0'0,"1"-1"0"0"0,0 0 0 0 0,1 0 1 0 0,0 0-1 0 0,0-11 0 0 0,3 53-636 0 0,-3-4-573 0 0,2 138 398 0 0,2-69-921 0 0,5 55-29 0 0,-1-8 33 0 0,-2-33-46 0 0,-5-103-70 0 0,2 0 0 0 0,-1-1 0 0 0,5 14 0 0 0,3-2-2712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1 352 0 0,'20'14'3826'0'0,"-7"-9"-1926"0"0,18 4-1 0 0,-11-6-1387 0 0,0 0 0 0 0,0-1 0 0 0,24-1 0 0 0,10 4 378 0 0,-39-3-819 0 0,1-1 1 0 0,18 0-1 0 0,60-12 39 0 0,-58 5-86 0 0,48 0 1 0 0,-40 6 30 0 0,61-9 0 0 0,-38 2-57 0 0,88 3-1 0 0,-38 2 56 0 0,25 6-38 0 0,-50 0-99 0 0,50 3 181 0 0,21 2-123 0 0,-107-5 26 0 0,365 5-26 0 0,-306-3-5 0 0,-43 0 124 0 0,7-2 313 0 0,208 10-31 0 0,171 1 251 0 0,-72-19-246 0 0,177-20 179 0 0,-309 10-102 0 0,-19 7-384 0 0,222-5 484 0 0,-386 11 218 0 0,124-5-473 0 0,-84 3-257 0 0,-63 4-39 0 0,-45-1-61 0 0,-1 0-1 0 0,1 0 1 0 0,0-1 0 0 0,0 1 0 0 0,-1-1-1 0 0,5-1 1 0 0,-6 2-300 0 0,0-1 0 0 0,0 1 1 0 0,0-1-1 0 0,0 0 0 0 0,0 1 0 0 0,0-1 0 0 0,0 0 0 0 0,0 0 0 0 0,0 1 1 0 0,0-1-1 0 0,1-2 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3313 0 0,'24'1'6597'0'0,"12"2"-4301"0"0,15 1-2005 0 0,107-10 837 0 0,-62 0-1070 0 0,98-6 1 0 0,14-2 18 0 0,-164 13-75 0 0,239-8 49 0 0,-132 5-10 0 0,-3 1-14 0 0,36-1-17 0 0,-107 3-1 0 0,34-6-10 0 0,-77 4 49 0 0,86 1-69 0 0,-104 2 44 0 0,233 1-39 0 0,-92-2 40 0 0,-35 3 8 0 0,121 2-54 0 0,67 7 35 0 0,4 0-9 0 0,-200-9 12 0 0,122 1-11 0 0,-108-12 38 0 0,-21 2-48 0 0,79 1 35 0 0,-111-1 21 0 0,14-1-48 0 0,-32 5 27 0 0,8 0-66 0 0,22 1 90 0 0,-47-1-5 0 0,20 1-8 0 0,139-5 401 0 0,-127 5-111 0 0,27 0-274 0 0,96 4 63 0 0,36-5 623 0 0,-7 2-81 0 0,-67-1-235 0 0,-135 2-413 0 0,65 2 51 0 0,33 0 29 0 0,-75-2-76 0 0,20 3 828 0 0,-64-3-849 0 0,-1 0 1 0 0,0 0 0 0 0,0 1 0 0 0,0-1-1 0 0,0 0 1 0 0,1 0 0 0 0,-1 1 0 0 0,0-1 0 0 0,0 0-1 0 0,0 0 1 0 0,0 1 0 0 0,0-1 0 0 0,0 0-1 0 0,0 1 1 0 0,0-1 0 0 0,0 0 0 0 0,0 1 0 0 0,0-1-1 0 0,0 0 1 0 0,0 0 0 0 0,0 1 0 0 0,0-1-1 0 0,0 0 1 0 0,0 1 0 0 0,-3 11-55 0 0,3-11 52 0 0,-5 20 9 0 0,3-12-5 0 0,0 0 1 0 0,0 11 0 0 0,-3 186-183 0 0,5-183 167 0 0,12 178-45 0 0,-10-178 39 0 0,4 28 30 0 0,14 61 0 0 0,-14-82 37 0 0,4 60 0 0 0,-8-38-2838 0 0,-2-44 1997 0 0,0 0 1 0 0,-1 0-1 0 0,0 0 0 0 0,0 1 0 0 0,-1-1 0 0 0,-4 11 1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2385 0 0,'13'-9'5996'0'0,"-9"8"-5139"0"0,29-8 1340 0 0,-18 5-1080 0 0,31-8 532 0 0,86-11 0 0 0,-120 21-1560 0 0,339-20 738 0 0,-324 24-841 0 0,38 7 1 0 0,-22-2-628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6145 0 0,'-11'-12'12135'0'0,"14"19"-11215"0"0,10 33-649 0 0,-8-22-279 0 0,-1-3 17 0 0,2 0 0 0 0,0 0 0 0 0,0 0 1 0 0,1-1-1 0 0,1 0 0 0 0,1 0 0 0 0,15 19 0 0 0,-21-30 22 0 0,1 1-1 0 0,-1-1 1 0 0,1 0-1 0 0,0 0 1 0 0,-1 0 0 0 0,1 0-1 0 0,0-1 1 0 0,8 4-1 0 0,-10-5 37 0 0,0-1-1 0 0,0 1 0 0 0,0-1 1 0 0,-1 0-1 0 0,1 1 1 0 0,0-1-1 0 0,0 0 0 0 0,0 0 1 0 0,0 0-1 0 0,0 0 1 0 0,0 0-1 0 0,0-1 0 0 0,-1 1 1 0 0,1-1-1 0 0,0 1 1 0 0,0-1-1 0 0,0 1 0 0 0,-1-1 1 0 0,1 0-1 0 0,0 0 1 0 0,-1 0-1 0 0,1 0 0 0 0,-1 0 1 0 0,3-2-1 0 0,3-4 69 0 0,-1-1 0 0 0,1 0-1 0 0,-1 0 1 0 0,-1 0 0 0 0,0 0-1 0 0,7-15 1 0 0,-4 7-50 0 0,10-13 1 0 0,-15 23-64 0 0,1 0 0 0 0,-1 0 0 0 0,4-12 0 0 0,2-5-50 0 0,-3 8-118 0 0,-5 13-251 0 0,-1-1 0 0 0,1 1-1 0 0,0 0 1 0 0,0 0 0 0 0,0-1 0 0 0,0 1 0 0 0,1 0 0 0 0,2-3 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63 3505 0 0,'-3'-5'1097'0'0,"-1"1"-1"0"0,0-1 1 0 0,1 1 0 0 0,-2 0 0 0 0,1 0-1 0 0,0 0 1 0 0,-1 1 0 0 0,0-1 0 0 0,1 1-1 0 0,-12-5 1 0 0,9 5-810 0 0,0 1 0 0 0,-1-1 1 0 0,0 1-1 0 0,1 1 0 0 0,-1-1 0 0 0,0 1 0 0 0,-12 0 1 0 0,10 2-405 0 0,0-1 0 0 0,-1 1 0 0 0,1 1 0 0 0,0 0 0 0 0,1 0 0 0 0,-1 1 1 0 0,0 0-1 0 0,1 1 0 0 0,-1 0 0 0 0,1 0 0 0 0,0 1 0 0 0,-15 11 0 0 0,22-14 91 0 0,0-1 0 0 0,0 1 0 0 0,1-1 0 0 0,-1 1 0 0 0,1-1 0 0 0,0 1 0 0 0,-1 0-1 0 0,1 0 1 0 0,0 0 0 0 0,0 0 0 0 0,0-1 0 0 0,0 1 0 0 0,1 1 0 0 0,-1-1 0 0 0,0 0-1 0 0,1 0 1 0 0,-1 0 0 0 0,1 0 0 0 0,0 0 0 0 0,0 0 0 0 0,0 1 0 0 0,0-1 0 0 0,0 0-1 0 0,0 0 1 0 0,1 0 0 0 0,-1 0 0 0 0,1 1 0 0 0,-1-1 0 0 0,1 0 0 0 0,0 0 0 0 0,0 0-1 0 0,0 0 1 0 0,1 1 0 0 0,1 3 26 0 0,1-1 0 0 0,-1 0 1 0 0,1 0-1 0 0,0 0 0 0 0,1 0 0 0 0,-1-1 0 0 0,1 0 0 0 0,0 0 0 0 0,0 0 1 0 0,7 4-1 0 0,2-2 22 0 0,0 1 0 0 0,1-2 0 0 0,25 7 0 0 0,3 0 42 0 0,-10-1-100 0 0,-6-3 63 0 0,29 14 0 0 0,-56-22-25 0 0,9 4 16 0 0,1 1-1 0 0,-2 0 1 0 0,1 0-1 0 0,9 8 1 0 0,-16-12 34 0 0,0 1 1 0 0,0 0 0 0 0,0 0-1 0 0,-1 0 1 0 0,1 0-1 0 0,0 0 1 0 0,-1 0-1 0 0,0 0 1 0 0,1 0-1 0 0,-1 1 1 0 0,0-1-1 0 0,0 0 1 0 0,0 1-1 0 0,-1-1 1 0 0,1 1-1 0 0,0-1 1 0 0,-1 1-1 0 0,0 0 1 0 0,1-1-1 0 0,-1 1 1 0 0,0-1-1 0 0,-1 4 1 0 0,1-4 36 0 0,-1 0-1 0 0,0 0 1 0 0,1 0-1 0 0,-1 0 1 0 0,0 0-1 0 0,0 0 1 0 0,0 0-1 0 0,-1 0 1 0 0,1-1 0 0 0,0 1-1 0 0,-1 0 1 0 0,1-1-1 0 0,-1 1 1 0 0,1-1-1 0 0,-1 0 1 0 0,0 1-1 0 0,1-1 1 0 0,-1 0 0 0 0,0 0-1 0 0,0 0 1 0 0,0 0-1 0 0,0 0 1 0 0,0-1-1 0 0,0 1 1 0 0,-2 0-1 0 0,-6 1 52 0 0,1 0 0 0 0,0 0 0 0 0,-1-1 0 0 0,-11 0 0 0 0,-78-4 59 0 0,82 2-1138 0 0,0-2-1 0 0,0 0 1 0 0,-28-9 0 0 0,43 12 613 0 0,1 0 1 0 0,0-1-1 0 0,0 1 1 0 0,-1-1 0 0 0,1 1-1 0 0,0-1 1 0 0,0 1-1 0 0,0-1 1 0 0,0 0-1 0 0,0 1 1 0 0,0-1-1 0 0,0 0 1 0 0,0 0-1 0 0,0 0 1 0 0,0 0-1 0 0,1 0 1 0 0,-1 0-1 0 0,0 0 1 0 0,0 0 0 0 0,0-2-1 0 0,0-2-1082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8370 0 0,'3'3'248'0'0,"0"-1"-1"0"0,0 1 1 0 0,0 0 0 0 0,0-1 0 0 0,1 1 0 0 0,-1-1 0 0 0,1 0-1 0 0,-1 0 1 0 0,1-1 0 0 0,0 1 0 0 0,6 1 0 0 0,4 1 219 0 0,28 3-1 0 0,-30-6-317 0 0,0 0 0 0 0,0-1-1 0 0,0 0 1 0 0,0-1-1 0 0,0 0 1 0 0,20-6 0 0 0,-25 5 9 0 0,0 0 1 0 0,0 0 0 0 0,0-1-1 0 0,-1 0 1 0 0,1 0 0 0 0,-1 0-1 0 0,0-1 1 0 0,0 0 0 0 0,0 0 0 0 0,-1-1-1 0 0,1 0 1 0 0,6-8 0 0 0,-10 11-64 0 0,0-1 0 0 0,0 1 1 0 0,-1-1-1 0 0,1 1 1 0 0,-1-1-1 0 0,0 0 0 0 0,0 0 1 0 0,0 0-1 0 0,0 0 1 0 0,0 1-1 0 0,0-1 0 0 0,-1 0 1 0 0,0 0-1 0 0,0 0 1 0 0,1 0-1 0 0,-2 0 0 0 0,1 0 1 0 0,0 0-1 0 0,-1 0 1 0 0,0-5-1 0 0,-1 3 32 0 0,0 0 0 0 0,0 0-1 0 0,0 1 1 0 0,-1-1 0 0 0,0 0 0 0 0,0 1 0 0 0,0 0-1 0 0,0-1 1 0 0,-1 1 0 0 0,-5-5 0 0 0,3 4-117 0 0,0 0 0 0 0,0 0 1 0 0,0 1-1 0 0,0 0 0 0 0,-1 0 1 0 0,0 0-1 0 0,0 1 0 0 0,0 0 1 0 0,0 1-1 0 0,0-1 0 0 0,-11-1 1 0 0,13 4-83 0 0,0-1-1 0 0,-1 1 1 0 0,1 0 0 0 0,-1 0 0 0 0,1 0 0 0 0,-1 1 0 0 0,1 0-1 0 0,0 0 1 0 0,-1 0 0 0 0,1 1 0 0 0,0 0 0 0 0,0 0-1 0 0,0 0 1 0 0,0 0 0 0 0,0 1 0 0 0,-6 5 0 0 0,6-5-327 0 0,1 0-1 0 0,0 0 1 0 0,0 1 0 0 0,1 0 0 0 0,-6 6 0 0 0,8-8-12 0 0,0 0 0 0 0,0 0 0 0 0,-1 0 0 0 0,2 0 0 0 0,-1 0 0 0 0,0 0 0 0 0,0 1 0 0 0,1-1 0 0 0,-1 0 0 0 0,1 0 0 0 0,0 1 0 0 0,-1-1 0 0 0,1 0 0 0 0,0 1 0 0 0,1 2 0 0 0,1 5-2725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13 336 5713 0 0,'1'1'257'0'0,"0"1"-1"0"0,0 0 0 0 0,0 0 1 0 0,0-1-1 0 0,0 1 0 0 0,0 0 0 0 0,0-1 1 0 0,1 1-1 0 0,-1-1 0 0 0,1 0 1 0 0,-1 1-1 0 0,1-1 0 0 0,-1 0 1 0 0,1 0-1 0 0,0 0 0 0 0,0 0 1 0 0,-1 0-1 0 0,1 0 0 0 0,0-1 1 0 0,0 1-1 0 0,0-1 0 0 0,0 1 1 0 0,0-1-1 0 0,0 0 0 0 0,0 0 1 0 0,0 1-1 0 0,4-2 0 0 0,-1 1-30 0 0,1-1 0 0 0,-1 1 1 0 0,0-1-1 0 0,1-1 0 0 0,-1 1 0 0 0,0-1 0 0 0,0 0 0 0 0,0 0 0 0 0,5-3 0 0 0,-3 1-59 0 0,-1-1-1 0 0,0 1 0 0 0,0-1 1 0 0,0 0-1 0 0,-1-1 1 0 0,0 0-1 0 0,0 1 0 0 0,0-1 1 0 0,-1-1-1 0 0,0 1 1 0 0,6-12-1 0 0,-6 8-48 0 0,0 1 0 0 0,-1-1 0 0 0,0 0 0 0 0,0 0 0 0 0,-1 0 0 0 0,0 0 0 0 0,-1-1 1 0 0,0-11-1 0 0,-2 12-65 0 0,0 1 0 0 0,-1-1 0 0 0,0 1 0 0 0,0 0 0 0 0,-6-14 0 0 0,2 5-19 0 0,4 13-45 0 0,0 0 1 0 0,0 0 0 0 0,-1 0 0 0 0,0 0 0 0 0,1 0-1 0 0,-2 0 1 0 0,1 1 0 0 0,0 0 0 0 0,-1-1 0 0 0,0 1-1 0 0,0 1 1 0 0,0-1 0 0 0,-8-5 0 0 0,9 7-26 0 0,0 0-1 0 0,0 1 1 0 0,1 0 0 0 0,-1 0 0 0 0,0 0 0 0 0,0 0-1 0 0,0 0 1 0 0,0 0 0 0 0,0 1 0 0 0,0-1 0 0 0,-1 1-1 0 0,1 0 1 0 0,0 0 0 0 0,0 0 0 0 0,0 0 0 0 0,0 1-1 0 0,0-1 1 0 0,0 1 0 0 0,0 0 0 0 0,0 0-1 0 0,0 0 1 0 0,0 0 0 0 0,0 1 0 0 0,0-1 0 0 0,-4 4-1 0 0,3-2 0 0 0,0 1 0 0 0,0 0 0 0 0,0 0 0 0 0,0 0 0 0 0,1 0 0 0 0,0 1 0 0 0,0-1 0 0 0,0 1 0 0 0,0 0-1 0 0,1 0 1 0 0,-1 0 0 0 0,1 0 0 0 0,1 1 0 0 0,-1-1 0 0 0,1 1 0 0 0,-1 6 0 0 0,-1 6 14 0 0,2 0 0 0 0,0 0 1 0 0,2 31-1 0 0,15 88 13 0 0,-12-116-5 0 0,1 0-1 0 0,1 0 1 0 0,0 0 0 0 0,14 25-1 0 0,-19-42 8 0 0,1-1-1 0 0,0 1 1 0 0,0-1 0 0 0,0 0-1 0 0,1 0 1 0 0,-1 0-1 0 0,1 0 1 0 0,-1 0 0 0 0,1 0-1 0 0,0-1 1 0 0,0 1-1 0 0,0-1 1 0 0,1 0 0 0 0,-1 0-1 0 0,1 0 1 0 0,-1-1-1 0 0,1 1 1 0 0,-1-1 0 0 0,1 1-1 0 0,0-1 1 0 0,0-1 0 0 0,-1 1-1 0 0,1 0 1 0 0,0-1-1 0 0,0 0 1 0 0,0 0 0 0 0,0 0-1 0 0,0 0 1 0 0,0-1-1 0 0,-1 1 1 0 0,1-1 0 0 0,0 0-1 0 0,0 0 1 0 0,-1-1-1 0 0,1 1 1 0 0,-1-1 0 0 0,1 1-1 0 0,-1-1 1 0 0,1 0-1 0 0,-1-1 1 0 0,0 1 0 0 0,0 0-1 0 0,4-6 1 0 0,-3 4-94 0 0,12-12-215 0 0,-16 14 270 0 0,1 1 0 0 0,0 0 0 0 0,0 0 0 0 0,0-1 0 0 0,-1 1 0 0 0,1 0 0 0 0,0-1 0 0 0,-1 1 0 0 0,0-1 0 0 0,1 1 0 0 0,-1 0 0 0 0,1-3 0 0 0,-1 4-39 0 0,-2 15-697 0 0,3-13 780 0 0,0 0-1 0 0,0-1 1 0 0,1 1 0 0 0,-1 0 0 0 0,0-1 0 0 0,1 1 0 0 0,-1-1-1 0 0,1 1 1 0 0,-1-1 0 0 0,1 0 0 0 0,0 0 0 0 0,-1 0 0 0 0,1 0-1 0 0,0 0 1 0 0,3 1 0 0 0,2 1 144 0 0,1 0 0 0 0,12 2 0 0 0,-13-4 41 0 0,0 0 0 0 0,-1 0 1 0 0,1 0-1 0 0,0-1 0 0 0,0 0 0 0 0,0-1 1 0 0,0 1-1 0 0,-1-1 0 0 0,1-1 0 0 0,0 1 1 0 0,12-6-1 0 0,-16 6-91 0 0,0-1 0 0 0,1 1 0 0 0,-1-1 1 0 0,0 0-1 0 0,0 0 0 0 0,-1-1 0 0 0,1 1 0 0 0,0 0 0 0 0,-1-1 1 0 0,1 0-1 0 0,-1 1 0 0 0,0-1 0 0 0,0 0 0 0 0,0 0 0 0 0,0-1 1 0 0,-1 1-1 0 0,1 0 0 0 0,-1 0 0 0 0,0-1 0 0 0,1 1 0 0 0,-2-1 1 0 0,1 1-1 0 0,0-1 0 0 0,0-4 0 0 0,-1 3 50 0 0,-1 0 1 0 0,1 0-1 0 0,0 1 0 0 0,-1-1 0 0 0,0 0 1 0 0,0 1-1 0 0,-1-1 0 0 0,1 1 1 0 0,-1-1-1 0 0,0 1 0 0 0,0 0 0 0 0,0 0 1 0 0,-6-7-1 0 0,3 4-50 0 0,-1 0-1 0 0,0 0 1 0 0,0 1 0 0 0,-1 0-1 0 0,0 1 1 0 0,-11-9 0 0 0,14 12-127 0 0,-1 0 0 0 0,1 0 0 0 0,0 1 0 0 0,0-1 0 0 0,-1 1 0 0 0,1 0 0 0 0,-1 0 0 0 0,1 0 0 0 0,-1 0 0 0 0,1 1 0 0 0,-1 0 0 0 0,0 0 0 0 0,1 0 0 0 0,-1 1 1 0 0,1-1-1 0 0,-1 1 0 0 0,-6 2 0 0 0,6-1-236 0 0,0 0 0 0 0,-1 0 1 0 0,1 0-1 0 0,0 0 0 0 0,1 1 1 0 0,-1 0-1 0 0,0 0 0 0 0,1 0 0 0 0,0 1 1 0 0,0 0-1 0 0,0-1 0 0 0,0 2 1 0 0,0-1-1 0 0,-3 6 0 0 0,5-7-184 0 0,1 0-1 0 0,0-1 0 0 0,0 1 1 0 0,0 0-1 0 0,0 0 0 0 0,1 0 0 0 0,-1 0 1 0 0,1-1-1 0 0,0 1 0 0 0,0 0 1 0 0,0 0-1 0 0,0 0 0 0 0,0 0 1 0 0,1 0-1 0 0,-1 0 0 0 0,1 0 1 0 0,2 5-1 0 0,2 5-4404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1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24 5201 0 0,'-2'-3'563'0'0,"0"0"0"0"0,1 0-1 0 0,-1-1 1 0 0,1 1 0 0 0,-2-4 0 0 0,3 6-478 0 0,-2 15-218 0 0,-2 5 210 0 0,1 0 1 0 0,0 30-1 0 0,-2 16 100 0 0,-4 7-140 0 0,0 85 0 0 0,-3 64 26 0 0,0-19-77 0 0,9 103-31 0 0,3-198-15 0 0,7 304 69 0 0,-3-286-41 0 0,15 418 532 0 0,-4-129 532 0 0,-13-343-912 0 0,16 656 971 0 0,-11-409-911 0 0,-7-71-141 0 0,-1 67-23 0 0,1-289-8 0 0,-1 341-69 0 0,1-351-35 0 0,-1 4-534 0 0,1-1 1 0 0,0 1-1 0 0,5 24 1 0 0,-5-41 273 0 0,1 0 1 0 0,-1 0 0 0 0,1 1 0 0 0,-1-1 0 0 0,1 0 0 0 0,0 0 0 0 0,0 0-1 0 0,0-1 1 0 0,0 1 0 0 0,0 0 0 0 0,0 0 0 0 0,2 1 0 0 0,6 4-72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5969 0 0,'10'52'4030'0'0,"12"25"-2437"0"0,-6-22-353 0 0,-5-19 91 0 0,21 44 0 0 0,-23-64 612 0 0,-9-23-1360 0 0,-6-22-566 0 0,-3-51 0 0 0,8 63-33 0 0,1 0-1 0 0,1 0 1 0 0,1 0-1 0 0,4-24 1 0 0,-5 40 16 0 0,-1-1 0 0 0,1 0 0 0 0,-1 0 0 0 0,1 0 0 0 0,0 1 0 0 0,-1-1 0 0 0,1 0 1 0 0,0 1-1 0 0,0-1 0 0 0,0 0 0 0 0,0 1 0 0 0,1-1 0 0 0,-1 1 0 0 0,0 0 0 0 0,0-1 0 0 0,1 1 0 0 0,-1 0 0 0 0,4-2 1 0 0,-3 2-1 0 0,-1 1 1 0 0,1 0-1 0 0,0-1 1 0 0,-1 1 0 0 0,1 0-1 0 0,0 0 1 0 0,0 0 0 0 0,-1 0-1 0 0,1 0 1 0 0,0 0 0 0 0,-1 0-1 0 0,1 1 1 0 0,0-1 0 0 0,-1 1-1 0 0,1-1 1 0 0,0 1 0 0 0,-1 0-1 0 0,1-1 1 0 0,-1 1 0 0 0,1 0-1 0 0,1 1 1 0 0,2 2 16 0 0,-1 0 1 0 0,1 0-1 0 0,0 0 0 0 0,-1 0 0 0 0,0 1 1 0 0,0-1-1 0 0,-1 1 0 0 0,1 0 1 0 0,4 9-1 0 0,1 6 75 0 0,11 28-1 0 0,-11-22-22 0 0,-5-17-9 0 0,0 1 0 0 0,-1-1-1 0 0,0 1 1 0 0,0 0 0 0 0,-1-1-1 0 0,-1 1 1 0 0,1 16 0 0 0,-2-26-32 0 0,0 0 1 0 0,0 0 0 0 0,0 0-1 0 0,0 0 1 0 0,0 0-1 0 0,0 1 1 0 0,0-1 0 0 0,0 0-1 0 0,0 0 1 0 0,0 0 0 0 0,0 0-1 0 0,0 0 1 0 0,0 1 0 0 0,0-1-1 0 0,0 0 1 0 0,0 0-1 0 0,0 0 1 0 0,0 0 0 0 0,0 0-1 0 0,0 0 1 0 0,-1 1 0 0 0,1-1-1 0 0,0 0 1 0 0,0 0-1 0 0,0 0 1 0 0,0 0 0 0 0,0 0-1 0 0,0 0 1 0 0,0 0 0 0 0,-1 0-1 0 0,1 0 1 0 0,0 1-1 0 0,0-1 1 0 0,0 0 0 0 0,0 0-1 0 0,0 0 1 0 0,-1 0 0 0 0,-5-3 487 0 0,-5-9-424 0 0,7 4-213 0 0,1 0 0 0 0,0-1 0 0 0,0 0 0 0 0,1 0 0 0 0,0 1 1 0 0,1-1-1 0 0,-1 0 0 0 0,1-12 0 0 0,1 14 36 0 0,1 0-1 0 0,-1 0 1 0 0,1 0 0 0 0,1 0 0 0 0,-1 0 0 0 0,1 0-1 0 0,5-12 1 0 0,-4 14 57 0 0,-1 0 0 0 0,0 0 0 0 0,1 1 0 0 0,0-1 0 0 0,0 1 0 0 0,0-1 0 0 0,1 1 0 0 0,-1 0 0 0 0,1 1 0 0 0,0-1 0 0 0,5-3 0 0 0,-6 6 31 0 0,-1 0-1 0 0,1-1 0 0 0,-1 1 1 0 0,1 0-1 0 0,-1 1 0 0 0,1-1 1 0 0,0 0-1 0 0,0 1 0 0 0,0-1 1 0 0,-1 1-1 0 0,1 0 0 0 0,0 0 1 0 0,0 0-1 0 0,0 0 0 0 0,-1 1 1 0 0,1-1-1 0 0,0 1 0 0 0,0 0 1 0 0,-1-1-1 0 0,1 1 0 0 0,-1 1 1 0 0,6 1-1 0 0,-3 0 29 0 0,0 1 1 0 0,0-1 0 0 0,0 1-1 0 0,0 0 1 0 0,-1 0-1 0 0,1 0 1 0 0,-1 1 0 0 0,0-1-1 0 0,5 9 1 0 0,-1-1 28 0 0,-1 0 0 0 0,-1 1 0 0 0,0 0 0 0 0,0 0 1 0 0,-1 1-1 0 0,-1-1 0 0 0,4 20 0 0 0,0 32-2298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21 164 6049 0 0,'52'-17'5165'0'0,"-9"4"-2056"0"0,-37 10-2810 0 0,0 1 0 0 0,0-1 0 0 0,-1 0 0 0 0,1 0 0 0 0,-1-1 0 0 0,1 1 0 0 0,-1-1 0 0 0,6-6 0 0 0,-10 9-203 0 0,1-1 0 0 0,-1 1 0 0 0,0-1 0 0 0,0 0 0 0 0,0 1 1 0 0,0-1-1 0 0,0 0 0 0 0,0 0 0 0 0,0 0 0 0 0,-1 1 0 0 0,1-1 0 0 0,-1 0 0 0 0,1 0 0 0 0,-1 0 0 0 0,0 0 0 0 0,0 0 0 0 0,0 0 0 0 0,0 0 0 0 0,0 0 0 0 0,0 0 1 0 0,0 0-1 0 0,-1 0 0 0 0,1 0 0 0 0,-1 0 0 0 0,1 0 0 0 0,-1 1 0 0 0,0-1 0 0 0,0 0 0 0 0,0 0 0 0 0,0 0 0 0 0,-2-2 0 0 0,1 2-120 0 0,0-1 1 0 0,0 0-1 0 0,0 0 0 0 0,-1 0 0 0 0,1 1 0 0 0,-1 0 0 0 0,0-1 0 0 0,0 1 0 0 0,0 0 1 0 0,0 0-1 0 0,0 1 0 0 0,0-1 0 0 0,-1 1 0 0 0,1-1 0 0 0,0 1 0 0 0,-1 0 0 0 0,1 0 1 0 0,-1 1-1 0 0,1-1 0 0 0,-1 1 0 0 0,0-1 0 0 0,1 1 0 0 0,-1 0 0 0 0,1 1 0 0 0,-1-1 1 0 0,0 1-1 0 0,1-1 0 0 0,-1 1 0 0 0,1 0 0 0 0,0 0 0 0 0,-1 1 0 0 0,1-1 0 0 0,0 1 1 0 0,-1-1-1 0 0,1 1 0 0 0,0 0 0 0 0,0 0 0 0 0,1 1 0 0 0,-1-1 0 0 0,-4 5 0 0 0,3-2 46 0 0,-1 0 1 0 0,1 1-1 0 0,0-1 0 0 0,1 1 0 0 0,-1 0 0 0 0,1 0 0 0 0,0 0 0 0 0,1 1 0 0 0,0-1 0 0 0,0 1 0 0 0,0-1 0 0 0,1 1 0 0 0,-1 0 1 0 0,2-1-1 0 0,-1 1 0 0 0,1 0 0 0 0,0 0 0 0 0,2 12 0 0 0,-1-14-1 0 0,0 0 0 0 0,0 1 0 0 0,0-1 0 0 0,1 0 0 0 0,0 0 0 0 0,0 0 0 0 0,0-1 0 0 0,1 1 0 0 0,0 0 0 0 0,0-1 0 0 0,0 1 0 0 0,0-1 0 0 0,1 0 0 0 0,-1 0 0 0 0,1-1 0 0 0,0 1 0 0 0,1-1 0 0 0,-1 0 0 0 0,0 0 0 0 0,1 0 0 0 0,0 0 0 0 0,-1-1 0 0 0,1 0 0 0 0,7 3 0 0 0,-6-4 56 0 0,0 0-1 0 0,0 0 1 0 0,1 0 0 0 0,-1-1 0 0 0,0 0 0 0 0,1 0 0 0 0,-1 0 0 0 0,0-1 0 0 0,0 0 0 0 0,12-3 0 0 0,-11 2-600 0 0,1-1-1 0 0,-1 0 1 0 0,9-5 0 0 0,-10 5-1199 0 0,-1 0-1 0 0,0-1 0 0 0,0 0 1 0 0,6-5-1 0 0,-4 0-1133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 4817 0 0,'-2'-1'412'0'0,"1"1"0"0"0,0 0 0 0 0,0-1 0 0 0,-1 1 0 0 0,1 0 0 0 0,0 0 0 0 0,-1 0 0 0 0,1 0 0 0 0,0 0 0 0 0,-1 0 1 0 0,1 0-1 0 0,0 1 0 0 0,-1-1 0 0 0,1 0 0 0 0,-2 1 0 0 0,3 0-311 0 0,-1 0 0 0 0,0 0 0 0 0,0 0 0 0 0,1-1 0 0 0,-1 1 0 0 0,0 0 0 0 0,1 0 0 0 0,-1 0 0 0 0,1 0 0 0 0,-1 0 0 0 0,1 1 0 0 0,-1-1 0 0 0,1 0 0 0 0,0 0 0 0 0,0 0 0 0 0,0 0 0 0 0,-1 0 0 0 0,1 2 1 0 0,-4 28 255 0 0,1-11-77 0 0,0-1 0 0 0,1 1 0 0 0,2-1 0 0 0,0 1 0 0 0,3 28 0 0 0,2-25 102 0 0,0-1-1 0 0,12 32 0 0 0,-12-42-304 0 0,0-1 0 0 0,0 0 1 0 0,2 0-1 0 0,-1 0 0 0 0,1 0 0 0 0,10 10 1 0 0,-15-18-26 0 0,1-1 0 0 0,0 1 0 0 0,0-1 0 0 0,0 1 1 0 0,0-1-1 0 0,0 0 0 0 0,0 0 0 0 0,0 0 0 0 0,1 0 1 0 0,-1-1-1 0 0,1 1 0 0 0,-1-1 0 0 0,1 0 0 0 0,0 0 1 0 0,-1-1-1 0 0,1 1 0 0 0,0-1 0 0 0,0 1 0 0 0,0-1 1 0 0,-1 0-1 0 0,1-1 0 0 0,0 1 0 0 0,0-1 0 0 0,-1 1 1 0 0,1-1-1 0 0,0 0 0 0 0,-1-1 0 0 0,7-2 0 0 0,-1 0 74 0 0,-1-1-1 0 0,1 0 1 0 0,-1 0-1 0 0,0-1 1 0 0,0 0-1 0 0,0-1 1 0 0,-1 0-1 0 0,0 0 1 0 0,11-15-1 0 0,-10 9-8 0 0,0 0 0 0 0,0 0 0 0 0,-1 0 1 0 0,-1-1-1 0 0,0 0 0 0 0,-1 0 0 0 0,0-1 0 0 0,4-27 0 0 0,-8 33-47 0 0,0-1-1 0 0,0 1 1 0 0,-1-1-1 0 0,0 0 1 0 0,0 1 0 0 0,-1-1-1 0 0,-1 0 1 0 0,0 1-1 0 0,0-1 1 0 0,-1 1 0 0 0,0 0-1 0 0,0 0 1 0 0,-1 0-1 0 0,-9-16 1 0 0,9 20 2 0 0,1 0-1 0 0,-1 1 1 0 0,-9-9-1 0 0,12 12-151 0 0,0-1 0 0 0,-1 1 0 0 0,0 0 0 0 0,1 0 0 0 0,-1 0 0 0 0,0 0 0 0 0,0 0 0 0 0,1 0 0 0 0,-1 0 0 0 0,0 0-1 0 0,0 1 1 0 0,0-1 0 0 0,0 1 0 0 0,0-1 0 0 0,-3 1 0 0 0,5 0-14 0 0,-1 0-1 0 0,1 0 1 0 0,-1 0-1 0 0,1 0 1 0 0,-1 0-1 0 0,1 1 1 0 0,0-1-1 0 0,-1 0 1 0 0,1 0-1 0 0,-1 0 1 0 0,1 1-1 0 0,0-1 0 0 0,-1 0 1 0 0,1 1-1 0 0,-1-1 1 0 0,1 0-1 0 0,0 0 1 0 0,-1 1-1 0 0,1-1 1 0 0,0 1-1 0 0,0-1 1 0 0,-1 0-1 0 0,1 1 1 0 0,0 0-1 0 0,-3 13-1965 0 0,4-10 1225 0 0,-1 0 0 0 0,1 0 0 0 0,-1 0-1 0 0,3 7 1 0 0,8 12-2552 0 0,-4-9 3076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12275 0 0,'-1'0'58'0'0,"0"0"1"0"0,1 0 0 0 0,-1 0-1 0 0,0 0 1 0 0,1 0 0 0 0,-1 0 0 0 0,1 0-1 0 0,-1 0 1 0 0,0 0 0 0 0,1 0-1 0 0,-1 1 1 0 0,0-1 0 0 0,1 0-1 0 0,-1 0 1 0 0,0 0 0 0 0,1 1-1 0 0,-1-1 1 0 0,1 0 0 0 0,-1 1 0 0 0,1-1-1 0 0,-1 1 1 0 0,1-1 0 0 0,-1 1-1 0 0,1-1 1 0 0,-1 1 0 0 0,1-1-1 0 0,-1 1 1 0 0,0 1 11 0 0,1 0 0 0 0,-1 0 0 0 0,1 0-1 0 0,-1 0 1 0 0,1 1 0 0 0,0-1 0 0 0,0 4-1 0 0,1 8 227 0 0,0 0 0 0 0,1 0 0 0 0,1-1 0 0 0,5 18 0 0 0,-1 0-134 0 0,-4-21-110 0 0,31 129 683 0 0,-26-114-590 0 0,1-1 0 0 0,1 1 0 0 0,18 32 0 0 0,-26-55-124 0 0,-1 1 0 0 0,1 0 0 0 0,0-1 0 0 0,0 1 0 0 0,0-1-1 0 0,0 1 1 0 0,1-1 0 0 0,-1 0 0 0 0,0 0 0 0 0,1 0 0 0 0,3 2 0 0 0,-5-4 143 0 0,-1 0-144 0 0,0 0 0 0 0,0 0 1 0 0,1 0-1 0 0,-1 0 0 0 0,0 0 0 0 0,0 0 1 0 0,0 0-1 0 0,0 0 0 0 0,1 0 0 0 0,-1 0 1 0 0,0 0-1 0 0,0 0 0 0 0,0-1 0 0 0,0 1 1 0 0,0 0-1 0 0,0 0 0 0 0,1 0 0 0 0,-1 0 0 0 0,0 0 1 0 0,0 0-1 0 0,0 0 0 0 0,0-1 0 0 0,0 1 1 0 0,0 0-1 0 0,0 0 0 0 0,0 0 0 0 0,1 0 1 0 0,-1 0-1 0 0,0-1 0 0 0,0 1 0 0 0,0 0 1 0 0,0 0-1 0 0,0 0 0 0 0,0-1 0 0 0,-1-7 145 0 0,-4-7-273 0 0,-1 4-119 0 0,-1 1-1 0 0,0 0 1 0 0,-12-13-1 0 0,-2-2-181 0 0,5 2 147 0 0,5 8 260 0 0,0 0-1 0 0,0 1 0 0 0,-17-15 0 0 0,27 29 13 0 0,1 0 0 0 0,0 0-1 0 0,0-1 1 0 0,-1 1 0 0 0,1 0 0 0 0,0 0 0 0 0,0-1 0 0 0,-1 1 0 0 0,1 0-1 0 0,0 0 1 0 0,0-1 0 0 0,0 1 0 0 0,0 0 0 0 0,-1-1 0 0 0,1 1-1 0 0,0 0 1 0 0,0-1 0 0 0,0 1 0 0 0,0 0 0 0 0,0-1 0 0 0,0 1-1 0 0,0 0 1 0 0,0-1 0 0 0,0 1 0 0 0,0 0 0 0 0,0-1 0 0 0,0 1-1 0 0,0 0 1 0 0,0-1 0 0 0,0 1 0 0 0,0-1 0 0 0,1 0-10 0 0,0 1 0 0 0,-1-1 0 0 0,1 0 0 0 0,0 1 0 0 0,-1-1 0 0 0,1 1 0 0 0,0-1 0 0 0,-1 0 0 0 0,1 1 0 0 0,0 0 0 0 0,1-1 0 0 0,25-8-102 0 0,-26 9 112 0 0,74-11-1991 0 0,-50 9-3024 0 0,26 2 0 0 0,-32 0 4533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23 510 8098 0 0,'6'2'407'0'0,"0"0"1"0"0,0 0-1 0 0,0-1 0 0 0,1 1 1 0 0,-1-1-1 0 0,0-1 1 0 0,1 0-1 0 0,-1 1 1 0 0,0-2-1 0 0,1 1 0 0 0,-1-1 1 0 0,0 0-1 0 0,0 0 1 0 0,9-4-1 0 0,-10 4-291 0 0,-1 0-1 0 0,0-1 1 0 0,0 0-1 0 0,-1 0 1 0 0,1 0-1 0 0,0 0 0 0 0,-1-1 1 0 0,1 1-1 0 0,-1-1 1 0 0,0 0-1 0 0,0 0 1 0 0,0 0-1 0 0,0-1 1 0 0,0 1-1 0 0,-1-1 1 0 0,0 1-1 0 0,1-1 1 0 0,-1 0-1 0 0,-1 0 1 0 0,1 0-1 0 0,0 0 0 0 0,0-5 1 0 0,-1 6 14 0 0,-1 1 0 0 0,1-1 0 0 0,-1 0 0 0 0,0 0-1 0 0,0 1 1 0 0,0-1 0 0 0,0 0 0 0 0,0 1 0 0 0,-1-1 0 0 0,0 0 0 0 0,1 1 0 0 0,-1-1 0 0 0,0 0 0 0 0,0 1-1 0 0,0-1 1 0 0,0 1 0 0 0,-2-3 0 0 0,1 2-79 0 0,-1 1 1 0 0,1-1-1 0 0,-1 1 1 0 0,1-1-1 0 0,-1 1 0 0 0,0 0 1 0 0,1 0-1 0 0,-1 0 0 0 0,0 1 1 0 0,-1-1-1 0 0,1 1 1 0 0,-4-2-1 0 0,2 1-117 0 0,-1 0 1 0 0,0 1 0 0 0,0 0-1 0 0,-1 0 1 0 0,1 0-1 0 0,0 1 1 0 0,0 0-1 0 0,0 0 1 0 0,0 1 0 0 0,-1-1-1 0 0,1 1 1 0 0,0 1-1 0 0,0-1 1 0 0,-10 5-1 0 0,13-5 20 0 0,0 1-1 0 0,0-1 1 0 0,1 1-1 0 0,-1 0 0 0 0,0 0 1 0 0,1 0-1 0 0,-1 0 0 0 0,1 1 1 0 0,0-1-1 0 0,0 0 1 0 0,0 1-1 0 0,0 0 0 0 0,0-1 1 0 0,-2 6-1 0 0,3-4 33 0 0,-1 0 0 0 0,1 0-1 0 0,0 0 1 0 0,1 0 0 0 0,-1 0-1 0 0,0 0 1 0 0,1 0 0 0 0,0 1-1 0 0,0-1 1 0 0,1 4 0 0 0,1 5 35 0 0,1-1 0 0 0,0 0 0 0 0,1 0 1 0 0,1 0-1 0 0,-1 0 0 0 0,11 16 0 0 0,-13-23-15 0 0,1-1 1 0 0,0 1-1 0 0,0-1 0 0 0,0 0 0 0 0,1 0 0 0 0,-1 0 0 0 0,1 0 1 0 0,0-1-1 0 0,0 1 0 0 0,1-1 0 0 0,-1 0 0 0 0,0 0 0 0 0,1-1 1 0 0,0 1-1 0 0,0-1 0 0 0,-1 0 0 0 0,1 0 0 0 0,1-1 0 0 0,-1 1 1 0 0,0-1-1 0 0,0 0 0 0 0,0-1 0 0 0,1 1 0 0 0,-1-1 0 0 0,0 0 1 0 0,1-1-1 0 0,-1 1 0 0 0,0-1 0 0 0,0 0 0 0 0,0 0 0 0 0,10-4 1 0 0,-3 1-9 0 0,-1-1 0 0 0,0-1 0 0 0,-1 0 0 0 0,0 0 0 0 0,16-13 0 0 0,-19 13-94 0 0,-1 0 0 0 0,0 0 0 0 0,0 0 1 0 0,0-1-1 0 0,-1 0 0 0 0,0 0 0 0 0,0 0 0 0 0,6-13 0 0 0,-8 11-59 0 0,0 0 0 0 0,0 0 0 0 0,-1 0 0 0 0,0 0 0 0 0,1-12 0 0 0,-2 17 72 0 0,-1 0 1 0 0,0 0 0 0 0,0 0 0 0 0,0 0 0 0 0,-1 0 0 0 0,1 1 0 0 0,-1-1 0 0 0,0 0 0 0 0,0 0 0 0 0,0 1 0 0 0,-1-1 0 0 0,1 1 0 0 0,-1-1 0 0 0,0 1 0 0 0,-3-5 0 0 0,4 7 58 0 0,0 0 1 0 0,1 0 0 0 0,-1 1 0 0 0,0-1 0 0 0,0 0 0 0 0,0 0 0 0 0,0 1 0 0 0,0-1-1 0 0,0 1 1 0 0,0-1 0 0 0,0 1 0 0 0,0-1 0 0 0,0 1 0 0 0,0-1 0 0 0,0 1 0 0 0,0 0-1 0 0,0 0 1 0 0,0 0 0 0 0,-3-1 0 0 0,4 2 30 0 0,-1-1-1 0 0,1 0 1 0 0,-1 0 0 0 0,0 0 0 0 0,1 1-1 0 0,-1-1 1 0 0,1 0 0 0 0,-1 0-1 0 0,0 1 1 0 0,1-1 0 0 0,-1 1-1 0 0,1-1 1 0 0,-1 0 0 0 0,1 1 0 0 0,-1-1-1 0 0,1 1 1 0 0,0-1 0 0 0,-1 1-1 0 0,1-1 1 0 0,0 1 0 0 0,-1 0-1 0 0,1-1 1 0 0,0 1 0 0 0,-1-1 0 0 0,1 1-1 0 0,0 0 1 0 0,0-1 0 0 0,0 1-1 0 0,0 0 1 0 0,0-1 0 0 0,0 1-1 0 0,0 0 1 0 0,0 0 0 0 0,0 13 240 0 0,1 0 0 0 0,1 0 0 0 0,0 0 0 0 0,0 0-1 0 0,2-1 1 0 0,6 19 0 0 0,-6-20-202 0 0,-2-3 20 0 0,1 0 0 0 0,0 0 0 0 0,1 0 0 0 0,0 0 0 0 0,6 8 0 0 0,-9-15-28 0 0,0-1 1 0 0,-1 0-1 0 0,1 1 0 0 0,1-1 1 0 0,-1 0-1 0 0,0 0 0 0 0,0 0 0 0 0,0 0 1 0 0,1 0-1 0 0,-1 0 0 0 0,0 0 0 0 0,1 0 1 0 0,-1 0-1 0 0,1-1 0 0 0,-1 1 0 0 0,1 0 1 0 0,-1-1-1 0 0,1 0 0 0 0,-1 1 0 0 0,1-1 1 0 0,0 0-1 0 0,-1 0 0 0 0,1 0 1 0 0,0 0-1 0 0,-1 0 0 0 0,1 0 0 0 0,0 0 1 0 0,-1 0-1 0 0,1-1 0 0 0,-1 1 0 0 0,1-1 1 0 0,-1 1-1 0 0,1-1 0 0 0,-1 1 0 0 0,1-1 1 0 0,2-2-1 0 0,1 0-14 0 0,0-1 1 0 0,-1 1-1 0 0,1-1 0 0 0,-1-1 1 0 0,0 1-1 0 0,0-1 0 0 0,0 1 0 0 0,0-1 1 0 0,-1 0-1 0 0,0-1 0 0 0,0 1 1 0 0,4-9-1 0 0,-2-1-150 0 0,0 1 0 0 0,0-1 1 0 0,3-27-1 0 0,-6 31-22 0 0,-1-20 1 0 0,-1 26 153 0 0,0 1 0 0 0,0 0 1 0 0,-1 0-1 0 0,1-1 0 0 0,-1 1 1 0 0,0 0-1 0 0,-4-7 0 0 0,5 10 3 0 0,0 1 1 0 0,0 0-1 0 0,0 0 0 0 0,0-1 0 0 0,0 1 0 0 0,0 0 0 0 0,0 0 1 0 0,0 0-1 0 0,-1-1 0 0 0,1 1 0 0 0,0 0 0 0 0,0 0 1 0 0,0 0-1 0 0,0-1 0 0 0,0 1 0 0 0,-1 0 0 0 0,1 0 1 0 0,0 0-1 0 0,0 0 0 0 0,0-1 0 0 0,-1 1 0 0 0,1 0 0 0 0,0 0 1 0 0,0 0-1 0 0,-1 0 0 0 0,1 0 0 0 0,0 0 0 0 0,0 0 1 0 0,-1 0-1 0 0,1 0 0 0 0,-4 6-62 0 0,1 11-74 0 0,3-7 147 0 0,1-1-1 0 0,0 1 1 0 0,1 0 0 0 0,0-1-1 0 0,1 1 1 0 0,0-1 0 0 0,6 13-1 0 0,2 11-3 0 0,-9-29-18 0 0,1 6-7 0 0,0 0 1 0 0,1 0-1 0 0,0-1 1 0 0,9 16-1 0 0,-12-23 15 0 0,0 0 0 0 0,0-1 0 0 0,0 1 0 0 0,0-1 0 0 0,0 1 0 0 0,1-1 0 0 0,-1 0 0 0 0,0 1 0 0 0,1-1 0 0 0,-1 0-1 0 0,1 0 1 0 0,0 0 0 0 0,-1 0 0 0 0,1 0 0 0 0,0 0 0 0 0,0-1 0 0 0,-1 1 0 0 0,1 0 0 0 0,0-1 0 0 0,0 0-1 0 0,0 1 1 0 0,0-1 0 0 0,0 0 0 0 0,0 0 0 0 0,0 0 0 0 0,-1 0 0 0 0,1 0 0 0 0,0 0 0 0 0,0-1 0 0 0,0 1 0 0 0,0-1-1 0 0,0 1 1 0 0,2-2 0 0 0,0 0-57 0 0,0-1-1 0 0,0 1 1 0 0,0-1-1 0 0,0 0 1 0 0,-1 0-1 0 0,1 0 1 0 0,-1 0-1 0 0,0-1 1 0 0,0 0-1 0 0,0 1 1 0 0,0-1-1 0 0,0 0 1 0 0,2-6-1 0 0,2-4-548 0 0,-1-1-1 0 0,7-24 1 0 0,-10 27 92 0 0,0 0-1 0 0,-2 0 1 0 0,1 0-1 0 0,-1-20 1 0 0,-7-48-1340 0 0,-25-142-6918 0 0,30 205 8285 0 0,-1-5 1409 0 0,-2 1 5228 0 0,4 45-4285 0 0,8 45-37 0 0,27 103-1 0 0,-18-95-1196 0 0,-15-71-613 0 0,6 31 741 0 0,18 51 0 0 0,-23-77-622 0 0,2-1 1 0 0,0 1-1 0 0,0-1 0 0 0,1-1 1 0 0,0 1-1 0 0,0-1 1 0 0,1 0-1 0 0,1 0 1 0 0,10 10-1 0 0,-17-19-117 0 0,0 1 19 0 0,0 0 0 0 0,0 1 0 0 0,0-2 0 0 0,0 1 1 0 0,1 0-1 0 0,-1 0 0 0 0,0 0 0 0 0,0 0 0 0 0,1-1 0 0 0,-1 1 0 0 0,1-1 1 0 0,-1 1-1 0 0,1-1 0 0 0,1 1 0 0 0,-3-1-5 0 0,0-1 0 0 0,0 1 0 0 0,0 0 0 0 0,0-1 0 0 0,0 1 0 0 0,0 0 0 0 0,0 0 0 0 0,0-1 0 0 0,0 1 0 0 0,0 0 0 0 0,0-1 0 0 0,0 1 0 0 0,0 0 0 0 0,0-1 0 0 0,0 1 0 0 0,0 0 0 0 0,0 0 0 0 0,0-1 0 0 0,0 1 0 0 0,0 0 0 0 0,0-1 0 0 0,-1 1 0 0 0,1 0 0 0 0,0 0 0 0 0,0-1 0 0 0,0 1 0 0 0,-1 0 0 0 0,1-1 0 0 0,-7-8 46 0 0,7 9-49 0 0,-14-18-137 0 0,-16-14-1 0 0,15 17-516 0 0,-16-22-1 0 0,-32-41-3148 0 0,62 77 3690 0 0,-1-1 0 0 0,1 0 1 0 0,0 0-1 0 0,0 0 0 0 0,-1 0 1 0 0,1 0-1 0 0,1 0 1 0 0,-1 0-1 0 0,0 0 0 0 0,0 0 1 0 0,0-3-1 0 0,1 4 61 0 0,0 1 0 0 0,0-1-1 0 0,0 0 1 0 0,0 0 0 0 0,1 0 0 0 0,-1 0-1 0 0,0 0 1 0 0,0 1 0 0 0,1-1 0 0 0,-1 0-1 0 0,0 0 1 0 0,1 0 0 0 0,-1 1 0 0 0,1-1 0 0 0,-1 0-1 0 0,1 1 1 0 0,-1-1 0 0 0,1 0 0 0 0,0 1-1 0 0,-1-1 1 0 0,1 1 0 0 0,0-1 0 0 0,-1 1-1 0 0,1-1 1 0 0,0 1 0 0 0,0-1 0 0 0,-1 1-1 0 0,1 0 1 0 0,0-1 0 0 0,1 1 0 0 0,9-3-64 0 0,-1 0 0 0 0,1 1 0 0 0,0 1 1 0 0,0-1-1 0 0,20 2 0 0 0,-16 0-168 0 0,1-1-1 0 0,15-3 0 0 0,-19 1-54 0 0,1-1 0 0 0,14-6 0 0 0,-14 5 376 0 0,-13 5-60 0 0,0 0-1 0 0,0 0 0 0 0,1 0 1 0 0,-1 0-1 0 0,0 0 1 0 0,0 0-1 0 0,1 0 0 0 0,-1 0 1 0 0,0 0-1 0 0,0 0 1 0 0,0 0-1 0 0,1 0 1 0 0,-1 0-1 0 0,0 0 0 0 0,0 0 1 0 0,1 0-1 0 0,-1 0 1 0 0,0 0-1 0 0,0 1 0 0 0,0-1 1 0 0,1 0-1 0 0,-1 0 1 0 0,0 0-1 0 0,0 0 0 0 0,0 0 1 0 0,0 1-1 0 0,1-1 1 0 0,-1 0-1 0 0,0 0 0 0 0,5 10 371 0 0,-1 11 516 0 0,-3-20-790 0 0,24 145 2696 0 0,-23-138-2807 0 0,0 0-1 0 0,0 0 1 0 0,5 11 0 0 0,-6-15-116 0 0,1-1 0 0 0,0 1 1 0 0,0-1-1 0 0,0 1 0 0 0,0-1 0 0 0,0 0 0 0 0,1 0 1 0 0,0 0-1 0 0,3 4 0 0 0,5-3-2275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31 12179 0 0,'-2'-5'792'0'0,"0"-1"88"0"0,-2 1 40 0 0,3 1 0 0 0,-1 0-15 0 0,0 2-689 0 0,1-1 16 0 0,1 2-248 0 0,6 2-1721 0 0,-3 2 1489 0 0,1-1-432 0 0,-1 2 64 0 0,3-1-1609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49 6769 0 0,'-3'-10'5622'0'0,"2"9"-5397"0"0,-10-11 2741 0 0,8 9-2741 0 0,0 1 0 0 0,-1-1 0 0 0,1 1 1 0 0,-1-1-1 0 0,0 1 0 0 0,1 0 0 0 0,-1 1 0 0 0,0-1 0 0 0,0 1 1 0 0,0 0-1 0 0,-1 0 0 0 0,1 0 0 0 0,0 0 0 0 0,0 1 0 0 0,0-1 1 0 0,-6 1-1 0 0,2 0-136 0 0,-1 1 0 0 0,0 0 0 0 0,0 0 0 0 0,1 1 0 0 0,-1 0 0 0 0,-15 5 1 0 0,15-3-122 0 0,0 0 0 0 0,0 1 0 0 0,-13 8 0 0 0,20-11-10 0 0,-1 0 0 0 0,1 0 0 0 0,-1 0 0 0 0,1 0 0 0 0,0 0 0 0 0,0 1 0 0 0,0-1 0 0 0,0 1 1 0 0,0-1-1 0 0,0 1 0 0 0,1 0 0 0 0,-1 0 0 0 0,1 0 0 0 0,0-1 0 0 0,-2 6 0 0 0,3-7 16 0 0,0 1 1 0 0,0-1 0 0 0,0 0-1 0 0,1 1 1 0 0,-1-1-1 0 0,0 1 1 0 0,0-1 0 0 0,1 1-1 0 0,-1-1 1 0 0,1 0-1 0 0,-1 1 1 0 0,1-1 0 0 0,0 0-1 0 0,-1 0 1 0 0,1 1 0 0 0,0-1-1 0 0,0 0 1 0 0,0 0-1 0 0,0 0 1 0 0,0 0 0 0 0,0 0-1 0 0,0 0 1 0 0,0 0-1 0 0,1-1 1 0 0,-1 1 0 0 0,0 0-1 0 0,2 0 1 0 0,5 3 3 0 0,-1-1 0 0 0,0 0 0 0 0,12 3 0 0 0,-19-6 21 0 0,42 10-46 0 0,-14-3 48 0 0,33 12 1 0 0,-53-16 11 0 0,-1 0 0 0 0,0 0 0 0 0,1 1 0 0 0,-1 0 0 0 0,-1 1 0 0 0,1 0 0 0 0,0 0 0 0 0,10 11 0 0 0,-15-14 18 0 0,0 1-1 0 0,-1-1 1 0 0,1 0 0 0 0,-1 1-1 0 0,1-1 1 0 0,-1 1-1 0 0,0-1 1 0 0,0 1 0 0 0,1 3-1 0 0,-2-5 39 0 0,0 0 0 0 0,1 0 0 0 0,-1 0-1 0 0,0 0 1 0 0,0 0 0 0 0,0 0-1 0 0,0 0 1 0 0,0 0 0 0 0,-1 0 0 0 0,1 0-1 0 0,0 0 1 0 0,0 0 0 0 0,0 0-1 0 0,-1 0 1 0 0,1-1 0 0 0,-1 1 0 0 0,1 0-1 0 0,-1 0 1 0 0,1 0 0 0 0,-1 0-1 0 0,1-1 1 0 0,-1 1 0 0 0,0 0 0 0 0,1-1-1 0 0,-1 1 1 0 0,0 0 0 0 0,1-1-1 0 0,-1 1 1 0 0,0-1 0 0 0,-1 1-1 0 0,-5 2 109 0 0,0 0-1 0 0,-1 0 0 0 0,1-1 0 0 0,-1 0 1 0 0,1-1-1 0 0,-1 0 0 0 0,0 0 0 0 0,-13 0 0 0 0,1-2-162 0 0,0-1 0 0 0,-23-4-1 0 0,41 6-107 0 0,-13-3-14 0 0,-16-5-1 0 0,28 7-270 0 0,-1 0-1 0 0,1 0 0 0 0,0-1 0 0 0,0 1 0 0 0,0-1 0 0 0,0 0 1 0 0,0 1-1 0 0,0-1 0 0 0,1 0 0 0 0,-1-1 0 0 0,-3-3 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17 107 5073 0 0,'0'20'1246'0'0,"2"-1"0"0"0,0 0-1 0 0,1 0 1 0 0,8 27 0 0 0,2 12-640 0 0,-11-45-478 0 0,4 22 741 0 0,1-2-1 0 0,18 54 1 0 0,-34-110 2079 0 0,-23-60-2693 0 0,22 57-231 0 0,0 1 0 0 0,2-2 1 0 0,-6-36-1 0 0,12 50-43 0 0,1 1 0 0 0,0-1 0 0 0,0 0 0 0 0,1 0 0 0 0,1 0 1 0 0,0 0-1 0 0,1 0 0 0 0,1 1 0 0 0,5-18 0 0 0,-7 26-13 0 0,1-1-1 0 0,0 1 1 0 0,0 0-1 0 0,0 0 1 0 0,0 0-1 0 0,1 0 1 0 0,0 1-1 0 0,0-1 1 0 0,0 0-1 0 0,4-3 1 0 0,-5 5 7 0 0,1 0 0 0 0,0 1 0 0 0,0-1 0 0 0,0 0-1 0 0,-1 1 1 0 0,1 0 0 0 0,0 0 0 0 0,1 0 0 0 0,-1 0 0 0 0,0 0 0 0 0,0 0 0 0 0,0 1 0 0 0,1 0 0 0 0,-1-1-1 0 0,4 2 1 0 0,3-1 52 0 0,-1 2 1 0 0,1-1-1 0 0,0 2 0 0 0,-1-1 0 0 0,0 1 0 0 0,1 0 0 0 0,-1 1 0 0 0,16 9 0 0 0,-12-5 11 0 0,-1 0-1 0 0,1 1 0 0 0,-2 0 1 0 0,1 1-1 0 0,11 13 0 0 0,-20-19-8 0 0,0-1 0 0 0,0 1-1 0 0,0 0 1 0 0,-1 0-1 0 0,1 0 1 0 0,-1 1 0 0 0,0-1-1 0 0,0 1 1 0 0,0-1-1 0 0,1 9 1 0 0,-3-11-9 0 0,1 1 0 0 0,-1 0 0 0 0,0-1 0 0 0,0 1 0 0 0,0 0 0 0 0,0-1 0 0 0,-1 1 0 0 0,1 0 0 0 0,-1-1-1 0 0,1 1 1 0 0,-1 0 0 0 0,0-1 0 0 0,0 1 0 0 0,0-1 0 0 0,0 0 0 0 0,-1 1 0 0 0,1-1 0 0 0,-1 0 0 0 0,1 0 0 0 0,-4 4 0 0 0,-1-1-31 0 0,0 0-1 0 0,-1 0 1 0 0,1-1-1 0 0,-1 1 1 0 0,0-2 0 0 0,0 1-1 0 0,0-1 1 0 0,0 0 0 0 0,0 0-1 0 0,-11 2 1 0 0,8-3-354 0 0,0 0 0 0 0,0-1-1 0 0,0 0 1 0 0,0 0 0 0 0,0-1 0 0 0,0 0 0 0 0,-16-3 0 0 0,22 2-33 0 0,0 0 0 0 0,1 0 1 0 0,-1 0-1 0 0,0 0 0 0 0,1-1 1 0 0,-1 0-1 0 0,1 1 0 0 0,-4-4 0 0 0,-3-3-1226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5873 0 0,'10'8'918'0'0,"0"0"-1"0"0,1 0 1 0 0,0-1-1 0 0,17 8 1 0 0,-21-12-658 0 0,0-1 1 0 0,0 1-1 0 0,0-1 1 0 0,1 0-1 0 0,-1-1 1 0 0,0 0-1 0 0,1 0 0 0 0,-1-1 1 0 0,10 0-1 0 0,-1-1 405 0 0,0-1-1 0 0,0 0 0 0 0,22-6 1 0 0,-34 6-539 0 0,1 1 0 0 0,-1-1 0 0 0,1 0 0 0 0,-1 0 1 0 0,0 0-1 0 0,0 0 0 0 0,0-1 0 0 0,0 0 0 0 0,0 0 1 0 0,-1 0-1 0 0,1 0 0 0 0,-1 0 0 0 0,0-1 0 0 0,0 0 0 0 0,0 1 1 0 0,3-6-1 0 0,-6 7-73 0 0,1 0 1 0 0,-1 0-1 0 0,1 0 1 0 0,-1 0-1 0 0,1 0 1 0 0,-1-1-1 0 0,0 1 1 0 0,0 0-1 0 0,0 0 0 0 0,0 0 1 0 0,-1 0-1 0 0,1 0 1 0 0,0 0-1 0 0,-1 0 1 0 0,0-1-1 0 0,1 1 1 0 0,-1 0-1 0 0,0 1 1 0 0,0-1-1 0 0,0 0 1 0 0,-2-2-1 0 0,-1-3-36 0 0,-1 1-1 0 0,0-1 1 0 0,0 1-1 0 0,-8-7 1 0 0,9 9-27 0 0,-1 0 1 0 0,1 1-1 0 0,-1-1 1 0 0,0 1-1 0 0,0 0 1 0 0,0 1-1 0 0,0-1 1 0 0,-1 1 0 0 0,1 0-1 0 0,-1 0 1 0 0,1 1-1 0 0,-1 0 1 0 0,0 0-1 0 0,-9-1 1 0 0,11 2 11 0 0,-1 0 0 0 0,1 1 0 0 0,0-1 0 0 0,0 1 0 0 0,0 0 0 0 0,0 0 0 0 0,0 0-1 0 0,1 0 1 0 0,-1 1 0 0 0,0 0 0 0 0,0-1 0 0 0,1 2 0 0 0,-1-1 0 0 0,1 0 0 0 0,0 0 0 0 0,0 1 0 0 0,0 0 0 0 0,0 0 0 0 0,0 0 0 0 0,0 0 0 0 0,-2 5 0 0 0,1-2 33 0 0,0 1 0 0 0,0 0 0 0 0,1 0 0 0 0,0 1 0 0 0,1-1 0 0 0,0 1 0 0 0,0-1 0 0 0,1 1 1 0 0,-1 0-1 0 0,2 0 0 0 0,-1 0 0 0 0,1 8 0 0 0,1-4-17 0 0,0 1 0 0 0,1-1 0 0 0,0 0 0 0 0,1 0 1 0 0,0 0-1 0 0,10 22 0 0 0,-11-29-11 0 0,1-1 0 0 0,-1 1 0 0 0,1-1 0 0 0,0 0-1 0 0,0 0 1 0 0,0 0 0 0 0,0 0 0 0 0,1 0 0 0 0,0-1 0 0 0,-1 0 0 0 0,1 0 0 0 0,1 0 0 0 0,-1 0 0 0 0,8 4 0 0 0,-6-5-14 0 0,0 0-1 0 0,1 0 1 0 0,-1 0 0 0 0,0-1 0 0 0,1 0 0 0 0,-1 0 0 0 0,1 0 0 0 0,-1-1 0 0 0,1 0 0 0 0,-1-1 0 0 0,8 0 0 0 0,-3-1-548 0 0,-1-1 0 0 0,15-4 0 0 0,19-11-5035 0 0,-30 12 4057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76 11787 0 0,'-6'-6'1431'0'0,"1"1"1"0"0,-1 0 0 0 0,-8-5-1 0 0,10 6-988 0 0,-1 2 0 0 0,0-1 0 0 0,-1 0-1 0 0,-9-2 1 0 0,11 3-426 0 0,1 1 0 0 0,-1 1 0 0 0,0-1 0 0 0,0 1 0 0 0,0-1 0 0 0,0 1 0 0 0,0 0 0 0 0,0 0 0 0 0,0 1 0 0 0,0-1 0 0 0,0 1 0 0 0,0 0 0 0 0,0 0 0 0 0,1 0 1 0 0,-1 1-1 0 0,0-1 0 0 0,-6 5 0 0 0,5-3-31 0 0,0 0 1 0 0,1 0-1 0 0,-1 0 1 0 0,1 1 0 0 0,0 0-1 0 0,0 0 1 0 0,0 0-1 0 0,0 0 1 0 0,1 0 0 0 0,0 1-1 0 0,0 0 1 0 0,0 0 0 0 0,0 0-1 0 0,1 0 1 0 0,0 0-1 0 0,0 0 1 0 0,0 1 0 0 0,0-1-1 0 0,1 0 1 0 0,0 1-1 0 0,0 0 1 0 0,1-1 0 0 0,0 1-1 0 0,0 6 1 0 0,0-4 3 0 0,1-1 1 0 0,-1 1-1 0 0,2 0 1 0 0,-1 0-1 0 0,1 0 1 0 0,0-1-1 0 0,1 1 1 0 0,0-1-1 0 0,0 0 1 0 0,7 11 0 0 0,-8-14 4 0 0,1 0 1 0 0,0-1 0 0 0,0 1 0 0 0,0-1 0 0 0,1 0 0 0 0,-1 1 0 0 0,1-1 0 0 0,0-1-1 0 0,0 1 1 0 0,0-1 0 0 0,0 1 0 0 0,0-1 0 0 0,1 0 0 0 0,-1-1 0 0 0,0 1 0 0 0,1-1-1 0 0,0 0 1 0 0,8 1 0 0 0,-5-1-200 0 0,-1-1-1 0 0,1 0 0 0 0,-1-1 1 0 0,0 0-1 0 0,1 0 0 0 0,-1 0 1 0 0,0-1-1 0 0,0 0 0 0 0,0-1 1 0 0,0 1-1 0 0,0-2 1 0 0,-1 1-1 0 0,1 0 0 0 0,-1-1 1 0 0,0-1-1 0 0,9-6 0 0 0,-7 4-111 0 0,-1-1-1 0 0,1 1 0 0 0,-1-1 0 0 0,-1 0 0 0 0,0-1 0 0 0,0 1 0 0 0,0-1 0 0 0,-1 0 0 0 0,-1-1 0 0 0,0 1 1 0 0,4-13-1 0 0,-5 9-297 0 0,0-1 1 0 0,3-26 0 0 0,-6 32 344 0 0,0 0 1 0 0,0-1-1 0 0,0 1 0 0 0,-1-1 1 0 0,-4-15-1 0 0,5 23 312 0 0,0 0 1 0 0,-1 0-1 0 0,1 0 0 0 0,0 1 0 0 0,0-1 1 0 0,-1 0-1 0 0,1 0 0 0 0,-1 1 0 0 0,1-1 1 0 0,-1 0-1 0 0,1 0 0 0 0,-1 1 1 0 0,1-1-1 0 0,-1 0 0 0 0,1 1 0 0 0,-1-1 1 0 0,0 1-1 0 0,0-1 0 0 0,1 1 0 0 0,-1-1 1 0 0,0 1-1 0 0,0 0 0 0 0,1-1 0 0 0,-1 1 1 0 0,0 0-1 0 0,0-1 0 0 0,0 1 0 0 0,1 0 1 0 0,-2 0-1 0 0,1 1 55 0 0,0 0 0 0 0,0 1 0 0 0,1-1 0 0 0,-1 1 0 0 0,0-1 0 0 0,1 0 0 0 0,-1 1 0 0 0,1-1 0 0 0,-1 1 0 0 0,1-1 0 0 0,0 1 0 0 0,0-1 0 0 0,0 3 0 0 0,-1 18 578 0 0,2 0 0 0 0,1 0 1 0 0,0 0-1 0 0,2-1 0 0 0,8 30 0 0 0,-6-23-575 0 0,11 36-47 0 0,-15-59-60 0 0,0 1 0 0 0,0 0 0 0 0,1-1 0 0 0,0 0 0 0 0,0 0 0 0 0,0 0 0 0 0,1 0 0 0 0,5 6 0 0 0,-7-9-59 0 0,-1-1-1 0 0,1 0 0 0 0,0 0 1 0 0,0 1-1 0 0,-1-1 1 0 0,1 0-1 0 0,0-1 0 0 0,0 1 1 0 0,0 0-1 0 0,0-1 0 0 0,0 1 1 0 0,3 0-1 0 0,-2-1-388 0 0,-1 0 0 0 0,1 0 0 0 0,-1 0 0 0 0,1 0-1 0 0,-1 0 1 0 0,1 0 0 0 0,-1-1 0 0 0,1 1 0 0 0,4-3 0 0 0,3-1-2850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11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2 5097 0 0,'0'0'113'0'0,"-1"0"0"0"0,1-1 1 0 0,-1 1-1 0 0,1 0 0 0 0,0 0 0 0 0,-1 0 0 0 0,1 0 1 0 0,-1 0-1 0 0,1 0 0 0 0,-1 0 0 0 0,1 0 0 0 0,-1 0 1 0 0,1 0-1 0 0,-1 0 0 0 0,1 0 0 0 0,0 1 0 0 0,-1-1 1 0 0,1 0-1 0 0,-1 0 0 0 0,1 0 0 0 0,-1 0 0 0 0,1 1 1 0 0,0-1-1 0 0,-1 0 0 0 0,1 1 0 0 0,0-1 0 0 0,-1 0 1 0 0,1 1-1 0 0,0-1 0 0 0,-1 0 0 0 0,1 1 0 0 0,0-1 1 0 0,0 0-1 0 0,-1 1 0 0 0,1-1 0 0 0,0 1 0 0 0,0-1 1 0 0,0 0-1 0 0,0 1 0 0 0,0-1 0 0 0,-1 2 0 0 0,-4 22-509 0 0,5-20 715 0 0,-32 274 945 0 0,24-191-1193 0 0,-1 4-27 0 0,-13 118 36 0 0,-15 111 30 0 0,-22 170-45 0 0,19-72 741 0 0,20 2 97 0 0,16-8-260 0 0,13 2 1 0 0,-6-307-468 0 0,15 385 763 0 0,-5-109-445 0 0,-11-344-478 0 0,1 49 43 0 0,-10 107-1 0 0,0-145-58 0 0,6-44-131 0 0,-1 0 0 0 0,0 0 1 0 0,0-1-1 0 0,0 1 0 0 0,0 0 1 0 0,-5 5-1 0 0,7-11 54 0 0,0 1 0 0 0,0-1-1 0 0,-1 1 1 0 0,1-1 0 0 0,0 1 0 0 0,-1-1-1 0 0,1 1 1 0 0,0-1 0 0 0,-1 0-1 0 0,1 1 1 0 0,-1-1 0 0 0,1 1-1 0 0,-1-1 1 0 0,1 0 0 0 0,-1 0 0 0 0,1 1-1 0 0,-1-1 1 0 0,1 0 0 0 0,-1 0-1 0 0,1 0 1 0 0,-1 1 0 0 0,0-1 0 0 0,0 0-14 0 0,0-1 1 0 0,1 1-1 0 0,-1 0 1 0 0,1 0-1 0 0,-1 0 1 0 0,1-1-1 0 0,-1 1 1 0 0,1 0 0 0 0,-1-1-1 0 0,1 1 1 0 0,-1-1-1 0 0,1 1 1 0 0,0 0-1 0 0,-1-1 1 0 0,1 1 0 0 0,-1-1-1 0 0,1 0 1 0 0,-3-4-555 0 0,1 0 1 0 0,0 0 0 0 0,-3-9 0 0 0,4 12 477 0 0,-6-25-2490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48 11362 0 0,'-6'-10'937'0'0,"0"1"-649"0"0,0 1-88 0 0,3 1-112 0 0,0 2 80 0 0,1 1-40 0 0,2 2-16 0 0,-1 0-56 0 0,5 1-1088 0 0,0 4 784 0 0,2 0 160 0 0,2 3-953 0 0,-1 3-335 0 0,2 1-328 0 0,1 2 1720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4 333 10026 0 0,'0'2'50'0'0,"0"-1"-1"0"0,0 1 1 0 0,1-1-1 0 0,-1 1 1 0 0,1-1-1 0 0,-1 1 1 0 0,1-1-1 0 0,0 1 1 0 0,-1-1 0 0 0,1 0-1 0 0,0 1 1 0 0,0-1-1 0 0,0 0 1 0 0,0 0-1 0 0,0 1 1 0 0,0-1-1 0 0,2 1 1 0 0,-1 0 76 0 0,1-1 0 0 0,-1 1 0 0 0,1-1 0 0 0,0 0 0 0 0,-1 0 0 0 0,1 0 0 0 0,0 0 0 0 0,5 1 0 0 0,-1-1 230 0 0,1 0 0 0 0,-1-1 0 0 0,0 0 0 0 0,1 0-1 0 0,-1-1 1 0 0,12-2 0 0 0,-12 1-243 0 0,0 0 0 0 0,0 0 0 0 0,0-1 0 0 0,-1 0-1 0 0,1 0 1 0 0,-1 0 0 0 0,0-1 0 0 0,0 0 0 0 0,0-1 0 0 0,0 1 0 0 0,-1-1 0 0 0,1 0-1 0 0,-1 0 1 0 0,-1-1 0 0 0,1 0 0 0 0,-1 1 0 0 0,0-2 0 0 0,0 1 0 0 0,-1 0-1 0 0,0-1 1 0 0,0 1 0 0 0,0-1 0 0 0,-1 0 0 0 0,0 0 0 0 0,0 0 0 0 0,-1 0-1 0 0,0 0 1 0 0,0-1 0 0 0,0 1 0 0 0,-1 0 0 0 0,-1-1 0 0 0,1 1 0 0 0,-1 0 0 0 0,0 0-1 0 0,0 0 1 0 0,-1 0 0 0 0,-4-10 0 0 0,2 6-159 0 0,-1 0 1 0 0,-1 0-1 0 0,0 1 0 0 0,0-1 1 0 0,-1 1-1 0 0,-8-9 0 0 0,9 13-122 0 0,0-1 0 0 0,0 2 0 0 0,0-1-1 0 0,0 1 1 0 0,-1 0 0 0 0,0 0 0 0 0,0 0 0 0 0,-1 1-1 0 0,-11-5 1 0 0,16 8 161 0 0,0 0 0 0 0,0 0 0 0 0,0 1 0 0 0,0-1 0 0 0,0 0 0 0 0,0 1 0 0 0,0 0 0 0 0,0 0 0 0 0,0 0-1 0 0,0 0 1 0 0,0 0 0 0 0,0 1 0 0 0,0-1 0 0 0,0 1 0 0 0,0 0 0 0 0,1 0 0 0 0,-1 0 0 0 0,0 0 0 0 0,0 0 0 0 0,1 1 0 0 0,-1-1 0 0 0,0 1-1 0 0,1 0 1 0 0,0 0 0 0 0,-1 0 0 0 0,1 0 0 0 0,0 0 0 0 0,0 0 0 0 0,0 0 0 0 0,0 1 0 0 0,1-1 0 0 0,-1 1 0 0 0,1-1 0 0 0,-1 1 0 0 0,1 0-1 0 0,0 0 1 0 0,0 0 0 0 0,-1 5 0 0 0,0 6 113 0 0,0 1 0 0 0,1-1 0 0 0,1 1 0 0 0,1 15 0 0 0,10 61 102 0 0,-8-75-168 0 0,84 454 1351 0 0,-79-434-1160 0 0,2-1 0 0 0,22 55 0 0 0,-23-73-217 0 0,-4-7 50 0 0,0 1 1 0 0,0 0 0 0 0,-1 0-1 0 0,0 1 1 0 0,4 22 0 0 0,-8-34-53 0 0,0 0 0 0 0,0 0 0 0 0,0 0 0 0 0,0 0 0 0 0,0 0 1 0 0,0 0-1 0 0,0 0 0 0 0,0 0 0 0 0,0 0 0 0 0,0 0 1 0 0,0 1-1 0 0,0-1 0 0 0,0 0 0 0 0,0 0 0 0 0,0 0 0 0 0,0 0 1 0 0,0 0-1 0 0,0 0 0 0 0,0 0 0 0 0,0 0 0 0 0,0 0 0 0 0,0 0 1 0 0,0 0-1 0 0,0 0 0 0 0,0 0 0 0 0,0 0 0 0 0,0 0 1 0 0,0 0-1 0 0,-1 0 0 0 0,1 0 0 0 0,0 0 0 0 0,0 0 0 0 0,0 0 1 0 0,0 0-1 0 0,0 0 0 0 0,0 0 0 0 0,0 0 0 0 0,0 0 0 0 0,0 0 1 0 0,0 0-1 0 0,0 0 0 0 0,0 0 0 0 0,0 0 0 0 0,0 0 1 0 0,0 0-1 0 0,0 0 0 0 0,0 0 0 0 0,0 0 0 0 0,-1 0 0 0 0,1 0 1 0 0,0 0-1 0 0,0 0 0 0 0,0 0 0 0 0,0 0 0 0 0,0 0 1 0 0,0 0-1 0 0,0 0 0 0 0,0 0 0 0 0,-5-3 29 0 0,-4-5-306 0 0,3 0 155 0 0,0 0-1 0 0,0 0 0 0 0,1-1 0 0 0,0 1 0 0 0,1-1 1 0 0,0-1-1 0 0,0 1 0 0 0,-2-11 0 0 0,-2-13-35 0 0,-5-34 0 0 0,12 55 110 0 0,0 1 0 0 0,0-1 1 0 0,1 0-1 0 0,1 1 0 0 0,0-1 0 0 0,0 0 1 0 0,1 1-1 0 0,1-1 0 0 0,0 1 0 0 0,0 0 1 0 0,1 0-1 0 0,1 0 0 0 0,0 0 0 0 0,0 1 1 0 0,1 0-1 0 0,0 0 0 0 0,1 0 0 0 0,0 1 1 0 0,10-10-1 0 0,61-54-240 0 0,-42 41-338 0 0,-29 26 178 0 0,-1 0-1 0 0,0 0 0 0 0,-1-1 1 0 0,10-14-1 0 0,-13 19 407 0 0,-1 0 0 0 0,0 0-1 0 0,0 0 1 0 0,0 0 0 0 0,0-1-1 0 0,0 1 1 0 0,-1 0 0 0 0,1-1-1 0 0,0 1 1 0 0,-1 0 0 0 0,0-1-1 0 0,0 1 1 0 0,0-1 0 0 0,0 1-1 0 0,0 0 1 0 0,0-1 0 0 0,0 1-1 0 0,-1-1 1 0 0,1 1 0 0 0,-1 0-1 0 0,0-1 1 0 0,-1-2 0 0 0,2 5 36 0 0,0-1 1 0 0,0 1-1 0 0,0 0 0 0 0,0 0 1 0 0,0 0-1 0 0,0-1 1 0 0,-1 1-1 0 0,1 0 0 0 0,0 0 1 0 0,0 0-1 0 0,0-1 1 0 0,0 1-1 0 0,0 0 0 0 0,0 0 1 0 0,-1 0-1 0 0,1 0 0 0 0,0 0 1 0 0,0 0-1 0 0,0-1 1 0 0,0 1-1 0 0,-1 0 0 0 0,1 0 1 0 0,0 0-1 0 0,0 0 1 0 0,0 0-1 0 0,-1 0 0 0 0,1 0 1 0 0,0 0-1 0 0,0 0 1 0 0,0 0-1 0 0,-1 0 0 0 0,1 0 1 0 0,0 0-1 0 0,0 0 1 0 0,-1 0-1 0 0,1 0 0 0 0,0 0 1 0 0,-5 8 42 0 0,2 12-2 0 0,18 41 509 0 0,4 17-45 0 0,-8-38-461 0 0,-9-32 22 0 0,1 1 1 0 0,0 0-1 0 0,0-1 0 0 0,8 14 0 0 0,-9-20-163 0 0,-1 1 0 0 0,1-1 0 0 0,-1 0 0 0 0,1 0 0 0 0,0 0 0 0 0,0 0 0 0 0,0-1 0 0 0,0 1 0 0 0,3 2 0 0 0,-4-4-176 0 0,0 1-1 0 0,1-1 1 0 0,-1 1 0 0 0,1-1-1 0 0,-1 1 1 0 0,1-1 0 0 0,-1 1-1 0 0,0-1 1 0 0,1 0 0 0 0,-1 0-1 0 0,1 0 1 0 0,-1 0 0 0 0,1 0-1 0 0,-1 0 1 0 0,1-1 0 0 0,-1 1-1 0 0,3-1 1 0 0,-3 1-45 0 0,11-13-4128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62 9514 0 0,'-7'-8'968'0'0,"1"-1"-328"0"0,-1 0 25 0 0,1 1-129 0 0,2 1-72 0 0,-1 1-328 0 0,2 1 24 0 0,1 1-120 0 0,-1 1-32 0 0,3 1-168 0 0,-1 1-144 0 0,3 4-552 0 0,0 1 159 0 0,2 3-175 0 0,0 3-128 0 0,2 1-1737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155 137 4249 0 0,'-11'-19'4647'0'0,"8"13"-3715"0"0,1 1 0 0 0,-1 0 1 0 0,-1 0-1 0 0,1 0 1 0 0,-5-5-1 0 0,7 9-860 0 0,-1 0 0 0 0,1 0 0 0 0,0 0-1 0 0,-1 0 1 0 0,1 0 0 0 0,-1 0 0 0 0,1 0 0 0 0,-1 1 0 0 0,1-1-1 0 0,-1 1 1 0 0,0-1 0 0 0,1 1 0 0 0,-1-1 0 0 0,0 1 0 0 0,1 0-1 0 0,-1 0 1 0 0,0 0 0 0 0,0 0 0 0 0,1 0 0 0 0,-1 0-1 0 0,0 0 1 0 0,-2 1 0 0 0,0 0-80 0 0,0 0 0 0 0,0 0 1 0 0,0 1-1 0 0,0-1 0 0 0,0 1 0 0 0,1 0 0 0 0,-1 0 0 0 0,0 1 1 0 0,1-1-1 0 0,0 1 0 0 0,-1-1 0 0 0,1 1 0 0 0,0 0 0 0 0,0 0 0 0 0,1 1 1 0 0,-1-1-1 0 0,1 0 0 0 0,-1 1 0 0 0,1 0 0 0 0,-2 6 0 0 0,1-4 69 0 0,1 1-1 0 0,0 0 0 0 0,0 0 1 0 0,1 0-1 0 0,0 0 0 0 0,1 0 0 0 0,-1 0 1 0 0,1 0-1 0 0,1 0 0 0 0,-1 0 1 0 0,3 12-1 0 0,-1-8-40 0 0,1 0-1 0 0,0 0 1 0 0,1-1 0 0 0,0 1-1 0 0,1-1 1 0 0,0 0 0 0 0,0 0 0 0 0,11 14-1 0 0,-13-21 4 0 0,-1 0 0 0 0,0 0 1 0 0,1-1-1 0 0,0 1 0 0 0,-1-1 0 0 0,1 0 0 0 0,0 1 0 0 0,0-1 0 0 0,0-1 0 0 0,1 1 1 0 0,-1 0-1 0 0,0-1 0 0 0,1 1 0 0 0,-1-1 0 0 0,1 0 0 0 0,-1 0 0 0 0,1-1 0 0 0,0 1 0 0 0,-1-1 1 0 0,1 0-1 0 0,0 0 0 0 0,-1 0 0 0 0,1 0 0 0 0,0 0 0 0 0,-1-1 0 0 0,1 0 0 0 0,-1 0 0 0 0,1 0 1 0 0,6-3-1 0 0,0 0-88 0 0,-1-1 0 0 0,1 0-1 0 0,-1 0 1 0 0,0-1 0 0 0,0 0 0 0 0,-1-1 0 0 0,0 0 0 0 0,0-1 0 0 0,0 1 0 0 0,-1-1-1 0 0,0-1 1 0 0,-1 1 0 0 0,0-1 0 0 0,0 0 0 0 0,-1-1 0 0 0,0 1 0 0 0,6-18 0 0 0,-7 10-178 0 0,0 0 0 0 0,-1 0 0 0 0,-1 0 1 0 0,0 0-1 0 0,-1 0 0 0 0,-1 0 0 0 0,-1-1 1 0 0,0 1-1 0 0,-5-20 0 0 0,2 25 436 0 0,4 11-155 0 0,0 1 1 0 0,0-1-1 0 0,0 1 0 0 0,0-1 0 0 0,0 1 0 0 0,0 0 0 0 0,-1-1 1 0 0,1 1-1 0 0,0-1 0 0 0,0 1 0 0 0,-1 0 0 0 0,1-1 0 0 0,0 1 1 0 0,-1 0-1 0 0,1-1 0 0 0,0 1 0 0 0,-1 0 0 0 0,1-1 1 0 0,0 1-1 0 0,-1 0 0 0 0,1 0 0 0 0,-1-1 0 0 0,0 2-15 0 0,1 0 0 0 0,-1 0-1 0 0,1 0 1 0 0,-1 0 0 0 0,1 0 0 0 0,0 0-1 0 0,-1 0 1 0 0,1 0 0 0 0,0 1-1 0 0,0-1 1 0 0,0 0 0 0 0,0 0 0 0 0,0 0-1 0 0,0 0 1 0 0,0 1 0 0 0,0 0 39 0 0,1 13 163 0 0,-1-1 1 0 0,2 0 0 0 0,0 1 0 0 0,1-1-1 0 0,0 0 1 0 0,7 18 0 0 0,-1-4-192 0 0,3 27 0 0 0,4 14-51 0 0,-12-58-80 0 0,-1 0-1 0 0,2 0 0 0 0,-1-1 0 0 0,8 11 1 0 0,-11-18-67 0 0,1-1 0 0 0,0 1 0 0 0,0-1 0 0 0,0 1 0 0 0,0-1 0 0 0,3 2 0 0 0,3 1-3241 0 0,-7-4 2918 0 0,1-1 1 0 0,-1 1-1 0 0,0-1 1 0 0,0 0-1 0 0,1 0 1 0 0,-1 1-1 0 0,0-1 1 0 0,1 0-1 0 0,2-1 1 0 0,1 0-3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 14539 0 0,'-5'-2'1032'0'0,"1"-2"-792"0"0,1 0-104 0 0,0 1-112 0 0,2 1 48 0 0,5 4-1416 0 0,1 2 1264 0 0,0 1 64 0 0,2 2-1296 0 0,0 0 0 0 0,-1 3-769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3281 0 0,'-3'3'4961'0'0,"1"2"-3516"0"0,1 7-2263 0 0,0-9 1342 0 0,-4 61-119 0 0,3 90 0 0 0,3-101-394 0 0,-3 178-116 0 0,3 122 129 0 0,8-77 340 0 0,-6-175-340 0 0,4 233 248 0 0,6-5 314 0 0,-10-272-492 0 0,11 177-30 0 0,-10-115-44 0 0,-2-28-23 0 0,12 58-18 0 0,-12-120-95 0 0,2 49-416 0 0,-4-59 104 0 0,1 0 0 0 0,8 33-1 0 0,0-14-3875 0 0,-4-32 2257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1 185 6993 0 0,'0'0'2797'0'0,"17"1"-667"0"0,164-16 440 0 0,-50 6-2383 0 0,2-1-84 0 0,-80 5-114 0 0,0 2-1 0 0,94 7 1 0 0,237 5 24 0 0,-294-9 30 0 0,115-9-57 0 0,-30 0 25 0 0,189-5-10 0 0,-257 8-29 0 0,208 15-1 0 0,-75 6 101 0 0,10 1-533 0 0,-9-4 411 0 0,1-13 51 0 0,-85 0 10 0 0,60-4-5 0 0,1-1-1 0 0,43-6 89 0 0,-64 2-107 0 0,188-17 72 0 0,-377 26-64 0 0,185-8 58 0 0,-10 1 150 0 0,-41-11-138 0 0,-7 1-17 0 0,-75 14 88 0 0,38-4 19 0 0,-41-1-41 0 0,96-11 433 0 0,-96 14 965 0 0,-28 3-1451 0 0,49 0 0 0 0,-42 6-84 0 0,-22-1-795 0 0,1-1 0 0 0,22-1-1 0 0,-31-2-774 0 0,1 1-655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3089 0 0,'0'0'1420'0'0,"-3"15"2712"0"0,-9 75-905 0 0,0-1-2995 0 0,10-62-181 0 0,-8 111 467 0 0,-3 99 189 0 0,23-13-498 0 0,-2-78-92 0 0,12 171 232 0 0,4-1 91 0 0,-21-21-432 0 0,-4-126-16 0 0,3-85 22 0 0,-8 216 17 0 0,-4-106-4 0 0,9-134 51 0 0,0-10-2907 0 0,1-43 1139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3169 0 0,'16'0'6934'0'0,"0"2"-4388"0"0,-4-1-2380 0 0,22-1 0 0 0,5-2 168 0 0,43 5-1 0 0,-41-1-309 0 0,165-10 75 0 0,-131 2-75 0 0,31-1-33 0 0,107-5 31 0 0,53 10 72 0 0,-56 1-149 0 0,-148 0 19 0 0,65 9 0 0 0,-99-5 59 0 0,112 3-31 0 0,-4-1 60 0 0,131 0-114 0 0,-78-4-14 0 0,155-8 26 0 0,-157 9 10 0 0,219 6 97 0 0,-340-7-53 0 0,67 3 62 0 0,65 0 45 0 0,2-4-54 0 0,-44 0-66 0 0,-116-1 72 0 0,121 2-82 0 0,-8 7 101 0 0,160-6-100 0 0,-78 2 98 0 0,-51 1-84 0 0,-26 1 43 0 0,1-1 1 0 0,16-12 8 0 0,-144 6-56 0 0,31-6 1 0 0,-9 1-22 0 0,-30 5-814 0 0,-8 4-3627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2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6449 0 0,'0'0'1663'0'0,"14"-2"1281"0"0,2 1-2259 0 0,-1 1 1 0 0,0 0 0 0 0,30 4-1 0 0,17 1-469 0 0,23 0-161 0 0,13 1-22 0 0,168-4-15 0 0,-229 0-24 0 0,500 15 68 0 0,-421-13-67 0 0,49-1 66 0 0,-2-6-102 0 0,-53 4 52 0 0,-12-4 10 0 0,-30 0-52 0 0,47 7 98 0 0,13-1-115 0 0,97-4 103 0 0,-101-1-1 0 0,-4-1 0 0 0,63 11-10 0 0,-17 0 54 0 0,14-5-42 0 0,-18 4-54 0 0,-60-3-16 0 0,572 14 32 0 0,-233-32-20 0 0,-412 12-5 0 0,158-16-7 0 0,2 0 90 0 0,-169 16-64 0 0,141-6 5 0 0,111-10 22 0 0,-204 10 3 0 0,48-4-51 0 0,10 1 56 0 0,-105 10-374 0 0,-6 1-2763 0 0,-12 1 962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13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2673 0 0,'75'-12'5070'0'0,"-28"3"-4906"0"0,49-2 0 0 0,174 6 486 0 0,73-4-282 0 0,94-27 189 0 0,50-3-572 0 0,95 29 161 0 0,-475 11-86 0 0,211 5-95 0 0,137-1 32 0 0,-73-4 493 0 0,-303 0-349 0 0,337-15-90 0 0,59 1 1 0 0,-115 26-11 0 0,-94-7-24 0 0,-210-6-27 0 0,-51 0 9 0 0,318 11 107 0 0,-49-3-109 0 0,-169-7 154 0 0,-22-1-87 0 0,51 2 20 0 0,46 1 1324 0 0,-130-3-1211 0 0,-25 1-144 0 0,-20 0-30 0 0,-1-1 1 0 0,1 1-1 0 0,0-1 0 0 0,0 0 0 0 0,0-1 1 0 0,0 1-1 0 0,0-1 0 0 0,0 0 1 0 0,0 0-1 0 0,8-4 0 0 0,14-7-2766 0 0,-20 7 296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52 10314 0 0,'-6'-5'576'0'0,"-1"1"0"0"0,1 0 1 0 0,-1 0-1 0 0,0 1 0 0 0,0 0 0 0 0,-14-5 0 0 0,13 6-522 0 0,0 1-1 0 0,-1-1 1 0 0,1 2 0 0 0,0-1 0 0 0,0 1-1 0 0,-1 0 1 0 0,1 1 0 0 0,0 0-1 0 0,0 0 1 0 0,0 0 0 0 0,0 1 0 0 0,0 1-1 0 0,0-1 1 0 0,0 1 0 0 0,1 1 0 0 0,-1-1-1 0 0,-7 7 1 0 0,9-7-42 0 0,1 0 0 0 0,0 1-1 0 0,0 0 1 0 0,1 0 0 0 0,-1 0 0 0 0,1 0 0 0 0,-1 1-1 0 0,2 0 1 0 0,-1 0 0 0 0,0 0 0 0 0,1 0 0 0 0,0 0 0 0 0,0 1-1 0 0,1-1 1 0 0,-1 1 0 0 0,1 0 0 0 0,0 0 0 0 0,1 0-1 0 0,0 0 1 0 0,-2 11 0 0 0,3-3 11 0 0,0-1 0 0 0,1 1-1 0 0,0-1 1 0 0,1 1 0 0 0,0-1 0 0 0,1 1 0 0 0,9 24-1 0 0,-5-22-21 0 0,0 0-1 0 0,1 0 1 0 0,0-1-1 0 0,1 0 1 0 0,20 25-1 0 0,-23-34 4 0 0,1 1-1 0 0,-1-1 0 0 0,1 0 0 0 0,0 0 1 0 0,0-1-1 0 0,0 0 0 0 0,1 0 0 0 0,16 7 0 0 0,-19-10 18 0 0,1 0 0 0 0,-1 0 0 0 0,1-1 0 0 0,-1 0 0 0 0,1 0 0 0 0,-1 0 0 0 0,1-1 0 0 0,0 1 0 0 0,-1-1 0 0 0,1-1 0 0 0,-1 1 0 0 0,1-1 0 0 0,0 0 0 0 0,-1 0 0 0 0,8-4-1 0 0,-4 1 16 0 0,0 0 0 0 0,-1-1-1 0 0,0 0 1 0 0,0 0-1 0 0,0-1 1 0 0,0 0-1 0 0,-1-1 1 0 0,0 1 0 0 0,-1-1-1 0 0,7-8 1 0 0,0-3-26 0 0,-1 0 0 0 0,0 0 0 0 0,12-28 1 0 0,-18 31 6 0 0,-1 1 1 0 0,0-1 0 0 0,0 0 0 0 0,-2-1 0 0 0,0 1 0 0 0,0-1 0 0 0,-2 1 0 0 0,0-1-1 0 0,-1 0 1 0 0,0 1 0 0 0,-1-1 0 0 0,-1 0 0 0 0,-1 1 0 0 0,-7-26 0 0 0,9 36 15 0 0,-1 1 0 0 0,0-1 0 0 0,0 1 1 0 0,-4-6-1 0 0,6 9-36 0 0,-1 0 1 0 0,0-1-1 0 0,0 1 1 0 0,1 0-1 0 0,-1 0 0 0 0,0 0 1 0 0,0 0-1 0 0,0 0 1 0 0,0 1-1 0 0,0-1 1 0 0,0 0-1 0 0,-1 0 0 0 0,1 1 1 0 0,0-1-1 0 0,0 1 1 0 0,-1-1-1 0 0,1 1 0 0 0,0-1 1 0 0,-3 0-1 0 0,4 2-18 0 0,-1-1-1 0 0,0 0 0 0 0,1 0 0 0 0,-1 1 0 0 0,1-1 1 0 0,0 0-1 0 0,-1 1 0 0 0,1-1 0 0 0,-1 0 1 0 0,1 1-1 0 0,-1-1 0 0 0,1 0 0 0 0,0 1 0 0 0,-1-1 1 0 0,1 1-1 0 0,0-1 0 0 0,0 1 0 0 0,-1-1 1 0 0,1 1-1 0 0,0-1 0 0 0,0 1 0 0 0,0-1 1 0 0,0 1-1 0 0,-1 0 0 0 0,1-1 0 0 0,0 1 0 0 0,0-1 1 0 0,0 1-1 0 0,0 0 0 0 0,0 19 0 0 0,0-19 12 0 0,5 55 107 0 0,19 83 0 0 0,-9-64 8 0 0,8 24 71 0 0,-18-81-163 0 0,2-1-1 0 0,0-1 0 0 0,14 26 0 0 0,-9-26-6 0 0,-11-15 7 0 0,-1-1-1 0 0,1 1 1 0 0,-1-1 0 0 0,1 1-1 0 0,-1-1 1 0 0,1 0-1 0 0,-1 1 1 0 0,1-1-1 0 0,-1 1 1 0 0,1-1 0 0 0,-1 0-1 0 0,1 1 1 0 0,0-1-1 0 0,-1 0 1 0 0,1 0-1 0 0,0 0 1 0 0,-1 1 0 0 0,1-1-1 0 0,0 0 1 0 0,-1 0-1 0 0,1 0 1 0 0,0 0 0 0 0,-1 0-1 0 0,1 0 1 0 0,0-1-1 0 0,0 0 16 0 0,0 0-1 0 0,0 0 0 0 0,0 0 0 0 0,-1 0 1 0 0,1 0-1 0 0,0 0 0 0 0,-1-1 0 0 0,1 1 1 0 0,-1 0-1 0 0,0 0 0 0 0,1-1 0 0 0,-1 1 1 0 0,0 0-1 0 0,0-1 0 0 0,0 1 0 0 0,0-3 1 0 0,1 0-12 0 0,-1-5-12 0 0,0 0 0 0 0,0 0-1 0 0,-1-1 1 0 0,-3-14 0 0 0,2 12-120 0 0,-1-22 0 0 0,3 21-40 0 0,1 0 1 0 0,0 0-1 0 0,1 1 1 0 0,0-1-1 0 0,1 1 1 0 0,0-1-1 0 0,1 1 0 0 0,7-14 1 0 0,-11 25 153 0 0,0 0 0 0 0,1 0-1 0 0,-1 0 1 0 0,1 1 0 0 0,0-1 0 0 0,-1 0 0 0 0,1 0 0 0 0,0 0 0 0 0,-1 1 0 0 0,1-1 0 0 0,0 0 0 0 0,0 1 0 0 0,-1-1-1 0 0,1 1 1 0 0,0-1 0 0 0,0 1 0 0 0,0-1 0 0 0,0 1 0 0 0,0-1 0 0 0,0 1 0 0 0,0 0 0 0 0,0 0 0 0 0,0 0-1 0 0,0-1 1 0 0,0 1 0 0 0,0 0 0 0 0,0 0 0 0 0,0 0 0 0 0,2 1 0 0 0,-1-1 47 0 0,1 1 1 0 0,0 0-1 0 0,-1 0 0 0 0,1 1 1 0 0,-1-1-1 0 0,1 0 0 0 0,-1 1 1 0 0,0-1-1 0 0,4 4 0 0 0,0 1 12 0 0,0 0-1 0 0,-1 0 0 0 0,0 0 1 0 0,0 1-1 0 0,-1-1 0 0 0,8 15 1 0 0,16 47 58 0 0,-17-35-67 0 0,17 40-209 0 0,-21-63-478 0 0,-3-31-7636 0 0,-3 11 6462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5161 0 0,'5'8'4136'0'0,"-5"-7"-3841"0"0,3 19 1932 0 0,-2-12-1469 0 0,2 13 37 0 0,9 49 81 0 0,-9-59-901 0 0,0-1 0 0 0,0 1 1 0 0,1-1-1 0 0,8 15 0 0 0,-11-24-63 0 0,0 1 0 0 0,0-1 0 0 0,0 1-1 0 0,0-1 1 0 0,1 0 0 0 0,-1 1 0 0 0,0-1-1 0 0,1 0 1 0 0,-1 0 0 0 0,0 0-1 0 0,1 0 1 0 0,0 0 0 0 0,-1-1 0 0 0,1 1-1 0 0,-1 0 1 0 0,1-1 0 0 0,0 1 0 0 0,2 0-1 0 0,-1-1-866 0 0,0 1 0 0 0,-1-1 0 0 0,1 0 0 0 0,0 0 0 0 0,-1-1 0 0 0,1 1-1 0 0,3-1 1 0 0,1-1 486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16 4825 0 0,'-15'-8'6105'0'0,"11"5"-5913"0"0,0 2-328 0 0,1-2 152 0 0,0 3-120 0 0,1 1 112 0 0,-1-1-304 0 0,2 3-432 0 0,2 0-24 0 0,2 2-208 0 0,0 1-785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2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6609 0 0,'-2'1'175'0'0,"1"0"-1"0"0,-1 0 0 0 0,1 1 0 0 0,0-1 1 0 0,-1 0-1 0 0,1 1 0 0 0,0-1 1 0 0,0 1-1 0 0,0-1 0 0 0,0 1 0 0 0,0 0 1 0 0,0-1-1 0 0,1 1 0 0 0,-1 0 0 0 0,0 0 1 0 0,1-1-1 0 0,-1 1 0 0 0,1 0 0 0 0,0 0 1 0 0,0 2-1 0 0,-1 4 185 0 0,1 1-1 0 0,0-1 1 0 0,1 10 0 0 0,0-3-111 0 0,2 0-1 0 0,-1 0 1 0 0,2-1 0 0 0,0 1 0 0 0,0-1 0 0 0,8 15 0 0 0,-10-24-191 0 0,1 0 0 0 0,0 0 1 0 0,1 0-1 0 0,-1-1 0 0 0,1 1 1 0 0,0-1-1 0 0,0 1 0 0 0,5 3 1 0 0,-6-6 27 0 0,1 1 0 0 0,-1-1 0 0 0,1 0 0 0 0,-1 0 0 0 0,1-1 0 0 0,0 1 0 0 0,-1-1 0 0 0,1 0 0 0 0,0 0 0 0 0,0 0 0 0 0,0 0 0 0 0,8 0 1 0 0,-8-1 10 0 0,0 0-1 0 0,0-1 1 0 0,0 1 0 0 0,0-1 0 0 0,0 0 0 0 0,0 0 0 0 0,0 0 0 0 0,-1 0 0 0 0,1-1 0 0 0,0 1 0 0 0,-1-1 0 0 0,1 0 0 0 0,5-5 0 0 0,-4 3-43 0 0,0 0 1 0 0,-1 0 0 0 0,0-1-1 0 0,0 0 1 0 0,0 0-1 0 0,0 0 1 0 0,-1 0 0 0 0,4-8-1 0 0,-3 4-43 0 0,0 1-1 0 0,-1 0 0 0 0,0-1 1 0 0,-1 0-1 0 0,0 1 0 0 0,0-1 1 0 0,-1 0-1 0 0,0 0 0 0 0,-1 0 1 0 0,1 0-1 0 0,-2 0 0 0 0,-1-14 1 0 0,1 20 13 0 0,-1 0 0 0 0,1 0 1 0 0,0 0-1 0 0,-1 0 0 0 0,-3-5 1 0 0,5 8-29 0 0,-1-1 1 0 0,1 0-1 0 0,0 1 0 0 0,-1-1 1 0 0,1 1-1 0 0,-1-1 1 0 0,1 1-1 0 0,-1 0 1 0 0,0-1-1 0 0,1 1 0 0 0,-1-1 1 0 0,1 1-1 0 0,-1 0 1 0 0,-1-1-1 0 0,2 1-12 0 0,-1 0 1 0 0,1 0-1 0 0,0 0 0 0 0,-1 1 1 0 0,1-1-1 0 0,0 0 0 0 0,-1 0 1 0 0,1 0-1 0 0,-1 0 0 0 0,1 0 0 0 0,0 1 1 0 0,0-1-1 0 0,-1 0 0 0 0,1 0 1 0 0,0 1-1 0 0,-1-1 0 0 0,1 0 1 0 0,0 0-1 0 0,0 1 0 0 0,-1-1 0 0 0,1 0 1 0 0,0 1-1 0 0,0-1 0 0 0,0 0 1 0 0,0 1-1 0 0,-1-1 0 0 0,1 0 1 0 0,0 1-1 0 0,0 0 0 0 0,-2 4 24 0 0,1 0 1 0 0,0 0-1 0 0,0 1 0 0 0,1-1 1 0 0,-1 0-1 0 0,1 1 0 0 0,0-1 1 0 0,0 0-1 0 0,2 8 0 0 0,1 7 71 0 0,8 20 1 0 0,-9-30-72 0 0,1 0 1 0 0,1 0-1 0 0,0 0 1 0 0,1-1-1 0 0,-1 1 1 0 0,10 12 0 0 0,-11-18-221 0 0,0-1 0 0 0,1 1 1 0 0,-1-1-1 0 0,1 0 0 0 0,-1 0 1 0 0,1 0-1 0 0,4 3 1 0 0,-4-4-370 0 0,0 0 1 0 0,-1-1-1 0 0,1 1 1 0 0,0-1 0 0 0,0 0-1 0 0,0 0 1 0 0,0 0 0 0 0,0-1-1 0 0,5 1 1 0 0,3-1-867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8842 0 0,'-1'0'57'0'0,"1"0"-1"0"0,0 0 1 0 0,0 0-1 0 0,-1 0 1 0 0,1 0 0 0 0,0 0-1 0 0,0 0 1 0 0,-1 0 0 0 0,1 0-1 0 0,0 1 1 0 0,0-1 0 0 0,0 0-1 0 0,-1 0 1 0 0,1 0-1 0 0,0 0 1 0 0,0 0 0 0 0,0 1-1 0 0,-1-1 1 0 0,1 0 0 0 0,0 0-1 0 0,0 0 1 0 0,0 1 0 0 0,0-1-1 0 0,0 0 1 0 0,0 0-1 0 0,-1 0 1 0 0,1 1 0 0 0,0-1-1 0 0,0 0 1 0 0,0 0 0 0 0,0 1-1 0 0,0-1 1 0 0,0 0 0 0 0,0 0-1 0 0,0 1 1 0 0,0-1-1 0 0,0 0 1 0 0,0 0 0 0 0,0 1-1 0 0,0-1 1 0 0,0 0 0 0 0,0 0-1 0 0,0 1 1 0 0,0-1 0 0 0,1 0-1 0 0,-1 0 1 0 0,0 0 0 0 0,0 1-1 0 0,6 13 211 0 0,-5-12-35 0 0,30 73 1971 0 0,-25-59-1958 0 0,6 25 175 0 0,-10-33-363 0 0,0 1-1 0 0,0-1 1 0 0,1 0 0 0 0,0 0 0 0 0,1 0-1 0 0,0 0 1 0 0,8 12 0 0 0,-12-19-27 0 0,1-1 0 0 0,-1 1 0 0 0,0 0-1 0 0,1-1 1 0 0,-1 1 0 0 0,1-1 0 0 0,-1 1 0 0 0,1 0 0 0 0,-1-1 0 0 0,1 0 0 0 0,0 1-1 0 0,-1-1 1 0 0,1 1 0 0 0,0-1 0 0 0,-1 0 0 0 0,1 1 0 0 0,0-1 0 0 0,-1 0 0 0 0,1 0-1 0 0,0 1 1 0 0,-1-1 0 0 0,1 0 0 0 0,1 0 0 0 0,-1-1 45 0 0,-1 1 0 0 0,1-1 0 0 0,0 1 0 0 0,-1-1 1 0 0,1 1-1 0 0,-1-1 0 0 0,1 0 0 0 0,-1 1 0 0 0,0-1 0 0 0,1 0 0 0 0,-1 0 0 0 0,0 1 1 0 0,1-1-1 0 0,-1 0 0 0 0,0 0 0 0 0,0 1 0 0 0,0-1 0 0 0,0 0 0 0 0,0 0 1 0 0,0 0-1 0 0,0-1 0 0 0,2-52 138 0 0,2-15-213 0 0,-3 62-11 0 0,0 0 0 0 0,0 1 0 0 0,1-1 0 0 0,0 0 0 0 0,1 1 0 0 0,-1-1 0 0 0,7-9 0 0 0,-8 14 10 0 0,-1 1 0 0 0,1 0 0 0 0,0 0 0 0 0,0 0 0 0 0,0 0 0 0 0,0 0 1 0 0,0 0-1 0 0,0 1 0 0 0,0-1 0 0 0,0 0 0 0 0,0 0 0 0 0,0 1 0 0 0,0-1 0 0 0,0 1 0 0 0,0-1 0 0 0,1 1 0 0 0,-1-1 0 0 0,0 1 0 0 0,1 0 0 0 0,-1-1 0 0 0,0 1 0 0 0,0 0 0 0 0,1 0 0 0 0,-1 0 0 0 0,0 0 1 0 0,1 0-1 0 0,-1 0 0 0 0,0 1 0 0 0,1-1 0 0 0,-1 0 0 0 0,0 1 0 0 0,0-1 0 0 0,1 1 0 0 0,-1-1 0 0 0,0 1 0 0 0,0 0 0 0 0,2 1 0 0 0,2 1 25 0 0,-1 0-1 0 0,1 0 0 0 0,-1 1 1 0 0,0 0-1 0 0,0 0 0 0 0,-1 0 1 0 0,7 8-1 0 0,5 14 11 0 0,-1 0 0 0 0,11 29 0 0 0,-22-48-49 0 0,24 50-2947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21 190 6097 0 0,'5'8'631'0'0,"1"-1"0"0"0,1-1 0 0 0,-1 1 0 0 0,1-1 0 0 0,0 0 0 0 0,0 0 0 0 0,1-1 0 0 0,0 0 0 0 0,0-1 0 0 0,10 5-1 0 0,-11-7-415 0 0,0 0 0 0 0,0 0 0 0 0,0-1 0 0 0,0 0 1 0 0,0 0-1 0 0,1-1 0 0 0,-1 0 0 0 0,0 0 0 0 0,1 0 0 0 0,-1-1 0 0 0,0-1 0 0 0,1 1 0 0 0,-1-1 0 0 0,0 0 0 0 0,0 0 0 0 0,-1-1 0 0 0,10-5 0 0 0,-14 7-148 0 0,0-1 1 0 0,0 1-1 0 0,-1-1 1 0 0,1 1-1 0 0,-1-1 1 0 0,1 0-1 0 0,-1 0 1 0 0,0 0-1 0 0,0 0 1 0 0,0 0-1 0 0,0 0 1 0 0,0 0-1 0 0,0 0 1 0 0,0 0-1 0 0,-1 0 1 0 0,1 0-1 0 0,-1-1 1 0 0,1 1-1 0 0,-1 0 1 0 0,0 0-1 0 0,0-1 1 0 0,0 1-1 0 0,0 0 1 0 0,0 0-1 0 0,-1 0 1 0 0,1-1-1 0 0,-2-2 1 0 0,0-3 107 0 0,-1-1-1 0 0,0 1 1 0 0,0 0 0 0 0,-1 0 0 0 0,-8-12 0 0 0,1 2-90 0 0,-2 1 0 0 0,-14-16 0 0 0,21 26-148 0 0,-1 1-1 0 0,1-1 1 0 0,-1 1 0 0 0,-1 1-1 0 0,1 0 1 0 0,-1 0-1 0 0,-10-5 1 0 0,15 9 23 0 0,1-1-1 0 0,-1 1 1 0 0,0 0 0 0 0,0 1-1 0 0,0-1 1 0 0,0 0 0 0 0,0 1-1 0 0,0 0 1 0 0,0-1 0 0 0,0 1-1 0 0,-1 0 1 0 0,1 1 0 0 0,0-1-1 0 0,0 1 1 0 0,0-1 0 0 0,0 1 0 0 0,0 0-1 0 0,0 0 1 0 0,1 0 0 0 0,-1 0-1 0 0,0 1 1 0 0,0-1 0 0 0,1 1-1 0 0,-1 0 1 0 0,1-1 0 0 0,-1 1-1 0 0,1 0 1 0 0,-3 4 0 0 0,1-2 17 0 0,0 1 1 0 0,1 0-1 0 0,0 0 1 0 0,0 0-1 0 0,0 0 1 0 0,1 1-1 0 0,-1-1 1 0 0,1 1-1 0 0,0 0 1 0 0,1-1-1 0 0,0 1 1 0 0,0 0-1 0 0,-1 10 1 0 0,2-7-3 0 0,0 0 1 0 0,1-1-1 0 0,0 1 1 0 0,1-1-1 0 0,-1 0 1 0 0,2 1-1 0 0,-1-1 1 0 0,1 0-1 0 0,0 0 1 0 0,7 12 0 0 0,-8-17 24 0 0,0 0 1 0 0,0 0-1 0 0,0 0 1 0 0,1 0 0 0 0,-1 0-1 0 0,1 0 1 0 0,0 0 0 0 0,-1-1-1 0 0,1 1 1 0 0,0-1-1 0 0,0 0 1 0 0,1 0 0 0 0,-1 0-1 0 0,0 0 1 0 0,1-1 0 0 0,-1 1-1 0 0,1-1 1 0 0,-1 0-1 0 0,1 0 1 0 0,0 0 0 0 0,0-1-1 0 0,-1 1 1 0 0,1-1 0 0 0,0 0-1 0 0,0 0 1 0 0,4 0-1 0 0,-3-1 3 0 0,-1-1 0 0 0,1 1-1 0 0,0-1 1 0 0,-1 0-1 0 0,1 0 1 0 0,-1 0-1 0 0,0-1 1 0 0,0 1-1 0 0,0-1 1 0 0,0 0 0 0 0,0 0-1 0 0,0-1 1 0 0,-1 1-1 0 0,1-1 1 0 0,4-7-1 0 0,0 0 28 0 0,0-1-1 0 0,-1 0 1 0 0,-1-1-1 0 0,7-17 1 0 0,-9 19 79 0 0,-2 4 17 0 0,-2 18-175 0 0,-2 25 47 0 0,0-1-1 0 0,5 39 0 0 0,1-36-62 0 0,7 63 173 0 0,-7-81-606 0 0,0-1 0 0 0,1 0 1 0 0,8 21-1 0 0,-12-39 280 0 0,-1 0 42 0 0,0 0 1 0 0,0 0-1 0 0,1 0 1 0 0,-1 0-1 0 0,0 0 1 0 0,1-1-1 0 0,-1 1 1 0 0,1 0-1 0 0,-1 0 0 0 0,1-1 1 0 0,-1 1-1 0 0,1 0 1 0 0,-1-1-1 0 0,1 1 1 0 0,0 0-1 0 0,-1-1 1 0 0,1 1-1 0 0,0-1 0 0 0,0 1 1 0 0,-1-1-1 0 0,1 0 1 0 0,1 1-1 0 0,4-1-1707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7642 0 0,'2'7'1366'0'0,"-2"-4"-1001"0"0,1 0-1 0 0,0 0 1 0 0,-1 0-1 0 0,1 0 1 0 0,2 2-1 0 0,-3-4-293 0 0,0-1-1 0 0,1 1 0 0 0,-1-1 1 0 0,0 0-1 0 0,1 1 0 0 0,-1-1 1 0 0,0 0-1 0 0,0 1 1 0 0,1-1-1 0 0,-1 0 0 0 0,1 1 1 0 0,-1-1-1 0 0,0 0 0 0 0,1 0 1 0 0,-1 1-1 0 0,1-1 0 0 0,-1 0 1 0 0,0 0-1 0 0,1 0 0 0 0,-1 0 1 0 0,1 0-1 0 0,-1 0 0 0 0,1 1 1 0 0,-1-1-1 0 0,1 0 0 0 0,-1 0 1 0 0,1 0-1 0 0,-1-1 0 0 0,1 1 1 0 0,-1 0-1 0 0,0 0 1 0 0,1 0-1 0 0,-1 0 0 0 0,1 0 1 0 0,-1 0-1 0 0,1-1 0 0 0,-1 1 1 0 0,1-1-1 0 0,8-4 205 0 0,0-1 0 0 0,-1 0 0 0 0,1 0-1 0 0,-1-1 1 0 0,-1 0 0 0 0,11-12 0 0 0,-7 6-189 0 0,-1-1 1 0 0,0-1-1 0 0,9-17 1 0 0,-17 28-56 0 0,0 0-1 0 0,-1 0 1 0 0,1 0 0 0 0,-1 0 0 0 0,0 0-1 0 0,0 0 1 0 0,0 0 0 0 0,0 0 0 0 0,-1-1-1 0 0,1 1 1 0 0,-1 0 0 0 0,0-1 0 0 0,-1 1-1 0 0,0-5 1 0 0,-3 2-71 0 0,3 6 25 0 0,1 1-1 0 0,0 0 1 0 0,0 0 0 0 0,0 0 0 0 0,0 0 0 0 0,-1 0 0 0 0,1 0 0 0 0,0 0-1 0 0,0 0 1 0 0,0 0 0 0 0,-1 0 0 0 0,1 0 0 0 0,0 0 0 0 0,0 0 0 0 0,0 0-1 0 0,0 0 1 0 0,-1 0 0 0 0,1 0 0 0 0,0 0 0 0 0,0 0 0 0 0,0 0 0 0 0,-1 0-1 0 0,1 0 1 0 0,0 0 0 0 0,0 0 0 0 0,0 1 0 0 0,-1-1-12 0 0,0 1 1 0 0,1 0-1 0 0,-1-1 0 0 0,0 1 0 0 0,1 0 1 0 0,-1 0-1 0 0,1 0 0 0 0,-1-1 1 0 0,1 1-1 0 0,0 0 0 0 0,-1 0 1 0 0,1 0-1 0 0,0 0 0 0 0,-1 1 1 0 0,0 12 221 0 0,0 0 0 0 0,1 0-1 0 0,1 0 1 0 0,0 0 0 0 0,1 0 0 0 0,6 25 0 0 0,-6-33-156 0 0,-1 0 1 0 0,1-1-1 0 0,0 1 0 0 0,0-1 0 0 0,1 1 1 0 0,0-1-1 0 0,-1 0 0 0 0,2 0 0 0 0,4 6 1 0 0,-6-9-2 0 0,-1 0 0 0 0,1-1 0 0 0,0 1 0 0 0,0 0 0 0 0,0-1 0 0 0,0 0 1 0 0,0 0-1 0 0,0 1 0 0 0,1-1 0 0 0,-1 0 0 0 0,0-1 0 0 0,1 1 0 0 0,-1 0 1 0 0,0-1-1 0 0,1 1 0 0 0,-1-1 0 0 0,1 0 0 0 0,-1 0 0 0 0,0 0 0 0 0,1 0 1 0 0,-1 0-1 0 0,1 0 0 0 0,-1-1 0 0 0,1 1 0 0 0,2-2 0 0 0,-2 1-9 0 0,1 0-1 0 0,-1-1 0 0 0,0 0 0 0 0,-1 1 0 0 0,1-1 1 0 0,0 0-1 0 0,0 0 0 0 0,-1-1 0 0 0,1 1 1 0 0,-1-1-1 0 0,0 1 0 0 0,0-1 0 0 0,0 1 0 0 0,0-1 1 0 0,0 0-1 0 0,0 0 0 0 0,-1 0 0 0 0,0 0 1 0 0,2-4-1 0 0,1-5-46 0 0,-1 1 1 0 0,0-1 0 0 0,-1 0-1 0 0,1-13 1 0 0,-2 18-30 0 0,-1-1 0 0 0,0 1 1 0 0,0-1-1 0 0,-1 1 0 0 0,0-1 1 0 0,0 1-1 0 0,-1 0 0 0 0,0-1 1 0 0,-3-6-1 0 0,5 13 45 0 0,0 1-1 0 0,0 0 1 0 0,0 0-1 0 0,0-1 1 0 0,0 1 0 0 0,0 0-1 0 0,0 0 1 0 0,-1-1-1 0 0,1 1 1 0 0,0 0 0 0 0,0 0-1 0 0,0-1 1 0 0,-1 1 0 0 0,1 0-1 0 0,0 0 1 0 0,0 0-1 0 0,0-1 1 0 0,-1 1 0 0 0,1 0-1 0 0,0 0 1 0 0,0 0-1 0 0,-1 0 1 0 0,1 0 0 0 0,0-1-1 0 0,-1 1 1 0 0,1 0-17 0 0,0 0 1 0 0,0 1-1 0 0,0-1 0 0 0,-1 0 1 0 0,1 0-1 0 0,0 0 0 0 0,0 0 1 0 0,0 0-1 0 0,0 1 0 0 0,0-1 1 0 0,-1 0-1 0 0,1 0 1 0 0,0 0-1 0 0,0 1 0 0 0,0-1 1 0 0,0 0-1 0 0,0 0 0 0 0,0 0 1 0 0,0 1-1 0 0,0-1 0 0 0,0 0 1 0 0,0 0-1 0 0,0 0 0 0 0,0 1 1 0 0,0-1-1 0 0,0 0 0 0 0,0 0 1 0 0,0 1-1 0 0,-2 50 193 0 0,4-36-137 0 0,0-1 0 0 0,0 0 1 0 0,1 0-1 0 0,1 0 0 0 0,9 22 1 0 0,-11-32-42 0 0,0 0 0 0 0,0 0 0 0 0,0-1 0 0 0,0 1 0 0 0,1-1 0 0 0,0 1 0 0 0,-1-1 0 0 0,1 0 0 0 0,0 0 0 0 0,1 0 0 0 0,-1 0 0 0 0,0-1 0 0 0,1 1 0 0 0,6 2 0 0 0,-7-3-281 0 0,0-1 0 0 0,0 0 1 0 0,0 0-1 0 0,1 0 0 0 0,-1-1 0 0 0,0 1 0 0 0,1-1 0 0 0,-1 1 0 0 0,0-1 1 0 0,1 0-1 0 0,-1-1 0 0 0,1 1 0 0 0,-1 0 0 0 0,0-1 0 0 0,1 0 0 0 0,-1 0 0 0 0,0 0 1 0 0,6-2-1 0 0,12-10-3989 0 0,-10 7 190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0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 4121 0 0,'0'1'266'0'0,"1"1"-1"0"0,-1-1 1 0 0,1 0 0 0 0,-1 0 0 0 0,1 0 0 0 0,0 1-1 0 0,0-1 1 0 0,-1 0 0 0 0,1 0 0 0 0,0 0 0 0 0,0 0-1 0 0,0 0 1 0 0,0-1 0 0 0,0 1 0 0 0,0 0-1 0 0,0 0 1 0 0,1 0 0 0 0,-1-1 0 0 0,0 1 0 0 0,0-1-1 0 0,0 1 1 0 0,1-1 0 0 0,-1 1 0 0 0,3-1 0 0 0,3 1 310 0 0,0 0 1 0 0,0 0 0 0 0,12-2 0 0 0,-8 1 360 0 0,12 1 95 0 0,-8-1-122 0 0,26-2 0 0 0,-37 2-788 0 0,0 0 1 0 0,0-1-1 0 0,-1 0 1 0 0,1 0-1 0 0,0 0 1 0 0,-1-1-1 0 0,1 1 1 0 0,-1-1-1 0 0,1 0 1 0 0,-1 0-1 0 0,6-4 1 0 0,-7 4-75 0 0,0 0 0 0 0,-1 0 0 0 0,1 0 0 0 0,-1 1 0 0 0,0-1-1 0 0,0-1 1 0 0,0 1 0 0 0,0 0 0 0 0,0 0 0 0 0,0 0 0 0 0,0 0 0 0 0,-1-1 0 0 0,1 1 0 0 0,-1 0 0 0 0,0-1 0 0 0,0 1 0 0 0,1 0-1 0 0,-1-1 1 0 0,-1 1 0 0 0,1-1 0 0 0,0 1 0 0 0,-1 0 0 0 0,1 0 0 0 0,-1-1 0 0 0,0 1 0 0 0,-1-3 0 0 0,1 0-100 0 0,-1 1 0 0 0,0 0 0 0 0,-1 0 0 0 0,1 0 0 0 0,-1 0 0 0 0,0 0 0 0 0,0 1 0 0 0,0-1-1 0 0,0 1 1 0 0,0 0 0 0 0,-1 0 0 0 0,-5-4 0 0 0,5 4-81 0 0,-1 1 0 0 0,0-1 0 0 0,0 1 0 0 0,0 1 0 0 0,1-1 0 0 0,-2 1 0 0 0,1-1 0 0 0,0 2 0 0 0,0-1 0 0 0,0 0 0 0 0,0 1 0 0 0,-1 0 0 0 0,1 0 0 0 0,0 1 0 0 0,0-1 0 0 0,0 1 0 0 0,0 0 0 0 0,-7 3 0 0 0,8-3 148 0 0,-1 1 1 0 0,1 0 0 0 0,0 0-1 0 0,0 1 1 0 0,0-1-1 0 0,0 1 1 0 0,1 0-1 0 0,-1 0 1 0 0,1 0 0 0 0,0 1-1 0 0,0-1 1 0 0,0 1-1 0 0,0 0 1 0 0,0 0-1 0 0,1-1 1 0 0,-1 2 0 0 0,1-1-1 0 0,0 0 1 0 0,1 0-1 0 0,-3 8 1 0 0,3-5 62 0 0,0 0 0 0 0,0-1-1 0 0,0 1 1 0 0,1 0 0 0 0,0 0 0 0 0,1-1 0 0 0,0 1-1 0 0,0 0 1 0 0,0-1 0 0 0,0 1 0 0 0,1 0 0 0 0,0-1-1 0 0,1 0 1 0 0,0 0 0 0 0,0 1 0 0 0,0-2 0 0 0,0 1-1 0 0,1 0 1 0 0,0-1 0 0 0,0 1 0 0 0,1-1 0 0 0,-1 0 0 0 0,1-1-1 0 0,0 1 1 0 0,0-1 0 0 0,1 0 0 0 0,-1 0 0 0 0,13 6-1 0 0,-9-7 76 0 0,1 1 0 0 0,-1-2 0 0 0,1 1-1 0 0,0-1 1 0 0,0-1 0 0 0,0 0-1 0 0,0 0 1 0 0,-1-1 0 0 0,21-1 0 0 0,-15-1-985 0 0,29-8 0 0 0,11-10-7224 0 0,-45 16 7605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17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7 440 1584 0 0,'-2'-1'6277'0'0,"4"-5"-5738"0"0,-8-65 2051 0 0,9-120-1988 0 0,-3 175-322 0 0,4-26 1 0 0,-3 35-244 0 0,1 0-1 0 0,-1 0 1 0 0,1 0 0 0 0,1 0 0 0 0,5-12-1 0 0,-7 18-40 0 0,0-2-5 0 0,0 1-1 0 0,0-1 1 0 0,1 1-1 0 0,0-1 1 0 0,-1 1-1 0 0,1 0 1 0 0,0 0-1 0 0,0 0 1 0 0,0-1-1 0 0,0 2 1 0 0,0-1-1 0 0,1 0 0 0 0,4-2 1 0 0,4 1-1579 0 0,-11 11-1598 0 0,0-7 3147 0 0,0-1 18 0 0,-1 1 0 0 0,1-1 0 0 0,0 1 0 0 0,-1-1 0 0 0,1 1 1 0 0,0-1-1 0 0,-1 1 0 0 0,1-1 0 0 0,0 1 0 0 0,-1-1 0 0 0,1 0 0 0 0,-1 1 0 0 0,1-1 0 0 0,-1 0 0 0 0,1 1 0 0 0,-1-1 0 0 0,1 0 0 0 0,-2 1 1 0 0,-20-5-50 0 0,22 4 77 0 0,0-2-78 0 0,1 1 58 0 0,-1-1-1 0 0,1 1 1 0 0,0 0-1 0 0,0-1 1 0 0,-1 1-1 0 0,1 0 1 0 0,0-1 0 0 0,0 1-1 0 0,0 0 1 0 0,1 0-1 0 0,1-2 1 0 0,3-4-50 0 0,-6 7 74 0 0,1-1 23 0 0,-1 1 1 0 0,0 0 0 0 0,0 0 0 0 0,0-1-1 0 0,0 1 1 0 0,0 0 0 0 0,0 0-1 0 0,0-1 1 0 0,0 1 0 0 0,0 0 0 0 0,0 0-1 0 0,0-1 1 0 0,0 1 0 0 0,0 0-1 0 0,-1 0 1 0 0,1-1 0 0 0,0 1 0 0 0,0 0-1 0 0,0 0 1 0 0,0 0 0 0 0,0-1-1 0 0,0 1 1 0 0,0 0 0 0 0,-1 0 0 0 0,1 0-1 0 0,0-1 1 0 0,0 1 0 0 0,0 0-1 0 0,-1 0 1 0 0,1 0 0 0 0,0 0-1 0 0,0 0 1 0 0,0-1 0 0 0,-1 1 0 0 0,1 0-1 0 0,0 0 1 0 0,0 0 0 0 0,-1 0-1 0 0,1 0 1 0 0,0 0 0 0 0,0 0 0 0 0,-1 0-1 0 0,1 0 1 0 0,0 0 0 0 0,0 0-1 0 0,-1 0 1 0 0,1 0 0 0 0,0 0 0 0 0,0 0-1 0 0,-1 0 1 0 0,0 1-6 0 0,0-1 0 0 0,0 0 0 0 0,1 1 0 0 0,-1-1 0 0 0,0 1 0 0 0,0-1-1 0 0,0 1 1 0 0,1-1 0 0 0,-1 1 0 0 0,0 0 0 0 0,1-1 0 0 0,-1 1 0 0 0,0 0 0 0 0,-1 2 79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29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26 2977 0 0,'0'0'7117'0'0,"-2"0"-6869"0"0,0 0-238 0 0,0 0 0 0 0,1 0 0 0 0,-1 0 0 0 0,1 1-1 0 0,-1-1 1 0 0,0 1 0 0 0,1-1 0 0 0,-1 1 0 0 0,1-1 0 0 0,-1 1 0 0 0,1 0-1 0 0,0 0 1 0 0,-1 0 0 0 0,1 0 0 0 0,0 0 0 0 0,0 0 0 0 0,-1 0-1 0 0,1 0 1 0 0,0 0 0 0 0,0 1 0 0 0,0-1 0 0 0,-1 2 0 0 0,-3 6-27 0 0,0-1 1 0 0,-6 16-1 0 0,1-4-24 0 0,7-13 15 0 0,-1 1-1 0 0,1-1 1 0 0,0 0-1 0 0,1 1 1 0 0,0 0-1 0 0,0 0 1 0 0,-1 12-1 0 0,3-19 29 0 0,0 1 1 0 0,0-1-1 0 0,0 0 0 0 0,0 0 0 0 0,0 0 0 0 0,0 1 0 0 0,0-1 1 0 0,1 0-1 0 0,-1 0 0 0 0,0 0 0 0 0,1 0 0 0 0,-1 0 1 0 0,1 1-1 0 0,-1-1 0 0 0,1 0 0 0 0,0 0 0 0 0,0 0 0 0 0,-1 0 1 0 0,1-1-1 0 0,0 1 0 0 0,0 0 0 0 0,0 0 0 0 0,0 0 0 0 0,0-1 1 0 0,0 1-1 0 0,0 0 0 0 0,0-1 0 0 0,0 1 0 0 0,0-1 1 0 0,0 1-1 0 0,0-1 0 0 0,1 0 0 0 0,-1 1 0 0 0,0-1 0 0 0,0 0 1 0 0,0 0-1 0 0,0 0 0 0 0,1 0 0 0 0,-1 0 0 0 0,0 0 0 0 0,0 0 1 0 0,1 0-1 0 0,-1-1 0 0 0,0 1 0 0 0,0 0 0 0 0,0-1 1 0 0,0 1-1 0 0,2-2 0 0 0,1 0 16 0 0,-1 0-1 0 0,1 0 1 0 0,-1-1 0 0 0,0 1 0 0 0,0-1-1 0 0,0 0 1 0 0,4-5 0 0 0,17-27-25 0 0,-9 12 36 0 0,-10 17 3 0 0,-1 0 0 0 0,-1 0 0 0 0,1-1 0 0 0,-1 0-1 0 0,0 1 1 0 0,-1-1 0 0 0,1-1 0 0 0,-1 1 0 0 0,-1 0 0 0 0,0 0 0 0 0,0-1 0 0 0,0 1 0 0 0,-1-11 0 0 0,0 17-26 0 0,0 1 0 0 0,0-1 1 0 0,0 0-1 0 0,0 1 0 0 0,0-1 1 0 0,0 1-1 0 0,0-1 0 0 0,0 0 1 0 0,0 1-1 0 0,-1-1 0 0 0,1 1 1 0 0,0-1-1 0 0,0 1 0 0 0,-1-1 0 0 0,1 1 1 0 0,0-1-1 0 0,-1 1 0 0 0,1-1 1 0 0,0 1-1 0 0,-1-1 0 0 0,1 1 1 0 0,-1 0-1 0 0,1-1 0 0 0,-1 1 1 0 0,1 0-1 0 0,-1-1 0 0 0,1 1 1 0 0,-1 0-1 0 0,1-1 0 0 0,-1 1 1 0 0,0 0-1 0 0,1 0 0 0 0,-1 0 1 0 0,1 0-1 0 0,-1 0 0 0 0,0 0 0 0 0,1 0 1 0 0,-2 0-1 0 0,1 0-14 0 0,0 0 0 0 0,0 0-1 0 0,0 1 1 0 0,-1-1 0 0 0,1 0-1 0 0,0 1 1 0 0,0 0 0 0 0,0-1 0 0 0,0 1-1 0 0,0-1 1 0 0,0 1 0 0 0,0 0-1 0 0,0 0 1 0 0,0 0 0 0 0,0 0 0 0 0,0-1-1 0 0,-1 3 1 0 0,-7 11 40 0 0,1 0 0 0 0,0 0 0 0 0,1 1 0 0 0,1 0 0 0 0,0 1 0 0 0,1-1 0 0 0,1 1 0 0 0,-3 18 0 0 0,7-32-40 0 0,0 0 0 0 0,0-1 0 0 0,0 1 1 0 0,0 0-1 0 0,0-1 0 0 0,1 1 0 0 0,-1-1 0 0 0,0 1 0 0 0,1-1 0 0 0,-1 1 0 0 0,1-1 0 0 0,0 1 0 0 0,0-1 1 0 0,-1 1-1 0 0,2 1 0 0 0,-1-3 6 0 0,-1 1 1 0 0,1-1 0 0 0,-1 0-1 0 0,0 1 1 0 0,1-1-1 0 0,-1 1 1 0 0,1-1 0 0 0,-1 0-1 0 0,1 1 1 0 0,0-1 0 0 0,-1 0-1 0 0,1 0 1 0 0,-1 1 0 0 0,1-1-1 0 0,-1 0 1 0 0,1 0-1 0 0,0 0 1 0 0,-1 0 0 0 0,1 0-1 0 0,-1 0 1 0 0,1 0 0 0 0,0 0-1 0 0,-1 0 1 0 0,1 0-1 0 0,0 0 1 0 0,-1 0 0 0 0,1 0-1 0 0,-1 0 1 0 0,1-1 0 0 0,-1 1-1 0 0,1 0 1 0 0,0 0-1 0 0,-1-1 1 0 0,1 1 0 0 0,-1 0-1 0 0,1-1 1 0 0,-1 1 0 0 0,1-1-1 0 0,-1 1 1 0 0,0-1-1 0 0,1 1 1 0 0,0-1 0 0 0,3-5 9 0 0,0 0 0 0 0,0 0 0 0 0,0-1 0 0 0,-1 1 0 0 0,5-14 1 0 0,-5 14 7 0 0,1-4-16 0 0,12-33 65 0 0,-14 39-43 0 0,-1 0 0 0 0,0-1 0 0 0,-1 1 0 0 0,1-1 0 0 0,-1 1 0 0 0,0-1 0 0 0,0-8 0 0 0,0 12-14 0 0,0 0 0 0 0,-1 0 0 0 0,1 1 0 0 0,0-1 0 0 0,0 0 0 0 0,-1 0 0 0 0,1 0 0 0 0,0 0 0 0 0,-1 0 0 0 0,1 0 0 0 0,-1 1 0 0 0,1-1 0 0 0,-2-1 0 0 0,2 2-8 0 0,-1-1 1 0 0,1 1-1 0 0,0 0 1 0 0,0 0-1 0 0,-1 0 0 0 0,1-1 1 0 0,-1 1-1 0 0,1 0 1 0 0,0 0-1 0 0,-1 0 1 0 0,1 0-1 0 0,0 0 0 0 0,-1 0 1 0 0,1 0-1 0 0,0 0 1 0 0,-1 0-1 0 0,1 0 1 0 0,-1 0-1 0 0,1 0 1 0 0,0 0-1 0 0,-1 0 0 0 0,1 0 1 0 0,-1 1-1 0 0,-1-1-6 0 0,1 1 0 0 0,0 0-1 0 0,-1 0 1 0 0,1 0 0 0 0,0 0-1 0 0,-1 1 1 0 0,1-1 0 0 0,0 0-1 0 0,0 0 1 0 0,0 1 0 0 0,0-1-1 0 0,0 1 1 0 0,-1 1 0 0 0,-3 8 3 0 0,0 1 1 0 0,0-1 0 0 0,1 1 0 0 0,1 0-1 0 0,0 0 1 0 0,0 0 0 0 0,1 1-1 0 0,1-1 1 0 0,0 0 0 0 0,2 21-1 0 0,-1-29-4 0 0,1 1-1 0 0,0 0 0 0 0,1-1 0 0 0,1 6 1 0 0,-2-8 1 0 0,0 0 0 0 0,-1-1 0 0 0,1 1 1 0 0,0 0-1 0 0,1 0 0 0 0,-1-1 0 0 0,0 1 0 0 0,0 0 1 0 0,1-1-1 0 0,-1 1 0 0 0,4 1 0 0 0,-5-2 12 0 0,1-1 0 0 0,0 0 0 0 0,0 1 0 0 0,0-1 0 0 0,0 0 0 0 0,-1 0 0 0 0,1 0 0 0 0,0 0 0 0 0,0 0 0 0 0,0 0 0 0 0,0 0 0 0 0,0 0-1 0 0,-1 0 1 0 0,1-1 0 0 0,0 1 0 0 0,0 0 0 0 0,0 0 0 0 0,0-1 0 0 0,-1 1 0 0 0,1 0 0 0 0,0-1 0 0 0,1 0 0 0 0,0-1 11 0 0,0 1 0 0 0,1-1 1 0 0,-1 0-1 0 0,0 0 0 0 0,2-3 0 0 0,0-1-2 0 0,-1 1-1 0 0,0-1 0 0 0,-1 0 0 0 0,1 0 0 0 0,-1 0 0 0 0,2-9 0 0 0,0 1 8 0 0,-2 7-26 0 0,0-1 1 0 0,0 0 0 0 0,-1 0 0 0 0,0 0 0 0 0,-1 0 0 0 0,1 0 0 0 0,-2 0 0 0 0,-1-11 0 0 0,3 18 1 0 0,-1 1 1 0 0,0 0 0 0 0,0-1-1 0 0,0 1 1 0 0,-1-1 0 0 0,1 1-1 0 0,0 0 1 0 0,0-1 0 0 0,0 1-1 0 0,0 0 1 0 0,0-1 0 0 0,0 1-1 0 0,0 0 1 0 0,-1-1 0 0 0,1 1-1 0 0,0 0 1 0 0,0-1 0 0 0,0 1-1 0 0,-1 0 1 0 0,1 0 0 0 0,0-1-1 0 0,0 1 1 0 0,-1 0 0 0 0,1 0-1 0 0,0 0 1 0 0,-1-1 0 0 0,1 1-1 0 0,0 0 1 0 0,-1 0 0 0 0,1 0-1 0 0,0 0 1 0 0,-1-1 0 0 0,1 1-1 0 0,0 0 1 0 0,-1 0 0 0 0,1 0-1 0 0,0 0 1 0 0,-1 0 0 0 0,1 0-1 0 0,-1 0 1 0 0,1 0 0 0 0,0 0-1 0 0,-1 0 1 0 0,1 1 0 0 0,0-1-1 0 0,-1 0 1 0 0,1 0 0 0 0,0 0-1 0 0,-1 0 1 0 0,1 0 0 0 0,0 1-1 0 0,-1-1 1 0 0,1 0 0 0 0,-1 1-1 0 0,0 0-6 0 0,-1 0 0 0 0,0 1 0 0 0,1-1 0 0 0,-1 1 0 0 0,1-1 0 0 0,-1 1 0 0 0,-2 3 0 0 0,0 4-10 0 0,1 0-1 0 0,-1 0 1 0 0,1 0 0 0 0,1 0-1 0 0,-1 1 1 0 0,2-1 0 0 0,-1 1-1 0 0,1 0 1 0 0,1-1 0 0 0,0 1-1 0 0,0 0 1 0 0,3 12-1 0 0,-3-20 23 0 0,0-1-5 0 0,0 0 1 0 0,0 0-1 0 0,1 0 1 0 0,-1 0-1 0 0,0-1 1 0 0,1 1-1 0 0,-1 0 1 0 0,1 0-1 0 0,-1 0 1 0 0,1-1-1 0 0,0 2 1 0 0,-1-1-6 0 0,10-5-15 0 0,-9 2 34 0 0,1 0-1 0 0,-1 0 1 0 0,1 0-1 0 0,-1-1 1 0 0,0 1-1 0 0,0 0 1 0 0,0 0 0 0 0,0-1-1 0 0,1-3 1 0 0,2-5-2 0 0,20-51-40 0 0,-4 10-6 0 0,-21 66 13 0 0,1-7 22 0 0,0 0 0 0 0,0-1 1 0 0,0 1-1 0 0,-1 0 1 0 0,0 0-1 0 0,-4 9 0 0 0,2-1-2 0 0,3-14 24 0 0,0-1-39 0 0,0 0 13 0 0,1 0 0 0 0,-1 0 0 0 0,1 1 0 0 0,-1-1 1 0 0,0 0-1 0 0,1 0 0 0 0,-1 0 0 0 0,1 0 0 0 0,-1 0 0 0 0,1 0 0 0 0,-1 0 0 0 0,0 0 0 0 0,1 0 0 0 0,-1-1 0 0 0,1 1 0 0 0,-1 0 0 0 0,1 0 0 0 0,5-10-106 0 0,-1 0 0 0 0,0 0-1 0 0,-1 0 1 0 0,0 0 0 0 0,0-1 0 0 0,1-12-1 0 0,-4 11 169 0 0,-2 2 90 0 0,-6 13-115 0 0,5-1-41 0 0,1 0 1 0 0,0-1-1 0 0,0 1 1 0 0,0 0-1 0 0,1 0 1 0 0,-2 3-1 0 0,-2 4-26 0 0,1-2 48 0 0,0 0 0 0 0,0 0 0 0 0,1 0-1 0 0,-2 13 1 0 0,-3 8 27 0 0,-1-6-45 0 0,-13 49-21 0 0,19-62 36 0 0,1 0-1 0 0,0-1 0 0 0,0 1 1 0 0,0 0-1 0 0,1 0 0 0 0,2 10 1 0 0,-1-17 59 0 0,0-6-24 0 0,1-15-8 0 0,2-7-26 0 0,-3 16-24 0 0,0-1-1 0 0,0-19 0 0 0,-1 18-62 0 0,-2 13 31 0 0,0 1-37 0 0,4 9 95 0 0,1 0 0 0 0,-1 0 0 0 0,-1 1 1 0 0,1 11-1 0 0,0 6-31 0 0,-2-18 183 0 0,-4-26 24 0 0,1 3-178 0 0,-2-11-7 0 0,1-1-1 0 0,1 1 0 0 0,1-1 0 0 0,1-31 1 0 0,1 55-11 0 0,4 25-323 0 0,0-14 333 0 0,-1 0 0 0 0,-1 0 1 0 0,0 0-1 0 0,0 13 0 0 0,-1-21 4 0 0,4 22 24 0 0,-4-20 7 0 0,0 1 1 0 0,1-1-1 0 0,-1 10 1 0 0,-1-15 58 0 0,0 0-79 0 0,-1 0 0 0 0,1 0 0 0 0,0 0-1 0 0,0 0 1 0 0,-1 0 0 0 0,1 0 0 0 0,0 0-1 0 0,-1 0 1 0 0,1 0 0 0 0,0 0-1 0 0,-1 0 1 0 0,1 0 0 0 0,0 0 0 0 0,0 0-1 0 0,-1 0 1 0 0,1 0 0 0 0,0 0 0 0 0,-1-1-1 0 0,1 1 1 0 0,0 0 0 0 0,-1 0-1 0 0,0-3-1 0 0,-4-9 9 0 0,5 12-30 0 0,-1 0-1 0 0,1 0 1 0 0,0-1-1 0 0,0 1 1 0 0,0 0-1 0 0,0 0 0 0 0,0 0 1 0 0,0 0-1 0 0,0 0 1 0 0,0 0-1 0 0,0-1 1 0 0,0 1-1 0 0,-1 0 0 0 0,1 0 1 0 0,0 0-1 0 0,0 0 1 0 0,0 0-1 0 0,0 0 1 0 0,0 0-1 0 0,0 0 1 0 0,-1 0-1 0 0,1 0 0 0 0,0-1 1 0 0,0 1-1 0 0,0 0 1 0 0,0 0-1 0 0,0 0 1 0 0,-1 0-1 0 0,1 0 0 0 0,0 0 1 0 0,0 0-1 0 0,0 0 1 0 0,0 0-1 0 0,-1 0 1 0 0,1 0-1 0 0,0 0 1 0 0,0 1-1 0 0,0-1 0 0 0,0 0 1 0 0,0 0-1 0 0,-1 0 1 0 0,1 0-1 0 0,0 0 1 0 0,0 0-1 0 0,0 0 0 0 0,0 0 1 0 0,0 0-1 0 0,0 0 1 0 0,-1 1-1 0 0,1-1 1 0 0,0 0-1 0 0,0 0 0 0 0,0 0 1 0 0,0 0-1 0 0,0 0 1 0 0,0 0-1 0 0,0 1 1 0 0,0-1-1 0 0,0 0 1 0 0,0 0-1 0 0,0 0 0 0 0,2 26-12 0 0,-1 10 399 0 0,-2-40-346 0 0,1-1 1 0 0,-1 0 0 0 0,0 1-1 0 0,-2-7 1 0 0,-2-10-8 0 0,4 12-41 0 0,-9-50 55 0 0,8 52-40 0 0,0 1-1 0 0,0-1 1 0 0,-1 1 0 0 0,0 0 0 0 0,0-1-1 0 0,-6-8 1 0 0,9 15-3 0 0,0-1 1 0 0,0 1-1 0 0,-1-1 0 0 0,1 1 0 0 0,0-1 0 0 0,-1 1 0 0 0,1 0 1 0 0,0-1-1 0 0,-1 1 0 0 0,1 0 0 0 0,0-1 0 0 0,-1 1 0 0 0,1 0 1 0 0,-1-1-1 0 0,1 1 0 0 0,0 0 0 0 0,-1 0 0 0 0,1-1 0 0 0,-1 1 1 0 0,1 0-1 0 0,-1 0 0 0 0,1 0 0 0 0,-1 0 0 0 0,1 0 0 0 0,-1 0 1 0 0,1 0-1 0 0,-1 0 0 0 0,1 0 0 0 0,-1 0 0 0 0,1 0 0 0 0,-1 0 1 0 0,1 0-1 0 0,-1 0 0 0 0,1 0 0 0 0,-1 0 0 0 0,1 0 0 0 0,-1 1 1 0 0,1-1-1 0 0,0 0 0 0 0,-1 0 0 0 0,1 1 0 0 0,-1-1 0 0 0,1 0 1 0 0,-1 1-1 0 0,1-1 0 0 0,0 0 0 0 0,-1 1 0 0 0,1-1 0 0 0,0 1 1 0 0,-3 3-26 0 0,0 0 1 0 0,0 0 0 0 0,1 1 0 0 0,-3 5-1 0 0,0 2-7 0 0,0-4 49 0 0,1 1 1 0 0,0 0 0 0 0,-4 16-1 0 0,0 1-30 0 0,6-16 43 0 0,2-10-32 0 0,1 0-5 0 0,0 0 7 0 0,-1 0 0 0 0,1 0 1 0 0,-1 0-1 0 0,1-1 0 0 0,-1 1 1 0 0,1 0-1 0 0,-1 0 1 0 0,1 0-1 0 0,-1-1 0 0 0,1 1 1 0 0,-1 0-1 0 0,1-1 1 0 0,1-6 32 0 0,0 1 1 0 0,1-13 0 0 0,0 0-51 0 0,-1 5 17 0 0,0-1 0 0 0,-1 0 1 0 0,-2-15-1 0 0,1 12 7 0 0,0 17-22 0 0,0 2-5 0 0,-1-1 15 0 0,1 0 0 0 0,-1 1-1 0 0,1-1 1 0 0,0 0 0 0 0,-1 1 0 0 0,1-1-1 0 0,0 1 1 0 0,-1-1 0 0 0,1 1 0 0 0,0-1-1 0 0,-1 1 1 0 0,1-1 0 0 0,0 1 0 0 0,0-1-1 0 0,0 1 1 0 0,0-1 0 0 0,-1 1 0 0 0,1 0-1 0 0,-2 12-18 0 0,0 4-2 0 0,2 1-1 0 0,3 33 1 0 0,-1-36 126 0 0,-1 1-1 0 0,-1 0 0 0 0,-2 29 1 0 0,2-63 96 0 0,0 11-218 0 0,0 0 1 0 0,1-12 0 0 0,3-2-36 0 0,-1 1 0 0 0,1-27 0 0 0,-4 46 44 0 0,-1 22-124 0 0,1-18 135 0 0,0 1-1 0 0,0-1 0 0 0,-1 0 1 0 0,0 6-1 0 0,0-2 7 0 0,-1 0 1 0 0,2 0-1 0 0,-1 10 0 0 0,-1 12 82 0 0,-1 1 70 0 0,7-46-127 0 0,-3-2-81 0 0,0 0-1 0 0,2 0 0 0 0,0 0 0 0 0,7-24 1 0 0,5-4-3992 0 0,-11 36 2413 0 0,1 1 1313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0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40 6017 0 0,'-2'-4'529'0'0,"0"2"-73"0"0,1-1 0 0 0,0 0-1 0 0,-1 1 1 0 0,1-1 0 0 0,0 0-1 0 0,0 1 1 0 0,0-1 0 0 0,1 0 0 0 0,-1 0-1 0 0,1 0 1 0 0,-1-3 0 0 0,9 20 62 0 0,-3 0-378 0 0,0 0-1 0 0,-2 0 0 0 0,0 1 0 0 0,2 15 1 0 0,-3-11-144 0 0,9 28 1 0 0,-4-25-18 0 0,3 12 51 0 0,9 46 0 0 0,-18-73-37 0 0,1 0 1 0 0,4 11 0 0 0,2 5 413 0 0,-8-23-400 0 0,0 0 0 0 0,0 1 1 0 0,0-1-1 0 0,0 0 0 0 0,0 0 1 0 0,-1 0-1 0 0,1 0 0 0 0,0 0 1 0 0,0 0-1 0 0,0 0 1 0 0,0 0-1 0 0,0 1 0 0 0,0-1 1 0 0,0 0-1 0 0,0 0 0 0 0,0 0 1 0 0,0 0-1 0 0,0 0 0 0 0,0 0 1 0 0,0 0-1 0 0,0 0 0 0 0,0 0 1 0 0,-1 0-1 0 0,1 0 1 0 0,0 1-1 0 0,0-1 0 0 0,0 0 1 0 0,0 0-1 0 0,0 0 0 0 0,0 0 1 0 0,0 0-1 0 0,0 0 0 0 0,-1 0 1 0 0,1 0-1 0 0,0 0 1 0 0,0 0-1 0 0,0 0 0 0 0,0 0 1 0 0,0 0-1 0 0,0 0 0 0 0,0 0 1 0 0,-1 0-1 0 0,1 0 0 0 0,0 0 1 0 0,0 0-1 0 0,0 0 0 0 0,0 0 1 0 0,0-1-1 0 0,0 1 1 0 0,0 0-1 0 0,0 0 0 0 0,-1 0 1 0 0,1 0-1 0 0,0 0 0 0 0,0 0 1 0 0,0 0-1 0 0,0 0 0 0 0,0 0 1 0 0,-6-3 84 0 0,1-3-102 0 0,0 1 0 0 0,0 0 0 0 0,0-1 0 0 0,-4-8 0 0 0,-3-2-76 0 0,-3-6 27 0 0,12 17 67 0 0,0 0-1 0 0,0 0 0 0 0,-1 1 0 0 0,1-1 0 0 0,-1 1 0 0 0,0 0 0 0 0,-1 0 0 0 0,1 0 0 0 0,-7-4 0 0 0,-8 0 62 0 0,-7-4 54 0 0,25 11-112 0 0,-1 0 0 0 0,1 0-1 0 0,0 0 1 0 0,-1 0 0 0 0,1 0-1 0 0,0 0 1 0 0,0 0 0 0 0,0-1-1 0 0,0 1 1 0 0,0 0 0 0 0,0-1-1 0 0,-2-1 1 0 0,3 2-20 0 0,0 1 0 0 0,0-1 0 0 0,0 1 0 0 0,0-1 0 0 0,0 1 0 0 0,1-1 0 0 0,-1 1 0 0 0,0-1 0 0 0,0 1 0 0 0,0-1 0 0 0,0 1 0 0 0,1-1 0 0 0,-1 1-1 0 0,0-1 1 0 0,0 1 0 0 0,1 0 0 0 0,-1-1 0 0 0,0 1 0 0 0,1-1 0 0 0,-1 1 0 0 0,0 0 0 0 0,1-1 0 0 0,-1 1 0 0 0,1 0 0 0 0,-1 0 0 0 0,1-1 0 0 0,14-7-145 0 0,-14 7 145 0 0,27-11-103 0 0,46-14 0 0 0,-13 6-1100 0 0,-6 1-3958 0 0,-37 14 3537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1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269 570 2697 0 0,'-12'-7'7661'0'0,"7"2"-7074"0"0,-2-17 1323 0 0,7 18-1768 0 0,-1 1 0 0 0,1 0 0 0 0,-1 0 0 0 0,0 0 0 0 0,-1 0-1 0 0,0-3 1 0 0,0 3-50 0 0,1 1 0 0 0,0-1 0 0 0,0 0-1 0 0,0 0 1 0 0,0 0 0 0 0,1 1-1 0 0,-1-1 1 0 0,1-4 0 0 0,-4-26 386 0 0,2 27-404 0 0,1-1 1 0 0,0 0-1 0 0,1-13 1 0 0,0-22 121 0 0,-1 31-190 0 0,1 0-1 0 0,0 0 0 0 0,1 0 0 0 0,4-18 1 0 0,-1 9 69 0 0,-3 14-50 0 0,0-1 1 0 0,1 1 0 0 0,2-7-1 0 0,-1 3-64 0 0,-2 9 8 0 0,-1-1 0 0 0,0 1 1 0 0,1-1-1 0 0,0 1 1 0 0,-1-1-1 0 0,1 1 0 0 0,0-1 1 0 0,0 1-1 0 0,0 0 1 0 0,1-3-1 0 0,7-6-216 0 0,6-5 59 0 0,-9 6 138 0 0,-6 8 35 0 0,0 1 0 0 0,0-1 0 0 0,0 1 0 0 0,1-1 0 0 0,-1 1 0 0 0,0-1 0 0 0,0 1 0 0 0,1-1 0 0 0,-1 1 0 0 0,0 0 0 0 0,1-1 0 0 0,-1 1 0 0 0,1-1 0 0 0,-1 1 0 0 0,0 0 0 0 0,1-1 0 0 0,-1 1 0 0 0,1 0 0 0 0,-1 0 0 0 0,2-1 0 0 0,23-6-2674 0 0,-24 6 2390 0 0,7-3-819 0 0,-5-4-2565 0 0,-3 7 3610 0 0,1 0 0 0 0,-1 0 0 0 0,1 1 8 0 0,-1-1 0 0 0,0 0-1 0 0,1 1 1 0 0,-1-1 0 0 0,0 1 0 0 0,0-1 0 0 0,1 0-1 0 0,-1 1 1 0 0,0-1 0 0 0,0 0 0 0 0,0 1 0 0 0,0-1-1 0 0,0-1 1 0 0,-1-1-1224 0 0,1 3 1293 0 0,0 0 0 0 0,0-1 1 0 0,0 1-1 0 0,0 0 0 0 0,0 0 0 0 0,-1-1 1 0 0,1 1-1 0 0,0 0 0 0 0,0 0 1 0 0,0 0-1 0 0,-1-1 0 0 0,1 1 1 0 0,0 0-1 0 0,0 0 0 0 0,0 0 0 0 0,-1 0 1 0 0,1 0-1 0 0,0-1 0 0 0,0 1 1 0 0,-1 0-1 0 0,1 0 0 0 0,0 0 1 0 0,0 0-1 0 0,-1 0 0 0 0,1 0 1 0 0,0 0-1 0 0,0 0 0 0 0,-1 0 0 0 0,1 0 1 0 0,0 0-1 0 0,-1 0 0 0 0,1 0 1 0 0,0 0-1 0 0,0 0 0 0 0,-1 0 1 0 0,1 0-1 0 0,0 0 0 0 0,0 1 0 0 0,-1-1 1 0 0,1 0-1 0 0,0 0 0 0 0,0 0 1 0 0,0 0-1 0 0,-1 0 0 0 0,1 1 1 0 0,-10 2 1012 0 0,10-2-956 0 0,-1-1 1 0 0,1 1 0 0 0,0 0-1 0 0,0-1 1 0 0,0 1 0 0 0,-1 0-1 0 0,1-1 1 0 0,0 1 0 0 0,0 0-1 0 0,-1-1 1 0 0,1 1 0 0 0,-1-1-1 0 0,1 1 1 0 0,0-1 0 0 0,-1 1-1 0 0,1-1 1 0 0,-1 1 0 0 0,1-1-1 0 0,-1 1 1 0 0,0-1 0 0 0,1 0-1 0 0,-1 1 1 0 0,1-1 0 0 0,-1 0-1 0 0,0 1 1 0 0,1-1 0 0 0,-1 0-1 0 0,-1 0 1 0 0,2 1-37 0 0,-8 10 931 0 0,6-9-879 0 0,1-1 0 0 0,0 0-1 0 0,-1 1 1 0 0,1-1-1 0 0,0 1 1 0 0,0-1-1 0 0,0 1 1 0 0,0-1-1 0 0,1 1 1 0 0,-2 3 0 0 0,-5 21 410 0 0,3-11-267 0 0,-3 13-89 0 0,1 1 0 0 0,-3 38-1 0 0,9-64-120 0 0,-1 1 0 0 0,1-1 0 0 0,-1 1 0 0 0,0-1 0 0 0,0 1 0 0 0,0-1 0 0 0,-3 6 0 0 0,4-8 20 0 0,-1 1 0 0 0,1 0-1 0 0,-1 0 1 0 0,1-1 0 0 0,0 1-1 0 0,0 0 1 0 0,0 0 0 0 0,0 0 0 0 0,0-1-1 0 0,0 4 1 0 0,0-5 91 0 0,0 0-110 0 0,0 0 0 0 0,-1 0-1 0 0,1-1 1 0 0,0 1 0 0 0,0 0-1 0 0,-1 0 1 0 0,1-1 0 0 0,0 1-1 0 0,-1 0 1 0 0,1 0 0 0 0,0-1-1 0 0,0 1 1 0 0,0 0 0 0 0,-1-1-1 0 0,1 1 1 0 0,0-1-1 0 0,0 1 1 0 0,0 0 0 0 0,0-1-1 0 0,0 1 1 0 0,0 0 0 0 0,0-1-1 0 0,0 1 1 0 0,0-1 0 0 0,0 0-1 0 0,-1-11 197 0 0,2 0-228 0 0,0 0-1 0 0,4-15 0 0 0,-1 4 5 0 0,-1 6-3 0 0,1 0 0 0 0,11-33 0 0 0,-12 40 26 0 0,0 0-1 0 0,-1 0 1 0 0,1-16 0 0 0,-2 16 73 0 0,-1 0 31 0 0,0 10-102 0 0,0-1 0 0 0,0 1 0 0 0,0 0 0 0 0,0 0 0 0 0,0 0-1 0 0,0-1 1 0 0,0 1 0 0 0,0 0 0 0 0,-1 0 0 0 0,1 0 0 0 0,0-1 0 0 0,0 1-1 0 0,0 0 1 0 0,-1 0 0 0 0,1 0 0 0 0,0 0 0 0 0,0-1 0 0 0,0 1 0 0 0,-1 0-1 0 0,1 0 1 0 0,0 0 0 0 0,0 0 0 0 0,-1 0 0 0 0,1 0 0 0 0,0 0 0 0 0,0 0 0 0 0,0 0-1 0 0,-1 0 1 0 0,1 0 0 0 0,0 0 0 0 0,-1 0 0 0 0,0 0-20 0 0,0 1-118 0 0,-7 7 164 0 0,6-6-49 0 0,-1 0 0 0 0,1 0 1 0 0,0 0-1 0 0,1 0 0 0 0,-1 0 1 0 0,0 1-1 0 0,1-1 0 0 0,-3 4 1 0 0,3-4 14 0 0,0 0 0 0 0,-1 0 0 0 0,1 1 0 0 0,-1-1 0 0 0,0 0 0 0 0,1 0 0 0 0,-5 3 0 0 0,4-3-6 0 0,0-1 0 0 0,0 2 0 0 0,0-1 0 0 0,0 0 0 0 0,0 0 0 0 0,0 0 0 0 0,-2 5 0 0 0,-6 13-18 0 0,7-15 15 0 0,0 0-1 0 0,0 0 1 0 0,-2 9-1 0 0,3-10 20 0 0,2-4-14 0 0,0 1 0 0 0,-1 0 0 0 0,1-1 0 0 0,0 1 0 0 0,0 0 0 0 0,-1-1 0 0 0,1 1 0 0 0,0 0-1 0 0,0 0 1 0 0,0-1 0 0 0,0 1 0 0 0,0 0 0 0 0,0 0 0 0 0,0-1 0 0 0,0 1 0 0 0,0 0 0 0 0,0-1 0 0 0,0 1 0 0 0,0 0 0 0 0,1 0 0 0 0,-1-1 0 0 0,0 1-1 0 0,1 0 1 0 0,-1 0-25 0 0,1-2-41 0 0,0 1 58 0 0,0 0 0 0 0,1 0-1 0 0,-1-1 1 0 0,0 1-1 0 0,0 0 1 0 0,0-1 0 0 0,0 0-1 0 0,0 1 1 0 0,0-1 0 0 0,0 1-1 0 0,0-1 1 0 0,0 0-1 0 0,0 0 1 0 0,-1 1 0 0 0,1-1-1 0 0,0 0 1 0 0,0 0-1 0 0,0-2 1 0 0,13-22 12 0 0,-9 15-12 0 0,9-25 49 0 0,-11 26-35 0 0,1 0 0 0 0,8-15 1 0 0,-11 22 2 0 0,1-1 0 0 0,-1 0 0 0 0,1 0 0 0 0,-1 0 0 0 0,0 0 0 0 0,0 0 0 0 0,0 0 0 0 0,0-7 0 0 0,-1 10 4 0 0,0 0 1 0 0,0 0-1 0 0,0-1 1 0 0,0 1-1 0 0,0 0 0 0 0,0 0 1 0 0,0-1-1 0 0,0 1 0 0 0,0 0 1 0 0,0 0-1 0 0,0-1 1 0 0,0 1-1 0 0,0 0 0 0 0,0 0 1 0 0,-1 0-1 0 0,1-1 1 0 0,0 1-1 0 0,0 0 0 0 0,0 0 1 0 0,0 0-1 0 0,-1-1 0 0 0,1 1 1 0 0,0 0-1 0 0,0 0 1 0 0,0 0-1 0 0,-1 0 0 0 0,1 0 1 0 0,0 0-1 0 0,0-1 1 0 0,0 1-1 0 0,-1 0 0 0 0,-9 1 329 0 0,-9 6-117 0 0,6 2-213 0 0,0 1-1 0 0,-13 12 1 0 0,21-17-16 0 0,0 1-1 0 0,0 0 1 0 0,0-1-1 0 0,1 2 1 0 0,0-1-1 0 0,-6 12 1 0 0,7-12 462 0 0,5-11-331 0 0,5-12-100 0 0,-5 11 9 0 0,1 0-1 0 0,-1-1 1 0 0,-1 1 0 0 0,1-1-1 0 0,-1 1 1 0 0,0-1-1 0 0,-1 0 1 0 0,1 1 0 0 0,-2-1-1 0 0,0-8 1 0 0,1 13-16 0 0,0 1 0 0 0,0 0 1 0 0,-1-1-1 0 0,1 1 0 0 0,-1 0 0 0 0,1 0 0 0 0,-1-1 0 0 0,-1-1 0 0 0,2 3 72 0 0,-12-1-296 0 0,9 3 165 0 0,0 1-1 0 0,0-1 1 0 0,0 1-1 0 0,0 0 1 0 0,1 0-1 0 0,-1 0 1 0 0,1 1-1 0 0,0-1 1 0 0,-2 4-1 0 0,-2 2-22 0 0,0 0 45 0 0,1-1-1 0 0,1 1 1 0 0,0 0 0 0 0,0 0 0 0 0,1 1 0 0 0,0-1-1 0 0,-2 11 1 0 0,2-1-13 0 0,0 0 1 0 0,0 33-1 0 0,3-52 56 0 0,0 1 0 0 0,0 0 0 0 0,0-1 1 0 0,0 1-1 0 0,0-1 0 0 0,0 1 0 0 0,0 0 0 0 0,0-1 0 0 0,0 1 0 0 0,0-1 0 0 0,1 1 0 0 0,-1 0 0 0 0,0-1 0 0 0,0 1 0 0 0,1-1 0 0 0,-1 2 0 0 0,5-8 179 0 0,3-17-150 0 0,14-46-71 0 0,-16 53 65 0 0,0-1-1 0 0,-1 0 0 0 0,-1 0 1 0 0,-1 0-1 0 0,3-30 1 0 0,-6 46 83 0 0,-3-2-285 0 0,3 3 154 0 0,0 0 0 0 0,0-1 0 0 0,0 1 0 0 0,0 0 0 0 0,0 0 0 0 0,0 0 0 0 0,0 0 0 0 0,0 0 0 0 0,0 0-1 0 0,0 0 1 0 0,0 0 0 0 0,0-1 0 0 0,0 1 0 0 0,0 0 0 0 0,0 0 0 0 0,0 0 0 0 0,0 0 0 0 0,0 0 0 0 0,0 0 0 0 0,0 0 0 0 0,0 0 0 0 0,0 0 0 0 0,-1 0 0 0 0,1-1 0 0 0,0 1 0 0 0,0 0 0 0 0,0 0 0 0 0,0 0 0 0 0,0 0 0 0 0,0 0 0 0 0,0 0 0 0 0,0 0-1 0 0,-1 0 1 0 0,1 0 0 0 0,0 0 0 0 0,0 0 0 0 0,0 0 0 0 0,0 0 0 0 0,0 0 0 0 0,0 0 0 0 0,0 0 0 0 0,-1 0 0 0 0,1 0 0 0 0,0 0 0 0 0,0 0 0 0 0,0 0 0 0 0,0 0 0 0 0,0 0 0 0 0,0 0 0 0 0,0 0 0 0 0,0 0 0 0 0,0 1 0 0 0,-1-1 0 0 0,1 0 0 0 0,0 0-1 0 0,0 0 1 0 0,0 0 0 0 0,0 0 0 0 0,0 0 0 0 0,0 0 0 0 0,0 0 0 0 0,0 0 0 0 0,0 0 0 0 0,0 1 0 0 0,-7 9-64 0 0,0 1-1 0 0,1-1 1 0 0,1 1 0 0 0,0 1-1 0 0,0-1 1 0 0,1 1-1 0 0,-3 12 1 0 0,-12 88-26 0 0,14-76 53 0 0,-1 15 19 0 0,20-108 759 0 0,-8 34-789 0 0,12-31-1 0 0,5-16-113 0 0,-22 57 165 0 0,-1 12 0 0 0,0 1-188 0 0,-1 0 173 0 0,0 0 1 0 0,1 1-1 0 0,-1-1 0 0 0,0 0 0 0 0,1 1 1 0 0,-1-1-1 0 0,0 0 0 0 0,1 1 1 0 0,-1-1-1 0 0,0 1 0 0 0,1-1 0 0 0,-1 1 1 0 0,1-1-1 0 0,-1 1 0 0 0,1-1 0 0 0,-1 1 1 0 0,1 0-1 0 0,0-1 0 0 0,-1 1 0 0 0,1 0 1 0 0,-1 1-1 0 0,-7 19-94 0 0,6-14 104 0 0,-6 20-48 0 0,1 1 0 0 0,2 0 0 0 0,-4 55 0 0 0,4-35 285 0 0,4-41 1057 0 0,1-16-1037 0 0,2-18-342 0 0,6-7-105 0 0,-4 20-15 0 0,0-1 0 0 0,-2 0 0 0 0,3-24 0 0 0,-5 38 198 0 0,0 1 1 0 0,0-1-1 0 0,0 1 0 0 0,0-1 1 0 0,0 0-1 0 0,0 1 1 0 0,0-1-1 0 0,-1 1 1 0 0,1-1-1 0 0,0 0 1 0 0,0 1-1 0 0,0-1 0 0 0,0 1 1 0 0,-1-1-1 0 0,1 1 1 0 0,0-1-1 0 0,-1 1 1 0 0,0-2-1 0 0,1 2-6 0 0,0 0 0 0 0,-1 0 0 0 0,1 0-1 0 0,0 0 1 0 0,0 0 0 0 0,-1 0 0 0 0,1 0 0 0 0,0 0-1 0 0,-1 0 1 0 0,1 0 0 0 0,0 0 0 0 0,-1 0-1 0 0,1 0 1 0 0,0 0 0 0 0,0 0 0 0 0,-1 0 0 0 0,1 0-1 0 0,0 0 1 0 0,-1 1 0 0 0,1-1 0 0 0,0 0 0 0 0,0 0-1 0 0,-1 0 1 0 0,1 0 0 0 0,0 1 0 0 0,-2 1-8 0 0,0-1 0 0 0,1 1-1 0 0,-1 0 1 0 0,1-1 0 0 0,-1 1 0 0 0,1 0 0 0 0,0 0 0 0 0,-2 4-1 0 0,-3 8 197 0 0,1 1 0 0 0,0-1-1 0 0,1 1 1 0 0,1 1-1 0 0,0-1 1 0 0,-1 22-1 0 0,0-54-146 0 0,0-2-16 0 0,4 12-30 0 0,1 0 1 0 0,-1 0-1 0 0,2 0 0 0 0,-1 0 1 0 0,4-10-1 0 0,16-33 14 0 0,-4 12 12 0 0,-15 33-5 0 0,0-1-1 0 0,0 1 1 0 0,1 0 0 0 0,0-1-1 0 0,5-6 1 0 0,-8 12 2 0 0,0 0 1 0 0,0 0-1 0 0,0 0 1 0 0,0-1-1 0 0,0 1 1 0 0,0 0-1 0 0,0 0 1 0 0,0 0-1 0 0,0 0 1 0 0,0 0-1 0 0,0 0 1 0 0,0 0-1 0 0,0 0 1 0 0,0 0-1 0 0,0 0 1 0 0,0-1-1 0 0,0 1 1 0 0,0 0-1 0 0,0 0 1 0 0,0 0 0 0 0,0 0-1 0 0,0 0 1 0 0,0 0-1 0 0,-1 0 1 0 0,1 0-1 0 0,0 0 1 0 0,0 0-1 0 0,0 0 1 0 0,0 0-1 0 0,0 0 1 0 0,0 0-1 0 0,0 0 1 0 0,0 0-1 0 0,0-1 1 0 0,0 1-1 0 0,0 0 1 0 0,-1 0-1 0 0,1 0 1 0 0,0 0-1 0 0,0 0 1 0 0,0 0-1 0 0,0 0 1 0 0,0 0-1 0 0,0 0 1 0 0,0 0-1 0 0,0 0 1 0 0,0 0-1 0 0,0 0 1 0 0,-1 1-1 0 0,1-1 1 0 0,0 0-1 0 0,0 0-4 0 0,0 0-1 0 0,-1 0 0 0 0,1 0 0 0 0,0 0 0 0 0,-1 0 0 0 0,1 0 0 0 0,0 0 0 0 0,0 0 0 0 0,-1 0 0 0 0,1 1 0 0 0,0-1 0 0 0,-1 0 0 0 0,1 0 0 0 0,0 0 0 0 0,0 0 0 0 0,-1 1 0 0 0,1-1 0 0 0,0 0 0 0 0,0 0 0 0 0,0 1 0 0 0,0-1 0 0 0,-1 0 0 0 0,1 0 0 0 0,0 1 0 0 0,0-1 0 0 0,-5 14-71 0 0,1 0 0 0 0,-3 22 0 0 0,4-25 80 0 0,-3 26-70 0 0,-13 53 72 0 0,15-71-12 0 0,2-11 42 0 0,1-1-1 0 0,-1 0 1 0 0,0 1-1 0 0,-6 10 1 0 0,8-18-14 0 0,0 1 0 0 0,-1 0 0 0 0,1 0 0 0 0,0-1 0 0 0,0 1 0 0 0,0 0 0 0 0,0-1-1 0 0,0 1 1 0 0,0 0 0 0 0,0 0 0 0 0,0-1 0 0 0,0 1 0 0 0,0 0 0 0 0,2 2 628 0 0,1-7-369 0 0,3-14-221 0 0,-2 1 1 0 0,5-26-1 0 0,0-5-171 0 0,-6 36 77 0 0,25-88-114 0 0,-28 99 34 0 0,3 2-363 0 0,0 0 466 0 0,-1 1 1 0 0,0-1 0 0 0,0 1-1 0 0,1-1 1 0 0,-1 1 0 0 0,0 0-1 0 0,0-1 1 0 0,-1 1-1 0 0,1 0 1 0 0,0 0 0 0 0,-1 1-1 0 0,1-1 1 0 0,-1 0 0 0 0,0 1-1 0 0,2 3 1 0 0,0 0-2 0 0,-1 0 1 0 0,0-1-1 0 0,0 1 1 0 0,-1 1-1 0 0,0-1 1 0 0,1 6-1 0 0,-3-6 6 0 0,1-1 1 0 0,-1 1-1 0 0,0-1 0 0 0,0 0 1 0 0,-1 1-1 0 0,1-1 0 0 0,-5 9 1 0 0,-5 14 857 0 0,12-31-829 0 0,28-61 46 0 0,-25 55-62 0 0,0-1 1 0 0,0 0-1 0 0,-1 0 0 0 0,0 0 1 0 0,2-14-1 0 0,-2-5 69 0 0,0-35 0 0 0,-5 65-641 0 0,2-1 546 0 0,0 0-1 0 0,0 1 1 0 0,0-1-1 0 0,-1 0 1 0 0,1 0 0 0 0,0 1-1 0 0,0-1 1 0 0,0 0 0 0 0,0 1-1 0 0,-1-1 1 0 0,1 0 0 0 0,0 0-1 0 0,0 1 1 0 0,0-1-1 0 0,0 1 1 0 0,6 106-167 0 0,0-25 167 0 0,0-40 123 0 0,-16-57 1784 0 0,4 6-1879 0 0,-8-17-1 0 0,4 1 144 0 0,0 3-24 0 0,-9-35 0 0 0,17 49-137 0 0,1-1 0 0 0,-1 1 0 0 0,2 0 0 0 0,-1-1-1 0 0,1 1 1 0 0,0 0 0 0 0,1-1 0 0 0,1-9 0 0 0,0 10-28 0 0,0 0 0 0 0,0 0 1 0 0,1 0-1 0 0,0 0 0 0 0,1 1 1 0 0,-1 0-1 0 0,1 0 0 0 0,1 0 1 0 0,-1 0-1 0 0,1 0 0 0 0,0 1 1 0 0,1 0-1 0 0,10-10 0 0 0,-5 4 41 0 0,-10 10-5 0 0,1 0-1 0 0,-1 0 1 0 0,1 0-1 0 0,0 0 1 0 0,0 0-1 0 0,3-1 1 0 0,-3 1 38 0 0,0 0 0 0 0,0 0 0 0 0,-1 0 0 0 0,1 0 0 0 0,0 0 0 0 0,-1 0 0 0 0,1 0 0 0 0,-1 0 0 0 0,0 0 0 0 0,0-1 0 0 0,0 1 0 0 0,0-1 0 0 0,0 1 0 0 0,0-1 0 0 0,-1 1 0 0 0,1-6 0 0 0,-3 7-53 0 0,1 1 7 0 0,0-1-1 0 0,0 1 0 0 0,0-1 1 0 0,0 1-1 0 0,0 0 0 0 0,0-1 1 0 0,0 1-1 0 0,0 0 0 0 0,1 0 1 0 0,-1 0-1 0 0,0-1 1 0 0,0 1-1 0 0,0 0 0 0 0,0 1 1 0 0,0-1-1 0 0,0 0 0 0 0,0 0 1 0 0,0 0-1 0 0,0 0 0 0 0,0 1 1 0 0,0-1-1 0 0,0 1 0 0 0,0-1 1 0 0,0 0-1 0 0,0 1 1 0 0,1-1-1 0 0,-1 1 0 0 0,0 0 1 0 0,0-1-1 0 0,1 1 0 0 0,-1 0 1 0 0,0-1-1 0 0,1 1 0 0 0,-2 1 1 0 0,-44 53-252 0 0,40-46 229 0 0,-1 1 0 0 0,1 0 0 0 0,1 1 0 0 0,-5 12 1 0 0,9-21 15 0 0,-7 19-86 0 0,0 0 0 0 0,-4 23 0 0 0,12-41 274 0 0,-1-1-849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2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35 1600 0 0,'0'0'13'0'0,"1"0"-1"0"0,-1 0 0 0 0,0 0 1 0 0,0 0-1 0 0,0 0 0 0 0,0 0 1 0 0,0-1-1 0 0,1 1 0 0 0,-1 0 1 0 0,0 0-1 0 0,0 0 0 0 0,0 0 1 0 0,0 0-1 0 0,0 0 0 0 0,0 0 1 0 0,0 0-1 0 0,1 0 0 0 0,-1 0 1 0 0,0 0-1 0 0,0-1 0 0 0,0 1 1 0 0,0 0-1 0 0,0 0 0 0 0,0 0 1 0 0,0 0-1 0 0,0 0 0 0 0,0 0 1 0 0,0-1-1 0 0,0 1 0 0 0,0 0 1 0 0,0 0-1 0 0,0 0 0 0 0,0 0 1 0 0,0 0-1 0 0,0 0 0 0 0,0-1 1 0 0,0 1-1 0 0,0 0 0 0 0,0 0 1 0 0,0 0-1 0 0,0 0 0 0 0,0 0 0 0 0,0 0 1 0 0,0-1-1 0 0,0 1 0 0 0,0 0 1 0 0,0 0-1 0 0,0 0 0 0 0,0 0 1 0 0,0 0-1 0 0,-9-5 1151 0 0,8 5-979 0 0,1 0 0 0 0,-1 0 0 0 0,0-1-1 0 0,0 1 1 0 0,0 0 0 0 0,0-1 0 0 0,0 1 0 0 0,1-1 0 0 0,-1 1 0 0 0,0-1 0 0 0,0 0 0 0 0,1 1 0 0 0,-1-1 0 0 0,0 0 0 0 0,0 0 0 0 0,-14-16 5634 0 0,19 18-4309 0 0,-3 1-852 0 0,4 6-250 0 0,0-1 0 0 0,1 0-1 0 0,-1-1 1 0 0,1 1 0 0 0,0-1-1 0 0,1 0 1 0 0,11 8 0 0 0,57 31 196 0 0,-21-14-510 0 0,35 25 31 0 0,-83-53-112 0 0,-4-2-10 0 0,1 0 0 0 0,-1 1 1 0 0,1-1-1 0 0,-1 1 0 0 0,1 0 0 0 0,-1 0 0 0 0,4 3 1 0 0,-3-4 66 0 0,-5-2-20 0 0,2 1-17 0 0,-2 0-62 0 0,-1-1 28 0 0,1 0 0 0 0,-1 0 1 0 0,1-1-1 0 0,-1 1 1 0 0,1-1-1 0 0,-1 1 1 0 0,1-1-1 0 0,0 0 0 0 0,0 0 1 0 0,-3-3-1 0 0,2 2 13 0 0,0 0 0 0 0,0 0 0 0 0,-1 1 0 0 0,1-1 0 0 0,0 1-1 0 0,-7-3 1 0 0,-4-1 26 0 0,2 0-1 0 0,-1-1 0 0 0,-13-9 1 0 0,22 13-27 0 0,1 0 0 0 0,-1 0 1 0 0,0-1-1 0 0,1 1 0 0 0,0-1 1 0 0,0 0-1 0 0,-4-6 0 0 0,7 9-43 0 0,7 14-877 0 0,2-5 914 0 0,0-1-1 0 0,1 0 1 0 0,0-1-1 0 0,0 0 0 0 0,0 0 1 0 0,15 5-1 0 0,3 2 0 0 0,-26-12-1 0 0,0 0 1 0 0,0 1-1 0 0,0-1 0 0 0,0 0 1 0 0,0 1-1 0 0,0-1 0 0 0,-1 1 1 0 0,1 0-1 0 0,-1-1 0 0 0,1 1 1 0 0,1 3 367 0 0,-7-3-409 0 0,3-2 38 0 0,1 1 0 0 0,-1-1-1 0 0,0 1 1 0 0,0-1 0 0 0,0 1 0 0 0,0-1 0 0 0,0 0 0 0 0,0 0 0 0 0,0 0 0 0 0,0 1 0 0 0,-1-1 0 0 0,1 0-36 0 0,-3 2-57 0 0,2-1-187 0 0,7-1 149 0 0,-3 0 121 0 0,0 0 1 0 0,0-1-1 0 0,0 1 0 0 0,0-1 1 0 0,0 1-1 0 0,-1-1 0 0 0,1 0 1 0 0,0 0-1 0 0,-1 1 0 0 0,3-3 0 0 0,5-2-3 0 0,34-16-1 0 0,-31 16 26 0 0,18-12 0 0 0,2-1-7 0 0,60-32 22 0 0,-73 39 20 0 0,-14 8-40 0 0,0 0 0 0 0,1 0 0 0 0,-1 0 0 0 0,1 1 0 0 0,0 0 0 0 0,9-3 0 0 0,-14 5-4 0 0,-1 0-1 0 0,0 0 0 0 0,0 0-1 0 0,0 0 1 0 0,0 0 0 0 0,0-1 0 0 0,1 1 0 0 0,-1 0 0 0 0,0 0 0 0 0,0 0 0 0 0,0-1 0 0 0,0 1-1 0 0,0 0 1 0 0,0 0 0 0 0,0 0 0 0 0,0-1 0 0 0,0 1 0 0 0,0 0 0 0 0,0 0 0 0 0,0 0 0 0 0,0-1-1 0 0,0 1 1 0 0,0 0 0 0 0,0 0 0 0 0,0 0 0 0 0,0-1 0 0 0,0 1 0 0 0,0 0 0 0 0,0 0 0 0 0,0 0-1 0 0,-1-1 1 0 0,1 1 0 0 0,0 0 0 0 0,0 0 0 0 0,0 0 0 0 0,0 0 0 0 0,0-1 0 0 0,0 1 0 0 0,-1 0-1 0 0,1 0 1 0 0,0 0 0 0 0,0 0 0 0 0,0 0 0 0 0,0 0 0 0 0,-1-1 0 0 0,1 1 0 0 0,0 0 0 0 0,-1 0-1 0 0,-1 0-33 0 0,0 0-1 0 0,-1 0 0 0 0,1 0 1 0 0,0 0-1 0 0,-1 0 0 0 0,1 1 1 0 0,0-1-1 0 0,-1 1 0 0 0,1 0 1 0 0,0-1-1 0 0,0 1 0 0 0,-3 1 0 0 0,-26 18-343 0 0,11-7 127 0 0,-8 4-232 0 0,0 1-1 0 0,-45 38 1 0 0,66-50 314 0 0,0 0 1 0 0,0-1-1 0 0,-1 0 0 0 0,0 0 0 0 0,0-1 1 0 0,0 0-1 0 0,-10 4 0 0 0,18-8 135 0 0,-1 0-1 0 0,1 0 1 0 0,-1 0 0 0 0,1 1-1 0 0,-1-1 1 0 0,1 0-1 0 0,-1 0 1 0 0,1 1 0 0 0,-1-1-1 0 0,1 1 1 0 0,0-1-1 0 0,-1 0 1 0 0,1 1 0 0 0,0-1-1 0 0,-1 1 1 0 0,1-1-1 0 0,0 0 1 0 0,0 1 0 0 0,-1-1-1 0 0,1 1 1 0 0,0-1-1 0 0,0 1 1 0 0,0-1-1 0 0,0 1 1 0 0,-1-1 0 0 0,1 1-1 0 0,0-1 1 0 0,0 2-1 0 0,0-2 22 0 0,0 0 0 0 0,0 1-1 0 0,1-1 1 0 0,-1 0 0 0 0,0 1-1 0 0,0-1 1 0 0,0 0 0 0 0,0 1-1 0 0,0-1 1 0 0,1 0 0 0 0,-1 0-1 0 0,0 1 1 0 0,0-1 0 0 0,1 0-1 0 0,-1 0 1 0 0,0 1 0 0 0,0-1-1 0 0,1 0 1 0 0,-1 0 0 0 0,0 0-1 0 0,1 1 1 0 0,-1-1 0 0 0,0 0-1 0 0,1 0 1 0 0,-1 0-1 0 0,0 0 1 0 0,1 0 0 0 0,-1 0-1 0 0,0 1 1 0 0,1-1 0 0 0,-1 0-1 0 0,0 0 1 0 0,1 0 0 0 0,-1 0-1 0 0,0 0 1 0 0,1-1 0 0 0,-1 1-1 0 0,0 0 1 0 0,1 0 0 0 0,0 0-1 0 0,14-3-132 0 0,-11 2 130 0 0,0 1-1 0 0,-1-1 1 0 0,1 0-1 0 0,0 0 1 0 0,-1 0 0 0 0,1 0-1 0 0,0-1 1 0 0,-1 0 0 0 0,0 1-1 0 0,1-1 1 0 0,-1 0-1 0 0,4-4 1 0 0,101-85 100 0 0,-89 74-36 0 0,1 1 0 0 0,31-20 0 0 0,-48 34 62 0 0,-1 1 1 0 0,0 0 0 0 0,0 0-1 0 0,0 0 1 0 0,1 0-1 0 0,-1 0 1 0 0,4 0-1 0 0,-9 1-37 0 0,0 1 0 0 0,0-1-1 0 0,0 1 1 0 0,0 0 0 0 0,0 0-1 0 0,0 0 1 0 0,0 0 0 0 0,0 0-1 0 0,-3 3 1 0 0,-27 17-214 0 0,22-13 178 0 0,-20 13-61 0 0,1 2 1 0 0,-27 28-1 0 0,45-41 32 0 0,0-1 0 0 0,0-1 1 0 0,-1 0-1 0 0,0-1 0 0 0,-25 11 0 0 0,-7 3 16 0 0,39-17-33 0 0,4-3 20 0 0,0 0-1 0 0,0 1 1 0 0,0-1-1 0 0,-1 0 0 0 0,1 0 1 0 0,0-1-1 0 0,0 1 1 0 0,-1 0-1 0 0,-2 0 265 0 0,3-2-207 0 0,1 1-57 0 0,1 0-2 0 0,-1 0 1 0 0,1-1-1 0 0,0 1 1 0 0,-1 0-1 0 0,1 0 0 0 0,0 0 1 0 0,-1 0-1 0 0,1 0 1 0 0,0 0-1 0 0,-1-1 0 0 0,1 1 1 0 0,0 0-1 0 0,-1 0 1 0 0,1 0-1 0 0,0-1 1 0 0,0 1-1 0 0,-1 0 0 0 0,1-1 1 0 0,0 1-1 0 0,0 0 1 0 0,0 0-1 0 0,-1-1 0 0 0,1 1 1 0 0,0 0-1 0 0,0-1 1 0 0,0 1-1 0 0,0 0 0 0 0,0-1 1 0 0,0 1-1 0 0,0-1 1 0 0,-1 1-1 0 0,1 0 0 0 0,0-1 1 0 0,1 0-1 0 0,-1 1-58 0 0,3 10 95 0 0,1-1 0 0 0,6 11 0 0 0,-7-15-35 0 0,1 1 0 0 0,0-1 0 0 0,0 0-1 0 0,1 0 1 0 0,0 0 0 0 0,0 0-1 0 0,0-1 1 0 0,11 7 0 0 0,-11-7 40 0 0,-5-4-4 0 0,1 0 1 0 0,-1 1-1 0 0,1-1 1 0 0,0 1 0 0 0,-1-1-1 0 0,1 0 1 0 0,0 1-1 0 0,-1-1 1 0 0,1 0-1 0 0,0 0 1 0 0,-1 1-1 0 0,1-1 1 0 0,0 0-1 0 0,0 0 1 0 0,-1-3 278 0 0,-3-6-270 0 0,1 0 0 0 0,-2 0 0 0 0,1 0 0 0 0,-1 1 0 0 0,-1-1-1 0 0,-7-11 1 0 0,-1-1 37 0 0,8 11-99 0 0,-1 1 1 0 0,-1-1-1 0 0,0 1 1 0 0,-9-10-1 0 0,16 19-24 0 0,0 2-137 0 0,0 0 113 0 0,1-1 1 0 0,-1 1-1 0 0,1 0 0 0 0,-1 0 1 0 0,1 0-1 0 0,0-1 1 0 0,0 1-1 0 0,0 0 0 0 0,2 2 1 0 0,14 18 72 0 0,-12-16-28 0 0,51 62-6 0 0,-52-64 3 0 0,0 0 0 0 0,0 0-1 0 0,0-1 1 0 0,8 6-1 0 0,-11-8 42 0 0,1 0 0 0 0,0 0-1 0 0,0 0 1 0 0,0 0 0 0 0,0 0-1 0 0,0-1 1 0 0,0 1 0 0 0,0-1-1 0 0,0 1 1 0 0,0-1 0 0 0,0 0-1 0 0,0 1 1 0 0,0-1 0 0 0,3 0-1 0 0,-4-1 30 0 0,1 1 0 0 0,-1-1 0 0 0,0 0 0 0 0,1 1 0 0 0,-1-1 0 0 0,0 0 0 0 0,0 0 0 0 0,0 0 0 0 0,0 0 0 0 0,0 0 0 0 0,0 0 0 0 0,0 0 0 0 0,0 0 0 0 0,0 0 0 0 0,0 0 0 0 0,0 0 0 0 0,-1-1 0 0 0,1 1-1 0 0,0 0 1 0 0,0-3 0 0 0,1-4 207 0 0,0 1 0 0 0,2-12 0 0 0,-3 13-121 0 0,3-8 66 0 0,-3 10-71 0 0,0-1-1 0 0,0 1 1 0 0,0 0-1 0 0,-1 0 1 0 0,1-1-1 0 0,-1 1 1 0 0,0 0-1 0 0,-1-7 1 0 0,1 11-135 0 0,0-1 0 0 0,0 1 0 0 0,-1-1 0 0 0,1 1 0 0 0,0 0-1 0 0,0-1 1 0 0,-1 1 0 0 0,1-1 0 0 0,0 1 0 0 0,-1 0 0 0 0,1-1 0 0 0,0 1 0 0 0,-1-1 0 0 0,1 1 0 0 0,-1 0 0 0 0,1 0 0 0 0,0-1 0 0 0,-1 1-1 0 0,1 0 1 0 0,-1 0 0 0 0,1-1 0 0 0,-1 1 0 0 0,1 0 0 0 0,-1 0 0 0 0,0 0 0 0 0,-14 0-38 0 0,11 0 23 0 0,-4 2-27 0 0,0-1 1 0 0,-1 2-1 0 0,1-1 0 0 0,0 1 0 0 0,0 0 0 0 0,1 1 0 0 0,-1-1 1 0 0,1 2-1 0 0,0-1 0 0 0,0 1 0 0 0,0 0 0 0 0,-7 8 0 0 0,12-12 20 0 0,1 0 0 0 0,0 1 0 0 0,0 0 0 0 0,0-1-1 0 0,0 1 1 0 0,1-1 0 0 0,-1 1 0 0 0,-1 3-1 0 0,2-5-82 0 0,0 1 0 0 0,0-1 0 0 0,-1 1 0 0 0,1-1 0 0 0,0 0 0 0 0,0 1-1 0 0,0-1 1 0 0,0 1 0 0 0,0-1 0 0 0,0 1 0 0 0,0-1 0 0 0,0 1 0 0 0,0-1 0 0 0,0 0-1 0 0,0 1 1 0 0,0-1 0 0 0,0 1 0 0 0,0-1 0 0 0,0 1 0 0 0,1-1 0 0 0,-1 0-1 0 0,0 1 1 0 0,0-1 0 0 0,0 1 0 0 0,1-1 0 0 0,-1 0 0 0 0,0 1 0 0 0,1-1-1 0 0,-1 0 1 0 0,0 1 0 0 0,1-1 0 0 0,-1 0 0 0 0,0 1 0 0 0,1-1 0 0 0,-1 0-1 0 0,0 0 1 0 0,1 0 0 0 0,-1 1 0 0 0,1-1 0 0 0,-1 0 0 0 0,1 0 0 0 0,21-1-8608 0 0,-22 0 8453 0 0,1 1 0 0 0,0-1 0 0 0,0 0 0 0 0,-1 1 0 0 0,1-1 0 0 0,0 0 0 0 0,-1 1 0 0 0,1-1-1 0 0,0 0 1 0 0,-1 0 0 0 0,1 1 0 0 0,-1-1 0 0 0,0 0 0 0 0,1 0 0 0 0,-1 0 0 0 0,0 0 0 0 0,1 0 0 0 0,-1 1 0 0 0,0-1 0 0 0,0 0 0 0 0,0-2-1 0 0,2-9-21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5:45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99 184 2296 0 0,'0'0'6609'0'0,"-1"5"-5943"0"0,1 4-279 0 0,-1 1-1 0 0,2-1 1 0 0,-1 0-1 0 0,3 14 1 0 0,0-8 38 0 0,-1 18 1 0 0,4 134 618 0 0,1 113-997 0 0,0-170-49 0 0,0-1 1 0 0,9 155-38 0 0,0-59 26 0 0,-14-153 77 0 0,2 35-59 0 0,-1 0 21 0 0,-1-13 29 0 0,0-9-38 0 0,-4 0 8 0 0,3 146-5 0 0,8-71-7 0 0,-3-95-27 0 0,-3-30 7 0 0,0 27 0 0 0,-3-27 22 0 0,7 226-38 0 0,3-64 67 0 0,-8-137-16 0 0,0-11-51 0 0,-1-14 66 0 0,0 18 1 0 0,1 41-49 0 0,0-15-14 0 0,-9 229 134 0 0,6-267-99 0 0,4 63 28 0 0,0-15 16 0 0,-3-51-71 0 0,0 4 32 0 0,-2 24 0 0 0,-1-12-51 0 0,5 63-1 0 0,0-25 28 0 0,-2-66 3 0 0,-2 249 94 0 0,-3-203-100 0 0,3-32-4 0 0,0 31 1 0 0,2-30 17 0 0,-4 28 1 0 0,-1 17 6 0 0,5-51-15 0 0,1 149 4 0 0,-15 0 3 0 0,8-86-90 0 0,4-37 130 0 0,2-29-39 0 0,-1 13-16 0 0,-3-5 8 0 0,2 0 0 0 0,0 30 0 0 0,0-7 0 0 0,0-4-19 0 0,-8 192 27 0 0,-7-38 22 0 0,10-133-24 0 0,2 64 18 0 0,5-74-17 0 0,-1-5-6 0 0,-8 170 7 0 0,5-118-15 0 0,1-3-71 0 0,-6 196 156 0 0,8-153-75 0 0,0-86 1 0 0,-7 115 71 0 0,-14 86-142 0 0,21-125 116 0 0,2-27-13 0 0,-3 6-13 0 0,-2 71-78 0 0,0 86 75 0 0,2-65 76 0 0,-1-135-95 0 0,-1 20-28 0 0,-2-11 48 0 0,2-11 12 0 0,2 20-35 0 0,-5 101 51 0 0,-18 256 10 0 0,22-307-83 0 0,3-41 52 0 0,-5 141-60 0 0,11 246 33 0 0,-3-232 56 0 0,1 15-75 0 0,6-76-14 0 0,-4-48 0 0 0,-4 16 37 0 0,2 36-104 0 0,-2-170 117 0 0,10 144-61 0 0,-11-102-44 0 0,-1-7 9 0 0,14 97-1 0 0,-6-114 98 0 0,18 51-1 0 0,-21-70-29 0 0,-1-1 0 0 0,2 25 0 0 0,-3-22 5 0 0,6 24 1 0 0,4 6 17 0 0,13 38-22 0 0,-20-68-9 0 0,-3-9 19 0 0,0 0 0 0 0,1 0 1 0 0,0-1-1 0 0,0 0 0 0 0,9 13 0 0 0,16 18 63 0 0,-26-36-38 0 0,0-1-1 0 0,0 0 1 0 0,0 0-1 0 0,0 0 1 0 0,1 0-1 0 0,5 4 1 0 0,-8-7 104 0 0,9 3-2 0 0,-3 0-103 0 0,-1-2 0 0 0,1 1 0 0 0,0-1 0 0 0,0 0 0 0 0,14 0 0 0 0,-20-1-14 0 0,1-1 0 0 0,-1 0 0 0 0,1 1 0 0 0,0-1 0 0 0,-1 0 1 0 0,1 0-1 0 0,-1 0 0 0 0,2-1 0 0 0,-3 2-9 0 0,15-9 20 0 0,-13 8-5 0 0,0 0 0 0 0,0 0 0 0 0,0 0 0 0 0,0 0 0 0 0,0 0 0 0 0,-1-1 0 0 0,1 1 0 0 0,0-1 0 0 0,-1 1 0 0 0,1-1 0 0 0,-1 1 0 0 0,2-3 1 0 0,2-6 63 0 0,0 0-1 0 0,-1 0 1 0 0,5-15 0 0 0,7-15 10 0 0,-12 29-59 0 0,1 0 0 0 0,-2 0 0 0 0,1 0 0 0 0,-1 0-1 0 0,2-20 1 0 0,0-60 95 0 0,-5 82-114 0 0,6-155 140 0 0,-6 127-126 0 0,4-43 0 0 0,-2 59 8 0 0,-2 0 1 0 0,-2-31 0 0 0,0-2-31 0 0,1-4 31 0 0,-8-57 0 0 0,5 64 20 0 0,3-61 1 0 0,1 66-39 0 0,7-124 67 0 0,-10 59 33 0 0,-27-174 0 0 0,25 247-105 0 0,2-43 0 0 0,-1-1 8 0 0,1 22-14 0 0,-4-34 83 0 0,1-19-87 0 0,4 36-51 0 0,-6-128 46 0 0,9-3-25 0 0,4 111 69 0 0,-3 79-43 0 0,-1-36 33 0 0,-1 5 15 0 0,1 15-80 0 0,-5-40-1 0 0,0-28 107 0 0,6 35-98 0 0,-2 34 47 0 0,1 0-1 0 0,7-39 1 0 0,-5 49-22 0 0,1-26 0 0 0,-2 21 16 0 0,-1-21 65 0 0,-4-52 0 0 0,2-17-82 0 0,2 63 15 0 0,-1 40-14 0 0,0-34 38 0 0,7-57 0 0 0,-6 87-46 0 0,1-21 0 0 0,1-18-2 0 0,-1 34 25 0 0,-1-35 0 0 0,0-14 6 0 0,4-128-43 0 0,-5 177 5 0 0,-1-7 26 0 0,1-1-1 0 0,6-44 0 0 0,2-1-17 0 0,-3 21-4 0 0,-2 21 16 0 0,-3-61-1 0 0,-1 2 28 0 0,-1-34-16 0 0,0 39 8 0 0,2 40 0 0 0,1-69 3 0 0,1 16-5 0 0,-3 72-29 0 0,-6-69-17 0 0,3 63 14 0 0,0-36 1 0 0,14-127 36 0 0,-7 122-26 0 0,-1-21 68 0 0,0 62-61 0 0,-4-66 1 0 0,-3 29-44 0 0,4-75 1 0 0,2 67 12 0 0,7-18 60 0 0,-2 48-13 0 0,-2 18 6 0 0,-2 22-11 0 0,2-22 0 0 0,0-85-36 0 0,15-251-34 0 0,-18 351 51 0 0,1-1 0 0 0,0 1 1 0 0,6-24-1 0 0,-1 10 7 0 0,-1 0-1 0 0,3-41 1 0 0,-4-66-15 0 0,-5 98 47 0 0,13-213-59 0 0,-4 185 105 0 0,1-12-34 0 0,-1-189 16 0 0,2 23 149 0 0,-7 184 39 0 0,-3-204 154 0 0,-2 181-434 0 0,4-206 92 0 0,-2-21-152 0 0,-2 162 118 0 0,-8-515-258 0 0,8 571 173 0 0,-3-68 79 0 0,-3-94-31 0 0,4 94 8 0 0,0 89-28 0 0,-16-84 0 0 0,-4-27 91 0 0,-2-15-2 0 0,23 188-55 0 0,-1 0-1 0 0,1 0 1 0 0,-2 1-1 0 0,0-1 1 0 0,0 0-1 0 0,-1 1 1 0 0,-9-16-1 0 0,-47-60 215 0 0,52 73-156 0 0,7 10-30 0 0,0 1 0 0 0,0-1 1 0 0,0 1-1 0 0,-1 0 0 0 0,1 0 0 0 0,-1 0 0 0 0,-4-4 1 0 0,3 5 43 0 0,0-1 0 0 0,1 1 0 0 0,-1-1 0 0 0,1 0 0 0 0,-1-1 0 0 0,1 1 0 0 0,0 0 1 0 0,0-1-1 0 0,1 0 0 0 0,-1 0 0 0 0,1 0 0 0 0,0 0 0 0 0,-3-7 0 0 0,5 10-69 0 0,-5-12 174 0 0,0 1 0 0 0,-1-1 0 0 0,-9-12 0 0 0,13 21-122 0 0,0 1 1 0 0,-1 0-1 0 0,0 0 1 0 0,0-1-1 0 0,0 2 1 0 0,0-1-1 0 0,0 0 1 0 0,-1 1-1 0 0,1-1 1 0 0,-1 1-1 0 0,1 0 1 0 0,-1 0-1 0 0,0 0 1 0 0,-6-1-1 0 0,7 2-60 0 0,0 0-1 0 0,0 0 0 0 0,0 1 1 0 0,0 0-1 0 0,0-1 0 0 0,0 1 1 0 0,-1 0-1 0 0,1 0 0 0 0,0 0 1 0 0,-3 1-1 0 0,5 0-5 0 0,-1-1-1 0 0,1 1 1 0 0,-1 0-1 0 0,1-1 1 0 0,-1 1-1 0 0,1 0 1 0 0,0 0-1 0 0,0 0 1 0 0,-1 0 0 0 0,1 0-1 0 0,0 0 1 0 0,0 0-1 0 0,0 0 1 0 0,0 0-1 0 0,0 1 1 0 0,0-1-1 0 0,0 0 1 0 0,1 1-1 0 0,-1-1 1 0 0,-1 3 0 0 0,-9 21-299 0 0,8-20 190 0 0,0 0 1 0 0,1 0 0 0 0,0 1 0 0 0,0-1-1 0 0,-2 9 1 0 0,-2 36-1638 0 0,1 90 0 0 0,5-83-15 0 0,0 13 322 0 0,-2 22-695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18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1 498 1704 0 0,'0'10'5546'0'0,"10"-10"-1471"0"0,0-3-3536 0 0,0-1 1 0 0,0 0-1 0 0,0-1 0 0 0,0 0 1 0 0,0 0-1 0 0,13-11 1 0 0,8-3 92 0 0,65-42 687 0 0,15-9-551 0 0,55-15 153 0 0,-60 32-705 0 0,-8 8-137 0 0,25-14-1938 0 0,-77 36-1542 0 0,-23 11-4000 0 0,-34-11 1727 0 0,9 20 5361 0 0,-7-7 306 0 0,7 7 2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18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61 376 0 0,'0'-2'0'0'0,"-1"1"-1"0"0,0 0 1 0 0,1-1-1 0 0,-1 1 1 0 0,1 0 0 0 0,-1-1-1 0 0,1 1 1 0 0,-1-1-1 0 0,1 1 1 0 0,0-2 0 0 0,-3-10-16 0 0,-11-17 8470 0 0,15 30-8370 0 0,7 1 1211 0 0,91 35 5259 0 0,46 24-4240 0 0,-95-40-2132 0 0,0-1-1 0 0,89 18 1 0 0,-119-32-1097 0 0,31 1 0 0 0,-27-5-2465 0 0,-1-2-3421 0 0,-14-1 3989 0 0,-9 2 2741 0 0,0 0 0 0 0,-7-12-3606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2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61 712 0 0,'0'0'83'0'0,"4"0"-167"0"0,-5-2 538 0 0,0 0-1 0 0,0 0 1 0 0,0 0 0 0 0,1 0 0 0 0,-1 0-1 0 0,1 0 1 0 0,0-1 0 0 0,-1 1 0 0 0,1 0-1 0 0,0 0 1 0 0,0-1 0 0 0,0 1-1 0 0,1 0 1 0 0,-1 0 0 0 0,0 0 0 0 0,2-4-1 0 0,-2 5-362 0 0,0 1-1 0 0,0-1 0 0 0,0 0 1 0 0,0 0-1 0 0,0 1 0 0 0,-1-1 1 0 0,1 0-1 0 0,0 0 0 0 0,0 1 0 0 0,-1-1 1 0 0,1 0-1 0 0,0 1 0 0 0,-1-1 1 0 0,1 0-1 0 0,0 1 0 0 0,-1-1 1 0 0,1 1-1 0 0,-1-1 0 0 0,1 1 0 0 0,-1-1 1 0 0,0 1-1 0 0,1-1 0 0 0,-1 1 1 0 0,1-1-1 0 0,-1 1 0 0 0,0 0 1 0 0,1-1-1 0 0,-1 1 0 0 0,0 0 0 0 0,0 0 1 0 0,1-1-1 0 0,-1 1 0 0 0,0 0 1 0 0,1 0-1 0 0,-2 0 0 0 0,-1-1 5 0 0,-1 1 1 0 0,1-1-1 0 0,0 1 0 0 0,-1 0 0 0 0,1 0 0 0 0,-5 0 0 0 0,-5 3-44 0 0,1-1-1 0 0,-21 9 0 0 0,28-9-66 0 0,0 0 1 0 0,0 1-1 0 0,1-1 0 0 0,-1 1 0 0 0,1 0 0 0 0,0 1 0 0 0,0-1 0 0 0,0 1 0 0 0,-5 5 0 0 0,-11 12 83 0 0,16-18-29 0 0,0 1-1 0 0,0-1 0 0 0,1 1 1 0 0,0 0-1 0 0,0 0 0 0 0,0 0 1 0 0,0 0-1 0 0,1 0 0 0 0,-1 1 0 0 0,1-1 1 0 0,-1 6-1 0 0,0-1 56 0 0,1 1 0 0 0,0 0 0 0 0,1 0 0 0 0,1 0 0 0 0,-1 0-1 0 0,1 0 1 0 0,3 15 0 0 0,-2-19-68 0 0,0 0 1 0 0,0 1-1 0 0,1-1 0 0 0,0 0 0 0 0,0 0 1 0 0,0 0-1 0 0,1 0 0 0 0,0 0 0 0 0,0 0 0 0 0,1-1 1 0 0,0 0-1 0 0,6 8 0 0 0,-3-6-341 0 0,1-1 1 0 0,0 0-1 0 0,0 0 1 0 0,1-1-1 0 0,0 0 1 0 0,15 7-1 0 0,-6-5-3068 0 0,0-1-1 0 0,28 6 0 0 0,-29-10 2560 0 0,-4-3 598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28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 3769 0 0,'-4'-3'6564'0'0,"1"3"-6263"0"0,15 2 177 0 0,-1 2-1 0 0,1 0 1 0 0,-1 0 0 0 0,0 1-1 0 0,12 6 1 0 0,49 36 327 0 0,7 3-491 0 0,48 11 86 0 0,-112-54-309 0 0,0-1 1 0 0,0 0-1 0 0,21 3 0 0 0,49 7 293 0 0,-42-9-274 0 0,55 7 31 0 0,-53-9-128 0 0,46 11 0 0 0,-84-14-153 0 0,6 2 228 0 0,-5-4-2952 0 0,-8-1 2540 0 0,0 0-1 0 0,-1 1 0 0 0,1-1 0 0 0,-4-6-2599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2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5721 0 0,'0'0'6384'0'0,"3"12"-4942"0"0,0 0-876 0 0,0 0 1 0 0,-1 1-1 0 0,1 19 1 0 0,-2-17-429 0 0,0 101 440 0 0,-3-76-467 0 0,5 43-1 0 0,-2-78-380 0 0,-1 0 0 0 0,1 1-1 0 0,0-2 1 0 0,0 1 0 0 0,0 0-1 0 0,1 0 1 0 0,0 0 0 0 0,0-1-1 0 0,3 6 1 0 0,-1-6-1200 0 0,2-2-745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47 551 1936 0 0,'-1'0'285'0'0,"1"1"0"0"0,-1-1-1 0 0,0 1 1 0 0,1-1 0 0 0,-1 0-1 0 0,0 1 1 0 0,0-1-1 0 0,0 0 1 0 0,1 1 0 0 0,-1-1-1 0 0,0 0 1 0 0,0 0 0 0 0,0 0-1 0 0,0 0 1 0 0,0 0-1 0 0,-1 0 1 0 0,-11 1 4325 0 0,9 1-4496 0 0,-11 0 1207 0 0,16-2-1258 0 0,1-1 1 0 0,-1 1-1 0 0,0-1 1 0 0,1 0-1 0 0,-1 0 1 0 0,0 1-1 0 0,0-1 0 0 0,0 0 1 0 0,1-1-1 0 0,3-2 70 0 0,141-85 1553 0 0,-38 26-1049 0 0,107-59 122 0 0,-55 35-716 0 0,75-55-330 0 0,-231 140 214 0 0,0-1 1 0 0,0 1-1 0 0,0-1 1 0 0,0 0-1 0 0,-1 0 1 0 0,1-1-1 0 0,3-4 1 0 0,4-8-7019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0 501 7490 0 0,'19'-1'4083'0'0,"-16"1"-3968"0"0,-1 0 0 0 0,0 0-1 0 0,0 0 1 0 0,0 0 0 0 0,0-1-1 0 0,0 1 1 0 0,1-1 0 0 0,-1 1-1 0 0,0-1 1 0 0,3-1 0 0 0,23-14 369 0 0,-13 7-284 0 0,56-32 666 0 0,22-12 82 0 0,53-29-482 0 0,-109 61-419 0 0,75-53 115 0 0,13-8 80 0 0,-100 68-144 0 0,0-1 60 0 0,1 2 0 0 0,36-15 0 0 0,23-5 82 0 0,-83 32-232 0 0,20-11 194 0 0,-22 12-214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23 153 2857 0 0,'2'6'614'0'0,"0"0"1"0"0,1-1 0 0 0,-1 1 0 0 0,5 5 0 0 0,-6-9-395 0 0,0 0 0 0 0,1 0 0 0 0,-1 0 0 0 0,1 0 0 0 0,-1-1 1 0 0,1 1-1 0 0,-1 0 0 0 0,1-1 0 0 0,0 1 0 0 0,0-1 0 0 0,8-1 3953 0 0,-11 0-4087 0 0,-2-7-21 0 0,-2 1 113 0 0,-4-6 81 0 0,0 0 0 0 0,0-1 0 0 0,-12-26 0 0 0,20 35-287 0 0,-1 1 0 0 0,1-1-1 0 0,0 1 1 0 0,0-1 0 0 0,0 0 0 0 0,1 1 0 0 0,-1-1-1 0 0,1 0 1 0 0,0 0 0 0 0,0 1 0 0 0,0-1 0 0 0,0 0-1 0 0,1 0 1 0 0,-1 1 0 0 0,1-1 0 0 0,0 0 0 0 0,0 1-1 0 0,1-1 1 0 0,-1 1 0 0 0,1-1 0 0 0,2-4 0 0 0,-2 6 2 0 0,-1 1 1 0 0,1-1-1 0 0,-1 1 1 0 0,1-1-1 0 0,0 1 1 0 0,0-1-1 0 0,0 1 1 0 0,0 0-1 0 0,0 0 1 0 0,0 0-1 0 0,0 0 1 0 0,0 0-1 0 0,0 1 1 0 0,3-1-1 0 0,6-2-295 0 0,18-1 0 0 0,-20 3-85 0 0,37-2-4008 0 0,-29 2 1067 0 0,-5 0 2950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3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2617 0 0,'0'0'7053'0'0,"2"0"-6736"0"0,-2-1-260 0 0,1 1-1 0 0,0 0 0 0 0,0-1 0 0 0,0 1 0 0 0,0 0 0 0 0,0 0 0 0 0,0 0 0 0 0,0 0 0 0 0,0-1 1 0 0,0 1-1 0 0,0 1 0 0 0,0-1 0 0 0,0 0 0 0 0,0 0 0 0 0,-1 0 0 0 0,1 0 0 0 0,1 1 0 0 0,18 8 950 0 0,-1 0-236 0 0,145 35 1755 0 0,-129-36-2184 0 0,95 24-83 0 0,-18-8-386 0 0,-59-12-844 0 0,-46-10 73 0 0,-1 1-1 0 0,1-1 1 0 0,-1 1 0 0 0,1 1-1 0 0,9 6 1 0 0,-5-1 572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4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 2088 0 0,'-8'-10'7966'0'0,"9"20"-5376"0"0,4 36-1370 0 0,-3 92-1 0 0,-4-71-1135 0 0,2-55-586 0 0,0 0 828 0 0,2 21 0 0 0,-1-28-1915 0 0,0 0 0 0 0,1 0 0 0 0,-1 0 0 0 0,3 5 0 0 0,-1-5 1146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7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5 2681 0 0,'-4'-4'8952'0'0,"5"3"-8920"0"0,0 1-1 0 0,0 0 1 0 0,0 0-1 0 0,0 0 0 0 0,0 1 1 0 0,0-1-1 0 0,0 0 1 0 0,0 0-1 0 0,0 1 1 0 0,0-1-1 0 0,-1 0 1 0 0,1 1-1 0 0,0-1 0 0 0,2 2 1 0 0,13 9 231 0 0,-8-5-187 0 0,21 12 99 0 0,87 49 246 0 0,-110-64-264 0 0,1 0 1 0 0,-1 0-1 0 0,0-1 1 0 0,1 0-1 0 0,0-1 0 0 0,12 2 1 0 0,-21-15 51 0 0,0 9-272 0 0,0 1-1 0 0,0 0 1 0 0,0 0 0 0 0,0 0-1 0 0,-1 0 1 0 0,1 0 0 0 0,-1 0-1 0 0,1 0 1 0 0,-1 1 0 0 0,1 0-1 0 0,-5-2 1 0 0,-2 0-534 0 0,-22-5 1 0 0,22 6 16 0 0,0 0 1 0 0,-17-7 0 0 0,-33-16-598 0 0,12 11 1101 0 0,45 14 136 0 0,0-1-1 0 0,-1 1 0 0 0,1-1 1 0 0,0 1-1 0 0,-1 0 0 0 0,1 0 1 0 0,0 0-1 0 0,-1 0 0 0 0,1 0 1 0 0,0 1-1 0 0,-1-1 0 0 0,1 1 1 0 0,0-1-1 0 0,0 1 1 0 0,-4 1-1 0 0,5-1-51 0 0,0 0 0 0 0,0-1 0 0 0,0 1 1 0 0,0 0-1 0 0,1 0 0 0 0,-1 0 0 0 0,0 0 0 0 0,0 0 0 0 0,1 0 1 0 0,-1 0-1 0 0,0 0 0 0 0,1 0 0 0 0,-1 0 0 0 0,0 1 0 0 0,-3 6 53 0 0,-11 17 69 0 0,1-2-92 0 0,3-7-35 0 0,1 0 1 0 0,0 1 0 0 0,1 1-1 0 0,1-1 1 0 0,0 1 0 0 0,2 1-1 0 0,-5 20 1 0 0,3-10 52 0 0,1 0 1 0 0,2 0-1 0 0,1 1 0 0 0,0 56 0 0 0,5-80-56 0 0,0 0 0 0 0,0 1-1 0 0,1-1 1 0 0,0 0 0 0 0,3 7-1 0 0,0 2 34 0 0,-4-13-32 0 0,0-1 0 0 0,0 1-1 0 0,0 0 1 0 0,0-1 0 0 0,0 0 0 0 0,0 1 0 0 0,1-1 0 0 0,-1 0-1 0 0,0 1 1 0 0,3 0 0 0 0,7 9-25 0 0,-11-11 22 0 0,0 1 27 0 0,0-1 0 0 0,0 1 0 0 0,1-1 0 0 0,-1 1 0 0 0,0-1 0 0 0,0 0 0 0 0,0 1 0 0 0,1-1 0 0 0,-1 1 0 0 0,0-1 0 0 0,1 0 0 0 0,-1 1 0 0 0,0-1 0 0 0,1 0 1 0 0,-1 0-1 0 0,0 1 0 0 0,1-1 0 0 0,-1 0 0 0 0,0 0 0 0 0,1 1 0 0 0,-1-1 0 0 0,1 0 0 0 0,-1 0 0 0 0,1 0 0 0 0,-1 0 0 0 0,0 0 0 0 0,1 1 0 0 0,-1-1 0 0 0,1 0 0 0 0,15 1-1462 0 0,-10-4-31 0 0,-4 2 887 0 0,-2 1 436 0 0,0 0-1 0 0,1 0 1 0 0,-1 0 0 0 0,0-1-1 0 0,1 1 1 0 0,-1 0 0 0 0,1 0-1 0 0,-1 0 1 0 0,1 0 0 0 0,-1 0-1 0 0,0 0 1 0 0,1 0 0 0 0,-1 0 0 0 0,1 0-1 0 0,0 0 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37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6 182 2521 0 0,'-4'-6'4762'0'0,"3"5"-4511"0"0,1-9 1376 0 0,0 9-1584 0 0,0 0 0 0 0,0 0 0 0 0,1 0 0 0 0,-1 0 0 0 0,0 0-1 0 0,0 0 1 0 0,1 0 0 0 0,-1 0 0 0 0,1 0 0 0 0,-1 1 0 0 0,1-1 0 0 0,-1 0-1 0 0,1 0 1 0 0,0 0 0 0 0,-1 1 0 0 0,1-1 0 0 0,0 0 0 0 0,1 0-1 0 0,0-1 36 0 0,0 1 0 0 0,0-1 0 0 0,1 1 0 0 0,-1-1 0 0 0,0 0 0 0 0,-1 0 0 0 0,1 0 0 0 0,0 0 0 0 0,-1 0 0 0 0,2-3 0 0 0,11-11 13 0 0,25-26-42 0 0,-35 39-24 0 0,-1-1 0 0 0,0 1-1 0 0,0-1 1 0 0,-1 1 0 0 0,1-1 0 0 0,-1 0 0 0 0,1 0-1 0 0,-1 0 1 0 0,0-1 0 0 0,-1 1 0 0 0,1 0 0 0 0,-1-1-1 0 0,0 1 1 0 0,1-7 0 0 0,-2 10 2 0 0,-1 15-433 0 0,3-3 487 0 0,-1 1 34 0 0,6 23 1 0 0,-6-31-118 0 0,0 0 1 0 0,1 0 0 0 0,0 0 0 0 0,-1 0 0 0 0,2-1 0 0 0,-1 1 0 0 0,0-1 0 0 0,1 1 0 0 0,4 4-1 0 0,58 50 216 0 0,-57-48-286 0 0,-7-9-28 0 0,-1-1 1 0 0,1 1-1 0 0,-1 0 0 0 0,1 0 1 0 0,-1 0-1 0 0,1 0 0 0 0,0-1 1 0 0,0 1-1 0 0,-1 0 0 0 0,1-1 1 0 0,0 1-1 0 0,0 0 0 0 0,0-1 1 0 0,-1 1-1 0 0,1-1 0 0 0,0 0 1 0 0,0 1-1 0 0,0-1 0 0 0,0 0 1 0 0,0 1-1 0 0,0-1 0 0 0,0 0 1 0 0,0 0-1 0 0,0 0 0 0 0,0 0 1 0 0,0 0-1 0 0,0 0 0 0 0,2 0 1 0 0,5 0-2283 0 0,-5 0 2159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5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5 704 6993 0 0,'-5'23'5790'0'0,"6"-25"-5548"0"0,0 1 0 0 0,-1 0 0 0 0,1 0 0 0 0,0-1 0 0 0,0 1 0 0 0,0 0 0 0 0,0 0 0 0 0,1-1 0 0 0,5-5 276 0 0,6-14 142 0 0,-1 0 1 0 0,-1 0-1 0 0,16-45 0 0 0,-2 5-288 0 0,6-18-213 0 0,11-44-239 0 0,-19 58-267 0 0,16-72 0 0 0,-28 92 60 0 0,4-23-349 0 0,-15 67 510 0 0,4 13-840 0 0,7 54 901 0 0,36 119-1 0 0,-19-115-6 0 0,38 71-1 0 0,-33-76 172 0 0,-27-53-58 0 0,0-1 1 0 0,1 0-1 0 0,1 0 1 0 0,0 0 0 0 0,13 13-1 0 0,-18-21-74 0 0,3 3 511 0 0,-6-6-440 0 0,0 0 1 0 0,0 1 0 0 0,0-1-1 0 0,0 0 1 0 0,0 0 0 0 0,-1 1-1 0 0,1-1 1 0 0,0 0-1 0 0,0 0 1 0 0,0 0 0 0 0,0 1-1 0 0,-1-1 1 0 0,1 0 0 0 0,0 0-1 0 0,0 0 1 0 0,0 1-1 0 0,-1-1 1 0 0,1 0 0 0 0,0 0-1 0 0,0 0 1 0 0,-1 0-1 0 0,1 0 1 0 0,0 0 0 0 0,0 0-1 0 0,-1 0 1 0 0,1 0 0 0 0,0 0-1 0 0,0 1 1 0 0,-1-1-1 0 0,1 0 1 0 0,0 0 0 0 0,0 0-1 0 0,-1-1 1 0 0,1 1 0 0 0,0 0-1 0 0,-1 0 1 0 0,-5 0-2 0 0,-1-1 1 0 0,0 1 0 0 0,1-2-1 0 0,-1 1 1 0 0,1-1-1 0 0,-1 0 1 0 0,1 0-1 0 0,-8-4 1 0 0,-5-1-12 0 0,-33-11 50 0 0,0-2 0 0 0,-70-38 0 0 0,122 58-128 0 0,-1 0 0 0 0,1-1 1 0 0,-1 1-1 0 0,1 0 0 0 0,-1 0 0 0 0,1-1 1 0 0,0 1-1 0 0,-1 0 0 0 0,1-1 0 0 0,-1 1 1 0 0,1-1-1 0 0,0 1 0 0 0,-1 0 0 0 0,1-1 1 0 0,0 1-1 0 0,-1-1 0 0 0,1 1 0 0 0,0-2 1 0 0,0 2 32 0 0,0 0 1 0 0,0-1 0 0 0,0 1 0 0 0,0 0 0 0 0,0 0 0 0 0,0-1 0 0 0,1 1 0 0 0,-1 0 0 0 0,0 0-1 0 0,0-1 1 0 0,0 1 0 0 0,0 0 0 0 0,1 0 0 0 0,-1 0 0 0 0,0-1 0 0 0,0 1 0 0 0,1 0 0 0 0,-1 0-1 0 0,0 0 1 0 0,0 0 0 0 0,1 0 0 0 0,-1 0 0 0 0,0 0 0 0 0,1-1 0 0 0,-1 1 0 0 0,25-3-267 0 0,-21 2 200 0 0,41-3-605 0 0,71-9-5805 0 0,-92 9 4009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6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3 483 7770 0 0,'0'0'118'0'0,"1"1"1"0"0,0 0 0 0 0,-1 0 0 0 0,1-1 0 0 0,0 1-1 0 0,0 0 1 0 0,0-1 0 0 0,0 1 0 0 0,0-1-1 0 0,0 1 1 0 0,0-1 0 0 0,0 1 0 0 0,0-1 0 0 0,0 0-1 0 0,0 1 1 0 0,0-1 0 0 0,0 0 0 0 0,2 0-1 0 0,21 1 921 0 0,-19-1-906 0 0,7 0 172 0 0,-1 0-1 0 0,1-1 0 0 0,0-1 0 0 0,0 0 1 0 0,-1 0-1 0 0,1-1 0 0 0,-1-1 1 0 0,0 0-1 0 0,0 0 0 0 0,0-1 0 0 0,0-1 1 0 0,10-6-1 0 0,-6 1-85 0 0,2 0 54 0 0,21-19-1 0 0,-33 25-222 0 0,-1 1 1 0 0,1-1-1 0 0,-1 0 0 0 0,0-1 0 0 0,0 1 0 0 0,0-1 1 0 0,-1 0-1 0 0,3-7 0 0 0,-1 1 43 0 0,-1-1 1 0 0,-1 1-1 0 0,-1 0 0 0 0,1-1 1 0 0,-2 0-1 0 0,0 1 0 0 0,0-1 0 0 0,-2 0 1 0 0,1 1-1 0 0,-1-1 0 0 0,-1 0 1 0 0,0 1-1 0 0,-1-1 0 0 0,-8-21 0 0 0,7 25-32 0 0,0 0-1 0 0,0 0 0 0 0,-1 1 0 0 0,0 0 0 0 0,-1 0 0 0 0,0 0 0 0 0,0 1 0 0 0,-13-13 0 0 0,13 15-57 0 0,0 0 0 0 0,-1 0 0 0 0,0 1 0 0 0,1 0 0 0 0,-1 1 0 0 0,0-1 0 0 0,-1 1 0 0 0,1 1 0 0 0,-1-1-1 0 0,1 1 1 0 0,-15-2 0 0 0,16 4-42 0 0,-1 0-1 0 0,0 0 1 0 0,0 0 0 0 0,1 1-1 0 0,-1 0 1 0 0,0 0-1 0 0,1 0 1 0 0,-1 1-1 0 0,1 0 1 0 0,-1 1-1 0 0,1-1 1 0 0,0 1 0 0 0,-8 5-1 0 0,10-5 16 0 0,0 0-1 0 0,-1 0 1 0 0,1 0-1 0 0,1 0 1 0 0,-1 1 0 0 0,0 0-1 0 0,1-1 1 0 0,0 1-1 0 0,0 1 1 0 0,0-1-1 0 0,0 0 1 0 0,1 1 0 0 0,-1-1-1 0 0,1 1 1 0 0,0 0-1 0 0,1 0 1 0 0,-1 0-1 0 0,0 6 1 0 0,-1 20-5 0 0,2 0 1 0 0,0 0-1 0 0,3 0 0 0 0,0-1 0 0 0,13 59 0 0 0,2-25 72 0 0,41 105-1 0 0,-51-150-33 0 0,2 0 0 0 0,0-1 0 0 0,0 0 0 0 0,2-1 1 0 0,17 22-1 0 0,-23-32 22 0 0,0-1 1 0 0,1 0 0 0 0,0-1-1 0 0,0 0 1 0 0,1 0-1 0 0,-1 0 1 0 0,1 0 0 0 0,0-1-1 0 0,0 0 1 0 0,0-1-1 0 0,1 0 1 0 0,-1 0 0 0 0,1 0-1 0 0,0-1 1 0 0,0 0 0 0 0,11 1-1 0 0,-13-3 34 0 0,1 0 1 0 0,-1 0-1 0 0,1-1 0 0 0,-1 0 0 0 0,0 0 0 0 0,1-1 0 0 0,-1 1 1 0 0,0-1-1 0 0,7-3 0 0 0,-3 0-11 0 0,0 0 1 0 0,0-1-1 0 0,-1 0 1 0 0,12-10-1 0 0,-8 5-31 0 0,-1-1-1 0 0,-1 0 0 0 0,-1-1 0 0 0,1 0 0 0 0,-2 0 0 0 0,0-1 1 0 0,-1-1-1 0 0,0 1 0 0 0,-1-1 0 0 0,9-28 0 0 0,-6 9-12 0 0,-1-1 0 0 0,-2 0-1 0 0,5-69 1 0 0,-10 66 0 0 0,-4-52-1 0 0,0 70-2 0 0,0-1 0 0 0,-2 2 0 0 0,0-1 0 0 0,-10-26-1 0 0,12 41 40 0 0,0 1 1 0 0,0-1-1 0 0,0 0 0 0 0,-1 0 0 0 0,1 1 0 0 0,-1 0 0 0 0,0-1 0 0 0,-1 1 0 0 0,1 0 0 0 0,-6-4 0 0 0,9 8-51 0 0,0-1 0 0 0,0 1 0 0 0,-1 0 0 0 0,1 0 0 0 0,0 0 0 0 0,0 0 0 0 0,-1 0 0 0 0,1 0 0 0 0,0 0 0 0 0,0 0-1 0 0,-1 0 1 0 0,1 0 0 0 0,0 0 0 0 0,-1 0 0 0 0,1 0 0 0 0,0 0 0 0 0,0 0 0 0 0,-1 0 0 0 0,1 0 0 0 0,0 0 0 0 0,0 0 0 0 0,-1 0 0 0 0,1 0 0 0 0,0 0 0 0 0,0 0 0 0 0,-1 0-1 0 0,1 1 1 0 0,0-1 0 0 0,0 0 0 0 0,-1 0 0 0 0,1 0 0 0 0,0 0 0 0 0,0 1 0 0 0,0-1 0 0 0,0 0 0 0 0,-1 0 0 0 0,1 1 0 0 0,0-1 0 0 0,0 0 0 0 0,0 0 0 0 0,0 1-1 0 0,0-1 1 0 0,0 0 0 0 0,0 0 0 0 0,-1 1 0 0 0,-2 13-270 0 0,2 16 166 0 0,1 1-1 0 0,1-1 0 0 0,7 43 1 0 0,-3-30 86 0 0,19 143-114 0 0,-14-126 167 0 0,20 61 1 0 0,-25-105-27 0 0,0-1 0 0 0,8 15-1 0 0,-11-25 24 0 0,1-1-1 0 0,-1 1 0 0 0,1-1 0 0 0,0 0 0 0 0,0 0 1 0 0,1 0-1 0 0,-1 0 0 0 0,1 0 0 0 0,0-1 0 0 0,5 4 1 0 0,5 3 1301 0 0,-13-11-1290 0 0,-1 1 0 0 0,0 0 0 0 0,0 0 1 0 0,0-1-1 0 0,0 1 0 0 0,0 0 0 0 0,0-1 0 0 0,0 1 0 0 0,0 0 0 0 0,0 0 0 0 0,0-1 1 0 0,0 1-1 0 0,0 0 0 0 0,0 0 0 0 0,0-1 0 0 0,0 1 0 0 0,0 0 0 0 0,0-1 1 0 0,0 1-1 0 0,0 0 0 0 0,0 0 0 0 0,0-1 0 0 0,0 1 0 0 0,-1 0 0 0 0,1 0 0 0 0,0-1 1 0 0,0 1-1 0 0,0 0 0 0 0,0 0 0 0 0,-1-1 0 0 0,-5-7 75 0 0,6 7-62 0 0,-18-19 246 0 0,-36-32 1 0 0,8 9-199 0 0,30 26-53 0 0,-44-46 40 0 0,50 50-70 0 0,0 1 0 0 0,1-2 0 0 0,-10-17 0 0 0,15 25-18 0 0,2 1-43 0 0,0 1 0 0 0,-1-1 0 0 0,1 1 1 0 0,1-1-1 0 0,-1 0 0 0 0,-1-7 0 0 0,3 11 14 0 0,0-1 0 0 0,0 1 0 0 0,0 0 0 0 0,0 0-1 0 0,0-1 1 0 0,1 1 0 0 0,-1 0 0 0 0,0 0 0 0 0,1 0 0 0 0,-1-1 0 0 0,1 1 0 0 0,-1 0 0 0 0,1 0 0 0 0,-1 0 0 0 0,1 0 0 0 0,0 0 0 0 0,0 0 0 0 0,-1 0 0 0 0,1 0 0 0 0,0 0 0 0 0,0 0-1 0 0,0 0 1 0 0,0 1 0 0 0,0-1 0 0 0,0 0 0 0 0,0 1 0 0 0,0-1 0 0 0,0 1 0 0 0,1-1 0 0 0,-1 1 0 0 0,0-1 0 0 0,2 1 0 0 0,6-3-96 0 0,0 1 0 0 0,1 0-1 0 0,-1 1 1 0 0,1 0 0 0 0,-1 0 0 0 0,12 1 0 0 0,59 8-3002 0 0,-61-6 1551 0 0,3 2-1889 0 0,1 0 0 0 0,35 13 0 0 0,-28-7 2916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6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58 255 4393 0 0,'11'13'1118'0'0,"1"-1"1"0"0,0 0 0 0 0,1 0-1 0 0,0-1 1 0 0,1-1-1 0 0,24 13 1 0 0,-38-23-1064 0 0,0 1 1 0 0,0-1 0 0 0,0 0 0 0 0,1 0 0 0 0,-1 0 0 0 0,0 1 0 0 0,0-1-1 0 0,0 0 1 0 0,1 0 0 0 0,-1 0 0 0 0,0 0 0 0 0,0 0 0 0 0,1 0-1 0 0,-1 1 1 0 0,0-1 0 0 0,1 0 0 0 0,-1 0 0 0 0,0 0 0 0 0,0 0-1 0 0,1 0 1 0 0,-1 0 0 0 0,0 0 0 0 0,0 0 0 0 0,1 0 0 0 0,-1 0 0 0 0,0 0-1 0 0,1-1 1 0 0,-1 1 0 0 0,0 0 0 0 0,0 0 0 0 0,1 0 0 0 0,-1 0-1 0 0,0 0 1 0 0,0 0 0 0 0,1-1 0 0 0,-1 1 0 0 0,0 0 0 0 0,0 0-1 0 0,0 0 1 0 0,1-1 0 0 0,-1 1 0 0 0,0 0 0 0 0,0 0 0 0 0,0 0 0 0 0,0-1-1 0 0,0 1 1 0 0,1 0 0 0 0,-1 0 0 0 0,0-1 0 0 0,0 1 0 0 0,0 0-1 0 0,0-1 1 0 0,0 1 0 0 0,0 0 0 0 0,0 0 0 0 0,0-1 0 0 0,0 1 0 0 0,0 0-1 0 0,0 0 1 0 0,0-1 0 0 0,0 1 0 0 0,0 0 0 0 0,0-1 0 0 0,0 1-1 0 0,-1-3 109 0 0,1 0 0 0 0,0 0 0 0 0,-1 1 0 0 0,0-1 0 0 0,-1-4 0 0 0,-4-4 219 0 0,-1-1 0 0 0,0 1 0 0 0,-1 0 1 0 0,-1 1-1 0 0,-16-17 0 0 0,-8-11 396 0 0,14 16-389 0 0,14 16-339 0 0,0 1 1 0 0,0-1-1 0 0,0 0 0 0 0,0-1 1 0 0,1 1-1 0 0,1-1 1 0 0,-1 0-1 0 0,1 0 0 0 0,-4-11 1 0 0,0-4-138 0 0,5 18-20 0 0,0 0-1 0 0,0 0 1 0 0,1-1-1 0 0,0 1 1 0 0,-1-6-1 0 0,2 8 51 0 0,0 1 1 0 0,0 0-1 0 0,0 0 1 0 0,0 0-1 0 0,1 0 1 0 0,-1 0-1 0 0,0-1 0 0 0,0 1 1 0 0,1 0-1 0 0,-1 0 1 0 0,1 0-1 0 0,-1 0 1 0 0,1 0-1 0 0,-1 0 0 0 0,1 0 1 0 0,0 0-1 0 0,-1 0 1 0 0,1 0-1 0 0,0 1 0 0 0,0-1 1 0 0,0 0-1 0 0,0 0 1 0 0,-1 1-1 0 0,1-1 1 0 0,2 0-1 0 0,4-3-168 0 0,1 0 1 0 0,0 1-1 0 0,0 0 1 0 0,0 1-1 0 0,0 0 1 0 0,0 0-1 0 0,1 1 0 0 0,14-1 1 0 0,7 1-1145 0 0,33 4 0 0 0,-49-2 713 0 0,62 9-3148 0 0,-51-4 2131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6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2 157 3113 0 0,'0'7'469'0'0,"-1"2"506"0"0,1 0 0 0 0,0 14 0 0 0,1-20-845 0 0,-1 0-1 0 0,1 0 0 0 0,0 0 1 0 0,0 0-1 0 0,0 0 0 0 0,0 0 1 0 0,0 0-1 0 0,1-1 0 0 0,-1 1 0 0 0,1-1 1 0 0,3 5-1 0 0,1-1 162 0 0,0 1-1 0 0,0-1 1 0 0,1 0-1 0 0,0-1 1 0 0,0 0 0 0 0,1 0-1 0 0,0 0 1 0 0,-1-1-1 0 0,2 0 1 0 0,12 5-1 0 0,-6-5 145 0 0,-1-1 1 0 0,1 0-1 0 0,0 0 0 0 0,0-2 0 0 0,23 1 0 0 0,-30-2-344 0 0,12 0 269 0 0,0 0 0 0 0,0-1 0 0 0,0-1 1 0 0,25-7-1 0 0,-41 8-231 0 0,1 0 0 0 0,0-1-1 0 0,-1 1 1 0 0,1-1 0 0 0,-1-1 0 0 0,1 1 0 0 0,-1 0 0 0 0,0-1-1 0 0,0 0 1 0 0,0 0 0 0 0,-1 0 0 0 0,1-1 0 0 0,-1 1 0 0 0,0-1 0 0 0,1 0-1 0 0,-2 0 1 0 0,1 0 0 0 0,0 0 0 0 0,-1 0 0 0 0,0-1 0 0 0,0 1-1 0 0,3-10 1 0 0,-4 9 4 0 0,1 0 0 0 0,-1 0-1 0 0,-1-1 1 0 0,1 1 0 0 0,-1 0-1 0 0,0-1 1 0 0,0 1 0 0 0,0-1-1 0 0,-1 1 1 0 0,0 0 0 0 0,0-1-1 0 0,0 1 1 0 0,-1 0 0 0 0,0 0-1 0 0,0 0 1 0 0,0 0 0 0 0,0 0-1 0 0,-1 0 1 0 0,0 1 0 0 0,-7-9-1 0 0,3 4-34 0 0,0 0 0 0 0,-1 0-1 0 0,-1 1 1 0 0,0 0-1 0 0,0 1 1 0 0,0 0 0 0 0,-1 0-1 0 0,0 1 1 0 0,0 1 0 0 0,-18-8-1 0 0,14 7-202 0 0,-1 2 1 0 0,0 0-1 0 0,0 0 0 0 0,0 1 1 0 0,0 1-1 0 0,0 1 0 0 0,-27 0 0 0 0,36 2-187 0 0,0-1-1 0 0,0 1 0 0 0,0 1 1 0 0,0-1-1 0 0,0 1 0 0 0,0 0 1 0 0,0 0-1 0 0,1 0 0 0 0,-1 1 1 0 0,1 0-1 0 0,0 0 0 0 0,-1 1 1 0 0,1-1-1 0 0,-5 6 0 0 0,8-7-55 0 0,-1 1 0 0 0,1-1 0 0 0,0 1-1 0 0,0 0 1 0 0,0-1 0 0 0,0 1 0 0 0,1 0 0 0 0,-1 0-1 0 0,1 0 1 0 0,0 0 0 0 0,0 0 0 0 0,0 1-1 0 0,0-1 1 0 0,0 0 0 0 0,1 0 0 0 0,-1 1-1 0 0,1-1 1 0 0,0 0 0 0 0,0 1 0 0 0,0-1 0 0 0,0 1-1 0 0,1-1 1 0 0,-1 0 0 0 0,1 0 0 0 0,0 1-1 0 0,0-1 1 0 0,2 4 0 0 0,5 11 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7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300 113 5657 0 0,'0'-5'715'0'0,"1"0"0"0"0,-1 0 0 0 0,0-1 0 0 0,0 1 0 0 0,0 0 0 0 0,0 0 0 0 0,-1 0 0 0 0,0 0 0 0 0,0-1 0 0 0,-3-5 0 0 0,3 9-570 0 0,-1-1 1 0 0,1 0 0 0 0,-1 0 0 0 0,0 1 0 0 0,0-1-1 0 0,0 1 1 0 0,0-1 0 0 0,0 1 0 0 0,0 0-1 0 0,-1 0 1 0 0,1 0 0 0 0,-1 0 0 0 0,1 0 0 0 0,-1 0-1 0 0,0 1 1 0 0,0 0 0 0 0,0-1 0 0 0,-4 0-1 0 0,-1 0-67 0 0,0 0 0 0 0,0 0 0 0 0,0 1 0 0 0,-1 0 0 0 0,1 1 0 0 0,0 0 0 0 0,-1 0 0 0 0,-10 2 0 0 0,6 0-57 0 0,0 1 0 0 0,0 0-1 0 0,0 1 1 0 0,-18 8 0 0 0,26-9-47 0 0,0-1 0 0 0,0 2 1 0 0,0-1-1 0 0,0 0 0 0 0,1 1 0 0 0,-1 0 0 0 0,1 0 0 0 0,0 0 1 0 0,0 1-1 0 0,1-1 0 0 0,-1 1 0 0 0,1 0 0 0 0,0 0 1 0 0,0 0-1 0 0,1 1 0 0 0,-1-1 0 0 0,1 1 0 0 0,1-1 0 0 0,-1 1 1 0 0,-1 10-1 0 0,1-5-48 0 0,1 0 0 0 0,0 1 0 0 0,1-1 0 0 0,1 1-1 0 0,0-1 1 0 0,0 1 0 0 0,1-1 0 0 0,0 0 0 0 0,7 20 0 0 0,-6-25 69 0 0,0 1-1 0 0,0-1 0 0 0,0 0 1 0 0,1 0-1 0 0,0 0 1 0 0,0 0-1 0 0,0-1 1 0 0,1 0-1 0 0,0 0 1 0 0,0 0-1 0 0,0 0 1 0 0,0-1-1 0 0,1 0 0 0 0,0 0 1 0 0,0 0-1 0 0,0-1 1 0 0,0 0-1 0 0,1 0 1 0 0,-1 0-1 0 0,1-1 1 0 0,0 0-1 0 0,0 0 1 0 0,-1-1-1 0 0,1 0 1 0 0,7 0-1 0 0,3 1 34 0 0,0-2-1 0 0,-1 0 1 0 0,1 0 0 0 0,-1-2-1 0 0,1 0 1 0 0,22-6-1 0 0,-31 6 3 0 0,0 0 2 0 0,0 0-1 0 0,-1-1 1 0 0,1 0 0 0 0,-1 0-1 0 0,1 0 1 0 0,-1-1-1 0 0,11-7 1 0 0,-18 10-9 0 0,1 1-1 0 0,-1 0 1 0 0,1-1-1 0 0,-1 1 1 0 0,1-1-1 0 0,-1 1 1 0 0,0-1-1 0 0,1 1 1 0 0,-1-1-1 0 0,0 1 1 0 0,1-1-1 0 0,-1 1 1 0 0,0-1-1 0 0,0 1 1 0 0,1-1-1 0 0,-1 1 1 0 0,0-1-1 0 0,0 0 1 0 0,0 1-1 0 0,0-1 1 0 0,0 1-1 0 0,0-1 1 0 0,0 1-1 0 0,0-1 1 0 0,0 0-1 0 0,0 1 1 0 0,0-1-1 0 0,0 1 1 0 0,-1-1-1 0 0,1 1 1 0 0,0-1-1 0 0,-1 0 1 0 0,0-1 34 0 0,-1 0 0 0 0,1 0 0 0 0,-1 0 0 0 0,0 0 0 0 0,1 0 0 0 0,-4-1 0 0 0,-1-3-13 0 0,4 5-47 0 0,1 1 1 0 0,0-1 0 0 0,0 1 0 0 0,-1-1 0 0 0,1 1-1 0 0,0-1 1 0 0,-1 1 0 0 0,1 0 0 0 0,0-1-1 0 0,-1 1 1 0 0,1 0 0 0 0,-1 0 0 0 0,1 0 0 0 0,-1 0-1 0 0,1 0 1 0 0,0 1 0 0 0,-1-1 0 0 0,1 0-1 0 0,0 1 1 0 0,-3 0 0 0 0,4-1-79 0 0,-1 6-464 0 0,1-5 533 0 0,0-1 0 0 0,0 0 0 0 0,0 1 0 0 0,0-1 0 0 0,0 1 0 0 0,-1-1 0 0 0,1 0 0 0 0,0 1 0 0 0,0-1 0 0 0,0 1 0 0 0,1-1 0 0 0,-1 0 0 0 0,0 1 0 0 0,0-1 0 0 0,0 1 0 0 0,0-1 0 0 0,0 0-1 0 0,0 1 1 0 0,0-1 0 0 0,1 0 0 0 0,-1 1 0 0 0,0-1 0 0 0,0 0 0 0 0,1 1 0 0 0,-1-1 0 0 0,1 1 0 0 0,7 7-19 0 0,0-1 0 0 0,1 0-1 0 0,0 0 1 0 0,0 0 0 0 0,1-1 0 0 0,-1-1-1 0 0,1 0 1 0 0,19 7 0 0 0,-6-4-23 0 0,1-1 0 0 0,48 7 0 0 0,-52-11 1 0 0,0-2 0 0 0,0 0-1 0 0,26-2 1 0 0,-33-1 50 0 0,0 0-1 0 0,0 0 1 0 0,0-1 0 0 0,0 0-1 0 0,24-11 1 0 0,-34 12 50 0 0,1 1 0 0 0,-1-1 0 0 0,0 0 0 0 0,0-1 0 0 0,1 1 0 0 0,-1-1 0 0 0,-1 1 0 0 0,1-1-1 0 0,0 0 1 0 0,-1 0 0 0 0,1 0 0 0 0,-1 0 0 0 0,0 0 0 0 0,0-1 0 0 0,0 1 0 0 0,0-1 0 0 0,-1 1 0 0 0,0-1 0 0 0,2-7 0 0 0,-2 5 163 0 0,0-1 0 0 0,0 0 1 0 0,-1 1-1 0 0,0-1 1 0 0,-1 0-1 0 0,0 0 0 0 0,0 1 1 0 0,0-1-1 0 0,0 1 0 0 0,-5-12 1 0 0,2 10-33 0 0,1 1 0 0 0,-1-1 0 0 0,0 1 1 0 0,-1 0-1 0 0,0 0 0 0 0,0 0 0 0 0,0 1 1 0 0,-10-9-1 0 0,1 2 36 0 0,-1 2 0 0 0,-28-19 1 0 0,27 21-241 0 0,1 1 1 0 0,-1 1-1 0 0,-1 0 1 0 0,-28-8-1 0 0,33 12-112 0 0,1 1 1 0 0,-1 0-1 0 0,0 0 0 0 0,0 2 0 0 0,1-1 1 0 0,-1 1-1 0 0,-23 4 0 0 0,29-3-64 0 0,0 0 1 0 0,1 1-1 0 0,-1 0 0 0 0,1 0 0 0 0,0 0 0 0 0,0 1 0 0 0,0 0 1 0 0,0 0-1 0 0,-5 4 0 0 0,8-5 8 0 0,0 0 0 0 0,-1 0 1 0 0,1 0-1 0 0,1 0 0 0 0,-1 0 1 0 0,0 0-1 0 0,0 0 0 0 0,1 1 0 0 0,0-1 1 0 0,-1 1-1 0 0,1-1 0 0 0,0 1 0 0 0,0 0 1 0 0,0 0-1 0 0,1-1 0 0 0,-1 1 1 0 0,1 0-1 0 0,-1 0 0 0 0,1-1 0 0 0,0 4 1 0 0,1 1-396 0 0,-1 0 0 0 0,2-1 0 0 0,-1 1 0 0 0,1 0 0 0 0,0-1 0 0 0,3 8 0 0 0,6 6-1720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10 132 4409 0 0,'-1'0'102'0'0,"1"0"0"0"0,0 0 0 0 0,-1 0 1 0 0,1 0-1 0 0,0 0 0 0 0,-1 0 0 0 0,1 0 0 0 0,0 0 1 0 0,-1 0-1 0 0,1 0 0 0 0,0 0 0 0 0,-1 0 0 0 0,1 0 1 0 0,0 0-1 0 0,-1 0 0 0 0,1 1 0 0 0,0-1 0 0 0,-1 0 0 0 0,1 0 1 0 0,0 0-1 0 0,0 1 0 0 0,-1-1 0 0 0,1 0 0 0 0,0 0 1 0 0,0 1-1 0 0,-1-1 0 0 0,1 0 0 0 0,0 0 0 0 0,0 1 0 0 0,0-1 1 0 0,0 0-1 0 0,-1 1 0 0 0,1 0 0 0 0,2 12 853 0 0,0-6-719 0 0,0-2-144 0 0,0-1 0 0 0,0 1 0 0 0,0 0 1 0 0,1-1-1 0 0,0 1 0 0 0,0-1 0 0 0,6 7 0 0 0,6 8 258 0 0,5 10 783 0 0,1-2 1 0 0,53 55 4099 0 0,-99-113-3436 0 0,-40-64 0 0 0,53 75-1534 0 0,2-1 0 0 0,1 0 0 0 0,-11-34 0 0 0,18 51-255 0 0,1 0 1 0 0,0 0-1 0 0,1 0 0 0 0,-1 1 0 0 0,1-1 0 0 0,0 0 0 0 0,0 0 0 0 0,0-8 0 0 0,1 10-31 0 0,0-1 0 0 0,-1 1 0 0 0,1 0 0 0 0,0-1 0 0 0,0 1 0 0 0,0 0 0 0 0,1 0 0 0 0,-1 0 0 0 0,0 0 0 0 0,1 0 0 0 0,0 0 0 0 0,-1 0 0 0 0,1 0-1 0 0,0 0 1 0 0,2-1 0 0 0,3-2-89 0 0,-1 1-1 0 0,1 0 0 0 0,0 0 0 0 0,0 1 0 0 0,0 0 0 0 0,1 0 0 0 0,-1 0 1 0 0,1 1-1 0 0,0 0 0 0 0,0 1 0 0 0,-1 0 0 0 0,1 0 0 0 0,0 1 1 0 0,0 0-1 0 0,0 0 0 0 0,0 0 0 0 0,11 3 0 0 0,11 4-2186 0 0,-2 1 0 0 0,1 1 0 0 0,35 16 0 0 0,-31-11-1798 0 0,-12-6 2387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2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2633 0 0,'-1'2'5498'0'0,"-2"7"-4220"0"0,1 86-895 0 0,0 44 81 0 0,4-45-637 0 0,-2-43-24 0 0,7 60 1 0 0,7-49-2335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1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69 187 5073 0 0,'0'1'90'0'0,"0"1"-1"0"0,1-1 0 0 0,0 1 1 0 0,-1-1-1 0 0,1 0 1 0 0,0 1-1 0 0,-1-1 0 0 0,1 0 1 0 0,0 1-1 0 0,0-1 1 0 0,0 0-1 0 0,0 0 1 0 0,0 0-1 0 0,0 0 0 0 0,1 0 1 0 0,-1 0-1 0 0,0 0 1 0 0,0 0-1 0 0,1-1 1 0 0,-1 1-1 0 0,1 0 0 0 0,-1-1 1 0 0,1 1-1 0 0,-1-1 1 0 0,0 0-1 0 0,1 1 1 0 0,2-1-1 0 0,1 1 95 0 0,-1-1-1 0 0,0 0 1 0 0,0 0 0 0 0,1 0-1 0 0,-1 0 1 0 0,0-1 0 0 0,1 0-1 0 0,6-2 1 0 0,-3 1 44 0 0,0-2 0 0 0,0 1 0 0 0,-1-1 0 0 0,0 0 0 0 0,0 0 0 0 0,0-1 0 0 0,12-10 0 0 0,-15 11-154 0 0,-1 1-1 0 0,1-1 1 0 0,0 0-1 0 0,-1 0 1 0 0,0 0-1 0 0,0 0 1 0 0,0 0-1 0 0,2-5 1 0 0,-5 6-37 0 0,1 1 0 0 0,0-1 1 0 0,0 0-1 0 0,-1 1 0 0 0,0-1 0 0 0,1 0 1 0 0,-1 1-1 0 0,0-1 0 0 0,0 1 0 0 0,0-1 1 0 0,-1 0-1 0 0,1 1 0 0 0,-1-1 1 0 0,1 0-1 0 0,-1 1 0 0 0,0-1 0 0 0,-2-3 1 0 0,0 1 71 0 0,0 0 0 0 0,0 0 0 0 0,0 1 0 0 0,-1-1 0 0 0,1 1 0 0 0,-1 0 0 0 0,0 0 0 0 0,0 1 0 0 0,-1-1 0 0 0,-6-4 0 0 0,5 5-33 0 0,0-1 0 0 0,0 1 1 0 0,-1-1-1 0 0,0 2 0 0 0,1-1 1 0 0,-1 1-1 0 0,-12-2 0 0 0,14 3-114 0 0,0 1-1 0 0,0 0 1 0 0,-1 0-1 0 0,1 0 0 0 0,0 1 1 0 0,-1 0-1 0 0,1 0 1 0 0,0 0-1 0 0,0 1 0 0 0,0-1 1 0 0,0 1-1 0 0,0 1 1 0 0,1-1-1 0 0,-1 0 1 0 0,1 1-1 0 0,-1 0 0 0 0,1 0 1 0 0,0 1-1 0 0,-6 5 1 0 0,7-6 17 0 0,0 1 0 0 0,0-1 0 0 0,0 1 0 0 0,1-1 0 0 0,-1 1 0 0 0,1 0 0 0 0,0 0 0 0 0,0 0 1 0 0,0 1-1 0 0,0-1 0 0 0,1 0 0 0 0,0 1 0 0 0,0-1 0 0 0,0 1 0 0 0,1-1 0 0 0,-1 1 0 0 0,1-1 1 0 0,0 1-1 0 0,0-1 0 0 0,1 1 0 0 0,-1-1 0 0 0,3 8 0 0 0,-1-4 10 0 0,1-1 0 0 0,-1 0 1 0 0,2 0-1 0 0,-1 0 0 0 0,1-1 0 0 0,6 9 0 0 0,-8-12 12 0 0,1 0 0 0 0,-1 0 0 0 0,1 0-1 0 0,0-1 1 0 0,0 1 0 0 0,0-1-1 0 0,0 0 1 0 0,1 1 0 0 0,-1-2-1 0 0,1 1 1 0 0,-1 0 0 0 0,1-1-1 0 0,-1 1 1 0 0,5 0 0 0 0,-3-1 4 0 0,1 0 0 0 0,-1 0 0 0 0,0-1 1 0 0,1 1-1 0 0,-1-1 0 0 0,1-1 0 0 0,-1 1 1 0 0,0-1-1 0 0,1 0 0 0 0,5-1 0 0 0,-4-1 1 0 0,0 0 0 0 0,-1 0 0 0 0,1 0 0 0 0,-1-1 0 0 0,0 1 0 0 0,0-2 0 0 0,6-4 0 0 0,0-3-17 0 0,-7 8-6 0 0,1-1 0 0 0,-1 1 0 0 0,11-7 0 0 0,-16 11-35 0 0,12 5-309 0 0,-9-2 351 0 0,0 0 1 0 0,0 1-1 0 0,0 0 1 0 0,0 0-1 0 0,3 5 1 0 0,4 7-538 0 0,0-5-1319 0 0,10 2-5333 0 0,-11-9 6721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4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25 191 2953 0 0,'-10'10'1265'0'0,"9"-9"-1107"0"0,0 0 0 0 0,0 0 0 0 0,0 0 0 0 0,0 0 0 0 0,0 0 0 0 0,0 0-1 0 0,0 0 1 0 0,0 0 0 0 0,0 0 0 0 0,1 0 0 0 0,-1 1 0 0 0,0-1 0 0 0,1 0 0 0 0,-1 0 0 0 0,1 1 0 0 0,0-1 0 0 0,-1 1 0 0 0,1-1 0 0 0,0 0 0 0 0,0 1 0 0 0,0-1 0 0 0,0 2 0 0 0,0 2 9 0 0,0 1 1 0 0,1-1-1 0 0,0 0 0 0 0,0 0 1 0 0,1 0-1 0 0,-1 0 1 0 0,1 0-1 0 0,0 0 0 0 0,0-1 1 0 0,1 1-1 0 0,-1-1 0 0 0,1 1 1 0 0,0-1-1 0 0,1 0 1 0 0,-1 0-1 0 0,0 0 0 0 0,1 0 1 0 0,0-1-1 0 0,6 5 0 0 0,2 0 220 0 0,1-1 0 0 0,0 0 0 0 0,1-1 0 0 0,-1 0 0 0 0,1-1 0 0 0,1 0 0 0 0,-1-1 0 0 0,16 2 0 0 0,-11-3 12 0 0,0-2-1 0 0,1 1 0 0 0,-1-2 1 0 0,0-1-1 0 0,33-5 1 0 0,-45 5-195 0 0,0-1 0 0 0,-1 0 1 0 0,1-1-1 0 0,-1 0 0 0 0,0 0 0 0 0,0 0 1 0 0,0 0-1 0 0,0-1 0 0 0,7-6 1 0 0,-6 4 113 0 0,0 0 1 0 0,-1-1 0 0 0,0 1 0 0 0,0-1-1 0 0,-1 0 1 0 0,8-14 0 0 0,-10 17-161 0 0,-1-1-1 0 0,0 0 1 0 0,0 0 0 0 0,-1 0 0 0 0,1 0 0 0 0,-1 0-1 0 0,0-1 1 0 0,-1 1 0 0 0,1 0 0 0 0,-1 0 0 0 0,-1-9-1 0 0,0 7 22 0 0,0-1-1 0 0,-1 1 1 0 0,0-1-1 0 0,0 1 0 0 0,-1-1 1 0 0,1 1-1 0 0,-6-8 1 0 0,0 2-33 0 0,0 1 1 0 0,0 0 0 0 0,-2 0 0 0 0,1 1 0 0 0,-1 0 0 0 0,-1 1 0 0 0,-21-16 0 0 0,25 21-167 0 0,-1 0 1 0 0,0 1 0 0 0,0 0 0 0 0,0 0 0 0 0,-1 1 0 0 0,1 0 0 0 0,-1 1 0 0 0,-11-3 0 0 0,1 3-183 0 0,0 0 0 0 0,-36 1 0 0 0,47 1 57 0 0,0 1-1 0 0,0 0 1 0 0,0 0-1 0 0,1 1 1 0 0,-1 0 0 0 0,0 0-1 0 0,1 1 1 0 0,-1 0-1 0 0,1 1 1 0 0,-11 6 0 0 0,14-8-264 0 0,1 1 0 0 0,-1 0 0 0 0,1 0 0 0 0,0 0 0 0 0,-1 0 0 0 0,1 0 0 0 0,1 1 0 0 0,-1 0 1 0 0,0-1-1 0 0,1 1 0 0 0,0 0 0 0 0,0 0 0 0 0,0 0 0 0 0,0 1 0 0 0,1-1 0 0 0,-1 0 0 0 0,1 1 1 0 0,0-1-1 0 0,1 1 0 0 0,-1 5 0 0 0,0 13-1930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2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4001 0 0,'29'0'1911'0'0,"77"0"1979"0"0,141-12-2662 0 0,262-26-279 0 0,-40 16-724 0 0,54-2-156 0 0,393 14-85 0 0,-642 11 98 0 0,831-12-70 0 0,-778 6-55 0 0,649-17 107 0 0,-836 18-66 0 0,333-14 25 0 0,-215 8-28 0 0,44-3 14 0 0,-18 1 74 0 0,0-1-34 0 0,-103 9-37 0 0,-60 2-44 0 0,215-8 54 0 0,-184 10-10 0 0,-5 0 0 0 0,434-12-36 0 0,-515 12 16 0 0,233-5-95 0 0,-103-4 86 0 0,-13-3 74 0 0,-152 10-58 0 0,99-5-61 0 0,-112 6 60 0 0,-1 0-1 0 0,27-7 1 0 0,-28 4-23 0 0,1 2 1 0 0,25-2-1 0 0,-26 2-128 0 0,4 1-1598 0 0,-16 2 245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1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3201 0 0,'0'0'7379'0'0,"0"1"-6979"0"0,-2 4-279 0 0,1 0 0 0 0,0-1 0 0 0,1 1 0 0 0,-1 0 0 0 0,1 0 1 0 0,0 0-1 0 0,0-1 0 0 0,2 8 0 0 0,-1 6 57 0 0,-1 11-47 0 0,1 137 173 0 0,-1 255-73 0 0,1-381-198 0 0,4 40-39 0 0,20 108 1 0 0,-10-97 915 0 0,-14-88-901 0 0,0-1 1 0 0,1 0-1 0 0,-1 1 0 0 0,0-1 1 0 0,1 0-1 0 0,-1 1 1 0 0,1-1-1 0 0,0 0 1 0 0,-1 0-1 0 0,1 0 1 0 0,0-1-1 0 0,3 3 0 0 0,7 8 59 0 0,-8-8-32 0 0,1 0 0 0 0,-1 1-1 0 0,1-2 1 0 0,0 1 0 0 0,0 0-1 0 0,0-1 1 0 0,1 0 0 0 0,10 4 0 0 0,1-1 228 0 0,32 6 0 0 0,-19-5 166 0 0,38 7 416 0 0,14-2-558 0 0,57 7-136 0 0,-11-10 52 0 0,27 2-1 0 0,-2-14-170 0 0,-101-2-639 0 0,91-22-1 0 0,-141 26 517 0 0,46-8-1151 0 0,-42 8-43 0 0,0 1 1 0 0,0 0 0 0 0,9 1 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12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4641 0 0,'1'0'203'0'0,"-1"-1"-1"0"0,1 0 1 0 0,0 0 0 0 0,0 1-1 0 0,-1-1 1 0 0,1 1 0 0 0,0-1-1 0 0,0 0 1 0 0,0 1 0 0 0,0 0 0 0 0,0-1-1 0 0,0 1 1 0 0,0-1 0 0 0,2 1-1 0 0,18-3 460 0 0,-8 2-3 0 0,36-6 238 0 0,65 0 0 0 0,-89 6-707 0 0,134-1 277 0 0,-62 1-411 0 0,8 7 33 0 0,-38-1-53 0 0,-8-1 3 0 0,27 1 88 0 0,-71-5-106 0 0,-1-1 0 0 0,0 0 0 0 0,29-7 0 0 0,-33 5 9 0 0,1 2 0 0 0,-1-1 0 0 0,1 1 0 0 0,12 1 1 0 0,-23 0-30 0 0,1 0 0 0 0,0 1 1 0 0,0-1-1 0 0,-1 0 1 0 0,1 0-1 0 0,-1 1 0 0 0,1-1 1 0 0,0 0-1 0 0,-1 1 1 0 0,1-1-1 0 0,-1 1 1 0 0,1-1-1 0 0,-1 1 0 0 0,1-1 1 0 0,-1 1-1 0 0,1-1 1 0 0,-1 1-1 0 0,1-1 0 0 0,-1 1 1 0 0,0 0-1 0 0,1-1 1 0 0,-1 1-1 0 0,0 0 0 0 0,0-1 1 0 0,1 1-1 0 0,-1 0 1 0 0,0-1-1 0 0,0 1 1 0 0,0 0-1 0 0,0-1 0 0 0,0 1 1 0 0,0 0-1 0 0,0 1 1 0 0,-1 3-3 0 0,1 0-1 0 0,0 1 1 0 0,0-1 0 0 0,0 0 0 0 0,1 1 0 0 0,0-1 0 0 0,0 0 0 0 0,2 7 0 0 0,-2-9 11 0 0,1 10-2 0 0,0-1 1 0 0,-1 1-1 0 0,0-1 1 0 0,-2 19-1 0 0,0-14 3 0 0,2 23 0 0 0,25 253 229 0 0,-6 27 1203 0 0,-15-258-1444 0 0,2-1 1 0 0,17 62-1 0 0,-23-120-98 0 0,5 19-679 0 0,-5-21 395 0 0,-1 0 0 0 0,0 0 0 0 0,1 0 0 0 0,0 0 0 0 0,-1 0 0 0 0,1 0 0 0 0,0 0 0 0 0,-1 0 0 0 0,2 1 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13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8962 0 0,'0'0'3655'0'0,"4"4"-2048"0"0,1-3-1111 0 0,0 0-1 0 0,-1 0 0 0 0,1 0 0 0 0,0 0 1 0 0,-1-1-1 0 0,1 0 0 0 0,9-1 0 0 0,-3 1 402 0 0,55-2 1621 0 0,26 1-1459 0 0,-75 2-1008 0 0,-1 1 0 0 0,0 0 0 0 0,27 7 0 0 0,-36-6-118 0 0,0-2 1 0 0,0 1-1 0 0,0-1 1 0 0,1 0-1 0 0,-1 0 1 0 0,0-1-1 0 0,10 0 1 0 0,-13-1-311 0 0,0 1 0 0 0,0-1 0 0 0,-1 0 0 0 0,1 0 0 0 0,-1-1 0 0 0,6-2 0 0 0,-5 2-507 0 0,-1 0-1 0 0,1 0 1 0 0,-1-1 0 0 0,0 0 0 0 0,0 1-1 0 0,5-6 1 0 0,0-3-1761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1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10874 0 0,'-1'6'600'0'0,"0"1"0"0"0,0-1 0 0 0,0 1-1 0 0,1-1 1 0 0,0 1 0 0 0,0-1 0 0 0,1 0-1 0 0,0 1 1 0 0,2 9 0 0 0,1 6-264 0 0,15 193 1737 0 0,-17-177-2017 0 0,1 42 10 0 0,-2-39-147 0 0,2 0 1 0 0,13 72-1 0 0,-11-96-227 0 0,0 3-944 0 0,-3-6-3350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1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129 102 4249 0 0,'-27'-9'8454'0'0,"25"12"-8126"0"0,1-2-325 0 0,1-1 0 0 0,0 0 1 0 0,0 1-1 0 0,0-1 0 0 0,-1 0 0 0 0,1 0 0 0 0,0 1 0 0 0,0-1 0 0 0,0 0 0 0 0,0 1 0 0 0,-1-1 0 0 0,1 0 0 0 0,0 1 1 0 0,0-1-1 0 0,0 1 0 0 0,0-1 0 0 0,0 0 0 0 0,0 1 0 0 0,0-1 0 0 0,0 1 0 0 0,20 114 751 0 0,0 1-540 0 0,61 334 1913 0 0,-77-437-1245 0 0,-7-22 753 0 0,-9-14-1040 0 0,-13-35 1 0 0,5 10-373 0 0,-77-154 461 0 0,86 178-604 0 0,0-1 0 0 0,2-1 0 0 0,1 0 0 0 0,0 0 0 0 0,2 0 0 0 0,2-1 0 0 0,0 1 0 0 0,1-1 0 0 0,2-1 0 0 0,1 1 0 0 0,5-42 0 0 0,-4 65-76 0 0,0 0 0 0 0,0 0 0 0 0,0 0 0 0 0,0 1 0 0 0,1-1 0 0 0,0 0 0 0 0,0 1 0 0 0,0-1 0 0 0,0 1 0 0 0,0-1 0 0 0,1 1 0 0 0,-1 0 0 0 0,1 0 0 0 0,0 0 0 0 0,0 1 0 0 0,0-1 0 0 0,0 1-1 0 0,0-1 1 0 0,1 1 0 0 0,-1 0 0 0 0,7-3 0 0 0,3 0-50 0 0,0 0 0 0 0,1 1 0 0 0,-1 1-1 0 0,27-4 1 0 0,-22 4 20 0 0,0 2 0 0 0,-1 1-1 0 0,1 0 1 0 0,0 1 0 0 0,-1 0 0 0 0,1 2 0 0 0,-1 0 0 0 0,0 1-1 0 0,0 1 1 0 0,0 1 0 0 0,18 8 0 0 0,-24-9 26 0 0,0 1 0 0 0,0 0 0 0 0,-1 1-1 0 0,0 1 1 0 0,0-1 0 0 0,-1 2 0 0 0,10 10 0 0 0,-13-12 17 0 0,1 1 0 0 0,-2 0 0 0 0,1 0-1 0 0,-1 1 1 0 0,0 0 0 0 0,-1 0 0 0 0,0 0 0 0 0,-1 0-1 0 0,5 16 1 0 0,-8-21 17 0 0,1 1-1 0 0,0-1 0 0 0,-1 0 0 0 0,0 0 1 0 0,0 0-1 0 0,0 1 0 0 0,0-1 0 0 0,-1 0 1 0 0,1 0-1 0 0,-1 0 0 0 0,0 0 0 0 0,-1 0 1 0 0,1 0-1 0 0,-1 0 0 0 0,1 0 1 0 0,-6 7-1 0 0,1-3 56 0 0,0 0 0 0 0,-1 0 0 0 0,0 0 0 0 0,-1-1 0 0 0,-14 11 0 0 0,5-5 3 0 0,-1-1-1 0 0,0 0 0 0 0,-1-2 0 0 0,-31 14 1 0 0,37-19-70 0 0,1-1-1 0 0,-2 0 1 0 0,1-1 0 0 0,0 0 0 0 0,0-1-1 0 0,-1-1 1 0 0,0 0 0 0 0,-18-1 0 0 0,26-1-226 0 0,0 0 0 0 0,-1 0 0 0 0,1 0-1 0 0,0-1 1 0 0,0 0 0 0 0,0 0 0 0 0,0 0 0 0 0,0-1 0 0 0,1 0 0 0 0,-1 0 0 0 0,1 0 0 0 0,-10-8 0 0 0,14 10-23 0 0,1 0-1 0 0,-1 0 1 0 0,0 0-1 0 0,1 0 1 0 0,-1 0-1 0 0,0 0 1 0 0,1 0 0 0 0,0 0-1 0 0,-1 0 1 0 0,1 0-1 0 0,-1 0 1 0 0,1 0-1 0 0,0 0 1 0 0,0 0 0 0 0,-1 0-1 0 0,1 0 1 0 0,0 0-1 0 0,0-2 1 0 0,1 0-132 0 0,-1 1 1 0 0,1 0 0 0 0,-1 0-1 0 0,1 0 1 0 0,0 0 0 0 0,0 0 0 0 0,0 0-1 0 0,2-4 1 0 0,1 0-500 0 0,1 1 1 0 0,-1 0-1 0 0,1 0 0 0 0,10-9 1 0 0,5-1 510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2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107 427 8994 0 0,'-4'-2'504'0'0,"0"0"0"0"0,0 1 0 0 0,0-1 0 0 0,0 1 0 0 0,0 0 0 0 0,0 0 0 0 0,0 0 0 0 0,-6 0 0 0 0,8 1-405 0 0,0 0 0 0 0,0 0 0 0 0,0 0 0 0 0,0 0 0 0 0,0 0 0 0 0,0 1 0 0 0,0-1 0 0 0,1 1 0 0 0,-1-1 0 0 0,0 1 0 0 0,0 0 0 0 0,0 0 0 0 0,1 0 0 0 0,-1 0 0 0 0,0 0 0 0 0,1 0 0 0 0,-1 0 0 0 0,1 0 0 0 0,-1 1 0 0 0,0 1 0 0 0,-2 2-11 0 0,1 0 0 0 0,0 0 0 0 0,0 0 1 0 0,1 1-1 0 0,0 0 0 0 0,0-1 0 0 0,0 1 1 0 0,0 0-1 0 0,1 0 0 0 0,0 0 0 0 0,0 0 0 0 0,1 11 1 0 0,0 7 259 0 0,8 44 1 0 0,-8-67-340 0 0,20 98 326 0 0,-16-85-253 0 0,1 1 0 0 0,1-1 0 0 0,0-1 1 0 0,13 24-1 0 0,-16-32-20 0 0,1-1 1 0 0,0 1-1 0 0,0 0 1 0 0,0-1-1 0 0,0 0 1 0 0,0 0-1 0 0,1 0 0 0 0,0 0 1 0 0,0-1-1 0 0,0 0 1 0 0,0 0-1 0 0,1 0 1 0 0,-1-1-1 0 0,1 0 1 0 0,-1 0-1 0 0,1 0 0 0 0,0 0 1 0 0,0-1-1 0 0,0 0 1 0 0,0 0-1 0 0,0-1 1 0 0,0 0-1 0 0,0 0 1 0 0,0 0-1 0 0,-1-1 0 0 0,1 0 1 0 0,0 0-1 0 0,0 0 1 0 0,0-1-1 0 0,0 0 1 0 0,-1 0-1 0 0,1 0 1 0 0,8-6-1 0 0,-6 3 63 0 0,-1-1 1 0 0,1 0-1 0 0,-1-1 0 0 0,0 1 0 0 0,-1-2 1 0 0,1 1-1 0 0,-1-1 0 0 0,-1 0 1 0 0,0 0-1 0 0,0 0 0 0 0,0-1 0 0 0,-1 1 1 0 0,0-1-1 0 0,4-16 0 0 0,-3 4-4 0 0,-1 1 0 0 0,0-1-1 0 0,-2 0 1 0 0,0 1 0 0 0,-2-39-1 0 0,-1 47-70 0 0,0 1-1 0 0,-1-1 1 0 0,-5-18-1 0 0,6 26-28 0 0,0-1 0 0 0,-1 1 0 0 0,1 0 0 0 0,-1 0 0 0 0,-1 1-1 0 0,1-1 1 0 0,0 0 0 0 0,-1 1 0 0 0,0-1 0 0 0,1 1 0 0 0,-1 0 0 0 0,-6-5 0 0 0,8 7-40 0 0,1 1 0 0 0,-1 0 0 0 0,1-1 0 0 0,0 1-1 0 0,-1 0 1 0 0,1 0 0 0 0,-1-1 0 0 0,1 1 0 0 0,-1 0 0 0 0,1 0 0 0 0,-1 0 0 0 0,1 0 0 0 0,-1-1 0 0 0,1 1 0 0 0,-1 0 0 0 0,1 0 0 0 0,-1 0 0 0 0,1 0 0 0 0,-1 0 0 0 0,1 0 0 0 0,-1 0 0 0 0,1 0 0 0 0,-1 1 0 0 0,1-1 0 0 0,-1 0 0 0 0,0 1-18 0 0,1-1 1 0 0,-1 1 0 0 0,0-1 0 0 0,1 1-1 0 0,-1-1 1 0 0,1 1 0 0 0,0 0 0 0 0,-1-1 0 0 0,1 1-1 0 0,0 0 1 0 0,-1-1 0 0 0,1 1 0 0 0,0 0-1 0 0,-1 0 1 0 0,1 0 0 0 0,-1 5-98 0 0,0-1-1 0 0,1 1 1 0 0,-1 8-1 0 0,1-12 169 0 0,6 91-205 0 0,-5-82 154 0 0,0 1 1 0 0,1-1-1 0 0,0 1 0 0 0,8 21 0 0 0,21 43-48 0 0,-26-63 51 0 0,1 1 1 0 0,1 0 0 0 0,1 0-1 0 0,11 16 1 0 0,-16-26 12 0 0,0 0 0 0 0,1 0 0 0 0,0 0 0 0 0,0 0 0 0 0,0 0 0 0 0,0-1 0 0 0,0 0 0 0 0,1 0 0 0 0,0 0 0 0 0,-1 0 0 0 0,1-1 1 0 0,0 0-1 0 0,7 2 0 0 0,-5-2 52 0 0,0 0 1 0 0,0 0-1 0 0,0-1 1 0 0,0-1-1 0 0,1 1 1 0 0,-1-1 0 0 0,9-1-1 0 0,-13 1-8 0 0,1-1 0 0 0,0 0-1 0 0,0 0 1 0 0,-1 0 0 0 0,1 0 0 0 0,-1-1-1 0 0,1 1 1 0 0,-1-1 0 0 0,0 0-1 0 0,1 0 1 0 0,-1 0 0 0 0,0-1 0 0 0,0 1-1 0 0,-1-1 1 0 0,5-4 0 0 0,-1-1 30 0 0,1-1 1 0 0,-2 0 0 0 0,1 0-1 0 0,-1 0 1 0 0,-1-1 0 0 0,0 0-1 0 0,6-20 1 0 0,-3-4-16 0 0,5-38 0 0 0,-9 49-20 0 0,2-21-46 0 0,-2 0 1 0 0,-2 0 0 0 0,-5-57-1 0 0,-4-9-67 0 0,-8-78-64 0 0,14 175 126 0 0,0-1 0 0 0,-1 1 1 0 0,-8-22-1 0 0,10 34-19 0 0,-1-1-712 0 0,2 6 516 0 0,1 5 86 0 0,0 0 1 0 0,3 9-1 0 0,3 15 56 0 0,-1 75-136 0 0,-1-14 87 0 0,6 31-86 0 0,-4-18 179 0 0,24 108-1 0 0,-28-199 101 0 0,1 0 0 0 0,1 0-1 0 0,0 0 1 0 0,2-1 0 0 0,7 16 0 0 0,-13-30-16 0 0,0 0 1 0 0,-1-1-1 0 0,1 1 1 0 0,0 0-1 0 0,-1 0 0 0 0,1-1 1 0 0,0 1-1 0 0,0 0 1 0 0,-1-1-1 0 0,1 1 0 0 0,0-1 1 0 0,0 1-1 0 0,0-1 1 0 0,0 1-1 0 0,2-1 1 0 0,-3 0-8 0 0,0 1 0 0 0,1-1 0 0 0,-1 0 0 0 0,0 0 0 0 0,1 0 0 0 0,-1 0 0 0 0,1 0 0 0 0,-1 0 0 0 0,0-1 0 0 0,1 1 0 0 0,-1 0 0 0 0,1 0 0 0 0,-1 0 0 0 0,0 0 0 0 0,1 0 0 0 0,-1 0 0 0 0,0-1 0 0 0,1 1 0 0 0,-1 0 0 0 0,0 0 0 0 0,1-1 0 0 0,-1 1 0 0 0,0 0 1 0 0,1 0-1 0 0,-1-1 0 0 0,0 1 0 0 0,0 0 0 0 0,0-1 0 0 0,1 1 0 0 0,-1 0 0 0 0,0-1 0 0 0,0 1 0 0 0,0-1 0 0 0,0 1 0 0 0,0 0 0 0 0,1-1 0 0 0,-1 1 0 0 0,0 0 0 0 0,0-1 0 0 0,0 1 0 0 0,0-1 0 0 0,0 1 0 0 0,0-1 0 0 0,0-15 122 0 0,0 1 0 0 0,0-1-1 0 0,-4-20 1 0 0,-13-47-35 0 0,9 51-113 0 0,-5-59 0 0 0,2-17-37 0 0,11 102-2 0 0,-1 0 0 0 0,2-1-1 0 0,-1 1 1 0 0,1 0 0 0 0,0-1 0 0 0,0 1-1 0 0,0 0 1 0 0,1 0 0 0 0,4-8 0 0 0,-5 11-11 0 0,0 0 1 0 0,1 1 0 0 0,0-1 0 0 0,0 1 0 0 0,-1 0 0 0 0,2-1 0 0 0,-1 1-1 0 0,0 0 1 0 0,0 0 0 0 0,1 0 0 0 0,-1 1 0 0 0,1-1 0 0 0,-1 0 0 0 0,1 1 0 0 0,0 0-1 0 0,-1 0 1 0 0,1 0 0 0 0,0 0 0 0 0,0 0 0 0 0,0 0 0 0 0,4 0 0 0 0,8 0-8 0 0,0 1 0 0 0,0 0 1 0 0,0 1-1 0 0,0 0 1 0 0,0 1-1 0 0,-1 1 1 0 0,1 1-1 0 0,-1 0 1 0 0,0 0-1 0 0,0 2 1 0 0,0 0-1 0 0,-1 0 1 0 0,19 13-1 0 0,-16-8 39 0 0,-2 1 1 0 0,1 1-1 0 0,-2 1 0 0 0,19 23 1 0 0,-30-35 10 0 0,3 4 4 0 0,1 1 0 0 0,-1 0 0 0 0,-1 0 0 0 0,1 1 1 0 0,-1 0-1 0 0,-1-1 0 0 0,4 10 0 0 0,-6-13 16 0 0,0 0 0 0 0,0 0 0 0 0,0 0 0 0 0,0 1 0 0 0,-1-1-1 0 0,0 0 1 0 0,0 0 0 0 0,0 1 0 0 0,0-1 0 0 0,-1 0 0 0 0,1 1 0 0 0,-1-1 0 0 0,0 0-1 0 0,-1 0 1 0 0,1 0 0 0 0,-3 5 0 0 0,0-2 51 0 0,0 0 0 0 0,-1-1 0 0 0,0 0 0 0 0,0 0 1 0 0,0 0-1 0 0,-1 0 0 0 0,-8 6 0 0 0,-1-1 164 0 0,-32 18 0 0 0,32-21-191 0 0,1-2-1 0 0,-1 0 1 0 0,0-1-1 0 0,-1 0 1 0 0,-20 3-1 0 0,13-4-182 0 0,0-2 0 0 0,0 0-1 0 0,-27-2 1 0 0,40-1-417 0 0,0 0-1 0 0,-17-4 1 0 0,23 4-53 0 0,1 0 0 0 0,-1 0 0 0 0,1 0 0 0 0,0 0 0 0 0,0-1 1 0 0,-1 1-1 0 0,1-1 0 0 0,0 0 0 0 0,0 0 0 0 0,1 0 0 0 0,-5-5 0 0 0,5 5-521 0 0,2 1 902 0 0,0 1 1 0 0,-1-1-1 0 0,1 0 0 0 0,0 1 1 0 0,0-1-1 0 0,0 1 0 0 0,0-1 1 0 0,0 0-1 0 0,0 1 0 0 0,0-1 1 0 0,0 0-1 0 0,0 1 0 0 0,0-1 1 0 0,0 1-1 0 0,0-1 0 0 0,0 0 1 0 0,0 1-1 0 0,1-1 1 0 0,-1 1-1 0 0,0-1 0 0 0,0 0 1 0 0,1 1-1 0 0,-1-1 0 0 0,3-2-1128 0 0,7-5 854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75 5425 0 0,'-15'-24'2392'0'0,"12"18"-1780"0"0,0 1 1 0 0,-1 0-1 0 0,1 0 1 0 0,-1 0-1 0 0,0 0 1 0 0,0 1-1 0 0,0 0 1 0 0,-7-6 0 0 0,11 10-588 0 0,0 0 0 0 0,0 0 0 0 0,-1 0 0 0 0,1 0 0 0 0,0-1 1 0 0,0 1-1 0 0,-1 0 0 0 0,1 0 0 0 0,0 0 0 0 0,0 0 1 0 0,-1 0-1 0 0,1 0 0 0 0,0 0 0 0 0,-1 0 0 0 0,1 0 0 0 0,0 0 1 0 0,0 0-1 0 0,-1 0 0 0 0,1 0 0 0 0,0 0 0 0 0,-1 0 1 0 0,1 0-1 0 0,0 0 0 0 0,0 0 0 0 0,-1 0 0 0 0,1 0 1 0 0,0 0-1 0 0,0 1 0 0 0,-1-1 0 0 0,1 0 0 0 0,0 0 0 0 0,0 0 1 0 0,-1 0-1 0 0,1 1 0 0 0,0-1 0 0 0,-1 0 0 0 0,1 1 3 0 0,-1 1 1 0 0,1-1-1 0 0,-1 0 0 0 0,1 0 0 0 0,-1 0 0 0 0,1 1 0 0 0,0-1 0 0 0,0 0 0 0 0,-1 2 0 0 0,1 26 102 0 0,27 208 1491 0 0,-5-65-1008 0 0,-8-68 307 0 0,40 151 1 0 0,-51-245-818 0 0,0 1 0 0 0,0-1 0 0 0,1 0 0 0 0,0 0 0 0 0,1 0 0 0 0,0-1 1 0 0,1 0-1 0 0,9 13 2499 0 0,-15-27-2059 0 0,-17-52 894 0 0,8 18-1419 0 0,3 0 1 0 0,1 0-1 0 0,0-42 0 0 0,5 71-41 0 0,0 1 1 0 0,1 0 0 0 0,0 0-1 0 0,0 0 1 0 0,1 0 0 0 0,0 1 0 0 0,1-1-1 0 0,0 0 1 0 0,7-13 0 0 0,-7 16-30 0 0,0 1 1 0 0,1 0-1 0 0,-1 0 1 0 0,1 0-1 0 0,1 0 0 0 0,-1 1 1 0 0,1 0-1 0 0,-1-1 1 0 0,1 2-1 0 0,0-1 1 0 0,1 0-1 0 0,-1 1 0 0 0,1 0 1 0 0,10-4-1 0 0,-5 4 14 0 0,0-1-1 0 0,1 2 1 0 0,-1-1 0 0 0,1 2-1 0 0,0 0 1 0 0,-1 0-1 0 0,1 1 1 0 0,0 0-1 0 0,0 1 1 0 0,0 0-1 0 0,-1 1 1 0 0,1 0 0 0 0,-1 1-1 0 0,1 1 1 0 0,-1 0-1 0 0,0 0 1 0 0,0 1-1 0 0,-1 0 1 0 0,1 1-1 0 0,12 9 1 0 0,-13-8 40 0 0,0 1 0 0 0,-1 0 0 0 0,1 1 0 0 0,-2-1-1 0 0,1 2 1 0 0,-2-1 0 0 0,1 1 0 0 0,-1 0 0 0 0,0 1 0 0 0,-1-1 0 0 0,-1 1 0 0 0,0 1 0 0 0,0-1-1 0 0,-1 1 1 0 0,0 0 0 0 0,-1 0 0 0 0,0 0 0 0 0,-1 0 0 0 0,0 17 0 0 0,-2-21 30 0 0,0-1 1 0 0,0 1 0 0 0,-1-1-1 0 0,-1 0 1 0 0,1 1-1 0 0,-1-1 1 0 0,-1 0-1 0 0,1 0 1 0 0,-1 0 0 0 0,0 0-1 0 0,-1-1 1 0 0,1 1-1 0 0,-1-1 1 0 0,-1 0 0 0 0,1 0-1 0 0,-1 0 1 0 0,0-1-1 0 0,0 0 1 0 0,-1 0 0 0 0,1 0-1 0 0,-1 0 1 0 0,-9 4-1 0 0,5-2 11 0 0,-1 0-1 0 0,0-1 1 0 0,0 0-1 0 0,-1-1 1 0 0,1 0 0 0 0,-1-1-1 0 0,-1 0 1 0 0,1-1-1 0 0,-21 3 1 0 0,24-5-177 0 0,0-1 0 0 0,0 0 0 0 0,0 0 0 0 0,0-1 1 0 0,0 0-1 0 0,0-1 0 0 0,0 0 0 0 0,0 0 0 0 0,0-1 0 0 0,-8-3 1 0 0,13 3-181 0 0,-1 1 1 0 0,1-1 0 0 0,-1 0 0 0 0,1 0 0 0 0,0 0-1 0 0,0 0 1 0 0,1-1 0 0 0,-1 1 0 0 0,1-1-1 0 0,0 0 1 0 0,-1 0 0 0 0,2-1 0 0 0,-1 1 0 0 0,0-1-1 0 0,1 1 1 0 0,0-1 0 0 0,0 0 0 0 0,1 1 0 0 0,-2-8-1 0 0,1 6-355 0 0,0-1-1 0 0,1 0 0 0 0,0 0 1 0 0,1 0-1 0 0,-1 0 0 0 0,1 0 0 0 0,1 0 1 0 0,-1 0-1 0 0,1 0 0 0 0,0 0 1 0 0,1 1-1 0 0,0-1 0 0 0,0 0 0 0 0,0 1 1 0 0,1-1-1 0 0,5-8 0 0 0,3-1 213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3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0 606 6817 0 0,'6'-1'792'0'0,"0"1"-1"0"0,1 0 0 0 0,-1 0 0 0 0,9 2 0 0 0,11 1 615 0 0,-18-4-985 0 0,0 1 1 0 0,-1-1-1 0 0,1-1 0 0 0,-1 1 1 0 0,11-5-1 0 0,37-16 1686 0 0,-10 3-680 0 0,-13 6-770 0 0,0-2 1 0 0,0 0-1 0 0,-2-2 0 0 0,41-30 0 0 0,-56 36-359 0 0,0-1 0 0 0,23-24 0 0 0,-31 28-165 0 0,-1 0 0 0 0,0 0 0 0 0,0 0 1 0 0,-1-1-1 0 0,0 0 0 0 0,7-18 0 0 0,-8 16-16 0 0,0-1 1 0 0,-1 0-1 0 0,-1 1 0 0 0,0-1 1 0 0,0 0-1 0 0,-1 0 0 0 0,-1-23 1 0 0,-1 27-87 0 0,0 0 0 0 0,-1 0 0 0 0,0 0 0 0 0,0 0 0 0 0,0 0 0 0 0,-1 1 0 0 0,0-1 1 0 0,0 1-1 0 0,-1 0 0 0 0,0 0 0 0 0,-1 0 0 0 0,-8-11 0 0 0,4 9-119 0 0,0 0 0 0 0,0 1 1 0 0,-1 0-1 0 0,0 0 0 0 0,0 1 0 0 0,0 1 0 0 0,-17-9 1 0 0,20 12-87 0 0,0 0 0 0 0,-1 0 1 0 0,0 1-1 0 0,1 0 1 0 0,-1 0-1 0 0,0 1 0 0 0,0 0 1 0 0,0 0-1 0 0,0 1 0 0 0,0 0 1 0 0,0 0-1 0 0,-14 3 1 0 0,10-1 47 0 0,1 2 1 0 0,-1 0 0 0 0,1 0 0 0 0,0 1 0 0 0,0 0-1 0 0,0 1 1 0 0,0 0 0 0 0,-12 10 0 0 0,16-10 79 0 0,0 0 0 0 0,1 0 0 0 0,0 1 1 0 0,0-1-1 0 0,0 1 0 0 0,1 1 0 0 0,0-1 0 0 0,0 1 1 0 0,1 0-1 0 0,0 0 0 0 0,-6 17 0 0 0,5-6 42 0 0,0 1-1 0 0,2 0 0 0 0,1 1 0 0 0,-1 38 0 0 0,14 81 61 0 0,-3-70-117 0 0,21 80-1 0 0,-22-120 46 0 0,3-1 0 0 0,0 0 0 0 0,2 0 1 0 0,0-1-1 0 0,21 31 0 0 0,-28-50 27 0 0,1-1 1 0 0,0 0 0 0 0,0-1 0 0 0,1 0 0 0 0,0 0 0 0 0,0 0 0 0 0,1-1-1 0 0,0 0 1 0 0,14 9 0 0 0,-14-12 43 0 0,-1 1 0 0 0,1-1 0 0 0,-1-1 0 0 0,1 1 0 0 0,0-1 0 0 0,0 0-1 0 0,0-1 1 0 0,0 0 0 0 0,0 0 0 0 0,0-1 0 0 0,0 0 0 0 0,10-2 0 0 0,-10 1-20 0 0,0-1 1 0 0,0 0 0 0 0,-1-1-1 0 0,1 0 1 0 0,0 0 0 0 0,-1 0-1 0 0,0-1 1 0 0,0-1-1 0 0,0 1 1 0 0,0-1 0 0 0,-1 0-1 0 0,1 0 1 0 0,-1-1 0 0 0,8-9-1 0 0,-4 2-27 0 0,1 0 0 0 0,-2-1 0 0 0,0 0 0 0 0,0-1 0 0 0,-2 1 1 0 0,8-19-1 0 0,-1-9 68 0 0,-1-1 1 0 0,10-62 0 0 0,-22 97-39 0 0,0 0-1 0 0,0-1 1 0 0,-1 1-1 0 0,0 0 1 0 0,-1 0-1 0 0,0-1 1 0 0,0 1-1 0 0,-1 0 1 0 0,-2-10-1 0 0,1 10 48 0 0,3 5-16 0 0,0 1 0 0 0,-1 0 1 0 0,0 0-1 0 0,0-1 0 0 0,0 1 0 0 0,-1-2 0 0 0,2 3 41 0 0,0 2-129 0 0,-1 0-1 0 0,1 0 1 0 0,0-1 0 0 0,-1 1 0 0 0,1 0 0 0 0,0 0 0 0 0,0 0-1 0 0,0 0 1 0 0,0-1 0 0 0,0 1 0 0 0,0 0 0 0 0,0 1-1 0 0,1 10-53 0 0,1 0 0 0 0,0 0 0 0 0,0 0 0 0 0,7 17 0 0 0,21 43 19 0 0,-26-65 51 0 0,20 58-71 0 0,-16-41 41 0 0,11 25 1 0 0,-7-24-201 0 0,-7-12 223 0 0,1 0 1 0 0,12 20-1 0 0,-16-30-281 0 0,0 0 0 0 0,0-1 0 0 0,0 1 0 0 0,1 0 0 0 0,-1-1-1 0 0,1 0 1 0 0,-1 1 0 0 0,1-1 0 0 0,0 0 0 0 0,0-1-1 0 0,0 1 1 0 0,0 0 0 0 0,0-1 0 0 0,0 1 0 0 0,0-1-1 0 0,4 1 1 0 0,-4-2-114 0 0,0 0 1 0 0,0 0-1 0 0,-1 0 0 0 0,1-1 0 0 0,0 1 1 0 0,0 0-1 0 0,-1-1 0 0 0,1 0 0 0 0,0 0 0 0 0,-1 0 1 0 0,1 0-1 0 0,-1 0 0 0 0,1 0 0 0 0,-1-1 1 0 0,0 1-1 0 0,1-1 0 0 0,-1 0 0 0 0,0 0 0 0 0,0 0 1 0 0,0 0-1 0 0,0 0 0 0 0,-1 0 0 0 0,1 0 0 0 0,2-4 1 0 0,5-11-26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1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51 7538 0 0,'-6'-5'462'0'0,"1"0"0"0"0,-1 0 1 0 0,0 1-1 0 0,0-1 1 0 0,-1 1-1 0 0,1 0 1 0 0,-1 1-1 0 0,0 0 1 0 0,0 0-1 0 0,-11-3 0 0 0,14 5-446 0 0,0 0 0 0 0,0 1-1 0 0,-1-1 1 0 0,1 1 0 0 0,-1 0-1 0 0,1 0 1 0 0,0 0 0 0 0,-1 1-1 0 0,1-1 1 0 0,0 1 0 0 0,-1 0-1 0 0,1 1 1 0 0,0-1 0 0 0,0 1-1 0 0,0 0 1 0 0,0 0-1 0 0,0 0 1 0 0,1 0 0 0 0,-6 4-1 0 0,6-4-56 0 0,1 0 0 0 0,-1 0-1 0 0,1 1 1 0 0,0-1 0 0 0,-1 1-1 0 0,1-1 1 0 0,0 1-1 0 0,1 0 1 0 0,-1 0 0 0 0,-1 2-1 0 0,2-3 20 0 0,1-1-1 0 0,0 0 0 0 0,-1 1 1 0 0,1-1-1 0 0,0 1 0 0 0,0-1 1 0 0,0 1-1 0 0,0-1 0 0 0,0 0 1 0 0,0 1-1 0 0,0-1 0 0 0,1 1 1 0 0,-1-1-1 0 0,0 0 0 0 0,1 1 1 0 0,-1-1-1 0 0,1 0 0 0 0,-1 1 1 0 0,1-1-1 0 0,0 0 0 0 0,0 0 1 0 0,0 0-1 0 0,-1 0 1 0 0,1 1-1 0 0,1 0 0 0 0,3 2-52 0 0,-1 0 0 0 0,1 0 0 0 0,0 0 0 0 0,0-1-1 0 0,0 0 1 0 0,1 0 0 0 0,-1 0 0 0 0,11 4 0 0 0,5 0-2 0 0,24 4-1 0 0,-20-5 34 0 0,-6-1 62 0 0,34 10-68 0 0,-46-13 67 0 0,0 1 0 0 0,-1 0 1 0 0,0 0-1 0 0,0 0 0 0 0,11 9 0 0 0,-16-11 37 0 0,0-1 1 0 0,0 1-1 0 0,0 1 0 0 0,0-1 0 0 0,0 0 1 0 0,0 0-1 0 0,0 0 0 0 0,0 0 1 0 0,0 1-1 0 0,-1-1 0 0 0,1 0 0 0 0,0 1 1 0 0,-1-1-1 0 0,1 1 0 0 0,-1-1 1 0 0,0 0-1 0 0,1 1 0 0 0,-1 2 0 0 0,0-2 13 0 0,0 0 0 0 0,0 1 0 0 0,-1-1-1 0 0,1 0 1 0 0,-1 0 0 0 0,0 0 0 0 0,1 0-1 0 0,-1 0 1 0 0,0 0 0 0 0,0-1-1 0 0,-3 5 1 0 0,0 0 5 0 0,-1-1-1 0 0,0 0 0 0 0,-1 1 0 0 0,1-1 1 0 0,-1-1-1 0 0,-9 7 0 0 0,2-3-48 0 0,0-1 0 0 0,0 0 0 0 0,-18 7-1 0 0,27-13-170 0 0,0 0 0 0 0,0 1 0 0 0,0-1 0 0 0,0-1 0 0 0,0 1 0 0 0,0-1 0 0 0,0 1 0 0 0,0-1 0 0 0,-1 0 0 0 0,1-1 0 0 0,0 1 0 0 0,0-1 0 0 0,0 1 0 0 0,0-1-1 0 0,0-1 1 0 0,-7-2 0 0 0,10 4-173 0 0,-1-1 0 0 0,1 0-1 0 0,-1 0 1 0 0,1 0-1 0 0,-1-1 1 0 0,1 1 0 0 0,0 0-1 0 0,0 0 1 0 0,-1-1-1 0 0,1 1 1 0 0,0-1 0 0 0,0 1-1 0 0,0-1 1 0 0,1 1-1 0 0,-1-1 1 0 0,0 1 0 0 0,0-4-1 0 0,-1-4-6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4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97 183 8194 0 0,'-17'-28'2280'0'0,"1"0"1"0"0,-19-47-1 0 0,21 51-1034 0 0,0-1-1101 0 0,14 22-1507 0 0,6 8-47 0 0,6 10 1058 0 0,14 37-5026 0 0,-13-28 3483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4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277 193 7226 0 0,'1'0'127'0'0,"0"0"0"0"0,-1 0 0 0 0,1 0 0 0 0,-1 0 1 0 0,1-1-1 0 0,0 1 0 0 0,-1 0 0 0 0,1-1 1 0 0,-1 1-1 0 0,1 0 0 0 0,-1-1 0 0 0,1 1 0 0 0,-1-1 1 0 0,1 1-1 0 0,-1 0 0 0 0,0-1 0 0 0,1 1 1 0 0,-1-1-1 0 0,0 0 0 0 0,1 1 0 0 0,-1-1 0 0 0,0 1 1 0 0,0-1-1 0 0,1 1 0 0 0,-1-1 0 0 0,0 0 1 0 0,0 0-1 0 0,0-1 333 0 0,0 0-1 0 0,0 1 1 0 0,0-1 0 0 0,0 0 0 0 0,0 0 0 0 0,-1 0 0 0 0,1 0-1 0 0,-1 1 1 0 0,0-4 0 0 0,-2 0-23 0 0,0-1-1 0 0,0 0 1 0 0,0 1 0 0 0,-1 0-1 0 0,0 0 1 0 0,0 0 0 0 0,0 0-1 0 0,0 0 1 0 0,-1 1 0 0 0,0 0-1 0 0,0 0 1 0 0,0 0 0 0 0,0 1-1 0 0,0-1 1 0 0,-12-4 0 0 0,11 6-389 0 0,0-1 0 0 0,-1 1 0 0 0,1 0-1 0 0,-1 1 1 0 0,0-1 0 0 0,0 1 0 0 0,1 0 0 0 0,-1 1 0 0 0,0 0 0 0 0,0 0 0 0 0,0 1 0 0 0,1-1 0 0 0,-1 1 0 0 0,-11 4 0 0 0,13-3-71 0 0,-1 0 0 0 0,1 1 0 0 0,0 0 0 0 0,0 0 0 0 0,0 0 0 0 0,1 1 0 0 0,-1 0 1 0 0,1 0-1 0 0,0 0 0 0 0,0 0 0 0 0,0 0 0 0 0,0 1 0 0 0,1 0 0 0 0,0 0 0 0 0,0 0 1 0 0,0 0-1 0 0,-3 9 0 0 0,3-5-39 0 0,-1 0 0 0 0,2 1 1 0 0,-1-1-1 0 0,1 1 0 0 0,1-1 0 0 0,0 1 0 0 0,0 0 1 0 0,1 0-1 0 0,1 17 0 0 0,2-14 12 0 0,-1 0-1 0 0,2-1 1 0 0,0 1 0 0 0,0-1 0 0 0,1 0-1 0 0,12 21 1 0 0,-8-19 10 0 0,1 1-1 0 0,0-2 1 0 0,1 1 0 0 0,21 20 0 0 0,-26-29 70 0 0,1 1 0 0 0,0-1 0 0 0,0 0 0 0 0,1 0 0 0 0,-1-1 0 0 0,1 0 1 0 0,0 0-1 0 0,0-1 0 0 0,0 0 0 0 0,1-1 0 0 0,-1 1 0 0 0,1-2 0 0 0,-1 1 1 0 0,1-1-1 0 0,-1 0 0 0 0,1-1 0 0 0,0 0 0 0 0,0-1 0 0 0,-1 0 0 0 0,1 0 1 0 0,-1 0-1 0 0,1-1 0 0 0,-1-1 0 0 0,1 1 0 0 0,-1-1 0 0 0,0-1 0 0 0,0 0 1 0 0,-1 0-1 0 0,9-5 0 0 0,-2-1 59 0 0,0-1-1 0 0,0 0 1 0 0,-1-1 0 0 0,0 0 0 0 0,-1-1-1 0 0,-1-1 1 0 0,0 0 0 0 0,17-27 0 0 0,-14 15-71 0 0,-1 1-1 0 0,-1-2 1 0 0,13-42 0 0 0,-22 59 10 0 0,0-1-1 0 0,-1 0 0 0 0,-1 0 1 0 0,1 0-1 0 0,-2-1 0 0 0,0 1 0 0 0,0 0 1 0 0,-1 0-1 0 0,0 0 0 0 0,-1 0 1 0 0,0 0-1 0 0,-4-13 0 0 0,4 19 25 0 0,0 0 0 0 0,-1 1 0 0 0,-4-8-1 0 0,6 10-48 0 0,0 1 0 0 0,1 0-1 0 0,-1 0 1 0 0,0 0 0 0 0,0 0-1 0 0,0 0 1 0 0,0 0 0 0 0,0 0-1 0 0,0 0 1 0 0,0 0 0 0 0,-1 1-1 0 0,1-1 1 0 0,0 0 0 0 0,0 1-1 0 0,-1-1 1 0 0,1 1-1 0 0,0-1 1 0 0,-3 1 0 0 0,4 0-25 0 0,-1 0 1 0 0,0 0 0 0 0,1 1-1 0 0,-1-1 1 0 0,1 0-1 0 0,-1 1 1 0 0,1-1-1 0 0,0 0 1 0 0,-1 1 0 0 0,1-1-1 0 0,-1 1 1 0 0,1-1-1 0 0,0 1 1 0 0,-1-1-1 0 0,1 1 1 0 0,0-1 0 0 0,-1 1-1 0 0,1-1 1 0 0,0 1-1 0 0,0-1 1 0 0,-1 1 0 0 0,1 0-1 0 0,0-1 1 0 0,0 1-1 0 0,0-1 1 0 0,0 1-1 0 0,0 0 1 0 0,0 0 0 0 0,-1 21-275 0 0,1-21 269 0 0,0 14-60 0 0,1 0 0 0 0,1-1 0 0 0,5 22 0 0 0,17 42-33 0 0,-4-12 6 0 0,24 74 68 0 0,-14-44-69 0 0,-25-80 68 0 0,7 15 0 0 0,-9-25-72 0 0,0 0 1 0 0,0-1-1 0 0,0 0 0 0 0,0 0 0 0 0,1 0 0 0 0,4 5 0 0 0,-7-9-24 0 0,-1-1-1 0 0,1 1 0 0 0,-1-1 1 0 0,1 1-1 0 0,0-1 1 0 0,-1 1-1 0 0,1-1 0 0 0,-1 1 1 0 0,1-1-1 0 0,0 1 1 0 0,-1-1-1 0 0,1 0 0 0 0,0 1 1 0 0,0-1-1 0 0,-1 0 1 0 0,1 0-1 0 0,0 0 0 0 0,0 0 1 0 0,-1 1-1 0 0,1-1 1 0 0,0 0-1 0 0,0 0 0 0 0,0-1 1 0 0,0 1-25 0 0,0 0 0 0 0,0-1 0 0 0,-1 1 0 0 0,1-1 0 0 0,0 1 0 0 0,0-1 0 0 0,-1 0 0 0 0,1 1 0 0 0,-1-1 0 0 0,1 0 0 0 0,-1 1 0 0 0,1-1 1 0 0,-1 0-1 0 0,1 0 0 0 0,-1 1 0 0 0,1-3 0 0 0,1-3-797 0 0,0-1 0 0 0,0 0 0 0 0,1-13 0 0 0,-3 18 723 0 0,4-22-1840 0 0,0-3 790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44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75 12443 0 0,'-14'-21'4642'0'0,"-13"-27"0"0"0,27 47-4550 0 0,4-3-1245 0 0,-2 4 1037 0 0,-1 0 1 0 0,1 1-1 0 0,-1-1 1 0 0,1 1-1 0 0,-1-1 1 0 0,0 1-1 0 0,1 0 1 0 0,-1-1-1 0 0,0 1 1 0 0,1 0-1 0 0,-1 0 1 0 0,2 2-1 0 0,0-1-456 0 0,24 22-10554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0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78 138 6425 0 0,'-5'-4'679'0'0,"0"-1"0"0"0,0 0-1 0 0,0-1 1 0 0,-7-10-1 0 0,8 10-98 0 0,0 1-1 0 0,0-1 0 0 0,0 1 0 0 0,-9-7 1 0 0,11 10-754 0 0,-7-5 2521 0 0,9 7-2314 0 0,0 0-1 0 0,0 0 0 0 0,0 0 0 0 0,0 0 1 0 0,0 0-1 0 0,0 0 0 0 0,-1-1 1 0 0,1 1-1 0 0,0 0 0 0 0,0 0 1 0 0,0 0-1 0 0,0 0 0 0 0,-1 0 1 0 0,1 0-1 0 0,0 0 0 0 0,0 0 1 0 0,0 0-1 0 0,0 0 0 0 0,-1 0 1 0 0,1 0-1 0 0,0 0 0 0 0,0 0 1 0 0,0 0-1 0 0,0 0 0 0 0,-1 0 1 0 0,1 0-1 0 0,0 0 0 0 0,0 0 1 0 0,0 0-1 0 0,0 1 0 0 0,0-1 1 0 0,-1 0-1 0 0,1 0 0 0 0,0 0 1 0 0,0 0-1 0 0,0 0 0 0 0,0 0 1 0 0,0 0-1 0 0,0 1 0 0 0,-1-1 0 0 0,1 0 1 0 0,0 0-1 0 0,1 2-27 0 0,-1 0-1 0 0,1-1 1 0 0,-1 1-1 0 0,1 0 1 0 0,0-1-1 0 0,0 1 1 0 0,0-1-1 0 0,0 1 1 0 0,0-1-1 0 0,2 3 1 0 0,0 1 56 0 0,24 35 39 0 0,1-2 0 0 0,2 0 0 0 0,46 44 0 0 0,-5-8-30 0 0,12 10 61 0 0,-81-81-128 0 0,7 4 90 0 0,-2 0 0 0 0,1 0 0 0 0,7 11 0 0 0,-15-17 44 0 0,-4-12 478 0 0,-19-22-214 0 0,-2 1-1 0 0,-1 1 0 0 0,-45-41 1 0 0,29 28-292 0 0,2-2 0 0 0,-46-68 0 0 0,62 88-31 0 0,18 20-52 0 0,3 2-135 0 0,6 6-315 0 0,8 7 56 0 0,41 52-21 0 0,30 32 228 0 0,-34-46 85 0 0,87 95 66 0 0,-98-91 12 0 0,-21-31 70 0 0,23 36 1 0 0,-31-46-122 0 0,-2-2 1155 0 0,-8-8-602 0 0,-5-2-282 0 0,5 1-216 0 0,0 0 0 0 0,0-1-1 0 0,0 1 1 0 0,0-1 0 0 0,0 0-1 0 0,0 1 1 0 0,0-1 0 0 0,0 0 0 0 0,1 0-1 0 0,-2-3 1 0 0,1 3-18 0 0,1 0-1 0 0,-1 0 1 0 0,0 0 0 0 0,1 1-1 0 0,-1-1 1 0 0,0 0-1 0 0,-4-2 1 0 0,6 4-18 0 0,0 0 0 0 0,-1 0-1 0 0,1 0 1 0 0,-1 0 0 0 0,1-1-1 0 0,-1 1 1 0 0,1 0 0 0 0,0 0 0 0 0,-1 0-1 0 0,1 0 1 0 0,-1 1 0 0 0,1-1 0 0 0,0 0-1 0 0,-1 0 1 0 0,1 0 0 0 0,-1 0 0 0 0,1 0-1 0 0,0 0 1 0 0,-1 1 0 0 0,1-1 0 0 0,-1 0-1 0 0,1 0 1 0 0,0 1 0 0 0,-1-1 0 0 0,1 0-1 0 0,0 0 1 0 0,0 1 0 0 0,-1 0 0 0 0,1-1 26 0 0,0 1 0 0 0,0 0 0 0 0,0-1 1 0 0,0 1-1 0 0,1 0 0 0 0,-1-1 1 0 0,0 1-1 0 0,0-1 0 0 0,1 1 0 0 0,-1 0 1 0 0,0-1-1 0 0,1 1 0 0 0,-1-1 1 0 0,1 1-1 0 0,-1-1 0 0 0,0 1 0 0 0,1-1 1 0 0,-1 0-1 0 0,1 1 0 0 0,-1-1 1 0 0,1 1-1 0 0,1 0 0 0 0,-1-1 11 0 0,0 0 0 0 0,0 0 0 0 0,0-1 0 0 0,0 1 1 0 0,0 0-1 0 0,0 0 0 0 0,0 0 0 0 0,0-1 0 0 0,0 1 0 0 0,0 0 0 0 0,0-1 0 0 0,0 1 0 0 0,0-1 0 0 0,0 1 0 0 0,-1-1 0 0 0,1 0 0 0 0,0 1 0 0 0,0-1 1 0 0,0 0-1 0 0,-1 1 0 0 0,1-1 0 0 0,0-1 0 0 0,19-24 145 0 0,-12 14-155 0 0,18-21 166 0 0,1 0 1 0 0,55-48-1 0 0,-27 40-92 0 0,-38 30-87 0 0,30-26 1 0 0,-33 27 42 0 0,-11 8-9 0 0,0 0 0 0 0,-1 0-1 0 0,1 0 1 0 0,-1 0-1 0 0,4-4 1 0 0,-4 3 37 0 0,-2 3 53 0 0,-1 0-119 0 0,1 0 0 0 0,-1 0 0 0 0,0 0 0 0 0,1 0 0 0 0,-1 0 0 0 0,0 0 1 0 0,1 0-1 0 0,-1 0 0 0 0,0 0 0 0 0,1 0 0 0 0,-1 0 0 0 0,0 1 0 0 0,1-1 0 0 0,-1 0 1 0 0,1 1-1 0 0,-1-1 0 0 0,0 1 0 0 0,1-1 5 0 0,-75 46-961 0 0,45-27 683 0 0,4 0 28 0 0,0 2-1 0 0,-33 34 0 0 0,50-46 173 0 0,-10 9-31 0 0,2 1 0 0 0,0 1 0 0 0,-18 27-1 0 0,29-39 145 0 0,2-2-242 0 0,11-11 181 0 0,78-88 416 0 0,3-2-158 0 0,-23 39 35 0 0,13-13 250 0 0,-71 62-436 0 0,-1 0-1 0 0,0-1 0 0 0,-1 0 1 0 0,1-1-1 0 0,5-13 1 0 0,-5 11 18 0 0,0 0 0 0 0,14-19 1 0 0,-7 14 28 0 0,-1 0 0 0 0,18-34 501 0 0,-31 49-462 0 0,1 1-153 0 0,-1-1-1 0 0,0 1 1 0 0,1 0 0 0 0,-1 0 0 0 0,0-1-1 0 0,1 1 1 0 0,-1 0 0 0 0,0 0-1 0 0,0 0 1 0 0,1 0 0 0 0,-1 0-1 0 0,0 0 1 0 0,0 0 0 0 0,1 0-1 0 0,-1 0 1 0 0,0 0 0 0 0,0 1-1 0 0,1-1 1 0 0,-1 0 0 0 0,0 0-1 0 0,1 1 1 0 0,-1-1 0 0 0,0 0-1 0 0,1 1 1 0 0,-1-1 0 0 0,0 1-1 0 0,-21 17-177 0 0,14-11 141 0 0,-8 6-104 0 0,2 1 0 0 0,-17 19 0 0 0,-5 6-131 0 0,-103 109-727 0 0,130-138 991 0 0,1 2 0 0 0,0-1 0 0 0,0 1 0 0 0,1 0-1 0 0,-8 21 1 0 0,14-32-5 0 0,1 0 0 0 0,0 0 0 0 0,-1 0 0 0 0,1 0 0 0 0,0 0 0 0 0,0 0 0 0 0,0 0-1 0 0,0 0 1 0 0,0 0 0 0 0,0 0 0 0 0,0 2 0 0 0,0-3 2 0 0,0 0 0 0 0,0 0 0 0 0,0 1 0 0 0,0-1 0 0 0,1 0-1 0 0,-1 0 1 0 0,0 1 0 0 0,0-1 0 0 0,0 0 0 0 0,0 0 0 0 0,1 0 0 0 0,-1 1 0 0 0,0-1 0 0 0,0 0 0 0 0,0 0 0 0 0,1 0-1 0 0,-1 0 1 0 0,0 1 0 0 0,0-1 0 0 0,1 0 0 0 0,-1 0 0 0 0,0 0 0 0 0,0 0 0 0 0,1 0 0 0 0,-1 0 0 0 0,0 0-1 0 0,1 0 1 0 0,0 0 9 0 0,0 0 0 0 0,1 0-1 0 0,-1-1 1 0 0,0 1 0 0 0,0 0-1 0 0,1-1 1 0 0,-1 1-1 0 0,0-1 1 0 0,0 1 0 0 0,0-1-1 0 0,0 0 1 0 0,0 0 0 0 0,0 1-1 0 0,0-1 1 0 0,0 0-1 0 0,2-2 1 0 0,7-7 63 0 0,2 0 0 0 0,19-14-1 0 0,-21 17-415 0 0,0 0-1 0 0,0-1 0 0 0,-1 0 0 0 0,15-18 1 0 0,-20 21-182 0 0,-1 1-603 0 0,0 1 0 0 0,0-1 0 0 0,-1 0-1 0 0,0 0 1 0 0,3-7 0 0 0,-2 6-860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1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67 4713 0 0,'-4'-1'864'0'0,"-1"0"0"0"0,0-1 1 0 0,1 1-1 0 0,0-1 0 0 0,-1 0 0 0 0,1-1 0 0 0,-9-5 2149 0 0,22 14-2643 0 0,14 9-385 0 0,29 30 716 0 0,-29-24-229 0 0,1-2 0 0 0,44 29 0 0 0,-24-20-174 0 0,14 7-79 0 0,-54-33-153 0 0,6 4 922 0 0,-13-6-830 0 0,0-1-1 0 0,-1 0 1 0 0,1 0-1 0 0,0 0 0 0 0,0-1 1 0 0,0 1-1 0 0,0-1 0 0 0,1 1 1 0 0,-1-1-1 0 0,0 0 1 0 0,-4-4-1 0 0,-9-6 34 0 0,-62-44 37 0 0,59 41-244 0 0,0 1 0 0 0,-1 0 0 0 0,-28-14 0 0 0,46 27 14 0 0,-5 0-6 0 0,6 1-106 0 0,2 6-591 0 0,0-4 682 0 0,1 0 0 0 0,-1 0 0 0 0,1-1 0 0 0,-1 1-1 0 0,1 0 1 0 0,0-1 0 0 0,-1 1 0 0 0,1-1-1 0 0,3 2 1 0 0,7 6-18 0 0,26 27 65 0 0,2-3-1 0 0,59 39 1 0 0,-78-58 74 0 0,-1 1 1 0 0,0 0 0 0 0,23 24-1 0 0,-20-19 1485 0 0,-28-26-1398 0 0,4 5-170 0 0,0 0 1 0 0,0 0-1 0 0,0 0 0 0 0,0 0 1 0 0,0 0-1 0 0,-1 0 1 0 0,1 0-1 0 0,-2-1 0 0 0,2 2-5 0 0,0-1-19 0 0,0 1 0 0 0,1 0 0 0 0,-1-1-1 0 0,0 1 1 0 0,1 0 0 0 0,-1-1 0 0 0,1 1-1 0 0,-1-1 1 0 0,0 1 0 0 0,1-1 0 0 0,-1 1-1 0 0,1-1 1 0 0,0 1 0 0 0,-1-1 0 0 0,1 0-1 0 0,-1 1 1 0 0,1-1 0 0 0,0 0 0 0 0,0 1-1 0 0,-1-1 1 0 0,1 0 0 0 0,0 1-1 0 0,0-2 1 0 0,-2-4-276 0 0,1 3 12 0 0,6 0 90 0 0,42-22-537 0 0,-26 14 464 0 0,21-14 1 0 0,93-64 0 0 0,-106 71 212 0 0,-21 14 21 0 0,0 0 0 0 0,-1-1 1 0 0,0 0-1 0 0,0 0 0 0 0,0-1 0 0 0,9-10 0 0 0,-16 15 6 0 0,-2 2-312 0 0,-1 0 290 0 0,0 1 1 0 0,0-1 0 0 0,1 0-1 0 0,-1 1 1 0 0,1 0-1 0 0,-1 0 1 0 0,-2 2-1 0 0,-3 3 15 0 0,-9 3-59 0 0,1-1-1 0 0,-31 12 1 0 0,3-1-202 0 0,32-14 165 0 0,-27 7 0 0 0,25-9 73 0 0,-22 10 0 0 0,26-9 70 0 0,-1 0 2 0 0,-1 1 0 0 0,1-2 0 0 0,-20 6 0 0 0,39-12-15 0 0,-1 0 0 0 0,1-1-1 0 0,-1 0 1 0 0,0-1 0 0 0,11-6 0 0 0,39-29-69 0 0,-29 20 21 0 0,63-40 261 0 0,11-5 122 0 0,-97 60-314 0 0,-1 1 1 0 0,1-1-1 0 0,-1 0 0 0 0,5-6 1 0 0,-8 9 4 0 0,0 0 1 0 0,0 0 0 0 0,0 0 0 0 0,0 0 0 0 0,0 0 0 0 0,-1-1 0 0 0,1 1 0 0 0,0 0 0 0 0,-1-1 0 0 0,0 1 0 0 0,1-1 0 0 0,-1 1 0 0 0,0 0 0 0 0,1-1 0 0 0,-1 1-1 0 0,0-1 1 0 0,0 1 0 0 0,0-1 0 0 0,0 1 0 0 0,0-1 0 0 0,-1-2 0 0 0,0 4-10 0 0,1-1-1 0 0,-1 0 0 0 0,1 1 1 0 0,0-1-1 0 0,-1 1 1 0 0,1-1-1 0 0,-1 1 1 0 0,0 0-1 0 0,1-1 1 0 0,-1 1-1 0 0,1-1 1 0 0,-1 1-1 0 0,0 0 1 0 0,1 0-1 0 0,-1-1 1 0 0,1 1-1 0 0,-1 0 1 0 0,0 0-1 0 0,0 0 1 0 0,1 0-1 0 0,-1-1 1 0 0,0 1-1 0 0,1 0 1 0 0,-1 0-1 0 0,-1 1 1 0 0,0-1-27 0 0,0 0 1 0 0,0 0 0 0 0,0 0 0 0 0,0 1-1 0 0,0-1 1 0 0,0 1 0 0 0,1-1 0 0 0,-1 1-1 0 0,-2 1 1 0 0,-49 38-203 0 0,-87 68-30 0 0,114-84 206 0 0,11-9-9 0 0,-32 23 0 0 0,44-36 6 0 0,1 0-1 0 0,-1-1 1 0 0,1 2 0 0 0,0-1 0 0 0,-1 0 0 0 0,-1 4-1 0 0,4-6-123 0 0,9 4-422 0 0,-5-4 567 0 0,0 0 1 0 0,0 0 0 0 0,0 0-1 0 0,-1 0 1 0 0,1 0 0 0 0,0-1-1 0 0,0 0 1 0 0,0 0 0 0 0,4-2 0 0 0,2 0 35 0 0,-1-1 1 0 0,13-7 0 0 0,33-24 18 0 0,85-70 0 0 0,-97 63-83 0 0,-33 32 31 0 0,0 0 0 0 0,0 0 0 0 0,22-14 1 0 0,-22 20-83 0 0,-9 4 34 0 0,-1 0-1 0 0,0 0 1 0 0,0 0 0 0 0,1 0-1 0 0,-1 0 1 0 0,0 0-1 0 0,0 0 1 0 0,1 0-1 0 0,-1 0 1 0 0,0 0-1 0 0,0 0 1 0 0,0 0-1 0 0,1 0 1 0 0,-1 0 0 0 0,0 1-1 0 0,0-1 1 0 0,0 0-1 0 0,1 0 1 0 0,-1 0-1 0 0,0 0 1 0 0,0 1-1 0 0,0-1 1 0 0,0 0-1 0 0,1 1 1 0 0,-1 0-453 0 0,1 1-1 0 0,-1 0 1 0 0,1 0 0 0 0,-1 0-1 0 0,0-1 1 0 0,0 1 0 0 0,0 0 0 0 0,0 2-1 0 0,0 1-676 0 0,0 6-148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4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 3145 0 0,'-6'1'9770'0'0,"-4"14"-11163"0"0,7-12 2150 0 0,-17 28-563 0 0,0 0 1 0 0,3 2-1 0 0,0 0 1 0 0,2 0-1 0 0,-21 72 1 0 0,-6 63 385 0 0,31-112-76 0 0,-4 59 0 0 0,14-83-405 0 0,1-1-1 0 0,2 0 1 0 0,1 0 0 0 0,1 0-1 0 0,2 0 1 0 0,13 42 0 0 0,-15-60-52 0 0,1 1 1 0 0,1-1-1 0 0,0 0 0 0 0,0 0 1 0 0,2-1-1 0 0,14 20 1 0 0,-18-27 1 0 0,0-1-1 0 0,0 0 1 0 0,0-1 0 0 0,1 1 0 0 0,0-1-1 0 0,0 0 1 0 0,0 0 0 0 0,0 0 0 0 0,0-1 0 0 0,0 0-1 0 0,7 2 1 0 0,4 1 159 0 0,-1-2 0 0 0,29 4 0 0 0,-33-6-114 0 0,-1-1-1 0 0,0 0 1 0 0,1 0-1 0 0,-1-1 0 0 0,1-1 1 0 0,-1 0-1 0 0,0 0 1 0 0,0-1-1 0 0,0 0 0 0 0,0-1 1 0 0,-1 0-1 0 0,1 0 1 0 0,-1-1-1 0 0,0 0 0 0 0,0-1 1 0 0,-1 0-1 0 0,0-1 1 0 0,0 1-1 0 0,0-1 0 0 0,-1-1 1 0 0,0 0-1 0 0,0 0 1 0 0,-1 0-1 0 0,0-1 0 0 0,0 1 1 0 0,5-14-1 0 0,-5 7-2 0 0,0 0 0 0 0,-1 0 0 0 0,0 0 0 0 0,-1-1 0 0 0,-1 0 1 0 0,-1 0-1 0 0,0 0 0 0 0,-1 0 0 0 0,-1 0 0 0 0,-2-30 0 0 0,0 27 31 0 0,1 11-38 0 0,0 0-1 0 0,-3-11 0 0 0,3 16-63 0 0,0 0-1 0 0,0 0 0 0 0,0 0 0 0 0,-1 0 1 0 0,1 1-1 0 0,-1-1 0 0 0,0 0 1 0 0,0 1-1 0 0,-4-5 0 0 0,6 7 15 0 0,-1 0-71 0 0,1 0 0 0 0,-1 0 0 0 0,1 1 1 0 0,-1-1-1 0 0,1 0 0 0 0,-1 1 1 0 0,1-1-1 0 0,-1 0 0 0 0,1 1 0 0 0,0-1 1 0 0,-1 1-1 0 0,1-1 0 0 0,0 1 0 0 0,-1 0 1 0 0,0 5-65 0 0,1 0 1 0 0,0 0-1 0 0,0-1 1 0 0,2 12-1 0 0,-1 3 28 0 0,1 4-14 0 0,1 0 0 0 0,10 38 0 0 0,19 45 1 0 0,-29-98 106 0 0,1 0 0 0 0,-1 0 1 0 0,2 0-1 0 0,-1 0 0 0 0,1-1 0 0 0,1 0 0 0 0,-1 0 0 0 0,10 10 1 0 0,-11-14-158 0 0,0-1-1 0 0,0 1 1 0 0,0-1 0 0 0,1 0 0 0 0,-1 0 0 0 0,1-1 0 0 0,5 3 0 0 0,-5-3-414 0 0,-1-1 0 0 0,1 1 0 0 0,-1-1 0 0 0,1 0 0 0 0,0-1 0 0 0,-1 1 0 0 0,1-1 1 0 0,9 0-1 0 0,-12-1 80 0 0,1 1 0 0 0,-1-1 1 0 0,0 0-1 0 0,0 1 0 0 0,1-1 1 0 0,-1 0-1 0 0,0 0 0 0 0,0-1 1 0 0,0 1-1 0 0,0 0 0 0 0,0-1 1 0 0,2-1-1 0 0,5-7-3827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4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79 120 7738 0 0,'-14'-14'1554'0'0,"1"-1"1"0"0,1 0-1 0 0,0 0 1 0 0,-11-20-1 0 0,22 34-1547 0 0,1 0 0 0 0,-1 0 0 0 0,1 0 0 0 0,0 1 0 0 0,-1-1 0 0 0,1 0 0 0 0,0 0 0 0 0,-1 0 0 0 0,1 0 0 0 0,0 0 0 0 0,0 0 0 0 0,0 0 0 0 0,0 0 0 0 0,0 0 0 0 0,0 0 0 0 0,0 0 1 0 0,0 0-1 0 0,0 0 0 0 0,0 0 0 0 0,0 0 0 0 0,1-1 0 0 0,0 2-60 0 0,-1-1 1 0 0,0 1 0 0 0,0 0 0 0 0,1-1 0 0 0,-1 1-1 0 0,0 0 1 0 0,1 0 0 0 0,-1 0 0 0 0,1-1 0 0 0,-1 1-1 0 0,0 0 1 0 0,1 0 0 0 0,-1 0 0 0 0,0 0-1 0 0,1 0 1 0 0,-1 0 0 0 0,1 0 0 0 0,-1 0 0 0 0,0 0-1 0 0,1 0 1 0 0,-1 0 0 0 0,1 0 0 0 0,-1 0 0 0 0,0 0-1 0 0,1 0 1 0 0,-1 0 0 0 0,1 0 0 0 0,-1 1 0 0 0,0-1-1 0 0,1 0 1 0 0,-1 0 0 0 0,0 0 0 0 0,1 1-1 0 0,-1-1 1 0 0,1 1 0 0 0,15 9-165 0 0,12 11-998 0 0,-15-7-360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5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4473 0 0,'-1'1'5669'0'0,"1"0"-5625"0"0,-1 0-1 0 0,1-1 0 0 0,-1 1 1 0 0,1 0-1 0 0,-1-1 1 0 0,1 1-1 0 0,0 0 1 0 0,-1 0-1 0 0,1-1 1 0 0,0 1-1 0 0,0 1 1 0 0,0 21 476 0 0,1-1 0 0 0,5 29 0 0 0,0-2-360 0 0,5 101 480 0 0,2 27-77 0 0,13-3 777 0 0,7-45 237 0 0,-24-103-201 0 0,-9-26-1310 0 0,0 0 1 0 0,1 0-1 0 0,-1 0 1 0 0,0 0-1 0 0,0 0 0 0 0,0 0 1 0 0,1 0-1 0 0,-1 0 1 0 0,0 0-1 0 0,0 0 1 0 0,1 0-1 0 0,-1 0 0 0 0,0 0 1 0 0,0 0-1 0 0,0 0 1 0 0,1 0-1 0 0,-1 0 1 0 0,0 0-1 0 0,0 0 0 0 0,1 0 1 0 0,-1 0-1 0 0,0-1 1 0 0,0 1-1 0 0,0 0 1 0 0,0 0-1 0 0,1 0 1 0 0,-1-4 79 0 0,0 1 0 0 0,0 0 1 0 0,0-1-1 0 0,0 1 1 0 0,0-1-1 0 0,-2-5 0 0 0,0-2-80 0 0,-12-142 128 0 0,14 143-254 0 0,0 0 1 0 0,1 1 0 0 0,0-1-1 0 0,0 1 1 0 0,1-1 0 0 0,0 1-1 0 0,0 0 1 0 0,1 0 0 0 0,1 0-1 0 0,-1 0 1 0 0,1 0 0 0 0,1 1-1 0 0,9-14 1 0 0,-12 19 27 0 0,1 0 1 0 0,-1 0-1 0 0,1 1 0 0 0,0-1 0 0 0,0 0 1 0 0,1 1-1 0 0,-1 0 0 0 0,0 0 1 0 0,1 0-1 0 0,6-3 0 0 0,4 0-83 0 0,23-6 0 0 0,-25 8 70 0 0,1 0 5 0 0,0 0-1 0 0,-1 1 1 0 0,1 1 0 0 0,0 0-1 0 0,0 1 1 0 0,0 0 0 0 0,0 1 0 0 0,-1 0-1 0 0,1 1 1 0 0,0 1 0 0 0,14 4 0 0 0,-17-3 31 0 0,0-1-1 0 0,-1 2 1 0 0,1-1 0 0 0,-1 1 0 0 0,0 0 0 0 0,-1 1 0 0 0,1 0 0 0 0,-1 1 0 0 0,-1 0 0 0 0,1 0 0 0 0,-1 0 0 0 0,0 1 0 0 0,0 0 0 0 0,6 12 0 0 0,-10-16 27 0 0,3 6 30 0 0,0 1-1 0 0,9 21 1 0 0,-14-29-26 0 0,0 1 0 0 0,0 0-1 0 0,0 0 1 0 0,0-1 0 0 0,-1 1 0 0 0,1 0-1 0 0,-1 0 1 0 0,0 0 0 0 0,0 0 0 0 0,-1 0-1 0 0,1-1 1 0 0,-1 1 0 0 0,-1 6-1 0 0,-2 0 81 0 0,-1 1 0 0 0,0-1-1 0 0,0 0 1 0 0,-1 0-1 0 0,0-1 1 0 0,-1 0 0 0 0,0 0-1 0 0,0 0 1 0 0,-1-1-1 0 0,0 0 1 0 0,-1-1-1 0 0,1 1 1 0 0,-2-2 0 0 0,1 1-1 0 0,-1-1 1 0 0,1-1-1 0 0,-17 7 1 0 0,-9 0-9 0 0,0-2 0 0 0,-72 10 0 0 0,98-19-91 0 0,-1 0 1 0 0,1-1 0 0 0,-1 0 0 0 0,-12-3 0 0 0,17 3-296 0 0,0-1 0 0 0,1 0 1 0 0,-1-1-1 0 0,0 1 0 0 0,1-1 0 0 0,0 0 1 0 0,-1 0-1 0 0,1 0 0 0 0,0-1 0 0 0,-5-3 1 0 0,7 5-171 0 0,1-1 1 0 0,0 1 0 0 0,0 0 0 0 0,0 0-1 0 0,0-1 1 0 0,0 1 0 0 0,0 0 0 0 0,0-1 0 0 0,0 1-1 0 0,0-1 1 0 0,1 1 0 0 0,-1-1 0 0 0,1 1 0 0 0,-1-1-1 0 0,1 0 1 0 0,0 1 0 0 0,-1-1 0 0 0,1 0 0 0 0,0 1-1 0 0,0-1 1 0 0,0 0 0 0 0,0 1 0 0 0,1-1-1 0 0,-1 0 1 0 0,0 1 0 0 0,1-1 0 0 0,-1 1 0 0 0,2-4-1 0 0,5-10-174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3:35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66 366 3673 0 0,'87'119'7604'0'0,"-71"-98"-2065"0"0,-18-30-3283 0 0,-24-27-1248 0 0,1-2 1 0 0,2-1-1 0 0,2 0 0 0 0,-17-46 0 0 0,29 61-862 0 0,-8-35 0 0 0,14 49-212 0 0,1-1 0 0 0,1 1 1 0 0,0-1-1 0 0,1 0 0 0 0,1-21 0 0 0,0 29 2 0 0,0 0-1 0 0,0 0 1 0 0,0 0-1 0 0,0 0 0 0 0,1 0 1 0 0,-1 0-1 0 0,1 0 0 0 0,0 0 1 0 0,0 0-1 0 0,0 1 0 0 0,0-1 1 0 0,0 1-1 0 0,0 0 0 0 0,1-1 1 0 0,-1 1-1 0 0,1 0 0 0 0,0 0 1 0 0,3-1-1 0 0,3-2-228 0 0,0 0-1 0 0,0 1 1 0 0,0 0 0 0 0,17-5-1 0 0,-7 5-1278 0 0,0 0-1 0 0,36-1 0 0 0,40 4-3996 0 0,-49 2 2399 0 0,-12-1-1191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1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8738 0 0,'-1'2'483'0'0,"-1"0"0"0"0,0-1 1 0 0,1 1-1 0 0,0 1 0 0 0,-1-1 0 0 0,1 0 1 0 0,0 0-1 0 0,0 0 0 0 0,0 1 0 0 0,0-1 1 0 0,1 0-1 0 0,-1 1 0 0 0,0 4 0 0 0,1 4-7 0 0,0 1 0 0 0,0 0 0 0 0,1 0 0 0 0,1-1 0 0 0,0 1 0 0 0,5 15 0 0 0,-2-7-98 0 0,51 189 316 0 0,-56-208-807 0 0,5 11 88 0 0,-5-11-142 0 0,0-1 0 0 0,0 1 1 0 0,0-1-1 0 0,1 1 0 0 0,-1-1 0 0 0,0 1 0 0 0,0-1 0 0 0,1 1 0 0 0,-1-1 0 0 0,0 0 1 0 0,1 1-1 0 0,0 0-167 0 0,-1-1 167 0 0,0 0 0 0 0,1 0 0 0 0,-1 1 0 0 0,1-1 0 0 0,0 1 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2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1 411 5345 0 0,'9'-1'492'0'0,"1"1"0"0"0,0-2 1 0 0,-1 1-1 0 0,1-1 0 0 0,-1-1 0 0 0,0 0 0 0 0,0 0 0 0 0,15-8 0 0 0,-6 1-116 0 0,-1 0-1 0 0,0-2 0 0 0,17-14 1 0 0,-26 19-265 0 0,0 0 1 0 0,0-1 0 0 0,-1 1-1 0 0,0-2 1 0 0,0 1 0 0 0,-1-1 0 0 0,0 0-1 0 0,-1-1 1 0 0,7-15 0 0 0,-9 19-56 0 0,-1 0 0 0 0,-1 0 0 0 0,1 0 0 0 0,-1 0 1 0 0,0 0-1 0 0,0 0 0 0 0,-1 0 0 0 0,0-1 0 0 0,0 1 1 0 0,0 0-1 0 0,-1 0 0 0 0,0 0 0 0 0,0 0 0 0 0,-1 0 0 0 0,0 0 1 0 0,0 0-1 0 0,0 0 0 0 0,-4-7 0 0 0,1 4-64 0 0,-1 0-1 0 0,-1 0 1 0 0,1 0-1 0 0,-2 1 0 0 0,1 0 1 0 0,-1 0-1 0 0,0 1 1 0 0,0 0-1 0 0,-1 1 1 0 0,0-1-1 0 0,-12-5 1 0 0,18 11-84 0 0,1 0 0 0 0,0 0 1 0 0,-1 0-1 0 0,0 0 1 0 0,1 1-1 0 0,-1-1 1 0 0,1 1-1 0 0,-1 0 1 0 0,0 0-1 0 0,1-1 1 0 0,-1 2-1 0 0,0-1 1 0 0,1 0-1 0 0,-4 1 1 0 0,5 0 58 0 0,-1-1 0 0 0,1 1 1 0 0,0-1-1 0 0,-1 1 0 0 0,1 0 0 0 0,0-1 0 0 0,-1 1 1 0 0,1 0-1 0 0,0 0 0 0 0,0 0 0 0 0,0 0 1 0 0,0 0-1 0 0,0 0 0 0 0,0 0 0 0 0,0 1 1 0 0,0-1-1 0 0,0 0 0 0 0,0 0 0 0 0,1 1 1 0 0,-1-1-1 0 0,0 1 0 0 0,1-1 0 0 0,0 1 1 0 0,-1-1-1 0 0,0 3 0 0 0,1 4 66 0 0,-1 0-1 0 0,1 0 1 0 0,0 0-1 0 0,1 0 1 0 0,-1 0-1 0 0,2 0 1 0 0,1 8-1 0 0,20 56 242 0 0,-9-34-140 0 0,15 63 70 0 0,25 169-1 0 0,-32-163-66 0 0,-7-41-106 0 0,-15-51-370 0 0,-3-12-802 0 0,-4-7-792 0 0,5 3 1356 0 0,1-1 0 0 0,-1 0 0 0 0,1 0-1 0 0,0 0 1 0 0,0 0 0 0 0,0 0 0 0 0,0 0 0 0 0,0 0 0 0 0,-1-4-1 0 0,-1-8 188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1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45 8866 0 0,'-1'-2'467'0'0,"-1"0"0"0"0,1 0 0 0 0,1 0 0 0 0,-1-1 0 0 0,0 1-1 0 0,0 0 1 0 0,1 0 0 0 0,-1-1 0 0 0,1 1 0 0 0,0 0 0 0 0,0-1 0 0 0,0 1 0 0 0,0-1 0 0 0,0 1 0 0 0,0 0 0 0 0,1-3 0 0 0,0 1-1579 0 0,-3 8 403 0 0,1 10-4457 0 0,2-9 3511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2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3785 0 0,'8'-3'631'0'0,"0"0"0"0"0,0 0 0 0 0,0 1 0 0 0,0 1 0 0 0,10-2 1 0 0,1 0 75 0 0,32-3 322 0 0,65-1 0 0 0,-30 4-822 0 0,165-8 225 0 0,91 11 129 0 0,-54 1-414 0 0,206 1-147 0 0,-379-1-12 0 0,416 9 117 0 0,63-5-30 0 0,-96 0-96 0 0,0-2 6 0 0,161 0 28 0 0,-260-12 91 0 0,-223 5-93 0 0,313-24 4 0 0,-367 19 20 0 0,231-23-82 0 0,63 2-43 0 0,-155 15 106 0 0,-99 5-53 0 0,201-21 69 0 0,-50 9-71 0 0,-113 12 57 0 0,-63-1 14 0 0,100-7-4 0 0,40-3 18 0 0,-122 8-28 0 0,195-10-22 0 0,-262 13-26 0 0,2 0 69 0 0,63-4-38 0 0,29-2 42 0 0,-58 3-539 0 0,-121 13 296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2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3209 0 0,'0'0'1453'0'0,"1"2"-738"0"0,0-1-578 0 0,0 0-1 0 0,0 0 1 0 0,0 0-1 0 0,0 0 1 0 0,1-1-1 0 0,-1 1 1 0 0,0 0-1 0 0,1-1 1 0 0,-1 1-1 0 0,0-1 1 0 0,1 1-1 0 0,-1-1 1 0 0,0 0-1 0 0,1 1 1 0 0,-1-1-1 0 0,1 0 1 0 0,-1 0 0 0 0,2 0-1 0 0,17 1 431 0 0,38 8 0 0 0,-39-7-457 0 0,-1 0 0 0 0,29-2 1 0 0,-11 0-36 0 0,87 3 263 0 0,136 5 258 0 0,-78-5-375 0 0,-77-3-162 0 0,74 3-25 0 0,458 12 23 0 0,-285-7-44 0 0,-20-1 14 0 0,64-4 83 0 0,-147-4-62 0 0,619 0-5 0 0,-670 5-43 0 0,30 0 7 0 0,206 4 2 0 0,-53-5 18 0 0,-218-4 10 0 0,240-12 24 0 0,-270 6-145 0 0,7 7 44 0 0,16-2 119 0 0,120 1-136 0 0,-131 3 119 0 0,-69-2-50 0 0,70 0-76 0 0,316-6 48 0 0,-119 7 48 0 0,-2 0-61 0 0,-164-3 72 0 0,92 4 30 0 0,-138 4-103 0 0,-51-3 40 0 0,48-3 26 0 0,-1-1-20 0 0,-69 3 10 0 0,76 6-88 0 0,-88-5 81 0 0,-28-3-18 0 0,22 4 0 0 0,-26-2 8 0 0,0-1 0 0 0,23-1 1 0 0,-19-1-51 0 0,21 3 1 0 0,-27-2-698 0 0,0 1 1 0 0,0-2-1 0 0,0 1 0 0 0,12-3 0 0 0,-13 2-1217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5:3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3 8162 0 0,'-1'0'179'0'0,"0"-1"0"0"0,1 1 0 0 0,-1 0 0 0 0,1 0 0 0 0,-1-1 0 0 0,0 1 0 0 0,1 0 0 0 0,-1 0 0 0 0,0 0 1 0 0,1 0-1 0 0,-1 0 0 0 0,1 0 0 0 0,-1 0 0 0 0,0 0 0 0 0,1 0 0 0 0,-1 0 0 0 0,0 0 0 0 0,1 1 0 0 0,-1-1 0 0 0,-1 0 0 0 0,2 1-70 0 0,-1 0 0 0 0,0-1-1 0 0,1 1 1 0 0,-1 0-1 0 0,1 0 1 0 0,-1 0 0 0 0,1-1-1 0 0,-1 1 1 0 0,1 0 0 0 0,-1 0-1 0 0,1 0 1 0 0,0 0-1 0 0,-1 0 1 0 0,1 0 0 0 0,0 1-1 0 0,-2 10 140 0 0,0 0 0 0 0,1 1 0 0 0,0-1 0 0 0,2 14 0 0 0,7 51 581 0 0,-6-62-707 0 0,27 285 2347 0 0,-25-246-2396 0 0,1 6 129 0 0,-5-59-60 0 0,0-1-141 0 0,0 0 0 0 0,0 0 0 0 0,0 1 0 0 0,0-1 0 0 0,0 0-1 0 0,0 0 1 0 0,0 0 0 0 0,0 0 0 0 0,0 0 0 0 0,-1 0 0 0 0,1 1-1 0 0,0-1 1 0 0,0 0 0 0 0,0 0 0 0 0,0 0 0 0 0,0 0 0 0 0,0 0-1 0 0,-1 0 1 0 0,1 0 0 0 0,0 0 0 0 0,0 1 0 0 0,0-1 0 0 0,0 0-1 0 0,0 0 1 0 0,-1 0 0 0 0,1 0 0 0 0,0 0 0 0 0,0 0 0 0 0,0 0-1 0 0,0 0 1 0 0,-1 0 0 0 0,1 0 0 0 0,0 0 0 0 0,0 0 0 0 0,0 0-1 0 0,0 0 1 0 0,0 0 0 0 0,-1 0 0 0 0,1 0 0 0 0,0 0 0 0 0,0-1-1 0 0,0 1 1 0 0,0 0 0 0 0,0 0 0 0 0,-1 0 0 0 0,1 0 0 0 0,0 0-1 0 0,0 0 1 0 0,0 0 0 0 0,0 0 0 0 0,0 0 0 0 0,0-1 0 0 0,-1 1-1 0 0,-7-6 7 0 0,2-1-51 0 0,0 0-1 0 0,1 0 1 0 0,0-1-1 0 0,0 0 0 0 0,0 0 1 0 0,1 0-1 0 0,1 0 1 0 0,-4-10-1 0 0,-17-72-268 0 0,24 87 303 0 0,-30-111-119 0 0,18 70 283 0 0,1 0 1 0 0,-5-69 0 0 0,13 91 46 0 0,2 18-140 0 0,1 1 0 0 0,0-1 0 0 0,0 1 0 0 0,0 0 0 0 0,1-1 0 0 0,-1 1 0 0 0,1-1 0 0 0,0 1-1 0 0,0 0 1 0 0,0 0 0 0 0,3-7 0 0 0,-3 8-34 0 0,0 0 0 0 0,0 0 0 0 0,1 0 0 0 0,-1 0 0 0 0,1 1 0 0 0,-1-1 0 0 0,1 0 0 0 0,0 1 0 0 0,0-1 0 0 0,-1 1 0 0 0,1-1 0 0 0,0 1 0 0 0,0 0 0 0 0,0 0 0 0 0,1 0 0 0 0,-1 0 0 0 0,4-1 0 0 0,2 1-2 0 0,0-1 1 0 0,1 1-1 0 0,-1 1 1 0 0,0 0-1 0 0,0 0 1 0 0,1 1-1 0 0,8 1 1 0 0,57 17 210 0 0,-11-2-80 0 0,-22-10-51 0 0,-1-2 0 0 0,1-1 0 0 0,46-3 0 0 0,123-17 31 0 0,-203 16-131 0 0,195-10 169 0 0,-88 7-200 0 0,-38-4 34 0 0,-30 2 8 0 0,-35 3-30 0 0,9 0 56 0 0,-19 2-50 0 0,0 0 1 0 0,0 0 0 0 0,-1 0-1 0 0,1 0 1 0 0,0 0 0 0 0,0 0-1 0 0,-1 1 1 0 0,1-1 0 0 0,0 0-1 0 0,-1 0 1 0 0,1 1 0 0 0,0-1 0 0 0,-1 0-1 0 0,1 1 1 0 0,-1-1 0 0 0,1 1-1 0 0,0-1 1 0 0,-1 1 0 0 0,1-1-1 0 0,-1 1 1 0 0,0 0 0 0 0,1-1-1 0 0,0 2 1 0 0,2 7-31 0 0,1 1-1 0 0,-2-1 1 0 0,0 1-1 0 0,0-1 1 0 0,0 1 0 0 0,-1 13-1 0 0,3 14 32 0 0,14 62 49 0 0,14 124 93 0 0,-28-173-201 0 0,5 54-352 0 0,-6-84 245 0 0,9 28 1 0 0,-9-41 1051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5:33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1088 0 0,'15'-28'9805'0'0,"-13"59"-8137"0"0,1 0 0 0 0,8 35 0 0 0,1 7-1064 0 0,21 94-5 0 0,-33-166-597 0 0,0 0-52 0 0,6 17-233 0 0,-1-8-2787 0 0,-10-37-8644 0 0,4 24 11485 0 0,0 1 1 0 0,-2-3-1 0 0,-2-6 232 0 0,0 1 15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5:34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10 1360 0 0,'0'0'8'0'0,"0"-1"0"0"0,0 1 0 0 0,0-1-1 0 0,0 0 1 0 0,0 1 0 0 0,-1-1 0 0 0,1 1-1 0 0,0-1 1 0 0,0 1 0 0 0,-1-1 0 0 0,1 1-1 0 0,0-1 1 0 0,0 0 0 0 0,-1 1 0 0 0,0-1-1 0 0,1 1-5 0 0,-1 1 0 0 0,1-1-1 0 0,-1 1 1 0 0,0-1-1 0 0,1 1 1 0 0,-1-1 0 0 0,1 1-1 0 0,0-1 1 0 0,-1 1 0 0 0,1-1-1 0 0,0 1 1 0 0,-1 0 0 0 0,1-1-1 0 0,0 1 1 0 0,-1 0-1 0 0,1-1 1 0 0,0 2 0 0 0,0-1-21 0 0,-55 10 16765 0 0,55-11-16711 0 0,0 1 0 0 0,0-1 0 0 0,0 0 0 0 0,0 0 0 0 0,0 1 0 0 0,-1-1 1 0 0,1 0-1 0 0,0 0 0 0 0,0 1 0 0 0,0-1 0 0 0,0 0 0 0 0,0 0 1 0 0,0 1-1 0 0,0-1 0 0 0,0 0 0 0 0,0 1 0 0 0,0-1 0 0 0,1 0 1 0 0,-1 0-1 0 0,0 1 0 0 0,0-1 0 0 0,0 0 0 0 0,0 0 0 0 0,0 1 1 0 0,0-1-1 0 0,0 0 0 0 0,1 0 0 0 0,-1 0 0 0 0,0 1 0 0 0,0-1 0 0 0,0 0 1 0 0,1 0-1 0 0,-1 0 0 0 0,0 0 0 0 0,0 1 0 0 0,0-1 0 0 0,1 0 1 0 0,-1 0-1 0 0,0 0 0 0 0,4 3 227 0 0,-1 0-1 0 0,1-1 1 0 0,0 1 0 0 0,0-1-1 0 0,-1 0 1 0 0,1 0 0 0 0,1-1 0 0 0,-1 1-1 0 0,0-1 1 0 0,0 0 0 0 0,1 0 0 0 0,-1 0-1 0 0,7 0 1 0 0,6 0-58 0 0,0 0 1 0 0,18-3-1 0 0,-29 1-176 0 0,113-3 256 0 0,-108 5-291 0 0,0 0 1 0 0,-1 1-1 0 0,15 4 0 0 0,-14-2-156 0 0,1-2-1 0 0,17 3 0 0 0,-14-5-400 0 0,6-1-5195 0 0,-19 0 5047 0 0,-1 0 0 0 0,1 1-1 0 0,0-1 1 0 0,0 0 0 0 0,0 0 0 0 0,-1 0 0 0 0,1 0 0 0 0,17-22-8650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2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5281 0 0,'0'0'2178'0'0,"7"0"-219"0"0,36 3-1002 0 0,11-1-584 0 0,127-10 728 0 0,-117 5-892 0 0,40-4-148 0 0,96-6 145 0 0,-78 7-110 0 0,404-8 771 0 0,-359 15-474 0 0,-41-1-220 0 0,144-3 44 0 0,1 0-126 0 0,-75 3-126 0 0,90 1 47 0 0,34 2 7 0 0,-47-2-70 0 0,121-1 120 0 0,-313-1-69 0 0,24 1-34 0 0,189-7 44 0 0,2-2-36 0 0,-86 4 14 0 0,19 3 26 0 0,-80 2 34 0 0,-12 1-46 0 0,34 0-18 0 0,217-6 39 0 0,-148 4-48 0 0,86 8 44 0 0,-83 1-16 0 0,-51-4-14 0 0,48 2 2 0 0,322 1 75 0 0,-311 4-107 0 0,-155-5 50 0 0,260 16-46 0 0,-91-8 69 0 0,-63 2 23 0 0,0 1-63 0 0,34 2-4 0 0,-217-18 21 0 0,295 3 110 0 0,-183-5-42 0 0,-69 1-64 0 0,-5 1-22 0 0,52-1-19 0 0,-51 2 57 0 0,-9 1-45 0 0,-32-1-7 0 0,5-1 49 0 0,2-1 19 0 0,-12 0-453 0 0,-6 1-454 0 0,-1 0-1 0 0,0 0 0 0 0,0 1 0 0 0,0-1 1 0 0,0 1-1 0 0,0 1 0 0 0,0-1 0 0 0,6 5 1 0 0,-9-6 178 0 0,4 3-1735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2 1784 0 0,'-1'0'151'0'0,"1"0"0"0"0,0-1 0 0 0,-1 1 0 0 0,1 0 0 0 0,-1-1 0 0 0,0 1 1 0 0,1 0-1 0 0,-1 0 0 0 0,1-1 0 0 0,-1 1 0 0 0,1 0 0 0 0,-1 0 0 0 0,1 0 0 0 0,-1 0 0 0 0,0 0 0 0 0,1 0 0 0 0,-1 0 0 0 0,1 0 0 0 0,-1 0 0 0 0,0 0 0 0 0,1 0 0 0 0,-1 0 0 0 0,1 0 0 0 0,-1 1 0 0 0,1-1 0 0 0,-1 0 0 0 0,0 0 0 0 0,1 1 0 0 0,-1-1 0 0 0,1 0 0 0 0,-1 1 0 0 0,1-1 0 0 0,0 0 0 0 0,-1 1 0 0 0,-2 2-21 0 0,0 1 0 0 0,1-1 1 0 0,-1 0-1 0 0,-2 5 0 0 0,-2 3 409 0 0,-26 33 251 0 0,-17 23 94 0 0,25-33-476 0 0,1 1 0 0 0,-25 53 0 0 0,10-19-113 0 0,6-11-105 0 0,-44 70-82 0 0,72-122-162 0 0,0 2-42 0 0,-1-1 0 0 0,1 1-1 0 0,0 0 1 0 0,1 0 0 0 0,0 0 0 0 0,-5 13 0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 2929 0 0,'0'0'4245'0'0,"-1"3"-3257"0"0,0 9-461 0 0,0 0 1 0 0,1 0-1 0 0,2 19 1 0 0,-1-7-214 0 0,-1-23-307 0 0,7 131 920 0 0,-6-125-1064 0 0,-1-5-233 0 0,0 1-1 0 0,0-1 1 0 0,1 1-1 0 0,-1-1 1 0 0,1 1-1 0 0,-1-1 1 0 0,1 1 0 0 0,0-1-1 0 0,0 1 1 0 0,2 3-1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4505 0 0,'2'0'2929'0'0,"1"-1"-2522"0"0,1 0 1 0 0,-1 0-1 0 0,1 0 1 0 0,-1-1 0 0 0,0 1-1 0 0,4-3 1 0 0,16-8 847 0 0,-8 7-767 0 0,-1-2-1 0 0,23-13 1 0 0,8-4-234 0 0,-20 10-167 0 0,-18 10-399 0 0,1 0 1 0 0,-1 0-1 0 0,1 1 0 0 0,8-3 1 0 0,-9 3-2040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2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2681 0 0,'23'-7'990'0'0,"0"-1"0"0"0,0-1 0 0 0,26-13 0 0 0,61-42 1186 0 0,-100 58-2075 0 0,-1-1 0 0 0,13-11 0 0 0,-18 15-45 0 0,-1-1 0 0 0,0 1 0 0 0,0-1 0 0 0,0 0 0 0 0,0 0 0 0 0,0 0 1 0 0,-1 0-1 0 0,3-7 0 0 0,-4 10-35 0 0,-1 0 1 0 0,0 0-1 0 0,0 0 1 0 0,1-1 0 0 0,-1 1-1 0 0,0 0 1 0 0,0 0-1 0 0,0 0 1 0 0,0-1 0 0 0,0 1-1 0 0,0 0 1 0 0,-1 0-1 0 0,1 0 1 0 0,0 0 0 0 0,-1-1-1 0 0,1 1 1 0 0,-1 0-1 0 0,1 0 1 0 0,-1 0 0 0 0,1 0-1 0 0,-1 0 1 0 0,0 0-1 0 0,1 0 1 0 0,-1 0 0 0 0,0 0-1 0 0,0 0 1 0 0,0 1-1 0 0,0-1 1 0 0,0 0-1 0 0,0 1 1 0 0,0-1 0 0 0,0 0-1 0 0,0 1 1 0 0,0-1-1 0 0,-2 0 1 0 0,-1-1-49 0 0,-1 1 0 0 0,1-1 0 0 0,-1 1-1 0 0,0 0 1 0 0,0 0 0 0 0,0 0 0 0 0,-7 0 0 0 0,5 2-25 0 0,0 0 0 0 0,0 0 1 0 0,0 0-1 0 0,0 1 0 0 0,0 0 0 0 0,1 0 0 0 0,-1 1 1 0 0,1 0-1 0 0,-1 0 0 0 0,1 0 0 0 0,0 1 1 0 0,0 0-1 0 0,1 0 0 0 0,-1 1 0 0 0,-8 8 1 0 0,11-9 68 0 0,0 0 1 0 0,-1 0 0 0 0,2 0 0 0 0,-1 0 0 0 0,0 0 0 0 0,1 0 0 0 0,0 1 0 0 0,0 0 0 0 0,0-1 0 0 0,-1 7 0 0 0,2-7 25 0 0,1-1 1 0 0,-1 1 0 0 0,1 0-1 0 0,0 0 1 0 0,0-1 0 0 0,0 1-1 0 0,1 0 1 0 0,-1-1 0 0 0,1 1-1 0 0,0-1 1 0 0,0 1 0 0 0,0-1-1 0 0,1 1 1 0 0,3 6 0 0 0,-2-4-22 0 0,1-1 0 0 0,0 1 1 0 0,0-1-1 0 0,0 0 0 0 0,1 0 1 0 0,0 0-1 0 0,0 0 0 0 0,0-1 1 0 0,0 0-1 0 0,1 0 0 0 0,-1-1 0 0 0,1 1 1 0 0,0-1-1 0 0,0 0 0 0 0,12 3 1 0 0,-10-4-116 0 0,0 0 0 0 0,0 0 0 0 0,0-1 0 0 0,0-1 1 0 0,1 1-1 0 0,-1-1 0 0 0,0 0 0 0 0,0-1 1 0 0,0 0-1 0 0,1-1 0 0 0,-1 1 0 0 0,11-5 0 0 0,-5 1-1771 0 0,0 0 706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1960 0 0,'0'0'5855'0'0,"4"0"-4287"0"0,-2 0-1474 0 0,1 0 0 0 0,0 0-1 0 0,-1 1 1 0 0,1-1-1 0 0,-1 1 1 0 0,1-1 0 0 0,-1 1-1 0 0,1 0 1 0 0,-1 0 0 0 0,0 0-1 0 0,1 0 1 0 0,3 3-1 0 0,-4-2-77 0 0,110 51 612 0 0,-105-49-606 0 0,0-1-74 0 0,-1 0 0 0 0,0 0 0 0 0,0 1-1 0 0,0 0 1 0 0,-1 0 0 0 0,1 1 0 0 0,-1-1-1 0 0,0 1 1 0 0,-1 0 0 0 0,6 8 0 0 0,1 0-1462 0 0,-4-7-6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2681 0 0,'0'0'7783'0'0,"1"1"-7723"0"0,13 7 5 0 0,-12-7-63 0 0,-1 0 0 0 0,1-1 0 0 0,0 1 0 0 0,-1 0 0 0 0,1 0 0 0 0,-1 0-1 0 0,0 0 1 0 0,1 1 0 0 0,-1-1 0 0 0,0 0 0 0 0,1 0 0 0 0,-1 1 0 0 0,1 1 0 0 0,0 1 24 0 0,0-1 0 0 0,1 0 0 0 0,-1 0 0 0 0,1 0 0 0 0,0 0 0 0 0,-1 0 0 0 0,1 0 0 0 0,1-1 0 0 0,5 5 0 0 0,-1-3 6 0 0,0 0 0 0 0,0 0 1 0 0,12 4-1 0 0,-15-7-27 0 0,0 2 0 0 0,0-1 0 0 0,0 1-1 0 0,0-1 1 0 0,-1 1 0 0 0,1 0 0 0 0,-1 1 0 0 0,0-1 0 0 0,0 1 0 0 0,5 6-1 0 0,-8-9-71 0 0,0 0-1 0 0,0 0 1 0 0,0-1-1 0 0,0 1 1 0 0,0 0-1 0 0,0-1 0 0 0,0 1 1 0 0,0-1-1 0 0,0 0 1 0 0,0 1-1 0 0,0-1 1 0 0,0 0-1 0 0,0 1 1 0 0,0-1-1 0 0,1 0 0 0 0,-1 0 1 0 0,0 0-1 0 0,0 0 1 0 0,2 0-1 0 0,0 0-812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4985 0 0,'0'0'2954'0'0,"0"6"-532"0"0,1-4-2310 0 0,0-1 0 0 0,0 1 1 0 0,0 0-1 0 0,0-1 0 0 0,0 0 0 0 0,0 1 1 0 0,1-1-1 0 0,-1 0 0 0 0,0 1 1 0 0,1-1-1 0 0,-1 0 0 0 0,0 0 0 0 0,1 0 1 0 0,0 0-1 0 0,-1 0 0 0 0,3 1 0 0 0,3 1 64 0 0,4 3 176 0 0,1-1 0 0 0,0 0 0 0 0,24 6 0 0 0,-20-7-255 0 0,21 10 0 0 0,-36-14-92 0 0,0 0 1 0 0,-1 1-1 0 0,1-1 1 0 0,-1 1-1 0 0,1-1 1 0 0,-1 0-1 0 0,1 1 1 0 0,-1 0-1 0 0,1-1 1 0 0,-1 1-1 0 0,0-1 1 0 0,1 1-1 0 0,-1-1 1 0 0,0 1-1 0 0,0 0 1 0 0,1-1-1 0 0,-1 1 1 0 0,0 1-1 0 0,1-1-167 0 0,-1 0-1 0 0,0 0 0 0 0,0 0 0 0 0,1 0 0 0 0,-1 0 0 0 0,1 0 1 0 0,-1 0-1 0 0,1 0 0 0 0,-1-1 0 0 0,1 1 0 0 0,0 0 0 0 0,-1 0 1 0 0,1-1-1 0 0,0 1 0 0 0,0 0 0 0 0,-1 0 0 0 0,1-1 0 0 0,0 1 0 0 0,0-1 1 0 0,0 1-1 0 0,2 0 0 0 0,4 1-1149 0 0,-3-1-335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2 1584 0 0,'0'3'977'0'0,"-1"1"0"0"0,1-1-1 0 0,-1 1 1 0 0,-1 4 0 0 0,-12 27 500 0 0,13-33-1312 0 0,-51 117 2125 0 0,40-93-1951 0 0,-1 0 0 0 0,-22 33 1 0 0,-40 44-3 0 0,14-23-615 0 0,49-62-1478 0 0,1 0 0 0 0,-15 33 0 0 0,20-35 195 0 0,2-1 1258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0 672 0 0,'4'81'3575'0'0,"-2"31"-2138"0"0,-6-45-1339 0 0,-4 124-27 0 0,7-167-76 0 0,2 112-23 0 0,1-100 40 0 0,12 64 0 0 0,-9-72 30 0 0,-1 1 1 0 0,0 38 0 0 0,-6 57-39 0 0,-1 11 100 0 0,3-129-57 0 0,0-1 0 0 0,1 1 0 0 0,0 0 0 0 0,0-1 0 0 0,0 1 0 0 0,1-1 0 0 0,-1 1 0 0 0,1-1 0 0 0,1 0 0 0 0,4 9 0 0 0,-7-14 17 0 0,1 1-1 0 0,0 0 0 0 0,0 0 0 0 0,-1 0 0 0 0,1-1 0 0 0,0 1 0 0 0,0 0 1 0 0,0-1-1 0 0,0 1 0 0 0,0-1 0 0 0,0 1 0 0 0,0-1 0 0 0,0 1 0 0 0,0-1 0 0 0,0 0 1 0 0,0 1-1 0 0,0-1 0 0 0,0 0 0 0 0,0 0 0 0 0,0 0 0 0 0,1 0 0 0 0,-1 0 1 0 0,0 0-1 0 0,1 0 0 0 0,4-1 413 0 0,0-1-1 0 0,-1 1 1 0 0,9-4 0 0 0,1 0-5 0 0,-1 2-201 0 0,1 0-1 0 0,0 1 1 0 0,-1 1 0 0 0,1 1-1 0 0,0 0 1 0 0,22 2-1 0 0,0 0-80 0 0,65-5 0 0 0,-17 0-144 0 0,-21 3-2 0 0,91 1-83 0 0,-18 5-125 0 0,97 4-2696 0 0,-162-11-3267 0 0,-50 1 5716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41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1856 0 0,'0'0'1577'0'0,"9"-9"1871"0"0,0 7-2897 0 0,1 0 0 0 0,-1 0 0 0 0,0 0 0 0 0,16 1 0 0 0,8-2-117 0 0,28-5-318 0 0,0 3-1 0 0,0 3 0 0 0,64 6 1 0 0,61 3 137 0 0,-86-5 195 0 0,82-2-191 0 0,-17 0-78 0 0,113 28 69 0 0,-276-27-247 0 0,26 4 64 0 0,-26-5-60 0 0,1 1 0 0 0,-1 0 1 0 0,1-1-1 0 0,-1 1 0 0 0,0 0 0 0 0,0 0 0 0 0,1 1 0 0 0,-1-1 0 0 0,2 2 1 0 0,-3-3-12 0 0,-1 1 1 0 0,1 0 0 0 0,-1-1 0 0 0,1 1 0 0 0,-1-1-1 0 0,1 1 1 0 0,-1 0 0 0 0,1 0 0 0 0,-1-1-1 0 0,1 1 1 0 0,-1 0 0 0 0,0 0 0 0 0,1-1 0 0 0,-1 1-1 0 0,0 0 1 0 0,0 0 0 0 0,0 0 0 0 0,0-1 0 0 0,0 1-1 0 0,0 0 1 0 0,0 0 0 0 0,0 0 0 0 0,0 0 0 0 0,0-1-1 0 0,0 1 1 0 0,0 0 0 0 0,-1 0 0 0 0,1 0-1 0 0,0-1 1 0 0,0 1 0 0 0,-2 1 0 0 0,-1 9 28 0 0,-3 9 14 0 0,4-15-50 0 0,1-1 1 0 0,-1 1-1 0 0,1 0 0 0 0,0 0 1 0 0,0 8-1 0 0,-4 78 2 0 0,0 14 10 0 0,-7 142 73 0 0,5-159-43 0 0,5-63 1 0 0,-3 47 43 0 0,5 100-1 0 0,5-57-192 0 0,-2-34-2497 0 0,-4-66 624 0 0,1-8 432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1448 0 0,'0'0'2585'0'0,"-2"3"-2289"0"0,2 0-320 0 0,-2 0-592 0 0,2 2-392 0 0,0-1-177 0 0,4 1 1193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2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2993 0 0,'0'0'5341'0'0,"3"11"-4328"0"0,32 346 822 0 0,-12-212-1692 0 0,-11-77-110 0 0,-8-44-271 0 0,-1 31 0 0 0,-2-3-4033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0 657 3761 0 0,'2'-25'6452'0'0,"6"-14"-4874"0"0,-1 2-949 0 0,24-161 2572 0 0,-16 124-2745 0 0,-6 33-403 0 0,-1 7-88 0 0,12-81-587 0 0,-18 100-382 0 0,7-28 1 0 0,3 7-4841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5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3057 0 0,'-1'1'5738'0'0,"13"2"-4252"0"0,8-6-449 0 0,-18 2-985 0 0,1 1-1 0 0,-1-1 1 0 0,0 1 0 0 0,0 0 0 0 0,1-1 0 0 0,-1 1 0 0 0,0 0 0 0 0,1 0 0 0 0,-1 0 0 0 0,0 1-1 0 0,1-1 1 0 0,-1 0 0 0 0,0 1 0 0 0,0 0 0 0 0,5 1 0 0 0,10 6-920 0 0,2-5-5976 0 0,-11-3 6329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3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2529 0 0,'23'68'4022'0'0,"-23"-67"-3847"0"0,10 10 4443 0 0,-16-18-3646 0 0,-14-13-243 0 0,-21-27 0 0 0,36 42-585 0 0,1-1-1 0 0,1-1 1 0 0,-1 1 0 0 0,1 0 0 0 0,0-1 0 0 0,0 0 0 0 0,-2-11 0 0 0,4 15-150 0 0,0 0 1 0 0,0 0-1 0 0,1 0 0 0 0,-1 0 0 0 0,1 0 1 0 0,0 0-1 0 0,0-1 0 0 0,0 1 0 0 0,0 0 0 0 0,1 0 1 0 0,-1 0-1 0 0,1 0 0 0 0,0 0 0 0 0,0 0 1 0 0,0 0-1 0 0,0 0 0 0 0,1 0 0 0 0,-1 0 1 0 0,3-4-1 0 0,-1 5-31 0 0,-1 0 0 0 0,1-1 1 0 0,0 1-1 0 0,0 0 0 0 0,0 0 1 0 0,0 1-1 0 0,0-1 0 0 0,0 1 0 0 0,0-1 1 0 0,0 1-1 0 0,0 0 0 0 0,7-1 1 0 0,5 0-549 0 0,25-1 0 0 0,-18 2-711 0 0,26-4-2959 0 0,-34 2 1444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6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5361 0 0,'0'0'3426'0'0,"12"-5"-126"0"0,31 3-746 0 0,-32 2-2418 0 0,1 0 0 0 0,0-1 0 0 0,18-4 0 0 0,-8-3-534 0 0,-17 6-923 0 0,0 0-1 0 0,0 0 1 0 0,10-2 0 0 0,-4 4 957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7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3921 0 0,'26'2'5725'0'0,"0"2"-3776"0"0,-10-1-1380 0 0,17 0-1 0 0,-13-4-407 0 0,0-1 0 0 0,-1-1 0 0 0,1 0 0 0 0,24-8 0 0 0,40-7 220 0 0,-56 15-362 0 0,1 1 0 0 0,-1 2-1 0 0,0 0 1 0 0,28 6 0 0 0,-49-6-50 0 0,-1 1 0 0 0,0-1 0 0 0,0 1 0 0 0,1-2 0 0 0,-1 1 0 0 0,0-1 0 0 0,0 0-1 0 0,9-2 1 0 0,-14 2-114 0 0,0-1-19 0 0,-1 2 191 0 0,-11-3-392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28 3425 0 0,'-6'12'4336'0'0,"6"-11"-4154"0"0,0 1 0 0 0,0 0-1 0 0,0-1 1 0 0,0 1 0 0 0,0 0-1 0 0,0-1 1 0 0,0 1-1 0 0,1-1 1 0 0,-1 1 0 0 0,1 1-1 0 0,1 11 254 0 0,1 2-119 0 0,-2-5-275 0 0,-1-11 99 0 0,0 1 0 0 0,0 0-1 0 0,0 0 1 0 0,0 0 0 0 0,0 0 0 0 0,0 0 0 0 0,0 0 0 0 0,1-1 0 0 0,-1 1-1 0 0,1 2 1 0 0,-2-6-91 0 0,0 0 0 0 0,0 1 0 0 0,1-1 0 0 0,-1 0 0 0 0,1 1 0 0 0,-1-1 0 0 0,1 0-1 0 0,1-5 1 0 0,-3-13 82 0 0,0 12 42 0 0,0 0 0 0 0,0-16 0 0 0,2 25-173 0 0,0-1 0 0 0,0 1 0 0 0,1-1 0 0 0,-1 1 0 0 0,0-1 0 0 0,0 1 0 0 0,1 0 1 0 0,-1-1-1 0 0,0 1 0 0 0,1-1 0 0 0,-1 1 0 0 0,0 0 0 0 0,1-1 0 0 0,-1 1 0 0 0,0 0 0 0 0,1-1 0 0 0,-1 1 0 0 0,1 0 0 0 0,-1 0 1 0 0,1-1-1 0 0,-1 1 0 0 0,1 0 0 0 0,-1 0 0 0 0,1 0 0 0 0,0 0 0 0 0,16-4 82 0 0,-12 3-55 0 0,2 0-22 0 0,1 0 1 0 0,-1 0 0 0 0,0 1-1 0 0,1 0 1 0 0,-1 0 0 0 0,1 1 0 0 0,-1 0-1 0 0,0 0 1 0 0,8 3 0 0 0,12 0 89 0 0,-22-3-40 0 0,0-1 0 0 0,-1 1 0 0 0,1 0 0 0 0,0 0 0 0 0,0 1 0 0 0,-1-1 0 0 0,6 3 0 0 0,-9-3-28 0 0,-1 0 1 0 0,1-1 0 0 0,-1 1 0 0 0,1-1-1 0 0,-1 1 1 0 0,1 0 0 0 0,-1-1 0 0 0,1 1 0 0 0,-1 0-1 0 0,0 0 1 0 0,1 0 0 0 0,-1-1 0 0 0,0 1-1 0 0,0 0 1 0 0,1 0 0 0 0,-1 0 0 0 0,0-1 0 0 0,0 1-1 0 0,0 2 1 0 0,-2 19-625 0 0,1-11 341 0 0,-1 62-4341 0 0,3-66 1955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09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4433 0 0,'3'-16'2405'0'0,"-3"13"-2155"0"0,1-1 0 0 0,-1 0-1 0 0,1 0 1 0 0,0 1 0 0 0,0-1-1 0 0,1 1 1 0 0,-1-1 0 0 0,1 1-1 0 0,0-1 1 0 0,2-3 0 0 0,-4 7-133 0 0,7 11 462 0 0,-6-3-399 0 0,-1-1 1 0 0,0 1 0 0 0,-1 0-1 0 0,-1 12 1 0 0,-2 8 109 0 0,6 141 343 0 0,2-35-544 0 0,0 294 12 0 0,-3-375-79 0 0,1-14-23 0 0,-1 76 11 0 0,-2-82 1 0 0,1-1-1 0 0,7 39 1 0 0,-6-58-29 0 0,0-7 13 0 0,-1 0 0 0 0,1 0 0 0 0,0 0 0 0 0,1 0 0 0 0,-1 0 1 0 0,1-1-1 0 0,4 8 0 0 0,-3-10 4 0 0,0 1 0 0 0,1-1 0 0 0,0 0 0 0 0,-1 1 0 0 0,1-2 0 0 0,1 1 0 0 0,3 2 0 0 0,-3-3 19 0 0,0 0 0 0 0,-1 0 0 0 0,1 0 0 0 0,0-1 0 0 0,0 1 0 0 0,0-1 0 0 0,9 0 0 0 0,37 0 210 0 0,-29-1-176 0 0,55 2 16 0 0,-47 1-91 0 0,1-3 1 0 0,-1 0-1 0 0,32-5 0 0 0,-23-2 40 0 0,-1 2-1 0 0,1 2 1 0 0,77 4 0 0 0,-84 1 80 0 0,49-5 0 0 0,10 1 61 0 0,-71 3-122 0 0,0-1 1 0 0,-1-1-1 0 0,1-1 1 0 0,24-5 0 0 0,-1 0 214 0 0,-5 1-1072 0 0,-12-1-4659 0 0,-20 6 3665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0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6985 0 0,'0'2'109'0'0,"1"-1"-1"0"0,-1 1 0 0 0,1 0 0 0 0,-1-1 1 0 0,1 1-1 0 0,-1-1 0 0 0,1 1 0 0 0,0-1 1 0 0,0 0-1 0 0,0 1 0 0 0,0-1 0 0 0,0 0 1 0 0,0 1-1 0 0,0-1 0 0 0,0 0 0 0 0,2 1 0 0 0,0 0 6 0 0,0 0 0 0 0,0 0-1 0 0,0-1 1 0 0,0 1-1 0 0,1-1 1 0 0,-1 0-1 0 0,4 2 1 0 0,6-1 73 0 0,0 0-1 0 0,0 0 1 0 0,14-1 0 0 0,-25-1-146 0 0,27 1 180 0 0,10 0-95 0 0,0 1 1 0 0,50 11-1 0 0,-19 0 70 0 0,1-2 0 0 0,134 3 1 0 0,-138-14-128 0 0,0 3 0 0 0,74 14 1 0 0,-71-2 28 0 0,79 29 1 0 0,-133-39-27 0 0,24 2 1 0 0,-30-6-34 0 0,0 1-1 0 0,-1 0 1 0 0,1 0 0 0 0,-1 1 0 0 0,1 0-1 0 0,-1 1 1 0 0,15 7 0 0 0,-21-8-13 0 0,-1 0 1 0 0,0 0 0 0 0,0 0 0 0 0,0 0-1 0 0,-1 0 1 0 0,1 0 0 0 0,-1 0 0 0 0,0 1-1 0 0,0-1 1 0 0,2 6 0 0 0,0 1 64 0 0,8 24 128 0 0,-2 0 1 0 0,-1 1-1 0 0,6 57 1 0 0,-9-18-108 0 0,-7 100 0 0 0,-12-9 10 0 0,7-72 207 0 0,6 99 0 0 0,11-88 37 0 0,-1-17-6015 0 0,-9-76 2649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3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3585 0 0,'0'0'3400'0'0,"0"-1"-3366"0"0,0 1 0 0 0,0 0-1 0 0,0 0 1 0 0,0 0 0 0 0,0 0-1 0 0,0-1 1 0 0,0 1 0 0 0,0 0-1 0 0,0 0 1 0 0,0 0 0 0 0,0 0-1 0 0,0-1 1 0 0,1 1-1 0 0,-1 0 1 0 0,0 0 0 0 0,0 0-1 0 0,0 0 1 0 0,0 0 0 0 0,0 0-1 0 0,0-1 1 0 0,0 1 0 0 0,1 0-1 0 0,-1 0 1 0 0,0 0 0 0 0,0 0-1 0 0,0 0 1 0 0,0 0-1 0 0,0 0 1 0 0,1 0 0 0 0,-1-1-1 0 0,2 1 52 0 0,0 0 0 0 0,0 0-1 0 0,0 0 1 0 0,0 1-1 0 0,0-1 1 0 0,0 0 0 0 0,0 1-1 0 0,0-1 1 0 0,0 1-1 0 0,0 0 1 0 0,-1-1-1 0 0,1 1 1 0 0,0 0 0 0 0,2 2-1 0 0,18 6 589 0 0,-10-7-344 0 0,1 0-1 0 0,15 0 1 0 0,12 1-201 0 0,88 15 66 0 0,-98-15-487 0 0,0-1 0 0 0,0-1 0 0 0,0-2 0 0 0,41-5 0 0 0,-53 2-2416 0 0,-9 1-546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3049 0 0,'-1'1'306'0'0,"0"0"0"0"0,0-1 0 0 0,0 1 0 0 0,0 0 0 0 0,0 0 1 0 0,0-1-1 0 0,0 1 0 0 0,0 0 0 0 0,0 0 0 0 0,0 0 0 0 0,1 0 1 0 0,-1 0-1 0 0,0 0 0 0 0,1 1 0 0 0,-1-1 0 0 0,1 0 0 0 0,-1 0 0 0 0,1 0 1 0 0,-1 2-1 0 0,-4 29-174 0 0,3-19 494 0 0,-3 30-459 0 0,2 0 0 0 0,3 63 1 0 0,1-42-84 0 0,-3-15 194 0 0,1 0-3568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4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4225 0 0,'-1'1'226'0'0,"0"-1"0"0"0,1 1 1 0 0,-1-1-1 0 0,0 1 0 0 0,1-1 0 0 0,-1 1 1 0 0,1-1-1 0 0,-1 1 0 0 0,1 0 0 0 0,-1-1 1 0 0,1 1-1 0 0,0 0 0 0 0,-1 0 1 0 0,1-1-1 0 0,0 1 0 0 0,-1 0 0 0 0,1 0 1 0 0,0 0-1 0 0,-4 19-67 0 0,3-16 99 0 0,-19 209 1408 0 0,13-119-1673 0 0,5-79-124 0 0,-4 15 1 0 0,4-19-1352 0 0,-1 1 1 0 0,0 21 0 0 0,3-23 1219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8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5881 0 0,'0'0'203'0'0,"0"1"0"0"0,0 0 0 0 0,1-1 0 0 0,-1 1 0 0 0,0 0 0 0 0,0-1 0 0 0,1 1 0 0 0,-1-1 0 0 0,0 1 0 0 0,1 0 0 0 0,-1-1 0 0 0,1 1 0 0 0,-1-1 0 0 0,1 1 0 0 0,-1-1 0 0 0,1 0 0 0 0,-1 1 0 0 0,1-1 0 0 0,-1 1 0 0 0,1-1 0 0 0,-1 0 0 0 0,1 1-1 0 0,0-1 1 0 0,-1 0 0 0 0,2 1 0 0 0,20 4 1264 0 0,-14-3-832 0 0,9 1 4 0 0,-1-1 0 0 0,1 0-1 0 0,0-1 1 0 0,0 0 0 0 0,30-4-1 0 0,83-21-729 0 0,-98 16-265 0 0,15-4-1042 0 0,-41 11 236 0 0,0 1 0 0 0,-1-1-1 0 0,9 1 1 0 0,-4 2-1060 0 0,3 1-1865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19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6113 0 0,'1'-11'2756'0'0,"1"18"-2047"0"0,2 20-493 0 0,14 267 14 0 0,-14-187-377 0 0,-4-60-89 0 0,4 36-2166 0 0,-2-67 1324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3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6217 0 0,'-1'2'263'0'0,"0"0"0"0"0,0-1 0 0 0,0 1 0 0 0,0 0-1 0 0,0 0 1 0 0,0 1 0 0 0,1-1 0 0 0,-1 0 0 0 0,1 0-1 0 0,-1 0 1 0 0,1 0 0 0 0,0 1 0 0 0,0-1 0 0 0,0 4 0 0 0,1 11-54 0 0,1-1 0 0 0,0 1 1 0 0,1-1-1 0 0,1 0 0 0 0,1 0 1 0 0,7 18-1 0 0,-11-32-266 0 0,0 1 0 0 0,0-1-1 0 0,1 1 1 0 0,-1-1 0 0 0,0 0 0 0 0,1 0 0 0 0,0 1-1 0 0,2 1 1 0 0,12 7-3549 0 0,-10-8 3344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20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 3281 0 0,'-3'-3'1393'0'0,"3"3"-1194"0"0,-1-1 0 0 0,1 1 0 0 0,-1 0 0 0 0,1-1 0 0 0,-1 1 0 0 0,1 0 0 0 0,-1 0 0 0 0,1 0 0 0 0,-1-1 0 0 0,0 1 0 0 0,1 0 0 0 0,-1 0 0 0 0,1 0 0 0 0,-1 0 0 0 0,0 0 0 0 0,1 0 0 0 0,-1 0 0 0 0,1 0 0 0 0,-1 0 0 0 0,0 0 0 0 0,0 1-115 0 0,0 0-1 0 0,1-1 1 0 0,-1 1 0 0 0,0-1 0 0 0,1 1-1 0 0,-1 0 1 0 0,1 0 0 0 0,-1-1-1 0 0,1 1 1 0 0,-1 0 0 0 0,1 0-1 0 0,-1 0 1 0 0,1 0 0 0 0,0-1 0 0 0,-1 2-1 0 0,0 4-87 0 0,0 0 0 0 0,0 0 0 0 0,0-1 0 0 0,0 8 0 0 0,1-5-261 0 0,0 0 0 0 0,1-1 0 0 0,0 1 0 0 0,0 0 0 0 0,0 0 0 0 0,1-1 0 0 0,0 1 0 0 0,5 8 0 0 0,-4-9-1209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7:21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3009 0 0,'0'8'5774'0'0,"1"16"-4452"0"0,0 9-1675 0 0,-2-17-516 0 0,1-6-428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8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22 639 9930 0 0,'2'2'223'0'0,"0"-2"-1"0"0,0 1 1 0 0,0 0-1 0 0,0 0 1 0 0,0-1 0 0 0,1 1-1 0 0,-1-1 1 0 0,0 1-1 0 0,0-1 1 0 0,4 0-1 0 0,25-2 1160 0 0,-24 1-943 0 0,18-2 613 0 0,1-1 0 0 0,-1-2 0 0 0,34-11-1 0 0,-43 12-567 0 0,0-2 0 0 0,0 0-1 0 0,-1-1 1 0 0,0 0 0 0 0,28-22 0 0 0,-35 23-340 0 0,0-1 1 0 0,-1 0 0 0 0,0 0-1 0 0,0-1 1 0 0,-1 0 0 0 0,0 0 0 0 0,0-1-1 0 0,-1 1 1 0 0,0-1 0 0 0,-1 0-1 0 0,0-1 1 0 0,0 1 0 0 0,-1-1 0 0 0,2-19-1 0 0,-2 11-34 0 0,-2-1 0 0 0,0 0-1 0 0,-1 1 1 0 0,-2-1 0 0 0,1 0 0 0 0,-2 1-1 0 0,-7-27 1 0 0,6 34-114 0 0,0 1 0 0 0,-1-1 1 0 0,0 1-1 0 0,-1-1 0 0 0,0 2 0 0 0,-1-1 0 0 0,0 1 0 0 0,-1 0 0 0 0,0 0 0 0 0,0 1 0 0 0,-1 0 1 0 0,0 0-1 0 0,-1 1 0 0 0,0 1 0 0 0,0 0 0 0 0,-1 0 0 0 0,1 0 0 0 0,-1 2 0 0 0,-1-1 0 0 0,1 1 1 0 0,-1 1-1 0 0,0 0 0 0 0,-24-4 0 0 0,30 7-28 0 0,0 1 0 0 0,0-1 0 0 0,0 1 0 0 0,0 0 1 0 0,0 1-1 0 0,-1-1 0 0 0,1 1 0 0 0,0 0 0 0 0,0 1 0 0 0,1 0 0 0 0,-1 0 1 0 0,0 0-1 0 0,0 0 0 0 0,1 1 0 0 0,0 0 0 0 0,-8 5 0 0 0,7-3-33 0 0,0 0-1 0 0,0 0 1 0 0,1 1-1 0 0,0-1 1 0 0,0 1-1 0 0,1 0 1 0 0,0 1-1 0 0,0-1 1 0 0,0 1-1 0 0,0 0 0 0 0,1 0 1 0 0,1 0-1 0 0,-3 7 1 0 0,0 5 27 0 0,1 1 0 0 0,1-1 1 0 0,1 1-1 0 0,0 23 0 0 0,8 80 3 0 0,-4-90 28 0 0,1 6-15 0 0,1 1-1 0 0,2-1 0 0 0,21 73 1 0 0,-22-97 24 0 0,1 1 0 0 0,1-1 0 0 0,0 0 0 0 0,1 0 0 0 0,0-1 1 0 0,1 0-1 0 0,1-1 0 0 0,0 0 0 0 0,1 0 0 0 0,0-1 0 0 0,1 0 0 0 0,14 10 0 0 0,-19-17 23 0 0,1 0 0 0 0,0 0 0 0 0,0 0 0 0 0,1-1 0 0 0,-1-1 0 0 0,1 1 0 0 0,0-1-1 0 0,0-1 1 0 0,0 1 0 0 0,15 0 0 0 0,-17-2-17 0 0,-1-1 0 0 0,1 0 0 0 0,-1 0 0 0 0,1-1 0 0 0,-1 0 0 0 0,1 0 0 0 0,-1-1 0 0 0,0 1 0 0 0,1-1 0 0 0,-1-1 0 0 0,0 1 0 0 0,0-1 0 0 0,-1 0 0 0 0,1 0 0 0 0,10-9 0 0 0,-1-1-71 0 0,0-1 1 0 0,-1 0 0 0 0,0-1-1 0 0,-1 0 1 0 0,-1-2-1 0 0,13-20 1 0 0,-19 26 19 0 0,0 0 0 0 0,-1 0 0 0 0,0-1-1 0 0,-1 1 1 0 0,0-1 0 0 0,-1 0 0 0 0,0 0 0 0 0,-1 0 0 0 0,0 0-1 0 0,-1-1 1 0 0,-1-18 0 0 0,0 26 64 0 0,-1 1 0 0 0,0-1 0 0 0,0 0 0 0 0,-2-5 1 0 0,3 8 11 0 0,-1 1 0 0 0,0-1 1 0 0,1 1-1 0 0,-1-1 1 0 0,0 1-1 0 0,1 0 0 0 0,-1-1 1 0 0,0 1-1 0 0,0 0 1 0 0,0 0-1 0 0,0 0 0 0 0,0 0 1 0 0,0 0-1 0 0,-1 0 1 0 0,1 0-1 0 0,-3-1 1 0 0,4 1-31 0 0,0 1 0 0 0,-1 0 0 0 0,1 0 0 0 0,0 0 0 0 0,-1 0 0 0 0,1 0 0 0 0,0 0 0 0 0,-1 0 0 0 0,1 0 0 0 0,0 0 0 0 0,-1 0 0 0 0,1 1 0 0 0,0-1 0 0 0,-1 0 0 0 0,1 0 0 0 0,0 0 0 0 0,0 0 0 0 0,-1 0 0 0 0,1 0 0 0 0,0 1 0 0 0,-1-1 0 0 0,1 0 0 0 0,0 0 0 0 0,0 1 0 0 0,-1-1 0 0 0,1 0 0 0 0,0 0 0 0 0,0 1 0 0 0,0-1 0 0 0,-1 0 0 0 0,1 0 0 0 0,0 1 0 0 0,0-1 0 0 0,0 0 0 0 0,0 1 0 0 0,0-1 0 0 0,0 0 0 0 0,0 1 0 0 0,0-1 1 0 0,0 0-1 0 0,0 1 0 0 0,0-1 0 0 0,-2 18-93 0 0,2-15 106 0 0,0 8-17 0 0,0 0 1 0 0,1 0 0 0 0,1 1 0 0 0,3 15 0 0 0,17 43-78 0 0,-12-38 30 0 0,-3-10 23 0 0,1-2 0 0 0,0 1 0 0 0,14 22 0 0 0,-17-34-385 0 0,1 0 0 0 0,0-1 1 0 0,0 0-1 0 0,0-1 0 0 0,1 1 0 0 0,1-1 0 0 0,-1 0 0 0 0,1-1 0 0 0,11 8 1 0 0,-16-13-111 0 0,-1 1 0 0 0,1-1 1 0 0,-1 0-1 0 0,1 0 1 0 0,-1 0-1 0 0,1 0 0 0 0,3 0 1 0 0,8 2-1924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77 10946 0 0,'-9'-11'1745'0'0,"1"3"-633"0"0,0-3 264 0 0,1 2-896 0 0,1 0-88 0 0,1 2 25 0 0,1 0-9 0 0,0 1-48 0 0,2 0-384 0 0,0 3-120 0 0,4 10-2057 0 0,2 0 1697 0 0,1 1-1104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40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85 6713 0 0,'-6'-21'1582'0'0,"-15"-42"4139"0"0,20 64-5545 0 0,-1 0-162 0 0,1 0 0 0 0,-1 0 0 0 0,1 1 0 0 0,0-1 0 0 0,0 1 0 0 0,0-1-1 0 0,0 1 1 0 0,0-1 0 0 0,0 1 0 0 0,0 0 0 0 0,0-1 0 0 0,0 1 0 0 0,1 0 0 0 0,-1 0-1 0 0,1 0 1 0 0,0-1 0 0 0,-1 1 0 0 0,1 3 0 0 0,-1 7 62 0 0,2 22 1 0 0,0-21 4 0 0,-8 278 354 0 0,2-247-389 0 0,-1 29 74 0 0,5-35-61 0 0,-1 1 44 0 0,6 58-1 0 0,0-70 282 0 0,13 36-1 0 0,-15-55-232 0 0,0-3 1902 0 0,-4-12-1083 0 0,-3-13-358 0 0,0-1-558 0 0,0-1 0 0 0,1 1-1 0 0,1-1 1 0 0,1 0 0 0 0,2 0 0 0 0,1-28-1 0 0,0 38-79 0 0,1-1-1 0 0,0 1 1 0 0,0 0-1 0 0,2 1 0 0 0,-1-1 1 0 0,2 0-1 0 0,10-20 1 0 0,-11 25-15 0 0,0 0 1 0 0,1 0-1 0 0,0 0 1 0 0,0 1-1 0 0,1-1 1 0 0,0 1-1 0 0,0 1 1 0 0,0-1-1 0 0,1 1 1 0 0,-1 0 0 0 0,1 1-1 0 0,12-7 1 0 0,-1 4 5 0 0,-1 0 0 0 0,2 1 1 0 0,-1 1-1 0 0,1 1 1 0 0,-1 0-1 0 0,1 1 0 0 0,0 1 1 0 0,0 1-1 0 0,31 2 0 0 0,-35 1 31 0 0,0 0 0 0 0,-1 0 0 0 0,1 2-1 0 0,-1-1 1 0 0,0 2 0 0 0,0 0 0 0 0,0 1-1 0 0,-1 0 1 0 0,0 1 0 0 0,0 0 0 0 0,-1 1-1 0 0,23 19 1 0 0,-30-23 36 0 0,-1 1 0 0 0,0-1 0 0 0,0 1 0 0 0,0 0 0 0 0,0 0 0 0 0,-1 1 0 0 0,0-1 0 0 0,0 0 0 0 0,-1 1-1 0 0,1 0 1 0 0,-1 0 0 0 0,0 0 0 0 0,-1 0 0 0 0,1 0 0 0 0,-1 6 0 0 0,0-4 88 0 0,-1-1-1 0 0,0 1 1 0 0,-1 0-1 0 0,1 0 1 0 0,-2-1-1 0 0,1 1 1 0 0,-1-1 0 0 0,0 1-1 0 0,-1-1 1 0 0,1 0-1 0 0,-8 12 1 0 0,3-7 22 0 0,0 0 0 0 0,-1-1 1 0 0,0 0-1 0 0,-1-1 0 0 0,0 0 0 0 0,-1 0 1 0 0,0-1-1 0 0,-1 0 0 0 0,-18 12 0 0 0,11-10-81 0 0,1-2 0 0 0,-2 0 0 0 0,1-1 0 0 0,-1-1 0 0 0,-39 9 0 0 0,36-11-110 0 0,0-1-1 0 0,0-1 1 0 0,0-1-1 0 0,-30-1 1 0 0,44-1-385 0 0,-1 0 0 0 0,1-2 1 0 0,0 1-1 0 0,-1-1 0 0 0,1 0 0 0 0,0 0 1 0 0,0-1-1 0 0,0 0 0 0 0,0-1 0 0 0,1 0 1 0 0,-1 0-1 0 0,1 0 0 0 0,0-1 1 0 0,-9-9-1 0 0,14 13 116 0 0,0 0 1 0 0,1-1-1 0 0,-1 0 1 0 0,1 1-1 0 0,0-1 1 0 0,0 0-1 0 0,-1 0 1 0 0,1 0-1 0 0,0 0 0 0 0,0 0 1 0 0,1 0-1 0 0,-1 0 1 0 0,0 0-1 0 0,1 0 1 0 0,-1 0-1 0 0,1 0 1 0 0,0 0-1 0 0,0-1 1 0 0,0-3-1 0 0,2-16-4151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41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148 324 2633 0 0,'10'20'1588'0'0,"0"0"0"0"0,-1 0 1 0 0,-1 1-1 0 0,9 39 0 0 0,-17-59-1454 0 0,1 0-1 0 0,-1 0 0 0 0,0 1 0 0 0,1-1 0 0 0,-1 0 1 0 0,0 0-1 0 0,0 1 0 0 0,0-1 0 0 0,0 0 1 0 0,0 0-1 0 0,0 1 0 0 0,-1-1 0 0 0,1 0 1 0 0,0 0-1 0 0,-1 0 0 0 0,1 1 0 0 0,-1-1 1 0 0,1 0-1 0 0,-1 0 0 0 0,1 0 0 0 0,-1 0 1 0 0,-1 2-1 0 0,1-3-7 0 0,0 0 0 0 0,0 1 0 0 0,0-1 0 0 0,0 0 0 0 0,0 0 1 0 0,0 0-1 0 0,0 0 0 0 0,0 0 0 0 0,0 0 0 0 0,0 0 0 0 0,0 0 0 0 0,0 0 0 0 0,0 0 0 0 0,0-1 0 0 0,1 1 1 0 0,-1 0-1 0 0,-2-1 0 0 0,-5-3 307 0 0,0-1 0 0 0,0 0-1 0 0,1 0 1 0 0,0-1 0 0 0,0 1 0 0 0,0-1 0 0 0,1-1 0 0 0,0 0 0 0 0,0 0 0 0 0,0 0 0 0 0,-5-9 0 0 0,-4-11 318 0 0,-23-54 0 0 0,30 64-544 0 0,3 4-155 0 0,0 0-1 0 0,0-1 1 0 0,1 1-1 0 0,1-1 1 0 0,0 0 0 0 0,-1-27-1 0 0,4 36-70 0 0,0 0 0 0 0,0 0 0 0 0,0-1 0 0 0,1 1 0 0 0,0 0 0 0 0,0 0 0 0 0,1 0 1 0 0,-1 0-1 0 0,1 0 0 0 0,0 0 0 0 0,0 1 0 0 0,1-1 0 0 0,-1 1 0 0 0,1-1 0 0 0,0 1 0 0 0,0 0 0 0 0,1 0 0 0 0,-1 0 0 0 0,1 0 0 0 0,0 1 0 0 0,7-6 0 0 0,1 1-132 0 0,0 1 0 0 0,0 0 0 0 0,1 1 0 0 0,0 0 0 0 0,0 1 0 0 0,0 0 0 0 0,1 1 0 0 0,-1 1 0 0 0,1 0 0 0 0,0 0 0 0 0,0 2 0 0 0,0 0 0 0 0,0 0 0 0 0,1 2 0 0 0,-1 0 0 0 0,25 4 0 0 0,-15 0-2239 0 0,-1 0 0 0 0,0 2 0 0 0,0 1 0 0 0,37 17 0 0 0,-43-15 2016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19 431 2128 0 0,'-4'0'-270'0'0,"-8"-3"4644"0"0,12 2-4285 0 0,0 1-1 0 0,0 0 1 0 0,-1 0-1 0 0,1 0 1 0 0,0-1-1 0 0,0 1 1 0 0,0 0-1 0 0,-1 0 1 0 0,1-1-1 0 0,0 1 1 0 0,0 0-1 0 0,0-1 1 0 0,0 1-1 0 0,0 0 1 0 0,0-1-1 0 0,0 1 1 0 0,-1 0-1 0 0,1-1 1 0 0,0 1-1 0 0,0 0 1 0 0,0 0-1 0 0,0-1 1 0 0,0 1-1 0 0,0 0 1 0 0,0-1-1 0 0,1 1 1 0 0,-1 0-1 0 0,0-1 1 0 0,0 1-1 0 0,0 0 1 0 0,0-1-1 0 0,0 1 1 0 0,1-2 5 0 0,0 1-1 0 0,0 0 1 0 0,0 0 0 0 0,0 0 0 0 0,0 0 0 0 0,0 0 0 0 0,0 0 0 0 0,0 0 0 0 0,1 0 0 0 0,-1 0 0 0 0,2-1 0 0 0,2-1 150 0 0,81-51 1246 0 0,-42 29-1035 0 0,212-114 844 0 0,-81 48-1231 0 0,-124 66-88 0 0,-28 14 70 0 0,23-14 0 0 0,-40 22-47 0 0,0-1 0 0 0,0 1 0 0 0,-1 0 0 0 0,2 1 0 0 0,-1-1-1 0 0,8-1 1 0 0,-13 4-4 0 0,1-1-1 0 0,0 1 1 0 0,0-1-1 0 0,0 0 1 0 0,-1 0-1 0 0,1 0 1 0 0,0 0-1 0 0,1-1 1 0 0,-3 2-48 0 0,0 0-308 0 0,0 1 311 0 0,0-1 0 0 0,0 0-1 0 0,-1 1 1 0 0,1-1 0 0 0,0 0 0 0 0,0 0 0 0 0,0 0 0 0 0,-1 1 0 0 0,1-1 0 0 0,0 0 0 0 0,0 0 0 0 0,0 0 0 0 0,-1 1 0 0 0,1-1 0 0 0,0 0-1 0 0,-1 0 1 0 0,0 0-199 0 0,0 1 0 0 0,0-1 0 0 0,0 0 0 0 0,0 0 0 0 0,0 1 0 0 0,0-1 0 0 0,0 1 0 0 0,0-1-1 0 0,0 1 1 0 0,0-1 0 0 0,0 1 0 0 0,0 0 0 0 0,0-1 0 0 0,0 1 0 0 0,0 0 0 0 0,1 0 0 0 0,-1 0-1 0 0,0 0 1 0 0,0-1 0 0 0,1 1 0 0 0,-1 0 0 0 0,1 0 0 0 0,-1 2 0 0 0,-2 4-53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2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1 864 0 0,'-10'7'7001'0'0,"10"-6"-6912"0"0,16 8 2908 0 0,-14-8-3212 0 0,106 45 2963 0 0,-38-8-2295 0 0,-42-22-226 0 0,31 13-1 0 0,-45-22-2978 0 0,-12-5 1596 0 0,0-1 577 0 0,-1 0 1 0 0,1 0 0 0 0,-1-1-1 0 0,1 1 1 0 0,-1-1 0 0 0,1 1-1 0 0,-1-1 1 0 0,1 0 0 0 0,0 1-1 0 0,-1-1 1 0 0,1 0 0 0 0,2 0-1 0 0,5-2 33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3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 1712 0 0,'-13'-8'8319'0'0,"21"12"-6818"0"0,51 21 613 0 0,4 1-838 0 0,-49-19-1111 0 0,37 20 288 0 0,77 29 0 0 0,-108-50-390 0 0,0 2 1 0 0,-1 0 0 0 0,29 17-1 0 0,-38-21-732 0 0,-10-4 669 0 0,-11-9-1418 0 0,9-1-2913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4 478 2096 0 0,'-4'-6'5680'0'0,"19"-2"-3329"0"0,-14 7-2439 0 0,167-84 4057 0 0,-96 49-2868 0 0,242-119 1789 0 0,-231 115-2816 0 0,92-50 70 0 0,-156 79-161 0 0,-13 8-44 0 0,0 0-1 0 0,-1 0 1 0 0,0 0-1 0 0,0-1 1 0 0,0 0 0 0 0,6-6-1 0 0,-10 10-62 0 0,-1-1 0 0 0,0 1 0 0 0,1 0-1 0 0,-1-1 1 0 0,0 1 0 0 0,0-1-1 0 0,1 1 1 0 0,-1 0 0 0 0,0-1 0 0 0,0 1-1 0 0,0-1 1 0 0,0 1 0 0 0,0-1-1 0 0,1 1 1 0 0,-1-1 0 0 0,0 1 0 0 0,0 0-1 0 0,0-1 1 0 0,0 1 0 0 0,0-1-1 0 0,0 1 1 0 0,0-1 0 0 0,-1 1 0 0 0,1-1-1 0 0,0 1 1 0 0,0-1 0 0 0,0 1-1 0 0,0 0 1 0 0,0-1 0 0 0,-1 1 0 0 0,1-1-1 0 0,0 1 1 0 0,0 0 0 0 0,-1-1-1 0 0,1 0 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22 9378 0 0,'-6'-4'48'0'0,"3"0"-16"0"0,-1-1-32 0 0,1 1 0 0 0,2 2-32 0 0,0 0-152 0 0,5 1-768 0 0,0 1-280 0 0,0 0-329 0 0,1 1-191 0 0,2 1 1768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5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3417 0 0,'4'-7'9807'0'0,"16"14"-10559"0"0,-7-3 1352 0 0,6 2-261 0 0,-1 0 0 0 0,1 2 0 0 0,-1 0 0 0 0,29 18 1 0 0,-6-4-218 0 0,70 41-7 0 0,-85-47-61 0 0,54 38 15 0 0,17 9-83 0 0,-91-60-104 0 0,0 0-1 0 0,-1 0 1 0 0,1-1 0 0 0,0 0-1 0 0,1 0 1 0 0,6 1 0 0 0,-8-3-629 0 0,0 1 1 0 0,0-1 0 0 0,0 0-1 0 0,0-1 1 0 0,6 0-1 0 0,3-1-2795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6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38 1160 0 0,'0'0'3484'0'0,"0"-7"-566"0"0,0 5-2822 0 0,0 2-67 0 0,0-1 0 0 0,0 1-1 0 0,0-1 1 0 0,0 1 0 0 0,0 0 0 0 0,0-1 0 0 0,0 1 0 0 0,0-1 0 0 0,-1 1 0 0 0,-1-4 1555 0 0,1 0-737 0 0,0 3-775 0 0,0 0-50 0 0,1 0-1 0 0,-1 1 1 0 0,1-1 0 0 0,-1 0 0 0 0,1 1-1 0 0,-1-1 1 0 0,1 1 0 0 0,-1-1 0 0 0,1 1 0 0 0,-1-1-1 0 0,0 1 1 0 0,1-1 0 0 0,-1 1 0 0 0,0 0 0 0 0,0-1-1 0 0,0 1 149 0 0,-8-1 104 0 0,-26-4 127 0 0,33 5-381 0 0,0 0 0 0 0,0 0 0 0 0,0 0-1 0 0,0 0 1 0 0,0 0 0 0 0,0 0 0 0 0,0 1-1 0 0,0-1 1 0 0,0 1 0 0 0,0 0 0 0 0,0-1-1 0 0,0 1 1 0 0,-3 2 0 0 0,2-1 4 0 0,0-1 1 0 0,0 0-1 0 0,1 1 0 0 0,-1-1 1 0 0,0 0-1 0 0,-4 1 0 0 0,-8 3 101 0 0,7-2-65 0 0,0 1 0 0 0,1 0 0 0 0,0 0 0 0 0,0 1 0 0 0,-8 6 1 0 0,12-8-58 0 0,1 0 1 0 0,-1-1 0 0 0,1 1-1 0 0,0 0 1 0 0,0 0 0 0 0,0 0-1 0 0,0 0 1 0 0,0 1 0 0 0,0-1-1 0 0,1 0 1 0 0,0 1 0 0 0,0-1-1 0 0,0 1 1 0 0,-1 4 0 0 0,1-1-43 0 0,1 0-1 0 0,0 0 1 0 0,0 1 0 0 0,1-1 0 0 0,0 0 0 0 0,0 0 0 0 0,1 0-1 0 0,0 0 1 0 0,0 0 0 0 0,0 0 0 0 0,1-1 0 0 0,0 1 0 0 0,0-1-1 0 0,1 1 1 0 0,0-1 0 0 0,0 0 0 0 0,0-1 0 0 0,1 1-1 0 0,0-1 1 0 0,0 0 0 0 0,0 0 0 0 0,1 0 0 0 0,-1-1 0 0 0,1 0-1 0 0,0 0 1 0 0,11 5 0 0 0,-14-8-653 0 0,0 0 0 0 0,0 0 0 0 0,0-1 1 0 0,0 1-1 0 0,0-1 0 0 0,1 0 0 0 0,-1 1 0 0 0,0-2 0 0 0,4 1 0 0 0,5 0-379 0 0,8 0 609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6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1752 0 0,'8'10'5321'0'0,"1"1"-3347"0"0,9 4-1175 0 0,2 0 0 0 0,-1-1 0 0 0,31 15 0 0 0,-40-24-629 0 0,1-1 1 0 0,20 5 0 0 0,-11-3 1 0 0,45 13 199 0 0,-32-11-263 0 0,-1 2 0 0 0,38 17 0 0 0,-62-23-128 0 0,1-1 1 0 0,-1 0 0 0 0,0 0 0 0 0,1-1 0 0 0,0 0 0 0 0,-1-1 0 0 0,1 0 0 0 0,14 0 0 0 0,-17-1-283 0 0,-4 0-132 0 0,1 0 1 0 0,-1 0-1 0 0,0 0 1 0 0,1 0-1 0 0,-1-1 1 0 0,1 1-1 0 0,-1-1 0 0 0,5-1 1 0 0,-6 2 99 0 0,0-1 0 0 0,0 1 1 0 0,0 0-1 0 0,0 0 0 0 0,0-1 0 0 0,0 1 0 0 0,0 0 0 0 0,0 0 1 0 0,0 0-1 0 0,0 0 0 0 0,0 0 0 0 0,1 1 0 0 0,6 0-99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5 824 0 0,'0'-2'1008'0'0,"0"1"-912"0"0,0 0-48 0 0,0 0-32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12 328 984 0 0,'-12'13'9162'0'0,"12"-13"-9070"0"0,1 0 1 0 0,-1 0 0 0 0,2 0-3 0 0,-1 0 1 0 0,0 1 0 0 0,1-1-1 0 0,-1 0 1 0 0,1 0 0 0 0,-1 0 0 0 0,0 0-1 0 0,1 0 1 0 0,-1 0 0 0 0,1-1-1 0 0,-1 1 1 0 0,0 0 0 0 0,1-1-1 0 0,-1 1 1 0 0,2-2 0 0 0,1 1 58 0 0,143-47 2725 0 0,-73 19-1965 0 0,-32 12-769 0 0,103-47 56 0 0,-102 48-155 0 0,66-30 21 0 0,-8 6-19 0 0,-72 30-74 0 0,110-39-368 0 0,-60 31-1047 0 0,-78 18 1392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0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71 1544 0 0,'0'-7'940'0'0,"0"0"-1"0"0,1 0 0 0 0,-1 0 0 0 0,2 0 0 0 0,-1 1 1 0 0,1-1-1 0 0,7-16 4166 0 0,-9 28-4731 0 0,-18 97-116 0 0,7-34-83 0 0,6-43-231 0 0,0-4-163 0 0,1 1 0 0 0,1 0 0 0 0,1 0 0 0 0,1 25 0 0 0,1-46-48 0 0,0 0 0 0 0,0 0 0 0 0,0-1 0 0 0,0 1 0 0 0,1 0-1 0 0,-1 0 1 0 0,0 0 0 0 0,0-1 0 0 0,1 1 0 0 0,-1 0 0 0 0,0-1 0 0 0,1 1 0 0 0,-1 0 0 0 0,1-1 0 0 0,-1 1 0 0 0,5 3-1870 0 0,-3-3 1870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1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2593 0 0,'0'-3'647'0'0,"-1"1"0"0"0,1-1 0 0 0,0 1 0 0 0,0-1 1 0 0,1 1-1 0 0,-1 0 0 0 0,0-1 0 0 0,1 1 0 0 0,1-5 2125 0 0,-1 7-2725 0 0,-1 0 0 0 0,1 0 0 0 0,-1 1 0 0 0,1-1 0 0 0,-1 1 0 0 0,1-1 0 0 0,-1 0 0 0 0,1 1 0 0 0,-1-1 0 0 0,1 1 1 0 0,-1-1-1 0 0,1 1 0 0 0,-1-1 0 0 0,0 1 0 0 0,1 0 0 0 0,-1-1 0 0 0,0 1 0 0 0,1-1 0 0 0,-1 1 0 0 0,0 0 0 0 0,0-1 0 0 0,0 1 0 0 0,0 0 0 0 0,1-1 0 0 0,-1 2 0 0 0,3 22 537 0 0,-2-18-409 0 0,1 19 108 0 0,-1-1-1 0 0,-2 1 1 0 0,0 0 0 0 0,-5 26-1 0 0,1-10-192 0 0,4-29-499 0 0,0-1 0 0 0,1 0 0 0 0,2 14 0 0 0,-1-19-782 0 0,0 0 0 0 0,0 0-1 0 0,1 0 1 0 0,2 7 0 0 0,1-2-594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14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 1848 0 0,'-10'-11'5708'0'0,"16"16"-4545"0"0,3 3-842 0 0,0 0 0 0 0,0-1-1 0 0,1 0 1 0 0,0 0 0 0 0,0-1 0 0 0,1-1-1 0 0,12 5 1 0 0,5 1-180 0 0,47 10 1 0 0,-59-18-91 0 0,-5-1 13 0 0,0 1 0 0 0,0 0 1 0 0,13 6-1 0 0,-24-9-52 0 0,10 1-116 0 0,-7-1-32 0 0,-7 0-372 0 0,-13-9-1950 0 0,16 8 2134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15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9 1120 0 0,'-5'-1'2997'0'0,"-7"-7"-1139"0"0,-5 9 373 0 0,15-1-2220 0 0,1 1 0 0 0,-1-1 0 0 0,0 1 0 0 0,0-1 0 0 0,0 1 0 0 0,1 0 0 0 0,-1 0 0 0 0,0 0 0 0 0,1 0 0 0 0,-1 0 0 0 0,1 0 0 0 0,-1 0 1 0 0,1 0-1 0 0,0 1 0 0 0,-1-1 0 0 0,-1 3 0 0 0,-2 2 64 0 0,0 0 1 0 0,1 1 0 0 0,0-1-1 0 0,0 1 1 0 0,0-1-1 0 0,1 1 1 0 0,0 0 0 0 0,0 1-1 0 0,-3 11 1 0 0,-1 4 87 0 0,6-19-156 0 0,0 0 0 0 0,0-1 0 0 0,0 1 0 0 0,0 0 0 0 0,0 0 0 0 0,1-1 1 0 0,-1 1-1 0 0,1 0 0 0 0,0 0 0 0 0,0 0 0 0 0,1 4 0 0 0,2 9 9 0 0,-2 0 0 0 0,0 24 0 0 0,-1-39-13 0 0,-1 19 8 0 0,1-15-4 0 0,-1 0-1 0 0,1 0 1 0 0,0 0-1 0 0,1 0 1 0 0,0 0 0 0 0,0 0-1 0 0,2 10 1 0 0,-2-6-6 0 0,-1-9 3 0 0,0 0 0 0 0,0 0 0 0 0,0-1-1 0 0,0 1 1 0 0,0 0 0 0 0,0 0 0 0 0,0 0 0 0 0,0 0 0 0 0,0 0 0 0 0,0 0 0 0 0,1 1 0 0 0,-1-1-5 0 0,0-1 0 0 0,1 1-1 0 0,-1-1 1 0 0,0 1 0 0 0,0-1 0 0 0,0 1 0 0 0,0-1 0 0 0,0 0 0 0 0,0 1 0 0 0,0-1 0 0 0,0 1 0 0 0,0-1-1 0 0,0 1 1 0 0,0-1 0 0 0,-1 1 0 0 0,1-1 0 0 0,0 0 0 0 0,0 1 0 0 0,0-1 0 0 0,-1 1 0 0 0,1-1 0 0 0,0 0 0 0 0,0 1-1 0 0,-1-1 1 0 0,1 0 0 0 0,0 1 0 0 0,-1 0 0 0 0,-4 7 94 0 0,5-7-88 0 0,-1 0-5 0 0,1-1 0 0 0,0 1 0 0 0,-1 0 1 0 0,1 0-1 0 0,0 0 0 0 0,0-1 0 0 0,0 1 0 0 0,0 0 1 0 0,0 0-1 0 0,0 0 0 0 0,0-1 0 0 0,0 1 1 0 0,0 0-1 0 0,0 0 0 0 0,0 0 0 0 0,0-1 1 0 0,1 1-1 0 0,-1 0 0 0 0,0 0 0 0 0,1-1 1 0 0,0 2-1 0 0,-1-1 29 0 0,2 7-41 0 0,6 20 49 0 0,-8-19 4 0 0,0-8-43 0 0,0-1 1 0 0,0 1-1 0 0,0-1 0 0 0,0 1 0 0 0,0-1 1 0 0,0 1-1 0 0,0-1 0 0 0,0 1 1 0 0,0 0-1 0 0,0-1 0 0 0,0 1 1 0 0,0-1-1 0 0,0 1 0 0 0,0-1 1 0 0,1 1-1 0 0,-1-1 0 0 0,0 1 0 0 0,0-1 1 0 0,1 1-1 0 0,0 2 24 0 0,1 0 0 0 0,-1 0 0 0 0,0 0 0 0 0,0 0 0 0 0,-1 0 0 0 0,1 0 0 0 0,-1 0 0 0 0,1 1 0 0 0,-1-1 0 0 0,0 0 0 0 0,0 4 143 0 0,0-15-376 0 0,-3-14 191 0 0,3 22-47 0 0,7-2-2275 0 0,-7 2 2205 0 0,0 0 0 0 0,1 0 0 0 0,-1 0 0 0 0,1-1 0 0 0,-1 1 0 0 0,1 0 0 0 0,-1 0 0 0 0,1 0 0 0 0,-1 0 0 0 0,0 0 0 0 0,1 0 0 0 0,-1 0 0 0 0,1 0 1 0 0,-1 0-1 0 0,1 0 0 0 0,-1 1 0 0 0,1-1 0 0 0,-1 0 0 0 0,0 0 0 0 0,1 0 0 0 0,-1 0 0 0 0,1 1 0 0 0,-1-1 0 0 0,1 1 0 0 0,3 1-1251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16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12 177 672 0 0,'-9'-2'5231'0'0,"8"1"-4941"0"0,-1-13 1804 0 0,2 11-1583 0 0,0 0-491 0 0,0 0 0 0 0,1 0 0 0 0,-1 1 1 0 0,1-1-1 0 0,-1 0 0 0 0,1 0 0 0 0,0 1 0 0 0,0-1 1 0 0,0 1-1 0 0,0-1 0 0 0,1 1 0 0 0,-1-1 0 0 0,3-3 1 0 0,67-91 149 0 0,-70 94-170 0 0,1 1-1 0 0,0 0 1 0 0,0 0 0 0 0,0 0-1 0 0,4-4 1 0 0,-5 5 592 0 0,-3 23-511 0 0,1-16-67 0 0,0 0 0 0 0,1 0 0 0 0,0 0 0 0 0,1 9-1 0 0,1-7-9 0 0,0 1-1 0 0,1-1 0 0 0,6 14 0 0 0,3 7-16 0 0,-9-23 28 0 0,-1 0-1 0 0,1 0 1 0 0,7 10-1 0 0,-9-13-16 0 0,1-1 1 0 0,-1 0-1 0 0,1 0 0 0 0,0 0 1 0 0,0 0-1 0 0,0 0 0 0 0,0 0 1 0 0,0 0-1 0 0,0-1 0 0 0,0 1 1 0 0,5 2-1 0 0,3-4-449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3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40 181 4337 0 0,'4'11'763'0'0,"1"-1"0"0"0,0 1-1 0 0,0-1 1 0 0,1-1 0 0 0,0 1 0 0 0,15 17 2947 0 0,-27-38-2828 0 0,-60-83 1030 0 0,64 91-1933 0 0,0 0 0 0 0,0 0-1 0 0,0 0 1 0 0,0-1 0 0 0,0 1 0 0 0,1-1 0 0 0,0 1 0 0 0,-1-1-1 0 0,1 0 1 0 0,1 1 0 0 0,-1-1 0 0 0,0 0 0 0 0,1 0 0 0 0,0 0-1 0 0,0 1 1 0 0,0-1 0 0 0,0 0 0 0 0,1 0 0 0 0,-1 0 0 0 0,1 1 0 0 0,0-1-1 0 0,2-4 1 0 0,-1 4-36 0 0,0 0 1 0 0,1-1-1 0 0,0 2 0 0 0,-1-1 0 0 0,1 0 0 0 0,1 1 1 0 0,-1-1-1 0 0,0 1 0 0 0,1 0 0 0 0,0 0 0 0 0,0 0 1 0 0,5-2-1 0 0,0 0-825 0 0,0 0-1 0 0,1 1 1 0 0,-1 0 0 0 0,18-4 0 0 0,-14 5-1114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47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592 232 2985 0 0,'5'-9'1308'0'0,"0"-1"1"0"0,0 0-1 0 0,0 1 1 0 0,-1-2-1 0 0,-1 1 1 0 0,3-14-1 0 0,-5 20-1094 0 0,0 0 0 0 0,-1 0 0 0 0,0 0 0 0 0,1 0 0 0 0,-2 0 0 0 0,1 0 0 0 0,0 0 0 0 0,-1 0 0 0 0,0 0 0 0 0,0 0-1 0 0,0 0 1 0 0,0 1 0 0 0,-1-1 0 0 0,1 0 0 0 0,-1 1 0 0 0,0-1 0 0 0,0 1 0 0 0,0-1 0 0 0,-1 1 0 0 0,-2-4 0 0 0,-1 1-33 0 0,-1 0-1 0 0,0 0 1 0 0,1 1 0 0 0,-2 0 0 0 0,1 0 0 0 0,0 0-1 0 0,-1 1 1 0 0,0 1 0 0 0,0-1 0 0 0,-12-3-1 0 0,8 4-141 0 0,1 1 0 0 0,-1 0-1 0 0,1 1 1 0 0,-1 0 0 0 0,0 1-1 0 0,0 0 1 0 0,-12 2 0 0 0,-2 3-128 0 0,0 1 1 0 0,0 1-1 0 0,1 1 1 0 0,0 1 0 0 0,0 1-1 0 0,-27 16 1 0 0,39-19 99 0 0,0 1 0 0 0,0 0 1 0 0,1 0-1 0 0,0 1 0 0 0,1 1 0 0 0,0 0 0 0 0,0 1 1 0 0,1 0-1 0 0,1 0 0 0 0,0 1 0 0 0,-9 15 1 0 0,9-10-16 0 0,0 1 0 0 0,2-1 1 0 0,0 1-1 0 0,1 1 0 0 0,1-1 1 0 0,0 1-1 0 0,2 0 0 0 0,0 0 1 0 0,1 0-1 0 0,1 0 0 0 0,1 0 1 0 0,1 1-1 0 0,4 30 0 0 0,-2-34-1 0 0,1-1-1 0 0,0 0 1 0 0,1 1 0 0 0,1-1-1 0 0,0-1 1 0 0,1 1 0 0 0,11 16-1 0 0,-11-20 29 0 0,1 0-1 0 0,1-1 1 0 0,0 1-1 0 0,0-2 1 0 0,1 1-1 0 0,0-2 1 0 0,1 1-1 0 0,0-1 1 0 0,14 7-1 0 0,-8-6-124 0 0,0 0 0 0 0,0-2-1 0 0,1 0 1 0 0,1-1-1 0 0,-1-1 1 0 0,1 0 0 0 0,-1-2-1 0 0,1 0 1 0 0,0-1 0 0 0,1-1-1 0 0,-1-1 1 0 0,0 0-1 0 0,0-2 1 0 0,0 0 0 0 0,0-1-1 0 0,26-8 1 0 0,-34 7-849 0 0,0 0 0 0 0,-1-1-1 0 0,18-11 1 0 0,-10 5-851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47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4 188 1960 0 0,'1'5'705'0'0,"0"1"0"0"0,0-1 0 0 0,1 0 0 0 0,0 1 0 0 0,0-1 0 0 0,0 0 0 0 0,0 0 0 0 0,6 7 0 0 0,-4-7-304 0 0,0 0 0 0 0,0 0 1 0 0,0 0-1 0 0,1-1 0 0 0,0 0 1 0 0,9 7-1 0 0,-4-5-91 0 0,1 0 0 0 0,0-1 0 0 0,1 0 0 0 0,-1-1 1 0 0,1 0-1 0 0,0 0 0 0 0,16 1 0 0 0,-12-2 60 0 0,-1 0 1 0 0,1-2-1 0 0,0 0 0 0 0,-1-1 1 0 0,26-2-1 0 0,-36 1-233 0 0,0 0 0 0 0,0 0 1 0 0,0-1-1 0 0,0 1 0 0 0,0-1 0 0 0,0 0 1 0 0,-1 0-1 0 0,1-1 0 0 0,-1 1 0 0 0,1-1 0 0 0,-1 0 1 0 0,0 0-1 0 0,0 0 0 0 0,-1-1 0 0 0,1 0 1 0 0,-1 1-1 0 0,1-1 0 0 0,-1 0 0 0 0,0-1 0 0 0,4-8 1 0 0,-2 3 52 0 0,-1 1 1 0 0,0-1-1 0 0,-1-1 1 0 0,0 1-1 0 0,3-21 1 0 0,-6 25-81 0 0,1 1-1 0 0,-1-1 1 0 0,0 1-1 0 0,-1-1 1 0 0,1 1 0 0 0,-1-1-1 0 0,0 1 1 0 0,-1 0 0 0 0,1-1-1 0 0,-1 1 1 0 0,0 0-1 0 0,0 0 1 0 0,-4-6 0 0 0,1 4 78 0 0,0 0 1 0 0,0 1 0 0 0,0 0 0 0 0,-1 0 0 0 0,0 0 0 0 0,0 0 0 0 0,0 1 0 0 0,-1 0-1 0 0,-10-5 1 0 0,7 4-120 0 0,-1 2 0 0 0,1-1 0 0 0,-1 2-1 0 0,1-1 1 0 0,-1 1 0 0 0,-17-2 0 0 0,14 3-155 0 0,0 1 1 0 0,-1 1 0 0 0,1 0 0 0 0,0 1 0 0 0,0 0 0 0 0,0 1 0 0 0,0 1-1 0 0,0 0 1 0 0,0 1 0 0 0,0 1 0 0 0,-17 8 0 0 0,28-12-41 0 0,0 1 0 0 0,0-1 0 0 0,0 1 0 0 0,0 0 0 0 0,1 1 0 0 0,-1-1 0 0 0,1 0 0 0 0,-1 1 0 0 0,1-1 0 0 0,0 1 0 0 0,0 0 0 0 0,0-1 0 0 0,0 1-1 0 0,0 0 1 0 0,1 0 0 0 0,-1 1 0 0 0,1-1 0 0 0,0 0 0 0 0,0 0 0 0 0,0 1 0 0 0,0-1 0 0 0,1 0 0 0 0,-1 1 0 0 0,1-1 0 0 0,0 1 0 0 0,0-1 0 0 0,0 1 0 0 0,1-1 0 0 0,-1 0 0 0 0,1 1 0 0 0,0-1 0 0 0,0 0 0 0 0,2 7 0 0 0,1-1-584 0 0,1 1 0 0 0,0-1 0 0 0,0 0 1 0 0,1 0-1 0 0,0-1 0 0 0,1 1 0 0 0,0-1 0 0 0,11 10 0 0 0,-5-7-868 0 0,1 0-1 0 0,0-1 0 0 0,1-1 1 0 0,20 10-1 0 0,-1-1 1054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48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11 135 2897 0 0,'-1'1'94'0'0,"0"0"0"0"0,0 0 1 0 0,0 0-1 0 0,1 0 0 0 0,-1 0 0 0 0,0 0 1 0 0,0 0-1 0 0,1 0 0 0 0,-1 1 1 0 0,1-1-1 0 0,-1 0 0 0 0,1 0 1 0 0,0 0-1 0 0,-1 1 0 0 0,1-1 0 0 0,0 0 1 0 0,0 1-1 0 0,0-1 0 0 0,0 0 1 0 0,0 0-1 0 0,0 1 0 0 0,0-1 1 0 0,0 0-1 0 0,0 1 0 0 0,1-1 0 0 0,-1 0 1 0 0,1 0-1 0 0,-1 1 0 0 0,1-1 1 0 0,0 2-1 0 0,9 20 1019 0 0,-4-9-70 0 0,9 30 0 0 0,-10-30-567 0 0,-1 0-1 0 0,2 0 1 0 0,0-1-1 0 0,0 0 1 0 0,1 0-1 0 0,1 0 1 0 0,0-1-1 0 0,11 12 1 0 0,-5-11 4845 0 0,-22-22-4887 0 0,0-1 1 0 0,1 0-1 0 0,-9-15 0 0 0,4 5-204 0 0,2 1 114 0 0,1 0-1 0 0,0-1 1 0 0,1 0-1 0 0,-7-31 1 0 0,12 41-284 0 0,2 0 0 0 0,-1-1 1 0 0,1 1-1 0 0,1 0 0 0 0,0 0 1 0 0,0-1-1 0 0,3-12 1 0 0,-3 18-110 0 0,1 1 1 0 0,1-1 0 0 0,-1 0-1 0 0,0 1 1 0 0,1 0 0 0 0,0-1-1 0 0,0 1 1 0 0,1 0 0 0 0,-1 0-1 0 0,1 0 1 0 0,-1 0 0 0 0,1 1-1 0 0,1-1 1 0 0,-1 1 0 0 0,0 0-1 0 0,1 0 1 0 0,-1 0 0 0 0,1 0-1 0 0,0 0 1 0 0,0 1 0 0 0,0 0-1 0 0,1 0 1 0 0,7-3-1 0 0,-3 2-445 0 0,1 1-1 0 0,-1 0 0 0 0,1 0 1 0 0,0 1-1 0 0,-1 0 0 0 0,1 1 1 0 0,0 0-1 0 0,0 0 0 0 0,0 1 1 0 0,13 3-1 0 0,99 27-10901 0 0,-92-23 10871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48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0 282 6497 0 0,'20'26'1007'0'0,"23"28"1297"0"0,-37-48-2117 0 0,0 1 0 0 0,0-2 1 0 0,1 1-1 0 0,0-1 0 0 0,14 9 1 0 0,-10-9 11 0 0,-1 0 1 0 0,1 0-1 0 0,0-1 1 0 0,0-1 0 0 0,0 0-1 0 0,0 0 1 0 0,22 2-1 0 0,-27-5-68 0 0,-1 0 0 0 0,1 0-1 0 0,0-1 1 0 0,-1 1 0 0 0,1-1-1 0 0,0 0 1 0 0,-1-1 0 0 0,1 0-1 0 0,-1 0 1 0 0,0 0 0 0 0,1 0-1 0 0,-1-1 1 0 0,0 0 0 0 0,0 0-1 0 0,-1 0 1 0 0,1 0 0 0 0,7-8 0 0 0,-6 4 114 0 0,1-1 1 0 0,-1 1 0 0 0,0-1 0 0 0,-1-1-1 0 0,0 1 1 0 0,0-1 0 0 0,-1 0 0 0 0,0 0-1 0 0,0 0 1 0 0,-1 0 0 0 0,0-1 0 0 0,-1 1-1 0 0,0-1 1 0 0,-1 0 0 0 0,0 0 0 0 0,0 0-1 0 0,-1 0 1 0 0,0 1 0 0 0,-1-1 0 0 0,0 0-1 0 0,-1 0 1 0 0,0 1 0 0 0,0-1 0 0 0,-1 0 0 0 0,0 1-1 0 0,-1 0 1 0 0,0 0 0 0 0,0 0 0 0 0,-1 1-1 0 0,0-1 1 0 0,-8-8 0 0 0,6 8-215 0 0,0 1 0 0 0,0 0 1 0 0,-1 0-1 0 0,-1 1 0 0 0,1 0 0 0 0,-1 1 1 0 0,0-1-1 0 0,-1 2 0 0 0,1-1 0 0 0,-1 1 0 0 0,0 1 1 0 0,-1 0-1 0 0,1 0 0 0 0,-1 1 0 0 0,1 1 1 0 0,-1-1-1 0 0,0 2 0 0 0,-13-1 0 0 0,15 1-214 0 0,0 1-1 0 0,1 0 1 0 0,-1 1-1 0 0,0 0 1 0 0,1 1-1 0 0,-1 0 0 0 0,1 0 1 0 0,0 0-1 0 0,-1 1 1 0 0,-12 7-1 0 0,18-8-21 0 0,0 0 0 0 0,1 0 0 0 0,-1 0 0 0 0,1 0 0 0 0,0 1 0 0 0,-1-1-1 0 0,1 1 1 0 0,0 0 0 0 0,0-1 0 0 0,1 1 0 0 0,-1 0 0 0 0,1 0 0 0 0,-1 0 0 0 0,1 0 0 0 0,0 1-1 0 0,0-1 1 0 0,0 0 0 0 0,1 0 0 0 0,-1 1 0 0 0,1-1 0 0 0,0 0 0 0 0,0 1 0 0 0,0-1-1 0 0,1 5 1 0 0,0 1-634 0 0,0 0-1 0 0,1-1 1 0 0,0 1 0 0 0,0-1-1 0 0,1 0 1 0 0,0 0-1 0 0,1 0 1 0 0,7 12 0 0 0,8 6-3693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1:4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0 550 7066 0 0,'4'8'6155'0'0,"8"-18"-3683"0"0,-3 2-1647 0 0,0 0 0 0 0,15-8 1 0 0,-17 12-655 0 0,0-1 1 0 0,0 0-1 0 0,-1 0 1 0 0,0-1-1 0 0,0 0 1 0 0,7-8-1 0 0,7-14 438 0 0,34-35 0 0 0,-39 45-495 0 0,-1 1 0 0 0,0-2 0 0 0,-2 0 0 0 0,0 0 0 0 0,-1-1 0 0 0,-1-1 0 0 0,-1 0 0 0 0,-1 0 0 0 0,-1 0 0 0 0,-1-1 0 0 0,6-37 0 0 0,-11 51-124 0 0,0 1 0 0 0,-1-1 0 0 0,0 1 0 0 0,-1-14 0 0 0,0 17-65 0 0,0 0 0 0 0,0 0 0 0 0,0 1 0 0 0,0-1-1 0 0,0 1 1 0 0,-1-1 0 0 0,0 1 0 0 0,0-1 0 0 0,0 1-1 0 0,0 0 1 0 0,-3-4 0 0 0,5 7 36 0 0,0-1 0 0 0,-1 1 0 0 0,1 0 0 0 0,0-1 0 0 0,-1 1 0 0 0,1 0-1 0 0,0-1 1 0 0,-1 1 0 0 0,1 0 0 0 0,0-1 0 0 0,-1 1 0 0 0,1 0 0 0 0,0 0 0 0 0,-1 0 0 0 0,1-1-1 0 0,-1 1 1 0 0,1 0 0 0 0,-1 0 0 0 0,1 0 0 0 0,0 0 0 0 0,-1 0 0 0 0,1 0 0 0 0,-1 0 0 0 0,1 0 0 0 0,-1 0-1 0 0,1 0 1 0 0,-1 0 0 0 0,1 0 0 0 0,-1 0 0 0 0,0 1-46 0 0,0-1 1 0 0,1 1-1 0 0,-1 0 1 0 0,0-1-1 0 0,1 1 1 0 0,-1-1-1 0 0,1 1 1 0 0,-1 0-1 0 0,1 0 1 0 0,-1-1-1 0 0,1 1 1 0 0,0 0-1 0 0,-1 1 1 0 0,-1 3-94 0 0,1 0 1 0 0,0 0 0 0 0,0-1-1 0 0,0 8 1 0 0,1 15 2 0 0,2 0 0 0 0,1 0-1 0 0,11 42 1 0 0,-4-19 97 0 0,14 74 89 0 0,12 65 358 0 0,-33-166-187 0 0,0 1 0 0 0,-1-1 0 0 0,-3 42 0 0 0,1-62-139 0 0,-1 1 1 0 0,0-1-1 0 0,0 1 0 0 0,0-1 0 0 0,0 1 0 0 0,0-1 1 0 0,-1 0-1 0 0,1 0 0 0 0,-1 0 0 0 0,0 0 1 0 0,0 0-1 0 0,0 0 0 0 0,-1 0 0 0 0,1-1 0 0 0,0 1 1 0 0,-1-1-1 0 0,0 0 0 0 0,0 1 0 0 0,1-1 1 0 0,-1 0-1 0 0,-1-1 0 0 0,1 1 0 0 0,0 0 0 0 0,-5 1 1 0 0,-2 0-61 0 0,0 0 1 0 0,-1-1 0 0 0,1 0 0 0 0,0-1 0 0 0,0 0-1 0 0,-1-1 1 0 0,-12 0 0 0 0,6-2 15 0 0,-1-1 0 0 0,1 0 1 0 0,-21-8-1 0 0,-12-2-31 0 0,25 7-37 0 0,24 6 13 0 0,1 0-36 0 0,0-1 84 0 0,0 1-1 0 0,0 0 1 0 0,0 0-1 0 0,0 0 1 0 0,0 0-1 0 0,1 0 1 0 0,-1 0-1 0 0,0-1 1 0 0,0 1-1 0 0,0 0 0 0 0,0 0 1 0 0,0 0-1 0 0,1 0 1 0 0,-1 0-1 0 0,0 0 1 0 0,0 0-1 0 0,0 0 1 0 0,1 0-1 0 0,-1 0 1 0 0,0 0-1 0 0,0 0 1 0 0,0 0-1 0 0,0 0 1 0 0,1 0-1 0 0,-1 0 1 0 0,0 0-1 0 0,0 0 1 0 0,0 0-1 0 0,0 0 0 0 0,1 0 1 0 0,-1 0-1 0 0,9 1-14 0 0,-7 0 8 0 0,170 29 1484 0 0,-129-23-1073 0 0,-5-1-178 0 0,1-1 1 0 0,67 0 0 0 0,-94-6-1104 0 0,0-1 1 0 0,-1-1-1 0 0,1 0 1 0 0,17-7 0 0 0,0 0-3129 0 0,0 1-2573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4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15 2056 0 0,'-27'-8'3615'0'0,"-4"1"4692"0"0,32 8-8261 0 0,1 7 470 0 0,5 7-249 0 0,4 0 23 0 0,-1 1-1 0 0,-1 1 1 0 0,12 31-1 0 0,-11-25 24 0 0,17 29-1 0 0,1-3 322 0 0,3 7-60 0 0,21 11-351 0 0,-28-37-161 0 0,-11-15-4 0 0,-12-14-40 0 0,0 0-1 0 0,0 0 1 0 0,0 0 0 0 0,0 0-1 0 0,0 0 1 0 0,0-1 0 0 0,0 1-1 0 0,1 0 1 0 0,-1-1 0 0 0,0 1-1 0 0,0 0 1 0 0,3 0 481 0 0,-5-4-398 0 0,1 0 0 0 0,-1 0 0 0 0,1 0 1 0 0,-1 0-1 0 0,0 0 0 0 0,0 0 0 0 0,0 1 0 0 0,0-1 0 0 0,-2-3 0 0 0,-17-24 217 0 0,13 20-188 0 0,-135-170 335 0 0,134 170-464 0 0,1 0 0 0 0,-7-12-1 0 0,-3-7-35 0 0,10 18 54 0 0,6 9-12 0 0,0 0-1 0 0,0 0 0 0 0,0 0 0 0 0,0 0 0 0 0,0 1 0 0 0,-1-1 0 0 0,1 0 1 0 0,-3-1-1 0 0,4 3-13 0 0,1 0 0 0 0,-1 0 0 0 0,0 0 1 0 0,0 0-1 0 0,0 0 0 0 0,0 0 0 0 0,0 0 0 0 0,0 0 1 0 0,0 0-1 0 0,0 0 0 0 0,0 0 0 0 0,0 0 0 0 0,0 0 0 0 0,0 0 1 0 0,0 0-1 0 0,0 0 0 0 0,0 0 0 0 0,0 0 0 0 0,0 0 1 0 0,0 0-1 0 0,0 0 0 0 0,0 0 0 0 0,0 0 0 0 0,0 0 1 0 0,0 0-1 0 0,0 0 0 0 0,0 0 0 0 0,1 0 0 0 0,7 13-165 0 0,4 14 137 0 0,23 40-1 0 0,-27-52 21 0 0,75 119-57 0 0,-19-28 98 0 0,-62-104-12 0 0,0 1 0 0 0,0 0 0 0 0,0-1 0 0 0,1 1 0 0 0,-1-1 0 0 0,1 0-1 0 0,-1 0 1 0 0,1 0 0 0 0,0 0 0 0 0,0 0 0 0 0,4 1 0 0 0,-6-2-6 0 0,1 0 0 0 0,0-1 1 0 0,-1 1-1 0 0,1-1 0 0 0,-1 0 1 0 0,1 1-1 0 0,-1-1 0 0 0,1 0 1 0 0,0 0-1 0 0,-1 0 0 0 0,1 0 1 0 0,0 0-1 0 0,-1 0 0 0 0,1-1 1 0 0,-1 1-1 0 0,1 0 0 0 0,-1-1 1 0 0,1 1-1 0 0,-1-1 0 0 0,1 0 0 0 0,-1 0 1 0 0,1 1-1 0 0,-1-1 0 0 0,0 0 1 0 0,2-1-1 0 0,2-4 66 0 0,-1 1 0 0 0,0-1-1 0 0,0 1 1 0 0,0-1 0 0 0,-1 0-1 0 0,0-1 1 0 0,4-10 0 0 0,7-14 88 0 0,-6 17-110 0 0,0 0 0 0 0,1 0-1 0 0,1 1 1 0 0,13-14 0 0 0,-16 20-29 0 0,-1 0 0 0 0,-1-1 0 0 0,1 1 0 0 0,-1-1-1 0 0,6-14 1 0 0,-7 16-21 0 0,0 0 0 0 0,0 0 0 0 0,1 1-1 0 0,0-1 1 0 0,0 1 0 0 0,9-7 0 0 0,11-12 27 0 0,25-38-44 0 0,-3 2 188 0 0,-41 55-160 0 0,-6 8-9 0 0,-8 11-18 0 0,-15 24-4 0 0,15-23 37 0 0,-2 0 0 0 0,-13 17 0 0 0,-50 49-191 0 0,45-47-26 0 0,18-22 44 0 0,-19 19-1 0 0,14-15-420 0 0,0 0 1 0 0,1 1 0 0 0,-17 28-1 0 0,15-22-1155 0 0,4-7-682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5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65 8234 0 0,'-3'-45'2821'0'0,"3"26"1365"0"0,-1 32-2857 0 0,2 16-506 0 0,13 186 2286 0 0,-9-93-2572 0 0,-1 24-150 0 0,-4-78-85 0 0,11 83 0 0 0,16 90 300 0 0,-26-231-715 0 0,-1 1 1 0 0,1-1-1 0 0,1 1 1 0 0,0-1-1 0 0,1 0 1 0 0,7 20 0 0 0,28-75-14363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6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4153 0 0,'-3'6'6086'0'0,"2"-6"-5905"0"0,1 1 0 0 0,0-1 0 0 0,0 1-1 0 0,-1-1 1 0 0,1 1 0 0 0,0-1 0 0 0,0 1 0 0 0,0-1 0 0 0,0 0 0 0 0,0 1-1 0 0,0 0 1 0 0,1 17 595 0 0,1 0 0 0 0,1-1 0 0 0,0 1 0 0 0,11 29 0 0 0,4 20-253 0 0,-1 39-90 0 0,0-3 96 0 0,-15-93-477 0 0,0 3 8 0 0,1 0 1 0 0,1 0-1 0 0,5 13 1 0 0,-9-26 13 0 0,0 1 1 0 0,0-1-1 0 0,0 0 0 0 0,0 0 1 0 0,0 1-1 0 0,0-1 0 0 0,0 0 1 0 0,0 0-1 0 0,0 1 0 0 0,1-1 1 0 0,-1 0-1 0 0,0 0 1 0 0,0 1-1 0 0,0-1 0 0 0,0 0 1 0 0,1 0-1 0 0,-1 0 0 0 0,0 1 1 0 0,0-1-1 0 0,0 0 0 0 0,1 0 1 0 0,-1 0-1 0 0,0 0 0 0 0,0 0 1 0 0,1 1-1 0 0,0-7 516 0 0,-2-13-185 0 0,-3-12 36 0 0,-2-9-218 0 0,-1-41 0 0 0,7 77-219 0 0,-1-23 29 0 0,6-54 0 0 0,-4 72-14 0 0,1 0 0 0 0,0 1 0 0 0,0-1 0 0 0,1 1 0 0 0,0-1 0 0 0,1 1 0 0 0,0 0 0 0 0,0 0 0 0 0,1 1 0 0 0,6-8 0 0 0,-9 12 2 0 0,0 0-1 0 0,1 1 1 0 0,-1 0 0 0 0,1-1-1 0 0,0 1 1 0 0,0 0 0 0 0,0 0 0 0 0,0 1-1 0 0,0-1 1 0 0,0 1 0 0 0,0-1-1 0 0,1 1 1 0 0,-1 0 0 0 0,0 0-1 0 0,1 1 1 0 0,-1-1 0 0 0,1 1-1 0 0,-1 0 1 0 0,1-1 0 0 0,5 2-1 0 0,-5-1 14 0 0,0 1 1 0 0,1-1-1 0 0,-1 1 0 0 0,0 1 0 0 0,0-1 0 0 0,0 0 0 0 0,0 1 0 0 0,0 0 0 0 0,0 0 0 0 0,0 0 0 0 0,0 0 0 0 0,-1 1 0 0 0,1-1 0 0 0,-1 1 0 0 0,0 0 1 0 0,3 4-1 0 0,2 2-5 0 0,-1 1-1 0 0,-1 0 1 0 0,0 0 0 0 0,0 0 0 0 0,-1 1 0 0 0,0 0 0 0 0,4 18 0 0 0,0 6 20 0 0,5 42 0 0 0,-14-72-41 0 0,9 36 30 0 0,-6-30-27 0 0,-1-1-1 0 0,0 1 1 0 0,0-1 0 0 0,-1 1 0 0 0,-1 11 0 0 0,0-14 13 0 0,-1 0-1 0 0,2-1 1 0 0,-1 1 0 0 0,1-1 0 0 0,0 1 0 0 0,2 9-1 0 0,-3-17-21 0 0,0 0 0 0 0,0 0-1 0 0,0 0 1 0 0,0 0-1 0 0,0 0 1 0 0,0 0 0 0 0,0 0-1 0 0,0 0 1 0 0,0 0-1 0 0,0 0 1 0 0,0 0-1 0 0,0 0 1 0 0,0 0 0 0 0,0 0-1 0 0,0 0 1 0 0,0 0-1 0 0,0 0 1 0 0,0 0 0 0 0,0 0-1 0 0,0 0 1 0 0,0 0-1 0 0,0 0 1 0 0,0 0 0 0 0,0 0-1 0 0,0 0 1 0 0,-1 0-1 0 0,1 0 1 0 0,0 0 0 0 0,0 0-1 0 0,0 0 1 0 0,0 0-1 0 0,0 0 1 0 0,0 0-1 0 0,0 0 1 0 0,0 0 0 0 0,0 0-1 0 0,0 0 1 0 0,0 0-1 0 0,0 0 1 0 0,0 0 0 0 0,0 0-1 0 0,0 0 1 0 0,0 0-1 0 0,-4-5-33 0 0,-5-8-160 0 0,6 4 101 0 0,0-1 0 0 0,1 1 0 0 0,0 0 0 0 0,-2-19 0 0 0,-1-7-20 0 0,0 7 76 0 0,1 1 0 0 0,1-1 0 0 0,2 0 0 0 0,1 0 0 0 0,0 0 0 0 0,3 0 0 0 0,6-35 0 0 0,8 10-23 0 0,-15 50 65 0 0,-1 0 1 0 0,0 0-1 0 0,1 0 1 0 0,-1 1 0 0 0,1-1-1 0 0,0 0 1 0 0,0 1 0 0 0,0-1-1 0 0,0 1 1 0 0,0 0 0 0 0,0 0-1 0 0,1-1 1 0 0,-1 2 0 0 0,1-1-1 0 0,0 0 1 0 0,-1 0 0 0 0,1 1-1 0 0,0 0 1 0 0,0-1-1 0 0,0 1 1 0 0,5-1 0 0 0,-2 0 47 0 0,-1 1 0 0 0,1 0 0 0 0,0 0 0 0 0,0 0 0 0 0,0 1 1 0 0,0 0-1 0 0,1 0 0 0 0,-1 0 0 0 0,0 1 0 0 0,9 2 0 0 0,-7 0-25 0 0,0 0-1 0 0,0 1 1 0 0,0-1-1 0 0,0 2 1 0 0,-1-1 0 0 0,0 1-1 0 0,0 0 1 0 0,0 1-1 0 0,-1-1 1 0 0,1 2-1 0 0,-1-1 1 0 0,-1 0-1 0 0,1 1 1 0 0,-1 0-1 0 0,6 11 1 0 0,-3-3-37 0 0,-1 0-1 0 0,0 0 1 0 0,-1 0 0 0 0,-1 1 0 0 0,0 0 0 0 0,-2 0-1 0 0,4 21 1 0 0,11 66-1 0 0,-5-34-1109 0 0,-12-61 702 0 0,-1-5-294 0 0,1 1 1 0 0,-1 0 0 0 0,1 0-1 0 0,0 0 1 0 0,0 0 0 0 0,1-1 0 0 0,1 5-1 0 0,19-19-8355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5033 0 0,'-1'0'229'0'0,"0"1"1"0"0,1-1-1 0 0,-1 0 0 0 0,0 0 0 0 0,1 1 0 0 0,-1-1 1 0 0,0 0-1 0 0,1 1 0 0 0,-1-1 0 0 0,0 1 1 0 0,1-1-1 0 0,-1 1 0 0 0,1-1 0 0 0,-1 1 0 0 0,1-1 1 0 0,-1 1-1 0 0,1-1 0 0 0,-1 1 0 0 0,1 0 1 0 0,-1 0-1 0 0,0 1 69 0 0,1 0 0 0 0,-1-1 0 0 0,1 1 1 0 0,0 0-1 0 0,0-1 0 0 0,-1 1 0 0 0,1 0 0 0 0,1 3 1 0 0,0 4 264 0 0,0-1 0 0 0,1 1 0 0 0,3 8 0 0 0,-2-7 145 0 0,18 78 1770 0 0,-10-37-2106 0 0,2-1 0 0 0,27 68 0 0 0,-35-106-448 0 0,1 1 0 0 0,0-1 0 0 0,1 0 0 0 0,0 0 0 0 0,1-1 0 0 0,1 0 0 0 0,16 17 0 0 0,-23-27-208 0 0,-1 1 1 0 0,1-1-1 0 0,0 0 0 0 0,-1 0 0 0 0,1 0 0 0 0,0 0 0 0 0,-1 0 0 0 0,1-1 0 0 0,0 1 0 0 0,0-1 1 0 0,0 1-1 0 0,0-1 0 0 0,3 1 0 0 0,-4-1 25 0 0,0 0 1 0 0,0 0-1 0 0,0 0 0 0 0,0 0 1 0 0,0-1-1 0 0,0 1 1 0 0,0 0-1 0 0,0 0 0 0 0,0-1 1 0 0,0 1-1 0 0,-1-1 0 0 0,1 1 1 0 0,0-1-1 0 0,0 1 1 0 0,0-1-1 0 0,-1 1 0 0 0,1-1 1 0 0,0 0-1 0 0,-1 1 0 0 0,1-1 1 0 0,0 0-1 0 0,-1 0 1 0 0,1 1-1 0 0,-1-1 0 0 0,1 0 1 0 0,-1 0-1 0 0,0 0 0 0 0,1 0 1 0 0,-1-1-1 0 0,5-10-1124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7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90 124 5305 0 0,'-29'-32'5104'0'0,"-25"-31"1157"0"0,54 62-6240 0 0,-1 0 0 0 0,0 0-1 0 0,1 0 1 0 0,-1 0-1 0 0,0 0 1 0 0,1 0 0 0 0,0 0-1 0 0,-1 0 1 0 0,1 0 0 0 0,0-1-1 0 0,-1 0 1 0 0,1 1-56 0 0,0 0 1 0 0,0 1-1 0 0,0-1 1 0 0,0 1-1 0 0,0-1 0 0 0,0 1 1 0 0,0-1-1 0 0,1 1 0 0 0,-1-1 1 0 0,0 1-1 0 0,0-1 1 0 0,0 1-1 0 0,1 0 0 0 0,-1-1 1 0 0,0 1-1 0 0,1-1 0 0 0,-1 1 1 0 0,0-1-1 0 0,1 1 1 0 0,0-1-61 0 0,0 0 0 0 0,0 1 1 0 0,0-1-1 0 0,1 1 0 0 0,-1-1 1 0 0,0 1-1 0 0,0 0 0 0 0,0-1 1 0 0,1 1-1 0 0,-1 0 0 0 0,0 0 1 0 0,0 0-1 0 0,1 0 0 0 0,-1 0 1 0 0,0 0-1 0 0,0 0 0 0 0,0 1 1 0 0,1-1-1 0 0,-1 0 0 0 0,0 1 1 0 0,2 0-1 0 0,2 1-671 0 0,0 1-1 0 0,0 0 1 0 0,0 0-1 0 0,0 0 1 0 0,-1 1 0 0 0,7 6-1 0 0,-8-8 528 0 0,10 10-50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4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7170 0 0,'-2'2'170'0'0,"0"-1"0"0"0,1 1 0 0 0,-1 0 1 0 0,0 0-1 0 0,1-1 0 0 0,0 1 0 0 0,-1 0 1 0 0,1 1-1 0 0,0-1 0 0 0,0 0 0 0 0,0 0 1 0 0,0 0-1 0 0,0 1 0 0 0,0-1 1 0 0,1 0-1 0 0,-1 1 0 0 0,1-1 0 0 0,0 1 1 0 0,0-1-1 0 0,0 0 0 0 0,0 1 0 0 0,0 2 1 0 0,2 8 75 0 0,0-1 1 0 0,0 1-1 0 0,5 12 0 0 0,-4-14 0 0 0,15 59 162 0 0,41 99-1 0 0,-54-157-393 0 0,-2-6 30 0 0,-1 1 1 0 0,1-1-1 0 0,1 0 1 0 0,-1 0-1 0 0,1 0 1 0 0,0 0-1 0 0,6 6 319 0 0,-29-33 732 0 0,11 10-1116 0 0,-4-4-101 0 0,-34-19-506 0 0,-8-7-360 0 0,48 36 917 0 0,1 0 0 0 0,0 0 0 0 0,0-1 0 0 0,1 1 1 0 0,-1-1-1 0 0,-6-12 0 0 0,11 18 56 0 0,0-1-1 0 0,-1 0 1 0 0,1 1-1 0 0,0-1 1 0 0,0 0 0 0 0,-1 1-1 0 0,1-1 1 0 0,0 0-1 0 0,0 0 1 0 0,0 1-1 0 0,0-1 1 0 0,0 0 0 0 0,0 1-1 0 0,0-1 1 0 0,0 0-1 0 0,0 0 1 0 0,1 1 0 0 0,-1-1-1 0 0,0 0 1 0 0,0 1-1 0 0,1-2 1 0 0,0 1-6 0 0,0-1-1 0 0,0 1 1 0 0,0 0 0 0 0,0 0 0 0 0,0 0-1 0 0,0 0 1 0 0,0 0 0 0 0,1 0 0 0 0,-1 1 0 0 0,2-2-1 0 0,4-1-169 0 0,1 0-1 0 0,-1 0 0 0 0,11-2 0 0 0,-10 3-230 0 0,9-3 103 0 0,0 1-1 0 0,0 0 1 0 0,0 2-1 0 0,0 0 1 0 0,0 0-1 0 0,29 3 1 0 0,-43-1 332 0 0,0 1 1 0 0,0-1-1 0 0,0 1 1 0 0,0 0-1 0 0,-1 0 0 0 0,1 0 1 0 0,0 0-1 0 0,-1 1 1 0 0,1-1-1 0 0,-1 1 0 0 0,1-1 1 0 0,-1 1-1 0 0,0 0 1 0 0,1 0-1 0 0,-1 0 1 0 0,0 0-1 0 0,0 1 0 0 0,-1-1 1 0 0,3 4-1 0 0,1 3 237 0 0,-1 0 0 0 0,0 0 0 0 0,0 1 0 0 0,3 11 0 0 0,-5-14-2 0 0,2 9 68 0 0,3 25 0 0 0,-5-26-364 0 0,1-1-1 0 0,6 20 0 0 0,-3-20-2260 0 0,-3-12 1386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97 298 8594 0 0,'-1'0'78'0'0,"0"0"0"0"0,0 1 0 0 0,0-1-1 0 0,0 1 1 0 0,0-1 0 0 0,1 1 0 0 0,-1-1 0 0 0,0 1 0 0 0,0 0 0 0 0,1-1 0 0 0,-1 1 0 0 0,0 0 0 0 0,1 0 0 0 0,-1-1 0 0 0,0 1-1 0 0,1 0 1 0 0,-1 0 0 0 0,1 0 0 0 0,0 0 0 0 0,-1 0 0 0 0,1 0 0 0 0,-1 1 0 0 0,2-1 21 0 0,-1 1 0 0 0,1-1 1 0 0,-1 0-1 0 0,1 1 0 0 0,-1-1 0 0 0,1 0 1 0 0,0 0-1 0 0,0 1 0 0 0,0-1 0 0 0,0 0 1 0 0,-1 0-1 0 0,2 0 0 0 0,-1 0 0 0 0,0 0 1 0 0,0 0-1 0 0,2 0 0 0 0,0 2 96 0 0,1-1 0 0 0,0 0-1 0 0,0 0 1 0 0,0 0-1 0 0,0-1 1 0 0,0 1 0 0 0,0-1-1 0 0,0 0 1 0 0,1 0 0 0 0,-1 0-1 0 0,0-1 1 0 0,1 0-1 0 0,-1 1 1 0 0,1-2 0 0 0,5 0-1 0 0,6-1 293 0 0,-1 0-1 0 0,30-10 0 0 0,-30 7-229 0 0,-1-1-1 0 0,0 0 0 0 0,0-1 0 0 0,0 0 1 0 0,-1-1-1 0 0,21-16 0 0 0,-27 19-116 0 0,-1-1 0 0 0,1 0 0 0 0,-1-1 0 0 0,0 1-1 0 0,-1-1 1 0 0,0 0 0 0 0,0-1 0 0 0,0 1 0 0 0,-1-1-1 0 0,0 0 1 0 0,0 0 0 0 0,4-17 0 0 0,-7 21-74 0 0,0 0 0 0 0,-1 0 0 0 0,1 0 0 0 0,-1 0 1 0 0,0 0-1 0 0,0 0 0 0 0,0 0 0 0 0,-1 0 0 0 0,1 0 1 0 0,-1 0-1 0 0,0 0 0 0 0,0 0 0 0 0,-1 0 0 0 0,1 1 1 0 0,-1-1-1 0 0,0 0 0 0 0,-2-3 0 0 0,0 1 20 0 0,-1 1-1 0 0,1-1 1 0 0,-1 1-1 0 0,0 0 0 0 0,-1 0 1 0 0,0 1-1 0 0,1-1 1 0 0,-13-5-1 0 0,7 3-62 0 0,-1 2-1 0 0,-1-1 1 0 0,1 2-1 0 0,-1 0 1 0 0,0 0-1 0 0,0 1 1 0 0,0 0-1 0 0,0 2 1 0 0,0-1-1 0 0,0 1 1 0 0,-1 1-1 0 0,1 1 1 0 0,0 0-1 0 0,-1 0 1 0 0,1 2-1 0 0,0-1 1 0 0,0 2-1 0 0,1-1 1 0 0,-1 2-1 0 0,1 0 1 0 0,-1 0-1 0 0,-15 11 1 0 0,24-14-23 0 0,0 1 1 0 0,0 0-1 0 0,1 0 1 0 0,-1 0-1 0 0,1 0 1 0 0,0 0-1 0 0,0 1 1 0 0,0 0-1 0 0,0 0 1 0 0,0-1-1 0 0,1 2 1 0 0,-4 5-1 0 0,4-4-5 0 0,1 0 0 0 0,-1-1 0 0 0,1 1 0 0 0,-1 0 0 0 0,2 0 1 0 0,-1 0-1 0 0,1 0 0 0 0,0 11 0 0 0,3 0-12 0 0,0 0 1 0 0,0 0 0 0 0,2-1-1 0 0,0 1 1 0 0,14 28-1 0 0,-9-23-16 0 0,0-2 0 0 0,2 0-1 0 0,21 29 1 0 0,-25-39 40 0 0,0 0 0 0 0,0-1-1 0 0,2-1 1 0 0,-1 1 0 0 0,1-1 0 0 0,0-1 0 0 0,0 0 0 0 0,16 8-1 0 0,-8-7 34 0 0,-1-1 0 0 0,1 0-1 0 0,0-2 1 0 0,1 0-1 0 0,-1-1 1 0 0,31 3 0 0 0,-33-6-83 0 0,0-1 0 0 0,0 0 0 0 0,0-1 0 0 0,0-1 0 0 0,0 0 0 0 0,0-1 0 0 0,0-1 0 0 0,18-7 0 0 0,-7 1-638 0 0,0-2 0 0 0,48-29 0 0 0,-64 34 380 0 0,-1-1 1 0 0,0 0 0 0 0,0 0-1 0 0,-1-1 1 0 0,0 0 0 0 0,-1-1 0 0 0,1 0-1 0 0,-2 0 1 0 0,8-14 0 0 0,-9 14-79 0 0,-2 0 1 0 0,1 0-1 0 0,-1 0 1 0 0,-1-1 0 0 0,0 1-1 0 0,0-1 1 0 0,1-13-1 0 0,-4 15 146 0 0,1 0-1 0 0,-1 1 0 0 0,-1-1 0 0 0,1 0 0 0 0,-2 1 0 0 0,1-1 0 0 0,-1 1 0 0 0,0-1 0 0 0,-6-12 0 0 0,5 13 163 0 0,-4-9 783 0 0,-1-1 1 0 0,-1 1 0 0 0,0 1 0 0 0,-12-18 0 0 0,20 34-655 0 0,1 0 1 0 0,0 0-1 0 0,0 0 1 0 0,0-1-1 0 0,0 1 1 0 0,0 0-1 0 0,0 0 0 0 0,0-1 1 0 0,0 1-1 0 0,0 0 1 0 0,-1 0-1 0 0,1 0 0 0 0,0 0 1 0 0,0-1-1 0 0,0 1 1 0 0,0 0-1 0 0,-1 0 1 0 0,1 0-1 0 0,0 0 0 0 0,0 0 1 0 0,0-1-1 0 0,-1 1 1 0 0,1 0-1 0 0,0 0 1 0 0,0 0-1 0 0,0 0 0 0 0,-1 0 1 0 0,1 0-1 0 0,0 0 1 0 0,0 0-1 0 0,-1 0 1 0 0,1 0-1 0 0,0 0 0 0 0,0 0 1 0 0,-1 0-1 0 0,1 0 1 0 0,0 0-1 0 0,0 0 0 0 0,0 0 1 0 0,-1 0-1 0 0,1 0 1 0 0,-2 12 557 0 0,6 15-284 0 0,8 16 322 0 0,22 57 1 0 0,-28-84-628 0 0,10 24 45 0 0,24 48-1 0 0,-33-75-79 0 0,0-2 0 0 0,1 1-1 0 0,0-1 1 0 0,0 0 0 0 0,1-1-1 0 0,1 0 1 0 0,-1 0 0 0 0,14 9-1 0 0,-18-15-112 0 0,0-1 0 0 0,1 1 0 0 0,-1-1 0 0 0,1-1 0 0 0,0 1 0 0 0,10 3 0 0 0,-12-5-185 0 0,0-1-1 0 0,0 1 1 0 0,0-1-1 0 0,0 0 1 0 0,0 0-1 0 0,0 0 1 0 0,0 0-1 0 0,0-1 1 0 0,0 0-1 0 0,0 0 1 0 0,6-2-1 0 0,-5 2-397 0 0,-1-1 0 0 0,0 0 0 0 0,0-1 0 0 0,0 1 0 0 0,0-1 0 0 0,0 0 0 0 0,0 0 1 0 0,-1 0-1 0 0,1 0 0 0 0,-1 0 0 0 0,0-1 0 0 0,0 0 0 0 0,0 0 0 0 0,-1 1 0 0 0,4-7 0 0 0,4-12 181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0:37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135 154 8290 0 0,'-133'-148'8846'0'0,"132"147"-8937"0"0,4-3-1111 0 0,-1 4 1167 0 0,-1 0-1 0 0,0 0 0 0 0,0 0 1 0 0,1 0-1 0 0,-1 0 0 0 0,0 1 1 0 0,0-1-1 0 0,1 1 0 0 0,-1-1 1 0 0,0 1-1 0 0,0-1 0 0 0,0 1 1 0 0,0 0-1 0 0,1 0 0 0 0,17 13-677 0 0,-17-12 545 0 0,26 23-1856 0 0,-12-11 167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22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13 7842 0 0,'-4'-3'1033'0'0,"3"2"-659"0"0,0 0 1 0 0,0 1 0 0 0,0-1-1 0 0,0 0 1 0 0,0 0-1 0 0,0 0 1 0 0,0 1 0 0 0,-1-1-1 0 0,1 1 1 0 0,0-1-1 0 0,0 1 1 0 0,-1-1 0 0 0,1 1-1 0 0,-2-1 1 0 0,3 2-335 0 0,0-1 0 0 0,0 0 0 0 0,-1 0 0 0 0,1 0 0 0 0,0 1 0 0 0,0-1 0 0 0,-1 0 0 0 0,1 0 0 0 0,0 1 1 0 0,0-1-1 0 0,0 0 0 0 0,0 1 0 0 0,-1-1 0 0 0,1 0 0 0 0,0 0 0 0 0,0 1 0 0 0,0-1 0 0 0,0 0 0 0 0,0 1 0 0 0,0-1 0 0 0,0 0 1 0 0,0 1-1 0 0,0-1 0 0 0,0 0 0 0 0,0 1 0 0 0,0 12 347 0 0,0-11-220 0 0,1 16 381 0 0,1 1-1 0 0,6 27 0 0 0,-1-12-188 0 0,2 16-229 0 0,2-1 0 0 0,3-1 0 0 0,29 73 0 0 0,-41-116-252 0 0,1 0 0 0 0,-1-1 1 0 0,1 1-1 0 0,0-1 0 0 0,0 0 0 0 0,7 8 1 0 0,-10-11-20 0 0,1-1 0 0 0,0 1 1 0 0,0-1-1 0 0,-1 1 1 0 0,1-1-1 0 0,0 1 0 0 0,0-1 1 0 0,0 1-1 0 0,0-1 0 0 0,0 0 1 0 0,0 1-1 0 0,0-1 0 0 0,-1 0 1 0 0,1 0-1 0 0,0 0 0 0 0,0 1 1 0 0,2-1-1 0 0,-2-1-126 0 0,0 1-1 0 0,1-1 1 0 0,-1 1-1 0 0,0-1 1 0 0,0 1 0 0 0,0-1-1 0 0,0 1 1 0 0,0-1-1 0 0,0 0 1 0 0,0 0-1 0 0,0 0 1 0 0,0 1 0 0 0,-1-1-1 0 0,1 0 1 0 0,0 0-1 0 0,0 0 1 0 0,-1 0 0 0 0,2-2-1 0 0,4-8-1284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23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44 14091 0 0,'-6'-8'2569'0'0,"1"0"-1"0"0,-5-12 1 0 0,8 17-2165 0 0,2 3-414 0 0,0-1 1 0 0,0 1 0 0 0,1 0 0 0 0,-1 0-1 0 0,0-1 1 0 0,0 1 0 0 0,0 0 0 0 0,0 0-1 0 0,1 0 1 0 0,-1-1 0 0 0,0 1 0 0 0,0 0-1 0 0,0 0 1 0 0,1 0 0 0 0,-1 0 0 0 0,0-1-1 0 0,0 1 1 0 0,1 0 0 0 0,-1 0-1 0 0,0 0 1 0 0,0 0 0 0 0,1 0 0 0 0,-1 0-1 0 0,0 0 1 0 0,1 0 0 0 0,-1 0 0 0 0,0 0-1 0 0,0 0 1 0 0,1 0 0 0 0,-1 0 0 0 0,10 5-365 0 0,-8-3-151 0 0,0 0 1 0 0,0 0 0 0 0,0 0 0 0 0,0 0 0 0 0,2 4 0 0 0,3 11-4492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4 1784 0 0,'-1'0'151'0'0,"1"0"0"0"0,0-1 0 0 0,-1 1 0 0 0,1 0 0 0 0,-1-1 0 0 0,0 1 1 0 0,1 0-1 0 0,-1 0 0 0 0,1-1 0 0 0,-1 1 0 0 0,1 0 0 0 0,-1 0 0 0 0,1 0 0 0 0,-1 0 0 0 0,0 0 0 0 0,1 0 0 0 0,-1 0 0 0 0,1 0 0 0 0,-1 0 0 0 0,0 0 0 0 0,1 0 0 0 0,-1 0 0 0 0,1 0 0 0 0,-1 1 0 0 0,1-1 0 0 0,-1 0 0 0 0,0 0 0 0 0,1 1 0 0 0,-1-1 0 0 0,1 0 0 0 0,-1 1 0 0 0,1-1 0 0 0,0 0 0 0 0,-1 1 0 0 0,-2 2-21 0 0,0 1 0 0 0,1-1 1 0 0,-1 0-1 0 0,-2 5 0 0 0,-2 3 409 0 0,-26 33 251 0 0,-17 23 94 0 0,25-33-476 0 0,1 1 0 0 0,-25 53 0 0 0,10-19-113 0 0,6-11-105 0 0,-44 70-82 0 0,72-122-162 0 0,0 2-42 0 0,-1-1 0 0 0,1 1-1 0 0,0 0 1 0 0,1 0 0 0 0,0 0 0 0 0,-5 13 0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2929 0 0,'0'0'4245'0'0,"0"3"-3257"0"0,-2 9-461 0 0,1 0 1 0 0,1 0-1 0 0,2 19 1 0 0,-1-7-214 0 0,-1-23-307 0 0,7 131 920 0 0,-6-126-1064 0 0,-1-3-233 0 0,0 0-1 0 0,0-1 1 0 0,1 1-1 0 0,-1-1 1 0 0,1 1-1 0 0,0-1 1 0 0,-1 1 0 0 0,1-1-1 0 0,0 1 1 0 0,3 3-1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4505 0 0,'2'0'2929'0'0,"1"-1"-2522"0"0,1 0 1 0 0,-1 0-1 0 0,1 0 1 0 0,-1-1 0 0 0,0 1-1 0 0,4-4 1 0 0,16-6 847 0 0,-8 5-767 0 0,-1 0-1 0 0,23-14 1 0 0,8-4-234 0 0,-20 10-167 0 0,-18 10-399 0 0,1 0 1 0 0,-1 0-1 0 0,1 1 0 0 0,8-3 1 0 0,-9 3-2040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1960 0 0,'0'0'5855'0'0,"4"0"-4287"0"0,-2 0-1474 0 0,1 0 0 0 0,0 0-1 0 0,-1 1 1 0 0,1-1-1 0 0,-1 1 1 0 0,1-1 0 0 0,-1 1-1 0 0,1 0 1 0 0,-1 0 0 0 0,0 0-1 0 0,1 0 1 0 0,3 3-1 0 0,-4-2-77 0 0,110 51 612 0 0,-105-49-606 0 0,0-1-74 0 0,-1 0 0 0 0,0 0 0 0 0,0 1-1 0 0,0 0 1 0 0,-1 0 0 0 0,1 1 0 0 0,-1-1-1 0 0,0 1 1 0 0,-1 0 0 0 0,6 8 0 0 0,1 0-1462 0 0,-4-7-6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2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2681 0 0,'0'0'7783'0'0,"1"1"-7723"0"0,13 7 5 0 0,-12-7-63 0 0,-1 0 0 0 0,1-1 0 0 0,0 1 0 0 0,-1 0 0 0 0,1 0 0 0 0,-1 0-1 0 0,0 0 1 0 0,1 1 0 0 0,-1-1 0 0 0,0 0 0 0 0,1 0 0 0 0,-1 1 0 0 0,1 1 0 0 0,0 1 24 0 0,0-1 0 0 0,1 0 0 0 0,-1 0 0 0 0,1 0 0 0 0,0 0 0 0 0,-1 0 0 0 0,1 0 0 0 0,1-1 0 0 0,5 5 0 0 0,-1-3 6 0 0,0 0 0 0 0,0 0 1 0 0,12 4-1 0 0,-15-7-27 0 0,0 2 0 0 0,0-1 0 0 0,0 1-1 0 0,0-1 1 0 0,-1 1 0 0 0,1 0 0 0 0,-1 1 0 0 0,0-1 0 0 0,0 1 0 0 0,5 6-1 0 0,-8-9-71 0 0,0 0-1 0 0,0 0 1 0 0,0-1-1 0 0,0 1 1 0 0,0 0-1 0 0,0-1 0 0 0,0 1 1 0 0,0-1-1 0 0,0 0 1 0 0,0 1-1 0 0,0-1 1 0 0,0 0-1 0 0,0 1 1 0 0,0-1-1 0 0,1 0 0 0 0,-1 0 1 0 0,0 0-1 0 0,0 0 1 0 0,2 0-1 0 0,0 0-812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3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4985 0 0,'0'0'2954'0'0,"0"6"-532"0"0,1-4-2310 0 0,0-1 0 0 0,0 1 1 0 0,0 0-1 0 0,0-1 0 0 0,0 0 0 0 0,0 1 1 0 0,1-1-1 0 0,-1 0 0 0 0,0 1 1 0 0,1-1-1 0 0,-1 0 0 0 0,0 0 0 0 0,1 0 1 0 0,0 0-1 0 0,-1 0 0 0 0,3 1 0 0 0,3 1 64 0 0,4 3 176 0 0,1-1 0 0 0,0 0 0 0 0,24 6 0 0 0,-20-7-255 0 0,21 10 0 0 0,-36-14-92 0 0,0 0 1 0 0,-1 1-1 0 0,1-1 1 0 0,-1 1-1 0 0,1-1 1 0 0,-1 0-1 0 0,1 1 1 0 0,-1 0-1 0 0,1-1 1 0 0,-1 1-1 0 0,0-1 1 0 0,1 1-1 0 0,-1-1 1 0 0,0 1-1 0 0,0 0 1 0 0,1-1-1 0 0,-1 1 1 0 0,0 1-1 0 0,1-1-167 0 0,-1 0-1 0 0,0 0 0 0 0,0 0 0 0 0,1 0 0 0 0,-1 0 0 0 0,1 0 1 0 0,-1 0-1 0 0,1 0 0 0 0,-1-1 0 0 0,1 1 0 0 0,0 0 0 0 0,-1 0 1 0 0,1-1-1 0 0,0 1 0 0 0,0 0 0 0 0,-1 0 0 0 0,1-1 0 0 0,0 1 0 0 0,0-1 1 0 0,0 1-1 0 0,2 0 0 0 0,4 1-1149 0 0,-3-1-335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4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80 3585 0 0,'-7'-10'4297'0'0,"2"0"-3193"0"0,-1-1-720 0 0,2 1-248 0 0,1 2 80 0 0,0 1-120 0 0,2 2 64 0 0,-1 1-96 0 0,1 0-24 0 0,1 1-200 0 0,0 0-16 0 0,0 1-56 0 0,4 0 48 0 0,-1 1-400 0 0,3 1-136 0 0,1 2-200 0 0,-2-1-1433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0 1584 0 0,'0'3'977'0'0,"-1"1"0"0"0,1-1-1 0 0,-1 1 1 0 0,-1 4 0 0 0,-12 26 500 0 0,13-31-1312 0 0,-51 116 2125 0 0,40-93-1951 0 0,-1 0 0 0 0,-22 33 1 0 0,-40 44-3 0 0,14-23-615 0 0,49-62-1478 0 0,1 0 0 0 0,-15 33 0 0 0,20-35 195 0 0,2-1 1258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0 672 0 0,'4'81'3575'0'0,"-2"31"-2138"0"0,-6-45-1339 0 0,-4 124-27 0 0,7-167-76 0 0,2 112-23 0 0,1-100 40 0 0,12 64 0 0 0,-9-72 30 0 0,-1 1 1 0 0,0 38 0 0 0,-6 57-39 0 0,-1 11 100 0 0,3-129-57 0 0,0-1 0 0 0,1 1 0 0 0,0 0 0 0 0,0-1 0 0 0,0 1 0 0 0,1-1 0 0 0,-1 1 0 0 0,1-1 0 0 0,1 0 0 0 0,4 9 0 0 0,-7-14 17 0 0,1 1-1 0 0,0 0 0 0 0,0 0 0 0 0,-1 0 0 0 0,1-1 0 0 0,0 1 0 0 0,0 0 1 0 0,0-1-1 0 0,0 1 0 0 0,0-1 0 0 0,0 1 0 0 0,0-1 0 0 0,0 1 0 0 0,0-1 0 0 0,0 0 1 0 0,0 1-1 0 0,0-1 0 0 0,0 0 0 0 0,0 0 0 0 0,0 0 0 0 0,1 0 0 0 0,-1 0 1 0 0,0 0-1 0 0,1 0 0 0 0,4-1 413 0 0,0-1-1 0 0,-1 1 1 0 0,9-4 0 0 0,1 0-5 0 0,-1 2-201 0 0,1 0-1 0 0,0 1 1 0 0,-1 1 0 0 0,1 1-1 0 0,0 0 1 0 0,22 2-1 0 0,0 0-80 0 0,65-5 0 0 0,-17 0-144 0 0,-21 3-2 0 0,91 1-83 0 0,-18 5-125 0 0,97 4-2696 0 0,-162-11-3267 0 0,-50 1 5716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2:06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1856 0 0,'0'0'1577'0'0,"9"-9"1871"0"0,0 7-2897 0 0,1 0 0 0 0,-1 0 0 0 0,0 0 0 0 0,16 1 0 0 0,8-2-117 0 0,28-5-318 0 0,0 3-1 0 0,0 3 0 0 0,64 6 1 0 0,61 3 137 0 0,-86-5 195 0 0,82-2-191 0 0,-17 0-78 0 0,113 28 69 0 0,-276-27-247 0 0,26 4 64 0 0,-26-5-60 0 0,1 1 0 0 0,-1 0 1 0 0,1-1-1 0 0,-1 1 0 0 0,0 0 0 0 0,0 0 0 0 0,1 1 0 0 0,-1-1 0 0 0,2 2 1 0 0,-3-3-12 0 0,-1 1 1 0 0,1 0 0 0 0,-1-1 0 0 0,1 1 0 0 0,-1-1-1 0 0,1 1 1 0 0,-1 0 0 0 0,1 0 0 0 0,-1-1-1 0 0,1 1 1 0 0,-1 0 0 0 0,0 0 0 0 0,1-1 0 0 0,-1 1-1 0 0,0 0 1 0 0,0 0 0 0 0,0 0 0 0 0,0-1 0 0 0,0 1-1 0 0,0 0 1 0 0,0 0 0 0 0,0 0 0 0 0,0 0 0 0 0,0-1-1 0 0,0 1 1 0 0,0 0 0 0 0,-1 0 0 0 0,1 0-1 0 0,0-1 1 0 0,0 1 0 0 0,-2 1 0 0 0,-1 9 28 0 0,-3 9 14 0 0,4-15-50 0 0,1-1 1 0 0,-1 1-1 0 0,1 0 0 0 0,0 0 1 0 0,0 8-1 0 0,-4 78 2 0 0,0 14 10 0 0,-7 142 73 0 0,5-159-43 0 0,5-63 1 0 0,-3 47 43 0 0,5 100-1 0 0,5-57-192 0 0,-2-34-2497 0 0,-4-66 624 0 0,1-8 432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00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30 126 1528 0 0,'-6'-37'3914'0'0,"3"19"-1699"0"0,-2-35 1935 0 0,1 70-3872 0 0,1 5-260 0 0,1-1 0 0 0,0 34 0 0 0,2-13-8 0 0,-2-2-14 0 0,-1 0-5 0 0,5 46 0 0 0,14 12-126 0 0,5 56 191 0 0,-10-82-41 0 0,1-14-115 0 0,-11-55 98 0 0,0 1 1 0 0,0-1-1 0 0,1 0 1 0 0,-1 0-1 0 0,1 0 1 0 0,0 0-1 0 0,4 5 1 0 0,6 11 75 0 0,-8 5 29 0 0,-4-20-102 0 0,1-1 0 0 0,0 1 0 0 0,-1 0 0 0 0,0 0 0 0 0,0-1 0 0 0,0 1 0 0 0,0 0 0 0 0,-1 0 0 0 0,0 3 0 0 0,-2 14 10 0 0,5 122-53 0 0,-1-135 32 0 0,7 50 2 0 0,1-17 56 0 0,-5-25-29 0 0,-3-15-16 0 0,-1 1 0 0 0,1-1 0 0 0,-1 0 0 0 0,1 0 0 0 0,-1 1 0 0 0,0-1 0 0 0,1 0 0 0 0,-1 1 0 0 0,0-1 0 0 0,0 1 0 0 0,0-1 0 0 0,0 0 1 0 0,0 3-1 0 0,-1-3-8 0 0,1 0 0 0 0,0 0 0 0 0,0 0 0 0 0,0 1 0 0 0,0-1 1 0 0,0 0-1 0 0,1 0 0 0 0,-1 0 0 0 0,0 1 0 0 0,0-1 0 0 0,1 0 1 0 0,-1 0-1 0 0,2 2 0 0 0,-2-2 7 0 0,1 0 1 0 0,0 1-1 0 0,-1-1 1 0 0,0 0-1 0 0,1 0 0 0 0,-1 1 1 0 0,0-1-1 0 0,0 0 1 0 0,1 1-1 0 0,-1-1 1 0 0,-1 3-1 0 0,1 2 4 0 0,0 0 1 0 0,0 0-1 0 0,1 0 1 0 0,-1 0-1 0 0,3 9 0 0 0,1 15-24 0 0,-4-8 35 0 0,-3 24 0 0 0,0 9-11 0 0,3-39-8 0 0,2 74 15 0 0,-1-58-54 0 0,-1-24 54 0 0,0 0 0 0 0,0 0 0 0 0,1-1 0 0 0,1 11 0 0 0,0-10-9 0 0,-1 0 1 0 0,-1 0 0 0 0,0 0-1 0 0,0-1 1 0 0,0 1 0 0 0,-3 12-1 0 0,-1 20-38 0 0,7 59 88 0 0,-1-74-96 0 0,1 30 24 0 0,-2-34 24 0 0,4 24 0 0 0,-2-25-8 0 0,0 24 0 0 0,4 36 94 0 0,-9-71-94 0 0,1-8-1 0 0,1 0 0 0 0,0-1 1 0 0,-1 1-1 0 0,1 0 0 0 0,0 0 0 0 0,0 0 0 0 0,-1 0 0 0 0,1 0 0 0 0,0 0 1 0 0,0 0-1 0 0,0-1 0 0 0,0 2 0 0 0,10 127 105 0 0,-10-126-93 0 0,-1 69 17 0 0,4-41-25 0 0,-2-18 3 0 0,0 0 0 0 0,0 0 0 0 0,-2 1 0 0 0,-2 23 1 0 0,1-17 29 0 0,2-17-40 0 0,0 0 0 0 0,0 0-1 0 0,0 0 1 0 0,-1 1 0 0 0,0-1-1 0 0,1 0 1 0 0,-2 3 0 0 0,0 1 0 0 0,0 1 1 0 0,0-1-1 0 0,1 0 1 0 0,1 1-1 0 0,-1-1 1 0 0,1 1-1 0 0,1 7 1 0 0,-1 1 11 0 0,0 106 38 0 0,0-120-38 0 0,0 0-1 0 0,-1-1 1 0 0,1 1-1 0 0,-1 0 0 0 0,1 0 1 0 0,-1 0-1 0 0,0 0 0 0 0,1 0 1 0 0,-1-1-1 0 0,-2 4 1 0 0,2-4-5 0 0,0 1 0 0 0,0-1-1 0 0,0 1 1 0 0,0 0 0 0 0,1-1 0 0 0,-1 1 0 0 0,0 0 0 0 0,1 0 0 0 0,0-1 0 0 0,-1 1 0 0 0,1 0 0 0 0,0 0 0 0 0,0 0 0 0 0,0 2 0 0 0,1 11-14 0 0,-1 23 1 0 0,0-24 9 0 0,0-1-1 0 0,2 18 1 0 0,-1-23 4 0 0,-1 0 1 0 0,0 0-1 0 0,0-1 0 0 0,-2 11 1 0 0,-1 14 63 0 0,1 2-57 0 0,1-26-23 0 0,1 1 0 0 0,-1-1 0 0 0,1 1-1 0 0,2 12 1 0 0,0-5-4 0 0,0 0-1 0 0,-1 0 1 0 0,-1-1-1 0 0,-3 19 1 0 0,5-44-497 0 0,0-5 482 0 0,-1 1 0 0 0,0-1 1 0 0,-2-24-1 0 0,-3 0 100 0 0,2 0 0 0 0,7-74 0 0 0,-1 8 29 0 0,0-33 18 0 0,-3 106-107 0 0,3-20-47 0 0,0-16-23 0 0,0-24 78 0 0,0 61 17 0 0,-3 26-26 0 0,0 0-1 0 0,-1 0 1 0 0,1 0 0 0 0,-1 0-1 0 0,0-10 1 0 0,-12-131 65 0 0,12 142-69 0 0,-4-10-5 0 0,4 13 10 0 0,-1 0 1 0 0,1 0-1 0 0,-1 0 1 0 0,1 0-1 0 0,-1-1 1 0 0,1 1-1 0 0,0 0 1 0 0,0 0-1 0 0,0 0 1 0 0,0-1-1 0 0,-1 1 1 0 0,2 0-1 0 0,-1-1 1 0 0,0 1-1 0 0,0 0 1 0 0,0 0-1 0 0,1-2 1 0 0,-2 1 51 0 0,-6-7 233 0 0,7 9-293 0 0,0 0 0 0 0,0 0 1 0 0,0 0-1 0 0,0 0 0 0 0,0 0 1 0 0,0 0-1 0 0,0-1 0 0 0,-1 1 1 0 0,1 0-1 0 0,0 0 0 0 0,0 0 1 0 0,0 0-1 0 0,0 0 0 0 0,0 0 1 0 0,0 0-1 0 0,0 0 0 0 0,0 0 1 0 0,0 0-1 0 0,0-1 0 0 0,-1 1 1 0 0,1 0-1 0 0,0 0 0 0 0,0 0 1 0 0,0 0-1 0 0,0 0 0 0 0,0 0 1 0 0,0 0-1 0 0,-1 0 0 0 0,1 0 1 0 0,0 0-1 0 0,0 0 0 0 0,0 0 1 0 0,0 0-1 0 0,0 0 0 0 0,0 0 1 0 0,0 0-1 0 0,-1 0 0 0 0,1 0 1 0 0,0 0-1 0 0,0 0 0 0 0,0 0 0 0 0,0 0 1 0 0,0 0-1 0 0,0 1 0 0 0,0-1 1 0 0,-1 0-1 0 0,1 0 0 0 0,0 0 1 0 0,0 0-1 0 0,0 0 0 0 0,0 0 1 0 0,0 0-1 0 0,0 0 0 0 0,0 0 1 0 0,0 1-1 0 0,0-1 0 0 0,0 0 1 0 0,0 0-1 0 0,0 0 0 0 0,-1 0 1 0 0,1 0-1 0 0,0 0 0 0 0,0 0 1 0 0,0 1-1 0 0,0-1 0 0 0,0 0 1 0 0,0 0-1 0 0,0 0 0 0 0,-1 8-25 0 0,1-1-1 0 0,0 1 0 0 0,0-1 0 0 0,1 12 1 0 0,0-8 45 0 0,0 1 0 0 0,-2-1 1 0 0,1 0-1 0 0,-4 17 1 0 0,2-15-1 0 0,0 0 1 0 0,1 24 0 0 0,0 113 32 0 0,-1-79-18 0 0,1-38-52 0 0,-7 129 78 0 0,4-80 56 0 0,1-7 83 0 0,-1 8-198 0 0,3-70-1 0 0,3 45 35 0 0,0-24 20 0 0,-1-22-48 0 0,-1-1 1 0 0,0-1 0 0 0,-2 19 1 0 0,1-15-14 0 0,0-1 1 0 0,2 17-1 0 0,-1 5-16 0 0,2 64 42 0 0,-3-79-21 0 0,0 8 15 0 0,5-16-9 0 0,-3-11-5 0 0,0 1 1 0 0,-1-1-1 0 0,1 1 0 0 0,-1-1 0 0 0,1 1 1 0 0,-1 0-1 0 0,0 2 0 0 0,1 0 3 0 0,0-1-1 0 0,1 1 1 0 0,-1-1 0 0 0,1 1-1 0 0,-1-1 1 0 0,1 1 0 0 0,2 3-1 0 0,15 13-290 0 0,-19-20 254 0 0,3-1 103 0 0,-1 0-52 0 0,-1 1 0 0 0,1-1 1 0 0,0 0-1 0 0,-1-1 0 0 0,1 1 0 0 0,-1 0 0 0 0,0 0 0 0 0,1-1 1 0 0,-1 1-1 0 0,0 0 0 0 0,0-1 0 0 0,0 1 0 0 0,0-1 0 0 0,0 0 1 0 0,0 1-1 0 0,0-1 0 0 0,0 0 0 0 0,-1 0 0 0 0,1 1 0 0 0,-1-1 1 0 0,1 0-1 0 0,-1 0 0 0 0,0-2 0 0 0,2-5 76 0 0,0 0 0 0 0,4-13 0 0 0,-3 15-59 0 0,-1-1 0 0 0,0 0 0 0 0,1-13 0 0 0,-1 6 119 0 0,-1 11-81 0 0,0-1 0 0 0,-1 1 0 0 0,0-8 0 0 0,-1-43 549 0 0,2 39-513 0 0,-1-1-1 0 0,-3-19 0 0 0,2 31-96 0 0,-2-11 29 0 0,1-1-1 0 0,0 0 1 0 0,1-20 0 0 0,5 10 10 0 0,0-7 49 0 0,0-22 423 0 0,-2 42-319 0 0,-1-1 0 0 0,0 0 0 0 0,-2-19 0 0 0,-2-5-101 0 0,2-60 0 0 0,15-88 909 0 0,-13 162-753 0 0,-1 20-234 0 0,0-1-1 0 0,1 0 1 0 0,0 0 0 0 0,1-8 0 0 0,0 9-10 0 0,-1-1 1 0 0,-1 1-1 0 0,1-1 0 0 0,-1 1 1 0 0,-1-12-1 0 0,1 10 6 0 0,-1-1 0 0 0,2-10 1 0 0,2-11 19 0 0,-1-30 1 0 0,1-15 151 0 0,0 24-84 0 0,-3 29-91 0 0,5-27-1 0 0,8-67 41 0 0,-9 63-40 0 0,1-78-46 0 0,-2 46 52 0 0,-2 52 25 0 0,7-74 6 0 0,-6 86-83 0 0,-1 0 1 0 0,-2-30 0 0 0,0 36 2 0 0,-5-228-189 0 0,5 226 147 0 0,-3-27 0 0 0,4 42-59 0 0,0 0-1 0 0,0 1 1 0 0,0-1-1 0 0,0 1 0 0 0,0-1 1 0 0,-1 0-1 0 0,1 1 1 0 0,0-1-1 0 0,0 1 0 0 0,0-1 1 0 0,-1 1-1 0 0,1-1 1 0 0,0 1-1 0 0,-1-1 0 0 0,1 1 1 0 0,0-1-1 0 0,-1 1 1 0 0,1-1-1 0 0,-1 1 0 0 0,1 0 1 0 0,-1-1-1 0 0,1 1 1 0 0,-1 0-1 0 0,1-1 0 0 0,-1 1 1 0 0,1 0-1 0 0,-1 0 1 0 0,1-1-1 0 0,-1 1 0 0 0,-1 0 1 0 0,-6 8-3300 0 0,7-6 3303 0 0,1 0-1 0 0,-1 1 0 0 0,1-1 0 0 0,-1 4 0 0 0,0-2 48 0 0,-4 44-128 0 0,0 62 1 0 0,4-79 101 0 0,1 133-1016 0 0,-4 62 3285 0 0,2-108-504 0 0,3-112-49 0 0,1-13-1095 0 0,2-15-18 0 0,-5-169 690 0 0,-1 154-1018 0 0,1 28-76 0 0,0 0 1 0 0,1 0-1 0 0,1-14 0 0 0,0 8 24 0 0,0 0 0 0 0,-3-28 0 0 0,-1 6-9 0 0,-1-65 91 0 0,-1-32 52 0 0,4 109-99 0 0,-7-38 1 0 0,1-14-68 0 0,7 70-94 0 0,-10-146 40 0 0,9 129-36 0 0,-4-51 53 0 0,-8 15-22 0 0,8 41-42 0 0,-3-24 1 0 0,6 25 21 0 0,-1 0-5 0 0,1 1 0 0 0,1-1-1 0 0,2-26 1 0 0,1 19 21 0 0,-2-26 1 0 0,0-12 7 0 0,0 54-31 0 0,1 2 0 0 0,-1 0 0 0 0,0 0 0 0 0,-1-7-1 0 0,1 11-6 0 0,0 1-1 0 0,0-1 0 0 0,0 1 0 0 0,0-1 1 0 0,1 1-1 0 0,0-3 0 0 0,-1 3 6 0 0,1 1 0 0 0,-1-1 0 0 0,0 0-1 0 0,1 1 1 0 0,-1-1 0 0 0,0 0 0 0 0,0 1 0 0 0,0-1 0 0 0,0 0-1 0 0,-1 0 1 0 0,1 1 0 0 0,0-1 0 0 0,-1 0 0 0 0,0-2 0 0 0,-1-3 20 0 0,0 1 1 0 0,0-1 0 0 0,1 1 0 0 0,0-1 0 0 0,0 0-1 0 0,1-10 1 0 0,0 9-13 0 0,0-15 3 0 0,0 17-6 0 0,0-1 0 0 0,0 1 0 0 0,-1-1 0 0 0,-1-7 0 0 0,0 3 41 0 0,-1-21 0 0 0,3 22-19 0 0,-1 0 0 0 0,-1 1 0 0 0,-2-13 0 0 0,1 1 56 0 0,3 18-79 0 0,0 0 0 0 0,0 1 0 0 0,0-1 0 0 0,-1 0 0 0 0,1 1 0 0 0,-1-1 0 0 0,1 1 0 0 0,-2-4 0 0 0,-4-7 53 0 0,6 13 50 0 0,-2-3 206 0 0,1 2-269 0 0,0 1-31 0 0,1-1 1 0 0,-1 1-1 0 0,1-1 1 0 0,-1 1-1 0 0,1-1 1 0 0,-1 0 0 0 0,1 1-1 0 0,0-1 1 0 0,-1 1-1 0 0,1-1 1 0 0,0 0-1 0 0,-1 1 1 0 0,1-1-1 0 0,-1-1 270 0 0,1 2-270 0 0,0 0 0 0 0,-1 0 0 0 0,1 0 0 0 0,0 0 0 0 0,-1 0 0 0 0,1-1 0 0 0,0 1 0 0 0,-1 0 0 0 0,1 0 0 0 0,0 0 0 0 0,-1 0 0 0 0,1-1 0 0 0,0 1 0 0 0,-1 0 0 0 0,1 0 0 0 0,0 0 0 0 0,0-1 0 0 0,-1 1 0 0 0,1 0 0 0 0,0-1 0 0 0,0 1-1 0 0,-1-1-9 0 0,1 1-1 0 0,0 0 0 0 0,0 0 0 0 0,-1-1 0 0 0,1 1 0 0 0,0 0 0 0 0,-1-1 0 0 0,1 1 0 0 0,0 0 0 0 0,-1 0 0 0 0,1 0 0 0 0,0-1 0 0 0,-1 1 0 0 0,1 0 1 0 0,0 0-1 0 0,-1 0 0 0 0,1 0 0 0 0,0 0 0 0 0,-1 0 0 0 0,1 0 0 0 0,-1 0 0 0 0,0 0-15 0 0,1 0 0 0 0,-1 0 0 0 0,1 0 0 0 0,-1 0 1 0 0,1 0-1 0 0,-1 0 0 0 0,1 0 0 0 0,-1 0 0 0 0,1 1 0 0 0,0-1 0 0 0,-1 0 0 0 0,1 0 0 0 0,-1 1 1 0 0,1-1-1 0 0,-1 0 0 0 0,1 1 0 0 0,0-1 0 0 0,-1 0 0 0 0,1 1 0 0 0,0-1 0 0 0,-1 1 0 0 0,1-1 1 0 0,0 0-1 0 0,0 1 0 0 0,-1-1 0 0 0,1 1 0 0 0,0-1 0 0 0,0 1 0 0 0,0-1 0 0 0,0 1 0 0 0,0-1 1 0 0,-1 1-1 0 0,1-1 0 0 0,0 1 0 0 0,-2 7-117 0 0,0-3 98 0 0,1 0 1 0 0,0-1-1 0 0,0 1 1 0 0,1 0 0 0 0,-1 0-1 0 0,1 7 1 0 0,-1 7-32 0 0,-2 12-20 0 0,1 0 0 0 0,1 0 0 0 0,6 51 0 0 0,0-56-10 0 0,-3-17 65 0 0,0 0 1 0 0,-1 1-1 0 0,1 10 1 0 0,-3 30-153 0 0,-2 25-8 0 0,5-19 187 0 0,0-6 62 0 0,-2-49-14 0 0,0-15 113 0 0,-4-8-167 0 0,2 0 1 0 0,0 0 0 0 0,2-26-1 0 0,-1 4-5 0 0,3 3-57 0 0,-2 27 63 0 0,1 1 0 0 0,-3-20-1 0 0,-13-46 38 0 0,32 267-2129 0 0,-5-47 1978 0 0,-1-43 17 0 0,6 78-153 0 0,-4 113 371 0 0,-6-102-15 0 0,-1-39-17 0 0,-4-120-72 0 0,2 1 1 0 0,7 31 0 0 0,-7-30-39 0 0,3 56 0 0 0,-5-36 10 0 0,3 8 19 0 0,5 95 89 0 0,-9-138-71 0 0,5 20 0 0 0,0 7 42 0 0,4 120 30 0 0,-2-40 121 0 0,-8-115-425 0 0,-4-18 196 0 0,-2-18 81 0 0,-31-119-35 0 0,17 41-68 0 0,20 106 37 0 0,-5-58 87 0 0,3 26 11 0 0,2 29-24 0 0,0 2-289 0 0,-2 4-15 0 0,2 0 193 0 0,0 0-1 0 0,0 0 1 0 0,1 0 0 0 0,-1 0-1 0 0,1 0 1 0 0,-1 0 0 0 0,1 0-1 0 0,0 0 1 0 0,-1 0-1 0 0,2 1 1 0 0,-1 0 4 0 0,6 17-178 0 0,-2-1 0 0 0,0 1 0 0 0,-2 1 0 0 0,0-1-1 0 0,0 21 1 0 0,4 29-1613 0 0,4 5-3751 0 0,-3-36 3389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0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2874 2497 0 0,'-3'12'9502'0'0,"2"-17"-8428"0"0,-1-5-839 0 0,2 0-1 0 0,0-16 1 0 0,1 15-86 0 0,-1 0 0 0 0,-2-14 0 0 0,0 9-63 0 0,1 0 0 0 0,0-1 0 0 0,1 1 0 0 0,2-17 0 0 0,0-1 22 0 0,-4-52 0 0 0,-1 30-24 0 0,1 22-30 0 0,0 23-34 0 0,2-1-1 0 0,0-12 1 0 0,0 10 7 0 0,-1 1 0 0 0,-3-22 0 0 0,-1-12 38 0 0,4-16-8 0 0,-1-65 347 0 0,5 93-310 0 0,-2 23-68 0 0,0-25 1 0 0,-2 31-15 0 0,2 0 0 0 0,-1 0 0 0 0,3-10 0 0 0,-2 10-6 0 0,0 1 0 0 0,-1-1 0 0 0,1 0 0 0 0,-1-8 0 0 0,-1-48 38 0 0,0 11 42 0 0,1 14 46 0 0,0 19-72 0 0,-3-24 0 0 0,1 19 138 0 0,1-42 0 0 0,1 36-99 0 0,0 24-99 0 0,0 1 0 0 0,-1 0 1 0 0,0 0-1 0 0,-1-5 1 0 0,1 6 7 0 0,0 0 1 0 0,0-1 0 0 0,1 1 0 0 0,-1 0 0 0 0,1-1-1 0 0,0 1 1 0 0,0 0 0 0 0,0-5 0 0 0,4-27 32 0 0,-2 1 0 0 0,-3-47-1 0 0,1 53 3 0 0,-3-99 11 0 0,1 108-1 0 0,0-4-48 0 0,2 14 49 0 0,-1 0-1 0 0,1 0 1 0 0,-2 1-1 0 0,-3-16 0 0 0,-1-9 204 0 0,-5-54 26 0 0,1-102-1 0 0,9 167-246 0 0,-4-26 0 0 0,-1-16-75 0 0,1-28 103 0 0,1-54-87 0 0,-1-47-60 0 0,-1 38-107 0 0,6 133-10 0 0,-1 0 0 0 0,-8-40 0 0 0,-4 18-8395 0 0,11 39 8200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1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6305 0 0,'199'-7'4952'0'0,"28"0"-5019"0"0,-198 7 82 0 0,139 5 58 0 0,181 0 73 0 0,-191-8-122 0 0,0 1-40 0 0,178 5 1 0 0,315 27 50 0 0,-595-29-59 0 0,182 2-18 0 0,235-2 65 0 0,-186 1-6 0 0,8 2 4 0 0,-3 1 12 0 0,86-2-34 0 0,-140 0-82 0 0,598 27 71 0 0,-432-15-73 0 0,-144-8 111 0 0,182 5-276 0 0,-117-3 45 0 0,-198-6 187 0 0,176 8-84 0 0,96 4 33 0 0,-99-7-7 0 0,30 1-439 0 0,-112-5 230 0 0,423-2 215 0 0,-379-3 121 0 0,-197 0-52 0 0,74-3-11 0 0,10 0 27 0 0,-137 4-22 0 0,93 8-750 0 0,-70-4-136 0 0,-9-3-415 0 0,-11 2 94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2929 0 0,'0'0'492'0'0,"1"0"-28"0"0,77 6 1846 0 0,1 1-1812 0 0,86 1 587 0 0,-108-3-676 0 0,29 4 57 0 0,-46-4-240 0 0,46-1 1 0 0,-44-2-120 0 0,83-3 85 0 0,-8 0-71 0 0,408 5 572 0 0,-360-4-495 0 0,2 2-87 0 0,103-2 89 0 0,-12-2 166 0 0,126-7-4 0 0,91 1-274 0 0,-366 8-71 0 0,24 1 33 0 0,56 1 31 0 0,119-8-37 0 0,102 0 78 0 0,-264 4-172 0 0,140-6 110 0 0,-155 9 123 0 0,-22 2-106 0 0,426-16 110 0 0,-65 13-125 0 0,-379 5-35 0 0,22 0-31 0 0,150 0 31 0 0,-150-3 46 0 0,-50 0-84 0 0,109 0-6 0 0,215 10 42 0 0,-341-7-32 0 0,64 3 58 0 0,252 1-21 0 0,-260-4-51 0 0,102 2 2 0 0,50 4 24 0 0,-219-9 0 0 0,60 7 28 0 0,41 1-19 0 0,-60-6-6 0 0,40-1-13 0 0,-66-4-13 0 0,0-1 18 0 0,55 6-1 0 0,7 4 37 0 0,-9-1 32 0 0,23-4-112 0 0,-60-3 69 0 0,86 5-398 0 0,-137-4-204 0 0,9 1-1259 0 0,-12-3-241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49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1284 0 5665 0 0,'0'0'886'0'0,"1"1"-727"0"0,-1-1 0 0 0,0 0 0 0 0,1 1 0 0 0,-1-1 0 0 0,0 1 0 0 0,0-1 0 0 0,0 1 0 0 0,1-1 0 0 0,-1 1 0 0 0,0-1 0 0 0,0 1 0 0 0,0-1 0 0 0,0 1 1 0 0,0 0-1 0 0,-2 8 39 0 0,0 0 0 0 0,1 1 0 0 0,0-1 0 0 0,0 0 0 0 0,1 1 0 0 0,0-1 0 0 0,2 12 0 0 0,0 0 30 0 0,11 154 773 0 0,-2-46-312 0 0,-3 30-357 0 0,11 112-27 0 0,-16-237-264 0 0,-1-13 23 0 0,6 29 1 0 0,9 61 63 0 0,-13-79-44 0 0,-2 6-49 0 0,-2-29-67 0 0,0 1-1 0 0,4 18 1 0 0,-3-22 9 0 0,-1 0 1 0 0,1 0-1 0 0,-1 6 0 0 0,0-8-14 0 0,0-4-11 0 0,0 0 6 0 0,-1 0 43 0 0,1 1 1 0 0,0-1-1 0 0,0 0 1 0 0,-1 1-1 0 0,1-1 1 0 0,0 0 0 0 0,0 1-1 0 0,0-1 1 0 0,-1 0-1 0 0,1 1 1 0 0,0-1-1 0 0,0 1 1 0 0,0-1-1 0 0,0 0 1 0 0,0 1-1 0 0,0-1 1 0 0,0 1 0 0 0,0-1-1 0 0,0 0 1 0 0,0 1-1 0 0,0 0 1 0 0,0-1-3 0 0,0 1 0 0 0,0 0 1 0 0,0-1-1 0 0,0 1 0 0 0,0 0 0 0 0,0-1 1 0 0,-1 1-1 0 0,1 0 0 0 0,0-1 0 0 0,0 1 1 0 0,-1-1-1 0 0,1 1 0 0 0,-1 0 0 0 0,-7 8-35 0 0,8-9 16 0 0,2 2 40 0 0,-3-2-74 0 0,-81-6 530 0 0,80 5-459 0 0,-16 1 125 0 0,0 0-1 0 0,-23 2 1 0 0,-3 1 0 0 0,-160 1 319 0 0,50 2-217 0 0,-151-3 54 0 0,237-8-244 0 0,-126-7 72 0 0,164 12 20 0 0,1-3 0 0 0,0 0 0 0 0,-55-14 0 0 0,72 13-88 0 0,8 4 5 0 0,-1-1-1 0 0,0-1 1 0 0,0 1 0 0 0,1-1-1 0 0,-1 0 1 0 0,0 0-1 0 0,1 0 1 0 0,-8-6 0 0 0,12 8-65 0 0,0 0 0 0 0,0 0 1 0 0,0 0-1 0 0,0 0 1 0 0,0 0-1 0 0,0 0 1 0 0,0 0-1 0 0,1 0 0 0 0,-1 0 1 0 0,0 0-1 0 0,0 0 1 0 0,0 0-1 0 0,0 0 1 0 0,0 0-1 0 0,0 0 0 0 0,0 0 1 0 0,0 0-1 0 0,0-1 1 0 0,0 1-1 0 0,0 0 0 0 0,0 0 1 0 0,0 0-1 0 0,0 0 1 0 0,0 0-1 0 0,0 0 1 0 0,0 0-1 0 0,0 0 0 0 0,1 0 1 0 0,-1 0-1 0 0,0 0 1 0 0,0 0-1 0 0,0 0 1 0 0,0 0-1 0 0,0-1 0 0 0,0 1 1 0 0,0 0-1 0 0,0 0 1 0 0,0 0-1 0 0,0 0 1 0 0,0 0-1 0 0,0 0 0 0 0,0 0 1 0 0,0 0-1 0 0,0 0 1 0 0,-1 0-1 0 0,1 0 1 0 0,0 0-1 0 0,0-1 0 0 0,0 1 1 0 0,0 0-1 0 0,0 0 1 0 0,0 0-1 0 0,0 0 1 0 0,0 0-1 0 0,0 0 0 0 0,0 0 1 0 0,0 0-1 0 0,0 0 1 0 0,0 0-1 0 0,0 0 1 0 0,0 0-1 0 0,0 0 0 0 0,-1 0 1 0 0,10 1-215 0 0,-3 0 219 0 0,30-11-378 0 0,-36 10 396 0 0,0 0-1 0 0,1 0 0 0 0,-1 0 0 0 0,0 0 1 0 0,1 0-1 0 0,-1 0 0 0 0,0-1 0 0 0,1 1 1 0 0,-1 0-1 0 0,0 0 0 0 0,1 0 0 0 0,-1-1 1 0 0,0 1-1 0 0,1 0 0 0 0,-1 0 0 0 0,0-1 1 0 0,0 1-1 0 0,1 0 0 0 0,-1-1 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0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1086 7970 0 0,'2'-63'4812'0'0,"0"32"-4158"0"0,0 4-145 0 0,-1 6-25 0 0,-1-28 0 0 0,-4-51 240 0 0,-4-45-175 0 0,-8-38-411 0 0,6 48-173 0 0,3 45 6 0 0,-2-24-76 0 0,7 63-30 0 0,2 34 121 0 0,-2-20 1 0 0,0 14-170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88 6617 0 0,'0'-1'134'0'0,"-1"0"-1"0"0,1 1 0 0 0,-1-1 0 0 0,1 1 1 0 0,-1-1-1 0 0,1 0 0 0 0,0 0 1 0 0,-1 1-1 0 0,1-1 0 0 0,0 0 0 0 0,0 1 1 0 0,0-1-1 0 0,-1 0 0 0 0,1 0 0 0 0,0 1 1 0 0,0-1-1 0 0,0 0 0 0 0,0 0 1 0 0,0 0-1 0 0,0 1 0 0 0,0-1 0 0 0,1 0 1 0 0,-1 0-1 0 0,0 1 0 0 0,0-1 0 0 0,1 0 1 0 0,-1 1-1 0 0,0-1 0 0 0,1 0 1 0 0,-1 1-1 0 0,1-1 0 0 0,-1 0 0 0 0,0 1 1 0 0,1-1-1 0 0,0 1 0 0 0,-1-1 0 0 0,1 1 1 0 0,-1-1-1 0 0,1 1 0 0 0,0-1 1 0 0,-1 1-1 0 0,1 0 0 0 0,0-1 0 0 0,-1 1 1 0 0,1 0-1 0 0,0-1 0 0 0,0 1 0 0 0,0 0 1 0 0,6-2 54 0 0,0 0 1 0 0,1 1 0 0 0,-1-1-1 0 0,8 1 1 0 0,-9 1 180 0 0,261-21 1967 0 0,5 0-2138 0 0,-192 17-152 0 0,121 7-1 0 0,-43-6 124 0 0,-7-1-109 0 0,-98 9-1535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3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3705 0 0,'3'7'6304'0'0,"7"-4"-3792"0"0,15-5-2317 0 0,-18 1 384 0 0,11 1-522 0 0,0 0 0 0 0,22 4-1 0 0,-4-1 14 0 0,-15-1-80 0 0,0 0-13 0 0,-1-1 0 0 0,33-3 0 0 0,108-3 116 0 0,-60 5-47 0 0,-36 2-8 0 0,-26-1-20 0 0,105 1 381 0 0,-111 0-161 0 0,-16 0-98 0 0,32-2 0 0 0,-16-3-148 0 0,-1 2 0 0 0,39 4-1 0 0,93 6 45 0 0,-140-6-68 0 0,-15-2-521 0 0,0 0-1 0 0,0 0 0 0 0,16-1 0 0 0,-22 0-578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9906 0 0,'0'1'34'0'0,"0"-1"0"0"0,-1 0 0 0 0,1 1 0 0 0,0-1 1 0 0,0 1-1 0 0,-1-1 0 0 0,1 1 0 0 0,0-1 0 0 0,0 1 0 0 0,0-1 0 0 0,0 1 0 0 0,0-1 0 0 0,-1 1 0 0 0,1-1 0 0 0,0 1 0 0 0,0-1 1 0 0,0 1-1 0 0,0-1 0 0 0,0 1 0 0 0,1-1 0 0 0,-1 1 0 0 0,0 0 0 0 0,3 15 426 0 0,-2-12-332 0 0,26 103 426 0 0,1-28-573 0 0,-24-70-156 0 0,1 0-1 0 0,0 0 1 0 0,0-1-1 0 0,0 1 1 0 0,1-1-1 0 0,10 10 1 0 0,-6-11-3000 0 0,-5-5 1966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 4793 0 0,'-3'-3'1124'0'0,"3"2"-1058"0"0,0 1 0 0 0,0 0-1 0 0,-1 0 1 0 0,1-1-1 0 0,0 1 1 0 0,0 0-1 0 0,-1 0 1 0 0,1-1 0 0 0,0 1-1 0 0,0 0 1 0 0,0-1-1 0 0,-1 1 1 0 0,1 0 0 0 0,0-1-1 0 0,0 1 1 0 0,0 0-1 0 0,0-1 1 0 0,0 1 0 0 0,0 0-1 0 0,0-1 1 0 0,0 1-1 0 0,0 0 1 0 0,0-1 0 0 0,0 1-1 0 0,0 0 1 0 0,0-1-1 0 0,1-1 890 0 0,-2 7-607 0 0,1 0 0 0 0,0 1-1 0 0,1 9 1 0 0,19 55 490 0 0,27 98-780 0 0,-30-99-51 0 0,-8-31-1 0 0,-3-14 26 0 0,9 26 1 0 0,-11-37-78 0 0,-3-10-338 0 0,0 1 0 0 0,0-1 0 0 0,0 0 0 0 0,0 0-1 0 0,1 0 1 0 0,-1 0 0 0 0,1 0 0 0 0,4 5 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2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1096 0 0,'-1'22'1996'0'0,"1"0"1"0"0,3 23-1 0 0,0 0-1367 0 0,-1 42-178 0 0,7 120 106 0 0,-7-193-851 0 0,0 0 1 0 0,1 0-1 0 0,1-1 0 0 0,6 19 1 0 0,-8-28-1401 0 0,1 0 679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2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4729 0 0,'-2'8'807'0'0,"2"1"0"0"0,-1 0 0 0 0,2 13 0 0 0,0-15-578 0 0,1 112 844 0 0,-2-50-814 0 0,8 9-54 0 0,-4-43-151 0 0,-2-23-107 0 0,-1 1 0 0 0,0 14 0 0 0,-1-26-159 0 0,0 1 0 0 0,0-1 0 0 0,0 1 0 0 0,0-1 0 0 0,0 1 0 0 0,0-1 0 0 0,1 0 0 0 0,-1 1 0 0 0,1-1 0 0 0,-1 1 0 0 0,1-1 0 0 0,-1 0-1 0 0,1 1 1 0 0,0-1 0 0 0,0 0 0 0 0,0 0 0 0 0,-1 1 0 0 0,1-1 0 0 0,0 0 0 0 0,2 1 0 0 0,3 1-40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2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4569 0 0,'-1'2'201'0'0,"0"0"1"0"0,0 0-1 0 0,0 1 0 0 0,1-1 1 0 0,0 0-1 0 0,-1 1 1 0 0,1-1-1 0 0,0 1 0 0 0,0-1 1 0 0,0 4-1 0 0,0 6 514 0 0,-7 100 1145 0 0,-6 46-1377 0 0,9-129-898 0 0,-1 39-1 0 0,5-60-625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3969 0 0,'0'0'4350'0'0,"17"-3"-1955"0"0,2 3-1370 0 0,-1 0-1 0 0,29 5 1 0 0,-18-1-594 0 0,-14-3-407 0 0,0 0 0 0 0,1-1-1 0 0,23-2 1 0 0,-3-6-2893 0 0,-9 1-3543 0 0,-18 5 5988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4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3313 0 0,'3'-6'4299'0'0,"-2"6"-4173"0"0,10-2 1938 0 0,18 6-1131 0 0,-24-3-583 0 0,21 2 839 0 0,35 2 0 0 0,40 0-5 0 0,-59 0-1102 0 0,41 2-375 0 0,-64-7-183 0 0,-5-1-2190 0 0,20 3-1 0 0,-22 0-439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5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3273 0 0,'6'2'5552'0'0,"12"6"-3425"0"0,5 3-1438 0 0,74 30 2066 0 0,-26-10-1929 0 0,-27-11-759 0 0,-18-8-112 0 0,53 16-1 0 0,-61-23-160 0 0,27 5-1506 0 0,-16-6-2526 0 0,-23-4 2165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4 3017 0 0,'-4'2'552'0'0,"1"0"1"0"0,0 1-1 0 0,0-1 1 0 0,0 0-1 0 0,0 1 1 0 0,0 0-1 0 0,-4 5 1 0 0,-15 25-530 0 0,11-16 696 0 0,9-14-671 0 0,0 0-1 0 0,1 0 1 0 0,-1 0 0 0 0,1 0-1 0 0,-1 0 1 0 0,0 6 120 0 0,15-27-718 0 0,-10 14 395 0 0,0 0 0 0 0,-1 0 1 0 0,0 0-1 0 0,0-1 0 0 0,0 1 0 0 0,0-1 0 0 0,-1 1 0 0 0,0-1 1 0 0,0 0-1 0 0,1-6 0 0 0,-4 3 365 0 0,2 8-183 0 0,0 0-1 0 0,0-1 1 0 0,-1 1-1 0 0,1 0 1 0 0,0 0 0 0 0,0-1-1 0 0,0 1 1 0 0,0 0-1 0 0,0-1 1 0 0,-1 1 0 0 0,1 0-1 0 0,0-1 1 0 0,0 1-1 0 0,0 0 1 0 0,0-1 0 0 0,0 1-1 0 0,0 0 1 0 0,0-1-1 0 0,0 1 1 0 0,0 0 0 0 0,1-1-1 0 0,-1 1 1 0 0,0 0 0 0 0,0 0-1 0 0,0-1 1 0 0,0 1-1 0 0,0 0 1 0 0,1-1 0 0 0,2-3 214 0 0,-2 3-223 0 0,-1 1 0 0 0,0 0-1 0 0,0-1 1 0 0,1 1 0 0 0,-1 0 0 0 0,0-1 0 0 0,1 1-1 0 0,-1 0 1 0 0,0-1 0 0 0,1 1 0 0 0,-1 0 0 0 0,0 0-1 0 0,1-1 1 0 0,-1 1 0 0 0,1 0 0 0 0,0 0 0 0 0,6-2 146 0 0,-1 0 1 0 0,1 1 0 0 0,0 0 0 0 0,0 0 0 0 0,14 1-1 0 0,-5 1-105 0 0,23 5-1 0 0,-14-3 28 0 0,6 1 151 0 0,-30-3-213 0 0,0-1 0 0 0,0 0 1 0 0,0 0-1 0 0,0 0 0 0 0,0 1 0 0 0,-1-1 1 0 0,1 1-1 0 0,0-1 0 0 0,0 0 0 0 0,0 1 1 0 0,-1-1-1 0 0,1 1 0 0 0,0 0 0 0 0,-1-1 0 0 0,1 1 1 0 0,0 0-1 0 0,-1-1 0 0 0,1 1 0 0 0,-1 0 1 0 0,1 0-1 0 0,-1-1 0 0 0,1 1 0 0 0,-1 0 1 0 0,0 0-1 0 0,1 0 0 0 0,-1 0 0 0 0,0 0 0 0 0,0-1 1 0 0,1 1-1 0 0,-1 0 0 0 0,0 0 0 0 0,0 0 1 0 0,0 0-1 0 0,0 0 0 0 0,0 0 0 0 0,0 0 1 0 0,-1 0-1 0 0,1 0 0 0 0,-1 1 0 0 0,-1 4 55 0 0,0 0-1 0 0,-1 0 1 0 0,0-1-1 0 0,-7 11 0 0 0,3-4-165 0 0,-40 78-2202 0 0,46-89 1965 0 0,1 0 0 0 0,-1 0 0 0 0,1 0 0 0 0,-1 0 0 0 0,1 1 0 0 0,-1-1 0 0 0,1 0 0 0 0,0 0-1 0 0,0 0 1 0 0,-1 3 0 0 0,1 3-13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7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3233 0 0,'0'0'5512'0'0,"-5"7"-3869"0"0,4 2-1387 0 0,0 0 1 0 0,0 0 0 0 0,1 1-1 0 0,1-1 1 0 0,-1 0 0 0 0,2 0-1 0 0,1 9 1 0 0,1 9-35 0 0,27 279 374 0 0,-12-71-602 0 0,-12-135 96 0 0,5 40-54 0 0,-8-107 26 0 0,7 33-79 0 0,-10-64 15 0 0,-1-1-1 0 0,1 1 1 0 0,0 0 0 0 0,0-1-1 0 0,0 1 1 0 0,0-1 0 0 0,0 1-1 0 0,0-1 1 0 0,0 1-1 0 0,0-1 1 0 0,1 0 0 0 0,-1 1-1 0 0,0-1 1 0 0,1 0 0 0 0,-1 0-1 0 0,1 0 1 0 0,-1 0 0 0 0,1 0-1 0 0,0-1 1 0 0,-1 1-1 0 0,3 0 1 0 0,4 2 16 0 0,0-1 0 0 0,1 0 0 0 0,10 0 0 0 0,2 2-7 0 0,-5-2 150 0 0,1 0 0 0 0,25-1 0 0 0,-16-1-117 0 0,174 15 84 0 0,-144-11-147 0 0,99-4 1 0 0,-59-2-17 0 0,303 6 539 0 0,-348-3-437 0 0,35-1 173 0 0,-76 0-505 0 0,0-2 0 0 0,0 1 0 0 0,-1-1 0 0 0,1-1 0 0 0,0 0 1 0 0,13-6-1 0 0,-8-1-2493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7346 0 0,'3'0'164'0'0,"0"0"0"0"0,0-1 0 0 0,-1 1 0 0 0,1-1 1 0 0,5-2-1 0 0,8-2 678 0 0,40-1 335 0 0,80 3-1 0 0,6 10-893 0 0,8 0-248 0 0,-109-7-12 0 0,68-9-1 0 0,-24-5 17 0 0,86-10 38 0 0,-101 23-28 0 0,-6 1 58 0 0,22-3-131 0 0,-84 3 25 0 0,-1 0 1 0 0,0 0-1 0 0,0 0 0 0 0,0 0 0 0 0,0 1 1 0 0,0-1-1 0 0,1 0 0 0 0,-1 1 0 0 0,0-1 1 0 0,0 0-1 0 0,0 1 0 0 0,0-1 0 0 0,0 1 1 0 0,0 0-1 0 0,0-1 0 0 0,0 1 0 0 0,-1 0 0 0 0,1 0 1 0 0,0 0-1 0 0,0-1 0 0 0,0 1 0 0 0,-1 0 1 0 0,1 0-1 0 0,-1 0 0 0 0,2 2 0 0 0,-1 1 8 0 0,1 0 0 0 0,-1 0 0 0 0,0 1-1 0 0,0-1 1 0 0,1 5 0 0 0,-2-3-7 0 0,14 176-34 0 0,-13-154 36 0 0,14 230-2 0 0,18-2 23 0 0,2-62-9 0 0,-31-167-266 0 0,3 13-3943 0 0,-5-31 406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55 116 4265 0 0,'-4'-7'1548'0'0,"-4"-3"-792"0"0,0-1 0 0 0,1 0 0 0 0,0-1 1 0 0,1 1-1 0 0,-8-22 0 0 0,14 32-774 0 0,0 0 0 0 0,0 0 0 0 0,0 0-1 0 0,-1 0 1 0 0,1 0 0 0 0,0 0 0 0 0,0 1-1 0 0,0-1 1 0 0,0 0 0 0 0,0 0 0 0 0,1 0 0 0 0,-1-2-1 0 0,0 3-7 0 0,1-1 0 0 0,-1 1 0 0 0,0 0 1 0 0,0-1-1 0 0,1 1 0 0 0,-1-1 0 0 0,0 1 0 0 0,1 0 0 0 0,-1-1 0 0 0,0 1 0 0 0,1 0 0 0 0,-1 0 0 0 0,1-1 0 0 0,-1 1 0 0 0,0 0 0 0 0,1 0 0 0 0,-1 0 0 0 0,1-1 0 0 0,0 1 0 0 0,1 0-60 0 0,0 0-1 0 0,1-1 0 0 0,-1 1 1 0 0,1 1-1 0 0,-1-1 0 0 0,1 0 0 0 0,-1 0 1 0 0,4 2-1 0 0,13 4-2696 0 0,-9-1 1649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9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 2393 0 0,'-4'0'168'0'0,"3"0"-69"0"0,0-1 0 0 0,0 1 0 0 0,1 0 0 0 0,-1 0 0 0 0,0 0 0 0 0,0-1 0 0 0,1 1 0 0 0,-6-5 2095 0 0,8 2-1306 0 0,-1 6-232 0 0,-1 1-519 0 0,1-1-1 0 0,-1 0 1 0 0,1 0 0 0 0,0 0 0 0 0,0 0 0 0 0,2 4-1 0 0,-1-2 34 0 0,15 37 806 0 0,2 5-409 0 0,15 54 0 0 0,-17-31-437 0 0,41 134 76 0 0,-56-199-249 0 0,0 1-217 0 0,0 1 0 0 0,1-1 1 0 0,0 1-1 0 0,0-1 1 0 0,0 0-1 0 0,9 11 0 0 0,-1-15-4103 0 0,-7-3 3092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9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2288 0 0,'0'0'3489'0'0,"1"13"-1960"0"0,9 77 1174 0 0,7 61-1868 0 0,-10-90-659 0 0,7 46 136 0 0,7 28-248 0 0,-20-126-177 0 0,-1-8-37 0 0,0 0 0 0 0,0 0-1 0 0,0 0 1 0 0,0 0-1 0 0,0 0 1 0 0,0 0 0 0 0,0 0-1 0 0,1 0 1 0 0,-1 0 0 0 0,0 0-1 0 0,0 0 1 0 0,1 0 0 0 0,-1 0-1 0 0,1 0 1 0 0,-1 0 0 0 0,1 0-1 0 0,-1 0 1 0 0,1-1 0 0 0,-1 1-1 0 0,1 0 1 0 0,0 0 0 0 0,0-1-1 0 0,1 2 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8:59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5033 0 0,'1'7'4660'0'0,"-4"8"-4737"0"0,2-12 492 0 0,0 6-226 0 0,0 0-1 0 0,1 1 0 0 0,0-1 1 0 0,1 1-1 0 0,2 18 0 0 0,0-12 20 0 0,-1 18 0 0 0,-1-1-105 0 0,1 0 0 0 0,8 39-1 0 0,-3-24-55 0 0,-5-31-102 0 0,0 0-1 0 0,1 0 0 0 0,1-1 0 0 0,9 24 0 0 0,2 5-3685 0 0,-13-39 2054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0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2977 0 0,'0'1'191'0'0,"-1"-1"0"0"0,1 0 0 0 0,-1 1 1 0 0,1-1-1 0 0,-1 1 0 0 0,1-1 1 0 0,0 0-1 0 0,-1 1 0 0 0,1-1 0 0 0,-1 1 1 0 0,1-1-1 0 0,0 1 0 0 0,-1-1 0 0 0,1 1 1 0 0,0-1-1 0 0,0 1 0 0 0,-1 0 0 0 0,1-1 1 0 0,0 1-1 0 0,0-1 0 0 0,0 2 0 0 0,-3 17 1109 0 0,2-14-741 0 0,-37 222 2107 0 0,35-212-2576 0 0,-9 68 153 0 0,7-43-723 0 0,-17 66-1 0 0,21-102-849 0 0,0 0 0 0 0,1 1 0 0 0,-2 8 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00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3721 0 0,'10'0'2210'0'0,"0"1"1"0"0,10 3 0 0 0,2 0-1187 0 0,8 0-162 0 0,43 3 706 0 0,-63-7-2291 0 0,0 0 0 0 0,0-1 1 0 0,0 0-1 0 0,-1 0 0 0 0,15-4 0 0 0,-16 2-2098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0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2921 0 0,'0'0'4226'0'0,"1"-1"-3639"0"0,56 3 2259 0 0,88 15 1 0 0,-124-13-2717 0 0,8 1-98 0 0,0-1 1 0 0,0-1 0 0 0,33-2 0 0 0,-46-2-237 0 0,28-1-1437 0 0,-15-2-2872 0 0,-20 2 3056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01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3449 0 0,'0'0'3829'0'0,"4"10"-1797"0"0,1-5-1624 0 0,1 1 1 0 0,-1-1-1 0 0,1 0 0 0 0,0 0 0 0 0,0-1 1 0 0,1 1-1 0 0,13 5 0 0 0,54 20 534 0 0,-41-18-609 0 0,45 23 14 0 0,-5-1-1244 0 0,-58-29-2061 0 0,22 6-1 0 0,-27-9 1408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19:02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55 2160 0 0,'0'0'2764'0'0,"-1"0"-2691"0"0,1 0 1 0 0,0 0-1 0 0,-1 0 1 0 0,1 0 0 0 0,0 0-1 0 0,0-1 1 0 0,0 1-1 0 0,-1 0 1 0 0,1 0 0 0 0,0 0-1 0 0,0 0 1 0 0,-1-1-1 0 0,1 1 1 0 0,0 0 0 0 0,0 0-1 0 0,0-1 1 0 0,0 1-1 0 0,0 0 1 0 0,-1 0 0 0 0,1-1-1 0 0,0 1 1 0 0,0 0-72 0 0,0 0 1 0 0,0-1-1 0 0,0 1 0 0 0,0 0 1 0 0,0 0-1 0 0,0 0 0 0 0,0 0 1 0 0,0 0-1 0 0,0 0 1 0 0,0 0-1 0 0,0 0 0 0 0,0 0 1 0 0,0 0-1 0 0,0 0 1 0 0,0-1-1 0 0,1 1 0 0 0,-1 0 1 0 0,0 0-1 0 0,0 0 1 0 0,0 0-1 0 0,0 0 0 0 0,0 0 1 0 0,0 0-1 0 0,0 0 1 0 0,0 0-1 0 0,0 0 0 0 0,0 0 1 0 0,0 0-1 0 0,0 0 0 0 0,1 0 1 0 0,-1 0-1 0 0,0 0 1 0 0,0 0-1 0 0,0 0 0 0 0,0 0 1 0 0,0 0-1 0 0,0 0 1 0 0,0 0-1 0 0,0 0 0 0 0,0 0 1 0 0,0 0-1 0 0,1 0 1 0 0,-1 0-1 0 0,0 0 0 0 0,0 0 1 0 0,0 0-1 0 0,0 0 1 0 0,0 0-1 0 0,0 0 0 0 0,0 0 1 0 0,0 0-1 0 0,0 0 0 0 0,0 0 1 0 0,0 0-1 0 0,0 0 1 0 0,1 1-1 0 0,-2 6 370 0 0,-4 17 348 0 0,3-17-715 0 0,2-6 9 0 0,0 0-1 0 0,0 1 0 0 0,-1-1 0 0 0,1 0 1 0 0,-1 0-1 0 0,1 0 0 0 0,0 0 0 0 0,-1 0 1 0 0,0 0-1 0 0,1 0 0 0 0,-1 0 0 0 0,0 0 1 0 0,1 0-1 0 0,-1 0 0 0 0,-2 1 0 0 0,3-2 1 0 0,-5 1 45 0 0,5-1-59 0 0,0 0-1 0 0,0-1 1 0 0,0 1 0 0 0,0 0 0 0 0,0 0-1 0 0,0 0 1 0 0,0 0 0 0 0,0 0 0 0 0,0 0-1 0 0,0 0 1 0 0,0 0 0 0 0,0 0 0 0 0,0 0-1 0 0,0 0 1 0 0,0 0 0 0 0,0 0 0 0 0,0 0-1 0 0,0 0 1 0 0,0 0 0 0 0,0 0-1 0 0,0-1 1 0 0,0 1 0 0 0,0 0 0 0 0,0 0-1 0 0,0 0 1 0 0,0 0 0 0 0,0 0 0 0 0,0 0-1 0 0,0 0 1 0 0,0 0 0 0 0,0 0 0 0 0,0 0-1 0 0,0 0 1 0 0,0 0 0 0 0,0 0 0 0 0,0 0-1 0 0,0 0 1 0 0,0 0 0 0 0,0 0 0 0 0,0 0-1 0 0,-1 0 1 0 0,1 0 0 0 0,0 0 0 0 0,0 0-1 0 0,0 0 1 0 0,0 0 0 0 0,0 0 0 0 0,0 0-1 0 0,0 0 1 0 0,0 0 0 0 0,0 0 0 0 0,0 0-1 0 0,0 0 1 0 0,0-1-4 0 0,1 1 1 0 0,-1 0-1 0 0,1-1 1 0 0,0 1-1 0 0,-1-1 1 0 0,0 1-1 0 0,1-1 0 0 0,-1 1 1 0 0,1-1-1 0 0,-1 0 1 0 0,1 1-1 0 0,-1-1 0 0 0,0 1 1 0 0,0-1-1 0 0,1 0 1 0 0,-1 1-1 0 0,0-1 1 0 0,0 0-1 0 0,0 1 0 0 0,0-1 1 0 0,0 0-1 0 0,1 0 1 0 0,-2 0-1 0 0,3-9 53 0 0,10-38 287 0 0,-12 48-332 0 0,0-1 0 0 0,0 1 0 0 0,0-1 0 0 0,0 1 0 0 0,0-1 0 0 0,1 1 0 0 0,-1-1-1 0 0,0 1 1 0 0,0-1 0 0 0,0 1 0 0 0,0 0 0 0 0,1-1 0 0 0,-1 1 0 0 0,0-1 0 0 0,0 1 0 0 0,1 0 0 0 0,-1-1 0 0 0,0 1 0 0 0,0-1 0 0 0,1 1 0 0 0,-1 0 0 0 0,1-1 0 0 0,-1 1 0 0 0,0 0 0 0 0,1 0 0 0 0,-1-1 0 0 0,1 1 0 0 0,-1 0 0 0 0,1 0 0 0 0,-1 0 0 0 0,0 0 0 0 0,2-1-1 0 0,-2 1 152 0 0,0 0-147 0 0,1 0 0 0 0,-1-1 0 0 0,0 1 0 0 0,0 0 1 0 0,1 0-1 0 0,-1-1 0 0 0,0 1 0 0 0,0 0 0 0 0,1 0 0 0 0,-1 0 0 0 0,0-1 0 0 0,0 1 0 0 0,1 0 0 0 0,-1 0 0 0 0,0 0 0 0 0,1 0 0 0 0,-1 0 0 0 0,0-1 0 0 0,1 1 1 0 0,-1 0-1 0 0,0 0 0 0 0,1 0 0 0 0,-1 0 0 0 0,1 0 0 0 0,10 0 35 0 0,-10 0-54 0 0,11-2 110 0 0,21-4 1 0 0,-21 3-17 0 0,17-1 0 0 0,-26 4-43 0 0,-1 0 0 0 0,0 0 0 0 0,0 0 0 0 0,1 0 0 0 0,-1 1 0 0 0,3 0 0 0 0,0 0 327 0 0,-4 0-350 0 0,0 0 0 0 0,-1 0 1 0 0,1 0-1 0 0,0 0 0 0 0,0 0 0 0 0,0 0 1 0 0,-1 0-1 0 0,1 0 0 0 0,-1 0 0 0 0,1 1 1 0 0,-1-1-1 0 0,1 0 0 0 0,-1 0 0 0 0,1 3 0 0 0,-2 7 110 0 0,0 0-1 0 0,-1 1 0 0 0,0-1 0 0 0,-1 0 0 0 0,0 0 1 0 0,-7 13-1 0 0,-7 30-4337 0 0,17-49 2677 0 0,1 0 1237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37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859 1 8090 0 0,'-4'0'412'0'0,"0"0"0"0"0,0 1 0 0 0,1 0 0 0 0,-1 0 0 0 0,1 0 1 0 0,-1 0-1 0 0,1 1 0 0 0,-6 2 0 0 0,-26 17 1537 0 0,31-18-1758 0 0,-92 59 1673 0 0,-86 61-1306 0 0,140-91-517 0 0,-147 107 263 0 0,131-97 12 0 0,-104 94 0 0 0,150-123-283 0 0,5-6-3 0 0,1-1 1 0 0,-11 9-1 0 0,16-15-94 0 0,1 0 0 0 0,-1 1 0 0 0,0-1 0 0 0,1 1 0 0 0,-1-1-1 0 0,0 0 1 0 0,1 1 0 0 0,-1 0 0 0 0,1-1 0 0 0,-1 1-1 0 0,1-1 1 0 0,-1 1 0 0 0,1 0 0 0 0,-1-1 0 0 0,1 1 0 0 0,0 0-1 0 0,-1-1 1 0 0,1 1 0 0 0,-1 1 0 0 0,11 0-4270 0 0,-9-2 4001 0 0,0 0-1 0 0,0 0 1 0 0,-1-1 0 0 0,3 0-334 0 0,5 0-1016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3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4993 0 0,'6'9'5693'0'0,"-4"-8"-5338"0"0,12 8 707 0 0,-6-4 75 0 0,15 12-279 0 0,0-1-1 0 0,1-1 1 0 0,1-2-1 0 0,37 16 1 0 0,114 37-233 0 0,-118-41-481 0 0,-2-2 78 0 0,-39-17-84 0 0,25 4 0 0 0,-10-6-2809 0 0,-3-6-6886 0 0,-21-1 9039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5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42 216 4713 0 0,'1'3'315'0'0,"1"0"0"0"0,-1-1 0 0 0,1 1 0 0 0,0 0 0 0 0,0-1 0 0 0,0 0 0 0 0,0 1 0 0 0,0-1 0 0 0,0 0 0 0 0,4 3 0 0 0,-4-5-190 0 0,-1 1 0 0 0,0 0 0 0 0,1-1 0 0 0,-1 1 0 0 0,1-1 0 0 0,-1 1 0 0 0,1-1 0 0 0,0 0 0 0 0,-1 1 0 0 0,1-1 0 0 0,-1 0 0 0 0,1 0 0 0 0,-1 0 0 0 0,1 0 0 0 0,0-1 0 0 0,-1 1 0 0 0,1 0 0 0 0,-1-1 0 0 0,1 1 0 0 0,-1-1 0 0 0,1 1 0 0 0,1-2 0 0 0,4-2 77 0 0,0 1 0 0 0,0-2 0 0 0,-1 1 0 0 0,1-1 0 0 0,-1 0 0 0 0,-1 0 0 0 0,1-1 0 0 0,0 1 0 0 0,-1-1 0 0 0,5-9 0 0 0,-7 9-61 0 0,0 0 0 0 0,-1-1 0 0 0,0 1 0 0 0,0-1 0 0 0,0 0 1 0 0,0-12-1 0 0,1 4 84 0 0,-3 11-187 0 0,1 0-1 0 0,-1 0 1 0 0,0 1-1 0 0,0-1 1 0 0,0 0-1 0 0,-1 0 1 0 0,1 0-1 0 0,-1 1 1 0 0,0-1-1 0 0,0 0 0 0 0,-1 1 1 0 0,1-1-1 0 0,0 1 1 0 0,-1-1-1 0 0,0 1 1 0 0,0 0-1 0 0,0-1 1 0 0,-1 1-1 0 0,1 0 1 0 0,0 0-1 0 0,-1 1 0 0 0,0-1 1 0 0,-6-4-1 0 0,6 4-66 0 0,-1 1 0 0 0,-1-1-1 0 0,1 1 1 0 0,0 0-1 0 0,0 0 1 0 0,-1 0-1 0 0,1 1 1 0 0,-1-1 0 0 0,0 1-1 0 0,1 0 1 0 0,-1 0-1 0 0,0 1 1 0 0,0 0 0 0 0,1 0-1 0 0,-1 0 1 0 0,0 0-1 0 0,0 1 1 0 0,-8 1 0 0 0,9-1 10 0 0,1 1 0 0 0,0-1 0 0 0,0 1 0 0 0,0 0 0 0 0,0 0 0 0 0,0 0 0 0 0,0 0 0 0 0,1 0 0 0 0,-1 0 1 0 0,1 1-1 0 0,-1 0 0 0 0,1-1 0 0 0,0 1 0 0 0,0 0 0 0 0,0 0 0 0 0,1 0 0 0 0,-1 0 0 0 0,1 0 1 0 0,-1 1-1 0 0,0 4 0 0 0,-1 2 6 0 0,0 0 0 0 0,1 0 0 0 0,1 0 1 0 0,0 1-1 0 0,0 16 0 0 0,2-9 38 0 0,1-1 0 0 0,1 0 1 0 0,0 0-1 0 0,2-1 0 0 0,0 1 0 0 0,0-1 0 0 0,2 0 0 0 0,0 0 0 0 0,0 0 1 0 0,2-1-1 0 0,0-1 0 0 0,1 1 0 0 0,21 23 0 0 0,-24-31 46 0 0,1 1 1 0 0,0-1-1 0 0,0-1 0 0 0,18 12 1 0 0,-21-15-201 0 0,-1-1-1 0 0,1 0 1 0 0,-1-1 0 0 0,1 1 0 0 0,7 1 0 0 0,-9-3-326 0 0,0 1-1 0 0,0-1 1 0 0,1 0 0 0 0,-1 0-1 0 0,0 0 1 0 0,0-1 0 0 0,0 1-1 0 0,0-1 1 0 0,5-1-1 0 0,6-3-4014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3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1 799 3041 0 0,'5'9'6865'0'0,"-5"-8"-6636"0"0,2-1-31 0 0,-1 0 1 0 0,0 0 0 0 0,0 0 0 0 0,0 0-1 0 0,0 0 1 0 0,0 0 0 0 0,0 0 0 0 0,1 0-1 0 0,-1-1 1 0 0,1 1 0 0 0,3-2 56 0 0,0 0 0 0 0,1 0 0 0 0,4-4 1 0 0,10-6 557 0 0,-1-2 1 0 0,0 0 0 0 0,-1-1-1 0 0,-1-1 1 0 0,24-28 0 0 0,-10 11 263 0 0,37-29-1 0 0,-35 32-754 0 0,39-32-30 0 0,-29 25-233 0 0,46-49 0 0 0,51-55 214 0 0,-65 69-158 0 0,-63 59-199 0 0,4-2-275 0 0,-2 0 0 0 0,0 0 0 0 0,20-31 1 0 0,-25 27-2246 0 0,-8 16 1713 0 0,1 0 1 0 0,-1-1 0 0 0,1 1 0 0 0,0 0 0 0 0,0 0 0 0 0,3-4-1 0 0,3-1-2041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3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 6601 0 0,'-6'-9'7608'0'0,"11"13"-6750"0"0,0-1-690 0 0,1 0 0 0 0,-1 0-1 0 0,1-1 1 0 0,-1 0 0 0 0,1 1-1 0 0,0-2 1 0 0,0 1 0 0 0,9 0 0 0 0,5 3 216 0 0,99 20 824 0 0,-51-13-845 0 0,79 8 77 0 0,-34-7-1193 0 0,-38 3-4015 0 0,-43-9-645 0 0,-14-3 4945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0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33 6993 0 0,'-3'-15'2303'0'0,"-1"-3"2919"0"0,9 42-5156 0 0,-1-7 2 0 0,6 103 219 0 0,-1 31-339 0 0,-12-54-672 0 0,3-79 254 0 0,-1-13-469 0 0,1 0-1 0 0,0 0 0 0 0,0 0 1 0 0,2 7-1 0 0,1-1-813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0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7514 0 0,'0'0'3758'0'0,"2"12"-3422"0"0,6 119 587 0 0,-4-42-1566 0 0,-2-78-883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1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0 737 7346 0 0,'13'-3'2139'0'0,"-10"1"-1839"0"0,1-1 1 0 0,-1 1 0 0 0,0 0-1 0 0,0-1 1 0 0,0 0 0 0 0,0 0-1 0 0,0 0 1 0 0,2-3 0 0 0,6-6 313 0 0,17-15 775 0 0,53-38-1 0 0,36-13-671 0 0,-36 25-470 0 0,-65 42-198 0 0,-1-1 0 0 0,-1 0 0 0 0,-1-1-1 0 0,22-26 1 0 0,-2 3 21 0 0,48-41 0 0 0,-16 17-14 0 0,94-88-48 0 0,-126 116-1237 0 0,-13 9-3239 0 0,-18 21 4085 0 0,4-5-1553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2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69 4297 0 0,'0'-4'4183'0'0,"0"0"-3767"0"0,0 1-1 0 0,-1-1 1 0 0,1 1-1 0 0,-1 0 0 0 0,0-1 1 0 0,0 1-1 0 0,-1 0 1 0 0,1 0-1 0 0,-1 0 0 0 0,1 0 1 0 0,-4-4-1 0 0,4 5-334 0 0,-1 0 0 0 0,1 0 0 0 0,-1 1 0 0 0,0-1 0 0 0,0 1 0 0 0,1 0-1 0 0,-1-1 1 0 0,0 1 0 0 0,0 0 0 0 0,0 0 0 0 0,0 0 0 0 0,0 0 0 0 0,-1 0 0 0 0,1 1 0 0 0,0-1 0 0 0,0 1 0 0 0,0-1-1 0 0,-1 1 1 0 0,-3 0 0 0 0,1 0-119 0 0,0 0-1 0 0,0 0 0 0 0,0 1 1 0 0,0 0-1 0 0,0 0 0 0 0,0 0 0 0 0,0 0 1 0 0,0 1-1 0 0,1 0 0 0 0,-1 0 1 0 0,0 0-1 0 0,1 0 0 0 0,0 1 1 0 0,-1 0-1 0 0,1 0 0 0 0,0 0 1 0 0,0 0-1 0 0,1 1 0 0 0,-1 0 1 0 0,-4 5-1 0 0,3-2-4 0 0,0 0 0 0 0,0 0 1 0 0,0 1-1 0 0,-4 8 0 0 0,8-12 51 0 0,0 0 0 0 0,-1 0 0 0 0,1 0 0 0 0,1 0 0 0 0,-1 1 0 0 0,1-1 0 0 0,-1 0 1 0 0,1 0-1 0 0,0 0 0 0 0,1 8 0 0 0,1-4-44 0 0,0 1 1 0 0,0-1-1 0 0,1 0 1 0 0,0 0-1 0 0,1 0 0 0 0,-1 0 1 0 0,1 0-1 0 0,1-1 1 0 0,0 0-1 0 0,0 1 1 0 0,0-2-1 0 0,1 1 1 0 0,0-1-1 0 0,0 0 1 0 0,0 0-1 0 0,1 0 0 0 0,0-1 1 0 0,0 0-1 0 0,1-1 1 0 0,-1 0-1 0 0,1 0 1 0 0,0 0-1 0 0,0-1 1 0 0,0 0-1 0 0,15 3 0 0 0,21 0-6500 0 0,-33-5 6196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6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7138 0 0,'0'0'1509'0'0,"3"0"-713"0"0,5 3-422 0 0,0 0-1 0 0,8 4 1 0 0,13 5 650 0 0,23 5 585 0 0,62 13 1 0 0,-80-22-1317 0 0,0 2-1 0 0,46 19 1 0 0,-36-12-295 0 0,82 30 116 0 0,-110-41-104 0 0,-1 1 1 0 0,0 0 0 0 0,16 11-1 0 0,-13-7 6 0 0,-15-10-303 0 0,4 3 359 0 0,0 0 0 0 0,0 0 0 0 0,10 3-1 0 0,0-5-5353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7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8 3305 0 0,'-10'-2'2582'0'0,"1"0"-1396"0"0,1 1 0 0 0,0 0 0 0 0,-14-1 0 0 0,19 2-1167 0 0,0 1 0 0 0,0-1 1 0 0,-1 1-1 0 0,1 0 0 0 0,0-1 1 0 0,0 1-1 0 0,0 1 0 0 0,1-1 0 0 0,-1 0 1 0 0,0 1-1 0 0,0-1 0 0 0,1 1 1 0 0,-4 2-1 0 0,-5 5 82 0 0,1 1-1 0 0,-1 0 1 0 0,2 1-1 0 0,-1 0 1 0 0,1 1-1 0 0,1 0 1 0 0,0 0-1 0 0,-9 20 1 0 0,13-23-55 0 0,0 1 1 0 0,0 0-1 0 0,1-1 1 0 0,1 1-1 0 0,0 1 1 0 0,0-1-1 0 0,1 0 1 0 0,0 0 0 0 0,0 1-1 0 0,1-1 1 0 0,1 0-1 0 0,3 18 1 0 0,1-7-67 0 0,2 1 0 0 0,1-1 0 0 0,0 0 0 0 0,13 22 0 0 0,-15-31-14 0 0,-2-3-115 0 0,0 0 0 0 0,1-1 0 0 0,0 0 0 0 0,1 1-1 0 0,11 12 1 0 0,-16-20-265 0 0,0 0-1 0 0,0 0 0 0 0,0 0 0 0 0,0 1 0 0 0,-1-1 0 0 0,1 0 0 0 0,0 1 0 0 0,-1-1 1 0 0,1 0-1 0 0,0 4 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4:4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27 497 1584 0 0,'0'0'9649'0'0,"0"-2"-9457"0"0,4-10 116 0 0,-3 9-204 0 0,-1 0 0 0 0,1 0 0 0 0,0 0 0 0 0,1 0-1 0 0,-1 0 1 0 0,2-3 0 0 0,6-13 426 0 0,-1 1 7 0 0,-6 13-486 0 0,1 0-1 0 0,-1 0 1 0 0,0 0 0 0 0,-1 0-1 0 0,1 0 1 0 0,-1 0-1 0 0,1-9 1 0 0,5-19 3 0 0,-2 10-67 0 0,-5 20 5 0 0,0 1 0 0 0,0-1 0 0 0,1 0 0 0 0,-1 0 0 0 0,1 0 1 0 0,0 1-1 0 0,0-1 0 0 0,0 0 0 0 0,0 1 0 0 0,1-1 0 0 0,-1 1 1 0 0,1-1-1 0 0,2-3 0 0 0,5-3-19 0 0,-8 7 28 0 0,0 1 0 0 0,1 0 0 0 0,-1-1 0 0 0,0 1-1 0 0,1 0 1 0 0,-1 0 0 0 0,4-2 0 0 0,-3 0-58 0 0,1-3 142 0 0,2 25-8336 0 0,-5-18 8230 0 0,0 0 0 0 0,-1 0 0 0 0,1 0 0 0 0,0 0 0 0 0,-1 0 0 0 0,1 0 0 0 0,-9 9 3363 0 0,11 17-2871 0 0,-2-21-327 0 0,0 0-1 0 0,1 0 1 0 0,-1 0 0 0 0,2 0 0 0 0,2 12 0 0 0,0 2 188 0 0,-4-19-312 0 0,0 1 0 0 0,0 0-1 0 0,1 0 1 0 0,-1 0-1 0 0,0-1 1 0 0,1 1-1 0 0,-1 0 1 0 0,1-1 0 0 0,0 1-1 0 0,-1 0 1 0 0,1-1-1 0 0,0 1 1 0 0,0-1 0 0 0,0 1-1 0 0,0-1 1 0 0,2 3-1 0 0,50 33 197 0 0,-42-22-131 0 0,-9-12-64 0 0,-1-1 0 0 0,1 0 0 0 0,0 0-1 0 0,0 1 1 0 0,3 2 0 0 0,-5-5-5 0 0,0 0 0 0 0,0 0 0 0 0,0 0 1 0 0,1 0-1 0 0,-1 0 0 0 0,0 0 0 0 0,0 0 0 0 0,0 0 0 0 0,0 0 1 0 0,0 0-1 0 0,1 1 0 0 0,-1-1 0 0 0,0 0 0 0 0,0 0 1 0 0,0 0-1 0 0,0 0 0 0 0,0 0 0 0 0,1 0 0 0 0,-1 0 1 0 0,0 0-1 0 0,0 0 0 0 0,0-1 0 0 0,0 1 0 0 0,0 0 1 0 0,1 0-1 0 0,-1 0 0 0 0,0 0 0 0 0,0 0 0 0 0,0 0 1 0 0,0 0-1 0 0,0 0 0 0 0,1 0 0 0 0,-1 0 0 0 0,0 0 0 0 0,0-1 1 0 0,0 1-1 0 0,0 0 0 0 0,0 0 0 0 0,0 0 0 0 0,0 0 1 0 0,0 0-1 0 0,0 0 0 0 0,0-1 0 0 0,1 1 0 0 0,-1 0 1 0 0,0 0-1 0 0,0 0 0 0 0,0 0 0 0 0,0 0 0 0 0,0-1 1 0 0,0 1-1 0 0,0 0 0 0 0,0 0 0 0 0,0 0 0 0 0,0 0 1 0 0,0 0-1 0 0,0-1 0 0 0,0 1 0 0 0,0 0 0 0 0,0 0 0 0 0,-1 0 1 0 0,1 0-1 0 0,0 0 0 0 0,0-1 0 0 0,-2-9 528 0 0,1 8-539 0 0,0 1-1 0 0,0 0 1 0 0,0 0 0 0 0,1 0-1 0 0,-1 0 1 0 0,0-1 0 0 0,1 1-1 0 0,-1 0 1 0 0,1 0 0 0 0,0-1-1 0 0,-1-1 1 0 0,-4-10 3 0 0,2 6 110 0 0,1 0 1 0 0,-1 0-1 0 0,1-1 0 0 0,1 1 1 0 0,-1 0-1 0 0,1-1 0 0 0,0-11 1 0 0,-1-4-98 0 0,1 1 5 0 0,0 1-1 0 0,2 0 0 0 0,5-35 1 0 0,-3 40-57 0 0,11-32 0 0 0,-13 46 17 0 0,0 0 5 0 0,0-1 0 0 0,1 0 0 0 0,-1 0 0 0 0,4-4 1 0 0,5-8-10 0 0,-9 12-9 0 0,0 1 0 0 0,0 0-1 0 0,0 0 1 0 0,1 0 0 0 0,-1 0-1 0 0,0 0 1 0 0,1 0 0 0 0,-1 1-1 0 0,1-1 1 0 0,0 0 0 0 0,2-1-1 0 0,-4 2-6 0 0,1 1-1 0 0,-1-1 1 0 0,0 0-1 0 0,1 0 1 0 0,-1 0-1 0 0,0 1 1 0 0,1-1-1 0 0,-1 0 1 0 0,0 0-1 0 0,0 0 1 0 0,0 0-1 0 0,0 1 1 0 0,0-1 0 0 0,0 0-1 0 0,0 0 1 0 0,0 0-1 0 0,0 0 1 0 0,0 1-1 0 0,0-1 1 0 0,-1 0-1 0 0,1 0 1 0 0,0 0-1 0 0,-1 0 1 0 0,0 0-1 0 0,-1-12 20 0 0,-1-26 261 0 0,3 38-213 0 0,-1 0 0 0 0,0 0 0 0 0,0 0 0 0 0,0 0 0 0 0,0 0-1 0 0,0 0 1 0 0,0 0 0 0 0,0 1 0 0 0,0-1 0 0 0,0 0 0 0 0,-1 0 0 0 0,1 1-1 0 0,0-1 1 0 0,0 1 0 0 0,-3-1 0 0 0,0-1 71 0 0,0 1-84 0 0,-1-1 0 0 0,1 1-1 0 0,-1 1 1 0 0,1-1 0 0 0,-1 1 0 0 0,1 0 0 0 0,-1 0-1 0 0,1 0 1 0 0,-7 1 0 0 0,6 0 0 0 0,-1-1 0 0 0,0 0 0 0 0,1 0-1 0 0,-11-1 1 0 0,9 0 91 0 0,15 5-152 0 0,16 5 3 0 0,-5-4 65 0 0,-15-4-30 0 0,1 0 1 0 0,0 0-1 0 0,7 3 0 0 0,-4 0 0 0 0,-4-3 17 0 0,0 1 0 0 0,-1-1 1 0 0,0 1-1 0 0,1 0 0 0 0,-1 0 0 0 0,0 0 0 0 0,0 1 1 0 0,0-1-1 0 0,5 5 0 0 0,-8-7-2 0 0,0 1-1 0 0,0-1 1 0 0,0 0 0 0 0,0 0-1 0 0,0 0 1 0 0,0 1-1 0 0,0-1 1 0 0,0 0 0 0 0,0 0-1 0 0,0 0 1 0 0,0 1 0 0 0,0-1-1 0 0,0 0 1 0 0,0 0 0 0 0,0 0-1 0 0,0 1 1 0 0,0-1-1 0 0,0 0 1 0 0,0 0 0 0 0,0 0-1 0 0,0 1 1 0 0,0-1 0 0 0,0 0-1 0 0,0 0 1 0 0,0 0 0 0 0,-1 0-1 0 0,1 1 1 0 0,0-1-1 0 0,0 0 1 0 0,0 0 0 0 0,0 0-1 0 0,0 0 1 0 0,-1 0 0 0 0,1 1-1 0 0,0-1 1 0 0,0 0 0 0 0,0 0-1 0 0,0 0 1 0 0,-1 0-1 0 0,1 0 1 0 0,0 0 0 0 0,0 0-1 0 0,0 0 1 0 0,-1 0 0 0 0,1 0-1 0 0,0 0 1 0 0,0 0 0 0 0,0 0-1 0 0,-1 0 1 0 0,1 0-1 0 0,0 0 1 0 0,0 0 0 0 0,-1 0-1 0 0,1 0 1 0 0,-14 0 95 0 0,-6-6-42 0 0,10 3-38 0 0,0 0-1 0 0,-12-1 1 0 0,19 3-48 0 0,0 1 1 0 0,0 0-1 0 0,0 0 1 0 0,-1 0 0 0 0,1 1-1 0 0,0-1 1 0 0,0 1-1 0 0,0-1 1 0 0,0 1 0 0 0,0 0-1 0 0,-4 2 1 0 0,2 0-21 0 0,-1 0 0 0 0,2 0 0 0 0,-1 1 1 0 0,0-1-1 0 0,1 1 0 0 0,-1 0 0 0 0,1 1 0 0 0,0-1 1 0 0,1 1-1 0 0,-1 0 0 0 0,1 0 0 0 0,0 0 0 0 0,0 0 1 0 0,0 0-1 0 0,1 1 0 0 0,-3 6 0 0 0,-5 15 25 0 0,3-9 9 0 0,0 0-1 0 0,1 1 0 0 0,-7 39 1 0 0,13-30 459 0 0,-1-25-282 0 0,-1-6 10 0 0,-2-3-100 0 0,3 0-65 0 0,0 0-1 0 0,1 1 1 0 0,0-1-1 0 0,0 1 1 0 0,0-1-1 0 0,0 0 1 0 0,3-9-1 0 0,-2 9 17 0 0,1-7-50 0 0,1 1 0 0 0,1-1 0 0 0,9-20 0 0 0,-11 30 11 0 0,-1-1 0 0 0,1 1 0 0 0,-1-1 0 0 0,0 1-1 0 0,0-1 1 0 0,0 0 0 0 0,0 1 0 0 0,-1-1 0 0 0,1-5 0 0 0,-1 9-2 0 0,0 0-1 0 0,0 0 1 0 0,-1 1 0 0 0,1-1 0 0 0,0 0 0 0 0,0 0 0 0 0,0 0-1 0 0,0 0 1 0 0,0 0 0 0 0,0 0 0 0 0,0 0 0 0 0,0 1 0 0 0,0-1-1 0 0,0 0 1 0 0,-1 0 0 0 0,1 0 0 0 0,0 0 0 0 0,0 0 0 0 0,0 0-1 0 0,0 0 1 0 0,0 0 0 0 0,0 0 0 0 0,-1 0 0 0 0,1 0 0 0 0,0 0-1 0 0,0 0 1 0 0,0 0 0 0 0,0 0 0 0 0,0 0 0 0 0,0 0 0 0 0,-1 0-1 0 0,1 0 1 0 0,0 0 0 0 0,0 0 0 0 0,0 0 0 0 0,0 0 0 0 0,0 0-1 0 0,-1 0 1 0 0,1 0 0 0 0,0 0 0 0 0,0 0 0 0 0,0 0 0 0 0,0 0-1 0 0,0 0 1 0 0,0 0 0 0 0,0 0 0 0 0,-1-1 0 0 0,1 4 3 0 0,0-1 0 0 0,0 0 1 0 0,0 0-1 0 0,0 0 0 0 0,-1 0 1 0 0,1 0-1 0 0,-1 1 0 0 0,1-1 1 0 0,-1 0-1 0 0,0 0 0 0 0,0 0 0 0 0,0 0 1 0 0,0-1-1 0 0,0 1 0 0 0,-1 0 1 0 0,-1 2-1 0 0,1-1-9 0 0,-1 1 0 0 0,1-1-1 0 0,1 1 1 0 0,-3 4 0 0 0,1 5-15 0 0,0 0 1 0 0,1 1-1 0 0,1-1 0 0 0,0 1 1 0 0,0-1-1 0 0,4 25 0 0 0,1-24 70 0 0,-3-11 6 0 0,0-1 0 0 0,-1 0 1 0 0,1 0-1 0 0,-1 1 1 0 0,1-1-1 0 0,-1 4 0 0 0,-4-6 446 0 0,3 0-485 0 0,1 0-1 0 0,-1 0 1 0 0,1 0-1 0 0,-1 0 1 0 0,1-1 0 0 0,-1 1-1 0 0,1 0 1 0 0,-1 0-1 0 0,1-1 1 0 0,-1 1 0 0 0,1 0-1 0 0,-1-1 1 0 0,1 1-1 0 0,-1 0 1 0 0,1-1-1 0 0,0 1 1 0 0,-1 0 0 0 0,1-1-1 0 0,0 1 1 0 0,-1-1-1 0 0,1 1 1 0 0,0-1-1 0 0,-1 0 1 0 0,-3-18 24 0 0,3 11-27 0 0,1 0 0 0 0,0 0 0 0 0,0 0 0 0 0,1 0 0 0 0,0 0 0 0 0,3-10 0 0 0,16-47 34 0 0,-14 49-56 0 0,-3 7-22 0 0,2 0 1 0 0,-1 0-1 0 0,10-13 0 0 0,0-2-31 0 0,-13 23 59 0 0,0-1 0 0 0,0 1 0 0 0,0 0 0 0 0,1-1-1 0 0,-1 1 1 0 0,0 0 0 0 0,0 0 0 0 0,1 0 0 0 0,-1 0 0 0 0,1 0 0 0 0,-1 0 0 0 0,1 0-1 0 0,2-1 1 0 0,7-4-62 0 0,-9 6 65 0 0,-1-1 0 0 0,1 1 0 0 0,-1-1 0 0 0,1 1-1 0 0,-1 0 1 0 0,1-1 0 0 0,-1 1 0 0 0,1 0 0 0 0,2 0 0 0 0,-3 0 15 0 0,-1 0-43 0 0,3 1 8 0 0,-2-1 25 0 0,-1 0 0 0 0,1 0 0 0 0,-1-1-1 0 0,1 1 1 0 0,-1 0 0 0 0,0 0 0 0 0,1 0 0 0 0,-1 1 0 0 0,1-1-1 0 0,-1 0 1 0 0,1 0 0 0 0,-1 0 0 0 0,0 0 0 0 0,1 0 0 0 0,-1 0 0 0 0,1 1-1 0 0,-1-1 1 0 0,0 0 0 0 0,1 0 0 0 0,-1 1 0 0 0,0-1 0 0 0,1 0-1 0 0,-1 1 1 0 0,1 0 1 0 0,-1 1-1 0 0,0-1 0 0 0,0 0 1 0 0,0 1-1 0 0,0-1 0 0 0,-1 0 1 0 0,1 1-1 0 0,0-1 0 0 0,-1 0 1 0 0,1 1-1 0 0,0-1 0 0 0,-1 0 1 0 0,0 0-1 0 0,1 1 0 0 0,-1-1 1 0 0,0 0-1 0 0,1 0 0 0 0,-1 0 1 0 0,0 0-1 0 0,0 0 0 0 0,0 0 1 0 0,0 0-1 0 0,-2 1 0 0 0,1 0 2 0 0,0 0 0 0 0,0 0-1 0 0,0 0 1 0 0,0 0 0 0 0,0 0-1 0 0,1 0 1 0 0,-1 0-1 0 0,1 1 1 0 0,-3 3 0 0 0,2-2 9 0 0,0-1 0 0 0,0 0 0 0 0,0 0 0 0 0,-4 4 1 0 0,5-5-6 0 0,-1 0 0 0 0,1 0 0 0 0,0-1 1 0 0,0 1-1 0 0,0 0 0 0 0,0 0 0 0 0,0 0 0 0 0,0 4 1 0 0,-7 12-5 0 0,5-13-47 0 0,-8 10 397 0 0,11-14-341 0 0,0-1 1 0 0,-1 0-1 0 0,1 0 0 0 0,0 1 0 0 0,0-1 0 0 0,0 0 0 0 0,-1 0 1 0 0,1 0-1 0 0,0 1 0 0 0,-1-1 0 0 0,1 0 0 0 0,0 0 0 0 0,0 0 0 0 0,-1 0 1 0 0,1 0-1 0 0,0 0 0 0 0,-1 1 0 0 0,1-1 0 0 0,0 0 0 0 0,-1 0 1 0 0,1 0-1 0 0,0 0 0 0 0,-1 0 0 0 0,1 0 0 0 0,0 0 0 0 0,-1 0 1 0 0,1-1-1 0 0,0 1 0 0 0,-1 0 0 0 0,1 0 0 0 0,0 0 0 0 0,-1 0 1 0 0,1 0-1 0 0,0 0 0 0 0,0-1 0 0 0,-1 1 0 0 0,1 0 0 0 0,0 0 0 0 0,0 0 1 0 0,-1-1-1 0 0,1 1 0 0 0,0 0 0 0 0,0 0 0 0 0,-1-1 0 0 0,3-6 8 0 0,0-1 14 0 0,-2 4-46 0 0,0 0 1 0 0,1 0 0 0 0,-1 0-1 0 0,1-1 1 0 0,0 1 0 0 0,0 0-1 0 0,3-5 1 0 0,0-1-23 0 0,-3 7 24 0 0,0 0 0 0 0,1 0 1 0 0,0 1-1 0 0,-1-1 0 0 0,1 1 0 0 0,0-1 0 0 0,0 1 1 0 0,1-1-1 0 0,-1 1 0 0 0,0 0 0 0 0,1 0 0 0 0,4-3 1 0 0,2 0-107 0 0,-1 0 0 0 0,18-6 0 0 0,-21 9 61 0 0,0 1 1 0 0,-1 0-1 0 0,1 0 0 0 0,0 0 0 0 0,7 1 0 0 0,-11 0 61 0 0,-1 0 0 0 0,1 0 0 0 0,0 1 0 0 0,-1-1 0 0 0,1 0 0 0 0,-1 1 0 0 0,1-1 0 0 0,-1 0 1 0 0,1 1-1 0 0,-1-1 0 0 0,0 1 0 0 0,1-1 0 0 0,-1 1 0 0 0,1-1 0 0 0,-1 1 0 0 0,0-1 0 0 0,0 1 0 0 0,1-1 0 0 0,-1 1 0 0 0,0 0 0 0 0,0-1 0 0 0,0 1 0 0 0,1-1 1 0 0,-1 1-1 0 0,0 0 0 0 0,0-1 0 0 0,0 1 0 0 0,0 0 0 0 0,0-1 0 0 0,0 1 0 0 0,0-1 0 0 0,0 1 0 0 0,-1 0 0 0 0,1-1 0 0 0,0 1 0 0 0,0-1 0 0 0,0 1 0 0 0,-1 1 1 0 0,-9 10 48 0 0,0 0 0 0 0,-1 0 1 0 0,-1-1-1 0 0,-13 11 0 0 0,13-11 30 0 0,2-1 109 0 0,-14 17 0 0 0,-3 3 124 0 0,27-29-313 0 0,0-1-1 0 0,0 0 1 0 0,-1 0-1 0 0,1 1 1 0 0,0-1-1 0 0,0 0 1 0 0,-1 0 0 0 0,1 0-1 0 0,0 0 1 0 0,-1 1-1 0 0,1-1 1 0 0,0 0-1 0 0,-1 0 1 0 0,1 0 0 0 0,0 0-1 0 0,-1 0 1 0 0,1 0-1 0 0,0 0 1 0 0,-1 0-1 0 0,1 0 1 0 0,-1 0-1 0 0,1 0 1 0 0,0 0 0 0 0,-1 0-1 0 0,1 0 1 0 0,0 0-1 0 0,-1 0 1 0 0,1 0-1 0 0,0 0 1 0 0,-1-1 0 0 0,1 1-1 0 0,0 0 1 0 0,0 0-1 0 0,-1-1 1 0 0,0 0-182 0 0,0 1 0 0 0,0-1 1 0 0,0-1-1 0 0,0 1 0 0 0,0 0 0 0 0,0 0 1 0 0,1 0-1 0 0,-2-2 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0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429 154 1440 0 0,'-1'-1'165'0'0,"1"0"0"0"0,-1 0 0 0 0,0 0-1 0 0,0-1 1 0 0,1 1 0 0 0,-1 0 0 0 0,1 0-1 0 0,-1 0 1 0 0,1-1 0 0 0,-1 1 0 0 0,1 0 0 0 0,0-1-1 0 0,-1 1 1 0 0,1 0 0 0 0,0-2 0 0 0,3-20 3335 0 0,-2 20-3172 0 0,-1 1 0 0 0,1 0 0 0 0,0-1 0 0 0,-1 1 0 0 0,0 0 0 0 0,0-1 0 0 0,0 1 0 0 0,0-1 0 0 0,0 1 0 0 0,0 0 0 0 0,-1-1 0 0 0,1 1 0 0 0,-1 0 0 0 0,1-1 0 0 0,-1 1 0 0 0,-1-3 0 0 0,-2 0-6 0 0,1 0 0 0 0,-1 0-1 0 0,0 1 1 0 0,0-1-1 0 0,-1 1 1 0 0,1 0-1 0 0,-1 0 1 0 0,0 1-1 0 0,0-1 1 0 0,0 1-1 0 0,0 0 1 0 0,-1 0-1 0 0,-5-1 1 0 0,3 1-234 0 0,1 1 0 0 0,-1 0 0 0 0,0 1 0 0 0,0 0 0 0 0,0 0 1 0 0,-1 1-1 0 0,1 0 0 0 0,-15 2 0 0 0,7 1-182 0 0,-1 1 1 0 0,1 0 0 0 0,0 1-1 0 0,0 1 1 0 0,1 1 0 0 0,0 0-1 0 0,0 1 1 0 0,-26 18 0 0 0,33-21 92 0 0,1 1-1 0 0,0 1 1 0 0,1-1 0 0 0,0 1 0 0 0,0 0-1 0 0,0 1 1 0 0,1-1 0 0 0,-7 14 0 0 0,6-9 33 0 0,1 0 0 0 0,0 0 1 0 0,1 1-1 0 0,0-1 0 0 0,-3 23 0 0 0,5-19 13 0 0,1 0-1 0 0,0 0 1 0 0,1 0-1 0 0,1 0 0 0 0,0 0 1 0 0,1 0-1 0 0,1 0 0 0 0,1 0 1 0 0,0-1-1 0 0,10 24 1 0 0,-10-31-48 0 0,0 0 1 0 0,0 0 0 0 0,1-1 0 0 0,0 1 0 0 0,1-1 0 0 0,0 0-1 0 0,0-1 1 0 0,0 0 0 0 0,1 1 0 0 0,0-2 0 0 0,0 1 0 0 0,1-1-1 0 0,-1 0 1 0 0,1-1 0 0 0,0 0 0 0 0,0 0 0 0 0,1-1 0 0 0,-1 0-1 0 0,1 0 1 0 0,-1-1 0 0 0,1 0 0 0 0,0 0 0 0 0,13 0 0 0 0,-6-1 37 0 0,0-1 0 0 0,0 0 1 0 0,-1-1-1 0 0,1-1 1 0 0,23-5-1 0 0,-32 5-48 0 0,-1 0-1 0 0,0 0 0 0 0,1 0 1 0 0,-1-1-1 0 0,0 1 1 0 0,0-1-1 0 0,-1-1 0 0 0,1 1 1 0 0,-1-1-1 0 0,0 0 0 0 0,0-1 1 0 0,0 1-1 0 0,0-1 0 0 0,-1 0 1 0 0,7-9-1 0 0,-10 12 20 0 0,0 1-1 0 0,0-1 0 0 0,0 0 1 0 0,0 0-1 0 0,0 1 0 0 0,-1-1 1 0 0,1 0-1 0 0,-1 0 0 0 0,1 0 1 0 0,-1 0-1 0 0,0 0 1 0 0,1 0-1 0 0,-1 0 0 0 0,0 0 1 0 0,-1 1-1 0 0,1-1 0 0 0,0 0 1 0 0,0 0-1 0 0,-1 0 0 0 0,1 0 1 0 0,-1 0-1 0 0,0 0 1 0 0,0-2-1 0 0,-1 2 10 0 0,1 0 0 0 0,-1 0 0 0 0,0 0 0 0 0,0 0 0 0 0,0 1 0 0 0,1-1 0 0 0,-2 0-1 0 0,1 1 1 0 0,0-1 0 0 0,0 1 0 0 0,0 0 0 0 0,-1 0 0 0 0,1 0 0 0 0,-1 0 0 0 0,1 0 0 0 0,-5-1 0 0 0,4 1-7 0 0,0 1 0 0 0,1-1 0 0 0,-1 1 1 0 0,0 0-1 0 0,0 0 0 0 0,1 0 0 0 0,-1 0 0 0 0,0 0 0 0 0,-4 1 0 0 0,7-1-20 0 0,-1 1-1 0 0,0-1 0 0 0,0 1 0 0 0,1-1 0 0 0,-1 0 0 0 0,0 1 1 0 0,0-1-1 0 0,1 1 0 0 0,-1 0 0 0 0,0-1 0 0 0,1 1 0 0 0,-1 0 1 0 0,1-1-1 0 0,-1 1 0 0 0,1 0 0 0 0,-1-1 0 0 0,1 1 0 0 0,0 0 1 0 0,-1 0-1 0 0,1 0 0 0 0,0 0 0 0 0,0-1 0 0 0,-1 1 1 0 0,1 0-1 0 0,0 0 0 0 0,0 0 0 0 0,0 0 0 0 0,0 0 0 0 0,0-1 1 0 0,0 1-1 0 0,0 0 0 0 0,0 0 0 0 0,1 1 0 0 0,1 4-38 0 0,0 0 1 0 0,0-1-1 0 0,0 1 0 0 0,1-1 0 0 0,-1 0 0 0 0,1 0 0 0 0,1 0 0 0 0,3 5 1 0 0,1 1-85 0 0,-5-7 120 0 0,0-1-1 0 0,0 0 0 0 0,0 0 1 0 0,0 0-1 0 0,0 0 0 0 0,1-1 1 0 0,-1 1-1 0 0,1-1 1 0 0,0 0-1 0 0,0 0 0 0 0,0 0 1 0 0,0-1-1 0 0,0 1 1 0 0,8 1-1 0 0,3 0-39 0 0,0-1-1 0 0,29 2 1 0 0,-30-4 96 0 0,1 0-1 0 0,0-1 1 0 0,-1 0-1 0 0,1-1 1 0 0,-1-1-1 0 0,1 0 1 0 0,-1-1-1 0 0,0 0 1 0 0,15-8-1 0 0,-25 10 43 0 0,0 0 0 0 0,0-1 0 0 0,-1 1 0 0 0,1-1 0 0 0,-1 1 0 0 0,0-1 0 0 0,0 0 0 0 0,0 0-1 0 0,0-1 1 0 0,0 1 0 0 0,-1 0 0 0 0,1-1 0 0 0,-1 0 0 0 0,0 1 0 0 0,0-1 0 0 0,0 0-1 0 0,-1 0 1 0 0,0 0 0 0 0,1 0 0 0 0,-1-1 0 0 0,-1 1 0 0 0,1 0 0 0 0,0 0 0 0 0,-1-1-1 0 0,-1-8 1 0 0,1 6 40 0 0,-1 0-1 0 0,-1 0 1 0 0,1 0-1 0 0,-1 0 1 0 0,0 0-1 0 0,-1 0 0 0 0,0 0 1 0 0,0 1-1 0 0,0-1 1 0 0,-1 1-1 0 0,0 0 1 0 0,0 0-1 0 0,-1 0 1 0 0,-8-8-1 0 0,6 7-200 0 0,0 1-1 0 0,-1 0 1 0 0,0 0-1 0 0,0 0 1 0 0,0 1-1 0 0,-1 1 1 0 0,0-1 0 0 0,0 1-1 0 0,0 1 1 0 0,-11-4-1 0 0,15 6-71 0 0,-1 0 0 0 0,1 1-1 0 0,0-1 1 0 0,0 1-1 0 0,0 0 1 0 0,0 0 0 0 0,-1 0-1 0 0,1 1 1 0 0,0 0-1 0 0,0 0 1 0 0,0 0 0 0 0,0 0-1 0 0,0 1 1 0 0,1 0-1 0 0,-1 0 1 0 0,0 1 0 0 0,1-1-1 0 0,-1 1 1 0 0,1 0-1 0 0,-8 6 1 0 0,9-6-208 0 0,0 1 0 0 0,0-1 0 0 0,1 0 1 0 0,-1 1-1 0 0,1 0 0 0 0,0-1 0 0 0,0 1 0 0 0,0 0 0 0 0,0 0 0 0 0,-2 9 0 0 0,2-7-642 0 0,1 1-1 0 0,0-1 0 0 0,1 1 0 0 0,-1-1 0 0 0,1 1 1 0 0,1 10-1 0 0,2 6-1041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6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16 166 2481 0 0,'5'39'2546'0'0,"16"62"0"0"0,-8-43-1839 0 0,10 36 2119 0 0,-21-96-2207 0 0,-1 2-614 0 0,-1 0 0 0 0,0 0 0 0 0,0 0 0 0 0,0 0 0 0 0,0 0 0 0 0,0 0 0 0 0,0 0 0 0 0,1 0 0 0 0,-1 0 0 0 0,0 0 0 0 0,0 0 0 0 0,0 0 1 0 0,0 0-1 0 0,0 0 0 0 0,0 0 0 0 0,1 0 0 0 0,-1 0 0 0 0,0 0 0 0 0,0 0 0 0 0,0 0 0 0 0,0-1 0 0 0,0 1 0 0 0,0 0 0 0 0,0 0 0 0 0,0 0 0 0 0,0 0 0 0 0,0 0 0 0 0,0 0 0 0 0,1 0 0 0 0,-1-1 0 0 0,0 1 0 0 0,0 0 0 0 0,0 0 0 0 0,0 0 0 0 0,0 0 0 0 0,0 0 0 0 0,0 0 0 0 0,0-1 0 0 0,0 1 0 0 0,0 0 0 0 0,0 0 0 0 0,0 0 0 0 0,0 0 0 0 0,0 0 0 0 0,0 0 0 0 0,0-1 0 0 0,0 1 0 0 0,-1 0 0 0 0,1 0 0 0 0,0 0 0 0 0,0 0 0 0 0,0 0 0 0 0,0-1 0 0 0,-4-11 177 0 0,0 0-1 0 0,-6-12 1 0 0,4 11-65 0 0,-5-20 0 0 0,-5-21 109 0 0,8 31-190 0 0,1-1 0 0 0,1-1-1 0 0,-3-31 1 0 0,8 39-41 0 0,1 1 1 0 0,1-21-1 0 0,0 31-12 0 0,0 0 0 0 0,0 0-1 0 0,0 0 1 0 0,1 0 0 0 0,0 0-1 0 0,0 0 1 0 0,1 1 0 0 0,0-1 0 0 0,4-6-1 0 0,-5 9-1 0 0,0 0 0 0 0,1 1-1 0 0,-1-1 1 0 0,1 1 0 0 0,0 0-1 0 0,0 0 1 0 0,0 0 0 0 0,0 0-1 0 0,0 0 1 0 0,1 0 0 0 0,5-1-1 0 0,-1 0-16 0 0,0 1-1 0 0,1 0 0 0 0,-1 0 0 0 0,9 0 0 0 0,-9 2 53 0 0,0 0-1 0 0,0 1 1 0 0,0-1 0 0 0,0 2-1 0 0,0-1 1 0 0,0 1-1 0 0,-1 0 1 0 0,1 1-1 0 0,0 0 1 0 0,-1 0-1 0 0,13 8 1 0 0,-16-9-6 0 0,0 1 1 0 0,0 0-1 0 0,0 0 1 0 0,0 0-1 0 0,0 0 1 0 0,-1 0-1 0 0,1 1 0 0 0,-1 0 1 0 0,0-1-1 0 0,0 1 1 0 0,-1 0-1 0 0,1 1 0 0 0,-1-1 1 0 0,0 0-1 0 0,0 1 1 0 0,0-1-1 0 0,0 1 1 0 0,-1 0-1 0 0,0-1 0 0 0,1 8 1 0 0,-2-9-2 0 0,0 0 0 0 0,0 0 0 0 0,-1 0 0 0 0,1 0 0 0 0,-1 0 0 0 0,1 0 0 0 0,-1 0 0 0 0,0 0 0 0 0,0-1 1 0 0,0 1-1 0 0,-1 0 0 0 0,-2 4 0 0 0,1-3-12 0 0,0 0 0 0 0,0-1-1 0 0,-1 1 1 0 0,1-1 0 0 0,-1 0 0 0 0,0 0 0 0 0,-5 4 0 0 0,1-2-120 0 0,-1-1 0 0 0,0 0 0 0 0,1 0 0 0 0,-1-1 0 0 0,-1 0 0 0 0,1 0 0 0 0,-14 1 0 0 0,16-3-587 0 0,-1 0 0 0 0,-11-1 1 0 0,14 0-697 0 0,0-1 0 0 0,0 0 0 0 0,0 0 0 0 0,-9-3 0 0 0,5 0 902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09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98 2088 0 0,'16'22'830'0'0,"-2"-4"1843"0"0,21 35-1 0 0,-21-28-1719 0 0,-7-13 353 0 0,9 26 2666 0 0,-16-39-3933 0 0,-8-3 1057 0 0,-9-10-177 0 0,1-4 310 0 0,1-1 1 0 0,-25-39-1 0 0,34 51-1164 0 0,1-2 0 0 0,1 1 0 0 0,0 0 0 0 0,0-1 0 0 0,1 0-1 0 0,-4-12 1 0 0,7 19-104 0 0,-1-1 1 0 0,1 1-1 0 0,-1 0 0 0 0,1-1 0 0 0,0 1 0 0 0,0 0 0 0 0,0-1 0 0 0,0 1 1 0 0,1 0-1 0 0,-1-1 0 0 0,0 1 0 0 0,1 0 0 0 0,0-1 0 0 0,0 1 0 0 0,-1 0 0 0 0,1 0 1 0 0,0 0-1 0 0,1 0 0 0 0,-1 0 0 0 0,0 0 0 0 0,1 0 0 0 0,-1 0 0 0 0,1 1 1 0 0,-1-1-1 0 0,1 0 0 0 0,0 1 0 0 0,0-1 0 0 0,0 1 0 0 0,0 0 0 0 0,3-2 1 0 0,2 0-135 0 0,0 0 0 0 0,0 1 0 0 0,1 0 1 0 0,-1 0-1 0 0,1 0 0 0 0,-1 1 0 0 0,1 0 1 0 0,0 1-1 0 0,-1 0 0 0 0,16 1 0 0 0,4 3-3219 0 0,44 12 0 0 0,-69-15 3157 0 0,16 4-2129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29 174 3889 0 0,'0'2'279'0'0,"-1"0"0"0"0,1 0 0 0 0,0-1 0 0 0,0 1 0 0 0,0 0 0 0 0,1 0 0 0 0,-1 0 0 0 0,0-1 0 0 0,1 1 0 0 0,-1 0 0 0 0,1-1 0 0 0,-1 1 0 0 0,1 0 0 0 0,0-1 0 0 0,0 1 0 0 0,0 0 1 0 0,0-1-1 0 0,0 0 0 0 0,0 1 0 0 0,3 2 0 0 0,1 2-64 0 0,1-1 0 0 0,1 1 0 0 0,8 5 0 0 0,-8-6-85 0 0,1-1 1 0 0,0-1-1 0 0,-1 1 1 0 0,2-1-1 0 0,-1 0 1 0 0,0-1-1 0 0,0 0 1 0 0,1-1-1 0 0,-1 1 1 0 0,1-2-1 0 0,0 1 1 0 0,-1-1-1 0 0,1 0 1 0 0,-1-1-1 0 0,1 0 0 0 0,0 0 1 0 0,9-4-1 0 0,-14 4-45 0 0,-1 0 0 0 0,1 0-1 0 0,-1-1 1 0 0,0 1-1 0 0,0-1 1 0 0,1 0-1 0 0,-1 0 1 0 0,-1 0-1 0 0,1-1 1 0 0,0 1-1 0 0,0 0 1 0 0,-1-1-1 0 0,1 0 1 0 0,-1 0-1 0 0,0 0 1 0 0,0 0 0 0 0,2-3-1 0 0,-2 2 77 0 0,-1 0-1 0 0,1 0 0 0 0,-1-1 1 0 0,0 1-1 0 0,0 0 1 0 0,0-1-1 0 0,-1 1 0 0 0,0-1 1 0 0,1 1-1 0 0,-1-1 1 0 0,-1 1-1 0 0,1 0 0 0 0,-2-7 1 0 0,-1 2 11 0 0,1 1 1 0 0,-2 0-1 0 0,1-1 0 0 0,-1 1 1 0 0,0 1-1 0 0,-1-1 1 0 0,1 1-1 0 0,-2-1 0 0 0,1 2 1 0 0,-1-1-1 0 0,0 0 0 0 0,0 1 1 0 0,-1 0-1 0 0,-13-9 1 0 0,14 11-310 0 0,-1 0 0 0 0,1 0 0 0 0,0 0 0 0 0,-1 1 0 0 0,0 0 0 0 0,0 1 0 0 0,0-1 0 0 0,0 1 0 0 0,0 1 0 0 0,0-1 0 0 0,0 1 0 0 0,-1 1 0 0 0,1-1 0 0 0,0 1 0 0 0,-1 0 0 0 0,1 1 0 0 0,0 0 0 0 0,-9 2 0 0 0,12-2-99 0 0,1 1 1 0 0,-1-1 0 0 0,1 1-1 0 0,0 0 1 0 0,-1 0 0 0 0,1 0-1 0 0,0 1 1 0 0,1-1 0 0 0,-6 6-1 0 0,4-4-458 0 0,0 1 1 0 0,1 0-1 0 0,-1 0 0 0 0,1 0 0 0 0,-4 7 1 0 0,1 5-1761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0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92 389 7722 0 0,'3'5'302'0'0,"0"0"1"0"0,1 0-1 0 0,-1-1 1 0 0,1 1 0 0 0,1-1-1 0 0,-1 0 1 0 0,0 0 0 0 0,1-1-1 0 0,0 1 1 0 0,0-1-1 0 0,0 0 1 0 0,0 0 0 0 0,0-1-1 0 0,1 0 1 0 0,5 2-1 0 0,-5-2-119 0 0,1 0 0 0 0,-1-1 0 0 0,1 0 0 0 0,0 0 0 0 0,-1 0 0 0 0,1-1-1 0 0,0 0 1 0 0,-1-1 0 0 0,1 1 0 0 0,0-1 0 0 0,-1 0 0 0 0,13-5 0 0 0,-16 5-87 0 0,0-1 0 0 0,0 1 0 0 0,0-1 0 0 0,0 0 0 0 0,0 0 0 0 0,-1 0 0 0 0,1 0 0 0 0,-1 0 0 0 0,0-1 0 0 0,1 1 0 0 0,-1-1 0 0 0,0 1 0 0 0,0-1 0 0 0,-1 0 1 0 0,1 0-1 0 0,-1 0 0 0 0,1 0 0 0 0,-1 0 0 0 0,0 0 0 0 0,0 0 0 0 0,0-1 0 0 0,-1 1 0 0 0,1 0 0 0 0,0-5 0 0 0,-1 2 39 0 0,0 1 1 0 0,0-1-1 0 0,0 0 0 0 0,-1 0 0 0 0,1 0 0 0 0,-1 1 0 0 0,-1-1 1 0 0,1 0-1 0 0,-1 1 0 0 0,0-1 0 0 0,0 1 0 0 0,-1 0 1 0 0,-3-6-1 0 0,2 5-176 0 0,-1 0 0 0 0,1 0 0 0 0,-1 1 1 0 0,0 0-1 0 0,0 0 0 0 0,-1 0 0 0 0,0 1 1 0 0,1 0-1 0 0,-2 0 0 0 0,1 0 0 0 0,0 1 1 0 0,-1 0-1 0 0,1 0 0 0 0,-1 1 0 0 0,0-1 1 0 0,0 1-1 0 0,0 1 0 0 0,0 0 0 0 0,0 0 1 0 0,0 0-1 0 0,-1 1 0 0 0,-6 0 0 0 0,5 0-15 0 0,0 1 0 0 0,1 0 0 0 0,-1 0 0 0 0,1 1-1 0 0,-1 0 1 0 0,1 1 0 0 0,0 0 0 0 0,0 0 0 0 0,-15 9 0 0 0,20-10 43 0 0,-1 0-1 0 0,1 0 1 0 0,0 1 0 0 0,-1 0 0 0 0,1 0 0 0 0,1-1 0 0 0,-1 2-1 0 0,0-1 1 0 0,1 0 0 0 0,-1 0 0 0 0,1 1 0 0 0,0 0 0 0 0,0-1-1 0 0,1 1 1 0 0,-1 0 0 0 0,1 0 0 0 0,0 0 0 0 0,0 0 0 0 0,0 0 0 0 0,0 0-1 0 0,1 0 1 0 0,-1 8 0 0 0,2-4 18 0 0,0 1 0 0 0,0-1 0 0 0,1 0 0 0 0,0 0-1 0 0,0 0 1 0 0,1 0 0 0 0,0-1 0 0 0,0 1 0 0 0,1-1 0 0 0,0 1 0 0 0,1-1 0 0 0,-1 0-1 0 0,11 11 1 0 0,-10-13 17 0 0,0 0-1 0 0,0 0 1 0 0,1 0-1 0 0,0 0 1 0 0,0-1-1 0 0,0 0 1 0 0,0 0-1 0 0,1-1 1 0 0,-1 1-1 0 0,1-2 1 0 0,0 1-1 0 0,0-1 1 0 0,0 0-1 0 0,0 0 1 0 0,14 1-1 0 0,-12-3 46 0 0,1 0-1 0 0,-1 0 1 0 0,1-1-1 0 0,-1-1 1 0 0,0 0-1 0 0,1 0 0 0 0,-1 0 1 0 0,0-1-1 0 0,0-1 1 0 0,0 1-1 0 0,-1-2 1 0 0,1 1-1 0 0,-1-1 1 0 0,0 0-1 0 0,-1-1 1 0 0,1 0-1 0 0,-1 0 1 0 0,8-9-1 0 0,-8 8-13 0 0,0-2-1 0 0,-1 1 0 0 0,0-1 1 0 0,0 0-1 0 0,-1 0 1 0 0,0 0-1 0 0,-1-1 0 0 0,0 0 1 0 0,0 0-1 0 0,-1 0 1 0 0,0 0-1 0 0,-1 0 0 0 0,0-1 1 0 0,-1 1-1 0 0,0-1 1 0 0,-1-13-1 0 0,-2 0-4 0 0,-2 0 0 0 0,0 0-1 0 0,-2 0 1 0 0,0 1 0 0 0,-17-39 0 0 0,20 54-75 0 0,0 1-1 0 0,-1 0 1 0 0,0 0 0 0 0,0 1 0 0 0,0-1 0 0 0,-1 1 0 0 0,0 0 0 0 0,0 0 0 0 0,0 1 0 0 0,-1-1-1 0 0,-8-5 1 0 0,14 11-3 0 0,0 0 1 0 0,0-1-1 0 0,0 1 0 0 0,-1 0 0 0 0,1 0 0 0 0,0 0 0 0 0,0 0 1 0 0,-1 0-1 0 0,1 0 0 0 0,0-1 0 0 0,0 1 0 0 0,-1 0 0 0 0,1 0 0 0 0,0 0 1 0 0,0 0-1 0 0,-1 0 0 0 0,1 0 0 0 0,0 0 0 0 0,0 0 0 0 0,-1 0 1 0 0,1 0-1 0 0,0 0 0 0 0,0 0 0 0 0,-1 0 0 0 0,1 0 0 0 0,0 1 0 0 0,0-1 1 0 0,0 0-1 0 0,-1 0 0 0 0,1 0 0 0 0,0 0 0 0 0,0 0 0 0 0,0 0 1 0 0,-1 1-1 0 0,1-1 0 0 0,0 0 0 0 0,0 0 0 0 0,0 0 0 0 0,-1 1 0 0 0,-3 12-343 0 0,4-7 361 0 0,0 0 0 0 0,0 0 0 0 0,1 7 0 0 0,7 36 48 0 0,26 83 0 0 0,-25-105 9 0 0,1-1 0 0 0,2 0 0 0 0,0-1 1 0 0,25 37-1 0 0,-32-56-67 0 0,0 0 0 0 0,0 0 0 0 0,0 0 0 0 0,1-1 0 0 0,0 0-1 0 0,10 8 1 0 0,-14-12 33 0 0,0 1-1 0 0,0-1 1 0 0,0 0-1 0 0,0 0 0 0 0,1 1 1 0 0,-1-2-1 0 0,0 1 1 0 0,0 0-1 0 0,1 0 0 0 0,-1-1 1 0 0,1 1-1 0 0,-1-1 0 0 0,1 0 1 0 0,-1 0-1 0 0,1 0 1 0 0,-1 0-1 0 0,1 0 0 0 0,-1 0 1 0 0,0-1-1 0 0,1 1 0 0 0,-1-1 1 0 0,1 0-1 0 0,-1 0 1 0 0,4-1-1 0 0,-4 0-14 0 0,1 0-1 0 0,-1 0 1 0 0,0-1 0 0 0,0 1-1 0 0,0 0 1 0 0,0-1 0 0 0,-1 1-1 0 0,1-1 1 0 0,-1 1 0 0 0,1-1-1 0 0,-1 0 1 0 0,2-5 0 0 0,-1 1-37 0 0,0-1 0 0 0,0 1 0 0 0,-1 0 1 0 0,1-9-1 0 0,0-57-284 0 0,-2 66 349 0 0,-1-1 0 0 0,0 0 0 0 0,-1 0 0 0 0,1 1 0 0 0,-1-1 0 0 0,-1 1 0 0 0,-3-10 0 0 0,6 17-22 0 0,0 0 1 0 0,-1-1-1 0 0,1 1 1 0 0,0 0-1 0 0,0-1 1 0 0,0 1-1 0 0,0 0 1 0 0,0 0-1 0 0,0-1 1 0 0,-1 1-1 0 0,1 0 1 0 0,0 0-1 0 0,0-1 1 0 0,0 1-1 0 0,-1 0 1 0 0,1 0-1 0 0,0 0 1 0 0,0 0-1 0 0,0-1 1 0 0,-1 1-1 0 0,1 0 1 0 0,0 0-1 0 0,-1 0 1 0 0,1 0-1 0 0,-1-1 1 0 0,-1 7-218 0 0,2 12 93 0 0,2 2 209 0 0,1 0 1 0 0,1 0 0 0 0,13 35 0 0 0,-8-26-186 0 0,-7-22-4 0 0,1 0 0 0 0,0 0 0 0 0,0-1 1 0 0,0 1-1 0 0,1-1 0 0 0,0 0 0 0 0,1 0 0 0 0,-1 0 0 0 0,1-1 1 0 0,0 0-1 0 0,0 0 0 0 0,1 0 0 0 0,0 0 0 0 0,0-1 1 0 0,0 0-1 0 0,10 5 0 0 0,-15-8-84 0 0,0-1 1 0 0,1 1-1 0 0,-1-1 1 0 0,0 1 0 0 0,0-1-1 0 0,1 0 1 0 0,-1 0-1 0 0,0 0 1 0 0,0 0-1 0 0,1 0 1 0 0,-1 0-1 0 0,0 0 1 0 0,1 0-1 0 0,-1 0 1 0 0,0-1-1 0 0,0 1 1 0 0,1 0-1 0 0,-1-1 1 0 0,0 1 0 0 0,0-1-1 0 0,0 1 1 0 0,0-1-1 0 0,2-1 1 0 0,-1 0-487 0 0,0 0 1 0 0,1 0 0 0 0,-1-1-1 0 0,-1 1 1 0 0,1-1 0 0 0,0 1 0 0 0,-1-1-1 0 0,3-5 1 0 0,1-4 304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25 6321 0 0,'-12'-5'2897'0'0,"2"-1"-1817"0"0,1 2-280 0 0,0 0-256 0 0,3 0 73 0 0,1 3-225 0 0,0 0 16 0 0,3 1-160 0 0,-1 0-448 0 0,2 1-128 0 0,1 1-32 0 0,0 2 0 0 0,2 1 64 0 0,3 0-41 0 0,2 1-343 0 0,5 1 24 0 0,-1 3-1792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1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7746 0 0,'1'7'354'0'0,"0"-1"0"0"0,1 1 0 0 0,0-1 1 0 0,0 0-1 0 0,1 0 0 0 0,3 7 0 0 0,8 21 1085 0 0,-8-3-1003 0 0,-1 0 0 0 0,-1 0 0 0 0,0 50 0 0 0,-3-42-33 0 0,-1 6 50 0 0,0-28-362 0 0,0-1 0 0 0,1 1 1 0 0,0 0-1 0 0,2-1 0 0 0,4 21 0 0 0,-9-58-1746 0 0,-6-19-697 0 0,-8-27-4326 0 0,10 42 6233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1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28 4025 0 0,'-6'-2'1981'0'0,"-13"-7"-182"0"0,17 8-1662 0 0,1 1-1 0 0,0-1 1 0 0,0 0 0 0 0,0 1 0 0 0,0-1-1 0 0,0 0 1 0 0,1 0 0 0 0,-1 0 0 0 0,0 1-1 0 0,0-1 1 0 0,0 0 0 0 0,1 0 0 0 0,-2-2-1 0 0,3 3-78 0 0,-1 0-1 0 0,0 0 0 0 0,0 0 0 0 0,0-1 0 0 0,0 1 0 0 0,0 0 0 0 0,0 0 0 0 0,1 0 0 0 0,-1-1 0 0 0,0 1 0 0 0,0 0 1 0 0,0 0-1 0 0,1 0 0 0 0,-1 0 0 0 0,0-1 0 0 0,0 1 0 0 0,0 0 0 0 0,1 0 0 0 0,-1 0 0 0 0,0 0 0 0 0,0 0 1 0 0,1 0-1 0 0,-1 0 0 0 0,0 0 0 0 0,0 0 0 0 0,1 0 0 0 0,-1 0 0 0 0,0 0 0 0 0,0 0 0 0 0,1 0 0 0 0,-1 0 1 0 0,0 0-1 0 0,1 0 0 0 0,11-1 151 0 0,-10 1-72 0 0,172 7 1481 0 0,-29-2-1583 0 0,6-5-474 0 0,-43-2-2821 0 0,-86 2 1364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11 126 6849 0 0,'0'11'636'0'0,"1"0"0"0"0,0-1 0 0 0,1 1 0 0 0,0 0 0 0 0,7 17-1 0 0,-7-24-468 0 0,-1 0 0 0 0,1 0-1 0 0,0 0 1 0 0,1 0 0 0 0,-1-1-1 0 0,1 1 1 0 0,-1-1 0 0 0,1 1-1 0 0,0-1 1 0 0,0 0 0 0 0,0 0-1 0 0,1-1 1 0 0,-1 1 0 0 0,1-1-1 0 0,0 1 1 0 0,-1-1 0 0 0,6 2-1 0 0,0-1 20 0 0,1 0 1 0 0,0 0-1 0 0,-1-1 0 0 0,1 0 0 0 0,0-1 1 0 0,0 0-1 0 0,14-1 0 0 0,-19 0-106 0 0,1 0 1 0 0,-1-1-1 0 0,0 1 1 0 0,0-1-1 0 0,0-1 1 0 0,0 1-1 0 0,-1-1 1 0 0,1 1-1 0 0,0-1 1 0 0,0-1-1 0 0,-1 1 1 0 0,0-1-1 0 0,1 0 1 0 0,-1 1-1 0 0,0-2 1 0 0,5-4-1 0 0,-7 5 25 0 0,0 0 1 0 0,0 0-1 0 0,-1 0 0 0 0,1 0 0 0 0,-1 0 0 0 0,0-1 1 0 0,1 1-1 0 0,0-7 0 0 0,0 1 204 0 0,-1 1 0 0 0,1-14 0 0 0,-3 17-229 0 0,1-1 0 0 0,-1 1-1 0 0,0 0 1 0 0,0 0 0 0 0,-1 0 0 0 0,1 0 0 0 0,-1 0 0 0 0,0 0 0 0 0,-1 0-1 0 0,1 0 1 0 0,-5-5 0 0 0,1 1-37 0 0,-1 0-1 0 0,0 1 1 0 0,0 0-1 0 0,-14-11 1 0 0,13 12-109 0 0,0 1 1 0 0,-1 0-1 0 0,0 0 0 0 0,0 1 1 0 0,0 1-1 0 0,0 0 0 0 0,-1 0 1 0 0,-14-4-1 0 0,20 7-66 0 0,0 0 0 0 0,0 0 0 0 0,0 1 1 0 0,-1-1-1 0 0,1 1 0 0 0,0 0 0 0 0,0 0 0 0 0,0 1 0 0 0,0-1 0 0 0,-1 1 1 0 0,1 0-1 0 0,0 0 0 0 0,0 0 0 0 0,0 0 0 0 0,0 1 0 0 0,0 0 0 0 0,1-1 1 0 0,-1 1-1 0 0,0 1 0 0 0,1-1 0 0 0,0 1 0 0 0,-1-1 0 0 0,-3 5 0 0 0,6-5-249 0 0,-1 1 0 0 0,0-1 1 0 0,1 1-1 0 0,0 0 0 0 0,-1-1 0 0 0,1 1 0 0 0,0 0 0 0 0,0 0 0 0 0,1 0 0 0 0,-1 0 0 0 0,1 0 0 0 0,-1-1 0 0 0,1 1 0 0 0,0 0 0 0 0,0 0 0 0 0,0 0 0 0 0,1 0 0 0 0,-1 0 0 0 0,1 4 0 0 0,3 7-1402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106 201 2905 0 0,'7'18'1882'0'0,"-6"-15"-1288"0"0,1 1 0 0 0,-1-1 1 0 0,0 1-1 0 0,0-1 0 0 0,0 1 1 0 0,0-1-1 0 0,0 1 1 0 0,-1 0-1 0 0,0-1 0 0 0,1 1 1 0 0,-1 0-1 0 0,-2 6 583 0 0,-7-12 613 0 0,3-4-1330 0 0,-1 0 1 0 0,1-1-1 0 0,1 0 1 0 0,-1 0-1 0 0,1 0 0 0 0,0-1 1 0 0,-5-9-1 0 0,-4-8 203 0 0,6 14-489 0 0,1 0 1 0 0,0-1-1 0 0,1 0 0 0 0,1 0 0 0 0,-6-18 1 0 0,10 27-212 0 0,0 0 1 0 0,1 0 0 0 0,-1-1 0 0 0,1 1 0 0 0,0 0 0 0 0,0 0-1 0 0,0-1 1 0 0,0 1 0 0 0,1 0 0 0 0,-1 0 0 0 0,3-7 0 0 0,-2 8-7 0 0,0-1 1 0 0,1 1 0 0 0,-1 0 0 0 0,1-1-1 0 0,-1 1 1 0 0,1 0 0 0 0,0 0 0 0 0,0 0-1 0 0,0 0 1 0 0,0 0 0 0 0,0 0 0 0 0,1 1-1 0 0,-1-1 1 0 0,0 1 0 0 0,1 0 0 0 0,3-2-1 0 0,0 1-15 0 0,0-1-1 0 0,0 1 0 0 0,0 1 1 0 0,1-1-1 0 0,-1 1 0 0 0,1 0 0 0 0,-1 1 1 0 0,1 0-1 0 0,-1 0 0 0 0,9 1 1 0 0,5 2-1398 0 0,38 11 1 0 0,-19-4-3294 0 0,-24-6 1859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6689 0 0,'1'6'801'0'0,"0"1"-1"0"0,0 0 0 0 0,1 0 1 0 0,0-1-1 0 0,0 1 0 0 0,3 6 1 0 0,4 13-122 0 0,0 5-733 0 0,0-1 1 0 0,21 42 0 0 0,-29-69-176 0 0,1 0-1 0 0,0 0 1 0 0,0 0 0 0 0,0 0 0 0 0,1 0 0 0 0,4 5 0 0 0,-6-7-217 0 0,1 0 0 0 0,-1 0 0 0 0,1 0-1 0 0,-1 0 1 0 0,1 0 0 0 0,-1-1 0 0 0,1 1 0 0 0,0 0 0 0 0,-1-1 0 0 0,4 1 0 0 0,0 0-805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2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97 5393 0 0,'-1'-5'464'0'0,"-1"0"0"0"0,0 0 0 0 0,-1 0 0 0 0,1 0-1 0 0,-1 0 1 0 0,0 1 0 0 0,-5-7 0 0 0,-27-26 3053 0 0,19 22-3098 0 0,49 43-3568 0 0,-23-18 1476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6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88 215 3505 0 0,'8'5'491'0'0,"-1"0"0"0"0,1 0 0 0 0,0 0 0 0 0,0-1 0 0 0,0 0 0 0 0,1-1 1 0 0,-1 0-1 0 0,1 0 0 0 0,0-1 0 0 0,12 2 0 0 0,-16-3-339 0 0,0-1 1 0 0,0 1-1 0 0,1-1 1 0 0,-1-1-1 0 0,0 1 0 0 0,0-1 1 0 0,0 1-1 0 0,0-1 0 0 0,0-1 1 0 0,0 1-1 0 0,0-1 1 0 0,0 0-1 0 0,-1 0 0 0 0,1 0 1 0 0,-1-1-1 0 0,1 0 0 0 0,-1 1 1 0 0,0-2-1 0 0,7-5 1 0 0,-9 7-65 0 0,0 0 1 0 0,-1 0 0 0 0,1 0 0 0 0,-1-1 0 0 0,0 1 0 0 0,0 0 0 0 0,1-1 0 0 0,-1 1 0 0 0,-1 0 0 0 0,1-1 0 0 0,0 1 0 0 0,-1-1 0 0 0,1 0 0 0 0,-1-3 0 0 0,0 1 45 0 0,0 1 0 0 0,0-1 0 0 0,-1 1 0 0 0,1-1 0 0 0,-1 1 0 0 0,-1-1 1 0 0,-2-6-1 0 0,0 1 56 0 0,-1 0 0 0 0,-1 0 0 0 0,1 0 1 0 0,-2 1-1 0 0,-14-17 0 0 0,15 19-229 0 0,-1 1-1 0 0,-1 0 1 0 0,1 0-1 0 0,-1 0 1 0 0,0 1-1 0 0,-1 0 1 0 0,1 1-1 0 0,-1 0 1 0 0,0 0-1 0 0,0 1 1 0 0,0 0-1 0 0,-11-2 1 0 0,14 4-91 0 0,0 0 0 0 0,0 0 0 0 0,-1 1 0 0 0,1 0 0 0 0,0 0 1 0 0,0 1-1 0 0,0-1 0 0 0,-11 4 0 0 0,13-3 31 0 0,-1 1 0 0 0,1 0 0 0 0,0 0-1 0 0,0 0 1 0 0,0 0 0 0 0,0 1 0 0 0,0-1 0 0 0,0 1 0 0 0,1 0 0 0 0,0 0-1 0 0,-1 0 1 0 0,-4 7 0 0 0,6-8-172 0 0,1 0 0 0 0,-1 1 0 0 0,0-1-1 0 0,1 1 1 0 0,0 0 0 0 0,0-1 0 0 0,-1 1 0 0 0,1 0 0 0 0,1 0 0 0 0,-1 0 0 0 0,0 0-1 0 0,1 0 1 0 0,0 0 0 0 0,-1 0 0 0 0,1-1 0 0 0,0 1 0 0 0,1 0 0 0 0,-1 0-1 0 0,0 0 1 0 0,1 0 0 0 0,0 0 0 0 0,-1 0 0 0 0,1 0 0 0 0,0 0 0 0 0,2 3 0 0 0,4 6-1979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3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4265 0 0,'-1'0'118'0'0,"0"1"0"0"0,0-1 1 0 0,0 1-1 0 0,0 0 0 0 0,0 0 0 0 0,0-1 0 0 0,1 1 1 0 0,-1 0-1 0 0,0 0 0 0 0,0 0 0 0 0,1 0 1 0 0,-1 0-1 0 0,0 0 0 0 0,1 0 0 0 0,-1 0 1 0 0,1 0-1 0 0,-1 0 0 0 0,1 0 0 0 0,0 0 0 0 0,-1 0 1 0 0,1 0-1 0 0,0 1 0 0 0,0-1 0 0 0,0 0 1 0 0,0 0-1 0 0,0 0 0 0 0,0 0 0 0 0,0 2 0 0 0,1 5 120 0 0,0 0-1 0 0,0-1 0 0 0,3 9 0 0 0,-3-13-120 0 0,6 28 322 0 0,3 8 1023 0 0,23 66-1 0 0,-25-89-1079 0 0,-7-15-322 0 0,-1 0-1 0 0,1 0 1 0 0,0 0-1 0 0,-1-1 0 0 0,1 1 1 0 0,0 0-1 0 0,-1 0 0 0 0,1-1 1 0 0,0 1-1 0 0,0 0 0 0 0,0-1 1 0 0,0 1-1 0 0,0 0 0 0 0,1 0 1 0 0,-2-4 127 0 0,1 1 1 0 0,-1-1-1 0 0,0 0 1 0 0,0 1-1 0 0,0-1 1 0 0,-1 1-1 0 0,0-4 1 0 0,-12-50 860 0 0,8 37-898 0 0,1 0 0 0 0,-3-23 1 0 0,6 37-163 0 0,1 0 0 0 0,0-1 0 0 0,0 1 0 0 0,1 0 0 0 0,-1-1 0 0 0,1 1 0 0 0,0 0 1 0 0,1-1-1 0 0,-1 1 0 0 0,1 0 0 0 0,0 0 0 0 0,4-7 0 0 0,-5 11 10 0 0,0 0-1 0 0,-1-1 1 0 0,1 1-1 0 0,0 0 1 0 0,0 0-1 0 0,0 0 1 0 0,0 0-1 0 0,0 0 1 0 0,1 0-1 0 0,-1 0 1 0 0,0 0-1 0 0,0 0 1 0 0,1 0-1 0 0,-1 0 1 0 0,0 1-1 0 0,1-1 1 0 0,-1 1-1 0 0,1-1 1 0 0,-1 1-1 0 0,1 0 1 0 0,-1-1-1 0 0,1 1 1 0 0,-1 0-1 0 0,1 0 1 0 0,-1 0-1 0 0,1 0 1 0 0,-1 0-1 0 0,1 0 1 0 0,-1 1-1 0 0,1-1 1 0 0,1 1-1 0 0,4 2-11 0 0,0-1-1 0 0,-1 2 1 0 0,1-1-1 0 0,-1 1 0 0 0,8 5 1 0 0,-4-2 14 0 0,4 3-24 0 0,0 0 0 0 0,-1 1 0 0 0,0 0-1 0 0,0 1 1 0 0,-1 0 0 0 0,-1 1 0 0 0,0 0-1 0 0,0 1 1 0 0,-2 1 0 0 0,13 23 0 0 0,-20-35-160 0 0,-1 1 1 0 0,1-1 0 0 0,-1 1-1 0 0,0 0 1 0 0,0-1-1 0 0,0 1 1 0 0,-1 0 0 0 0,1-1-1 0 0,-1 7 1 0 0,0-10 4 0 0,0 0 0 0 0,-1 1 0 0 0,1-1 1 0 0,0 1-1 0 0,-10 4-3935 0 0,-5-5-1899 0 0,9-1 4015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3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2 243 4081 0 0,'29'9'1806'0'0,"-9"-3"-563"0"0,-1 0 0 0 0,31 3-1 0 0,-29-6-392 0 0,1-2 0 0 0,0 0 0 0 0,28-4 0 0 0,-44 3-589 0 0,0-1 0 0 0,0 0 0 0 0,0 0 0 0 0,0-1-1 0 0,0 0 1 0 0,0 0 0 0 0,0 0 0 0 0,0-1 0 0 0,-1 0 0 0 0,1 0 0 0 0,-1 0 0 0 0,0-1 0 0 0,0 1 0 0 0,0-1 0 0 0,-1-1-1 0 0,6-5 1 0 0,-7 7-71 0 0,-1 0 0 0 0,0 0 0 0 0,-1-1-1 0 0,1 1 1 0 0,-1-1 0 0 0,1 1 0 0 0,-1-1-1 0 0,0 1 1 0 0,0-1 0 0 0,-1 0-1 0 0,1 1 1 0 0,-1-1 0 0 0,0 0 0 0 0,0 0-1 0 0,0 1 1 0 0,0-1 0 0 0,0 0 0 0 0,-1 1-1 0 0,0-1 1 0 0,0 0 0 0 0,0 1 0 0 0,0-1-1 0 0,-3-4 1 0 0,-1-2-51 0 0,0 0 0 0 0,-1 0 0 0 0,-1 0 0 0 0,1 1 0 0 0,-2 0 0 0 0,-9-10 0 0 0,11 12-205 0 0,-1 1 1 0 0,1 0-1 0 0,-1 1 1 0 0,-1 0 0 0 0,1 0-1 0 0,-14-7 1 0 0,15 9-41 0 0,0 1 0 0 0,0 0 0 0 0,0 1 0 0 0,0-1 0 0 0,0 1 0 0 0,0 0 0 0 0,0 1 1 0 0,0-1-1 0 0,-1 1 0 0 0,-8 1 0 0 0,7 0-96 0 0,1 0 1 0 0,-1 1-1 0 0,1 0 1 0 0,-1 0-1 0 0,1 0 1 0 0,0 1-1 0 0,0 0 0 0 0,0 1 1 0 0,0 0-1 0 0,1 0 1 0 0,-1 0-1 0 0,-6 6 1 0 0,7-4-487 0 0,1-1 1 0 0,0 1-1 0 0,0 0 1 0 0,0 0-1 0 0,1 0 1 0 0,0 1-1 0 0,-6 11 0 0 0,3 0-1703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17 279 1880 0 0,'-3'0'5451'0'0,"3"0"-5340"0"0,-5-6 1735 0 0,-1-7-977 0 0,5-32 563 0 0,0 27-1051 0 0,0 0 0 0 0,2 0 0 0 0,3-29 0 0 0,-2 37-165 0 0,1-1 0 0 0,0 0 0 0 0,8-18 0 0 0,-9 25-150 0 0,0 0 0 0 0,0 0 0 0 0,0 0 0 0 0,1 0 0 0 0,-1 0 0 0 0,1 0 0 0 0,0 1 0 0 0,0 0 0 0 0,1-1 0 0 0,-1 1 0 0 0,6-4-1 0 0,-6 6-27 0 0,-1 0-1 0 0,0 1 0 0 0,0-1 1 0 0,1 1-1 0 0,-1-1 0 0 0,0 1 1 0 0,0 0-1 0 0,1 0 0 0 0,-1 0 1 0 0,0 0-1 0 0,1 0 0 0 0,-1 0 1 0 0,0 1-1 0 0,1-1 0 0 0,-1 1 1 0 0,0 0-1 0 0,0 0 0 0 0,4 1 1 0 0,0 1 80 0 0,0 0 0 0 0,0 0 0 0 0,-1 1 0 0 0,1 0 0 0 0,6 6 0 0 0,-7-4-44 0 0,1-1 0 0 0,-1 1 0 0 0,-1 1 0 0 0,1-1 0 0 0,-1 1 0 0 0,0 0 0 0 0,-1 0 0 0 0,0 0-1 0 0,0 0 1 0 0,3 12 0 0 0,-3-7 49 0 0,0 1-1 0 0,-1-1 1 0 0,-1 1-1 0 0,0 0 1 0 0,-1 21-1 0 0,-4-11-165 0 0,3-18 21 0 0,0 0-1 0 0,0 0 1 0 0,1 1 0 0 0,0-1-1 0 0,0 7 1 0 0,0-11-33 0 0,0 0 0 0 0,1 0 0 0 0,-1 0 0 0 0,0 0 0 0 0,0 0 0 0 0,-1 1 0 0 0,1-1 0 0 0,0 0 0 0 0,0 0 0 0 0,-1 1 0 0 0,1-1-316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9378 0 0,'0'0'1023'0'0,"11"5"2459"0"0,5-3-2200 0 0,0-1 0 0 0,19-2-1 0 0,-18 1-1145 0 0,33 2 0 0 0,-44-1-256 0 0,-1 0-417 0 0,0 0 0 0 0,0-1 0 0 0,0 0 0 0 0,9 0 0 0 0,-13 0-159 0 0,-1-1 0 0 0,1 1 0 0 0,0-1 0 0 0,0 1 0 0 0,4-5-3481 0 0,-1 0 1471 0 0,2 0 2203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1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50 121 3625 0 0,'0'1'152'0'0,"-1"-1"762"0"0,1 1-762 0 0,-1-1 1 0 0,1 0-1 0 0,0 0 0 0 0,0 0 0 0 0,0 1 1 0 0,0-1-1 0 0,0 0 0 0 0,0 0 1 0 0,0 0-1 0 0,-1 1 0 0 0,1-1 1 0 0,0 0-1 0 0,0 0 0 0 0,0 1 0 0 0,0-1 1 0 0,0 0-1 0 0,0 0 0 0 0,0 0 1 0 0,0 1-1 0 0,0-1 0 0 0,0 0 1 0 0,0 0-1 0 0,1 1 0 0 0,-1-1 1 0 0,0 0-1 0 0,0 0 0 0 0,0 1 0 0 0,9 3 2071 0 0,16 0-1413 0 0,-21-4-401 0 0,-1 0-264 0 0,1 0-1 0 0,0 0 0 0 0,-1 0 0 0 0,1 0 0 0 0,-1-1 1 0 0,1 0-1 0 0,0 1 0 0 0,-1-1 0 0 0,1-1 0 0 0,-1 1 1 0 0,0 0-1 0 0,1-1 0 0 0,3-2 0 0 0,-5 3-51 0 0,0-1 0 0 0,0 1 0 0 0,-1-1-1 0 0,1 1 1 0 0,0-1 0 0 0,-1 0 0 0 0,1 0 0 0 0,-1 0 0 0 0,0 0-1 0 0,1 0 1 0 0,-1 0 0 0 0,0 0 0 0 0,0 0 0 0 0,0 0-1 0 0,-1-1 1 0 0,1 1 0 0 0,0 0 0 0 0,-1 0 0 0 0,0-1 0 0 0,1 1-1 0 0,-1-3 1 0 0,0 1 49 0 0,-1 1 0 0 0,1 0 0 0 0,-1 0 0 0 0,0-1 0 0 0,0 1 0 0 0,0 0 0 0 0,0 0 0 0 0,0 0 0 0 0,-1 0 0 0 0,1 0 0 0 0,-1 0 0 0 0,0 1 0 0 0,0-1 0 0 0,0 0 0 0 0,0 1 0 0 0,-1-1 0 0 0,1 1 0 0 0,0 0 0 0 0,-1 0 0 0 0,0 0 0 0 0,1 0 0 0 0,-1 1 0 0 0,0-1 0 0 0,-6-2 0 0 0,5 2-91 0 0,0 1-1 0 0,0-1 1 0 0,0 1 0 0 0,-1 0 0 0 0,1 0-1 0 0,0 0 1 0 0,-1 1 0 0 0,1-1 0 0 0,0 1 0 0 0,-1 0-1 0 0,1 1 1 0 0,-1-1 0 0 0,1 1 0 0 0,0 0-1 0 0,0 0 1 0 0,-1 0 0 0 0,1 0 0 0 0,-5 3-1 0 0,7-3-95 0 0,0 0 0 0 0,0 0 0 0 0,1 0 0 0 0,-1 1 0 0 0,0-1 0 0 0,1 0 0 0 0,-1 1 0 0 0,1-1 0 0 0,0 1 0 0 0,-1-1 0 0 0,1 1 0 0 0,0 0 0 0 0,0 0 0 0 0,0 0 0 0 0,0-1 0 0 0,0 1 0 0 0,1 0-1 0 0,-1 0 1 0 0,0 0 0 0 0,1 0 0 0 0,0 0 0 0 0,-1 0 0 0 0,1 0 0 0 0,0 0 0 0 0,0 3 0 0 0,0-3-178 0 0,1 1 1 0 0,-1-1-1 0 0,1 1 1 0 0,0-1-1 0 0,-1 0 1 0 0,1 1 0 0 0,0-1-1 0 0,1 0 1 0 0,-1 0-1 0 0,0 0 1 0 0,1 0-1 0 0,-1 0 1 0 0,1 0-1 0 0,-1 0 1 0 0,1 0-1 0 0,0 0 1 0 0,0-1-1 0 0,0 1 1 0 0,0-1-1 0 0,3 3 1 0 0,1-1-2182 0 0,0 0 1 0 0,-1-1-1 0 0,13 4 1 0 0,-8-3 1905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34 117 4465 0 0,'-1'8'874'0'0,"0"0"0"0"0,0-1 0 0 0,1 1 0 0 0,1 0 0 0 0,-1 0 0 0 0,4 12 1 0 0,-1-7-422 0 0,0-1 0 0 0,1 1 1 0 0,7 13-1 0 0,-4-13-252 0 0,-7-12-171 0 0,0 0 0 0 0,1-1 1 0 0,-1 1-1 0 0,0 0 0 0 0,1-1 0 0 0,-1 1 0 0 0,1 0 0 0 0,0-1 0 0 0,-1 1 0 0 0,1-1 0 0 0,-1 1 0 0 0,1-1 0 0 0,0 1 0 0 0,1 0 0 0 0,-2-1 4 0 0,0 0-1 0 0,1-1 0 0 0,-1 1 0 0 0,0 0 0 0 0,0 0 0 0 0,1 0 0 0 0,-1-1 0 0 0,0 1 0 0 0,0 0 0 0 0,0 0 1 0 0,1-1-1 0 0,-1 1 0 0 0,0 0 0 0 0,0 0 0 0 0,0-1 0 0 0,0 1 0 0 0,1 0 0 0 0,-1-1 0 0 0,0 1 0 0 0,0 0 1 0 0,0 0-1 0 0,0-1 0 0 0,0 1 0 0 0,0 0 0 0 0,0-1 0 0 0,0 1 0 0 0,0 0 0 0 0,0-1 0 0 0,0 1 1 0 0,0 0-1 0 0,0-1 0 0 0,0 1 0 0 0,0 0 0 0 0,-1 0 0 0 0,1-1 0 0 0,0 1 0 0 0,0 0 0 0 0,0-1 0 0 0,-5-12 369 0 0,-19-33 424 0 0,14 29-655 0 0,0 0 0 0 0,-7-22 0 0 0,15 34-118 0 0,0 0 0 0 0,1-1-1 0 0,-1 0 1 0 0,1 1-1 0 0,1-1 1 0 0,-1 0 0 0 0,1 0-1 0 0,0 1 1 0 0,0-1 0 0 0,0 0-1 0 0,3-10 1 0 0,-2 13-50 0 0,-1 1 0 0 0,1-1 1 0 0,0 1-1 0 0,0-1 0 0 0,1 1 1 0 0,-1-1-1 0 0,0 1 0 0 0,1 0 1 0 0,-1 0-1 0 0,1-1 0 0 0,0 1 0 0 0,-1 0 1 0 0,1 1-1 0 0,0-1 0 0 0,1 0 1 0 0,-1 0-1 0 0,2-1 0 0 0,-1 2-9 0 0,0 0-1 0 0,0-1 0 0 0,1 1 0 0 0,-1 0 1 0 0,0 1-1 0 0,0-1 0 0 0,1 0 1 0 0,-1 1-1 0 0,0 0 0 0 0,1 0 1 0 0,-1 0-1 0 0,5 0 0 0 0,-3 1 16 0 0,0 0 0 0 0,0 0 1 0 0,0 1-1 0 0,0-1 0 0 0,0 1 0 0 0,0 0 0 0 0,0 0 1 0 0,-1 1-1 0 0,1-1 0 0 0,-1 1 0 0 0,1 0 0 0 0,-1 0 0 0 0,0 0 1 0 0,0 1-1 0 0,-1 0 0 0 0,1 0 0 0 0,4 6 0 0 0,-4-4 15 0 0,-1 0 0 0 0,4 11-1 0 0,-6-15-5 0 0,0 1 1 0 0,0-1-1 0 0,0 1 0 0 0,-1-1 0 0 0,0 1 0 0 0,1-1 0 0 0,-1 1 1 0 0,0-1-1 0 0,0 1 0 0 0,-1 4 0 0 0,1-6 16 0 0,-1 1 1 0 0,0-1-1 0 0,1 1 1 0 0,-1-1-1 0 0,0 1 0 0 0,0-1 1 0 0,0 0-1 0 0,0 1 1 0 0,0-1-1 0 0,0 0 0 0 0,0 0 1 0 0,-1 0-1 0 0,1 0 1 0 0,0 0-1 0 0,-1 0 0 0 0,1 0 1 0 0,-4 1-1 0 0,-1 1-9 0 0,-1 0 0 0 0,-11 2-1 0 0,7-2-35 0 0,-1 0 0 0 0,1-2-1 0 0,-13 1 1 0 0,23-2-3 0 0,1 0 1 0 0,0 0-1 0 0,0 0 1 0 0,0 0-1 0 0,0 0 0 0 0,-1 0 1 0 0,1 0-1 0 0,0 0 0 0 0,0 0 1 0 0,0 0-1 0 0,0 0 0 0 0,-1 1 1 0 0,1-1-1 0 0,0 0 0 0 0,0 0 1 0 0,0 0-1 0 0,0 0 0 0 0,-1 0 1 0 0,1 0-1 0 0,0 0 0 0 0,0 0 1 0 0,0 0-1 0 0,0 1 0 0 0,0-1 1 0 0,0 0-1 0 0,-1 0 0 0 0,1 0 1 0 0,0 0-1 0 0,0 0 0 0 0,0 0 1 0 0,0 1-1 0 0,0-1 0 0 0,0 0 1 0 0,0 0-1 0 0,0 0 0 0 0,0 1 1 0 0,3 5-153 0 0,11 7 152 0 0,-12-11-32 0 0,4 3 78 0 0,8 7 24 0 0,19 13 0 0 0,-29-22-85 0 0,1-1 1 0 0,-1 1 0 0 0,1-1-1 0 0,0 0 1 0 0,0 0 0 0 0,-1 0-1 0 0,1-1 1 0 0,1 1 0 0 0,5 0-1 0 0,-10-2-237 0 0,0 0-1 0 0,1 0 0 0 0,-1 0 1 0 0,0 0-1 0 0,0 0 1 0 0,0 0-1 0 0,0-1 0 0 0,0 1 1 0 0,0 0-1 0 0,0-1 0 0 0,0 1 1 0 0,2-1-1 0 0,8-10-8873 0 0,-9 8 8713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3737 0 0,'-1'0'211'0'0,"1"0"0"0"0,-1 0 1 0 0,0 0-1 0 0,1 1 0 0 0,-1-1 0 0 0,0 0 1 0 0,1 0-1 0 0,-1 1 0 0 0,0-1 0 0 0,1 1 1 0 0,-1-1-1 0 0,1 0 0 0 0,-1 1 0 0 0,1-1 1 0 0,-1 1-1 0 0,1 0 0 0 0,-1-1 0 0 0,1 1 1 0 0,-1-1-1 0 0,1 1 0 0 0,0 0 1 0 0,-1-1-1 0 0,1 1 0 0 0,0-1 0 0 0,-1 2 1 0 0,1-1-126 0 0,1 0 1 0 0,-1 0-1 0 0,0 0 1 0 0,0 0-1 0 0,0-1 1 0 0,0 1 0 0 0,1 0-1 0 0,-1 0 1 0 0,0 0-1 0 0,1 0 1 0 0,-1 0-1 0 0,1-1 1 0 0,-1 1 0 0 0,1 0-1 0 0,-1 0 1 0 0,1-1-1 0 0,0 1 1 0 0,-1 0-1 0 0,2 0 1 0 0,1 1 32 0 0,0 0 0 0 0,-1-1 0 0 0,1 1 0 0 0,0-1 0 0 0,0 0 0 0 0,0 0 0 0 0,0 0 0 0 0,0 0 1 0 0,1-1-1 0 0,-1 1 0 0 0,0-1 0 0 0,0 0 0 0 0,0 0 0 0 0,0 0 0 0 0,1 0 0 0 0,-1 0 0 0 0,0-1 0 0 0,3 0 0 0 0,-4 0-57 0 0,0 1-1 0 0,0-1 1 0 0,0 1 0 0 0,0-1-1 0 0,0 0 1 0 0,0 0 0 0 0,0 0-1 0 0,-1 0 1 0 0,1 0 0 0 0,0-1-1 0 0,-1 1 1 0 0,3-3 0 0 0,-3 3 25 0 0,0 0 0 0 0,0-1 0 0 0,-1 1 0 0 0,1 0 0 0 0,0 0 0 0 0,-1-1 0 0 0,1 1 0 0 0,-1 0 0 0 0,0-1 0 0 0,1 1 0 0 0,-1-1 0 0 0,0 1-1 0 0,0 0 1 0 0,0-1 0 0 0,0 1 0 0 0,0-1 0 0 0,0 1 0 0 0,0 0 0 0 0,-1-1 0 0 0,1-1 0 0 0,-1 0 30 0 0,-1 1 0 0 0,1-1 0 0 0,0 1 0 0 0,-1-1 0 0 0,1 1 0 0 0,-1 0 0 0 0,0-1 0 0 0,0 1 0 0 0,1 0 0 0 0,-2 0 0 0 0,1 0 0 0 0,0 1 0 0 0,0-1 0 0 0,-1 0 0 0 0,1 1 0 0 0,0-1 0 0 0,-1 1 0 0 0,0 0 0 0 0,1 0 0 0 0,-5-1 0 0 0,4 1-242 0 0,0 0 0 0 0,-1 0 0 0 0,1 0-1 0 0,0 1 1 0 0,0-1 0 0 0,-1 1-1 0 0,1 0 1 0 0,0 0 0 0 0,-1 0-1 0 0,1 1 1 0 0,0-1 0 0 0,0 1-1 0 0,-1-1 1 0 0,1 1 0 0 0,0 0-1 0 0,0 0 1 0 0,-4 3 0 0 0,6-4-5 0 0,1 0 0 0 0,0 0 1 0 0,-1 0-1 0 0,1 0 0 0 0,0 1 0 0 0,0-1 1 0 0,-1 0-1 0 0,1 0 0 0 0,0 1 0 0 0,-1-1 1 0 0,1 0-1 0 0,0 0 0 0 0,0 1 0 0 0,-1-1 1 0 0,1 0-1 0 0,0 1 0 0 0,0-1 1 0 0,0 0-1 0 0,0 1 0 0 0,-1-1 0 0 0,1 0 1 0 0,0 1-1 0 0,0-1 0 0 0,0 0 0 0 0,0 1 1 0 0,0-1-1 0 0,0 0 0 0 0,0 1 0 0 0,0-1 1 0 0,0 0-1 0 0,0 1 0 0 0,0-1 1 0 0,0 1-1 0 0,0-1 0 0 0,0 0 0 0 0,0 1 1 0 0,1-1-1 0 0,-1 0 0 0 0,0 1 0 0 0,0-1 1 0 0,0 0-1 0 0,0 1 0 0 0,1-1 0 0 0,-1 0 1 0 0,0 0-1 0 0,0 1 0 0 0,1-1 1 0 0,1 2-898 0 0,-1-1 1 0 0,1 0 0 0 0,0 1 0 0 0,0-1-1 0 0,0 0 1 0 0,3 1 0 0 0,3 2 560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6345 0 0,'-1'-1'195'0'0,"-1"0"-1"0"0,1 0 1 0 0,0 0-1 0 0,-1 0 1 0 0,1 0-1 0 0,0 0 1 0 0,-1 0-1 0 0,1 0 1 0 0,-1 1-1 0 0,-1-2 0 0 0,2 2-148 0 0,1 0-1 0 0,0 0 0 0 0,0 0 0 0 0,-1 0 1 0 0,1 0-1 0 0,0 0 0 0 0,0 0 0 0 0,-1 0 1 0 0,1 0-1 0 0,0 0 0 0 0,0 1 0 0 0,-1-1 1 0 0,1 0-1 0 0,0 0 0 0 0,0 0 0 0 0,-1 0 0 0 0,1 0 1 0 0,0 0-1 0 0,0 1 0 0 0,0-1 0 0 0,-1 0 1 0 0,1 0-1 0 0,0 0 0 0 0,0 1 0 0 0,-3 10 418 0 0,4 1-173 0 0,0 0 0 0 0,1 0 0 0 0,0 0-1 0 0,5 14 1 0 0,-1 1 38 0 0,-1-7 618 0 0,13 36 523 0 0,-26-66-78 0 0,7 8-1396 0 0,0 0 0 0 0,0 0 0 0 0,0-1 0 0 0,0 1 1 0 0,0 0-1 0 0,1-1 0 0 0,-1 1 0 0 0,1 0 0 0 0,0-1 0 0 0,0 1 1 0 0,0-1-1 0 0,0 1 0 0 0,0 0 0 0 0,0-1 0 0 0,1 1 1 0 0,-1-1-1 0 0,1 1 0 0 0,0 0 0 0 0,-1-1 0 0 0,1 1 0 0 0,0 0 1 0 0,2-2-1 0 0,-2 2-20 0 0,0 0 1 0 0,1 0-1 0 0,-1 1 1 0 0,1-1-1 0 0,-1 1 1 0 0,1 0-1 0 0,0-1 1 0 0,0 1-1 0 0,-1 0 1 0 0,1 0 0 0 0,0 0-1 0 0,0 0 1 0 0,0 0-1 0 0,0 0 1 0 0,0 1-1 0 0,0-1 1 0 0,1 1-1 0 0,-1 0 1 0 0,0-1-1 0 0,0 1 1 0 0,0 0-1 0 0,0 0 1 0 0,1 0-1 0 0,2 1 1 0 0,1 0 17 0 0,0 0 1 0 0,0 1 0 0 0,1 0-1 0 0,-1 0 1 0 0,-1 0-1 0 0,11 6 1 0 0,-14-7 30 0 0,0 0-1 0 0,0 1 1 0 0,0-1 0 0 0,0 0 0 0 0,0 1-1 0 0,-1-1 1 0 0,1 1 0 0 0,0 0 0 0 0,-1-1-1 0 0,1 1 1 0 0,-1 0 0 0 0,0 0 0 0 0,1 0-1 0 0,-1 0 1 0 0,0 0 0 0 0,0 0 0 0 0,0 0-1 0 0,-1 0 1 0 0,1 1 0 0 0,-1-1 0 0 0,1 4-1 0 0,-1-5 2 0 0,0 0 0 0 0,0 0 0 0 0,-1 0-1 0 0,1 0 1 0 0,-1 0 0 0 0,1 0 0 0 0,-1 0 0 0 0,1 0-1 0 0,-1 0 1 0 0,0 0 0 0 0,1 0 0 0 0,-1 0 0 0 0,0 0-1 0 0,0 0 1 0 0,0 0 0 0 0,1-1 0 0 0,-1 1 0 0 0,0 0-1 0 0,0-1 1 0 0,0 1 0 0 0,0-1 0 0 0,0 1 0 0 0,-3 0-1 0 0,-3 1-32 0 0,1 1-1 0 0,-12 1 1 0 0,16-3 6 0 0,-4 0-81 0 0,0 0 0 0 0,0 0 1 0 0,-10 0-1 0 0,14-1-188 0 0,0 0 0 0 0,0 0 0 0 0,0 0 0 0 0,0-1 0 0 0,0 1 0 0 0,0-1 0 0 0,0 1 0 0 0,1-1 0 0 0,-1 1 1 0 0,0-1-1 0 0,0 0 0 0 0,0 0 0 0 0,1 0 0 0 0,-1 0 0 0 0,-2-2 0 0 0,2 0-1668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60 4681 0 0,'0'0'2917'0'0,"13"4"-633"0"0,-3-5-2027 0 0,-1 1 0 0 0,0-1 0 0 0,0-1-1 0 0,1 0 1 0 0,-1 0 0 0 0,0 0 0 0 0,-1-1-1 0 0,11-5 1 0 0,-18 7-221 0 0,0 1-1 0 0,-1 0 1 0 0,1-1-1 0 0,0 1 1 0 0,0-1-1 0 0,0 1 1 0 0,-1-1-1 0 0,1 1 1 0 0,0-1-1 0 0,-1 0 1 0 0,1 1-1 0 0,0-1 1 0 0,-1 0-1 0 0,1 1 1 0 0,-1-1-1 0 0,1 0 1 0 0,-1 0-1 0 0,0 1 1 0 0,1-3-1 0 0,-1 3 6 0 0,0-1 1 0 0,0 1-1 0 0,0-1 0 0 0,0 0 0 0 0,0 1 1 0 0,0-1-1 0 0,0 1 0 0 0,-1-1 0 0 0,1 0 1 0 0,0 1-1 0 0,0-1 0 0 0,-1 1 0 0 0,1-1 1 0 0,0 1-1 0 0,-1-1 0 0 0,1 1 1 0 0,-1-1-1 0 0,1 1 0 0 0,0-1 0 0 0,-2 0 1 0 0,-1-1-6 0 0,0 0 1 0 0,0 0 0 0 0,0 1 0 0 0,0-1-1 0 0,0 1 1 0 0,0-1 0 0 0,-1 1 0 0 0,-4-1-1 0 0,3 1-79 0 0,0 1 0 0 0,0-1-1 0 0,-1 1 1 0 0,1 0 0 0 0,0 0-1 0 0,0 1 1 0 0,-9 1 0 0 0,12-1 36 0 0,1-1 1 0 0,-1 0-1 0 0,0 1 1 0 0,1-1-1 0 0,-1 1 1 0 0,1 0-1 0 0,0-1 1 0 0,-1 1-1 0 0,1 0 1 0 0,-1 0-1 0 0,1 0 1 0 0,0 0-1 0 0,0 0 1 0 0,-1 0-1 0 0,1 0 1 0 0,0 0-1 0 0,0 1 1 0 0,0-1-1 0 0,0 0 1 0 0,1 1-1 0 0,-1-1 1 0 0,0 1-1 0 0,1-1 1 0 0,-1 1-1 0 0,0-1 1 0 0,1 1-1 0 0,0-1 1 0 0,-1 1-1 0 0,1 1 1 0 0,0 0-1 0 0,1-1 0 0 0,-1 1 0 0 0,1-1 0 0 0,-1 1 0 0 0,1-1 0 0 0,0 1 0 0 0,0-1 1 0 0,0 1-1 0 0,0-1 0 0 0,1 0 0 0 0,-1 0 0 0 0,1 0 0 0 0,-1 0 0 0 0,1 0 0 0 0,0 0 0 0 0,-1 0 0 0 0,1 0 0 0 0,4 2 0 0 0,-1 0-14 0 0,-1-1-1 0 0,1 0 1 0 0,0 0-1 0 0,0 0 1 0 0,1 0-1 0 0,-1-1 0 0 0,8 2 1 0 0,-10-3-65 0 0,1 0 0 0 0,-1-1 0 0 0,0 0 1 0 0,1 0-1 0 0,-1 0 0 0 0,1 0 0 0 0,-1 0 0 0 0,0-1 1 0 0,1 1-1 0 0,-1-1 0 0 0,0 0 0 0 0,0 0 0 0 0,0 0 1 0 0,1-1-1 0 0,2-1 0 0 0,-3 1-563 0 0,-1 1 1 0 0,1-1-1 0 0,-1 1 0 0 0,0-1 1 0 0,0 0-1 0 0,0 0 0 0 0,0 0 1 0 0,0 0-1 0 0,-1-1 1 0 0,1 1-1 0 0,2-5 0 0 0,-2 3-752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61 728 0 0,'2'4'502'0'0,"1"0"0"0"0,-1 0 0 0 0,1-1-1 0 0,0 1 1 0 0,1-1 0 0 0,5 5 0 0 0,-6-5 201 0 0,1 1 0 0 0,-1-1 0 0 0,1 1 0 0 0,2 5 6465 0 0,-18-22-5288 0 0,-14-20-1003 0 0,25 31-866 0 0,-1-1 0 0 0,1 1-1 0 0,0-1 1 0 0,0 0 0 0 0,0 1 0 0 0,0-1-1 0 0,0 0 1 0 0,0 1 0 0 0,1-1-1 0 0,-1 0 1 0 0,1 0 0 0 0,0 0 0 0 0,0-4-1 0 0,0 6-62 0 0,0-1-1 0 0,0 1 0 0 0,1 0 1 0 0,-1 0-1 0 0,0 0 1 0 0,1 0-1 0 0,-1-1 0 0 0,1 1 1 0 0,0 0-1 0 0,-1 0 0 0 0,1 0 1 0 0,0 0-1 0 0,0 0 0 0 0,-1 0 1 0 0,1 1-1 0 0,0-1 0 0 0,0 0 1 0 0,0 0-1 0 0,0 1 1 0 0,0-1-1 0 0,0 0 0 0 0,0 1 1 0 0,1-1-1 0 0,-1 1 0 0 0,0-1 1 0 0,0 1-1 0 0,0 0 0 0 0,0-1 1 0 0,1 1-1 0 0,-1 0 1 0 0,0 0-1 0 0,3 0 0 0 0,0 0-834 0 0,0 0 1 0 0,-1 0-1 0 0,1 1 0 0 0,0-1 0 0 0,0 1 0 0 0,6 1 0 0 0,-4 0-1118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7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94 5617 0 0,'-4'-13'1216'0'0,"4"9"-840"0"0,-1 0 1 0 0,0 0 0 0 0,-1 0 0 0 0,1 0 0 0 0,-1 0 0 0 0,1 1 0 0 0,-1-1 0 0 0,0 0 0 0 0,0 1 0 0 0,-1 0 0 0 0,1-1 0 0 0,-1 1 0 0 0,0 0 0 0 0,-5-4 0 0 0,3 3-313 0 0,0 1-1 0 0,-1 1 1 0 0,1-1 0 0 0,-1 1 0 0 0,0 0 0 0 0,0 0 0 0 0,0 1-1 0 0,0-1 1 0 0,0 1 0 0 0,0 1 0 0 0,0-1 0 0 0,0 1 0 0 0,-10 1 0 0 0,10-1-113 0 0,0 1 0 0 0,-1 0 0 0 0,1 0 0 0 0,0 1 0 0 0,0 0 0 0 0,0 0 0 0 0,0 0 0 0 0,1 1 1 0 0,-1 0-1 0 0,0 0 0 0 0,1 0 0 0 0,0 1 0 0 0,-6 5 0 0 0,10-8 32 0 0,-1 0 0 0 0,1 0 0 0 0,0 0-1 0 0,0 0 1 0 0,0 1 0 0 0,0-1 0 0 0,0 0 0 0 0,0 1-1 0 0,0-1 1 0 0,0 1 0 0 0,1-1 0 0 0,-1 1 0 0 0,0 0 0 0 0,1-1-1 0 0,-1 1 1 0 0,1 0 0 0 0,0-1 0 0 0,0 1 0 0 0,-1 0 0 0 0,1-1-1 0 0,0 1 1 0 0,0 0 0 0 0,1-1 0 0 0,-1 1 0 0 0,0 0 0 0 0,1-1-1 0 0,-1 1 1 0 0,0 0 0 0 0,2 1 0 0 0,0 0-26 0 0,0 1 0 0 0,0-1 0 0 0,0-1 0 0 0,1 1 1 0 0,-1 0-1 0 0,1 0 0 0 0,0-1 0 0 0,-1 0 0 0 0,1 1 0 0 0,0-1 1 0 0,1 0-1 0 0,3 2 0 0 0,12 4-65 0 0,31 10 1 0 0,-29-11 106 0 0,21 10 1 0 0,-26-10 37 0 0,14 7 152 0 0,-29-13-118 0 0,1 0 1 0 0,0 0-1 0 0,0 0 0 0 0,-1 1 0 0 0,1-1 0 0 0,0 0 0 0 0,-1 1 0 0 0,0-1 0 0 0,1 1 0 0 0,-1 0 0 0 0,2 3 0 0 0,-2-4 1 0 0,-1-1 1 0 0,0 1 0 0 0,0 0-1 0 0,1-1 1 0 0,-1 1 0 0 0,0 0-1 0 0,0-1 1 0 0,0 1-1 0 0,0 0 1 0 0,0 0 0 0 0,0-1-1 0 0,0 1 1 0 0,0 0 0 0 0,0-1-1 0 0,0 1 1 0 0,-1 0 0 0 0,1-1-1 0 0,0 1 1 0 0,0 0-1 0 0,-1-1 1 0 0,1 1 0 0 0,-1 1-1 0 0,0-1 11 0 0,-1 1-1 0 0,1-1 1 0 0,0 0-1 0 0,-1 1 1 0 0,1-1-1 0 0,-1 0 1 0 0,1 0-1 0 0,-3 1 1 0 0,-3 2 15 0 0,0-2 1 0 0,1 1-1 0 0,-11 2 1 0 0,10-3-104 0 0,-11 2 14 0 0,-24 4 0 0 0,37-7-162 0 0,1-1-1 0 0,-1 0 0 0 0,0 0 0 0 0,0 0 1 0 0,0 0-1 0 0,0-1 0 0 0,0 0 0 0 0,0 0 1 0 0,1 0-1 0 0,-6-2 0 0 0,9 3-59 0 0,0-1 0 0 0,0 1 0 0 0,1-1 0 0 0,-1 1 0 0 0,0-1 1 0 0,0 1-1 0 0,0-1 0 0 0,1 1 0 0 0,-1-1 0 0 0,0 0 0 0 0,0 1 0 0 0,1-1 0 0 0,-1 0 0 0 0,1 0 0 0 0,-1 0 0 0 0,0 1 0 0 0,1-1 0 0 0,0 0 0 0 0,-1 0 0 0 0,1 0 0 0 0,-1 0 0 0 0,1 0 0 0 0,0 0 0 0 0,0 0 1 0 0,0 0-1 0 0,-1 0 0 0 0,1 0 0 0 0,0 0 0 0 0,0 0 0 0 0,1-1 0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6961 0 0,'3'13'2358'0'0,"11"53"166"0"0,-8-29-1497 0 0,19 56-1 0 0,-29-100-526 0 0,0 0-1 0 0,0 0 0 0 0,-7-7 0 0 0,1 2-432 0 0,-11-21-1 0 0,21 32-71 0 0,-1 1 1 0 0,1-1-1 0 0,0 0 1 0 0,-1 1-1 0 0,1-1 0 0 0,0 0 1 0 0,-1 0-1 0 0,1 0 0 0 0,0 1 1 0 0,0-1-1 0 0,0 0 0 0 0,0 0 1 0 0,0 0-1 0 0,0 0 1 0 0,0 1-1 0 0,0-1 0 0 0,0 0 1 0 0,0 0-1 0 0,0 0 0 0 0,0 1 1 0 0,1-1-1 0 0,-1 0 0 0 0,1-1 1 0 0,0 1-13 0 0,-1 0-1 0 0,1 1 1 0 0,0-1 0 0 0,0 0 0 0 0,0 1-1 0 0,0-1 1 0 0,0 0 0 0 0,0 1 0 0 0,0-1 0 0 0,0 1-1 0 0,0 0 1 0 0,0-1 0 0 0,0 1 0 0 0,0 0-1 0 0,2-1 1 0 0,2 1-103 0 0,0-1 0 0 0,1 1 0 0 0,-1 0 0 0 0,1 0 0 0 0,-1 1 0 0 0,6 1 0 0 0,22 2-3442 0 0,-16-3-1166 0 0,-10 0 3148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 3129 0 0,'-1'1'244'0'0,"1"-1"0"0"0,-1 1 0 0 0,1-1 1 0 0,-1 1-1 0 0,1 0 0 0 0,-1-1 0 0 0,1 1 1 0 0,0 0-1 0 0,0-1 0 0 0,-1 1 0 0 0,1 0 1 0 0,0-1-1 0 0,0 1 0 0 0,0 0 0 0 0,0-1 1 0 0,-1 1-1 0 0,1 0 0 0 0,0-1 0 0 0,0 1 0 0 0,0 0 1 0 0,1 0-1 0 0,-1-1 0 0 0,0 2 0 0 0,1 0-34 0 0,-1 0 0 0 0,1-1 0 0 0,0 1 0 0 0,0 0-1 0 0,0-1 1 0 0,0 1 0 0 0,0-1 0 0 0,1 1-1 0 0,0 1 1 0 0,1 0-87 0 0,0-1-1 0 0,0 1 0 0 0,1 0 1 0 0,-1-1-1 0 0,0 0 0 0 0,1 0 1 0 0,0 0-1 0 0,5 2 0 0 0,-5-3-12 0 0,-1 0 1 0 0,1 0-1 0 0,0-1 0 0 0,-1 1 0 0 0,1-1 0 0 0,0 0 0 0 0,-1 0 1 0 0,1-1-1 0 0,0 1 0 0 0,4-2 0 0 0,-7 2-28 0 0,1 0 1 0 0,-1-1-1 0 0,0 0 1 0 0,0 1-1 0 0,1-1 0 0 0,-1 0 1 0 0,0 1-1 0 0,0-1 0 0 0,0 0 1 0 0,0 0-1 0 0,0 0 0 0 0,0 0 1 0 0,0 0-1 0 0,0 0 0 0 0,0 0 1 0 0,-1 0-1 0 0,1 0 0 0 0,0-1 1 0 0,-1 1-1 0 0,1 0 1 0 0,0 0-1 0 0,-1-1 0 0 0,0 1 1 0 0,1 0-1 0 0,-1-1 0 0 0,0 1 1 0 0,0 0-1 0 0,0-1 0 0 0,0 1 1 0 0,0-2-1 0 0,0-1 81 0 0,-1 1 0 0 0,1-1 1 0 0,-1 1-1 0 0,0-1 0 0 0,0 1 0 0 0,0-1 0 0 0,-1 1 1 0 0,1 0-1 0 0,-1 0 0 0 0,0-1 0 0 0,0 1 0 0 0,0 0 1 0 0,0 1-1 0 0,-1-1 0 0 0,1 0 0 0 0,-1 1 0 0 0,0-1 1 0 0,-5-3-1 0 0,6 4-323 0 0,-1 0 0 0 0,1 1 0 0 0,-1-1 0 0 0,0 0 0 0 0,0 1 0 0 0,0 0 0 0 0,1 0 0 0 0,-1 0 1 0 0,0 0-1 0 0,-1 0 0 0 0,1 0 0 0 0,0 1 0 0 0,0 0 0 0 0,0-1 0 0 0,0 1 0 0 0,0 1 0 0 0,0-1 0 0 0,-1 0 0 0 0,1 1 1 0 0,0-1-1 0 0,-5 3 0 0 0,7-3-169 0 0,0 1 1 0 0,0-1-1 0 0,0 1 1 0 0,0-1-1 0 0,1 1 1 0 0,-1-1-1 0 0,0 1 1 0 0,0 0-1 0 0,1-1 1 0 0,-1 1-1 0 0,0 0 1 0 0,1 0-1 0 0,-1-1 1 0 0,1 1-1 0 0,-1 1 1 0 0,-1 5-3888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32 136 4921 0 0,'2'14'1166'0'0,"0"-1"-1"0"0,8 23 1 0 0,-7-25-464 0 0,0 0 0 0 0,0 0 1 0 0,-1 1-1 0 0,1 16 0 0 0,-9-38 1667 0 0,-7-14-1676 0 0,4-4-481 0 0,0 0-1 0 0,2 0 1 0 0,1 0-1 0 0,-3-46 1 0 0,8 71-250 0 0,1 1 0 0 0,0-1 0 0 0,0 1 0 0 0,0-1 0 0 0,1 1 0 0 0,-1-1 0 0 0,0 1 0 0 0,1-1 0 0 0,0 1 0 0 0,0-1 0 0 0,-1 1 0 0 0,3-4-1 0 0,-2 4 2 0 0,0 1-1 0 0,0 0 0 0 0,1 0 0 0 0,-1 0 0 0 0,0 0 0 0 0,0 0 0 0 0,1 0 1 0 0,-1 0-1 0 0,0 0 0 0 0,1 0 0 0 0,-1 1 0 0 0,1-1 0 0 0,-1 0 0 0 0,1 1 0 0 0,0 0 1 0 0,-1-1-1 0 0,1 1 0 0 0,-1 0 0 0 0,1 0 0 0 0,2 0 0 0 0,4-1 27 0 0,0 1-1 0 0,0 1 1 0 0,1 0-1 0 0,-2 0 1 0 0,1 1-1 0 0,0-1 1 0 0,0 2-1 0 0,0-1 1 0 0,-1 1-1 0 0,1 0 1 0 0,-1 1-1 0 0,0 0 1 0 0,0 0-1 0 0,0 0 1 0 0,6 7-1 0 0,-10-8 83 0 0,0 1-1 0 0,0-1 1 0 0,-1 1-1 0 0,0 0 1 0 0,1 0-1 0 0,-1 0 1 0 0,-1 1 0 0 0,1-1-1 0 0,0 0 1 0 0,-1 1-1 0 0,0-1 1 0 0,0 1-1 0 0,-1-1 1 0 0,1 1 0 0 0,-1-1-1 0 0,0 1 1 0 0,0 0-1 0 0,0-1 1 0 0,-1 1-1 0 0,1-1 1 0 0,-3 6-1 0 0,2-8-6 0 0,0-1-1 0 0,0 0 0 0 0,0 1 1 0 0,0-1-1 0 0,0 0 1 0 0,0 0-1 0 0,0 0 0 0 0,-1 0 1 0 0,1 0-1 0 0,0 0 0 0 0,-1 0 1 0 0,1 0-1 0 0,-1 0 0 0 0,1-1 1 0 0,-1 1-1 0 0,1-1 0 0 0,-1 1 1 0 0,0-1-1 0 0,-1 1 0 0 0,-7 0 34 0 0,1 1-1 0 0,-11-1 0 0 0,12 0-110 0 0,-59-2-495 0 0,71 3 381 0 0,0 0 0 0 0,1 0 1 0 0,-1 0-1 0 0,0 1 0 0 0,5 4 0 0 0,1 0 57 0 0,20 16 38 0 0,-23-17-249 0 0,0-1-1 0 0,1 1 1 0 0,0-1-1 0 0,13 6 1 0 0,-15-8-1252 0 0,1-4-3634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2793 0 0,'5'1'1019'0'0,"0"0"1"0"0,0-1-1 0 0,0 0 1 0 0,0 0-1 0 0,0 0 1 0 0,9-2-1 0 0,-10 1-832 0 0,1-1-1 0 0,0 1 1 0 0,-1 0-1 0 0,1-1 1 0 0,-1 0-1 0 0,0 0 1 0 0,1 0 0 0 0,-1-1-1 0 0,0 0 1 0 0,0 1-1 0 0,6-7 1 0 0,-9 8-103 0 0,0 0-1 0 0,-1 0 1 0 0,1 0 0 0 0,0 1 0 0 0,-1-1-1 0 0,1 0 1 0 0,-1 0 0 0 0,1 0 0 0 0,-1 0-1 0 0,0 0 1 0 0,1 0 0 0 0,-1 0 0 0 0,0 0-1 0 0,1 0 1 0 0,-1 0 0 0 0,0 0-1 0 0,0 0 1 0 0,0 0 0 0 0,0-1 0 0 0,0 1-1 0 0,0 0 1 0 0,-1-1 0 0 0,1 0-1 0 0,-1 0 1 0 0,0 1-1 0 0,0-1 0 0 0,0 0 1 0 0,0 1-1 0 0,0-1 0 0 0,0 1 1 0 0,0 0-1 0 0,0-1 0 0 0,-1 1 1 0 0,1 0-1 0 0,-3-2 0 0 0,1 1-68 0 0,-1-1-1 0 0,1 1 0 0 0,-1 0 0 0 0,0 0 0 0 0,0 1 0 0 0,0-1 0 0 0,0 1 0 0 0,0-1 0 0 0,0 1 0 0 0,-8 0 1 0 0,8 1-8 0 0,1 0 0 0 0,-1 0 1 0 0,1 1-1 0 0,-1 0 1 0 0,1-1-1 0 0,-1 1 1 0 0,1 1-1 0 0,0-1 1 0 0,-1 0-1 0 0,1 1 0 0 0,0 0 1 0 0,0-1-1 0 0,0 1 1 0 0,0 1-1 0 0,-4 3 1 0 0,6-5 2 0 0,-1 1 1 0 0,1-1-1 0 0,0 1 1 0 0,0-1-1 0 0,0 1 1 0 0,0-1-1 0 0,0 1 1 0 0,0 0-1 0 0,1 0 1 0 0,-1-1-1 0 0,0 1 1 0 0,1 0-1 0 0,-1 0 1 0 0,1 0 0 0 0,0 0-1 0 0,0 0 1 0 0,0 0-1 0 0,0-1 1 0 0,0 1-1 0 0,0 0 1 0 0,0 0-1 0 0,1 0 1 0 0,-1 0-1 0 0,1 0 1 0 0,-1 0-1 0 0,1-1 1 0 0,0 1-1 0 0,-1 0 1 0 0,1 0 0 0 0,2 2-1 0 0,0 0-24 0 0,1 1 0 0 0,0 0 0 0 0,0-1 0 0 0,0 1 0 0 0,1-1 0 0 0,-1-1 0 0 0,1 1 0 0 0,0 0 0 0 0,0-1 0 0 0,0 0 0 0 0,1-1 0 0 0,-1 1 0 0 0,1-1 0 0 0,0 0 0 0 0,-1 0 0 0 0,13 2 0 0 0,-13-3-929 0 0,1-1 1 0 0,-1 1-1 0 0,1-1 0 0 0,0 0 0 0 0,-1-1 0 0 0,9 0 1 0 0,-4-1-2694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80 2112 0 0,'-1'5'900'0'0,"0"0"-1"0"0,0 0 0 0 0,1 0 1 0 0,0 0-1 0 0,0 1 0 0 0,1 6 1 0 0,-1-7-588 0 0,1 1 1 0 0,0 0 0 0 0,1 0 0 0 0,-1 0 0 0 0,1-1 0 0 0,0 1-1 0 0,1-1 1 0 0,-1 1 0 0 0,4 5 0 0 0,-5-11-257 0 0,-1 0 0 0 0,0 1 0 0 0,1-1-1 0 0,-1 1 1 0 0,0-1 0 0 0,1 1 0 0 0,-1-1 0 0 0,0 0 0 0 0,1 1 0 0 0,-1-1 0 0 0,1 1 0 0 0,-1-1 0 0 0,1 0 0 0 0,-1 0 0 0 0,0 1-1 0 0,1-1 1 0 0,-1 0 0 0 0,1 0 0 0 0,0 0 0 0 0,-1 1 0 0 0,2-1 0 0 0,-2 0-2 0 0,0-1 1 0 0,0 1-1 0 0,1 0 0 0 0,-1 0 1 0 0,0-1-1 0 0,0 1 0 0 0,1 0 1 0 0,-1-1-1 0 0,0 1 0 0 0,0 0 0 0 0,0-1 1 0 0,0 1-1 0 0,1 0 0 0 0,-1-1 1 0 0,0 1-1 0 0,0-1 0 0 0,0 1 1 0 0,0 0-1 0 0,0-1 0 0 0,0 1 1 0 0,0 0-1 0 0,0-1 0 0 0,0 1 1 0 0,0-1-1 0 0,0 1 0 0 0,0 0 1 0 0,0-1-1 0 0,-1 1 0 0 0,1 0 0 0 0,0-1 1 0 0,-5-15 694 0 0,0 0 1 0 0,-11-24-1 0 0,8 23-482 0 0,-8-28 0 0 0,15 44-263 0 0,1-1 1 0 0,0 1-1 0 0,-1 0 1 0 0,1 0-1 0 0,0-1 1 0 0,0 1-1 0 0,0 0 1 0 0,0-1 0 0 0,0 1-1 0 0,0 0 1 0 0,0-1-1 0 0,0 1 1 0 0,0 0-1 0 0,1-1 1 0 0,-1 1-1 0 0,0 0 1 0 0,1 0-1 0 0,-1 0 1 0 0,1-1-1 0 0,0 1 1 0 0,-1 0 0 0 0,1 0-1 0 0,0 0 1 0 0,0 0-1 0 0,0 0 1 0 0,-1 0-1 0 0,1 0 1 0 0,0 0-1 0 0,2-1 1 0 0,1 0-41 0 0,-1 1-1 0 0,0-1 1 0 0,1 1 0 0 0,-1 0-1 0 0,1 0 1 0 0,-1 1 0 0 0,1-1 0 0 0,-1 1-1 0 0,8-1 1 0 0,-4 1 9 0 0,0 1 0 0 0,0 0-1 0 0,0 0 1 0 0,1 0 0 0 0,-2 1 0 0 0,9 2 0 0 0,-11-2 16 0 0,1 0 0 0 0,-1-1-1 0 0,0 2 1 0 0,0-1 0 0 0,0 0 0 0 0,0 1 0 0 0,-1 0 0 0 0,1-1 0 0 0,-1 1 0 0 0,6 6 0 0 0,-9-8 4 0 0,1 0 1 0 0,-1-1 0 0 0,1 1-1 0 0,0 0 1 0 0,-1 0-1 0 0,0 0 1 0 0,1 0-1 0 0,-1-1 1 0 0,0 1 0 0 0,1 0-1 0 0,-1 0 1 0 0,0 0-1 0 0,0 0 1 0 0,0 0-1 0 0,0 0 1 0 0,0 0 0 0 0,0 0-1 0 0,0 0 1 0 0,0 0-1 0 0,0 0 1 0 0,0 0-1 0 0,0-1 1 0 0,-1 1 0 0 0,1 1-1 0 0,-1 0 34 0 0,0 0 0 0 0,0-1 0 0 0,-1 1 0 0 0,1-1 0 0 0,0 1 0 0 0,-1-1-1 0 0,1 0 1 0 0,0 1 0 0 0,-1-1 0 0 0,0 0 0 0 0,-2 1 0 0 0,-1 1 34 0 0,0 0 0 0 0,-1-1 1 0 0,0 0-1 0 0,1 0 0 0 0,-1 0 0 0 0,-12 1 1 0 0,13-2-75 0 0,-1-1 1 0 0,1-1-1 0 0,-1 1 1 0 0,0-1-1 0 0,-6-1 1 0 0,10 1-133 0 0,1 1 0 0 0,-1-1 0 0 0,1 1 0 0 0,-1-1 0 0 0,1 0 0 0 0,-1 1 0 0 0,1-1 0 0 0,0 0 0 0 0,-1 0 0 0 0,-1-2 0 0 0,3 3-70 0 0,-1-1 0 0 0,1 0 0 0 0,-1 1 0 0 0,1-1 0 0 0,0 0 0 0 0,-1 1 0 0 0,1-1 0 0 0,0 0 0 0 0,-1 1 0 0 0,1-1 0 0 0,0 0 0 0 0,0 0 0 0 0,0 1 0 0 0,0-1 0 0 0,0 0 0 0 0,0 0 0 0 0,0 0 0 0 0,0 1 0 0 0,0-1 0 0 0,0 0 0 0 0,0 0 0 0 0,1-1 0 0 0,1-2-1372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5233 0 0,'34'25'4951'0'0,"-26"-20"-4454"0"0,0 0 1 0 0,15 6-1 0 0,-20-10-450 0 0,1 1-1 0 0,0-1 1 0 0,0 0-1 0 0,0 0 0 0 0,0 0 1 0 0,1-1-1 0 0,-1 1 0 0 0,0-1 1 0 0,0 0-1 0 0,0 0 0 0 0,0-1 1 0 0,0 1-1 0 0,0-1 1 0 0,0 0-1 0 0,1 0 0 0 0,-2 0 1 0 0,1 0-1 0 0,7-4 0 0 0,-10 4 68 0 0,0 1 0 0 0,1-1-1 0 0,-1 0 1 0 0,0 0-1 0 0,0 0 1 0 0,1 0 0 0 0,-1 0-1 0 0,0 0 1 0 0,0 0-1 0 0,0 0 1 0 0,0 0 0 0 0,0-1-1 0 0,0 1 1 0 0,-1 0 0 0 0,1-1-1 0 0,0 1 1 0 0,-1-1-1 0 0,1 1 1 0 0,-1-1 0 0 0,1-1-1 0 0,-1 1 50 0 0,0 0-1 0 0,0 0 1 0 0,0 0-1 0 0,0 0 0 0 0,-1 0 1 0 0,1 0-1 0 0,-1 0 1 0 0,1 0-1 0 0,-1 0 1 0 0,0 0-1 0 0,0 0 0 0 0,1 0 1 0 0,-3-2-1 0 0,0-1-54 0 0,0 1-1 0 0,-1 0 1 0 0,0-1-1 0 0,1 1 1 0 0,-1 1-1 0 0,-1-1 1 0 0,1 1-1 0 0,0-1 1 0 0,-1 1-1 0 0,-8-4 1 0 0,8 5-239 0 0,0 0 1 0 0,-1 1-1 0 0,1 0 1 0 0,0 0-1 0 0,-10-1 0 0 0,13 2 28 0 0,0-1 0 0 0,0 1 0 0 0,0 0 0 0 0,1 0 1 0 0,-1 1-1 0 0,0-1 0 0 0,0 0 0 0 0,1 0 0 0 0,-1 1 0 0 0,0-1 0 0 0,1 1 0 0 0,-1 0 0 0 0,0-1 0 0 0,1 1 0 0 0,-1 0 0 0 0,1 0 0 0 0,-1 0 0 0 0,1 0 0 0 0,0 0 0 0 0,-1 0 0 0 0,-1 3 0 0 0,3-3-243 0 0,-1 0-1 0 0,1 0 1 0 0,-1 0-1 0 0,1 0 1 0 0,0 0-1 0 0,-1-1 1 0 0,1 1-1 0 0,0 0 1 0 0,0 0 0 0 0,0 0-1 0 0,0 0 1 0 0,0 0-1 0 0,0 0 1 0 0,0 0-1 0 0,0 0 1 0 0,0 0-1 0 0,1 0 1 0 0,-1 0-1 0 0,0 0 1 0 0,1 0-1 0 0,-1 0 1 0 0,1 0-1 0 0,-1 0 1 0 0,1 1-1 0 0,3 4-1461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3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8210 0 0,'31'-9'3669'0'0,"-19"6"-2855"0"0,0-1 0 0 0,0 0-1 0 0,20-10 1 0 0,-30 13-693 0 0,-1 0 1 0 0,1-1 0 0 0,0 1-1 0 0,0 0 1 0 0,0-1-1 0 0,-1 1 1 0 0,1-1 0 0 0,-1 0-1 0 0,1 0 1 0 0,-1 1-1 0 0,0-1 1 0 0,0 0 0 0 0,0 0-1 0 0,0 0 1 0 0,0 0-1 0 0,1-5 1 0 0,-1 4-28 0 0,-1 0 0 0 0,1 0 0 0 0,-1 0 0 0 0,0 0 0 0 0,0 0 0 0 0,-1 0 0 0 0,1 0 0 0 0,-1 0 0 0 0,1 0 0 0 0,-1 0 0 0 0,-1-4 0 0 0,-1 1-134 0 0,0 0-1 0 0,0 0 1 0 0,0 0 0 0 0,-1 0 0 0 0,0 1 0 0 0,0 0-1 0 0,0-1 1 0 0,-1 1 0 0 0,0 1 0 0 0,-9-8-1 0 0,13 11-16 0 0,-1-1 0 0 0,1 1 0 0 0,-1 0 0 0 0,0 0 0 0 0,1 1 0 0 0,-1-1 0 0 0,0 0-1 0 0,0 0 1 0 0,0 1 0 0 0,1-1 0 0 0,-1 1 0 0 0,0 0 0 0 0,0 0 0 0 0,0-1-1 0 0,0 1 1 0 0,0 0 0 0 0,0 1 0 0 0,0-1 0 0 0,0 0 0 0 0,1 0 0 0 0,-1 1 0 0 0,0-1-1 0 0,0 1 1 0 0,0 0 0 0 0,0-1 0 0 0,1 1 0 0 0,-4 2 0 0 0,3-1 40 0 0,0-1 1 0 0,0 1-1 0 0,0 0 0 0 0,1 0 1 0 0,-1 0-1 0 0,0 0 1 0 0,1 0-1 0 0,0 1 1 0 0,-1-1-1 0 0,1 0 0 0 0,0 1 1 0 0,0-1-1 0 0,0 0 1 0 0,1 1-1 0 0,-1-1 1 0 0,0 1-1 0 0,1 0 1 0 0,0-1-1 0 0,0 6 0 0 0,1 12-70 0 0,1 1-1 0 0,1-1 0 0 0,10 33 1 0 0,-12-47 77 0 0,1-1 1 0 0,1 0-1 0 0,-1 1 1 0 0,1-1 0 0 0,0 0-1 0 0,0 0 1 0 0,0-1-1 0 0,0 1 1 0 0,1-1 0 0 0,0 1-1 0 0,0-1 1 0 0,0 0-1 0 0,1-1 1 0 0,-1 1-1 0 0,1-1 1 0 0,6 3 0 0 0,-9-5-105 0 0,0 0 1 0 0,0 0 0 0 0,0 0 0 0 0,0-1 0 0 0,1 1-1 0 0,-1-1 1 0 0,0 0 0 0 0,0 0 0 0 0,0 0 0 0 0,1 0 0 0 0,-1 0-1 0 0,0 0 1 0 0,0 0 0 0 0,1-1 0 0 0,-1 1 0 0 0,4-2-1 0 0,-5 1-178 0 0,1 1-1 0 0,-1-1 0 0 0,0 1 0 0 0,1-1 0 0 0,-1 1 1 0 0,0-1-1 0 0,1 0 0 0 0,-1 0 0 0 0,0 0 0 0 0,0 0 0 0 0,0 0 1 0 0,0 0-1 0 0,0 0 0 0 0,0 0 0 0 0,0 0 0 0 0,0 0 1 0 0,-1-1-1 0 0,1 1 0 0 0,0 0 0 0 0,-1-1 0 0 0,1 1 1 0 0,-1 0-1 0 0,1-1 0 0 0,-1 1 0 0 0,1 0 0 0 0,-1-3 275 0 0,15 3 2373 0 0,-7 1-1967 0 0,-1 0-1 0 0,0 0 0 0 0,0 0 0 0 0,1-1 1 0 0,-1 0-1 0 0,0 0 0 0 0,0-1 0 0 0,0 0 1 0 0,0 0-1 0 0,9-5 0 0 0,-16 7-292 0 0,1-1 0 0 0,-1 1 0 0 0,1-1 0 0 0,-1 1 0 0 0,1-1 0 0 0,-1 1 0 0 0,1-1 0 0 0,-1 1 0 0 0,0-1 0 0 0,1 0 0 0 0,-1 1 0 0 0,0-1 0 0 0,0 1 0 0 0,1-1 0 0 0,-1 0 0 0 0,0 0-1 0 0,0 1 1 0 0,0-1 0 0 0,0 0 0 0 0,0 1 0 0 0,0-1 0 0 0,0 0 0 0 0,0 1 0 0 0,0-1 0 0 0,0 0 0 0 0,0 1 0 0 0,0-1 0 0 0,-1 0 0 0 0,1 1 0 0 0,0-1 0 0 0,0 0 0 0 0,-1 1 0 0 0,1-1 0 0 0,0 0 0 0 0,-1 0 0 0 0,-1-2 95 0 0,0 0-1 0 0,-1 0 1 0 0,1 0 0 0 0,0 0-1 0 0,-4-3 1 0 0,3 3-183 0 0,1 1-1 0 0,-1 0 1 0 0,0 0 0 0 0,0 0 0 0 0,0 0-1 0 0,-1 0 1 0 0,1 1 0 0 0,0-1 0 0 0,-1 1-1 0 0,1 0 1 0 0,-1 0 0 0 0,1 0 0 0 0,-7 0-1 0 0,7 1 25 0 0,0 0-1 0 0,0 0 1 0 0,1 0-1 0 0,-1 1 1 0 0,0-1-1 0 0,0 1 1 0 0,1-1-1 0 0,-1 1 1 0 0,1 0-1 0 0,-1 0 1 0 0,1 1-1 0 0,-1-1 1 0 0,1 0-1 0 0,-1 1 1 0 0,1-1-1 0 0,0 1 0 0 0,0 0 1 0 0,-4 4-1 0 0,5-5-4 0 0,0 0 0 0 0,0 1 0 0 0,0-1 0 0 0,0 1 0 0 0,0-1 0 0 0,0 1 0 0 0,1-1 0 0 0,-1 1 0 0 0,0-1 0 0 0,1 1-1 0 0,-1 0 1 0 0,1-1 0 0 0,0 1 0 0 0,0 0 0 0 0,-1-1 0 0 0,1 1 0 0 0,0 2 0 0 0,1-1 6 0 0,-1-1 1 0 0,1 1 0 0 0,0 0-1 0 0,0 0 1 0 0,0 0 0 0 0,0-1-1 0 0,0 1 1 0 0,0-1 0 0 0,3 4-1 0 0,1 1 31 0 0,0-1 0 0 0,0 0 0 0 0,0-1-1 0 0,1 1 1 0 0,0-1 0 0 0,10 7 0 0 0,-11-9-100 0 0,0 0 0 0 0,0 0 0 0 0,0-1 0 0 0,0 0 0 0 0,1 0 0 0 0,-1 0 0 0 0,1-1 1 0 0,-1 1-1 0 0,1-1 0 0 0,-1-1 0 0 0,1 1 0 0 0,-1-1 0 0 0,1 0 0 0 0,0 0 0 0 0,-1-1 0 0 0,11-1 1 0 0,-12 0-862 0 0,0 1 1 0 0,1-1 0 0 0,-1 1 0 0 0,0-1 0 0 0,0 0-1 0 0,0-1 1 0 0,0 1 0 0 0,3-4 0 0 0,-1 1 498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5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46 8250 0 0,'-1'-2'556'0'0,"-2"-3"678"0"0,1 1 0 0 0,-1-1 1 0 0,1 1-1 0 0,-5-6 0 0 0,5 9-1065 0 0,1-1-1 0 0,-1 1 1 0 0,1 0 0 0 0,-1 0-1 0 0,0-1 1 0 0,1 1-1 0 0,-1 0 1 0 0,0 1 0 0 0,0-1-1 0 0,0 0 1 0 0,0 0 0 0 0,0 1-1 0 0,0-1 1 0 0,-2 0-1 0 0,0 1-116 0 0,1 0 0 0 0,-1 0 0 0 0,1 0 0 0 0,-1 0-1 0 0,1 1 1 0 0,-1-1 0 0 0,1 1 0 0 0,0 0-1 0 0,-1 0 1 0 0,1 0 0 0 0,0 0 0 0 0,0 0 0 0 0,-1 1-1 0 0,1 0 1 0 0,0-1 0 0 0,1 1 0 0 0,-1 0-1 0 0,0 1 1 0 0,0-1 0 0 0,1 0 0 0 0,-4 5 0 0 0,2-2-74 0 0,1 0 0 0 0,-1 0-1 0 0,1 0 1 0 0,0 0 0 0 0,0 0 0 0 0,1 1 0 0 0,-1 0 0 0 0,1-1 0 0 0,1 1 0 0 0,-1 0 0 0 0,-1 9 0 0 0,2-6-15 0 0,0 0-1 0 0,1-1 0 0 0,0 1 1 0 0,0 0-1 0 0,1 0 0 0 0,3 13 1 0 0,-3-18 37 0 0,0-1-1 0 0,0 0 1 0 0,0 1 0 0 0,1-1 0 0 0,0 0 0 0 0,-1 0 0 0 0,1 0 0 0 0,0 0 0 0 0,0-1 0 0 0,1 1 0 0 0,-1 0 0 0 0,1-1-1 0 0,-1 0 1 0 0,1 1 0 0 0,0-1 0 0 0,-1 0 0 0 0,1 0 0 0 0,0-1 0 0 0,6 3 0 0 0,-3-1 41 0 0,0-1 0 0 0,0 0 0 0 0,1-1 0 0 0,-1 1 1 0 0,8-1-1 0 0,-11 0 53 0 0,-1-1 0 0 0,0 0 0 0 0,1 0 0 0 0,-1 0 0 0 0,1 0 1 0 0,-1 0-1 0 0,1-1 0 0 0,-1 1 0 0 0,1-1 0 0 0,-1 0 0 0 0,0 0 0 0 0,1 1 0 0 0,-1-1 1 0 0,0-1-1 0 0,0 1 0 0 0,4-2 0 0 0,-5 1 22 0 0,-1 1 0 0 0,1 0 0 0 0,0 0 1 0 0,0-1-1 0 0,-1 1 0 0 0,1 0 0 0 0,0-1 0 0 0,-1 1 0 0 0,0-1 1 0 0,1 1-1 0 0,-1-1 0 0 0,0 1 0 0 0,0-1 0 0 0,1 1 1 0 0,-1-1-1 0 0,0 1 0 0 0,-1-1 0 0 0,1 1 0 0 0,-1-3 0 0 0,1 1-16 0 0,0 1 0 0 0,-1-1 0 0 0,0 1 0 0 0,0 0 0 0 0,0-1 0 0 0,0 1 0 0 0,0 0 0 0 0,0 0 0 0 0,0-1 0 0 0,-1 1 0 0 0,-1-2 0 0 0,0 2-82 0 0,0 0 0 0 0,0 0-1 0 0,0 0 1 0 0,0 0 0 0 0,0 1-1 0 0,0-1 1 0 0,0 1 0 0 0,-1 0-1 0 0,1 0 1 0 0,-1 0 0 0 0,1 0-1 0 0,-1 1 1 0 0,-5-1 0 0 0,5 1-199 0 0,-1-1 1 0 0,1 1-1 0 0,0 1 1 0 0,0-1-1 0 0,0 1 1 0 0,-1-1-1 0 0,1 1 0 0 0,0 1 1 0 0,0-1-1 0 0,0 0 1 0 0,-4 3-1 0 0,7-3-35 0 0,0-1-1 0 0,1 1 1 0 0,-1-1 0 0 0,0 1-1 0 0,1-1 1 0 0,-1 1-1 0 0,0 0 1 0 0,1-1-1 0 0,-1 1 1 0 0,1 0-1 0 0,-1 0 1 0 0,1 0 0 0 0,0-1-1 0 0,-1 1 1 0 0,1 0-1 0 0,0 0 1 0 0,-1 0-1 0 0,1 0 1 0 0,0-1-1 0 0,0 1 1 0 0,0 0 0 0 0,0 0-1 0 0,0 0 1 0 0,0 0-1 0 0,0 0 1 0 0,0 0-1 0 0,0 0 1 0 0,0-1 0 0 0,1 3-1 0 0,0-1-535 0 0,-1 0 0 0 0,1 0-1 0 0,0 0 1 0 0,0 0 0 0 0,0-1-1 0 0,0 1 1 0 0,0 0 0 0 0,1 0-1 0 0,-1-1 1 0 0,1 1 0 0 0,1 1 0 0 0,4 3 298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42:5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8914 0 0,'-3'-7'4030'0'0,"15"9"-2460"0"0,-3 0-1556 0 0,6-2 293 0 0,12 1-123 0 0,-25-1-165 0 0,0 0 1 0 0,0 1 0 0 0,-1-1 0 0 0,1 0-1 0 0,0 1 1 0 0,0 0 0 0 0,-1-1-1 0 0,1 1 1 0 0,-1 0 0 0 0,1 0 0 0 0,2 1-1 0 0,-4-1 51 0 0,1 0 0 0 0,-1-1 0 0 0,1 1-1 0 0,-1 0 1 0 0,0 0 0 0 0,1 0 0 0 0,-1 0 0 0 0,0-1-1 0 0,1 1 1 0 0,-1 0 0 0 0,0 0 0 0 0,0 0 0 0 0,0 0 0 0 0,0 0-1 0 0,0 0 1 0 0,0 0 0 0 0,0 0 0 0 0,0-1 0 0 0,0 1-1 0 0,-1 1 1 0 0,-5 22 512 0 0,3-15-521 0 0,-5 20 280 0 0,-8 32 579 0 0,15-54-835 0 0,0 0 1 0 0,0 0-1 0 0,1 0 1 0 0,0 0-1 0 0,0 0 0 0 0,2 11 1 0 0,2-3-158 0 0,-3-15 153 0 0,-2 0-81 0 0,1-1-1 0 0,-1 1 1 0 0,1 0 0 0 0,-1 0-1 0 0,1-1 1 0 0,-1 1-1 0 0,1 0 1 0 0,-1 0 0 0 0,1-1-1 0 0,0 1 1 0 0,-1-1-1 0 0,1 1 1 0 0,-1 0 0 0 0,1-1-1 0 0,0 1 1 0 0,0-1-1 0 0,-1 1 1 0 0,1-1 0 0 0,0 0-1 0 0,-7-12-282 0 0,5 8 161 0 0,-15-24-693 0 0,11 20 601 0 0,1 1 1 0 0,1 0 0 0 0,-7-17-1 0 0,11 25 231 0 0,0 0 0 0 0,0-1 0 0 0,0 1-1 0 0,0 0 1 0 0,-1 0 0 0 0,1 0 0 0 0,0-1 0 0 0,0 1-1 0 0,0 0 1 0 0,0 0 0 0 0,0-1 0 0 0,0 1 0 0 0,0 0-1 0 0,0 0 1 0 0,1-1 0 0 0,-1 1 0 0 0,0 0-1 0 0,0 0 1 0 0,0-1 0 0 0,0 1 0 0 0,0 0 0 0 0,0 0-1 0 0,0 0 1 0 0,0-1 0 0 0,1 1 0 0 0,-1 0-1 0 0,0 0 1 0 0,0 0 0 0 0,0-1 0 0 0,1 1 0 0 0,8-2 477 0 0,18 7 656 0 0,-18-3-374 0 0,-3-1-657 0 0,0 0-1 0 0,0 0 1 0 0,-1-1 0 0 0,1 1-1 0 0,0-2 1 0 0,0 1 0 0 0,0 0-1 0 0,0-1 1 0 0,0 0 0 0 0,0-1 0 0 0,-1 1-1 0 0,9-4 1 0 0,-9 2-543 0 0,5-1-3974 0 0,1-6-4548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1448 0 0,'0'0'2585'0'0,"-2"3"-2289"0"0,2 0-320 0 0,-2 0-592 0 0,2 2-392 0 0,0-1-177 0 0,4 1 1193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7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49 7186 0 0,'7'-12'1936'0'0,"-7"12"-1787"0"0,1-1 0 0 0,-1 1 0 0 0,1-1 0 0 0,-1 0-1 0 0,1 1 1 0 0,-1-1 0 0 0,1 0 0 0 0,-1 0 0 0 0,0 1 0 0 0,0-1 0 0 0,1 0 0 0 0,-1 0 0 0 0,0 1 0 0 0,0-1 0 0 0,0 0 0 0 0,0 0 0 0 0,0 0 0 0 0,0 1 0 0 0,0-1 0 0 0,0 0 0 0 0,0 0 0 0 0,0 0 0 0 0,0 1-1 0 0,-1-3 1 0 0,1 3-67 0 0,-1-1 0 0 0,1 0 0 0 0,0 1 0 0 0,-1-1 0 0 0,1 0-1 0 0,-1 1 1 0 0,1-1 0 0 0,-1 0 0 0 0,1 1 0 0 0,-1-1 0 0 0,1 1-1 0 0,-1-1 1 0 0,1 1 0 0 0,-1-1 0 0 0,0 1 0 0 0,1-1 0 0 0,-1 1-1 0 0,0 0 1 0 0,-1-1 0 0 0,-1 0-31 0 0,1 0-1 0 0,-1 1 0 0 0,1-1 1 0 0,-1 1-1 0 0,-5 0 1 0 0,-1 0-120 0 0,0 1 0 0 0,-15 3 0 0 0,10-1-54 0 0,0 1-1 0 0,-18 7 1 0 0,28-10 81 0 0,0 1 0 0 0,0 0 1 0 0,0 0-1 0 0,0 1 0 0 0,0-1 0 0 0,1 1 0 0 0,-1-1 0 0 0,1 1 1 0 0,0 0-1 0 0,0 0 0 0 0,0 1 0 0 0,-3 3 0 0 0,6-6 21 0 0,0 0-1 0 0,-1 0 1 0 0,1 0-1 0 0,0 1 1 0 0,-1-1-1 0 0,1 0 0 0 0,0 0 1 0 0,0 0-1 0 0,0 0 1 0 0,0 0-1 0 0,0 1 1 0 0,0-1-1 0 0,0 0 1 0 0,1 0-1 0 0,-1 0 1 0 0,0 0-1 0 0,1 0 0 0 0,-1 0 1 0 0,1 0-1 0 0,-1 0 1 0 0,1 0-1 0 0,-1 0 1 0 0,1 0-1 0 0,0 0 1 0 0,-1 0-1 0 0,1 0 1 0 0,0 0-1 0 0,1 1 0 0 0,2 2-16 0 0,1 0-1 0 0,-1 0 1 0 0,1-1-1 0 0,6 4 1 0 0,61 30-148 0 0,-56-29 212 0 0,-1 0 0 0 0,26 17 1 0 0,-38-23 35 0 0,0 1 0 0 0,0 0 0 0 0,0-1 1 0 0,0 1-1 0 0,0 0 0 0 0,0 0 0 0 0,-1 1 0 0 0,1-1 1 0 0,-1 1-1 0 0,0-1 0 0 0,0 1 0 0 0,2 7 0 0 0,-3-9-13 0 0,-1 0 1 0 0,0 0-1 0 0,0 0 0 0 0,0 0 0 0 0,0 1 1 0 0,0-1-1 0 0,0 0 0 0 0,0 0 0 0 0,-1 0 0 0 0,1 0 1 0 0,-1 0-1 0 0,1 0 0 0 0,-1 0 0 0 0,0 0 1 0 0,0 0-1 0 0,0 0 0 0 0,0 0 0 0 0,0 0 0 0 0,-1-1 1 0 0,1 1-1 0 0,0 0 0 0 0,-1-1 0 0 0,1 1 0 0 0,-1-1 1 0 0,0 1-1 0 0,-3 1 0 0 0,-1 2-32 0 0,-1-1 1 0 0,-1 0-1 0 0,1 0 0 0 0,0-1 0 0 0,-14 5 1 0 0,12-6-35 0 0,1 0 0 0 0,-1 0 1 0 0,1 0-1 0 0,-1-1 1 0 0,-15-1-1 0 0,18 0-132 0 0,0 0 0 0 0,1-1 0 0 0,-1 0 0 0 0,0 0 0 0 0,1-1 0 0 0,-1 0 0 0 0,1 0 0 0 0,-1 0 0 0 0,-7-4 0 0 0,13 5 133 0 0,0 1 0 0 0,-1 0-1 0 0,1 0 1 0 0,0 0 0 0 0,0 0 0 0 0,0 0 0 0 0,-1 0 0 0 0,1 0 0 0 0,0 0-1 0 0,0-1 1 0 0,0 1 0 0 0,0 0 0 0 0,0 0 0 0 0,-1 0 0 0 0,1 0-1 0 0,0-1 1 0 0,0 1 0 0 0,0 0 0 0 0,0 0 0 0 0,0 0 0 0 0,0 0 0 0 0,0-1-1 0 0,0 1 1 0 0,-1 0 0 0 0,1 0 0 0 0,0-1 0 0 0,0 1 0 0 0,0 0 0 0 0,0 0-1 0 0,0 0 1 0 0,0-1 0 0 0,0 1 0 0 0,0 0 0 0 0,0 0 0 0 0,1 0 0 0 0,-1-1-1 0 0,0 1 1 0 0,0 0 0 0 0,0 0 0 0 0,0 0 0 0 0,0-1 0 0 0,0 1-1 0 0,0 0 1 0 0,0 0 0 0 0,0 0 0 0 0,1 0 0 0 0,-1-1 0 0 0,0 1 0 0 0,0 0-1 0 0,0 0 1 0 0,0 0 0 0 0,1 0 0 0 0,-1 0 0 0 0,0-1 0 0 0,0 1 0 0 0,0 0-1 0 0,1 0 1 0 0,-1 0 0 0 0,0 0 0 0 0,0 0 0 0 0,0 0 0 0 0,1 0 0 0 0,-1 0-1 0 0,0 0 1 0 0,17-5-85 0 0,-16 4 93 0 0,52-11 60 0 0,68-21 84 0 0,-104 27-88 0 0,-1 0 1 0 0,0-1 0 0 0,-1-1 0 0 0,0-1-1 0 0,19-13 1 0 0,-32 20-39 0 0,57-46 202 0 0,-50 40-127 0 0,-1 0 1 0 0,0-1-1 0 0,-1 0 0 0 0,11-15 0 0 0,-17 22-63 0 0,0 0-1 0 0,0 1 1 0 0,-1-1-1 0 0,1 0 1 0 0,-1 0-1 0 0,1 0 1 0 0,-1 0-1 0 0,0 0 1 0 0,1 0-1 0 0,-1 0 1 0 0,0 0-1 0 0,0 0 1 0 0,0 0-1 0 0,-1 0 1 0 0,1 0-1 0 0,0 0 1 0 0,-1 0-1 0 0,1 0 1 0 0,-1 1-1 0 0,0-1 1 0 0,-1-2-1 0 0,0 0-1 0 0,1 1-1 0 0,-1 1 0 0 0,0-1 0 0 0,0 0 1 0 0,0 0-1 0 0,-1 1 0 0 0,1-1 0 0 0,-1 1 1 0 0,0 0-1 0 0,1 0 0 0 0,-5-3 0 0 0,4 4-74 0 0,0-1 1 0 0,0 1-1 0 0,0 0 0 0 0,0 0 0 0 0,0 0 0 0 0,0 0 0 0 0,-1 0 0 0 0,1 1 0 0 0,0-1 1 0 0,0 1-1 0 0,-1 0 0 0 0,1 0 0 0 0,0 0 0 0 0,0 0 0 0 0,-6 2 0 0 0,4 0 14 0 0,1-1 0 0 0,-1 1 0 0 0,1 0 0 0 0,0 0 1 0 0,0 0-1 0 0,0 1 0 0 0,0-1 0 0 0,1 1 0 0 0,-1 0 0 0 0,-4 5 0 0 0,3-4 76 0 0,1 2-1 0 0,0-1 1 0 0,0 0 0 0 0,0 1 0 0 0,1-1-1 0 0,-1 1 1 0 0,1 0 0 0 0,1 0 0 0 0,-1 1 0 0 0,1-1-1 0 0,0 0 1 0 0,1 1 0 0 0,0-1 0 0 0,-1 1-1 0 0,1 11 1 0 0,10 48 277 0 0,-9-62-319 0 0,1 1-1 0 0,0-1 0 0 0,1 0 0 0 0,-1 0 1 0 0,1 0-1 0 0,0 0 0 0 0,0 0 1 0 0,0 0-1 0 0,0-1 0 0 0,1 1 0 0 0,-1 0 1 0 0,5 3-1 0 0,1 2-70 0 0,2-1 1 0 0,19 16-1 0 0,-26-22-151 0 0,0 0 0 0 0,0 0 0 0 0,0 0 0 0 0,1 0 0 0 0,-1-1-1 0 0,0 0 1 0 0,1 1 0 0 0,-1-1 0 0 0,1-1 0 0 0,0 1 0 0 0,-1 0 0 0 0,1-1 0 0 0,0 0 0 0 0,-1 0 0 0 0,1 0 0 0 0,0 0 0 0 0,-1 0 0 0 0,1-1 0 0 0,-1 0 0 0 0,8-2-1 0 0,5-3-932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3:36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1 343 2144 0 0,'2'-4'7047'0'0,"6"3"-4785"0"0,12 2-2487 0 0,-16-1 994 0 0,36 1 275 0 0,0-3 0 0 0,50-8 0 0 0,-21 3-520 0 0,66-9-214 0 0,164-41 1 0 0,-99 12-208 0 0,4 15-36 0 0,-121 23-27 0 0,208-16-8 0 0,-243 20-33 0 0,581-39-21 0 0,-235 11 15 0 0,-30 14 21 0 0,-337 16-18 0 0,410-12 57 0 0,-119 4-17 0 0,506 2 87 0 0,-182 20-5 0 0,-192-13-39 0 0,-156-9-4 0 0,169-1 27 0 0,-260 13-11 0 0,79-1 61 0 0,-94-11-199 0 0,-38 2 49 0 0,-112 7 38 0 0,-26 0-1172 0 0,0 0-1 0 0,21-3 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21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44 5361 0 0,'-14'-43'6827'0'0,"13"97"-4225"0"0,-13 152-1912 0 0,6 104-467 0 0,19 97 92 0 0,-8-341-262 0 0,9 222 245 0 0,15 291 1125 0 0,-9-122-1091 0 0,-17-386-310 0 0,3 58 104 0 0,-3-105-117 0 0,-2 45 1 0 0,0 8-6 0 0,6 80 110 0 0,-1-92-107 0 0,-8-25 158 0 0,5-37-169 0 0,-1-2 9 0 0,0 0-1 0 0,0 1 1 0 0,1-1-1 0 0,-1 0 1 0 0,0 1-1 0 0,0-1 1 0 0,0 0-1 0 0,-1 0 1 0 0,1 1-1 0 0,0-1 1 0 0,0 0-1 0 0,-1 0 1 0 0,1 1 0 0 0,-1-1-1 0 0,1 0 1 0 0,-1 0-1 0 0,0 2 1 0 0,0-2-5 0 0,0 0 0 0 0,1 0 0 0 0,0 0 0 0 0,-1 0 0 0 0,1 0 0 0 0,0-1 0 0 0,-1 1 1 0 0,1 0-1 0 0,0 0 0 0 0,0 0 0 0 0,0 0 0 0 0,0 0 0 0 0,0 0 0 0 0,0 1 0 0 0,0-1 0 0 0,0 0 1 0 0,0 0-1 0 0,1 0 0 0 0,-1-1 0 0 0,0 1 0 0 0,1 0 0 0 0,0 2 0 0 0,1 11-24 0 0,-3-7 27 0 0,1 0 0 0 0,0 0-1 0 0,0-1 1 0 0,0 1 0 0 0,1 0-1 0 0,1 9 1 0 0,-2-15 2 0 0,0 0 0 0 0,1 0 0 0 0,-1 1 0 0 0,0-1 0 0 0,0 0 0 0 0,-1 0 0 0 0,1 1 1 0 0,0-1-1 0 0,0 0 0 0 0,-1 2 0 0 0,-2 10-130 0 0,2-11 17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3:4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0 376 2072 0 0,'4'3'852'0'0,"0"-1"0"0"0,0 0-1 0 0,1-1 1 0 0,-1 1-1 0 0,0-1 1 0 0,1 1 0 0 0,-1-2-1 0 0,10 2 1 0 0,39-1-695 0 0,-34-1 334 0 0,209-5 1025 0 0,144-13-1161 0 0,339-26-294 0 0,-534 34-73 0 0,116-4 12 0 0,98-3 18 0 0,-193 7-10 0 0,104-8 13 0 0,-169 9-33 0 0,-15 0-37 0 0,73-3 35 0 0,225-12 29 0 0,-339 19-11 0 0,495-35 169 0 0,-259 27-145 0 0,-168 4 8 0 0,147-11-37 0 0,201 1 50 0 0,-460 18-23 0 0,66 0 2 0 0,445-1 36 0 0,-457 4-21 0 0,163-2 953 0 0,-79-15-96 0 0,18 0-739 0 0,-126 13 102 0 0,87-13 0 0 0,-65 3-127 0 0,-14 3-88 0 0,-36 6-37 0 0,-28 3-76 0 0,0 0 0 0 0,0 0 0 0 0,0-1 0 0 0,0 0-1 0 0,0-1 1 0 0,-1 0 0 0 0,1 0 0 0 0,9-4 0 0 0,-7 0-3527 0 0,-6 4 2332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3:44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6729 0 0,'0'0'855'0'0,"-4"12"1695"0"0,2 8-1579 0 0,-1 15-232 0 0,15 105 376 0 0,-1 9-516 0 0,2 11-21 0 0,-5-45-260 0 0,-3-21-274 0 0,-3-49-70 0 0,-1-24-362 0 0,5 28 0 0 0,-2-22-501 0 0,2 10-2372 0 0,0-17 1933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7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33 448 0 0,'-1'-3'726'0'0,"-1"0"0"0"0,1 0 0 0 0,-1 0 0 0 0,0 0 0 0 0,0 0 0 0 0,0 1 0 0 0,0-1 0 0 0,0 0 0 0 0,-1 1 0 0 0,-3-3 352 0 0,3 11-1055 0 0,4 5 159 0 0,0-1 1 0 0,1 1 0 0 0,1-1-1 0 0,0 1 1 0 0,0-1 0 0 0,7 14-1 0 0,0 3-3 0 0,122 313 1172 0 0,-128-332-1238 0 0,0 0 0 0 0,0 0-1 0 0,11 15 1 0 0,-13-21-41 0 0,0 1-1 0 0,0-1 0 0 0,0 0 1 0 0,0 0-1 0 0,1 0 0 0 0,-1 0 1 0 0,1 0-1 0 0,-1 0 1 0 0,1 0-1 0 0,0-1 0 0 0,0 1 1 0 0,0-1-1 0 0,0 0 0 0 0,5 1 1 0 0,-6-2 8 0 0,-1 0 1 0 0,0 0 0 0 0,1 0-1 0 0,-1 0 1 0 0,0-1-1 0 0,1 1 1 0 0,-1 0 0 0 0,0-1-1 0 0,0 1 1 0 0,1-1-1 0 0,-1 0 1 0 0,0 1 0 0 0,0-1-1 0 0,0 0 1 0 0,0 0-1 0 0,0 0 1 0 0,0 1 0 0 0,0-1-1 0 0,0 0 1 0 0,0 0-1 0 0,0-1 1 0 0,0 1 0 0 0,-1 0-1 0 0,1 0 1 0 0,0 0-1 0 0,0-3 1 0 0,3-4 282 0 0,-1 0 0 0 0,5-15 0 0 0,-8 21-343 0 0,5-17 218 0 0,-1 0 1 0 0,-1-1 0 0 0,1-24-1 0 0,-4-62 62 0 0,-1 31-338 0 0,-4-19 33 0 0,1 7-2320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 8018 0 0,'-2'2'103'0'0,"0"0"1"0"0,1 1-1 0 0,-1-1 1 0 0,0 1 0 0 0,1-1-1 0 0,0 1 1 0 0,-1-1-1 0 0,1 1 1 0 0,0 0 0 0 0,0 0-1 0 0,1-1 1 0 0,-1 1-1 0 0,0 5 1 0 0,-1 5 558 0 0,2 22 0 0 0,1-23-440 0 0,0 0 0 0 0,1-1 0 0 0,0 1 0 0 0,8 21 1 0 0,-2-11-81 0 0,17 31 1 0 0,-24-50-72 0 0,1 1 0 0 0,0-1-1 0 0,1 1 1 0 0,-1-1 0 0 0,0 0 0 0 0,1 0 0 0 0,0 0-1 0 0,0 0 1 0 0,4 3 0 0 0,-4-5-3 0 0,-1 1 0 0 0,1-1 0 0 0,0 0 0 0 0,0 0 0 0 0,0 0 0 0 0,0 0 0 0 0,0 0 0 0 0,0 0 0 0 0,0-1 0 0 0,0 0 0 0 0,0 0 0 0 0,5 0 0 0 0,-4 0-30 0 0,0 0 0 0 0,0-1 0 0 0,0 0 1 0 0,0 1-1 0 0,0-2 0 0 0,0 1 0 0 0,-1 0 0 0 0,1-1 0 0 0,0 1 0 0 0,-1-1 0 0 0,7-5 0 0 0,-5 4-9 0 0,0-2 0 0 0,-1 1 0 0 0,1 0 0 0 0,-1-1 0 0 0,0 0 0 0 0,7-10 0 0 0,-6 4 7 0 0,1 1 0 0 0,-2-1 0 0 0,1 1 0 0 0,-1-1-1 0 0,-1-1 1 0 0,0 1 0 0 0,3-20 0 0 0,-5 22 21 0 0,-1 0 1 0 0,1 0-1 0 0,-1 0 1 0 0,-1 1-1 0 0,1-1 0 0 0,-2 0 1 0 0,1 0-1 0 0,-1 1 0 0 0,0-1 1 0 0,-1 1-1 0 0,-6-13 0 0 0,9 20-21 0 0,0 1 0 0 0,0-1 0 0 0,-1 1 0 0 0,1-1 0 0 0,0 0 0 0 0,-1 1 0 0 0,1-1 0 0 0,0 1 0 0 0,-1-1 0 0 0,1 1 0 0 0,-1-1 0 0 0,1 1 0 0 0,-1 0 0 0 0,1-1 0 0 0,-1 1 0 0 0,1 0 0 0 0,-1-1 0 0 0,-1 1 0 0 0,2 0-33 0 0,0 0 0 0 0,0 0-1 0 0,-1 0 1 0 0,1 0 0 0 0,0 0 0 0 0,0 0 0 0 0,-1 1 0 0 0,1-1 0 0 0,0 0 0 0 0,0 0-1 0 0,-1 0 1 0 0,1 1 0 0 0,0-1 0 0 0,0 0 0 0 0,0 0 0 0 0,-1 1 0 0 0,1-1-1 0 0,0 0 1 0 0,0 0 0 0 0,0 1 0 0 0,0-1 0 0 0,0 0 0 0 0,0 0 0 0 0,-1 1 0 0 0,1-1-1 0 0,0 1 1 0 0,-1 2-30 0 0,1 1 0 0 0,-1 0-1 0 0,1 0 1 0 0,0 6-1 0 0,2 11 18 0 0,1-1 0 0 0,1 0-1 0 0,0 1 1 0 0,2-1-1 0 0,12 28 1 0 0,-17-44-7 0 0,1 0 1 0 0,0 0-1 0 0,0-1 0 0 0,0 1 1 0 0,1-1-1 0 0,-1 1 1 0 0,1-1-1 0 0,0 0 1 0 0,0 0-1 0 0,6 6 0 0 0,-6-8-156 0 0,-1 1 0 0 0,1-1 0 0 0,-1 1 0 0 0,1-1 0 0 0,0 0 0 0 0,0 0 0 0 0,0 0 0 0 0,0 0 0 0 0,-1-1 0 0 0,1 1 0 0 0,0-1-1 0 0,0 0 1 0 0,0 0 0 0 0,0 0 0 0 0,0 0 0 0 0,5-1 0 0 0,-2-1-687 0 0,0 1-1 0 0,0-1 1 0 0,0 0-1 0 0,-1-1 1 0 0,1 0-1 0 0,-1 0 1 0 0,1 0-1 0 0,-1 0 1 0 0,8-7 0 0 0,1-1 469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8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18 197 4001 0 0,'2'5'954'0'0,"3"6"476"0"0,0 0 0 0 0,9 11-1 0 0,-12-18-1340 0 0,1 0 0 0 0,0-1 0 0 0,0 0 0 0 0,0 0 0 0 0,1 0 0 0 0,-1 0 0 0 0,1 0 0 0 0,0 0 0 0 0,4 2 0 0 0,-1-2 117 0 0,0 0-1 0 0,0-1 1 0 0,0 0-1 0 0,0 0 1 0 0,0 0 0 0 0,0-1-1 0 0,0 0 1 0 0,0-1-1 0 0,1 1 1 0 0,-1-1 0 0 0,11-2-1 0 0,-8 1-21 0 0,0-1 0 0 0,0 0-1 0 0,0-1 1 0 0,-1 0 0 0 0,1 0 0 0 0,-1-1-1 0 0,16-9 1 0 0,-21 10-66 0 0,0 0 0 0 0,-1 0-1 0 0,1 0 1 0 0,-1 0 0 0 0,0-1 0 0 0,0 1 0 0 0,0-1-1 0 0,-1 0 1 0 0,1 0 0 0 0,-1 0 0 0 0,0 0-1 0 0,0 0 1 0 0,0 0 0 0 0,-1-1 0 0 0,0 1 0 0 0,1-1-1 0 0,-1-6 1 0 0,0 6 79 0 0,0-1 0 0 0,-1 0 0 0 0,1 1-1 0 0,-1-1 1 0 0,-1 1 0 0 0,1-1 0 0 0,-1 0-1 0 0,0 1 1 0 0,0-1 0 0 0,-1 1 0 0 0,0 0-1 0 0,0-1 1 0 0,0 1 0 0 0,-3-5 0 0 0,-1 1 8 0 0,0 1-1 0 0,0 0 1 0 0,-1 1 0 0 0,0-1 0 0 0,-1 1 0 0 0,1 0-1 0 0,-1 1 1 0 0,-13-8 0 0 0,14 10-192 0 0,1 0 0 0 0,-1 1 0 0 0,0 0 0 0 0,0 0-1 0 0,0 1 1 0 0,-1-1 0 0 0,1 2 0 0 0,-1-1 0 0 0,1 1 0 0 0,-1 0 0 0 0,-14 1 0 0 0,13 0-136 0 0,0 1 0 0 0,1 0 1 0 0,-1 1-1 0 0,0 0 0 0 0,0 0 1 0 0,-15 8-1 0 0,21-9-171 0 0,0 1 0 0 0,0-1 0 0 0,0 1-1 0 0,0 0 1 0 0,1 0 0 0 0,-1 1 0 0 0,0-1 0 0 0,1 0 0 0 0,0 1 0 0 0,0 0 0 0 0,-1-1 0 0 0,1 1 0 0 0,1 0-1 0 0,-1 0 1 0 0,0 0 0 0 0,1 0 0 0 0,0 0 0 0 0,-1 1 0 0 0,1-1 0 0 0,-1 6 0 0 0,2-5-333 0 0,-1-1 0 0 0,1 0 1 0 0,0 1-1 0 0,0-1 0 0 0,0 0 0 0 0,1 1 1 0 0,-1-1-1 0 0,1 0 0 0 0,-1 1 1 0 0,1-1-1 0 0,0 0 0 0 0,0 0 1 0 0,4 6-1 0 0,5 6 152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8562 0 0,'0'8'724'0'0,"-1"-1"0"0"0,1 0 0 0 0,1 0 0 0 0,0 1 0 0 0,2 12 0 0 0,14 37 39 0 0,-10-37-744 0 0,7 24 1 0 0,22 62-1361 0 0,-35-103 555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49 10634 0 0,'-7'-9'360'0'0,"1"2"-232"0"0,1 0 0 0 0,1 2-64 0 0,1 0 120 0 0,1 0-216 0 0,0 1 16 0 0,1 2-120 0 0,1-1-224 0 0,7 2-1704 0 0,-2 2 568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9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49 129 2224 0 0,'11'31'4582'0'0,"-4"-18"-3528"0"0,0 1 0 0 0,17 22-1 0 0,-15-23-510 0 0,8 18 0 0 0,4 7 2866 0 0,-33-47-1491 0 0,3 1-1507 0 0,0-1 0 0 0,1 0 0 0 0,0 0 1 0 0,-8-12-1 0 0,-25-43 600 0 0,24 35-746 0 0,13 23-277 0 0,1-1 0 0 0,0 1-1 0 0,0 0 1 0 0,0-1 0 0 0,1 0 0 0 0,0 1-1 0 0,0-1 1 0 0,0-9 0 0 0,1 14-31 0 0,1-1 1 0 0,0 1-1 0 0,0-1 0 0 0,0 1 1 0 0,0 0-1 0 0,1-1 1 0 0,-1 1-1 0 0,0-1 0 0 0,1 1 1 0 0,0 0-1 0 0,0-1 1 0 0,0 1-1 0 0,0 0 1 0 0,0-1-1 0 0,0 1 0 0 0,0 0 1 0 0,0 0-1 0 0,1 0 1 0 0,-1 0-1 0 0,1 1 0 0 0,0-1 1 0 0,0 0-1 0 0,-1 0 1 0 0,1 1-1 0 0,0-1 1 0 0,4-1-1 0 0,2-1-141 0 0,0 1 0 0 0,0 0 0 0 0,0 1 0 0 0,1 0 0 0 0,-1 0 0 0 0,1 0 0 0 0,-1 1 0 0 0,15 0 0 0 0,-9 2-1481 0 0,0 0 0 0 0,0 0 0 0 0,-1 1 0 0 0,23 7 0 0 0,-21-5-2269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8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78 6993 0 0,'-3'-5'414'0'0,"1"1"-1"0"0,-1-1 1 0 0,1 1-1 0 0,-1 0 1 0 0,0 0-1 0 0,-1 1 1 0 0,1-1-1 0 0,-1 0 1 0 0,1 1-1 0 0,-1 0 0 0 0,0 0 1 0 0,0 0-1 0 0,0 1 1 0 0,-1-1-1 0 0,-8-3 1 0 0,5 3-377 0 0,0 0 0 0 0,-1 0 0 0 0,0 0 0 0 0,0 1 0 0 0,0 1 0 0 0,0-1 1 0 0,-17 1-1 0 0,21 1-103 0 0,1 1 1 0 0,-1-1-1 0 0,1 1 1 0 0,-1 0-1 0 0,1 0 1 0 0,0 1-1 0 0,-1-1 1 0 0,1 1-1 0 0,0 0 1 0 0,-5 3-1 0 0,8-5 35 0 0,0 1 0 0 0,0 0 0 0 0,-1 0 1 0 0,1 0-1 0 0,0 0 0 0 0,0 0 0 0 0,0 0 0 0 0,0 1 0 0 0,0-1 0 0 0,0 0 1 0 0,1 0-1 0 0,-1 1 0 0 0,0-1 0 0 0,1 0 0 0 0,-1 1 0 0 0,1-1 0 0 0,-1 1 1 0 0,1-1-1 0 0,-1 1 0 0 0,1-1 0 0 0,0 1 0 0 0,0-1 0 0 0,0 1 0 0 0,0-1 1 0 0,0 1-1 0 0,0-1 0 0 0,0 1 0 0 0,1-1 0 0 0,-1 1 0 0 0,0-1 0 0 0,1 1 1 0 0,-1-1-1 0 0,2 3 0 0 0,1 1 0 0 0,1-1 0 0 0,-1 1 1 0 0,1-1-1 0 0,0 0 0 0 0,1 0 1 0 0,-1 0-1 0 0,0 0 0 0 0,9 5 0 0 0,0 0 123 0 0,64 55 355 0 0,-69-56-179 0 0,0 1 0 0 0,0-1 1 0 0,-1 1-1 0 0,0 1 1 0 0,0 0-1 0 0,8 16 0 0 0,-15-24-235 0 0,1-1-1 0 0,-1 0 0 0 0,1 1 0 0 0,-1-1 0 0 0,1 0 0 0 0,-1 1 1 0 0,0-1-1 0 0,0 0 0 0 0,1 1 0 0 0,-1-1 0 0 0,0 0 0 0 0,0 1 1 0 0,-1-1-1 0 0,1 1 0 0 0,0-1 0 0 0,0 0 0 0 0,-1 1 0 0 0,1-1 1 0 0,0 0-1 0 0,-1 1 0 0 0,0-1 0 0 0,1 0 0 0 0,-1 0 1 0 0,0 1-1 0 0,1-1 0 0 0,-1 0 0 0 0,0 0 0 0 0,-1 1 0 0 0,-3 2 26 0 0,1-1 1 0 0,-1 1-1 0 0,0-1 0 0 0,0 0 0 0 0,-8 3 0 0 0,4-2-134 0 0,-2 1 29 0 0,-1 0 0 0 0,0 0 0 0 0,-18 4 0 0 0,23-8-219 0 0,1 0 1 0 0,-1 0 0 0 0,0 0 0 0 0,0-1 0 0 0,0 0-1 0 0,0 0 1 0 0,0-1 0 0 0,-7-1 0 0 0,12 2-310 0 0,0-1 1 0 0,-1 0-1 0 0,1 0 1 0 0,0 0-1 0 0,0 0 1 0 0,-1 0-1 0 0,1 0 1 0 0,0 0-1 0 0,0-1 1 0 0,0 1-1 0 0,1-1 1 0 0,-3-2-1 0 0,-2-4 82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19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6761 0 0,'-1'10'711'0'0,"0"0"0"0"0,1 0 0 0 0,0 0 0 0 0,0 0 0 0 0,1 0 1 0 0,2 12-1 0 0,6 32-426 0 0,-6-30-167 0 0,7 25-1 0 0,-8-41-257 0 0,0-1-1 0 0,1 0 1 0 0,0 0-1 0 0,0 0 1 0 0,1 0 0 0 0,0 0-1 0 0,7 9 1 0 0,-10-15-86 0 0,0 0-1 0 0,0 0 1 0 0,0 0 0 0 0,0 0 0 0 0,0 0 0 0 0,0 0-1 0 0,0 0 1 0 0,0-1 0 0 0,3 2 0 0 0,2 0-1943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34 9258 0 0,'-8'-6'360'0'0,"1"-1"104"0"0,2 3-400 0 0,2 0 96 0 0,1 1-48 0 0,0 0 64 0 0,-1 0-80 0 0,1 0-152 0 0,3 4-504 0 0,2 3 184 0 0,-2-2-136 0 0,4 4-104 0 0,0 1-1369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0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4897 0 0,'3'18'1081'0'0,"0"1"-1"0"0,1-1 1 0 0,1 1 0 0 0,9 20 0 0 0,36 69-858 0 0,-31-67 38 0 0,-6-19-174 0 0,-9-16 47 0 0,0 1 0 0 0,5 11 0 0 0,-6-12 860 0 0,-1-10-298 0 0,-3-11-118 0 0,-6-17-342 0 0,-9-51-156 0 0,14 67-122 0 0,1 1 0 0 0,0 0 1 0 0,3-24-1 0 0,-2 33 51 0 0,1 2-39 0 0,-1 1 0 0 0,0-1 0 0 0,1 1 0 0 0,0-1 0 0 0,0 0 0 0 0,0 1 0 0 0,2-4 0 0 0,-3 6 24 0 0,1 0-1 0 0,-1 0 0 0 0,1 0 1 0 0,0 1-1 0 0,-1-1 0 0 0,1 0 1 0 0,0 1-1 0 0,0-1 1 0 0,0 0-1 0 0,-1 1 0 0 0,1-1 1 0 0,0 1-1 0 0,0 0 0 0 0,0-1 1 0 0,0 1-1 0 0,0-1 1 0 0,0 1-1 0 0,0 0 0 0 0,0 0 1 0 0,0 0-1 0 0,0 0 0 0 0,0 0 1 0 0,0 0-1 0 0,0 0 1 0 0,0 0-1 0 0,0 0 0 0 0,0 0 1 0 0,0 0-1 0 0,0 1 0 0 0,0-1 1 0 0,2 1-1 0 0,3 1 33 0 0,0 0-1 0 0,0 1 1 0 0,0-1 0 0 0,-1 2-1 0 0,1-1 1 0 0,-1 0-1 0 0,1 1 1 0 0,-1 0 0 0 0,0 0-1 0 0,0 1 1 0 0,-1-1 0 0 0,1 1-1 0 0,5 9 1 0 0,3 5 14 0 0,-2 0 1 0 0,15 34-1 0 0,-6-12 50 0 0,-11-27 270 0 0,-6-12 216 0 0,-4-9-209 0 0,-1-1-431 0 0,0 0 0 0 0,1 0 0 0 0,0 0 0 0 0,0-1 0 0 0,1 1 1 0 0,0 0-1 0 0,1 0 0 0 0,-1 0 0 0 0,3-10 0 0 0,1 2-4 0 0,1-1 0 0 0,0 1 0 0 0,10-22 0 0 0,-14 37 68 0 0,-1 0 1 0 0,0 0 0 0 0,1 1 0 0 0,-1-1 0 0 0,1 0-1 0 0,-1 0 1 0 0,1 0 0 0 0,-1 1 0 0 0,1-1 0 0 0,0 0-1 0 0,-1 1 1 0 0,1-1 0 0 0,0 0 0 0 0,-1 1 0 0 0,1-1-1 0 0,0 1 1 0 0,0-1 0 0 0,0 1 0 0 0,0-1 0 0 0,-1 1-1 0 0,1 0 1 0 0,0-1 0 0 0,0 1 0 0 0,0 0 0 0 0,0 0-1 0 0,0 0 1 0 0,0 0 0 0 0,0 0 0 0 0,0 0 0 0 0,0 0-1 0 0,0 0 1 0 0,0 0 0 0 0,-1 0 0 0 0,1 0 0 0 0,0 1-1 0 0,0-1 1 0 0,0 0 0 0 0,0 1 0 0 0,0-1 0 0 0,0 0-1 0 0,-1 1 1 0 0,1-1 0 0 0,0 1 0 0 0,1 1 0 0 0,3 1 29 0 0,-1 0 0 0 0,0 1 1 0 0,0 0-1 0 0,0 0 0 0 0,-1 0 0 0 0,6 7 1 0 0,-1 1 2 0 0,-3-5-42 0 0,-1 0 0 0 0,0-1 1 0 0,0 2-1 0 0,0-1 0 0 0,-1 0 0 0 0,5 14 1 0 0,-6-10-198 0 0,2 5 363 0 0,8 20-1 0 0,-10-32-758 0 0,0 1 1 0 0,0-1-1 0 0,0 0 0 0 0,0 0 1 0 0,1 0-1 0 0,0 0 0 0 0,0-1 1 0 0,0 1-1 0 0,5 4 0 0 0,1-2-2973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1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10018 0 0,'-1'1'58'0'0,"1"-1"0"0"0,0 0-1 0 0,-1 0 1 0 0,1 1 0 0 0,-1-1-1 0 0,1 0 1 0 0,0 1 0 0 0,-1-1-1 0 0,1 0 1 0 0,0 1 0 0 0,-1-1-1 0 0,1 0 1 0 0,0 1 0 0 0,-1-1-1 0 0,1 1 1 0 0,0-1 0 0 0,0 0-1 0 0,0 1 1 0 0,0-1 0 0 0,-1 1 0 0 0,1-1-1 0 0,0 1 1 0 0,0-1 0 0 0,0 1-1 0 0,0-1 1 0 0,0 1 0 0 0,0-1-1 0 0,0 1 1 0 0,0 15 528 0 0,3 12-150 0 0,1 0-1 0 0,1 0 1 0 0,11 30-1 0 0,-14-50-424 0 0,1 0 0 0 0,0 0 0 0 0,1 0 0 0 0,0 0 1 0 0,0-1-1 0 0,1 0 0 0 0,0 0 0 0 0,0 0 0 0 0,1-1 0 0 0,7 8 0 0 0,-10-11-4 0 0,0-1 1 0 0,0 0-1 0 0,0 1 0 0 0,0-1 0 0 0,1 0 0 0 0,-1-1 1 0 0,1 1-1 0 0,-1-1 0 0 0,1 1 0 0 0,0-1 1 0 0,-1 0-1 0 0,1 0 0 0 0,0-1 0 0 0,0 1 0 0 0,0-1 1 0 0,-1 0-1 0 0,1 0 0 0 0,0 0 0 0 0,0 0 1 0 0,0-1-1 0 0,0 1 0 0 0,0-1 0 0 0,-1 0 0 0 0,7-3 1 0 0,-4 2 10 0 0,-1-1 0 0 0,0 0 1 0 0,1 0-1 0 0,-1-1 0 0 0,-1 1 1 0 0,1-1-1 0 0,0 0 0 0 0,-1 0 1 0 0,0-1-1 0 0,0 0 0 0 0,0 1 1 0 0,-1-1-1 0 0,1 0 0 0 0,-1-1 1 0 0,0 1-1 0 0,-1-1 0 0 0,1 1 1 0 0,-1-1-1 0 0,0 0 0 0 0,1-9 1 0 0,0 4 25 0 0,-2-1 0 0 0,1 0 0 0 0,-2 0 0 0 0,0 0 1 0 0,0 1-1 0 0,-1-1 0 0 0,0 0 0 0 0,-1 0 0 0 0,-5-18 1 0 0,-2 10 141 0 0,8 19-150 0 0,1 0 1 0 0,-1 0 0 0 0,0 1 0 0 0,1-1 0 0 0,-1 0 0 0 0,0 0 0 0 0,0 0 0 0 0,1 1 0 0 0,-1-1 0 0 0,0 0 0 0 0,0 1 0 0 0,0-1 0 0 0,0 0 0 0 0,0 1 0 0 0,0 0 0 0 0,0-1-1 0 0,-1 0 1 0 0,1 1-37 0 0,1 1-1 0 0,0-1 1 0 0,0 0 0 0 0,-1 0-1 0 0,1 0 1 0 0,0 0-1 0 0,0 0 1 0 0,-1 0-1 0 0,1 1 1 0 0,0-1-1 0 0,0 0 1 0 0,0 0-1 0 0,-1 0 1 0 0,1 0-1 0 0,0 1 1 0 0,0-1 0 0 0,0 0-1 0 0,-1 0 1 0 0,1 1-1 0 0,0-1 1 0 0,0 0-1 0 0,0 0 1 0 0,0 1-1 0 0,0-1 1 0 0,0 0-1 0 0,0 0 1 0 0,0 1-1 0 0,0-1 1 0 0,0 0-1 0 0,0 0 1 0 0,0 1 0 0 0,0-1-1 0 0,0 1 1 0 0,-1 11-74 0 0,1-11 69 0 0,1 20-46 0 0,0 0 1 0 0,1-1 0 0 0,1 1 0 0 0,1-1 0 0 0,10 31-1 0 0,-7-29-72 0 0,-7-19-118 0 0,1 1-1 0 0,0 0 0 0 0,0 0 0 0 0,0-1 0 0 0,0 1 1 0 0,1-1-1 0 0,0 1 0 0 0,-1-1 0 0 0,1 0 1 0 0,0 0-1 0 0,1 0 0 0 0,-1 0 0 0 0,1 0 0 0 0,-1 0 1 0 0,6 4-1 0 0,1-1-1371 0 0,1-1-632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1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18 155 7210 0 0,'-3'5'646'0'0,"0"1"0"0"0,1-1 0 0 0,0 0 1 0 0,-2 11-1 0 0,3-14-571 0 0,1 0 0 0 0,0 0 0 0 0,0 1 0 0 0,0-1 0 0 0,0 0 0 0 0,0 1 0 0 0,1-1 0 0 0,-1 0 0 0 0,1 0 0 0 0,-1 1 0 0 0,1-1 0 0 0,0 0 0 0 0,0 0 0 0 0,0 0 0 0 0,1 2 0 0 0,3 3 51 0 0,-1-1-1 0 0,1 0 1 0 0,0 0-1 0 0,1 0 1 0 0,-1 0 0 0 0,1-1-1 0 0,0 0 1 0 0,1-1-1 0 0,-1 1 1 0 0,1-1-1 0 0,0 0 1 0 0,0-1 0 0 0,12 5-1 0 0,-12-5-36 0 0,0-1 0 0 0,0-1 0 0 0,0 1 0 0 0,0-1 0 0 0,0 0 0 0 0,0-1 0 0 0,0 0-1 0 0,0 0 1 0 0,1 0 0 0 0,-1-1 0 0 0,0 0 0 0 0,0-1 0 0 0,0 1 0 0 0,0-1 0 0 0,7-4 0 0 0,-7 3-21 0 0,1-1 0 0 0,-1 1 0 0 0,0-2 0 0 0,0 1 0 0 0,0-1 0 0 0,0 0 0 0 0,6-8 0 0 0,-10 10-24 0 0,0-1 0 0 0,0 1 0 0 0,0-1 0 0 0,-1 0 0 0 0,1 0 0 0 0,-1 0 0 0 0,0 0 0 0 0,0-1 0 0 0,-1 1 0 0 0,1-1 0 0 0,-1 1 0 0 0,0-1 0 0 0,0 1 0 0 0,0-7 0 0 0,-1 3 67 0 0,0 1-1 0 0,-1 0 1 0 0,1 0-1 0 0,-1-1 1 0 0,-1 1 0 0 0,0 0-1 0 0,0 0 1 0 0,0 0-1 0 0,-1 0 1 0 0,-4-9 0 0 0,2 8-28 0 0,1 0 0 0 0,-1 1 0 0 0,-1 0 0 0 0,1 0 1 0 0,-1 0-1 0 0,-1 0 0 0 0,1 1 0 0 0,-10-7 1 0 0,10 9-84 0 0,1 0 0 0 0,-1 0 0 0 0,0 1 0 0 0,-1 0 1 0 0,1 0-1 0 0,0 1 0 0 0,-1-1 0 0 0,0 1 0 0 0,1 1 0 0 0,-14-2 0 0 0,15 2-68 0 0,-1 1 0 0 0,1 0-1 0 0,-1 1 1 0 0,1-1 0 0 0,0 1-1 0 0,-1 0 1 0 0,1 1-1 0 0,0-1 1 0 0,0 1 0 0 0,0 0-1 0 0,0 1 1 0 0,0-1-1 0 0,0 1 1 0 0,-8 5 0 0 0,6-2-243 0 0,0 0 0 0 0,0 0 0 0 0,1 0 0 0 0,0 1 0 0 0,0-1 1 0 0,0 2-1 0 0,-4 7 0 0 0,8-11-142 0 0,-1 0 1 0 0,1 0 0 0 0,1 0-1 0 0,-1 0 1 0 0,1 0-1 0 0,0 0 1 0 0,0 1-1 0 0,0-1 1 0 0,0 1-1 0 0,1-1 1 0 0,-1 1 0 0 0,1-1-1 0 0,0 1 1 0 0,1-1-1 0 0,-1 0 1 0 0,2 6-1 0 0,3 8-1159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2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91 5409 0 0,'-1'-1'125'0'0,"1"1"0"0"0,-1 0 0 0 0,1 0 0 0 0,-1 0 0 0 0,1 0 0 0 0,-1 0 0 0 0,1 0 0 0 0,0 0 0 0 0,-1 1-1 0 0,1-1 1 0 0,-1 0 0 0 0,1 0 0 0 0,-1 0 0 0 0,1 0 0 0 0,-1 0 0 0 0,1 1 0 0 0,0-1 0 0 0,-1 0 0 0 0,1 0 0 0 0,-1 1 0 0 0,1-1 0 0 0,0 0 0 0 0,-1 1 0 0 0,1-1-1 0 0,0 0 1 0 0,0 1 0 0 0,-1-1 0 0 0,1 1 0 0 0,0-1 0 0 0,0 0 0 0 0,-1 1 0 0 0,1-1 0 0 0,0 1 0 0 0,0-1 0 0 0,0 1 0 0 0,0-1 0 0 0,0 1 0 0 0,0-1 0 0 0,0 1-1 0 0,0-1 1 0 0,0 1 0 0 0,0-1 0 0 0,0 1 0 0 0,0 5-58 0 0,0-1-1 0 0,1 0 1 0 0,1 7-1 0 0,-1-6 363 0 0,3 16 98 0 0,2 0 0 0 0,9 25 0 0 0,-10-35-413 0 0,0 3 11 0 0,1 0-1 0 0,1-1 1 0 0,0 0-1 0 0,13 18 1 0 0,-15-26-82 0 0,-1 0 0 0 0,1 0 0 0 0,0 0 1 0 0,1 0-1 0 0,0-1 0 0 0,0 0 0 0 0,0 0 0 0 0,0 0 0 0 0,1-1 1 0 0,12 6-1 0 0,-16-9-2 0 0,1 0-1 0 0,-1 0 1 0 0,0 0 0 0 0,1-1 0 0 0,-1 1-1 0 0,1-1 1 0 0,-1 0 0 0 0,1 0 0 0 0,-1 0-1 0 0,1-1 1 0 0,-1 1 0 0 0,1-1 0 0 0,-1 0-1 0 0,1 0 1 0 0,-1 0 0 0 0,0 0 0 0 0,0-1-1 0 0,1 1 1 0 0,-1-1 0 0 0,0 0 0 0 0,0 0-1 0 0,-1 0 1 0 0,1 0 0 0 0,0 0 0 0 0,-1-1-1 0 0,1 1 1 0 0,-1-1 0 0 0,0 0 0 0 0,0 1-1 0 0,0-1 1 0 0,0 0 0 0 0,0 0 0 0 0,-1-1-1 0 0,1 1 1 0 0,-1 0 0 0 0,0 0 0 0 0,0-1-1 0 0,0 1 1 0 0,0-1 0 0 0,-1 1 0 0 0,1-1-1 0 0,-1-5 1 0 0,-1-3 103 0 0,-1 0 1 0 0,0 0-1 0 0,-1 1 0 0 0,0-1 0 0 0,-1 1 0 0 0,-9-21 1 0 0,5 16-132 0 0,-1 1 0 0 0,-1 0 0 0 0,0 0 0 0 0,-12-13 0 0 0,18 24-68 0 0,0 0 1 0 0,1 0-1 0 0,-10-5 0 0 0,13 8-51 0 0,2 13-389 0 0,1-6 469 0 0,1-1 0 0 0,0 1 0 0 0,0-1 0 0 0,0 0 1 0 0,1 0-1 0 0,0 0 0 0 0,0-1 0 0 0,0 0 0 0 0,0 0 0 0 0,1 0 0 0 0,0 0 1 0 0,-1-1-1 0 0,1 0 0 0 0,1 0 0 0 0,-1-1 0 0 0,0 0 0 0 0,8 2 1 0 0,2 0 19 0 0,-1-1 0 0 0,1-1 0 0 0,-1 0 1 0 0,1-1-1 0 0,0-1 0 0 0,19-1 0 0 0,-11-2-17 0 0,1 0-1 0 0,29-8 0 0 0,-46 8 45 0 0,1 1 0 0 0,-1-2 0 0 0,0 1 0 0 0,0-1 0 0 0,0 0-1 0 0,0-1 1 0 0,-1 1 0 0 0,0-2 0 0 0,12-9 0 0 0,-17 13 2 0 0,0-1 0 0 0,-1 1-1 0 0,1 0 1 0 0,0 0 0 0 0,-1-1 0 0 0,1 1 0 0 0,-1-1 0 0 0,0 0 0 0 0,0 1 0 0 0,0-1-1 0 0,0 0 1 0 0,0 1 0 0 0,-1-1 0 0 0,1 0 0 0 0,-1 0 0 0 0,0 0 0 0 0,0 0 0 0 0,0 1 0 0 0,0-1-1 0 0,0 0 1 0 0,-1 0 0 0 0,1 0 0 0 0,-1 0 0 0 0,0 1 0 0 0,-1-5 0 0 0,0 3-1 0 0,1 1 0 0 0,-1-1 0 0 0,0 1 0 0 0,-1 0 0 0 0,1-1 0 0 0,0 1 0 0 0,-1 0 0 0 0,0 0 0 0 0,1 0 0 0 0,-1 1 0 0 0,0-1 1 0 0,-1 1-1 0 0,1-1 0 0 0,0 1 0 0 0,-1 0 0 0 0,1 0 0 0 0,-8-2 0 0 0,6 2-18 0 0,-1 1 1 0 0,1 0-1 0 0,0 0 0 0 0,-1 0 1 0 0,1 1-1 0 0,0 0 1 0 0,-1 0-1 0 0,1 0 0 0 0,0 1 1 0 0,-1 0-1 0 0,1 0 0 0 0,0 0 1 0 0,-1 0-1 0 0,-6 4 1 0 0,4-2-22 0 0,1 1-1 0 0,0 0 1 0 0,0 1 0 0 0,0 0 0 0 0,1 0 0 0 0,0 0 0 0 0,0 1 0 0 0,-11 12 0 0 0,13-13 6 0 0,0 0 0 0 0,1 0 1 0 0,-1 1-1 0 0,1-1 0 0 0,0 1 0 0 0,0 0 0 0 0,1 0 1 0 0,0 0-1 0 0,0 0 0 0 0,0 0 0 0 0,1 0 1 0 0,0 1-1 0 0,0-1 0 0 0,0 0 0 0 0,1 1 0 0 0,0-1 1 0 0,1 1-1 0 0,-1-1 0 0 0,1 0 0 0 0,0 1 1 0 0,1-1-1 0 0,-1 0 0 0 0,4 8 0 0 0,-2-5-5 0 0,1-1 0 0 0,0 0 0 0 0,0 0 0 0 0,1 0 0 0 0,0-1 0 0 0,0 1 0 0 0,0-1 0 0 0,1 0 0 0 0,0-1 0 0 0,1 1 0 0 0,-1-1 0 0 0,1-1 0 0 0,0 1-1 0 0,1-1 1 0 0,-1 0 0 0 0,1-1 0 0 0,0 0 0 0 0,0 0 0 0 0,1-1 0 0 0,-1 0 0 0 0,1 0 0 0 0,0-1 0 0 0,-1 0 0 0 0,1-1 0 0 0,12 1 0 0 0,-8-1-102 0 0,0-1 1 0 0,0-1-1 0 0,-1 0 0 0 0,1-1 1 0 0,-1 0-1 0 0,1-1 1 0 0,-1-1-1 0 0,14-5 1 0 0,-20 7-2 0 0,0-1 1 0 0,0 1 0 0 0,-1-1 0 0 0,0-1-1 0 0,1 1 1 0 0,-1-1 0 0 0,-1 0 0 0 0,1 0-1 0 0,0 0 1 0 0,-1-1 0 0 0,0 1 0 0 0,0-1 0 0 0,0 0-1 0 0,-1-1 1 0 0,0 1 0 0 0,0 0 0 0 0,0-1-1 0 0,3-9 1 0 0,-5 11-55 0 0,0-1 0 0 0,0 1 0 0 0,-1 0 0 0 0,0-1 1 0 0,0 1-1 0 0,0 0 0 0 0,0-1 0 0 0,-1 1 0 0 0,0 0 0 0 0,1 0 0 0 0,-2-1 0 0 0,0-3 0 0 0,-2 0-604 0 0,1 0 0 0 0,-1 0-1 0 0,0 1 1 0 0,-1-1-1 0 0,-5-7 1 0 0,8 12 286 0 0,-1 1 0 0 0,1-1 0 0 0,-1 0-1 0 0,0 1 1 0 0,-5-4 0 0 0,7 5 528 0 0,-1 0 0 0 0,1 1-1 0 0,-1-1 1 0 0,1 0 0 0 0,-1 0-1 0 0,1 1 1 0 0,-1-1 0 0 0,0 1-1 0 0,1-1 1 0 0,-1 1 0 0 0,0 0-1 0 0,1 0 1 0 0,-1 0 0 0 0,-1 0-1 0 0,2 0 26 0 0,1 0 0 0 0,-1 0 0 0 0,1 0 0 0 0,0 1-1 0 0,-1-1 1 0 0,1 0 0 0 0,0 0 0 0 0,-1 0-1 0 0,1 1 1 0 0,0-1 0 0 0,0 0 0 0 0,-1 1 0 0 0,1-1-1 0 0,0 0 1 0 0,0 1 0 0 0,-1-1 0 0 0,1 0 0 0 0,0 1-1 0 0,0-1 1 0 0,0 0 0 0 0,0 1 0 0 0,0-1-1 0 0,-1 1 1 0 0,1-1 0 0 0,0 0 0 0 0,0 1 0 0 0,0-1-1 0 0,0 1 1 0 0,0-1 0 0 0,0 0 0 0 0,0 1 0 0 0,0-1-1 0 0,0 1 1 0 0,1-1 0 0 0,-1 0 0 0 0,0 1-1 0 0,0-1 1 0 0,0 0 0 0 0,0 1 0 0 0,0-1 0 0 0,1 1-1 0 0,7 15 1187 0 0,49 63 793 0 0,-51-69-2020 0 0,7 10 268 0 0,16 20 1 0 0,-25-36-89 0 0,0 1 0 0 0,0-1 0 0 0,0 1 0 0 0,1-1 1 0 0,0-1-1 0 0,0 1 0 0 0,0-1 0 0 0,0 1 0 0 0,9 3 1 0 0,-14-7-157 0 0,1 0 1 0 0,-1 0 0 0 0,1 1 0 0 0,-1-1 0 0 0,0 0 0 0 0,1 0-1 0 0,-1 0 1 0 0,1 0 0 0 0,-1 0 0 0 0,0 1 0 0 0,1-1 0 0 0,-1 0-1 0 0,1 0 1 0 0,-1 0 0 0 0,1 0 0 0 0,-1 0 0 0 0,1 0 0 0 0,-1-1-1 0 0,0 1 1 0 0,1 0 0 0 0,-1 0 0 0 0,1 0 0 0 0,-1 0 0 0 0,0 0 0 0 0,1-1-1 0 0,0 1 1 0 0,-1-1 12 0 0,0 1-1 0 0,0-1 1 0 0,0 1-1 0 0,0-1 1 0 0,0 1 0 0 0,0-1-1 0 0,0 1 1 0 0,0-1-1 0 0,0 1 1 0 0,0-1-1 0 0,0 1 1 0 0,0-1-1 0 0,0 1 1 0 0,0-1 0 0 0,0 1-1 0 0,0-1 1 0 0,0 1-1 0 0,-1-1 1 0 0,-11-21 890 0 0,-36-41 379 0 0,-18-29 257 0 0,62 85-1532 0 0,1 1 0 0 0,0 0 0 0 0,0-1 0 0 0,0 1-1 0 0,1-1 1 0 0,0 0 0 0 0,-1-9 0 0 0,2 14-75 0 0,1 1 0 0 0,0-1 0 0 0,0 0 0 0 0,0 1 0 0 0,0-1 0 0 0,0 0 0 0 0,0 0 0 0 0,1 1 0 0 0,-1-1 0 0 0,0 0 0 0 0,1 1 0 0 0,-1-1 0 0 0,1 0 0 0 0,0 1 0 0 0,0-1 0 0 0,-1 1 0 0 0,1-1 0 0 0,0 1 0 0 0,0 0 0 0 0,0-1 0 0 0,1 1 0 0 0,-1 0 0 0 0,0 0 0 0 0,0-1 0 0 0,1 1 0 0 0,-1 0 0 0 0,0 0 0 0 0,1 0 0 0 0,-1 1 0 0 0,1-1 0 0 0,0 0 0 0 0,-1 1 0 0 0,1-1 0 0 0,2 0 0 0 0,9-2-90 0 0,-1 0 0 0 0,0 1 1 0 0,1 1-1 0 0,14-1 1 0 0,31 5-1477 0 0,-41-1-1204 0 0,23 6 0 0 0,-25-4 590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3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16 180 8618 0 0,'8'4'394'0'0,"-1"0"-1"0"0,0-1 1 0 0,1 0 0 0 0,0 0-1 0 0,0 0 1 0 0,0-1 0 0 0,0 0-1 0 0,0-1 1 0 0,0 0 0 0 0,1 0-1 0 0,-1-1 1 0 0,0 0 0 0 0,0 0 0 0 0,9-2-1 0 0,-10 1-254 0 0,-1 0-1 0 0,1-1 0 0 0,-1 0 1 0 0,0 0-1 0 0,0 0 1 0 0,0-1-1 0 0,0 0 1 0 0,0 0-1 0 0,0 0 0 0 0,-1-1 1 0 0,0 0-1 0 0,0 0 1 0 0,0 0-1 0 0,0-1 0 0 0,0 1 1 0 0,-1-1-1 0 0,0 0 1 0 0,5-7-1 0 0,-8 9-62 0 0,1 0-1 0 0,-1 0 1 0 0,1 0-1 0 0,-1 0 1 0 0,0 0-1 0 0,0 0 1 0 0,0 0-1 0 0,-1 0 1 0 0,1 0-1 0 0,-1 0 1 0 0,0 0-1 0 0,0 0 1 0 0,0-1-1 0 0,0 1 1 0 0,0 0 0 0 0,-1-5-1 0 0,-1 4-25 0 0,1 1 1 0 0,0-1-1 0 0,-1 0 0 0 0,0 1 0 0 0,0 0 1 0 0,0-1-1 0 0,0 1 0 0 0,0 0 0 0 0,-1 0 1 0 0,0 0-1 0 0,1 0 0 0 0,-5-2 0 0 0,2 1-69 0 0,1 0-1 0 0,-2 1 0 0 0,1 0 0 0 0,0 0 1 0 0,-1 0-1 0 0,1 1 0 0 0,-1-1 0 0 0,0 1 1 0 0,0 1-1 0 0,0-1 0 0 0,0 1 0 0 0,0 0 0 0 0,0 0 1 0 0,0 1-1 0 0,0 0 0 0 0,0 0 0 0 0,-7 1 1 0 0,7 1-17 0 0,-1-1 0 0 0,1 2 1 0 0,0-1-1 0 0,0 0 1 0 0,-1 1-1 0 0,2 0 1 0 0,-1 1-1 0 0,0-1 0 0 0,1 1 1 0 0,-1 0-1 0 0,1 1 1 0 0,0-1-1 0 0,1 1 0 0 0,-1 0 1 0 0,1 0-1 0 0,0 1 1 0 0,0-1-1 0 0,1 1 0 0 0,-1 0 1 0 0,1 0-1 0 0,0 0 1 0 0,1 0-1 0 0,0 0 0 0 0,0 1 1 0 0,0-1-1 0 0,1 1 1 0 0,0-1-1 0 0,0 1 1 0 0,0-1-1 0 0,1 1 0 0 0,1 12 1 0 0,1-4 34 0 0,0 0 1 0 0,1-1 0 0 0,1 1 0 0 0,0-1-1 0 0,1 0 1 0 0,1 0 0 0 0,0-1-1 0 0,14 23 1 0 0,-17-32-21 0 0,1 1 0 0 0,0-1-1 0 0,1 0 1 0 0,-1 0 0 0 0,1 0-1 0 0,0-1 1 0 0,0 1 0 0 0,0-1-1 0 0,0 0 1 0 0,0-1 0 0 0,1 1 0 0 0,-1-1-1 0 0,1 0 1 0 0,9 1 0 0 0,3 1-1432 0 0,0-1-1 0 0,0-1 1 0 0,27-1 0 0 0,-19-1-2124 0 0,1-1 1390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3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10642 0 0,'-1'3'251'0'0,"0"0"-1"0"0,0 0 0 0 0,0 0 0 0 0,1 0 1 0 0,-1 0-1 0 0,1 1 0 0 0,-1-1 0 0 0,1 0 1 0 0,0 0-1 0 0,1 1 0 0 0,-1-1 0 0 0,2 6 0 0 0,1 3-69 0 0,9 23-1 0 0,1 11-138 0 0,-8-29 10 0 0,8 21 1 0 0,-11-33-114 0 0,0 0 1 0 0,1-1 0 0 0,-1 1 0 0 0,1-1-1 0 0,0 0 1 0 0,0 1 0 0 0,1-1 0 0 0,6 6-1 0 0,-9-9-154 0 0,0-1 0 0 0,0 1 1 0 0,0 0-1 0 0,0 0 0 0 0,1-1 0 0 0,-1 1 0 0 0,0-1 0 0 0,0 1 0 0 0,0-1 0 0 0,1 0 0 0 0,-1 1 0 0 0,0-1 1 0 0,1 0-1 0 0,-1 0 0 0 0,0 0 0 0 0,0 0 0 0 0,1 0 0 0 0,-1 0 0 0 0,0 0 0 0 0,1 0 0 0 0,-1-1 0 0 0,0 1 1 0 0,0 0-1 0 0,1-1 0 0 0,-1 1 0 0 0,0-1 0 0 0,3-1 0 0 0,4-3-2971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3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38 5193 0 0,'-17'-16'5935'0'0,"-9"-6"-3982"0"0,26 22-1971 0 0,1 1-76 0 0,-1-1 75 0 0,0 0 0 0 0,-1 0 0 0 0,1 0-37 0 0,2 7-1124 0 0,7 8 893 0 0,8 4-2827 0 0,-4-8 1784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4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52 257 7578 0 0,'0'3'163'0'0,"-1"-1"0"0"0,1 1 1 0 0,0 0-1 0 0,-1-1 1 0 0,1 1-1 0 0,0-1 0 0 0,1 1 1 0 0,-1 0-1 0 0,0-1 1 0 0,1 1-1 0 0,-1-1 0 0 0,1 1 1 0 0,0-1-1 0 0,0 1 1 0 0,0-1-1 0 0,0 0 1 0 0,1 1-1 0 0,-1-1 0 0 0,0 0 1 0 0,4 4-1 0 0,-2-4-49 0 0,-1 1 1 0 0,1-1-1 0 0,0 0 0 0 0,1 0 0 0 0,-1 0 1 0 0,0-1-1 0 0,0 1 0 0 0,1-1 0 0 0,-1 1 1 0 0,1-1-1 0 0,-1 0 0 0 0,1 0 0 0 0,0-1 0 0 0,3 1 1 0 0,-2-1-33 0 0,0 0 1 0 0,0 0-1 0 0,0 0 1 0 0,0-1-1 0 0,0 1 1 0 0,0-1-1 0 0,0-1 1 0 0,0 1-1 0 0,-1-1 1 0 0,1 0-1 0 0,-1 0 1 0 0,1 0-1 0 0,-1 0 1 0 0,1-1-1 0 0,-1 0 1 0 0,0 0-1 0 0,0 0 1 0 0,-1 0-1 0 0,8-8 1 0 0,-7 6-15 0 0,0-1 0 0 0,0 1 0 0 0,0-1 0 0 0,0 0 0 0 0,-1 0 0 0 0,0-1 0 0 0,0 1 0 0 0,-1 0 0 0 0,1-1 1 0 0,-2 0-1 0 0,1 0 0 0 0,-1 1 0 0 0,1-14 0 0 0,-2 12 45 0 0,0 0 1 0 0,-1 0 0 0 0,-1 0-1 0 0,1 1 1 0 0,-1-1-1 0 0,-1 0 1 0 0,1 1-1 0 0,-1-1 1 0 0,-1 1-1 0 0,-6-12 1 0 0,2 7 7 0 0,-1 0 0 0 0,0 0 0 0 0,0 1 0 0 0,-22-20 0 0 0,28 29-137 0 0,1 0 0 0 0,-1 0 0 0 0,1 0 0 0 0,-1 0 0 0 0,0 1 0 0 0,0-1 0 0 0,1 1 0 0 0,-1 0 0 0 0,0-1 0 0 0,0 1 0 0 0,0 1 1 0 0,-1-1-1 0 0,1 0 0 0 0,0 1 0 0 0,0 0 0 0 0,0-1 0 0 0,0 1 0 0 0,-1 1 0 0 0,1-1 0 0 0,0 0 0 0 0,0 1 0 0 0,0-1 0 0 0,0 1 0 0 0,0 0 0 0 0,0 0 0 0 0,0 0 1 0 0,0 1-1 0 0,0-1 0 0 0,0 1 0 0 0,-4 3 0 0 0,1-1-38 0 0,1 0 1 0 0,0 1 0 0 0,0 0-1 0 0,1 0 1 0 0,-1 0-1 0 0,1 0 1 0 0,0 1 0 0 0,0-1-1 0 0,1 1 1 0 0,0 0-1 0 0,0 0 1 0 0,0 1-1 0 0,-2 10 1 0 0,2-3 101 0 0,1 0-1 0 0,0 0 1 0 0,2 0 0 0 0,-1 0-1 0 0,2 0 1 0 0,0 0 0 0 0,3 14-1 0 0,25 95 159 0 0,-23-103-172 0 0,1 1 0 0 0,0-1 1 0 0,20 35-1 0 0,-23-48-47 0 0,0 0 1 0 0,1 0-1 0 0,0 0 0 0 0,0-1 0 0 0,1 1 1 0 0,0-1-1 0 0,0-1 0 0 0,0 1 1 0 0,1-1-1 0 0,-1 0 0 0 0,1 0 1 0 0,15 6-1 0 0,-15-8-397 0 0,0-1 1 0 0,0-1-1 0 0,1 1 1 0 0,-1-1-1 0 0,1-1 1 0 0,-1 1-1 0 0,0-1 1 0 0,1-1-1 0 0,-1 1 0 0 0,15-4 1 0 0,0-1-1973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9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33 8258 0 0,'-3'-4'848'0'0,"-1"1"0"0"0,0-1 0 0 0,0 1 0 0 0,0 0 0 0 0,0 0 0 0 0,-1 1 0 0 0,-4-3 0 0 0,6 4-759 0 0,0 0-1 0 0,-1 0 1 0 0,1 0-1 0 0,0 0 0 0 0,0 1 1 0 0,-1 0-1 0 0,1 0 0 0 0,0 0 1 0 0,-1 0-1 0 0,1 0 1 0 0,0 0-1 0 0,-4 2 0 0 0,1-1-117 0 0,1 0-1 0 0,0 1 1 0 0,-1-1 0 0 0,1 1-1 0 0,0 1 1 0 0,0-1-1 0 0,0 1 1 0 0,0 0-1 0 0,0 0 1 0 0,1 0-1 0 0,0 0 1 0 0,-1 1-1 0 0,1 0 1 0 0,0 0-1 0 0,1 0 1 0 0,-1 0-1 0 0,1 1 1 0 0,-4 6-1 0 0,6-9-7 0 0,0 0-1 0 0,0 0 1 0 0,0 1-1 0 0,0-1 0 0 0,1 1 1 0 0,-1-1-1 0 0,1 0 1 0 0,0 1-1 0 0,-1-1 0 0 0,1 1 1 0 0,0-1-1 0 0,1 1 1 0 0,-1-1-1 0 0,0 1 1 0 0,1-1-1 0 0,-1 1 0 0 0,1-1 1 0 0,0 0-1 0 0,0 1 1 0 0,0-1-1 0 0,0 0 0 0 0,0 0 1 0 0,0 0-1 0 0,1 0 1 0 0,-1 0-1 0 0,1 0 0 0 0,1 2 1 0 0,5 4 30 0 0,1 0 0 0 0,0 0 0 0 0,0-1 0 0 0,16 9 0 0 0,-8-5 25 0 0,-7-4 34 0 0,2 1 18 0 0,14 12 1 0 0,-24-17-19 0 0,1-1-1 0 0,-1 1 0 0 0,1-1 1 0 0,-1 1-1 0 0,0 0 1 0 0,0 0-1 0 0,0 0 0 0 0,0 0 1 0 0,-1 0-1 0 0,3 6 1 0 0,-4-8-14 0 0,1 1 1 0 0,-1-1 0 0 0,0 0-1 0 0,0 0 1 0 0,0 0 0 0 0,0 1-1 0 0,0-1 1 0 0,0 0 0 0 0,0 0 0 0 0,0 0-1 0 0,-1 1 1 0 0,1-1 0 0 0,0 0-1 0 0,-1 0 1 0 0,1 0 0 0 0,-1 0-1 0 0,1 0 1 0 0,-1 1 0 0 0,1-1-1 0 0,-2 1 1 0 0,0 0-15 0 0,0 0 0 0 0,0 0 0 0 0,0-1 0 0 0,0 1-1 0 0,0 0 1 0 0,-1-1 0 0 0,1 1 0 0 0,-4 1 0 0 0,-4 1-77 0 0,-1 0 1 0 0,1-1 0 0 0,-15 3-1 0 0,17-5-66 0 0,0 0 0 0 0,0 0 0 0 0,0 0-1 0 0,-13-2 1 0 0,-5-4-1877 0 0,22 3 904 0 0,1 1 1 0 0,-1-1-1 0 0,0 0 1 0 0,-5-3-1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4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78 420 6209 0 0,'0'0'841'0'0,"9"-4"2196"0"0,4-1-2395 0 0,0 1-1 0 0,0-1 0 0 0,0-1 0 0 0,-1 0 1 0 0,0-1-1 0 0,0 0 0 0 0,17-14 0 0 0,-24 16-482 0 0,0 1 0 0 0,-1-1-1 0 0,1 0 1 0 0,-1 0-1 0 0,0 0 1 0 0,0-1 0 0 0,0 0-1 0 0,-1 1 1 0 0,1-1-1 0 0,-2 0 1 0 0,1-1-1 0 0,-1 1 1 0 0,0 0 0 0 0,0-1-1 0 0,0 1 1 0 0,-1-1-1 0 0,1-11 1 0 0,-3 3 24 0 0,1 0 0 0 0,-2 0-1 0 0,0 0 1 0 0,-1 0 0 0 0,-6-21 0 0 0,5 26-145 0 0,1 0 0 0 0,-2 0-1 0 0,1 0 1 0 0,-1 1 0 0 0,-1 0 0 0 0,1 0 0 0 0,-1 0 0 0 0,-12-12 0 0 0,15 18-78 0 0,-1 0 0 0 0,0 0 0 0 0,0 0 1 0 0,0 1-1 0 0,0-1 0 0 0,0 1 0 0 0,-1 0 1 0 0,1 0-1 0 0,0 0 0 0 0,-1 1 0 0 0,0-1 1 0 0,1 1-1 0 0,-1 0 0 0 0,-7 0 0 0 0,9 1-17 0 0,-1 0-1 0 0,1 0 0 0 0,-1 0 1 0 0,1 0-1 0 0,-1 1 0 0 0,1 0 1 0 0,0 0-1 0 0,-1-1 0 0 0,1 2 1 0 0,0-1-1 0 0,-1 0 0 0 0,1 1 1 0 0,0 0-1 0 0,0-1 0 0 0,0 1 1 0 0,1 0-1 0 0,-1 1 0 0 0,0-1 1 0 0,1 0-1 0 0,-4 5 0 0 0,0 2-21 0 0,0-1-1 0 0,1 2 0 0 0,0-1 1 0 0,1 1-1 0 0,0-1 0 0 0,1 1 0 0 0,0 0 1 0 0,0 0-1 0 0,1 1 0 0 0,-1 11 0 0 0,0 15 7 0 0,2 55 0 0 0,1-82 90 0 0,1 16 39 0 0,1 1 0 0 0,1 0 0 0 0,1-1 1 0 0,14 48-1 0 0,-15-67-43 0 0,0 0 0 0 0,1 0 0 0 0,0 0 0 0 0,0-1-1 0 0,0 1 1 0 0,1-1 0 0 0,0 0 0 0 0,0 0 0 0 0,1 0 0 0 0,-1-1 0 0 0,1 0 0 0 0,1 0 0 0 0,-1-1 0 0 0,1 1-1 0 0,-1-1 1 0 0,1-1 0 0 0,0 1 0 0 0,1-1 0 0 0,-1 0 0 0 0,10 2 0 0 0,-10-4-24 0 0,0 1 1 0 0,0-1 0 0 0,0 0-1 0 0,0-1 1 0 0,-1 0-1 0 0,1 0 1 0 0,0 0 0 0 0,0-1-1 0 0,0 0 1 0 0,9-3-1 0 0,-11 3 14 0 0,0-1-1 0 0,0-1 1 0 0,0 1-1 0 0,0-1 1 0 0,0 1-1 0 0,0-1 0 0 0,-1-1 1 0 0,1 1-1 0 0,-1-1 1 0 0,0 1-1 0 0,0-1 1 0 0,0-1-1 0 0,5-7 1 0 0,-4 5 8 0 0,-1 0 1 0 0,0 0-1 0 0,-1-1 1 0 0,0 1-1 0 0,0-1 1 0 0,0 0-1 0 0,-1 0 1 0 0,0 0-1 0 0,-1 0 1 0 0,1 0-1 0 0,-2 0 1 0 0,1-1 0 0 0,-1-8-1 0 0,0 13-12 0 0,0 3 0 0 0,0 1 1 0 0,0-1-1 0 0,0 1 0 0 0,0-1 0 0 0,0 1 1 0 0,0-1-1 0 0,0 1 0 0 0,0-1 1 0 0,0 1-1 0 0,0-1 0 0 0,0 1 1 0 0,0-1-1 0 0,0 1 0 0 0,0-1 1 0 0,-1 0-1 0 0,1 0-14 0 0,0 2-73 0 0,0-1 76 0 0,1 0 1 0 0,-1 0 0 0 0,0 0-1 0 0,1 0 1 0 0,-1 0-1 0 0,0 1 1 0 0,0-1 0 0 0,1 0-1 0 0,-1 0 1 0 0,0 1 0 0 0,0-1-1 0 0,1 0 1 0 0,-1 0 0 0 0,0 1-1 0 0,0-1 1 0 0,0 0-1 0 0,1 1 1 0 0,-1-1 0 0 0,0 1-1 0 0,-3 22-67 0 0,2-20 74 0 0,1 0-1 0 0,-1 0 0 0 0,1 0 1 0 0,0 0-1 0 0,-1 0 1 0 0,2 0-1 0 0,-1 0 0 0 0,0 0 1 0 0,0 0-1 0 0,1 0 0 0 0,1 5 1 0 0,3 5-25 0 0,1-1 1 0 0,0 0 0 0 0,12 16-1 0 0,-16-25-219 0 0,1 0-1 0 0,0 0 0 0 0,0 0 1 0 0,0 0-1 0 0,0 0 0 0 0,0-1 1 0 0,5 3-1 0 0,-5-3-339 0 0,-1-1-1 0 0,1 1 1 0 0,0-1-1 0 0,0 0 1 0 0,0 0-1 0 0,0 0 0 0 0,0-1 1 0 0,0 1-1 0 0,0-1 1 0 0,4 1-1 0 0,4-1-3449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97 5017 0 0,'-26'-44'5248'0'0,"-5"-8"-1187"0"0,31 51-4193 0 0,1 7-1231 0 0,0 0 556 0 0,1 0-1 0 0,-1-1 1 0 0,4 7-1 0 0,-3-5-285 0 0,4 8-1470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5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7090 0 0,'-1'0'140'0'0,"0"1"0"0"0,0-1 0 0 0,0 0 0 0 0,0 1 0 0 0,0-1 0 0 0,0 1 0 0 0,1 0 0 0 0,-1-1 0 0 0,0 1 0 0 0,0-1 0 0 0,1 1 0 0 0,-1 0 0 0 0,0 0 0 0 0,1 0 0 0 0,-1-1 0 0 0,1 1 0 0 0,-1 0 0 0 0,1 0 0 0 0,0 0 0 0 0,-1 0 0 0 0,1 0 0 0 0,0 0 0 0 0,-1 1 0 0 0,-3 27 302 0 0,4-22-172 0 0,-2 126 1050 0 0,4-80-775 0 0,6 89 639 0 0,-6-124-943 0 0,2 1 1 0 0,0-1 0 0 0,1 0 0 0 0,1 0 0 0 0,12 26 0 0 0,-18-55 2200 0 0,-3-11-2298 0 0,2 19-115 0 0,-14-64 59 0 0,13 57-198 0 0,1 1 0 0 0,1-1 0 0 0,0 0 0 0 0,0 1 0 0 0,2-13 0 0 0,-1 17 74 0 0,0-4-57 0 0,1 0-1 0 0,-1 1 0 0 0,2-1 1 0 0,3-10-1 0 0,-5 16 52 0 0,1 1 0 0 0,-1 0 0 0 0,0-1 0 0 0,1 1 0 0 0,-1 0 0 0 0,1 0-1 0 0,0 0 1 0 0,0 0 0 0 0,-1 0 0 0 0,1 1 0 0 0,1-1 0 0 0,-1 0 0 0 0,0 1 0 0 0,0 0-1 0 0,1-1 1 0 0,-1 1 0 0 0,0 0 0 0 0,6-1 0 0 0,-2 0-5 0 0,-1 1 1 0 0,1 0-1 0 0,0 0 0 0 0,0 1 1 0 0,0 0-1 0 0,0 0 1 0 0,0 0-1 0 0,0 0 1 0 0,0 1-1 0 0,9 3 0 0 0,-7-2 53 0 0,0 1 0 0 0,0 0 1 0 0,0 1-1 0 0,0 0 0 0 0,0 0 0 0 0,11 10 0 0 0,-7-5 69 0 0,-1 1 0 0 0,0 1 0 0 0,-1 0-1 0 0,0 1 1 0 0,0 0 0 0 0,-1 0 0 0 0,14 27 0 0 0,-21-34 17 0 0,0-1 1 0 0,0 1-1 0 0,0 0 0 0 0,0 0 0 0 0,-1 0 0 0 0,0 1 0 0 0,0-1 0 0 0,0 0 1 0 0,-1 0-1 0 0,1 1 0 0 0,-2 8 0 0 0,0-10-25 0 0,1-1 0 0 0,-1 0 1 0 0,0 1-1 0 0,0-1 0 0 0,0 0 0 0 0,-1 0 0 0 0,1 0 0 0 0,-1 0 0 0 0,0 0 0 0 0,1 0 1 0 0,-1 0-1 0 0,-1-1 0 0 0,1 1 0 0 0,0 0 0 0 0,-1-1 0 0 0,1 0 0 0 0,-1 0 0 0 0,0 0 1 0 0,-3 3-1 0 0,-1-2-119 0 0,0 0 0 0 0,0 0 1 0 0,0 0-1 0 0,0-1 0 0 0,0 0 0 0 0,0-1 1 0 0,-1 1-1 0 0,1-1 0 0 0,-1-1 1 0 0,1 1-1 0 0,-1-1 0 0 0,1-1 0 0 0,0 1 1 0 0,-1-1-1 0 0,1 0 0 0 0,-1-1 1 0 0,-9-3-1 0 0,14 3-285 0 0,0 1 1 0 0,0-1-1 0 0,0 0 1 0 0,1 0-1 0 0,-1 0 1 0 0,0 0-1 0 0,1 0 1 0 0,-1-1-1 0 0,1 1 1 0 0,0-1-1 0 0,-3-4 1 0 0,4 6-5 0 0,-1-1 0 0 0,1 0-1 0 0,0 0 1 0 0,0 0 0 0 0,1 0 0 0 0,-1-1 0 0 0,0 1-1 0 0,0 0 1 0 0,1 0 0 0 0,0 0 0 0 0,-1-1 0 0 0,1 1-1 0 0,0 0 1 0 0,0 0 0 0 0,0 0 0 0 0,0-1 0 0 0,1-3-1 0 0,4-7-3413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6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7 184 6977 0 0,'49'89'5536'0'0,"-35"-61"-4095"0"0,-13-26-1290 0 0,0 1 0 0 0,0-1 1 0 0,0 0-1 0 0,-1 1 0 0 0,1-1 0 0 0,-1 1 1 0 0,1-1-1 0 0,-1 1 0 0 0,0-1 1 0 0,0 4-1 0 0,0-6-82 0 0,-1 0 1 0 0,1 1-1 0 0,0-1 0 0 0,0 1 1 0 0,0-1-1 0 0,0 0 0 0 0,0 1 1 0 0,0-1-1 0 0,-1 1 0 0 0,1-1 1 0 0,0 0-1 0 0,0 1 0 0 0,0-1 1 0 0,-1 0-1 0 0,1 1 0 0 0,0-1 1 0 0,-1 0-1 0 0,1 1 0 0 0,0-1 1 0 0,-1 0-1 0 0,1 0 0 0 0,0 1 1 0 0,-1-1-1 0 0,1 0 0 0 0,0 0 1 0 0,-1 0-1 0 0,0 1 29 0 0,0-1 0 0 0,0 0 0 0 0,0 0 0 0 0,1 0 1 0 0,-1-1-1 0 0,0 1 0 0 0,0 0 0 0 0,0 0 0 0 0,1 0 0 0 0,-1 0 0 0 0,0-1 0 0 0,-1 0 1 0 0,-1 0 29 0 0,1-1 0 0 0,-1 1 0 0 0,1-1 0 0 0,0 0 0 0 0,0 1 0 0 0,0-1 0 0 0,-3-3 0 0 0,3 1-30 0 0,0 0 0 0 0,0 0-1 0 0,0-1 1 0 0,0 1 0 0 0,1-1 0 0 0,0 1 0 0 0,-2-9 0 0 0,1 1-5 0 0,-16-88 420 0 0,18 91-546 0 0,-1-1 0 0 0,2 1 0 0 0,-1-1 0 0 0,1 0 0 0 0,1 1 0 0 0,-1 0 0 0 0,2-1 0 0 0,-1 1 0 0 0,1 0 0 0 0,1 0 0 0 0,8-16 0 0 0,-10 22-16 0 0,0 0 0 0 0,1 0 0 0 0,-1 0 0 0 0,1 1 0 0 0,0-1 0 0 0,-1 1 0 0 0,1 0 0 0 0,0 0 0 0 0,1 0 0 0 0,-1 0 0 0 0,0 0 0 0 0,0 1 0 0 0,1-1 0 0 0,-1 1-1 0 0,1 0 1 0 0,-1 0 0 0 0,1 0 0 0 0,0 1 0 0 0,-1-1 0 0 0,1 1 0 0 0,4 0 0 0 0,-1 0-390 0 0,0 0-1 0 0,1 0 0 0 0,-1 1 1 0 0,0 0-1 0 0,0 1 1 0 0,0 0-1 0 0,0 0 0 0 0,-1 0 1 0 0,1 1-1 0 0,6 3 1 0 0,-4-1-1125 0 0,-1 0 0 0 0,-1 1 0 0 0,1 0 0 0 0,-1 0 0 0 0,0 1 0 0 0,12 14 0 0 0,-14-14-741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6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101 103 2481 0 0,'-3'3'657'0'0,"-1"1"1"0"0,1 0-1 0 0,0 0 1 0 0,0 0 0 0 0,0 0-1 0 0,1 1 1 0 0,-1-1 0 0 0,-2 9-1 0 0,3-9-474 0 0,2 0 0 0 0,-1 0 0 0 0,0-1 0 0 0,1 1 0 0 0,-1 0 0 0 0,1 0 0 0 0,0 0-1 0 0,1 0 1 0 0,-1 0 0 0 0,1 0 0 0 0,-1 0 0 0 0,3 3 0 0 0,-2-3 5 0 0,0 0 1 0 0,0 0-1 0 0,1 0 0 0 0,-1-1 1 0 0,1 1-1 0 0,0-1 0 0 0,0 1 1 0 0,1-1-1 0 0,-1 0 0 0 0,1 1 1 0 0,4 3-1 0 0,-4-5-4 0 0,0 0-1 0 0,0 0 1 0 0,0 0 0 0 0,0 0-1 0 0,0-1 1 0 0,0 0 0 0 0,1 1 0 0 0,-1-1-1 0 0,0 0 1 0 0,1-1 0 0 0,-1 1-1 0 0,1-1 1 0 0,6 1 0 0 0,-4-1 12 0 0,0-1 1 0 0,1 0 0 0 0,-1 1 0 0 0,0-2-1 0 0,1 1 1 0 0,-1-1 0 0 0,0 0 0 0 0,0 0 0 0 0,0-1-1 0 0,-1 0 1 0 0,1 0 0 0 0,0 0 0 0 0,-1-1-1 0 0,0 0 1 0 0,0 0 0 0 0,0 0 0 0 0,-1 0-1 0 0,6-7 1 0 0,-7 7-75 0 0,0 1 0 0 0,0-1 0 0 0,0 0 0 0 0,-1 0 0 0 0,1-1-1 0 0,-1 1 1 0 0,0 0 0 0 0,-1-1 0 0 0,1 1 0 0 0,-1-1 0 0 0,0 0 0 0 0,0 1 0 0 0,0-1-1 0 0,-1 0 1 0 0,1 0 0 0 0,-1 0 0 0 0,0 1 0 0 0,-1-1 0 0 0,1 0 0 0 0,-1 0 0 0 0,0 1 0 0 0,0-1-1 0 0,0 0 1 0 0,-4-7 0 0 0,1 4-118 0 0,-1 0-1 0 0,0 1 1 0 0,0 0 0 0 0,0 0-1 0 0,-1 0 1 0 0,0 1 0 0 0,0 0-1 0 0,0 0 1 0 0,-1 1 0 0 0,0-1-1 0 0,-8-3 1 0 0,11 7-106 0 0,0 0 0 0 0,0 1 0 0 0,0-1-1 0 0,1 1 1 0 0,-1 0 0 0 0,-1 1 0 0 0,1-1 0 0 0,0 1-1 0 0,0-1 1 0 0,0 1 0 0 0,0 1 0 0 0,0-1 0 0 0,0 0-1 0 0,0 1 1 0 0,0 0 0 0 0,0 0 0 0 0,0 0 0 0 0,0 0 0 0 0,-4 3-1 0 0,-2 0-515 0 0,1 1-1 0 0,0 0 1 0 0,1 1-1 0 0,-1 0 1 0 0,1 0-1 0 0,-11 11 1 0 0,13-11-306 0 0,1 0-1 0 0,0 1 1 0 0,0-1 0 0 0,0 1 0 0 0,1 0 0 0 0,0 1-1 0 0,-5 12 1 0 0,3-2 559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7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8242 0 0,'0'0'3603'0'0,"-9"5"-3033"0"0,-65 53-43 0 0,35-29-489 0 0,33-23-19 0 0,0 0 0 0 0,0 0 1 0 0,-9 13-1 0 0,0 0-48 0 0,12-16 9 0 0,0 1 1 0 0,0-1-1 0 0,1 1 0 0 0,0 0 1 0 0,-3 6-1 0 0,4-10 29 0 0,1 1-1 0 0,0 0 1 0 0,-1 0 0 0 0,1-1 0 0 0,0 1 0 0 0,0 0-1 0 0,-1 0 1 0 0,1 0 0 0 0,0 0 0 0 0,0 0-1 0 0,0-1 1 0 0,0 1 0 0 0,0 0 0 0 0,0 0 0 0 0,0 0-1 0 0,1 0 1 0 0,-1-1 0 0 0,0 1 0 0 0,0 0-1 0 0,1 0 1 0 0,-1 0 0 0 0,0-1 0 0 0,1 1-1 0 0,-1 0 1 0 0,1 0 0 0 0,-1-1 0 0 0,1 1 0 0 0,-1 0-1 0 0,1-1 1 0 0,-1 1 0 0 0,1-1 0 0 0,0 1-1 0 0,1 0 1 0 0,7 4 165 0 0,0-1-1 0 0,0 0 1 0 0,0-1 0 0 0,0 0-1 0 0,13 3 1 0 0,50 4-515 0 0,-39-6-1071 0 0,-6-1-5823 0 0,-17-3 6766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7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6865 0 0,'6'25'3746'0'0,"-4"-17"-3556"0"0,0 0-1 0 0,5 12 1 0 0,0-3 276 0 0,7 30 0 0 0,-1-2 450 0 0,-12-44-896 0 0,-1 0 6 0 0,1 1 0 0 0,-1-1 1 0 0,1 0-1 0 0,-1 0 0 0 0,0 0 0 0 0,0 1 0 0 0,1-1 0 0 0,-1 0 0 0 0,0 1 0 0 0,0 0 0 0 0,0-1 184 0 0,0-1-177 0 0,0 0 1 0 0,0 0 0 0 0,0 0 0 0 0,0 0-1 0 0,0 0 1 0 0,0 0 0 0 0,0 0 0 0 0,0 0-1 0 0,0 0 1 0 0,2-1 844 0 0,-2 1-845 0 0,1 0 1 0 0,-4-25 646 0 0,4 7-620 0 0,3-40-240 0 0,-3 50 110 0 0,0 1 1 0 0,0-1-1 0 0,1 1 0 0 0,0 0 0 0 0,6-12 1 0 0,-7 16 87 0 0,1 1 1 0 0,0-1 0 0 0,0 0 0 0 0,0 1 0 0 0,0-1 0 0 0,1 1 0 0 0,-1 0 0 0 0,1-1 0 0 0,-1 1 0 0 0,1 0 0 0 0,0 1 0 0 0,0-1 0 0 0,0 0 0 0 0,0 1 0 0 0,0 0 0 0 0,0-1 0 0 0,0 1 0 0 0,0 1 0 0 0,0-1-1 0 0,1 0 1 0 0,-1 1 0 0 0,6-1 0 0 0,-2 1 48 0 0,1 0-1 0 0,0 1 0 0 0,-1-1 0 0 0,1 1 1 0 0,-1 1-1 0 0,0 0 0 0 0,1 0 0 0 0,12 5 1 0 0,-14-3-64 0 0,0-1 0 0 0,0 1-1 0 0,0 0 1 0 0,0 0 0 0 0,-1 0 0 0 0,0 1 0 0 0,0 0 0 0 0,0 0 0 0 0,-1 0 0 0 0,1 0 0 0 0,-1 1 0 0 0,-1 0 0 0 0,1 0-1 0 0,-1 0 1 0 0,0 0 0 0 0,0 1 0 0 0,-1-1 0 0 0,1 1 0 0 0,-2-1 0 0 0,1 1 0 0 0,-1 0 0 0 0,0 0 0 0 0,0 0-1 0 0,-1 0 1 0 0,0 0 0 0 0,0 0 0 0 0,-2 10 0 0 0,2-16-231 0 0,0 0 0 0 0,0 1 0 0 0,0-1 0 0 0,0 0 0 0 0,-1 0 0 0 0,1 0 0 0 0,0 0 0 0 0,-1 0 0 0 0,1 0-1 0 0,-1 0 1 0 0,-1 2 0 0 0,-1-2-1114 0 0,3-1 1119 0 0,-1 1-1 0 0,1-1 0 0 0,-1 0 1 0 0,0 0-1 0 0,1 0 1 0 0,-1 0-1 0 0,1 0 0 0 0,-1 0 1 0 0,1 0-1 0 0,-1 0 0 0 0,0 0 1 0 0,1 0-1 0 0,-1 0 0 0 0,1 0 1 0 0,-1-1-1 0 0,1 1 0 0 0,-2 0 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8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0 163 5665 0 0,'9'6'461'0'0,"0"0"0"0"0,1-1-1 0 0,-1 0 1 0 0,1 0 0 0 0,0-1 0 0 0,0-1-1 0 0,0 1 1 0 0,0-2 0 0 0,1 1 0 0 0,-1-1-1 0 0,14 0 1 0 0,-5-1-172 0 0,0-1 0 0 0,1 0 0 0 0,-1-2 0 0 0,0 0 0 0 0,26-7 0 0 0,-39 7-160 0 0,0 0 0 0 0,0 0 0 0 0,0 0-1 0 0,0-1 1 0 0,0 1 0 0 0,6-5 0 0 0,-10 5-57 0 0,0 1-1 0 0,0 0 1 0 0,0-1 0 0 0,-1 0-1 0 0,1 1 1 0 0,0-1 0 0 0,-1 0-1 0 0,1 0 1 0 0,-1 0 0 0 0,0 0-1 0 0,1 0 1 0 0,-1 0 0 0 0,0-1-1 0 0,0 1 1 0 0,0 0 0 0 0,-1 0-1 0 0,1-1 1 0 0,-1 1 0 0 0,1-3-1 0 0,0 1 61 0 0,-1 1 0 0 0,0-1-1 0 0,0 1 1 0 0,0-1-1 0 0,-1 0 1 0 0,1 1 0 0 0,-1-1-1 0 0,0 1 1 0 0,0 0 0 0 0,0-1-1 0 0,0 1 1 0 0,-1 0-1 0 0,1-1 1 0 0,-1 1 0 0 0,0 0-1 0 0,0 0 1 0 0,0 0 0 0 0,0 1-1 0 0,-5-6 1 0 0,0 2-68 0 0,1 0 0 0 0,-1 0 0 0 0,0 1 0 0 0,0-1 1 0 0,-1 1-1 0 0,1 1 0 0 0,-1 0 0 0 0,0 0 0 0 0,-1 0 0 0 0,1 1 1 0 0,0 1-1 0 0,-12-3 0 0 0,12 3-297 0 0,1 1 0 0 0,-1 0 0 0 0,0 1 0 0 0,0 0 0 0 0,0 0 1 0 0,0 0-1 0 0,0 1 0 0 0,1 1 0 0 0,-1-1 0 0 0,0 1 0 0 0,1 0 0 0 0,-1 1 0 0 0,1 0 0 0 0,-8 4 1 0 0,14-6-30 0 0,-1 0 0 0 0,0 1 1 0 0,1-1-1 0 0,-1 0 0 0 0,1 1 1 0 0,-1-1-1 0 0,1 1 0 0 0,0 0 1 0 0,0-1-1 0 0,0 1 0 0 0,0 0 1 0 0,0 0-1 0 0,0 0 0 0 0,0 0 1 0 0,0 0-1 0 0,1 0 0 0 0,-1 0 1 0 0,0 3-1 0 0,-1 6-1697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7682 0 0,'2'9'686'0'0,"0"0"0"0"0,1 1 0 0 0,0-1 1 0 0,7 15-1 0 0,9 17 395 0 0,24 50 361 0 0,-38-82-1381 0 0,-4-6-19 0 0,0-1 1 0 0,0 1-1 0 0,0-1 0 0 0,0 0 0 0 0,1 1 0 0 0,-1-1 1 0 0,1 0-1 0 0,0 0 0 0 0,2 2 0 0 0,-4-4-22 0 0,0 1-1 0 0,0-1 1 0 0,0 0-1 0 0,0 0 1 0 0,1 0-1 0 0,-1 0 1 0 0,0 0-1 0 0,0 0 1 0 0,0 0-1 0 0,0 0 1 0 0,0 0-1 0 0,0 0 1 0 0,1 0-1 0 0,-1 0 1 0 0,0 0-1 0 0,0 0 1 0 0,0 1 0 0 0,0-1-1 0 0,0 0 1 0 0,1 0-1 0 0,-1 0 1 0 0,0-1-1 0 0,0 1 1 0 0,0 0-1 0 0,0 0 1 0 0,0 0-1 0 0,1 0 1 0 0,-1 0-1 0 0,0 0 1 0 0,0 0-1 0 0,0 0 1 0 0,0 0-1 0 0,0 0 1 0 0,0 0 0 0 0,1 0-1 0 0,-1 0 1 0 0,0 0-1 0 0,0-1 1 0 0,1-6 321 0 0,-4-11-203 0 0,2 16-80 0 0,-2-16 24 0 0,-1-2-89 0 0,-3-37-1 0 0,7 51 0 0 0,0-1 0 0 0,1 1-1 0 0,-1 0 1 0 0,1-1 0 0 0,1 1 0 0 0,-1 0 0 0 0,1 0 0 0 0,0 0 0 0 0,0 0-1 0 0,3-6 1 0 0,-2 8 28 0 0,-1 0 5 0 0,0-1 1 0 0,1 1-1 0 0,-1 0 0 0 0,1-1 0 0 0,6-5 1 0 0,-8 9-13 0 0,0 1 1 0 0,0-1-1 0 0,0 0 1 0 0,0 1-1 0 0,0-1 1 0 0,0 0-1 0 0,0 1 1 0 0,0 0-1 0 0,0-1 1 0 0,0 1-1 0 0,0-1 1 0 0,0 1-1 0 0,0 0 1 0 0,0 0 0 0 0,1 0-1 0 0,-1 0 1 0 0,0 0-1 0 0,0 0 1 0 0,0 0-1 0 0,0 0 1 0 0,1 0-1 0 0,-1 0 1 0 0,0 0-1 0 0,0 1 1 0 0,0-1-1 0 0,0 1 1 0 0,0-1-1 0 0,0 1 1 0 0,0-1 0 0 0,1 1-1 0 0,10 7 61 0 0,-1-1-1 0 0,0 1 1 0 0,0 1-1 0 0,-1 0 1 0 0,-1 0 0 0 0,1 1-1 0 0,-1 0 1 0 0,-1 1-1 0 0,0 0 1 0 0,0 0 0 0 0,-1 1-1 0 0,-1 0 1 0 0,0 0-1 0 0,-1 0 1 0 0,0 1-1 0 0,5 19 1 0 0,-5-9 669 0 0,-2-34-192 0 0,-3-5-659 0 0,-3-20 1 0 0,2 23-30 0 0,0 1 0 0 0,1-24 0 0 0,1 31 128 0 0,0 0 0 0 0,1 0 0 0 0,0 0 0 0 0,0 0 0 0 0,3-6 0 0 0,0 0-30 0 0,-5 10 28 0 0,1 0 0 0 0,-1 1 0 0 0,1-1 0 0 0,0 0 0 0 0,-1 1 0 0 0,1-1-1 0 0,0 1 1 0 0,0-1 0 0 0,-1 1 0 0 0,1-1 0 0 0,0 1 0 0 0,0-1 0 0 0,0 1 0 0 0,0 0 0 0 0,0-1 0 0 0,-1 1 0 0 0,1 0 0 0 0,0 0 0 0 0,0 0 0 0 0,0 0 0 0 0,0 0 0 0 0,0 0 0 0 0,0 0 0 0 0,0 0 0 0 0,0 0 0 0 0,1 0-1 0 0,0 0 24 0 0,0 1-1 0 0,0-1 0 0 0,0 0 0 0 0,0 1 1 0 0,0 0-1 0 0,0-1 0 0 0,0 1 0 0 0,0 0 1 0 0,0 0-1 0 0,3 2 0 0 0,2 4 30 0 0,-1 0 0 0 0,1 0-1 0 0,-1 1 1 0 0,-1 0 0 0 0,0 0 0 0 0,0 1 0 0 0,7 16-1 0 0,1 2 6 0 0,-12-27-50 0 0,2 7-741 0 0,1 0-1 0 0,-1-1 1 0 0,11 13-1 0 0,-6-43-9598 0 0,-7 23 10440 0 0,0 1-1 0 0,0 0 1 0 0,2-1-1 0 0,51-15 3954 0 0,68-35-96 0 0,-116 48-3688 0 0,-1 0-1 0 0,1 0 1 0 0,-1 0 0 0 0,0-1 0 0 0,0 0-1 0 0,0 0 1 0 0,7-7 0 0 0,-11 10-159 0 0,0-1 0 0 0,1 1 0 0 0,-1-1 0 0 0,0 0 0 0 0,0 1 0 0 0,0-1 0 0 0,-1 0 0 0 0,1 1 0 0 0,0-1 0 0 0,-1 0 0 0 0,1 0 0 0 0,-1 1 0 0 0,1-1 0 0 0,-1 0 0 0 0,0 0 0 0 0,0 0 0 0 0,0 0 0 0 0,0 0 0 0 0,0 0 0 0 0,0 1 0 0 0,-1-1 0 0 0,1 0 0 0 0,0 0 0 0 0,-1 0 0 0 0,0 0 0 0 0,1 1 0 0 0,-1-1 0 0 0,0 0 0 0 0,-1-2 0 0 0,-1 1-32 0 0,1-1-1 0 0,-1 1 0 0 0,0-1 0 0 0,0 1 1 0 0,0 0-1 0 0,0 1 0 0 0,-1-1 0 0 0,1 0 1 0 0,-1 1-1 0 0,1 0 0 0 0,-1 0 1 0 0,0 0-1 0 0,0 0 0 0 0,0 0 0 0 0,-8-1 1 0 0,8 2-107 0 0,1 1 0 0 0,0-1 0 0 0,-1 1 0 0 0,1 0 1 0 0,-1 0-1 0 0,1 0 0 0 0,-1 0 0 0 0,1 1 0 0 0,0 0 0 0 0,-1-1 0 0 0,1 1 1 0 0,0 0-1 0 0,-1 1 0 0 0,1-1 0 0 0,0 0 0 0 0,0 1 0 0 0,0 0 1 0 0,0 0-1 0 0,0 0 0 0 0,-3 3 0 0 0,1-1 5 0 0,1 1 0 0 0,0-1 0 0 0,1 1 0 0 0,-1-1 1 0 0,1 1-1 0 0,-1 0 0 0 0,2 0 0 0 0,-4 8 0 0 0,4-10 53 0 0,1 1 1 0 0,0 0-1 0 0,0-1 0 0 0,1 1 0 0 0,-1 0 1 0 0,1 0-1 0 0,0 0 0 0 0,0-1 0 0 0,0 1 1 0 0,0 0-1 0 0,1 0 0 0 0,-1 0 0 0 0,3 6 1 0 0,0-2 18 0 0,0 1 0 0 0,0-1 0 0 0,1 0 0 0 0,0 1 0 0 0,1-2 1 0 0,0 1-1 0 0,0-1 0 0 0,1 1 0 0 0,0-1 0 0 0,0-1 0 0 0,0 1 0 0 0,12 8 1 0 0,-12-11-285 0 0,0 0 0 0 0,0-1 0 0 0,0 1 0 0 0,0-1 0 0 0,1-1 0 0 0,-1 1 0 0 0,1-1 0 0 0,0 0 0 0 0,-1-1 0 0 0,1 1 0 0 0,0-2 0 0 0,0 1 0 0 0,0-1 0 0 0,0 1 0 0 0,0-2 0 0 0,14-1 0 0 0,11-7-4429 0 0,-15 2 2939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29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 9578 0 0,'-10'-5'3385'0'0,"24"10"-1457"0"0,-1 0-2039 0 0,7 4 191 0 0,-1 0 0 0 0,28 18 0 0 0,-25-14 246 0 0,26 13-1 0 0,-46-26-299 0 0,5 3 95 0 0,0 0 1 0 0,-1 0 0 0 0,1 1 0 0 0,-1 0 0 0 0,12 9 0 0 0,-18-13-110 0 0,1 0 1 0 0,-1 1 0 0 0,0-1 0 0 0,0 0 0 0 0,0 1 0 0 0,1-1 0 0 0,-1 0 0 0 0,0 1 0 0 0,0-1-1 0 0,0 0 1 0 0,0 1 0 0 0,0-1 0 0 0,0 0 0 0 0,0 1 0 0 0,0-1 0 0 0,0 0 0 0 0,0 1 0 0 0,0-1 0 0 0,0 0-1 0 0,0 1 1 0 0,0-1 0 0 0,0 0 0 0 0,0 1 0 0 0,0-1 0 0 0,0 0 0 0 0,-1 1 0 0 0,1-1 0 0 0,0 0 0 0 0,0 1-1 0 0,0-1 1 0 0,0 0 0 0 0,-1 0 0 0 0,1 1 0 0 0,0-1 0 0 0,0 0 0 0 0,-1 0 0 0 0,1 1 0 0 0,-1-1 0 0 0,-14 11 673 0 0,11-9-587 0 0,-65 52-4278 0 0,56-43 2787 0 0,2 0 1 0 0,-1 1-1 0 0,-12 18 1 0 0,17-20-547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29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15 223 1480 0 0,'11'4'692'0'0,"0"-1"0"0"0,0 0 0 0 0,0-1 0 0 0,1 0 0 0 0,-1-1-1 0 0,1-1 1 0 0,-1 0 0 0 0,1 0 0 0 0,-1-1 0 0 0,0 0 0 0 0,1-1 0 0 0,-1 0 0 0 0,20-8-1 0 0,-27 9-536 0 0,-1-1-1 0 0,1 1 1 0 0,0-1-1 0 0,-1 0 1 0 0,1 0 0 0 0,-1-1-1 0 0,1 1 1 0 0,-1-1-1 0 0,0 0 1 0 0,0 0-1 0 0,0 0 1 0 0,-1 0-1 0 0,1 0 1 0 0,2-5-1 0 0,-2 2 124 0 0,-1 0 0 0 0,1 0 0 0 0,-1 0 0 0 0,-1 0 1 0 0,1-1-1 0 0,-1 1 0 0 0,0 0 0 0 0,0-7 0 0 0,-1 9-155 0 0,-1 0-1 0 0,1 0 1 0 0,0 0 0 0 0,-1 0-1 0 0,0 1 1 0 0,0-1 0 0 0,0 0 0 0 0,0 1-1 0 0,-1-1 1 0 0,0 1 0 0 0,1-1 0 0 0,-1 1-1 0 0,0-1 1 0 0,-5-4 0 0 0,2 2-255 0 0,0 1-1 0 0,0 0 1 0 0,-1 0 0 0 0,0 1 0 0 0,1-1 0 0 0,-2 1-1 0 0,1 0 1 0 0,0 1 0 0 0,-1 0 0 0 0,0 0 0 0 0,0 0-1 0 0,-7-1 1 0 0,8 2-62 0 0,1 1 1 0 0,-1 0-1 0 0,0 1 0 0 0,1 0 0 0 0,-1 0 0 0 0,0 0 1 0 0,0 0-1 0 0,1 1 0 0 0,-1 0 0 0 0,0 0 0 0 0,1 0 0 0 0,-1 1 1 0 0,1 0-1 0 0,0 0 0 0 0,-10 6 0 0 0,7-4-750 0 0,1 1-1 0 0,0 0 1 0 0,1 0-1 0 0,-8 7 1 0 0,3 0-733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144 526 3489 0 0,'-1'0'414'0'0,"-1"0"0"0"0,1 1 0 0 0,-1-1-1 0 0,1 1 1 0 0,0-1 0 0 0,-1 1 0 0 0,1 0 0 0 0,-1-1 0 0 0,1 1 0 0 0,0 0 0 0 0,0 0 0 0 0,0 0 0 0 0,-1 0 0 0 0,1 0 0 0 0,0 0-1 0 0,0 0 1 0 0,0 0 0 0 0,1 1 0 0 0,-1-1 0 0 0,0 0 0 0 0,-1 2 0 0 0,2-2-337 0 0,0 1-1 0 0,0-1 1 0 0,0 0 0 0 0,-1 0 0 0 0,1 0-1 0 0,0 1 1 0 0,1-1 0 0 0,-1 0 0 0 0,0 0-1 0 0,0 0 1 0 0,0 0 0 0 0,1 1 0 0 0,-1-1-1 0 0,0 0 1 0 0,1 0 0 0 0,-1 0 0 0 0,1 0-1 0 0,0 0 1 0 0,-1 0 0 0 0,1 0 0 0 0,0 0-1 0 0,-1 0 1 0 0,1 0 0 0 0,0 0 0 0 0,0-1-1 0 0,2 2 1 0 0,0 1-6 0 0,1-1-1 0 0,-1 1 1 0 0,1-1-1 0 0,0-1 1 0 0,0 1-1 0 0,0 0 1 0 0,0-1-1 0 0,0 0 1 0 0,0 0-1 0 0,1 0 1 0 0,-1 0-1 0 0,0-1 1 0 0,0 0-1 0 0,7 0 1 0 0,-2 0 62 0 0,-1-1 1 0 0,0 0-1 0 0,0-1 1 0 0,0 0-1 0 0,0 0 1 0 0,13-5 0 0 0,-18 5-97 0 0,0 0 0 0 0,0 0 0 0 0,-1 0 0 0 0,1 0 0 0 0,0 0 0 0 0,0 0 0 0 0,-1-1 0 0 0,0 1 0 0 0,1-1 1 0 0,-1 0-1 0 0,0 0 0 0 0,0 0 0 0 0,-1 0 0 0 0,3-5 0 0 0,-3 6 11 0 0,1-1 1 0 0,-1 0-1 0 0,0 0 1 0 0,-1 0-1 0 0,1 0 0 0 0,0-1 1 0 0,-1 1-1 0 0,0 0 0 0 0,0 0 1 0 0,0 0-1 0 0,0 0 1 0 0,0-1-1 0 0,0 1 0 0 0,-1 0 1 0 0,0 0-1 0 0,-1-3 1 0 0,-2-5 113 0 0,0 1 1 0 0,-1 0-1 0 0,-1 0 1 0 0,-12-16-1 0 0,14 21-143 0 0,1 1 1 0 0,-1 0-1 0 0,0 0 0 0 0,-1 1 1 0 0,1-1-1 0 0,-1 1 0 0 0,1 0 1 0 0,-1 0-1 0 0,0 1 0 0 0,0-1 0 0 0,-10-2 1 0 0,10 3-52 0 0,0 1 0 0 0,-1-1 1 0 0,1 1-1 0 0,-1 1 0 0 0,0-1 1 0 0,1 1-1 0 0,-1 0 0 0 0,1 0 1 0 0,-1 1-1 0 0,1-1 0 0 0,-1 1 1 0 0,1 0-1 0 0,-1 1 0 0 0,1 0 0 0 0,0-1 1 0 0,0 2-1 0 0,0-1 0 0 0,0 1 1 0 0,0-1-1 0 0,0 1 0 0 0,0 1 1 0 0,1-1-1 0 0,0 0 0 0 0,-7 8 1 0 0,3-3-34 0 0,0 0-1 0 0,1 1 1 0 0,1 0 0 0 0,-1 0 0 0 0,1 0 0 0 0,1 1 0 0 0,-1 0 0 0 0,-4 14 0 0 0,9-20 44 0 0,-1 0-1 0 0,1-1 1 0 0,0 1 0 0 0,1 0 0 0 0,-1 0-1 0 0,1 0 1 0 0,0-1 0 0 0,0 1-1 0 0,0 0 1 0 0,0 0 0 0 0,1 0 0 0 0,-1 0-1 0 0,1-1 1 0 0,0 1 0 0 0,0 0-1 0 0,1 0 1 0 0,-1-1 0 0 0,1 1 0 0 0,-1-1-1 0 0,1 1 1 0 0,0-1 0 0 0,1 0-1 0 0,-1 0 1 0 0,0 0 0 0 0,1 0 0 0 0,0 0-1 0 0,3 2 1 0 0,-2-2 31 0 0,0 0-1 0 0,0 0 1 0 0,0-1 0 0 0,1 1-1 0 0,-1-1 1 0 0,0 0 0 0 0,1-1 0 0 0,0 1-1 0 0,-1-1 1 0 0,1 0 0 0 0,0 0-1 0 0,0 0 1 0 0,0-1 0 0 0,-1 0-1 0 0,1 1 1 0 0,0-2 0 0 0,0 1 0 0 0,9-2-1 0 0,-5-1 23 0 0,0 1-1 0 0,0-1 0 0 0,0 0 0 0 0,-1-1 1 0 0,0 0-1 0 0,1 0 0 0 0,-1-1 1 0 0,-1 0-1 0 0,8-7 0 0 0,-8 8-7 0 0,-1-2 0 0 0,-1 1 0 0 0,1-1 0 0 0,-1 0-1 0 0,0 0 1 0 0,0 0 0 0 0,0-1 0 0 0,-1 1-1 0 0,0-1 1 0 0,-1 0 0 0 0,1-1 0 0 0,-1 1-1 0 0,-1 0 1 0 0,0-1 0 0 0,0 0 0 0 0,2-11 0 0 0,0-13 44 0 0,-1 1 0 0 0,-1-45 0 0 0,-3 58-52 0 0,-1 0 0 0 0,0 1 1 0 0,-1-1-1 0 0,-1 1 0 0 0,-12-32 0 0 0,5 25-93 0 0,10 22 48 0 0,0 0-1 0 0,0 0 1 0 0,0 1-1 0 0,0-1 1 0 0,0 1 0 0 0,-1-1-1 0 0,1 1 1 0 0,0-1 0 0 0,-1 1-1 0 0,1 0 1 0 0,-3-2-1 0 0,4 3 25 0 0,0 0-1 0 0,-1 0 0 0 0,1 0 0 0 0,0 0 0 0 0,0 0 0 0 0,0 0 1 0 0,0 0-1 0 0,-1 0 0 0 0,1 0 0 0 0,0 0 0 0 0,0 0 0 0 0,0 0 0 0 0,-1 0 1 0 0,1 0-1 0 0,0 0 0 0 0,0 0 0 0 0,0 0 0 0 0,0 0 0 0 0,-1 0 1 0 0,1 0-1 0 0,0 0 0 0 0,0 0 0 0 0,0 0 0 0 0,0 0 0 0 0,0 0 1 0 0,-1 0-1 0 0,1 1 0 0 0,0-1 0 0 0,0 0 0 0 0,0 0 0 0 0,0 0 0 0 0,0 0 1 0 0,0 0-1 0 0,0 1 0 0 0,-1-1 0 0 0,1 0 0 0 0,0 0 0 0 0,0 0 1 0 0,0 0-1 0 0,0 1 0 0 0,0-1 0 0 0,0 0 0 0 0,0 0 0 0 0,0 0 0 0 0,0 0 1 0 0,0 1-1 0 0,0-1 0 0 0,0 0 0 0 0,0 0 0 0 0,0 1 0 0 0,1 10-103 0 0,-1-9 94 0 0,3 28-126 0 0,-2-10 100 0 0,6 26 0 0 0,8 34-51 0 0,-8-40 52 0 0,22 74 0 0 0,-26-108 45 0 0,-1 0 0 0 0,1 0 0 0 0,1 0 0 0 0,-1-1 0 0 0,1 1 0 0 0,0-1 0 0 0,0 0 0 0 0,0 0 0 0 0,1 0 0 0 0,7 5 0 0 0,-8-6-80 0 0,0-1 0 0 0,1 0 0 0 0,0 0 0 0 0,-1 0 0 0 0,1-1 0 0 0,1 0 0 0 0,-1 0 0 0 0,0 0 0 0 0,0 0 0 0 0,1-1 0 0 0,-1 0 0 0 0,9 1 0 0 0,-11-2-81 0 0,-1 0 1 0 0,0 0 0 0 0,1-1 0 0 0,-1 1-1 0 0,0 0 1 0 0,1-1 0 0 0,-1 0-1 0 0,0 1 1 0 0,0-1 0 0 0,1 0-1 0 0,-1 0 1 0 0,0 0 0 0 0,0-1 0 0 0,0 1-1 0 0,0 0 1 0 0,0-1 0 0 0,-1 1-1 0 0,1-1 1 0 0,0 0 0 0 0,-1 1-1 0 0,1-1 1 0 0,2-4 0 0 0,-3 3 39 0 0,0 1 1 0 0,1-1 0 0 0,-1 1 0 0 0,0-1-1 0 0,-1 1 1 0 0,1-1 0 0 0,0 0-1 0 0,-1 0 1 0 0,1 1 0 0 0,-1-1 0 0 0,0 0-1 0 0,0 0 1 0 0,0 0 0 0 0,0 1-1 0 0,-1-1 1 0 0,1 0 0 0 0,-1 0 0 0 0,-1-4-1 0 0,1 5 14 0 0,-6-14-501 0 0,7 16 598 0 0,-1-1 0 0 0,1 1 0 0 0,0 0 1 0 0,0-1-1 0 0,0 1 0 0 0,-1 0 0 0 0,1-1 0 0 0,0 1 0 0 0,-1-1 1 0 0,1 1-1 0 0,0 0 0 0 0,-1 0 0 0 0,1-1 0 0 0,0 1 1 0 0,-1 0-1 0 0,1-1 0 0 0,-1 1 0 0 0,1 0 0 0 0,-1 0 0 0 0,1 0 1 0 0,0 0-1 0 0,-1 0 0 0 0,1-1 0 0 0,-1 1 0 0 0,1 0 0 0 0,-1 0 1 0 0,1 0-1 0 0,-1 0 0 0 0,1 0 0 0 0,-1 0 0 0 0,1 1 15 0 0,-1-1 0 0 0,1 0-1 0 0,0 1 1 0 0,-1-1 0 0 0,1 0-1 0 0,0 1 1 0 0,0-1 0 0 0,-1 1-1 0 0,1-1 1 0 0,0 0 0 0 0,0 1-1 0 0,0-1 1 0 0,0 1 0 0 0,0-1-1 0 0,0 1 1 0 0,0-1 0 0 0,0 0-1 0 0,-1 1 1 0 0,2-1 0 0 0,-1 1-1 0 0,0-1 1 0 0,0 1 0 0 0,0-1-1 0 0,0 1 1 0 0,0-1 0 0 0,0 1-1 0 0,4 12 375 0 0,-1-9-247 0 0,0 0 1 0 0,1 0-1 0 0,-1 0 1 0 0,0-1 0 0 0,1 1-1 0 0,0-1 1 0 0,0 0-1 0 0,0 0 1 0 0,0 0-1 0 0,1-1 1 0 0,-1 1 0 0 0,1-1-1 0 0,-1 0 1 0 0,1-1-1 0 0,0 1 1 0 0,0-1 0 0 0,7 2-1 0 0,0-1 38 0 0,0-1 0 0 0,0 0 0 0 0,0 0 0 0 0,-1-1 1 0 0,1-1-1 0 0,16-3 0 0 0,-21 3-115 0 0,0 0 1 0 0,0-1 0 0 0,0 0 0 0 0,-1-1 0 0 0,1 1 0 0 0,-1-1 0 0 0,0-1-1 0 0,0 1 1 0 0,0-1 0 0 0,8-6 0 0 0,-12 8-19 0 0,0 0 0 0 0,1 0-1 0 0,-1-1 1 0 0,0 1 0 0 0,-1-1 0 0 0,1 1 0 0 0,0-1-1 0 0,-1 0 1 0 0,0 1 0 0 0,1-1 0 0 0,-1 0 0 0 0,0 0-1 0 0,0 0 1 0 0,-1 0 0 0 0,1 0 0 0 0,-1 0 0 0 0,1 0 0 0 0,-1 0-1 0 0,0 0 1 0 0,0 0 0 0 0,0 0 0 0 0,-1 0 0 0 0,1 0-1 0 0,-1 0 1 0 0,-1-6 0 0 0,-1 2 54 0 0,0-1 1 0 0,0 1-1 0 0,-1 0 0 0 0,0 0 1 0 0,0 1-1 0 0,-1-1 0 0 0,1 1 0 0 0,-2 0 1 0 0,1 0-1 0 0,-1 0 0 0 0,1 1 1 0 0,-10-6-1 0 0,7 4-61 0 0,-1 2 0 0 0,0-1 0 0 0,-1 2 1 0 0,1-1-1 0 0,-1 1 0 0 0,0 0 0 0 0,0 1 0 0 0,-18-3 0 0 0,22 5-73 0 0,0 0-1 0 0,0 1 0 0 0,-1 0 0 0 0,1 0 1 0 0,0 1-1 0 0,0 0 0 0 0,0 0 0 0 0,0 0 1 0 0,1 0-1 0 0,-1 1 0 0 0,0 0 1 0 0,1 1-1 0 0,-1-1 0 0 0,1 1 0 0 0,-1 0 1 0 0,-8 7-1 0 0,10-7 4 0 0,0 0 0 0 0,0 1 0 0 0,1 0-1 0 0,-1 0 1 0 0,1 0 0 0 0,0 0 0 0 0,0 0 0 0 0,0 0 0 0 0,1 1 0 0 0,0 0 0 0 0,0-1 0 0 0,0 1 0 0 0,0 0 0 0 0,1 0-1 0 0,-1 0 1 0 0,1 0 0 0 0,0 0 0 0 0,1 0 0 0 0,-1 10 0 0 0,2-9 21 0 0,-1-1 0 0 0,1 0 0 0 0,0 1 0 0 0,0-1 1 0 0,1 0-1 0 0,-1 0 0 0 0,1 0 0 0 0,0 0 0 0 0,1 0 0 0 0,-1 0 0 0 0,1 0 0 0 0,0-1 0 0 0,0 1 1 0 0,0-1-1 0 0,1 0 0 0 0,0 0 0 0 0,-1 0 0 0 0,1-1 0 0 0,6 5 0 0 0,-3-4 27 0 0,0 1 0 0 0,1-1 0 0 0,-1-1 0 0 0,0 0-1 0 0,1 0 1 0 0,0 0 0 0 0,0-1 0 0 0,0 0 0 0 0,0 0 0 0 0,0-1 0 0 0,0 0 0 0 0,10-1-1 0 0,-11 0-29 0 0,1-1-1 0 0,0 1 0 0 0,0-2 1 0 0,-1 1-1 0 0,1-1 0 0 0,0 0 1 0 0,-1-1-1 0 0,0 0 1 0 0,1 0-1 0 0,-1 0 0 0 0,-1-1 1 0 0,1 0-1 0 0,9-8 0 0 0,-12 9 30 0 0,0 0 0 0 0,-1 0-1 0 0,0-1 1 0 0,1 0 0 0 0,-1 1-1 0 0,0-1 1 0 0,-1 0 0 0 0,1-1-1 0 0,-1 1 1 0 0,0 0 0 0 0,0-1-1 0 0,0 1 1 0 0,-1-1 0 0 0,1 0-1 0 0,-1 1 1 0 0,0-1 0 0 0,-1 0-1 0 0,1 0 1 0 0,-1 0 0 0 0,0 0-1 0 0,0 1 1 0 0,-2-10 0 0 0,1 6 8 0 0,-1 0 1 0 0,0 0 0 0 0,-1 1-1 0 0,-4-11 1 0 0,5 15-40 0 0,0-1 0 0 0,0 0 1 0 0,0 1-1 0 0,-1-1 0 0 0,1 1 0 0 0,-1 0 0 0 0,0-1 0 0 0,0 1 0 0 0,-6-4 0 0 0,8 6 17 0 0,0 0-1 0 0,1 1 0 0 0,-1-1 0 0 0,0 1 0 0 0,1-1 1 0 0,-1 1-1 0 0,0-1 0 0 0,0 1 0 0 0,0 0 1 0 0,1-1-1 0 0,-1 1 0 0 0,0 0 0 0 0,0 0 0 0 0,0 0 1 0 0,0 0-1 0 0,1-1 0 0 0,-1 1 0 0 0,0 0 1 0 0,0 0-1 0 0,0 1 0 0 0,0-1 0 0 0,0 0 0 0 0,0 0 1 0 0,1 0-1 0 0,-1 1 0 0 0,0-1 0 0 0,0 0 1 0 0,0 1-1 0 0,1-1 0 0 0,-1 0 0 0 0,0 1 0 0 0,0-1 1 0 0,1 1-1 0 0,-1-1 0 0 0,0 1 0 0 0,1 0 1 0 0,-1-1-1 0 0,1 1 0 0 0,-1 0 0 0 0,1-1 0 0 0,-1 1 1 0 0,1 0-1 0 0,-1 0 0 0 0,0 1 0 0 0,0 1-5 0 0,0 0 0 0 0,0 0 0 0 0,0 0 0 0 0,1 0 0 0 0,-1 0 0 0 0,1 0 0 0 0,0 1 0 0 0,0-1 0 0 0,0 0 0 0 0,0 0 0 0 0,1 4 0 0 0,3 13 51 0 0,1 0-1 0 0,2 0 1 0 0,0-1 0 0 0,1 1-1 0 0,13 22 1 0 0,-19-38-28 0 0,0-1 1 0 0,1 0-1 0 0,-1 0 1 0 0,1 0-1 0 0,-1 0 1 0 0,1-1-1 0 0,0 1 1 0 0,0-1-1 0 0,0 1 0 0 0,1-1 1 0 0,-1 0-1 0 0,0 0 1 0 0,1-1-1 0 0,-1 1 1 0 0,1-1-1 0 0,0 1 1 0 0,-1-1-1 0 0,1 0 0 0 0,0-1 1 0 0,0 1-1 0 0,0 0 1 0 0,0-1-1 0 0,0 0 1 0 0,-1 0-1 0 0,1-1 1 0 0,0 1-1 0 0,6-2 1 0 0,-4 1-4 0 0,1-1 1 0 0,-1 0-1 0 0,0 0 1 0 0,-1 0-1 0 0,1-1 1 0 0,0 0-1 0 0,-1 0 1 0 0,1 0-1 0 0,-1-1 1 0 0,0 0-1 0 0,0 0 1 0 0,-1 0-1 0 0,1 0 1 0 0,-1-1-1 0 0,0 0 1 0 0,5-7-1 0 0,-1-3-11 0 0,-1 0 0 0 0,-1-1 0 0 0,-1 0 0 0 0,0 0 0 0 0,-1 0 0 0 0,-1 0 0 0 0,2-19 0 0 0,-4 17-55 0 0,0 0-1 0 0,-1 0 0 0 0,0 0 1 0 0,-6-30-1 0 0,-2 12-323 0 0,-14-44 0 0 0,17 62 256 0 0,4 14 86 0 0,0-1-1 0 0,0 1 1 0 0,0-1 0 0 0,-1 1-1 0 0,-3-6 1 0 0,5 9 34 0 0,0 1-1 0 0,0-1 1 0 0,0 1 0 0 0,-1 0 0 0 0,1-1 0 0 0,0 1 0 0 0,0 0-1 0 0,-1 0 1 0 0,1-1 0 0 0,0 1 0 0 0,0 0 0 0 0,-1 0-1 0 0,1-1 1 0 0,0 1 0 0 0,-1 0 0 0 0,1 0 0 0 0,0 0 0 0 0,-1-1-1 0 0,1 1 1 0 0,-1 0 0 0 0,0 0 0 0 0,1 0-3 0 0,0 0 1 0 0,0 0 0 0 0,-1 0-1 0 0,1 0 1 0 0,0 1 0 0 0,0-1-1 0 0,-1 0 1 0 0,1 0-1 0 0,0 0 1 0 0,0 0 0 0 0,-1 1-1 0 0,1-1 1 0 0,0 0 0 0 0,0 0-1 0 0,-1 0 1 0 0,1 1 0 0 0,0-1-1 0 0,0 0 1 0 0,0 0-1 0 0,-1 1 1 0 0,1 1-16 0 0,-1 0-1 0 0,0 0 0 0 0,1-1 1 0 0,-1 1-1 0 0,1 0 1 0 0,0 0-1 0 0,-1 2 1 0 0,2 8-9 0 0,4 21 1 0 0,0 3 109 0 0,-1-5 82 0 0,1 0 0 0 0,2-1 1 0 0,12 32-1 0 0,-10-32-152 0 0,15 43 85 0 0,-20-61-83 0 0,1-1 0 0 0,1 0-1 0 0,0 0 1 0 0,8 11 0 0 0,-11-18 40 0 0,1 0-1 0 0,0 0 1 0 0,0 0 0 0 0,0-1 0 0 0,0 1 0 0 0,0-1-1 0 0,1 0 1 0 0,0 0 0 0 0,0-1 0 0 0,-1 1-1 0 0,1-1 1 0 0,1 0 0 0 0,-1 0 0 0 0,0-1-1 0 0,8 2 1 0 0,-10-3-24 0 0,-1 1-1 0 0,1-1 0 0 0,0 0 1 0 0,0 0-1 0 0,0 0 1 0 0,0 0-1 0 0,0-1 1 0 0,0 1-1 0 0,0-1 1 0 0,0 0-1 0 0,0 0 1 0 0,-1 0-1 0 0,1 0 0 0 0,0 0 1 0 0,-1 0-1 0 0,1-1 1 0 0,-1 1-1 0 0,1-1 1 0 0,-1 0-1 0 0,0 0 1 0 0,1 0-1 0 0,-1 0 1 0 0,0 0-1 0 0,0 0 0 0 0,-1-1 1 0 0,1 1-1 0 0,0 0 1 0 0,-1-1-1 0 0,2-3 1 0 0,2-6-17 0 0,-1 0 0 0 0,0 0 0 0 0,-1 0 0 0 0,-1 0 1 0 0,2-20-1 0 0,-2 1-73 0 0,-3-34 1 0 0,-3 16-323 0 0,-14-60 1 0 0,12 76 296 0 0,-7-25-20 0 0,11 50 140 0 0,-1 1-1 0 0,0 0 0 0 0,0-1 0 0 0,-1 1 0 0 0,-5-9 0 0 0,8 15-30 0 0,1 1 0 0 0,0 0 0 0 0,0 0-1 0 0,0 0 1 0 0,0 0 0 0 0,0-1 0 0 0,0 1 0 0 0,0 0-1 0 0,0 0 1 0 0,0 0 0 0 0,0 0 0 0 0,-1 0-1 0 0,1-1 1 0 0,0 1 0 0 0,0 0 0 0 0,0 0 0 0 0,0 0-1 0 0,0 0 1 0 0,-1 0 0 0 0,1 0 0 0 0,0 0 0 0 0,0 0-1 0 0,0 0 1 0 0,0-1 0 0 0,-1 1 0 0 0,1 0 0 0 0,0 0-1 0 0,0 0 1 0 0,0 0 0 0 0,0 0 0 0 0,-1 0 0 0 0,1 0-1 0 0,0 0 1 0 0,0 0 0 0 0,0 0 0 0 0,-1 1-1 0 0,-1 5-38 0 0,1 12-37 0 0,3 8 97 0 0,2-1 1 0 0,7 31 0 0 0,19 49 249 0 0,-2-4-165 0 0,-26-95-119 0 0,3 17 43 0 0,1 1 1 0 0,1-2 0 0 0,16 34-1 0 0,-20-50-36 0 0,1 1 0 0 0,0-1-1 0 0,1 0 1 0 0,-1 0-1 0 0,1 0 1 0 0,9 8-1 0 0,-10-11-27 0 0,-1 0 0 0 0,1-1 0 0 0,1 1 0 0 0,-1 0 0 0 0,0-1 0 0 0,1 0-1 0 0,-1 0 1 0 0,1-1 0 0 0,-1 1 0 0 0,1-1 0 0 0,6 1 0 0 0,-9-2-78 0 0,0 1 0 0 0,-1-1 1 0 0,1 0-1 0 0,0 0 0 0 0,0 0 1 0 0,0 0-1 0 0,0 0 0 0 0,-1-1 1 0 0,1 1-1 0 0,0-1 0 0 0,0 1 1 0 0,-1-1-1 0 0,1 1 0 0 0,0-1 1 0 0,-1 0-1 0 0,1 0 0 0 0,0 0 1 0 0,2-2-1 0 0,-2 1-46 0 0,-1 0 0 0 0,1 0 0 0 0,0 0-1 0 0,-1 0 1 0 0,0-1 0 0 0,1 1 0 0 0,-1 0 0 0 0,0-1-1 0 0,0 1 1 0 0,0-1 0 0 0,1-4 0 0 0,-1 0-203 0 0,0-1 1 0 0,0 0-1 0 0,-1 0 0 0 0,0 0 1 0 0,0 0-1 0 0,-1 0 0 0 0,-2-12 0 0 0,1 11 100 0 0,-1 1 0 0 0,0 0 0 0 0,0 0 0 0 0,-5-9-1 0 0,8 17 273 0 0,0-1-1 0 0,-1 1 0 0 0,1 0 1 0 0,0-1-1 0 0,0 1 0 0 0,0 0 1 0 0,0 0-1 0 0,-1-1 0 0 0,1 1 1 0 0,0 0-1 0 0,0 0 0 0 0,-1 0 1 0 0,1-1-1 0 0,0 1 0 0 0,0 0 1 0 0,-1 0-1 0 0,1 0 0 0 0,0 0 1 0 0,-1-1-1 0 0,1 1 0 0 0,0 0 1 0 0,0 0-1 0 0,-1 0 0 0 0,1 0 1 0 0,0 0-1 0 0,-1 0 0 0 0,0 0-7 0 0,1 0-1 0 0,0 0 1 0 0,0 1-1 0 0,0-1 1 0 0,-1 0-1 0 0,1 0 1 0 0,0 0-1 0 0,0 1 1 0 0,0-1-1 0 0,0 0 0 0 0,0 0 1 0 0,-1 1-1 0 0,1-1 1 0 0,0 0-1 0 0,0 0 1 0 0,0 1-1 0 0,0-1 1 0 0,0 0-1 0 0,0 0 0 0 0,0 1 1 0 0,0-1-1 0 0,0 0 1 0 0,0 1-1 0 0,0-1 1 0 0,0 0-1 0 0,0 0 1 0 0,0 1-1 0 0,0-1 1 0 0,0 0-1 0 0,0 0 0 0 0,0 1 1 0 0,0-1-1 0 0,1 0 1 0 0,-1 1-1 0 0,3 11 399 0 0,1-1 0 0 0,1 1 1 0 0,6 12-1 0 0,-7-18-260 0 0,-1 0 0 0 0,1 0 0 0 0,0-1 0 0 0,1 1 1 0 0,-1-1-1 0 0,1 0 0 0 0,7 5 0 0 0,-2-2 63 0 0,-1-2 0 0 0,19 11 0 0 0,-23-14-99 0 0,0-1 0 0 0,1 0 0 0 0,-1-1 0 0 0,0 1 1 0 0,0-1-1 0 0,1 0 0 0 0,-1 0 0 0 0,7-1 0 0 0,2 1 104 0 0,0 0-10 0 0,-1-1 1 0 0,13-2-1 0 0,-21 1-114 0 0,-1 0 1 0 0,0 0-1 0 0,1 0 0 0 0,-1 0 1 0 0,0-1-1 0 0,0 1 1 0 0,0-1-1 0 0,0 0 1 0 0,7-5-1 0 0,-9 5 1 0 0,0 0 0 0 0,0 1-1 0 0,0-1 1 0 0,0 0 0 0 0,0 0 0 0 0,-1 0 0 0 0,1 0-1 0 0,0 0 1 0 0,-1-1 0 0 0,0 1 0 0 0,1 0 0 0 0,-1-1-1 0 0,0 1 1 0 0,0-1 0 0 0,-1 1 0 0 0,1-1 0 0 0,0 1-1 0 0,-1-1 1 0 0,1 0 0 0 0,-1 1 0 0 0,0-1 0 0 0,0 0 0 0 0,0 1-1 0 0,0-1 1 0 0,-1 0 0 0 0,0-3 0 0 0,-1-3 36 0 0,0 0 0 0 0,-1 1 0 0 0,0 0 0 0 0,-1-1-1 0 0,1 1 1 0 0,-1 1 0 0 0,-1-1 0 0 0,0 0 0 0 0,0 1 0 0 0,0 0 0 0 0,-1 0 0 0 0,-12-10 0 0 0,9 9-105 0 0,0 0-1 0 0,-1 1 1 0 0,0 0-1 0 0,0 1 1 0 0,-1 0-1 0 0,1 1 1 0 0,-2 0 0 0 0,-21-7-1 0 0,28 11-55 0 0,-1 0-1 0 0,1 0 0 0 0,-1 0 1 0 0,1 1-1 0 0,-1 0 1 0 0,0 0-1 0 0,1 0 1 0 0,-1 1-1 0 0,0-1 1 0 0,1 1-1 0 0,-1 1 1 0 0,1-1-1 0 0,-10 5 0 0 0,11-4 1 0 0,1-1-1 0 0,0 1 1 0 0,1 0-1 0 0,-1 0 0 0 0,0 0 1 0 0,0 0-1 0 0,1 0 0 0 0,-1 1 1 0 0,1-1-1 0 0,0 1 0 0 0,0 0 1 0 0,0 0-1 0 0,0-1 1 0 0,0 1-1 0 0,1 1 0 0 0,-1-1 1 0 0,1 0-1 0 0,0 0 0 0 0,0 0 1 0 0,0 1-1 0 0,0-1 0 0 0,1 0 1 0 0,-1 7-1 0 0,1-3 12 0 0,0 1 0 0 0,0-1-1 0 0,1 1 1 0 0,0-1 0 0 0,1 1-1 0 0,-1-1 1 0 0,1 0 0 0 0,1 0 0 0 0,-1 0-1 0 0,1 0 1 0 0,6 9 0 0 0,-6-10 26 0 0,1-1 1 0 0,-1 0 0 0 0,1-1 0 0 0,0 1 0 0 0,1-1 0 0 0,-1 0-1 0 0,1 0 1 0 0,-1 0 0 0 0,1 0 0 0 0,1-1 0 0 0,-1 0 0 0 0,0 0-1 0 0,1 0 1 0 0,8 2 0 0 0,-6-2-17 0 0,-1-1-1 0 0,1-1 1 0 0,0 0-1 0 0,0 0 1 0 0,0 0-1 0 0,0-1 1 0 0,0 0-1 0 0,0-1 1 0 0,0 0-1 0 0,0 0 1 0 0,0-1-1 0 0,0 0 1 0 0,0 0-1 0 0,-1 0 1 0 0,1-1-1 0 0,-1-1 1 0 0,0 1-1 0 0,0-1 1 0 0,0 0-1 0 0,11-9 1 0 0,-14 10 38 0 0,-1 0 0 0 0,0-1 0 0 0,1 1 1 0 0,-1-1-1 0 0,0 1 0 0 0,-1-1 0 0 0,1 0 0 0 0,-1 0 1 0 0,1-1-1 0 0,-1 1 0 0 0,-1 0 0 0 0,1-1 0 0 0,-1 1 1 0 0,1-1-1 0 0,-1 1 0 0 0,0-1 0 0 0,-1 0 0 0 0,1 0 1 0 0,-1-7-1 0 0,-2 8 34 0 0,0 10-82 0 0,-1 9-57 0 0,3-7 69 0 0,-1 0-1 0 0,1 0 1 0 0,0 0-1 0 0,1 0 0 0 0,-1 0 1 0 0,2-1-1 0 0,2 12 1 0 0,-3-15-118 0 0,1 1 0 0 0,0-1 1 0 0,0 1-1 0 0,0-1 0 0 0,0 1 1 0 0,1-1-1 0 0,0 0 1 0 0,0 0-1 0 0,0-1 0 0 0,0 1 1 0 0,0 0-1 0 0,8 5 0 0 0,-3-3-1666 0 0,0-1 0 0 0,0 0-1 0 0,11 5 1 0 0,-5-4-2848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2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17 6897 0 0,'-13'-16'5963'0'0,"13"16"-5941"0"0,0 0 0 0 0,0 0 0 0 0,0 0 1 0 0,0 0-1 0 0,0 0 0 0 0,-1-1 0 0 0,1 1 0 0 0,0 0 0 0 0,0 0 0 0 0,0 0 0 0 0,0 0 1 0 0,-1 0-1 0 0,1 0 0 0 0,0 0 0 0 0,0 0 0 0 0,0 0 0 0 0,0 1 0 0 0,0-1 0 0 0,-1 0 1 0 0,1 0-1 0 0,0 0 0 0 0,0 0 0 0 0,0 0 0 0 0,0 0 0 0 0,0 0 0 0 0,-1 0 0 0 0,1 0 1 0 0,0 0-1 0 0,0 0 0 0 0,0 1 0 0 0,0-1 0 0 0,0 0 0 0 0,0 0 0 0 0,-1 4 31 0 0,1 1-1 0 0,-1-1 0 0 0,1 1 1 0 0,1-1-1 0 0,-1 0 0 0 0,2 7 1 0 0,0 6 131 0 0,13 132 1580 0 0,-7-95-1161 0 0,2 19-188 0 0,25 88 0 0 0,-33-153-393 0 0,1 0 1 0 0,0 0-1 0 0,6 10 1 0 0,-9-16-15 0 0,1-1-1 0 0,0 1 1 0 0,0-1 0 0 0,0 1-1 0 0,0-1 1 0 0,0 1 0 0 0,1-1-1 0 0,-1 0 1 0 0,0 1 0 0 0,1-1-1 0 0,-1 0 1 0 0,0 0-1 0 0,1 0 1 0 0,0 0 0 0 0,-1 0-1 0 0,1-1 1 0 0,-1 1 0 0 0,1 0-1 0 0,0-1 1 0 0,0 1 0 0 0,3 0-1 0 0,-4-2-13 0 0,0 1 0 0 0,1 0 0 0 0,-1-1-1 0 0,1 1 1 0 0,-1-1 0 0 0,0 1-1 0 0,0-1 1 0 0,1 1 0 0 0,-1-1 0 0 0,0 0-1 0 0,0 0 1 0 0,0 0 0 0 0,0 0-1 0 0,0 0 1 0 0,0 0 0 0 0,0 0 0 0 0,0 0-1 0 0,1-2 1 0 0,15-25-46 0 0,-14 23 74 0 0,6-16 0 0 0,-1 0-1 0 0,0 0 1 0 0,-2-1-1 0 0,5-24 1 0 0,0-4 119 0 0,-11 50-145 0 0,0-1 0 0 0,0 1 0 0 0,0-1 0 0 0,1 0 0 0 0,-1 1 0 0 0,0-1 0 0 0,0 1 0 0 0,0-1 0 0 0,0 1 0 0 0,1-1 0 0 0,-1 0 0 0 0,0 1 0 0 0,1-1 0 0 0,-1 1 0 0 0,0-1 0 0 0,1 1 0 0 0,-1 0 0 0 0,1-1 0 0 0,-1 1 0 0 0,0-1 0 0 0,1 1 0 0 0,-1 0 0 0 0,2-1 0 0 0,-2 1 2 0 0,1 1 1 0 0,0-1 0 0 0,0 1-1 0 0,-1-1 1 0 0,1 1-1 0 0,-1-1 1 0 0,1 1 0 0 0,0-1-1 0 0,-1 1 1 0 0,1 0 0 0 0,-1-1-1 0 0,1 1 1 0 0,-1 0 0 0 0,0 0-1 0 0,1-1 1 0 0,-1 1-1 0 0,0 0 1 0 0,1 1 0 0 0,4 12 80 0 0,0 0 1 0 0,5 27-1 0 0,1 5-11 0 0,-9-38-56 0 0,1 0-1 0 0,0 1 0 0 0,1-1 0 0 0,5 9 0 0 0,-7-15-34 0 0,-1 1-1 0 0,1-1 1 0 0,0 1-1 0 0,0-1 1 0 0,0 0-1 0 0,0 0 1 0 0,1 0-1 0 0,-1 0 1 0 0,0 0-1 0 0,1 0 1 0 0,0-1-1 0 0,-1 1 1 0 0,1-1-1 0 0,0 0 1 0 0,4 2-1 0 0,-4-2-495 0 0,1-1-1 0 0,0 1 1 0 0,-1 0-1 0 0,1-1 1 0 0,0 0-1 0 0,0 0 1 0 0,-1 0-1 0 0,1 0 1 0 0,7-2-1 0 0,-9 1-90 0 0,0 1-1 0 0,1-1 1 0 0,-1 0 0 0 0,0 0 0 0 0,0-1-1 0 0,0 1 1 0 0,0 0 0 0 0,0-1 0 0 0,0 1-1 0 0,0-1 1 0 0,0 0 0 0 0,-1 1 0 0 0,1-1-1 0 0,-1 0 1 0 0,1 0 0 0 0,1-3-1 0 0,3-6-881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2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68 112 2985 0 0,'-1'-3'120'0'0,"-5"-12"1710"0"0,-1 0 0 0 0,0 1 0 0 0,-1-1 0 0 0,-16-21 0 0 0,10 23-766 0 0,13 12-1180 0 0,10 7-1681 0 0,0 4-1309 0 0,-3-4 1864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3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 5521 0 0,'0'0'166'0'0,"-1"-1"1"0"0,0 1-1 0 0,1 0 0 0 0,-1 0 0 0 0,0-1 0 0 0,1 1 1 0 0,-1 0-1 0 0,0 0 0 0 0,0 0 0 0 0,1 0 0 0 0,-1-1 1 0 0,0 1-1 0 0,1 0 0 0 0,-1 0 0 0 0,0 1 0 0 0,0-1 1 0 0,1 0-1 0 0,-1 0 0 0 0,0 0 0 0 0,1 0 0 0 0,-1 1 0 0 0,0-1 1 0 0,0 1-1 0 0,0-1-91 0 0,1 1 0 0 0,-1 0 0 0 0,1-1-1 0 0,-1 1 1 0 0,1 0 0 0 0,0-1 0 0 0,-1 1 0 0 0,1 0 0 0 0,0 0 0 0 0,0-1 0 0 0,0 1-1 0 0,-1 0 1 0 0,1 0 0 0 0,0-1 0 0 0,0 1 0 0 0,0 0 0 0 0,0 1 0 0 0,1 5 79 0 0,0-1 0 0 0,0 1 0 0 0,4 10 0 0 0,-4-16-119 0 0,53 211 2143 0 0,-1-2-1237 0 0,-51-203-842 0 0,0 0-1 0 0,0 0 0 0 0,1 0 0 0 0,0 0 0 0 0,1-1 0 0 0,-1 1 0 0 0,1-1 0 0 0,7 9 0 0 0,-15-21 387 0 0,0 0 0 0 0,1 0 0 0 0,-1 0-1 0 0,1 0 1 0 0,1-1 0 0 0,-5-12 0 0 0,-12-53-545 0 0,17 59-96 0 0,0 1 0 0 0,0 0 0 0 0,1-1-1 0 0,1 1 1 0 0,0-1 0 0 0,3-17 0 0 0,-3 27 111 0 0,0 0 0 0 0,1 0 1 0 0,0-1-1 0 0,0 1 0 0 0,0 0 0 0 0,0 0 1 0 0,0 1-1 0 0,1-1 0 0 0,0 0 0 0 0,-1 0 1 0 0,1 1-1 0 0,0-1 0 0 0,0 1 0 0 0,0-1 1 0 0,0 1-1 0 0,1 0 0 0 0,-1 0 0 0 0,1 0 1 0 0,-1 0-1 0 0,1 0 0 0 0,0 1 0 0 0,-1-1 1 0 0,1 1-1 0 0,0 0 0 0 0,0-1 1 0 0,0 1-1 0 0,0 1 0 0 0,0-1 0 0 0,1 0 1 0 0,3 1-1 0 0,0-1 26 0 0,0 1 1 0 0,0 1-1 0 0,0 0 0 0 0,0 0 1 0 0,0 0-1 0 0,0 1 1 0 0,0 0-1 0 0,0 0 1 0 0,8 4-1 0 0,8 5 71 0 0,26 17-1 0 0,-29-15 33 0 0,-1 0 0 0 0,31 28 0 0 0,-41-32 22 0 0,0 1 1 0 0,0 0-1 0 0,-1 0 0 0 0,0 1 1 0 0,-1 0-1 0 0,9 16 0 0 0,-15-24-58 0 0,0-1 0 0 0,0 0 0 0 0,0 1 0 0 0,-1-1 0 0 0,1 1 0 0 0,-1-1 0 0 0,1 1 0 0 0,-1-1 0 0 0,0 1-1 0 0,0-1 1 0 0,0 1 0 0 0,0-1 0 0 0,0 1 0 0 0,0-1 0 0 0,-1 1 0 0 0,0-1 0 0 0,1 1 0 0 0,-1-1 0 0 0,0 1-1 0 0,-1 2 1 0 0,0-2 23 0 0,-1 0-1 0 0,1 0 0 0 0,0 0 1 0 0,-1 0-1 0 0,0 0 0 0 0,0 0 1 0 0,0-1-1 0 0,0 1 0 0 0,0-1 1 0 0,0 0-1 0 0,-1 0 0 0 0,-5 3 1 0 0,-8 2 38 0 0,0 0 0 0 0,-1-1-1 0 0,0-1 1 0 0,-20 4 0 0 0,25-7-761 0 0,0-1 0 0 0,-1 0 0 0 0,1 0-1 0 0,-1-2 1 0 0,1 1 0 0 0,-20-5 0 0 0,29 4-196 0 0,0 0 1 0 0,0 0 0 0 0,0 0-1 0 0,0 0 1 0 0,0-1-1 0 0,0 0 1 0 0,1 0-1 0 0,-1 0 1 0 0,1 0-1 0 0,-6-5 1 0 0,2-2 352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4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80 179 3497 0 0,'8'27'2127'0'0,"1"-1"0"0"0,0-1 0 0 0,28 50 1082 0 0,-36-75-3029 0 0,-1 1 0 0 0,0-1 1 0 0,0 0-1 0 0,0 1 0 0 0,1-1 0 0 0,-1 1 1 0 0,0-1-1 0 0,0 1 0 0 0,0-1 0 0 0,0 1 1 0 0,0-1-1 0 0,0 1 0 0 0,0-1 0 0 0,0 1 1 0 0,0 0-1 0 0,-9-5 1537 0 0,-13-15-358 0 0,9 4-1091 0 0,1-1 0 0 0,0-1 1 0 0,1 0-1 0 0,0 0 0 0 0,2-1 1 0 0,0 0-1 0 0,1-1 0 0 0,1 0 1 0 0,-9-37-1 0 0,15 48-356 0 0,-1 0 0 0 0,1 1 0 0 0,0-1 0 0 0,1 0 0 0 0,0 0 0 0 0,0-8 0 0 0,1 15 35 0 0,-1-1 1 0 0,1 1-1 0 0,0-1 0 0 0,-1 1 1 0 0,1 0-1 0 0,0-1 0 0 0,0 1 1 0 0,0 0-1 0 0,0 0 0 0 0,0-1 1 0 0,0 1-1 0 0,0 0 0 0 0,1 0 1 0 0,-1 0-1 0 0,0 0 1 0 0,1 1-1 0 0,-1-1 0 0 0,0 0 1 0 0,1 0-1 0 0,-1 1 0 0 0,3-1 1 0 0,3-2-145 0 0,1 1-1 0 0,12-3 1 0 0,2 2-867 0 0,0 0 1 0 0,0 1-1 0 0,43 3 0 0 0,-47 1-2211 0 0,1 0-1 0 0,28 9 0 0 0,-33-7 803 0 0,-1 2 1976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4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5409 0 0,'0'2'230'0'0,"-1"1"0"0"0,1-1 1 0 0,1 1-1 0 0,-1-1 0 0 0,0 1 0 0 0,0-1 0 0 0,1 1 0 0 0,0-1 0 0 0,-1 1 0 0 0,1-1 1 0 0,0 1-1 0 0,0-1 0 0 0,0 0 0 0 0,1 0 0 0 0,-1 0 0 0 0,0 1 0 0 0,1-1 1 0 0,0-1-1 0 0,-1 1 0 0 0,1 0 0 0 0,0 0 0 0 0,0 0 0 0 0,0-1 0 0 0,0 1 0 0 0,0-1 1 0 0,4 2-1 0 0,0 0-8 0 0,0 0 0 0 0,1 0 0 0 0,0-1 1 0 0,-1 0-1 0 0,1 0 0 0 0,0-1 0 0 0,0 0 1 0 0,10 1-1 0 0,0-2 160 0 0,0 0 0 0 0,-1-1 0 0 0,33-7 0 0 0,-41 7-289 0 0,0-1 1 0 0,0-1 0 0 0,-1 0 0 0 0,1 0-1 0 0,-1 0 1 0 0,0-1 0 0 0,0 0 0 0 0,0 0 0 0 0,0-1-1 0 0,7-6 1 0 0,-11 8-18 0 0,0 0 1 0 0,-1-1-1 0 0,1 1 0 0 0,-1-1 0 0 0,1 1 1 0 0,-1-1-1 0 0,0 0 0 0 0,0 0 0 0 0,-1 0 1 0 0,1 0-1 0 0,1-5 0 0 0,-3 6-13 0 0,1 1 0 0 0,-1-1 0 0 0,0 1 0 0 0,0-1-1 0 0,0 1 1 0 0,0-1 0 0 0,0 1 0 0 0,0-1 0 0 0,-1 1 0 0 0,1-1 0 0 0,-1 1 0 0 0,0-1-1 0 0,1 1 1 0 0,-1-1 0 0 0,0 1 0 0 0,-1 0 0 0 0,1 0 0 0 0,0-1 0 0 0,-3-2 0 0 0,0 1-65 0 0,0-1 1 0 0,0 1 0 0 0,-1 0 0 0 0,1 1 0 0 0,-1-1 0 0 0,0 1 0 0 0,0 0 0 0 0,0 0 0 0 0,0 0-1 0 0,-1 1 1 0 0,1 0 0 0 0,-1 0 0 0 0,1 0 0 0 0,-1 1 0 0 0,0 0 0 0 0,1 0 0 0 0,-1 0 0 0 0,0 1-1 0 0,0 0 1 0 0,0 0 0 0 0,0 0 0 0 0,0 1 0 0 0,-7 1 0 0 0,6 0-51 0 0,0 0 0 0 0,0 0-1 0 0,0 0 1 0 0,1 1 0 0 0,-1 0 0 0 0,1 0 0 0 0,0 1-1 0 0,0 0 1 0 0,0 0 0 0 0,0 0 0 0 0,-6 8 0 0 0,9-9 30 0 0,0 0 0 0 0,0 0 0 0 0,1 0 1 0 0,0 0-1 0 0,0 1 0 0 0,0-1 0 0 0,0 1 0 0 0,0 0 1 0 0,1-1-1 0 0,-1 1 0 0 0,1 0 0 0 0,0 0 0 0 0,0 0 1 0 0,1 0-1 0 0,-1 0 0 0 0,1 0 0 0 0,0 0 1 0 0,0 0-1 0 0,0 0 0 0 0,1 0 0 0 0,0 6 0 0 0,3 1 18 0 0,0 1-1 0 0,1-1 0 0 0,0 0 1 0 0,0-1-1 0 0,1 1 0 0 0,1-1 1 0 0,0 0-1 0 0,0-1 0 0 0,1 0 1 0 0,0 0-1 0 0,16 14 0 0 0,-17-18 5 0 0,-1 0 0 0 0,1-1-1 0 0,-1 0 1 0 0,1 0 0 0 0,1 0-1 0 0,-1-1 1 0 0,0 0-1 0 0,1-1 1 0 0,-1 0 0 0 0,11 2-1 0 0,-8-2-31 0 0,1-1-1 0 0,-1-1 0 0 0,1 1 0 0 0,-1-2 0 0 0,1 0 0 0 0,-1 0 0 0 0,16-4 0 0 0,-17 3-22 0 0,1-1 1 0 0,0 0-1 0 0,-1-1 0 0 0,1 0 0 0 0,-1-1 0 0 0,0 1 0 0 0,0-2 0 0 0,-1 1 0 0 0,0-1 0 0 0,0-1 1 0 0,0 0-1 0 0,-1 0 0 0 0,0 0 0 0 0,0-1 0 0 0,-1 0 0 0 0,0 0 0 0 0,8-13 0 0 0,-11 15-151 0 0,-1-1-1 0 0,0 1 1 0 0,0-1-1 0 0,0 0 1 0 0,-1 1-1 0 0,1-1 0 0 0,-2 0 1 0 0,1-11-1 0 0,-1 15 110 0 0,0 0 1 0 0,0 0-1 0 0,0 1 0 0 0,-1-1 0 0 0,1 0 0 0 0,-1 0 0 0 0,1 0 0 0 0,-1 1 1 0 0,0-1-1 0 0,0 0 0 0 0,-1 1 0 0 0,1-1 0 0 0,0 1 0 0 0,-1-1 0 0 0,0 1 1 0 0,1 0-1 0 0,-1 0 0 0 0,0 0 0 0 0,0-1 0 0 0,0 2 0 0 0,0-1 1 0 0,-1 0-1 0 0,-2-2 0 0 0,5 4 96 0 0,-1 0 0 0 0,1 0 0 0 0,0 0 1 0 0,0 0-1 0 0,0 0 0 0 0,-1-1 0 0 0,1 1 1 0 0,0 0-1 0 0,0 0 0 0 0,0 0 0 0 0,-1 0 0 0 0,1 0 1 0 0,0 0-1 0 0,0 0 0 0 0,-1 0 0 0 0,1 0 1 0 0,0 0-1 0 0,0 0 0 0 0,-1 0 0 0 0,1 0 0 0 0,0 0 1 0 0,0 0-1 0 0,0 0 0 0 0,-1 0 0 0 0,1 0 0 0 0,0 0 1 0 0,0 0-1 0 0,-1 0 0 0 0,1 1 0 0 0,0-1 1 0 0,0 0-1 0 0,0 0 0 0 0,-1 0 0 0 0,1 9-4 0 0,7 8 12 0 0,4 3 227 0 0,1-1 1 0 0,27 33 0 0 0,-24-34 77 0 0,-1 1 0 0 0,17 29 0 0 0,-31-48-310 0 0,22 39 910 0 0,-19-35-749 0 0,-1-1 0 0 0,0 0 0 0 0,1 0 0 0 0,0 0 0 0 0,0-1 0 0 0,0 1 0 0 0,0 0 0 0 0,0-1 0 0 0,5 3 498 0 0,-15-15 1163 0 0,-5-3-1414 0 0,0 0 1 0 0,-16-27-1 0 0,-16-34-163 0 0,30 49-152 0 0,8 15-86 0 0,1-1 0 0 0,0 1 1 0 0,0-1-1 0 0,1 0 0 0 0,1 0 0 0 0,-5-20 1 0 0,8 27-48 0 0,-1 0 0 0 0,1 1 1 0 0,0-1-1 0 0,0 1 0 0 0,0-1 0 0 0,0 0 1 0 0,1 1-1 0 0,-1-1 0 0 0,1 1 0 0 0,0-1 1 0 0,0 1-1 0 0,0 0 0 0 0,1-1 1 0 0,-1 1-1 0 0,1 0 0 0 0,0 0 0 0 0,0 0 1 0 0,0 0-1 0 0,0 0 0 0 0,0 0 0 0 0,1 0 1 0 0,-1 1-1 0 0,1-1 0 0 0,0 1 0 0 0,-1 0 1 0 0,5-2-1 0 0,-3 2-69 0 0,0 0-1 0 0,1 0 1 0 0,-1 0 0 0 0,1 1-1 0 0,0 0 1 0 0,0 0 0 0 0,-1 0 0 0 0,1 0-1 0 0,0 1 1 0 0,0 0 0 0 0,0 0-1 0 0,5 1 1 0 0,9 1-1861 0 0,31 8 0 0 0,-48-9 1753 0 0,35 9-2522 0 0,-20-4 714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4329 0 0,'-8'-1'4149'0'0,"8"2"-4040"0"0,-4 9 2457 0 0,5 15-570 0 0,42 148 120 0 0,-39-159-2284 0 0,1 0 278 0 0,10 24-1 0 0,-14-35-391 0 0,1 1 1 0 0,-1-1-1 0 0,1-1 0 0 0,0 1 0 0 0,0 0 0 0 0,1 0 0 0 0,-1-1 1 0 0,0 1-1 0 0,1-1 0 0 0,-1 1 0 0 0,1-1 0 0 0,0 0 0 0 0,4 2 0 0 0,5-2-2680 0 0,-10-2 2472 0 0,7 0-2659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5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82 144 4841 0 0,'-10'-21'1008'0'0,"0"1"-416"0"0,0 3-72 0 0,1 1-71 0 0,-1 1-81 0 0,2 2-328 0 0,0 1-48 0 0,1 3-176 0 0,2-1-801 0 0,2 3-1199 0 0,1 3 1232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5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22 262 5745 0 0,'4'5'374'0'0,"-1"0"-1"0"0,1 0 0 0 0,1 0 1 0 0,-1 0-1 0 0,1 0 0 0 0,-1-1 1 0 0,1 0-1 0 0,1 0 0 0 0,-1 0 0 0 0,0-1 1 0 0,1 1-1 0 0,0-1 0 0 0,8 3 1 0 0,-2-2-67 0 0,0-1 1 0 0,0 0-1 0 0,1 0 1 0 0,-1-1-1 0 0,0 0 1 0 0,14-1-1 0 0,-21-1-194 0 0,0 0-1 0 0,0-1 1 0 0,0 1 0 0 0,0-1-1 0 0,0-1 1 0 0,0 1 0 0 0,0 0-1 0 0,0-1 1 0 0,-1 0-1 0 0,1 0 1 0 0,-1-1 0 0 0,1 1-1 0 0,-1-1 1 0 0,0 0-1 0 0,0 0 1 0 0,0 0 0 0 0,0-1-1 0 0,-1 0 1 0 0,1 1 0 0 0,3-7-1 0 0,-3 5 86 0 0,0-1 1 0 0,-1 0-1 0 0,0 0 0 0 0,0 0 0 0 0,-1 0 1 0 0,1 0-1 0 0,-1 0 0 0 0,-1-1 1 0 0,1 1-1 0 0,-1-1 0 0 0,0 1 0 0 0,-1-1 1 0 0,1 0-1 0 0,-1 1 0 0 0,-1-8 0 0 0,-1 5-4 0 0,0 0-1 0 0,0 0 1 0 0,-1 1-1 0 0,0-1 1 0 0,-1 1-1 0 0,0 0 1 0 0,0 0-1 0 0,0 0 1 0 0,-1 0-1 0 0,-9-10 1 0 0,7 10-144 0 0,-1-1-1 0 0,0 1 1 0 0,0 0 0 0 0,-1 1 0 0 0,0 0 0 0 0,-1 0 0 0 0,-17-9 0 0 0,21 13-99 0 0,0 1 0 0 0,0 1 1 0 0,1-1-1 0 0,-1 1 1 0 0,0 0-1 0 0,-1 0 1 0 0,1 0-1 0 0,0 1 0 0 0,0 0 1 0 0,0 0-1 0 0,0 1 1 0 0,0-1-1 0 0,0 1 1 0 0,0 1-1 0 0,0-1 0 0 0,0 1 1 0 0,0 0-1 0 0,0 1 1 0 0,1-1-1 0 0,-1 1 1 0 0,1 0-1 0 0,0 0 0 0 0,0 1 1 0 0,0 0-1 0 0,0 0 1 0 0,1 0-1 0 0,-1 0 1 0 0,1 1-1 0 0,0-1 0 0 0,-6 10 1 0 0,8-10 24 0 0,0 0 0 0 0,1 0 0 0 0,-1 0 0 0 0,1 1 0 0 0,-1-1 0 0 0,1 0 0 0 0,1 1 0 0 0,-1-1 0 0 0,1 1 0 0 0,-1-1 0 0 0,1 1 0 0 0,0-1 0 0 0,1 1 0 0 0,-1-1 0 0 0,1 1 0 0 0,0-1 0 0 0,0 0 0 0 0,0 1 0 0 0,1-1 0 0 0,3 7 0 0 0,1 1 6 0 0,0-1 0 0 0,1 1 0 0 0,1-1 1 0 0,0 0-1 0 0,15 15 0 0 0,-17-19 4 0 0,0-1 0 0 0,1 0 0 0 0,0 0 0 0 0,0-1 0 0 0,0 0 0 0 0,1 0 0 0 0,-1-1 0 0 0,10 4 0 0 0,-14-7-12 0 0,0 1 1 0 0,1-1-1 0 0,0 0 0 0 0,-1 0 0 0 0,1-1 1 0 0,-1 1-1 0 0,1-1 0 0 0,0 0 0 0 0,-1 0 1 0 0,1 0-1 0 0,0 0 0 0 0,-1-1 1 0 0,1 1-1 0 0,-1-1 0 0 0,1 0 0 0 0,0 0 1 0 0,-1-1-1 0 0,0 1 0 0 0,1-1 0 0 0,-1 1 1 0 0,6-5-1 0 0,-5 3 26 0 0,0-1 0 0 0,-1 1 1 0 0,1-1-1 0 0,-1 0 0 0 0,0 0 0 0 0,0 0 0 0 0,0 0 0 0 0,0-1 1 0 0,-1 1-1 0 0,0-1 0 0 0,0 0 0 0 0,0 0 0 0 0,0 0 1 0 0,-1 0-1 0 0,0 0 0 0 0,0 0 0 0 0,0 0 0 0 0,-1 0 1 0 0,1 0-1 0 0,-1 0 0 0 0,0 0 0 0 0,-1 0 0 0 0,1-1 0 0 0,-1 1 1 0 0,0 0-1 0 0,-1 0 0 0 0,1 0 0 0 0,-1 1 0 0 0,0-1 1 0 0,0 0-1 0 0,0 0 0 0 0,-1 1 0 0 0,0 0 0 0 0,-5-8 1 0 0,8 12-4 0 0,0 0 0 0 0,0-1 0 0 0,0 1 0 0 0,-1 0 0 0 0,1 0 0 0 0,0 0 0 0 0,0 0 0 0 0,0 0 0 0 0,0-1 0 0 0,0 1 0 0 0,0 0 0 0 0,0 0 0 0 0,0 0 0 0 0,0 0 0 0 0,-1 0 0 0 0,1 0 0 0 0,0 0 0 0 0,0-1 0 0 0,0 1 0 0 0,0 0 0 0 0,0 0 0 0 0,0 0 0 0 0,-1 0 0 0 0,1 0 0 0 0,0 0 0 0 0,0 0 0 0 0,0 0 0 0 0,0 0 0 0 0,-1 0 0 0 0,1 0 0 0 0,0 0 0 0 0,0 0 0 0 0,0 0 0 0 0,0 0 0 0 0,-1 0 0 0 0,1 0 0 0 0,0 0 0 0 0,0 0 0 0 0,0 0 0 0 0,0 0 0 0 0,0 0 0 0 0,-1 0 0 0 0,1 0 0 0 0,0 0 0 0 0,0 0 0 0 0,0 1 0 0 0,0-1 0 0 0,-1 0 0 0 0,1 10-72 0 0,5 15 55 0 0,4 7-9 0 0,1-1 0 0 0,24 47 1 0 0,-32-74-70 0 0,1 0 0 0 0,-1 1 0 0 0,1-1 1 0 0,0 0-1 0 0,0 0 0 0 0,0-1 1 0 0,1 1-1 0 0,5 4 0 0 0,-7-6-391 0 0,1 0-1 0 0,-1-1 1 0 0,0 0 0 0 0,1 1-1 0 0,-1-1 1 0 0,1 0-1 0 0,-1 0 1 0 0,1 0 0 0 0,-1-1-1 0 0,1 1 1 0 0,0-1-1 0 0,-1 1 1 0 0,1-1-1 0 0,0 0 1 0 0,-1 0 0 0 0,1 0-1 0 0,3-1 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15 102 9162 0 0,'-3'-6'1110'0'0,"1"-1"0"0"0,0 0 0 0 0,0 1 0 0 0,0-1-1 0 0,0 0 1 0 0,0-11 0 0 0,2 16-922 0 0,0 0-1 0 0,0 0 1 0 0,0-1 0 0 0,1 1-1 0 0,-1 0 1 0 0,1-1-1 0 0,-1 1 1 0 0,1 0-1 0 0,0 0 1 0 0,1-4 0 0 0,-1 5-124 0 0,0 0 0 0 0,0 0 0 0 0,0 0 0 0 0,0 0 0 0 0,0-1 0 0 0,0 2 0 0 0,0-1 0 0 0,0 0 0 0 0,0 0 1 0 0,0 0-1 0 0,1 0 0 0 0,-1 1 0 0 0,0-1 0 0 0,1 1 0 0 0,-1-1 0 0 0,0 1 0 0 0,1-1 0 0 0,1 1 0 0 0,0-1-15 0 0,0 1 0 0 0,-1 1 0 0 0,1-1 0 0 0,-1 0-1 0 0,1 0 1 0 0,0 1 0 0 0,-1 0 0 0 0,1-1 0 0 0,-1 1 0 0 0,3 1-1 0 0,24 13 195 0 0,-19-9-216 0 0,0 0-1 0 0,-1 0 1 0 0,0 1-1 0 0,0 0 1 0 0,-1 1-1 0 0,12 13 1 0 0,-13-12-57 0 0,-5-7 42 0 0,1 1 0 0 0,-1 0 0 0 0,0 0 0 0 0,0 0 0 0 0,0 0 0 0 0,-1 0 0 0 0,1 0 0 0 0,-1 1 0 0 0,0-1 0 0 0,1 1 0 0 0,-2-1 1 0 0,2 5-1 0 0,-1 1 26 0 0,-1-1 0 0 0,-1 1 0 0 0,1-1 0 0 0,-1 0 1 0 0,-1 1-1 0 0,-2 9 0 0 0,-3 21 15 0 0,5-30-171 0 0,0-1 1 0 0,0 1 0 0 0,-7 15 0 0 0,-3 10-3138 0 0,-5 33-5101 0 0,14-52 5140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4337 0 0,'38'3'6161'0'0,"-27"-1"-5917"0"0,0-1-1 0 0,12 0 0 0 0,95 1 22 0 0,26 2-110 0 0,21-7 170 0 0,108 2 626 0 0,-205 0-985 0 0,69-3 197 0 0,-99 5-163 0 0,-2-1 14 0 0,9-2-9 0 0,-45 3-29 0 0,14 3-353 0 0,-12-3 349 0 0,-1 0 1 0 0,0 0 0 0 0,0 0 0 0 0,0 0-1 0 0,0 0 1 0 0,-1 0 0 0 0,1 0 0 0 0,0 1-1 0 0,0-1 1 0 0,-1 0 0 0 0,1 0-1 0 0,-1 1 1 0 0,1-1 0 0 0,-1 0 0 0 0,1 1-1 0 0,-1 1 1 0 0,4 26-19 0 0,-3-20-11 0 0,5 56-24 0 0,32 200 307 0 0,-36-256-444 0 0,10 49 822 0 0,-6-20-4021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44 378 7001 0 0,'0'2'119'0'0,"0"0"0"0"0,0 0 0 0 0,0 0 0 0 0,0 0 0 0 0,0-1 0 0 0,0 1 0 0 0,1 0 0 0 0,-1 0 0 0 0,1-1-1 0 0,-1 1 1 0 0,1 0 0 0 0,0-1 0 0 0,0 1 0 0 0,0 0 0 0 0,0-1 0 0 0,1 2 0 0 0,0 0-3 0 0,0-1 1 0 0,1 1-1 0 0,-1-1 1 0 0,1 0-1 0 0,-1 0 1 0 0,1 0 0 0 0,0 0-1 0 0,5 2 1 0 0,-5-2-18 0 0,1-1 1 0 0,-1 1-1 0 0,1-1 0 0 0,0 0 1 0 0,-1 0-1 0 0,1 0 1 0 0,0-1-1 0 0,0 1 1 0 0,0-1-1 0 0,-1 0 1 0 0,1 0-1 0 0,0 0 1 0 0,0 0-1 0 0,0-1 1 0 0,0 0-1 0 0,5-1 1 0 0,-3-1-6 0 0,0-1 1 0 0,0 1 0 0 0,0-1 0 0 0,-1 0 0 0 0,0-1-1 0 0,0 1 1 0 0,0-1 0 0 0,-1 0 0 0 0,1 0 0 0 0,5-10-1 0 0,-7 10-30 0 0,1 0 0 0 0,-1-1-1 0 0,-1 1 1 0 0,1-1 0 0 0,-1 0-1 0 0,0 0 1 0 0,0 0 0 0 0,-1 0 0 0 0,1 0-1 0 0,-1 0 1 0 0,0-11 0 0 0,-1 14-43 0 0,-1 0 0 0 0,1 1 0 0 0,0-1 0 0 0,-1 1 0 0 0,0-1 0 0 0,0 1 0 0 0,0-1 0 0 0,0 1 1 0 0,0-1-1 0 0,0 1 0 0 0,0 0 0 0 0,-1 0 0 0 0,1-1 0 0 0,-1 1 0 0 0,0 0 0 0 0,1 0 0 0 0,-1 1 1 0 0,0-1-1 0 0,0 0 0 0 0,0 1 0 0 0,-1-1 0 0 0,1 1 0 0 0,0-1 0 0 0,-1 1 0 0 0,1 0 0 0 0,0 0 0 0 0,-1 0 1 0 0,-2 0-1 0 0,-1-1-53 0 0,1 1 1 0 0,-1 0 0 0 0,1 0-1 0 0,-1 1 1 0 0,0 0-1 0 0,0 0 1 0 0,1 0 0 0 0,-1 0-1 0 0,0 1 1 0 0,1 0-1 0 0,-1 0 1 0 0,-5 3 0 0 0,2-1-6 0 0,1 0 1 0 0,0 1-1 0 0,0 0 1 0 0,1 0-1 0 0,-1 1 0 0 0,1 0 1 0 0,0 1-1 0 0,0-1 1 0 0,1 1-1 0 0,-8 9 1 0 0,11-11 10 0 0,1-1 1 0 0,-1 1-1 0 0,1-1 1 0 0,0 1-1 0 0,0 0 1 0 0,0 0-1 0 0,0 0 0 0 0,1 0 1 0 0,0 0-1 0 0,0 0 1 0 0,0 0-1 0 0,0 1 1 0 0,1-1-1 0 0,-1 0 1 0 0,1 0-1 0 0,0 1 1 0 0,0-1-1 0 0,1 0 0 0 0,-1 0 1 0 0,1 1-1 0 0,0-1 1 0 0,0 0-1 0 0,2 5 1 0 0,-2-7 15 0 0,0 0 0 0 0,0 0 0 0 0,0 0 0 0 0,0 0 0 0 0,1 0 0 0 0,-1 0 0 0 0,0 0 0 0 0,1 0 0 0 0,0 0 0 0 0,-1 0 0 0 0,1-1 0 0 0,0 1 0 0 0,0-1 0 0 0,0 1 0 0 0,0-1 0 0 0,0 0 0 0 0,2 1 0 0 0,-1-1 28 0 0,0 0 0 0 0,0 0 0 0 0,0-1 0 0 0,0 1 0 0 0,0-1 0 0 0,0 0 0 0 0,0 0 0 0 0,0 0 0 0 0,0 0 0 0 0,0 0 0 0 0,6-2 1 0 0,-1 0 38 0 0,0-1 1 0 0,-1 0 0 0 0,1 0-1 0 0,-1-1 1 0 0,1 0 0 0 0,-1 0-1 0 0,0 0 1 0 0,12-12 0 0 0,-7 5-9 0 0,1-2 1 0 0,-2 0-1 0 0,0 0 1 0 0,-1-1-1 0 0,0 0 1 0 0,-1-1-1 0 0,0 0 1 0 0,10-27-1 0 0,-14 30-11 0 0,-1-1 0 0 0,-1 1-1 0 0,1-1 1 0 0,-2 0-1 0 0,0 0 1 0 0,-1 0-1 0 0,0 0 1 0 0,-1-1-1 0 0,0 1 1 0 0,-1 0-1 0 0,-6-26 1 0 0,5 32 16 0 0,0-1 0 0 0,-1 1-1 0 0,-4-10 1 0 0,6 15-38 0 0,0 0 0 0 0,0 0 1 0 0,0 0-1 0 0,0 0 0 0 0,-1 1 0 0 0,1-1 0 0 0,-1 0 0 0 0,1 1 0 0 0,-1-1 1 0 0,1 1-1 0 0,-1-1 0 0 0,0 1 0 0 0,0 0 0 0 0,0 0 0 0 0,0 0 0 0 0,-3-2 0 0 0,5 3-20 0 0,-1 0-1 0 0,1 0 1 0 0,0 0-1 0 0,0 0 0 0 0,-1 0 1 0 0,1 0-1 0 0,0 1 0 0 0,-1-1 1 0 0,1 0-1 0 0,0 0 1 0 0,-1 0-1 0 0,1 0 0 0 0,0 0 1 0 0,0 0-1 0 0,-1 1 0 0 0,1-1 1 0 0,0 0-1 0 0,0 0 1 0 0,0 0-1 0 0,-1 1 0 0 0,1-1 1 0 0,0 0-1 0 0,0 0 0 0 0,0 1 1 0 0,-1-1-1 0 0,1 0 1 0 0,0 0-1 0 0,0 1 0 0 0,0-1 1 0 0,0 0-1 0 0,0 1 0 0 0,0-1 1 0 0,-3 13-138 0 0,3-12 135 0 0,-2 10 0 0 0,2 1 0 0 0,-1-1 0 0 0,3 22 0 0 0,9 35-14 0 0,-10-65 16 0 0,24 112-58 0 0,-21-101 11 0 0,1 0 1 0 0,1 0 0 0 0,0 0-1 0 0,0 0 1 0 0,16 21 0 0 0,-20-32-52 0 0,1 1 1 0 0,-1-1 0 0 0,1 0 0 0 0,0 0 0 0 0,1 0-1 0 0,4 3 1 0 0,-6-5-111 0 0,0 0 0 0 0,-1 0-1 0 0,1 0 1 0 0,0 0 0 0 0,0-1-1 0 0,0 1 1 0 0,0-1-1 0 0,-1 1 1 0 0,1-1 0 0 0,0 1-1 0 0,0-1 1 0 0,0 0 0 0 0,0 0-1 0 0,0 0 1 0 0,4-1 0 0 0,3-2-1806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4:36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10050 0 0,'0'4'632'0'0,"0"-1"0"0"0,0 1-1 0 0,0 0 1 0 0,0-1 0 0 0,1 1 0 0 0,0 0 0 0 0,-1-1-1 0 0,1 1 1 0 0,1-1 0 0 0,1 6 0 0 0,-1-5-429 0 0,0 1 0 0 0,-1 0 1 0 0,0-1-1 0 0,0 1 1 0 0,1 10-1 0 0,-1-8-119 0 0,0-3-1418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08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12 3633 0 0,'-8'11'5410'0'0,"6"-7"-4734"0"0,-3 14 1762 0 0,4-8-2347 0 0,0 1 1 0 0,2 9-1 0 0,-1-6 517 0 0,1 28-312 0 0,3 0 1 0 0,1 0 0 0 0,2-1-1 0 0,18 62 1 0 0,-11-51 178 0 0,-17-64 623 0 0,-10-60-867 0 0,-4-82 0 0 0,4 30-156 0 0,10 103-58 0 0,1 12-41 0 0,1 0-1 0 0,-1-11 1 0 0,3 23-62 0 0,0 1 0 0 0,0 0 0 0 0,1-1 0 0 0,-1 1 1 0 0,1-1-1 0 0,3 6 0 0 0,3 6 101 0 0,28 74 244 0 0,4 6 102 0 0,-32-78-321 0 0,0-1 0 0 0,2 0 0 0 0,17 22 0 0 0,-18-28-5 0 0,1 0 1 0 0,1 0-1 0 0,-1-1 0 0 0,1 0 0 0 0,1-1 0 0 0,0-1 0 0 0,17 9 1 0 0,-26-14 45 0 0,0-1 0 0 0,0 0 0 0 0,0 0 0 0 0,0 0 0 0 0,0 0 0 0 0,0-1 0 0 0,0 1-1 0 0,0-1 1 0 0,0 0 0 0 0,0 0 0 0 0,0 0 0 0 0,0 0 0 0 0,0 0 0 0 0,4-1 0 0 0,-6 0 29 0 0,1 1-1 0 0,0-1 1 0 0,-1 0-1 0 0,1 0 0 0 0,0 1 1 0 0,-1-1-1 0 0,1 0 1 0 0,-1 0-1 0 0,0-1 1 0 0,1 1-1 0 0,-1 0 0 0 0,0 0 1 0 0,1-1-1 0 0,-1 1 1 0 0,0 0-1 0 0,0-1 0 0 0,0 1 1 0 0,-1-1-1 0 0,1 0 1 0 0,0 1-1 0 0,0-1 1 0 0,-1 0-1 0 0,1 1 0 0 0,-1-1 1 0 0,1-2-1 0 0,0-2 42 0 0,-1-1 0 0 0,0 1 0 0 0,0 0 1 0 0,0 0-1 0 0,-1-1 0 0 0,1 1 0 0 0,-4-9 0 0 0,-15-44 201 0 0,7 25-231 0 0,-34-81 13 0 0,32 83-183 0 0,12 29-106 0 0,-8-26 340 0 0,9 27-394 0 0,1 1-1 0 0,0 0 1 0 0,-1-1 0 0 0,1 1-1 0 0,0-1 1 0 0,0 1-1 0 0,0 0 1 0 0,0-1 0 0 0,0 1-1 0 0,0-1 1 0 0,1 1-1 0 0,-1 0 1 0 0,0-1-1 0 0,1 1 1 0 0,-1 0 0 0 0,1-1-1 0 0,1-1 1 0 0,-1 2-310 0 0,1 1 1 0 0,-1 0 0 0 0,1 0-1 0 0,-1 0 1 0 0,1 0 0 0 0,-1 0-1 0 0,1 0 1 0 0,-1 0 0 0 0,1 0-1 0 0,-1 1 1 0 0,1-1 0 0 0,-1 1-1 0 0,3 0 1 0 0,-2 0-246 0 0,25 6-3733 0 0,-12-3 4109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08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5681 0 0,'1'7'672'0'0,"-1"-1"0"0"0,1 1 0 0 0,0-1-1 0 0,1 1 1 0 0,-1-1 0 0 0,4 9 0 0 0,-3-12-522 0 0,0 0 0 0 0,-1 0 0 0 0,1 0 0 0 0,0 0 1 0 0,0-1-1 0 0,1 1 0 0 0,-1 0 0 0 0,1-1 1 0 0,-1 0-1 0 0,1 0 0 0 0,0 1 0 0 0,0-2 0 0 0,5 4 1 0 0,1-1 53 0 0,0 0 1 0 0,0-1-1 0 0,0 0 1 0 0,0-1-1 0 0,0 0 0 0 0,1-1 1 0 0,-1 1-1 0 0,1-2 1 0 0,-1 1-1 0 0,18-3 1 0 0,-14 1 101 0 0,1-1 1 0 0,-1-1-1 0 0,0 0 1 0 0,-1-1-1 0 0,1 0 1 0 0,-1-1-1 0 0,14-7 1 0 0,-23 10-165 0 0,1 0 1 0 0,-1 0-1 0 0,0 0 1 0 0,0-1-1 0 0,1 0 0 0 0,-2 1 1 0 0,1-1-1 0 0,0 0 1 0 0,0 0-1 0 0,-1-1 1 0 0,0 1-1 0 0,4-7 1 0 0,-5 8 12 0 0,0-1 0 0 0,0 0 0 0 0,0 0 0 0 0,0 0 1 0 0,-1 0-1 0 0,0 1 0 0 0,1-1 0 0 0,-1 0 1 0 0,0 0-1 0 0,0 0 0 0 0,0 0 0 0 0,-1 0 0 0 0,1 0 1 0 0,-1 0-1 0 0,1 0 0 0 0,-1 0 0 0 0,0 1 0 0 0,-1-4 1 0 0,-3-3 45 0 0,0 0 0 0 0,0 0 0 0 0,-1 1 0 0 0,0 0 0 0 0,-1 0 0 0 0,0 0 0 0 0,0 1 0 0 0,-10-8 0 0 0,6 6-187 0 0,0 1 0 0 0,-1 0 0 0 0,0 1 0 0 0,0 0 0 0 0,-19-7 0 0 0,24 12-241 0 0,0 0-1 0 0,0 0 0 0 0,0 0 0 0 0,0 1 0 0 0,0 0 0 0 0,0 1 0 0 0,0 0 0 0 0,0 0 0 0 0,0 0 1 0 0,0 1-1 0 0,0 0 0 0 0,0 0 0 0 0,0 1 0 0 0,0 0 0 0 0,1 0 0 0 0,-8 3 0 0 0,12-3-428 0 0,-1 0 1 0 0,1 0-1 0 0,-1 0 0 0 0,1 1 0 0 0,0-1 0 0 0,0 1 0 0 0,0-1 1 0 0,0 1-1 0 0,1 0 0 0 0,-1 0 0 0 0,0-1 0 0 0,-1 7 0 0 0,-3 8-1672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09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438 211 5385 0 0,'4'-8'2119'0'0,"-3"8"-1953"0"0,-1-1-1 0 0,1 0 0 0 0,-1 1 1 0 0,1-1-1 0 0,-1 0 1 0 0,1 1-1 0 0,-1-1 1 0 0,0 0-1 0 0,1 0 0 0 0,-1 1 1 0 0,0-1-1 0 0,0 0 1 0 0,0 0-1 0 0,1 0 0 0 0,-1 1 1 0 0,0-1-1 0 0,0 0 1 0 0,0 0-1 0 0,0 0 1 0 0,-1 1-1 0 0,1-1 0 0 0,0 0 1 0 0,0 0-1 0 0,0 0 1 0 0,0 1-1 0 0,-1-2 1 0 0,-1-1 348 0 0,1-1 1 0 0,0 1-1 0 0,0-1 1 0 0,0 1-1 0 0,1-1 1 0 0,-1-5-1 0 0,-1-4 612 0 0,0 6-727 0 0,0-1 0 0 0,-1 1 0 0 0,0 1 0 0 0,-1-1 0 0 0,1 0 1 0 0,-1 1-1 0 0,0 0 0 0 0,-10-11 0 0 0,9 11-327 0 0,-1 0 0 0 0,1 0 0 0 0,-1 1 0 0 0,-1 0 0 0 0,1 0 0 0 0,-1 0 1 0 0,1 1-1 0 0,-1 0 0 0 0,0 1 0 0 0,-1-1 0 0 0,1 1 0 0 0,-1 1 0 0 0,1-1 0 0 0,-1 1 0 0 0,0 1 1 0 0,0-1-1 0 0,-11 1 0 0 0,4 0-174 0 0,1 2 0 0 0,0-1 1 0 0,0 2-1 0 0,0 0 0 0 0,0 1 1 0 0,0 0-1 0 0,0 1 0 0 0,1 0 1 0 0,-14 7-1 0 0,12-4-67 0 0,0-1-85 0 0,-23 14 1 0 0,34-18 189 0 0,1 0 1 0 0,0 1-1 0 0,0-1 1 0 0,0 1-1 0 0,0-1 0 0 0,0 1 1 0 0,0 0-1 0 0,1 0 0 0 0,-1 0 1 0 0,1 1-1 0 0,0-1 1 0 0,-2 5-1 0 0,3-6 34 0 0,0 1-1 0 0,1 0 1 0 0,-1 0 0 0 0,1 0-1 0 0,-1-1 1 0 0,1 1 0 0 0,0 0-1 0 0,0 0 1 0 0,0 0 0 0 0,1 0-1 0 0,-1-1 1 0 0,1 1 0 0 0,0 0 0 0 0,-1 0-1 0 0,1-1 1 0 0,0 1 0 0 0,1 0-1 0 0,-1-1 1 0 0,0 1 0 0 0,1-1-1 0 0,-1 1 1 0 0,1-1 0 0 0,0 0-1 0 0,3 3 1 0 0,2 3-73 0 0,1-1 0 0 0,0 0 0 0 0,0-1 0 0 0,0 0 0 0 0,13 7 0 0 0,10 2 97 0 0,0-1 1 0 0,1-1-1 0 0,46 11 1 0 0,-36-12 6 0 0,50 23 1 0 0,-81-30 27 0 0,-1 0 0 0 0,0 1 0 0 0,-1 1-1 0 0,1-1 1 0 0,-1 2 0 0 0,0-1 0 0 0,9 12 0 0 0,-14-15 59 0 0,-1 0-1 0 0,0 0 1 0 0,0 0 0 0 0,0 1 0 0 0,-1-1 0 0 0,0 1-1 0 0,0 0 1 0 0,2 5 0 0 0,-3-6 33 0 0,0-1-1 0 0,-1 0 1 0 0,0 0 0 0 0,1 0 0 0 0,-1 0-1 0 0,0 0 1 0 0,0 0 0 0 0,-1 1-1 0 0,1-1 1 0 0,-1 0 0 0 0,0 0-1 0 0,1 0 1 0 0,-1 0 0 0 0,-2 4-1 0 0,0-2-34 0 0,0 0 0 0 0,-1 0 0 0 0,1 0-1 0 0,-1-1 1 0 0,0 1 0 0 0,0-1 0 0 0,0 0 0 0 0,-1 0-1 0 0,1 0 1 0 0,-1-1 0 0 0,-10 6 0 0 0,4-3-38 0 0,1-1 0 0 0,-1-1 0 0 0,0 0 0 0 0,0 0 0 0 0,-13 2 0 0 0,15-5-68 0 0,-1 0 0 0 0,1 0 0 0 0,0-1-1 0 0,-1 0 1 0 0,1 0 0 0 0,0-1 0 0 0,-11-2 0 0 0,16 2-268 0 0,0 0 1 0 0,0 0 0 0 0,0 0-1 0 0,0-1 1 0 0,0 1 0 0 0,0-1-1 0 0,1 0 1 0 0,-1 0-1 0 0,1 0 1 0 0,-1-1 0 0 0,1 1-1 0 0,0-1 1 0 0,0 0 0 0 0,0 0-1 0 0,0 0 1 0 0,0 0 0 0 0,1 0-1 0 0,-4-5 1 0 0,5 6-56 0 0,0 0-1 0 0,1 0 1 0 0,-1 0 0 0 0,1 0 0 0 0,-1 0 0 0 0,1 0 0 0 0,-1 0-1 0 0,1 0 1 0 0,0 0 0 0 0,0 0 0 0 0,0-1 0 0 0,0 1-1 0 0,1 0 1 0 0,0-3 0 0 0,3-8-1852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10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3873 0 0,'1'0'448'0'0,"0"0"0"0"0,0 0 1 0 0,1 1-1 0 0,-1-1 0 0 0,10 5 4483 0 0,-9-3-4482 0 0,-1-1-5 0 0,1 1 1 0 0,-1-1 0 0 0,0 1 0 0 0,0 0 0 0 0,0 0-1 0 0,0-1 1 0 0,0 1 0 0 0,1 3 0 0 0,0 3 170 0 0,0 1 0 0 0,0-1 0 0 0,0 14 1 0 0,-1-11-109 0 0,5 76 625 0 0,2 13-866 0 0,-5-82-466 0 0,0 0-1 0 0,1 0 1 0 0,10 25-1 0 0,-13-39 317 0 0,0-1-546 0 0,1 1-1 0 0,-1-1 0 0 0,1 1 0 0 0,3 5 1 0 0,-5-9 288 0 0,1 0 1 0 0,-1 1 0 0 0,0-1-1 0 0,0 0 1 0 0,1 1 0 0 0,0 0-424 0 0,-1-1 423 0 0,1 0 1 0 0,-1 1 0 0 0,1-1-1 0 0,-1 0 1 0 0,0 0 0 0 0,1 0-1 0 0,-1 1 1 0 0,1-1 0 0 0,-1 0-1 0 0,1 0 1 0 0,-1 0 0 0 0,0 0 0 0 0,1 0-1 0 0,-1 0 1 0 0,1 0 0 0 0,-1 0-1 0 0,1 0 1 0 0,-1 0 0 0 0,0 0-1 0 0,1 0 1 0 0,-1 0 0 0 0,1-1-1 0 0,-1 1 1 0 0,1 0 0 0 0,-1 0-1 0 0,0 0 1 0 0,1-1 0 0 0,-1 1 0 0 0,0 0-1 0 0,1 0 1 0 0,-1-1 0 0 0,1 0-425 0 0,0 1 425 0 0,-1-1 0 0 0,0 1-1 0 0,0-1 1 0 0,1 1 0 0 0,12-19-5260 0 0,-8 6 4922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10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11130 0 0,'2'-1'6527'0'0,"6"5"-5763"0"0,-1 1-633 0 0,0 0 0 0 0,1 0 0 0 0,-1 0-1 0 0,1-1 1 0 0,0 0 0 0 0,1-1 0 0 0,-1 0-1 0 0,0 0 1 0 0,12 1 0 0 0,-11-2-1015 0 0,0-1-1 0 0,0-1 1 0 0,0 1 0 0 0,0-2-1 0 0,13-1 1 0 0,-2-1-3177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26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3889 0 0,'0'0'4059'0'0,"12"-1"-2226"0"0,6-1-1240 0 0,1 0 0 0 0,0 1-1 0 0,33 3 1 0 0,-1 0-106 0 0,70 2 101 0 0,39-1-417 0 0,-77-6-154 0 0,172 0-41 0 0,-167 9-29 0 0,250 3 87 0 0,-41-11-72 0 0,-1 15 21 0 0,-236-10-2 0 0,327-1 130 0 0,0-24-112 0 0,149 1-56 0 0,65 2 78 0 0,-384 12 26 0 0,-8 2-85 0 0,134-6 28 0 0,-110-4 53 0 0,84 3-33 0 0,-98 5 1 0 0,193 0 12 0 0,-322 4 27 0 0,-10-1-35 0 0,404-7 45 0 0,-424 7-94 0 0,69 0 69 0 0,70 7 39 0 0,-81-4-109 0 0,-90 0 71 0 0,-21 1-29 0 0,114 0 46 0 0,-71 0-77 0 0,6 1 19 0 0,82 8 10 0 0,-50-9 42 0 0,-40-1-79 0 0,-36 1 48 0 0,13 0 62 0 0,41-4 0 0 0,-63 3-74 0 0,0 1 1 0 0,1 0 0 0 0,-1 0 0 0 0,1 0-1 0 0,-1 0 1 0 0,0 1 0 0 0,1-1 0 0 0,-1 1-1 0 0,0 0 1 0 0,1 0 0 0 0,-1 0 0 0 0,0 1-1 0 0,0-1 1 0 0,0 1 0 0 0,0-1 0 0 0,0 1-1 0 0,5 4 1 0 0,-4 6-8 0 0,-2-10 7 0 0,0 1 0 0 0,-1-1-1 0 0,1 1 1 0 0,0-1 0 0 0,-1 1-1 0 0,1 0 1 0 0,-1-1-1 0 0,0 1 1 0 0,0 0 0 0 0,1 5-1 0 0,1 7 32 0 0,2 1 0 0 0,8 22-1 0 0,-7-23-27 0 0,-1 1 1 0 0,0 0-1 0 0,-1 0 0 0 0,-1 0 0 0 0,2 28 0 0 0,-1 8 24 0 0,24 249 102 0 0,-20-146-114 0 0,-7-83 45 0 0,-3 165 48 0 0,-1-80-103 0 0,-5 27 79 0 0,-1-42 25 0 0,0 79-69 0 0,3-115 2 0 0,4-25 12 0 0,1-25 133 0 0,-9 57-1 0 0,5-64-141 0 0,2 71 1 0 0,2-25 20 0 0,-1-58-46 0 0,-4 67 35 0 0,1-60 4 0 0,3 87 0 0 0,11-32 32 0 0,-9-85 35 0 0,-2 25 0 0 0,1-24-41 0 0,0 21-1 0 0,10 35-65 0 0,-7-53 13 0 0,1 29-1 0 0,0 5 26 0 0,-3-50-51 0 0,0-1 0 0 0,0 0 0 0 0,0 1-1 0 0,0-1 1 0 0,1 1 0 0 0,-1-1 0 0 0,1 0 0 0 0,-1 1-1 0 0,1-1 1 0 0,0 0 0 0 0,-1 0 0 0 0,1 1 0 0 0,1 0 0 0 0,-2-2-7 0 0,0 1 0 0 0,0-1 0 0 0,0 0 0 0 0,0 0 0 0 0,0 0 0 0 0,0 1 0 0 0,0-1 0 0 0,-1 0 0 0 0,1 0-1 0 0,0 0 1 0 0,0 0 0 0 0,0 1 0 0 0,0-1 0 0 0,0 0 0 0 0,0 0 0 0 0,0 0 0 0 0,-1 0 0 0 0,1 0 0 0 0,0 0 0 0 0,0 1 0 0 0,0-1 0 0 0,0 0 0 0 0,-1 0 0 0 0,1 0 0 0 0,0 0 0 0 0,0 0 0 0 0,0 0 0 0 0,0 0 0 0 0,-1 0 0 0 0,1 0 0 0 0,0 0 0 0 0,-1 0 0 0 0,-1 1 37 0 0,4-2-60 0 0,0 2 62 0 0,-2-1-38 0 0,0 0 0 0 0,0 0-1 0 0,0 1 1 0 0,0-1 0 0 0,0 0 0 0 0,0 0-1 0 0,0 0 1 0 0,1 0 0 0 0,-1 0 0 0 0,0 0 0 0 0,0 1-1 0 0,0-1 1 0 0,0 0 0 0 0,1 0 0 0 0,-1 0-1 0 0,0 0 1 0 0,0 0 0 0 0,0 0 0 0 0,0 0-1 0 0,1 0 1 0 0,-1 0 0 0 0,0 0 0 0 0,0 0-1 0 0,0 0 1 0 0,0 0 0 0 0,1 0 0 0 0,-1 0-1 0 0,0 0 1 0 0,0 0 0 0 0,1 0 109 0 0,-1 0-96 0 0,0 0-1 0 0,0 1 1 0 0,-1-1-1 0 0,1 0 0 0 0,0 0 1 0 0,0 1-1 0 0,0-1 1 0 0,-1 0-1 0 0,1 0 0 0 0,0 0 1 0 0,0 0-1 0 0,0 1 1 0 0,-1-1-1 0 0,1 0 1 0 0,0 0-1 0 0,0 0 0 0 0,-1 0 1 0 0,1 0-1 0 0,0 0 1 0 0,-1 0-1 0 0,1 0 0 0 0,0 0 1 0 0,0 0-1 0 0,-1 0 1 0 0,1 0-1 0 0,0 0 1 0 0,-1 0-1 0 0,1 0 0 0 0,0 0 1 0 0,0 0-1 0 0,-1 0 1 0 0,-11-2 430 0 0,11 2-546 0 0,-5 1 138 0 0,6 0-44 0 0,-1-1 0 0 0,1 0 0 0 0,-1 0 1 0 0,0 1-1 0 0,1-1 0 0 0,-1 0 0 0 0,1 0 1 0 0,-1 0-1 0 0,1 0 0 0 0,-1 0 0 0 0,1 0 1 0 0,-1 0-1 0 0,0 0 0 0 0,1 0 0 0 0,-1 0 1 0 0,1 0-1 0 0,-2-1 0 0 0,0 5-40 0 0,-10 4 54 0 0,8-6-6 0 0,-1 1-1 0 0,1 0 1 0 0,0 0 0 0 0,-6 7-1 0 0,7-7-6 0 0,2-2-3 0 0,0-1 1 0 0,1 1-1 0 0,-1 0 1 0 0,1-1-1 0 0,-1 1 1 0 0,0 0-1 0 0,1 0 1 0 0,-1 0 0 0 0,1-1-1 0 0,0 1 1 0 0,-1 0-1 0 0,1 0 1 0 0,0 0-1 0 0,-1 0 1 0 0,1 0-1 0 0,0 0 1 0 0,0 0-1 0 0,0 0 1 0 0,0 0-1 0 0,0 0 1 0 0,0 0 0 0 0,0 1-1 0 0,-10-1 151 0 0,-1 0 0 0 0,-12-1 0 0 0,-73 2-2214 0 0,25-3-1212 0 0,14-2-57 0 0,26 3 3023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0:56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1448 0 0,'0'0'2585'0'0,"-2"3"-2289"0"0,2 0-320 0 0,-2 0-592 0 0,2 2-392 0 0,0-1-177 0 0,4 1 1193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3289 0 0,'-1'11'353'0'0,"1"7"959"0"0,-6 31-1 0 0,3-30-1009 0 0,1 0 0 0 0,1 0-1 0 0,1 0 1 0 0,1 0 0 0 0,3 22 0 0 0,1 45-54 0 0,-6-43-166 0 0,0 94 454 0 0,-3 55 579 0 0,-1-13-426 0 0,1 10-558 0 0,1-48-94 0 0,-10 365 165 0 0,9-302-20 0 0,0 9-22 0 0,-8 234 316 0 0,11-379-478 0 0,0 304 46 0 0,5-29-34 0 0,0-53 143 0 0,2-78-24 0 0,-1 20 11 0 0,-17 471 1160 0 0,16-343-1207 0 0,0-163 89 0 0,2 15 121 0 0,-1 96-139 0 0,-6-225-150 0 0,-6 181 36 0 0,-2-113-66 0 0,-7 85-4232 0 0,13-216 2552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3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5657 0 0,'11'-3'459'0'0,"29"5"1833"0"0,-9 0-1579 0 0,99-13 917 0 0,-13 0-984 0 0,333 14-183 0 0,-440-2-445 0 0,389 22 120 0 0,-271-20-72 0 0,103 7-24 0 0,-22 1 29 0 0,-50-4-113 0 0,-3-2 17 0 0,6 0 40 0 0,-25 1-28 0 0,20 2 6 0 0,393 8 105 0 0,-389-19-93 0 0,157 2-6 0 0,-145 2 41 0 0,-4-1-24 0 0,138-5 51 0 0,-2-17 27 0 0,-94 6-100 0 0,97 1-70 0 0,-206 11 95 0 0,-91 4-13 0 0,334-21 142 0 0,168-15 831 0 0,-58 13-847 0 0,-32 5 39 0 0,-176 6-3 0 0,-217 10-185 0 0,-18 2 66 0 0,1-1-1 0 0,0-1 1 0 0,-1 0 0 0 0,16-4 0 0 0,-18 3 207 0 0,1 2 0 0 0,-1-1-1 0 0,1 1 1 0 0,18 1 0 0 0,-23 0-290 0 0,41 3 48 0 0,-31-2 9 0 0,0 0-1 0 0,27-2 1 0 0,-25-1-16 0 0,0 2 0 0 0,25 1 0 0 0,-22 1 37 0 0,26-2 0 0 0,-11-2-120 0 0,11-1 114 0 0,-17-2-3755 0 0,-11 5-3129 0 0,-3 1 6210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53 331 4185 0 0,'0'-1'333'0'0,"0"0"0"0"0,1 0 0 0 0,-1 0 0 0 0,0 0 0 0 0,0 0 1 0 0,1 1-1 0 0,-1-1 0 0 0,1 0 0 0 0,4-6 2665 0 0,-3 6-2665 0 0,17-12 88 0 0,-9 8 168 0 0,-1-1-224 0 0,-1-1 1 0 0,1 1-1 0 0,-1-2 1 0 0,-1 1-1 0 0,9-10 1 0 0,-14 15-275 0 0,-1-1 0 0 0,1 1 0 0 0,-1 0 0 0 0,0-1 0 0 0,1 1 0 0 0,-1 0 0 0 0,0-1 0 0 0,-1 0 0 0 0,1 1 0 0 0,0-1 0 0 0,0-4 0 0 0,-1 6-55 0 0,0-1 1 0 0,-1 0-1 0 0,1 0 1 0 0,0 0 0 0 0,-1 1-1 0 0,1-1 1 0 0,-1 0-1 0 0,1 1 1 0 0,-1-1 0 0 0,0 0-1 0 0,0 1 1 0 0,1-1-1 0 0,-1 1 1 0 0,0-1 0 0 0,-1 1-1 0 0,1 0 1 0 0,0-1-1 0 0,0 1 1 0 0,-3-2 0 0 0,1 1-62 0 0,0 0 0 0 0,0 0 0 0 0,0 0-1 0 0,0 1 1 0 0,-1-1 0 0 0,1 1 0 0 0,-1 0 0 0 0,1 0 0 0 0,-1 0 0 0 0,1 0 0 0 0,-1 0 0 0 0,0 1 0 0 0,1 0 0 0 0,-1 0 0 0 0,0 0 0 0 0,0 0 0 0 0,1 1 0 0 0,-1-1 0 0 0,1 1 0 0 0,-1 0 0 0 0,0 0 0 0 0,1 0 0 0 0,-1 0 0 0 0,1 1 0 0 0,0-1 0 0 0,-6 5 0 0 0,5-3-10 0 0,0 1-1 0 0,0 0 1 0 0,0 0 0 0 0,1 0 0 0 0,-1 1 0 0 0,1-1 0 0 0,0 1 0 0 0,1 0 0 0 0,-1 0 0 0 0,1 0 0 0 0,0 0 0 0 0,0 0 0 0 0,1 0 0 0 0,-1 0 0 0 0,1 1 0 0 0,0-1 0 0 0,1 0 0 0 0,-1 1 0 0 0,1-1 0 0 0,0 1 0 0 0,0-1 0 0 0,1 1 0 0 0,0-1 0 0 0,0 1 0 0 0,0-1 0 0 0,0 0 0 0 0,5 9 0 0 0,2 4 80 0 0,-4-8-91 0 0,0-1 0 0 0,1 1 0 0 0,7 8-1 0 0,-11-16 54 0 0,1 0 0 0 0,0 0-1 0 0,-1 0 1 0 0,1 0-1 0 0,0 0 1 0 0,0 0 0 0 0,0 0-1 0 0,1-1 1 0 0,-1 1-1 0 0,0-1 1 0 0,1 0-1 0 0,-1 0 1 0 0,1 0 0 0 0,-1 0-1 0 0,1 0 1 0 0,4 1-1 0 0,-2-2 47 0 0,0 1-1 0 0,1-1 1 0 0,-1 0-1 0 0,0 0 0 0 0,0-1 1 0 0,0 0-1 0 0,0 0 1 0 0,0 0-1 0 0,0 0 0 0 0,8-4 1 0 0,-7 2-10 0 0,1-1 0 0 0,0 0 0 0 0,-1 0 0 0 0,0 0 0 0 0,0-1 0 0 0,9-8 0 0 0,-6 2 5 0 0,0 0 1 0 0,0 0-1 0 0,-1 0 1 0 0,-1-1-1 0 0,0 0 1 0 0,0-1-1 0 0,6-17 1 0 0,-10 20-39 0 0,0-1 0 0 0,-1 1 0 0 0,0-1 0 0 0,0 1 0 0 0,-1-1 0 0 0,-1 0 0 0 0,-1-20 0 0 0,-1 13 10 0 0,-1 0-1 0 0,0 0 0 0 0,-11-32 0 0 0,13 50-18 0 0,0-6-2 0 0,-1 0 1 0 0,-1 0-1 0 0,1 1 0 0 0,-1 0 1 0 0,0-1-1 0 0,-6-7 0 0 0,9 13 2 0 0,0 0-1 0 0,0 0 1 0 0,0 0-1 0 0,0-1 1 0 0,0 1 0 0 0,0 0-1 0 0,0 0 1 0 0,0 0-1 0 0,-1 0 1 0 0,1 0-1 0 0,0 0 1 0 0,0 0-1 0 0,0-1 1 0 0,0 1-1 0 0,0 0 1 0 0,0 0 0 0 0,-1 0-1 0 0,1 0 1 0 0,0 0-1 0 0,0 0 1 0 0,0 0-1 0 0,0 0 1 0 0,-1 0-1 0 0,1 0 1 0 0,0 0 0 0 0,0 0-1 0 0,0 0 1 0 0,0 0-1 0 0,0 0 1 0 0,-1 0-1 0 0,1 0 1 0 0,0 0-1 0 0,0 0 1 0 0,0 0-1 0 0,0 0 1 0 0,-1 0 0 0 0,1 0-1 0 0,0 0 1 0 0,0 1-1 0 0,-3 6-95 0 0,1 12-57 0 0,2-18 164 0 0,0 21-48 0 0,1 0 0 0 0,6 34 0 0 0,15 43-100 0 0,-21-92 119 0 0,39 133-341 0 0,-38-135 193 0 0,-1 0 0 0 0,1-1-1 0 0,1 1 1 0 0,2 4 0 0 0,-4-8-104 0 0,0 1 0 0 0,0 0 0 0 0,1-1 0 0 0,-1 1 0 0 0,0-1 0 0 0,1 0 0 0 0,-1 1 0 0 0,1-1 0 0 0,0 0 0 0 0,-1 0 0 0 0,1 0 0 0 0,3 1-1 0 0,3 1-2263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58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84 2513 0 0,'-29'-35'6046'0'0,"23"29"-5408"0"0,1 1 0 0 0,-2 0 0 0 0,-8-7 0 0 0,10 9-597 0 0,1 0-1 0 0,-1 1 0 0 0,0 0 1 0 0,0 0-1 0 0,0 0 1 0 0,0 0-1 0 0,-1 1 0 0 0,1 0 1 0 0,0 0-1 0 0,-1 0 1 0 0,1 1-1 0 0,0 0 0 0 0,-1 0 1 0 0,-8 1-1 0 0,-4 1-62 0 0,0 2 0 0 0,-25 7-1 0 0,35-8 10 0 0,-1 0 0 0 0,1 0 0 0 0,0 1 0 0 0,0 0 0 0 0,1 1 0 0 0,-1 0 0 0 0,-6 6 0 0 0,9-8 16 0 0,2 0-19 0 0,1-1 1 0 0,-1 1-1 0 0,1-1 1 0 0,-4 5-1 0 0,5-5-4 0 0,0-1 0 0 0,0 0-1 0 0,1 1 1 0 0,-1-1 0 0 0,1 1-1 0 0,-1-1 1 0 0,1 1-1 0 0,0-1 1 0 0,0 1 0 0 0,-1-1-1 0 0,1 1 1 0 0,0-1 0 0 0,1 4-1 0 0,-1-2 9 0 0,1 0-1 0 0,-1 0 1 0 0,1 0-1 0 0,0 0 1 0 0,0-1-1 0 0,1 1 1 0 0,-1 0-1 0 0,1 0 1 0 0,-1-1-1 0 0,1 1 1 0 0,0-1-1 0 0,0 1 1 0 0,0-1-1 0 0,0 0 1 0 0,0 0-1 0 0,0 0 1 0 0,1 0-1 0 0,4 3 1 0 0,5 2 151 0 0,0-1 0 0 0,25 11 0 0 0,-24-12-57 0 0,49 17 223 0 0,-37-14-243 0 0,1 2-1 0 0,30 15 0 0 0,-49-21 23 0 0,-1 0-1 0 0,1 0 0 0 0,-1 1 0 0 0,0 0 0 0 0,0 0 1 0 0,0 0-1 0 0,-1 1 0 0 0,0 0 0 0 0,0 0 0 0 0,0 0 0 0 0,-1 0 1 0 0,5 11-1 0 0,-7-14 31 0 0,-1-1 1 0 0,0 1 0 0 0,0 0-1 0 0,0-1 1 0 0,0 1 0 0 0,-1 0-1 0 0,1 0 1 0 0,-1 0 0 0 0,0-1-1 0 0,0 1 1 0 0,0 0 0 0 0,0 0-1 0 0,0 0 1 0 0,0 0 0 0 0,-1 0-1 0 0,1-1 1 0 0,-3 6 0 0 0,2-5 19 0 0,-1 0 0 0 0,0 1 0 0 0,0-1 1 0 0,-1 0-1 0 0,1 0 0 0 0,-1 0 0 0 0,1 0 1 0 0,-1-1-1 0 0,0 1 0 0 0,0-1 0 0 0,0 0 0 0 0,-6 4 1 0 0,-6 2 20 0 0,-1 0 1 0 0,1-1-1 0 0,-1-1 1 0 0,-1 0 0 0 0,-18 4-1 0 0,23-7-189 0 0,-1-1-1 0 0,-1-1 1 0 0,1 1-1 0 0,0-2 1 0 0,0 0-1 0 0,0 0 1 0 0,-17-4-1 0 0,26 3-153 0 0,0 0 0 0 0,0 0-1 0 0,1 0 1 0 0,-1-1 0 0 0,0 1-1 0 0,1-1 1 0 0,-7-4 0 0 0,9 6 39 0 0,0-1 1 0 0,0 0-1 0 0,0 0 1 0 0,0 0-1 0 0,0 0 1 0 0,0 0-1 0 0,0 0 1 0 0,0 0-1 0 0,1 0 1 0 0,-1 0-1 0 0,0 0 1 0 0,1 0-1 0 0,-1 0 1 0 0,1-1-1 0 0,-1 1 1 0 0,1 0-1 0 0,-1 0 1 0 0,1-1-1 0 0,0 1 1 0 0,0 0-1 0 0,0-1 1 0 0,0 1-1 0 0,0 0 1 0 0,0 0-1 0 0,0-1 1 0 0,0-1-1 0 0,1 0-339 0 0,0 0 0 0 0,0 0 1 0 0,0 0-1 0 0,0 0 0 0 0,2-3 0 0 0,4-4-2145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9658 0 0,'-1'2'129'0'0,"-1"-1"0"0"0,1 1 0 0 0,0 0 0 0 0,-1-1 0 0 0,1 1 0 0 0,0 0 1 0 0,0 0-1 0 0,0 0 0 0 0,1 0 0 0 0,-1 0 0 0 0,0 0 0 0 0,1 0 0 0 0,0 0 0 0 0,-1 0 0 0 0,1 0 0 0 0,0 0 0 0 0,0 3 0 0 0,-2 10 321 0 0,0-4-261 0 0,0 1 1 0 0,1-1 0 0 0,0 1 0 0 0,1-1-1 0 0,1 1 1 0 0,2 15 0 0 0,0 53 228 0 0,-1-16-279 0 0,2-10-75 0 0,4 47 81 0 0,-5-79-150 0 0,1 1 0 0 0,10 30 0 0 0,-11-40 21 0 0,-3-11 16 0 0,1 0 0 0 0,-1 0 0 0 0,0 0-1 0 0,1 0 1 0 0,-1 0 0 0 0,1 0 0 0 0,0 0 0 0 0,0 0 0 0 0,1 3 820 0 0,-2-15-288 0 0,-21-34-688 0 0,5 11-52 0 0,1 1-164 0 0,-1 0 0 0 0,-22-33 0 0 0,33 58 335 0 0,0-1 1 0 0,1 0 0 0 0,0 0-1 0 0,-4-9 1 0 0,8 16-4 0 0,0 1-1 0 0,0-1 1 0 0,0 0 0 0 0,0 1-1 0 0,0-1 1 0 0,1 1 0 0 0,-1-1-1 0 0,0 1 1 0 0,0-1 0 0 0,0 1-1 0 0,1-1 1 0 0,-1 1 0 0 0,0-1-1 0 0,1 1 1 0 0,-1-1 0 0 0,0 1-1 0 0,1 0 1 0 0,-1-1 0 0 0,0 1-1 0 0,1-1 1 0 0,-1 1 0 0 0,1 0-1 0 0,-1-1 1 0 0,1 1 0 0 0,-1 0-1 0 0,1 0 1 0 0,-1-1 0 0 0,1 1-1 0 0,-1 0 1 0 0,1 0-1 0 0,0 0 1 0 0,21-7-124 0 0,-19 6 124 0 0,106-18-311 0 0,-46 9-3896 0 0,-50 7 2465 0 0,-1 2-1197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59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1 196 7546 0 0,'3'6'225'0'0,"1"0"-1"0"0,0 0 1 0 0,1-1 0 0 0,-1 0 0 0 0,1 0 0 0 0,0 0 0 0 0,0-1 0 0 0,1 1 0 0 0,-1-1 0 0 0,12 5 0 0 0,-13-7-82 0 0,0 0 0 0 0,0-1 0 0 0,0 1 0 0 0,0-1 1 0 0,1 0-1 0 0,-1 0 0 0 0,0-1 0 0 0,1 0 0 0 0,-1 1 0 0 0,1-1 0 0 0,-1-1 0 0 0,0 1 0 0 0,1-1 1 0 0,-1 1-1 0 0,0-1 0 0 0,1 0 0 0 0,7-4 0 0 0,-5 2-20 0 0,0-1 0 0 0,0 0 1 0 0,-1 0-1 0 0,1-1 0 0 0,-1 0 0 0 0,0 0 0 0 0,0 0 1 0 0,-1-1-1 0 0,0 1 0 0 0,0-1 0 0 0,0-1 0 0 0,0 1 1 0 0,6-14-1 0 0,-9 16-50 0 0,0 0 1 0 0,0 0-1 0 0,0-1 0 0 0,-1 1 1 0 0,0 0-1 0 0,0-1 1 0 0,0 1-1 0 0,0-1 1 0 0,-1 1-1 0 0,1-1 1 0 0,-1 1-1 0 0,0-1 0 0 0,-1 1 1 0 0,1-1-1 0 0,-1 1 1 0 0,0-1-1 0 0,0 1 1 0 0,0 0-1 0 0,-1-1 1 0 0,0 1-1 0 0,1 0 0 0 0,-1 0 1 0 0,-1 0-1 0 0,1 0 1 0 0,-5-5-1 0 0,3 5-54 0 0,-1 0-1 0 0,1 0 1 0 0,-1 0 0 0 0,0 0-1 0 0,0 1 1 0 0,-1 0 0 0 0,1 0-1 0 0,-1 0 1 0 0,1 1-1 0 0,-1 0 1 0 0,0 0 0 0 0,0 1-1 0 0,0-1 1 0 0,0 1 0 0 0,0 0-1 0 0,-8 0 1 0 0,8 1-42 0 0,1 0 0 0 0,-1 0-1 0 0,1 0 1 0 0,0 1 0 0 0,-1 0 0 0 0,1 0 0 0 0,0 0-1 0 0,-1 1 1 0 0,1-1 0 0 0,0 1 0 0 0,0 0 0 0 0,0 1-1 0 0,0-1 1 0 0,1 1 0 0 0,-1 0 0 0 0,1 0 0 0 0,0 1-1 0 0,-7 5 1 0 0,9-5-5 0 0,-1 1 0 0 0,0-1 0 0 0,1 0 1 0 0,0 1-1 0 0,0-1 0 0 0,1 1 0 0 0,-1 0 0 0 0,1-1 0 0 0,0 1 0 0 0,0 0 0 0 0,0 0 0 0 0,1 0 0 0 0,0 0 1 0 0,0 0-1 0 0,0 0 0 0 0,1 0 0 0 0,1 9 0 0 0,-1-9 7 0 0,0 0 1 0 0,1 1-1 0 0,-1-1 0 0 0,1 0 1 0 0,0 0-1 0 0,1 0 0 0 0,-1 0 1 0 0,1-1-1 0 0,0 1 0 0 0,0-1 1 0 0,0 1-1 0 0,1-1 0 0 0,0 0 1 0 0,-1 0-1 0 0,1-1 0 0 0,5 4 1 0 0,-7-6 38 0 0,0 0-1 0 0,0 0 1 0 0,0 0 0 0 0,-1 0 0 0 0,1 0 0 0 0,0-1 0 0 0,0 1 0 0 0,0-1 0 0 0,0 0 0 0 0,1 1 0 0 0,-1-1 0 0 0,0 0 0 0 0,0 0 0 0 0,0 0 0 0 0,3-1-1 0 0,-1 0 0 0 0,-1 0-1 0 0,1 0 0 0 0,-1 0 0 0 0,0-1 0 0 0,1 0 0 0 0,-1 1 0 0 0,0-1 0 0 0,4-3 1 0 0,1-2-13 0 0,-1 0 0 0 0,0 0 0 0 0,0-1 0 0 0,-1 1 0 0 0,9-15 0 0 0,-2 3-92 0 0,-2-1 1 0 0,-1 0 0 0 0,0 0 0 0 0,11-35 0 0 0,-19 39 114 0 0,-2 16-30 0 0,1 0 1 0 0,-1-1-1 0 0,0 1 0 0 0,0 0 1 0 0,0 0-1 0 0,0-1 0 0 0,0 1 1 0 0,0 0-1 0 0,0 0 0 0 0,0-1 1 0 0,0 1-1 0 0,0 0 0 0 0,0 0 1 0 0,0-1-1 0 0,0 1 0 0 0,0 0 1 0 0,-1 0-1 0 0,1 0 0 0 0,0-1 1 0 0,0 1-1 0 0,0 0 0 0 0,0 0 1 0 0,0-1-1 0 0,0 1 1 0 0,-1 0-1 0 0,1 0 0 0 0,0 0 1 0 0,0 0-1 0 0,0-1 0 0 0,0 1 1 0 0,-1 0-1 0 0,1 0 0 0 0,0 0 1 0 0,0 0-1 0 0,-1 0 0 0 0,1 0 1 0 0,0-1-1 0 0,0 1 0 0 0,0 0 1 0 0,-1 0-1 0 0,1 0 0 0 0,0 0 1 0 0,0 0-1 0 0,-1 0 0 0 0,1 0 1 0 0,0 0-1 0 0,0 0 0 0 0,-1 0 1 0 0,1 0-1 0 0,0 0 0 0 0,0 0 1 0 0,-1 0-1 0 0,1 1 1 0 0,0-1-1 0 0,0 0 0 0 0,-1 0 1 0 0,1 0-1 0 0,0 0 0 0 0,0 0 1 0 0,-1 1-10 0 0,0-1 0 0 0,1 1 0 0 0,-1 0 0 0 0,1-1 1 0 0,-1 1-1 0 0,1-1 0 0 0,0 1 0 0 0,-1 0 1 0 0,1 0-1 0 0,0-1 0 0 0,-1 1 0 0 0,1 0 1 0 0,0-1-1 0 0,0 1 0 0 0,-1 0 0 0 0,1 0 0 0 0,0 0 1 0 0,-1 17-24 0 0,0-15 24 0 0,2 10 0 0 0,-1 1-1 0 0,2 0 1 0 0,-1-1-1 0 0,2 1 1 0 0,0-1-1 0 0,1 0 1 0 0,0 0-1 0 0,1 0 1 0 0,0-1-1 0 0,13 22 0 0 0,-17-31 24 0 0,1 0 0 0 0,0-1 0 0 0,0 1 0 0 0,0-1 0 0 0,0 0 0 0 0,0 0 0 0 0,0 0 0 0 0,1 0 0 0 0,4 4-1 0 0,-6-6-57 0 0,0 1 0 0 0,0-1-1 0 0,1 1 1 0 0,-1-1-1 0 0,0 0 1 0 0,0 1 0 0 0,1-1-1 0 0,-1 0 1 0 0,0 0 0 0 0,0 0-1 0 0,1 0 1 0 0,-1 0-1 0 0,0 0 1 0 0,1 0 0 0 0,-1 0-1 0 0,0 0 1 0 0,0-1-1 0 0,1 1 1 0 0,-1 0 0 0 0,0-1-1 0 0,0 1 1 0 0,0-1-1 0 0,1 0 1 0 0,-1 1 0 0 0,0-1-1 0 0,1-1 1 0 0,3-2-1599 0 0,0-1 1 0 0,7-8-1 0 0,-9 10 636 0 0,8-9-990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59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5961 0 0,'-2'11'3215'0'0,"-1"-3"-2525"0"0,3 1-234 0 0,1 0 0 0 0,-1 0-1 0 0,2 0 1 0 0,-1-1 0 0 0,6 17 0 0 0,-2-5-257 0 0,-1-1-185 0 0,1 1 1 0 0,1-1-1 0 0,1-1 0 0 0,0 1 1 0 0,1-1-1 0 0,20 30 0 0 0,-27-46-225 0 0,0 0 0 0 0,0 0 1 0 0,1-1-1 0 0,-1 1 0 0 0,1 0 0 0 0,-1-1 0 0 0,1 1 0 0 0,0-1 1 0 0,-1 0-1 0 0,1 0 0 0 0,0 1 0 0 0,0-1 0 0 0,0 0 0 0 0,0 0 1 0 0,0-1-1 0 0,0 1 0 0 0,0 0 0 0 0,0-1 0 0 0,0 1 0 0 0,4-1 0 0 0,2 0-2588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5:59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 10298 0 0,'-3'0'360'0'0,"-1"-1"-184"0"0,1 1 64 0 0,-1 0-64 0 0,1-1 337 0 0,0 1-425 0 0,3 0-136 0 0,1 2-169 0 0,-1-1 49 0 0,0 2-72 0 0,4 0 8 0 0,0 0-648 0 0,8 8-3753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23 456 7346 0 0,'2'1'110'0'0,"-1"0"-1"0"0,0 0 1 0 0,1 0 0 0 0,-1 0 0 0 0,1 0 0 0 0,-1 0 0 0 0,1 0 0 0 0,-1 0 0 0 0,1-1 0 0 0,0 1 0 0 0,0-1 0 0 0,-1 1 0 0 0,1-1 0 0 0,0 1 0 0 0,2-1 0 0 0,-1 0 44 0 0,0 0 1 0 0,0 0-1 0 0,1-1 1 0 0,-1 1-1 0 0,0-1 0 0 0,0 0 1 0 0,6-2-1 0 0,0-1 5 0 0,0-1 0 0 0,-1 0 1 0 0,1 0-1 0 0,10-9 0 0 0,-9 6 19 0 0,-1 1-1 0 0,1-2 1 0 0,-1 1 0 0 0,11-15 0 0 0,-18 20-108 0 0,0 0 0 0 0,0 0 0 0 0,0 0 1 0 0,-1 0-1 0 0,1 0 0 0 0,-1-1 1 0 0,0 1-1 0 0,0 0 0 0 0,0-1 0 0 0,0 1 1 0 0,-1-1-1 0 0,1 1 0 0 0,-1-1 0 0 0,0 1 1 0 0,0-1-1 0 0,0 1 0 0 0,-1-1 0 0 0,1 1 1 0 0,-1-1-1 0 0,-1-4 0 0 0,0 4-27 0 0,1 0-1 0 0,-1 0 0 0 0,0 0 1 0 0,0 0-1 0 0,0 1 0 0 0,-1-1 1 0 0,1 1-1 0 0,-1 0 1 0 0,0-1-1 0 0,0 1 0 0 0,0 0 1 0 0,0 1-1 0 0,-1-1 0 0 0,1 0 1 0 0,-1 1-1 0 0,1 0 0 0 0,-1 0 1 0 0,-5-2-1 0 0,6 3-51 0 0,0 0 0 0 0,-1 0 1 0 0,1 0-1 0 0,-1 0 0 0 0,1 1 0 0 0,-1-1 0 0 0,1 1 0 0 0,-1 0 0 0 0,0 0 0 0 0,1 0 0 0 0,-1 1 1 0 0,1-1-1 0 0,-1 1 0 0 0,1 0 0 0 0,-1 0 0 0 0,1 0 0 0 0,-1 0 0 0 0,1 0 0 0 0,0 1 0 0 0,0 0 1 0 0,-6 4-1 0 0,3-2 17 0 0,1 0 1 0 0,0 0 0 0 0,0 1 0 0 0,0 0-1 0 0,1 0 1 0 0,-1 0 0 0 0,1 0 0 0 0,1 1-1 0 0,-1-1 1 0 0,1 1 0 0 0,0 0-1 0 0,0 0 1 0 0,0 0 0 0 0,1 1 0 0 0,0-1-1 0 0,0 1 1 0 0,1-1 0 0 0,0 1 0 0 0,0 0-1 0 0,1-1 1 0 0,0 14 0 0 0,1-4 14 0 0,1 1 0 0 0,1-1 0 0 0,0 0-1 0 0,6 16 1 0 0,-6-25-28 0 0,-1 0-1 0 0,1 0 0 0 0,0 0 0 0 0,1 0 0 0 0,0-1 0 0 0,0 0 0 0 0,0 0 0 0 0,1 0 0 0 0,0 0 1 0 0,0 0-1 0 0,6 4 0 0 0,-8-7 29 0 0,1-1 0 0 0,-1 0 0 0 0,0 0 0 0 0,0 0 0 0 0,1-1 1 0 0,-1 1-1 0 0,1-1 0 0 0,0 0 0 0 0,-1 0 0 0 0,1 0 0 0 0,0 0 0 0 0,0 0 0 0 0,0-1 1 0 0,4 0-1 0 0,-3 0-7 0 0,0-1 0 0 0,0 0 1 0 0,0 0-1 0 0,0 0 1 0 0,1-1-1 0 0,-2 1 0 0 0,1-1 1 0 0,0 0-1 0 0,6-4 0 0 0,0-1-42 0 0,-1-1-1 0 0,0 0 0 0 0,-1 0 0 0 0,1-1 0 0 0,-1 0 0 0 0,-1 0 1 0 0,13-18-1 0 0,-12 13 17 0 0,0 1 1 0 0,-1-1-1 0 0,-1-1 0 0 0,0 1 1 0 0,-1-1-1 0 0,0-1 0 0 0,-1 1 1 0 0,-1-1-1 0 0,-1 0 1 0 0,0 1-1 0 0,-1-2 0 0 0,0 1 1 0 0,-2-26-1 0 0,-10-64-314 0 0,7 87 281 0 0,0 1 0 0 0,-2-1 0 0 0,-10-27 0 0 0,13 42 131 0 0,-1 0 0 0 0,1-1 0 0 0,0 1-1 0 0,-1 0 1 0 0,0 0 0 0 0,0 0 0 0 0,-4-3 407 0 0,6 7-510 0 0,1 0-1 0 0,0 1 1 0 0,-1-1 0 0 0,1 1 0 0 0,0-1 0 0 0,0 1 0 0 0,-1-1 0 0 0,1 1 0 0 0,0-1 0 0 0,0 1 0 0 0,-1-1 0 0 0,1 1 0 0 0,0-1 0 0 0,0 1 0 0 0,0-1 0 0 0,0 1 0 0 0,0-1 0 0 0,0 1 0 0 0,0-1 0 0 0,0 1 0 0 0,0 0 0 0 0,0-1 0 0 0,0 1 0 0 0,1 0 0 0 0,1 17 30 0 0,34 172 112 0 0,-5 7-17 0 0,-29-182-76 0 0,1 1 0 0 0,9 28 0 0 0,-10-40-15 0 0,-1 0-1 0 0,1 0 1 0 0,0 0 0 0 0,0 0 0 0 0,0 0-1 0 0,0 0 1 0 0,1-1 0 0 0,-1 1 0 0 0,1-1 0 0 0,0 0-1 0 0,0 0 1 0 0,1 0 0 0 0,-1 0 0 0 0,0-1 0 0 0,8 5-1 0 0,-10-7-18 0 0,0 1 1 0 0,-1-1-1 0 0,1 1 0 0 0,0-1 0 0 0,0 0 0 0 0,0 0 0 0 0,0 0 0 0 0,0 1 1 0 0,0-1-1 0 0,0 0 0 0 0,0 0 0 0 0,0 0 0 0 0,0 0 0 0 0,0-1 0 0 0,0 1 1 0 0,0 0-1 0 0,0 0 0 0 0,0-1 0 0 0,0 1 0 0 0,0 0 0 0 0,0-1 1 0 0,0 1-1 0 0,-1-1 0 0 0,1 1 0 0 0,0-1 0 0 0,0 1 0 0 0,0-1 0 0 0,-1 0 1 0 0,1 1-1 0 0,0-1 0 0 0,-1 0 0 0 0,1 0 0 0 0,-1 0 0 0 0,1 1 0 0 0,-1-1 1 0 0,1-1-1 0 0,2-4-87 0 0,0 0 0 0 0,-1 0 0 0 0,0 0 0 0 0,2-10 0 0 0,-3 10-45 0 0,4-20-446 0 0,3-29 1 0 0,-1-2 266 0 0,-4 23 270 0 0,-2 25 408 0 0,-1 1-1 0 0,4-16 743 0 0,0 51-470 0 0,0-6-630 0 0,-4-13 5 0 0,1 5 0 0 0,1 0 0 0 0,0 0-1 0 0,6 20 1 0 0,-4-19-90 0 0,2 4 79 0 0,10 22 0 0 0,-13-36-66 0 0,-1 1 1 0 0,0-1-1 0 0,1 0 0 0 0,0 0 0 0 0,0 0 1 0 0,0 0-1 0 0,0 0 0 0 0,1-1 0 0 0,-1 1 1 0 0,6 2-1 0 0,-8-5-133 0 0,1 0 0 0 0,0 0-1 0 0,-1 0 1 0 0,1-1 0 0 0,0 1 0 0 0,-1-1 0 0 0,1 1 0 0 0,0-1 0 0 0,0 1 0 0 0,-1-1-1 0 0,1 0 1 0 0,0 0 0 0 0,2 0 0 0 0,5-1-1538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 11242 0 0,'-3'-2'312'0'0,"0"0"17"0"0,-1 0 543 0 0,4 3-1072 0 0,-1 5 96 0 0,2-2 0 0 0,1 1-8 0 0,1 0-48 0 0,0 3-281 0 0,1-1-1463 0 0,0 4-1065 0 0,2 2-367 0 0,0 3 3376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3457 0 0,'-1'0'233'0'0,"1"1"1"0"0,-1 0-1 0 0,1-1 1 0 0,-1 1 0 0 0,1 0-1 0 0,0 0 1 0 0,0-1-1 0 0,-1 1 1 0 0,1 0-1 0 0,0 0 1 0 0,0 0-1 0 0,0 0 1 0 0,0-1 0 0 0,0 1-1 0 0,0 0 1 0 0,0 0-1 0 0,0 0 1 0 0,0-1-1 0 0,0 1 1 0 0,0 0 0 0 0,1 0-1 0 0,-1 1 1 0 0,10 20 497 0 0,-6-14-246 0 0,34 96 528 0 0,-19-47-565 0 0,-17-52-328 0 0,0-1 0 0 0,0 0 0 0 0,0 1 0 0 0,1-1-1 0 0,3 5 1 0 0,-6-34 2207 0 0,8-104-2180 0 0,-8 121-167 0 0,1 0-1 0 0,0 0 1 0 0,0 1-1 0 0,1-1 1 0 0,4-14-1 0 0,-5 21 11 0 0,-1 0-1 0 0,1 0 0 0 0,-1 0 1 0 0,1 0-1 0 0,0 0 0 0 0,-1 0 1 0 0,1 0-1 0 0,0 0 0 0 0,0 1 0 0 0,0-1 1 0 0,-1 0-1 0 0,1 0 0 0 0,0 1 1 0 0,0-1-1 0 0,0 1 0 0 0,0-1 0 0 0,0 1 1 0 0,0-1-1 0 0,0 1 0 0 0,1 0 1 0 0,-1-1-1 0 0,0 1 0 0 0,0 0 1 0 0,0 0-1 0 0,0 0 0 0 0,0 0 0 0 0,0 0 1 0 0,1 0-1 0 0,-1 0 0 0 0,0 0 1 0 0,0 0-1 0 0,0 1 0 0 0,0-1 1 0 0,0 0-1 0 0,1 1 0 0 0,3 1 16 0 0,-1-1-1 0 0,0 1 1 0 0,0 0-1 0 0,0 0 1 0 0,0 0-1 0 0,0 1 1 0 0,5 4-1 0 0,-3-2-9 0 0,-1 1-1 0 0,1 0 1 0 0,-1 0-1 0 0,-1 1 1 0 0,1-1-1 0 0,6 14 1 0 0,-2 1 9 0 0,7 23-1 0 0,-9-25 25 0 0,0 0-1 0 0,10 17 1 0 0,-13-31 615 0 0,-4-8-402 0 0,-3-16-388 0 0,0 6 66 0 0,1-2-90 0 0,1 0 0 0 0,1 0 0 0 0,3-29-1 0 0,-2 34 132 0 0,1 0 0 0 0,0 0-1 0 0,1 1 1 0 0,0-1 0 0 0,1 1 0 0 0,9-17-1 0 0,-12 24 36 0 0,0 0 0 0 0,0 0 0 0 0,1 0 0 0 0,-1 0 0 0 0,1 1 0 0 0,-1-1 0 0 0,1 1 0 0 0,0-1 0 0 0,-1 1 0 0 0,1 0 0 0 0,0-1 0 0 0,2 0 0 0 0,-3 2 14 0 0,1-1 0 0 0,-1 1 0 0 0,0 0-1 0 0,0-1 1 0 0,0 1 0 0 0,1 0 0 0 0,-1 0 0 0 0,0 0-1 0 0,0 0 1 0 0,1 0 0 0 0,-1 0 0 0 0,0 0 0 0 0,0 0-1 0 0,1 0 1 0 0,-1 1 0 0 0,0-1 0 0 0,0 0 0 0 0,0 1-1 0 0,0-1 1 0 0,1 1 0 0 0,-1 0 0 0 0,2 1 0 0 0,3 2 7 0 0,0 0 0 0 0,1 1 0 0 0,-2 0 0 0 0,1 0 0 0 0,-1 0 0 0 0,1 1 0 0 0,-1 0 1 0 0,-1 0-1 0 0,1 0 0 0 0,-1 1 0 0 0,4 8 0 0 0,2 12 122 0 0,7 26 0 0 0,4 15-3076 0 0,-18-62 1343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1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4641 0 0,'30'93'6712'0'0,"-18"-57"-5254"0"0,14 23-2985 0 0,-4-9-702 0 0,-18-40-289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1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 5137 0 0,'-4'-6'3489'0'0,"2"3"-3649"0"0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3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 4969 0 0,'0'0'168'0'0,"-1"-1"0"0"0,1 1 0 0 0,0-1-1 0 0,-1 1 1 0 0,1 0 0 0 0,-1-1 0 0 0,1 1 0 0 0,0 0 0 0 0,-1-1-1 0 0,1 1 1 0 0,-1 0 0 0 0,1-1 0 0 0,-1 1 0 0 0,1 0 0 0 0,-1 0-1 0 0,1 0 1 0 0,-1-1 0 0 0,1 1 0 0 0,-1 0 0 0 0,1 0 0 0 0,-1 0-1 0 0,1 0 1 0 0,-1 0 0 0 0,0 0 0 0 0,1 0 0 0 0,-1 0 0 0 0,1 0-1 0 0,-1 0 1 0 0,1 1 0 0 0,-1-1 0 0 0,1 0 0 0 0,-1 0 0 0 0,1 0 0 0 0,-2 1-1 0 0,0 1-43 0 0,1 0 0 0 0,-1 0-1 0 0,1 0 1 0 0,-1 0 0 0 0,1 0-1 0 0,-3 5 1 0 0,2-2-55 0 0,0 0-1 0 0,0 0 0 0 0,0 0 1 0 0,1 0-1 0 0,0 1 1 0 0,0-1-1 0 0,0 1 1 0 0,1-1-1 0 0,-1 1 0 0 0,2 6 1 0 0,1 10 131 0 0,6 28 0 0 0,-3-17-98 0 0,23 118 190 0 0,-23-130-271 0 0,2 0 0 0 0,0-1 0 0 0,2 0 0 0 0,0 0 0 0 0,12 19 0 0 0,-19-35-18 0 0,1-1 1 0 0,-1 0 0 0 0,1 0 0 0 0,-1 0 0 0 0,1 0 0 0 0,0 0-1 0 0,0 0 1 0 0,0-1 0 0 0,1 1 0 0 0,3 2 0 0 0,-5-5-31 0 0,0 1 1 0 0,0 0-1 0 0,-1-1 1 0 0,1 1-1 0 0,0-1 0 0 0,0 1 1 0 0,0-1-1 0 0,0 0 1 0 0,-1 0-1 0 0,1 0 1 0 0,0 0-1 0 0,0 0 1 0 0,0 0-1 0 0,0 0 1 0 0,0-1-1 0 0,-1 1 0 0 0,1-1 1 0 0,0 1-1 0 0,0-1 1 0 0,-1 0-1 0 0,1 0 1 0 0,0 0-1 0 0,-1 0 1 0 0,3-1-1 0 0,2-3-224 0 0,0 0 0 0 0,-1 0 1 0 0,1 0-1 0 0,-1-1 0 0 0,0 0 0 0 0,4-6 0 0 0,22-42-1429 0 0,-15 27 1691 0 0,-15 24 36 0 0,1 0-1 0 0,-1-1 0 0 0,0 1 1 0 0,0 0-1 0 0,0-1 0 0 0,0 1 0 0 0,0-6 1 0 0,-1 8 100 0 0,0-1 0 0 0,0 1 0 0 0,0-1 0 0 0,0 1 0 0 0,0 0 0 0 0,0-1 0 0 0,0 1 0 0 0,-1 0 0 0 0,1-1 0 0 0,0 1 0 0 0,-1 0 0 0 0,1-1 0 0 0,-1 1 0 0 0,1 0 0 0 0,-1 0 0 0 0,0-1 0 0 0,1 1 0 0 0,-1 0 0 0 0,0 0 0 0 0,0 0 0 0 0,-2-2 1067 0 0,2 3-1202 0 0,1 0-1 0 0,0 0 1 0 0,-1 0-1 0 0,1 0 1 0 0,-1 1 0 0 0,1-1-1 0 0,0 0 1 0 0,-1 0 0 0 0,1 0-1 0 0,0 0 1 0 0,-1 1-1 0 0,1-1 1 0 0,-1 0 0 0 0,1 0-1 0 0,0 1 1 0 0,0-1-1 0 0,-1 0 1 0 0,1 1 0 0 0,0-1-1 0 0,-1 0 1 0 0,1 1-1 0 0,0-1 1 0 0,0 1 0 0 0,-1 1 1 0 0,1 0 1 0 0,0-1-1 0 0,0 1 1 0 0,0 0-1 0 0,1 0 0 0 0,-1 0 1 0 0,0 0-1 0 0,1-1 1 0 0,-1 1-1 0 0,2 3 1 0 0,3 14 110 0 0,-5-13-131 0 0,1 1 1 0 0,0-1-1 0 0,1 0 1 0 0,0 1 0 0 0,0-1-1 0 0,0 0 1 0 0,1 0-1 0 0,0 0 1 0 0,0 0-1 0 0,0-1 1 0 0,8 10-1 0 0,-11-14-34 0 0,1 0 0 0 0,0 0-1 0 0,0 0 1 0 0,0 0 0 0 0,0-1-1 0 0,0 1 1 0 0,0 0 0 0 0,0-1-1 0 0,0 1 1 0 0,0 0 0 0 0,0-1-1 0 0,0 1 1 0 0,0-1 0 0 0,0 0-1 0 0,0 1 1 0 0,1-1 0 0 0,-1 0-1 0 0,0 0 1 0 0,0 0 0 0 0,0 0-1 0 0,1 0 1 0 0,-1 0-1 0 0,0 0 1 0 0,0 0 0 0 0,0 0-1 0 0,1 0 1 0 0,-1-1 0 0 0,0 1-1 0 0,0 0 1 0 0,0-1 0 0 0,0 1-1 0 0,0-1 1 0 0,2-1 0 0 0,0 0-526 0 0,1 0 1 0 0,-1 0 0 0 0,1-1-1 0 0,-1 1 1 0 0,0-1 0 0 0,0 0-1 0 0,0 0 1 0 0,3-5 0 0 0,6-13-3298 0 0,-6 10 3503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2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8322 0 0,'0'0'407'0'0,"2"8"17"0"0,22 37 1500 0 0,-16-33-1667 0 0,-1 1 1 0 0,9 22-1 0 0,-6 2 105 0 0,-7-26-172 0 0,0 0 1 0 0,1 1-1 0 0,0-1 1 0 0,1-1-1 0 0,6 13 1 0 0,-11-23-152 0 0,1 0 0 0 0,-1 1 0 0 0,0-1 0 0 0,0 0 0 0 0,0 0 0 0 0,0 0 0 0 0,0 1 0 0 0,0-1 0 0 0,0 0 1 0 0,1 0-1 0 0,-1 0 0 0 0,0 1 0 0 0,0-1 0 0 0,0 0 0 0 0,0 0 0 0 0,1 0 0 0 0,-1 0 0 0 0,0 0 0 0 0,0 1 1 0 0,0-1-1 0 0,1 0 0 0 0,-1 0 0 0 0,0 0 0 0 0,0 0 0 0 0,1 0 0 0 0,-1 0 0 0 0,0 0 0 0 0,0 0 0 0 0,1 0 1 0 0,-1 0-1 0 0,0 0 0 0 0,0 0 0 0 0,0 0 0 0 0,1 0 0 0 0,3-8 499 0 0,-2-18-484 0 0,-2 23-7 0 0,1-49-2 0 0,0 17-7 0 0,5-39 0 0 0,-6 71-48 0 0,0 1-1 0 0,1 0 1 0 0,0 0 0 0 0,-1 0 0 0 0,1-1-1 0 0,0 1 1 0 0,0 0 0 0 0,0 0-1 0 0,0 0 1 0 0,0 0 0 0 0,1 0 0 0 0,-1 1-1 0 0,0-1 1 0 0,1 0 0 0 0,0 1 0 0 0,-1-1-1 0 0,1 1 1 0 0,0-1 0 0 0,0 1-1 0 0,0 0 1 0 0,0-1 0 0 0,0 1 0 0 0,2-1-1 0 0,-1 2 16 0 0,0-1 0 0 0,-1 0 0 0 0,1 1 0 0 0,0 0 0 0 0,-1-1 0 0 0,1 1 0 0 0,0 0 0 0 0,0 0 0 0 0,-1 1 0 0 0,1-1 0 0 0,0 0-1 0 0,-1 1 1 0 0,1 0 0 0 0,0 0 0 0 0,-1-1 0 0 0,1 2 0 0 0,-1-1 0 0 0,0 0 0 0 0,4 2 0 0 0,3 3 21 0 0,-1 0 1 0 0,0 1-1 0 0,0-1 0 0 0,0 2 1 0 0,-1-1-1 0 0,0 1 0 0 0,0 0 1 0 0,-1 0-1 0 0,0 1 0 0 0,-1 0 1 0 0,0 0-1 0 0,0 0 0 0 0,-1 1 1 0 0,0-1-1 0 0,4 17 0 0 0,-4-12-132 0 0,-2-3-350 0 0,1 0 0 0 0,-1-1 0 0 0,1 18 1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36 177 3713 0 0,'13'16'1584'0'0,"1"0"0"0"0,0-1 1 0 0,32 24-1 0 0,-43-37-1482 0 0,-1 1 1 0 0,1-1-1 0 0,0 0 0 0 0,0 0 1 0 0,0-1-1 0 0,0 1 0 0 0,1-1 1 0 0,-1 0-1 0 0,0 1 0 0 0,1-1 1 0 0,-1-1-1 0 0,0 1 0 0 0,1 0 1 0 0,-1-1-1 0 0,1 0 0 0 0,-1 0 1 0 0,1 0-1 0 0,-1 0 0 0 0,1 0 0 0 0,-1-1 1 0 0,1 0-1 0 0,-1 1 0 0 0,1-1 1 0 0,-1-1-1 0 0,0 1 0 0 0,0 0 1 0 0,1-1-1 0 0,-1 1 0 0 0,0-1 1 0 0,0 0-1 0 0,-1 0 0 0 0,1-1 1 0 0,0 1-1 0 0,-1 0 0 0 0,1-1 1 0 0,-1 1-1 0 0,0-1 0 0 0,0 0 0 0 0,0 0 1 0 0,0 0-1 0 0,0 0 0 0 0,1-3 1 0 0,-1 0 76 0 0,0 1-1 0 0,0-1 1 0 0,-1 0 0 0 0,0 0 0 0 0,0 1-1 0 0,0-1 1 0 0,-1 0 0 0 0,0 0 0 0 0,0 0 0 0 0,0 0-1 0 0,-1 0 1 0 0,0 1 0 0 0,0-1 0 0 0,0 0-1 0 0,-1 1 1 0 0,0-1 0 0 0,0 0 0 0 0,-5-8 0 0 0,1 3-1 0 0,0 0 0 0 0,-1 1 0 0 0,0-1 0 0 0,-1 2 1 0 0,0-1-1 0 0,0 1 0 0 0,-20-15 0 0 0,25 21-217 0 0,0 1-1 0 0,0 0 1 0 0,0 0-1 0 0,-1 0 1 0 0,1 0-1 0 0,-1 0 1 0 0,1 1 0 0 0,-1 0-1 0 0,0 0 1 0 0,0 0-1 0 0,1 0 1 0 0,-1 0-1 0 0,0 1 1 0 0,0 0-1 0 0,0 0 1 0 0,0 0-1 0 0,-7 1 1 0 0,7 0-32 0 0,-1 0 0 0 0,1 0 0 0 0,0 1 0 0 0,0 0 1 0 0,0 0-1 0 0,0 0 0 0 0,0 0 0 0 0,0 1 0 0 0,0-1 0 0 0,1 1 0 0 0,-1 0 0 0 0,1 0 0 0 0,0 0 1 0 0,0 0-1 0 0,-3 5 0 0 0,2-2 14 0 0,0 0 0 0 0,0 0 0 0 0,1 1 0 0 0,0-1 0 0 0,0 1 0 0 0,1 0 0 0 0,0 0 0 0 0,0-1 0 0 0,0 2-1 0 0,1-1 1 0 0,0 0 0 0 0,0 11 0 0 0,1-12 50 0 0,1-1 0 0 0,-1 0 0 0 0,1 1 0 0 0,0-1 0 0 0,0 1 0 0 0,0-1 0 0 0,1 0 0 0 0,0 0 0 0 0,0 0 0 0 0,0 0 0 0 0,1 0 0 0 0,-1 0 0 0 0,1-1 0 0 0,0 1 0 0 0,1-1 0 0 0,-1 0 0 0 0,5 5 0 0 0,-6-8 32 0 0,0 1 0 0 0,0 0 0 0 0,0-1 0 0 0,1 1 0 0 0,-1-1 0 0 0,0 0 1 0 0,1 1-1 0 0,-1-1 0 0 0,1 0 0 0 0,-1-1 0 0 0,1 1 0 0 0,0 0 1 0 0,-1-1-1 0 0,1 1 0 0 0,-1-1 0 0 0,4 0 0 0 0,-2 0 9 0 0,0-1 0 0 0,0 0-1 0 0,0 0 1 0 0,0 0-1 0 0,0 0 1 0 0,0 0 0 0 0,0-1-1 0 0,-1 1 1 0 0,7-5 0 0 0,0-1 3 0 0,0 0 0 0 0,-1-1 0 0 0,0 0 0 0 0,0-1-1 0 0,-1 0 1 0 0,7-10 0 0 0,-10 13 1 0 0,0-1 0 0 0,-1 0-1 0 0,0 0 1 0 0,6-14-1 0 0,-9 18-36 0 0,0 0 0 0 0,0 0 1 0 0,0 0-1 0 0,0 0 0 0 0,-1 0 0 0 0,1 0 0 0 0,-1 0 0 0 0,0 0 0 0 0,0-1 0 0 0,0 1 0 0 0,-1 0 0 0 0,1 0 1 0 0,-1 0-1 0 0,0 0 0 0 0,-1-4 0 0 0,2 7-75 0 0,0 0-128 0 0,-1 0 176 0 0,1 1 0 0 0,0-1-1 0 0,0 0 1 0 0,0 0 0 0 0,-1 0 0 0 0,1 1 0 0 0,0-1 0 0 0,0 0 0 0 0,0 0 0 0 0,0 1 0 0 0,-1-1 0 0 0,1 0 0 0 0,0 0 0 0 0,0 1 0 0 0,0-1 0 0 0,0 0 0 0 0,0 1 0 0 0,0-1 0 0 0,0 0-1 0 0,0 0 1 0 0,0 1 0 0 0,0-1 0 0 0,0 1 0 0 0,0 10-28 0 0,0-10 38 0 0,0 16 5 0 0,0 0 1 0 0,2 0 0 0 0,4 22-1 0 0,-4-32-359 0 0,0 0 0 0 0,0 0 0 0 0,1 0 0 0 0,0 0 0 0 0,0 0 0 0 0,1 0 0 0 0,0-1 0 0 0,0 0 0 0 0,0 0 0 0 0,6 6 0 0 0,0-2-1404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3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5737 0 0,'-1'3'473'0'0,"1"1"-1"0"0,0-1 0 0 0,1 0 1 0 0,-1 0-1 0 0,1 0 1 0 0,-1 0-1 0 0,1 0 0 0 0,0 0 1 0 0,0 0-1 0 0,2 5 0 0 0,3 8 351 0 0,5 26-104 0 0,14 51-109 0 0,-24-88-568 0 0,7 27 62 0 0,-7-29-82 0 0,0-1 0 0 0,0 1 1 0 0,0-1-1 0 0,0 0 0 0 0,1 1 1 0 0,-1-1-1 0 0,0 0 0 0 0,1 0 1 0 0,0 0-1 0 0,2 2 0 0 0,-4-3-6 0 0,0-1 0 0 0,1 0 0 0 0,-1 0 1 0 0,0 0-1 0 0,1 1 0 0 0,-1-1 0 0 0,0 0 0 0 0,1 0 0 0 0,-1 0 0 0 0,0 0 0 0 0,1 0 0 0 0,-1 0 0 0 0,0 0 0 0 0,1 0 1 0 0,-1 0-1 0 0,0 0 0 0 0,1 0 0 0 0,-1 0 0 0 0,0 0 0 0 0,1 0 0 0 0,-1 0 0 0 0,0 0 0 0 0,1 0 0 0 0,-1 0 0 0 0,0 0 1 0 0,1 0-1 0 0,-1-1 0 0 0,0 1 0 0 0,1 0 0 0 0,-1 0 0 0 0,0 0 0 0 0,1-1 0 0 0,-1 1 0 0 0,0 0 0 0 0,0 0 0 0 0,1-1 0 0 0,-1 1 1 0 0,0 0-1 0 0,0 0 0 0 0,0-1 0 0 0,1 1 0 0 0,-1 0 0 0 0,0-1 0 0 0,0 1 0 0 0,0 0 0 0 0,0-1 0 0 0,0 1 0 0 0,0-1 1 0 0,6-20 169 0 0,-5 17-165 0 0,3-18 37 0 0,2-29-1 0 0,-5 37-69 0 0,0 1-1 0 0,1-1 1 0 0,0 0-1 0 0,1 1 0 0 0,1 0 1 0 0,9-24-1 0 0,-12 36 10 0 0,-1-1 1 0 0,1 1-1 0 0,0 0 0 0 0,-1 0 1 0 0,1 0-1 0 0,0 0 0 0 0,0 0 1 0 0,0 0-1 0 0,0 0 0 0 0,0 0 0 0 0,0 0 1 0 0,0 0-1 0 0,0 1 0 0 0,0-1 1 0 0,0 0-1 0 0,1 1 0 0 0,-1-1 1 0 0,0 1-1 0 0,0-1 0 0 0,3 0 0 0 0,-2 1 7 0 0,0 0-1 0 0,0 0 0 0 0,0 0 0 0 0,0 0 0 0 0,-1 1 0 0 0,1-1 0 0 0,0 1 0 0 0,0-1 0 0 0,0 1 1 0 0,0 0-1 0 0,-1-1 0 0 0,4 3 0 0 0,2 1 32 0 0,-1 1 0 0 0,0 0 0 0 0,0 0 0 0 0,-1 0 0 0 0,1 0 0 0 0,5 9 0 0 0,-3-1 29 0 0,0 1-1 0 0,0 0 0 0 0,-1 0 1 0 0,-1 1-1 0 0,7 26 0 0 0,3 3-92 0 0,-13-34 71 0 0,11 22-1151 0 0,-13-29 461 0 0,1-1 0 0 0,0 1 0 0 0,-1-1 0 0 0,1 0 0 0 0,3 4 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54 386 2817 0 0,'0'5'690'0'0,"0"0"0"0"0,1 0 0 0 0,-1 0 0 0 0,1 0 0 0 0,0-1 0 0 0,0 1 0 0 0,0 0 0 0 0,4 8 0 0 0,-2-8-572 0 0,-1 0-1 0 0,1-1 1 0 0,-1 1 0 0 0,1-1 0 0 0,0 0-1 0 0,1 0 1 0 0,-1 0 0 0 0,1 0 0 0 0,0-1 0 0 0,0 1-1 0 0,0-1 1 0 0,0 0 0 0 0,9 4 0 0 0,-10-5-11 0 0,1-1 1 0 0,0 0-1 0 0,-1 0 1 0 0,1-1 0 0 0,0 1-1 0 0,0-1 1 0 0,0 1 0 0 0,0-1-1 0 0,-1 0 1 0 0,1-1-1 0 0,0 1 1 0 0,0-1 0 0 0,0 1-1 0 0,0-1 1 0 0,-1-1 0 0 0,1 1-1 0 0,0 0 1 0 0,-1-1-1 0 0,1 0 1 0 0,-1 1 0 0 0,5-5-1 0 0,-1 1 14 0 0,0 0-1 0 0,0 0 1 0 0,0-1-1 0 0,-1 0 0 0 0,0 0 1 0 0,0-1-1 0 0,-1 1 1 0 0,8-13-1 0 0,-11 15-45 0 0,0-1 0 0 0,0 1 0 0 0,0 0 0 0 0,0-1 0 0 0,-1 0 0 0 0,1 1 0 0 0,-1-1 0 0 0,0 0 0 0 0,-1 0 0 0 0,1 0 0 0 0,-1 0 0 0 0,0 1 0 0 0,0-1 1 0 0,-1 0-1 0 0,1 0 0 0 0,-1 0 0 0 0,-3-8 0 0 0,2 6 29 0 0,-1 0 0 0 0,0 1 0 0 0,-1 0 0 0 0,1-1 0 0 0,-1 1 0 0 0,0 1 0 0 0,-1-1 0 0 0,0 1 0 0 0,1-1 0 0 0,-2 1 0 0 0,-8-6 0 0 0,8 6-205 0 0,-1 0-1 0 0,0 0 0 0 0,-1 1 0 0 0,1 0 1 0 0,-1 0-1 0 0,1 1 0 0 0,-11-3 0 0 0,14 4 38 0 0,-1 1-1 0 0,0 1 0 0 0,0-1 0 0 0,0 1 0 0 0,0-1 0 0 0,1 1 0 0 0,-1 1 1 0 0,0-1-1 0 0,0 1 0 0 0,0 0 0 0 0,0 0 0 0 0,1 0 0 0 0,-9 4 1 0 0,8-3 35 0 0,0 1 0 0 0,0-1 0 0 0,0 1 0 0 0,0 0 1 0 0,1 0-1 0 0,-1 1 0 0 0,1 0 0 0 0,0-1 1 0 0,0 1-1 0 0,1 0 0 0 0,-1 1 0 0 0,1-1 1 0 0,0 1-1 0 0,-4 7 0 0 0,4-6 34 0 0,1 0 1 0 0,0 0-1 0 0,0 0 1 0 0,1 0-1 0 0,0 0 0 0 0,0 0 1 0 0,0 1-1 0 0,1-1 1 0 0,0 0-1 0 0,0 1 0 0 0,0-1 1 0 0,3 10-1 0 0,0-2 6 0 0,0 0 0 0 0,2 0-1 0 0,9 22 1 0 0,-12-30 0 0 0,2 1 1 0 0,-1-1-1 0 0,1 0 0 0 0,0-1 1 0 0,0 1-1 0 0,0-1 0 0 0,1 1 1 0 0,0-1-1 0 0,8 6 0 0 0,-10-9 21 0 0,-1 0 1 0 0,0-1-1 0 0,1 0 0 0 0,-1 1 1 0 0,1-1-1 0 0,0 0 0 0 0,-1 0 1 0 0,1-1-1 0 0,0 1 0 0 0,-1 0 0 0 0,1-1 1 0 0,0 0-1 0 0,0 0 0 0 0,-1 1 1 0 0,6-2-1 0 0,-4 0 11 0 0,-1 0 0 0 0,1 0 0 0 0,0 0 0 0 0,-1 0 0 0 0,1-1 0 0 0,-1 1 0 0 0,1-1-1 0 0,-1 0 1 0 0,0 0 0 0 0,4-3 0 0 0,1-3 29 0 0,0 0 0 0 0,0 0 0 0 0,-1 0 0 0 0,0-1 0 0 0,0 0 0 0 0,9-18-1 0 0,-10 15-81 0 0,0 0-1 0 0,-1 0 0 0 0,0 0 0 0 0,-1 0 0 0 0,0-1 0 0 0,-1 0 0 0 0,0 0 0 0 0,-1 0 0 0 0,-1 0 0 0 0,0 0 0 0 0,-1 0 0 0 0,-2-20 0 0 0,-3-12-644 0 0,-3 1 0 0 0,-1 0-1 0 0,-23-63 1 0 0,30 102 654 0 0,0 5-2 0 0,0 11-4 0 0,3 17 16 0 0,41 230 311 0 0,-36-231-327 0 0,-6-27-2 0 0,3 20 96 0 0,2 1-1 0 0,10 28 1 0 0,-13-44-305 0 0,0 0 0 0 0,0-1 0 0 0,1 1 0 0 0,-1-1 0 0 0,1 1 1 0 0,0-1-1 0 0,0 0 0 0 0,0 0 0 0 0,1 0 0 0 0,0 0 0 0 0,-1-1 0 0 0,1 0 0 0 0,0 1 0 0 0,1-1 0 0 0,6 3 1 0 0,0-2-2755 0 0,-1-2 1149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4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3 196 5641 0 0,'2'7'649'0'0,"0"0"0"0"0,1-1 0 0 0,0 1 0 0 0,0-1 0 0 0,0 1 0 0 0,7 9 0 0 0,-5-10-498 0 0,-1-1-1 0 0,1 0 1 0 0,-1 0 0 0 0,1 0-1 0 0,1-1 1 0 0,-1 0-1 0 0,1 0 1 0 0,-1 0-1 0 0,1-1 1 0 0,0 1-1 0 0,11 3 1 0 0,-11-5 6 0 0,0-1 1 0 0,0 1 0 0 0,1-1-1 0 0,-1 0 1 0 0,1-1 0 0 0,-1 1 0 0 0,0-1-1 0 0,1-1 1 0 0,-1 1 0 0 0,1-1-1 0 0,-1 0 1 0 0,0 0 0 0 0,1-1 0 0 0,-1 0-1 0 0,0 0 1 0 0,0-1 0 0 0,-1 1-1 0 0,1-1 1 0 0,0-1 0 0 0,-1 1 0 0 0,8-7-1 0 0,-9 7 35 0 0,0 0-1 0 0,0-1 1 0 0,0 0-1 0 0,0 0 0 0 0,-1 0 1 0 0,0-1-1 0 0,0 1 1 0 0,0-1-1 0 0,0 0 1 0 0,-1 0-1 0 0,0 1 1 0 0,0-2-1 0 0,0 1 0 0 0,0 0 1 0 0,-1 0-1 0 0,0 0 1 0 0,0-1-1 0 0,0 1 1 0 0,-1-1-1 0 0,0 1 0 0 0,0 0 1 0 0,0-1-1 0 0,-1 1 1 0 0,0-1-1 0 0,-2-8 1 0 0,0 5-22 0 0,0 1 0 0 0,-1-1 0 0 0,0 1-1 0 0,-1 0 1 0 0,1 0 0 0 0,-8-8 0 0 0,1 2-143 0 0,0 2 1 0 0,-19-17-1 0 0,27 26-114 0 0,-1 0 0 0 0,0 1 0 0 0,-1-1 0 0 0,1 1 0 0 0,0 0 0 0 0,-1 0 0 0 0,1 0 1 0 0,-1 0-1 0 0,0 1 0 0 0,1 0 0 0 0,-1 0 0 0 0,0 0 0 0 0,0 1 0 0 0,0-1 0 0 0,0 1 1 0 0,0 0-1 0 0,1 1 0 0 0,-1-1 0 0 0,0 1 0 0 0,0 0 0 0 0,0 0 0 0 0,-5 2 0 0 0,4-1-188 0 0,1 0-1 0 0,0 0 1 0 0,0 1-1 0 0,0 0 1 0 0,0 0-1 0 0,0 0 1 0 0,0 0-1 0 0,1 1 1 0 0,-1-1-1 0 0,1 1 0 0 0,0 1 1 0 0,1-1-1 0 0,-1 0 1 0 0,1 1-1 0 0,-1 0 1 0 0,1-1-1 0 0,1 1 1 0 0,-5 10-1 0 0,5-10-472 0 0,1 1 0 0 0,0 0 0 0 0,-2 8-1 0 0,3 1-771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4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9306 0 0,'-4'1'2524'0'0,"4"-1"-2476"0"0,0 8 1053 0 0,4 9-509 0 0,10 26 394 0 0,-6-17-670 0 0,7 37 0 0 0,-11-40-299 0 0,15 78 3 0 0,-11-87-190 0 0,-3-9-1275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4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46 6401 0 0,'-6'-9'2137'0'0,"0"-1"-1281"0"0,0 3-344 0 0,2 1-64 0 0,-1 2-8 0 0,3 0-120 0 0,-1 1-16 0 0,2 2-64 0 0,-1-1-256 0 0,4 9-2800 0 0,2-2 1560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5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1 263 5985 0 0,'3'7'311'0'0,"1"0"0"0"0,-1 0 0 0 0,1-1 0 0 0,1 0-1 0 0,-1 0 1 0 0,1 0 0 0 0,0 0 0 0 0,1-1 0 0 0,-1 1 0 0 0,1-2-1 0 0,0 1 1 0 0,9 5 0 0 0,-12-8-169 0 0,0-1 1 0 0,0 1-1 0 0,0-1 1 0 0,0 1-1 0 0,1-1 0 0 0,-1 0 1 0 0,1 0-1 0 0,-1-1 0 0 0,0 1 1 0 0,1-1-1 0 0,-1 1 1 0 0,1-1-1 0 0,-1 0 0 0 0,1-1 1 0 0,-1 1-1 0 0,1 0 0 0 0,-1-1 1 0 0,1 0-1 0 0,-1 0 1 0 0,0 0-1 0 0,1 0 0 0 0,-1-1 1 0 0,0 1-1 0 0,0-1 1 0 0,0 0-1 0 0,0 0 0 0 0,0 0 1 0 0,4-4-1 0 0,0 0 95 0 0,-1-1 0 0 0,0 0 1 0 0,0 0-1 0 0,-1 0 0 0 0,0-1 0 0 0,0 0 0 0 0,6-15 1 0 0,-8 17-132 0 0,0-1 1 0 0,-1 0 0 0 0,0 0-1 0 0,-1 0 1 0 0,1 0 0 0 0,-1-1 0 0 0,-1 1-1 0 0,1 0 1 0 0,-1 0 0 0 0,-2-10-1 0 0,0 2 2 0 0,-1-1 0 0 0,-1 1-1 0 0,-8-21 1 0 0,8 28-135 0 0,1 0-1 0 0,-1 0 1 0 0,0 0 0 0 0,-1 1-1 0 0,0 0 1 0 0,0 0 0 0 0,-11-11-1 0 0,14 16-27 0 0,0 0-1 0 0,0 0 1 0 0,0 1-1 0 0,0-1 1 0 0,-1 0 0 0 0,1 1-1 0 0,0 0 1 0 0,-1-1-1 0 0,0 1 1 0 0,1 0-1 0 0,-1 0 1 0 0,0 1-1 0 0,1-1 1 0 0,-1 1-1 0 0,0-1 1 0 0,0 1-1 0 0,1 0 1 0 0,-1 0-1 0 0,0 0 1 0 0,0 0-1 0 0,0 0 1 0 0,1 1-1 0 0,-1-1 1 0 0,0 1-1 0 0,0 0 1 0 0,1 0-1 0 0,-1 0 1 0 0,1 0 0 0 0,-1 0-1 0 0,1 1 1 0 0,-1-1-1 0 0,1 1 1 0 0,0-1-1 0 0,0 1 1 0 0,-1 0-1 0 0,1 0 1 0 0,1 0-1 0 0,-1 0 1 0 0,0 0-1 0 0,0 1 1 0 0,1-1-1 0 0,-1 0 1 0 0,1 1-1 0 0,-1 2 1 0 0,-2 4 75 0 0,1-1 0 0 0,1 0 1 0 0,0 1-1 0 0,0 0 0 0 0,1-1 0 0 0,-1 14 1 0 0,3 54 179 0 0,-1-68-190 0 0,3 38 33 0 0,3 0-1 0 0,1-1 1 0 0,25 88 0 0 0,-29-123-2 0 0,1-1 0 0 0,-1 0 0 0 0,2 0 0 0 0,7 13 0 0 0,-10-19-315 0 0,0 0-1 0 0,0-1 1 0 0,0 1 0 0 0,0-1-1 0 0,0 0 1 0 0,1 0 0 0 0,-1 0-1 0 0,1 0 1 0 0,0 0 0 0 0,-1 0-1 0 0,1-1 1 0 0,0 1-1 0 0,0-1 1 0 0,0 0 0 0 0,0 1-1 0 0,0-1 1 0 0,6 0 0 0 0,0 0-2160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6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41 6401 0 0,'-1'-4'645'0'0,"1"-1"-1"0"0,-1 1 0 0 0,0-1 1 0 0,-1 1-1 0 0,1-1 0 0 0,-1 1 1 0 0,-2-6 484 0 0,3 10-1092 0 0,1 1 0 0 0,0-1 0 0 0,-1 1 0 0 0,1-1 0 0 0,0 1-1 0 0,0-1 1 0 0,-1 1 0 0 0,1-1 0 0 0,0 1 0 0 0,0-1 0 0 0,0 1 0 0 0,0-1-1 0 0,-1 1 1 0 0,1-1 0 0 0,0 1 0 0 0,0-1 0 0 0,0 1 0 0 0,0 0 0 0 0,0 15-84 0 0,0-14 115 0 0,1 33 82 0 0,6 41 1 0 0,0-4-46 0 0,-3-1-73 0 0,14 171-13 0 0,-11-197-683 0 0,-5-40-681 0 0,-1 0 1 0 0,1 0-1 0 0,4 8 1 0 0,-1-5-513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6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3873 0 0,'-1'0'215'0'0,"0"0"1"0"0,0 0 0 0 0,0 0 0 0 0,-1 1-1 0 0,1-1 1 0 0,0 0 0 0 0,0 1-1 0 0,0-1 1 0 0,1 0 0 0 0,-1 1-1 0 0,0-1 1 0 0,0 1 0 0 0,0 0-1 0 0,0-1 1 0 0,0 1 0 0 0,0-1-1 0 0,0 2 1 0 0,0 0 169 0 0,0 0 1 0 0,0 0 0 0 0,0 0-1 0 0,0 1 1 0 0,1-1-1 0 0,-1 0 1 0 0,0 3-1 0 0,1-5-423 0 0,-2 14 699 0 0,0 0 0 0 0,0 23 0 0 0,0 2-607 0 0,1-22-147 0 0,1 0-1 0 0,1-1 1 0 0,3 29-1 0 0,-3-43-278 0 0,-1 0 0 0 0,1 0 0 0 0,0 0 0 0 0,-1 0 0 0 0,1 0 0 0 0,0-1 0 0 0,0 1 0 0 0,0 0 0 0 0,0 0 0 0 0,0-1 0 0 0,1 1 0 0 0,-1 0 0 0 0,3 1 0 0 0,2 2-1091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3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119 191 3777 0 0,'-6'-15'1351'0'0,"-1"0"-1"0"0,0 1 1 0 0,-18-26 0 0 0,5 8 166 0 0,16 25-1225 0 0,-2-3-6 0 0,1 0 0 0 0,-2 1-1 0 0,1 0 1 0 0,-1 0 0 0 0,-12-11 0 0 0,36 20-5684 0 0,-14 1 4503 0 0,6 2-2579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7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60 8730 0 0,'-11'-13'2954'0'0,"-24"-23"1"0"0,27 26-3352 0 0,25 25-6802 0 0,-10-6 5413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7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7970 0 0,'-1'0'146'0'0,"0"0"0"0"0,0 1 1 0 0,0-1-1 0 0,0 0 0 0 0,0 1 1 0 0,0-1-1 0 0,0 0 0 0 0,0 1 1 0 0,0-1-1 0 0,0 1 0 0 0,1-1 1 0 0,-1 1-1 0 0,0 0 0 0 0,0-1 1 0 0,0 1-1 0 0,1 0 0 0 0,-1 0 0 0 0,0 0 1 0 0,1-1-1 0 0,-1 1 0 0 0,1 0 1 0 0,-1 0-1 0 0,1 0 0 0 0,-1 0 1 0 0,1 0-1 0 0,0 0 0 0 0,-1 0 1 0 0,1 0-1 0 0,0 0 0 0 0,0 2 1 0 0,-2 4-21 0 0,1 1-1 0 0,1-1 1 0 0,-1 9 0 0 0,1-10 36 0 0,0 19 96 0 0,0 144 520 0 0,3 17-585 0 0,-3-164-142 0 0,-1-16 30 0 0,1 0 0 0 0,0 0 0 0 0,0 0-1 0 0,2 13 637 0 0,-2-21-623 0 0,-1 1-1 0 0,0 0 1 0 0,0 0-1 0 0,1 0 1 0 0,-1 0-1 0 0,0 0 1 0 0,1-1-1 0 0,-1 1 1 0 0,1 0-1 0 0,0 0 1 0 0,-1-3-1 0 0,0 0 4 0 0,-1-3-93 0 0,0 1-1 0 0,1-1 0 0 0,0 0 1 0 0,0 0-1 0 0,0 0 1 0 0,1 0-1 0 0,1-12 0 0 0,1 5-106 0 0,0 1 1 0 0,1 0-1 0 0,4-14 0 0 0,-5 21 63 0 0,0 1-1 0 0,0-1 0 0 0,1 1 1 0 0,-1 0-1 0 0,1 0 1 0 0,0 0-1 0 0,1 0 1 0 0,-1 0-1 0 0,1 1 1 0 0,7-8-1 0 0,-8 10 17 0 0,0 0 0 0 0,0 0 0 0 0,0 1 0 0 0,0-1 0 0 0,0 0 0 0 0,0 1 0 0 0,0 0 0 0 0,0 0 0 0 0,1 0 0 0 0,-1 0 0 0 0,0 0 0 0 0,1 1 0 0 0,-1-1 0 0 0,1 1 0 0 0,-1 0 1 0 0,1 0-1 0 0,-1 1 0 0 0,0-1 0 0 0,6 2 0 0 0,-2-1 20 0 0,0 1 0 0 0,0 1 1 0 0,0 0-1 0 0,0 0 0 0 0,-1 0 1 0 0,1 1-1 0 0,6 4 0 0 0,-2 1 41 0 0,0-1-1 0 0,18 21 1 0 0,-26-25-6 0 0,1 0 1 0 0,-1 1-1 0 0,0 0 1 0 0,0 0-1 0 0,-1 0 1 0 0,0 0-1 0 0,1 0 1 0 0,-2 0-1 0 0,1 1 1 0 0,-1-1 0 0 0,2 9-1 0 0,-2-7 111 0 0,-1 0 0 0 0,1-1 0 0 0,-1 1 0 0 0,-1 0 0 0 0,1 0 0 0 0,-1 0 0 0 0,0 0 0 0 0,-1-1-1 0 0,-2 8 1 0 0,2-9-73 0 0,-1 0 1 0 0,1-1-1 0 0,-1 1 0 0 0,0-1 0 0 0,0 0 0 0 0,-1 0 0 0 0,0 0 0 0 0,1 0 0 0 0,-1 0 0 0 0,0-1 0 0 0,-1 0 0 0 0,1 0 0 0 0,-1 0 0 0 0,1 0 0 0 0,-1-1 1 0 0,0 1-1 0 0,0-1 0 0 0,0-1 0 0 0,0 1 0 0 0,-6 1 0 0 0,4-2-182 0 0,1 1 0 0 0,0-1 0 0 0,0-1 0 0 0,0 1 0 0 0,-1-1 0 0 0,1 0 0 0 0,0 0 0 0 0,0-1 0 0 0,-1 0 1 0 0,1 0-1 0 0,0 0 0 0 0,0-1 0 0 0,0 0 0 0 0,0 0 0 0 0,1-1 0 0 0,-11-5 0 0 0,13 6-192 0 0,1 0 0 0 0,0 0 0 0 0,-1 0 0 0 0,1 0 0 0 0,0 0 1 0 0,0-1-1 0 0,0 1 0 0 0,1-1 0 0 0,-1 1 0 0 0,0-1 0 0 0,1 1 0 0 0,0-1 0 0 0,0 0 0 0 0,0 0 0 0 0,-1-3 1 0 0,-3-8-1617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8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45 180 3457 0 0,'2'6'868'0'0,"0"0"0"0"0,-1-1 0 0 0,1 9 0 0 0,4 13 897 0 0,3 1 419 0 0,20 41 1290 0 0,-30-69-3210 0 0,0-1 1 0 0,0 1-1 0 0,0-1 0 0 0,0 1 0 0 0,0-1 0 0 0,0 0 0 0 0,0 1 0 0 0,0-1 0 0 0,0 0 0 0 0,0 0 0 0 0,-1 0 0 0 0,-5-8 46 0 0,0 0-1 0 0,0-1 1 0 0,1 1-1 0 0,0-1 1 0 0,-6-13 0 0 0,-18-54-44 0 0,29 76-263 0 0,0-3-51 0 0,-1-1-1 0 0,1 0 1 0 0,0 1 0 0 0,0-1-1 0 0,1 0 1 0 0,0 0-1 0 0,-1 0 1 0 0,1 0 0 0 0,1 0-1 0 0,-1 0 1 0 0,1 0-1 0 0,0 1 1 0 0,0-1 0 0 0,0 0-1 0 0,1 1 1 0 0,0-1-1 0 0,0 0 1 0 0,0 1 0 0 0,0 0-1 0 0,1-1 1 0 0,-1 1-1 0 0,1 0 1 0 0,0 1-1 0 0,0-1 1 0 0,1 0 0 0 0,5-4-1 0 0,-2 2-32 0 0,0 0-1 0 0,1 0 0 0 0,0 1 0 0 0,-1 1 0 0 0,1-1 1 0 0,1 1-1 0 0,-1 1 0 0 0,17-6 0 0 0,-19 8-346 0 0,1 0 0 0 0,0 0 0 0 0,-1 0 0 0 0,1 0 0 0 0,9 2 0 0 0,-11-1-453 0 0,0 1-1 0 0,1 0 0 0 0,-1 0 1 0 0,0 0-1 0 0,0 1 1 0 0,0 0-1 0 0,6 3 0 0 0,-1 1 564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50 205 5193 0 0,'7'9'491'0'0,"-1"0"-1"0"0,1-1 1 0 0,0 0-1 0 0,0 0 1 0 0,1 0-1 0 0,1-1 1 0 0,-1 0 0 0 0,1-1-1 0 0,0 0 1 0 0,0 0-1 0 0,17 6 1 0 0,-22-10-291 0 0,0 0 0 0 0,0-1 1 0 0,0 0-1 0 0,0 0 0 0 0,1 0 1 0 0,-1-1-1 0 0,0 1 0 0 0,1-1 1 0 0,-1 0-1 0 0,1 0 0 0 0,-1 0 1 0 0,0-1-1 0 0,6-1 0 0 0,-7 1-27 0 0,0 0-1 0 0,1 0 1 0 0,-1-1-1 0 0,0 1 1 0 0,0-1-1 0 0,0 0 1 0 0,0 0-1 0 0,-1 0 1 0 0,1 0-1 0 0,0-1 1 0 0,-1 1-1 0 0,1-1 1 0 0,-1 1-1 0 0,0-1 1 0 0,0 0-1 0 0,0 0 0 0 0,2-4 1 0 0,-1 2 150 0 0,-1-1 0 0 0,0 0 0 0 0,1 0 0 0 0,-2 0 0 0 0,1-1 1 0 0,-1 1-1 0 0,0 0 0 0 0,0-1 0 0 0,-1 1 0 0 0,1 0 0 0 0,-1-1 0 0 0,-1 1 0 0 0,1-1 0 0 0,-1 1 0 0 0,-1 0 1 0 0,1 0-1 0 0,-1-1 0 0 0,0 1 0 0 0,0 0 0 0 0,-1 0 0 0 0,-3-5 0 0 0,-1-2-157 0 0,0-1-4 0 0,0 1-1 0 0,-1 0 1 0 0,-16-18-1 0 0,21 28-245 0 0,0-1-1 0 0,-1 1 1 0 0,1 0-1 0 0,-1 0 1 0 0,0 0-1 0 0,0 0 1 0 0,0 1-1 0 0,0 0 1 0 0,-1 0-1 0 0,1 0 1 0 0,-1 0-1 0 0,1 1 1 0 0,-1-1-1 0 0,1 1 1 0 0,-9 0-1 0 0,6 0-109 0 0,1 1 1 0 0,-1 1-1 0 0,1 0 0 0 0,-1-1 0 0 0,1 2 1 0 0,-1-1-1 0 0,1 1 0 0 0,0 0 0 0 0,0 0 1 0 0,0 1-1 0 0,0 0 0 0 0,0 0 0 0 0,0 0 1 0 0,1 1-1 0 0,0 0 0 0 0,-1 0 0 0 0,1 0 1 0 0,1 1-1 0 0,-1-1 0 0 0,1 1 1 0 0,-7 9-1 0 0,9-7-284 0 0,-1 0 1 0 0,1 0-1 0 0,0 0 1 0 0,0 0-1 0 0,1 0 1 0 0,0 1-1 0 0,0-1 1 0 0,1 11-1 0 0,0-5-891 0 0,0-5 397 0 0,0-1 0 0 0,1 1 0 0 0,0-1-1 0 0,1 0 1 0 0,0 1 0 0 0,0-1 0 0 0,4 8 0 0 0,3 5 570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3 561 4633 0 0,'-3'-5'6635'0'0,"3"5"-6529"0"0,11-26 1798 0 0,-5 15-1657 0 0,-2 0-1 0 0,6-19 1 0 0,35-123 790 0 0,-22 82-854 0 0,-10 17-118 0 0,11-89 0 0 0,-22 131-94 0 0,2-31-164 0 0,-4 42 85 0 0,1 11-279 0 0,3 23 321 0 0,19 64 0 0 0,20 30 43 0 0,-27-81 46 0 0,-8-23 72 0 0,0-1-1 0 0,1 0 0 0 0,1-1 1 0 0,18 28-1 0 0,-28-49-69 0 0,0 0-1 0 0,0 0 1 0 0,1 1-1 0 0,-1-1 1 0 0,0 0-1 0 0,0 1 1 0 0,1-1-1 0 0,-1 0 1 0 0,0 0-1 0 0,0 1 1 0 0,0-1-1 0 0,0 1 1 0 0,0-1-1 0 0,0 0 1 0 0,1 1-1 0 0,-1-1 1 0 0,0 0-1 0 0,0 1 1 0 0,0-1 0 0 0,0 0-1 0 0,0 1 1 0 0,0-1-1 0 0,0 1 1 0 0,-1-1-1 0 0,1 0 1 0 0,0 1-1 0 0,0-1 1 0 0,0 0-1 0 0,0 1 1 0 0,-1 0-1 0 0,1-1-9 0 0,-1 0-1 0 0,1 1 0 0 0,-1-1 1 0 0,0 1-1 0 0,1-1 0 0 0,-1 0 1 0 0,0 0-1 0 0,0 1 1 0 0,1-1-1 0 0,-1 0 0 0 0,0 0 1 0 0,0 0-1 0 0,1 0 1 0 0,-2 0-1 0 0,-2 0-72 0 0,-1 0 0 0 0,1 0 1 0 0,0 0-1 0 0,-8-3 0 0 0,-3-2-87 0 0,0 0 0 0 0,0-1 0 0 0,-17-11 1 0 0,-40-27 102 0 0,71 43 12 0 0,0 0 0 0 0,0 1 1 0 0,0-1-1 0 0,0 0 0 0 0,0 0 1 0 0,0 0-1 0 0,0 0 1 0 0,0 1-1 0 0,1-1 0 0 0,-2-2 1 0 0,3-1-523 0 0,8 1 241 0 0,6 0 68 0 0,0 1-1 0 0,22 0 0 0 0,8 3-3900 0 0,-37-1 2933 0 0,7 0-2602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8538 0 0,'-1'0'93'0'0,"0"0"1"0"0,0 0-1 0 0,0 1 1 0 0,1-1-1 0 0,-1 0 0 0 0,0 0 1 0 0,0 1-1 0 0,1-1 1 0 0,-1 0-1 0 0,0 1 1 0 0,0-1-1 0 0,1 0 0 0 0,-1 1 1 0 0,0-1-1 0 0,1 1 1 0 0,-1-1-1 0 0,1 1 1 0 0,-1 0-1 0 0,0-1 0 0 0,1 1 1 0 0,-1 0-1 0 0,1-1 1 0 0,0 1-1 0 0,-1 0 0 0 0,1-1 1 0 0,0 1-1 0 0,-1 0 1 0 0,1 0-1 0 0,0-1 1 0 0,0 1-1 0 0,-1 0 0 0 0,1 0 1 0 0,0 1-1 0 0,0 4-1 0 0,-1-1-1 0 0,1 1 0 0 0,1 10 0 0 0,0-10 75 0 0,10 93 515 0 0,40 157 0 0 0,-50-249-669 0 0,6 18 73 0 0,-7-24-94 0 0,1 0 1 0 0,-1-1-1 0 0,0 1 0 0 0,1 0 0 0 0,-1 0 1 0 0,1 0-1 0 0,-1-1 0 0 0,1 1 0 0 0,-1 0 1 0 0,1 0-1 0 0,-1-1 0 0 0,1 1 0 0 0,0-1 1 0 0,0 1-1 0 0,-1 0 0 0 0,1-1 0 0 0,0 1 1 0 0,0-1-1 0 0,-1 0 0 0 0,1 1 0 0 0,0-1 1 0 0,1 1-1 0 0,-1-1-23 0 0,-1-1 1 0 0,1 1-1 0 0,-1 0 0 0 0,0 0 1 0 0,1 0-1 0 0,-1-1 1 0 0,1 1-1 0 0,-1 0 0 0 0,0-1 1 0 0,1 1-1 0 0,-1 0 0 0 0,1-1 1 0 0,-1 1-1 0 0,0 0 1 0 0,0-1-1 0 0,1 1 0 0 0,-1-1 1 0 0,0 1-1 0 0,0-1 0 0 0,1 1 1 0 0,-1 0-1 0 0,0-2 1 0 0,5-12-278 0 0,-4 11 226 0 0,3-12-266 0 0,4-20 0 0 0,0-5-165 0 0,1-1-730 0 0,7-79 0 0 0,-13 94 1054 0 0,-3 6 311 0 0,0 0 0 0 0,-1-1 0 0 0,0 1 0 0 0,-9-36 1 0 0,7 49 1843 0 0,0 15-1519 0 0,0 16-391 0 0,12 84 776 0 0,-4-52-438 0 0,18 76 1 0 0,-17-102-330 0 0,-4-22-40 0 0,-1 0-1 0 0,2 0 0 0 0,-1 0 1 0 0,1 0-1 0 0,0 0 0 0 0,1-1 1 0 0,-1 1-1 0 0,2-1 0 0 0,5 8 1 0 0,-6-13-199 0 0,-3-6-84 0 0,-2-8-100 0 0,-3 2 220 0 0,-1 1 1 0 0,1-1-1 0 0,-2 1 0 0 0,1 0 0 0 0,-1 1 0 0 0,0-1 0 0 0,-9-7 0 0 0,-3-7 7 0 0,-1 1 89 0 0,-1 0-1 0 0,-1 1 0 0 0,-29-21 1 0 0,48 40 36 0 0,-3-3 200 0 0,0 1-1 0 0,0-1 1 0 0,-4-7 0 0 0,8 11-28 0 0,16-1-9 0 0,29 2-202 0 0,-16 1-747 0 0,-1-1 1 0 0,35-5-1 0 0,-45 2-1068 0 0,-1 0-1466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3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10 117 8258 0 0,'5'2'193'0'0,"0"0"0"0"0,-1 0 0 0 0,1 0 1 0 0,0-1-1 0 0,0 0 0 0 0,0 0 0 0 0,0 0 1 0 0,0-1-1 0 0,0 1 0 0 0,1-1 0 0 0,-1-1 1 0 0,6 0-1 0 0,-4 0-81 0 0,0-1 0 0 0,0 0 0 0 0,-1 0 0 0 0,1 0 0 0 0,-1-1 0 0 0,1 0 0 0 0,-1 0 0 0 0,8-6 1 0 0,-10 6-99 0 0,1 0 53 0 0,0-1 0 0 0,0 0 0 0 0,0 0 0 0 0,0 0 0 0 0,6-7 0 0 0,-11 10-49 0 0,1 0 1 0 0,0 0-1 0 0,0-1 0 0 0,-1 1 1 0 0,1 0-1 0 0,-1 0 0 0 0,1 0 1 0 0,-1 0-1 0 0,0-1 0 0 0,1 1 0 0 0,-1 0 1 0 0,0 0-1 0 0,0-1 0 0 0,0 1 1 0 0,0 0-1 0 0,0-1 0 0 0,0 1 1 0 0,0 0-1 0 0,0 0 0 0 0,0-1 0 0 0,-1 1 1 0 0,1 0-1 0 0,0 0 0 0 0,-1-1 1 0 0,1 1-1 0 0,-1 0 0 0 0,1 0 1 0 0,-1 0-1 0 0,0 0 0 0 0,0 0 0 0 0,1 0 1 0 0,-1 0-1 0 0,-1-1 0 0 0,-1-1-10 0 0,0 1-1 0 0,1-1 0 0 0,-1 1 1 0 0,0 0-1 0 0,0 0 0 0 0,0 0 1 0 0,0 1-1 0 0,0-1 0 0 0,0 1 1 0 0,-1-1-1 0 0,1 1 0 0 0,0 0 1 0 0,-1 1-1 0 0,1-1 1 0 0,-1 0-1 0 0,1 1 0 0 0,-1 0 1 0 0,1 0-1 0 0,-1 0 0 0 0,-6 1 1 0 0,3 0-20 0 0,-1 1 1 0 0,1 0-1 0 0,0 0 1 0 0,0 1 0 0 0,0 0-1 0 0,0 0 1 0 0,1 0 0 0 0,-12 8-1 0 0,15-9 10 0 0,0 0-1 0 0,1 1 1 0 0,-1-1-1 0 0,0 1 0 0 0,1-1 1 0 0,0 1-1 0 0,-1 0 1 0 0,1 0-1 0 0,0 0 1 0 0,1 0-1 0 0,-1 0 0 0 0,0 1 1 0 0,1-1-1 0 0,0 0 1 0 0,0 1-1 0 0,0-1 0 0 0,0 1 1 0 0,0 3-1 0 0,0-1 5 0 0,1-1-1 0 0,1 0 1 0 0,-1 0-1 0 0,1 1 1 0 0,-1-1 0 0 0,2 0-1 0 0,-1 0 1 0 0,0 0-1 0 0,1 0 1 0 0,0 0-1 0 0,5 9 1 0 0,-2-5-7 0 0,0-1-1 0 0,1 1 1 0 0,0-1 0 0 0,0-1 0 0 0,1 1-1 0 0,0-1 1 0 0,0 0 0 0 0,14 9 0 0 0,-17-13-1 0 0,0 0 0 0 0,0-1 1 0 0,1 0-1 0 0,-1 0 0 0 0,1 0 0 0 0,0 0 1 0 0,-1-1-1 0 0,1 0 0 0 0,0 0 1 0 0,0 0-1 0 0,0 0 0 0 0,0-1 0 0 0,0 0 1 0 0,-1 0-1 0 0,1 0 0 0 0,0-1 1 0 0,0 1-1 0 0,0-1 0 0 0,6-3 0 0 0,-3 2-101 0 0,-1-1-1 0 0,0-1 0 0 0,0 1 1 0 0,-1-1-1 0 0,1 0 0 0 0,-1-1 1 0 0,0 0-1 0 0,11-10 0 0 0,-9 6-65 0 0,-1 0-1 0 0,0 0 0 0 0,0 0 1 0 0,-1-1-1 0 0,8-14 0 0 0,-12 19 113 0 0,-1 0 0 0 0,1-1 0 0 0,-1 1 0 0 0,0 0-1 0 0,0-1 1 0 0,0 1 0 0 0,-1-1 0 0 0,0 1 0 0 0,0 0-1 0 0,0-1 1 0 0,-1 1 0 0 0,0-1 0 0 0,0 1 0 0 0,0 0 0 0 0,0-1-1 0 0,-1 1 1 0 0,0 0 0 0 0,0 0 0 0 0,-1 0 0 0 0,1 0 0 0 0,-1 1-1 0 0,0-1 1 0 0,-5-5 0 0 0,7 9 114 0 0,0 0 0 0 0,1 1 0 0 0,-1-1 0 0 0,0 0 1 0 0,0 0-1 0 0,1 1 0 0 0,-1-1 0 0 0,0 0 0 0 0,0 1 0 0 0,0-1 0 0 0,0 1 0 0 0,0-1 1 0 0,0 1-1 0 0,0 0 0 0 0,0-1 0 0 0,0 1 0 0 0,0 0 0 0 0,0 0 0 0 0,-2-1 0 0 0,3 2-29 0 0,-1-1-1 0 0,0 0 1 0 0,1 0-1 0 0,-1 1 1 0 0,1-1-1 0 0,-1 0 1 0 0,1 0-1 0 0,-1 1 1 0 0,1-1-1 0 0,0 1 1 0 0,-1-1-1 0 0,1 0 1 0 0,-1 1-1 0 0,1-1 1 0 0,0 1-1 0 0,-1-1 0 0 0,1 1 1 0 0,0-1-1 0 0,-1 1 1 0 0,1-1-1 0 0,0 1 1 0 0,0-1-1 0 0,0 1 1 0 0,0 0-1 0 0,-1-1 1 0 0,1 1-1 0 0,0-1 1 0 0,0 1-1 0 0,0-1 1 0 0,0 1-1 0 0,0 0 1 0 0,0-1-1 0 0,0 1 1 0 0,1-1-1 0 0,-1 1 1 0 0,0 0-1 0 0,2 6 97 0 0,0 0 0 0 0,0 0 0 0 0,1 0 0 0 0,0-1 1 0 0,0 1-1 0 0,0-1 0 0 0,7 9 0 0 0,4 11 39 0 0,-5-7-103 0 0,7 26 0 0 0,-10-27-21 0 0,0 0 0 0 0,11 18 1 0 0,-17-35-33 0 0,0-1 0 0 0,1 1 0 0 0,-1 0 0 0 0,0-1 1 0 0,1 1-1 0 0,-1-1 0 0 0,1 1 0 0 0,-1-1 0 0 0,1 1 1 0 0,0-1-1 0 0,-1 1 0 0 0,1-1 0 0 0,-1 1 0 0 0,1-1 1 0 0,1 1-1 0 0,1-3 44 0 0,-3-6-81 0 0,-4-69-82 0 0,3 58 77 0 0,2-25 0 0 0,-1 22 9 0 0,0 17 29 0 0,1 0 0 0 0,-1 0 0 0 0,1 0 0 0 0,0 0 0 0 0,3-9 0 0 0,-3 13 11 0 0,-1-1 0 0 0,1 1 0 0 0,-1 0 0 0 0,1 0 0 0 0,0-1 1 0 0,-1 1-1 0 0,1 0 0 0 0,0 0 0 0 0,0 0 0 0 0,0 0 0 0 0,0 0 0 0 0,0 0 0 0 0,0 0 0 0 0,0 0 0 0 0,0 0 0 0 0,0 1 0 0 0,1-1 1 0 0,-1 0-1 0 0,0 1 0 0 0,0-1 0 0 0,1 1 0 0 0,-1-1 0 0 0,0 1 0 0 0,1 0 0 0 0,-1 0 0 0 0,2-1 0 0 0,1 2 49 0 0,0-1 0 0 0,1 1-1 0 0,-1 0 1 0 0,0 0 0 0 0,0 0 0 0 0,0 0-1 0 0,0 1 1 0 0,0 0 0 0 0,0 0-1 0 0,0 0 1 0 0,-1 0 0 0 0,1 0-1 0 0,-1 1 1 0 0,0 0 0 0 0,6 5 0 0 0,3 4 50 0 0,0 2 1 0 0,14 19 0 0 0,-14-16-123 0 0,-2 0-1 0 0,0 0 1 0 0,9 26 0 0 0,-1 0-4607 0 0,-15-34 2778 0 0,2-2 1484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28 6225 0 0,'-1'0'106'0'0,"1"0"1"0"0,-1 0-1 0 0,1 0 0 0 0,-1 0 0 0 0,1 0 0 0 0,0-1 0 0 0,-1 1 1 0 0,1 0-1 0 0,-1 0 0 0 0,1 0 0 0 0,-1-1 0 0 0,1 1 0 0 0,0 0 1 0 0,-1 0-1 0 0,1-1 0 0 0,0 1 0 0 0,-1 0 0 0 0,1-1 0 0 0,0 1 0 0 0,-1-1 1 0 0,1 1-1 0 0,0 0 0 0 0,0-1 0 0 0,-1 1 0 0 0,1-1 0 0 0,0 1 1 0 0,0-1-1 0 0,0 1 0 0 0,-1 0 0 0 0,1-1 0 0 0,0 1 0 0 0,0-1 1 0 0,0 1-1 0 0,0-1 0 0 0,0 0 0 0 0,1 0-77 0 0,-1 0 0 0 0,1 1 0 0 0,-1-1 0 0 0,1 0 0 0 0,-1 1 0 0 0,1-1 0 0 0,-1 0 0 0 0,1 1-1 0 0,0-1 1 0 0,-1 1 0 0 0,1-1 0 0 0,0 1 0 0 0,-1-1 0 0 0,1 1 0 0 0,0-1 0 0 0,0 1 0 0 0,0 0 0 0 0,1-1 0 0 0,3 0 68 0 0,1 0 1 0 0,-1 0-1 0 0,0 0 1 0 0,1 1-1 0 0,-1 0 1 0 0,1 0-1 0 0,-1 0 1 0 0,1 1-1 0 0,-1-1 1 0 0,0 1-1 0 0,1 1 1 0 0,6 2-1 0 0,-4-1-37 0 0,-1 0 0 0 0,1 0 0 0 0,-1 1 0 0 0,0 0-1 0 0,0 1 1 0 0,0-1 0 0 0,9 10 0 0 0,-14-13-35 0 0,-1 1 1 0 0,1 0 0 0 0,-1-1 0 0 0,1 1 0 0 0,-1 0 0 0 0,0 0 0 0 0,0 0-1 0 0,0 0 1 0 0,0 0 0 0 0,1 2 0 0 0,-2-3-6 0 0,0 0-1 0 0,1 0 1 0 0,-1 1 0 0 0,0-1 0 0 0,0 0-1 0 0,0 0 1 0 0,0 0 0 0 0,0 1 0 0 0,0-1-1 0 0,-1 0 1 0 0,1 0 0 0 0,0 0-1 0 0,-1 0 1 0 0,1 1 0 0 0,0-1 0 0 0,-1 0-1 0 0,1 0 1 0 0,-1 0 0 0 0,-1 2-1 0 0,-19 24 69 0 0,-30 56 0 0 0,47-73-54 0 0,-1 0-1 0 0,1 0 0 0 0,-3 17 0 0 0,6-23-25 0 0,0-1 0 0 0,0 1 0 0 0,1 1-1 0 0,-1-1 1 0 0,1 0 0 0 0,0 0-1 0 0,0 0 1 0 0,1 0 0 0 0,-1 0 0 0 0,1 0-1 0 0,0 0 1 0 0,3 7 0 0 0,-4-10-3 0 0,1 0 1 0 0,0 0-1 0 0,-1 0 0 0 0,1 0 1 0 0,0 0-1 0 0,0 0 1 0 0,0 0-1 0 0,0 0 0 0 0,0 0 1 0 0,0-1-1 0 0,0 1 1 0 0,0 0-1 0 0,0-1 0 0 0,0 1 1 0 0,0 0-1 0 0,0-1 1 0 0,2 1-1 0 0,0 0 10 0 0,0-1 0 0 0,0 1 0 0 0,0-1 0 0 0,0 0 0 0 0,-1 1 0 0 0,1-1 0 0 0,4-1 0 0 0,-1 0-7 0 0,0 0 0 0 0,0 0 0 0 0,0-1-1 0 0,0 1 1 0 0,0-1 0 0 0,9-5 0 0 0,-10 4-15 0 0,0-1-1 0 0,1 1 1 0 0,-1-1 0 0 0,7-7-1 0 0,-11 10 19 0 0,1-1-1 0 0,-1 1 1 0 0,0-1 0 0 0,1 0-1 0 0,-1 0 1 0 0,0 0 0 0 0,0 1-1 0 0,0-1 1 0 0,-1 0 0 0 0,1 0-1 0 0,0 0 1 0 0,-1-1-1 0 0,1 1 1 0 0,-1 0 0 0 0,0 0-1 0 0,1-4 1 0 0,-1 4 10 0 0,-1-1 1 0 0,1 0-1 0 0,0 0 0 0 0,-1 1 0 0 0,1-1 1 0 0,-1 0-1 0 0,0 1 0 0 0,0-1 1 0 0,0 0-1 0 0,0 1 0 0 0,-1 0 0 0 0,1-1 1 0 0,-1 1-1 0 0,-1-3 0 0 0,0 2-11 0 0,0 1-1 0 0,0-1 1 0 0,0 1-1 0 0,-1-1 1 0 0,1 1 0 0 0,-1 0-1 0 0,1 0 1 0 0,-1 0-1 0 0,-4-1 1 0 0,-6-2-5 0 0,-30-8 0 0 0,39 12 2 0 0,-1 0-1 0 0,1 0 0 0 0,-1 1 1 0 0,0 0-1 0 0,1 0 1 0 0,-1 0-1 0 0,0 0 0 0 0,-8 3 1 0 0,14-3-11 0 0,0 0 1 0 0,-1 0 0 0 0,1 0-1 0 0,-1 0 1 0 0,1 0-1 0 0,0 0 1 0 0,-1 0-1 0 0,1 0 1 0 0,0 0 0 0 0,-1 1-1 0 0,1-1 1 0 0,0 0-1 0 0,-1 0 1 0 0,1 1 0 0 0,0-1-1 0 0,-1 0 1 0 0,1 0-1 0 0,0 1 1 0 0,0-1 0 0 0,-1 0-1 0 0,1 0 1 0 0,0 1-1 0 0,0-1 1 0 0,0 0 0 0 0,-1 1-1 0 0,1 0 1 0 0,0-1-9 0 0,0 1 1 0 0,0-1-1 0 0,1 0 1 0 0,-1 1-1 0 0,0-1 1 0 0,0 1-1 0 0,0-1 0 0 0,1 0 1 0 0,-1 1-1 0 0,0-1 1 0 0,0 1-1 0 0,1-1 1 0 0,-1 0-1 0 0,0 1 1 0 0,1-1-1 0 0,-1 0 1 0 0,1 1-1 0 0,19 9-168 0 0,-14-8 17 0 0,0 0 1 0 0,1 0 0 0 0,-1-1-1 0 0,1 1 1 0 0,-1-2-1 0 0,1 1 1 0 0,0-1 0 0 0,-1 0-1 0 0,12-1 1 0 0,-11-1-542 0 0,0 1 0 0 0,0-1 1 0 0,0 0-1 0 0,0-1 0 0 0,8-3 0 0 0,-1-1-1331 0 0,0 0-1412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4337 0 0,'-3'2'418'0'0,"1"1"0"0"0,0 0 0 0 0,1 0 0 0 0,-1 0 0 0 0,1 0 0 0 0,-1 1 0 0 0,1-1 1 0 0,0 0-1 0 0,0 1 0 0 0,0-1 0 0 0,0 1 0 0 0,1-1 0 0 0,0 1 0 0 0,-1-1 0 0 0,1 1 0 0 0,1-1 0 0 0,-1 1 0 0 0,1 4 0 0 0,2 7-95 0 0,1 0 0 0 0,10 28 0 0 0,-8-26-268 0 0,19 43-17 0 0,-16-41-44 0 0,-8-15-329 0 0,1-1 1 0 0,0 1-1 0 0,-1-1 0 0 0,1 0 0 0 0,1 0 1 0 0,-1 0-1 0 0,4 4 0 0 0,-1-3-1257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4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19 9610 0 0,'-4'-4'776'0'0,"1"1"-408"0"0,0 0-64 0 0,-1-1 617 0 0,-1-1-1338 0 0,7 5 177 0 0,-1 2-136 0 0,2-1-288 0 0,15 9-6457 0 0,-5-4 7153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8738 0 0,'-1'1'111'0'0,"0"-1"0"0"0,0 1 0 0 0,0 0 0 0 0,0 0 0 0 0,0-1 0 0 0,0 1 0 0 0,1 0 0 0 0,-1 0 0 0 0,0 0 0 0 0,0 0 0 0 0,1 0 0 0 0,-1 0 0 0 0,0 0 0 0 0,1 0 0 0 0,-1 0 0 0 0,1 0 0 0 0,0 0 0 0 0,-1 1 0 0 0,1-1 0 0 0,0 0 0 0 0,0 0 0 0 0,-1 2 0 0 0,-2 28 695 0 0,3-30-782 0 0,1 55 802 0 0,12 83 0 0 0,-6-79-812 0 0,2 1 73 0 0,-7-53-62 0 0,0 1-1 0 0,0 0 0 0 0,1-1 1 0 0,7 15-1 0 0,-10-23-13 0 0,0 1 0 0 0,1-1 0 0 0,-1 0 0 0 0,0 0 0 0 0,0 1 0 0 0,0-1 0 0 0,0 0 0 0 0,0 0 0 0 0,0 0 0 0 0,0 1 0 0 0,1-1 0 0 0,-1 0 0 0 0,0 0 0 0 0,0 0 0 0 0,0 1 0 0 0,0-1 0 0 0,1 0 0 0 0,-1 0 0 0 0,0 0 0 0 0,0 0 0 0 0,0 0 0 0 0,1 0 0 0 0,-1 1 0 0 0,0-1 0 0 0,0 0 0 0 0,1 0 0 0 0,-1 0 0 0 0,0 0 0 0 0,0 0 0 0 0,0 0 0 0 0,1 0 0 0 0,-1 0 0 0 0,0 0 0 0 0,0 0 0 0 0,1 0 0 0 0,-1 0 0 0 0,0 0 0 0 0,0 0 0 0 0,1 0 0 0 0,-1-1 0 0 0,1 1 0 0 0,0-1-1 0 0,-1 0 0 0 0,1 0 1 0 0,0 1-1 0 0,-1-1 1 0 0,1 0-1 0 0,0 0 0 0 0,-1 0 1 0 0,1 0-1 0 0,-1-1 1 0 0,9-24-182 0 0,-8 19 96 0 0,4-15-127 0 0,1 1 1 0 0,12-33-1 0 0,-17 52 192 0 0,0 0-1 0 0,0 0 1 0 0,0 0 0 0 0,0 0 0 0 0,0 1-1 0 0,1-1 1 0 0,-1 0 0 0 0,1 1 0 0 0,-1-1-1 0 0,1 1 1 0 0,-1-1 0 0 0,1 1 0 0 0,0 0-1 0 0,0-1 1 0 0,-1 1 0 0 0,1 0 0 0 0,0 0-1 0 0,0 0 1 0 0,0 1 0 0 0,0-1 0 0 0,0 0-1 0 0,0 1 1 0 0,1 0 0 0 0,-1-1 0 0 0,0 1 0 0 0,0 0-1 0 0,0 0 1 0 0,3 0 0 0 0,0 1 29 0 0,1 0 0 0 0,-1 0-1 0 0,0 1 1 0 0,0 0 0 0 0,0-1 0 0 0,0 2 0 0 0,0-1 0 0 0,-1 1 0 0 0,1-1 0 0 0,5 5 0 0 0,10 8 79 0 0,-6-6 8 0 0,16 15 0 0 0,-26-20-67 0 0,0-1 0 0 0,-1 1 0 0 0,0 0 0 0 0,0 0-1 0 0,0 0 1 0 0,0 0 0 0 0,-1 0 0 0 0,4 10 0 0 0,-4-11-8 0 0,-1 0 1 0 0,-1 0-1 0 0,1 0 1 0 0,-1 0 0 0 0,1 1-1 0 0,-1-1 1 0 0,0 0-1 0 0,0 0 1 0 0,0 1-1 0 0,0-1 1 0 0,-1 0 0 0 0,1 0-1 0 0,-2 4 1 0 0,0-2 70 0 0,0 0 1 0 0,0-1 0 0 0,0 0-1 0 0,-1 1 1 0 0,1-1-1 0 0,-1 0 1 0 0,0 0-1 0 0,-4 4 1 0 0,0-1 44 0 0,0-1 1 0 0,-1 0-1 0 0,1 0 1 0 0,-1 0-1 0 0,-1-1 1 0 0,1 0-1 0 0,-1-1 1 0 0,-12 5-1 0 0,18-7-328 0 0,0-1-1 0 0,0-1 0 0 0,0 1 0 0 0,-1 0 1 0 0,1-1-1 0 0,0 0 0 0 0,0 1 1 0 0,0-1-1 0 0,0-1 0 0 0,-1 1 0 0 0,1 0 1 0 0,0-1-1 0 0,0 1 0 0 0,0-1 1 0 0,0 0-1 0 0,0 0 0 0 0,0 0 0 0 0,0-1 1 0 0,0 1-1 0 0,1-1 0 0 0,-1 1 1 0 0,0-1-1 0 0,1 0 0 0 0,-1 0 0 0 0,1 0 1 0 0,-4-5-1 0 0,0 0-1748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5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32 173 5545 0 0,'3'7'348'0'0,"1"0"0"0"0,0 0-1 0 0,0-1 1 0 0,0 0 0 0 0,1 1-1 0 0,7 6 1 0 0,-9-10-234 0 0,0-1 0 0 0,0 1 1 0 0,0-1-1 0 0,0 0 0 0 0,1 0 0 0 0,-1 0 1 0 0,1 0-1 0 0,-1-1 0 0 0,1 1 0 0 0,0-1 1 0 0,-1 0-1 0 0,1 0 0 0 0,0 0 0 0 0,6 0 1 0 0,-3-1 61 0 0,0 0 0 0 0,-1 0 0 0 0,1-1 1 0 0,-1 1-1 0 0,1-1 0 0 0,-1-1 0 0 0,1 1 1 0 0,-1-1-1 0 0,1-1 0 0 0,-1 1 0 0 0,0-1 0 0 0,6-3 1 0 0,-8 3-52 0 0,-1 1 0 0 0,1-1-1 0 0,-1 0 1 0 0,0 0 0 0 0,1 0 0 0 0,-2-1 0 0 0,1 1 0 0 0,0-1 0 0 0,-1 1 0 0 0,1-1 0 0 0,-1 0 0 0 0,0 0-1 0 0,0 0 1 0 0,0 0 0 0 0,-1 0 0 0 0,0 0 0 0 0,0-1 0 0 0,0 1 0 0 0,1-5 0 0 0,-2 4 67 0 0,1 0 0 0 0,-1 0 0 0 0,0 0 0 0 0,-1 0 0 0 0,1 0 0 0 0,-1 0 0 0 0,0 0 0 0 0,0 0 0 0 0,0 0 0 0 0,-1 0 0 0 0,0 1 0 0 0,-4-9 0 0 0,2 7-58 0 0,0 0-1 0 0,0 0 0 0 0,-1 0 1 0 0,0 1-1 0 0,0 0 0 0 0,0 0 1 0 0,-1 0-1 0 0,-7-5 1 0 0,7 7-150 0 0,1-1 1 0 0,-1 1 0 0 0,0 0 0 0 0,1 0 0 0 0,-1 1-1 0 0,0 0 1 0 0,-1 0 0 0 0,1 0 0 0 0,0 1 0 0 0,-1 0-1 0 0,1 0 1 0 0,0 1 0 0 0,-1 0 0 0 0,-7 0 0 0 0,9 1-70 0 0,0-1 1 0 0,-1 2 0 0 0,1-1 0 0 0,0 0 0 0 0,-1 1 0 0 0,1 0 0 0 0,0 1 0 0 0,0-1 0 0 0,1 1 0 0 0,-1-1-1 0 0,0 2 1 0 0,1-1 0 0 0,0 0 0 0 0,-1 1 0 0 0,1 0 0 0 0,-6 8 0 0 0,9-10-63 0 0,-1 0 1 0 0,1 0 0 0 0,0 0-1 0 0,0 0 1 0 0,0 0-1 0 0,0 0 1 0 0,0 1-1 0 0,0-1 1 0 0,1 0-1 0 0,-1 1 1 0 0,1-1 0 0 0,-1 1-1 0 0,1-1 1 0 0,0 1-1 0 0,0-1 1 0 0,0 0-1 0 0,0 1 1 0 0,1-1-1 0 0,-1 1 1 0 0,2 3 0 0 0,0-1-498 0 0,0 0 1 0 0,0 0 0 0 0,0 0 0 0 0,1-1 0 0 0,0 1 0 0 0,0-1 0 0 0,0 1 0 0 0,6 5 0 0 0,6 5-3326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 5577 0 0,'-1'1'394'0'0,"0"1"0"0"0,0 0 0 0 0,1 0 0 0 0,-1-1 0 0 0,1 1-1 0 0,0 0 1 0 0,-1 0 0 0 0,1 0 0 0 0,0 0 0 0 0,0 0 0 0 0,0 0 0 0 0,0 0 0 0 0,0 0-1 0 0,1 2 1 0 0,7 28 412 0 0,43 141 1511 0 0,-46-144-2096 0 0,-5-23-183 0 0,1-1 0 0 0,0 0 0 0 0,0 1 0 0 0,0-1 0 0 0,1 0 0 0 0,2 5 0 0 0,-4-10-31 0 0,0 0 0 0 0,0 0 0 0 0,0 0 0 0 0,0 0 0 0 0,0 1 0 0 0,0-1 0 0 0,0 0 0 0 0,0 0 0 0 0,0 0 0 0 0,0 0 1 0 0,0 0-1 0 0,0 0 0 0 0,0 0 0 0 0,0 0 0 0 0,0 0 0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0,0 0 0 0 0,0 0 0 0 0,0-1 0 0 0,0 1 0 0 0,0 0 0 0 0,0 0 1 0 0,1 0-1 0 0,-1 0 0 0 0,0 0 0 0 0,0 0 0 0 0,0 0 0 0 0,0 0 0 0 0,0 0 0 0 0,0 0 0 0 0,0 0 0 0 0,0 0 0 0 0,0 0 0 0 0,0 0 0 0 0,0 0 0 0 0,0 0 0 0 0,0 0 0 0 0,0 0 0 0 0,0 0 0 0 0,0 0 0 0 0,1-6 184 0 0,0-7-92 0 0,-3-6-103 0 0,-3-55-254 0 0,5 65 201 0 0,0-1 0 0 0,1 1-1 0 0,1 0 1 0 0,-1-1 0 0 0,6-15 0 0 0,-4 15 20 0 0,1-3 4 0 0,1 0 0 0 0,0 1-1 0 0,1-1 1 0 0,14-22 0 0 0,-18 33 36 0 0,-1-1 0 0 0,1 1-1 0 0,0 0 1 0 0,-1 0 0 0 0,1 0 0 0 0,0 1 0 0 0,0-1 0 0 0,0 0 0 0 0,0 1-1 0 0,1-1 1 0 0,-1 1 0 0 0,0 0 0 0 0,1 0 0 0 0,-1 0 0 0 0,1 0 0 0 0,-1 0 0 0 0,1 0-1 0 0,-1 1 1 0 0,1-1 0 0 0,0 1 0 0 0,-1 0 0 0 0,1 0 0 0 0,0 0 0 0 0,-1 0 0 0 0,1 0-1 0 0,-1 0 1 0 0,1 1 0 0 0,0-1 0 0 0,-1 1 0 0 0,1 0 0 0 0,-1 0 0 0 0,5 2 0 0 0,-3-1 12 0 0,-1 0 0 0 0,1 1 0 0 0,0-1 1 0 0,-1 1-1 0 0,1 0 0 0 0,-1 0 0 0 0,0 0 0 0 0,0 1 1 0 0,0-1-1 0 0,-1 1 0 0 0,1-1 0 0 0,3 8 1 0 0,1 4 9 0 0,12 33 1 0 0,-11-24-82 0 0,-4-15-166 0 0,-1-1 0 0 0,0 1 0 0 0,-1 0 0 0 0,0 0-1 0 0,-1 1 1 0 0,0-1 0 0 0,0 0 0 0 0,-1 0 0 0 0,0 1 0 0 0,-2 13 0 0 0,2-22 68 0 0,0-1 0 0 0,0 1 0 0 0,-1 0 1 0 0,1 0-1 0 0,0 0 0 0 0,-1-1 0 0 0,1 1 1 0 0,-1 0-1 0 0,1 0 0 0 0,-1-1 0 0 0,1 1 0 0 0,-1 0 1 0 0,-1 1-1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1 283 3769 0 0,'48'-21'4231'0'0,"25"-7"-2444"0"0,-55 22-1477 0 0,-1 0-1 0 0,0-1 0 0 0,0-1 1 0 0,18-11-1 0 0,-30 16-215 0 0,0-1 1 0 0,-1 0-1 0 0,1 0 0 0 0,-1 0 0 0 0,0 0 1 0 0,0 0-1 0 0,5-8 0 0 0,-8 9-11 0 0,1-1-1 0 0,0 1 1 0 0,-1 0 0 0 0,1-1-1 0 0,-1 1 1 0 0,0-1 0 0 0,0 0-1 0 0,0 1 1 0 0,-1-1 0 0 0,1 0-1 0 0,-1 1 1 0 0,0-9 0 0 0,-1 8-10 0 0,0-1 0 0 0,0 0 0 0 0,0 1 0 0 0,-1-1 1 0 0,1 1-1 0 0,-1-1 0 0 0,0 1 0 0 0,0 0 0 0 0,-1 0 0 0 0,1 0 1 0 0,-1 0-1 0 0,0 0 0 0 0,0 0 0 0 0,0 1 0 0 0,0-1 0 0 0,-6-3 0 0 0,6 4-55 0 0,0 1-1 0 0,-1 0 1 0 0,1 0-1 0 0,0 0 1 0 0,0 0-1 0 0,-1 1 1 0 0,1-1-1 0 0,-1 1 1 0 0,0 0-1 0 0,1 0 1 0 0,-1 0-1 0 0,0 1 1 0 0,1-1-1 0 0,-1 1 1 0 0,0 0-1 0 0,0 0 1 0 0,1 0-1 0 0,-1 1 1 0 0,0-1-1 0 0,0 1 1 0 0,-3 1-1 0 0,1 0 26 0 0,1 0 1 0 0,0 1-1 0 0,0-1 0 0 0,0 1 0 0 0,1 0 0 0 0,-1 1 0 0 0,1-1 1 0 0,0 1-1 0 0,-1 0 0 0 0,2 0 0 0 0,-1 0 0 0 0,0 0 0 0 0,1 1 1 0 0,0-1-1 0 0,0 1 0 0 0,0 0 0 0 0,1 0 0 0 0,-1 0 1 0 0,1 0-1 0 0,0 1 0 0 0,1-1 0 0 0,-1 0 0 0 0,0 7 0 0 0,1-2 14 0 0,0 0 0 0 0,0 0 0 0 0,1-1 1 0 0,0 1-1 0 0,1 0 0 0 0,0 0 0 0 0,1 0 0 0 0,0-1 0 0 0,0 1 0 0 0,1-1 0 0 0,0 0 0 0 0,7 14 0 0 0,-4-12-62 0 0,1 1 1 0 0,0-2-1 0 0,0 1 0 0 0,1-1 1 0 0,0 0-1 0 0,17 15 1 0 0,-21-21-278 0 0,0-1 0 0 0,1 1 0 0 0,-1-1 0 0 0,1-1 0 0 0,0 1 0 0 0,-1 0 1 0 0,1-1-1 0 0,0 0 0 0 0,0 0 0 0 0,1-1 0 0 0,-1 1 0 0 0,0-1 0 0 0,0 0 0 0 0,1-1 1 0 0,-1 1-1 0 0,1-1 0 0 0,-1 0 0 0 0,9-1 0 0 0,1-2-1633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6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 6865 0 0,'-12'-3'7714'0'0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7586 0 0,'0'4'1544'0'0,"0"-1"-824"0"0,0 1-32 0 0,1-1-176 0 0,-1 0 265 0 0,2 1-377 0 0,-1-1-8 0 0,0-2-152 0 0,1 1-208 0 0,-1 0-32 0 0,2-1-16 0 0,0-1-16 0 0,0 0-104 0 0,1 0-816 0 0,-1-1-121 0 0,2 0-543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7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48 211 3321 0 0,'0'3'881'0'0,"-1"0"1"0"0,0 0-1 0 0,1 0 1 0 0,0 0-1 0 0,0 0 1 0 0,0 4-1 0 0,0-4-769 0 0,1-1 0 0 0,-1 0 0 0 0,1 0 0 0 0,0 1-1 0 0,-1-1 1 0 0,1 0 0 0 0,0 0 0 0 0,1 0 0 0 0,-1 0 0 0 0,0 0-1 0 0,0 0 1 0 0,1 0 0 0 0,0 0 0 0 0,-1-1 0 0 0,1 1 0 0 0,0-1 0 0 0,-1 1-1 0 0,1-1 1 0 0,0 1 0 0 0,0-1 0 0 0,4 2 0 0 0,-1-1 7 0 0,1 1-1 0 0,0-1 1 0 0,-1 0 0 0 0,1-1-1 0 0,0 1 1 0 0,0-1-1 0 0,0-1 1 0 0,0 1 0 0 0,0-1-1 0 0,0 0 1 0 0,0 0 0 0 0,0 0-1 0 0,0-1 1 0 0,0 0 0 0 0,0 0-1 0 0,-1-1 1 0 0,1 0 0 0 0,0 0-1 0 0,-1 0 1 0 0,9-5 0 0 0,-10 5-48 0 0,1 0 1 0 0,-1-1-1 0 0,0 0 1 0 0,0 0-1 0 0,0 0 1 0 0,0-1-1 0 0,0 1 1 0 0,-1-1 0 0 0,1 0-1 0 0,-1 0 1 0 0,0 0-1 0 0,0-1 1 0 0,-1 1-1 0 0,1-1 1 0 0,-1 1-1 0 0,0-1 1 0 0,0 0-1 0 0,-1 0 1 0 0,1 0 0 0 0,-1 0-1 0 0,0 0 1 0 0,0 0-1 0 0,-1-10 1 0 0,0 6-8 0 0,-1 1 1 0 0,0-1 0 0 0,-1 1-1 0 0,0 0 1 0 0,0-1 0 0 0,-1 1-1 0 0,0 0 1 0 0,-1 1-1 0 0,1-1 1 0 0,-1 0 0 0 0,-1 1-1 0 0,-7-10 1 0 0,8 12-56 0 0,0 0 1 0 0,0 1-1 0 0,-1 0 1 0 0,1 0-1 0 0,-1 0 0 0 0,0 1 1 0 0,0 0-1 0 0,0 0 1 0 0,0 0-1 0 0,0 0 0 0 0,-1 1 1 0 0,0 0-1 0 0,1 0 1 0 0,-1 0-1 0 0,0 1 0 0 0,0 0 1 0 0,0 0-1 0 0,-10 0 1 0 0,11 1-32 0 0,0 0 0 0 0,1 0 1 0 0,-1 1-1 0 0,0 0 0 0 0,0 0 1 0 0,0 0-1 0 0,1 1 0 0 0,-1 0 1 0 0,1 0-1 0 0,-1 0 0 0 0,1 0 1 0 0,0 1-1 0 0,0-1 0 0 0,0 1 1 0 0,0 0-1 0 0,0 0 0 0 0,0 1 0 0 0,-3 4 1 0 0,3-3-21 0 0,0 1 0 0 0,0 0 0 0 0,1-1 0 0 0,-1 1 0 0 0,1 1 1 0 0,1-1-1 0 0,-1 0 0 0 0,1 1 0 0 0,0-1 0 0 0,1 1 0 0 0,-1-1 0 0 0,1 12 0 0 0,0-4 9 0 0,1 1-1 0 0,0-1 1 0 0,2 1-1 0 0,0-1 1 0 0,4 17-1 0 0,-5-24 52 0 0,1 0 0 0 0,1 0-1 0 0,-1-1 1 0 0,1 1 0 0 0,0 0 0 0 0,1-1-1 0 0,0 0 1 0 0,0 0 0 0 0,0 0 0 0 0,1 0-1 0 0,-1-1 1 0 0,7 6 0 0 0,-9-9 3 0 0,1 0 0 0 0,-1 0 1 0 0,1-1-1 0 0,-1 1 0 0 0,1-1 0 0 0,0 0 1 0 0,0 0-1 0 0,-1 0 0 0 0,1 0 1 0 0,0 0-1 0 0,0 0 0 0 0,0-1 0 0 0,0 1 1 0 0,0-1-1 0 0,0 0 0 0 0,0 0 0 0 0,0 0 1 0 0,0 0-1 0 0,0-1 0 0 0,0 1 1 0 0,0-1-1 0 0,0 0 0 0 0,0 0 0 0 0,0 0 1 0 0,-1 0-1 0 0,1 0 0 0 0,0 0 0 0 0,-1-1 1 0 0,5-2-1 0 0,0-1 15 0 0,-1-1 0 0 0,1 1 0 0 0,-1-2 0 0 0,0 1 0 0 0,0 0 0 0 0,0-1 0 0 0,-1 0 1 0 0,0 0-1 0 0,3-9 0 0 0,-4 10-10 0 0,0-1-1 0 0,-1 0 1 0 0,0 0 0 0 0,-1 0 0 0 0,0-1 0 0 0,0 1-1 0 0,0 0 1 0 0,-1-1 0 0 0,0 1 0 0 0,0-15 0 0 0,-1 17-19 0 0,-4-45 105 0 0,3 43-98 0 0,0 1 1 0 0,0-1 0 0 0,-1 0 0 0 0,0 1 0 0 0,-4-10 0 0 0,23 69-430 0 0,-9-31 383 0 0,21 47-48 0 0,-25-61 64 0 0,1 1 0 0 0,0-1 0 0 0,1 0 1 0 0,-1 0-1 0 0,13 11 0 0 0,-16-16-67 0 0,1-1-1 0 0,0 0 0 0 0,0 0 0 0 0,0 0 0 0 0,0 0 0 0 0,1 0 1 0 0,-1-1-1 0 0,0 0 0 0 0,1 1 0 0 0,3 0 0 0 0,-4-2-264 0 0,-1 1-1 0 0,1-1 1 0 0,0 0-1 0 0,-1 1 1 0 0,1-1-1 0 0,0 0 1 0 0,-1-1-1 0 0,1 1 1 0 0,0 0-1 0 0,-1-1 1 0 0,1 1-1 0 0,-1-1 1 0 0,1 0-1 0 0,3-2 1 0 0,2-2-1711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8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5993 0 0,'0'0'203'0'0,"-1"1"-1"0"0,1-1 1 0 0,-1 1-1 0 0,1 0 1 0 0,-1 0-1 0 0,1-1 1 0 0,0 1-1 0 0,-1 0 1 0 0,1-1-1 0 0,0 1 1 0 0,-1 0-1 0 0,1 0 1 0 0,0 0-1 0 0,0-1 1 0 0,0 1-1 0 0,0 0 1 0 0,0 0-1 0 0,0 0 1 0 0,0 0-1 0 0,0-1 1 0 0,0 1-1 0 0,1 1 1 0 0,5 22 531 0 0,-5-18-292 0 0,11 40 562 0 0,0 2-471 0 0,2-1-1 0 0,21 49 0 0 0,-34-95-508 0 0,-1 0-1 0 0,0 0 0 0 0,1-1 1 0 0,-1 1-1 0 0,0 0 0 0 0,1 0 1 0 0,-1-1-1 0 0,1 1 0 0 0,-1 0 0 0 0,1 0 1 0 0,0-1-1 0 0,1 2 0 0 0,-2-2-5 0 0,0 0 0 0 0,0 0 0 0 0,0-1 0 0 0,0 1-1 0 0,1 0 1 0 0,-1 0 0 0 0,0 0 0 0 0,0 0-1 0 0,0 0 1 0 0,0 0 0 0 0,0-1 0 0 0,1 1 0 0 0,-1 0-1 0 0,0 0 1 0 0,0 0 0 0 0,0 0 0 0 0,0-1 0 0 0,0 1-1 0 0,0 0 1 0 0,0 0 0 0 0,0 0 0 0 0,0 0 0 0 0,1-1-1 0 0,-1 1 1 0 0,0 0 0 0 0,0 0 0 0 0,0 0 0 0 0,0-1-1 0 0,0 1 1 0 0,0 0 0 0 0,0 0 0 0 0,-1-1 0 0 0,0-25 326 0 0,-3 0-366 0 0,1 0 0 0 0,1-1 0 0 0,1 1 0 0 0,2-1 0 0 0,4-36 0 0 0,-4 60 34 0 0,-1 0-1 0 0,1 0 0 0 0,0 0 0 0 0,0 1 1 0 0,0-1-1 0 0,0 0 0 0 0,1 1 0 0 0,-1-1 1 0 0,1 1-1 0 0,-1-1 0 0 0,1 1 0 0 0,0-1 1 0 0,0 1-1 0 0,0 0 0 0 0,0 0 0 0 0,3-2 1 0 0,-3 3 15 0 0,0 0 0 0 0,0 0 0 0 0,0 0 0 0 0,0 0 1 0 0,1 0-1 0 0,-1 0 0 0 0,0 1 0 0 0,0-1 0 0 0,0 1 1 0 0,1 0-1 0 0,-1-1 0 0 0,0 1 0 0 0,1 0 0 0 0,-1 0 0 0 0,0 0 1 0 0,0 1-1 0 0,1-1 0 0 0,-1 1 0 0 0,0-1 0 0 0,0 1 1 0 0,4 1-1 0 0,1 1 27 0 0,1 1 1 0 0,-1 0-1 0 0,0 1 0 0 0,0-1 1 0 0,0 1-1 0 0,0 1 0 0 0,-1-1 1 0 0,0 1-1 0 0,0 0 1 0 0,-1 0-1 0 0,1 1 0 0 0,3 7 1 0 0,0 0-10 0 0,-2 0 0 0 0,0 0 1 0 0,-1 0-1 0 0,0 1 0 0 0,5 24 1 0 0,-10-35-251 0 0,8 38-453 0 0,-9-37-1333 0 0,1 0 0 0 0,-1 0 0 0 0,-1 8-1 0 0,0-7-327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39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246 313 9106 0 0,'-4'-5'213'0'0,"0"0"0"0"0,-1 1 1 0 0,1 0-1 0 0,-1 0 0 0 0,0 0 0 0 0,-1 0 1 0 0,1 1-1 0 0,0 0 0 0 0,-1 0 0 0 0,0 0 0 0 0,0 1 1 0 0,0 0-1 0 0,0 0 0 0 0,0 0 0 0 0,0 1 1 0 0,0 0-1 0 0,-1 0 0 0 0,1 0 0 0 0,-8 1 0 0 0,9 0-182 0 0,-1 1-1 0 0,1-1 0 0 0,-1 1 0 0 0,1 0 0 0 0,-1 0 0 0 0,1 1 1 0 0,0-1-1 0 0,0 1 0 0 0,0 1 0 0 0,0-1 0 0 0,0 1 0 0 0,0-1 1 0 0,0 1-1 0 0,1 1 0 0 0,-1-1 0 0 0,1 1 0 0 0,0-1 0 0 0,0 1 1 0 0,1 1-1 0 0,-1-1 0 0 0,1 0 0 0 0,-4 7 0 0 0,4-5-3 0 0,0 1-1 0 0,1 0 0 0 0,0-1 0 0 0,0 1 0 0 0,0 0 1 0 0,1 0-1 0 0,0 0 0 0 0,1 0 0 0 0,-1 0 0 0 0,1 0 1 0 0,1 7-1 0 0,0-2-7 0 0,1 0 0 0 0,0 0 0 0 0,1-1 0 0 0,1 1 1 0 0,7 17-1 0 0,-9-23-12 0 0,1 0 1 0 0,0-1 0 0 0,0 1 0 0 0,1-1-1 0 0,0 0 1 0 0,0 0 0 0 0,0 0-1 0 0,1-1 1 0 0,-1 1 0 0 0,1-1-1 0 0,0 0 1 0 0,0-1 0 0 0,1 1-1 0 0,9 4 1 0 0,-11-6 22 0 0,1 0 1 0 0,-1-1-1 0 0,1 1 1 0 0,0-1-1 0 0,-1 0 0 0 0,1-1 1 0 0,0 1-1 0 0,0-1 0 0 0,0 0 1 0 0,-1 0-1 0 0,1-1 1 0 0,0 1-1 0 0,0-1 0 0 0,-1 0 1 0 0,1 0-1 0 0,0 0 0 0 0,-1-1 1 0 0,1 0-1 0 0,7-4 1 0 0,-2-1 0 0 0,-1 1 1 0 0,-1-2 0 0 0,1 1 0 0 0,-1-1 0 0 0,-1 0 0 0 0,1-1 0 0 0,-1 0 0 0 0,-1 0 0 0 0,0-1-1 0 0,8-15 1 0 0,-9 13-17 0 0,0 0 0 0 0,-1 0 0 0 0,-1 0-1 0 0,0-1 1 0 0,0 0 0 0 0,-1 1 0 0 0,0-21-1 0 0,-2 7-72 0 0,-1-1-1 0 0,-7-42 1 0 0,1 13-297 0 0,4 29 76 0 0,-11-44 1 0 0,-3 4 162 0 0,17 67 117 0 0,0 0 1 0 0,-1-1 0 0 0,1 1 0 0 0,0 0-1 0 0,0 0 1 0 0,0 0 0 0 0,0 0-1 0 0,0 0 1 0 0,-1 0 0 0 0,1 0 0 0 0,0 0-1 0 0,0 0 1 0 0,0 0 0 0 0,0 0-1 0 0,-1 0 1 0 0,1 0 0 0 0,0 0 0 0 0,0 0-1 0 0,0 0 1 0 0,0 0 0 0 0,-1 0-1 0 0,1 0 1 0 0,0 0 0 0 0,0 0 0 0 0,0 0-1 0 0,0 0 1 0 0,-1 0 0 0 0,1 0-1 0 0,0 0 1 0 0,0 0 0 0 0,0 0 0 0 0,0 0-1 0 0,-1 0 1 0 0,1 1 0 0 0,0-1-1 0 0,0 0 1 0 0,0 0 0 0 0,0 0 0 0 0,0 0-1 0 0,0 0 1 0 0,0 1 0 0 0,0-1-1 0 0,-1 0 1 0 0,1 0 0 0 0,0 0 0 0 0,0 0-1 0 0,0 0 1 0 0,0 1 0 0 0,0-1 0 0 0,0 0-1 0 0,0 0 1 0 0,0 0 0 0 0,0 1-1 0 0,0-1 1 0 0,0 0 0 0 0,3 26-12 0 0,0-5 64 0 0,2 23 103 0 0,15 70 1 0 0,-5-39-78 0 0,-5-9-37 0 0,-5-27 252 0 0,16 58 0 0 0,-15-78 1 0 0,15 29 0 0 0,-18-44 117 0 0,-2-8 24 0 0,-4-8-164 0 0,-1-2-382 0 0,1-1 0 0 0,0 1 0 0 0,1 0 0 0 0,0-1 0 0 0,1 1 0 0 0,1-1 0 0 0,0 1 0 0 0,1-1 0 0 0,1 1 0 0 0,0 0 0 0 0,1-1 0 0 0,0 1 0 0 0,7-16 0 0 0,-9 27 95 0 0,0 1 0 0 0,0-1 0 0 0,1 0 0 0 0,-1 1 0 0 0,1-1-1 0 0,-1 1 1 0 0,1-1 0 0 0,0 1 0 0 0,0 0 0 0 0,0 0-1 0 0,0 0 1 0 0,1 0 0 0 0,-1 0 0 0 0,1 0 0 0 0,-1 1 0 0 0,1-1-1 0 0,-1 1 1 0 0,1 0 0 0 0,0 0 0 0 0,-1 0 0 0 0,1 0 0 0 0,0 0-1 0 0,0 0 1 0 0,0 1 0 0 0,0 0 0 0 0,0-1 0 0 0,0 1 0 0 0,0 0-1 0 0,0 0 1 0 0,0 1 0 0 0,0-1 0 0 0,0 0 0 0 0,0 1-1 0 0,2 1 1 0 0,1 0 27 0 0,0 0-1 0 0,-1 0 1 0 0,1 1-1 0 0,-1-1 0 0 0,0 2 1 0 0,0-1-1 0 0,0 0 1 0 0,0 1-1 0 0,-1 0 1 0 0,1 0-1 0 0,-1 0 1 0 0,6 8-1 0 0,1 3 72 0 0,-1 0 1 0 0,15 30-1 0 0,-19-34-56 0 0,0 1 1 0 0,7 26-1 0 0,-11-33-28 0 0,-1 1 0 0 0,0 0 0 0 0,0-1 0 0 0,-1 1 0 0 0,1 0-1 0 0,-1 0 1 0 0,-1-1 0 0 0,1 1 0 0 0,-2 8 0 0 0,2-13-38 0 0,-1 1-1 0 0,1-1 1 0 0,0 0-1 0 0,-1 0 1 0 0,1 0-1 0 0,-1 0 1 0 0,0 0-1 0 0,1 0 1 0 0,-1 0-1 0 0,0 0 1 0 0,1 0-1 0 0,-1 0 1 0 0,0 0-1 0 0,0 0 1 0 0,-1 1-1 0 0,1-1-56 0 0,0-1-1 0 0,0 0 1 0 0,1 1-1 0 0,-1-1 1 0 0,0 0-1 0 0,0 0 0 0 0,0 1 1 0 0,0-1-1 0 0,1 0 1 0 0,-1 0-1 0 0,0 0 1 0 0,0 0-1 0 0,0 0 1 0 0,0 0-1 0 0,0 0 1 0 0,0-1-1 0 0,0 1 1 0 0,-2-1-233 0 0,1 0 0 0 0,0 0 0 0 0,0 0 1 0 0,0 0-1 0 0,0 0 0 0 0,0 0 0 0 0,0-1 0 0 0,1 1 0 0 0,-1-1 1 0 0,0 1-1 0 0,1-1 0 0 0,-1 0 0 0 0,1 0 0 0 0,0 0 1 0 0,-2-2-1 0 0,0-1-686 0 0,2 3 454 0 0,-1-1 0 0 0,1 1-1 0 0,-1-1 1 0 0,1 0 0 0 0,0 1 0 0 0,0-1-1 0 0,0-4 1 0 0,1 6 621 0 0,0 0 1 0 0,0 1 0 0 0,0-1-1 0 0,0 0 1 0 0,0 0-1 0 0,0 0 1 0 0,1 1-1 0 0,-1-1 1 0 0,0 0-1 0 0,1 0 1 0 0,-1 1-1 0 0,0-1 1 0 0,1 0 0 0 0,-1 1-1 0 0,1-1 1 0 0,-1 0-1 0 0,1 1 1 0 0,-1-1-1 0 0,1 1 1 0 0,0-1-1 0 0,-1 1 1 0 0,1-1 0 0 0,0 1-1 0 0,-1-1 1 0 0,1 1-1 0 0,0-1 1 0 0,0 1-1 0 0,-1 0 1 0 0,1 0-1 0 0,0-1 1 0 0,0 1-1 0 0,1 0 1 0 0,6-2 421 0 0,0 1 0 0 0,0 0 0 0 0,1 0-1 0 0,-1 0 1 0 0,12 2 0 0 0,-8-1 332 0 0,22-2 1 0 0,-13-2-183 0 0,0-1 1 0 0,0-1 0 0 0,0-1 0 0 0,23-12-1 0 0,-29 13-292 0 0,-6 2-77 0 0,1 0 1 0 0,0-1 0 0 0,13-9-1 0 0,-20 11-178 0 0,0 1 0 0 0,-1 0 0 0 0,1 0 0 0 0,-1-1 0 0 0,0 1 0 0 0,0-1 0 0 0,0 0 0 0 0,0 0 0 0 0,0 0 0 0 0,-1 0 0 0 0,1 0 0 0 0,-1 0-1 0 0,0 0 1 0 0,0 0 0 0 0,2-6 0 0 0,-3 4-60 0 0,0 0 0 0 0,1 0 0 0 0,-1 1 0 0 0,-1-1 0 0 0,1 0 0 0 0,-1 0 0 0 0,0 0-1 0 0,0 1 1 0 0,0-1 0 0 0,-1 1 0 0 0,1-1 0 0 0,-1 1 0 0 0,0-1 0 0 0,-1 1 0 0 0,1 0 0 0 0,-1 0 0 0 0,0 0 0 0 0,0 0-1 0 0,0 0 1 0 0,0 1 0 0 0,0-1 0 0 0,-1 1 0 0 0,0 0 0 0 0,0 0 0 0 0,0 1 0 0 0,0-1 0 0 0,0 1 0 0 0,0-1-1 0 0,-1 1 1 0 0,1 1 0 0 0,-1-1 0 0 0,-8-1 0 0 0,10 2-43 0 0,0 1-1 0 0,0-1 1 0 0,0 1 0 0 0,0 0-1 0 0,0 0 1 0 0,0 1-1 0 0,0-1 1 0 0,0 1-1 0 0,0-1 1 0 0,1 1 0 0 0,-1 0-1 0 0,0 0 1 0 0,0 0-1 0 0,1 0 1 0 0,-1 1 0 0 0,0-1-1 0 0,1 1 1 0 0,-1-1-1 0 0,1 1 1 0 0,0 0 0 0 0,0 0-1 0 0,0 0 1 0 0,0 0-1 0 0,0 1 1 0 0,0-1 0 0 0,-2 3-1 0 0,1 1 52 0 0,-1 0-1 0 0,1 0 1 0 0,0 1-1 0 0,0-1 1 0 0,1 1-1 0 0,0-1 1 0 0,0 1-1 0 0,0 0 1 0 0,1 0-1 0 0,-1 8 1 0 0,2-3 63 0 0,-1 0 1 0 0,2-1-1 0 0,-1 1 1 0 0,2 0-1 0 0,-1-1 1 0 0,2 0-1 0 0,-1 1 1 0 0,8 18-1 0 0,-9-28-115 0 0,6 14 57 0 0,0 0 0 0 0,1-1 0 0 0,14 21 0 0 0,-19-32-163 0 0,0 1 0 0 0,1-1-1 0 0,0-1 1 0 0,0 1 0 0 0,0 0 0 0 0,0-1-1 0 0,0 0 1 0 0,1 0 0 0 0,-1 0 0 0 0,1 0 0 0 0,0-1-1 0 0,0 0 1 0 0,0 0 0 0 0,0 0 0 0 0,7 1 0 0 0,15 1-2492 0 0,-22-4 1438 0 0,0 0 0 0 0,-1 0-1 0 0,1-1 1 0 0,-1 1 0 0 0,1-1-1 0 0,8-2 1 0 0,-1-2 618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0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66 10362 0 0,'-7'-66'2150'0'0,"24"162"-360"0"0,20 235-813 0 0,-31-259-791 0 0,22 99 0 0 0,-23-151-43 0 0,-5-19-111 0 0,0-2-58 0 0,1 1 0 0 0,-1-1 0 0 0,0 1 0 0 0,0 0 0 0 0,0-1 0 0 0,0 1 0 0 0,0-1 0 0 0,0 1 0 0 0,0-1 0 0 0,0 1 0 0 0,0 0 0 0 0,0-1 0 0 0,0 1 0 0 0,-1-1 0 0 0,1 1 1 0 0,0-1-1 0 0,0 1 0 0 0,0 0 0 0 0,-1-1 0 0 0,1 0 0 0 0,-7-16-448 0 0,5 12 295 0 0,-21-48-362 0 0,-44-71 0 0 0,19 36 591 0 0,28 54 49 0 0,12 19 149 0 0,0 0 0 0 0,0 0-1 0 0,2 0 1 0 0,-8-25 0 0 0,14 40-239 0 0,-1-1 0 0 0,1 1-1 0 0,0-1 1 0 0,0 1 0 0 0,0-1 0 0 0,0 0 0 0 0,0 1 0 0 0,0-1-1 0 0,0 1 1 0 0,0-1 0 0 0,0 0 0 0 0,0 1 0 0 0,0-1 0 0 0,0 1-1 0 0,0-1 1 0 0,1 1 0 0 0,-1-1 0 0 0,0 0 0 0 0,0 1 0 0 0,1-1 0 0 0,-1 1-1 0 0,0-1 1 0 0,1 1 0 0 0,-1 0 0 0 0,0-1 0 0 0,2 0 0 0 0,-1 1 0 0 0,0-1 1 0 0,0 0-1 0 0,0 1 1 0 0,0 0-1 0 0,0-1 1 0 0,0 1-1 0 0,0 0 1 0 0,1-1 0 0 0,-1 1-1 0 0,0 0 1 0 0,0 0-1 0 0,2 0 1 0 0,5 1 2 0 0,-1 0 0 0 0,1 0 1 0 0,8 3-1 0 0,-12-3-13 0 0,62 18-71 0 0,55 12-4600 0 0,-103-27 2673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16 256 2280 0 0,'-1'2'400'0'0,"-1"0"-1"0"0,1 0 1 0 0,-1 0-1 0 0,1-1 0 0 0,0 1 1 0 0,0 0-1 0 0,0 1 1 0 0,0-1-1 0 0,0 0 0 0 0,0 0 1 0 0,1 0-1 0 0,-1 0 0 0 0,1 1 1 0 0,-1-1-1 0 0,1 0 1 0 0,0 3-1 0 0,0 7 204 0 0,2 22 1 0 0,0-18 8 0 0,-1 2-194 0 0,2 0 0 0 0,0 0-1 0 0,10 32 1 0 0,-10-42-285 0 0,0 0-1 0 0,0 0 1 0 0,1 0 0 0 0,0 0-1 0 0,0 0 1 0 0,1-1 0 0 0,0 0-1 0 0,1 0 1 0 0,-1-1-1 0 0,8 8 1 0 0,-11-13-93 0 0,0 1 0 0 0,0-1-1 0 0,0 1 1 0 0,0-1 0 0 0,0 0 0 0 0,0 0 0 0 0,0 0 0 0 0,0 0-1 0 0,0 0 1 0 0,1-1 0 0 0,-1 1 0 0 0,0-1 0 0 0,0 1 0 0 0,1-1-1 0 0,-1 0 1 0 0,0 0 0 0 0,1 0 0 0 0,-1 0 0 0 0,0 0 0 0 0,1 0-1 0 0,-1-1 1 0 0,0 1 0 0 0,1-1 0 0 0,-1 1 0 0 0,0-1 0 0 0,0 0-1 0 0,0 0 1 0 0,0 0 0 0 0,0 0 0 0 0,0-1 0 0 0,0 1 0 0 0,0-1-1 0 0,0 1 1 0 0,0-1 0 0 0,-1 1 0 0 0,1-1 0 0 0,1-3 0 0 0,4-4-20 0 0,0-1-1 0 0,-1 0 1 0 0,0-1 0 0 0,-1 1 0 0 0,0-1 0 0 0,0 0 0 0 0,-2 0 0 0 0,4-15-1 0 0,-3 8 16 0 0,-1 0 0 0 0,-1 0 0 0 0,-1 0 0 0 0,-1-1 0 0 0,0 1-1 0 0,-1 0 1 0 0,-6-30 0 0 0,7 48-36 0 0,-6-20 5 0 0,6 20-2 0 0,0 0 0 0 0,0-1 0 0 0,0 1-1 0 0,-1 0 1 0 0,1 0 0 0 0,0-1-1 0 0,0 1 1 0 0,0 0 0 0 0,-1 0 0 0 0,1-1-1 0 0,0 1 1 0 0,0 0 0 0 0,-1 0 0 0 0,1-1-1 0 0,0 1 1 0 0,0 0 0 0 0,-1 0 0 0 0,1 0-1 0 0,0 0 1 0 0,-1 0 0 0 0,1 0-1 0 0,-1-1 1 0 0,1 1-1 0 0,-1 1 0 0 0,1-1 0 0 0,0 0-1 0 0,-1 0 1 0 0,1 1 0 0 0,-1-1 0 0 0,1 0 0 0 0,0 0 0 0 0,-1 1-1 0 0,1-1 1 0 0,-1 0 0 0 0,1 1 0 0 0,0-1 0 0 0,0 1 0 0 0,-1-1-1 0 0,1 0 1 0 0,0 1 0 0 0,0-1 0 0 0,-1 1 0 0 0,1-1 0 0 0,0 1-1 0 0,-1 4-12 0 0,-1-1 0 0 0,1 1-1 0 0,1 0 1 0 0,-1 0-1 0 0,1-1 1 0 0,0 1-1 0 0,0 0 1 0 0,0 0-1 0 0,2 8 1 0 0,-1 0-2 0 0,3 18 47 0 0,14 55 0 0 0,-16-75-29 0 0,1 0 0 0 0,1 0 0 0 0,0-1 0 0 0,1 1 0 0 0,0-1 0 0 0,0 0-1 0 0,1-1 1 0 0,13 17 0 0 0,-19-25 10 0 0,1 0 1 0 0,0 0-1 0 0,0 0 0 0 0,0 0 0 0 0,0-1 1 0 0,0 1-1 0 0,0 0 0 0 0,0 0 0 0 0,0-1 1 0 0,0 1-1 0 0,1 0 0 0 0,-1-1 0 0 0,0 1 1 0 0,0-1-1 0 0,1 0 0 0 0,-1 1 1 0 0,0-1-1 0 0,0 0 0 0 0,1 0 0 0 0,-1 0 1 0 0,0 0-1 0 0,1 0 0 0 0,-1 0 0 0 0,0 0 1 0 0,0 0-1 0 0,1 0 0 0 0,-1-1 0 0 0,0 1 1 0 0,1-1-1 0 0,-1 1 0 0 0,0-1 0 0 0,0 1 1 0 0,0-1-1 0 0,0 0 0 0 0,0 1 0 0 0,0-1 1 0 0,0 0-1 0 0,0 0 0 0 0,0 0 1 0 0,0 0-1 0 0,0 0 0 0 0,1-1 0 0 0,2-4-1 0 0,1 1-1 0 0,-2-2 1 0 0,1 1-1 0 0,0 0 0 0 0,-1-1 1 0 0,3-8-1 0 0,3-10-128 0 0,-1-1 0 0 0,0-1 0 0 0,-2 1-1 0 0,-1-1 1 0 0,-2 0 0 0 0,0 0 0 0 0,-2-32 0 0 0,-3 2-287 0 0,-2-76-389 0 0,0 115 724 0 0,2 13 89 0 0,1 4 88 0 0,-1 4-57 0 0,0 4-4 0 0,0 11 2 0 0,0-1-1 0 0,1 1 0 0 0,2 27 1 0 0,11 53 89 0 0,-1-12 73 0 0,-7-32 124 0 0,17 73 1 0 0,-19-122-264 0 0,-1 0 1 0 0,1 0-1 0 0,3 6 0 0 0,-5-10-45 0 0,1 1-1 0 0,-1-1 1 0 0,1 0-1 0 0,0 0 1 0 0,-1 0-1 0 0,1 0 1 0 0,0 0-1 0 0,0 0 1 0 0,-1-1-1 0 0,1 1 1 0 0,0 0-1 0 0,0 0 1 0 0,0 0-1 0 0,0-1 1 0 0,0 1-1 0 0,0-1 1 0 0,0 1-1 0 0,0-1 1 0 0,0 1-1 0 0,2 0 1 0 0,-2-1-14 0 0,0-1 0 0 0,0 1-1 0 0,-1 0 1 0 0,1 0 0 0 0,0 0 0 0 0,0-1-1 0 0,-1 1 1 0 0,1 0 0 0 0,0-1 0 0 0,-1 1 0 0 0,1-1-1 0 0,0 1 1 0 0,-1-1 0 0 0,1 1 0 0 0,-1-1 0 0 0,1 1-1 0 0,-1-1 1 0 0,1 1 0 0 0,-1-1 0 0 0,1-1-1 0 0,9-15 65 0 0,-8 13-68 0 0,6-13-41 0 0,0 0-1 0 0,-1-1 0 0 0,-2 0 1 0 0,1 0-1 0 0,4-38 0 0 0,1-96-717 0 0,-10 102 336 0 0,3-2 75 0 0,-1-59 199 0 0,7 166 766 0 0,6 29-464 0 0,-2 70 205 0 0,-2-11-257 0 0,-9-122 128 0 0,1-1 0 0 0,8 23-1 0 0,-8-34-141 0 0,-1-4 721 0 0,-10-9-418 0 0,-21-20-503 0 0,1-2 0 0 0,-23-30 0 0 0,27 31 70 0 0,17 18-78 0 0,1 0 1 0 0,0 0-1 0 0,0-1 1 0 0,0 0 0 0 0,1 0-1 0 0,0 0 1 0 0,1 0-1 0 0,-4-14 1 0 0,6 22 85 0 0,1-1-1 0 0,0 0 0 0 0,0 1 1 0 0,0-1-1 0 0,-1 0 1 0 0,1 0-1 0 0,0 1 1 0 0,0-1-1 0 0,0 0 1 0 0,0 1-1 0 0,0-1 1 0 0,0 0-1 0 0,1 1 1 0 0,-1-1-1 0 0,0 0 1 0 0,0 1-1 0 0,0-1 1 0 0,1 0-1 0 0,-1 1 1 0 0,0-1-1 0 0,0 0 0 0 0,1 1 1 0 0,-1-1-1 0 0,1 1 1 0 0,-1-1-1 0 0,1 0 1 0 0,-1 1-1 0 0,1 0 1 0 0,-1-1-1 0 0,1 1 1 0 0,-1-1-1 0 0,1 1 1 0 0,-1-1-1 0 0,1 1 1 0 0,0 0-1 0 0,-1 0 1 0 0,1-1-1 0 0,0 1 1 0 0,0 0-1 0 0,4-1-47 0 0,-1 0 1 0 0,1 1-1 0 0,-1 0 0 0 0,0 0 1 0 0,7 1-1 0 0,-1-1 98 0 0,27 2-127 0 0,-23-1-334 0 0,0 0 1 0 0,1-1 0 0 0,-1-1 0 0 0,0 0-1 0 0,1-1 1 0 0,22-5 0 0 0,-22 1-817 0 0,0 0 1 0 0,19-12-1 0 0,8-3-2162 0 0,-41 20 3461 0 0,-1 1 0 0 0,1-1 0 0 0,0 1 1 0 0,0 0-1 0 0,0-1 0 0 0,0 1 1 0 0,0 0-1 0 0,0 0 0 0 0,-1-1 1 0 0,1 1-1 0 0,0 0 0 0 0,0 0 1 0 0,0 0-1 0 0,0 0 0 0 0,0 0 1 0 0,0 0-1 0 0,0 0 0 0 0,0 1 1 0 0,0-1-1 0 0,0 0 0 0 0,0 0 1 0 0,0 1-1 0 0,-1-1 0 0 0,3 1 1 0 0,-2 1 97 0 0,0-1 0 0 0,0 0 0 0 0,0 1 1 0 0,-1-1-1 0 0,1 1 0 0 0,0-1 0 0 0,-1 1 1 0 0,1 0-1 0 0,-1-1 0 0 0,1 1 0 0 0,-1 0 1 0 0,0-1-1 0 0,1 3 0 0 0,8 73 2467 0 0,6 29-1439 0 0,-7-69-1467 0 0,1-1-1 0 0,17 45 1 0 0,-26-81 168 0 0,0 1 1 0 0,1-1-1 0 0,-1 1 0 0 0,0-1 1 0 0,0 1-1 0 0,0-1 0 0 0,1 0 1 0 0,-1 1-1 0 0,0-1 0 0 0,0 1 1 0 0,1-1-1 0 0,-1 1 0 0 0,0-1 1 0 0,1 0-1 0 0,-1 1 0 0 0,1-1 1 0 0,-1 0-1 0 0,0 1 0 0 0,1-1 0 0 0,-1 0 1 0 0,1 0-1 0 0,-1 1 0 0 0,1-1 1 0 0,-1 0-1 0 0,1 0 0 0 0,-1 0 1 0 0,1 0-1 0 0,-1 0 0 0 0,1 0 1 0 0,-1 0-1 0 0,1 0 0 0 0,-1 0 1 0 0,1 0-1 0 0,-1 0 0 0 0,1 0 0 0 0,-1 0 1 0 0,1 0-1 0 0,-1 0 0 0 0,1 0 1 0 0,0-1-1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4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2817 0 0,'59'44'6719'0'0,"0"-2"-1022"0"0,-69-53-4733 0 0,-17-13-605 0 0,14 13-39 0 0,-19-20 0 0 0,28 27-344 0 0,1 0 0 0 0,-1 0 0 0 0,1-1 0 0 0,0 1 0 0 0,1-1 0 0 0,-1 0 1 0 0,1 0-1 0 0,0 0 0 0 0,-2-6 0 0 0,4 9-11 0 0,-1 0-1 0 0,1-1 1 0 0,0 1-1 0 0,0-1 1 0 0,0 1 0 0 0,1 0-1 0 0,-1-1 1 0 0,0 1 0 0 0,1-1-1 0 0,0 1 1 0 0,-1 0-1 0 0,1-1 1 0 0,0 1 0 0 0,0 0-1 0 0,0 0 1 0 0,1 0-1 0 0,-1 0 1 0 0,1 0 0 0 0,-1 0-1 0 0,1 0 1 0 0,-1 0 0 0 0,1 1-1 0 0,4-4 1 0 0,3-2-247 0 0,1 0 1 0 0,1 0 0 0 0,15-7-1 0 0,-17 9-145 0 0,56-26-7324 0 0,-52 24 6036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1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12 7978 0 0,'-1'-4'1312'0'0,"-1"0"-800"0"0,1 1 528 0 0,1 4-1080 0 0,1 2-72 0 0,2 1 112 0 0,-1 2-16 0 0,3 2 16 0 0,-2 1-248 0 0,0 0-936 0 0,1 2-520 0 0,2 3-233 0 0,-2 0 1953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1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10634 0 0,'-2'5'286'0'0,"1"0"-1"0"0,0 0 0 0 0,1 1 1 0 0,-1-1-1 0 0,1 0 0 0 0,0 1 1 0 0,1-1-1 0 0,0 7 1 0 0,0 5 127 0 0,-4 107-11 0 0,5-79-3195 0 0,-1-37 1034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1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10450 0 0,'0'0'3417'0'0,"4"0"-3441"0"0,-1 1-56 0 0,-1 2-16 0 0,1 3-48 0 0,-1-1-448 0 0,-1 3-1073 0 0,0 0-879 0 0,2 2-185 0 0,-2 0 2753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3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44 3737 0 0,'-5'-4'814'0'0,"0"0"0"0"0,0 0-1 0 0,0 0 1 0 0,0 1 0 0 0,-1-1 0 0 0,1 1 0 0 0,-1 1 0 0 0,-10-5 0 0 0,9 5-580 0 0,-1 0-1 0 0,0 0 1 0 0,0 1 0 0 0,0 0 0 0 0,1 1 0 0 0,-15 0 0 0 0,14 0-258 0 0,0 1 0 0 0,0 1 0 0 0,0-1 0 0 0,0 1 0 0 0,0 0 0 0 0,1 1 0 0 0,-1 0 0 0 0,0 0 0 0 0,1 1 1 0 0,0 0-1 0 0,0 0 0 0 0,0 1 0 0 0,1 0 0 0 0,-12 10 0 0 0,17-13 27 0 0,-1-1 0 0 0,1 0 0 0 0,0 1 0 0 0,0-1 0 0 0,0 1 0 0 0,0-1 0 0 0,0 1 0 0 0,0-1 0 0 0,0 1 0 0 0,0 0 0 0 0,1-1 0 0 0,-1 1-1 0 0,1 0 1 0 0,-1 0 0 0 0,1 0 0 0 0,0-1 0 0 0,0 1 0 0 0,-1 0 0 0 0,2 2 0 0 0,-1-2-6 0 0,1 0 0 0 0,-1 0-1 0 0,1 0 1 0 0,0 0 0 0 0,0 0-1 0 0,0 0 1 0 0,0 0 0 0 0,0 0-1 0 0,0 0 1 0 0,0 0 0 0 0,1-1-1 0 0,-1 1 1 0 0,4 2 0 0 0,2 2 2 0 0,0-1 1 0 0,0 0 0 0 0,1-1 0 0 0,-1 1-1 0 0,1-1 1 0 0,14 4 0 0 0,3 0 52 0 0,0-2 1 0 0,30 3-1 0 0,-31-5 205 0 0,0 1 0 0 0,34 10 0 0 0,-50-12-33 0 0,-1 1 0 0 0,1-1-1 0 0,-1 1 1 0 0,0 0 0 0 0,0 1 0 0 0,9 7 0 0 0,-15-12-185 0 0,-1 0-1 0 0,0 1 1 0 0,1-1 0 0 0,-1 0-1 0 0,0 1 1 0 0,1-1 0 0 0,-1 0-1 0 0,0 1 1 0 0,1-1 0 0 0,-1 1-1 0 0,0-1 1 0 0,0 0 0 0 0,1 1-1 0 0,-1-1 1 0 0,0 1 0 0 0,0-1-1 0 0,0 1 1 0 0,0-1 0 0 0,0 1 0 0 0,0-1-1 0 0,0 1 1 0 0,0-1 0 0 0,0 1-1 0 0,0-1 1 0 0,0 0 0 0 0,0 1-1 0 0,0-1 1 0 0,0 1 0 0 0,0-1-1 0 0,0 1 1 0 0,0-1 0 0 0,-1 1-1 0 0,1-1 1 0 0,0 1 0 0 0,0-1-1 0 0,-1 0 1 0 0,1 1 0 0 0,0-1 0 0 0,0 1-1 0 0,-1-1 1 0 0,1 0 0 0 0,-1 1-1 0 0,1-1 1 0 0,0 0 0 0 0,-1 0-1 0 0,0 1 1 0 0,-2 1 45 0 0,-1 1 0 0 0,0-1 0 0 0,0 0 0 0 0,-6 1 0 0 0,4 0-8 0 0,-15 6 71 0 0,1-1 0 0 0,-44 10 0 0 0,56-16-384 0 0,0-1-1 0 0,0 0 1 0 0,0 0-1 0 0,-1 0 1 0 0,1-1 0 0 0,0-1-1 0 0,0 1 1 0 0,-1-1 0 0 0,1-1-1 0 0,0 0 1 0 0,-10-3-1 0 0,17 5 16 0 0,0-1-1 0 0,0 1 0 0 0,0-1 1 0 0,0 1-1 0 0,0-1 0 0 0,0 1 0 0 0,0-1 1 0 0,0 0-1 0 0,0 1 0 0 0,0-1 0 0 0,0 0 1 0 0,0 0-1 0 0,1 0 0 0 0,-1 0 1 0 0,0 0-1 0 0,1 0 0 0 0,-1 0 0 0 0,0 0 1 0 0,1 0-1 0 0,-1 0 0 0 0,1 0 0 0 0,-1-2 1 0 0,1 1-182 0 0,0 1 0 0 0,0-1 0 0 0,0 1 0 0 0,1-1 0 0 0,-1 1 0 0 0,0-1 0 0 0,1 1 0 0 0,-1 0 0 0 0,1-1 0 0 0,-1 1 0 0 0,1 0 1 0 0,0-1-1 0 0,-1 1 0 0 0,1 0 0 0 0,0 0 0 0 0,0 0 0 0 0,0-1 0 0 0,1 0 0 0 0,7-7-63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3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16 4825 0 0,'2'-4'3624'0'0,"-6"13"-1947"0"0,1 4-1441 0 0,1 0-1 0 0,0 1 0 0 0,0-1 1 0 0,2 1-1 0 0,0-1 0 0 0,0 0 1 0 0,1 1-1 0 0,1-1 1 0 0,0 0-1 0 0,1 1 0 0 0,0-1 1 0 0,1-1-1 0 0,1 1 1 0 0,0 0-1 0 0,13 22 0 0 0,-16-32-181 0 0,-1-1 1 0 0,1 1-1 0 0,0-1 0 0 0,0 1 0 0 0,0-1 0 0 0,0 0 0 0 0,0 0 0 0 0,1 0 1 0 0,-1 0-1 0 0,1 0 0 0 0,-1-1 0 0 0,1 1 0 0 0,0-1 0 0 0,0 1 0 0 0,-1-1 0 0 0,1 0 1 0 0,0 0-1 0 0,0 0 0 0 0,6 0 0 0 0,-5-1-25 0 0,0 0 0 0 0,0 0 0 0 0,0 0 0 0 0,0-1 0 0 0,-1 0 0 0 0,1 1 0 0 0,0-1 0 0 0,0-1 0 0 0,0 1 0 0 0,-1-1 0 0 0,1 1 0 0 0,0-1 0 0 0,-1 0 0 0 0,6-5 0 0 0,-5 4-57 0 0,1-1 0 0 0,-2 1 0 0 0,1-1 0 0 0,0 0 0 0 0,-1-1 0 0 0,0 1 0 0 0,0 0 0 0 0,0-1 0 0 0,0 0 0 0 0,-1 0 0 0 0,0 0 0 0 0,2-6 0 0 0,0-3-56 0 0,0 0 0 0 0,-1 0 0 0 0,0-19 0 0 0,-2 17 41 0 0,-2 0 0 0 0,0 1-1 0 0,-1 0 1 0 0,-1-1 0 0 0,-8-27 0 0 0,10 39 56 0 0,1 3 0 0 0,0 1 1 0 0,0 0-1 0 0,-1-1 0 0 0,1 1 0 0 0,0-1 0 0 0,0 1 0 0 0,0 0 0 0 0,-1-1 0 0 0,1 1 0 0 0,0 0 0 0 0,-1-1 0 0 0,1 1 0 0 0,0 0 0 0 0,-1-1 0 0 0,1 1 0 0 0,0 0 0 0 0,-1 0 0 0 0,1-1 1 0 0,-1 1-1 0 0,1 0-6 0 0,-1 0 0 0 0,1 0 0 0 0,0 0 0 0 0,0 0 0 0 0,-1 0 0 0 0,1 0 0 0 0,0 0 0 0 0,0 0-1 0 0,0 0 1 0 0,-1 0 0 0 0,1 0 0 0 0,0 0 0 0 0,0 0 0 0 0,0 0 0 0 0,0 0 0 0 0,-1 0 0 0 0,1 1 0 0 0,0-1 0 0 0,0 0 0 0 0,0 0 0 0 0,0 0 0 0 0,-1 0 0 0 0,1 0 0 0 0,0 1 0 0 0,0-1 0 0 0,0 0 0 0 0,0 0 0 0 0,0 0 0 0 0,0 0 0 0 0,-1 1 0 0 0,1-1 0 0 0,0 0 0 0 0,0 0 0 0 0,0 0 0 0 0,0 1 0 0 0,0-1 0 0 0,0 0 0 0 0,0 0 0 0 0,0 0 0 0 0,0 1 0 0 0,0-1 0 0 0,0 0 0 0 0,0 0 0 0 0,0 0 0 0 0,0 1 0 0 0,0 11 34 0 0,0 0 0 0 0,1 0 0 0 0,1 0 0 0 0,-1-1 1 0 0,2 1-1 0 0,4 16 0 0 0,-1-11-18 0 0,1 0 1 0 0,0-1-1 0 0,16 25 1 0 0,-21-37-44 0 0,1 0 0 0 0,-1-1 1 0 0,1 1-1 0 0,0-1 0 0 0,0 0 1 0 0,4 4-1 0 0,-6-6-160 0 0,0 0 0 0 0,0 0-1 0 0,0-1 1 0 0,1 1 0 0 0,-1-1 0 0 0,0 1 0 0 0,0-1 0 0 0,0 0-1 0 0,0 1 1 0 0,0-1 0 0 0,1 0 0 0 0,-1 0 0 0 0,0 1 0 0 0,0-1-1 0 0,0 0 1 0 0,1 0 0 0 0,-1-1 0 0 0,0 1 0 0 0,0 0 0 0 0,1 0-1 0 0,-1 0 1 0 0,0-1 0 0 0,0 1 0 0 0,0-1 0 0 0,0 1 0 0 0,0-1-1 0 0,2-1 1 0 0,15-11-5170 0 0,-9 4 4863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3793 0 0,'0'3'496'0'0,"0"0"1"0"0,0 0-1 0 0,0 0 1 0 0,0 0-1 0 0,1 0 1 0 0,-1 0-1 0 0,1-1 1 0 0,0 1-1 0 0,0 0 1 0 0,2 3-1 0 0,-1-2-310 0 0,0-1 0 0 0,0 1 0 0 0,0-1 0 0 0,1 0 0 0 0,0 0 0 0 0,-1 0 0 0 0,1 0 0 0 0,1-1 0 0 0,-1 1 0 0 0,0-1 0 0 0,5 3 0 0 0,-3-2-96 0 0,0 0 0 0 0,0-1 0 0 0,1 0 0 0 0,-1 0 1 0 0,1 0-1 0 0,0 0 0 0 0,-1-1 0 0 0,1 0 0 0 0,0-1 0 0 0,0 1 1 0 0,0-1-1 0 0,-1 0 0 0 0,10-1 0 0 0,-8 0-1 0 0,0-1 0 0 0,-1 0 0 0 0,1 0 1 0 0,-1-1-1 0 0,0 1 0 0 0,1-1 0 0 0,-1-1 0 0 0,-1 1 0 0 0,1-1 0 0 0,0 0 1 0 0,-1 0-1 0 0,7-7 0 0 0,-9 8-14 0 0,0-1 0 0 0,-1 1 1 0 0,1 0-1 0 0,-1-1 0 0 0,0 0 0 0 0,0 1 1 0 0,0-1-1 0 0,0 0 0 0 0,-1 0 0 0 0,0 0 0 0 0,1 0 1 0 0,-1 0-1 0 0,-1-1 0 0 0,1 1 0 0 0,-1 0 1 0 0,1 0-1 0 0,-1-1 0 0 0,-1 1 0 0 0,1 0 1 0 0,0 0-1 0 0,-2-5 0 0 0,0 4 73 0 0,1 0 1 0 0,-1 0-1 0 0,-1 1 0 0 0,1-1 1 0 0,-1 0-1 0 0,1 1 0 0 0,-1-1 1 0 0,-1 1-1 0 0,1 0 0 0 0,0 0 1 0 0,-1 0-1 0 0,0 1 1 0 0,0-1-1 0 0,-6-3 0 0 0,3 2-74 0 0,0 1-1 0 0,0-1 1 0 0,-1 2-1 0 0,0-1 1 0 0,1 1 0 0 0,-1 0-1 0 0,0 0 1 0 0,-11-1-1 0 0,15 4-90 0 0,-1-1-1 0 0,1 1 1 0 0,-1 0-1 0 0,1 1 0 0 0,0-1 1 0 0,-1 1-1 0 0,1 0 1 0 0,0 0-1 0 0,-1 0 1 0 0,1 0-1 0 0,0 1 0 0 0,0 0 1 0 0,-7 4-1 0 0,8-4-112 0 0,0-1-1 0 0,1 1 1 0 0,-1 0-1 0 0,1 0 1 0 0,-1 0-1 0 0,1 1 1 0 0,0-1-1 0 0,0 1 1 0 0,-1-1-1 0 0,2 1 0 0 0,-1 0 1 0 0,0 0-1 0 0,1 0 1 0 0,-1 0-1 0 0,1 0 1 0 0,0 0-1 0 0,0 0 1 0 0,0 0-1 0 0,0 4 1 0 0,1-5-62 0 0,0 0 0 0 0,0 0 0 0 0,0 1 1 0 0,1-1-1 0 0,-1-1 0 0 0,1 1 0 0 0,-1 0 1 0 0,1 0-1 0 0,0 0 0 0 0,0 0 0 0 0,0 0 1 0 0,0 0-1 0 0,0-1 0 0 0,0 1 0 0 0,0 0 1 0 0,0-1-1 0 0,1 1 0 0 0,-1-1 0 0 0,1 0 1 0 0,-1 1-1 0 0,1-1 0 0 0,2 1 0 0 0,4 4-842 0 0,0-2-1 0 0,1 1 1 0 0,10 4 0 0 0,-19-9 960 0 0,17 7-184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3393 0 0,'-1'5'5315'0'0,"3"8"-3431"0"0,-1-8-947 0 0,1 13-132 0 0,1-1 0 0 0,0 0 1 0 0,10 30-1 0 0,2 2-786 0 0,-9-28-12 0 0,10 25 1 0 0,-13-40-599 0 0,-1-1 1 0 0,1 0 0 0 0,0 1-1 0 0,1-1 1 0 0,-1-1 0 0 0,1 1 0 0 0,0 0-1 0 0,0-1 1 0 0,6 5 0 0 0,-1-2 279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20 10746 0 0,'-5'-3'824'0'0,"-1"-1"-455"0"0,2 1-9 0 0,1 0 192 0 0,-2-1-488 0 0,4 2 40 0 0,1 2-208 0 0,3 2-984 0 0,0-1 103 0 0,4 7-1847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5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23 4481 0 0,'-27'-11'6217'0'0,"-2"4"-3803"0"0,25 6-2357 0 0,1 1 1 0 0,0 0-1 0 0,0 0 1 0 0,0 0-1 0 0,0 1 1 0 0,0-1-1 0 0,0 0 0 0 0,0 1 1 0 0,0 0-1 0 0,0 0 1 0 0,0 0-1 0 0,0 0 1 0 0,0 1-1 0 0,0-1 0 0 0,0 1 1 0 0,-4 3-1 0 0,1 0-15 0 0,0 1 0 0 0,0-1 0 0 0,1 1 0 0 0,0 0 0 0 0,0 1-1 0 0,0-1 1 0 0,1 1 0 0 0,0 0 0 0 0,0 0 0 0 0,-3 11 0 0 0,4-12-34 0 0,2 0 0 0 0,-1 0 0 0 0,1 1 0 0 0,0-1 0 0 0,0 1 0 0 0,1-1 0 0 0,-1 1 0 0 0,2-1 0 0 0,-1 1 0 0 0,1-1 0 0 0,0 1 0 0 0,0-1-1 0 0,3 9 1 0 0,-1-6-6 0 0,0-1-1 0 0,1 0 0 0 0,-1 0 1 0 0,2 0-1 0 0,-1 0 0 0 0,1-1 1 0 0,0 1-1 0 0,1-1 0 0 0,0-1 1 0 0,0 1-1 0 0,7 5 0 0 0,-11-10 5 0 0,0-1-1 0 0,0 1 0 0 0,1-1 0 0 0,-1 0 0 0 0,1 0 0 0 0,-1 0 0 0 0,1 0 0 0 0,-1 0 1 0 0,1-1-1 0 0,0 1 0 0 0,-1-1 0 0 0,1 1 0 0 0,5-1 0 0 0,-4-1-29 0 0,1 1 0 0 0,0-1 0 0 0,0 0 0 0 0,-1 0 0 0 0,1-1 1 0 0,-1 1-1 0 0,6-4 0 0 0,1 0-68 0 0,0-1 0 0 0,-1-1-1 0 0,0 0 1 0 0,-1-1 0 0 0,12-10 0 0 0,-19 16 78 0 0,5-5-38 0 0,1-1-1 0 0,6-9 1 0 0,-13 15 59 0 0,1 0-1 0 0,-1 0 1 0 0,0 0 0 0 0,1 0 0 0 0,-1-1 0 0 0,0 1 0 0 0,0-1 0 0 0,-1 1 0 0 0,1-1 0 0 0,0 1 0 0 0,-1-1 0 0 0,1 1-1 0 0,-1-1 1 0 0,0-2 0 0 0,0 5-4 0 0,0-1-1 0 0,0 1 1 0 0,0 0-1 0 0,0 0 1 0 0,0-1-1 0 0,0 1 0 0 0,0 0 1 0 0,0 0-1 0 0,0-1 1 0 0,0 1-1 0 0,0 0 1 0 0,-1 0-1 0 0,1 0 1 0 0,0-1-1 0 0,0 1 0 0 0,0 0 1 0 0,0 0-1 0 0,0 0 1 0 0,-1-1-1 0 0,1 1 1 0 0,0 0-1 0 0,0 0 1 0 0,0 0-1 0 0,0 0 0 0 0,-1-1 1 0 0,1 1-1 0 0,0 0 1 0 0,0 0-1 0 0,-1 0 1 0 0,1 0-1 0 0,0 0 1 0 0,0 0-1 0 0,0 0 0 0 0,-1 0 1 0 0,1 0-1 0 0,0 0 1 0 0,0 0-1 0 0,-1 0 1 0 0,1 0-1 0 0,0 0 1 0 0,0 0-1 0 0,-1 0 0 0 0,1 0 1 0 0,0 0-1 0 0,0 0 1 0 0,-1 0-1 0 0,1 0 1 0 0,0 0-1 0 0,0 0 1 0 0,-1 0-1 0 0,1 0 0 0 0,0 1 1 0 0,0-1-1 0 0,-1 0 0 0 0,0 1-1 0 0,1-1 0 0 0,-1 1 1 0 0,0-1-1 0 0,1 1 0 0 0,-1-1 1 0 0,1 1-1 0 0,-1-1 0 0 0,1 1 1 0 0,-1 0-1 0 0,1-1 0 0 0,-1 1 1 0 0,1 0-1 0 0,-1-1 0 0 0,1 1 1 0 0,0 0-1 0 0,-1 0 0 0 0,1 2 1 0 0,0 1 0 0 0,0-1 0 0 0,0 0 0 0 0,1 0-1 0 0,-1 0 1 0 0,1 1 0 0 0,0-1 0 0 0,0 0 0 0 0,0 0-1 0 0,0 0 1 0 0,0 0 0 0 0,1 0 0 0 0,0-1 0 0 0,-1 1-1 0 0,1 0 1 0 0,0-1 0 0 0,0 1 0 0 0,0-1 0 0 0,0 0 0 0 0,1 1-1 0 0,-1-1 1 0 0,1 0 0 0 0,-1 0 0 0 0,4 1 0 0 0,-1 0 18 0 0,-1 0 1 0 0,1-1-1 0 0,0 0 1 0 0,0 1-1 0 0,0-2 0 0 0,0 1 1 0 0,0-1-1 0 0,1 1 1 0 0,-1-1-1 0 0,0-1 1 0 0,1 1-1 0 0,-1-1 1 0 0,9 0-1 0 0,-7-2-5 0 0,-1 1-1 0 0,0-1 0 0 0,0 0 0 0 0,0-1 0 0 0,0 1 0 0 0,-1-1 0 0 0,1-1 0 0 0,0 1 0 0 0,-1-1 0 0 0,0 1 1 0 0,7-8-1 0 0,-9 8 56 0 0,0 1 0 0 0,-1-1 0 0 0,1 0 1 0 0,-1 0-1 0 0,1 0 0 0 0,-1 0 0 0 0,0 0 1 0 0,0 0-1 0 0,-1-1 0 0 0,1 1 0 0 0,-1-1 1 0 0,0 1-1 0 0,1-1 0 0 0,-1 1 0 0 0,-1-1 1 0 0,1 0-1 0 0,-1 0 0 0 0,1 1 0 0 0,-1-1 1 0 0,-1-6-1 0 0,0 4 40 0 0,-1-1 1 0 0,0 1-1 0 0,-1 1 1 0 0,1-1-1 0 0,-1 0 1 0 0,0 0-1 0 0,0 1 1 0 0,-1 0-1 0 0,-7-8 1 0 0,1 1 4 0 0,-1 1 0 0 0,-22-17-1 0 0,27 23-92 0 0,0 1-1 0 0,0 0 1 0 0,0 0-1 0 0,-1 1 1 0 0,0-1-1 0 0,1 1 1 0 0,-1 1-1 0 0,-10-3 1 0 0,13 4-31 0 0,0 0 0 0 0,0 1 1 0 0,1 0-1 0 0,-1 0 0 0 0,0 0 1 0 0,0 0-1 0 0,0 1 0 0 0,0-1 1 0 0,1 1-1 0 0,-1 0 0 0 0,0 0 1 0 0,1 0-1 0 0,-1 1 0 0 0,1-1 1 0 0,-1 1-1 0 0,1 0 0 0 0,-7 4 1 0 0,6-2-19 0 0,-1 1 0 0 0,1-1-1 0 0,-1 0 1 0 0,1 1 0 0 0,0 0 0 0 0,1 0 0 0 0,-1 0 0 0 0,1 1 0 0 0,0-1 0 0 0,1 1-1 0 0,-1 0 1 0 0,1 0 0 0 0,0-1 0 0 0,1 1 0 0 0,-1 1 0 0 0,1-1 0 0 0,0 0 0 0 0,1 0 0 0 0,-1 0-1 0 0,1 0 1 0 0,1 1 0 0 0,0 6 0 0 0,0-7 2 0 0,0 0 0 0 0,0-1 0 0 0,0 1 0 0 0,1 0 0 0 0,0 0 0 0 0,0 0 0 0 0,0-1-1 0 0,1 1 1 0 0,0-1 0 0 0,0 0 0 0 0,1 0 0 0 0,-1 0 0 0 0,1 0 0 0 0,0-1 0 0 0,0 1 0 0 0,1-1 0 0 0,-1 0 0 0 0,1 0 0 0 0,0-1 0 0 0,0 1 0 0 0,0-1 0 0 0,9 4-1 0 0,-10-6-37 0 0,0 0-1 0 0,-1 0 0 0 0,2 0 1 0 0,-1 0-1 0 0,0-1 0 0 0,0 0 1 0 0,0 0-1 0 0,0 0 0 0 0,0 0 1 0 0,0-1-1 0 0,0 1 0 0 0,0-1 1 0 0,0 0-1 0 0,0 0 0 0 0,0 0 0 0 0,0-1 1 0 0,-1 0-1 0 0,1 1 0 0 0,0-1 1 0 0,-1-1-1 0 0,1 1 0 0 0,3-4 1 0 0,2-2-85 0 0,0 0 1 0 0,0 0 0 0 0,-1-1 0 0 0,0 0 0 0 0,-1 0-1 0 0,9-15 1 0 0,-14 19 111 0 0,0 1-1 0 0,0 0 0 0 0,0-1 1 0 0,0 1-1 0 0,-1-1 0 0 0,1 0 0 0 0,-1-5 1 0 0,0 7 6 0 0,-1 0 0 0 0,0 0 1 0 0,0 0-1 0 0,0-1 1 0 0,0 1-1 0 0,0 0 0 0 0,-1 0 1 0 0,1 0-1 0 0,-1 0 0 0 0,0 0 1 0 0,0 0-1 0 0,-2-3 0 0 0,3 5 36 0 0,0 1 0 0 0,0 0-1 0 0,0-1 1 0 0,-1 1 0 0 0,1-1-1 0 0,0 1 1 0 0,0 0 0 0 0,-1-1-1 0 0,1 1 1 0 0,0 0-1 0 0,-1-1 1 0 0,1 1 0 0 0,0 0-1 0 0,-1-1 1 0 0,1 1 0 0 0,-1 0-1 0 0,1 0 1 0 0,-1-1 0 0 0,1 1 4 0 0,0 0 0 0 0,-1 0 0 0 0,1 0 0 0 0,0 0 0 0 0,0 1 0 0 0,0-1 0 0 0,-1 0 0 0 0,1 0 0 0 0,0 0 0 0 0,0 0 0 0 0,-1 0 0 0 0,1 0 0 0 0,0 0 0 0 0,0 0 0 0 0,0 1 0 0 0,0-1 0 0 0,-1 0 0 0 0,1 0 0 0 0,0 0 0 0 0,0 0 0 0 0,0 1 1 0 0,0-1-1 0 0,0 0 0 0 0,-1 0 0 0 0,1 1 0 0 0,0 0 13 0 0,-1 1 1 0 0,0-1 0 0 0,1 0 0 0 0,-1 1-1 0 0,1-1 1 0 0,0 1 0 0 0,0 0-1 0 0,-1-1 1 0 0,1 3 0 0 0,1 3 63 0 0,0 1 0 0 0,1 0 0 0 0,0-1 0 0 0,0 1 0 0 0,0-1 0 0 0,1 0 0 0 0,5 10-1 0 0,-2-5-26 0 0,2 1 0 0 0,-1-1 0 0 0,11 12 0 0 0,-16-22-125 0 0,0 0 1 0 0,-1 0-1 0 0,1-1 0 0 0,0 1 1 0 0,0 0-1 0 0,0-1 0 0 0,0 0 1 0 0,0 1-1 0 0,0-1 0 0 0,0 0 1 0 0,0 0-1 0 0,1 0 0 0 0,2 1 1 0 0,-4-2-262 0 0,1 0-1 0 0,0 0 1 0 0,0 0 0 0 0,0 0 0 0 0,0 0 0 0 0,0 0 0 0 0,-1 0-1 0 0,1 0 1 0 0,0-1 0 0 0,0 1 0 0 0,0-1 0 0 0,-1 0 0 0 0,1 1-1 0 0,0-1 1 0 0,0 0 0 0 0,-1 0 0 0 0,4-2 0 0 0,3-4-2627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6785 0 0,'1'15'2686'0'0,"3"22"0"0"0,-2-21-1816 0 0,2 0-1 0 0,10 29 1 0 0,-10-36-759 0 0,0 0 0 0 0,1 0 0 0 0,0 0 0 0 0,11 13 0 0 0,-15-21-112 0 0,0 0 1 0 0,0 1-1 0 0,0-1 1 0 0,0 0 0 0 0,0 0-1 0 0,1 0 1 0 0,-1 0 0 0 0,1 0-1 0 0,-1 0 1 0 0,1 0-1 0 0,-1 0 1 0 0,1-1 0 0 0,-1 1-1 0 0,1-1 1 0 0,-1 1-1 0 0,1-1 1 0 0,0 1 0 0 0,-1-1-1 0 0,1 0 1 0 0,2 0 0 0 0,-2 0-39 0 0,0 0 0 0 0,1-1 0 0 0,-1 0 1 0 0,0 1-1 0 0,0-1 0 0 0,0 0 1 0 0,1 0-1 0 0,-1 0 0 0 0,0 0 0 0 0,0-1 1 0 0,-1 1-1 0 0,5-4 0 0 0,2-3-103 0 0,-1 0 1 0 0,0-1-1 0 0,0 0 0 0 0,9-17 0 0 0,-12 18 142 0 0,0 0-1 0 0,0 0 1 0 0,-1 0-1 0 0,-1-1 1 0 0,1 0-1 0 0,-1 1 1 0 0,-1-1-1 0 0,1 0 1 0 0,-2 0-1 0 0,1 0 1 0 0,-1 0-1 0 0,-1 0 1 0 0,1 0-1 0 0,-2 0 1 0 0,-2-11-1 0 0,4 20 12 0 0,0 0-1 0 0,0 0 0 0 0,0-1 1 0 0,1 1-1 0 0,-1 0 0 0 0,0 0 1 0 0,0 0-1 0 0,0 0 0 0 0,0 0 1 0 0,0 0-1 0 0,0-1 0 0 0,0 1 1 0 0,0 0-1 0 0,-1 0 0 0 0,1 0 1 0 0,0 0-1 0 0,0 0 0 0 0,0 0 1 0 0,0 0-1 0 0,0 0 0 0 0,0-1 1 0 0,0 1-1 0 0,0 0 0 0 0,0 0 0 0 0,0 0 1 0 0,0 0-1 0 0,0 0 0 0 0,0 0 1 0 0,0 0-1 0 0,-1 0 0 0 0,1 0 1 0 0,0 0-1 0 0,0-1 0 0 0,0 1 1 0 0,0 0-1 0 0,0 0 0 0 0,0 0 1 0 0,0 0-1 0 0,0 0 0 0 0,-1 0 1 0 0,1 0-1 0 0,0 0 0 0 0,0 0 1 0 0,0 0-1 0 0,-2 6 194 0 0,1 11-95 0 0,2-1 77 0 0,2 0 0 0 0,0 0 0 0 0,0 0 0 0 0,2 0 0 0 0,0 0 0 0 0,1-1 0 0 0,12 24 0 0 0,-10-24-110 0 0,14 20-1 0 0,-21-34-81 0 0,0 0 1 0 0,0 0-1 0 0,-1-1 1 0 0,1 1-1 0 0,0 0 1 0 0,0 0 0 0 0,0 0-1 0 0,0-1 1 0 0,0 1-1 0 0,0 0 1 0 0,0-1-1 0 0,0 1 1 0 0,0-1-1 0 0,0 1 1 0 0,0-1-1 0 0,0 1 1 0 0,1-1-1 0 0,-1 0 1 0 0,0 0-1 0 0,2 0 1 0 0,-1 0-27 0 0,0 0 1 0 0,0 0-1 0 0,0-1 0 0 0,-1 1 1 0 0,1-1-1 0 0,0 0 1 0 0,0 1-1 0 0,-1-1 0 0 0,1 0 1 0 0,-1 0-1 0 0,1 0 0 0 0,1-2 1 0 0,3-1-103 0 0,-1-2 1 0 0,0 1-1 0 0,0 0 1 0 0,-1-1-1 0 0,8-11 1 0 0,-6 6 4 0 0,-1-1 0 0 0,0 1 0 0 0,-1-1 0 0 0,0 0 0 0 0,-1 0 0 0 0,0 0 0 0 0,-1 0 0 0 0,-1 0 0 0 0,1-24 0 0 0,-3-4-773 0 0,-10-67 0 0 0,7 76 667 0 0,-1 1-1 0 0,-2 0 1 0 0,-16-43 1474 0 0,24 81-713 0 0,4 13-73 0 0,24 99 1481 0 0,-12-47-1419 0 0,45 125 0 0 0,-57-188-420 0 0,1 1 1 0 0,0-1-1 0 0,1 1 1 0 0,9 10-1 0 0,-3-3 85 0 0,-11-16 206 0 0,-2-3-122 0 0,-2-6-8 0 0,-6-11-156 0 0,-2 6-80 0 0,0 1 0 0 0,-1-1 0 0 0,-17-13 0 0 0,-17-18 13 0 0,37 33-41 0 0,-22-25-87 0 0,28 32 81 0 0,-1-1 1 0 0,1 1-1 0 0,0-1 0 0 0,0 0 1 0 0,0 0-1 0 0,1 0 1 0 0,0 0-1 0 0,-2-5 1 0 0,3 9-17 0 0,0-1 1 0 0,0 0-1 0 0,0 1 1 0 0,0-1-1 0 0,0 0 1 0 0,1 0-1 0 0,-1 1 1 0 0,0-1 0 0 0,0 0-1 0 0,0 1 1 0 0,1-1-1 0 0,-1 0 1 0 0,0 1-1 0 0,1-1 1 0 0,-1 1 0 0 0,1-1-1 0 0,-1 1 1 0 0,1-1-1 0 0,-1 0 1 0 0,1 1-1 0 0,-1 0 1 0 0,1-1 0 0 0,-1 1-1 0 0,1-1 1 0 0,0 1-1 0 0,-1 0 1 0 0,1-1-1 0 0,0 1 1 0 0,-1 0 0 0 0,1 0-1 0 0,0-1 1 0 0,-1 1-1 0 0,1 0 1 0 0,0 0-1 0 0,-1 0 1 0 0,2 0-1 0 0,4-1-68 0 0,0 0-1 0 0,1 1 1 0 0,6 0-1 0 0,-9 0 18 0 0,79-4-3478 0 0,-72 3 1653 0 0,-1-1 0 0 0,1-1 0 0 0,11-4-1 0 0,-10 3 318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59 174 3289 0 0,'2'2'321'0'0,"-1"1"-1"0"0,0-1 1 0 0,1 0 0 0 0,0 0 0 0 0,-1 0 0 0 0,1 1-1 0 0,0-2 1 0 0,0 1 0 0 0,0 0 0 0 0,0 0 0 0 0,1-1 0 0 0,-1 1-1 0 0,0-1 1 0 0,5 3 0 0 0,-3-3-37 0 0,1 0 1 0 0,-1 1-1 0 0,0-2 0 0 0,1 1 1 0 0,-1 0-1 0 0,0-1 0 0 0,1 0 1 0 0,6 0-1 0 0,-1-1 37 0 0,-1-1-1 0 0,1 0 1 0 0,-1 0 0 0 0,1-1-1 0 0,-1 0 1 0 0,0-1 0 0 0,15-8-1 0 0,-21 11-204 0 0,0-1 0 0 0,0 0 0 0 0,0-1 0 0 0,0 1 0 0 0,0-1 0 0 0,0 1-1 0 0,0-1 1 0 0,-1 0 0 0 0,3-4 0 0 0,-4 5 24 0 0,1 0 0 0 0,-1-1 0 0 0,0 1 0 0 0,0 0-1 0 0,-1-1 1 0 0,1 1 0 0 0,0-1 0 0 0,-1 1 0 0 0,0-1 0 0 0,1 1 0 0 0,-1-1 0 0 0,0 0-1 0 0,-1 1 1 0 0,1-5 0 0 0,-1 1-18 0 0,-1 1 0 0 0,1-1 0 0 0,-1 1 0 0 0,0 0 0 0 0,0-1 0 0 0,0 1 0 0 0,-1 0 0 0 0,1 0 0 0 0,-1 0 0 0 0,-1 1 1 0 0,1-1-1 0 0,-1 1 0 0 0,0 0 0 0 0,1 0 0 0 0,-2 0 0 0 0,1 0 0 0 0,0 1 0 0 0,-6-4 0 0 0,5 4-224 0 0,-1 0 0 0 0,1 1-1 0 0,0-1 1 0 0,-1 1 0 0 0,1 0 0 0 0,-1 1 0 0 0,0-1 0 0 0,0 1 0 0 0,0 0 0 0 0,1 1-1 0 0,-1 0 1 0 0,0-1 0 0 0,0 2 0 0 0,0-1 0 0 0,0 1 0 0 0,0 0 0 0 0,0 0 0 0 0,1 0-1 0 0,-1 1 1 0 0,0 0 0 0 0,1 0 0 0 0,0 1 0 0 0,-1-1 0 0 0,1 1 0 0 0,0 0 0 0 0,-6 6-1 0 0,4-4-366 0 0,0 1-1 0 0,-10 12 0 0 0,15-15 100 0 0,0-1-1 0 0,0 1 0 0 0,1-1 0 0 0,-1 1 0 0 0,1 0 1 0 0,-1 0-1 0 0,1 0 0 0 0,0 0 0 0 0,0 0 0 0 0,0 0 1 0 0,0 4-1 0 0,1 6 76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1336 0 0,'6'17'6045'0'0,"-1"14"-3212"0"0,-2-13-1650 0 0,-2-9-756 0 0,22 103 3056 0 0,-17-92-3352 0 0,0 1 0 0 0,2-1 0 0 0,12 26 0 0 0,-8-29-754 0 0,-10-16 283 0 0,-1 0 0 0 0,0 0 0 0 0,0 0-1 0 0,0 0 1 0 0,1 0 0 0 0,-1-1-1 0 0,0 1 1 0 0,1 0 0 0 0,-1-1 0 0 0,0 1-1 0 0,3 0 1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 10178 0 0,'-3'-3'736'0'0,"0"2"-576"0"0,1 0 56 0 0,1 1-632 0 0,2 2 168 0 0,2 1-152 0 0,-1 0-40 0 0,2 1-960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7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54 238 5761 0 0,'0'3'217'0'0,"1"-1"0"0"0,-1 1 0 0 0,0-1-1 0 0,1 1 1 0 0,-1 0 0 0 0,1-1 0 0 0,0 1 0 0 0,0-1-1 0 0,0 0 1 0 0,0 1 0 0 0,0-1 0 0 0,0 0 0 0 0,1 0-1 0 0,-1 1 1 0 0,1-1 0 0 0,-1 0 0 0 0,1 0 0 0 0,0-1-1 0 0,0 1 1 0 0,0 0 0 0 0,0-1 0 0 0,0 1 0 0 0,0-1-1 0 0,0 1 1 0 0,1-1 0 0 0,-1 0 0 0 0,5 1 0 0 0,-2 0-88 0 0,-1-1-1 0 0,1 0 1 0 0,-1 0 0 0 0,1-1 0 0 0,0 1 0 0 0,-1-1 0 0 0,1 0 0 0 0,0 0 0 0 0,-1-1 0 0 0,1 1 0 0 0,0-1 0 0 0,-1 0 0 0 0,1 0 0 0 0,6-3 0 0 0,-2 0 97 0 0,-1-1 1 0 0,0 1 0 0 0,-1-1 0 0 0,13-10 0 0 0,-16 11-103 0 0,0 0 0 0 0,0 0 0 0 0,0 0 0 0 0,-1 0 0 0 0,1-1 1 0 0,-1 1-1 0 0,0-1 0 0 0,4-9 0 0 0,-5 8 8 0 0,0 0-1 0 0,-1-1 1 0 0,0 1 0 0 0,0 0 0 0 0,0 0 0 0 0,-1-1 0 0 0,0 1-1 0 0,0 0 1 0 0,-1-1 0 0 0,1 1 0 0 0,-1 0 0 0 0,-1 0-1 0 0,1-1 1 0 0,-1 1 0 0 0,-4-8 0 0 0,2 5-24 0 0,0 2 1 0 0,0-1 0 0 0,0 0-1 0 0,-1 1 1 0 0,-1 0-1 0 0,1 0 1 0 0,-1 0-1 0 0,0 1 1 0 0,-1 0 0 0 0,-11-9-1 0 0,14 12-123 0 0,0 1 0 0 0,0 0 0 0 0,0 0 0 0 0,0 1 0 0 0,0-1-1 0 0,-1 1 1 0 0,1 0 0 0 0,0 0 0 0 0,-1 0 0 0 0,1 0 0 0 0,-1 1 0 0 0,1 0 0 0 0,-1 0-1 0 0,1 0 1 0 0,-1 0 0 0 0,1 1 0 0 0,-1 0 0 0 0,1 0 0 0 0,-1 0 0 0 0,1 1 0 0 0,0-1 0 0 0,0 1-1 0 0,0 0 1 0 0,0 0 0 0 0,-5 4 0 0 0,3-3-35 0 0,1 0 0 0 0,0 1 1 0 0,0 0-1 0 0,1 0 0 0 0,-1 1 0 0 0,1-1 0 0 0,0 1 1 0 0,0 0-1 0 0,0 0 0 0 0,1 0 0 0 0,0 1 0 0 0,0-1 1 0 0,0 1-1 0 0,1 0 0 0 0,-1 0 0 0 0,2 0 0 0 0,-4 12 1 0 0,4-7-12 0 0,1 0 0 0 0,0 0 1 0 0,0 0-1 0 0,1-1 0 0 0,1 1 1 0 0,4 18-1 0 0,-5-24 58 0 0,1 0 0 0 0,-1 0 0 0 0,1 0 0 0 0,0 0 0 0 0,1 0 0 0 0,-1-1 0 0 0,1 1 0 0 0,0-1 0 0 0,0 0 1 0 0,0 0-1 0 0,1 0 0 0 0,-1 0 0 0 0,1-1 0 0 0,0 1 0 0 0,0-1 0 0 0,5 3 0 0 0,-6-4-6 0 0,0-1 0 0 0,0 1 0 0 0,1-1 0 0 0,-1 0 0 0 0,0 0 0 0 0,1 0 0 0 0,-1-1 0 0 0,1 1 0 0 0,-1-1 0 0 0,1 0-1 0 0,-1 0 1 0 0,1 0 0 0 0,-1 0 0 0 0,1-1 0 0 0,-1 1 0 0 0,1-1 0 0 0,-1 0 0 0 0,0 0 0 0 0,1 0 0 0 0,-1-1 0 0 0,0 1 0 0 0,0-1 0 0 0,0 1 0 0 0,0-1 0 0 0,0 0 0 0 0,0-1 0 0 0,3-3 0 0 0,-1 2 4 0 0,-1 0 0 0 0,0-1-1 0 0,0 0 1 0 0,0 0 0 0 0,-1 0 0 0 0,1 0 0 0 0,-1-1-1 0 0,-1 1 1 0 0,1-1 0 0 0,-1 1 0 0 0,0-1 0 0 0,0 0-1 0 0,-1 0 1 0 0,2-11 0 0 0,-2 10 40 0 0,0-1 0 0 0,-1 1 0 0 0,0 0 0 0 0,-1 0-1 0 0,0 0 1 0 0,0 0 0 0 0,0-1 0 0 0,-1 1 0 0 0,0 1 0 0 0,0-1 0 0 0,-1 0 0 0 0,-6-11-1 0 0,9 18 76 0 0,0 1-118 0 0,-1 0 1 0 0,0 0-1 0 0,1 0 1 0 0,-1 0-1 0 0,1 0 1 0 0,0 1-1 0 0,-1-1 1 0 0,1 0-1 0 0,0 0 1 0 0,0 0-1 0 0,0 1 1 0 0,0-1-1 0 0,0 0 1 0 0,0 0-1 0 0,0 0 1 0 0,0 1-1 0 0,1 1 1 0 0,6 23 34 0 0,-7-23-35 0 0,5 10-88 0 0,0 0-1 0 0,0-1 1 0 0,1 1 0 0 0,1-2 0 0 0,0 1 0 0 0,1-1 0 0 0,0 0 0 0 0,0 0-1 0 0,18 16 1 0 0,-24-25-182 0 0,1 0 0 0 0,0 0 0 0 0,0 0 0 0 0,0 0 0 0 0,0 0 0 0 0,0-1 1 0 0,0 1-1 0 0,0-1 0 0 0,0 0 0 0 0,1 0 0 0 0,4 1 0 0 0,-5-2-468 0 0,1 1 0 0 0,-1-1 0 0 0,0 0 0 0 0,0 0 0 0 0,0-1 0 0 0,1 1 0 0 0,4-2 0 0 0,3-2-1020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7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 5161 0 0,'-2'-3'5494'0'0,"3"7"-3978"0"0,2 7-1086 0 0,18 31 1072 0 0,27 77 0 0 0,-43-103-1424 0 0,-3-10-16 0 0,-1 1 0 0 0,1-1 0 0 0,1 1 0 0 0,-1-1 0 0 0,1 0 0 0 0,0 0 0 0 0,4 6 0 0 0,-7-12-51 0 0,0 0 0 0 0,0 0 0 0 0,1 1 0 0 0,-1-1 0 0 0,0 0-1 0 0,0 0 1 0 0,0 0 0 0 0,0 1 0 0 0,0-1 0 0 0,1 0 0 0 0,-1 0-1 0 0,0 0 1 0 0,0 0 0 0 0,0 0 0 0 0,0 1 0 0 0,1-1 0 0 0,-1 0-1 0 0,0 0 1 0 0,0 0 0 0 0,1 0 0 0 0,-1 0 0 0 0,0 0 0 0 0,0 0-1 0 0,0 0 1 0 0,1 0 0 0 0,-1 0 0 0 0,0 0 0 0 0,0 0 0 0 0,1 0-1 0 0,-1 0 1 0 0,0 0 0 0 0,0 0 0 0 0,1 0 0 0 0,-1 0 0 0 0,0 0-1 0 0,0 0 1 0 0,0 0 0 0 0,1 0 0 0 0,-1 0 0 0 0,4-11 157 0 0,-4-15-179 0 0,-2-18-135 0 0,2-49 0 0 0,0 88 134 0 0,1 0-1 0 0,0 0 0 0 0,0 0 1 0 0,0 0-1 0 0,1 1 1 0 0,-1-1-1 0 0,1 0 0 0 0,1 1 1 0 0,-1-1-1 0 0,0 1 1 0 0,1 0-1 0 0,0 0 0 0 0,4-4 1 0 0,-6 6 19 0 0,1 1 1 0 0,-1-1-1 0 0,1 1 1 0 0,-1 0-1 0 0,1 0 1 0 0,0 0-1 0 0,-1 0 1 0 0,1 0-1 0 0,0 0 1 0 0,0 0-1 0 0,0 0 1 0 0,0 1-1 0 0,0-1 1 0 0,0 1-1 0 0,0-1 1 0 0,0 1-1 0 0,0 0 1 0 0,0 0-1 0 0,0 0 1 0 0,0 0-1 0 0,0 0 1 0 0,0 0-1 0 0,0 0 1 0 0,0 1-1 0 0,0-1 1 0 0,0 1-1 0 0,0 0 1 0 0,0-1-1 0 0,0 1 1 0 0,0 0-1 0 0,0 0 1 0 0,-1 0-1 0 0,4 3 1 0 0,0 0 35 0 0,0 0-1 0 0,-1 0 1 0 0,0 1 0 0 0,0 0-1 0 0,0 0 1 0 0,0 0 0 0 0,-1 0-1 0 0,0 0 1 0 0,5 10 0 0 0,0 6 36 0 0,8 27 0 0 0,-14-44-71 0 0,12 55 25 0 0,-4-17-370 0 0,-9-37-601 0 0,0-1 0 0 0,1 0 0 0 0,-1 0 0 0 0,1 1 0 0 0,4 4 0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75 302 3753 0 0,'-2'3'393'0'0,"0"0"0"0"0,0 1 0 0 0,1-1 0 0 0,0 1 0 0 0,0 0 1 0 0,0-1-1 0 0,0 1 0 0 0,0 0 0 0 0,1 0 0 0 0,-1-1 0 0 0,1 1 0 0 0,0 0 1 0 0,0 0-1 0 0,1 0 0 0 0,-1 0 0 0 0,1-1 0 0 0,1 6 0 0 0,-1-6-313 0 0,0 0 0 0 0,0 0-1 0 0,0-1 1 0 0,1 1 0 0 0,0 0-1 0 0,-1 0 1 0 0,1-1 0 0 0,0 1 0 0 0,0-1-1 0 0,0 0 1 0 0,1 1 0 0 0,-1-1-1 0 0,0 0 1 0 0,1 0 0 0 0,0-1-1 0 0,-1 1 1 0 0,1 0 0 0 0,0-1 0 0 0,0 0-1 0 0,0 0 1 0 0,4 2 0 0 0,-1-2 102 0 0,1 0 0 0 0,-1 0 0 0 0,0-1 0 0 0,1 0 0 0 0,-1 0-1 0 0,1 0 1 0 0,-1-1 0 0 0,1 0 0 0 0,-1 0 0 0 0,0 0 0 0 0,1-1 0 0 0,-1 0 0 0 0,0-1 0 0 0,0 1 0 0 0,-1-1 0 0 0,1 0 0 0 0,8-6 0 0 0,-12 7-100 0 0,1-1-1 0 0,-1 1 0 0 0,0 0 1 0 0,0-1-1 0 0,-1 0 1 0 0,1 1-1 0 0,0-1 1 0 0,-1 0-1 0 0,0 0 1 0 0,1 0-1 0 0,-1 0 0 0 0,0 0 1 0 0,-1 0-1 0 0,1 0 1 0 0,0 0-1 0 0,-1 0 1 0 0,0 0-1 0 0,0 0 1 0 0,0-1-1 0 0,0-3 0 0 0,-1 0 43 0 0,0-1-1 0 0,0 1 0 0 0,-1 0 0 0 0,0 0 0 0 0,0 0 0 0 0,-1 0 0 0 0,-5-11 0 0 0,3 8-90 0 0,-1 1-1 0 0,1 1 0 0 0,-2-1 0 0 0,1 1 0 0 0,-1 0 1 0 0,-1 1-1 0 0,1-1 0 0 0,-12-7 0 0 0,16 13-60 0 0,-1-1-1 0 0,1 1 1 0 0,-1 0-1 0 0,0 0 1 0 0,1 1 0 0 0,-1-1-1 0 0,0 1 1 0 0,0-1-1 0 0,0 1 1 0 0,0 1 0 0 0,0-1-1 0 0,-1 0 1 0 0,1 1-1 0 0,0 0 1 0 0,0 0 0 0 0,0 0-1 0 0,0 1 1 0 0,0-1-1 0 0,-1 1 1 0 0,1 0-1 0 0,0 0 1 0 0,0 0 0 0 0,-5 3-1 0 0,3-1-14 0 0,1 0-1 0 0,0 0 1 0 0,0 0-1 0 0,0 1 1 0 0,1 0-1 0 0,-1 0 1 0 0,1 0-1 0 0,0 0 1 0 0,0 0-1 0 0,-5 9 1 0 0,7-10 15 0 0,0 1 0 0 0,0-1 1 0 0,1 1-1 0 0,-1-1 0 0 0,1 1 0 0 0,0-1 1 0 0,0 1-1 0 0,0 0 0 0 0,0 0 1 0 0,1 0-1 0 0,0-1 0 0 0,0 1 0 0 0,0 0 1 0 0,0 0-1 0 0,0 0 0 0 0,1 0 0 0 0,1 5 1 0 0,1 0 5 0 0,0 0 1 0 0,0-1-1 0 0,1 1 1 0 0,0-1-1 0 0,1 0 0 0 0,0 0 1 0 0,0 0-1 0 0,1 0 1 0 0,8 8-1 0 0,-10-12 24 0 0,-1-1-1 0 0,1 1 1 0 0,0-1 0 0 0,0 0-1 0 0,0 0 1 0 0,1-1-1 0 0,-1 1 1 0 0,1-1 0 0 0,-1 0-1 0 0,1 0 1 0 0,0 0-1 0 0,0-1 1 0 0,0 1-1 0 0,0-1 1 0 0,0-1 0 0 0,0 1-1 0 0,0-1 1 0 0,8 0-1 0 0,-9 0 0 0 0,0-1-1 0 0,0 0 0 0 0,-1 0 1 0 0,1-1-1 0 0,-1 1 0 0 0,1-1 1 0 0,-1 1-1 0 0,0-1 0 0 0,1 0 1 0 0,-1-1-1 0 0,0 1 1 0 0,0 0-1 0 0,-1-1 0 0 0,1 0 1 0 0,0 1-1 0 0,-1-1 0 0 0,0 0 1 0 0,5-7-1 0 0,-3 2-1 0 0,1 0-1 0 0,-1 0 1 0 0,-1-1 0 0 0,1 0-1 0 0,-2 1 1 0 0,4-16 0 0 0,-3 6-13 0 0,-1 1 0 0 0,-1-1-1 0 0,-1 1 1 0 0,0-1 0 0 0,-5-26 0 0 0,0 15-24 0 0,-1 0 0 0 0,-16-40 0 0 0,18 54-14 0 0,-8-15-40 0 0,14 42 44 0 0,5 11 140 0 0,29 68-119 0 0,37 151 1 0 0,-68-223-2285 0 0,10 25 1 0 0,-10-32 201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8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42 343 6625 0 0,'0'9'1963'0'0,"0"-9"-1862"0"0,0 0 0 0 0,0 1 0 0 0,-1-1 0 0 0,1 1 1 0 0,0-1-1 0 0,0 1 0 0 0,0-1 0 0 0,0 0 0 0 0,0 1 0 0 0,0-1 1 0 0,0 1-1 0 0,0-1 0 0 0,0 0 0 0 0,1 1 0 0 0,-1-1 0 0 0,0 1 0 0 0,0-1 1 0 0,0 0-1 0 0,0 1 0 0 0,1-1 0 0 0,-1 1 0 0 0,0-1 0 0 0,0 0 0 0 0,0 1 1 0 0,1-1-1 0 0,-1 0 0 0 0,0 0 0 0 0,1 1 0 0 0,-1-1 0 0 0,0 0 1 0 0,1 0-1 0 0,-1 1 0 0 0,4-3 1469 0 0,-4 2-1412 0 0,0-1 1 0 0,0 1-1 0 0,0-1 0 0 0,0 1 1 0 0,1 0-1 0 0,-1-1 0 0 0,0 1 1 0 0,0-1-1 0 0,0 1 0 0 0,0 0 1 0 0,0-1-1 0 0,0 1 0 0 0,0-1 1 0 0,0 1-1 0 0,0 0 0 0 0,-1-1 1 0 0,1 1-1 0 0,0-1 0 0 0,0 1 1 0 0,0-1-1 0 0,-4-14 1022 0 0,-6-9-442 0 0,1 1 0 0 0,2-2 0 0 0,-7-28 0 0 0,12 41-812 0 0,1 0 0 0 0,-1 1 1 0 0,2-1-1 0 0,0 0 1 0 0,0 0-1 0 0,1 0 0 0 0,1 1 1 0 0,0-1-1 0 0,4-13 0 0 0,-3 18-17 0 0,0 0 0 0 0,0 1 0 0 0,1-1 0 0 0,0 0 0 0 0,0 1 0 0 0,0 0-1 0 0,1 0 1 0 0,10-9 0 0 0,-13 13 34 0 0,0 1 1 0 0,1-1-1 0 0,-1 1 0 0 0,1-1 1 0 0,0 1-1 0 0,-1 0 0 0 0,1 0 0 0 0,0 0 1 0 0,0 0-1 0 0,0 0 0 0 0,-1 1 1 0 0,1 0-1 0 0,0-1 0 0 0,0 1 1 0 0,0 0-1 0 0,0 0 0 0 0,5 1 0 0 0,0 0-520 0 0,1 1 0 0 0,-1 0-1 0 0,0 0 1 0 0,15 7 0 0 0,15 11-3435 0 0,-25-12 2305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8002 0 0,'1'4'182'0'0,"-1"0"1"0"0,1 0-1 0 0,0 0 1 0 0,0 0-1 0 0,0 0 1 0 0,0 0 0 0 0,1 0-1 0 0,-1 0 1 0 0,1 0-1 0 0,0-1 1 0 0,1 1-1 0 0,-1-1 1 0 0,0 1-1 0 0,1-1 1 0 0,0 0-1 0 0,0 0 1 0 0,0 0-1 0 0,0 0 1 0 0,0-1 0 0 0,7 5-1 0 0,-3-3-54 0 0,0 0 1 0 0,0 0-1 0 0,0-1 0 0 0,1 0 0 0 0,-1 0 1 0 0,1-1-1 0 0,0 0 0 0 0,0 0 0 0 0,15 1 0 0 0,-8-2 35 0 0,1-1 0 0 0,-1-1-1 0 0,1 0 1 0 0,-1-1-1 0 0,0-1 1 0 0,0 0-1 0 0,0-1 1 0 0,25-10-1 0 0,-38 13-90 0 0,0 0-1 0 0,0 0 1 0 0,0-1-1 0 0,0 1 1 0 0,0 0-1 0 0,0-1 0 0 0,-1 1 1 0 0,1-1-1 0 0,0 0 1 0 0,-1 0-1 0 0,0 1 1 0 0,1-1-1 0 0,-1 0 0 0 0,0 0 1 0 0,0 0-1 0 0,1-3 1 0 0,-1 2 63 0 0,0 0 0 0 0,0-1 0 0 0,-1 1 0 0 0,1-1 0 0 0,-1 1 0 0 0,0 0 0 0 0,0-1 0 0 0,0 1 0 0 0,-1-7 0 0 0,-2 1 53 0 0,1 0 1 0 0,-1 0-1 0 0,0 0 1 0 0,-1 1 0 0 0,0-1-1 0 0,0 1 1 0 0,-7-9-1 0 0,6 10-184 0 0,-1 1 0 0 0,0 0-1 0 0,0 0 1 0 0,0 0 0 0 0,-1 1-1 0 0,0 0 1 0 0,0 0 0 0 0,0 0-1 0 0,-1 1 1 0 0,1 0 0 0 0,-1 1 0 0 0,0 0-1 0 0,0 0 1 0 0,0 1 0 0 0,-1 0-1 0 0,1 0 1 0 0,-1 1 0 0 0,1 0-1 0 0,-1 0 1 0 0,-16 1 0 0 0,21 1-34 0 0,0 0 0 0 0,0 0 0 0 0,1 0 0 0 0,-1 0 0 0 0,0 0 0 0 0,0 1 0 0 0,1-1 1 0 0,-1 1-1 0 0,1 0 0 0 0,-1 0 0 0 0,1 1 0 0 0,0-1 0 0 0,0 1 0 0 0,0-1 0 0 0,0 1 0 0 0,1 0 0 0 0,-1 0 1 0 0,-3 5-1 0 0,4-3-15 0 0,-1-1-1 0 0,1 1 1 0 0,0 0 0 0 0,1-1 0 0 0,-1 1 0 0 0,1 0 0 0 0,0 0-1 0 0,0 0 1 0 0,0 0 0 0 0,1 0 0 0 0,0 1 0 0 0,0-1 0 0 0,1 10-1 0 0,0-6 14 0 0,1-1-1 0 0,0 1 0 0 0,0 0 0 0 0,1-1 0 0 0,0 0 1 0 0,6 13-1 0 0,-6-17 39 0 0,-1 0 1 0 0,1-1-1 0 0,-1 1 1 0 0,1-1-1 0 0,0 1 0 0 0,0-1 1 0 0,0 0-1 0 0,1 0 1 0 0,-1 0-1 0 0,1-1 0 0 0,0 1 1 0 0,0-1-1 0 0,-1 0 1 0 0,9 3-1 0 0,-1-2-1 0 0,-1 0 1 0 0,1 0-1 0 0,-1-1 1 0 0,1 0-1 0 0,0-1 0 0 0,0-1 1 0 0,12 0-1 0 0,-17 0-16 0 0,-1-1 0 0 0,1 0 0 0 0,-1 0 0 0 0,1 0 0 0 0,-1 0 0 0 0,0-1 1 0 0,1 0-1 0 0,-1 0 0 0 0,0-1 0 0 0,0 1 0 0 0,-1-1 0 0 0,1 0 0 0 0,0 0 0 0 0,-1-1 0 0 0,8-7 0 0 0,-10 8 22 0 0,0 0 1 0 0,0 0-1 0 0,0-1 0 0 0,0 1 1 0 0,-1-1-1 0 0,1 1 0 0 0,-1-1 1 0 0,0 0-1 0 0,0 0 0 0 0,0 1 0 0 0,-1-1 1 0 0,1 0-1 0 0,-1 0 0 0 0,0 0 1 0 0,0-5-1 0 0,-1 2 27 0 0,0 0-1 0 0,0 0 1 0 0,0 0 0 0 0,-1 0 0 0 0,0 0-1 0 0,0 0 1 0 0,-5-10 0 0 0,6 17-36 0 0,1-1 0 0 0,0 0 0 0 0,-1 1 0 0 0,1-1 0 0 0,-1 0 0 0 0,1 1 0 0 0,0-1 0 0 0,-1 0 1 0 0,1 1-1 0 0,-1-1 0 0 0,0 1 0 0 0,1-1 0 0 0,-2 0 0 0 0,2 1-8 0 0,0 0 1 0 0,0 1-1 0 0,0-1 0 0 0,0 0 1 0 0,0 0-1 0 0,-1 0 1 0 0,1 1-1 0 0,0-1 0 0 0,0 0 1 0 0,0 0-1 0 0,0 0 0 0 0,0 1 1 0 0,0-1-1 0 0,0 0 1 0 0,0 0-1 0 0,0 1 0 0 0,0-1 1 0 0,0 0-1 0 0,0 0 0 0 0,0 0 1 0 0,0 1-1 0 0,0-1 1 0 0,0 0-1 0 0,0 0 0 0 0,0 1 1 0 0,0-1-1 0 0,4 24-145 0 0,0-8 6 0 0,3 9 207 0 0,15 36-1 0 0,-19-53-545 0 0,0-2 0 0 0,1 1 1 0 0,0 0-1 0 0,0-1 0 0 0,0 1 0 0 0,1-1 0 0 0,0-1 0 0 0,0 1 0 0 0,11 8 0 0 0,-14-13 108 0 0,0 1-1 0 0,0-1 0 0 0,0 0 0 0 0,0 0 0 0 0,0 0 0 0 0,0 0 0 0 0,1 0 0 0 0,-1 0 1 0 0,0-1-1 0 0,1 1 0 0 0,2-1 0 0 0,6 0-2969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4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4945 0 0,'3'4'6121'0'0,"11"19"-4475"0"0,-1 6-686 0 0,-2 0-1 0 0,13 54 1 0 0,-8-24-602 0 0,4-3 86 0 0,-17-51-253 0 0,-1-10 137 0 0,-1-10-182 0 0,-2-4-238 0 0,1 0 0 0 0,1 0 0 0 0,1 0 0 0 0,0 0 0 0 0,9-31 0 0 0,-7 37 95 0 0,-1 2-30 0 0,1-1 0 0 0,6-12 1 0 0,-8 21 11 0 0,-1 0 0 0 0,1 1 1 0 0,0-1-1 0 0,-1 0 0 0 0,1 1 1 0 0,0 0-1 0 0,1-1 0 0 0,-1 1 1 0 0,0 0-1 0 0,1 0 0 0 0,-1 0 1 0 0,1 0-1 0 0,3-1 0 0 0,-5 2 16 0 0,1 0 0 0 0,-1 1 0 0 0,0-1 0 0 0,1 1 0 0 0,-1 0 0 0 0,0 0 0 0 0,1-1 0 0 0,-1 1 0 0 0,1 0 0 0 0,-1 0 0 0 0,0 0 0 0 0,1 0 0 0 0,-1 1 0 0 0,0-1-1 0 0,1 0 1 0 0,-1 0 0 0 0,2 1 0 0 0,-1 1 14 0 0,1-1 1 0 0,-1 0-1 0 0,0 0 0 0 0,0 1 0 0 0,0-1 0 0 0,0 1 0 0 0,0 0 0 0 0,3 3 1 0 0,1 3 70 0 0,0 0 0 0 0,-1 1 0 0 0,8 14 1 0 0,-11-20-71 0 0,7 17 21 0 0,0 1-1 0 0,-2 0 0 0 0,0 0 0 0 0,6 33 1 0 0,-10-38-379 0 0,0 0 206 0 0,5 17 0 0 0,1-11-3135 0 0,5-2-4702 0 0,-8-14 7408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5225 0 0,'10'10'4928'0'0,"-9"-7"-3943"0"0,1-1 1 0 0,1 4 0 0 0,12 27 1064 0 0,-6-9-1717 0 0,5 24 1 0 0,3 74 990 0 0,-14-97 616 0 0,-5-42-2042 0 0,1 0 0 0 0,1 0-1 0 0,1 1 1 0 0,0-1 0 0 0,2 1 0 0 0,-1-1 0 0 0,2 1 0 0 0,8-26 0 0 0,-9 36 64 0 0,-1 1 0 0 0,1-1 0 0 0,0 1 0 0 0,0-1 0 0 0,0 1 1 0 0,1 0-1 0 0,0 0 0 0 0,0 0 0 0 0,0 1 0 0 0,6-5 0 0 0,-8 8 33 0 0,-1-1-1 0 0,1 1 0 0 0,-1 0 1 0 0,1 0-1 0 0,0 0 0 0 0,-1 0 1 0 0,1 0-1 0 0,0 0 0 0 0,0 1 1 0 0,0-1-1 0 0,0 0 0 0 0,0 1 1 0 0,0 0-1 0 0,0-1 0 0 0,0 1 1 0 0,0 0-1 0 0,0 0 0 0 0,0 0 1 0 0,0 0-1 0 0,0 1 0 0 0,-1-1 1 0 0,1 0-1 0 0,0 1 1 0 0,0-1-1 0 0,0 1 0 0 0,0 0 1 0 0,0 0-1 0 0,0 0 0 0 0,-1 0 1 0 0,1 0-1 0 0,0 0 0 0 0,-1 0 1 0 0,1 0-1 0 0,-1 1 0 0 0,2 1 1 0 0,5 5 80 0 0,-1 1-1 0 0,1 0 1 0 0,-2 1 0 0 0,1 0 0 0 0,-2 0 0 0 0,1 0 0 0 0,-1 0-1 0 0,-1 1 1 0 0,5 16 0 0 0,-4-8-535 0 0,4 27 0 0 0,-2 20-5160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0 213 7194 0 0,'90'34'5532'0'0,"-81"-31"-5102"0"0,1-1 0 0 0,0 0 0 0 0,0 0 0 0 0,0-1 0 0 0,0 0 0 0 0,0-1 0 0 0,14-1 0 0 0,-19 0-79 0 0,0 1 0 0 0,0-1 0 0 0,0-1 0 0 0,0 1 0 0 0,0-1 0 0 0,-1 0 0 0 0,1 0 0 0 0,0 0 0 0 0,-1-1 0 0 0,7-4 0 0 0,-8 5-134 0 0,-1-1-1 0 0,1 1 1 0 0,-1-1 0 0 0,0 1-1 0 0,0-1 1 0 0,0 0-1 0 0,0 0 1 0 0,-1 0-1 0 0,1 0 1 0 0,-1 0 0 0 0,0 0-1 0 0,0 0 1 0 0,0-1-1 0 0,0 1 1 0 0,0 0-1 0 0,0-7 1 0 0,-1 3-107 0 0,0-1-1 0 0,-1 0 1 0 0,0 0 0 0 0,0 0-1 0 0,0 0 1 0 0,-1 1 0 0 0,-1-1-1 0 0,1 1 1 0 0,-1-1 0 0 0,0 1-1 0 0,-1 0 1 0 0,0 0-1 0 0,0 0 1 0 0,0 1 0 0 0,-1 0-1 0 0,0-1 1 0 0,0 2 0 0 0,-8-8-1 0 0,9 9-220 0 0,-1 0-1 0 0,1 1 1 0 0,-1-1-1 0 0,0 1 1 0 0,0 0-1 0 0,-1 1 1 0 0,1-1-1 0 0,0 1 1 0 0,-1 0-1 0 0,0 0 1 0 0,-5 0-1 0 0,6 1-150 0 0,0 0 1 0 0,1 1-1 0 0,-1 0 0 0 0,1 0 0 0 0,-1 1 1 0 0,0-1-1 0 0,1 1 0 0 0,-1 0 0 0 0,1 0 0 0 0,-1 1 1 0 0,1-1-1 0 0,0 1 0 0 0,-1 0 0 0 0,1 0 0 0 0,-5 3 1 0 0,5-2-289 0 0,-1 1 0 0 0,1-1 1 0 0,-1 1-1 0 0,1 0 1 0 0,0 0-1 0 0,1 0 1 0 0,-1 1-1 0 0,1-1 0 0 0,0 1 1 0 0,0 0-1 0 0,0 0 1 0 0,1 0-1 0 0,-1 0 0 0 0,1 0 1 0 0,1 1-1 0 0,-1-1 1 0 0,1 1-1 0 0,-2 8 0 0 0,2 4-2256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5537 0 0,'0'0'6628'0'0,"-10"9"-6045"0"0,-57 44-372 0 0,53-41-221 0 0,1 0 1 0 0,0 1 0 0 0,-12 15-1 0 0,23-26 13 0 0,0 1 0 0 0,0-1 0 0 0,1 1 0 0 0,-1 0 0 0 0,0-1 0 0 0,1 1 0 0 0,0 0 0 0 0,-1 0-1 0 0,1 0 1 0 0,0 0 0 0 0,0 5 0 0 0,0-7 10 0 0,1 1 0 0 0,0-1-1 0 0,0 0 1 0 0,0 0 0 0 0,0 1 0 0 0,0-1 0 0 0,0 0-1 0 0,1 1 1 0 0,-1-1 0 0 0,0 0 0 0 0,1 0-1 0 0,-1 0 1 0 0,0 1 0 0 0,1-1 0 0 0,0 0 0 0 0,-1 0-1 0 0,2 1 1 0 0,-1 0 5 0 0,1 0 1 0 0,0 0-1 0 0,0 0 1 0 0,-1-1-1 0 0,1 1 0 0 0,1-1 1 0 0,-1 1-1 0 0,3 1 0 0 0,4 1 46 0 0,1 0-1 0 0,1 0 0 0 0,12 2 0 0 0,-11-2 12 0 0,10 2-90 0 0,39 11-1850 0 0,-52-16-36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55 3313 0 0,'-4'4'2064'0'0,"4"-3"-1651"0"0,-1 0 0 0 0,1 0 0 0 0,-1 0 0 0 0,1 0-1 0 0,-1 0 1 0 0,1 1 0 0 0,-3 15 887 0 0,4-10-1049 0 0,-1-1-1 0 0,3 14 0 0 0,36 134 1923 0 0,-13-41 1682 0 0,-29-115-2759 0 0,-1-3-1000 0 0,-3-7-108 0 0,1-1 0 0 0,0 1 0 0 0,2-1 0 0 0,-6-19 0 0 0,-8-55-280 0 0,16 76 252 0 0,0-5-43 0 0,1 0 1 0 0,1 0-1 0 0,3-29 0 0 0,-2 32 44 0 0,-1 8 42 0 0,1 1 0 0 0,-1 0 0 0 0,1 0 1 0 0,0 0-1 0 0,0 0 0 0 0,1 0 1 0 0,-1 0-1 0 0,1 0 0 0 0,0 1 0 0 0,0-1 1 0 0,0 1-1 0 0,1-1 0 0 0,-1 1 0 0 0,1 0 1 0 0,0-1-1 0 0,0 1 0 0 0,0 1 1 0 0,0-1-1 0 0,0 0 0 0 0,1 1 0 0 0,-1 0 1 0 0,1 0-1 0 0,0 0 0 0 0,-1 0 0 0 0,1 0 1 0 0,0 1-1 0 0,0 0 0 0 0,0-1 1 0 0,0 1-1 0 0,0 1 0 0 0,1-1 0 0 0,7 1 1 0 0,-3-1 17 0 0,0 2 1 0 0,1-1 0 0 0,-1 1 0 0 0,0 0 0 0 0,0 1-1 0 0,0 0 1 0 0,-1 1 0 0 0,1 0 0 0 0,0 0 0 0 0,-1 1-1 0 0,0 0 1 0 0,9 6 0 0 0,-13-8 13 0 0,0 1 0 0 0,0 0 1 0 0,0 0-1 0 0,0 1 0 0 0,-1-1 0 0 0,1 1 0 0 0,-1 0 1 0 0,0 0-1 0 0,0 0 0 0 0,-1 0 0 0 0,1 0 0 0 0,-1 1 1 0 0,0-1-1 0 0,0 1 0 0 0,0 0 0 0 0,-1-1 0 0 0,1 1 1 0 0,-1 0-1 0 0,-1 0 0 0 0,1 0 0 0 0,-1 0 0 0 0,1 0 1 0 0,-2 9-1 0 0,1-11-10 0 0,-1 0 0 0 0,0 1 0 0 0,0-1 1 0 0,0 0-1 0 0,0 0 0 0 0,-1 0 0 0 0,1 0 0 0 0,-1-1 1 0 0,1 1-1 0 0,-1 0 0 0 0,0-1 0 0 0,0 1 0 0 0,0-1 1 0 0,-1 1-1 0 0,1-1 0 0 0,0 0 0 0 0,-4 2 0 0 0,-3 2-356 0 0,-1 0-1 0 0,1-1 0 0 0,-19 8 0 0 0,21-11-303 0 0,0 1-1 0 0,1-2 0 0 0,-1 1 0 0 0,0-1 1 0 0,0 0-1 0 0,0 0 0 0 0,0-1 1 0 0,0 0-1 0 0,0 0 0 0 0,0 0 0 0 0,0-1 1 0 0,-14-4-1 0 0,15 2-915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2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0 230 4441 0 0,'7'-2'251'0'0,"164"-37"4730"0"0,-127 27-3828 0 0,76-33 1 0 0,-113 42-1089 0 0,-1-1-1 0 0,1 1 1 0 0,-1-1-1 0 0,0-1 1 0 0,0 1 0 0 0,6-7-1 0 0,-11 10-23 0 0,0-1 0 0 0,0 1 0 0 0,1-1 0 0 0,-1 1 0 0 0,0-1 0 0 0,0 0 1 0 0,0 1-1 0 0,-1-1 0 0 0,1 0 0 0 0,0 0 0 0 0,-1 1 0 0 0,2-4 0 0 0,-2 3-6 0 0,0 1 0 0 0,-1 0 0 0 0,1-1 0 0 0,0 1 1 0 0,0 0-1 0 0,0 0 0 0 0,-1-1 0 0 0,1 1 0 0 0,-1 0 0 0 0,1 0 1 0 0,-1 0-1 0 0,1-1 0 0 0,-1 1 0 0 0,0 0 0 0 0,1 0 0 0 0,-1 0 1 0 0,0 0-1 0 0,0 0 0 0 0,0 0 0 0 0,-2-1 0 0 0,-1-1 22 0 0,0 0-1 0 0,0 1 0 0 0,0-1 0 0 0,0 1 1 0 0,0 0-1 0 0,-1 1 0 0 0,-8-3 0 0 0,4 1-48 0 0,-1 1 0 0 0,-17-1 0 0 0,18 3-17 0 0,0-1-1 0 0,0 2 1 0 0,0-1 0 0 0,0 1 0 0 0,0 1 0 0 0,1-1-1 0 0,-15 6 1 0 0,20-6-9 0 0,0 0 0 0 0,0 0 0 0 0,1 1-1 0 0,-1-1 1 0 0,1 1 0 0 0,-1 0 0 0 0,1-1-1 0 0,-1 1 1 0 0,1 0 0 0 0,0 0 0 0 0,0 1 0 0 0,0-1-1 0 0,0 0 1 0 0,0 1 0 0 0,1-1 0 0 0,-1 1-1 0 0,1 0 1 0 0,0-1 0 0 0,-1 1 0 0 0,1 0 0 0 0,0 0-1 0 0,1 0 1 0 0,-1 0 0 0 0,0-1 0 0 0,1 1-1 0 0,0 4 1 0 0,0 1 35 0 0,0 0 0 0 0,1 1-1 0 0,1-1 1 0 0,-1 0 0 0 0,1 0-1 0 0,0 0 1 0 0,1-1 0 0 0,0 1 0 0 0,8 14-1 0 0,-5-12-24 0 0,0 1-1 0 0,1-1 1 0 0,1 0-1 0 0,-1 0 1 0 0,19 16-1 0 0,-21-22-6 0 0,-1 0-1 0 0,1-1 1 0 0,1 1-1 0 0,-1-1 0 0 0,0 0 1 0 0,1 0-1 0 0,0-1 1 0 0,-1 1-1 0 0,1-1 1 0 0,0-1-1 0 0,0 1 1 0 0,0-1-1 0 0,1 0 0 0 0,-1 0 1 0 0,0-1-1 0 0,0 0 1 0 0,0 0-1 0 0,1 0 1 0 0,-1-1-1 0 0,12-3 1 0 0,-12 3-72 0 0,0-1 1 0 0,0 0 0 0 0,0 0 0 0 0,0 0 0 0 0,0-1 0 0 0,0 0 0 0 0,-1 0 0 0 0,1-1-1 0 0,-1 1 1 0 0,0-1 0 0 0,0 0 0 0 0,7-8 0 0 0,-8 8-14 0 0,-1-1 0 0 0,1 0 0 0 0,-1 1 0 0 0,-1-1 0 0 0,1 0 0 0 0,-1 0 0 0 0,0 0 0 0 0,0-1 0 0 0,0 1 0 0 0,-1 0 0 0 0,1-1 0 0 0,-1 1 0 0 0,-1-1 0 0 0,1-9 0 0 0,-1 7-171 0 0,-1 1 1 0 0,0-1-1 0 0,0 1 0 0 0,-1-1 0 0 0,-3-9 0 0 0,-8-17-3829 0 0,11 29 3225 0 0,-2 1-386 0 0,2 7 1347 0 0,1-2 73 0 0,1 0-1 0 0,0 0 1 0 0,0 0-1 0 0,0 0 1 0 0,0 0 0 0 0,-1 0-1 0 0,1 0 1 0 0,1 0-1 0 0,-1 0 1 0 0,0 2 0 0 0,5 8 979 0 0,0 1-1 0 0,1-1 1 0 0,14 20 0 0 0,5 11 401 0 0,17 30 2750 0 0,-46-80-3421 0 0,1-2-785 0 0,0 0 0 0 0,-1 1 0 0 0,-1-1 0 0 0,1 1 0 0 0,-1 0 0 0 0,-8-11 0 0 0,1 2-34 0 0,2 1-51 0 0,-10-26 0 0 0,16 34-21 0 0,1 1 1 0 0,0-1-1 0 0,1 0 1 0 0,0 0 0 0 0,-1-11-1 0 0,3 19-4 0 0,0 0-1 0 0,0-1 1 0 0,0 1-1 0 0,0 0 1 0 0,0-1-1 0 0,0 1 0 0 0,1 0 1 0 0,-1-1-1 0 0,0 1 1 0 0,1 0-1 0 0,-1 0 1 0 0,1-1-1 0 0,-1 1 1 0 0,1 0-1 0 0,0 0 1 0 0,-1 0-1 0 0,1 0 1 0 0,0-1-1 0 0,1 0 1 0 0,0 1-8 0 0,-1 0 1 0 0,1 0 0 0 0,0 0 0 0 0,-1 0-1 0 0,1 0 1 0 0,0 0 0 0 0,0 0 0 0 0,0 1-1 0 0,-1-1 1 0 0,1 1 0 0 0,4-1 0 0 0,3 1-446 0 0,-1 0 1 0 0,1 0 0 0 0,-1 1 0 0 0,1 0 0 0 0,7 2-1 0 0,12 3-3231 0 0,-12-2 2307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53 5065 0 0,'0'-3'735'0'0,"-2"0"0"0"0,1 0 0 0 0,0 1 0 0 0,-1-1 0 0 0,1 1 0 0 0,-1-1 1 0 0,1 1-1 0 0,-1 0 0 0 0,0-1 0 0 0,0 1 0 0 0,0 0 0 0 0,-1 0 0 0 0,-4-3 0 0 0,4 3-389 0 0,-1 0 0 0 0,-1 0 0 0 0,1 0 0 0 0,0 1 0 0 0,0-1 0 0 0,-1 1 0 0 0,1 0 0 0 0,-7 0 0 0 0,2 0-333 0 0,-1 1-1 0 0,0 0 0 0 0,0 1 0 0 0,0 0 0 0 0,1 0 1 0 0,-1 1-1 0 0,-16 5 0 0 0,22-5-26 0 0,-9 3-96 0 0,-16 7 1 0 0,25-10 30 0 0,0 0 0 0 0,0 0 0 0 0,0 1 0 0 0,1-1 0 0 0,-1 1 1 0 0,1 0-1 0 0,0 0 0 0 0,-4 5 0 0 0,6-7 44 0 0,0 0 0 0 0,1-1-1 0 0,-1 1 1 0 0,1 0 0 0 0,-1 0 0 0 0,1 0-1 0 0,0 0 1 0 0,-1 0 0 0 0,1-1 0 0 0,0 1-1 0 0,0 0 1 0 0,0 0 0 0 0,-1 0 0 0 0,1 0-1 0 0,0 0 1 0 0,0 0 0 0 0,0 0 0 0 0,0 0-1 0 0,1 0 1 0 0,-1 0 0 0 0,0 0 0 0 0,1 1 0 0 0,-1 0 6 0 0,1-1 1 0 0,0 1 0 0 0,0 0-1 0 0,0-1 1 0 0,1 1 0 0 0,-1-1-1 0 0,0 0 1 0 0,1 1 0 0 0,-1-1-1 0 0,3 2 1 0 0,2 1 4 0 0,0 0 0 0 0,1-1 0 0 0,-1 0 0 0 0,14 5 0 0 0,61 11-67 0 0,7 3 27 0 0,-78-19 66 0 0,0 1 0 0 0,0 0 0 0 0,0 1 1 0 0,0 0-1 0 0,0 1 0 0 0,8 7 0 0 0,-16-13 36 0 0,-1 1-1 0 0,0 1 0 0 0,0-1 0 0 0,1 0 0 0 0,-1 0 1 0 0,0 0-1 0 0,0 1 0 0 0,0-1 0 0 0,0 0 0 0 0,0 1 0 0 0,-1-1 1 0 0,1 1-1 0 0,0-1 0 0 0,-1 1 0 0 0,1-1 0 0 0,-1 1 1 0 0,1 0-1 0 0,-1-1 0 0 0,0 1 0 0 0,0 0 0 0 0,0-1 0 0 0,0 1 1 0 0,0 3-1 0 0,0-3 19 0 0,-1 0-1 0 0,0 1 1 0 0,0-1 0 0 0,0 0 0 0 0,0 0-1 0 0,0 0 1 0 0,0 0 0 0 0,-1 0 0 0 0,1 0-1 0 0,-1 0 1 0 0,1 0 0 0 0,-1 0 0 0 0,0-1-1 0 0,0 1 1 0 0,-3 2 0 0 0,-2 0 5 0 0,-1 1 0 0 0,1-1 0 0 0,-1-1 0 0 0,0 1 0 0 0,0-1-1 0 0,-1-1 1 0 0,1 1 0 0 0,-15 1 0 0 0,18-3-322 0 0,0-1-1 0 0,0 1 1 0 0,0-1-1 0 0,0 0 1 0 0,0 0-1 0 0,0-1 1 0 0,0 0-1 0 0,1 0 1 0 0,-1 0-1 0 0,0 0 1 0 0,0-1-1 0 0,1 1 1 0 0,-1-1-1 0 0,1 0 1 0 0,-1-1-1 0 0,-6-4 1 0 0,9 5-159 0 0,0 0-1 0 0,0 0 1 0 0,0 0-1 0 0,0-1 1 0 0,0 1-1 0 0,1-1 1 0 0,-1 1-1 0 0,1-1 1 0 0,0 1-1 0 0,-2-5 1 0 0,1-5-2229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6881 0 0,'38'64'5419'0'0,"-23"-34"-4566"0"0,16 42 1 0 0,1 19-2102 0 0,-30-86 178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3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24 8082 0 0,'-2'-3'1296'0'0,"-11"-14"6138"0"0,15 13-8891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7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92 4825 0 0,'5'-16'2408'0'0,"-5"15"-2211"0"0,1 0 1 0 0,0 0-1 0 0,-1 0 0 0 0,0-1 1 0 0,1 1-1 0 0,-1 0 0 0 0,0 0 1 0 0,1-1-1 0 0,-1 1 0 0 0,0 0 1 0 0,0-1-1 0 0,0 1 0 0 0,0 0 1 0 0,-1-1-1 0 0,1 1 0 0 0,0 0 1 0 0,0-1-1 0 0,-1 1 0 0 0,0-1 1 0 0,0-2 114 0 0,-1 0 0 0 0,1 1 1 0 0,-1 0-1 0 0,0-1 0 0 0,0 1 1 0 0,0 0-1 0 0,0 0 0 0 0,-1 0 1 0 0,-4-4-1 0 0,4 5-257 0 0,1 1 0 0 0,0-1 0 0 0,-1 1 0 0 0,1 0 0 0 0,0 0 0 0 0,-1 0 0 0 0,0 0 0 0 0,1 0 0 0 0,-1 1 0 0 0,1-1 0 0 0,-1 1 0 0 0,0-1 1 0 0,1 1-1 0 0,-5 0 0 0 0,-2 1-97 0 0,0 0 0 0 0,1 1 0 0 0,0-1 1 0 0,-1 2-1 0 0,1-1 0 0 0,0 1 1 0 0,0 0-1 0 0,0 1 0 0 0,-8 5 0 0 0,5-2-1 0 0,0 0-1 0 0,1 1 0 0 0,0 0 0 0 0,0 0 0 0 0,-12 15 0 0 0,18-19 16 0 0,0 1 0 0 0,0 0 0 0 0,0 1-1 0 0,1-1 1 0 0,0 1 0 0 0,0-1 0 0 0,-3 8 0 0 0,6-11 4 0 0,-1 0 0 0 0,1 0 0 0 0,-1 0 0 0 0,1 0 0 0 0,0 1 1 0 0,0-1-1 0 0,0 0 0 0 0,0 0 0 0 0,0 0 0 0 0,0 0 0 0 0,1 0 1 0 0,-1 1-1 0 0,1-1 0 0 0,-1 0 0 0 0,1 0 0 0 0,0 0 1 0 0,0 0-1 0 0,0 0 0 0 0,0-1 0 0 0,0 1 0 0 0,0 0 0 0 0,0 0 1 0 0,1-1-1 0 0,2 4 0 0 0,2 0 3 0 0,0 1 0 0 0,1-1 0 0 0,0-1 0 0 0,0 1 1 0 0,0-1-1 0 0,0 0 0 0 0,1-1 0 0 0,9 4 0 0 0,9 1 114 0 0,31 5 0 0 0,17 6 16 0 0,-63-15-76 0 0,-1 0 1 0 0,1 0 0 0 0,-1 1 0 0 0,0 1 0 0 0,15 10-1 0 0,-22-14 19 0 0,-1 0 0 0 0,1 1-1 0 0,0-1 1 0 0,-1 0 0 0 0,0 1-1 0 0,1 0 1 0 0,-1 0 0 0 0,0-1-1 0 0,0 1 1 0 0,-1 0 0 0 0,1 0-1 0 0,-1 1 1 0 0,1-1 0 0 0,-1 0-1 0 0,0 0 1 0 0,0 1 0 0 0,0-1-1 0 0,-1 1 1 0 0,1-1 0 0 0,-1 1-1 0 0,0-1 1 0 0,0 5 0 0 0,-1-5-2 0 0,0 0 1 0 0,1 1-1 0 0,-2-1 1 0 0,1 0 0 0 0,0 0-1 0 0,0-1 1 0 0,-1 1-1 0 0,0 0 1 0 0,0 0-1 0 0,1-1 1 0 0,-2 1 0 0 0,1-1-1 0 0,0 0 1 0 0,0 1-1 0 0,-4 1 1 0 0,-1 2 75 0 0,-1-1 1 0 0,0 0-1 0 0,-15 8 1 0 0,6-6-13 0 0,0 0 0 0 0,-1 0 1 0 0,-19 3-1 0 0,30-8-184 0 0,0-1 0 0 0,0 0 1 0 0,0 0-1 0 0,0-1 0 0 0,0 0 1 0 0,0 0-1 0 0,-1 0 0 0 0,1-1 1 0 0,0 0-1 0 0,-13-5 0 0 0,17 6-62 0 0,1-1 1 0 0,0 0-1 0 0,-1 0 0 0 0,1 0 0 0 0,0-1 1 0 0,0 1-1 0 0,0 0 0 0 0,0-1 0 0 0,0 0 0 0 0,1 1 1 0 0,-1-1-1 0 0,0 0 0 0 0,1 0 0 0 0,-1 0 1 0 0,1 0-1 0 0,-1 0 0 0 0,1 0 0 0 0,0 0 1 0 0,0 0-1 0 0,0-1 0 0 0,0 1 0 0 0,1 0 1 0 0,-1-1-1 0 0,1 1 0 0 0,-1 0 0 0 0,1-1 1 0 0,0 1-1 0 0,0-1 0 0 0,0 1 0 0 0,0-1 1 0 0,0 1-1 0 0,0 0 0 0 0,1-1 0 0 0,-1 1 0 0 0,1-1 1 0 0,0 1-1 0 0,-1 0 0 0 0,1 0 0 0 0,0-1 1 0 0,1 1-1 0 0,-1 0 0 0 0,0 0 0 0 0,1 0 1 0 0,-1 0-1 0 0,1 0 0 0 0,-1 0 0 0 0,1 1 1 0 0,0-1-1 0 0,3-2 0 0 0,8-6 23 0 0,2 0 0 0 0,-1 1 0 0 0,1 0 1 0 0,0 1-1 0 0,1 1 0 0 0,0 1 0 0 0,27-8 0 0 0,9 2 806 0 0,60-6 1 0 0,-107 17-655 0 0,7 0 120 0 0,72-14 587 0 0,-73 13-508 0 0,-1-1 1 0 0,0 0 0 0 0,1-1 0 0 0,-1-1 0 0 0,16-8 0 0 0,-24 12-157 0 0,-1-1 0 0 0,1 1 1 0 0,0 0-1 0 0,0-1 1 0 0,-1 1-1 0 0,1-1 0 0 0,-1 0 1 0 0,1 1-1 0 0,-1-1 1 0 0,1 0-1 0 0,-1 0 0 0 0,0 0 1 0 0,0 0-1 0 0,0 0 0 0 0,0 0 1 0 0,-1 0-1 0 0,1 0 1 0 0,0-1-1 0 0,0-2 0 0 0,-1 2 16 0 0,-1 1 0 0 0,1-1-1 0 0,0 1 1 0 0,0 0 0 0 0,-1-1-1 0 0,0 1 1 0 0,1 0 0 0 0,-1-1-1 0 0,0 1 1 0 0,0 0 0 0 0,0 0-1 0 0,0 0 1 0 0,-1 0 0 0 0,1 0-1 0 0,0 0 1 0 0,-1 0 0 0 0,1 0-1 0 0,-3-2 1 0 0,0 1-100 0 0,1 0-1 0 0,-1 0 1 0 0,0 0-1 0 0,0 0 1 0 0,0 1-1 0 0,0 0 1 0 0,-1-1-1 0 0,1 2 1 0 0,0-1-1 0 0,-1 0 1 0 0,0 1 0 0 0,1 0-1 0 0,-1 0 1 0 0,0 0-1 0 0,1 0 1 0 0,-1 1-1 0 0,0 0 1 0 0,0 0-1 0 0,0 0 1 0 0,1 1-1 0 0,-1 0 1 0 0,-7 1-1 0 0,6 0-40 0 0,1 0 0 0 0,-1 1-1 0 0,1-1 1 0 0,0 1 0 0 0,0 0-1 0 0,0 0 1 0 0,0 0 0 0 0,0 1-1 0 0,1 0 1 0 0,0 0 0 0 0,0 0-1 0 0,0 0 1 0 0,0 1 0 0 0,1-1-1 0 0,-1 1 1 0 0,1 0 0 0 0,0 0-1 0 0,-2 7 1 0 0,2-3 51 0 0,0-1 0 0 0,1 1-1 0 0,0-1 1 0 0,0 1 0 0 0,1 0 0 0 0,0-1 0 0 0,1 1 0 0 0,0 0 0 0 0,0 0-1 0 0,1 0 1 0 0,0 0 0 0 0,2 8 0 0 0,-1-8 23 0 0,1 1-1 0 0,0-1 1 0 0,0 0-1 0 0,1 0 1 0 0,0-1 0 0 0,1 1-1 0 0,0-1 1 0 0,0 0 0 0 0,1 0-1 0 0,12 13 1 0 0,-14-17-57 0 0,0 0 1 0 0,0-1 0 0 0,1 0-1 0 0,-1 0 1 0 0,1 0 0 0 0,0 0-1 0 0,-1-1 1 0 0,1 0 0 0 0,0 0-1 0 0,1 0 1 0 0,-1-1 0 0 0,0 1-1 0 0,0-1 1 0 0,1-1 0 0 0,-1 1-1 0 0,0-1 1 0 0,1 1 0 0 0,6-2-1 0 0,-1-1-533 0 0,0 0-1 0 0,0 0 1 0 0,0-1 0 0 0,0 0-1 0 0,-1-1 1 0 0,0-1-1 0 0,18-9 1 0 0,-12 5-1723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7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59 281 8538 0 0,'8'1'454'0'0,"0"0"0"0"0,-1 0 0 0 0,1-1 0 0 0,0 0-1 0 0,0-1 1 0 0,-1 0 0 0 0,1 0 0 0 0,-1 0 0 0 0,1-1 0 0 0,10-4 0 0 0,-14 4-304 0 0,0 1 0 0 0,0-1 0 0 0,0-1 0 0 0,0 1 0 0 0,-1 0 0 0 0,1-1 0 0 0,-1 0 0 0 0,6-6 0 0 0,-7 7-42 0 0,0 0-1 0 0,0-1 1 0 0,-1 1-1 0 0,1-1 0 0 0,-1 0 1 0 0,0 1-1 0 0,1-1 0 0 0,-1 0 1 0 0,0 0-1 0 0,-1 0 1 0 0,1 0-1 0 0,-1 0 0 0 0,1-5 1 0 0,-1 5-41 0 0,0 0 0 0 0,0 1 1 0 0,-1-1-1 0 0,1 1 0 0 0,-1-1 0 0 0,1 1 1 0 0,-1-1-1 0 0,0 1 0 0 0,0-1 1 0 0,0 1-1 0 0,-1 0 0 0 0,1-1 0 0 0,0 1 1 0 0,-1 0-1 0 0,0 0 0 0 0,1 0 0 0 0,-1 0 1 0 0,0 0-1 0 0,0 0 0 0 0,0 1 1 0 0,0-1-1 0 0,0 1 0 0 0,0-1 0 0 0,-1 1 1 0 0,1 0-1 0 0,-5-2 0 0 0,3 1-113 0 0,-1 1 1 0 0,1 0-1 0 0,-1-1 0 0 0,1 1 1 0 0,-1 1-1 0 0,1-1 0 0 0,-1 1 1 0 0,0 0-1 0 0,1 0 0 0 0,-1 0 1 0 0,0 0-1 0 0,1 1 0 0 0,-1 0 0 0 0,-6 2 1 0 0,5 0 17 0 0,0 0 1 0 0,0 0-1 0 0,0 1 1 0 0,1 0-1 0 0,-1 0 1 0 0,1 0-1 0 0,0 1 1 0 0,0 0-1 0 0,0 0 1 0 0,1 0-1 0 0,0 1 1 0 0,0-1-1 0 0,0 1 0 0 0,1 0 1 0 0,-1 0-1 0 0,1 0 1 0 0,1 1-1 0 0,-1-1 1 0 0,1 0-1 0 0,1 1 1 0 0,-3 12-1 0 0,4-12 70 0 0,0-1-1 0 0,0 0 0 0 0,0 0 0 0 0,1 0 1 0 0,0 0-1 0 0,0 0 0 0 0,0-1 1 0 0,1 1-1 0 0,4 9 0 0 0,-3-8-7 0 0,0 0 1 0 0,1 0-1 0 0,0 0 0 0 0,0-1 0 0 0,0 0 1 0 0,1 1-1 0 0,6 5 0 0 0,-6-8-45 0 0,0 1 1 0 0,1-1-1 0 0,-1 0 0 0 0,1 0 0 0 0,0 0 1 0 0,0-1-1 0 0,1 0 0 0 0,-1 0 1 0 0,10 3-1 0 0,-11-5-28 0 0,-1 0-1 0 0,0 0 1 0 0,0-1 0 0 0,1 1 0 0 0,-1-1 0 0 0,0 0 0 0 0,0-1-1 0 0,1 1 1 0 0,-1 0 0 0 0,0-1 0 0 0,0 0 0 0 0,0 0-1 0 0,0-1 1 0 0,0 1 0 0 0,0-1 0 0 0,7-3 0 0 0,-3-1-323 0 0,1 0 0 0 0,-1 0 1 0 0,0-1-1 0 0,-1 0 1 0 0,0 0-1 0 0,0-1 1 0 0,0 0-1 0 0,-1 0 1 0 0,9-16-1 0 0,-6 8-1917 0 0,-2 0-1 0 0,0-1 1 0 0,0 0-1 0 0,6-30 1 0 0,-12 39 2179 0 0,1 0 1 0 0,-2 0-1 0 0,1 0 1 0 0,-1 0-1 0 0,0 0 1 0 0,-1 0-1 0 0,0 0 0 0 0,0 0 1 0 0,-1 0-1 0 0,0 0 1 0 0,0 1-1 0 0,-1-1 1 0 0,0 1-1 0 0,0-1 0 0 0,-1 1 1 0 0,1 0-1 0 0,-2 0 1 0 0,1 0 0 0 0,-8-7 0 0 0,7 7 510 0 0,-1 1 2 0 0,0 1-1 0 0,0-1 1 0 0,-1 1-1 0 0,1 0 1 0 0,-1 1 0 0 0,0 0-1 0 0,-1 0 1 0 0,1 0-1 0 0,0 1 1 0 0,-16-5-1 0 0,20 7 382 0 0,1 1-1 0 0,-1-1 0 0 0,0 1 1 0 0,0 0-1 0 0,-3 0 0 0 0,5 0-745 0 0,1 0 0 0 0,-1 0-1 0 0,1 0 1 0 0,0 0 0 0 0,-1 0 0 0 0,1 0 0 0 0,0 0-1 0 0,-1 0 1 0 0,1 0 0 0 0,0 1 0 0 0,0-1-1 0 0,-1 0 1 0 0,1 0 0 0 0,0 0 0 0 0,-1 0-1 0 0,1 1 1 0 0,0-1 0 0 0,0 0 0 0 0,-1 0-1 0 0,1 1 1 0 0,0-1 0 0 0,0 1-18 0 0,-1 0 0 0 0,1-1 0 0 0,0 1 0 0 0,0-1 0 0 0,0 1 1 0 0,0-1-1 0 0,0 1 0 0 0,0 0 0 0 0,1-1 0 0 0,-1 1 0 0 0,0-1 0 0 0,0 1 0 0 0,0-1 0 0 0,0 1 1 0 0,1-1-1 0 0,-1 1 0 0 0,0-1 0 0 0,1 1 0 0 0,1 2-3 0 0,0 0-1 0 0,0 0 1 0 0,1-1 0 0 0,-1 0 0 0 0,0 1-1 0 0,1-1 1 0 0,0 0 0 0 0,-1 0-1 0 0,1 0 1 0 0,0 0 0 0 0,4 1 0 0 0,7 3-355 0 0,18 5 0 0 0,-14-5-517 0 0,28 7-5104 0 0,-28-9 5550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57 5433 0 0,'-2'-4'517'0'0,"0"0"0"0"0,0 1 0 0 0,0-1 0 0 0,-1 1 0 0 0,1 0-1 0 0,-1 0 1 0 0,0 0 0 0 0,0 0 0 0 0,0 0 0 0 0,0 1 0 0 0,-1-1 0 0 0,1 1 0 0 0,-1 0 0 0 0,-4-3-1 0 0,5 4-468 0 0,-1-1 0 0 0,0 0-1 0 0,0 1 1 0 0,0 0-1 0 0,-1 0 1 0 0,1 0 0 0 0,0 1-1 0 0,0-1 1 0 0,0 1-1 0 0,-1 0 1 0 0,1 0 0 0 0,0 1-1 0 0,0-1 1 0 0,-1 1-1 0 0,1 0 1 0 0,0 0 0 0 0,0 0-1 0 0,0 0 1 0 0,0 1-1 0 0,0 0 1 0 0,-6 3 0 0 0,3 0-46 0 0,1 0 0 0 0,-1 0 0 0 0,1 1 0 0 0,0 0 1 0 0,0 0-1 0 0,1 0 0 0 0,0 1 0 0 0,0 0 0 0 0,0 0 0 0 0,-5 12 1 0 0,7-13 24 0 0,1 0 0 0 0,-1 1 0 0 0,2-1 0 0 0,-1 1 0 0 0,1-1 1 0 0,0 1-1 0 0,0-1 0 0 0,1 1 0 0 0,0 0 0 0 0,0-1 0 0 0,0 1 0 0 0,1 0 1 0 0,3 12-1 0 0,-1-9 25 0 0,1 1-1 0 0,0-1 1 0 0,0 0 0 0 0,1 0 0 0 0,0 0 0 0 0,10 14 0 0 0,-11-19-38 0 0,0 0 1 0 0,1 0 0 0 0,-1 0 0 0 0,1 0-1 0 0,0-1 1 0 0,0 0 0 0 0,0 0 0 0 0,1 0-1 0 0,-1-1 1 0 0,1 1 0 0 0,0-2 0 0 0,8 4 0 0 0,-9-5-2 0 0,-1 0 1 0 0,0 0 0 0 0,0-1 0 0 0,1 1 0 0 0,-1-1 0 0 0,0 0 0 0 0,1-1 0 0 0,-1 1 0 0 0,0-1 0 0 0,0 0-1 0 0,1 0 1 0 0,-1 0 0 0 0,0 0 0 0 0,0-1 0 0 0,0 0 0 0 0,0 0 0 0 0,0 0 0 0 0,-1 0 0 0 0,1 0-1 0 0,5-5 1 0 0,1-2-6 0 0,-1 0 0 0 0,1 0 0 0 0,-1-1 1 0 0,-1 0-1 0 0,11-17 0 0 0,-17 24 10 0 0,0-1 0 0 0,0 1 0 0 0,-1-1 0 0 0,1 0 0 0 0,-1 1 0 0 0,0-1 0 0 0,0 0 0 0 0,-1 0 1 0 0,1 0-1 0 0,-1 0 0 0 0,0 0 0 0 0,0 0 0 0 0,0-5 0 0 0,0 9-16 0 0,0-1-1 0 0,0 1 1 0 0,0-1 0 0 0,0 1-1 0 0,0-1 1 0 0,0 1-1 0 0,0-1 1 0 0,0 1 0 0 0,0-1-1 0 0,-1 1 1 0 0,1-1 0 0 0,0 1-1 0 0,0-1 1 0 0,0 1 0 0 0,-1 0-1 0 0,1-1 1 0 0,0 1-1 0 0,0-1 1 0 0,-1 1 0 0 0,1 0-1 0 0,0-1 1 0 0,-1 1 0 0 0,1 0-1 0 0,-1-1 1 0 0,1 1-1 0 0,0 0 1 0 0,-1-1 0 0 0,1 1-1 0 0,-1 0 1 0 0,1 0 0 0 0,-1 0-1 0 0,1 0 1 0 0,-1-1 0 0 0,1 1-1 0 0,0 0 1 0 0,-1 0-1 0 0,1 0 1 0 0,-1 0 0 0 0,1 0-1 0 0,-1 0 1 0 0,0 0 0 0 0,0 0-10 0 0,0 1 0 0 0,0-1 0 0 0,0 0 0 0 0,0 1 0 0 0,0-1 0 0 0,0 0 0 0 0,1 1 0 0 0,-1-1 0 0 0,0 1 1 0 0,0 0-1 0 0,0-1 0 0 0,1 1 0 0 0,-1 0 0 0 0,0-1 0 0 0,1 1 0 0 0,-1 0 0 0 0,1 0 0 0 0,-1-1 0 0 0,0 1 1 0 0,1 1-1 0 0,-1 1 3 0 0,0-1 0 0 0,0 1 1 0 0,0-1-1 0 0,0 1 0 0 0,1-1 0 0 0,-1 1 1 0 0,1 0-1 0 0,0-1 0 0 0,0 1 0 0 0,0 0 1 0 0,0-1-1 0 0,0 1 0 0 0,1-1 1 0 0,-1 1-1 0 0,3 5 0 0 0,-2-5 7 0 0,0 0 1 0 0,1 0-1 0 0,0 0 0 0 0,0 0 0 0 0,0-1 1 0 0,0 1-1 0 0,0 0 0 0 0,1-1 1 0 0,-1 0-1 0 0,1 1 0 0 0,3 1 0 0 0,0 0 31 0 0,0 0-1 0 0,0-1 0 0 0,0 0 0 0 0,1 0 1 0 0,-1 0-1 0 0,1-1 0 0 0,0 0 0 0 0,0 0 1 0 0,0-1-1 0 0,0 0 0 0 0,10 0 0 0 0,-7-1 18 0 0,-1-1-1 0 0,1 0 0 0 0,-1 0 1 0 0,0-1-1 0 0,0 0 0 0 0,0 0 1 0 0,0-1-1 0 0,0-1 0 0 0,10-5 0 0 0,-15 7-13 0 0,0 0-1 0 0,0-1 0 0 0,0 1 1 0 0,0-1-1 0 0,-1 0 0 0 0,1 0 1 0 0,-1-1-1 0 0,0 1 0 0 0,0-1 1 0 0,0 1-1 0 0,0-1 0 0 0,-1 0 1 0 0,1 0-1 0 0,-1 0 0 0 0,0 0 1 0 0,0-1-1 0 0,-1 1 0 0 0,1 0 1 0 0,-1-1-1 0 0,1-7 0 0 0,-2 6 10 0 0,0 0 0 0 0,0 0 0 0 0,0 0 0 0 0,-1-1 0 0 0,0 1 0 0 0,0 0 0 0 0,-1 1 0 0 0,0-1 0 0 0,0 0 0 0 0,0 0 0 0 0,0 1 0 0 0,-1-1 0 0 0,0 1 0 0 0,0 0 0 0 0,-1 0 0 0 0,0 0 0 0 0,1 0 0 0 0,-2 1 0 0 0,1-1 0 0 0,0 1 0 0 0,-1 0 0 0 0,0 0 0 0 0,0 1 0 0 0,0-1 0 0 0,0 1 0 0 0,0 0 0 0 0,-1 1 0 0 0,0-1 0 0 0,1 1 0 0 0,-11-2 0 0 0,10 3-100 0 0,0 0 0 0 0,0 0 1 0 0,1 1-1 0 0,-1 0 0 0 0,0 0 0 0 0,0 1 0 0 0,0-1 0 0 0,0 1 0 0 0,1 0 0 0 0,-1 1 0 0 0,0 0 0 0 0,1 0 0 0 0,0 0 0 0 0,-10 5 0 0 0,11-5-208 0 0,0 1-1 0 0,0-1 0 0 0,1 1 1 0 0,-1-1-1 0 0,1 1 1 0 0,0 0-1 0 0,0 1 0 0 0,0-1 1 0 0,0 0-1 0 0,0 1 1 0 0,1 0-1 0 0,-1 0 1 0 0,1-1-1 0 0,0 1 0 0 0,0 1 1 0 0,1-1-1 0 0,-1 0 1 0 0,1 0-1 0 0,-2 9 0 0 0,3-11-157 0 0,0 1 0 0 0,1 0 0 0 0,-1-1 0 0 0,0 1 0 0 0,1 0 0 0 0,0-1 0 0 0,-1 1 1 0 0,1-1-1 0 0,0 1 0 0 0,0-1 0 0 0,1 1 0 0 0,-1-1 0 0 0,0 0 0 0 0,1 1 0 0 0,-1-1 0 0 0,1 0 0 0 0,0 0 0 0 0,0 0 0 0 0,0 0 0 0 0,4 2 0 0 0,7 6 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59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7298 0 0,'1'0'3865'0'0,"4"7"-2940"0"0,4 11-388 0 0,7 21 1224 0 0,16 70 0 0 0,-29-97-1677 0 0,1 8 49 0 0,1 0 0 0 0,11 26 0 0 0,-8-32 186 0 0,-8-14-312 0 0,0 0-1 0 0,0 0 0 0 0,0 0 1 0 0,0 0-1 0 0,0 0 0 0 0,0 0 0 0 0,0 0 1 0 0,0 0-1 0 0,0 0 0 0 0,0 0 0 0 0,0 0 1 0 0,0 0-1 0 0,0 0 0 0 0,0 0 1 0 0,0 0-1 0 0,0 0 0 0 0,0 0 0 0 0,0 0 1 0 0,0 0-1 0 0,0 0 0 0 0,0 0 1 0 0,0 0-1 0 0,0 0 0 0 0,0 0 0 0 0,0 0 1 0 0,0 0-1 0 0,0 0 0 0 0,0 0 0 0 0,0 0 1 0 0,1 0-1 0 0,-1 0 0 0 0,0 0 1 0 0,0 0-1 0 0,0 0 0 0 0,0 0 0 0 0,0 0 1 0 0,0 0-1 0 0,0 0 0 0 0,0 0 1 0 0,0 0-1 0 0,0 0 0 0 0,0 0 0 0 0,0 0 1 0 0,0 0-1 0 0,0 0 0 0 0,0 0 1 0 0,0 0-1 0 0,0 0 0 0 0,0 0 0 0 0,0 0 1 0 0,0 0-1 0 0,0 0 0 0 0,0 0 0 0 0,0 0 1 0 0,0 0-1 0 0,0 0 0 0 0,1 0 1 0 0,-1 0-1 0 0,0 0 0 0 0,0 0 0 0 0,0 0 1 0 0,0 0-1 0 0,0 0 0 0 0,0 0 1 0 0,0 0-1 0 0,0-1 0 0 0,-1-8 221 0 0,-5-65-380 0 0,5 35 25 0 0,0 28 98 0 0,1 0 0 0 0,1 0 0 0 0,0 1 0 0 0,0-1 0 0 0,4-14 0 0 0,-4 20 19 0 0,1 0 1 0 0,-1 0 0 0 0,1 0 0 0 0,0 0 0 0 0,1 0-1 0 0,-1 1 1 0 0,1-1 0 0 0,0 1 0 0 0,0-1 0 0 0,0 1 0 0 0,1 0-1 0 0,-1 1 1 0 0,6-5 0 0 0,-7 6 16 0 0,0 0 0 0 0,1 1 1 0 0,-1 0-1 0 0,1-1 0 0 0,-1 1 0 0 0,1 0 1 0 0,-1 0-1 0 0,1 0 0 0 0,0 0 0 0 0,-1 1 1 0 0,1-1-1 0 0,0 1 0 0 0,0 0 0 0 0,0 0 1 0 0,4 0-1 0 0,-3 0 15 0 0,-1 1 0 0 0,1 0 0 0 0,-1 0-1 0 0,1 0 1 0 0,-1 1 0 0 0,0-1 0 0 0,0 1 0 0 0,0 0 0 0 0,0-1 0 0 0,0 2 0 0 0,3 1 0 0 0,0 2 13 0 0,0 0 0 0 0,-1 0 0 0 0,1 0 0 0 0,-2 0 0 0 0,1 1 0 0 0,-1 0 0 0 0,1 0 0 0 0,-2 0 0 0 0,1 1 0 0 0,2 7 0 0 0,2 17-1632 0 0,9 53 0 0 0,-8-29-515 0 0,-6-45-929 0 0,1 1 1133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0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173 326 96 0 0,'-58'6'24'0'0,"57"-5"63"0"0,-1-1 0 0 0,1 0-1 0 0,-1 0 1 0 0,1 1 0 0 0,-1-1 0 0 0,1 1 0 0 0,0-1-1 0 0,-1 1 1 0 0,1 0 0 0 0,0 0 0 0 0,-1-1 0 0 0,1 1-1 0 0,0 0 1 0 0,0 0 0 0 0,0 0 0 0 0,0 0 0 0 0,0 1-1 0 0,-2 1 1 0 0,2-1 421 0 0,0 0 1 0 0,0 0-1 0 0,0 0 0 0 0,1 0 0 0 0,-1 0 1 0 0,0 1-1 0 0,1-1 0 0 0,-1 0 1 0 0,1 1-1 0 0,0-1 0 0 0,0 3 0 0 0,0 0 475 0 0,0 0 0 0 0,1 1 1 0 0,0-1-1 0 0,0 0 0 0 0,3 8 0 0 0,6 9-2057 0 0,-6-17 1213 0 0,0 0 0 0 0,0 1 0 0 0,0-1 0 0 0,1-1 0 0 0,0 1 0 0 0,0-1 0 0 0,0 0 0 0 0,1 0 0 0 0,-1 0 0 0 0,1-1 0 0 0,0 1 0 0 0,0-1 0 0 0,7 2 0 0 0,-9-4-65 0 0,0 0 0 0 0,-1 0-1 0 0,1 0 1 0 0,0 0 0 0 0,0-1-1 0 0,0 1 1 0 0,0-1 0 0 0,1 0 0 0 0,-1 0-1 0 0,0-1 1 0 0,0 1 0 0 0,0-1-1 0 0,-1 0 1 0 0,1 0 0 0 0,0 0-1 0 0,0 0 1 0 0,0-1 0 0 0,-1 0-1 0 0,1 0 1 0 0,-1 0 0 0 0,1 0-1 0 0,5-5 1 0 0,-5 4-37 0 0,-1 0 0 0 0,1-1-1 0 0,-1 0 1 0 0,1 0 0 0 0,-1 0-1 0 0,0 0 1 0 0,-1-1 0 0 0,1 1 0 0 0,-1-1-1 0 0,0 1 1 0 0,0-1 0 0 0,0 0 0 0 0,-1 0-1 0 0,1 0 1 0 0,-1 0 0 0 0,0 0-1 0 0,-1 0 1 0 0,1 0 0 0 0,-1 0 0 0 0,0 0-1 0 0,0-1 1 0 0,-1 1 0 0 0,0 0-1 0 0,0 0 1 0 0,0 0 0 0 0,0 0 0 0 0,-1 0-1 0 0,0 1 1 0 0,-4-10 0 0 0,1 5-10 0 0,0 0 0 0 0,0 0 0 0 0,-1 0 0 0 0,0 1 0 0 0,0 0 0 0 0,-1 0 1 0 0,-1 0-1 0 0,1 1 0 0 0,-1 0 0 0 0,0 1 0 0 0,-13-9 0 0 0,16 13-59 0 0,1-1-1 0 0,-1 1 1 0 0,-1-1 0 0 0,1 1-1 0 0,0 1 1 0 0,-1-1 0 0 0,1 1-1 0 0,0 0 1 0 0,-1 0 0 0 0,0 0-1 0 0,1 1 1 0 0,-1 0 0 0 0,1 0-1 0 0,-1 1 1 0 0,1-1-1 0 0,-1 1 1 0 0,1 0 0 0 0,-1 1-1 0 0,1-1 1 0 0,0 1 0 0 0,-1 0-1 0 0,-7 5 1 0 0,7-3 8 0 0,0 0 0 0 0,1 0 0 0 0,0 1 0 0 0,-1-1 0 0 0,2 1 0 0 0,-1 1 0 0 0,1-1 0 0 0,-1 0 0 0 0,2 1-1 0 0,-1 0 1 0 0,0 0 0 0 0,1 0 0 0 0,0 1 0 0 0,1-1 0 0 0,0 1 0 0 0,0-1 0 0 0,0 1 0 0 0,0 0 0 0 0,1 0 0 0 0,0-1 0 0 0,1 1 0 0 0,0 0 0 0 0,0 0 0 0 0,0 0 0 0 0,1 0 0 0 0,0 0 0 0 0,2 9-1 0 0,0-7 24 0 0,0 0-1 0 0,0 0 1 0 0,1-1-1 0 0,0 0 1 0 0,1 0-1 0 0,0 0 1 0 0,0 0-1 0 0,0-1 1 0 0,10 10-1 0 0,-12-14 5 0 0,0 0-1 0 0,0 0 1 0 0,0-1-1 0 0,0 0 1 0 0,1 0 0 0 0,-1 0-1 0 0,1 0 1 0 0,-1 0-1 0 0,1-1 1 0 0,0 1 0 0 0,0-1-1 0 0,0 0 1 0 0,0 0-1 0 0,-1-1 1 0 0,1 1-1 0 0,0-1 1 0 0,0 0 0 0 0,0 0-1 0 0,0 0 1 0 0,0 0-1 0 0,0-1 1 0 0,0 1 0 0 0,0-1-1 0 0,5-2 1 0 0,0 0 3 0 0,0-1 1 0 0,-1 0-1 0 0,1 0 1 0 0,-1-1-1 0 0,0 0 0 0 0,0 0 1 0 0,-1-1-1 0 0,12-10 1 0 0,-10 6 6 0 0,-1 1 0 0 0,0-1-1 0 0,-1 0 1 0 0,0-1 0 0 0,12-23 0 0 0,-13 19-1 0 0,1-1-1 0 0,-2-1 1 0 0,0 1-1 0 0,-1-1 1 0 0,-1 0-1 0 0,0 0 1 0 0,-1 0-1 0 0,-1-1 1 0 0,-2-31 0 0 0,-1 34-9 0 0,-1 1 1 0 0,0-1 0 0 0,-1 1 0 0 0,-6-17 0 0 0,-29-52 59 0 0,39 82-65 0 0,-1 0-1 0 0,1 0 1 0 0,-1 0 0 0 0,0-1-1 0 0,0 1 1 0 0,0 0-1 0 0,1 0 1 0 0,-1 0 0 0 0,-2-1-1 0 0,3 2 0 0 0,0 0-1 0 0,0 0 1 0 0,0 0-1 0 0,-1 0 1 0 0,1 0-1 0 0,0 0 1 0 0,0 0-1 0 0,0 0 1 0 0,0 0-1 0 0,0 0 1 0 0,-1 0-1 0 0,1 0 1 0 0,0 0-1 0 0,0 0 1 0 0,0 0-1 0 0,0 0 1 0 0,0 0-1 0 0,0 0 1 0 0,-1 0-1 0 0,1 0 1 0 0,0 0-1 0 0,0 0 1 0 0,0 0-1 0 0,0 0 1 0 0,0 0-1 0 0,0 0 1 0 0,-1 0-1 0 0,1 1 1 0 0,0-1-1 0 0,0 0 1 0 0,0 0-1 0 0,0 0 1 0 0,-3 9-87 0 0,2 3 121 0 0,0 0 1 0 0,1-1-1 0 0,0 1 0 0 0,2 15 1 0 0,12 47 351 0 0,-3-24-359 0 0,-8-31-21 0 0,23 105 318 0 0,-22-108-241 0 0,1-2-1 0 0,0 1 0 0 0,1 0 0 0 0,1-1 0 0 0,1-1 1 0 0,9 15-1 0 0,-14-24-88 0 0,-1-1 1 0 0,2 1 0 0 0,-1-1-1 0 0,0 0 1 0 0,0 0 0 0 0,1 0-1 0 0,0 0 1 0 0,0 0-1 0 0,-1-1 1 0 0,1 0 0 0 0,1 0-1 0 0,-1 0 1 0 0,6 2-1 0 0,-8-4-11 0 0,0 1 0 0 0,1-1-1 0 0,-1 1 1 0 0,0-1-1 0 0,1 0 1 0 0,-1 0 0 0 0,1 0-1 0 0,-1-1 1 0 0,0 1-1 0 0,1 0 1 0 0,-1-1 0 0 0,0 0-1 0 0,0 1 1 0 0,1-1-1 0 0,-1 0 1 0 0,0 0 0 0 0,0 0-1 0 0,0-1 1 0 0,0 1-1 0 0,0 0 1 0 0,0-1 0 0 0,0 1-1 0 0,-1-1 1 0 0,1 0 0 0 0,0 1-1 0 0,2-5 1 0 0,0-1-17 0 0,0 0 1 0 0,0 0-1 0 0,0 0 1 0 0,-1 0 0 0 0,0-1-1 0 0,-1 1 1 0 0,0-1-1 0 0,0 0 1 0 0,0 0 0 0 0,-1 0-1 0 0,0-8 1 0 0,0-2 58 0 0,-2-1 1 0 0,0 1-1 0 0,-6-32 1 0 0,6 44 3 0 0,0-1 26 0 0,0 1-1 0 0,-1 0 1 0 0,1-1 0 0 0,-1 1 0 0 0,-5-9 0 0 0,7 14 52 0 0,-3 18-217 0 0,5 14 197 0 0,3 0 1 0 0,0 0-1 0 0,17 51 0 0 0,-17-68-127 0 0,0 1-1 0 0,7 12 0 0 0,-10-22-282 0 0,1 0-1 0 0,0 0 1 0 0,-1-1-1 0 0,2 0 1 0 0,-1 1 0 0 0,1-1-1 0 0,-1 0 1 0 0,1-1-1 0 0,4 4 1 0 0,-7-6 18 0 0,1 0 1 0 0,-1-1-1 0 0,0 1 1 0 0,0-1-1 0 0,0 1 1 0 0,0-1-1 0 0,1 1 0 0 0,-1-1 1 0 0,0 0-1 0 0,0 1 1 0 0,1-1-1 0 0,-1 0 1 0 0,0 0-1 0 0,1 0 0 0 0,-1 0 1 0 0,0 0-1 0 0,1 0 1 0 0,1-1-1 0 0,7-2-1410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6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9 9082 0 0,'-20'-9'3625'0'0,"20"11"-3601"0"0,1 5 35 0 0,0 0 1 0 0,1 1 0 0 0,0-1-1 0 0,0 0 1 0 0,0 0 0 0 0,1 0-1 0 0,0 0 1 0 0,5 7-1 0 0,7 22 53 0 0,-11-27-86 0 0,10 17 0 0 0,1 5 119 0 0,-11-24-89 0 0,-4-5 0 0 0,1-1 0 0 0,0 0-1 0 0,-1 0 1 0 0,1 1 0 0 0,-1-1 0 0 0,1 0 0 0 0,-1 1-1 0 0,0-1 1 0 0,0 0 0 0 0,1 3 0 0 0,-2-5 19 0 0,1 1 0 0 0,0-1-1 0 0,0 1 1 0 0,0-1 0 0 0,-1 1 0 0 0,1 0 0 0 0,0-1 0 0 0,-1 1 0 0 0,1-1 0 0 0,0 1 0 0 0,-1-1 0 0 0,1 1 0 0 0,-1 0-1 0 0,0-1 1 0 0,-5-7 319 0 0,4 4-399 0 0,0 0-1 0 0,1-1 0 0 0,0 1 1 0 0,0-1-1 0 0,0 1 0 0 0,0-1 1 0 0,1 0-1 0 0,0 1 0 0 0,0-1 1 0 0,0 0-1 0 0,0 1 0 0 0,1-1 1 0 0,0 0-1 0 0,0 1 0 0 0,0-1 1 0 0,1 1-1 0 0,-1-1 0 0 0,1 1 1 0 0,0 0-1 0 0,0 0 0 0 0,1 0 1 0 0,-1 0-1 0 0,6-7 0 0 0,-4 8-19 0 0,-1-1 0 0 0,0 1 0 0 0,1 0 0 0 0,0 0-1 0 0,0 1 1 0 0,0-1 0 0 0,0 1 0 0 0,0 0 0 0 0,0 0 0 0 0,1 0-1 0 0,-1 0 1 0 0,1 1 0 0 0,-1 0 0 0 0,7-1 0 0 0,-8 1 17 0 0,0 1 0 0 0,1 0 0 0 0,-1 0 0 0 0,0 0 1 0 0,0 1-1 0 0,1-1 0 0 0,-1 1 0 0 0,0 0 0 0 0,0 0 1 0 0,0 0-1 0 0,0 0 0 0 0,0 0 0 0 0,0 1 0 0 0,0-1 1 0 0,0 1-1 0 0,0 0 0 0 0,-1 0 0 0 0,1 0 0 0 0,-1 0 1 0 0,1 0-1 0 0,3 5 0 0 0,-3-3 31 0 0,0 1 1 0 0,0 0-1 0 0,0 1 1 0 0,-1-1-1 0 0,1 0 1 0 0,-1 1-1 0 0,-1-1 0 0 0,1 1 1 0 0,1 9-1 0 0,1 19-1422 0 0,-4-1-4494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0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157 505 168 0 0,'5'-14'2'0'0,"0"0"1"0"0,-1 0-1 0 0,0 0 1 0 0,-1 0-1 0 0,-1 0 0 0 0,0-1 1 0 0,-1 1-1 0 0,-1-19 0 0 0,-2 25-1 0 0,0 0 0 0 0,0 1-1 0 0,-1-1 1 0 0,0 1 0 0 0,0 0-1 0 0,0 0 1 0 0,-1 0 0 0 0,-6-8-1 0 0,-4-9-40 0 0,-29-75-221 0 0,-8-13 3197 0 0,38 91 2502 0 0,9 16-4946 0 0,1 0-1 0 0,-1 1 0 0 0,0 0 1 0 0,-6-5-1 0 0,5 7-931 0 0,8 8-784 0 0,6 7-1886 0 0,-2-4-144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0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9178 0 0,'-1'3'177'0'0,"1"1"-1"0"0,0-1 1 0 0,0 0 0 0 0,0 0 0 0 0,1 0-1 0 0,-1 1 1 0 0,1-1 0 0 0,0 0-1 0 0,2 5 1 0 0,-1 0 12 0 0,14 50 1549 0 0,32 75 0 0 0,-47-129-1631 0 0,1 0-1 0 0,0-1 1 0 0,0 0 0 0 0,1 1 0 0 0,-1-1-1 0 0,0 0 1 0 0,1 0 0 0 0,0 0 0 0 0,0 0 0 0 0,5 3-1 0 0,-7-5-67 0 0,0 0-1 0 0,0-1 0 0 0,0 1 0 0 0,0 0 1 0 0,0-1-1 0 0,0 0 0 0 0,1 1 1 0 0,-1-1-1 0 0,0 1 0 0 0,0-1 0 0 0,0 0 1 0 0,0 0-1 0 0,1 0 0 0 0,-1 0 1 0 0,0 0-1 0 0,0 0 0 0 0,0 0 0 0 0,0 0 1 0 0,1 0-1 0 0,-1-1 0 0 0,0 1 1 0 0,0 0-1 0 0,0-1 0 0 0,0 1 0 0 0,0-1 1 0 0,0 1-1 0 0,0-1 0 0 0,0 0 1 0 0,0 1-1 0 0,0-1 0 0 0,0 0 0 0 0,0 0 1 0 0,0 0-1 0 0,0 1 0 0 0,-1-1 1 0 0,1 0-1 0 0,0 0 0 0 0,-1 0 0 0 0,2-2 1 0 0,1-3 38 0 0,0-1-1 0 0,0 1 1 0 0,0-1 0 0 0,-1 1 0 0 0,0-1 0 0 0,0 0 0 0 0,-1 0-1 0 0,0 0 1 0 0,0 0 0 0 0,0-11 0 0 0,-2-8 153 0 0,-5-39 0 0 0,2 37-203 0 0,0-23-674 0 0,4 51 406 0 0,2 3-1073 0 0,-1-1 857 0 0,0-1-1 0 0,-1 1 1 0 0,1 0-1 0 0,0-1 1 0 0,0 3 0 0 0,-1-3 147 0 0,15 35-6068 0 0,-10-23 4829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10354 0 0,'1'9'1375'0'0,"16"67"2121"0"0,-12-42-3408 0 0,-1-2-666 0 0,1-1-1 0 0,15 49 1 0 0,-13-65-1680 0 0,-2-9 612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1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49 8722 0 0,'-6'-8'1400'0'0,"3"1"-848"0"0,-3 0 232 0 0,2 1-760 0 0,2-1-64 0 0,-1 2 40 0 0,3 1-8 0 0,0 1 0 0 0,0 1-128 0 0,7 7-2760 0 0,3 6-721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2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94 4497 0 0,'9'-7'6541'0'0,"-8"6"-6132"0"0,2-14 2696 0 0,-2 13-2866 0 0,-1-1 0 0 0,0 1 0 0 0,0 0 0 0 0,-1-1 0 0 0,1 1-1 0 0,0 0 1 0 0,-1-1 0 0 0,1 1 0 0 0,-1 0 0 0 0,-1-4 0 0 0,0 4-131 0 0,0-1 0 0 0,0 0 1 0 0,0 0-1 0 0,0 1 0 0 0,0-1 1 0 0,-1 1-1 0 0,1 0 0 0 0,-1 0 1 0 0,1 0-1 0 0,-1 0 1 0 0,0 0-1 0 0,0 0 0 0 0,0 1 1 0 0,-4-2-1 0 0,1 1-169 0 0,0 0-1 0 0,0 1 1 0 0,0 0 0 0 0,0 1-1 0 0,0-1 1 0 0,0 1 0 0 0,-8 1 0 0 0,3-1-12 0 0,1 2 1 0 0,-1-1-1 0 0,1 2 1 0 0,-14 4-1 0 0,19-6 37 0 0,1 1 0 0 0,0-1 1 0 0,0 1-1 0 0,0 1 0 0 0,0-1 0 0 0,1 0 0 0 0,-1 1 0 0 0,0 0 0 0 0,1 0 0 0 0,0 0 0 0 0,0 0 0 0 0,0 0 0 0 0,-3 4 0 0 0,5-5 19 0 0,1-1 0 0 0,-1 1-1 0 0,1-1 1 0 0,-1 1 0 0 0,1-1-1 0 0,0 1 1 0 0,0-1 0 0 0,-1 1 0 0 0,1-1-1 0 0,0 1 1 0 0,0-1 0 0 0,1 1-1 0 0,-1-1 1 0 0,0 1 0 0 0,0-1 0 0 0,1 1-1 0 0,-1-1 1 0 0,1 1 0 0 0,-1-1-1 0 0,1 1 1 0 0,0-1 0 0 0,-1 0 0 0 0,1 1-1 0 0,0-1 1 0 0,0 0 0 0 0,0 0 0 0 0,0 1-1 0 0,2 1 1 0 0,1 0-29 0 0,-1 0 1 0 0,1 0-1 0 0,-1 0 1 0 0,1 0-1 0 0,0 0 1 0 0,0-1-1 0 0,1 1 1 0 0,5 2-1 0 0,10 0-120 0 0,38 7 0 0 0,-43-10 228 0 0,-1 0 0 0 0,1 1 0 0 0,-1 1 0 0 0,0 1 0 0 0,24 10 0 0 0,-35-13 15 0 0,1 0-1 0 0,-1 0 0 0 0,1 1 1 0 0,-1 0-1 0 0,0-1 0 0 0,0 1 1 0 0,4 5-1 0 0,-5-6 11 0 0,-1 0 1 0 0,0-1-1 0 0,0 1 0 0 0,0 0 0 0 0,0 0 1 0 0,0 0-1 0 0,-1 0 0 0 0,1 0 0 0 0,-1 0 1 0 0,1 0-1 0 0,-1 0 0 0 0,0 0 1 0 0,1 0-1 0 0,-1 0 0 0 0,0 0 0 0 0,-1 0 1 0 0,1 3-1 0 0,0-4-50 0 0,0 1-1 0 0,-1 0 1 0 0,1-1 0 0 0,0 1 0 0 0,-1-1-1 0 0,1 1 1 0 0,-1-1 0 0 0,1 1 0 0 0,-1-1-1 0 0,0 1 1 0 0,0-1 0 0 0,0 1 0 0 0,0-1-1 0 0,0 0 1 0 0,0 1 0 0 0,0-1 0 0 0,0 0-1 0 0,0 0 1 0 0,-1 0 0 0 0,1 0 0 0 0,0 0-1 0 0,-1 0 1 0 0,1 0 0 0 0,-1-1 0 0 0,1 1-1 0 0,-1 0 1 0 0,1-1 0 0 0,-3 1 0 0 0,2 0-49 0 0,-25 9 113 0 0,-41 8-1 0 0,60-17-302 0 0,1 1 1 0 0,-1-2-1 0 0,0 1 0 0 0,0-1 0 0 0,0 0 1 0 0,1 0-1 0 0,-1-1 0 0 0,0 0 0 0 0,0-1 1 0 0,-10-2-1 0 0,16 3-192 0 0,0 0 0 0 0,0 0 0 0 0,0 0 1 0 0,0 0-1 0 0,0 0 0 0 0,0 0 0 0 0,0-1 0 0 0,0 1 1 0 0,0-1-1 0 0,0 1 0 0 0,1-1 0 0 0,-1 0 0 0 0,1 1 1 0 0,-1-1-1 0 0,1 0 0 0 0,0 0 0 0 0,0 0 0 0 0,0 0 0 0 0,0 0 1 0 0,0 0-1 0 0,0 0 0 0 0,0-1 0 0 0,1 1 0 0 0,-1 0 1 0 0,1 0-1 0 0,0-1 0 0 0,-1 1 0 0 0,1 0 0 0 0,1-4 1 0 0,-1 2-215 0 0,1 0 1 0 0,-1 1-1 0 0,1-1 1 0 0,0 1-1 0 0,0-1 1 0 0,1 1-1 0 0,-1-1 1 0 0,1 1-1 0 0,3-6 2 0 0,-3 6 681 0 0,1 0-1 0 0,-1 0 2 0 0,1 0-1 0 0,0 0 0 0 0,4-3 1 0 0,8-4-66 0 0,-4 5-22 0 0,24-3 8 0 0,103-19 59 0 0,-104 21-39 0 0,-34 15 169 0 0,0-4 360 0 0,0-1-1 0 0,0 1 0 0 0,-1 8 0 0 0,0-10-170 0 0,1 1 0 0 0,0-1 1 0 0,0 1-1 0 0,0 0 0 0 0,1-1 0 0 0,0 1 0 0 0,-1 0 1 0 0,1-1-1 0 0,0 1 0 0 0,0-1 0 0 0,1 0 0 0 0,-1 1 1 0 0,1-1-1 0 0,0 0 0 0 0,0 0 0 0 0,4 6 1 0 0,-1-4-86 0 0,-1 1 1 0 0,1-1 0 0 0,0 0 0 0 0,0 0 0 0 0,1 0 0 0 0,0-1 0 0 0,11 7-1 0 0,-7-6 21 0 0,-1-1 0 0 0,1 0 0 0 0,1-1 0 0 0,-1 0 0 0 0,0-1 0 0 0,1 0 0 0 0,16 1 0 0 0,-21-2-216 0 0,0-1 1 0 0,0 0-1 0 0,1-1 0 0 0,-1 1 1 0 0,0-1-1 0 0,0-1 1 0 0,0 1-1 0 0,0-1 1 0 0,-1 0-1 0 0,1 0 0 0 0,0-1 1 0 0,-1 1-1 0 0,1-1 1 0 0,7-6-1 0 0,-11 7 25 0 0,0 1 0 0 0,0-2 0 0 0,0 1 0 0 0,0 0-1 0 0,0 0 1 0 0,0-1 0 0 0,-1 1 0 0 0,1-1 0 0 0,-1 1 0 0 0,0-1 0 0 0,0 0 0 0 0,0 1 0 0 0,2-7 0 0 0,-2 5 79 0 0,-1-1 0 0 0,1 0 0 0 0,-1 0 1 0 0,0 0-1 0 0,0 0 0 0 0,-1 0 0 0 0,-1-8 1 0 0,-2 0 80 0 0,0 0 0 0 0,0 0 1 0 0,-2 1-1 0 0,-13-25 1 0 0,14 28-326 0 0,0 0 0 0 0,-1-1 0 0 0,-1 2 0 0 0,0-1 0 0 0,-11-10 0 0 0,16 16-45 0 0,-1 1 0 0 0,0 0 0 0 0,0 0-1 0 0,1 0 1 0 0,-1 1 0 0 0,0-1 0 0 0,-1 1 0 0 0,1 0 0 0 0,0 0 0 0 0,0 0 0 0 0,0 0-1 0 0,-1 0 1 0 0,1 0 0 0 0,-1 1 0 0 0,1 0 0 0 0,0 0 0 0 0,-1 0 0 0 0,1 0 0 0 0,-1 0-1 0 0,1 1 1 0 0,-6 1 0 0 0,1 0-518 0 0,1 1-1 0 0,-1 0 0 0 0,0 1 1 0 0,1-1-1 0 0,0 1 1 0 0,0 1-1 0 0,0-1 1 0 0,0 1-1 0 0,1 1 0 0 0,-1-1 1 0 0,-10 13-1 0 0,7-4-1954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123 259 4785 0 0,'0'2'274'0'0,"-1"0"-1"0"0,1 0 1 0 0,0 0 0 0 0,0-1-1 0 0,0 1 1 0 0,0 0 0 0 0,0 0-1 0 0,0 0 1 0 0,1-1 0 0 0,-1 1-1 0 0,1 0 1 0 0,-1 0 0 0 0,1-1-1 0 0,0 1 1 0 0,-1 0 0 0 0,1-1-1 0 0,1 2 1 0 0,0 0-185 0 0,1 0 0 0 0,-1 0 0 0 0,0-1-1 0 0,1 0 1 0 0,0 1 0 0 0,-1-1 0 0 0,1 0-1 0 0,4 2 1 0 0,-3-2 71 0 0,1 1 1 0 0,-1-1-1 0 0,1 0 0 0 0,-1-1 0 0 0,1 1 0 0 0,0-1 1 0 0,0 0-1 0 0,0 0 0 0 0,0 0 0 0 0,0-1 1 0 0,0 0-1 0 0,0 0 0 0 0,0 0 0 0 0,0-1 0 0 0,0 1 1 0 0,0-1-1 0 0,0 0 0 0 0,-1-1 0 0 0,1 1 0 0 0,0-1 1 0 0,-1 0-1 0 0,1 0 0 0 0,-1 0 0 0 0,1-1 0 0 0,-1 0 1 0 0,0 0-1 0 0,0 0 0 0 0,0 0 0 0 0,-1 0 0 0 0,1-1 1 0 0,-1 0-1 0 0,0 0 0 0 0,0 0 0 0 0,0 0 0 0 0,0 0 1 0 0,-1 0-1 0 0,1-1 0 0 0,2-8 0 0 0,-3 6 119 0 0,0 0 1 0 0,-1 0-1 0 0,0-1 0 0 0,-1 1 0 0 0,1-1 1 0 0,-1 1-1 0 0,-1 0 0 0 0,1-1 0 0 0,-3-7 1 0 0,1 2 18 0 0,-2 0 0 0 0,1 1 0 0 0,-2-1 0 0 0,-6-13-1 0 0,8 19-368 0 0,0 1 0 0 0,-1 0 0 0 0,0 0 0 0 0,0 0 0 0 0,0 1 0 0 0,-1-1 0 0 0,0 1 0 0 0,0 0-1 0 0,0 1 1 0 0,-1-1 0 0 0,0 1 0 0 0,1 0 0 0 0,-1 0 0 0 0,-1 1 0 0 0,1-1 0 0 0,-1 1 0 0 0,1 1-1 0 0,-1-1 1 0 0,0 1 0 0 0,0 1 0 0 0,0-1 0 0 0,0 1 0 0 0,0 0 0 0 0,0 1 0 0 0,0-1 0 0 0,0 1-1 0 0,0 1 1 0 0,0 0 0 0 0,0 0 0 0 0,-10 2 0 0 0,8 0-329 0 0,1-1 1 0 0,0 1-1 0 0,0 0 0 0 0,1 1 0 0 0,-1 0 1 0 0,1 0-1 0 0,-13 10 0 0 0,17-12 43 0 0,0 1-1 0 0,0 0 1 0 0,1-1 0 0 0,-1 1-1 0 0,1 0 1 0 0,0 0-1 0 0,0 1 1 0 0,0-1 0 0 0,0 0-1 0 0,0 1 1 0 0,1-1-1 0 0,0 1 1 0 0,-1-1-1 0 0,1 1 1 0 0,1 0 0 0 0,-1 0-1 0 0,0-1 1 0 0,1 1-1 0 0,0 7 1 0 0,2 7-1300 0 0,3 1 1329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4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65 398 3993 0 0,'22'112'5058'0'0,"-12"-38"-2837"0"0,-7-44-372 0 0,-10-41-101 0 0,-12-44-1014 0 0,-19-89 0 0 0,26 97-545 0 0,5 12-177 0 0,0 0 0 0 0,3 0-1 0 0,-1-67 1 0 0,5 91-11 0 0,1 0 0 0 0,0 0 0 0 0,0 1-1 0 0,1-1 1 0 0,1 1 0 0 0,0-1 0 0 0,5-12 0 0 0,-6 20-10 0 0,-1-1 1 0 0,1 1-1 0 0,0 0 1 0 0,0 0-1 0 0,0 0 1 0 0,0 0-1 0 0,1 0 1 0 0,-1 1-1 0 0,1-1 1 0 0,0 1-1 0 0,-1 0 1 0 0,1-1-1 0 0,0 1 1 0 0,0 1-1 0 0,1-1 0 0 0,-1 0 1 0 0,0 1-1 0 0,0-1 1 0 0,1 1-1 0 0,-1 0 1 0 0,1 0-1 0 0,-1 1 1 0 0,1-1-1 0 0,0 1 1 0 0,3-1-1 0 0,-1 1 46 0 0,0 1-1 0 0,0-1 0 0 0,0 1 1 0 0,0 0-1 0 0,0 1 0 0 0,-1-1 1 0 0,1 1-1 0 0,0 0 0 0 0,-1 1 1 0 0,1-1-1 0 0,5 5 0 0 0,1 1 83 0 0,-2 0-1 0 0,1 0 0 0 0,17 20 1 0 0,-23-23-65 0 0,0 2 0 0 0,0-1 0 0 0,-1 0 0 0 0,0 1 0 0 0,0 0-1 0 0,-1 0 1 0 0,0 0 0 0 0,2 8 0 0 0,-1-3 49 0 0,-1 0-1 0 0,0 1 0 0 0,-2-1 1 0 0,2 16-1 0 0,-3-24-82 0 0,0 0-1 0 0,0 0 0 0 0,-1 0 1 0 0,1 0-1 0 0,-1 1 1 0 0,0-1-1 0 0,0 0 0 0 0,-1-1 1 0 0,1 1-1 0 0,-1 0 1 0 0,0 0-1 0 0,0-1 0 0 0,0 1 1 0 0,0-1-1 0 0,-1 1 1 0 0,-3 3-1 0 0,2-3-11 0 0,0 0 0 0 0,0-1 0 0 0,-1 1 0 0 0,0-1 0 0 0,0 0 0 0 0,1 0 0 0 0,-2 0 0 0 0,1-1 0 0 0,0 0 0 0 0,0 0 0 0 0,-7 2 0 0 0,6-3-172 0 0,1 0-1 0 0,-1 0 1 0 0,1 0-1 0 0,-1-1 0 0 0,1 0 1 0 0,-1 0-1 0 0,0 0 1 0 0,1-1-1 0 0,-1 0 1 0 0,1 0-1 0 0,-8-3 1 0 0,9 3-182 0 0,1 0 0 0 0,-1-1 0 0 0,0 0 0 0 0,1 0 0 0 0,0 0 0 0 0,-1-1 0 0 0,1 1 0 0 0,0-1 0 0 0,0 1 0 0 0,0-1 0 0 0,0 0 0 0 0,1 0 0 0 0,-1-1 1 0 0,1 1-1 0 0,0 0 0 0 0,-3-7 0 0 0,4 8 219 0 0,0-1 1 0 0,0 1 0 0 0,0-1 0 0 0,0 0-1 0 0,0 0 1 0 0,1 1 0 0 0,-1-1 0 0 0,1 0 0 0 0,0 0-1 0 0,0 0 1 0 0,0 1 0 0 0,0-1 0 0 0,1 0-1 0 0,-1 0 1 0 0,2-4 0 0 0,-1 4-203 0 0,1-1 0 0 0,-1 1 0 0 0,1-1 0 0 0,0 1 0 0 0,0 0 0 0 0,0 0 0 0 0,1 0 0 0 0,-1 0 0 0 0,1 0 0 0 0,3-2 0 0 0,5-4-672 0 0,1 1 0 0 0,0 0 0 0 0,0 1 0 0 0,25-10 0 0 0,-20 8 1005 0 0,0 0-1 0 0,-1-1 1 0 0,0-1 0 0 0,21-19 0 0 0,-37 29-4 0 0,6-3 35 0 0,0-1 1 0 0,0 1-1 0 0,1 0 1 0 0,10-6-1 0 0,3 3 3078 0 0,-3 1 3841 0 0,-17 7-6872 0 0,0-1 0 0 0,0 0 0 0 0,0 1 0 0 0,0-1 0 0 0,0 1 0 0 0,0-1 0 0 0,0 1 0 0 0,0-1 1 0 0,0 0-1 0 0,0 1 0 0 0,0-1 0 0 0,0 1 0 0 0,-1-1 0 0 0,1 0 0 0 0,0 1 0 0 0,0-1 0 0 0,0 1 0 0 0,-1-1 0 0 0,1 0 1 0 0,-1 1-1 0 0,-4 9 351 0 0,-1-1-109 0 0,2-1 1 0 0,-1 1-1 0 0,1 0 1 0 0,1 0-1 0 0,-1 0 1 0 0,-2 17-1 0 0,4-11-30 0 0,0-1 0 0 0,1 1 0 0 0,1-1 0 0 0,2 23 0 0 0,-1-30-229 0 0,0 0-1 0 0,0 0 1 0 0,1 0-1 0 0,0-1 0 0 0,0 1 1 0 0,1-1-1 0 0,0 1 1 0 0,0-1-1 0 0,0 0 0 0 0,1 0 1 0 0,7 9-1 0 0,-9-13-50 0 0,-1-1 0 0 0,1 1 0 0 0,0 0 0 0 0,0-1 0 0 0,-1 0 0 0 0,1 1 0 0 0,0-1 0 0 0,0 0 0 0 0,1 0 0 0 0,-1 0 0 0 0,0 0 0 0 0,0 0-1 0 0,0-1 1 0 0,1 1 0 0 0,-1-1 0 0 0,3 1 0 0 0,-1-1 17 0 0,-1 0-1 0 0,1 0 1 0 0,0-1 0 0 0,-1 1-1 0 0,1-1 1 0 0,-1 0 0 0 0,0 0-1 0 0,1 0 1 0 0,5-4-1 0 0,-1 1 13 0 0,-1 0-1 0 0,0-1 0 0 0,0 0 0 0 0,-1 0 0 0 0,1-1 1 0 0,-1 0-1 0 0,0 0 0 0 0,6-9 0 0 0,-6 5-18 0 0,0 0 1 0 0,-1 0-1 0 0,0-1 0 0 0,-1 1 1 0 0,0-1-1 0 0,0 0 0 0 0,-1 0 1 0 0,-1-1-1 0 0,0 1 0 0 0,-1 0 0 0 0,0-1 1 0 0,0 1-1 0 0,-3-21 0 0 0,2 28-16 0 0,-1 0-1 0 0,0 1 1 0 0,0-1 0 0 0,0 0-1 0 0,0 1 1 0 0,-3-6-1 0 0,4 9-13 0 0,0-1 0 0 0,-1 1-1 0 0,1-1 1 0 0,0 1 0 0 0,-1-1-1 0 0,1 1 1 0 0,0-1-1 0 0,-1 1 1 0 0,1-1 0 0 0,-1 1-1 0 0,1-1 1 0 0,-1 1 0 0 0,1 0-1 0 0,-1-1 1 0 0,1 1-1 0 0,-1 0 1 0 0,1 0 0 0 0,-2-1-1 0 0,1 1-8 0 0,1 0 0 0 0,-1 0 0 0 0,0 0 1 0 0,1 1-1 0 0,-1-1 0 0 0,1 0 0 0 0,-1 0 0 0 0,0 1 0 0 0,1-1 0 0 0,-1 0 0 0 0,1 1 0 0 0,-1-1 0 0 0,1 0 0 0 0,-1 1 0 0 0,1-1 0 0 0,-1 1 0 0 0,1-1 0 0 0,-1 1 0 0 0,1-1 0 0 0,0 1 0 0 0,-1-1 0 0 0,0 2 0 0 0,0 1 4 0 0,-1 0 0 0 0,0 1 0 0 0,1-1 0 0 0,0 0 0 0 0,-1 1-1 0 0,1 0 1 0 0,1-1 0 0 0,-1 1 0 0 0,1 0 0 0 0,-1-1 0 0 0,1 1 0 0 0,0 4-1 0 0,1 7 16 0 0,4 24 0 0 0,-4-37-4 0 0,19 88-116 0 0,-17-79-264 0 0,1-1-1 0 0,0 0 0 0 0,0 1 0 0 0,1-2 0 0 0,1 1 0 0 0,8 12 0 0 0,-13-20-142 0 0,1-1 0 0 0,0 1 0 0 0,-1 0 0 0 0,1 0 0 0 0,0-1 0 0 0,0 1-1 0 0,0-1 1 0 0,0 1 0 0 0,0-1 0 0 0,0 0 0 0 0,1 0 0 0 0,-1 0 0 0 0,4 1 0 0 0,4 1-1403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4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7170 0 0,'-1'0'118'0'0,"0"0"0"0"0,0 1 0 0 0,1-1 0 0 0,-1 1 0 0 0,0-1 0 0 0,0 1 0 0 0,0-1 0 0 0,0 1 0 0 0,1 0 0 0 0,-1 0 0 0 0,0-1 0 0 0,0 1 0 0 0,1 0 0 0 0,-1 0 0 0 0,1 0 0 0 0,-1 0 0 0 0,1-1 0 0 0,-1 1 0 0 0,1 0 0 0 0,-1 0 0 0 0,1 0 0 0 0,0 0 0 0 0,0 0 0 0 0,-1 2 0 0 0,0 4 278 0 0,0-1-1 0 0,0 12 0 0 0,0-8-104 0 0,0 25 490 0 0,2 37 0 0 0,1-18-121 0 0,0 55 281 0 0,0 71 737 0 0,1-105 94 0 0,-4-78-1423 0 0,-3-10-157 0 0,-2-21-303 0 0,4 9-94 0 0,2-1 0 0 0,0 0 0 0 0,2 0 1 0 0,9-46-1 0 0,-10 69 199 0 0,0 0 0 0 0,0 0-1 0 0,0 0 1 0 0,0 0 0 0 0,0 1 0 0 0,1-1 0 0 0,-1 1 0 0 0,1-1 0 0 0,0 1 0 0 0,0-1 0 0 0,0 1 0 0 0,0 0 0 0 0,0 0-1 0 0,1 0 1 0 0,-1 0 0 0 0,0 0 0 0 0,1 1 0 0 0,0-1 0 0 0,-1 1 0 0 0,6-2 0 0 0,-5 1-17 0 0,1 1 0 0 0,-1 0 0 0 0,1 1 0 0 0,-1-1 0 0 0,1 0 0 0 0,0 1 0 0 0,0 0 0 0 0,-1 0 0 0 0,1 0 0 0 0,0 1 0 0 0,-1-1 0 0 0,1 1 0 0 0,0 0 0 0 0,-1 0 0 0 0,1 0 0 0 0,3 2 0 0 0,0 0 6 0 0,-2 1-1 0 0,1-1 1 0 0,0 1 0 0 0,-1 1 0 0 0,0-1-1 0 0,0 1 1 0 0,0 0 0 0 0,0 0-1 0 0,-1 0 1 0 0,5 7 0 0 0,2 6 45 0 0,17 38-1 0 0,-23-42 95 0 0,0 0 0 0 0,-1 1-1 0 0,0 0 1 0 0,1 21-1 0 0,-4-32-42 0 0,-1 0 0 0 0,0 0 0 0 0,0 0 0 0 0,-1 1 0 0 0,1-1 0 0 0,-1 0-1 0 0,0 0 1 0 0,0 0 0 0 0,-2 5 0 0 0,3-7-45 0 0,-1 0 0 0 0,0 0 0 0 0,0 0 0 0 0,0 0 0 0 0,-1 0 0 0 0,1 0 0 0 0,0 0 0 0 0,-1-1 0 0 0,1 1 0 0 0,-1 0 0 0 0,0-1 0 0 0,1 1 0 0 0,-1-1 0 0 0,0 0 0 0 0,0 1 0 0 0,0-1 0 0 0,0 0 0 0 0,-3 1 0 0 0,-8 2-153 0 0,0-1 0 0 0,0 0-1 0 0,-1-1 1 0 0,-21 1-1 0 0,25-3-1043 0 0,0 0 0 0 0,0-1-1 0 0,-18-3 1 0 0,25 3 447 0 0,0 0 0 0 0,0 0-1 0 0,1 0 1 0 0,-1 0 0 0 0,1 0 0 0 0,-4-2 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4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54 159 5745 0 0,'24'2'1664'0'0,"-18"-1"-1312"0"0,-1-1 1 0 0,0 1-1 0 0,0-1 1 0 0,0 0-1 0 0,7-1 0 0 0,10-2 336 0 0,21-4 349 0 0,-39 6-851 0 0,0-1 0 0 0,0 1 0 0 0,0 0 0 0 0,0-1 0 0 0,0 0 0 0 0,0 0 0 0 0,5-4 0 0 0,-8 5-87 0 0,1 0 1 0 0,-1-1-1 0 0,0 1 0 0 0,0 0 0 0 0,0-1 1 0 0,0 1-1 0 0,0-1 0 0 0,0 1 1 0 0,-1-1-1 0 0,1 0 0 0 0,0 1 0 0 0,-1-1 1 0 0,1 0-1 0 0,-1 1 0 0 0,0-1 0 0 0,0 0 1 0 0,1 1-1 0 0,-1-1 0 0 0,0 0 1 0 0,0 0-1 0 0,-1 1 0 0 0,1-1 0 0 0,0 0 1 0 0,0 0-1 0 0,-1 1 0 0 0,1-1 0 0 0,-1 0 1 0 0,-1-2-1 0 0,0 0 94 0 0,0-1 0 0 0,0 1-1 0 0,-1-1 1 0 0,0 1 0 0 0,1 0 0 0 0,-2 0 0 0 0,1 0 0 0 0,-7-6-1 0 0,4 5-230 0 0,-1 1-1 0 0,1-1 0 0 0,-1 1 0 0 0,-1 0 0 0 0,1 1 0 0 0,0-1 0 0 0,-1 2 1 0 0,0-1-1 0 0,1 1 0 0 0,-1 0 0 0 0,0 1 0 0 0,0-1 0 0 0,0 2 1 0 0,0-1-1 0 0,-14 2 0 0 0,19-1-100 0 0,-1 1 1 0 0,1 1-1 0 0,-1-1 0 0 0,1 0 0 0 0,0 1 1 0 0,0 0-1 0 0,-1 0 0 0 0,1 0 1 0 0,0 0-1 0 0,1 0 0 0 0,-1 0 1 0 0,0 1-1 0 0,1 0 0 0 0,-1-1 0 0 0,1 1 1 0 0,0 0-1 0 0,0 0 0 0 0,0 0 1 0 0,0 0-1 0 0,1 1 0 0 0,-3 5 1 0 0,4-7 23 0 0,-1-1-1 0 0,1 0 1 0 0,0 0 0 0 0,0 0 0 0 0,0 1 0 0 0,0-1 0 0 0,0 0 0 0 0,0 0 0 0 0,0 0 0 0 0,1 0 0 0 0,-1 1 0 0 0,0-1 0 0 0,1 0-1 0 0,-1 0 1 0 0,1 0 0 0 0,-1 0 0 0 0,1 0 0 0 0,0 1 0 0 0,1 0-241 0 0,-1 0-1 0 0,1 0 1 0 0,0 0-1 0 0,0 0 1 0 0,0 0-1 0 0,0-1 1 0 0,3 2-1 0 0,4 3-1585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3 120 0 0,'-6'-2'0'0'0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5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17 5233 0 0,'-3'-3'1515'0'0,"2"3"-1299"0"0,1 0 1 0 0,-1 0-1 0 0,1 0 1 0 0,-1-1-1 0 0,1 1 0 0 0,-1 0 1 0 0,1 0-1 0 0,-1 0 1 0 0,1 0-1 0 0,-1 0 0 0 0,0 0 1 0 0,1 0-1 0 0,-1 0 1 0 0,1 0-1 0 0,-1 0 0 0 0,0 1 1 0 0,1-1-126 0 0,-1 1 1 0 0,1 0 0 0 0,0 0-1 0 0,-1 0 1 0 0,1 0 0 0 0,0-1-1 0 0,0 1 1 0 0,0 0-1 0 0,0 0 1 0 0,0 0 0 0 0,0 0-1 0 0,0 0 1 0 0,0 0 0 0 0,0 1-1 0 0,2 7 272 0 0,-1 0-1 0 0,1 0 1 0 0,6 16 0 0 0,1 3 232 0 0,16 105 1358 0 0,-15-74-1582 0 0,14 164 760 0 0,-22-206-937 0 0,-1-6 14 0 0,0-5-81 0 0,-1-1 0 0 0,1 1 0 0 0,-1 0 0 0 0,0 0 0 0 0,-1 0 0 0 0,-1 11 0 0 0,2-17-104 0 0,0 0-1 0 0,-1 1 1 0 0,1-1-1 0 0,0 0 1 0 0,0 0-1 0 0,0 0 1 0 0,0 1-1 0 0,0-1 1 0 0,0 0-1 0 0,0 0 0 0 0,-1 0 1 0 0,1 1-1 0 0,0-1 1 0 0,0 0-1 0 0,0 0 1 0 0,0 0-1 0 0,-1 0 1 0 0,1 1-1 0 0,0-1 1 0 0,0 0-1 0 0,0 0 1 0 0,-1 0-1 0 0,1 0 0 0 0,0 0 1 0 0,0 0-1 0 0,0 0 1 0 0,-1 0-1 0 0,1 0 1 0 0,0 0-1 0 0,0 0 1 0 0,-1 0-1 0 0,-7-4 387 0 0,-7-12-158 0 0,14 14-244 0 0,-3-4-26 0 0,0 0 0 0 0,1 0 0 0 0,-1-1 1 0 0,1 1-1 0 0,1-1 0 0 0,-1 0 0 0 0,1 0 0 0 0,-2-13 0 0 0,1 1-133 0 0,1 1 0 0 0,0-24-1 0 0,2 37 135 0 0,0 1 1 0 0,1-1-1 0 0,-1 0 0 0 0,1 1 0 0 0,0-1 1 0 0,0 1-1 0 0,1 0 0 0 0,-1-1 0 0 0,1 1 1 0 0,0 0-1 0 0,0 0 0 0 0,0 0 0 0 0,4-5 0 0 0,-3 6 8 0 0,0 0-1 0 0,-1 0 1 0 0,1 0-1 0 0,0 1 0 0 0,1-1 1 0 0,-1 1-1 0 0,0 0 0 0 0,1 0 1 0 0,-1 0-1 0 0,1 0 1 0 0,0 1-1 0 0,-1 0 0 0 0,1-1 1 0 0,0 1-1 0 0,7-1 0 0 0,-2 2-5 0 0,-1-1 0 0 0,1 1 0 0 0,0 0 0 0 0,0 1 0 0 0,-1 0 0 0 0,1 1-1 0 0,-1-1 1 0 0,1 2 0 0 0,-1-1 0 0 0,1 1 0 0 0,-1 1 0 0 0,0-1-1 0 0,-1 1 1 0 0,1 0 0 0 0,11 9 0 0 0,-8-4 67 0 0,0 0 0 0 0,-1 0-1 0 0,0 1 1 0 0,0 0 0 0 0,-1 1 0 0 0,-1 0 0 0 0,1 1-1 0 0,12 24 1 0 0,-16-26 112 0 0,-1-1 0 0 0,0 2 1 0 0,0-1-1 0 0,-1 0 0 0 0,4 21 0 0 0,-6-29-114 0 0,-1 0 0 0 0,0 1 0 0 0,0-1 0 0 0,0 1 0 0 0,0-1 0 0 0,0 0 0 0 0,0 1 0 0 0,0-1 0 0 0,-1 1 0 0 0,0-1 0 0 0,1 0 0 0 0,-1 0 0 0 0,0 1 0 0 0,0-1 0 0 0,0 0 0 0 0,0 0 0 0 0,0 0 0 0 0,-1 0 0 0 0,1 0 0 0 0,-1 0 0 0 0,1 0 0 0 0,-1-1 0 0 0,0 1 0 0 0,0 0 0 0 0,1-1 1 0 0,-1 1-1 0 0,0-1 0 0 0,-1 0 0 0 0,1 0 0 0 0,0 0 0 0 0,0 0 0 0 0,-4 1 0 0 0,-7 2-8 0 0,1-1 0 0 0,-1 0 1 0 0,0-1-1 0 0,0 0 0 0 0,0-1 1 0 0,0-1-1 0 0,-14-1 0 0 0,17 0-189 0 0,0 0-1 0 0,0-1 1 0 0,1 0 0 0 0,-1-1-1 0 0,1 0 1 0 0,0-1 0 0 0,0 1-1 0 0,0-2 1 0 0,0 1-1 0 0,-8-7 1 0 0,15 10-84 0 0,0 0 0 0 0,1 0 0 0 0,-1-1-1 0 0,0 1 1 0 0,1-1 0 0 0,0 0 0 0 0,-1 1 0 0 0,1-1 0 0 0,0 0-1 0 0,-1 0 1 0 0,1 1 0 0 0,0-1 0 0 0,1 0 0 0 0,-1 0 0 0 0,0 0-1 0 0,0-4 1 0 0,0 5 42 0 0,1-1-1 0 0,0 1 0 0 0,1-1 1 0 0,-1 1-1 0 0,0-1 0 0 0,0 1 0 0 0,1-1 1 0 0,-1 1-1 0 0,0-1 0 0 0,1 1 1 0 0,0 0-1 0 0,-1-1 0 0 0,1 1 1 0 0,0 0-1 0 0,0-1 0 0 0,-1 1 1 0 0,1 0-1 0 0,0 0 0 0 0,0 0 1 0 0,0 0-1 0 0,1 0 0 0 0,-1 0 1 0 0,0 0-1 0 0,2-1 0 0 0,8-6-1296 0 0,1 1-1 0 0,0 1 1 0 0,0 0-1 0 0,1 0 1 0 0,14-3 0 0 0,66-14 2630 0 0,-13 4 4508 0 0,-72 17-5233 0 0,1-1-1 0 0,-1-1 0 0 0,0 0 1 0 0,0 0-1 0 0,-1-1 1 0 0,1 1-1 0 0,-1-2 0 0 0,8-6 1 0 0,-6 4-109 0 0,0-1 1 0 0,0-1 0 0 0,-1 1-1 0 0,-1-2 1 0 0,9-12 0 0 0,-14 17-231 0 0,1 1 0 0 0,-1-1 0 0 0,0 0-1 0 0,0 0 1 0 0,0 0 0 0 0,-1 0 0 0 0,0 0 0 0 0,0 0 0 0 0,0-10 0 0 0,-2-5 125 0 0,-4-31 0 0 0,3 31-115 0 0,-2-5-152 0 0,0 1 1 0 0,-2-1-1 0 0,-16-44 1 0 0,21 66 25 0 0,-1 0 0 0 0,0 0 0 0 0,0 1 0 0 0,0-1 0 0 0,0 1 0 0 0,-5-6 0 0 0,7 9 19 0 0,-1-1 0 0 0,1 1 0 0 0,-1-1 1 0 0,0 1-1 0 0,1-1 0 0 0,-1 1 0 0 0,1-1 0 0 0,-1 1 0 0 0,0-1 1 0 0,1 1-1 0 0,-1 0 0 0 0,0-1 0 0 0,1 1 0 0 0,-1 0 1 0 0,0 0-1 0 0,1-1 0 0 0,-1 1 0 0 0,0 0 0 0 0,0 0 0 0 0,1 0 1 0 0,-1 0-1 0 0,0 0 0 0 0,0 0 0 0 0,1 0 0 0 0,-1 0 1 0 0,0 1-1 0 0,0-1 0 0 0,1 0 0 0 0,-1 0 0 0 0,0 0 0 0 0,1 1 1 0 0,-1-1-1 0 0,0 0 0 0 0,1 1 0 0 0,-1-1 0 0 0,0 1 0 0 0,1-1 1 0 0,-1 1-1 0 0,1-1 0 0 0,-1 1 0 0 0,1-1 0 0 0,-1 2 1 0 0,-3 2 6 0 0,1 1 1 0 0,0 0 0 0 0,0 0 0 0 0,0 1 0 0 0,0-1 0 0 0,1 0 0 0 0,0 1 0 0 0,0 0-1 0 0,-1 7 1 0 0,-1 8 182 0 0,-1 25-1 0 0,3-27-51 0 0,-1 43 341 0 0,3 0-1 0 0,8 77 1 0 0,-7-131-439 0 0,9 79 141 0 0,-7-74-113 0 0,-1-1 0 0 0,2 0 0 0 0,-1-1-1 0 0,2 1 1 0 0,5 11 0 0 0,-9-22-43 0 0,0 1 0 0 0,0 0 0 0 0,0-1 1 0 0,0 1-1 0 0,0-1 0 0 0,0 1 0 0 0,1-1 1 0 0,-1 1-1 0 0,0-1 0 0 0,1 0 0 0 0,-1 0 1 0 0,1 0-1 0 0,-1 0 0 0 0,1 0 1 0 0,0 0-1 0 0,0 0 0 0 0,-1 0 0 0 0,1-1 1 0 0,0 1-1 0 0,0-1 0 0 0,0 1 0 0 0,0-1 1 0 0,-1 0-1 0 0,1 0 0 0 0,0 1 0 0 0,0-1 1 0 0,0-1-1 0 0,3 1 0 0 0,-1-1-31 0 0,0 0-1 0 0,0 0 1 0 0,0-1-1 0 0,0 0 1 0 0,0 1 0 0 0,0-1-1 0 0,0-1 1 0 0,-1 1-1 0 0,1 0 1 0 0,-1-1-1 0 0,5-4 1 0 0,1-2-82 0 0,0-1-1 0 0,-1 0 1 0 0,0-1-1 0 0,-1 1 1 0 0,0-1 0 0 0,-1-1-1 0 0,0 1 1 0 0,-1-1-1 0 0,6-17 1 0 0,-6 2 43 0 0,-5 27-90 0 0,2 11-71 0 0,0 24 456 0 0,-2-24-171 0 0,1 0-1 0 0,0-1 1 0 0,1 1 0 0 0,0 0-1 0 0,4 12 1 0 0,-1-12-196 0 0,-3-2-165 0 0,1 0 0 0 0,1-1 0 0 0,0 1-1 0 0,0-1 1 0 0,1 0 0 0 0,0 0 0 0 0,7 9-1 0 0,-11-16-49 0 0,0 0 0 0 0,1 0 0 0 0,-1-1 0 0 0,0 1-1 0 0,0 0 1 0 0,0-1 0 0 0,1 1 0 0 0,-1 0 0 0 0,0-1-1 0 0,1 0 1 0 0,-1 1 0 0 0,0-1 0 0 0,1 0 0 0 0,-1 1-1 0 0,0-1 1 0 0,1 0 0 0 0,-1 0 0 0 0,1 0 0 0 0,1-1-1 0 0,-1 1-144 0 0,0 0 1 0 0,0-1-1 0 0,0 1 0 0 0,0-1 0 0 0,0 0 0 0 0,0 0 0 0 0,0 1 0 0 0,0-1 0 0 0,0-1 0 0 0,0 1 1 0 0,-1 0-1 0 0,3-2 0 0 0,-3 3 479 0 0,-1-1 0 0 0,0 0 0 0 0,1 1 0 0 0,-1-1 0 0 0,0 1 0 0 0,1-1-1 0 0,-1 1 1 0 0,0-1 0 0 0,1 0 0 0 0,-1 1 0 0 0,0-1 0 0 0,0 0 0 0 0,0 1 0 0 0,0-1 0 0 0,0 0 0 0 0,0 1 0 0 0,0-1 0 0 0,0 0 0 0 0,0 1 0 0 0,0-2 0 0 0,-2-18-3 0 0,-4-25 0 0 0,-46-238-17 0 0,36 206 23 0 0,14 65-1216 0 0,-1-15 10676 0 0,-1 8-5836 0 0,3 16-3433 0 0,0 0 1 0 0,0 1-1 0 0,-1-1 0 0 0,1 0 0 0 0,-3-4 0 0 0,12 11-2763 0 0,4 11-1726 0 0,-6-5 2623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06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27 5529 0 0,'-1'-1'370'0'0,"1"-1"0"0"0,-1 0 0 0 0,0 1 0 0 0,0-1 1 0 0,0 0-1 0 0,0 1 0 0 0,-1-1 0 0 0,1 1 0 0 0,0 0 0 0 0,-1 0 0 0 0,1-1 0 0 0,-1 1 0 0 0,1 0 0 0 0,-1 0 0 0 0,1 0 0 0 0,-1 0 0 0 0,-2 0 0 0 0,1 0-248 0 0,1 1 0 0 0,0-1-1 0 0,0 1 1 0 0,-1 0-1 0 0,1 0 1 0 0,0 0 0 0 0,0 0-1 0 0,-1 0 1 0 0,1 0-1 0 0,0 1 1 0 0,0-1 0 0 0,-4 2-1 0 0,1 0-130 0 0,-1 1 0 0 0,1-1 0 0 0,0 1 0 0 0,0 0 0 0 0,0 1 0 0 0,1-1-1 0 0,-1 1 1 0 0,1 0 0 0 0,0 0 0 0 0,-6 7 0 0 0,5-3 152 0 0,-1 1-1 0 0,2-1 1 0 0,-1 1-1 0 0,1 0 1 0 0,1 0 0 0 0,-1 1-1 0 0,2-1 1 0 0,-1 1 0 0 0,1-1-1 0 0,1 1 1 0 0,0 0-1 0 0,0 0 1 0 0,1 0 0 0 0,0 0-1 0 0,0 0 1 0 0,1-1 0 0 0,1 1-1 0 0,4 16 1 0 0,-5-23-124 0 0,0 0-1 0 0,0 0 1 0 0,0-1 0 0 0,0 1 0 0 0,1 0 0 0 0,-1 0-1 0 0,1-1 1 0 0,0 1 0 0 0,0-1 0 0 0,0 1 0 0 0,0-1-1 0 0,0 0 1 0 0,0 0 0 0 0,1 0 0 0 0,-1 0 0 0 0,1 0-1 0 0,0-1 1 0 0,-1 1 0 0 0,1-1 0 0 0,0 1 0 0 0,0-1-1 0 0,0 0 1 0 0,0 0 0 0 0,0-1 0 0 0,0 1-1 0 0,0 0 1 0 0,0-1 0 0 0,0 0 0 0 0,0 0 0 0 0,0 0-1 0 0,1 0 1 0 0,-1 0 0 0 0,0-1 0 0 0,0 1 0 0 0,0-1-1 0 0,0 0 1 0 0,0 0 0 0 0,0 0 0 0 0,0 0 0 0 0,-1-1-1 0 0,1 1 1 0 0,3-2 0 0 0,13-13 67 0 0,-13 11-91 0 0,0 0 0 0 0,11-6 0 0 0,-17 11-13 0 0,1 0 1 0 0,-1 0 0 0 0,1 0 0 0 0,-1 0 0 0 0,1 0-1 0 0,0 0 1 0 0,-1 0 0 0 0,1 0 0 0 0,-1 0 0 0 0,1 0-1 0 0,-1 0 1 0 0,1 0 0 0 0,-1 0 0 0 0,1 1 0 0 0,-1-1-1 0 0,1 0 1 0 0,-1 0 0 0 0,1 1 0 0 0,-1-1 0 0 0,1 0-1 0 0,-1 1 1 0 0,1-1 0 0 0,-1 0 0 0 0,0 1-1 0 0,1-1 1 0 0,0 1 0 0 0,12 15-150 0 0,-9-10 165 0 0,0-1 11 0 0,1 0 0 0 0,0 0-1 0 0,0 0 1 0 0,0-1 0 0 0,1 1 0 0 0,-1-2-1 0 0,1 1 1 0 0,0 0 0 0 0,0-1-1 0 0,1 0 1 0 0,-1-1 0 0 0,13 5 0 0 0,-10-5 56 0 0,1 1 0 0 0,0-1 0 0 0,-1-1 1 0 0,1 0-1 0 0,0 0 0 0 0,0-1 0 0 0,12-1 1 0 0,-18 1 29 0 0,0-1 0 0 0,0 0 1 0 0,0 1-1 0 0,-1-2 0 0 0,1 1 1 0 0,0 0-1 0 0,-1-1 1 0 0,1 1-1 0 0,-1-1 0 0 0,0 0 1 0 0,1 0-1 0 0,-1 0 1 0 0,0-1-1 0 0,0 1 0 0 0,0-1 1 0 0,-1 0-1 0 0,1 1 1 0 0,0-1-1 0 0,-1-1 0 0 0,0 1 1 0 0,3-5-1 0 0,0-3 237 0 0,-1 0-1 0 0,0 0 0 0 0,0 0 1 0 0,-1-1-1 0 0,0 0 0 0 0,-1 0 1 0 0,-1 0-1 0 0,1-18 1 0 0,-2 24-285 0 0,0-1 0 0 0,-1 1 1 0 0,1 0-1 0 0,-1-1 0 0 0,-1 1 1 0 0,1 0-1 0 0,-1 0 0 0 0,0 0 0 0 0,0 0 1 0 0,-1 0-1 0 0,0 0 0 0 0,0 1 1 0 0,0-1-1 0 0,-1 1 0 0 0,1 0 1 0 0,-1 0-1 0 0,-8-8 0 0 0,10 12-101 0 0,0-1 0 0 0,-1 1 0 0 0,1-1 0 0 0,0 1 0 0 0,0 0 0 0 0,0 0 0 0 0,-1 0 0 0 0,1 0-1 0 0,-1 1 1 0 0,1-1 0 0 0,-1 0 0 0 0,1 1 0 0 0,-5-1 0 0 0,3 2-3 0 0,0-1 0 0 0,0 0 0 0 0,0 1 0 0 0,-1 0 0 0 0,1 0 0 0 0,0 0 0 0 0,-6 2 0 0 0,0 2-45 0 0,1 0 0 0 0,-1 0 0 0 0,1 1 0 0 0,0 0 1 0 0,-12 12-1 0 0,16-13-484 0 0,-1 0 0 0 0,1 1 0 0 0,0 0-1 0 0,0 0 1 0 0,-7 13 0 0 0,9-14-275 0 0,1 0-1 0 0,0 0 0 0 0,0 0 1 0 0,0 1-1 0 0,1-1 0 0 0,0 1 1 0 0,0-1-1 0 0,-1 11 0 0 0,3 2-3867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33 4345 0 0,'-5'-15'2278'0'0,"5"14"-1955"0"0,-1 0-1 0 0,1 0 1 0 0,0-1-1 0 0,-1 1 1 0 0,1 0 0 0 0,0 0-1 0 0,-1 0 1 0 0,1 0 0 0 0,-1 0-1 0 0,0 0 1 0 0,1 0-1 0 0,-1 0 1 0 0,-2-2 676 0 0,3 3-949 0 0,0 0 1 0 0,1 0-1 0 0,-1 1 0 0 0,0-1 1 0 0,0 0-1 0 0,1 1 0 0 0,-1-1 1 0 0,0 0-1 0 0,0 0 0 0 0,0 1 1 0 0,0-1-1 0 0,0 0 0 0 0,1 1 1 0 0,-1-1-1 0 0,0 0 1 0 0,0 1-1 0 0,0-1 0 0 0,0 1 1 0 0,0-1-1 0 0,0 0 0 0 0,0 1 1 0 0,0-1-1 0 0,0 0 0 0 0,0 1 1 0 0,-1 0-1 0 0,0 15 14 0 0,0-8 99 0 0,2 23 146 0 0,2 0 0 0 0,8 42-1 0 0,-2-20-188 0 0,9 53-76 0 0,1-30-537 0 0,-16-66 278 0 0,-1-1-115 0 0,-1-7-163 0 0,-1 0 1 0 0,1 0 0 0 0,-1 1-1 0 0,1-1 1 0 0,0 0 0 0 0,0 0 0 0 0,0 0-1 0 0,0 0 1 0 0,0 0 0 0 0,0 0 0 0 0,3 3-1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33 189 2961 0 0,'6'0'547'0'0,"0"1"-1"0"0,0-1 1 0 0,0 0 0 0 0,0 0 0 0 0,0 0 0 0 0,0-1 0 0 0,0 0 0 0 0,0-1 0 0 0,0 1-1 0 0,-1-1 1 0 0,12-5 0 0 0,-14 6-422 0 0,0-1 0 0 0,0 0-1 0 0,0 0 1 0 0,0 0-1 0 0,0 0 1 0 0,-1 0 0 0 0,1-1-1 0 0,-1 1 1 0 0,1-1 0 0 0,-1 0-1 0 0,0 0 1 0 0,0 0 0 0 0,0 0-1 0 0,0 0 1 0 0,-1 0-1 0 0,1 0 1 0 0,-1 0 0 0 0,0-1-1 0 0,0 1 1 0 0,0-1 0 0 0,0-4-1 0 0,0 1 63 0 0,-1 1 0 0 0,1-1 0 0 0,-2 0 0 0 0,1 0 0 0 0,-1 0 0 0 0,0 1-1 0 0,0-1 1 0 0,-4-8 0 0 0,4 12-116 0 0,1 1 0 0 0,-1 0 0 0 0,-1-1 0 0 0,1 1 0 0 0,0 0 0 0 0,-1-1 0 0 0,1 1 0 0 0,-1 0 0 0 0,1 0 0 0 0,-1 0 0 0 0,0 0 0 0 0,0 0 0 0 0,0 1 0 0 0,0-1 0 0 0,0 1 0 0 0,0-1 0 0 0,-1 1 0 0 0,1 0 0 0 0,0 0 0 0 0,-1 0 0 0 0,1 0 0 0 0,-1 0 0 0 0,1 0 0 0 0,-4 0 0 0 0,3 1-87 0 0,0 0-1 0 0,0 0 1 0 0,0 1-1 0 0,0-1 1 0 0,0 1-1 0 0,0-1 1 0 0,1 1-1 0 0,-1 0 1 0 0,0 0-1 0 0,1 0 1 0 0,-1 0-1 0 0,0 1 1 0 0,1-1-1 0 0,-1 1 1 0 0,1 0-1 0 0,0 0 1 0 0,0-1-1 0 0,-1 1 1 0 0,1 1 0 0 0,-2 2-1 0 0,-1 1-28 0 0,0 0 0 0 0,1 1 0 0 0,0-1 0 0 0,0 1 0 0 0,0 0 0 0 0,-3 10 0 0 0,3-5 82 0 0,1 0 0 0 0,1 0 0 0 0,0 0 0 0 0,0 0 0 0 0,1 1 0 0 0,1-1 0 0 0,0 0 0 0 0,0 1 0 0 0,1-1 0 0 0,1 0 1 0 0,0 0-1 0 0,1 0 0 0 0,0 0 0 0 0,1 0 0 0 0,10 21 0 0 0,-12-29-11 0 0,1 1 0 0 0,-1-1 0 0 0,1 0 0 0 0,0 0 0 0 0,0 0 0 0 0,0 0-1 0 0,1 0 1 0 0,0-1 0 0 0,-1 0 0 0 0,1 1 0 0 0,0-2 0 0 0,7 5 0 0 0,-8-5-18 0 0,0-1 1 0 0,-1 0-1 0 0,1 0 1 0 0,0 0-1 0 0,0 0 1 0 0,0 0-1 0 0,0-1 0 0 0,0 1 1 0 0,0-1-1 0 0,0 0 1 0 0,0 0-1 0 0,0 0 1 0 0,0 0-1 0 0,0 0 0 0 0,0-1 1 0 0,0 1-1 0 0,0-1 1 0 0,-1 0-1 0 0,1 0 1 0 0,0 0-1 0 0,0 0 0 0 0,3-2 1 0 0,3-4 34 0 0,0 0 1 0 0,-1 0 0 0 0,0-1 0 0 0,0 0-1 0 0,-1 0 1 0 0,0-1 0 0 0,11-17-1 0 0,13-15 111 0 0,-28 38-120 0 0,0-1 1 0 0,-1 0 0 0 0,1 1 0 0 0,-1-1 0 0 0,0 0 0 0 0,0 0 0 0 0,0 0-1 0 0,0 0 1 0 0,-1-1 0 0 0,0 1 0 0 0,1 0 0 0 0,-2-1 0 0 0,2-4 0 0 0,-2 5 15 0 0,0 0 0 0 0,-1 0-1 0 0,1 0 1 0 0,-1 0 0 0 0,0 0 0 0 0,0 1 0 0 0,0-1 0 0 0,0 0 0 0 0,-1 1 0 0 0,1-1 0 0 0,-1 0 0 0 0,0 1 0 0 0,0 0 0 0 0,0-1 0 0 0,-4-3 0 0 0,-2-1-17 0 0,0-1 0 0 0,-1 1 0 0 0,0 0 0 0 0,0 1 0 0 0,-1 0 0 0 0,0 1 0 0 0,0 0 0 0 0,0 0 0 0 0,-1 1 0 0 0,-15-5 1 0 0,24 9-76 0 0,0 1 0 0 0,-1 0 1 0 0,1-1-1 0 0,0 1 0 0 0,0 0 1 0 0,0 0-1 0 0,0 0 1 0 0,0 0-1 0 0,-1 1 0 0 0,1-1 1 0 0,0 0-1 0 0,0 1 0 0 0,0-1 1 0 0,0 1-1 0 0,-2 1 0 0 0,0 0-28 0 0,1 0 1 0 0,0 0-1 0 0,-1 0 0 0 0,1 1 0 0 0,0-1 0 0 0,0 1 0 0 0,-4 5 0 0 0,1-1-59 0 0,1 0 1 0 0,0 1-1 0 0,0 0 0 0 0,1-1 1 0 0,0 2-1 0 0,-5 12 1 0 0,7-13-490 0 0,0 1 0 0 0,0-1 0 0 0,-2 18 0 0 0,4-17-985 0 0,0-1 0 0 0,1 1-1 0 0,0 0 1 0 0,0-1 0 0 0,1 1-1 0 0,4 14 1 0 0,1-3 1069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27 121 11002 0 0,'-2'2'55'0'0,"0"-1"0"0"0,1 1 0 0 0,-1-1 1 0 0,0 1-1 0 0,1 0 0 0 0,-1 0 0 0 0,1-1 0 0 0,-1 1 0 0 0,1 0 0 0 0,0 1 0 0 0,0-1 0 0 0,-1 2 0 0 0,1-2 5 0 0,1-1 1 0 0,0 0 0 0 0,-1 1-1 0 0,1-1 1 0 0,0 1-1 0 0,0-1 1 0 0,0 1 0 0 0,0-1-1 0 0,0 0 1 0 0,1 1-1 0 0,-1-1 1 0 0,0 1 0 0 0,1-1-1 0 0,-1 0 1 0 0,1 1-1 0 0,-1-1 1 0 0,1 0-1 0 0,0 1 1 0 0,-1-1 0 0 0,1 0-1 0 0,2 2 1 0 0,0 1 14 0 0,0-1 1 0 0,1 0 0 0 0,-1 1-1 0 0,1-1 1 0 0,0-1 0 0 0,0 1-1 0 0,0-1 1 0 0,0 1 0 0 0,0-1-1 0 0,1 0 1 0 0,-1-1 0 0 0,1 1-1 0 0,-1-1 1 0 0,1 0 0 0 0,8 1-1 0 0,-10-2-19 0 0,0 1-1 0 0,0-1 0 0 0,1 0 1 0 0,-1 0-1 0 0,0-1 0 0 0,0 1 1 0 0,1-1-1 0 0,-1 1 0 0 0,0-1 0 0 0,0 0 1 0 0,0 0-1 0 0,0-1 0 0 0,0 1 1 0 0,0-1-1 0 0,0 1 0 0 0,0-1 1 0 0,-1 0-1 0 0,1 0 0 0 0,-1 0 0 0 0,1 0 1 0 0,-1 0-1 0 0,0-1 0 0 0,3-3 1 0 0,-1 0 19 0 0,-1-1 0 0 0,0 1 0 0 0,-1-1 0 0 0,0 1 0 0 0,0-1 0 0 0,0 0 0 0 0,-1 0 0 0 0,0 0 0 0 0,0 0 0 0 0,0 0 1 0 0,-1 0-1 0 0,0 0 0 0 0,-1 0 0 0 0,-1-11 0 0 0,1 13-49 0 0,0 1 1 0 0,-1 0-1 0 0,1 0 1 0 0,-1-1-1 0 0,1 1 1 0 0,-1 0-1 0 0,0 0 1 0 0,-1 1-1 0 0,1-1 0 0 0,-6-6 1 0 0,6 8-23 0 0,0 0 1 0 0,-1 0-1 0 0,1 0 1 0 0,-1 0-1 0 0,1 1 0 0 0,-1-1 1 0 0,0 1-1 0 0,0-1 1 0 0,0 1-1 0 0,0 0 1 0 0,1 0-1 0 0,-2 0 0 0 0,1 1 1 0 0,0-1-1 0 0,0 1 1 0 0,-4-1-1 0 0,3 2-38 0 0,0-1-1 0 0,1 1 1 0 0,-1-1-1 0 0,0 1 1 0 0,1 0-1 0 0,-1 1 1 0 0,1-1-1 0 0,0 0 1 0 0,-1 1 0 0 0,1 0-1 0 0,0 0 1 0 0,0 0-1 0 0,0 0 1 0 0,0 0-1 0 0,0 1 1 0 0,1-1 0 0 0,-1 1-1 0 0,1 0 1 0 0,-1 0-1 0 0,-2 5 1 0 0,1-1 5 0 0,-1-1-1 0 0,2 1 1 0 0,-1 1 0 0 0,1-1 0 0 0,0 0 0 0 0,0 1 0 0 0,1 0 0 0 0,-2 11-1 0 0,3-11 27 0 0,0 0-1 0 0,1 0 0 0 0,0 1 0 0 0,1-1 0 0 0,-1 0 0 0 0,1 0 0 0 0,1-1 0 0 0,0 1 0 0 0,0 0 0 0 0,0 0 0 0 0,1-1 0 0 0,0 1 0 0 0,1-1 1 0 0,0 0-1 0 0,0 0 0 0 0,9 12 0 0 0,8 12-56 0 0,-15-20 16 0 0,1 0 1 0 0,0-1 0 0 0,0 0-1 0 0,2 0 1 0 0,10 9-1 0 0,-17-17 35 0 0,1 0 1 0 0,-1 0-1 0 0,1 0 0 0 0,0 0 0 0 0,0-1 0 0 0,0 1 0 0 0,0-1 1 0 0,0 0-1 0 0,0 0 0 0 0,0 0 0 0 0,0 0 0 0 0,1-1 0 0 0,-1 1 1 0 0,0-1-1 0 0,1 0 0 0 0,-1 0 0 0 0,0 0 0 0 0,0 0 0 0 0,1-1 1 0 0,-1 1-1 0 0,0-1 0 0 0,0 0 0 0 0,1 0 0 0 0,4-2 0 0 0,-3 1-167 0 0,0-1 0 0 0,0 0 0 0 0,0 0-1 0 0,0 0 1 0 0,-1-1 0 0 0,8-6 0 0 0,21-27-3359 0 0,-30 33 2899 0 0,13-15-893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2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 5401 0 0,'-6'-2'3020'0'0,"-3"-1"1033"0"0,9 3-4037 0 0,-1 0 0 0 0,1 0 0 0 0,0 0-1 0 0,0 1 1 0 0,0-1 0 0 0,0 0 0 0 0,-1 0 0 0 0,1 0 0 0 0,0 0-1 0 0,0 1 1 0 0,0-1 0 0 0,0 0 0 0 0,-1 0 0 0 0,1 1 0 0 0,0-1 0 0 0,0 0-1 0 0,0 0 1 0 0,0 1 0 0 0,0-1 0 0 0,0 0 0 0 0,0 0 0 0 0,0 1-1 0 0,0-1 1 0 0,0 0 0 0 0,0 0 0 0 0,0 1 0 0 0,0-1 0 0 0,0 0 0 0 0,0 0-1 0 0,0 1 1 0 0,0-1 0 0 0,0 0 0 0 0,0 0 0 0 0,0 1 0 0 0,1-1-1 0 0,-1 0 1 0 0,0 0 0 0 0,17 67 575 0 0,4 15-535 0 0,-7 1 44 0 0,-6-29-50 0 0,29 99-1 0 0,-35-145-59 0 0,0-1 0 0 0,1 0 0 0 0,0 0 1 0 0,1 0-1 0 0,-1 0 0 0 0,1-1 0 0 0,1 1 0 0 0,8 10 1 0 0,-12-17-17 0 0,-1 1 1 0 0,1-1-1 0 0,0 1 1 0 0,-1-1 0 0 0,1 0-1 0 0,0 1 1 0 0,-1-1-1 0 0,1 0 1 0 0,0 1 0 0 0,0-1-1 0 0,-1 0 1 0 0,1 0-1 0 0,0 1 1 0 0,0-1 0 0 0,-1 0-1 0 0,1 0 1 0 0,0 0-1 0 0,0 0 1 0 0,0 0 0 0 0,-1 0-1 0 0,2-1 1 0 0,0 1-34 0 0,-1-1 0 0 0,0 1 0 0 0,1-1 0 0 0,-1 1 0 0 0,1-1 0 0 0,-1 0 0 0 0,0 0 0 0 0,0 0 0 0 0,1 0 0 0 0,0-1 0 0 0,1-2-166 0 0,1 0 0 0 0,-1 0 0 0 0,-1 0 1 0 0,1 0-1 0 0,4-8 0 0 0,2-12 1 0 0,-1 0 0 0 0,-1-1 0 0 0,0 0 0 0 0,3-39 0 0 0,-9 62 366 0 0,-1 0 1 0 0,0 1-1 0 0,0-1 1 0 0,0 0-1 0 0,0 1 1 0 0,0-1-1 0 0,0 0 1 0 0,0 1-1 0 0,-1-1 1 0 0,1 0-1 0 0,0 1 1 0 0,-1-1-1 0 0,0 1 1 0 0,1-1-1 0 0,-1 1 1 0 0,0-1-1 0 0,0 1 1 0 0,1-1-1 0 0,-5-1 1093 0 0,4 7-1040 0 0,2 4-255 0 0,13 60 422 0 0,-12-56-324 0 0,5 11-118 0 0,1-1 0 0 0,0 0 0 0 0,19 35 0 0 0,-25-53-57 0 0,1-1-1 0 0,-1 1 1 0 0,0 0 0 0 0,4 3 0 0 0,-5-6-127 0 0,0 0 0 0 0,0 0-1 0 0,0 0 1 0 0,0 0 0 0 0,0 0 0 0 0,0-1 0 0 0,0 1 0 0 0,0 0-1 0 0,0-1 1 0 0,1 1 0 0 0,-1-1 0 0 0,0 1 0 0 0,0-1 0 0 0,1 0-1 0 0,-1 0 1 0 0,0 1 0 0 0,0-1 0 0 0,1 0 0 0 0,1 0-1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 7402 0 0,'-5'0'1160'0'0,"-1"0"-344"0"0,-1-1 376 0 0,1 1-1096 0 0,0 0-128 0 0,0 1-80 0 0,3 0-24 0 0,3 2-16 0 0,-3-1-152 0 0,3 2-304 0 0,0 0-200 0 0,-2 0-160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2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10586 0 0,'0'0'11'0'0,"-1"0"1"0"0,1 0-1 0 0,0 0 0 0 0,-1 0 0 0 0,1 0 0 0 0,0 0 0 0 0,-1 1 1 0 0,1-1-1 0 0,-1 0 0 0 0,1 0 0 0 0,0 0 0 0 0,-1 0 0 0 0,1 1 1 0 0,0-1-1 0 0,-1 0 0 0 0,1 1 0 0 0,0-1 0 0 0,0 0 1 0 0,-1 0-1 0 0,1 1 0 0 0,0-1 0 0 0,0 0 0 0 0,0 1 0 0 0,-1-1 1 0 0,1 1-1 0 0,0-1 0 0 0,0 0 0 0 0,0 1 0 0 0,0-1 0 0 0,0 0 1 0 0,0 1-1 0 0,0-1 0 0 0,0 1 0 0 0,0-1 0 0 0,0 0 0 0 0,0 1 1 0 0,0-1-1 0 0,0 1 0 0 0,0-1 0 0 0,0 0 0 0 0,0 1 0 0 0,5 20 615 0 0,-3-17-575 0 0,37 110 1049 0 0,-28-89-1025 0 0,0 0-1 0 0,22 32 1 0 0,-32-54-44 0 0,1-1-1 0 0,0 0 1 0 0,0 0 0 0 0,-1 0-1 0 0,1 0 1 0 0,1 0 0 0 0,1 1 136 0 0,4-20 1119 0 0,-5-1-1151 0 0,0-37-1 0 0,-1 13-60 0 0,-1 27-76 0 0,0 4-4 0 0,0-1 1 0 0,0 0 0 0 0,1 0 0 0 0,0 1 0 0 0,1-1 0 0 0,6-14 0 0 0,-8 25 8 0 0,-1 0 1 0 0,0 0 0 0 0,1 0-1 0 0,-1 0 1 0 0,0 1 0 0 0,1-1-1 0 0,0 0 1 0 0,-1 0 0 0 0,1 1-1 0 0,-1-1 1 0 0,1 0 0 0 0,0 1 0 0 0,-1-1-1 0 0,1 0 1 0 0,0 1 0 0 0,0-1-1 0 0,-1 1 1 0 0,1 0 0 0 0,0-1-1 0 0,0 1 1 0 0,0 0 0 0 0,0-1 0 0 0,-1 1-1 0 0,1 0 1 0 0,0 0 0 0 0,0 0-1 0 0,0-1 1 0 0,0 1 0 0 0,0 0-1 0 0,0 0 1 0 0,0 1 0 0 0,0-1 0 0 0,0 0-1 0 0,-1 0 1 0 0,1 0 0 0 0,0 1-1 0 0,0-1 1 0 0,0 0 0 0 0,0 1-1 0 0,0-1 1 0 0,0 1 0 0 0,2 1 35 0 0,0 0 1 0 0,0 0-1 0 0,0 1 0 0 0,-1-1 1 0 0,1 1-1 0 0,-1-1 1 0 0,0 1-1 0 0,0 0 1 0 0,3 4-1 0 0,2 7 15 0 0,-1-1 1 0 0,0 2-1 0 0,-1-1 1 0 0,3 16-1 0 0,10 61-262 0 0,-11-55 116 0 0,-5-28 13 0 0,-2-8 76 0 0,0 0 0 0 0,0 0 0 0 0,0 0-1 0 0,0 0 1 0 0,0 0 0 0 0,0 0-1 0 0,0 0 1 0 0,0 0 0 0 0,0 0-1 0 0,0 0 1 0 0,0 0 0 0 0,0 0 0 0 0,0 0-1 0 0,0 0 1 0 0,0 0 0 0 0,0 0-1 0 0,0 0 1 0 0,0 0 0 0 0,0 0 0 0 0,0 0-1 0 0,0 0 1 0 0,0 0 0 0 0,0 0-1 0 0,0 0 1 0 0,0 0 0 0 0,1 0 0 0 0,-1 0-1 0 0,0 0 1 0 0,0 0 0 0 0,0 0-1 0 0,0 0 1 0 0,0 0 0 0 0,0 0-1 0 0,0 0 1 0 0,0 0 0 0 0,0 0 0 0 0,0 0-1 0 0,0 0 1 0 0,0 0 0 0 0,0 0-1 0 0,0 0 1 0 0,0 0 0 0 0,0 0 0 0 0,0 0-1 0 0,0 0 1 0 0,0 0 0 0 0,0 0-1 0 0,0 0 1 0 0,0 0 0 0 0,0 0-1 0 0,0 0 1 0 0,0 0 0 0 0,0 0 0 0 0,0 0-1 0 0,0 0 1 0 0,0 0 0 0 0,0 0-1 0 0,0 0 1 0 0,0 0 0 0 0,0 0 0 0 0,0-1-1 0 0,0 1 1 0 0,0 0 0 0 0,0 0-1 0 0,0 0 1 0 0,0 0 0 0 0,0 0 0 0 0,0 0-1 0 0,0 0 1 0 0,3-14-593 0 0,-2 5 369 0 0,7-47-1699 0 0,-6 34 1645 0 0,2-1-1 0 0,0 1 0 0 0,2 0 0 0 0,9-24 1 0 0,-12 37 339 0 0,9-18 210 0 0,-11 26-208 0 0,0-1 0 0 0,0 1 0 0 0,0-1 0 0 0,0 1 0 0 0,0-1 0 0 0,1 1 0 0 0,-1-1 0 0 0,0 1 0 0 0,1 0 0 0 0,-1 0 0 0 0,1 0 1 0 0,2-2-1 0 0,-3 3-21 0 0,0 0-1 0 0,-1 0 1 0 0,1 0 0 0 0,0 0 0 0 0,-1 0 0 0 0,1 0 0 0 0,0 0 0 0 0,-1 0 0 0 0,1 1 0 0 0,0-1 0 0 0,-1 0 0 0 0,1 0-1 0 0,0 0 1 0 0,-1 1 0 0 0,1-1 0 0 0,0 0 0 0 0,-1 1 0 0 0,1-1 0 0 0,-1 1 0 0 0,1-1 0 0 0,-1 0 0 0 0,1 1 0 0 0,-1-1-1 0 0,1 1 1 0 0,-1 0 0 0 0,1-1 0 0 0,-1 2 0 0 0,13 18 557 0 0,-11-17-389 0 0,8 18 125 0 0,-1 1 1 0 0,-1 0-1 0 0,9 40 1 0 0,-10-35-2355 0 0,20 51 1 0 0,-24-72 245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3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3201 0 0,'15'34'7024'0'0,"-2"-8"-5846"0"0,11 38 0 0 0,-18-49-1111 0 0,8 19 0 0 0,-8-23-158 0 0,-1 2-1 0 0,7 21 0 0 0,-12-32-239 0 0,1 0-1 0 0,-1 0 1 0 0,1 1 0 0 0,-1-1-1 0 0,1 0 1 0 0,0 0-1 0 0,0 0 1 0 0,0-1 0 0 0,0 1-1 0 0,0 0 1 0 0,1 0 0 0 0,-1-1-1 0 0,0 1 1 0 0,3 2 0 0 0,4 0 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7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91 4969 0 0,'1'2'303'0'0,"0"1"-1"0"0,1-1 0 0 0,-1 1 1 0 0,1-1-1 0 0,-1 1 1 0 0,1-1-1 0 0,0 0 1 0 0,0 0-1 0 0,0 0 1 0 0,0 0-1 0 0,0 0 0 0 0,0 0 1 0 0,4 2-1 0 0,-5-3-285 0 0,1-1 0 0 0,-1 1-1 0 0,1 0 1 0 0,0-1-1 0 0,-1 1 1 0 0,1-1 0 0 0,0 0-1 0 0,-1 1 1 0 0,1-1-1 0 0,0 0 1 0 0,0 0 0 0 0,-1 0-1 0 0,1 0 1 0 0,0-1 0 0 0,0 1-1 0 0,-1 0 1 0 0,1-1-1 0 0,0 1 1 0 0,-1-1 0 0 0,1 1-1 0 0,-1-1 1 0 0,1 0-1 0 0,2-2 1 0 0,-2 3-8 0 0,-1-1-1 0 0,1 0 1 0 0,-1 0 0 0 0,1-1-1 0 0,-1 1 1 0 0,0 0 0 0 0,1 0 0 0 0,-1-1-1 0 0,0 1 1 0 0,0-1 0 0 0,0 1-1 0 0,0-1 1 0 0,0 0 0 0 0,0 1-1 0 0,0-1 1 0 0,-1 0 0 0 0,1 1-1 0 0,0-1 1 0 0,-1 0 0 0 0,0 0 0 0 0,1 0-1 0 0,-1 0 1 0 0,0 1 0 0 0,0-1-1 0 0,0 0 1 0 0,0 0 0 0 0,-1-3-1 0 0,0 2 103 0 0,0 0 0 0 0,0 0-1 0 0,0 0 1 0 0,0 0 0 0 0,-1 1-1 0 0,1-1 1 0 0,-1 0 0 0 0,0 0-1 0 0,0 1 1 0 0,0-1 0 0 0,0 1-1 0 0,-1 0 1 0 0,1 0 0 0 0,-1 0-1 0 0,-2-2 1 0 0,2 2-13 0 0,1 0 0 0 0,-1 1-1 0 0,0-1 1 0 0,1 1 0 0 0,-1 0 0 0 0,0 0 0 0 0,0 0 0 0 0,0 0 0 0 0,0 0-1 0 0,0 1 1 0 0,0-1 0 0 0,-4 1 0 0 0,6 0-80 0 0,0 0 1 0 0,0 0-1 0 0,-1 0 0 0 0,1 1 1 0 0,0-1-1 0 0,0 0 0 0 0,-1 1 1 0 0,1-1-1 0 0,0 1 0 0 0,0-1 1 0 0,0 1-1 0 0,0 0 0 0 0,0-1 1 0 0,0 1-1 0 0,0 0 0 0 0,0 0 1 0 0,0 0-1 0 0,0 0 0 0 0,0 0 1 0 0,1 0-1 0 0,-1 0 0 0 0,0 0 1 0 0,1 0-1 0 0,-1 0 0 0 0,1 0 1 0 0,-1 0-1 0 0,1 0 1 0 0,-1 1-1 0 0,1-1 0 0 0,0 0 1 0 0,-1 2-1 0 0,0 1-29 0 0,1-1-1 0 0,-1 1 1 0 0,1-1 0 0 0,0 1 0 0 0,0-1 0 0 0,0 1-1 0 0,1 0 1 0 0,-1-1 0 0 0,1 1 0 0 0,1 4-1 0 0,-1-6-7 0 0,0 0-1 0 0,0 1 0 0 0,0-1 1 0 0,0 0-1 0 0,1 0 1 0 0,-1 0-1 0 0,0 0 0 0 0,1-1 1 0 0,-1 1-1 0 0,1 0 0 0 0,0-1 1 0 0,0 1-1 0 0,0-1 0 0 0,0 1 1 0 0,0-1-1 0 0,4 2 0 0 0,-3-2 27 0 0,0 0 0 0 0,1 0-1 0 0,-1 0 1 0 0,1 0 0 0 0,-1 0-1 0 0,1-1 1 0 0,-1 0-1 0 0,1 1 1 0 0,-1-2 0 0 0,1 1-1 0 0,5-1 1 0 0,-7 1-13 0 0,1-1 1 0 0,-1 1-1 0 0,0-1 0 0 0,0 0 1 0 0,1 0-1 0 0,-1 0 0 0 0,0 0 1 0 0,0 0-1 0 0,0 0 0 0 0,0-1 1 0 0,0 1-1 0 0,0-1 0 0 0,0 1 1 0 0,0-1-1 0 0,-1 0 0 0 0,1 1 1 0 0,-1-1-1 0 0,2-3 0 0 0,-2 3 38 0 0,0 1 0 0 0,-1-1 0 0 0,1 0-1 0 0,-1 0 1 0 0,0-1 0 0 0,1 1 0 0 0,-1 0-1 0 0,0 0 1 0 0,0 0 0 0 0,0 0 0 0 0,-1 0-1 0 0,1 0 1 0 0,0 0 0 0 0,-1 0 0 0 0,1 0-1 0 0,-1 0 1 0 0,0 0 0 0 0,0 0 0 0 0,0 1-1 0 0,0-1 1 0 0,-1-2 0 0 0,-2-3 102 0 0,0 1 0 0 0,-1 0 0 0 0,0 0 0 0 0,-7-7 0 0 0,10 11-116 0 0,0 0 0 0 0,0 1 0 0 0,-1-1 0 0 0,1 1 0 0 0,0 0 0 0 0,0 0 0 0 0,-1 0 0 0 0,1 0 0 0 0,-1 0 0 0 0,1 0 1 0 0,-1 1-1 0 0,1-1 0 0 0,-1 1 0 0 0,1 0 0 0 0,-1 0 0 0 0,1 0 0 0 0,-1 0 0 0 0,1 0 0 0 0,-4 1 0 0 0,4-1-31 0 0,0 1-1 0 0,0 0 0 0 0,1 0 1 0 0,-1 0-1 0 0,1 0 0 0 0,-1 0 1 0 0,0 1-1 0 0,1-1 0 0 0,0 0 1 0 0,-1 1-1 0 0,1-1 1 0 0,0 1-1 0 0,0-1 0 0 0,0 1 1 0 0,0-1-1 0 0,0 1 0 0 0,0 0 1 0 0,0 0-1 0 0,0-1 0 0 0,1 1 1 0 0,-1 0-1 0 0,1 0 1 0 0,-1 2-1 0 0,0-1-12 0 0,1 0 0 0 0,-1 0 0 0 0,1 0 0 0 0,0 0 0 0 0,0 0 0 0 0,0-1 0 0 0,0 1 0 0 0,0 0 0 0 0,1 0 0 0 0,-1 0 0 0 0,1 0 0 0 0,0 0 0 0 0,0-1 0 0 0,0 1 0 0 0,2 4 0 0 0,0-2-76 0 0,0-1-1 0 0,0 0 0 0 0,1 0 0 0 0,-1 0 1 0 0,1 0-1 0 0,0 0 0 0 0,7 4 0 0 0,-10-7 103 0 0,1 0 0 0 0,0-1 0 0 0,-1 1-1 0 0,1 0 1 0 0,0-1 0 0 0,0 1 0 0 0,0-1 0 0 0,0 1 0 0 0,-1-1-1 0 0,1 0 1 0 0,0 0 0 0 0,0 0 0 0 0,0 0 0 0 0,0 0-1 0 0,0 0 1 0 0,0-1 0 0 0,-1 1 0 0 0,1-1 0 0 0,0 1-1 0 0,0-1 1 0 0,0 1 0 0 0,-1-1 0 0 0,1 0 0 0 0,2-2-1 0 0,-2 2 20 0 0,0 0 0 0 0,0 0 0 0 0,0 0 0 0 0,0-1-1 0 0,0 1 1 0 0,-1-1 0 0 0,1 1 0 0 0,0-1-1 0 0,-1 0 1 0 0,0 0 0 0 0,1 1 0 0 0,-1-1-1 0 0,0 0 1 0 0,0 0 0 0 0,0 0 0 0 0,0-1-1 0 0,0 1 1 0 0,0 0 0 0 0,-1 0 0 0 0,1 0-1 0 0,-1-1 1 0 0,1 1 0 0 0,-1 0 0 0 0,0-1-1 0 0,0 1 1 0 0,0 0 0 0 0,0 0 0 0 0,-1-1-1 0 0,1 1 1 0 0,0 0 0 0 0,-1 0 0 0 0,0-1 0 0 0,1 1-1 0 0,-1 0 1 0 0,0 0 0 0 0,0 0 0 0 0,0 0-1 0 0,-1 0 1 0 0,1 0 0 0 0,0 0 0 0 0,-1 0-1 0 0,1 1 1 0 0,-1-1 0 0 0,-2-1 0 0 0,1 0-23 0 0,-1 0 0 0 0,1 0 1 0 0,-1 0-1 0 0,0 0 1 0 0,0 1-1 0 0,0 0 0 0 0,-8-3 1 0 0,10 4 9 0 0,0 0 0 0 0,1 1 0 0 0,-1-1 1 0 0,0 1-1 0 0,0 0 0 0 0,0 0 0 0 0,0-1 0 0 0,0 1 1 0 0,0 0-1 0 0,0 0 0 0 0,1 1 0 0 0,-1-1 1 0 0,0 0-1 0 0,0 1 0 0 0,0-1 0 0 0,0 1 1 0 0,0 0-1 0 0,1-1 0 0 0,-1 1 0 0 0,0 0 0 0 0,-2 2 1 0 0,3-2-29 0 0,-1 0 0 0 0,1 1 0 0 0,0-1 0 0 0,0 0 0 0 0,0 1 0 0 0,0-1 0 0 0,0 1 0 0 0,0 0 0 0 0,0-1 0 0 0,0 1 0 0 0,0 0 0 0 0,1-1 0 0 0,-1 1 0 0 0,1 0 0 0 0,0 0 0 0 0,-1-1 0 0 0,1 1 0 0 0,0 0 0 0 0,0 0 0 0 0,0 0 0 0 0,0-1 0 0 0,0 1 0 0 0,0 0 0 0 0,1 0 0 0 0,-1 0 0 0 0,2 2 0 0 0,-1-1-25 0 0,-1-1 1 0 0,1 1-1 0 0,1-1 0 0 0,-1 0 0 0 0,0 1 0 0 0,1-1 0 0 0,-1 0 1 0 0,1 0-1 0 0,-1 0 0 0 0,1 0 0 0 0,0-1 0 0 0,0 1 1 0 0,0 0-1 0 0,0-1 0 0 0,0 1 0 0 0,1-1 0 0 0,3 3 0 0 0,-3-3 49 0 0,0-1-1 0 0,0 1 0 0 0,-1 0 1 0 0,1-1-1 0 0,0 1 0 0 0,0-1 1 0 0,-1 0-1 0 0,1 0 0 0 0,0 0 1 0 0,0-1-1 0 0,0 1 0 0 0,-1 0 0 0 0,1-1 1 0 0,0 0-1 0 0,2-1 0 0 0,-3 2 7 0 0,-1-1 1 0 0,0 0-1 0 0,1 0 0 0 0,-1 1 0 0 0,0-1 0 0 0,0 0 0 0 0,0 0 0 0 0,0 0 0 0 0,0 0 0 0 0,0-1 0 0 0,0 1 1 0 0,0 0-1 0 0,0 0 0 0 0,0-1 0 0 0,-1 1 0 0 0,1 0 0 0 0,0-1 0 0 0,-1 1 0 0 0,0 0 0 0 0,1-1 0 0 0,-1 1 1 0 0,0-1-1 0 0,1 1 0 0 0,-1-1 0 0 0,0 1 0 0 0,0-1 0 0 0,0 1 0 0 0,0-1 0 0 0,-1 1 0 0 0,1-2 0 0 0,-1 0 12 0 0,1 1 0 0 0,-1 0-1 0 0,0 0 1 0 0,0 0-1 0 0,0-1 1 0 0,0 1 0 0 0,0 0-1 0 0,-1 0 1 0 0,1 0-1 0 0,0 1 1 0 0,-1-1 0 0 0,0 0-1 0 0,1 0 1 0 0,-1 1-1 0 0,-4-3 1 0 0,5 3-8 0 0,0 0 0 0 0,0 0 1 0 0,-1 0-1 0 0,1 1 0 0 0,-1-1 0 0 0,1 0 0 0 0,-1 1 1 0 0,1-1-1 0 0,-1 1 0 0 0,1 0 0 0 0,-1 0 0 0 0,1-1 1 0 0,-1 1-1 0 0,1 0 0 0 0,-1 0 0 0 0,1 0 1 0 0,-1 0-1 0 0,1 1 0 0 0,-1-1 0 0 0,1 0 0 0 0,-1 1 1 0 0,1-1-1 0 0,-1 1 0 0 0,-2 1 0 0 0,3-2-47 0 0,1 0 1 0 0,0 1-1 0 0,-1-1 0 0 0,1 1 0 0 0,-1-1 0 0 0,1 1 0 0 0,-1-1 0 0 0,1 1 1 0 0,0-1-1 0 0,-1 1 0 0 0,1-1 0 0 0,0 1 0 0 0,0-1 0 0 0,-1 1 1 0 0,1 0-1 0 0,0-1 0 0 0,0 1 0 0 0,0 0 0 0 0,0-1 0 0 0,0 1 1 0 0,0-1-1 0 0,0 1 0 0 0,0 0 0 0 0,0-1 0 0 0,0 1 0 0 0,0 0 0 0 0,0-1 1 0 0,0 1-1 0 0,1-1 0 0 0,-1 1 0 0 0,0 0 0 0 0,0-1 0 0 0,1 1 1 0 0,-1-1-1 0 0,0 1 0 0 0,1-1 0 0 0,-1 1 0 0 0,1 0 0 0 0,2 3-172 0 0,0 0-1 0 0,0 0 1 0 0,6 5-1 0 0,-7-7 7 0 0,0 0-642 0 0,1 0 0 0 0,-1-1-1 0 0,0 1 1 0 0,1-1 0 0 0,-1 0 0 0 0,5 2-1 0 0,0 1-802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6121 0 0,'0'0'1954'0'0,"9"11"-523"0"0,-3 0-951 0 0,-1 1 0 0 0,-1-1 0 0 0,0 1 0 0 0,3 18 0 0 0,5 13 25 0 0,3 3-145 0 0,-15-45-250 0 0,0-1-33 0 0,0-1 0 0 0,0 1 0 0 0,-1 0-1 0 0,1-1 1 0 0,0 1 0 0 0,0 0 0 0 0,-1-1 0 0 0,1 1-1 0 0,0 0 1 0 0,0-1 0 0 0,0 1 0 0 0,0-1-1 0 0,0 1 1 0 0,0 0 0 0 0,0-1 0 0 0,0 1-1 0 0,0-1 1 0 0,0 1 0 0 0,0 0 0 0 0,0-1-1 0 0,0 1 1 0 0,0 0 0 0 0,0-1 0 0 0,1-14-217 0 0,-1 11 255 0 0,2-9-149 0 0,-1 1 0 0 0,1 0 0 0 0,1 0 0 0 0,0 1 0 0 0,1-1 0 0 0,0 0 0 0 0,7-12 0 0 0,-9 21 31 0 0,-1 1 0 0 0,0-1 0 0 0,1 1 0 0 0,0-1 0 0 0,-1 1 0 0 0,1 0 1 0 0,0 0-1 0 0,3-3 0 0 0,-4 5 2 0 0,0-1 1 0 0,0 1-1 0 0,0-1 1 0 0,0 1-1 0 0,0-1 1 0 0,0 1 0 0 0,0 0-1 0 0,0-1 1 0 0,0 1-1 0 0,0 0 1 0 0,0 0-1 0 0,0 0 1 0 0,0 0-1 0 0,0 0 1 0 0,0 0-1 0 0,0 0 1 0 0,0 0 0 0 0,0 0-1 0 0,0 0 1 0 0,0 1-1 0 0,0-1 1 0 0,0 0-1 0 0,0 1 1 0 0,0-1-1 0 0,0 1 1 0 0,0 0-1 0 0,7 3 11 0 0,-1 0 0 0 0,-1 1-1 0 0,1 0 1 0 0,-1 1-1 0 0,0-1 1 0 0,0 1-1 0 0,0 0 1 0 0,7 11 0 0 0,-8-9 11 0 0,0 1 1 0 0,0 0-1 0 0,-1 1 1 0 0,0-1 0 0 0,-1 1-1 0 0,4 15 1 0 0,-6-19-61 0 0,1 2 218 0 0,-3-13-526 0 0,1-1 117 0 0,-1 0 0 0 0,1 0 0 0 0,0 0 0 0 0,1 0 0 0 0,-1 0 0 0 0,1 0 0 0 0,1 0 0 0 0,-1 0 0 0 0,1 0 0 0 0,0 0 0 0 0,0 0 0 0 0,1 1 0 0 0,-1-1 0 0 0,1 1 0 0 0,0-1 0 0 0,7-7 0 0 0,-8 12 261 0 0,0-1 0 0 0,-1 1-1 0 0,1 0 1 0 0,0 0 0 0 0,0 0 0 0 0,0 1 0 0 0,0-1 0 0 0,0 0 0 0 0,0 1-1 0 0,0-1 1 0 0,0 1 0 0 0,0 0 0 0 0,0 0 0 0 0,0 0 0 0 0,0 0 0 0 0,0 0-1 0 0,0 0 1 0 0,0 0 0 0 0,0 0 0 0 0,0 1 0 0 0,0-1 0 0 0,0 1 0 0 0,0 0-1 0 0,3 1 1 0 0,1 1 23 0 0,-1-1-1 0 0,0 1 1 0 0,1 0-1 0 0,-1 0 0 0 0,0 1 1 0 0,-1 0-1 0 0,7 5 1 0 0,-6-2-22 0 0,0-1 1 0 0,-1 1-1 0 0,0 0 1 0 0,0 0-1 0 0,0 0 1 0 0,-1 1-1 0 0,0-1 0 0 0,3 14 1 0 0,2 4-193 0 0,-5-16-204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 7058 0 0,'-9'-1'3160'0'0,"5"1"-3240"0"0,0-1-72 0 0,1 2-32 0 0,2 0-8 0 0,0 0-160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3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5689 0 0,'-1'2'409'0'0,"1"0"0"0"0,0 0 0 0 0,0 0 0 0 0,0 0-1 0 0,0 1 1 0 0,0-1 0 0 0,0 0 0 0 0,0 0 0 0 0,1 0 0 0 0,-1 0-1 0 0,1 0 1 0 0,0 2 0 0 0,12 26 105 0 0,-9-23-175 0 0,39 98 1069 0 0,-18-39-1205 0 0,-14-43-15 0 0,-11-22 104 0 0,1-9 80 0 0,0 1 0 0 0,-1 0 1 0 0,-1 0-1 0 0,-1-13 0 0 0,0-13-422 0 0,2 19 21 0 0,1 1-1 0 0,0-1 1 0 0,1 0-1 0 0,4-16 0 0 0,-5 25 20 0 0,0 0 1 0 0,1 0-1 0 0,0 0 0 0 0,0 1 0 0 0,1-1 0 0 0,-1 0 0 0 0,1 1 0 0 0,0 0 1 0 0,0-1-1 0 0,0 1 0 0 0,1 0 0 0 0,0 1 0 0 0,-1-1 0 0 0,7-4 0 0 0,-8 7 13 0 0,0 0-1 0 0,-1 0 1 0 0,1 0-1 0 0,0 0 1 0 0,1 0-1 0 0,-1 0 1 0 0,0 1-1 0 0,0-1 1 0 0,0 1-1 0 0,0-1 1 0 0,0 1-1 0 0,1 0 0 0 0,-1 0 1 0 0,0 0-1 0 0,0 0 1 0 0,1 0-1 0 0,-1 0 1 0 0,0 1-1 0 0,0-1 1 0 0,0 1-1 0 0,0 0 1 0 0,0-1-1 0 0,1 1 1 0 0,-1 0-1 0 0,-1 0 1 0 0,1 0-1 0 0,0 1 1 0 0,0-1-1 0 0,0 0 1 0 0,2 3-1 0 0,0 0 24 0 0,1 1 0 0 0,-1-1 0 0 0,0 1 0 0 0,0 0 0 0 0,-1 1 0 0 0,0-1 0 0 0,1 0-1 0 0,-2 1 1 0 0,5 9 0 0 0,-2 4-71 0 0,-1 0-1 0 0,5 33 1 0 0,-4-12-1527 0 0,4-1-3508 0 0,-6-31 4743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9466 0 0,'18'61'3903'0'0,"4"32"-2802"0"0,-5-11-1192 0 0,-15-74-205 0 0,1-1 1 0 0,3 11-1 0 0,2 3-3326 0 0,-6-16 2024 0 0,5-1 1288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8290 0 0,'-7'-5'4753'0'0,"7"9"-4905"0"0,3 0 96 0 0,-1 0 24 0 0,2 0-40 0 0,1 0-256 0 0,1 0-216 0 0,1-1-57 0 0,1 2-1159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4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43 311 2465 0 0,'8'40'2505'0'0,"19"67"2234"0"0,-23-97-4391 0 0,-3-9-205 0 0,0 1 0 0 0,0-1 0 0 0,0 1 0 0 0,-1-1 0 0 0,1 1 0 0 0,0 0 0 0 0,0 3 447 0 0,-2-5-464 0 0,0-1 1 0 0,1 1-1 0 0,-1 0 1 0 0,0 0-1 0 0,1-1 1 0 0,-1 1-1 0 0,0 0 0 0 0,1-1 1 0 0,-1 1-1 0 0,1-1 1 0 0,-1 1-1 0 0,1-1 1 0 0,-1 1-1 0 0,1-1 1 0 0,-1 1-1 0 0,0-2 1 0 0,-8-11 74 0 0,8 11-36 0 0,-7-12 78 0 0,1 1-1 0 0,1-1 1 0 0,0-1 0 0 0,-4-17-1 0 0,-12-62 126 0 0,19 75-381 0 0,0-1 0 0 0,1 1 0 0 0,1 0 1 0 0,3-33-1 0 0,-1 43-24 0 0,0 0 0 0 0,1 0 0 0 0,0 0 0 0 0,0 0 0 0 0,1 0 0 0 0,0 1 0 0 0,1-1 0 0 0,0 1 0 0 0,0 0 0 0 0,1 0 0 0 0,0 1 1 0 0,6-8-1 0 0,-8 12 30 0 0,0 0 1 0 0,0 0 0 0 0,0 0 0 0 0,1 1 0 0 0,-1-1 0 0 0,1 1 0 0 0,0 0 0 0 0,0 0 0 0 0,0 0 0 0 0,0 1-1 0 0,0-1 1 0 0,0 1 0 0 0,0 0 0 0 0,0 0 0 0 0,1 0 0 0 0,-1 1 0 0 0,0 0 0 0 0,0-1 0 0 0,1 1 0 0 0,-1 1-1 0 0,0-1 1 0 0,7 2 0 0 0,-5-1 13 0 0,1 1-1 0 0,-1 0 0 0 0,0 0 1 0 0,0 1-1 0 0,0-1 0 0 0,0 1 0 0 0,0 1 1 0 0,0-1-1 0 0,-1 1 0 0 0,0 0 1 0 0,1 0-1 0 0,-1 0 0 0 0,8 11 1 0 0,-9-10 13 0 0,0 1 1 0 0,0 0 0 0 0,0 0 0 0 0,-1 1 0 0 0,0-1 0 0 0,0 1 0 0 0,-1-1 0 0 0,0 1-1 0 0,0 0 1 0 0,0 0 0 0 0,-1 0 0 0 0,1 13 0 0 0,-2-15-11 0 0,0 0 0 0 0,-1 0 0 0 0,1-1 0 0 0,-1 1 0 0 0,0 0 0 0 0,0-1 0 0 0,-1 1 0 0 0,1-1 1 0 0,-1 1-1 0 0,0-1 0 0 0,0 0 0 0 0,-1 0 0 0 0,1 0 0 0 0,-1 0 0 0 0,0 0 0 0 0,0-1 0 0 0,0 1 0 0 0,-1-1 0 0 0,1 0 0 0 0,-5 4 0 0 0,0-2-117 0 0,0 0 0 0 0,0 0 0 0 0,0-1 0 0 0,-1 0 0 0 0,1 0 0 0 0,-1-1 0 0 0,0-1 0 0 0,-17 4-1 0 0,21-5-180 0 0,0-1-1 0 0,0 1 1 0 0,0-1-1 0 0,0-1 1 0 0,-1 1-1 0 0,1-1 1 0 0,-9-2-1 0 0,11 2-51 0 0,0 0-1 0 0,0 0 1 0 0,0 0 0 0 0,0-1 0 0 0,0 0-1 0 0,0 1 1 0 0,0-1 0 0 0,1 0-1 0 0,-1-1 1 0 0,1 1 0 0 0,-1 0 0 0 0,1-1-1 0 0,-2-2 1 0 0,2 3-307 0 0,1 0-1 0 0,-1-1 1 0 0,1 1 0 0 0,0-1-1 0 0,-1-3 1 0 0,1 5 473 0 0,1 0 0 0 0,0 0 0 0 0,-1 0 0 0 0,1 0 0 0 0,0 0 0 0 0,0 0 0 0 0,0 0 0 0 0,0 0 0 0 0,0 0 1 0 0,0 0-1 0 0,0 1 0 0 0,0-1 0 0 0,1 0 0 0 0,-1 0 0 0 0,0 0 0 0 0,0 0 0 0 0,1 0 0 0 0,-1 0 0 0 0,1-1 0 0 0,4-2 62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5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1 222 448 0 0,'34'-6'2263'0'0,"0"2"0"0"0,56-1 0 0 0,-69 5-1913 0 0,12-2 397 0 0,-1-2 1 0 0,0-1-1 0 0,36-10 1 0 0,-45 10-650 0 0,-15 4 38 0 0,0-1 0 0 0,-1 0 0 0 0,1 0-1 0 0,13-6 1 0 0,-19 7-71 0 0,0 0 0 0 0,0 0 0 0 0,-1-1-1 0 0,1 1 1 0 0,0 0 0 0 0,-1 0 0 0 0,1-1-1 0 0,-1 1 1 0 0,0-1 0 0 0,1 0 0 0 0,-1 1-1 0 0,0-1 1 0 0,0 0 0 0 0,0 1 0 0 0,0-1 0 0 0,0 0-1 0 0,-1 0 1 0 0,1 0 0 0 0,0 0 0 0 0,-1 0-1 0 0,0 0 1 0 0,1 0 0 0 0,-1 0 0 0 0,0-2-1 0 0,0-1 4 0 0,0 0-1 0 0,-1 0 0 0 0,0 1 1 0 0,0-1-1 0 0,0 0 0 0 0,0 1 1 0 0,-1-1-1 0 0,0 1 1 0 0,0-1-1 0 0,0 1 0 0 0,0 0 1 0 0,-1 0-1 0 0,1 0 0 0 0,-1 0 1 0 0,0 0-1 0 0,0 0 0 0 0,-1 1 1 0 0,1 0-1 0 0,-1-1 0 0 0,0 1 1 0 0,0 1-1 0 0,-4-4 0 0 0,3 3-118 0 0,0 0 0 0 0,-1 0 0 0 0,0 1 0 0 0,1 0 0 0 0,-1 0 0 0 0,0 0 0 0 0,0 0 0 0 0,0 1 0 0 0,0 0 0 0 0,0 1 0 0 0,0-1 0 0 0,0 1 0 0 0,0 0 0 0 0,-1 0 0 0 0,1 1 0 0 0,0 0 0 0 0,-7 2 0 0 0,10-2 23 0 0,0 0-1 0 0,0 0 0 0 0,1 0 0 0 0,-1 0 1 0 0,0 1-1 0 0,1-1 0 0 0,-1 1 1 0 0,1 0-1 0 0,0 0 0 0 0,-1 0 1 0 0,1 0-1 0 0,0 0 0 0 0,0 0 0 0 0,0 0 1 0 0,1 1-1 0 0,-1-1 0 0 0,1 1 1 0 0,-1 0-1 0 0,1-1 0 0 0,0 1 1 0 0,-2 5-1 0 0,1-1 51 0 0,1-1 1 0 0,0 1 0 0 0,1 0-1 0 0,0 0 1 0 0,0-1-1 0 0,0 1 1 0 0,0 0 0 0 0,3 10-1 0 0,-2-15-10 0 0,11 55 376 0 0,-9-50-370 0 0,-1 1 0 0 0,1-1-1 0 0,1 0 1 0 0,-1 0 0 0 0,7 9 0 0 0,-3-4-47 0 0,2-1 1 0 0,-1 0-1 0 0,1-1 0 0 0,19 17 0 0 0,-25-24 26 0 0,0-1 0 0 0,1 1 0 0 0,0-1 0 0 0,-1 0 0 0 0,1 0 0 0 0,0 0 0 0 0,0-1-1 0 0,0 0 1 0 0,0 1 0 0 0,0-1 0 0 0,0-1 0 0 0,0 1 0 0 0,0-1 0 0 0,0 1-1 0 0,0-1 1 0 0,0 0 0 0 0,1 0 0 0 0,-1-1 0 0 0,0 0 0 0 0,5-1 0 0 0,-2 0-66 0 0,-1 0 1 0 0,0 0 0 0 0,0-1 0 0 0,0 0 0 0 0,0 0 0 0 0,0-1 0 0 0,0 0 0 0 0,-1 0 0 0 0,0 0 0 0 0,0 0 0 0 0,0-1 0 0 0,0 0 0 0 0,-1 0-1 0 0,0 0 1 0 0,5-7 0 0 0,-6 7-71 0 0,0-1 0 0 0,-1 1 0 0 0,1 0 0 0 0,-1-1 0 0 0,0 0 0 0 0,0 0 0 0 0,0 1 0 0 0,-1-1 0 0 0,0 0 0 0 0,0 0 0 0 0,-1 0 0 0 0,0 0 0 0 0,0-1 0 0 0,0 1 0 0 0,-1 0 0 0 0,-2-11 0 0 0,3 15-167 0 0,-1-1 0 0 0,0 0 0 0 0,0 0 0 0 0,0 0 1 0 0,0 0-1 0 0,0 1 0 0 0,-1-1 0 0 0,1 0 0 0 0,-1 1 0 0 0,0-1 1 0 0,0 1-1 0 0,0 0 0 0 0,0 0 0 0 0,-3-3 0 0 0,5 17 338 0 0,1-7 235 0 0,0 0-1 0 0,0 0 1 0 0,1-1-1 0 0,-1 1 1 0 0,1 0 0 0 0,1-1-1 0 0,-1 0 1 0 0,1 1-1 0 0,5 6 1 0 0,8 17 28 0 0,1 4-246 0 0,-11-21 381 0 0,-1 0-1 0 0,0-1 1 0 0,0 2-1 0 0,-1-1 1 0 0,0 0 0 0 0,3 22-1 0 0,-7-33-379 0 0,0 0-1 0 0,0 1 1 0 0,0-1-1 0 0,0 0 1 0 0,1 0-1 0 0,-1 0 1 0 0,0 0-1 0 0,0 0 0 0 0,0 1 1 0 0,0-1-1 0 0,0 0 1 0 0,0 0-1 0 0,0 0 1 0 0,0 0-1 0 0,-1 0 1 0 0,1 1-1 0 0,0-1 1 0 0,0 0-1 0 0,0 0 0 0 0,-1 1 495 0 0,1-1-494 0 0,0 0-1 0 0,0 1 1 0 0,0-1-1 0 0,0 0 1 0 0,0 0-1 0 0,-1 0 0 0 0,1 0 1 0 0,0 0-1 0 0,0 0 1 0 0,0 0-1 0 0,0 0 1 0 0,-8-3 730 0 0,-5-10-335 0 0,8 7-336 0 0,1-1-1 0 0,0 0 1 0 0,0 0 0 0 0,0 0-1 0 0,1 0 1 0 0,0 0 0 0 0,0-1 0 0 0,1 0-1 0 0,0 1 1 0 0,0-1 0 0 0,1 0-1 0 0,0 0 1 0 0,0-10 0 0 0,2 5-106 0 0,-1 0 1 0 0,2 1 0 0 0,0-1-1 0 0,0 1 1 0 0,1-1 0 0 0,1 1-1 0 0,8-20 1 0 0,-11 29-32 0 0,1 0 1 0 0,0 0-1 0 0,-1 1 0 0 0,1-1 1 0 0,1 0-1 0 0,-1 1 0 0 0,0 0 1 0 0,1-1-1 0 0,-1 1 1 0 0,1 0-1 0 0,-1 0 0 0 0,1 0 1 0 0,0 1-1 0 0,0-1 1 0 0,0 1-1 0 0,0-1 0 0 0,0 1 1 0 0,0 0-1 0 0,1 0 0 0 0,-1 0 1 0 0,0 1-1 0 0,1-1 1 0 0,5 1-1 0 0,0-1-716 0 0,0 1 0 0 0,18 2 0 0 0,15 6-6187 0 0,-28-5 5061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6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9 10426 0 0,'-6'-8'498'0'0,"6"8"-483"0"0,0 0 0 0 0,-1 0-1 0 0,1 0 1 0 0,0 0-1 0 0,0 0 1 0 0,0 0 0 0 0,0 0-1 0 0,0 0 1 0 0,0 0-1 0 0,0 0 1 0 0,0 0 0 0 0,0 0-1 0 0,0 0 1 0 0,0 0 0 0 0,0 0-1 0 0,-1 0 1 0 0,1 0-1 0 0,0 0 1 0 0,0 0 0 0 0,0 0-1 0 0,0 0 1 0 0,0 0 0 0 0,0 0-1 0 0,0 0 1 0 0,0 0-1 0 0,0 0 1 0 0,0 0 0 0 0,0 0-1 0 0,0 0 1 0 0,0 1-1 0 0,-1-1 1 0 0,1 0 0 0 0,0 0-1 0 0,0 0 1 0 0,0 0 0 0 0,0 0-1 0 0,0 0 1 0 0,0 0-1 0 0,0 0 1 0 0,0 0 0 0 0,0 0-1 0 0,0 0 1 0 0,0 0-1 0 0,0 0 1 0 0,0 1 0 0 0,0-1-1 0 0,0 0 1 0 0,0 0 0 0 0,0 0-1 0 0,0 0 1 0 0,0 0-1 0 0,1 19 1230 0 0,-1-11-1259 0 0,8 83 1469 0 0,24 110 0 0 0,-19-131-1221 0 0,-11-59-191 0 0,6 36 107 0 0,25 83 0 0 0,-29-116 350 0 0,-5-12 497 0 0,-4-8-450 0 0,2 2-563 0 0,-124-191-12 0 0,92 141 85 0 0,22 33-58 0 0,-26-32-1 0 0,32 46 127 0 0,6 6-203 0 0,0 0-1 0 0,0 1 1 0 0,0-1 0 0 0,1 0 0 0 0,-1 0 0 0 0,0 0 0 0 0,0 0 0 0 0,0-2 0 0 0,2-1-383 0 0,8 1 152 0 0,12 2 200 0 0,-1 1 0 0 0,0 1 1 0 0,1 0-1 0 0,27 7 1 0 0,-18-4-426 0 0,3 1-970 0 0,35 4-5540 0 0,-50-8 6712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14 226 3377 0 0,'-2'3'643'0'0,"1"0"0"0"0,-1 0 1 0 0,1 0-1 0 0,-1 1 0 0 0,1-1 1 0 0,0 0-1 0 0,0 0 0 0 0,0 1 1 0 0,1-1-1 0 0,-1 0 0 0 0,0 6 1 0 0,1 4-306 0 0,3 22 0 0 0,-1-15 498 0 0,-1-1-444 0 0,1 1-1 0 0,7 27 0 0 0,-6-39-326 0 0,-1 1 1 0 0,2-1-1 0 0,-1 1 0 0 0,1-1 0 0 0,0 0 0 0 0,1 0 0 0 0,9 11 0 0 0,-13-17-35 0 0,0-1-1 0 0,0 1 0 0 0,1-1 1 0 0,-1 1-1 0 0,1-1 0 0 0,-1 0 0 0 0,1 1 1 0 0,0-1-1 0 0,-1 0 0 0 0,1 0 0 0 0,0 0 1 0 0,0 0-1 0 0,0 0 0 0 0,0-1 1 0 0,-1 1-1 0 0,1-1 0 0 0,0 1 0 0 0,0-1 1 0 0,0 0-1 0 0,0 0 0 0 0,1 1 1 0 0,-1-1-1 0 0,0-1 0 0 0,0 1 0 0 0,0 0 1 0 0,0 0-1 0 0,0-1 0 0 0,0 1 0 0 0,0-1 1 0 0,0 0-1 0 0,-1 0 0 0 0,1 1 1 0 0,0-1-1 0 0,3-2 0 0 0,-1 0 63 0 0,1-1-1 0 0,-1 0 0 0 0,1 1 1 0 0,-1-1-1 0 0,0-1 1 0 0,0 1-1 0 0,-1-1 1 0 0,1 1-1 0 0,-1-1 0 0 0,0 0 1 0 0,2-6-1 0 0,1-3-38 0 0,-1 0 1 0 0,0 0-1 0 0,-2 0 0 0 0,4-19 1 0 0,-6 22-23 0 0,0 0 1 0 0,-1 0-1 0 0,0 1 1 0 0,0-1-1 0 0,-1 0 0 0 0,-4-17 1 0 0,2 19-639 0 0,0 8 154 0 0,1 6 171 0 0,1 5 235 0 0,0 0 1 0 0,1 0-1 0 0,-1 0 0 0 0,2 1 0 0 0,0-1 0 0 0,0 0 0 0 0,5 17 1 0 0,-1-2 77 0 0,8 27 95 0 0,-11-46-117 0 0,0-1 0 0 0,0 0 0 0 0,1 0 0 0 0,-1 0-1 0 0,1 0 1 0 0,0 0 0 0 0,4 4 0 0 0,-6-8 11 0 0,0 0 1 0 0,0 0-1 0 0,-1 0 1 0 0,1-1-1 0 0,0 1 1 0 0,0 0-1 0 0,0-1 1 0 0,0 1-1 0 0,0-1 1 0 0,-1 1-1 0 0,1-1 1 0 0,0 1-1 0 0,0-1 1 0 0,0 0-1 0 0,0 1 1 0 0,1-1-1 0 0,-1 0 1 0 0,0 0-1 0 0,0 0 1 0 0,2 0-1 0 0,-2 0 23 0 0,1 0 0 0 0,0-1 0 0 0,-1 1 0 0 0,1-1 0 0 0,-1 0 0 0 0,1 1 0 0 0,-1-1 0 0 0,1 0-1 0 0,-1 0 1 0 0,1 0 0 0 0,-1 0 0 0 0,1-1 0 0 0,3-3 26 0 0,-1 1 0 0 0,0-1 0 0 0,0 0 0 0 0,0 0 0 0 0,5-11 1 0 0,0-3-130 0 0,-1-1 1 0 0,-1 0-1 0 0,0 0 1 0 0,-1 0 0 0 0,-2-1-1 0 0,0 0 1 0 0,2-35-1 0 0,-5 16-290 0 0,-2 0 0 0 0,-2 0-1 0 0,-8-45 1 0 0,9 72 278 0 0,-7-19 0 0 0,9 31-4 0 0,0 10-344 0 0,0 12 353 0 0,40 287 1486 0 0,-28-224-1115 0 0,-9-71-166 0 0,1 1 0 0 0,0-1 0 0 0,0 0 0 0 0,8 13 0 0 0,-11-23-86 0 0,0-1 1 0 0,0 0-1 0 0,1 0 1 0 0,0 1-1 0 0,-1-1 1 0 0,1-1-1 0 0,0 1 1 0 0,0 0-1 0 0,0 0 0 0 0,0 0 1 0 0,0-1-1 0 0,0 0 1 0 0,4 3-1 0 0,-5-4 3 0 0,0 1 0 0 0,0-1 0 0 0,1 0 0 0 0,-1 1 0 0 0,0-1 0 0 0,0 0 0 0 0,0 0-1 0 0,1 0 1 0 0,-1 0 0 0 0,0 0 0 0 0,0 0 0 0 0,1 0 0 0 0,-1-1 0 0 0,0 1 0 0 0,0 0 0 0 0,0-1 0 0 0,0 1 0 0 0,1-1 0 0 0,-1 1-1 0 0,0-1 1 0 0,0 1 0 0 0,0-1 0 0 0,0 0 0 0 0,0 1 0 0 0,0-1 0 0 0,0 0 0 0 0,-1 0 0 0 0,1 0 0 0 0,0 0 0 0 0,1-1-1 0 0,5-9 29 0 0,0 0-1 0 0,-1 0 1 0 0,0-1-1 0 0,0 1 1 0 0,6-24-1 0 0,-3 4-334 0 0,5-38-1 0 0,-10 33-317 0 0,-2-1 0 0 0,-1 0 0 0 0,-4-37 1 0 0,-1-1-186 0 0,1 21 592 0 0,7 76-50 0 0,0-9 275 0 0,38 243 1308 0 0,-37-219-1369 0 0,11 47 77 0 0,-13-72 3 0 0,1-1 0 0 0,0 0 0 0 0,0-1 0 0 0,1 1 0 0 0,9 13 0 0 0,-32-48 716 0 0,0 2-1 0 0,-40-40 1 0 0,-54-34-1829 0 0,105 92 936 0 0,6 3 55 0 0,0 0 0 0 0,-1 1 0 0 0,1-1 0 0 0,0 0 0 0 0,-1 0 0 0 0,1 0 0 0 0,0 0-1 0 0,0 0 1 0 0,0 0 0 0 0,0 0 0 0 0,0-1 0 0 0,0 1 0 0 0,0 0 0 0 0,0 0 0 0 0,-1-3 0 0 0,3 3 0 0 0,-1 1 1 0 0,0 0 0 0 0,1-1 0 0 0,-1 1 0 0 0,0 0 0 0 0,1 0 0 0 0,-1-1 0 0 0,1 1 0 0 0,-1 0 0 0 0,1 0 0 0 0,-1 0-1 0 0,0 0 1 0 0,1-1 0 0 0,-1 1 0 0 0,1 0 0 0 0,-1 0 0 0 0,1 0 0 0 0,-1 0 0 0 0,1 0 0 0 0,0 0 0 0 0,12 0-65 0 0,8 1 21 0 0,40 7 0 0 0,-45-5-429 0 0,-1 0 1 0 0,1-1-1 0 0,0-1 1 0 0,0-1-1 0 0,21-1 0 0 0,-29-1-8 0 0,0 0-1 0 0,0-1 0 0 0,0 0 1 0 0,12-6-1 0 0,16-6-106 0 0,-35 15 655 0 0,-1 0 0 0 0,1 0 0 0 0,0 0 0 0 0,-1 0 1 0 0,1 0-1 0 0,0 0 0 0 0,-1 0 0 0 0,1 0 1 0 0,0 0-1 0 0,-1 0 0 0 0,1 0 0 0 0,-1 0 0 0 0,1 0 1 0 0,0 1-1 0 0,-1-1 0 0 0,1 0 0 0 0,-1 1 0 0 0,1-1 1 0 0,0 0-1 0 0,-1 1 0 0 0,1-1 0 0 0,-1 1 0 0 0,1-1 1 0 0,-1 0-1 0 0,1 1 0 0 0,-1-1 0 0 0,0 1 0 0 0,1 1 1 0 0,10 20 972 0 0,-6-9-532 0 0,1 0-222 0 0,-1-1-1 0 0,-1 1 1 0 0,0 1-1 0 0,-1-1 1 0 0,2 17-1 0 0,1-3-91 0 0,15 73-186 0 0,-21-98-63 0 0,1-1 0 0 0,-1 0-1 0 0,0 0 1 0 0,1 1 0 0 0,0-1-1 0 0,-1 0 1 0 0,1 0 0 0 0,0 0-1 0 0,1 2 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17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 11698 0 0,'-5'-16'6498'0'0,"5"13"-6386"0"0,0 3-328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1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36 214 5321 0 0,'-4'-8'620'0'0,"0"1"0"0"0,0-1 0 0 0,1 0 0 0 0,0-1 0 0 0,1 1 0 0 0,0 0 0 0 0,0-1 0 0 0,0-11 0 0 0,-3-8 1798 0 0,1 18-876 0 0,7 16-1470 0 0,43 87 568 0 0,-28-54-602 0 0,22 67-18 0 0,-6-11 95 0 0,-32-90-65 0 0,10 19 42 0 0,-12-23-49 0 0,1 0 0 0 0,0 1-1 0 0,0-1 1 0 0,0 1 0 0 0,0-1-1 0 0,0 0 1 0 0,0 0 0 0 0,1 0 0 0 0,-1 0-1 0 0,0 0 1 0 0,0 0 0 0 0,3 1 0 0 0,-4-1 19 0 0,1-1 0 0 0,-1 0 1 0 0,0 0-1 0 0,1 0 1 0 0,-1 0-1 0 0,0 0 1 0 0,1-1-1 0 0,-1 1 1 0 0,0 0-1 0 0,1 0 0 0 0,-1 0 1 0 0,0 0-1 0 0,1 0 1 0 0,-1 0-1 0 0,0 0 1 0 0,0-1-1 0 0,1 1 1 0 0,-1 0-1 0 0,0 0 0 0 0,0 0 1 0 0,1-1-1 0 0,-1 1 1 0 0,0 0-1 0 0,0 0 1 0 0,1-1-1 0 0,-1 1 1 0 0,0 0-1 0 0,0 0 0 0 0,0-1 1 0 0,0 1-1 0 0,0 0 1 0 0,1-1-1 0 0,-1 1 1 0 0,0 0-1 0 0,0-1 1 0 0,0 1-1 0 0,0-1 0 0 0,3-14 342 0 0,-3 14-345 0 0,4-60 408 0 0,0-2-297 0 0,15-139-74 0 0,-8 96-749 0 0,-8 86-3104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7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80 163 3793 0 0,'12'-6'956'0'0,"-2"0"0"0"0,1-1 0 0 0,-1 0 0 0 0,12-11 0 0 0,-19 16-734 0 0,0-1 0 0 0,-1 0 0 0 0,1 0 0 0 0,-1 0 0 0 0,0 0 0 0 0,0 0 0 0 0,0-1 0 0 0,0 1-1 0 0,0-1 1 0 0,-1 1 0 0 0,1-1 0 0 0,-1 1 0 0 0,0-1 0 0 0,0 0 0 0 0,-1 0 0 0 0,1 0 0 0 0,-1 1 0 0 0,0-6-1 0 0,0 7-154 0 0,0 0 0 0 0,-1 0 0 0 0,1 0 0 0 0,-1 0 0 0 0,0 0-1 0 0,0-1 1 0 0,0 1 0 0 0,0 1 0 0 0,0-1 0 0 0,0 0 0 0 0,0 0 0 0 0,-1 0-1 0 0,1 1 1 0 0,-1-1 0 0 0,1 0 0 0 0,-1 1 0 0 0,0 0 0 0 0,1-1-1 0 0,-1 1 1 0 0,0 0 0 0 0,0 0 0 0 0,0 0 0 0 0,0 0 0 0 0,0 0-1 0 0,-4-1 1 0 0,2 1-70 0 0,-1-1-1 0 0,0 1 1 0 0,1 0-1 0 0,-1 1 1 0 0,0-1 0 0 0,1 1-1 0 0,-1 0 1 0 0,0 0-1 0 0,0 0 1 0 0,1 1-1 0 0,-6 1 1 0 0,4-1-23 0 0,1 1 0 0 0,0 1 1 0 0,-1-1-1 0 0,1 1 0 0 0,0 0 1 0 0,1 0-1 0 0,-1 0 1 0 0,-6 5-1 0 0,9-6 36 0 0,0 0 0 0 0,0 0 0 0 0,0 0 0 0 0,0 0 0 0 0,1 1 0 0 0,-1-1 0 0 0,1 0 0 0 0,-1 1 0 0 0,1-1 0 0 0,0 1 0 0 0,0 0 0 0 0,0-1 0 0 0,0 1 1 0 0,0 0-1 0 0,0 0 0 0 0,1-1 0 0 0,0 1 0 0 0,-1 3 0 0 0,2 10 86 0 0,0-1 1 0 0,6 27 0 0 0,-6-37-77 0 0,1 0 1 0 0,0 1-1 0 0,0-1 0 0 0,1 0 1 0 0,-1 0-1 0 0,1 0 1 0 0,0 0-1 0 0,1-1 1 0 0,-1 1-1 0 0,8 7 1 0 0,-6-8 7 0 0,0 1 1 0 0,1-1 0 0 0,-1 0 0 0 0,1-1 0 0 0,-1 1-1 0 0,1-1 1 0 0,0 0 0 0 0,0-1 0 0 0,1 0 0 0 0,-1 1 0 0 0,0-2-1 0 0,9 2 1 0 0,-7-2-328 0 0,0 0 0 0 0,-1-1-1 0 0,1 0 1 0 0,8-1 0 0 0,-7 0-1281 0 0,0-1 1 0 0,-1 0 0 0 0,13-5 0 0 0,-8 2 1171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5081 0 0,'-8'16'3923'0'0,"7"-13"-3681"0"0,-1-1 1 0 0,1 1-1 0 0,0-1 0 0 0,-1 1 0 0 0,0 4 0 0 0,0 4 22 0 0,0 1 0 0 0,1 0 1 0 0,1 0-1 0 0,0 0 0 0 0,0 0 0 0 0,1 0 0 0 0,1 0 1 0 0,0 0-1 0 0,0 0 0 0 0,1 0 0 0 0,1-1 0 0 0,0 0 1 0 0,1 0-1 0 0,0 0 0 0 0,0 0 0 0 0,1-1 0 0 0,15 20 1 0 0,-18-27-192 0 0,-1 1 0 0 0,1-1 1 0 0,1 0-1 0 0,-1 0 0 0 0,0-1 1 0 0,1 1-1 0 0,0-1 0 0 0,-1 0 1 0 0,1 1-1 0 0,0-2 0 0 0,0 1 1 0 0,0 0-1 0 0,0-1 0 0 0,7 2 1 0 0,-8-3-14 0 0,-1 0 0 0 0,1 1 0 0 0,-1-1 0 0 0,1-1 0 0 0,0 1 0 0 0,-1 0 0 0 0,1 0 1 0 0,-1-1-1 0 0,0 1 0 0 0,1-1 0 0 0,-1 0 0 0 0,1 0 0 0 0,-1 0 0 0 0,0 0 0 0 0,0 0 0 0 0,1-1 1 0 0,-1 1-1 0 0,0-1 0 0 0,0 1 0 0 0,0-1 0 0 0,-1 0 0 0 0,1 1 0 0 0,0-1 0 0 0,-1 0 1 0 0,1 0-1 0 0,1-4 0 0 0,4-7 50 0 0,-1 0 1 0 0,0 0-1 0 0,5-22 0 0 0,-2 9-32 0 0,-7 18-28 0 0,1 0 0 0 0,-1 0 0 0 0,-1 0 1 0 0,1 0-1 0 0,-1-1 0 0 0,-1 1 1 0 0,1 0-1 0 0,-2-1 0 0 0,-1-16 0 0 0,1 22 21 0 0,0 0-1 0 0,-1-1 1 0 0,1 1 0 0 0,-1 0-1 0 0,1 0 1 0 0,-1 0-1 0 0,0 0 1 0 0,0 0-1 0 0,-4-3 1 0 0,6 5-71 0 0,-1 1 1 0 0,1 0-1 0 0,0 0 1 0 0,0 0-1 0 0,0-1 1 0 0,-1 1-1 0 0,1 0 1 0 0,0 0-1 0 0,0 0 1 0 0,0 0-1 0 0,-1-1 1 0 0,1 1-1 0 0,0 0 1 0 0,-1 0-1 0 0,1 0 0 0 0,0 0 1 0 0,0 0-1 0 0,-1 0 1 0 0,1 0-1 0 0,0 0 1 0 0,0 0-1 0 0,-1 0 1 0 0,1 0-1 0 0,0 0 1 0 0,-1 0-1 0 0,1 0 1 0 0,0 0-1 0 0,0 0 1 0 0,-1 0-1 0 0,1 0 1 0 0,0 1-1 0 0,0-1 1 0 0,-1 0-1 0 0,1 0 0 0 0,0 0 1 0 0,0 0-1 0 0,0 0 1 0 0,-1 1-1 0 0,1-1 1 0 0,0 0-1 0 0,0 0 1 0 0,0 0-1 0 0,-1 1 1 0 0,1-1-1 0 0,0 0 1 0 0,0 0-1 0 0,0 1 1 0 0,0-1-1 0 0,0 0 1 0 0,0 0-1 0 0,-1 1 1 0 0,-3 14-398 0 0,4-4 303 0 0,1 1 1 0 0,1-1-1 0 0,4 18 1 0 0,-3-16 49 0 0,-1-1-12 0 0,2-1 0 0 0,-1 0 0 0 0,10 19 0 0 0,-10-24 4 0 0,1 0 0 0 0,-1 0 0 0 0,1-1 0 0 0,0 1-1 0 0,0-1 1 0 0,1 0 0 0 0,9 9 0 0 0,-12-13-139 0 0,0 0-1 0 0,0 1 1 0 0,0-1-1 0 0,0 0 1 0 0,0 0 0 0 0,0 0-1 0 0,0-1 1 0 0,0 1 0 0 0,0 0-1 0 0,0-1 1 0 0,1 0 0 0 0,-1 1-1 0 0,0-1 1 0 0,0 0 0 0 0,1 0-1 0 0,2 0 1 0 0,-2-1-432 0 0,1 0 0 0 0,-1 0 1 0 0,1 0-1 0 0,-1 0 0 0 0,1 0 0 0 0,-1-1 0 0 0,0 0 1 0 0,1 1-1 0 0,2-4 0 0 0,6-4 258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6097 0 0,'1'6'388'0'0,"-1"1"0"0"0,1-1 0 0 0,0 1-1 0 0,0-1 1 0 0,0 0 0 0 0,1 0 0 0 0,0 0-1 0 0,0 0 1 0 0,1 0 0 0 0,0 0 0 0 0,0 0-1 0 0,7 9 1 0 0,-7-11-278 0 0,0-1 0 0 0,0 1-1 0 0,1 0 1 0 0,-1-1 0 0 0,1 0 0 0 0,0 0-1 0 0,0 0 1 0 0,1 0 0 0 0,-1-1 0 0 0,0 0-1 0 0,1 0 1 0 0,-1 0 0 0 0,1 0 0 0 0,0 0-1 0 0,0-1 1 0 0,0 0 0 0 0,5 0-1 0 0,-1 0 38 0 0,-1-1 0 0 0,0 0-1 0 0,0-1 1 0 0,0 0 0 0 0,0 0-1 0 0,0-1 1 0 0,0 0 0 0 0,-1-1-1 0 0,1 1 1 0 0,0-1-1 0 0,-1-1 1 0 0,0 1 0 0 0,0-1-1 0 0,8-6 1 0 0,-10 7-48 0 0,0-1 0 0 0,-1 0-1 0 0,1 0 1 0 0,-1-1 0 0 0,1 1 0 0 0,-1-1 0 0 0,0 0-1 0 0,-1 0 1 0 0,0 0 0 0 0,1-1 0 0 0,-2 1 0 0 0,1-1 0 0 0,0 0-1 0 0,-1 0 1 0 0,0 1 0 0 0,-1-1 0 0 0,1-1 0 0 0,0-10-1 0 0,-2 13 83 0 0,0 0 0 0 0,0 0-1 0 0,-1 0 1 0 0,1 0-1 0 0,-1 1 1 0 0,0-1-1 0 0,0 0 1 0 0,0 0 0 0 0,-1 1-1 0 0,1-1 1 0 0,-1 1-1 0 0,-2-4 1 0 0,0 2-21 0 0,1 0 0 0 0,-1 0 0 0 0,0 1 0 0 0,0 0 0 0 0,-1 0 1 0 0,1 0-1 0 0,-8-5 0 0 0,4 4-184 0 0,0 1-1 0 0,0 0 1 0 0,0 0 0 0 0,0 0 0 0 0,-1 1-1 0 0,1 1 1 0 0,-1-1 0 0 0,0 1 0 0 0,0 1 0 0 0,-13-2-1 0 0,16 3-170 0 0,1 1 0 0 0,0-1 0 0 0,-1 1 0 0 0,1 0 0 0 0,0 0 0 0 0,0 0-1 0 0,0 1 1 0 0,0 0 0 0 0,0 0 0 0 0,0 0 0 0 0,0 0 0 0 0,1 1 0 0 0,-1 0 0 0 0,1 0-1 0 0,0 0 1 0 0,0 0 0 0 0,0 1 0 0 0,0 0 0 0 0,0 0 0 0 0,1 0 0 0 0,0 0-1 0 0,0 0 1 0 0,0 1 0 0 0,-3 5 0 0 0,6-9 50 0 0,-1 1-1 0 0,1-1 1 0 0,-1 1-1 0 0,1 0 1 0 0,0-1-1 0 0,-1 1 1 0 0,1-1 0 0 0,0 1-1 0 0,0 0 1 0 0,0-1-1 0 0,1 1 1 0 0,-1 0-1 0 0,0-1 1 0 0,0 1 0 0 0,1 0-1 0 0,-1-1 1 0 0,1 1-1 0 0,0-1 1 0 0,-1 1-1 0 0,1-1 1 0 0,0 1 0 0 0,0-1-1 0 0,0 0 1 0 0,0 1-1 0 0,0-1 1 0 0,2 2-1 0 0,2 2-757 0 0,0 0-1 0 0,1 0 0 0 0,-1-1 0 0 0,11 7 0 0 0,0-2-3019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7001 0 0,'0'1'356'0'0,"-1"0"0"0"0,1 0-1 0 0,-1 0 1 0 0,1 1-1 0 0,0-1 1 0 0,-1 0-1 0 0,1 0 1 0 0,0 0 0 0 0,0 1-1 0 0,0 0 1 0 0,2 25 1298 0 0,-1-17-1077 0 0,3 22-86 0 0,1 0-1 0 0,11 39 0 0 0,-11-52-582 0 0,1-1 1 0 0,1-1-1 0 0,1 1 0 0 0,1-1 0 0 0,12 20 0 0 0,-20-37 88 0 0,12 17-1199 0 0,-12-16 1019 0 0,0 0 0 0 0,0 0 0 0 0,0 0 0 0 0,0 0 1 0 0,0-1-1 0 0,0 1 0 0 0,0 0 0 0 0,0-1 0 0 0,0 1 1 0 0,1-1-1 0 0,-1 1 0 0 0,0-1 0 0 0,0 0 0 0 0,2 1 0 0 0,4-1-1681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2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21 8226 0 0,'-7'-3'2992'0'0,"1"-1"-2071"0"0,1 0-449 0 0,0 1-160 0 0,1 0 1088 0 0,4 3-1520 0 0,-7-4-256 0 0,8 6 96 0 0,0 0-128 0 0,0 0 248 0 0,2 3-368 0 0,0 0-112 0 0,2 2-153 0 0,2 0-839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55 169 4489 0 0,'33'105'4470'0'0,"11"53"-2912"0"0,-41-147-1392 0 0,1 1 0 0 0,9 18 0 0 0,-10-22-87 0 0,-24-41 2974 0 0,-1 3-3021 0 0,1-8 144 0 0,2-1 0 0 0,2 0 0 0 0,-20-64 0 0 0,32 90-155 0 0,2 0 0 0 0,0-1 0 0 0,0 0 0 0 0,1 0 0 0 0,1 1 0 0 0,0-1 0 0 0,2-21 0 0 0,0 32-18 0 0,-1-1 0 0 0,1 1-1 0 0,0-1 1 0 0,0 1-1 0 0,0-1 1 0 0,0 1 0 0 0,1 0-1 0 0,0 0 1 0 0,-1 0 0 0 0,1 0-1 0 0,0 0 1 0 0,0 0 0 0 0,1 0-1 0 0,-1 1 1 0 0,5-5 0 0 0,-3 4 1 0 0,1 0 0 0 0,-1 0 0 0 0,1 1 0 0 0,-1-1 0 0 0,1 1 0 0 0,0 0 0 0 0,0 0 0 0 0,0 1 0 0 0,0 0 0 0 0,6-1 0 0 0,-5 1 5 0 0,1 0 0 0 0,0 0 0 0 0,0 1 0 0 0,0 0 0 0 0,0 1 0 0 0,0 0 0 0 0,0 0-1 0 0,0 0 1 0 0,-1 1 0 0 0,1 0 0 0 0,-1 0 0 0 0,1 0 0 0 0,-1 1 0 0 0,0 0 0 0 0,1 1 0 0 0,7 5 0 0 0,-4 0 40 0 0,0 1 0 0 0,0 0 0 0 0,15 21 0 0 0,-21-25 33 0 0,0 0 0 0 0,0 0 0 0 0,-1 1 0 0 0,0-1 0 0 0,0 1 0 0 0,0 0 0 0 0,-1 0 0 0 0,0 0 0 0 0,1 8 0 0 0,-3-12 23 0 0,0-1 1 0 0,0 1-1 0 0,-1 0 0 0 0,1 0 0 0 0,-1 0 1 0 0,1 0-1 0 0,-1 0 0 0 0,0 0 1 0 0,0 0-1 0 0,0-1 0 0 0,-1 1 0 0 0,1 0 1 0 0,-1-1-1 0 0,1 1 0 0 0,-1-1 0 0 0,0 0 1 0 0,0 1-1 0 0,0-1 0 0 0,0 0 0 0 0,-3 2 1 0 0,-2 2 28 0 0,-1 0 0 0 0,0 0 0 0 0,0-1 0 0 0,-17 8 0 0 0,14-8-162 0 0,0-1 0 0 0,0 0 0 0 0,-1-1 1 0 0,1 0-1 0 0,-13 1 0 0 0,17-3-445 0 0,0-1 0 0 0,0 1 0 0 0,1-1 0 0 0,-1-1 0 0 0,0 1 0 0 0,0-1 0 0 0,0 0 0 0 0,1-1-1 0 0,-1 1 1 0 0,-7-4 0 0 0,13 4 32 0 0,-1 1 0 0 0,1-1 0 0 0,0 0 0 0 0,-1 0 0 0 0,1 0 0 0 0,0 0 0 0 0,0 0 0 0 0,0 0 0 0 0,-2-1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3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75 215 6505 0 0,'0'7'169'0'0,"3"23"1113"0"0,-2-27-1054 0 0,-1-1-1 0 0,1 0 1 0 0,-1 0 0 0 0,1 1 0 0 0,0-1 0 0 0,0 0 0 0 0,0 0 0 0 0,0 0 0 0 0,1 8 3791 0 0,-2-9-3955 0 0,-2-4 152 0 0,0 0 1 0 0,0 1-1 0 0,0-1 1 0 0,1 0-1 0 0,-1 0 0 0 0,1 0 1 0 0,-1 0-1 0 0,0-4 1 0 0,-7-14 347 0 0,-33-58 1102 0 0,39 70-1693 0 0,-1 0 0 0 0,1 0 0 0 0,1 0 1 0 0,-1-1-1 0 0,2 1 0 0 0,-1-1 0 0 0,1-11 0 0 0,1 19-21 0 0,0-1-1 0 0,0 1 0 0 0,0-1 1 0 0,1 1-1 0 0,-1-1 0 0 0,1 1 1 0 0,-1-1-1 0 0,1 1 0 0 0,0 0 1 0 0,0-1-1 0 0,0 1 0 0 0,0 0 1 0 0,1 0-1 0 0,-1-1 1 0 0,4-2-1 0 0,-3 3-66 0 0,1-1 0 0 0,-1 1 0 0 0,1 0 0 0 0,0 1 0 0 0,0-1 0 0 0,0 0 0 0 0,0 1 0 0 0,0-1-1 0 0,0 1 1 0 0,5-1 0 0 0,2 0-893 0 0,-1 0-1 0 0,0 1 0 0 0,1 1 0 0 0,-1 0 0 0 0,1 0 1 0 0,-1 0-1 0 0,15 4 0 0 0,-11-1 704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10 170 7450 0 0,'5'7'230'0'0,"0"-1"1"0"0,1 0 0 0 0,0 0-1 0 0,0-1 1 0 0,0 0 0 0 0,1 0-1 0 0,-1 0 1 0 0,1-1 0 0 0,0 0-1 0 0,0 0 1 0 0,1-1 0 0 0,-1 0-1 0 0,1 0 1 0 0,0-1 0 0 0,-1 0-1 0 0,1 0 1 0 0,0-1 0 0 0,0 0-1 0 0,1 0 1 0 0,-1-1 0 0 0,0 0-1 0 0,0 0 1 0 0,0-1 0 0 0,0 0-1 0 0,11-4 1 0 0,-9 3 21 0 0,-1-2 1 0 0,-1 1 0 0 0,1-2-1 0 0,9-5 1 0 0,-14 8-91 0 0,0-1 0 0 0,-1 1 1 0 0,1-1-1 0 0,-1 0 1 0 0,0 0-1 0 0,0 0 0 0 0,0-1 1 0 0,0 1-1 0 0,0-1 0 0 0,-1 0 1 0 0,3-4-1 0 0,-4 5-20 0 0,0 0 0 0 0,-1 0-1 0 0,1-1 1 0 0,-1 1 0 0 0,1 0 0 0 0,-1 0-1 0 0,0-1 1 0 0,0 1 0 0 0,0 0 0 0 0,-1-1-1 0 0,1 1 1 0 0,-1 0 0 0 0,0 0 0 0 0,0 0-1 0 0,0 0 1 0 0,0 0 0 0 0,0 0 0 0 0,-3-4-1 0 0,0 0 73 0 0,0 0 0 0 0,-1 0 0 0 0,0 0-1 0 0,0 0 1 0 0,-12-11 0 0 0,11 12-236 0 0,-1 1 0 0 0,0-1 0 0 0,-1 1 0 0 0,1 1 0 0 0,-1-1 1 0 0,0 1-1 0 0,0 0 0 0 0,-1 1 0 0 0,1 0 0 0 0,-1 1 0 0 0,1-1 0 0 0,-1 2 0 0 0,-10-2 1 0 0,14 3-164 0 0,0-1 1 0 0,-1 1-1 0 0,1 1 1 0 0,0-1 0 0 0,-1 1-1 0 0,1 0 1 0 0,0 0-1 0 0,0 0 1 0 0,0 1-1 0 0,-1 0 1 0 0,2 0 0 0 0,-1 0-1 0 0,0 0 1 0 0,0 1-1 0 0,1 0 1 0 0,-1 0 0 0 0,1 0-1 0 0,0 1 1 0 0,0-1-1 0 0,0 1 1 0 0,1 0 0 0 0,-7 8-1 0 0,7-7-398 0 0,1-1-1 0 0,-1 0 0 0 0,1 1 1 0 0,0 0-1 0 0,-1 5 1 0 0,2-7-438 0 0,0 1 1 0 0,0-1 0 0 0,1 1-1 0 0,-1 5 1 0 0,1 3-854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5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217 313 6057 0 0,'-5'-4'963'0'0,"1"0"0"0"0,-1 0-1 0 0,1 0 1 0 0,-1 1 0 0 0,0-1-1 0 0,-10-3 1 0 0,9 4-576 0 0,0 0 0 0 0,0 1-1 0 0,0 0 1 0 0,-1 0 0 0 0,1 1 0 0 0,-1 0-1 0 0,1 0 1 0 0,-1 0 0 0 0,1 1 0 0 0,-9 0-1 0 0,11 1-361 0 0,0 0 0 0 0,0 0 0 0 0,0 1 0 0 0,0-1 0 0 0,0 1 0 0 0,1-1 0 0 0,-1 1 0 0 0,1 0 0 0 0,-1 1 0 0 0,1-1 0 0 0,0 1 0 0 0,-1-1 0 0 0,2 1 0 0 0,-1 0 1 0 0,0 0-1 0 0,-3 5 0 0 0,2-2-47 0 0,0 0 0 0 0,0 0 1 0 0,0 1-1 0 0,1 0 0 0 0,0-1 1 0 0,1 1-1 0 0,-1 0 1 0 0,-1 9-1 0 0,3-7 2 0 0,0 0 0 0 0,1-1 0 0 0,0 1 0 0 0,0 0 0 0 0,1 0 0 0 0,0-1 0 0 0,0 1 0 0 0,1 0 0 0 0,0-1-1 0 0,1 0 1 0 0,0 1 0 0 0,0-1 0 0 0,0 0 0 0 0,1-1 0 0 0,1 1 0 0 0,-1 0 0 0 0,1-1 0 0 0,0 0 0 0 0,1-1 0 0 0,0 1 0 0 0,0-1 0 0 0,0 0 0 0 0,1 0 0 0 0,0-1 0 0 0,7 5 0 0 0,-10-7 28 0 0,1-1 0 0 0,-1 0 0 0 0,0 0 0 0 0,0-1 0 0 0,1 1 0 0 0,-1-1 0 0 0,1 0 1 0 0,-1 0-1 0 0,1-1 0 0 0,0 1 0 0 0,4-1 0 0 0,-1 0-2 0 0,-1-1-1 0 0,0 0 1 0 0,0 0-1 0 0,0-1 1 0 0,0 1-1 0 0,12-6 1 0 0,-10 3-45 0 0,1-1 0 0 0,-1 0-1 0 0,0 0 1 0 0,0-1 0 0 0,-1 0 0 0 0,0-1-1 0 0,0 0 1 0 0,0 0 0 0 0,12-16 0 0 0,-13 14-37 0 0,-1-1 0 0 0,1 0 0 0 0,-2 0 0 0 0,6-12 0 0 0,-10 19 58 0 0,0 1-1 0 0,0 0 0 0 0,0-1 1 0 0,0 1-1 0 0,-1 0 1 0 0,1-1-1 0 0,-1 1 0 0 0,0-1 1 0 0,0 1-1 0 0,0-1 1 0 0,0 1-1 0 0,0-1 0 0 0,0 1 1 0 0,-1-1-1 0 0,1 1 1 0 0,-1 0-1 0 0,0-1 0 0 0,1 1 1 0 0,-1 0-1 0 0,0-1 1 0 0,0 1-1 0 0,-1 0 0 0 0,1 0 1 0 0,0 0-1 0 0,-4-4 1 0 0,5 6-101 0 0,0 0 106 0 0,-1 0-1 0 0,1 0 1 0 0,0 0-1 0 0,-1 0 1 0 0,1 1-1 0 0,0-1 1 0 0,-1 0-1 0 0,1 0 1 0 0,0 0 0 0 0,-1 0-1 0 0,1 0 1 0 0,0 1-1 0 0,-1-1 1 0 0,1 0-1 0 0,0 0 1 0 0,0 1-1 0 0,-1-1 1 0 0,1 0 0 0 0,0 0-1 0 0,0 1 1 0 0,0-1-1 0 0,-1 0 1 0 0,1 1-1 0 0,0-1 1 0 0,0 0-1 0 0,0 0 1 0 0,0 1 0 0 0,0-1-1 0 0,-1 0 1 0 0,1 1-1 0 0,0-1 1 0 0,0 1-1 0 0,0-1 1 0 0,0 0 0 0 0,0 1-1 0 0,0-1 1 0 0,0 0-1 0 0,0 1 1 0 0,0-1-1 0 0,1 0 1 0 0,-1 1-1 0 0,0-1 1 0 0,0 0 0 0 0,0 1-1 0 0,0 0 1 0 0,1 0 4 0 0,-1 0 0 0 0,1 1 0 0 0,-1-1 0 0 0,1 0 0 0 0,-1 1 0 0 0,1-1 0 0 0,0 0 1 0 0,0 0-1 0 0,0 1 0 0 0,1 1 0 0 0,0-2 28 0 0,1 1 0 0 0,-1-1 1 0 0,0 0-1 0 0,0 0 0 0 0,0 0 1 0 0,1 0-1 0 0,-1 0 0 0 0,1 0 1 0 0,-1-1-1 0 0,1 1 0 0 0,-1-1 0 0 0,1 0 1 0 0,2 1-1 0 0,0-1 29 0 0,-1-1-1 0 0,1 1 1 0 0,-1-1 0 0 0,1 0 0 0 0,-1 0-1 0 0,0 0 1 0 0,5-3 0 0 0,-3 2 17 0 0,0-1 1 0 0,-1 0-1 0 0,1 0 0 0 0,-1-1 1 0 0,0 1-1 0 0,0-1 0 0 0,0 0 1 0 0,-1 0-1 0 0,1-1 0 0 0,6-9 1 0 0,-9 11-14 0 0,0-1 1 0 0,0 1-1 0 0,0 0 1 0 0,0-1-1 0 0,-1 0 1 0 0,0 1-1 0 0,0-1 1 0 0,0 0 0 0 0,0 0-1 0 0,0 1 1 0 0,-1-1-1 0 0,0 0 1 0 0,0 0-1 0 0,0 0 1 0 0,0 0-1 0 0,-2-7 1 0 0,1 7-26 0 0,0 1-1 0 0,0 0 1 0 0,-1-1 0 0 0,0 1 0 0 0,1 0-1 0 0,-1 0 1 0 0,0 0 0 0 0,-1 0 0 0 0,1 0-1 0 0,0 0 1 0 0,-1 1 0 0 0,1-1 0 0 0,-1 1 0 0 0,0 0-1 0 0,0-1 1 0 0,0 1 0 0 0,0 1 0 0 0,-5-3-1 0 0,5 2-51 0 0,-1 0 0 0 0,0 1 0 0 0,0 0 0 0 0,0 0-1 0 0,1 0 1 0 0,-1 0 0 0 0,0 0 0 0 0,0 1 0 0 0,0 0 0 0 0,-1-1-1 0 0,1 2 1 0 0,0-1 0 0 0,0 0 0 0 0,0 1 0 0 0,0 0-1 0 0,1 0 1 0 0,-1 0 0 0 0,0 0 0 0 0,0 1 0 0 0,-7 3-1 0 0,7-2-8 0 0,0 0-1 0 0,0 0 0 0 0,0 0 1 0 0,0 1-1 0 0,0-1 0 0 0,0 1 1 0 0,1 0-1 0 0,0 0 0 0 0,0 1 0 0 0,0-1 1 0 0,0 0-1 0 0,1 1 0 0 0,0 0 1 0 0,0 0-1 0 0,-3 9 0 0 0,3-5 64 0 0,1-1 0 0 0,0 1 0 0 0,0-1-1 0 0,1 1 1 0 0,0 0 0 0 0,0-1 0 0 0,1 1-1 0 0,1-1 1 0 0,2 12 0 0 0,-1-7-17 0 0,1-1-1 0 0,1 0 1 0 0,0 0-1 0 0,0 0 1 0 0,12 17 0 0 0,-14-24-14 0 0,0-1 1 0 0,0 0-1 0 0,1 0 1 0 0,0 1-1 0 0,-1-2 1 0 0,1 1-1 0 0,1-1 1 0 0,-1 1-1 0 0,0-1 1 0 0,1 0-1 0 0,0-1 1 0 0,0 1-1 0 0,0-1 1 0 0,0 0-1 0 0,0 0 1 0 0,0 0 0 0 0,0-1-1 0 0,1 0 1 0 0,-1 0-1 0 0,0 0 1 0 0,1-1-1 0 0,-1 1 1 0 0,1-1-1 0 0,-1-1 1 0 0,1 1-1 0 0,-1-1 1 0 0,8-2-1 0 0,-3 1-213 0 0,0-1 0 0 0,-1 0 0 0 0,1 0 1 0 0,-1-1-1 0 0,0-1 0 0 0,0 0 0 0 0,-1 0 0 0 0,1 0 0 0 0,-1-1 0 0 0,0 0 0 0 0,8-8 0 0 0,-14 11-69 0 0,1 1 0 0 0,-1-1 0 0 0,0 0 0 0 0,0 0-1 0 0,0 1 1 0 0,0-1 0 0 0,2-6 0 0 0,-3 8 220 0 0,-1 0 0 0 0,0 0-1 0 0,1 0 1 0 0,-1-1 0 0 0,0 1 0 0 0,0 0 0 0 0,0 0 0 0 0,0 0-1 0 0,0 0 1 0 0,0-1 0 0 0,0 1 0 0 0,0 0 0 0 0,-1 0-1 0 0,1 0 1 0 0,0 0 0 0 0,-1-1 0 0 0,1 1 0 0 0,-1 0 0 0 0,1 0-1 0 0,-1 0 1 0 0,0 0 0 0 0,1 0 0 0 0,-1 0 0 0 0,0 0-1 0 0,0 1 1 0 0,1-1 0 0 0,-2-1 0 0 0,1 1 58 0 0,0 1-1 0 0,1-1 1 0 0,-1 1 0 0 0,0-1-1 0 0,1 1 1 0 0,-1-1 0 0 0,0 1-1 0 0,0-1 1 0 0,0 1 0 0 0,1 0-1 0 0,-1-1 1 0 0,0 1 0 0 0,0 0-1 0 0,0 0 1 0 0,0 0 0 0 0,0 0-1 0 0,0 0 1 0 0,0 0 0 0 0,1 0-1 0 0,-1 0 1 0 0,0 0 0 0 0,0 0 0 0 0,0 0-1 0 0,0 0 1 0 0,0 1 0 0 0,0-1-1 0 0,1 0 1 0 0,-1 1 0 0 0,0-1-1 0 0,0 0 1 0 0,0 1 0 0 0,1-1-1 0 0,-1 1 1 0 0,0-1 0 0 0,1 1-1 0 0,-1 0 1 0 0,-1 1 0 0 0,1-1 74 0 0,0 1 1 0 0,-1-1-1 0 0,1 1 0 0 0,0 0 1 0 0,0-1-1 0 0,0 1 1 0 0,0 0-1 0 0,1 0 0 0 0,-1 0 1 0 0,0-1-1 0 0,1 1 1 0 0,-1 0-1 0 0,1 0 0 0 0,0 0 1 0 0,0 0-1 0 0,0 3 1 0 0,0-3-3 0 0,1 0 0 0 0,-1 0 0 0 0,1 0 0 0 0,0 0 0 0 0,0 0 0 0 0,0 0 0 0 0,0-1 0 0 0,0 1 0 0 0,1 0 0 0 0,-1-1 0 0 0,0 1 0 0 0,1 0 0 0 0,-1-1 0 0 0,1 0 0 0 0,0 1-1 0 0,-1-1 1 0 0,1 0 0 0 0,0 0 0 0 0,4 2 0 0 0,3 1 120 0 0,1 1 1 0 0,15 3-1 0 0,-24-8-173 0 0,9 3 95 0 0,1-1 1 0 0,-1 0-1 0 0,0 0 1 0 0,1-1-1 0 0,-1-1 1 0 0,1 1-1 0 0,-1-2 1 0 0,21-3-1 0 0,-25 3-13 0 0,-1 0 0 0 0,1 0 0 0 0,-1-1 0 0 0,1 0 0 0 0,-1 0 0 0 0,0 0 0 0 0,0-1 1 0 0,0 0-1 0 0,0 0 0 0 0,0 0 0 0 0,-1 0 0 0 0,1-1 0 0 0,-1 0 0 0 0,0 0 0 0 0,0 0 0 0 0,-1 0 0 0 0,1-1 0 0 0,3-5 0 0 0,-5 5 12 0 0,0 1 0 0 0,-1-1 1 0 0,1 0-1 0 0,-1 0 0 0 0,0 1 1 0 0,0-1-1 0 0,0 0 0 0 0,-1 0 1 0 0,0 0-1 0 0,0 0 0 0 0,0 0 1 0 0,0 0-1 0 0,-1 0 0 0 0,0 0 0 0 0,0 0 1 0 0,0 0-1 0 0,-3-6 0 0 0,0 1-14 0 0,0 0-1 0 0,-1 1 1 0 0,0-1-1 0 0,0 1 1 0 0,-1 0-1 0 0,-1 1 0 0 0,-7-10 1 0 0,9 13-109 0 0,0 0 1 0 0,0 1-1 0 0,-1-1 1 0 0,1 1-1 0 0,-1 0 1 0 0,0 0-1 0 0,0 1 1 0 0,-1 0-1 0 0,1 0 1 0 0,-1 0-1 0 0,-6-1 0 0 0,9 3-47 0 0,0 0 0 0 0,-1 0 0 0 0,1 1 0 0 0,0-1 0 0 0,0 1 0 0 0,0 0 0 0 0,0 0 0 0 0,0 1 0 0 0,0-1 0 0 0,-1 1 0 0 0,1 0 0 0 0,0 0 0 0 0,0 0 0 0 0,1 1 0 0 0,-1-1 0 0 0,0 1 0 0 0,0 0 0 0 0,1 0 0 0 0,-7 4 0 0 0,6-2 25 0 0,0 0 0 0 0,0 0-1 0 0,0 0 1 0 0,0 0 0 0 0,1 1 0 0 0,-1-1 0 0 0,1 1 0 0 0,0 0 0 0 0,1 0-1 0 0,-1 0 1 0 0,1 1 0 0 0,0-1 0 0 0,0 1 0 0 0,1-1 0 0 0,0 1-1 0 0,-1 7 1 0 0,1-6 15 0 0,1 1-1 0 0,0-1 1 0 0,1 0-1 0 0,-1 1 1 0 0,1-1-1 0 0,1 0 0 0 0,-1 1 1 0 0,2-1-1 0 0,-1 0 1 0 0,1 0-1 0 0,-1-1 1 0 0,6 8-1 0 0,-2-2-8 0 0,0-1 0 0 0,1 0 0 0 0,1-1 0 0 0,0 1 0 0 0,15 14 0 0 0,-20-23 46 0 0,-1 0 0 0 0,1 0 0 0 0,-1 0 0 0 0,1 0 0 0 0,0 0 0 0 0,0-1 0 0 0,0 1 0 0 0,0-1 0 0 0,0 0 0 0 0,0 0 0 0 0,0 0 0 0 0,0 0 0 0 0,0-1 0 0 0,0 1 0 0 0,0-1 0 0 0,1 0 0 0 0,-1 0 0 0 0,0 0 0 0 0,0 0 0 0 0,0 0 1 0 0,1-1-1 0 0,-1 0 0 0 0,0 1 0 0 0,0-1 0 0 0,0 0 0 0 0,0-1 0 0 0,0 1 0 0 0,3-2 0 0 0,2-2 20 0 0,0-1 0 0 0,-1 1 0 0 0,1-1-1 0 0,-1 0 1 0 0,0-1 0 0 0,-1 0 0 0 0,0 0 0 0 0,6-8 0 0 0,-5 4-31 0 0,0 1 0 0 0,-1-1 0 0 0,0 0 0 0 0,-1-1 0 0 0,6-18 0 0 0,-6 11-12 0 0,-1 1 0 0 0,-1-1 1 0 0,-1 0-1 0 0,0 0 0 0 0,-1 0 1 0 0,-2 0-1 0 0,-3-31 1 0 0,-1 21-29 0 0,-1 1 0 0 0,-2-1 0 0 0,0 1 0 0 0,-16-33 0 0 0,22 56 120 0 0,-1 0 0 0 0,0 0-1 0 0,0 1 1 0 0,-7-9 0 0 0,10 13-89 0 0,0 0 1 0 0,0 0-1 0 0,0-1 1 0 0,0 1-1 0 0,0 0 0 0 0,0 0 1 0 0,0 0-1 0 0,-1 0 1 0 0,1 0-1 0 0,0 0 1 0 0,0 0-1 0 0,0 0 1 0 0,0-1-1 0 0,0 1 1 0 0,-1 0-1 0 0,1 0 1 0 0,0 0-1 0 0,0 0 1 0 0,0 0-1 0 0,0 0 1 0 0,0 0-1 0 0,-1 0 1 0 0,1 0-1 0 0,0 0 1 0 0,0 0-1 0 0,0 0 1 0 0,0 0-1 0 0,-1 0 1 0 0,1 0-1 0 0,0 0 1 0 0,0 0-1 0 0,0 0 1 0 0,0 0-1 0 0,0 0 1 0 0,-1 0-1 0 0,1 1 1 0 0,0-1-1 0 0,0 0 1 0 0,0 0-1 0 0,0 0 1 0 0,0 0-1 0 0,-1 0 0 0 0,1 0 1 0 0,0 0-1 0 0,0 0 1 0 0,0 1-1 0 0,0-1 1 0 0,0 0-1 0 0,0 0 1 0 0,0 0-1 0 0,0 0 1 0 0,0 0-1 0 0,0 1 1 0 0,0-1-1 0 0,-1 0 1 0 0,1 0-1 0 0,0 0 1 0 0,0 0-1 0 0,0 1 1 0 0,0-1-1 0 0,0 0 1 0 0,0 0-1 0 0,0 0 1 0 0,0 0-1 0 0,0 0 1 0 0,1 1-1 0 0,-1-1 1 0 0,-1 12-238 0 0,4 17 330 0 0,3 0 0 0 0,0 0 0 0 0,17 48 0 0 0,1 0 16 0 0,-8-13-98 0 0,-6-20 47 0 0,23 65 0 0 0,-33-109-55 0 0,3 7-8 0 0,0 0-1 0 0,0 0 1 0 0,7 9 0 0 0,-9-15-243 0 0,0 0 0 0 0,0 1 0 0 0,0-1 0 0 0,0 0 0 0 0,0 0 0 0 0,0 0 1 0 0,0 0-1 0 0,0 0 0 0 0,1 0 0 0 0,-1 0 0 0 0,0 0 0 0 0,1 0 0 0 0,-1-1 1 0 0,0 1-1 0 0,1 0 0 0 0,-1-1 0 0 0,1 1 0 0 0,0-1 0 0 0,-1 0 0 0 0,1 0 0 0 0,-1 1 1 0 0,1-1-1 0 0,2 0 0 0 0,3-2-2405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6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24 217 5129 0 0,'12'2'862'0'0,"0"0"0"0"0,1-1 0 0 0,-1 0 0 0 0,0 0 0 0 0,22-3 0 0 0,-27 1-593 0 0,1-1 0 0 0,-1 1 0 0 0,0-1 0 0 0,0 0 0 0 0,0-1 0 0 0,-1 0 0 0 0,1 0 0 0 0,-1 0 1 0 0,1-1-1 0 0,-1 0 0 0 0,6-5 0 0 0,-9 7-112 0 0,0-1 0 0 0,-1 0 0 0 0,0 1 0 0 0,1-1 0 0 0,-1 0 0 0 0,0 0 0 0 0,0-1 0 0 0,0 1 0 0 0,-1 0 0 0 0,1-1 0 0 0,-1 1 0 0 0,0-1 0 0 0,0 1 0 0 0,1-7 0 0 0,-2 5 51 0 0,1 0 0 0 0,-1-1 1 0 0,0 1-1 0 0,0-1 1 0 0,-1 1-1 0 0,0 0 1 0 0,0-1-1 0 0,0 1 1 0 0,-3-7-1 0 0,2 7-148 0 0,0 2-1 0 0,0-1 1 0 0,0 0-1 0 0,-1 0 0 0 0,0 1 1 0 0,0-1-1 0 0,0 1 1 0 0,0 0-1 0 0,0 0 1 0 0,-1 0-1 0 0,1 0 1 0 0,-8-4-1 0 0,5 4-81 0 0,0-1 0 0 0,-1 1 0 0 0,1 1 0 0 0,0-1 0 0 0,-1 1 1 0 0,1 0-1 0 0,-13-1 0 0 0,14 2-19 0 0,1 1 1 0 0,0 1-1 0 0,-1-1 1 0 0,1 1-1 0 0,-1-1 1 0 0,1 1 0 0 0,0 0-1 0 0,0 1 1 0 0,-1-1-1 0 0,1 1 1 0 0,0 0-1 0 0,0 0 1 0 0,1 0-1 0 0,-1 0 1 0 0,0 1 0 0 0,1 0-1 0 0,-1-1 1 0 0,1 1-1 0 0,0 1 1 0 0,0-1-1 0 0,0 0 1 0 0,-3 5-1 0 0,2-2 36 0 0,1-1 0 0 0,0 0 0 0 0,0 1 0 0 0,0 0 0 0 0,1 0 0 0 0,-1 0 0 0 0,2 0 0 0 0,-1 0 0 0 0,0 0 0 0 0,1 0 0 0 0,0 1 0 0 0,1-1 0 0 0,0 0 0 0 0,0 14 0 0 0,2-9-28 0 0,0 1 0 0 0,1-1 0 0 0,0 1-1 0 0,0-1 1 0 0,1 0 0 0 0,1 0 0 0 0,0 0 0 0 0,9 14-1 0 0,-11-21 8 0 0,0 0 0 0 0,0 0-1 0 0,0-1 1 0 0,0 1-1 0 0,1-1 1 0 0,-1 0-1 0 0,1 0 1 0 0,0 0-1 0 0,0 0 1 0 0,0 0-1 0 0,0-1 1 0 0,1 0 0 0 0,-1 0-1 0 0,1 0 1 0 0,-1-1-1 0 0,1 1 1 0 0,0-1-1 0 0,-1 0 1 0 0,1 0-1 0 0,0-1 1 0 0,0 1-1 0 0,0-1 1 0 0,6-1 0 0 0,-2 0-450 0 0,-1 0 0 0 0,0-1 0 0 0,1 0 0 0 0,-1-1 0 0 0,0 0 0 0 0,15-7 0 0 0,-3-2-2645 0 0,25-17 0 0 0,-28 17 2796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6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55 197 2577 0 0,'18'35'4456'0'0,"-10"-22"-3363"0"0,1 1-1 0 0,1-1 1 0 0,19 20 0 0 0,-15-22 2941 0 0,-13-11-3898 0 0,-1-1-26 0 0,0 0 1 0 0,0 0-1 0 0,-1 0 0 0 0,1 0 0 0 0,-1 0 1 0 0,1 1-1 0 0,0-1 0 0 0,-1 0 0 0 0,1 0 1 0 0,-1 0-1 0 0,0 1 0 0 0,1-1 1 0 0,-2-1-1 0 0,1 1 48 0 0,-37-46 1881 0 0,-36-50 173 0 0,71 92-2166 0 0,0 0 0 0 0,0 0 0 0 0,0 0 0 0 0,1-1 0 0 0,0 1-1 0 0,0-1 1 0 0,1 1 0 0 0,-1-1 0 0 0,0-8 0 0 0,2 10-74 0 0,0 1 1 0 0,0 0 0 0 0,0-1-1 0 0,1 1 1 0 0,-1 0-1 0 0,1 0 1 0 0,0-1-1 0 0,0 1 1 0 0,0 0 0 0 0,0 0-1 0 0,0 0 1 0 0,1 0-1 0 0,-1 0 1 0 0,1 0-1 0 0,0 1 1 0 0,0-1-1 0 0,0 1 1 0 0,3-4 0 0 0,-1 3-12 0 0,-1-1 1 0 0,1 1 0 0 0,0 0 0 0 0,1 0 0 0 0,-1 1-1 0 0,0-1 1 0 0,1 1 0 0 0,0 0 0 0 0,-1 0 0 0 0,1 0-1 0 0,0 1 1 0 0,0 0 0 0 0,0 0 0 0 0,0 0 0 0 0,0 0 0 0 0,0 1-1 0 0,0 0 1 0 0,8 1 0 0 0,-3 0-415 0 0,0 1 1 0 0,-1 0-1 0 0,1 0 1 0 0,-1 1-1 0 0,0 1 1 0 0,0-1-1 0 0,0 2 1 0 0,14 8-1 0 0,1 0-2340 0 0,-16-10 617 0 0,0 1 0 0 0,9 8 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8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6785 0 0,'0'0'603'0'0,"10"4"1514"0"0,1 0-1569 0 0,0 0 1 0 0,-1 0-1 0 0,1 1 1 0 0,-1 0-1 0 0,0 1 1 0 0,-1 0 0 0 0,9 8-1 0 0,-13-11-424 0 0,-2 1-1 0 0,1 0 1 0 0,0 0 0 0 0,-1 0-1 0 0,0 0 1 0 0,0 1 0 0 0,4 6-1 0 0,-6-8-17 0 0,1 1 0 0 0,-1-1 0 0 0,0 0 0 0 0,0 1 0 0 0,0-1 0 0 0,-1 1 0 0 0,1-1 0 0 0,-1 1 0 0 0,0-1 0 0 0,0 1 0 0 0,0-1 0 0 0,-1 5-1 0 0,0-3-84 0 0,0 0-1 0 0,0-1 0 0 0,-1 1 1 0 0,0 0-1 0 0,0-1 0 0 0,0 1 1 0 0,-1-1-1 0 0,-3 6 0 0 0,-5 4-468 0 0,-13 13 0 0 0,-3 4-2043 0 0,20-23 886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6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0 161 4377 0 0,'1'3'353'0'0,"0"-1"0"0"0,1 1 0 0 0,-1-1 0 0 0,0 1 0 0 0,1-1-1 0 0,0 1 1 0 0,0-1 0 0 0,-1 0 0 0 0,1 0 0 0 0,0 0 0 0 0,1 0 0 0 0,-1 0 0 0 0,0 0 0 0 0,0-1 0 0 0,4 3 0 0 0,-1-2-27 0 0,-1 0 0 0 0,1-1 1 0 0,-1 1-1 0 0,1-1 0 0 0,0 0 0 0 0,0 0 1 0 0,0 0-1 0 0,7-1 0 0 0,0 0 188 0 0,0-1-1 0 0,0 0 0 0 0,0-1 0 0 0,0 0 0 0 0,0-1 1 0 0,16-6-1 0 0,-24 7-326 0 0,-1 1 0 0 0,0 0 0 0 0,1-1 0 0 0,-1 0 1 0 0,0 0-1 0 0,0 0 0 0 0,0 0 0 0 0,0 0 0 0 0,-1-1 0 0 0,1 1 0 0 0,0-1 1 0 0,3-5-1 0 0,-5 5-52 0 0,1 1 0 0 0,-1-1 1 0 0,0 1-1 0 0,0-1 0 0 0,0 0 0 0 0,0 0 1 0 0,-1 0-1 0 0,1 1 0 0 0,-1-1 1 0 0,0 0-1 0 0,0 0 0 0 0,0 0 1 0 0,0 0-1 0 0,0 0 0 0 0,0 0 1 0 0,-2-4-1 0 0,0 1-60 0 0,0 1-1 0 0,0 0 1 0 0,0-1 0 0 0,-1 1 0 0 0,0 0 0 0 0,0 0-1 0 0,0 1 1 0 0,-1-1 0 0 0,1 0 0 0 0,-1 1 0 0 0,0 0-1 0 0,-5-4 1 0 0,3 3-95 0 0,0 1 0 0 0,0-1-1 0 0,0 1 1 0 0,-1 0 0 0 0,1 1-1 0 0,-1 0 1 0 0,0 0 0 0 0,-13-4-1 0 0,17 7-27 0 0,0-1 0 0 0,0 1-1 0 0,0 0 1 0 0,0 0 0 0 0,0 0-1 0 0,0 0 1 0 0,1 0 0 0 0,-1 0-1 0 0,0 1 1 0 0,0 0 0 0 0,0-1-1 0 0,1 1 1 0 0,-5 2 0 0 0,3-1-2 0 0,0 1 0 0 0,0-1 0 0 0,0 1 0 0 0,1 0 0 0 0,-1-1 0 0 0,1 2 0 0 0,0-1 0 0 0,-4 4 0 0 0,3-1 31 0 0,0 0 0 0 0,1 0 1 0 0,-1 0-1 0 0,1 0 0 0 0,0 1 1 0 0,0-1-1 0 0,1 1 0 0 0,0 0 1 0 0,0-1-1 0 0,1 1 0 0 0,-1 8 0 0 0,1-2 40 0 0,2 0 0 0 0,-1 1-1 0 0,2-1 1 0 0,0 0 0 0 0,0 0-1 0 0,2 0 1 0 0,-1-1 0 0 0,1 1-1 0 0,1-1 1 0 0,1 0 0 0 0,11 20-1 0 0,-14-27-93 0 0,1 0 0 0 0,0 0-1 0 0,0 0 1 0 0,1-1-1 0 0,-1 0 1 0 0,1 0-1 0 0,0 0 1 0 0,0 0-1 0 0,1-1 1 0 0,-1 0-1 0 0,1 0 1 0 0,-1-1-1 0 0,1 1 1 0 0,0-1-1 0 0,0 0 1 0 0,0-1-1 0 0,0 1 1 0 0,0-1-1 0 0,0 0 1 0 0,0-1-1 0 0,1 0 1 0 0,-1 0-1 0 0,0 0 1 0 0,0-1-1 0 0,1 1 1 0 0,-1-1-1 0 0,0-1 1 0 0,6-2-1 0 0,5-1-2469 0 0,-2-2-1 0 0,18-9 0 0 0,-18 7-448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7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67 5529 0 0,'-1'-1'334'0'0,"0"0"-1"0"0,0 0 0 0 0,0 0 1 0 0,0 0-1 0 0,0 0 0 0 0,1-1 1 0 0,-1 1-1 0 0,1 0 1 0 0,-1-1-1 0 0,1 1 0 0 0,-1 0 1 0 0,1-1-1 0 0,0 1 0 0 0,-1-1 1 0 0,1 1-1 0 0,0 0 1 0 0,0-1-1 0 0,0 1 0 0 0,0-1 1 0 0,1 1-1 0 0,-1-1 1 0 0,0 1-1 0 0,0 0 0 0 0,1-1 1 0 0,0-1-1 0 0,0 1-261 0 0,1 0 1 0 0,-1 0-1 0 0,0 0 1 0 0,0 1-1 0 0,1-1 0 0 0,-1 0 1 0 0,1 1-1 0 0,0 0 0 0 0,-1-1 1 0 0,1 1-1 0 0,0 0 0 0 0,0 0 1 0 0,0 0-1 0 0,0 0 1 0 0,-1 0-1 0 0,5-1 0 0 0,-1 1 11 0 0,0-1-1 0 0,0 1 0 0 0,-1 1 1 0 0,1-1-1 0 0,0 1 1 0 0,0 0-1 0 0,0 0 0 0 0,0 0 1 0 0,0 1-1 0 0,6 1 1 0 0,-8-1-49 0 0,0 0-1 0 0,0 0 1 0 0,0 0 0 0 0,-1 0 0 0 0,1 0 0 0 0,-1 1 0 0 0,1-1 0 0 0,-1 1 0 0 0,1 0 0 0 0,-1 0 0 0 0,0 0 0 0 0,0 0 0 0 0,0 0 0 0 0,0 1 0 0 0,0-1-1 0 0,0 1 1 0 0,-1-1 0 0 0,3 5 0 0 0,-2-3-16 0 0,-1 0 1 0 0,1 0-1 0 0,-1 0 0 0 0,0 0 0 0 0,0 0 0 0 0,-1 0 1 0 0,1 1-1 0 0,-1-1 0 0 0,0 0 0 0 0,0 1 0 0 0,-1 7 1 0 0,-2 1-28 0 0,0 1 0 0 0,-8 17 0 0 0,-1 6-135 0 0,-9 19-503 0 0,15-40-178 0 0,0 0-1 0 0,-6 21 1 0 0,7-7-4201 0 0,4-20 4703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4145 0 0,'0'4'5049'0'0,"1"1"-3265"0"0,-1-1-319 0 0,1 2-673 0 0,-1-2 88 0 0,2 1-320 0 0,0 1-48 0 0,-2-2-120 0 0,1 0-368 0 0,1-1 0 0 0,-1 0 48 0 0,3 0-56 0 0,-3-1-136 0 0,0 0-840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29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1 376 8618 0 0,'-1'-3'2696'0'0,"1"3"-2646"0"0,7-2 937 0 0,5-1-266 0 0,27-1-53 0 0,40-8-1 0 0,34-5-688 0 0,7 9-18 0 0,176-36 0 0 0,-189 23 72 0 0,0 5 0 0 0,163-4 0 0 0,71 8-103 0 0,-134 3 175 0 0,344 3-155 0 0,-170 3 24 0 0,17-10 54 0 0,-180 4-2 0 0,499 1-434 0 0,-392 5 378 0 0,142-13 78 0 0,-130 3 0 0 0,-96 2-31 0 0,171-5 91 0 0,-326 13-113 0 0,141-3-22 0 0,-86 4 2 0 0,-62 0 57 0 0,125-9 37 0 0,-95 3-16 0 0,180-14 77 0 0,-163 5-37 0 0,29-3-10 0 0,-32 11 115 0 0,-56 2-1366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81 9866 0 0,'-9'-8'1606'0'0,"-13"-9"-552"0"0,21 16-940 0 0,0 1 0 0 0,0-1-1 0 0,0 1 1 0 0,0-1-1 0 0,0 1 1 0 0,0-1-1 0 0,0 1 1 0 0,0-1 0 0 0,0 1-1 0 0,0 0 1 0 0,-1 0-1 0 0,1 0 1 0 0,0 0 0 0 0,0 0-1 0 0,0 0 1 0 0,0 0-1 0 0,-1 0 1 0 0,-1 1-1 0 0,3-1-91 0 0,-1 1-1 0 0,0-1 0 0 0,0 1 0 0 0,1-1 0 0 0,-1 1 0 0 0,0 0 1 0 0,1-1-1 0 0,-1 1 0 0 0,1 0 0 0 0,-1 0 0 0 0,0-1 1 0 0,1 1-1 0 0,0 0 0 0 0,-1 0 0 0 0,1 0 0 0 0,0 0 0 0 0,-1 0 1 0 0,1-1-1 0 0,0 1 0 0 0,0 0 0 0 0,-1 2 0 0 0,0 23 69 0 0,2-19 7 0 0,-1 36 135 0 0,11 69 1 0 0,-4-27-109 0 0,-6-57-49 0 0,1 1 1 0 0,9 38 0 0 0,-9-62 701 0 0,-1-9-151 0 0,-2-11-245 0 0,-21-109-255 0 0,12 76-176 0 0,-3 0 1 0 0,-23-58-1 0 0,16 63-172 0 0,20 42 107 0 0,0 2 62 0 0,1-1 0 0 0,-1 1 0 0 0,1-1 0 0 0,0 0 0 0 0,-1 1 1 0 0,1-1-1 0 0,-1 1 0 0 0,1 0 0 0 0,-1-1 0 0 0,0 1 0 0 0,1-1 0 0 0,0 2 0 0 0,1 1 10 0 0,3 3 41 0 0,55 65-81 0 0,83 74 0 0 0,-53-61 197 0 0,-83-77-31 0 0,0-1 1 0 0,1-1-1 0 0,0 1 1 0 0,16 7 0 0 0,-20-11-9 0 0,0 0-1 0 0,0-1 1 0 0,-1 1 0 0 0,1-1 0 0 0,0 0 0 0 0,0 0-1 0 0,1-1 1 0 0,-1 1 0 0 0,0-1 0 0 0,0 0 0 0 0,0 0 0 0 0,0 0-1 0 0,8-2 1 0 0,-10 1-5 0 0,0 0-1 0 0,0 0 1 0 0,0 0-1 0 0,1 0 1 0 0,-1 0-1 0 0,0-1 1 0 0,-1 1-1 0 0,1-1 1 0 0,0 0 0 0 0,0 1-1 0 0,-1-1 1 0 0,1 0-1 0 0,-1 0 1 0 0,1 0-1 0 0,-1 0 1 0 0,0 0-1 0 0,0 0 1 0 0,0-1-1 0 0,1-3 1 0 0,2-4 88 0 0,-1 0 0 0 0,-1-1 0 0 0,2-11 0 0 0,-3 8-100 0 0,0-1 1 0 0,-1 1-1 0 0,0-1 0 0 0,-1 1 0 0 0,-1-1 0 0 0,0 1 0 0 0,-1-1 0 0 0,-8-20 0 0 0,-6-11-947 0 0,-27-52 1 0 0,30 68-370 0 0,-1-1-3602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0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4001 0 0,'1'6'571'0'0,"1"1"0"0"0,0-1 0 0 0,0 0 0 0 0,1 0 0 0 0,0 1 0 0 0,0-1 0 0 0,0-1 0 0 0,0 1 0 0 0,1 0 0 0 0,0-1 0 0 0,0 0 1 0 0,1 0-1 0 0,0 0 0 0 0,9 8 0 0 0,-2-5-5 0 0,0 0 1 0 0,0-1 0 0 0,0 0 0 0 0,26 9-1 0 0,-29-12-270 0 0,1-2-1 0 0,-1 1 0 0 0,1-1 0 0 0,0 0 1 0 0,0-1-1 0 0,0-1 0 0 0,17 0 0 0 0,-22 0-147 0 0,-1-1 0 0 0,1 1 0 0 0,-1-1 0 0 0,1 0 0 0 0,-1 0 0 0 0,0-1 0 0 0,1 1 0 0 0,-1-1 0 0 0,0 0 0 0 0,0 0 0 0 0,0-1 0 0 0,0 1 0 0 0,-1-1 0 0 0,1 0 0 0 0,-1 0 0 0 0,1 0 0 0 0,-1 0 0 0 0,0 0 0 0 0,0-1 0 0 0,0 0 0 0 0,-1 1 0 0 0,0-1 0 0 0,1 0 0 0 0,-1 0 0 0 0,0 0 0 0 0,-1-1 0 0 0,1 1 0 0 0,-1 0 0 0 0,0-1 0 0 0,0 1 0 0 0,0-1 0 0 0,-1 1 0 0 0,1-1 0 0 0,-1 1 0 0 0,0-1 0 0 0,0 1 0 0 0,-1-1 0 0 0,0 0 0 0 0,-1-6 0 0 0,-1 1 82 0 0,-1-1 0 0 0,-1 1-1 0 0,1 0 1 0 0,-1 1 0 0 0,-9-13-1 0 0,1 4 38 0 0,-24-26-1 0 0,32 39-257 0 0,0 0-1 0 0,0 0 1 0 0,-1 1-1 0 0,0-1 1 0 0,0 2-1 0 0,0-1 1 0 0,0 1-1 0 0,-1-1 0 0 0,1 2 1 0 0,-1-1-1 0 0,0 1 1 0 0,1 0-1 0 0,-1 0 1 0 0,-9 0-1 0 0,11 1-160 0 0,0 1 0 0 0,0 0-1 0 0,0 0 1 0 0,-1 0 0 0 0,1 1 0 0 0,0 0 0 0 0,0 0-1 0 0,1 0 1 0 0,-1 0 0 0 0,0 1 0 0 0,0 0-1 0 0,1 0 1 0 0,-1 0 0 0 0,1 0 0 0 0,-1 1 0 0 0,1 0-1 0 0,0 0 1 0 0,0 0 0 0 0,0 1 0 0 0,-5 6-1 0 0,5-6-394 0 0,1 0-1 0 0,0 1 1 0 0,0-1-1 0 0,0 1 0 0 0,1 0 1 0 0,0 0-1 0 0,0 0 0 0 0,-3 9 1 0 0,4-11-53 0 0,1 1 1 0 0,-1-1 0 0 0,1 1 0 0 0,0-1-1 0 0,0 1 1 0 0,0-1 0 0 0,0 1 0 0 0,0-1-1 0 0,1 0 1 0 0,0 1 0 0 0,0-1 0 0 0,0 0-1 0 0,0 1 1 0 0,2 4 0 0 0,4 6-4286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1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313 159 6441 0 0,'2'-3'399'0'0,"0"0"0"0"0,0 0 0 0 0,0-1 0 0 0,-1 1 0 0 0,1 0 0 0 0,-1 0 0 0 0,1-1 1 0 0,-1 1-1 0 0,0-1 0 0 0,-1 1 0 0 0,1-1 0 0 0,0 0 0 0 0,-1 1 0 0 0,0-1 0 0 0,0 1 0 0 0,0-1 0 0 0,0 0 0 0 0,-1 1 0 0 0,1-1 0 0 0,-1 0 0 0 0,0 1 0 0 0,0-1 0 0 0,-1 1 0 0 0,1 0 0 0 0,0-1 0 0 0,-1 1 0 0 0,0 0 0 0 0,-3-4 0 0 0,2 2-279 0 0,0 1 0 0 0,0 0 0 0 0,-1 0-1 0 0,1 0 1 0 0,-1 1 0 0 0,0-1 0 0 0,0 1 0 0 0,0 0 0 0 0,-1 0 0 0 0,1 0 0 0 0,-1 1 0 0 0,0 0 0 0 0,1 0 0 0 0,-1 0-1 0 0,0 0 1 0 0,0 1 0 0 0,0-1 0 0 0,-1 1 0 0 0,-6 0 0 0 0,2 1-216 0 0,1 1-1 0 0,-1 0 1 0 0,0 1-1 0 0,0 0 1 0 0,1 0 0 0 0,-1 1-1 0 0,1 1 1 0 0,-13 6-1 0 0,9-4-9 0 0,1 0 0 0 0,1 2-1 0 0,-1-1 1 0 0,1 2 0 0 0,-15 14-1 0 0,21-19 14 0 0,1 0 0 0 0,0 1 0 0 0,0 0-1 0 0,0 0 1 0 0,1 0 0 0 0,-5 10 0 0 0,7-13 62 0 0,0-1 1 0 0,1 1 0 0 0,-1 0-1 0 0,1 0 1 0 0,-1 0-1 0 0,1 0 1 0 0,0 0 0 0 0,-1 1-1 0 0,1-1 1 0 0,1 0 0 0 0,-1 0-1 0 0,0 0 1 0 0,0 0-1 0 0,1 0 1 0 0,-1 0 0 0 0,1 0-1 0 0,-1 0 1 0 0,1 0-1 0 0,0 0 1 0 0,0-1 0 0 0,0 1-1 0 0,0 0 1 0 0,0 0-1 0 0,2 1 1 0 0,3 5 16 0 0,1-1-1 0 0,0 0 1 0 0,1 0-1 0 0,0-1 1 0 0,0 0-1 0 0,16 10 1 0 0,58 22-122 0 0,1 1 68 0 0,-63-28 267 0 0,-10-7 131 0 0,0 2-1 0 0,-1-1 1 0 0,0 1-1 0 0,0 0 1 0 0,7 8-1 0 0,-14-12-275 0 0,0-1 1 0 0,-1 1-1 0 0,1 0 0 0 0,-1 0 0 0 0,1 0 0 0 0,-1 0 0 0 0,0 0 0 0 0,0 0 0 0 0,0 0 0 0 0,0 1 0 0 0,0-1 0 0 0,-1 0 0 0 0,1 1 0 0 0,-1-1 0 0 0,1 0 1 0 0,-1 1-1 0 0,0-1 0 0 0,0 0 0 0 0,0 1 0 0 0,0-1 0 0 0,0 1 0 0 0,0-1 0 0 0,-1 0 0 0 0,1 1 0 0 0,-1-1 0 0 0,0 0 0 0 0,0 0 0 0 0,-1 3 0 0 0,1-2 65 0 0,-1 0-1 0 0,0-1 0 0 0,0 1 0 0 0,0-1 0 0 0,-1 1 0 0 0,1-1 0 0 0,-1 0 0 0 0,1 0 0 0 0,-1 0 0 0 0,0 0 0 0 0,-4 3 0 0 0,-6 1 161 0 0,-17 7 1 0 0,20-10-234 0 0,0 0 0 0 0,0-1 1 0 0,0 0-1 0 0,0 0 0 0 0,-1-1 1 0 0,1 0-1 0 0,-15-2 1 0 0,11 0-185 0 0,1 0-1 0 0,0-1 1 0 0,-1-1 0 0 0,1 0 0 0 0,-16-7 0 0 0,25 9-322 0 0,1 0 0 0 0,-1-1 0 0 0,1 0 0 0 0,-1 0 0 0 0,1 0 0 0 0,0-1 0 0 0,0 1 0 0 0,0-1 0 0 0,0 1 0 0 0,-4-6 0 0 0,6 7 138 0 0,1 0 1 0 0,-1-1-1 0 0,0 1 1 0 0,0-1-1 0 0,1 1 0 0 0,-1 0 1 0 0,1-1-1 0 0,-1 1 0 0 0,1-1 1 0 0,0 1-1 0 0,-1-1 1 0 0,1 1-1 0 0,0-1 0 0 0,0 1 1 0 0,0-1-1 0 0,0 1 1 0 0,0-1-1 0 0,1 1 0 0 0,-1-1 1 0 0,0 1-1 0 0,1-1 1 0 0,-1 1-1 0 0,1-1 0 0 0,-1 1 1 0 0,1 0-1 0 0,0-1 0 0 0,0 1 1 0 0,-1 0-1 0 0,3-3 1 0 0,5-6-1436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7314 0 0,'13'38'7251'0'0,"-4"2"-4371"0"0,1 41-2253 0 0,-9-63-135 0 0,2 15-252 0 0,3 26-64 0 0,-5-52-205 0 0,1 0 0 0 0,-1-1 0 0 0,1 1 1 0 0,1-1-1 0 0,-1 1 0 0 0,6 7 1 0 0,-8-13-130 0 0,0 0 1 0 0,1 0-1 0 0,-1 0 1 0 0,1 0-1 0 0,0 0 1 0 0,-1 0-1 0 0,1 0 1 0 0,0 0 0 0 0,-1-1-1 0 0,1 1 1 0 0,0 0-1 0 0,0-1 1 0 0,0 1-1 0 0,0 0 1 0 0,0-1-1 0 0,0 1 1 0 0,0-1-1 0 0,0 1 1 0 0,0-1 0 0 0,0 0-1 0 0,0 0 1 0 0,0 1-1 0 0,1-1 1 0 0,-1 0-266 0 0,0-1 0 0 0,1 1 1 0 0,-1 0-1 0 0,0-1 0 0 0,0 0 1 0 0,0 1-1 0 0,10-15-5917 0 0,-7 6 5888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2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5529 0 0,'6'-8'6342'0'0,"2"4"-3281"0"0,-6 4-2898 0 0,0 0-1 0 0,0 1 1 0 0,0-1 0 0 0,0 0-1 0 0,0 1 1 0 0,-1-1-1 0 0,1 1 1 0 0,0 0 0 0 0,2 0-1 0 0,33 18 103 0 0,-25-13-595 0 0,0 0 0 0 0,0 0 0 0 0,1-2 0 0 0,0 1 0 0 0,17 3 0 0 0,-20-7-1902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9658 0 0,'-1'0'69'0'0,"1"0"1"0"0,-1 0-1 0 0,1 1 0 0 0,-1-1 1 0 0,1 0-1 0 0,-1 0 1 0 0,1 0-1 0 0,-1 1 0 0 0,1-1 1 0 0,0 0-1 0 0,-1 1 0 0 0,1-1 1 0 0,-1 0-1 0 0,1 1 0 0 0,0-1 1 0 0,-1 0-1 0 0,1 1 0 0 0,0-1 1 0 0,-1 1-1 0 0,1-1 0 0 0,0 1 1 0 0,0-1-1 0 0,-1 1 1 0 0,1-1-1 0 0,0 1 0 0 0,0-1 1 0 0,0 1-1 0 0,0-1 0 0 0,-1 1 1 0 0,1-1-1 0 0,0 1 0 0 0,0 0 1 0 0,0 22 311 0 0,1-17-226 0 0,11 164 1013 0 0,-1-28-520 0 0,-2 171 243 0 0,-6-247-831 0 0,1 52-2802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9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7 470 4489 0 0,'-6'-8'7336'0'0,"6"7"-7137"0"0,3-11 1223 0 0,-1 6-865 0 0,0 0 0 0 0,3-11 1 0 0,1-3-35 0 0,3-6-123 0 0,-6 15-335 0 0,0 0 0 0 0,2 1 0 0 0,5-13 0 0 0,3-2-100 0 0,-2-1 0 0 0,-1 0 1 0 0,9-35-1 0 0,2-6-333 0 0,-14 44 163 0 0,5-27 0 0 0,-3 10-445 0 0,-9 40 439 0 0,7 5-282 0 0,15 30 456 0 0,-10-15 15 0 0,18 23-1 0 0,-11-21 12 0 0,-7-8 55 0 0,0 1-1 0 0,-1 0 1 0 0,13 23-1 0 0,-8-4 39 0 0,-12-23-12 0 0,1-1-1 0 0,0 1 1 0 0,1-1 0 0 0,0 0-1 0 0,14 17 1 0 0,25 18 956 0 0,-60-44 149 0 0,6-1-1130 0 0,0-2 0 0 0,0 1 0 0 0,0-1 0 0 0,0-1 0 0 0,-11-3 0 0 0,-23-7-83 0 0,4 9-13 0 0,28 3 8 0 0,1 0-1 0 0,-1-1 1 0 0,-13-3 0 0 0,23 5-89 0 0,20-4-3124 0 0,71-10-3821 0 0,-72 12 5619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3041 0 0,'3'3'407'0'0,"1"0"0"0"0,0-1 0 0 0,0 1 0 0 0,0-1 0 0 0,0 0 0 0 0,0 0 0 0 0,0 0 0 0 0,0 0 1 0 0,1-1-1 0 0,-1 0 0 0 0,1 0 0 0 0,-1 0 0 0 0,1 0 0 0 0,-1-1 0 0 0,8 1 0 0 0,8-2-92 0 0,-1 0 1 0 0,27-6-1 0 0,-26 3 257 0 0,87-5 989 0 0,-4 0-762 0 0,18-10-626 0 0,72-11-11 0 0,252-18 27 0 0,-236 37-179 0 0,44 4 35 0 0,-79 4-54 0 0,146 5 57 0 0,-308-2-52 0 0,220 11 5 0 0,-159-6-8 0 0,41 1-10 0 0,230 11 106 0 0,74-10-39 0 0,-286-4-39 0 0,-61-1-12 0 0,157 4 95 0 0,75 2-76 0 0,-124-8-18 0 0,253 10 15 0 0,-145-2 8 0 0,-64-4-5 0 0,348 5 52 0 0,-252-10-13 0 0,14 0-65 0 0,17-5 136 0 0,100-17 99 0 0,-342 20-100 0 0,-96 3-208 0 0,20-4-1059 0 0,-13-2-2947 0 0,-15 4 2684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35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5649 0 0,'-3'7'971'0'0,"1"-1"1"0"0,0 1-1 0 0,1 1 0 0 0,0-1 1 0 0,-1 10-1 0 0,3 38-215 0 0,0-22 59 0 0,10 289 990 0 0,4-107-1644 0 0,-15-214-203 0 0,4 52-418 0 0,2-18-4325 0 0,-3-26 3068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40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2473 0 0,'4'3'6756'0'0,"-3"6"-4526"0"0,-3 15-3360 0 0,1-16 1786 0 0,-17 137-275 0 0,17-132-370 0 0,-1 6-15 0 0,1 0-1 0 0,3 33 1 0 0,2 4 14 0 0,3 19-52 0 0,-2-45 58 0 0,15 104-23 0 0,-19-111-4 0 0,3 19 23 0 0,11 108-32 0 0,-3-27-57 0 0,-1-21 77 0 0,8 45-24 0 0,-10-70 11 0 0,0-19 31 0 0,-2-8-31 0 0,1 51 0 0 0,-6-38 42 0 0,0 41-29 0 0,-1-75-15 0 0,5 35-1 0 0,-3-34 44 0 0,1 32-1 0 0,-3 142-31 0 0,-1-73-44 0 0,0-37 20 0 0,0 55 68 0 0,-2-56 36 0 0,4 16-86 0 0,1 34-19 0 0,-2-47 32 0 0,-1-7 8 0 0,0 50 12 0 0,-1-43-14 0 0,1-4-11 0 0,5 108 5 0 0,-1-58-26 0 0,-4-76 17 0 0,-3 69 23 0 0,0-46-9 0 0,-1 212 1 0 0,7-156 3 0 0,4 73 40 0 0,-4-61-24 0 0,-3-65-67 0 0,1 13 53 0 0,-1 65-48 0 0,-2-94 87 0 0,-5 109-65 0 0,2-51 21 0 0,-8 125-28 0 0,9-69 11 0 0,4-135 26 0 0,-2 82 1 0 0,1 72 14 0 0,1-145-53 0 0,0-39 17 0 0,-3 42 0 0 0,-1 13-3 0 0,5-61 0 0 0,0 14 13 0 0,-1-1 1 0 0,-5 42-1 0 0,3-53 15 0 0,1 1-1 0 0,2 33 1 0 0,0-32-9 0 0,0 0 0 0 0,-4 24 0 0 0,-1 1-1 0 0,6 96 0 0 0,-2-136-12 0 0,0 0 0 0 0,-1 0 0 0 0,-2 12 0 0 0,1-14-3 0 0,1 1 0 0 0,0-1 1 0 0,0 1-1 0 0,1-1 0 0 0,0 1 1 0 0,1 6-1 0 0,2 15-6 0 0,0 41-1 0 0,-3-64 22 0 0,-1 1-1 0 0,1-1 1 0 0,-1 0-1 0 0,0 0 1 0 0,0 0-1 0 0,-4 9 0 0 0,5-14-11 0 0,0 1 0 0 0,0-1-1 0 0,0 1 1 0 0,0-1 0 0 0,0 1 0 0 0,0-1-1 0 0,0 1 1 0 0,0-1 0 0 0,0 1-1 0 0,1-1 1 0 0,-1 1 0 0 0,0-1-1 0 0,0 1 1 0 0,0-1 0 0 0,1 1-1 0 0,-1-1 1 0 0,0 0 0 0 0,1 1-1 0 0,-1-1 1 0 0,0 1 0 0 0,1-1-1 0 0,-1 0 1 0 0,1 1 0 0 0,0-1-1 0 0,-1 0-4 0 0,0 1 0 0 0,0-1 0 0 0,0 0 0 0 0,0 0 0 0 0,1 0-1 0 0,-1 0 1 0 0,0 0 0 0 0,0 0 0 0 0,0 1 0 0 0,0-1 0 0 0,1 0-1 0 0,-1 0 1 0 0,0 0 0 0 0,0 0 0 0 0,0 1 0 0 0,0-1 0 0 0,0 0-1 0 0,0 0 1 0 0,0 0 0 0 0,0 1 0 0 0,0-1 0 0 0,0 0 0 0 0,1 0 0 0 0,-1 0-1 0 0,0 1 1 0 0,0-1 0 0 0,0 0 0 0 0,0 0 0 0 0,0 1 0 0 0,-1-1-1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41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3673 0 0,'0'0'5637'0'0,"2"-3"-4908"0"0,2 0-530 0 0,-1 1-1 0 0,0-1 0 0 0,1 1 0 0 0,-1 0 1 0 0,1 0-1 0 0,0 0 0 0 0,0 0 0 0 0,0 1 1 0 0,0 0-1 0 0,4-1 0 0 0,48-8 1506 0 0,-24 6-1013 0 0,110-23 329 0 0,38 0-852 0 0,-171 26-187 0 0,-5 1-11 0 0,0 0 1 0 0,0 0 0 0 0,0-1 0 0 0,0 0 0 0 0,0 1-1 0 0,0-2 1 0 0,0 1 0 0 0,0 0 0 0 0,3-3-1 0 0,-6 4-230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41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6401 0 0,'-1'0'88'0'0,"1"1"-1"0"0,0-1 1 0 0,-1 0-1 0 0,1 1 1 0 0,0-1-1 0 0,-1 0 1 0 0,1 1-1 0 0,0-1 1 0 0,0 0-1 0 0,-1 1 1 0 0,1-1-1 0 0,0 1 1 0 0,0-1-1 0 0,0 0 1 0 0,-1 1-1 0 0,1-1 1 0 0,0 1-1 0 0,0-1 1 0 0,0 1-1 0 0,0-1 1 0 0,0 1 0 0 0,0-1-1 0 0,0 1 1 0 0,0-1-1 0 0,0 1 1 0 0,9 9 1766 0 0,-6-8-1451 0 0,0 1-124 0 0,1 0 0 0 0,0 0 0 0 0,0-1 0 0 0,0 0 0 0 0,0 0 0 0 0,1 0-1 0 0,4 1 1 0 0,34 8 731 0 0,-27-8-550 0 0,7 1-59 0 0,1-2 0 0 0,-1 0 1 0 0,1-2-1 0 0,35-3 0 0 0,15 0-250 0 0,-39 2-709 0 0,0-1 1 0 0,53-9-1 0 0,-77 8-2400 0 0,19-8-1 0 0,-26 9 2611 0 0,11-5-72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42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4657 0 0,'8'2'10265'0'0,"-8"-2"-10295"0"0,1 0 1 0 0,-1 1-1 0 0,0-1 0 0 0,0 0 1 0 0,1 1-1 0 0,-1-1 1 0 0,0 1-1 0 0,0-1 0 0 0,0 1 1 0 0,0-1-1 0 0,0 1 1 0 0,0-1-1 0 0,0 0 0 0 0,0 1 1 0 0,0-1-1 0 0,0 1 1 0 0,0-1-1 0 0,0 1 0 0 0,0-1 1 0 0,0 1-1 0 0,0 6 855 0 0,-1 6-822 0 0,0-1 1 0 0,-1 0 0 0 0,0 1-1 0 0,-1-1 1 0 0,-6 18 0 0 0,-28 56-3731 0 0,27-67 797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6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60 4641 0 0,'-11'-16'9078'0'0,"11"16"-9066"0"0,0 0 0 0 0,-1 1 0 0 0,1-1 0 0 0,-1 0 1 0 0,1 1-1 0 0,0-1 0 0 0,-1 0 0 0 0,1 1 0 0 0,0-1 0 0 0,-1 1 0 0 0,1-1 0 0 0,0 1 1 0 0,-1-1-1 0 0,1 1 0 0 0,0-1 0 0 0,0 1 0 0 0,0-1 0 0 0,0 1 0 0 0,-1-1 0 0 0,1 1 1 0 0,0-1-1 0 0,0 1 0 0 0,0-1 0 0 0,0 1 0 0 0,0-1 0 0 0,0 1 0 0 0,0-1 0 0 0,1 1 1 0 0,-1-1-1 0 0,0 2 0 0 0,3 18 30 0 0,-3-19-20 0 0,35 154 337 0 0,-6-31-286 0 0,-15-40 150 0 0,-14-78-368 0 0,1 0 1147 0 0,-5-12-330 0 0,-5-12-878 0 0,0-2-1 0 0,2 1 0 0 0,-10-40 0 0 0,8 26-239 0 0,-37-164-149 0 0,45 192 616 0 0,0-1-1 0 0,1 0 1 0 0,-1 0-1 0 0,1 1 1 0 0,1-1-1 0 0,-1 0 1 0 0,1 0-1 0 0,2-9 1 0 0,-2 13-20 0 0,0-1 1 0 0,0 1 0 0 0,0 0-1 0 0,0 0 1 0 0,0-1 0 0 0,1 1 0 0 0,-1 0-1 0 0,1 0 1 0 0,0 0 0 0 0,-1 1-1 0 0,1-1 1 0 0,0 0 0 0 0,0 1 0 0 0,0-1-1 0 0,0 1 1 0 0,0 0 0 0 0,0-1 0 0 0,1 1-1 0 0,-1 0 1 0 0,0 0 0 0 0,1 1-1 0 0,3-2 1 0 0,0 1 4 0 0,1 0 1 0 0,0 1-1 0 0,-1-1 0 0 0,1 1 0 0 0,0 1 1 0 0,-1-1-1 0 0,1 1 0 0 0,0 1 0 0 0,-1-1 1 0 0,1 1-1 0 0,-1 0 0 0 0,0 0 0 0 0,0 1 1 0 0,1 0-1 0 0,9 6 0 0 0,4 4 28 0 0,0 1 0 0 0,-2 1-1 0 0,19 18 1 0 0,-33-30 3 0 0,0 1 0 0 0,-1 0 0 0 0,1 1 0 0 0,-1-1 0 0 0,1 1 0 0 0,-1-1 0 0 0,-1 1 0 0 0,1 0 0 0 0,3 8 0 0 0,-6-11-15 0 0,1 1 0 0 0,0 0 0 0 0,-1-1 0 0 0,1 1 0 0 0,-1 0 0 0 0,0 0 0 0 0,0-1-1 0 0,0 1 1 0 0,0 0 0 0 0,-1 0 0 0 0,1-1 0 0 0,-1 1 0 0 0,1 0 0 0 0,-1-1 0 0 0,0 1 0 0 0,0-1 0 0 0,0 1 0 0 0,-1-1 0 0 0,1 1 0 0 0,0-1 0 0 0,-3 3 0 0 0,-1 1-60 0 0,0-1 0 0 0,0 1 0 0 0,-1-1-1 0 0,1 0 1 0 0,-1 0 0 0 0,0-1 0 0 0,-1 0-1 0 0,1 0 1 0 0,-1 0 0 0 0,0-1 0 0 0,0 0-1 0 0,-9 3 1 0 0,9-4-722 0 0,-1 0 0 0 0,1-1 1 0 0,0 0-1 0 0,0 0 0 0 0,-1-1 0 0 0,1 0 0 0 0,-14-1 0 0 0,9-1-1810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7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8 157 7330 0 0,'9'4'565'0'0,"0"-1"1"0"0,0 0 0 0 0,0-1 0 0 0,0 0 0 0 0,0 0 0 0 0,18 0 0 0 0,-19-2-417 0 0,-1 0 0 0 0,1 0 0 0 0,-1-1 1 0 0,0 0-1 0 0,1 0 0 0 0,-1-1 0 0 0,0 0 0 0 0,0 0 1 0 0,8-4-1 0 0,-12 5-61 0 0,-1-1 1 0 0,1 1 0 0 0,-1 0 0 0 0,0-1 0 0 0,0 0-1 0 0,0 1 1 0 0,0-1 0 0 0,0 0 0 0 0,0 0-1 0 0,0 0 1 0 0,-1 0 0 0 0,1 0 0 0 0,-1-1-1 0 0,1 1 1 0 0,0-3 0 0 0,-1 2-24 0 0,0 1 0 0 0,-1 0 0 0 0,0 0-1 0 0,1-1 1 0 0,-1 1 0 0 0,0 0 0 0 0,0-1 0 0 0,0 1 0 0 0,-1 0 0 0 0,1-1 0 0 0,0 1 0 0 0,-1 0 0 0 0,0-1 0 0 0,1 1 0 0 0,-1 0-1 0 0,0 0 1 0 0,-2-4 0 0 0,-1 0-101 0 0,0-1 0 0 0,-1 1-1 0 0,0 0 1 0 0,0 0-1 0 0,0 0 1 0 0,0 1 0 0 0,-1 0-1 0 0,0 0 1 0 0,0 0-1 0 0,-1 1 1 0 0,1 0 0 0 0,-11-5-1 0 0,13 7-42 0 0,0 1 0 0 0,0 0 0 0 0,1-1-1 0 0,-1 2 1 0 0,0-1 0 0 0,0 0 0 0 0,0 1 0 0 0,0-1-1 0 0,0 1 1 0 0,0 0 0 0 0,-5 1 0 0 0,6 0 30 0 0,0 0 1 0 0,0 0-1 0 0,0 0 1 0 0,0 0-1 0 0,0 0 1 0 0,0 1-1 0 0,1-1 1 0 0,-1 1-1 0 0,1 0 0 0 0,-1-1 1 0 0,1 1-1 0 0,0 0 1 0 0,-1 1-1 0 0,1-1 1 0 0,0 0-1 0 0,-2 4 1 0 0,2-3 19 0 0,0 1 0 0 0,0 0 0 0 0,0-1 0 0 0,0 1 0 0 0,0 0 0 0 0,1 0 0 0 0,0 0 0 0 0,0 0 0 0 0,0 1 1 0 0,-1 6-1 0 0,2-3-15 0 0,0-1 0 0 0,1 0 0 0 0,-1 0 0 0 0,1 0 1 0 0,4 13-1 0 0,1 0-35 0 0,2 0 0 0 0,0-1-1 0 0,15 24 1 0 0,-19-35 68 0 0,1 1 0 0 0,0-2 0 0 0,1 1 0 0 0,-1 0 0 0 0,2-1 0 0 0,-1 0 0 0 0,12 9 0 0 0,-15-13 15 0 0,0-1 0 0 0,0 0-1 0 0,0-1 1 0 0,0 1 0 0 0,0 0 0 0 0,1-1 0 0 0,-1 0-1 0 0,0 0 1 0 0,1 0 0 0 0,-1 0 0 0 0,1 0 0 0 0,-1-1-1 0 0,1 0 1 0 0,-1 1 0 0 0,1-1 0 0 0,0-1-1 0 0,-1 1 1 0 0,1 0 0 0 0,-1-1 0 0 0,1 0 0 0 0,-1 0-1 0 0,0 0 1 0 0,6-2 0 0 0,-4 1-45 0 0,0-1 0 0 0,0 0 0 0 0,0 0 0 0 0,0-1 0 0 0,0 1 0 0 0,-1-1 0 0 0,1 0 0 0 0,-1 0 0 0 0,0 0 0 0 0,-1-1 0 0 0,1 0 0 0 0,-1 1 0 0 0,1-1 0 0 0,-2 0 0 0 0,4-8 0 0 0,-2 5-693 0 0,-1 0 1 0 0,0-1-1 0 0,2-14 0 0 0,-3 11-1831 0 0,-1 0-1 0 0,0-15 0 0 0,-2 15 2130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1 145 1736 0 0,'20'36'1721'0'0,"-5"-9"1301"0"0,18 25 0 0 0,-27-44-350 0 0,-7-13-1135 0 0,-9-16-629 0 0,8 17-910 0 0,-40-92 312 0 0,38 84-345 0 0,0 0-1 0 0,1-1 1 0 0,1 1 0 0 0,0-1 0 0 0,0 1-1 0 0,1-16 1 0 0,1 26 13 0 0,0 0 0 0 0,0 1 0 0 0,1-1 0 0 0,-1 1 0 0 0,1-1 0 0 0,-1 0 0 0 0,1 1 0 0 0,-1-1 0 0 0,1 1 0 0 0,0-1 0 0 0,0 1 1 0 0,0-1-1 0 0,0 1 0 0 0,0 0 0 0 0,0-1 0 0 0,0 1 0 0 0,0 0 0 0 0,0 0 0 0 0,1 0 0 0 0,-1 0 0 0 0,0 0 0 0 0,1 0 0 0 0,-1 0 0 0 0,1 0 0 0 0,-1 1 0 0 0,1-1 0 0 0,-1 1 0 0 0,1-1 0 0 0,0 1 0 0 0,-1-1 0 0 0,4 1 0 0 0,1-1-520 0 0,0 0 0 0 0,0 1-1 0 0,0 0 1 0 0,0 0 0 0 0,0 0 0 0 0,0 1-1 0 0,9 2 1 0 0,10 4-4546 0 0,-11-3 4635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68 8426 0 0,'0'-2'384'0'0,"0"-1"0"0"0,0 1 0 0 0,0-1 0 0 0,0 1 0 0 0,0 0 1 0 0,-1-1-1 0 0,1 1 0 0 0,-1 0 0 0 0,1-1 0 0 0,-1 1 0 0 0,0 0 0 0 0,0-1 1 0 0,0 1-1 0 0,0 0 0 0 0,-2-2 0 0 0,1 2-233 0 0,0-1 0 0 0,0 1 1 0 0,0 0-1 0 0,0 0 0 0 0,0 1 0 0 0,0-1 1 0 0,-1 0-1 0 0,1 1 0 0 0,-1-1 0 0 0,1 1 0 0 0,-5-1 1 0 0,3 0-222 0 0,-1 1 0 0 0,1 0 1 0 0,0 0-1 0 0,-1 0 0 0 0,1 1 0 0 0,-1 0 1 0 0,1 0-1 0 0,-1 0 0 0 0,1 0 1 0 0,-1 1-1 0 0,1-1 0 0 0,-1 1 1 0 0,1 0-1 0 0,0 1 0 0 0,-1-1 1 0 0,-3 3-1 0 0,-3 2-79 0 0,0 0 0 0 0,1 1 0 0 0,0 1 0 0 0,1-1 0 0 0,0 1 0 0 0,0 1 0 0 0,-15 19 0 0 0,23-27 120 0 0,0 1 0 0 0,0-1 0 0 0,0 1 0 0 0,0 0 0 0 0,0-1 0 0 0,0 1 0 0 0,0 0 0 0 0,1 0 0 0 0,-1-1 0 0 0,1 1 0 0 0,0 0 0 0 0,-1 0 0 0 0,1 0 0 0 0,0 0 0 0 0,0-1 0 0 0,0 1 0 0 0,0 0 0 0 0,0 0 0 0 0,1 0 0 0 0,0 2 0 0 0,-1-2 2 0 0,1 0 1 0 0,1 0 0 0 0,-1 0-1 0 0,0-1 1 0 0,0 1 0 0 0,1 0-1 0 0,-1-1 1 0 0,1 1 0 0 0,-1-1-1 0 0,1 1 1 0 0,0-1 0 0 0,-1 0-1 0 0,1 0 1 0 0,0 0 0 0 0,0 0-1 0 0,0 0 1 0 0,3 1 0 0 0,15 5-57 0 0,1-2 1 0 0,-1 0-1 0 0,1-1 1 0 0,34 2-1 0 0,-7-1 184 0 0,-45-5-59 0 0,0 1 1 0 0,1-1-1 0 0,-1 1 1 0 0,0 0-1 0 0,0 0 1 0 0,0 0-1 0 0,0 1 1 0 0,3 1-1 0 0,-5-3 4 0 0,0 1 0 0 0,-1-1 0 0 0,1 1 1 0 0,0-1-1 0 0,-1 1 0 0 0,1-1 0 0 0,-1 1 0 0 0,1 0 0 0 0,-1-1 0 0 0,1 1 0 0 0,-1 0 0 0 0,1 0 0 0 0,-1-1 0 0 0,0 1 1 0 0,1 0-1 0 0,-1 0 0 0 0,0-1 0 0 0,0 1 0 0 0,0 0 0 0 0,1 0 0 0 0,-1 0 0 0 0,0 0 0 0 0,0-1 0 0 0,0 1 0 0 0,0 0 1 0 0,-1 0-1 0 0,1 0 0 0 0,0 0 0 0 0,0-1 0 0 0,0 1 0 0 0,-1 0 0 0 0,1 0 0 0 0,0-1 0 0 0,-1 1 0 0 0,0 1 0 0 0,-1 2 80 0 0,0-1 0 0 0,-1 0-1 0 0,1 0 1 0 0,-1 0 0 0 0,0 0-1 0 0,0 0 1 0 0,0-1-1 0 0,0 1 1 0 0,0-1 0 0 0,-6 3-1 0 0,-5 3-160 0 0,-20 7 0 0 0,23-11 120 0 0,-48 17-139 0 0,50-18-245 0 0,1-1 1 0 0,-1-1 0 0 0,1 1-1 0 0,-1-2 1 0 0,-10 1-1 0 0,17-1 76 0 0,1 0 0 0 0,-1 0-1 0 0,1-1 1 0 0,0 1 0 0 0,-1 0-1 0 0,1-1 1 0 0,0 1 0 0 0,0-1-1 0 0,-1 1 1 0 0,1-1 0 0 0,0 1-1 0 0,-2-2 1 0 0,-1-2-1240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9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9 8266 0 0,'-9'-3'514'0'0,"1"1"0"0"0,-1 1 0 0 0,1 0 0 0 0,-1 0 0 0 0,0 1 0 0 0,0 0 1 0 0,1 0-1 0 0,-1 1 0 0 0,-17 3 0 0 0,18-2-326 0 0,0 0 1 0 0,1 1-1 0 0,-1 0 1 0 0,1 0-1 0 0,-1 0 1 0 0,1 1-1 0 0,-13 9 1 0 0,16-10-187 0 0,1 0 0 0 0,-1 1 0 0 0,1-1 1 0 0,0 1-1 0 0,0-1 0 0 0,0 1 0 0 0,0 0 1 0 0,1 0-1 0 0,-1 0 0 0 0,1 1 0 0 0,0-1 1 0 0,0 0-1 0 0,1 1 0 0 0,-3 8 1 0 0,3-8-31 0 0,1-1 0 0 0,-1 0 1 0 0,1 1-1 0 0,0-1 0 0 0,0 1 1 0 0,0-1-1 0 0,0 1 0 0 0,1-1 1 0 0,0 0-1 0 0,0 1 1 0 0,0-1-1 0 0,3 7 0 0 0,-2-7 9 0 0,1 0-1 0 0,0 0 1 0 0,-1 0 0 0 0,1 0-1 0 0,1 0 1 0 0,-1-1-1 0 0,0 0 1 0 0,1 1 0 0 0,0-1-1 0 0,0 0 1 0 0,6 3-1 0 0,-3-2-10 0 0,0 0-1 0 0,0-1 0 0 0,0 0 1 0 0,1-1-1 0 0,-1 1 0 0 0,1-1 1 0 0,0-1-1 0 0,-1 1 0 0 0,14-1 0 0 0,-11 0-578 0 0,0-2-1 0 0,0 1 0 0 0,0-1 0 0 0,0-1 1 0 0,-1 0-1 0 0,1 0 0 0 0,12-5 0 0 0,-6 0-2352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42 114 6601 0 0,'2'2'139'0'0,"-1"0"-1"0"0,1-1 1 0 0,0 1 0 0 0,0-1-1 0 0,-1 1 1 0 0,1-1-1 0 0,0 0 1 0 0,0 0-1 0 0,0 0 1 0 0,0 0-1 0 0,0 0 1 0 0,1 0-1 0 0,2 1 1 0 0,0-2 42 0 0,-1 1 0 0 0,0-1 0 0 0,1 1 0 0 0,-1-1-1 0 0,1 0 1 0 0,6-2 0 0 0,-1 0 47 0 0,-1 0 0 0 0,0 0 1 0 0,0-1-1 0 0,-1-1 0 0 0,1 0 0 0 0,8-4 0 0 0,-14 6-157 0 0,0 1 1 0 0,-1-1-1 0 0,0 0 0 0 0,1 0 1 0 0,-1 0-1 0 0,0 0 1 0 0,0 0-1 0 0,0 0 0 0 0,0 0 1 0 0,0-1-1 0 0,2-3 1 0 0,-4 5-16 0 0,1-1 0 0 0,-1 1 0 0 0,1-1 1 0 0,-1 1-1 0 0,0-1 0 0 0,1 1 0 0 0,-1-1 1 0 0,0 1-1 0 0,0-1 0 0 0,0 1 1 0 0,0-1-1 0 0,0 1 0 0 0,-1-1 0 0 0,1 1 1 0 0,0-1-1 0 0,-1 1 0 0 0,1-1 0 0 0,-1 1 1 0 0,0-1-1 0 0,1 1 0 0 0,-1 0 0 0 0,0-1 1 0 0,-1-1-1 0 0,-1 0-67 0 0,1-1-1 0 0,-1 1 1 0 0,0 0 0 0 0,-1 0 0 0 0,1 0 0 0 0,0 0-1 0 0,-1 1 1 0 0,1-1 0 0 0,-1 1 0 0 0,0 0-1 0 0,0 0 1 0 0,0 0 0 0 0,0 1 0 0 0,0-1 0 0 0,0 1-1 0 0,-1 0 1 0 0,1 0 0 0 0,0 0 0 0 0,-1 1-1 0 0,1 0 1 0 0,0 0 0 0 0,-1 0 0 0 0,1 0 0 0 0,-1 0-1 0 0,1 1 1 0 0,0 0 0 0 0,0 0 0 0 0,-6 2-1 0 0,5-1-26 0 0,0 0-1 0 0,0 0 0 0 0,0 0 0 0 0,1 0 0 0 0,-1 1 0 0 0,1 0 0 0 0,-1 0 0 0 0,1 0 0 0 0,0 0 1 0 0,0 1-1 0 0,1 0 0 0 0,-1-1 0 0 0,1 2 0 0 0,-1-1 0 0 0,1 0 0 0 0,1 0 0 0 0,-1 1 0 0 0,1 0 0 0 0,-1-1 1 0 0,1 1-1 0 0,0 0 0 0 0,1 0 0 0 0,-2 8 0 0 0,2-5-16 0 0,1 1 0 0 0,0-1 0 0 0,0 1 1 0 0,1 0-1 0 0,0-1 0 0 0,1 1 0 0 0,-1-1 0 0 0,6 14 0 0 0,-3-11 13 0 0,1 1 0 0 0,1-1 0 0 0,-1 0 0 0 0,2-1-1 0 0,9 15 1 0 0,-13-22 53 0 0,0 0 1 0 0,-1 0-1 0 0,1 0 0 0 0,1 0 1 0 0,-1-1-1 0 0,0 1 0 0 0,0-1 1 0 0,1 0-1 0 0,0 0 0 0 0,-1 0 0 0 0,1 0 1 0 0,0 0-1 0 0,0-1 0 0 0,0 0 1 0 0,0 0-1 0 0,0 0 0 0 0,0 0 0 0 0,0-1 1 0 0,0 0-1 0 0,0 1 0 0 0,0-1 1 0 0,1-1-1 0 0,-1 1 0 0 0,0-1 1 0 0,0 1-1 0 0,4-3 0 0 0,2 1-311 0 0,0-1-1 0 0,0-1 1 0 0,16-8 0 0 0,23-19-5124 0 0,-35 23 2291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9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2593 0 0,'22'67'5438'0'0,"-15"-48"-4638"0"0,-1-1 0 0 0,6 31 1 0 0,2 18 1097 0 0,-3-21 382 0 0,-16-64-701 0 0,3 2-1707 0 0,0-1 1 0 0,0 1-1 0 0,2-1 1 0 0,0 1 0 0 0,0-1-1 0 0,2 1 1 0 0,0-1-1 0 0,8-28 1 0 0,-9 41 96 0 0,1 0 0 0 0,-1 0 0 0 0,1 1 0 0 0,0-1 0 0 0,0 0 0 0 0,0 1 0 0 0,1 0 0 0 0,-1-1 0 0 0,1 1 0 0 0,0 0 0 0 0,4-3 0 0 0,-6 4 14 0 0,1 1 0 0 0,-1 0 0 0 0,1 0 0 0 0,-1 0 0 0 0,1 1 1 0 0,0-1-1 0 0,0 0 0 0 0,-1 1 0 0 0,1-1 0 0 0,0 1 0 0 0,0-1 1 0 0,0 1-1 0 0,0 0 0 0 0,0 0 0 0 0,-1 0 0 0 0,1 0 0 0 0,0 0 1 0 0,0 0-1 0 0,0 1 0 0 0,0-1 0 0 0,0 0 0 0 0,-1 1 0 0 0,1 0 1 0 0,0-1-1 0 0,0 1 0 0 0,2 2 0 0 0,1 0 24 0 0,1 1-1 0 0,-1 0 1 0 0,0 0 0 0 0,-1 0-1 0 0,1 0 1 0 0,-1 1-1 0 0,0 0 1 0 0,0 0 0 0 0,0 0-1 0 0,4 10 1 0 0,-3-5 16 0 0,0 0 1 0 0,0 1-1 0 0,-1 0 0 0 0,4 22 0 0 0,-7-28-7 0 0,3 10 79 0 0,-1 1 0 0 0,-1-1 1 0 0,-1 1-1 0 0,0 26 1 0 0,-1-42-65 0 0,0 0 1 0 0,0 0-1 0 0,0 0 1 0 0,0 1-1 0 0,0-1 1 0 0,0 0-1 0 0,0 0 1 0 0,0 1-1 0 0,0-1 1 0 0,0 0-1 0 0,0 0 1 0 0,0 0-1 0 0,0 1 1 0 0,0-1-1 0 0,0 0 1 0 0,0 0-1 0 0,0 1 1 0 0,0-1-1 0 0,0 0 1 0 0,0 0-1 0 0,-1 0 1 0 0,1 1-1 0 0,0-1 1 0 0,0 0-1 0 0,0 0 1 0 0,0 0-1 0 0,0 0 1 0 0,-1 0-1 0 0,1 1 1 0 0,0-1-1 0 0,0 0 1 0 0,0 0-1 0 0,-1 0 1 0 0,1 0-1 0 0,0 0 1 0 0,0 0-1 0 0,-1 0 1 0 0,-5-7 362 0 0,-3-14-612 0 0,7 8-108 0 0,0 0-1 0 0,1 0 0 0 0,0 0 1 0 0,1-1-1 0 0,0 1 0 0 0,1 0 1 0 0,0 0-1 0 0,1 0 1 0 0,1 0-1 0 0,0 1 0 0 0,6-16 1 0 0,-8 25 321 0 0,0 1 0 0 0,1 0 0 0 0,-1-1 0 0 0,0 1 1 0 0,1 0-1 0 0,-1 0 0 0 0,1 0 0 0 0,-1 0 0 0 0,1 0 1 0 0,0 0-1 0 0,0 1 0 0 0,0-1 0 0 0,0 0 0 0 0,0 1 1 0 0,0 0-1 0 0,1-1 0 0 0,-1 1 0 0 0,5-1 0 0 0,-5 1 23 0 0,0 1 0 0 0,0-1-1 0 0,0 1 1 0 0,0 0-1 0 0,0 0 1 0 0,0 0 0 0 0,0 0-1 0 0,0 0 1 0 0,0 0-1 0 0,0 0 1 0 0,0 1-1 0 0,0-1 1 0 0,0 1 0 0 0,0 0-1 0 0,0 0 1 0 0,-1-1-1 0 0,1 1 1 0 0,0 0-1 0 0,0 0 1 0 0,-1 1 0 0 0,1-1-1 0 0,0 0 1 0 0,2 3-1 0 0,1 2 34 0 0,-1-1 1 0 0,0 0-1 0 0,0 1 0 0 0,-1 0 0 0 0,1 0 0 0 0,-1 0 0 0 0,0 0 0 0 0,2 9 0 0 0,2 7 65 0 0,3 27 0 0 0,5 15-5083 0 0,-13-57 2572 0 0,1-2 1929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7:59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30 245 3769 0 0,'1'7'412'0'0,"6"78"2959"0"0,-5-69-2646 0 0,1 0 0 0 0,1 0 0 0 0,6 18 0 0 0,-8-28-331 0 0,-2-5-367 0 0,0 0 1 0 0,1-1-1 0 0,-1 1 0 0 0,0 0 1 0 0,0 0-1 0 0,0-1 0 0 0,0 1 1 0 0,1 0-1 0 0,-1-1 0 0 0,0 1 1 0 0,1 0-1 0 0,-1-1 0 0 0,0 1 1 0 0,1-1-1 0 0,-1 1 0 0 0,1-1 1 0 0,-1 1-1 0 0,1-1 0 0 0,-1 1 1 0 0,1-1-1 0 0,-1 1 0 0 0,1-1 1 0 0,0 1-1 0 0,-1-1 0 0 0,1 0 1 0 0,0 1-1 0 0,-1-1 0 0 0,1 0 1 0 0,0 0-1 0 0,0 1 0 0 0,-1-2 24 0 0,1 1 1 0 0,-1 0-1 0 0,0 0 0 0 0,0-1 0 0 0,1 1 1 0 0,-1 0-1 0 0,0-1 0 0 0,0 1 0 0 0,0 0 0 0 0,0-1 1 0 0,0 1-1 0 0,1 0 0 0 0,-1-1 0 0 0,0 1 1 0 0,0 0-1 0 0,0-1 0 0 0,0 1 0 0 0,0 0 1 0 0,0-1-1 0 0,0 1 0 0 0,0 0 0 0 0,0-1 0 0 0,0 1 1 0 0,-1-1-1 0 0,1 1 0 0 0,0-1 0 0 0,-2-10 81 0 0,-38-135 450 0 0,33 121-571 0 0,0 4-6 0 0,2 0 0 0 0,0 0 0 0 0,-4-40 0 0 0,9 54-25 0 0,0 1 0 0 0,1-1 1 0 0,-1 1-1 0 0,1-1 1 0 0,0 1-1 0 0,1 0 1 0 0,2-9-1 0 0,-2 11-12 0 0,0 0 1 0 0,0 0-1 0 0,1 0 0 0 0,-1 0 1 0 0,1 0-1 0 0,-1 1 0 0 0,1-1 1 0 0,1 1-1 0 0,-1 0 0 0 0,0 0 1 0 0,7-5-1 0 0,-6 6 5 0 0,1-1 0 0 0,0 1-1 0 0,0 0 1 0 0,0 0 0 0 0,0 1 0 0 0,0-1-1 0 0,0 1 1 0 0,0 0 0 0 0,1 1-1 0 0,-1-1 1 0 0,0 1 0 0 0,0 0 0 0 0,1 0-1 0 0,-1 1 1 0 0,7 1 0 0 0,-6-1 47 0 0,0 0-1 0 0,0 0 1 0 0,-1 1 0 0 0,1 0 0 0 0,-1 0 0 0 0,1 1 0 0 0,-1-1-1 0 0,0 1 1 0 0,0 0 0 0 0,0 1 0 0 0,0-1 0 0 0,-1 1 0 0 0,7 7-1 0 0,-6-5 64 0 0,0 0-1 0 0,0 1 0 0 0,-1-1 1 0 0,0 1-1 0 0,0 0 0 0 0,-1 1 1 0 0,5 12-1 0 0,-7-17-55 0 0,-1 0 0 0 0,1 0-1 0 0,-1 0 1 0 0,0 0 0 0 0,0 0 0 0 0,0 0 0 0 0,0 1-1 0 0,0-1 1 0 0,0 0 0 0 0,-1 0 0 0 0,0 0 0 0 0,1 0-1 0 0,-1 0 1 0 0,0 0 0 0 0,-1-1 0 0 0,1 1 0 0 0,0 0-1 0 0,-1 0 1 0 0,0-1 0 0 0,1 1 0 0 0,-1-1 0 0 0,-4 5-1 0 0,1-3-18 0 0,0 0 0 0 0,0 0 0 0 0,0-1 1 0 0,0 1-1 0 0,-1-1 0 0 0,0 0 0 0 0,1-1 0 0 0,-1 0 0 0 0,0 1 0 0 0,0-2 0 0 0,-12 3 0 0 0,9-2-548 0 0,-1-1 0 0 0,-16-1 0 0 0,17 0-860 0 0,1-1-1 0 0,0 0 0 0 0,-10-3 1 0 0,9 2 1062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0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94 191 5401 0 0,'1'4'530'0'0,"0"0"-1"0"0,0-1 0 0 0,-1 1 1 0 0,1 0-1 0 0,-1 0 0 0 0,0 5 1 0 0,0-8-374 0 0,0 0 1 0 0,0-1 0 0 0,0 1 0 0 0,0-1 0 0 0,0 1 0 0 0,-1-1 0 0 0,1 1 0 0 0,0 0-1 0 0,0-1 1 0 0,-1 1 0 0 0,1-1 0 0 0,0 1 0 0 0,-1-1 0 0 0,1 1 0 0 0,-1-1-1 0 0,1 0 1 0 0,0 1 0 0 0,-1-1 0 0 0,0 1 0 0 0,0-1-29 0 0,0 1 0 0 0,0-1 1 0 0,0 0-1 0 0,0 0 0 0 0,0 1 1 0 0,0-1-1 0 0,0 0 0 0 0,0 0 0 0 0,0 0 1 0 0,0 0-1 0 0,0 0 0 0 0,0-1 1 0 0,0 1-1 0 0,0 0 0 0 0,-2-1 0 0 0,0 0 2 0 0,0 0-1 0 0,0-1 1 0 0,0 0-1 0 0,0 1 1 0 0,0-1-1 0 0,1 0 1 0 0,-1 0-1 0 0,1 0 1 0 0,-1-1-1 0 0,1 1 1 0 0,0-1-1 0 0,0 1 1 0 0,0-1-1 0 0,0 0 1 0 0,0 0-1 0 0,-2-5 1 0 0,-2-5-50 0 0,1-1-1 0 0,-6-20 1 0 0,8 23-4 0 0,2 8-80 0 0,0 0-1 0 0,0-1 1 0 0,1 1 0 0 0,-1 0 0 0 0,1 0-1 0 0,0-1 1 0 0,0 1 0 0 0,0-1 0 0 0,0 1-1 0 0,1 0 1 0 0,-1 0 0 0 0,1-1-1 0 0,0 1 1 0 0,0 0 0 0 0,0 0 0 0 0,1 0-1 0 0,2-6 1 0 0,-1 5-42 0 0,0 1 0 0 0,-1-1 0 0 0,2 1 0 0 0,-1 0 0 0 0,0 0 0 0 0,1 0 0 0 0,-1 0 0 0 0,1 0 0 0 0,0 1 0 0 0,0 0 0 0 0,0-1 0 0 0,8-2 0 0 0,-2 2-80 0 0,0 0 1 0 0,0 0-1 0 0,0 1 0 0 0,12-1 0 0 0,-16 3-479 0 0,1-1 1 0 0,-1 1-1 0 0,0 1 0 0 0,1-1 0 0 0,-1 1 0 0 0,1 0 0 0 0,10 4 0 0 0,-8-2-855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00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2264 0 0,'0'3'289'0'0,"0"-1"-1"0"0,0 0 1 0 0,0 0-1 0 0,0 0 1 0 0,0 1-1 0 0,0-1 1 0 0,1 0-1 0 0,-1 0 1 0 0,1 0-1 0 0,0 0 1 0 0,0 0-1 0 0,0 0 1 0 0,0 0-1 0 0,0 0 1 0 0,0 0-1 0 0,0 0 1 0 0,0 0-1 0 0,4 2 1 0 0,-3-1-47 0 0,1-1 0 0 0,0 0 1 0 0,0-1-1 0 0,-1 1 0 0 0,1 0 1 0 0,1-1-1 0 0,-1 0 0 0 0,0 0 1 0 0,0 0-1 0 0,0 0 0 0 0,5 1 1 0 0,0-1 68 0 0,-1-1-1 0 0,0 1 1 0 0,1-1 0 0 0,-1-1 0 0 0,1 1-1 0 0,-1-1 1 0 0,0 0 0 0 0,1-1 0 0 0,-1 0 0 0 0,12-5-1 0 0,-15 5-195 0 0,1 0 0 0 0,-1-1 0 0 0,0 0 0 0 0,0 1 0 0 0,0-1 0 0 0,-1-1 0 0 0,1 1 0 0 0,-1-1 0 0 0,1 1 0 0 0,-1-1 0 0 0,0 0 0 0 0,3-7-1 0 0,-4 9-77 0 0,-1-1 0 0 0,0 0 0 0 0,0 1 0 0 0,0-1 0 0 0,-1 0 0 0 0,1 0 0 0 0,0 1 0 0 0,-1-1 0 0 0,0 0 0 0 0,0 0 0 0 0,0 0 0 0 0,0 0 0 0 0,0 0 0 0 0,0 0 0 0 0,-1 1 0 0 0,0-1 0 0 0,1 0 0 0 0,-1 0 0 0 0,0 0 0 0 0,0 1 0 0 0,-1-1 0 0 0,-1-2 0 0 0,2 2-80 0 0,-1 0 0 0 0,0 1 0 0 0,1-1 0 0 0,-1 1 0 0 0,-1 0-1 0 0,1 0 1 0 0,0 0 0 0 0,0 0 0 0 0,-1 0 0 0 0,1 0 0 0 0,-1 1 0 0 0,1-1 0 0 0,-1 1 0 0 0,0-1 0 0 0,0 1 0 0 0,0 0 0 0 0,0 0 0 0 0,-3 0 0 0 0,2 0-15 0 0,0 1-1 0 0,0 0 1 0 0,0 0 0 0 0,0 0 0 0 0,0 1 0 0 0,1-1 0 0 0,-1 1 0 0 0,0 0 0 0 0,0 0 0 0 0,0 0 0 0 0,1 0-1 0 0,-1 1 1 0 0,1 0 0 0 0,-4 2 0 0 0,1 0 75 0 0,0 0 0 0 0,1 0 0 0 0,0 0 0 0 0,-1 1 1 0 0,2 0-1 0 0,-1 0 0 0 0,0 1 0 0 0,1-1 0 0 0,0 1 0 0 0,1 0 0 0 0,-1 0 0 0 0,1 0 0 0 0,0 0 0 0 0,1 1 0 0 0,-1-1 0 0 0,1 1 1 0 0,0 0-1 0 0,1-1 0 0 0,0 1 0 0 0,0 0 0 0 0,0 0 0 0 0,1 0 0 0 0,0 0 0 0 0,1 0 0 0 0,0 7 0 0 0,1-4-19 0 0,-1 1-1 0 0,2-1 1 0 0,-1 0-1 0 0,7 14 1 0 0,-7-19-2 0 0,0-1 0 0 0,1 1 0 0 0,0-1 0 0 0,0 0 0 0 0,0 0 0 0 0,0 0 0 0 0,0 0 0 0 0,1-1 0 0 0,0 1 0 0 0,0-1 0 0 0,6 4 0 0 0,-6-4-144 0 0,1 0-1 0 0,0 0 0 0 0,0 0 1 0 0,0 0-1 0 0,1-1 0 0 0,-1 0 1 0 0,1 0-1 0 0,-1-1 1 0 0,1 0-1 0 0,0 1 0 0 0,-1-2 1 0 0,1 1-1 0 0,0-1 0 0 0,0 0 1 0 0,-1 0-1 0 0,1 0 0 0 0,0-1 1 0 0,0 0-1 0 0,10-3 1 0 0,-3-1-1109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00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8002 0 0,'-1'6'1224'0'0,"0"3"2689"0"0,1-5-3265 0 0,1 1 848 0 0,-1 0-223 0 0,1 0-89 0 0,0 0-128 0 0,0 0-880 0 0,1 0-168 0 0,0-1 8 0 0,0 0-48 0 0,0-1 16 0 0,0 1-1112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02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3025 0 0,'11'-1'13941'0'0,"-11"1"-13961"0"0,0 0 0 0 0,1 0-1 0 0,-1 0 1 0 0,0 0-1 0 0,0 0 1 0 0,0 0-1 0 0,1 1 1 0 0,-1-1-1 0 0,0 0 1 0 0,0 0 0 0 0,0 0-1 0 0,1 0 1 0 0,-1 1-1 0 0,0-1 1 0 0,0 0-1 0 0,0 0 1 0 0,0 0-1 0 0,1 1 1 0 0,-1-1 0 0 0,0 0-1 0 0,0 0 1 0 0,0 0-1 0 0,0 1 1 0 0,0-1-1 0 0,0 0 1 0 0,0 0-1 0 0,0 1 1 0 0,0-1 0 0 0,0 0-1 0 0,0 0 1 0 0,0 1-1 0 0,0-1 1 0 0,0 0-1 0 0,0 0 1 0 0,0 1 0 0 0,0-1-1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09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24 240 0 0,'14'-14'5946'0'0,"-11"13"-4894"0"0,-1-1 0 0 0,1 1 0 0 0,-1-1 0 0 0,1 1 1 0 0,5-2-1 0 0,-8 3-999 0 0,0 1-1 0 0,0-1 1 0 0,0 1 0 0 0,0-1 0 0 0,0 1 0 0 0,0-1 0 0 0,0 0 0 0 0,0 1-1 0 0,0-1 1 0 0,0 1 0 0 0,0-1 0 0 0,0 0 0 0 0,0 1 0 0 0,-1-1 0 0 0,1 1-1 0 0,0-1 1 0 0,0 0 0 0 0,0 1 0 0 0,0-1 0 0 0,-1 0 0 0 0,1 1 0 0 0,-17 13 338 0 0,-26 17 0 0 0,28-22-511 0 0,1 1 0 0 0,0 1 0 0 0,-14 15 0 0 0,14-13 74 0 0,9-8-12 0 0,1-1 1 0 0,-1 0-1 0 0,1 1 1 0 0,0 0-1 0 0,0 0 1 0 0,1 1-1 0 0,-1-1 1 0 0,-4 11-1 0 0,8-15 45 0 0,-1 1-1 0 0,1-1 0 0 0,0 0 1 0 0,0 0-1 0 0,0 0 1 0 0,0 1-1 0 0,0-1 0 0 0,0 0 1 0 0,0 0-1 0 0,0 0 1 0 0,0 1-1 0 0,0-1 0 0 0,1 0 1 0 0,-1 0-1 0 0,0 0 1 0 0,1 0-1 0 0,-1 0 0 0 0,2 2 1 0 0,-1-1-3 0 0,1 0 1 0 0,-1 0 0 0 0,1-1-1 0 0,0 1 1 0 0,-1 0 0 0 0,1-1-1 0 0,0 1 1 0 0,4 1-1 0 0,3 2 10 0 0,0-1 0 0 0,0 0 0 0 0,15 3 0 0 0,-20-5 16 0 0,38 12 71 0 0,6 2-129 0 0,-15-8-3196 0 0,-24-7 1572 0 0,1 3 1336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10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 5217 0 0,'-1'0'218'0'0,"1"-1"0"0"0,-1 1 0 0 0,1-1-1 0 0,-1 1 1 0 0,0 0 0 0 0,1-1 0 0 0,-1 1 0 0 0,0 0 0 0 0,1 0-1 0 0,-1-1 1 0 0,0 1 0 0 0,1 0 0 0 0,-1 0 0 0 0,0 0 0 0 0,1 0-1 0 0,-1 0 1 0 0,0 0 0 0 0,0 0 0 0 0,1 0 0 0 0,-1 0 0 0 0,0 0-1 0 0,0 1 1 0 0,0-1-152 0 0,1 1 0 0 0,0-1 0 0 0,-1 0 0 0 0,1 1-1 0 0,0-1 1 0 0,-1 1 0 0 0,1-1 0 0 0,0 1 0 0 0,-1 0 0 0 0,1-1-1 0 0,0 1 1 0 0,0-1 0 0 0,0 1 0 0 0,-1-1 0 0 0,1 1 0 0 0,0 0 0 0 0,0-1-1 0 0,0 1 1 0 0,0-1 0 0 0,0 2 0 0 0,1 3-54 0 0,-1 0 0 0 0,1 0 0 0 0,0 0-1 0 0,0-1 1 0 0,2 6 0 0 0,69 163 736 0 0,-70-169-722 0 0,-1-2 13 0 0,-1 0 1 0 0,1-1-1 0 0,0 1 1 0 0,0-1 0 0 0,0 1-1 0 0,0-1 1 0 0,0 1 0 0 0,0-1-1 0 0,0 0 1 0 0,3 3 964 0 0,-5-29-187 0 0,3-41-511 0 0,-2 59-337 0 0,1-1-1 0 0,1 1 0 0 0,-1 0 1 0 0,1 0-1 0 0,0 0 0 0 0,6-12 0 0 0,-6 15 11 0 0,0 1 0 0 0,1 0 0 0 0,-1 0 1 0 0,1 0-1 0 0,-1 0 0 0 0,1 0 0 0 0,0 0 0 0 0,0 1 0 0 0,0-1 0 0 0,0 1 0 0 0,1 0 0 0 0,-1 0 0 0 0,1 0 0 0 0,-1 1 0 0 0,1-1 0 0 0,0 1 0 0 0,-1-1 0 0 0,7 0 0 0 0,-5 1 39 0 0,0 1 1 0 0,-1-1-1 0 0,1 1 1 0 0,0 0 0 0 0,0 0-1 0 0,0 1 1 0 0,-1-1-1 0 0,1 1 1 0 0,0 0-1 0 0,-1 0 1 0 0,1 1 0 0 0,-1-1-1 0 0,1 1 1 0 0,8 5-1 0 0,-7-3-24 0 0,0 0 0 0 0,-1 0-1 0 0,1 1 1 0 0,-1 0-1 0 0,0 0 1 0 0,0 1-1 0 0,0-1 1 0 0,-1 1 0 0 0,0 0-1 0 0,0 0 1 0 0,0 1-1 0 0,-1-1 1 0 0,0 1-1 0 0,0-1 1 0 0,-1 1-1 0 0,0 0 1 0 0,0 0 0 0 0,0 0-1 0 0,-1 1 1 0 0,0-1-1 0 0,-1 0 1 0 0,0 10-1 0 0,0-15-340 0 0,0 1-1 0 0,-1 0 0 0 0,0 0 0 0 0,1-1 0 0 0,-1 1 0 0 0,-2 4 0 0 0,0-1-1287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10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5609 0 0,'5'8'709'0'0,"1"0"0"0"0,0-1 0 0 0,0 0 1 0 0,1 0-1 0 0,8 7 0 0 0,-7-8-494 0 0,-1 0 0 0 0,1-1 1 0 0,0 0-1 0 0,0 0 0 0 0,1-1 1 0 0,-1 0-1 0 0,1 0 1 0 0,0-1-1 0 0,10 2 0 0 0,-14-4-73 0 0,1-1 1 0 0,-1 1-1 0 0,1-1 0 0 0,-1 0 0 0 0,1-1 0 0 0,-1 1 1 0 0,1-1-1 0 0,-1 0 0 0 0,0-1 0 0 0,1 1 0 0 0,-1-1 1 0 0,0 0-1 0 0,0 0 0 0 0,0-1 0 0 0,0 1 0 0 0,0-1 1 0 0,-1 0-1 0 0,8-7 0 0 0,-9 8-36 0 0,0-1-1 0 0,-1 1 1 0 0,1-1 0 0 0,-1 0 0 0 0,0 0-1 0 0,0 0 1 0 0,0 0 0 0 0,0 0 0 0 0,0-1-1 0 0,-1 1 1 0 0,1-1 0 0 0,-1 1-1 0 0,0-1 1 0 0,0 1 0 0 0,0-1 0 0 0,-1 0-1 0 0,1 1 1 0 0,-1-1 0 0 0,0 0 0 0 0,0 0-1 0 0,0 1 1 0 0,0-1 0 0 0,-1 0-1 0 0,0 1 1 0 0,0-1 0 0 0,0 0 0 0 0,0 1-1 0 0,-2-5 1 0 0,0 1 33 0 0,-1 0 0 0 0,0 0-1 0 0,-1 0 1 0 0,0 0 0 0 0,0 1-1 0 0,0 0 1 0 0,-1 0 0 0 0,0 0-1 0 0,0 1 1 0 0,0 0 0 0 0,-8-5 0 0 0,10 8-287 0 0,0-1 0 0 0,0 1 0 0 0,-1 0 1 0 0,1 0-1 0 0,-1 0 0 0 0,1 0 1 0 0,-1 1-1 0 0,1 0 0 0 0,-1 0 1 0 0,0 0-1 0 0,0 1 0 0 0,1-1 0 0 0,-1 1 1 0 0,0 0-1 0 0,0 1 0 0 0,0-1 1 0 0,1 1-1 0 0,-1 0 0 0 0,-9 3 1 0 0,6-1-325 0 0,-1 1 0 0 0,1 0 0 0 0,-13 10 0 0 0,17-12-8 0 0,0 1 0 0 0,1 1 1 0 0,-1-1-1 0 0,1 0 0 0 0,0 1 1 0 0,0 0-1 0 0,0 0 1 0 0,1 0-1 0 0,-3 4 0 0 0,0 2-1649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39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20 6489 0 0,'-10'-4'1675'0'0,"1"1"-1"0"0,-1 0 0 0 0,-17-4 0 0 0,19 6-1386 0 0,0 0 0 0 0,-1 0 0 0 0,1 1 0 0 0,0 0-1 0 0,-1 1 1 0 0,1-1 0 0 0,0 2 0 0 0,-13 2 0 0 0,18-3-295 0 0,0 1 0 0 0,0-1 1 0 0,0 0-1 0 0,0 1 0 0 0,1 0 1 0 0,-1-1-1 0 0,1 1 0 0 0,-1 0 1 0 0,1 0-1 0 0,-1 1 0 0 0,1-1 1 0 0,0 0-1 0 0,0 1 0 0 0,0-1 1 0 0,1 1-1 0 0,-1 0 0 0 0,-1 3 0 0 0,1-3-39 0 0,1 1-1 0 0,0 0 0 0 0,-1-1 1 0 0,1 1-1 0 0,1 0 0 0 0,-1-1 1 0 0,0 1-1 0 0,1 0 1 0 0,0 0-1 0 0,0 0 0 0 0,0-1 1 0 0,0 1-1 0 0,2 7 0 0 0,0-5 20 0 0,0-1-1 0 0,0 1 1 0 0,0-1 0 0 0,0 1-1 0 0,1-1 1 0 0,0 0-1 0 0,0 0 1 0 0,0 0 0 0 0,1-1-1 0 0,-1 1 1 0 0,1-1-1 0 0,0 0 1 0 0,1 0-1 0 0,-1 0 1 0 0,1-1 0 0 0,0 1-1 0 0,-1-1 1 0 0,2 0-1 0 0,-1 0 1 0 0,0-1 0 0 0,0 0-1 0 0,1 0 1 0 0,-1 0-1 0 0,1 0 1 0 0,0-1 0 0 0,-1 0-1 0 0,1 0 1 0 0,6 0-1 0 0,-3-1-391 0 0,0 1 1 0 0,1-1-1 0 0,-1-1 0 0 0,0 0 0 0 0,0 0 0 0 0,0-1 0 0 0,0 0 0 0 0,0 0 0 0 0,0-1 1 0 0,13-6-1 0 0,-7 1-1748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1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3681 0 0,'5'23'2982'0'0,"-5"-18"-2472"0"0,1 0 0 0 0,0 0 1 0 0,0 0-1 0 0,1 0 0 0 0,2 7 1 0 0,9 14 486 0 0,-4-11-778 0 0,-2 1 0 0 0,0 0 0 0 0,8 30 0 0 0,-11-29-201 0 0,-2-5 94 0 0,1-1 1 0 0,0 0-1 0 0,9 22 0 0 0,-9-28 2289 0 0,-6-40-2389 0 0,1-47 1 0 0,2 71-50 0 0,1 0 0 0 0,0-1 0 0 0,1 1-1 0 0,1 0 1 0 0,-1 0 0 0 0,2 0 0 0 0,0 0 0 0 0,6-13-1 0 0,-9 23 54 0 0,-1-1 0 0 0,1 1 1 0 0,0-1-1 0 0,0 1 0 0 0,0-1 0 0 0,1 1 0 0 0,-1-1 0 0 0,0 1 0 0 0,0 0 0 0 0,1 0 0 0 0,-1 0 0 0 0,1 0 0 0 0,-1 0 0 0 0,1 0 0 0 0,-1 0 0 0 0,1 0 0 0 0,0 0 0 0 0,-1 1 0 0 0,1-1 0 0 0,2 0 1 0 0,-2 1-1 0 0,0 0 0 0 0,0 0 0 0 0,0 0 0 0 0,0 1 0 0 0,0-1 0 0 0,-1 0 1 0 0,1 1-1 0 0,0-1 0 0 0,0 1 0 0 0,0 0 0 0 0,0-1 0 0 0,-1 1 1 0 0,1 0-1 0 0,0 0 0 0 0,-1 0 0 0 0,1 1 0 0 0,-1-1 0 0 0,3 3 0 0 0,8 8 92 0 0,0 0 0 0 0,-1 2 0 0 0,-1-1-1 0 0,17 30 1 0 0,-21-33-79 0 0,-1 0 0 0 0,0 1 0 0 0,-1 0 0 0 0,0 0 0 0 0,-1 0 0 0 0,0 1 1 0 0,-1-1-1 0 0,1 14 0 0 0,-2-19 906 0 0,-3-16-718 0 0,1 4-308 0 0,0-1 0 0 0,0 1 0 0 0,1-1 0 0 0,0 1 0 0 0,1-13 0 0 0,0-8-127 0 0,-2 22 187 0 0,1 0 1 0 0,0 0 0 0 0,0-1-1 0 0,0 1 1 0 0,1 0 0 0 0,0 0 0 0 0,0 0-1 0 0,0 1 1 0 0,0-1 0 0 0,1 0-1 0 0,0 0 1 0 0,0 1 0 0 0,0-1-1 0 0,6-7 1 0 0,-7 10 30 0 0,1 0 1 0 0,-1 0-1 0 0,1 0 1 0 0,0 1-1 0 0,0-1 1 0 0,0 1-1 0 0,0-1 0 0 0,0 1 1 0 0,0-1-1 0 0,0 1 1 0 0,0 0-1 0 0,5-1 1 0 0,-5 1 8 0 0,-1 1 0 0 0,1 0 1 0 0,0 0-1 0 0,0 0 1 0 0,-1 0-1 0 0,1 0 1 0 0,0 0-1 0 0,-1 0 1 0 0,1 0-1 0 0,0 1 1 0 0,0-1-1 0 0,-1 1 0 0 0,1 0 1 0 0,-1-1-1 0 0,1 1 1 0 0,-1 0-1 0 0,1 0 1 0 0,-1 0-1 0 0,2 1 1 0 0,3 3 12 0 0,-1 0 0 0 0,0 0 0 0 0,0 0 0 0 0,0 1 0 0 0,-1 0 0 0 0,1 0 0 0 0,-2 0 0 0 0,7 12 0 0 0,18 56 68 0 0,-27-71-82 0 0,3 6-128 0 0,-1-1-159 0 0,-1-1-1 0 0,0 1 1 0 0,0 0-1 0 0,0 0 1 0 0,1 13-1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11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0 223 2240 0 0,'10'-2'1231'0'0,"2"-1"-375"0"0,1 0 1 0 0,-1 0-1 0 0,0-1 1 0 0,0 0-1 0 0,0-1 0 0 0,0-1 1 0 0,13-8-1 0 0,-19 10-480 0 0,-1 0 0 0 0,1-1-1 0 0,-1 0 1 0 0,0 1 0 0 0,8-11-1 0 0,-11 13-196 0 0,-1-1-1 0 0,1 0 1 0 0,-1 1-1 0 0,0-1 1 0 0,1 0 0 0 0,-1 0-1 0 0,-1 1 1 0 0,1-1-1 0 0,0 0 1 0 0,-1 0-1 0 0,1 0 1 0 0,-1 0-1 0 0,0 0 1 0 0,0 0-1 0 0,0 0 1 0 0,-1-4-1 0 0,0 2-37 0 0,0-1 0 0 0,-1 1-1 0 0,0-1 1 0 0,0 1-1 0 0,0 0 1 0 0,0 0 0 0 0,-1 0-1 0 0,0 0 1 0 0,0 0 0 0 0,-6-6-1 0 0,7 8-157 0 0,0 1 0 0 0,0 0 1 0 0,0 0-1 0 0,0 0 0 0 0,0 1 0 0 0,0-1 0 0 0,0 0 0 0 0,-1 1 0 0 0,1 0 0 0 0,-1-1 0 0 0,1 1 1 0 0,-1 0-1 0 0,1 0 0 0 0,-1 0 0 0 0,0 1 0 0 0,0-1 0 0 0,1 1 0 0 0,-1-1 0 0 0,0 1 0 0 0,0 0 1 0 0,0 0-1 0 0,1 0 0 0 0,-4 1 0 0 0,3 0 1 0 0,1 0 0 0 0,0 0 0 0 0,-1 0 0 0 0,1 0 0 0 0,0 0 0 0 0,0 1 0 0 0,-1-1 0 0 0,1 1 1 0 0,1-1-1 0 0,-1 1 0 0 0,0 0 0 0 0,0 0 0 0 0,0 0 0 0 0,1 0 0 0 0,-1 0 0 0 0,1 0 0 0 0,-2 4 0 0 0,0 1-23 0 0,-1 1-1 0 0,1 1 0 0 0,-4 13 0 0 0,6-14 75 0 0,-1-1-1 0 0,1 1 0 0 0,1 0 1 0 0,0 0-1 0 0,0 0 0 0 0,0 0 0 0 0,1 0 1 0 0,1-1-1 0 0,-1 1 0 0 0,1 0 1 0 0,5 13-1 0 0,-2-9 33 0 0,0-1 1 0 0,1 0-1 0 0,0 0 0 0 0,0-1 1 0 0,1 1-1 0 0,16 16 0 0 0,-20-23-49 0 0,1-1-1 0 0,0 1 1 0 0,0-1-1 0 0,0 0 1 0 0,0-1-1 0 0,1 1 0 0 0,-1-1 1 0 0,1 1-1 0 0,-1-1 1 0 0,1-1-1 0 0,0 1 1 0 0,0-1-1 0 0,0 1 1 0 0,0-2-1 0 0,0 1 0 0 0,0 0 1 0 0,0-1-1 0 0,0 0 1 0 0,0 0-1 0 0,0 0 1 0 0,0-1-1 0 0,0 0 1 0 0,10-3-1 0 0,-11 3-567 0 0,1-1 0 0 0,0 0 0 0 0,-1 0 0 0 0,0-1-1 0 0,1 1 1 0 0,-1-1 0 0 0,0 0 0 0 0,0 0 0 0 0,5-6 0 0 0,1-3-1593 0 0,0-1 1716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6:1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8 7434 0 0,'-16'-7'4654'0'0,"2"10"-1020"0"0,14-2-3618 0 0,0 0 0 0 0,-1-1 0 0 0,1 1 0 0 0,0 0 0 0 0,-1-1 0 0 0,1 1 0 0 0,0 0 0 0 0,0 0 0 0 0,0 0 0 0 0,0-1 0 0 0,-1 1 0 0 0,1 0 0 0 0,0 0 0 0 0,0 0 0 0 0,1-1 0 0 0,-1 1 0 0 0,0 0 0 0 0,0 0 0 0 0,0-1 0 0 0,0 1 0 0 0,1 0 0 0 0,-1 0 0 0 0,0-1 0 0 0,1 1 0 0 0,-1 0 0 0 0,1-1 0 0 0,-1 1 0 0 0,1 0 0 0 0,0 0 0 0 0,1 3-37 0 0,1-1 1 0 0,0 0-1 0 0,0 0 1 0 0,4 4-1 0 0,83 59 17 0 0,-71-53 48 0 0,4 4 136 0 0,-23-17-159 0 0,1 1 0 0 0,-1-1-1 0 0,0 0 1 0 0,0 1-1 0 0,1-1 1 0 0,-1 1 0 0 0,0-1-1 0 0,0 0 1 0 0,0 1-1 0 0,0-1 1 0 0,0 1 0 0 0,0-1-1 0 0,0 0 1 0 0,0 1-1 0 0,0-1 1 0 0,0 1 0 0 0,0-1-1 0 0,0 0 1 0 0,0 1-1 0 0,0-1 1 0 0,0 1-1 0 0,0-1 1 0 0,0 1 0 0 0,0-1-1 0 0,0 0 1 0 0,-1 1-1 0 0,1-1 1 0 0,0 0 0 0 0,0 1-1 0 0,-1 0 1 0 0,-10 11 459 0 0,7-7-404 0 0,-14 16-861 0 0,-1-1-1 0 0,0-1 1 0 0,-32 23-1 0 0,40-33-394 0 0,0 0-690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1:28:03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4217 0 0,'0'0'9730'0'0,"2"3"-9298"0"0,-1-2-24 0 0,0 0-24 0 0,1 0-40 0 0,0 1-224 0 0,-2 0-88 0 0,3 0-8 0 0,-2-1-24 0 0,1 1-56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18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31 776 0 0,'-3'-7'7394'0'0,"5"7"-7161"0"0,47-2 2040 0 0,-37 0-1380 0 0,-10 1-848 0 0,1 0-1 0 0,-1 1 1 0 0,0-1 0 0 0,1 1-1 0 0,-1 0 1 0 0,1-1-1 0 0,-1 1 1 0 0,3 1 0 0 0,25 2 132 0 0,-1 0 1 0 0,47-3 0 0 0,-39 0-75 0 0,-30 0-89 0 0,181 8 561 0 0,-142-4-261 0 0,64-3 0 0 0,-39-1-62 0 0,247 8 95 0 0,93 5-223 0 0,-309-13-88 0 0,63 3 111 0 0,147 11 250 0 0,-261-12-359 0 0,310 11 192 0 0,-149-8 58 0 0,-110-3-234 0 0,120-4 30 0 0,235-9-40 0 0,-343 9-19 0 0,-54 1-36 0 0,174-7-18 0 0,320-17 26 0 0,-541 24 22 0 0,202-10 110 0 0,-100 5-150 0 0,145-5 24 0 0,514 3 14 0 0,-579 10-70 0 0,-88 1-2 0 0,218 0-206 0 0,-46-6-143 0 0,-123 1 264 0 0,85 2 145 0 0,-5-4-1 0 0,209 3-508 0 0,-275-2 568 0 0,108-1-107 0 0,-57 8 66 0 0,-82-1 41 0 0,168 5-84 0 0,-145-2 45 0 0,-44-1-81 0 0,304 15-1 0 0,-168-8 42 0 0,-55-1-20 0 0,17 0 125 0 0,-33-5-84 0 0,-60 2-3 0 0,87 0 61 0 0,-120-4-24 0 0,17 1-9 0 0,-25-1-5 0 0,-23 0-94 0 0,-6-3-3992 0 0,-51-1 3479 0 0,-1 1 0 0 0,0-1 0 0 0,1 0 0 0 0,-1 0 0 0 0,7 3-2324 0 0,-7-2 2576 0 0,7 1-239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9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49 149 2288 0 0,'-14'-106'5332'0'0,"11"83"-3850"0"0,-1 3 2699 0 0,3 20-4162 0 0,1 0 0 0 0,-1 1 0 0 0,1-1 0 0 0,0 0 0 0 0,-1 0 0 0 0,1 0 0 0 0,-1 1 0 0 0,1-1 0 0 0,0 0 0 0 0,-1 1 0 0 0,1-1 1 0 0,0 0-1 0 0,-1 1 0 0 0,1-1 0 0 0,0 0 0 0 0,0 1 0 0 0,-1-1 0 0 0,1 0 0 0 0,0 1 0 0 0,0-1 0 0 0,0 1 0 0 0,0-1 0 0 0,-1 1 0 0 0,1-1 0 0 0,0 0 0 0 0,0 1 0 0 0,0-1 0 0 0,0 1 0 0 0,0-1 0 0 0,0 1 1 0 0,0 18 319 0 0,0-14-248 0 0,1 61 758 0 0,-4 112 431 0 0,-6 95-683 0 0,7-140-510 0 0,0-52-93 0 0,-2 358 348 0 0,6-396-309 0 0,-1-13-320 0 0,-2 45 0 0 0,1-67-225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5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35 211 6921 0 0,'-4'3'890'0'0,"1"1"-1"0"0,-1 0 1 0 0,1 0-1 0 0,-3 5 1 0 0,5-7-747 0 0,0 0 1 0 0,0 0-1 0 0,0 0 1 0 0,1 0-1 0 0,-1 0 1 0 0,1 0-1 0 0,-1 0 1 0 0,1 0-1 0 0,0 0 1 0 0,0 0-1 0 0,0 0 1 0 0,0 0-1 0 0,0 3 1 0 0,2 5 209 0 0,0 0 0 0 0,0 0 0 0 0,1-1 1 0 0,0 1-1 0 0,1-1 0 0 0,10 18 1 0 0,-6-13 46 0 0,0-1 1 0 0,1-1-1 0 0,20 22 1 0 0,-22-28-271 0 0,15 11 1 0 0,-5-4 99 0 0,-9-8-62 0 0,1 0-1 0 0,-1-1 1 0 0,1 1 0 0 0,0-2 0 0 0,0 1-1 0 0,0-1 1 0 0,0-1 0 0 0,1 0 0 0 0,9 2 0 0 0,-14-4-114 0 0,-1 0 1 0 0,1 0-1 0 0,-1-1 1 0 0,0 0-1 0 0,1 1 1 0 0,-1-1-1 0 0,0-1 1 0 0,0 1-1 0 0,1 0 1 0 0,-1-1-1 0 0,0 0 1 0 0,0 0-1 0 0,-1 0 1 0 0,1-1-1 0 0,0 1 1 0 0,-1-1-1 0 0,0 0 1 0 0,1 0-1 0 0,-1 0 1 0 0,0 0-1 0 0,-1-1 1 0 0,1 1-1 0 0,2-5 1 0 0,0 0-3 0 0,1 1 0 0 0,9-10-1 0 0,9-12 235 0 0,-20 23-239 0 0,-1 0 0 0 0,0-1 0 0 0,0 1 0 0 0,-1-1 0 0 0,0 1 0 0 0,0-1 0 0 0,0 0 0 0 0,-1 0 0 0 0,0 0 0 0 0,-1 0 0 0 0,1-8 0 0 0,-2 2 97 0 0,1 0 0 0 0,-2 0 0 0 0,0 0-1 0 0,0 0 1 0 0,-5-13 0 0 0,3 18-11 0 0,1-1-1 0 0,-2 1 0 0 0,1 0 0 0 0,-1 0 1 0 0,-1 0-1 0 0,1 1 0 0 0,-1 0 1 0 0,-1 0-1 0 0,-8-7 0 0 0,-13-16 268 0 0,24 25-390 0 0,0 1 0 0 0,-1 0 0 0 0,1 1 0 0 0,-1-1 0 0 0,0 1 0 0 0,0 0 0 0 0,0 0-1 0 0,-1 1 1 0 0,1-1 0 0 0,-1 1 0 0 0,1 0 0 0 0,-1 1 0 0 0,-10-2 0 0 0,9 1-34 0 0,0 2 1 0 0,0-1-1 0 0,1 1 1 0 0,-1 0-1 0 0,0 0 1 0 0,0 1-1 0 0,0 0 0 0 0,0 0 1 0 0,1 1-1 0 0,-1 0 1 0 0,-9 4-1 0 0,15-6 22 0 0,0 1-1 0 0,0-1 0 0 0,0 1 1 0 0,0 0-1 0 0,0-1 1 0 0,1 1-1 0 0,-1 0 0 0 0,0-1 1 0 0,1 1-1 0 0,-2 1 1 0 0,-5 6-51 0 0,-1-3 11 0 0,0 2 1 0 0,1-1-1 0 0,-1 1 1 0 0,1 0-1 0 0,1 0 0 0 0,-1 1 1 0 0,-6 10-1 0 0,9-11 29 0 0,1-1 0 0 0,0 1-1 0 0,0 0 1 0 0,0 0 0 0 0,1 0 0 0 0,0 0-1 0 0,0 0 1 0 0,1 0 0 0 0,0 1-1 0 0,0 10 1 0 0,1-2-12 0 0,0 0 1 0 0,2 0-1 0 0,3 19 0 0 0,-3-28 16 0 0,-1 0 0 0 0,1 0 0 0 0,1 0 0 0 0,-1-1 1 0 0,1 1-1 0 0,1-1 0 0 0,-1 1 0 0 0,1-1 0 0 0,6 8 0 0 0,-4-8-25 0 0,1 0 1 0 0,12 8-1 0 0,4 4-53 0 0,-16-12 63 0 0,0 0 0 0 0,1-1 0 0 0,0 1 0 0 0,0-2 1 0 0,0 1-1 0 0,1-1 0 0 0,0-1 0 0 0,0 1 0 0 0,0-1 0 0 0,13 2 0 0 0,-17-4 31 0 0,-1-1-1 0 0,1 0 0 0 0,-1 0 1 0 0,1 0-1 0 0,-1-1 0 0 0,1 1 1 0 0,-1-1-1 0 0,0 0 1 0 0,1-1-1 0 0,-1 1 0 0 0,0-1 1 0 0,0 0-1 0 0,6-3 0 0 0,2-3 0 0 0,0 0 0 0 0,19-18 0 0 0,-13 10-14 0 0,-13 12 26 0 0,0 0 0 0 0,0-1 0 0 0,0 0 0 0 0,-1 0-1 0 0,0 0 1 0 0,0 0 0 0 0,0-1 0 0 0,-1 1 0 0 0,1-1 0 0 0,-1 0 0 0 0,-1 0 0 0 0,1 0-1 0 0,-1 0 1 0 0,0 0 0 0 0,-1-1 0 0 0,2-9 0 0 0,-2 4 17 0 0,-1-1 0 0 0,0 0 0 0 0,-1 0 0 0 0,0 1 0 0 0,-5-20-1 0 0,3 21 13 0 0,-1-1 0 0 0,0 1 1 0 0,-1-1-1 0 0,0 1 0 0 0,-1 1 0 0 0,0-1 0 0 0,-1 1 0 0 0,0 0 0 0 0,-1 1 0 0 0,0-1 0 0 0,0 1 0 0 0,-1 1 0 0 0,0 0 0 0 0,-16-11 0 0 0,19 15-36 0 0,-2 1 0 0 0,1 0 0 0 0,0 0 1 0 0,-1 0-1 0 0,1 1 0 0 0,-1 0 0 0 0,1 1 0 0 0,-1 0 1 0 0,0 0-1 0 0,-8 0 0 0 0,5 1-9 0 0,1 1 0 0 0,-1-1 1 0 0,1 2-1 0 0,-1 0 0 0 0,1 0 0 0 0,-20 7 1 0 0,25-7-40 0 0,1 1 1 0 0,0-1 0 0 0,0 1 0 0 0,0 0-1 0 0,0 0 1 0 0,1 0 0 0 0,-1 0-1 0 0,-4 7 1 0 0,-23 32-296 0 0,30-41 328 0 0,-5 10-26 0 0,-1 0 0 0 0,2 1 0 0 0,-1 0 0 0 0,2 0-1 0 0,-1 0 1 0 0,2 1 0 0 0,-4 20 0 0 0,5-22 27 0 0,1 0 0 0 0,0 0-1 0 0,1 0 1 0 0,0 0 0 0 0,1 0 0 0 0,0 0-1 0 0,1 0 1 0 0,0 0 0 0 0,5 13-1 0 0,-5-17-19 0 0,2 1-1 0 0,-1-1 0 0 0,1 0 0 0 0,0 0 0 0 0,0 0 0 0 0,1 0 0 0 0,0-1 0 0 0,0 0 0 0 0,1 0 0 0 0,-1 0 1 0 0,1-1-1 0 0,1 1 0 0 0,-1-2 0 0 0,1 1 0 0 0,0-1 0 0 0,0 0 0 0 0,0 0 0 0 0,0 0 0 0 0,1-1 1 0 0,-1-1-1 0 0,1 1 0 0 0,0-1 0 0 0,16 2 0 0 0,-9-2-27 0 0,-1 0-8 0 0,1 0-1 0 0,0-1 0 0 0,0-1 0 0 0,29-2 1 0 0,-38 0-18 0 0,-1 0 1 0 0,0 0 0 0 0,1-1-1 0 0,-1 1 1 0 0,0-1 0 0 0,-1-1-1 0 0,7-4 1 0 0,-3 3 9 0 0,1-3 89 0 0,-1 1 0 0 0,1-2 0 0 0,-1 1-1 0 0,-1-1 1 0 0,0 0 0 0 0,0 0 0 0 0,9-18 0 0 0,-13 22 17 0 0,-1 0 0 0 0,0 0 0 0 0,-1 0 0 0 0,1 0 0 0 0,-1 0-1 0 0,0 0 1 0 0,0 0 0 0 0,-1-1 0 0 0,1-6 0 0 0,-2-5 133 0 0,-2-26 0 0 0,1 30-90 0 0,0-1 0 0 0,-1 1 0 0 0,-1-1 0 0 0,1 1 0 0 0,-2 0 0 0 0,0 1-1 0 0,-1-1 1 0 0,0 1 0 0 0,-14-21 0 0 0,11 21-70 0 0,0 0 1 0 0,0 1-1 0 0,-1 0 0 0 0,-19-15 1 0 0,25 22-100 0 0,-1 1 0 0 0,1 0 1 0 0,-1 1-1 0 0,1-1 0 0 0,-1 1 1 0 0,0 0-1 0 0,0 0 0 0 0,0 0 0 0 0,0 1 1 0 0,-1 0-1 0 0,1 0 0 0 0,0 0 1 0 0,-1 0-1 0 0,1 1 0 0 0,0 0 1 0 0,-7 1-1 0 0,4 0-295 0 0,0 0 0 0 0,0 1 0 0 0,1 0 0 0 0,-1 0 0 0 0,0 1 0 0 0,1 0-1 0 0,0 0 1 0 0,-11 7 0 0 0,9-4-1121 0 0,0 1 1 0 0,1 0-1 0 0,0 0 0 0 0,0 1 0 0 0,-11 15 0 0 0,3-5-3853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1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6 101 264 0 0,'-6'10'9769'0'0,"7"-9"-9554"0"0,7 9 1140 0 0,-5-7-865 0 0,15 22 491 0 0,1-1 0 0 0,0-2 0 0 0,2 0 0 0 0,30 24 0 0 0,-26-26-860 0 0,1-1 0 0 0,1-2 0 0 0,30 15 0 0 0,-46-28 570 0 0,-10-6-160 0 0,-7-3-352 0 0,4 2-104 0 0,-1 0 1 0 0,0 0 0 0 0,1 0-1 0 0,0-1 1 0 0,0 1 0 0 0,-3-5-1 0 0,-5-9 225 0 0,-12-9 403 0 0,-45-44 0 0 0,8 11-311 0 0,43 41-297 0 0,10 11 13 0 0,1 1 0 0 0,-1-1 0 0 0,0 1 0 0 0,-1 1 0 0 0,1-1 0 0 0,-9-4 0 0 0,4 1 286 0 0,8 7-533 0 0,8 8-72 0 0,0-1 149 0 0,-1 0 1 0 0,1 0 0 0 0,3 7 0 0 0,7 9-26 0 0,-4-7 50 0 0,13 22 1 0 0,-2-2-22 0 0,-16-26 57 0 0,1-1-1 0 0,1 0 1 0 0,-1 0-1 0 0,1-1 1 0 0,13 10 0 0 0,5 2-36 0 0,1 3 37 0 0,25 20 101 0 0,-45-34-102 0 0,-6-5 13 0 0,0-1 1 0 0,0 0 0 0 0,1 1-1 0 0,-1-1 1 0 0,1 0-1 0 0,-1 0 1 0 0,1 0 0 0 0,-1 0-1 0 0,1 0 1 0 0,3 1-1 0 0,-1-1 220 0 0,-5-2 8 0 0,-3-6-14 0 0,2 3-168 0 0,1 0-1 0 0,-1 0 1 0 0,1 1 0 0 0,-1-1-1 0 0,0 0 1 0 0,-1 1 0 0 0,-4-6-1 0 0,-23-23 46 0 0,16 18-72 0 0,-20-21 58 0 0,11 13-376 0 0,2 0 0 0 0,-28-40 0 0 0,13 17-2320 0 0,0 0-5546 0 0,34 41 6401 0 0,0-1 0 0 0,0 1 0 0 0,0 0 1 0 0,-2-7-1 0 0,2 2-339 0 0,-2 1 1661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 16 0 0,'-3'-2'10279'0'0,"-10"-5"-9337"0"0,11 7-918 0 0,1 0-1 0 0,0 0 1 0 0,-1 1-1 0 0,1-1 1 0 0,0 0-1 0 0,-1 1 1 0 0,1-1-1 0 0,0 1 1 0 0,0-1-1 0 0,-1 1 1 0 0,0 1-1 0 0,-7 2-21 0 0,7-4 5 0 0,1 1 0 0 0,0-1-1 0 0,0 1 1 0 0,0-1 0 0 0,0 1-1 0 0,0-1 1 0 0,0 1 0 0 0,0 0-1 0 0,0-1 1 0 0,0 1 0 0 0,-1 1 0 0 0,2-1 2 0 0,-1 0 1 0 0,0-1 0 0 0,0 1 0 0 0,0 0-1 0 0,0-1 1 0 0,1 1 0 0 0,-1-1 0 0 0,0 1-1 0 0,0-1 1 0 0,0 1 0 0 0,-2 0 0 0 0,2-1-9 0 0,0 0 1 0 0,0 1 0 0 0,0-1 0 0 0,0 1 0 0 0,0-1 0 0 0,0 1 0 0 0,0 0 0 0 0,0-1 0 0 0,1 1 0 0 0,-1 0-1 0 0,0 0 1 0 0,0 0 0 0 0,0 0 0 0 0,1 0 0 0 0,-1-1 0 0 0,0 1 0 0 0,1 0 0 0 0,-1 0 0 0 0,1 1 0 0 0,-1 1 0 0 0,1-2-5 0 0,0 0 1 0 0,-1 0-1 0 0,1 0 1 0 0,0 0-1 0 0,0 0 1 0 0,-1-1-1 0 0,1 1 1 0 0,0 0 0 0 0,-1 0-1 0 0,1 0 1 0 0,-1 0-1 0 0,0 1 1 0 0,-5 8 39 0 0,4-6-69 0 0,1 3 95 0 0,1-6-52 0 0,0 0 0 0 0,0 0 0 0 0,0 0 0 0 0,0 0 0 0 0,0-1 0 0 0,0 1 0 0 0,-1 0 0 0 0,1 0 0 0 0,0 0 0 0 0,0-1 0 0 0,-1 1 0 0 0,1 0 0 0 0,0 0 0 0 0,-1-1 0 0 0,1 1 0 0 0,0 0 0 0 0,-1 0 0 0 0,1-1 0 0 0,-2 2 0 0 0,2-2-10 0 0,0 0 0 0 0,0 0 1 0 0,-1 0-1 0 0,1 0 1 0 0,0 1-1 0 0,0-1 1 0 0,0 0-1 0 0,0 0 0 0 0,0 0 1 0 0,0 0-1 0 0,0 0 1 0 0,-1 1-1 0 0,1-1 1 0 0,0 0-1 0 0,0 0 0 0 0,0 0 1 0 0,0 0-1 0 0,0 0 1 0 0,0 1-1 0 0,0-1 1 0 0,0 0-1 0 0,0 0 0 0 0,0 0 1 0 0,0 1-1 0 0,0-1 1 0 0,0 0-1 0 0,0 0 1 0 0,0 0-1 0 0,0 0 0 0 0,0 1 1 0 0,0-1-1 0 0,0 0 1 0 0,0 0-1 0 0,0 0 1 0 0,0 0-1 0 0,1 1 0 0 0,-1-1 1 0 0,0 0-1 0 0,0 0 1 0 0,0 0-1 0 0,0 0 1 0 0,0 0-1 0 0,0 0 0 0 0,0 1 1 0 0,1-1-1 0 0,-1 0 1 0 0,0 0-1 0 0,0 0 1 0 0,0 0-1 0 0,0 0 0 0 0,0 0 1 0 0,1 0-1 0 0,-1 0 1 0 0,0 0-1 0 0,0 0 1 0 0,0 0-1 0 0,1 0 0 0 0,-1 0 1 0 0,0 0-2 0 0,0 0-1 0 0,1 1 1 0 0,-1-1 0 0 0,0 0 0 0 0,0 0-1 0 0,0 0 1 0 0,1 0 0 0 0,-1 0 0 0 0,0 0-1 0 0,0 0 1 0 0,0 0 0 0 0,1 0 0 0 0,-1 1-1 0 0,0-1 1 0 0,0 0 0 0 0,0 0 0 0 0,0 0-1 0 0,0 0 1 0 0,1 0 0 0 0,-1 1 0 0 0,0-1-1 0 0,0 0 1 0 0,0 0 0 0 0,0 0 0 0 0,0 1-1 0 0,0-1 1 0 0,0 0 0 0 0,0 0 0 0 0,0 0-1 0 0,1 1 1 0 0,-1-1 0 0 0,0 0 0 0 0,0 0-1 0 0,0 0 1 0 0,0 1 0 0 0,0-1 0 0 0,0 0-1 0 0,-1 0 1 0 0,1 1 0 0 0,0-1 0 0 0,0 0-1 0 0,0 0 1 0 0,0 0 0 0 0,0 1 0 0 0,0-1-1 0 0,0 0 1 0 0,0 0 0 0 0,0 0 0 0 0,-1 0-1 0 0,1 1 1 0 0,0-1 0 0 0,0 0 0 0 0,0 0-1 0 0,0 0 1 0 0,0 0 0 0 0,-1 0 0 0 0,1 1-1 0 0,0-1 1 0 0,0 0 0 0 0,-2 1-17 0 0,2-1 19 0 0,-1 0 0 0 0,1 0 0 0 0,0 0 0 0 0,0 0-1 0 0,-1 0 1 0 0,1 1 0 0 0,0-1 0 0 0,-1 0 0 0 0,1 0 0 0 0,0 0 0 0 0,0 1 0 0 0,-1-1 0 0 0,1 0-1 0 0,0 0 1 0 0,0 1 0 0 0,0-1 0 0 0,-1 0 0 0 0,1 0 0 0 0,0 1 0 0 0,0-1 0 0 0,0 0 0 0 0,0 1-1 0 0,0-1 1 0 0,0 0 0 0 0,-1 0 0 0 0,1 1 0 0 0,0-1 0 0 0,0 0 0 0 0,0 1 0 0 0,0-1 0 0 0,0 0-1 0 0,0 1 1 0 0,0-1 0 0 0,0 0 0 0 0,1 1 0 0 0,-1-1 0 0 0,0 0 0 0 0,0 1 0 0 0,0-1-1 0 0,0 0 1 0 0,0 0 0 0 0,0 1 0 0 0,0-1 0 0 0,1 1 0 0 0,2 7 60 0 0,-3-7-56 0 0,0-1 0 0 0,0 1 0 0 0,0-1 0 0 0,0 1 0 0 0,0-1 0 0 0,0 1 1 0 0,0-1-1 0 0,0 1 0 0 0,1-1 0 0 0,-1 1 0 0 0,0-1 0 0 0,0 1 0 0 0,0-1 1 0 0,1 0-1 0 0,-1 1 0 0 0,0-1 0 0 0,1 1 0 0 0,-1-1 0 0 0,0 0 0 0 0,1 1 1 0 0,-1-1-3 0 0,1 0-1 0 0,-1 1 1 0 0,0-1 0 0 0,0 0 0 0 0,0 0 0 0 0,0 1 0 0 0,0-1 0 0 0,0 0 0 0 0,0 0-1 0 0,0 1 1 0 0,0-1 0 0 0,0 0 0 0 0,0 1 0 0 0,0-1 0 0 0,0 0 0 0 0,0 0 0 0 0,0 1-1 0 0,0-1 1 0 0,0 0 0 0 0,0 0 0 0 0,0 1 0 0 0,0-1 0 0 0,0 0 0 0 0,-1 1 0 0 0,1-1-1 0 0,0 0 1 0 0,0 1 0 0 0,0-1 0 0 0,0 0 0 0 0,-1 1 0 0 0,1-1-1 0 0,0 0 1 0 0,0 1 0 0 0,0-1 0 0 0,0 0 0 0 0,0 1 0 0 0,0-1-1 0 0,0 0 1 0 0,0 1 0 0 0,0-1 0 0 0,0 1 0 0 0,0-1 0 0 0,1 0-1 0 0,-1 1 1 0 0,0-1 0 0 0,0 1 0 0 0,3 8 55 0 0,-3-9-57 0 0,0 1 0 0 0,0-1 0 0 0,0 0 0 0 0,0 0 0 0 0,0 0 0 0 0,1 1 0 0 0,-1-1 0 0 0,0 0 0 0 0,0 0 0 0 0,0 0 0 0 0,0 1 0 0 0,0-1 0 0 0,0 0 0 0 0,0 0 0 0 0,0 0 0 0 0,1 0 0 0 0,-1 1 0 0 0,0-1 0 0 0,0 0 0 0 0,0 0 0 0 0,0 0 0 0 0,0 0 0 0 0,1 0 0 0 0,-1 0 0 0 0,0 0 0 0 0,0 1 0 0 0,0-1 1 0 0,1 0-1 0 0,-1 0 0 0 0,0 0 0 0 0,0 0 0 0 0,0 0 0 0 0,1 0 0 0 0,-1 0 0 0 0,0 0-1 0 0,0 0 0 0 0,0 0 0 0 0,1 0 0 0 0,-1 0 1 0 0,0 0-1 0 0,0 0 0 0 0,0 0 0 0 0,0 0 0 0 0,0 0 0 0 0,0 0 0 0 0,1 0 1 0 0,-1 0-1 0 0,0 0 0 0 0,0 0 0 0 0,0 0 0 0 0,0 0 0 0 0,0 0 1 0 0,0 0-1 0 0,0 1 0 0 0,1-1 0 0 0,-1 0 0 0 0,0 0 0 0 0,0 0 1 0 0,0 0-1 0 0,0 0 0 0 0,0 0 0 0 0,0 0 0 0 0,0 0 0 0 0,0 1 0 0 0,0-1 1 0 0,0 0-1 0 0,0 0 0 0 0,0 0 0 0 0,1 0 0 0 0,-1 0 0 0 0,0 0 1 0 0,0 1-1 0 0,0-1 0 0 0,0 0 0 0 0,0 0 0 0 0,0 0 0 0 0,0 0 1 0 0,0 0-1 0 0,0 0 0 0 0,-1 1 0 0 0,1-1 0 0 0,0 0 0 0 0,0 0 0 0 0,0 0 1 0 0,0 0-1 0 0,0 0 0 0 0,0 0 0 0 0,0 1 0 0 0,0-1 0 0 0,0 0 6 0 0,0 0 1 0 0,0 0-1 0 0,-1 0 0 0 0,1 0 0 0 0,0 1 0 0 0,0-1 0 0 0,0 0 0 0 0,0 0 0 0 0,0 0 0 0 0,0 0 1 0 0,0 0-1 0 0,0 1 0 0 0,0-1 0 0 0,0 0 0 0 0,0 0 0 0 0,0 0 0 0 0,0 0 0 0 0,0 1 0 0 0,0-1 0 0 0,0 0 1 0 0,0 0-1 0 0,0 0 0 0 0,0 0 0 0 0,0 1 0 0 0,0-1 0 0 0,0 0 0 0 0,0 0 0 0 0,0 0 0 0 0,0 0 0 0 0,0 0 1 0 0,0 1-1 0 0,0-1 0 0 0,1 0 0 0 0,-1 0 0 0 0,0 0 0 0 0,0 0 0 0 0,0 0 0 0 0,0 0 0 0 0,1 1 0 0 0,8 2 285 0 0,-7-3-272 0 0,0 1 1 0 0,0-1-1 0 0,0 1 0 0 0,-1 0 0 0 0,1 0 0 0 0,0-1 1 0 0,0 1-1 0 0,2 2 0 0 0,-3-2-22 0 0,0-1 1 0 0,0 1 0 0 0,0-1-1 0 0,0 1 1 0 0,-1-1 0 0 0,1 0-1 0 0,0 1 1 0 0,0-1-1 0 0,0 0 1 0 0,0 0 0 0 0,0 0-1 0 0,2 0 1 0 0,3 1-49 0 0,1 0-1172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1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22 358 2977 0 0,'1'1'4687'0'0,"0"-1"-4589"0"0,-1 1 1 0 0,1 0-1 0 0,0-1 0 0 0,-1 1 0 0 0,1-1 0 0 0,0 0 1 0 0,-1 1-1 0 0,1-1 0 0 0,0 1 0 0 0,0-1 0 0 0,-1 0 1 0 0,1 0-1 0 0,0 0 0 0 0,0 1 0 0 0,-1-1 0 0 0,1 0 1 0 0,0 0-1 0 0,0 0 0 0 0,0 0 0 0 0,0 0 0 0 0,0 0 1 0 0,2-1 24 0 0,-1 0 1 0 0,1 1-1 0 0,-1-1 1 0 0,1 0 0 0 0,-1 0-1 0 0,5-3 1 0 0,-1 0 10 0 0,1 0-1 0 0,-1-1 1 0 0,11-11 0 0 0,-5 4 138 0 0,-4 4-103 0 0,0 1 1 0 0,8-13-1 0 0,-14 18-72 0 0,-1-1 1 0 0,1 1-1 0 0,-1-1 0 0 0,0 1 0 0 0,1-1 0 0 0,-1 1 0 0 0,0-1 1 0 0,-1 0-1 0 0,1 1 0 0 0,0-1 0 0 0,-1 0 0 0 0,0 0 1 0 0,0 0-1 0 0,0-2 0 0 0,0 3-42 0 0,0 1-1 0 0,-1 0 1 0 0,1 0 0 0 0,0 0-1 0 0,-1-1 1 0 0,0 1 0 0 0,1 0 0 0 0,-1 0-1 0 0,0 0 1 0 0,1 0 0 0 0,-1 0 0 0 0,0 0-1 0 0,0 0 1 0 0,0 1 0 0 0,0-1-1 0 0,0 0 1 0 0,0 0 0 0 0,0 1 0 0 0,0-1-1 0 0,0 0 1 0 0,0 1 0 0 0,0-1 0 0 0,-1 1-1 0 0,1 0 1 0 0,0-1 0 0 0,0 1-1 0 0,-3-1 1 0 0,-2 0-72 0 0,0 1-1 0 0,0-1 0 0 0,0 1 1 0 0,-9 0-1 0 0,12 0-5 0 0,-1 1 0 0 0,0-1 1 0 0,1 1-1 0 0,0 0 0 0 0,-1 0 0 0 0,1 0 0 0 0,0 1 0 0 0,-1-1 0 0 0,1 1 0 0 0,0 0 0 0 0,0-1 1 0 0,0 1-1 0 0,0 1 0 0 0,1-1 0 0 0,-1 0 0 0 0,0 1 0 0 0,1-1 0 0 0,0 1 0 0 0,-1 0 0 0 0,1 0 1 0 0,0 0-1 0 0,1 0 0 0 0,-1 0 0 0 0,-1 4 0 0 0,-1 3-3 0 0,1 0 1 0 0,0 0-1 0 0,0 1 0 0 0,1-1 0 0 0,1 1 1 0 0,-1 19-1 0 0,2-24 3 0 0,1-1-1 0 0,-1 1 1 0 0,1 0-1 0 0,0-1 1 0 0,1 0-1 0 0,-1 1 1 0 0,1-1-1 0 0,0 0 1 0 0,1 0-1 0 0,-1 0 1 0 0,1 0-1 0 0,0 0 1 0 0,5 5-1 0 0,-6-6 25 0 0,0-2 0 0 0,1 1 0 0 0,-1 0 1 0 0,1 0-1 0 0,0-1 0 0 0,0 0 0 0 0,0 1 0 0 0,0-1 0 0 0,0 0 0 0 0,0-1 0 0 0,0 1 1 0 0,1 0-1 0 0,-1-1 0 0 0,1 0 0 0 0,-1 0 0 0 0,1 0 0 0 0,0 0 0 0 0,-1-1 0 0 0,1 1 1 0 0,6-1-1 0 0,-2-1 7 0 0,0 0-1 0 0,-1-1 1 0 0,1 0 0 0 0,-1-1 0 0 0,1 1 0 0 0,-1-1 0 0 0,0-1 0 0 0,0 0 0 0 0,0 1-1 0 0,-1-2 1 0 0,1 1 0 0 0,-1-1 0 0 0,9-9 0 0 0,2-4-27 0 0,-1 0 1 0 0,28-42-1 0 0,-36 47 18 0 0,-1 0-1 0 0,0 0 0 0 0,0-1 1 0 0,-2 0-1 0 0,0-1 1 0 0,0 1-1 0 0,-1-1 0 0 0,1-15 1 0 0,-4 23 17 0 0,-1 0 1 0 0,0 1 0 0 0,0-1 0 0 0,-1 0 0 0 0,0 1-1 0 0,0-1 1 0 0,-1 1 0 0 0,0 0 0 0 0,0-1 0 0 0,0 1-1 0 0,-1 0 1 0 0,0 0 0 0 0,0 0 0 0 0,0 1 0 0 0,-1-1-1 0 0,0 1 1 0 0,0 0 0 0 0,0 0 0 0 0,-7-6 0 0 0,10 10-10 0 0,0 0 1 0 0,0 1 0 0 0,1-1 0 0 0,-1 0-1 0 0,0 1 1 0 0,0-1 0 0 0,0 1-1 0 0,0-1 1 0 0,0 1 0 0 0,0 0 0 0 0,0-1-1 0 0,0 1 1 0 0,0 0 0 0 0,0 0 0 0 0,0 0-1 0 0,0 0 1 0 0,0-1 0 0 0,0 1-1 0 0,0 1 1 0 0,0-1 0 0 0,0 0 0 0 0,-1 0-1 0 0,1 1-13 0 0,0-1 0 0 0,0 1 0 0 0,0 0-1 0 0,0-1 1 0 0,1 1 0 0 0,-1 0 0 0 0,0 0 0 0 0,0 0-1 0 0,1-1 1 0 0,-1 1 0 0 0,0 0 0 0 0,1 0-1 0 0,-1 0 1 0 0,1 0 0 0 0,0 0 0 0 0,-1 0 0 0 0,1 2-1 0 0,-2 2-27 0 0,1 0 0 0 0,0 0 0 0 0,1 1 0 0 0,-1-1-1 0 0,1 1 1 0 0,0-1 0 0 0,1 7 0 0 0,3 5 81 0 0,1 1 0 0 0,0-1-1 0 0,1 0 1 0 0,17 32 0 0 0,8 22 8 0 0,-27-57-43 0 0,16 38-56 0 0,-17-46 59 0 0,0 0 0 0 0,0-1 0 0 0,0 1 0 0 0,1-1-1 0 0,0 0 1 0 0,6 7 0 0 0,-8-10 9 0 0,-1-1 0 0 0,1 0 0 0 0,-1 1 0 0 0,1-1 1 0 0,-1 0-1 0 0,1 0 0 0 0,0 0 0 0 0,0 0 0 0 0,0 0 0 0 0,-1 0 0 0 0,1-1 0 0 0,0 1 0 0 0,0-1 0 0 0,0 1 0 0 0,0-1 1 0 0,0 0-1 0 0,0 1 0 0 0,0-1 0 0 0,0 0 0 0 0,0 0 0 0 0,0-1 0 0 0,0 1 0 0 0,0 0 0 0 0,0-1 0 0 0,0 1 0 0 0,0-1 1 0 0,0 0-1 0 0,0 1 0 0 0,0-1 0 0 0,0 0 0 0 0,-1 0 0 0 0,1 0 0 0 0,0-1 0 0 0,-1 1 0 0 0,3-2 0 0 0,1-2-4 0 0,0 0 0 0 0,-1 0 0 0 0,1 0 0 0 0,-1 0 0 0 0,0-1 0 0 0,-1 0 0 0 0,1 0 0 0 0,-1 0 0 0 0,3-8 0 0 0,-1 0-63 0 0,-1 0 0 0 0,-1-1 1 0 0,0 1-1 0 0,-1 0 0 0 0,0-1 0 0 0,-1 0 0 0 0,-1-15 1 0 0,-1 11-144 0 0,-2-1 1 0 0,0 1-1 0 0,-1 0 1 0 0,-11-34-1 0 0,10 39 182 0 0,-11-29-17 0 0,14 40 107 0 0,0-1 0 0 0,0 0-1 0 0,0 1 1 0 0,-1 0 0 0 0,1 0 0 0 0,-1-1 0 0 0,0 1-1 0 0,-5-4 1 0 0,8 7-85 0 0,0 0 0 0 0,0 0 0 0 0,-1-1 0 0 0,1 1 0 0 0,0 0 0 0 0,0 0 0 0 0,0 0 0 0 0,0 0 0 0 0,-1 0 0 0 0,1 0 0 0 0,0 0 0 0 0,0 0 0 0 0,0 0 0 0 0,0 0 0 0 0,-1 0 0 0 0,1 0 0 0 0,0 0 0 0 0,0 0 0 0 0,0 1 0 0 0,0-1 0 0 0,-1 0 0 0 0,1 0 0 0 0,0 0 0 0 0,0 0 0 0 0,0 0 0 0 0,0 0 0 0 0,0 0 0 0 0,-1 0 0 0 0,1 1 0 0 0,0-1 0 0 0,0 0 0 0 0,0 0 0 0 0,0 0-1 0 0,0 0 1 0 0,0 0 0 0 0,0 1 0 0 0,0-1 0 0 0,-1 0 0 0 0,1 0 0 0 0,0 0 0 0 0,0 0 0 0 0,0 0 0 0 0,0 1 0 0 0,0-1 0 0 0,0 0 0 0 0,0 0 0 0 0,0 1 0 0 0,-2 7-195 0 0,2 1 194 0 0,0-1 0 0 0,0 1-1 0 0,1-1 1 0 0,0 1-1 0 0,1-1 1 0 0,-1 0-1 0 0,5 13 1 0 0,27 56 200 0 0,-7-19-95 0 0,-9-9-73 0 0,14 33 190 0 0,-26-70-135 0 0,1-1 1 0 0,0 1 0 0 0,1-2-1 0 0,14 19 1 0 0,-10-21 1785 0 0,-16-12-1232 0 0,-141-97-1260 0 0,126 88 384 0 0,18 12 135 0 0,-1-1 0 0 0,1 0 0 0 0,0 0 0 0 0,0 0-1 0 0,-3-4 1 0 0,4 6 60 0 0,1-1 0 0 0,-1 1 1 0 0,1-1-1 0 0,0 1 0 0 0,-1-1 0 0 0,1 1 0 0 0,0-1 0 0 0,0 1 0 0 0,-1-1 0 0 0,1 1 0 0 0,0-1 0 0 0,0 1 0 0 0,0-1 1 0 0,0 1-1 0 0,0-1 0 0 0,0 1 0 0 0,-1-1 0 0 0,1 1 0 0 0,0-1 0 0 0,1 0 0 0 0,-1 1 0 0 0,0-1 0 0 0,0 1 0 0 0,0-1 1 0 0,0 1-1 0 0,0-1 0 0 0,0 1 0 0 0,1-1 0 0 0,-1 1 0 0 0,0-1 0 0 0,0 1 0 0 0,1-1 0 0 0,-1 1 0 0 0,0-1 0 0 0,1 1 1 0 0,0-1-1 0 0,5-3-194 0 0,1 0 0 0 0,-1 0 0 0 0,1 1 1 0 0,0-1-1 0 0,14-3 0 0 0,10-4-1307 0 0,-27 9 1343 0 0,116-49-4389 0 0,-105 45 4085 0 0,0 2-1 0 0,19-4 0 0 0,-33 8 641 0 0,0 0-1 0 0,0 0 1 0 0,1 1 0 0 0,-1-1 0 0 0,0 0-1 0 0,0 1 1 0 0,0-1 0 0 0,0 1 0 0 0,0-1-1 0 0,1 1 1 0 0,-1-1 0 0 0,0 1 0 0 0,0 0-1 0 0,0 0 1 0 0,-1-1 0 0 0,1 1-1 0 0,0 0 1 0 0,0 0 0 0 0,0 0 0 0 0,-1 0-1 0 0,1 0 1 0 0,0 1 0 0 0,2 2 372 0 0,-1 0 0 0 0,0 0 0 0 0,0 0 0 0 0,3 8 1 0 0,10 55 1746 0 0,-12-46-2020 0 0,1-1 0 0 0,14 38 0 0 0,-13-44-332 0 0,6 13 243 0 0,-11-25-243 0 0,1-1 0 0 0,0 1-1 0 0,0-1 1 0 0,0 1 0 0 0,0-1 0 0 0,1 1-1 0 0,-1-1 1 0 0,0 0 0 0 0,1 1-1 0 0,-1-1 1 0 0,1 0 0 0 0,1 1 0 0 0,-3-1-51 0 0,1-1 1 0 0,-1 0 0 0 0,1 0 0 0 0,-1 0 0 0 0,0 0-1 0 0,1 0 1 0 0,-1 0 0 0 0,1 0 0 0 0,-1 0 0 0 0,0 0-1 0 0,1 0 1 0 0,-1 0 0 0 0,1 0 0 0 0,-1 0 0 0 0,0 0 0 0 0,1 0-1 0 0,-1 0 1 0 0,0 0 0 0 0,1-1 0 0 0,-1 1 0 0 0,0 0-1 0 0,1 0 1 0 0,-1 0 0 0 0,3-4-1307 0 0,4-9-1980 0 0,-7 12 3259 0 0,4-9-182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 1416 0 0,'-4'-6'1497'0'0,"3"4"-1148"0"0,0 0 0 0 0,0 0 1 0 0,0 0-1 0 0,0 0 0 0 0,0 0 1 0 0,1-1-1 0 0,-1 1 0 0 0,0 0 1 0 0,1 0-1 0 0,0-1 0 0 0,0 1 0 0 0,-1 0 1 0 0,2-3-1 0 0,-2-5 1889 0 0,1 15-1790 0 0,0 44 607 0 0,1-9-390 0 0,-3 51 1 0 0,-1-20-382 0 0,-6 49-20 0 0,9-92-208 0 0,5 52 0 0 0,0-37 18 0 0,-2 48 1 0 0,1 7 4 0 0,18 110-55 0 0,-18-120 135 0 0,-2-29-105 0 0,0 23-110 0 0,3 36 160 0 0,-3-97-75 0 0,-2-13-32 0 0,1 0 1 0 0,0 0-1 0 0,2 9 0 0 0,-3-16 272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19 156 224 0 0,'-6'-6'1291'0'0,"6"5"-1167"0"0,-1 1 0 0 0,1-1-1 0 0,-1 1 1 0 0,1-1 0 0 0,-1 1 0 0 0,1-1 0 0 0,-1 1 0 0 0,1-1 0 0 0,0 0 0 0 0,-1 1-1 0 0,1-1 1 0 0,0 0 0 0 0,-1 1 0 0 0,1-1 0 0 0,0-1 653 0 0,-1 2-694 0 0,1-1 0 0 0,-1 1-1 0 0,1 0 1 0 0,0-1 0 0 0,-1 1-1 0 0,1 0 1 0 0,0-1 0 0 0,-1 1-1 0 0,1-1 1 0 0,0 1 0 0 0,-1-1 0 0 0,1 1-1 0 0,0 0 1 0 0,0-1 0 0 0,0 1-1 0 0,-1-1 1 0 0,1 1 0 0 0,0-1-1 0 0,0 0 1 0 0,0 1 0 0 0,0-1-1 0 0,0 1 1 0 0,0-1 0 0 0,0 0 0 0 0,-1-15 669 0 0,1 16-769 0 0,2-52 359 0 0,-2 50-340 0 0,1 1 1 0 0,-1-1-1 0 0,0 0 1 0 0,1 0-1 0 0,-1 0 0 0 0,2-3 1 0 0,-1 4 60 0 0,-1 0 0 0 0,1 0 0 0 0,-1 0 0 0 0,0 0 1 0 0,1 0-1 0 0,-1 0 0 0 0,0 0 0 0 0,0 0 0 0 0,0 0 1 0 0,0-1-1 0 0,0 1 0 0 0,0 0 0 0 0,0 0 0 0 0,0 0 0 0 0,0 0 1 0 0,-1-2-1 0 0,-2-17 2325 0 0,3 20-2369 0 0,0 0 0 0 0,0 0 0 0 0,0 0 0 0 0,0 0-1 0 0,0 0 1 0 0,0 0 0 0 0,0 0 0 0 0,0 0 0 0 0,0 0-1 0 0,0 0 1 0 0,0-1 0 0 0,0 1 0 0 0,0 0 0 0 0,0 0 0 0 0,0 0-1 0 0,0 0 1 0 0,0 0 0 0 0,0 0 0 0 0,0 0 0 0 0,0 0-1 0 0,0 0 1 0 0,0 0 0 0 0,0 0 0 0 0,0-1 0 0 0,0 1 0 0 0,1 0-1 0 0,-1 0 1 0 0,0 0 0 0 0,0 0 0 0 0,0 0 0 0 0,0 0-1 0 0,0 0 1 0 0,0 0 0 0 0,0 0 0 0 0,0 0 0 0 0,0 0 0 0 0,0 0-1 0 0,0 0 1 0 0,1 0 0 0 0,-1 0 0 0 0,0 0 0 0 0,0 0-1 0 0,0 0 1 0 0,0 0 0 0 0,0 0 0 0 0,0 0 0 0 0,0 0 0 0 0,0 0-1 0 0,0 0 1 0 0,1 0 0 0 0,-1 0 0 0 0,0 0 0 0 0,0 0-1 0 0,0 0 1 0 0,0 0 0 0 0,0 0 0 0 0,4 4 709 0 0,-3 0-636 0 0,-1 1 0 0 0,1-1 0 0 0,-1 0 0 0 0,0 1 0 0 0,0 4 0 0 0,1 13 400 0 0,-1 5 62 0 0,-1-22-497 0 0,1-1 1 0 0,0 1-1 0 0,0-1 1 0 0,0 1-1 0 0,2 5 1 0 0,2 5 54 0 0,-1-5-58 0 0,-1-1 0 0 0,0 1 0 0 0,0 0 0 0 0,0 19 1 0 0,-9 200 249 0 0,7-226-309 0 0,0 1 0 0 0,1 0-1 0 0,-1-1 1 0 0,1 1 0 0 0,2 6 0 0 0,-1-6 3 0 0,-1 1-1 0 0,0-1 1 0 0,0 0-1 0 0,0 6 1 0 0,-1 16-53 0 0,-4 29-1 0 0,0 10 19 0 0,8 179-19 0 0,-2-149 64 0 0,0 46 31 0 0,-2-132-42 0 0,0 0 0 0 0,1 0 0 0 0,2 10 0 0 0,-1-12-11 0 0,-1 1-1 0 0,0-1 0 0 0,-1 0 0 0 0,0 12 0 0 0,0-13-26 0 0,0 0-1 0 0,0 1 1 0 0,0-1-1 0 0,1 0 0 0 0,2 7 1 0 0,-2-6-7 0 0,0 1 0 0 0,1 11 0 0 0,0 20 158 0 0,0 0-4376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4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45 2801 0 0,'-3'-30'3923'0'0,"1"15"-67"0"0,-9 15-1976 0 0,10 2-1844 0 0,1-1 1 0 0,-1 1-1 0 0,1-1 0 0 0,0 1 1 0 0,-1-1-1 0 0,1 1 0 0 0,0-1 1 0 0,0 1-1 0 0,0-1 0 0 0,0 1 1 0 0,0-1-1 0 0,1 3 0 0 0,-1 1 97 0 0,-6 137 1257 0 0,1 42-1285 0 0,9 48-227 0 0,-3-142 140 0 0,1-36 8 0 0,11 70-1 0 0,-6-67-65 0 0,-2 68 0 0 0,-2-29 11 0 0,-3-91-146 0 0,1 19 234 0 0,0 14 201 0 0,-4 2-4202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80 0 0,'0'0'5234'0'0,"15"1"-3160"0"0,94-27 1047 0 0,278-73-3823 0 0,-241 51 500 0 0,-129 40 221 0 0,0 2 0 0 0,1 0 1 0 0,22-4-1 0 0,-36 9-348 0 0,-1 1-1 0 0,0-1 1 0 0,0-1-1 0 0,6-2 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4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1064 0 0,'2'0'413'0'0,"-1"0"0"0"0,1 0 0 0 0,-1 1 1 0 0,1-1-1 0 0,0 0 0 0 0,-1 1 0 0 0,1 0 0 0 0,-1-1 0 0 0,2 2 0 0 0,14 4 1319 0 0,-2-4-1012 0 0,21 8 0 0 0,12 2-353 0 0,-18-5 319 0 0,50 18-1 0 0,10 2-493 0 0,-80-25-264 0 0,52 15 348 0 0,-53-14-579 0 0,-1 0 1 0 0,1 1-1 0 0,-1 0 1 0 0,0 0-1 0 0,8 6 1 0 0,-13-7-881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2232 0 0,'0'0'2118'0'0,"16"5"-544"0"0,41 17 252 0 0,-36-14-1370 0 0,0-2 0 0 0,37 6 0 0 0,-43-9-451 0 0,0 0 1 0 0,0 2-1 0 0,-1 0 0 0 0,15 7 1 0 0,7 2 30 0 0,-25-11-32 0 0,0 0 0 0 0,0-1 1 0 0,13 1-1 0 0,20 5 309 0 0,1-1 113 0 0,-21-3-3942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2336 0 0,'3'-3'7947'0'0,"12"1"-7322"0"0,19-5 792 0 0,-18 3-1226 0 0,-1 0-1 0 0,17-6 1 0 0,45-16-82 0 0,17-7-106 0 0,-61 18-159 0 0,1 1 0 0 0,54-13 0 0 0,7-3 80 0 0,-20 5 111 0 0,1-3-127 0 0,-52 19-285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8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15 376 0 0,'-1'-1'463'0'0,"-1"0"1"0"0,1 0-1 0 0,0 0 1 0 0,0 0-1 0 0,-1 0 0 0 0,1 0 1 0 0,-1 1-1 0 0,1-1 0 0 0,0 0 1 0 0,-1 1-1 0 0,1-1 1 0 0,-1 1-1 0 0,0-1 0 0 0,-1 1 1 0 0,-9-4 1318 0 0,11 5-1684 0 0,0-1 1 0 0,0 1 0 0 0,1-1 0 0 0,-1 1 0 0 0,0-1 0 0 0,0 1 0 0 0,0 0 0 0 0,1-1 0 0 0,-1 1-1 0 0,0 0 1 0 0,1 0 0 0 0,-1-1 0 0 0,1 1 0 0 0,-1 0 0 0 0,1 0 0 0 0,-2 2 0 0 0,-6 8 40 0 0,6-10-78 0 0,1 0-30 0 0,0 0 0 0 0,0-1 1 0 0,0 1-1 0 0,0 0 0 0 0,0 0 0 0 0,0 0 0 0 0,0 0 0 0 0,0 0 0 0 0,0 1 0 0 0,0-1 0 0 0,1 0 0 0 0,-1 0 0 0 0,1 0 0 0 0,-2 3 0 0 0,2-2 16 0 0,0-1-41 0 0,0 0 1 0 0,0 0 0 0 0,0 0 0 0 0,-1 1 0 0 0,1-1 0 0 0,0 0 0 0 0,-1 0 0 0 0,1 0 0 0 0,0 0 0 0 0,-1 0 0 0 0,1 0 0 0 0,-1 0 0 0 0,-1 1 0 0 0,1 0 7 0 0,0-1 0 0 0,1 1 0 0 0,-1 0 0 0 0,0-1 0 0 0,1 1 0 0 0,-1 0 1 0 0,1 0-1 0 0,-1-1 0 0 0,1 1 0 0 0,0 0 0 0 0,0 0 0 0 0,0 0 0 0 0,0 2 0 0 0,0 6 330 0 0,1-1 0 0 0,1 11 0 0 0,-1-14-237 0 0,0 0 1 0 0,1 0-1 0 0,2 6 0 0 0,-4-11-80 0 0,1 0 0 0 0,-1 0 0 0 0,0 0-1 0 0,1 0 1 0 0,-1 0 0 0 0,1 0 0 0 0,0 0 0 0 0,-1 0 0 0 0,1 0 0 0 0,0 0 0 0 0,-1 0 0 0 0,1 0 0 0 0,0-1 0 0 0,0 1 0 0 0,0 0 0 0 0,0 0 0 0 0,-1-1-1 0 0,1 1 1 0 0,0-1 0 0 0,0 1 0 0 0,0-1 0 0 0,1 1 0 0 0,-1-1 0 0 0,2 1 0 0 0,0 4 26 0 0,-3-5-49 0 0,1 1 0 0 0,-1 0 0 0 0,0 0 0 0 0,1-1 0 0 0,-1 1-1 0 0,0 0 1 0 0,1 0 0 0 0,-1-1 0 0 0,1 1 0 0 0,-1 0 0 0 0,1-1 0 0 0,0 1 0 0 0,-1-1-1 0 0,1 1 1 0 0,0-1 0 0 0,-1 1 0 0 0,1-1 0 0 0,0 1 0 0 0,1 0 0 0 0,3-1-549 0 0,0 0 0 0 0,0-1-1 0 0,0 1 1 0 0,0-1 0 0 0,0 0 0 0 0,0 0 0 0 0,0 0 0 0 0,0-1 0 0 0,-1 0 0 0 0,6-2 0 0 0,-4 2-1352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1728 0 0,'2'-1'7020'0'0,"7"1"-6498"0"0,-4 3-267 0 0,0 1-1 0 0,0-1 1 0 0,0 0-1 0 0,0 0 1 0 0,1-1-1 0 0,10 4 1 0 0,38 9 373 0 0,-33-9-591 0 0,1-2 0 0 0,27 3 0 0 0,24 4 109 0 0,28 17-194 0 0,-65-17-296 0 0,-11-7-1514 0 0,-8-3-2948 0 0,-13-1 3614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2905 0 0,'0'0'3296'0'0,"16"4"-94"0"0,-10-3-2770 0 0,0 0 1 0 0,1 0-1 0 0,6-1 0 0 0,-8 0-416 0 0,0 0 1 0 0,0 0-1 0 0,0 1 1 0 0,0 0 0 0 0,0 0-1 0 0,7 2 1 0 0,-7-1 10 0 0,1-1 1 0 0,1 0-1 0 0,-1 0 0 0 0,0 0 1 0 0,0 0-1 0 0,11-2 0 0 0,12 2 154 0 0,-6 0-164 0 0,-16-1-8 0 0,1 1 0 0 0,14 1 0 0 0,40 8 1 0 0,-15-4-100 0 0,-45-5 89 0 0,1 0-1 0 0,-1-1 1 0 0,0 1 0 0 0,0 0-1 0 0,1 0 1 0 0,-1 1 0 0 0,0-1-1 0 0,2 2 1 0 0,-1-1 2 0 0,-1-1 1 0 0,0 1-1 0 0,1-1 0 0 0,-1 0 1 0 0,1 1-1 0 0,4 0 0 0 0,18 4-4 0 0,-1 1 0 0 0,-1 0 0 0 0,46 23 0 0 0,-53-25-685 0 0,2-2-3426 0 0,-12-3 3892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90 5729 0 0,'-10'-9'1433'0'0,"1"-2"-1"0"0,0 1 0 0 0,1-1 0 0 0,0 0 1 0 0,-8-15-1 0 0,13 14-1220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13 220 4049 0 0,'-13'6'7519'0'0,"14"-5"-7319"0"0,0 0 0 0 0,0-1-1 0 0,1 1 1 0 0,-1-1 0 0 0,0 1 0 0 0,0-1 0 0 0,0 1 0 0 0,1-1 0 0 0,-1 0 0 0 0,0 0 0 0 0,0 1 0 0 0,1-1-1 0 0,-1 0 1 0 0,0 0 0 0 0,3 0 0 0 0,24-3 651 0 0,0-3-304 0 0,43-15 1 0 0,34-14-299 0 0,-5 3-186 0 0,-70 20-34 0 0,-13 5-50 0 0,0 1-1 0 0,27-7 1 0 0,51-9 68 0 0,-62 9 43 0 0,-25 11-84 0 0,1-1-1 0 0,8-3 0 0 0,17-8-250 0 0,-12 2-254 0 0,14-6-4328 0 0,-24 12 1544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1784 0 0,'2'-9'6225'0'0,"-2"9"-6176"0"0,0 0-1 0 0,0 0 0 0 0,0 0 1 0 0,0-1-1 0 0,0 1 0 0 0,1 0 1 0 0,-1 0-1 0 0,0 0 0 0 0,0 0 1 0 0,0 0-1 0 0,0-1 0 0 0,0 1 1 0 0,0 0-1 0 0,1 0 0 0 0,-1 0 1 0 0,0 0-1 0 0,0 0 0 0 0,0 0 1 0 0,0 0-1 0 0,1 0 0 0 0,-1-1 1 0 0,0 1-1 0 0,0 0 0 0 0,0 0 1 0 0,1 0-1 0 0,-1 0 0 0 0,0 0 0 0 0,0 0 1 0 0,0 0-1 0 0,1 0 0 0 0,-1 0 1 0 0,0 0-1 0 0,0 0 0 0 0,0 0 1 0 0,1 0-1 0 0,-1 0 0 0 0,0 1 1 0 0,0-1-1 0 0,2 20 786 0 0,-3-9-577 0 0,0 1 0 0 0,-1-1 0 0 0,-4 15 0 0 0,3-13-227 0 0,0 0-1 0 0,-1 16 1 0 0,4-20-42 0 0,-1-6-51 0 0,1-1-1 0 0,0 1 0 0 0,0-1 1 0 0,0 1-1 0 0,0-1 1 0 0,0 1-1 0 0,1-1 0 0 0,-1 1 1 0 0,2 4-1 0 0,0-3-1019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3369 0 0,'0'1'5891'0'0,"8"0"-5005"0"0,0-3-301 0 0,0 1 0 0 0,12-5 1 0 0,-4 1 75 0 0,88-31 586 0 0,-68 21-1382 0 0,43-9-1 0 0,-10 1 168 0 0,-30 9-16 0 0,19-3-84 0 0,35-13 108 0 0,-78 24 44 0 0,18-4 0 0 0,19-7-117 0 0,-49 16 11 0 0,9-2-14 0 0,1 0 1 0 0,14-6 0 0 0,-22 7-30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4377 0 0,'-1'43'6201'0'0,"1"1"-5040"0"0,-1 43-1452 0 0,2-66-3429 0 0,-1-18 3450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1 160 0 0,'-14'5'8297'0'0,"4"2"-6179"0"0,7-3-1991 0 0,0-1 0 0 0,1 1 1 0 0,-5 7-1 0 0,7-11-91 0 0,-20 24 294 0 0,17-16-338 0 0,0 0-1 0 0,0-1 0 0 0,0 1 0 0 0,1 0 0 0 0,-1 9 0 0 0,-4 42-67 0 0,6-47 84 0 0,0 13-103 0 0,0 1 1 0 0,1-1-1 0 0,2 1 0 0 0,8 46 1 0 0,-5-36-2460 0 0,-5-29 1302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2649 0 0,'-2'8'3867'0'0,"4"8"-2703"0"0,0-7-812 0 0,-2 6-262 0 0,-3 21 1 0 0,2-23 25 0 0,0 1 0 0 0,2 15 1 0 0,4-10-729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1472 0 0,'2'0'4834'0'0,"1"-1"-4115"0"0,-1 1 0 0 0,1-1 0 0 0,0 0 1 0 0,-1 1-1 0 0,1-1 0 0 0,3-2 0 0 0,-2-1-560 0 0,0 1 0 0 0,0 0 0 0 0,0 0 0 0 0,7-5 0 0 0,-11 7-95 0 0,0 1-64 0 0,0 0-1 0 0,0-1 0 0 0,0 1 1 0 0,0 0-1 0 0,0 0 1 0 0,0 0-1 0 0,0 0 1 0 0,0 0-1 0 0,0 0 1 0 0,0-1-1 0 0,0 1 0 0 0,0 0 1 0 0,0 0-1 0 0,0 0 1 0 0,0 0-1 0 0,0 0 1 0 0,0 0-1 0 0,0-1 0 0 0,0 1 1 0 0,0 0-1 0 0,0 0 1 0 0,0 0-1 0 0,0 0 1 0 0,0 0-1 0 0,0 0 1 0 0,0-1-1 0 0,0 1 0 0 0,0 0 1 0 0,0 0-1 0 0,0 0 1 0 0,0 0-1 0 0,0 0 1 0 0,0 0-1 0 0,1 0 1 0 0,-1 0-1 0 0,0-1 0 0 0,0 1 1 0 0,0 0-1 0 0,0 0 1 0 0,0 0-1 0 0,0 0 1 0 0,0 0-1 0 0,1 0 0 0 0,-1 0 1 0 0,0 0-1 0 0,0 0 1 0 0,0 0-1 0 0,0 0 1 0 0,0 0-1 0 0,0 0 1 0 0,1 0-1 0 0,-1 0 0 0 0,0 0 1 0 0,0 0-1 0 0,0 0 1 0 0,0 0-1 0 0,1 0 1 0 0,-1 0 0 0 0,0 0 1 0 0,0 0 0 0 0,0 0-1 0 0,0 0 1 0 0,1 0 0 0 0,-1 0-1 0 0,0 0 1 0 0,0 0 0 0 0,0 0 0 0 0,0 0-1 0 0,0 0 1 0 0,1 0 0 0 0,-1 0-1 0 0,0 0 1 0 0,0 0 0 0 0,0 0-1 0 0,0 0 1 0 0,0 0 0 0 0,1 0-1 0 0,-1 0 1 0 0,0 0 0 0 0,0 0-1 0 0,0 0 1 0 0,0 0 0 0 0,0-1 0 0 0,0 1-1 0 0,1 0 1 0 0,-1 0 0 0 0,0 0-1 0 0,0 0 1 0 0,0 0 0 0 0,0 0-1 0 0,0 0 1 0 0,0-1 0 0 0,0 1-1 0 0,0 0 1 0 0,0 0 0 0 0,0 0 0 0 0,0 0-1 0 0,0 0 1 0 0,0-1 0 0 0,0 1-1 0 0,0 0 1 0 0,0 0 0 0 0,0 0-1 0 0,0 0 1 0 0,0-1 0 0 0,1-4-117 0 0,1 4 29 0 0,-2 1 86 0 0,0 0 0 0 0,0 0 1 0 0,0 0-1 0 0,1 0 1 0 0,-1 0-1 0 0,0 0 1 0 0,0 0-1 0 0,0 0 1 0 0,0 0-1 0 0,0 0 1 0 0,1-1-1 0 0,-1 1 1 0 0,0 0-1 0 0,0 0 1 0 0,0 0-1 0 0,0 0 1 0 0,0 0-1 0 0,0 0 1 0 0,0 0-1 0 0,1-1 1 0 0,-1 1-1 0 0,0 0 1 0 0,0 0-1 0 0,0 0 1 0 0,0 0-1 0 0,0 0 1 0 0,0-1-1 0 0,0 1 1 0 0,0 0-1 0 0,0 0 0 0 0,0 0 1 0 0,0 0-1 0 0,0-1 1 0 0,0 1-1 0 0,0 0 1 0 0,0 0-1 0 0,0 0 1 0 0,0 0-1 0 0,0 0 1 0 0,0-1-1 0 0,0 1 1 0 0,0 0-1 0 0,0 0 1 0 0,0 0-1 0 0,0-1-3 0 0,0 1-1 0 0,0 0 0 0 0,0 0 1 0 0,0 0-1 0 0,0 0 1 0 0,0 0-1 0 0,0 0 0 0 0,0-1 1 0 0,0 1-1 0 0,0 0 0 0 0,0 0 1 0 0,0 0-1 0 0,0 0 1 0 0,0 0-1 0 0,0 0 0 0 0,0-1 1 0 0,0 1-1 0 0,0 0 0 0 0,0 0 1 0 0,0 0-1 0 0,0 0 1 0 0,0 0-1 0 0,0 0 0 0 0,0 0 1 0 0,0-1-1 0 0,0 1 1 0 0,0 0-1 0 0,-1 0 0 0 0,1 0 1 0 0,0 0-1 0 0,0 0 0 0 0,0 0 1 0 0,0 0-1 0 0,0 0 1 0 0,0 0-1 0 0,0 0 0 0 0,0-1 1 0 0,-1 1-1 0 0,1 0 1 0 0,0 0-1 0 0,0 0 0 0 0,0 0 1 0 0,0 0-1 0 0,0 0 0 0 0,0 0 1 0 0,-1 0-1 0 0,1 0 1 0 0,0 0-1 0 0,0 0 0 0 0,0 0 1 0 0,0 0-1 0 0,-1 0 0 0 0,-5 7-447 0 0,3-4 453 0 0,-2 7-141 0 0,4-9 142 0 0,1 1 1 0 0,-1-1 0 0 0,1 0-1 0 0,-1 0 1 0 0,0 0-1 0 0,0 1 1 0 0,1-1-1 0 0,-3 1 1 0 0,-4 11-24 0 0,2-2-49 0 0,5-11 18 0 0,1 6-1484 0 0,3-12 575 0 0,2-8 1008 0 0,21-33 708 0 0,-26 43-47 0 0,1 6-547 0 0,0 1 0 0 0,0-1 1 0 0,-1 1-1 0 0,1-1 0 0 0,0 4 0 0 0,0-2-158 0 0,0-1-1 0 0,0 1 1 0 0,0-1-1 0 0,1 0 1 0 0,3 4-1 0 0,7 10 11 0 0,-10-14-12 0 0,-1 0 1 0 0,0 0-1 0 0,1 0 0 0 0,0 0 1 0 0,0-1-1 0 0,0 1 0 0 0,0-1 1 0 0,4 3-1 0 0,-7-5-56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9 141 1384 0 0,'0'0'5707'0'0,"-3"-15"-3888"0"0,3 5-1318 0 0,0 0-1 0 0,0 0 1 0 0,-3-11 0 0 0,0-15-1318 0 0,3 31-99 0 0,0 0 1 0 0,1 1 0 0 0,-1-1-1 0 0,1 0 1 0 0,1-6 0 0 0,0 8 632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6 254 1200 0 0,'-3'-4'2054'0'0,"3"4"-1797"0"0,0-1-1 0 0,-1 0 1 0 0,1 1 0 0 0,0-1-1 0 0,0 0 1 0 0,0 1 0 0 0,0-1-1 0 0,0 1 1 0 0,0-2 0 0 0,-1-14 878 0 0,1 13-496 0 0,0-34 1848 0 0,-1 6-1891 0 0,2-1 0 0 0,5-35 1 0 0,-4 50-819 0 0,5-20-4133 0 0,-6 34 3510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10 258 3569 0 0,'-7'-10'5704'0'0,"6"7"-5134"0"0,0-13 2362 0 0,2 7-2549 0 0,0 0-1 0 0,2-8 0 0 0,1 1 585 0 0,0-12-218 0 0,-3 14-658 0 0,1 0 0 0 0,0 0 0 0 0,1 0 0 0 0,1 1 0 0 0,0 0-1 0 0,8-18 1 0 0,-8 25-66 0 0,-4 4-81 0 0,1 0 0 0 0,0 0 0 0 0,0 0 0 0 0,0 0 0 0 0,0 1 0 0 0,0-1 1 0 0,1 0-1 0 0,-1 1 0 0 0,0-1 0 0 0,1 1 0 0 0,-1-1 0 0 0,1 1 0 0 0,0 0 0 0 0,-1-1 0 0 0,1 1 0 0 0,0 0 0 0 0,0 0 1 0 0,3-1-1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1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9058 0 0,'0'-2'345'0'0,"0"-1"1"0"0,0 0 0 0 0,0 1-1 0 0,1-1 1 0 0,-1 1-1 0 0,1-1 1 0 0,-1 1-1 0 0,1-1 1 0 0,0 1-1 0 0,0-1 1 0 0,0 1-1 0 0,0 0 1 0 0,3-5-1 0 0,-3 6-289 0 0,1 0 0 0 0,-1 0-1 0 0,1-1 1 0 0,-1 1 0 0 0,1 0-1 0 0,-1 0 1 0 0,1 1 0 0 0,0-1-1 0 0,-1 0 1 0 0,1 0 0 0 0,0 1-1 0 0,0-1 1 0 0,-1 1 0 0 0,1-1-1 0 0,0 1 1 0 0,0 0 0 0 0,0 0 0 0 0,0 0-1 0 0,-1 0 1 0 0,3 0 0 0 0,0 0 25 0 0,1 1 1 0 0,-1-1-1 0 0,0 1 1 0 0,1 0-1 0 0,-1 0 1 0 0,0 0 0 0 0,0 1-1 0 0,0-1 1 0 0,0 1-1 0 0,0 0 1 0 0,0 0-1 0 0,-1 1 1 0 0,1-1-1 0 0,-1 1 1 0 0,1 0 0 0 0,-1 0-1 0 0,0 0 1 0 0,3 4-1 0 0,-2-2-48 0 0,-1 0 0 0 0,0 1 0 0 0,0-1 0 0 0,-1 1 0 0 0,1-1 0 0 0,-1 1 0 0 0,0 0 1 0 0,-1 0-1 0 0,1-1 0 0 0,-1 1 0 0 0,-1 1 0 0 0,1 7 0 0 0,-4 70-791 0 0,0-31-6038 0 0,3-39 2291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 2841 0 0,'0'0'3332'0'0,"-3"-7"-619"0"0,6 8-2653 0 0,0-1 1 0 0,0 1-1 0 0,1-1 1 0 0,-1 1-1 0 0,0 0 1 0 0,0 0-1 0 0,0 0 1 0 0,5 4-1 0 0,23 14 31 0 0,-22-13-53 0 0,-2-1-234 0 0,-5-3-375 0 0,0 0 0 0 0,1-1-1 0 0,-1 1 1 0 0,0-1-1 0 0,1 0 1 0 0,3 2 0 0 0,1-1-792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2248 0 0,'-1'2'16'0'0,"0"-1"-1"0"0,0 0 1 0 0,0 0-1 0 0,0 1 0 0 0,0-1 1 0 0,0 1-1 0 0,0-1 1 0 0,1 1-1 0 0,-1-1 0 0 0,1 1 1 0 0,-1-1-1 0 0,1 1 1 0 0,-1 3-1 0 0,1-3 2 0 0,-1 1 0 0 0,0-1-1 0 0,1 1 1 0 0,-1-1 0 0 0,0 1 0 0 0,-2 3 0 0 0,-1-3-70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2641 0 0,'-2'2'1024'0'0,"-1"-1"-720"0"0,0 1-80 0 0,1 1-120 0 0,0 0 176 0 0,-1 1-48 0 0,2 2 8 0 0,-1-2-56 0 0,0 2-120 0 0,0-1-80 0 0,0 1 16 0 0,0 0-40 0 0,0 1-56 0 0,0 0-704 0 0,1 0-432 0 0,1-1-169 0 0,1 1 1409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6177 0 0,'-1'0'81'0'0,"1"0"0"0"0,0 0-1 0 0,-1 0 1 0 0,1-1-1 0 0,0 1 1 0 0,-1 0 0 0 0,1 0-1 0 0,0 0 1 0 0,-1 0 0 0 0,1 0-1 0 0,-1 0 1 0 0,1 0-1 0 0,0 0 1 0 0,-1 1 0 0 0,1-1-1 0 0,0 0 1 0 0,-1 0 0 0 0,1 0-1 0 0,-1 0 1 0 0,1 0 0 0 0,0 1-1 0 0,-1-1 1 0 0,1 0-1 0 0,0 0 1 0 0,0 0 0 0 0,-1 1-1 0 0,1-1 1 0 0,0 0 0 0 0,0 1-1 0 0,-1-1 1 0 0,1 0-1 0 0,0 0 1 0 0,0 1 0 0 0,-1-1-1 0 0,1 0 1 0 0,0 1 0 0 0,0 0-1 0 0,-8 14-184 0 0,-12 34 128 0 0,17-41-26 0 0,-1 0 1 0 0,-5 10 0 0 0,6-14-103 0 0,1 1 1 0 0,-1-1-1 0 0,1 0 1 0 0,0 1-1 0 0,1 0 1 0 0,-1-1-1 0 0,1 1 1 0 0,0 0-1 0 0,0-1 1 0 0,0 1 0 0 0,0 6-1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2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17 3377 0 0,'0'-4'471'0'0,"0"-7"2021"0"0,-2 9-1502 0 0,-3 6-856 0 0,-1 3 35 0 0,1 1 0 0 0,1 0 0 0 0,-1 0 0 0 0,1 0 0 0 0,-4 11-1 0 0,5-12-69 0 0,2-1-22 0 0,-1-1 0 0 0,1 1 0 0 0,0-1 0 0 0,0 6 0 0 0,-1 2-107 0 0,3-1 131 0 0,-1-11-104 0 0,0-1 1 0 0,0 0 0 0 0,0 1-1 0 0,0-1 1 0 0,0 0-1 0 0,0 0 1 0 0,0 1 0 0 0,0-1-1 0 0,0 0 1 0 0,0 0 0 0 0,1 1-1 0 0,-1-1 1 0 0,0 0 0 0 0,0 0-1 0 0,0 1 1 0 0,1-1-1 0 0,-1 0 1 0 0,0 0 0 0 0,0 0-1 0 0,0 1 1 0 0,1-1 0 0 0,-1 0-1 0 0,0 0 1 0 0,0 0 0 0 0,1 0-1 0 0,-1 0 1 0 0,0 1-1 0 0,1-1 1 0 0,-1 0 0 0 0,0 0-1 0 0,0 0 1 0 0,1 0 0 0 0,-1 0-1 0 0,7-19-450 0 0,0 10 417 0 0,-6 6 45 0 0,1 1 0 0 0,-1-1 0 0 0,1 1 0 0 0,-1-1-1 0 0,0 0 1 0 0,1 1 0 0 0,-2-1 0 0 0,2-5 0 0 0,0 3-5 0 0,-1 0 0 0 0,1 0 1 0 0,0 0-1 0 0,3-5 0 0 0,4-11 26 0 0,-3 9 105 0 0,-5 9 353 0 0,-6 10-315 0 0,2-2-164 0 0,0 0 0 0 0,0 0 0 0 0,0 1 0 0 0,1-1 1 0 0,0 1-1 0 0,0 0 0 0 0,-1 8 0 0 0,-7 18-6 0 0,8-24-11 0 0,0 0 0 0 0,0 0 1 0 0,0 0-1 0 0,1 1 0 0 0,0 12 0 0 0,-3 19-21 0 0,0-17 52 0 0,-2 26 0 0 0,7-43-24 0 0,1-7-21 0 0,5-10-115 0 0,-6 9 47 0 0,3-5-166 0 0,0 1 0 0 0,0-1-1 0 0,0 0 1 0 0,-1 0 0 0 0,0 0 0 0 0,3-14 0 0 0,4-14-1476 0 0,-7 27 1853 0 0,-1 0 1 0 0,0-1-1 0 0,0 0 0 0 0,0 0 0 0 0,-1 1 0 0 0,-1-1 0 0 0,0-13 0 0 0,0 22-76 0 0,0-1 0 0 0,0 1 0 0 0,0 0 0 0 0,0-1-1 0 0,0 1 1 0 0,0-1 0 0 0,0 1 0 0 0,0 0 0 0 0,0-1-1 0 0,0 1 1 0 0,0 0 0 0 0,0-1 0 0 0,0 1 0 0 0,-1 0-1 0 0,1 0 1 0 0,0-1 0 0 0,0 1 0 0 0,0 0 0 0 0,-1-1-1 0 0,1 1 1 0 0,0 0 0 0 0,0 0 0 0 0,-1-1 0 0 0,1 1-1 0 0,0 0 1 0 0,-1-1 0 0 0,1 2-26 0 0,-1-1 0 0 0,1 0 0 0 0,-1 0 0 0 0,1 0-1 0 0,0 0 1 0 0,-1 0 0 0 0,1 1 0 0 0,-1-1 0 0 0,1 0 0 0 0,0 0 0 0 0,-1 0 0 0 0,1 1 0 0 0,0-1 0 0 0,-1 0 0 0 0,1 1-1 0 0,0-1 1 0 0,0 0 0 0 0,-1 1 0 0 0,0 1-23 0 0,-1 0-1 0 0,1 0 1 0 0,0 0-1 0 0,0 0 1 0 0,-1 1 0 0 0,0 3-1 0 0,-7 31 71 0 0,-1 9 3 0 0,-4 23-57 0 0,8-54 75 0 0,5-14-75 0 0,0 0-1 0 0,1 1 0 0 0,-1-1 1 0 0,1 0-1 0 0,-1 0 0 0 0,1 0 1 0 0,-1 1-1 0 0,1-1 0 0 0,0 0 1 0 0,0 0-1 0 0,-1 1 0 0 0,1-1 1 0 0,0 0-1 0 0,0 1 0 0 0,0-1 1 0 0,1 2-1 0 0,-1 4 26 0 0,0-7-28 0 0,0 0 0 0 0,0 0-1 0 0,0 0 1 0 0,0 1 0 0 0,0-1-1 0 0,0 0 1 0 0,0 0-1 0 0,0 0 1 0 0,0 0 0 0 0,0 1-1 0 0,0-1 1 0 0,0 0 0 0 0,0 0-1 0 0,0 0 1 0 0,0 0-1 0 0,1 1 1 0 0,-1-1 0 0 0,0 0-1 0 0,0 0 1 0 0,0 0 0 0 0,0 0-1 0 0,0 1 1 0 0,0-1-1 0 0,0 0 1 0 0,0 0 0 0 0,1 0-1 0 0,-1 0 1 0 0,0 0 0 0 0,0 0-1 0 0,0 0 1 0 0,0 1-1 0 0,0-1 1 0 0,1 0 0 0 0,-1 0-1 0 0,0 0 1 0 0,0 0 0 0 0,0 0-1 0 0,0 0-2 0 0,0-1 1 0 0,-1 1-1 0 0,1 0 0 0 0,0-1 0 0 0,-1 1 0 0 0,1-1 0 0 0,0 1 0 0 0,-1-1 1 0 0,1 1-1 0 0,0 0 0 0 0,0-1 0 0 0,-1 1 0 0 0,1-1 0 0 0,0 1 0 0 0,0-1 0 0 0,0 0 1 0 0,0 1-1 0 0,0-1 0 0 0,0 0 0 0 0,-2-17 141 0 0,1 3-70 0 0,-1 7-89 0 0,-3-12 95 0 0,5 19-75 0 0,0 0-1 0 0,-1 0 1 0 0,1 0-1 0 0,0 0 1 0 0,-1 0 0 0 0,1 1-1 0 0,-1-1 1 0 0,1 0-1 0 0,-1 0 1 0 0,1 0 0 0 0,-1 1-1 0 0,1-1 1 0 0,-1 0-1 0 0,0 1 1 0 0,0-1-1 0 0,-1 0 1 0 0,2 1-2 0 0,0 0-1 0 0,-1 0 0 0 0,1 0 1 0 0,0 0-1 0 0,-1 1 1 0 0,1-1-1 0 0,0 0 1 0 0,0 0-1 0 0,-1 1 1 0 0,1-1-1 0 0,0 0 1 0 0,0 0-1 0 0,-1 1 1 0 0,1-1-1 0 0,0 0 1 0 0,0 0-1 0 0,0 1 1 0 0,0-1-1 0 0,-1 0 1 0 0,1 1-1 0 0,0-1 1 0 0,0 0-1 0 0,0 1 1 0 0,0-1-1 0 0,0 0 1 0 0,0 1-1 0 0,0-1 1 0 0,0 0-1 0 0,0 1 1 0 0,-1 12-142 0 0,2 6 131 0 0,0 0 1 0 0,5 21-1 0 0,0-27 58 0 0,-5-11 8 0 0,-1-1 0 0 0,1 1 0 0 0,0-1 0 0 0,-1 1 0 0 0,1-1 0 0 0,-1 1 0 0 0,1-1 1 0 0,-1 1-1 0 0,0 2 0 0 0,3 0 195 0 0,-3-4-249 0 0,0 0 0 0 0,0 0 0 0 0,0 0 0 0 0,0-1 0 0 0,0 1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0,1 0 0 0 0,-1 0 0 0 0,0 0 0 0 0,0 0 0 0 0,0 0 0 0 0,0 0-1 0 0,0 0 1 0 0,0 0 0 0 0,0 0 0 0 0,0 0 0 0 0,0 0 0 0 0,0 0 0 0 0,0 0 0 0 0,0 0 0 0 0,0 0 0 0 0,0 0 0 0 0,0 0 0 0 0,0 0 0 0 0,0 0 0 0 0,1 0 0 0 0,-1 0 0 0 0,0 0 0 0 0,0 0 0 0 0,0-1 31 0 0,0-1-1 0 0,0 1 1 0 0,0 0-1 0 0,0 0 1 0 0,1 0-1 0 0,-1 0 1 0 0,0 0-1 0 0,1 0 1 0 0,0-2-1 0 0,2-8 139 0 0,-2 7-180 0 0,0-8-133 0 0,-1-24-1 0 0,0-33-707 0 0,1 19 337 0 0,1 38 435 0 0,-2 11 65 0 0,0-1 0 0 0,1 1-1 0 0,-1-1 1 0 0,0 1 0 0 0,0 0 0 0 0,1-1 0 0 0,-1 1 0 0 0,0-1 0 0 0,-1 1 0 0 0,1-1-1 0 0,0 1 1 0 0,0 0 0 0 0,-1-3 133 0 0,1 4-106 0 0,0 0-24 0 0,1 1 0 0 0,-1 0 0 0 0,0 0 0 0 0,1 0 0 0 0,-1 0 1 0 0,0-1-1 0 0,0 1 0 0 0,1 0 0 0 0,-1 0 0 0 0,0 0 0 0 0,0 0 0 0 0,0 0 0 0 0,0 0 0 0 0,0-1 0 0 0,0 1 0 0 0,-1 2 0 0 0,1 0 4 0 0,2 130 6 0 0,-5-119 17 0 0,2-12-8 0 0,1-1 1 0 0,0 1-1 0 0,-1-1 1 0 0,1 1-1 0 0,0-1 1 0 0,-1 1-1 0 0,1-1 1 0 0,0 1-1 0 0,0-1 1 0 0,1 3-1 0 0,-1-4 4 0 0,0 0-1 0 0,0 0 0 0 0,0 1 1 0 0,0-1-1 0 0,0 0 0 0 0,0 0 1 0 0,0 0-1 0 0,0 0 0 0 0,0 0 1 0 0,0 0-1 0 0,0 0 0 0 0,0 0 1 0 0,0 0-1 0 0,0 1 0 0 0,0-1 1 0 0,0 0-1 0 0,0 0 0 0 0,0 0 0 0 0,0 0 1 0 0,0 0-1 0 0,0 0 0 0 0,0 0 1 0 0,0 0-1 0 0,0 0 0 0 0,0 1 1 0 0,0-1-1 0 0,0 0 0 0 0,0 0 1 0 0,0 0-1 0 0,-1 0 0 0 0,1 0 1 0 0,0 0-1 0 0,0 0 0 0 0,0 0 1 0 0,0 0-1 0 0,0 0 0 0 0,0 0 0 0 0,0 0 1 0 0,0 0-1 0 0,0 0 0 0 0,0 1 1 0 0,-1-1-1 0 0,1 0 0 0 0,0 0 1 0 0,0 0-1 0 0,0 0 0 0 0,0 0 5 0 0,0 0 0 0 0,-1 0 0 0 0,1-1 0 0 0,0 1 0 0 0,0 0 0 0 0,0 0 0 0 0,0 0 0 0 0,0 0 0 0 0,-1 0 0 0 0,1 0 0 0 0,0 0 1 0 0,0 0-1 0 0,0 0 0 0 0,0 0 0 0 0,0-1 0 0 0,0 1 0 0 0,0 0 0 0 0,-1 0 0 0 0,1 0 0 0 0,0 0 0 0 0,0 0 0 0 0,0-1 0 0 0,0 1 0 0 0,0 0 0 0 0,0 0 0 0 0,0 0 0 0 0,0 0 0 0 0,0 0 0 0 0,0-1 0 0 0,0 1 0 0 0,0 0 0 0 0,0 0 0 0 0,0 0 0 0 0,0-1 0 0 0,-18-16 473 0 0,10 4-414 0 0,4 7-95 0 0,1 1 1 0 0,-1-1-1 0 0,1 0 1 0 0,1 0-1 0 0,-1 0 1 0 0,1 0-1 0 0,-2-8 1 0 0,4 13-40 0 0,1-1-377 0 0,-1 2 424 0 0,0 0-1 0 0,0 0 1 0 0,0 0 0 0 0,0 0 0 0 0,0-1 0 0 0,0 1-1 0 0,0 0 1 0 0,0 0 0 0 0,1 0 0 0 0,-1 0 0 0 0,0-1-1 0 0,0 1 1 0 0,0 0 0 0 0,0 0 0 0 0,0 0 0 0 0,0 0-1 0 0,0-1 1 0 0,1 1 0 0 0,-1 0 0 0 0,0 0-1 0 0,0 0 1 0 0,0 0 0 0 0,0 0 0 0 0,0 0 0 0 0,1 0-1 0 0,-1 0 1 0 0,0 0 0 0 0,0-1 0 0 0,0 1 0 0 0,1 0-1 0 0,-1 0 1 0 0,0 0 0 0 0,0 0 0 0 0,0 0 0 0 0,0 0-1 0 0,1 0 1 0 0,-1 0 0 0 0,0 0 0 0 0,0 0 0 0 0,1 0-1 0 0,2 2-18 0 0,0-1-1 0 0,-1 1 0 0 0,1 0 0 0 0,0 0 0 0 0,-1 0 1 0 0,1 0-1 0 0,-1 0 0 0 0,1 1 0 0 0,-1-1 0 0 0,3 5 1 0 0,2 1-50 0 0,-5-6 86 0 0,-1 1 0 0 0,1-1 1 0 0,-1 1-1 0 0,1 0 1 0 0,-1 0-1 0 0,0-1 0 0 0,0 1 1 0 0,2 6-1 0 0,-2-5-21 0 0,0-1-1 0 0,0 1 0 0 0,0 0 1 0 0,4 5-1 0 0,1 5-11 0 0,-6-13 27 0 0,0 0 0 0 0,0 1 0 0 0,1-1 0 0 0,-1 0 0 0 0,0 0 0 0 0,1 0 0 0 0,-1 0 0 0 0,1 0 0 0 0,-1 0 0 0 0,1 0 0 0 0,0-1 1 0 0,-1 1-1 0 0,1 0 0 0 0,0 0 0 0 0,0 0 0 0 0,0-1 0 0 0,-1 1 0 0 0,1 0 0 0 0,0-1 0 0 0,0 1 0 0 0,1 0 0 0 0,-1-12 2315 0 0,-3-11-1762 0 0,-7-27 0 0 0,-1-13-3671 0 0,9 45 1074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2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2633 0 0,'-1'2'5498'0'0,"-2"7"-4220"0"0,1 86-895 0 0,0 44 81 0 0,4-45-637 0 0,-2-43-24 0 0,7 60 1 0 0,7-49-2335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3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3705 0 0,'3'7'6304'0'0,"7"-4"-3792"0"0,15-5-2317 0 0,-18 1 384 0 0,11 1-522 0 0,0 0 0 0 0,22 4-1 0 0,-4-1 14 0 0,-15-1-80 0 0,0 0-13 0 0,-1-1 0 0 0,33-3 0 0 0,108-3 116 0 0,-60 5-47 0 0,-36 2-8 0 0,-26-1-20 0 0,105 1 381 0 0,-111 0-161 0 0,-16 0-98 0 0,32-2 0 0 0,-16-3-148 0 0,-1 2 0 0 0,39 4-1 0 0,93 6 45 0 0,-140-6-68 0 0,-15-2-521 0 0,0 0-1 0 0,0 0 0 0 0,16-1 0 0 0,-22 0-578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4337 0 0,'38'3'6161'0'0,"-27"-1"-5917"0"0,0-1-1 0 0,12 0 0 0 0,95 1 22 0 0,26 2-110 0 0,21-7 170 0 0,108 2 626 0 0,-205 0-985 0 0,69-3 197 0 0,-99 5-163 0 0,-2-1 14 0 0,9-2-9 0 0,-45 3-29 0 0,14 3-353 0 0,-12-3 349 0 0,-1 0 1 0 0,0 0 0 0 0,0 0 0 0 0,0 0-1 0 0,0 0 1 0 0,-1 0 0 0 0,1 0 0 0 0,0 1-1 0 0,0-1 1 0 0,-1 0 0 0 0,1 0-1 0 0,-1 1 1 0 0,1-1 0 0 0,-1 0 0 0 0,1 1-1 0 0,-1 1 1 0 0,4 26-19 0 0,-3-20-11 0 0,5 56-24 0 0,32 200 307 0 0,-36-256-444 0 0,10 49 822 0 0,-6-20-4021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7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91 4969 0 0,'1'2'303'0'0,"0"1"-1"0"0,1-1 0 0 0,-1 1 1 0 0,1-1-1 0 0,-1 1 1 0 0,1-1-1 0 0,0 0 1 0 0,0 0-1 0 0,0 0 1 0 0,0 0-1 0 0,0 0 0 0 0,0 0 1 0 0,4 2-1 0 0,-5-3-285 0 0,1-1 0 0 0,-1 1-1 0 0,1 0 1 0 0,0-1-1 0 0,-1 1 1 0 0,1-1 0 0 0,0 0-1 0 0,-1 1 1 0 0,1-1-1 0 0,0 0 1 0 0,0 0 0 0 0,-1 0-1 0 0,1 0 1 0 0,0-1 0 0 0,0 1-1 0 0,-1 0 1 0 0,1-1-1 0 0,0 1 1 0 0,-1-1 0 0 0,1 1-1 0 0,-1-1 1 0 0,1 0-1 0 0,2-2 1 0 0,-2 3-8 0 0,-1-1-1 0 0,1 0 1 0 0,-1 0 0 0 0,1-1-1 0 0,-1 1 1 0 0,0 0 0 0 0,1 0 0 0 0,-1-1-1 0 0,0 1 1 0 0,0-1 0 0 0,0 1-1 0 0,0-1 1 0 0,0 0 0 0 0,0 1-1 0 0,0-1 1 0 0,-1 0 0 0 0,1 1-1 0 0,0-1 1 0 0,-1 0 0 0 0,0 0 0 0 0,1 0-1 0 0,-1 0 1 0 0,0 1 0 0 0,0-1-1 0 0,0 0 1 0 0,0 0 0 0 0,-1-3-1 0 0,0 2 103 0 0,0 0 0 0 0,0 0-1 0 0,0 0 1 0 0,0 0 0 0 0,-1 1-1 0 0,1-1 1 0 0,-1 0 0 0 0,0 0-1 0 0,0 1 1 0 0,0-1 0 0 0,0 1-1 0 0,-1 0 1 0 0,1 0 0 0 0,-1 0-1 0 0,-2-2 1 0 0,2 2-13 0 0,1 0 0 0 0,-1 1-1 0 0,0-1 1 0 0,1 1 0 0 0,-1 0 0 0 0,0 0 0 0 0,0 0 0 0 0,0 0 0 0 0,0 0-1 0 0,0 1 1 0 0,0-1 0 0 0,-4 1 0 0 0,6 0-80 0 0,0 0 1 0 0,0 0-1 0 0,-1 0 0 0 0,1 1 1 0 0,0-1-1 0 0,0 0 0 0 0,-1 1 1 0 0,1-1-1 0 0,0 1 0 0 0,0-1 1 0 0,0 1-1 0 0,0 0 0 0 0,0-1 1 0 0,0 1-1 0 0,0 0 0 0 0,0 0 1 0 0,0 0-1 0 0,0 0 0 0 0,0 0 1 0 0,1 0-1 0 0,-1 0 0 0 0,0 0 1 0 0,1 0-1 0 0,-1 0 0 0 0,1 0 1 0 0,-1 0-1 0 0,1 0 1 0 0,-1 1-1 0 0,1-1 0 0 0,0 0 1 0 0,-1 2-1 0 0,0 1-29 0 0,1-1-1 0 0,-1 1 1 0 0,1-1 0 0 0,0 1 0 0 0,0-1 0 0 0,0 1-1 0 0,1 0 1 0 0,-1-1 0 0 0,1 1 0 0 0,1 4-1 0 0,-1-6-7 0 0,0 0-1 0 0,0 1 0 0 0,0-1 1 0 0,0 0-1 0 0,1 0 1 0 0,-1 0-1 0 0,0 0 0 0 0,1-1 1 0 0,-1 1-1 0 0,1 0 0 0 0,0-1 1 0 0,0 1-1 0 0,0-1 0 0 0,0 1 1 0 0,0-1-1 0 0,4 2 0 0 0,-3-2 27 0 0,0 0 0 0 0,1 0-1 0 0,-1 0 1 0 0,1 0 0 0 0,-1 0-1 0 0,1-1 1 0 0,-1 0-1 0 0,1 1 1 0 0,-1-2 0 0 0,1 1-1 0 0,5-1 1 0 0,-7 1-13 0 0,1-1 1 0 0,-1 1-1 0 0,0-1 0 0 0,0 0 1 0 0,1 0-1 0 0,-1 0 0 0 0,0 0 1 0 0,0 0-1 0 0,0 0 0 0 0,0-1 1 0 0,0 1-1 0 0,0-1 0 0 0,0 1 1 0 0,0-1-1 0 0,-1 0 0 0 0,1 1 1 0 0,-1-1-1 0 0,2-3 0 0 0,-2 3 38 0 0,0 1 0 0 0,-1-1 0 0 0,1 0-1 0 0,-1 0 1 0 0,0-1 0 0 0,1 1 0 0 0,-1 0-1 0 0,0 0 1 0 0,0 0 0 0 0,0 0 0 0 0,-1 0-1 0 0,1 0 1 0 0,0 0 0 0 0,-1 0 0 0 0,1 0-1 0 0,-1 0 1 0 0,0 0 0 0 0,0 0 0 0 0,0 1-1 0 0,0-1 1 0 0,-1-2 0 0 0,-2-3 102 0 0,0 1 0 0 0,-1 0 0 0 0,0 0 0 0 0,-7-7 0 0 0,10 11-116 0 0,0 0 0 0 0,0 1 0 0 0,-1-1 0 0 0,1 1 0 0 0,0 0 0 0 0,0 0 0 0 0,-1 0 0 0 0,1 0 0 0 0,-1 0 0 0 0,1 0 1 0 0,-1 1-1 0 0,1-1 0 0 0,-1 1 0 0 0,1 0 0 0 0,-1 0 0 0 0,1 0 0 0 0,-1 0 0 0 0,1 0 0 0 0,-4 1 0 0 0,4-1-31 0 0,0 1-1 0 0,0 0 0 0 0,1 0 1 0 0,-1 0-1 0 0,1 0 0 0 0,-1 0 1 0 0,0 1-1 0 0,1-1 0 0 0,0 0 1 0 0,-1 1-1 0 0,1-1 1 0 0,0 1-1 0 0,0-1 0 0 0,0 1 1 0 0,0-1-1 0 0,0 1 0 0 0,0 0 1 0 0,0 0-1 0 0,0-1 0 0 0,1 1 1 0 0,-1 0-1 0 0,1 0 1 0 0,-1 2-1 0 0,0-1-12 0 0,1 0 0 0 0,-1 0 0 0 0,1 0 0 0 0,0 0 0 0 0,0 0 0 0 0,0-1 0 0 0,0 1 0 0 0,0 0 0 0 0,1 0 0 0 0,-1 0 0 0 0,1 0 0 0 0,0 0 0 0 0,0-1 0 0 0,0 1 0 0 0,2 4 0 0 0,0-2-76 0 0,0-1-1 0 0,0 0 0 0 0,1 0 0 0 0,-1 0 1 0 0,1 0-1 0 0,0 0 0 0 0,7 4 0 0 0,-10-7 103 0 0,1 0 0 0 0,0-1 0 0 0,-1 1-1 0 0,1 0 1 0 0,0-1 0 0 0,0 1 0 0 0,0-1 0 0 0,0 1 0 0 0,-1-1-1 0 0,1 0 1 0 0,0 0 0 0 0,0 0 0 0 0,0 0 0 0 0,0 0-1 0 0,0 0 1 0 0,0-1 0 0 0,-1 1 0 0 0,1-1 0 0 0,0 1-1 0 0,0-1 1 0 0,0 1 0 0 0,-1-1 0 0 0,1 0 0 0 0,2-2-1 0 0,-2 2 20 0 0,0 0 0 0 0,0 0 0 0 0,0 0 0 0 0,0-1-1 0 0,0 1 1 0 0,-1-1 0 0 0,1 1 0 0 0,0-1-1 0 0,-1 0 1 0 0,0 0 0 0 0,1 1 0 0 0,-1-1-1 0 0,0 0 1 0 0,0 0 0 0 0,0 0 0 0 0,0-1-1 0 0,0 1 1 0 0,0 0 0 0 0,-1 0 0 0 0,1 0-1 0 0,-1-1 1 0 0,1 1 0 0 0,-1 0 0 0 0,0-1-1 0 0,0 1 1 0 0,0 0 0 0 0,0 0 0 0 0,-1-1-1 0 0,1 1 1 0 0,0 0 0 0 0,-1 0 0 0 0,0-1 0 0 0,1 1-1 0 0,-1 0 1 0 0,0 0 0 0 0,0 0 0 0 0,0 0-1 0 0,-1 0 1 0 0,1 0 0 0 0,0 0 0 0 0,-1 0-1 0 0,1 1 1 0 0,-1-1 0 0 0,-2-1 0 0 0,1 0-23 0 0,-1 0 0 0 0,1 0 1 0 0,-1 0-1 0 0,0 0 1 0 0,0 1-1 0 0,0 0 0 0 0,-8-3 1 0 0,10 4 9 0 0,0 0 0 0 0,1 1 0 0 0,-1-1 1 0 0,0 1-1 0 0,0 0 0 0 0,0 0 0 0 0,0-1 0 0 0,0 1 1 0 0,0 0-1 0 0,0 0 0 0 0,1 1 0 0 0,-1-1 1 0 0,0 0-1 0 0,0 1 0 0 0,0-1 0 0 0,0 1 1 0 0,0 0-1 0 0,1-1 0 0 0,-1 1 0 0 0,0 0 0 0 0,-2 2 1 0 0,3-2-29 0 0,-1 0 0 0 0,1 1 0 0 0,0-1 0 0 0,0 0 0 0 0,0 1 0 0 0,0-1 0 0 0,0 1 0 0 0,0 0 0 0 0,0-1 0 0 0,0 1 0 0 0,0 0 0 0 0,1-1 0 0 0,-1 1 0 0 0,1 0 0 0 0,0 0 0 0 0,-1-1 0 0 0,1 1 0 0 0,0 0 0 0 0,0 0 0 0 0,0 0 0 0 0,0-1 0 0 0,0 1 0 0 0,0 0 0 0 0,1 0 0 0 0,-1 0 0 0 0,2 2 0 0 0,-1-1-25 0 0,-1-1 1 0 0,1 1-1 0 0,1-1 0 0 0,-1 0 0 0 0,0 1 0 0 0,1-1 0 0 0,-1 0 1 0 0,1 0-1 0 0,-1 0 0 0 0,1 0 0 0 0,0-1 0 0 0,0 1 1 0 0,0 0-1 0 0,0-1 0 0 0,0 1 0 0 0,1-1 0 0 0,3 3 0 0 0,-3-3 49 0 0,0-1-1 0 0,0 1 0 0 0,-1 0 1 0 0,1-1-1 0 0,0 1 0 0 0,0-1 1 0 0,-1 0-1 0 0,1 0 0 0 0,0 0 1 0 0,0-1-1 0 0,0 1 0 0 0,-1 0 0 0 0,1-1 1 0 0,0 0-1 0 0,2-1 0 0 0,-3 2 7 0 0,-1-1 1 0 0,0 0-1 0 0,1 0 0 0 0,-1 1 0 0 0,0-1 0 0 0,0 0 0 0 0,0 0 0 0 0,0 0 0 0 0,0 0 0 0 0,0-1 0 0 0,0 1 1 0 0,0 0-1 0 0,0 0 0 0 0,0-1 0 0 0,-1 1 0 0 0,1 0 0 0 0,0-1 0 0 0,-1 1 0 0 0,0 0 0 0 0,1-1 0 0 0,-1 1 1 0 0,0-1-1 0 0,1 1 0 0 0,-1-1 0 0 0,0 1 0 0 0,0-1 0 0 0,0 1 0 0 0,0-1 0 0 0,-1 1 0 0 0,1-2 0 0 0,-1 0 12 0 0,1 1 0 0 0,-1 0-1 0 0,0 0 1 0 0,0 0-1 0 0,0-1 1 0 0,0 1 0 0 0,0 0-1 0 0,-1 0 1 0 0,1 0-1 0 0,0 1 1 0 0,-1-1 0 0 0,0 0-1 0 0,1 0 1 0 0,-1 1-1 0 0,-4-3 1 0 0,5 3-8 0 0,0 0 0 0 0,0 0 1 0 0,-1 0-1 0 0,1 1 0 0 0,-1-1 0 0 0,1 0 0 0 0,-1 1 1 0 0,1-1-1 0 0,-1 1 0 0 0,1 0 0 0 0,-1 0 0 0 0,1-1 1 0 0,-1 1-1 0 0,1 0 0 0 0,-1 0 0 0 0,1 0 1 0 0,-1 0-1 0 0,1 1 0 0 0,-1-1 0 0 0,1 0 0 0 0,-1 1 1 0 0,1-1-1 0 0,-1 1 0 0 0,-2 1 0 0 0,3-2-47 0 0,1 0 1 0 0,0 1-1 0 0,-1-1 0 0 0,1 1 0 0 0,-1-1 0 0 0,1 1 0 0 0,-1-1 0 0 0,1 1 1 0 0,0-1-1 0 0,-1 1 0 0 0,1-1 0 0 0,0 1 0 0 0,0-1 0 0 0,-1 1 1 0 0,1 0-1 0 0,0-1 0 0 0,0 1 0 0 0,0 0 0 0 0,0-1 0 0 0,0 1 1 0 0,0-1-1 0 0,0 1 0 0 0,0 0 0 0 0,0-1 0 0 0,0 1 0 0 0,0 0 0 0 0,0-1 1 0 0,0 1-1 0 0,1-1 0 0 0,-1 1 0 0 0,0 0 0 0 0,0-1 0 0 0,1 1 1 0 0,-1-1-1 0 0,0 1 0 0 0,1-1 0 0 0,-1 1 0 0 0,1 0 0 0 0,2 3-172 0 0,0 0-1 0 0,0 0 1 0 0,6 5-1 0 0,-7-7 7 0 0,0 0-642 0 0,1 0 0 0 0,-1-1-1 0 0,0 1 1 0 0,1-1 0 0 0,-1 0 0 0 0,5 2-1 0 0,0 1-802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1 260 1808 0 0,'3'1'7606'0'0,"0"-2"-6406"0"0,-1 0-1040 0 0,-1-2 0 0 0,0 1 0 0 0,0 0 0 0 0,0 0 0 0 0,0 0-1 0 0,0 0 1 0 0,0-1 0 0 0,-1 1 0 0 0,1 0 0 0 0,-1-1 0 0 0,1 1 0 0 0,-1-4 0 0 0,0 2-32 0 0,1 0-1 0 0,-1 1 1 0 0,1-1 0 0 0,0 1 0 0 0,2-5 0 0 0,-2 4-70 0 0,0 1-1 0 0,0-1 1 0 0,0 0-1 0 0,0 1 1 0 0,-1-1 0 0 0,0 0-1 0 0,1 1 1 0 0,-1-1-1 0 0,-1 0 1 0 0,1 0-1 0 0,0 1 1 0 0,-3-8-1 0 0,3 8-42 0 0,-1 0 0 0 0,1-1 0 0 0,-1 1-1 0 0,1 0 1 0 0,0-1 0 0 0,0 1 0 0 0,0 0-1 0 0,2-7 1 0 0,-1 7 4 0 0,-1-1 0 0 0,0 0-1 0 0,1 1 1 0 0,-1-1 0 0 0,0 0 0 0 0,-2-6-1 0 0,2 8-17 0 0,0 1 0 0 0,0 0 0 0 0,0-1 0 0 0,0 1 0 0 0,0 0 0 0 0,0-1 1 0 0,0 1-1 0 0,0 0 0 0 0,1-2 0 0 0,-1 2-18 0 0,0-1 0 0 0,1 1 1 0 0,-1 0-1 0 0,0 0 0 0 0,0-1 1 0 0,0 1-1 0 0,0 0 1 0 0,0-1-1 0 0,-1-1 0 0 0,-2-17-2123 0 0,5 14-311 0 0,-2 6 2467 0 0,4-14 621 0 0,-5 6 2596 0 0,5 14-3199 0 0,-3-5-33 0 0,0 0-1 0 0,-1-1 0 0 0,1 1 1 0 0,-1 0-1 0 0,1-1 0 0 0,-1 1 1 0 0,1 0-1 0 0,-1 0 0 0 0,0 0 1 0 0,1 0-1 0 0,-1-1 0 0 0,1 3 1 0 0,-1 0-15 0 0,1 1 0 0 0,0-1 0 0 0,1 0 0 0 0,-1 0 0 0 0,0 1 0 0 0,1-1 1 0 0,0 0-1 0 0,0 0 0 0 0,0 0 0 0 0,0-1 0 0 0,0 1 0 0 0,3 3 1 0 0,0-2-207 0 0,-1 0 0 0 0,1 0 1 0 0,0-1-1 0 0,0 1 0 0 0,0-1 1 0 0,7 3-1 0 0,-7-4-616 0 0,1 0-882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1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8874 0 0,'1'3'550'0'0,"0"1"0"0"0,0-1 0 0 0,0 0 0 0 0,1 0 0 0 0,-1 0 0 0 0,1-1 0 0 0,-1 1 0 0 0,4 4 0 0 0,-4-6-448 0 0,1 1 0 0 0,-1-1 0 0 0,1 1 0 0 0,0-1 0 0 0,-1 1 0 0 0,1-1 0 0 0,0 0 0 0 0,0 0 0 0 0,0 0 0 0 0,0 0 0 0 0,0 0 0 0 0,4 0 0 0 0,-4 0-221 0 0,4-1-2559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3473 0 0,'-1'91'6168'0'0,"7"206"-5740"0"0,-1-258-1616 0 0,0-14-5292 0 0,-4-20 6047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4121 0 0,'0'0'101'0'0,"0"0"0"0"0,0 1 0 0 0,0-1 0 0 0,0 0 0 0 0,0 1 0 0 0,0-1 0 0 0,0 0 0 0 0,0 0 1 0 0,0 1-1 0 0,1-1 0 0 0,-1 0 0 0 0,0 1 0 0 0,0-1 0 0 0,0 0 0 0 0,0 0 0 0 0,1 1 303 0 0,-1 0-303 0 0,1-1 0 0 0,-1 0 0 0 0,0 0 1 0 0,1 0-1 0 0,-1 0 0 0 0,0 1 0 0 0,0-1 0 0 0,1 0 0 0 0,-1 0 0 0 0,0 0 0 0 0,1 0 0 0 0,-1 0 0 0 0,0 0 0 0 0,1 0 0 0 0,-1 0 0 0 0,0 0 0 0 0,0 0 1 0 0,1 0-1 0 0,-1 0 0 0 0,0 0 0 0 0,1 0 0 0 0,-1 0 0 0 0,0 0 0 0 0,1 0 0 0 0,-1 0 0 0 0,0 0 0 0 0,1-1 0 0 0,-1 1 0 0 0,1 0 0 0 0,20-10 36 0 0,-13 6 41 0 0,-7 4-161 0 0,0-1 0 0 0,1 1 0 0 0,-1 0 1 0 0,0 0-1 0 0,0 0 0 0 0,1 0 0 0 0,-1 1 1 0 0,0-1-1 0 0,1 0 0 0 0,-1 0 0 0 0,0 1 1 0 0,0-1-1 0 0,0 1 0 0 0,1-1 0 0 0,-1 1 0 0 0,0-1 1 0 0,0 1-1 0 0,0 0 0 0 0,0 0 0 0 0,1 1 1 0 0,0-1 27 0 0,-1 0 1 0 0,1 0-1 0 0,-1 0 1 0 0,1 0-1 0 0,0 0 1 0 0,-1 0-1 0 0,1-1 1 0 0,0 1-1 0 0,0-1 1 0 0,-1 1-1 0 0,4 0 1 0 0,123-2-318 0 0,-113-1-1136 0 0,-10 2 237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4297 0 0,'0'0'4127'0'0,"14"-5"-2818"0"0,-11 3-1233 0 0,0 1 0 0 0,-1-1 0 0 0,1 1 0 0 0,0 0 1 0 0,0 0-1 0 0,4-1 0 0 0,-6 2-83 0 0,0-1 1 0 0,0 1 0 0 0,0 0-1 0 0,0 0 1 0 0,0 0-1 0 0,0 0 1 0 0,0 0-1 0 0,0 0 1 0 0,-1 1-1 0 0,1-1 1 0 0,0 0 0 0 0,0 0-1 0 0,0 1 1 0 0,0-1-1 0 0,0 0 1 0 0,0 1-1 0 0,-1-1 1 0 0,1 1-1 0 0,0-1 1 0 0,0 1 0 0 0,-1 0-1 0 0,1-1 1 0 0,0 1-1 0 0,0 1 1 0 0,1 0 143 0 0,-1 0-1 0 0,1 0 1 0 0,-1 0 0 0 0,1 0-1 0 0,0-1 1 0 0,-1 1 0 0 0,1 0-1 0 0,4 2 1 0 0,-5-4-139 0 0,0 0 0 0 0,0 0 0 0 0,0 1 0 0 0,0-1 0 0 0,0 0 0 0 0,1 0 0 0 0,-1 0 0 0 0,0 0 0 0 0,0 0 0 0 0,0 0 0 0 0,0-1 0 0 0,0 1 0 0 0,0 0 0 0 0,0 0 0 0 0,0-1 0 0 0,0 1 0 0 0,0-1 0 0 0,0 1 0 0 0,0-1 0 0 0,0 0 0 0 0,0 1 0 0 0,1-2 0 0 0,18-14-111 0 0,3-2-154 0 0,-21 17 264 0 0,0 0-1 0 0,0 1 1 0 0,-1-1-1 0 0,1 0 1 0 0,0 1-1 0 0,0-1 1 0 0,0 1 0 0 0,0-1-1 0 0,0 1 1 0 0,0 0-1 0 0,0 0 1 0 0,0 0-1 0 0,1 0 1 0 0,1 1 37 0 0,0 0 0 0 0,0 0 0 0 0,-1 0 0 0 0,1 0 0 0 0,4 3 0 0 0,13 4-2643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1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3169 0 0,'12'-2'5189'0'0,"0"-3"-3980"0"0,-10 4-1285 0 0,1 0-1 0 0,-1 0 0 0 0,0 0 0 0 0,1 1 0 0 0,-1-1 0 0 0,1 0 0 0 0,-1 1 0 0 0,6 0 0 0 0,-7 0 68 0 0,-1 0 1 0 0,1 0-1 0 0,-1 0 0 0 0,1 1 0 0 0,-1-1 1 0 0,1 0-1 0 0,-1 1 0 0 0,1-1 0 0 0,-1 0 1 0 0,1 1-1 0 0,-1-1 0 0 0,1 0 0 0 0,-1 1 1 0 0,0-1-1 0 0,1 1 0 0 0,-1-1 0 0 0,0 1 1 0 0,1-1-1 0 0,-1 1 0 0 0,0-1 0 0 0,0 1 1 0 0,1-1-1 0 0,-1 1 0 0 0,0-1 0 0 0,0 1 1 0 0,0 1-1 0 0,0-2 62 0 0,1 1-1 0 0,-1 0 1 0 0,0-1 0 0 0,0 1-1 0 0,0 0 1 0 0,1 0 0 0 0,-1-1-1 0 0,0 1 1 0 0,1-1 0 0 0,-1 1-1 0 0,1 0 1 0 0,-1-1-1 0 0,1 1 1 0 0,-1-1 0 0 0,1 1-1 0 0,-1-1 1 0 0,1 1 0 0 0,0-1-1 0 0,-1 1 1 0 0,2 0 0 0 0,1-1 31 0 0,1 0 0 0 0,-1 0 0 0 0,0 0 0 0 0,0 0 0 0 0,0 0 0 0 0,1 0 0 0 0,-1-1 0 0 0,0 0 0 0 0,0 1 0 0 0,0-1 0 0 0,4-2 0 0 0,19-4-87 0 0,11 2 345 0 0,-30 3-505 0 0,1 0 1 0 0,-1 1-1 0 0,1 0 0 0 0,0 1 0 0 0,-1-1 1 0 0,1 2-1 0 0,0-1 0 0 0,-1 1 0 0 0,9 2 1 0 0,-11-2-737 0 0,1 1-810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4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16 2777 0 0,'-1'-1'392'0'0,"0"-1"1"0"0,0 1 0 0 0,-1 0 0 0 0,1 0 0 0 0,0 0-1 0 0,-1 0 1 0 0,1 0 0 0 0,-1 0 0 0 0,1 0 0 0 0,-1 0-1 0 0,1 0 1 0 0,-1 1 0 0 0,1-1 0 0 0,-1 1 0 0 0,0-1 0 0 0,1 1-1 0 0,-4-1 1 0 0,3 1-219 0 0,-1 0 1 0 0,0 1-1 0 0,1-1 0 0 0,-1 1 0 0 0,0-1 0 0 0,1 1 0 0 0,-1 0 1 0 0,1 0-1 0 0,-1 0 0 0 0,-2 2 0 0 0,-5 3-180 0 0,1 0-1 0 0,-1 1 0 0 0,2 0 1 0 0,-11 11-1 0 0,15-14 477 0 0,0 0-453 0 0,1 0 1 0 0,0 0-1 0 0,0 0 0 0 0,1 0 1 0 0,-1 0-1 0 0,1 0 0 0 0,0 1 1 0 0,0-1-1 0 0,0 1 0 0 0,1-1 1 0 0,0 1-1 0 0,-1 0 0 0 0,2 0 1 0 0,-1-1-1 0 0,0 1 0 0 0,1 7 1 0 0,0-4 38 0 0,1-1-1 0 0,0 1 1 0 0,0-1 0 0 0,0 1 0 0 0,1-1 0 0 0,0 1 0 0 0,1-1 0 0 0,-1 0 0 0 0,8 12-1 0 0,-6-13 56 0 0,0 0-1 0 0,1 0 0 0 0,0 0 0 0 0,0-1 0 0 0,0 0 1 0 0,1 0-1 0 0,7 5 0 0 0,4 4-143 0 0,-13-11 162 0 0,0-1 0 0 0,1 1 0 0 0,-1-1 0 0 0,1 1 1 0 0,0-1-1 0 0,0 0 0 0 0,0-1 0 0 0,0 1 0 0 0,0-1 1 0 0,0 0-1 0 0,0-1 0 0 0,0 1 0 0 0,8-1 0 0 0,-8 0-35 0 0,0 0 0 0 0,0 0-1 0 0,0-1 1 0 0,0 0-1 0 0,0 0 1 0 0,0 0 0 0 0,0-1-1 0 0,0 1 1 0 0,0-1-1 0 0,-1 0 1 0 0,1-1 0 0 0,-1 1-1 0 0,9-6 1 0 0,-5 2 7 0 0,-7 6-94 0 0,-1-1 0 0 0,1 1 0 0 0,0-1-1 0 0,0 1 1 0 0,0-1 0 0 0,0 0 0 0 0,-1 1-1 0 0,1-1 1 0 0,0 0 0 0 0,-1 1 0 0 0,1-1-1 0 0,0 0 1 0 0,-1 0 0 0 0,1 0 0 0 0,-1 0-1 0 0,1-1 1 0 0,0-1 42 0 0,1-1-1 0 0,0 1 1 0 0,0 0 0 0 0,0 0 0 0 0,0 0-1 0 0,3-4 1 0 0,-2 4 29 0 0,-1-1 0 0 0,1 0-1 0 0,3-7 1 0 0,-3 4 40 0 0,-1 1 0 0 0,0-1-1 0 0,-1 1 1 0 0,0-1 0 0 0,0 0 0 0 0,0 1 0 0 0,-1-1-1 0 0,0 0 1 0 0,-1-10 0 0 0,0 6-2 0 0,-1 1 0 0 0,-1 0 1 0 0,0 0-1 0 0,0 0 0 0 0,-7-14 0 0 0,6 16-59 0 0,-1 1 0 0 0,0 0 0 0 0,0 0 0 0 0,-1 1 0 0 0,-10-10 0 0 0,14 14-250 0 0,0 1 1 0 0,0-1 0 0 0,-1 1-1 0 0,1-1 1 0 0,-1 1 0 0 0,1 0-1 0 0,-1 0 1 0 0,0 0 0 0 0,1 0-1 0 0,-1 0 1 0 0,0 1 0 0 0,1-1-1 0 0,-5 0 1 0 0,2 1-677 0 0,0 0-1 0 0,0 0 1 0 0,1 1 0 0 0,-1-1-1 0 0,0 1 1 0 0,1 0 0 0 0,-6 2-1 0 0,-2 1-826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2361 0 0,'-1'5'6062'0'0,"-2"14"-5638"0"0,6 38-752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1568 0 0,'14'-1'5469'0'0,"0"-1"-3734"0"0,16 0-1116 0 0,-24 1-552 0 0,1 2 0 0 0,0-1 0 0 0,-1 1 0 0 0,1 0 0 0 0,-1 0 0 0 0,1 1 0 0 0,6 2 0 0 0,-8-1-28 0 0,-5-2-30 0 0,1-1 0 0 0,-1 0 1 0 0,1 1-1 0 0,-1-1 0 0 0,1 0 0 0 0,-1 0 0 0 0,1 1 0 0 0,-1-1 1 0 0,1 0-1 0 0,-1 0 0 0 0,1 0 0 0 0,-1 1 0 0 0,1-1 0 0 0,1 0 0 0 0,-2 0 17 0 0,8 0-309 0 0,-10 4 322 0 0,1 0 0 0 0,0 0 0 0 0,0 0 0 0 0,0 1 0 0 0,0 6 0 0 0,1-5-134 0 0,2 17-2286 0 0,-1-16-574 0 0,0-3 1891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52 936 0 0,'-4'-3'11140'0'0,"8"2"-10059"0"0,-1 0-853 0 0,0 0 0 0 0,0 0-1 0 0,0 0 1 0 0,0-1-1 0 0,-1 1 1 0 0,1-1-1 0 0,0 1 1 0 0,-1-1-1 0 0,0 0 1 0 0,3-3-1 0 0,8-5-321 0 0,-4 3-85 0 0,8-4-4024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4705 0 0,'3'9'4482'0'0,"-2"-7"-4075"0"0,13 13 756 0 0,-3-3-611 0 0,11 28 1079 0 0,-18-31-1734 0 0,-3-7-3 0 0,-1-1 0 0 0,1 0 0 0 0,-1 1 0 0 0,1-1 0 0 0,0 0 0 0 0,-1 1 0 0 0,1-1 0 0 0,0 0 1 0 0,0 0-1 0 0,0 0 0 0 0,0 0 0 0 0,1 1 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3185 0 0,'0'0'6222'0'0,"15"0"25"0"0,-11-2-6116 0 0,1 0 0 0 0,0 0-1 0 0,6-4 1 0 0,2-6-3119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1 260 1808 0 0,'3'1'7606'0'0,"0"-2"-6406"0"0,-1 0-1040 0 0,-1-2 0 0 0,0 1 0 0 0,0 0 0 0 0,0 0 0 0 0,0 0-1 0 0,0 0 1 0 0,0-1 0 0 0,-1 1 0 0 0,1 0 0 0 0,-1-1 0 0 0,1 1 0 0 0,-1-4 0 0 0,0 2-32 0 0,1 0-1 0 0,-1 1 1 0 0,1-1 0 0 0,0 1 0 0 0,2-5 0 0 0,-2 4-70 0 0,0 1-1 0 0,0-1 1 0 0,0 0-1 0 0,0 1 1 0 0,-1-1 0 0 0,0 0-1 0 0,1 1 1 0 0,-1-1-1 0 0,-1 0 1 0 0,1 0-1 0 0,0 1 1 0 0,-3-8-1 0 0,3 8-42 0 0,-1 0 0 0 0,1-1 0 0 0,-1 1-1 0 0,1 0 1 0 0,0-1 0 0 0,0 1 0 0 0,0 0-1 0 0,2-7 1 0 0,-1 7 4 0 0,-1-1 0 0 0,0 0-1 0 0,1 1 1 0 0,-1-1 0 0 0,0 0 0 0 0,-2-6-1 0 0,2 8-17 0 0,0 1 0 0 0,0 0 0 0 0,0-1 0 0 0,0 1 0 0 0,0 0 0 0 0,0-1 1 0 0,0 1-1 0 0,0 0 0 0 0,1-2 0 0 0,-1 2-18 0 0,0-1 0 0 0,1 1 1 0 0,-1 0-1 0 0,0 0 0 0 0,0-1 1 0 0,0 1-1 0 0,0 0 1 0 0,0-1-1 0 0,-1-1 0 0 0,-2-17-2123 0 0,5 14-311 0 0,-2 6 2467 0 0,4-14 621 0 0,-5 6 2596 0 0,5 14-3199 0 0,-3-5-33 0 0,0 0-1 0 0,-1-1 0 0 0,1 1 1 0 0,-1 0-1 0 0,1-1 0 0 0,-1 1 1 0 0,1 0-1 0 0,-1 0 0 0 0,0 0 1 0 0,1 0-1 0 0,-1-1 0 0 0,1 3 1 0 0,-1 0-15 0 0,1 1 0 0 0,0-1 0 0 0,1 0 0 0 0,-1 0 0 0 0,0 1 0 0 0,1-1 1 0 0,0 0-1 0 0,0 0 0 0 0,0 0 0 0 0,0-1 0 0 0,0 1 0 0 0,3 3 1 0 0,0-2-207 0 0,-1 0 0 0 0,1 0 1 0 0,0-1-1 0 0,0 1 0 0 0,0-1 1 0 0,7 3-1 0 0,-7-4-616 0 0,1 0-882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1 694 5977 0 0,'4'-1'1135'0'0,"33"-6"675"0"0,71-23-1 0 0,-74 19-1736 0 0,0 2-1 0 0,55-9 0 0 0,130 4 110 0 0,-45 4-114 0 0,179 8 38 0 0,-52 4 613 0 0,478-33-631 0 0,-574 30 23 0 0,250-12 618 0 0,-294-2-755 0 0,256-16 221 0 0,-402 31-181 0 0,273-16 110 0 0,-138 1-71 0 0,105-9 47 0 0,-77 18 7 0 0,0-1 3 0 0,-112 3-105 0 0,0 3 0 0 0,68 7 0 0 0,93 3 72 0 0,-195-9-115 0 0,122 5 83 0 0,14-9 34 0 0,-111 0-61 0 0,97 4 1 0 0,-110 1-5 0 0,45-5 0 0 0,-20 0 22 0 0,-33 2-31 0 0,47 1 25 0 0,-66 0-7 0 0,33-4 1 0 0,3 0 10 0 0,75-8 134 0 0,-91 8-221 0 0,52-8 138 0 0,-76 11-83 0 0,-3 1 33 0 0,0 0 1 0 0,-1-1-1 0 0,1 0 0 0 0,13-5 1 0 0,-21 6 37 0 0,0 0 0 0 0,-1 0 0 0 0,1 0 0 0 0,-1 0 0 0 0,1-1 0 0 0,-1 1 0 0 0,1 0 0 0 0,-1-1 0 0 0,0 1 0 0 0,0-1 0 0 0,1 1 0 0 0,-1-1 0 0 0,0 0 0 0 0,0 1 0 0 0,-1-1 0 0 0,2-3 0 0 0,0-2 235 0 0,0 0 1 0 0,0 0-1 0 0,0-8 1 0 0,1-4-280 0 0,21-81-226 0 0,7-37-4460 0 0,-27 96 1029 0 0,-3 26 741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5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4441 0 0,'7'0'7009'0'0,"5"13"-6367"0"0,-8-8 221 0 0,19 12 266 0 0,-17-13-1489 0 0,-1 0 0 0 0,9 7 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3577 0 0,'-1'1'5014'0'0,"4"5"-3199"0"0,4 10-911 0 0,-7-16-894 0 0,0 0 0 0 0,1 0 0 0 0,-1 0 0 0 0,0 0-1 0 0,1 0 1 0 0,-1 0 0 0 0,0 1 0 0 0,1-1-1 0 0,-1 0 1 0 0,0 0 0 0 0,0 0 0 0 0,1 0 0 0 0,-1 0-1 0 0,0 0 1 0 0,1 0 0 0 0,-1-1 0 0 0,0 1 0 0 0,1 0-1 0 0,-1 0 1 0 0,0 0 0 0 0,1 0 0 0 0,-1 0 0 0 0,0 0-1 0 0,0 0 1 0 0,1-1 0 0 0,-1 1 0 0 0,0 0-1 0 0,0 0 1 0 0,1 0 0 0 0,-1-1 0 0 0,0 1 0 0 0,2-2-114 0 0,-8 6-47 0 0,3-2 115 0 0,0 0-1 0 0,1 0 1 0 0,-1-1-1 0 0,1 2 1 0 0,0-1 0 0 0,-1 0-1 0 0,1 0 1 0 0,0 1-1 0 0,1-1 1 0 0,-1 1-1 0 0,0 0 1 0 0,-1 3 0 0 0,-5 9 8 0 0,-16 22 0 0 0,13-22 194 0 0,-9 17 0 0 0,12-20-2339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2 872 0 0,'-8'-2'8246'0'0,"15"15"-6287"0"0,0-2-1210 0 0,-6-7-626 0 0,1-1 0 0 0,0 0-1 0 0,0-1 1 0 0,0 1 0 0 0,0 0 0 0 0,0 0-1 0 0,0-1 1 0 0,1 0 0 0 0,4 4-1 0 0,0 0-223 0 0,3 0-103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1600 0 0,'0'0'9789'0'0,"0"17"-7819"0"0,-3 4-2077 0 0,3-15 73 0 0,-1-1 0 0 0,0 1 1 0 0,1-1-1 0 0,0 1 0 0 0,1 6 0 0 0,-1-11 1 0 0,1 0 0 0 0,-1-1 0 0 0,0 1 0 0 0,0 0 0 0 0,1 0 0 0 0,-1 0 0 0 0,0 0 0 0 0,1 0 0 0 0,-1 0 0 0 0,1 0 0 0 0,-1-1 0 0 0,1 1 0 0 0,-1 0 0 0 0,1 0 0 0 0,1 0 0 0 0,13 6-580 0 0,-11-6 569 0 0,4 0 123 0 0,-1 0 0 0 0,1 0 1 0 0,-1-1-1 0 0,1 0 0 0 0,-1 0 1 0 0,1-1-1 0 0,13-3 0 0 0,-1 2-48 0 0,50 0-1256 0 0,-54-2-4677 0 0,-12 3 4509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1528 0 0,'4'7'7498'0'0,"-2"10"-6559"0"0,-2-14-861 0 0,1 0-1 0 0,-1-1 0 0 0,0 1 0 0 0,0 0 1 0 0,0 3-1 0 0,0-3-80 0 0,0-1 0 0 0,0 1 0 0 0,0 0 1 0 0,1-1-1 0 0,-1 1 0 0 0,1-1 0 0 0,0 1 0 0 0,1 2 1 0 0,2 5-4018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3713 0 0,'0'0'3869'0'0,"13"-9"-522"0"0,-8 6-3238 0 0,-1 1-242 0 0,0 0 0 0 0,1 0 0 0 0,-1 0 1 0 0,0 1-1 0 0,0-1 0 0 0,1 1 0 0 0,7-1 0 0 0,-9 2-1040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6001 0 0,'0'0'2645'0'0,"3"11"-1838"0"0,-5 26-4711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2761 0 0,'-1'6'5894'0'0,"0"5"-5276"0"0,2 8-755 0 0,-1-8-945 0 0,-1 20 0 0 0,-1-17-2116 0 0,2-6 2897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6105 0 0,'3'6'7480'0'0,"-3"-6"-7293"0"0,10 8 661 0 0,-6-6 131 0 0,-1 1-662 0 0,1 0-219 0 0,-1 1-1 0 0,1-1 0 0 0,1 0 0 0 0,-1 0 0 0 0,0 0 0 0 0,1 0 0 0 0,0-1 0 0 0,9 4 0 0 0,3-7-7166 0 0,-13 1 6678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8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1728 0 0,'0'0'4204'0'0,"-16"14"-1290"0"0,4-3-2646 0 0,9-8-316 0 0,0-1-1 0 0,0 1 1 0 0,-5 6 0 0 0,-8 6-2188 0 0,11-11 600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5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14 363 8322 0 0,'-14'-12'2726'0'0,"19"20"-2083"0"0,-2-4-536 0 0,-1 1 1 0 0,0 0-1 0 0,0-1 1 0 0,0 1-1 0 0,-1 0 1 0 0,1 0-1 0 0,0 8 1 0 0,1 2 98 0 0,22 110 566 0 0,-3-8-543 0 0,14 122-174 0 0,-2-8-334 0 0,-31-220 93 0 0,0 0 0 0 0,0 0 0 0 0,1 0 0 0 0,0-1 0 0 0,1 0 0 0 0,0 0 0 0 0,11 15 1 0 0,-11-17-157 0 0,-1 0 0 0 0,0 0 1 0 0,0 1-1 0 0,-1-1 0 0 0,4 13 1 0 0,-7-19 274 0 0,1-1 0 0 0,0 1 0 0 0,0 0 0 0 0,0-1-1 0 0,0 1 1 0 0,0-1 0 0 0,0 1 0 0 0,0-1 0 0 0,1 0 0 0 0,1 2 0 0 0,19 13 56 0 0,-12-9 174 0 0,-4-3-5 0 0,1-1 0 0 0,-1 1-1 0 0,1-1 1 0 0,0 0 0 0 0,0-1-1 0 0,0 1 1 0 0,0-1-1 0 0,13 1 1 0 0,6 0 81 0 0,29 0 0 0 0,-43-3-125 0 0,20-1-17 0 0,0-1-1 0 0,-1-2 0 0 0,35-8 1 0 0,42-5-106 0 0,212 5 35 0 0,-13 3 362 0 0,8-8-373 0 0,0 13-24 0 0,-227 3 61 0 0,413-29 64 0 0,-82 3-106 0 0,-415 27-12 0 0,389-20 71 0 0,243-23 50 0 0,-138 31 865 0 0,-272 12-537 0 0,-79-7-369 0 0,-30 2-34 0 0,99 7 63 0 0,-155 0-9 0 0,71-9-1 0 0,-38 2 140 0 0,-9-1-162 0 0,35 0-78 0 0,-48 6 111 0 0,213-7 30 0 0,-241 0-144 0 0,72-19 1 0 0,-108 24 4 0 0,2-1 19 0 0,0 0 1 0 0,1-1 0 0 0,-1 1 0 0 0,-1-2 0 0 0,12-6 0 0 0,-18 9 34 0 0,0 0 0 0 0,1 0 0 0 0,-1-1 0 0 0,0 0 0 0 0,0 0 0 0 0,-1 1 0 0 0,1-2 0 0 0,-1 1 0 0 0,1 0 0 0 0,-1 0 0 0 0,0-1 0 0 0,0 1 0 0 0,-1-1 0 0 0,1 0 0 0 0,-1 1 0 0 0,2-9 0 0 0,2-19 171 0 0,1-33-1 0 0,2-15-120 0 0,9-21-182 0 0,14-99-18 0 0,-24 114 30 0 0,-2 7-1 0 0,1-37-28 0 0,0-1-35 0 0,-4 89-115 0 0,-2 0-1 0 0,-4-39 1 0 0,3 61 173 0 0,1 5 70 0 0,0 0 0 0 0,0 0-1 0 0,0 0 1 0 0,0 0 0 0 0,0 0-1 0 0,0 0 1 0 0,0 0 0 0 0,0 0-1 0 0,0 0 1 0 0,0 0 0 0 0,0 0-1 0 0,0 0 1 0 0,0 0 0 0 0,0 0 0 0 0,0 0-1 0 0,0 0 1 0 0,0 0 0 0 0,-1 0-1 0 0,1 0 1 0 0,0 0 0 0 0,0 0-1 0 0,0 0 1 0 0,0 0 0 0 0,0 0-1 0 0,0 0 1 0 0,0 0 0 0 0,0 0-1 0 0,0 0 1 0 0,0 0 0 0 0,0 0 0 0 0,0 0-1 0 0,0 0 1 0 0,0 0 0 0 0,0 0-1 0 0,0 0 1 0 0,0 0 0 0 0,0 0-1 0 0,-3 9-231 0 0,0 14-95 0 0,-1 180-58 0 0,2-14-181 0 0,-8 41-6595 0 0,7-177 6726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2 111 1616 0 0,'-2'1'8461'0'0,"3"-6"-6893"0"0,0 3-1493 0 0,0 1 0 0 0,0-1 0 0 0,0 1 0 0 0,0-1 1 0 0,0 1-1 0 0,0-1 0 0 0,3-1 0 0 0,2-4 130 0 0,3-6-478 0 0,1 1 0 0 0,23-21-1 0 0,-12 12-3030 0 0,-15 14 954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2913 0 0,'0'0'4068'0'0,"9"13"-2294"0"0,-4-2-1297 0 0,-2-3-316 0 0,0 0 0 0 0,1-1 1 0 0,0 0-1 0 0,0 0 0 0 0,1 0 1 0 0,0 0-1 0 0,0-1 0 0 0,1 0 1 0 0,6 7-1 0 0,8 4-376 0 0,-12-11-2608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2056 0 0,'7'-11'9037'0'0,"7"2"-7851"0"0,12-8-941 0 0,-13 3-4263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5321 0 0,'5'-5'5144'0'0,"-3"5"-5071"0"0,1-1 0 0 0,0 0 0 0 0,-1 0 0 0 0,1 0 0 0 0,-1 0 0 0 0,1 0 0 0 0,-1 0 1 0 0,0 0-1 0 0,0-1 0 0 0,3-1 0 0 0,10-7-133 0 0,1 4-741 0 0,2-3-3612 0 0,-13 7 3051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5721 0 0,'3'2'1133'0'0,"-2"-1"-566"0"0,1 0-1 0 0,-1-1 1 0 0,0 1-1 0 0,1 0 1 0 0,-1-1-1 0 0,3 1 1 0 0,4 3 1026 0 0,0 1-1559 0 0,0 0-1 0 0,12 5 0 0 0,-4-4-6007 0 0,-7-2 3108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3393 0 0,'10'-4'8045'0'0,"23"27"-6962"0"0,-28-20-1224 0 0,7 6-524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5329 0 0,'-4'4'4411'0'0,"4"-3"-4248"0"0,-2 9 761 0 0,3 10-1343 0 0,-1-20 251 0 0,1 0 1 0 0,-1 1-1 0 0,0-1 1 0 0,0 1-1 0 0,0-1 1 0 0,0 0-1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3377 0 0,'6'-5'8975'0'0,"32"-20"-8123"0"0,-33 22-997 0 0,14-8-1026 0 0,-6 6-2657 0 0,-8 4 3586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3609 0 0,'4'13'6161'0'0,"-2"-11"-5648"0"0,11 11 2529 0 0,-8-9-2516 0 0,1 0-1 0 0,0-1 0 0 0,7 4 0 0 0,15 4-1464 0 0,-18-7-1926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4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2577 0 0,'2'0'8371'0'0,"10"1"-6624"0"0,87 6 4054 0 0,9 0-5728 0 0,-67-6-431 0 0,32-2 227 0 0,-65 0-795 0 0,0 0 0 0 0,0-1 0 0 0,-1 0 0 0 0,1 0 0 0 0,0 0 0 0 0,13-7 0 0 0,-11 5-2141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7170 0 0,'-1'1'205'0'0,"0"0"0"0"0,0-1 0 0 0,0 1 0 0 0,0 0 0 0 0,0 0 0 0 0,0-1 0 0 0,0 1 0 0 0,0 0 0 0 0,0 0 0 0 0,1 0 0 0 0,-1 0 0 0 0,0 0 0 0 0,1 0 1 0 0,-1 1-1 0 0,1-1 0 0 0,-1 0 0 0 0,1 0 0 0 0,-1 2 0 0 0,-3 23-328 0 0,3-25 193 0 0,-2 145 957 0 0,3-94-944 0 0,3 81 104 0 0,27 180 0 0 0,-4-178-138 0 0,-12-79-4063 0 0,-12-47 2564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5 350 6865 0 0,'-1'-5'631'0'0,"0"1"0"0"0,0-1-1 0 0,0 0 1 0 0,1 1-1 0 0,-1-1 1 0 0,1 0 0 0 0,1 1-1 0 0,-1-1 1 0 0,2-6 0 0 0,-1-1 60 0 0,1-7-452 0 0,0-1 0 0 0,2 1 0 0 0,0 0 0 0 0,1 0 0 0 0,1 0-1 0 0,13-28 1 0 0,-15 41-284 0 0,-1 0 1 0 0,2 0-1 0 0,-1 1 0 0 0,1 0 0 0 0,0 0 0 0 0,10-8 0 0 0,11-12-187 0 0,-21 20 225 0 0,1 0 0 0 0,0 0 1 0 0,-1 1-1 0 0,2 0 1 0 0,-1 0-1 0 0,0 0 0 0 0,1 1 1 0 0,0 0-1 0 0,-1 0 0 0 0,1 0 1 0 0,0 1-1 0 0,1 0 1 0 0,-1 1-1 0 0,0-1 0 0 0,0 1 1 0 0,1 1-1 0 0,-1 0 1 0 0,1 0-1 0 0,-1 0 0 0 0,11 2 1 0 0,-10 0-90 0 0,1-1 1 0 0,-1 1 0 0 0,0 1-1 0 0,14 6 1 0 0,-19-7 92 0 0,0 0 0 0 0,0 0 0 0 0,0 0 1 0 0,0 0-1 0 0,0 1 0 0 0,-1-1 0 0 0,1 1 0 0 0,-1-1 1 0 0,1 1-1 0 0,-1 0 0 0 0,0 0 0 0 0,-1 0 1 0 0,4 7-1 0 0,1 2 26 0 0,-1 0-1 0 0,-1 0 1 0 0,0 1 0 0 0,0 0 0 0 0,-2 0 0 0 0,1 0 0 0 0,0 25-1 0 0,0 90-90 0 0,-3-111-58 0 0,0-2-1741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5993 0 0,'2'16'2548'0'0,"-2"-14"-2403"0"0,0 0-1 0 0,0 0 0 0 0,0 1 1 0 0,1-1-1 0 0,-1 0 1 0 0,0 0-1 0 0,1 0 0 0 0,0 0 1 0 0,-1 0-1 0 0,1 0 0 0 0,0 0 1 0 0,0 0-1 0 0,0 0 1 0 0,0 0-1 0 0,0-1 0 0 0,1 1 1 0 0,-1 0-1 0 0,0-1 0 0 0,1 1 1 0 0,2 2-1 0 0,8 4 815 0 0,0 0-1 0 0,0 0 1 0 0,26 11-1 0 0,-33-18-853 0 0,0 1 0 0 0,0-1 0 0 0,0 1 0 0 0,0-1 0 0 0,0 0 0 0 0,0-1 0 0 0,0 0 0 0 0,0 1-1 0 0,0-2 1 0 0,0 1 0 0 0,0 0 0 0 0,0-1 0 0 0,0 0 0 0 0,9-3 0 0 0,-7 1-3 0 0,-1 0 0 0 0,0 0 0 0 0,1 0 0 0 0,-1-1 0 0 0,-1 0 0 0 0,1 0 0 0 0,-1 0 0 0 0,1-1 0 0 0,4-5 0 0 0,-8 7 42 0 0,1-1 0 0 0,0 1-1 0 0,-1 0 1 0 0,0-1 0 0 0,0 1-1 0 0,0-1 1 0 0,0 0-1 0 0,-1 1 1 0 0,0-1 0 0 0,1 0-1 0 0,-1 0 1 0 0,0 0 0 0 0,-1 0-1 0 0,1 0 1 0 0,-1 0-1 0 0,0-8 1 0 0,-2-5 168 0 0,0 1 1 0 0,-1-1-1 0 0,-6-17 0 0 0,7 27-252 0 0,-1 1-1 0 0,1-1 1 0 0,-1 1-1 0 0,0 0 1 0 0,-1 0-1 0 0,1 0 0 0 0,-1 0 1 0 0,0 1-1 0 0,-1 0 1 0 0,-7-8-1 0 0,10 11-107 0 0,0 0 1 0 0,0 1-1 0 0,-1-1 0 0 0,1 1 0 0 0,-1-1 1 0 0,1 1-1 0 0,-1 0 0 0 0,0 0 0 0 0,1 0 1 0 0,-1 0-1 0 0,0 0 0 0 0,0 1 0 0 0,0-1 1 0 0,1 1-1 0 0,-1 0 0 0 0,0 0 0 0 0,0 0 0 0 0,0 0 1 0 0,0 0-1 0 0,0 1 0 0 0,1-1 0 0 0,-5 2 1 0 0,1 1-591 0 0,0-1 0 0 0,0 1 0 0 0,0 0 0 0 0,1 1 1 0 0,-1 0-1 0 0,1-1 0 0 0,0 2 0 0 0,-8 7 0 0 0,8-7-749 0 0,0 1 0 0 0,0-1 0 0 0,1 1 0 0 0,-5 8 0 0 0,1 2-552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7 155 6425 0 0,'-1'1'277'0'0,"1"0"0"0"0,-1 0-1 0 0,0 1 1 0 0,1-1-1 0 0,-1 1 1 0 0,0-1-1 0 0,1 0 1 0 0,0 1-1 0 0,-1-1 1 0 0,1 1 0 0 0,0 0-1 0 0,0-1 1 0 0,0 1-1 0 0,0-1 1 0 0,0 1-1 0 0,0-1 1 0 0,0 1 0 0 0,0-1-1 0 0,1 3 1 0 0,0-2-77 0 0,0 0 0 0 0,0 0 0 0 0,1 1 1 0 0,-1-1-1 0 0,1 0 0 0 0,-1 0 0 0 0,1 0 1 0 0,-1-1-1 0 0,1 1 0 0 0,0 0 0 0 0,2 1 1 0 0,4 2 199 0 0,0 0 0 0 0,0 0 0 0 0,1-1 1 0 0,-1 0-1 0 0,12 3 0 0 0,-15-5-253 0 0,0 0-1 0 0,1-1 1 0 0,-1 0 0 0 0,1 0 0 0 0,-1 0-1 0 0,1-1 1 0 0,0 1 0 0 0,-1-1 0 0 0,8-2 0 0 0,-8 2-28 0 0,-1-1 0 0 0,0-1 1 0 0,0 1-1 0 0,0-1 1 0 0,0 1-1 0 0,0-1 1 0 0,0 0-1 0 0,0-1 1 0 0,0 1-1 0 0,-1-1 1 0 0,1 0-1 0 0,3-4 1 0 0,-3 4 71 0 0,-1-1 0 0 0,0 0 0 0 0,0 0 0 0 0,0 0 0 0 0,-1 0 1 0 0,1 0-1 0 0,-1-1 0 0 0,0 1 0 0 0,-1-1 0 0 0,1 1 0 0 0,-1-1 1 0 0,1-6-1 0 0,0 5 29 0 0,-2-1-1 0 0,1 0 1 0 0,-1 0 0 0 0,0 1 0 0 0,-1-1 0 0 0,0 0-1 0 0,0 1 1 0 0,-3-12 0 0 0,3 12-142 0 0,-1 1 1 0 0,-1 0 0 0 0,1-1-1 0 0,-1 1 1 0 0,0 0-1 0 0,0 0 1 0 0,0 0-1 0 0,0 1 1 0 0,-1-1 0 0 0,-5-4-1 0 0,6 6-135 0 0,0 1 0 0 0,0-1 0 0 0,-1 1 0 0 0,1-1 0 0 0,-1 1 0 0 0,0 0 0 0 0,0 1 0 0 0,0-1 0 0 0,0 1-1 0 0,0-1 1 0 0,0 1 0 0 0,0 0 0 0 0,0 1 0 0 0,-7-1 0 0 0,7 1-187 0 0,0 0 0 0 0,0 1 1 0 0,0-1-1 0 0,1 1 0 0 0,-1 0 0 0 0,0 0 0 0 0,1 1 0 0 0,-1-1 0 0 0,1 1 0 0 0,-1 0 0 0 0,1 0 0 0 0,-6 4 1 0 0,2-1-394 0 0,1 1 0 0 0,-1 0 1 0 0,1 0-1 0 0,-8 11 1 0 0,11-13-80 0 0,-1 1 0 0 0,1 0 0 0 0,0 0 0 0 0,1 0 0 0 0,-1 0 0 0 0,1 1 0 0 0,0-1 0 0 0,1 1 0 0 0,-1-1 0 0 0,0 8-1 0 0,1 1-584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37 1936 0 0,'0'0'2152'0'0,"2"-10"2183"0"0,-2 8-4179 0 0,-1 1-1 0 0,1 0 1 0 0,-1-1 0 0 0,0 1-1 0 0,0-1 1 0 0,0 1 0 0 0,1 0-1 0 0,-1-1 1 0 0,-1 1 0 0 0,1 0-1 0 0,0 0 1 0 0,0 0 0 0 0,0 0-1 0 0,0 0 1 0 0,-1 0 0 0 0,1 0-1 0 0,-1 0 1 0 0,-2 0 0 0 0,1 0-112 0 0,1 0 1 0 0,-1 1 0 0 0,0-1 0 0 0,1 1 0 0 0,-1 0 0 0 0,0 0 0 0 0,0 0 0 0 0,1 0 0 0 0,-1 0 0 0 0,-4 1 0 0 0,1 1-103 0 0,-1 0 1 0 0,0 1-1 0 0,0-1 1 0 0,1 1-1 0 0,-1 0 1 0 0,1 1-1 0 0,0 0 1 0 0,-6 4-1 0 0,5-2 54 0 0,1 0 0 0 0,-1 0 0 0 0,1 1 0 0 0,0-1 0 0 0,1 2 0 0 0,-1-1 0 0 0,1 1 0 0 0,-7 14 0 0 0,11-19 37 0 0,0 0 0 0 0,-1 0 0 0 0,2 0 0 0 0,-1 0 0 0 0,0 0-1 0 0,0 0 1 0 0,1 0 0 0 0,0 0 0 0 0,0 0 0 0 0,0 0 0 0 0,0 0 0 0 0,0 0 0 0 0,0 0 0 0 0,1 0 0 0 0,-1 0-1 0 0,1 0 1 0 0,0 0 0 0 0,0 0 0 0 0,0 0 0 0 0,0-1 0 0 0,1 1 0 0 0,-1 0 0 0 0,1-1 0 0 0,0 1-1 0 0,0-1 1 0 0,0 1 0 0 0,0-1 0 0 0,0 0 0 0 0,4 4 0 0 0,-1-3 46 0 0,-1 0-1 0 0,0 0 1 0 0,1 0 0 0 0,0-1-1 0 0,-1 0 1 0 0,1 0 0 0 0,0 0 0 0 0,0 0-1 0 0,0-1 1 0 0,8 1 0 0 0,4 0-1179 0 0,32-2 1 0 0,-12 0-7342 0 0,-26 1 7907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2745 0 0,'3'0'935'0'0,"1"-1"0"0"0,-1 1 0 0 0,0-1 0 0 0,1 1 0 0 0,3-3 1 0 0,0 1-609 0 0,0-1 0 0 0,0-1 1 0 0,0 0-1 0 0,0 0 0 0 0,10-8 1 0 0,-16 11-293 0 0,0 0 1 0 0,0 0 0 0 0,0 0 0 0 0,0 0 0 0 0,0 0 0 0 0,0 0 0 0 0,0 0 0 0 0,0 0 0 0 0,0-1 0 0 0,-1 1 0 0 0,1 0 0 0 0,0-1 0 0 0,-1 1 0 0 0,1 0 0 0 0,-1-1 0 0 0,0 1 0 0 0,1-1 0 0 0,-1 1 0 0 0,0 0 0 0 0,0-1 0 0 0,0 1 0 0 0,0-1 0 0 0,0 1-1 0 0,0-1 1 0 0,0 1 0 0 0,-1-1 0 0 0,1 1 0 0 0,0 0 0 0 0,-1-1 0 0 0,1 1 0 0 0,-1-1 0 0 0,1 1 0 0 0,-1 0 0 0 0,0 0 0 0 0,-1-2 0 0 0,1 1-33 0 0,0 1 0 0 0,-1-1 0 0 0,1 1 0 0 0,-1 0 0 0 0,1-1 0 0 0,-1 1 0 0 0,1 0 0 0 0,-1 0 0 0 0,1 0 0 0 0,-1 0 0 0 0,0 0 0 0 0,0 1 0 0 0,0-1 0 0 0,1 0 0 0 0,-1 1 0 0 0,0-1 0 0 0,0 1 1 0 0,0 0-1 0 0,0 0 0 0 0,0 0 0 0 0,0 0 0 0 0,0 0 0 0 0,0 0 0 0 0,0 0 0 0 0,0 0 0 0 0,-2 2 0 0 0,0-1-24 0 0,0 0-1 0 0,0 1 1 0 0,1 0 0 0 0,-1-1-1 0 0,1 2 1 0 0,0-1 0 0 0,-1 0-1 0 0,1 1 1 0 0,0-1 0 0 0,0 1 0 0 0,-4 5-1 0 0,6-6 20 0 0,0-1-1 0 0,0 1 0 0 0,0 0 0 0 0,0-1 1 0 0,0 1-1 0 0,0 0 0 0 0,1 0 0 0 0,-1 0 1 0 0,1 0-1 0 0,-1 0 0 0 0,1-1 0 0 0,0 1 1 0 0,0 0-1 0 0,0 0 0 0 0,0 0 0 0 0,0 0 1 0 0,0 0-1 0 0,0 0 0 0 0,1 0 1 0 0,-1 0-1 0 0,1 0 0 0 0,-1 0 0 0 0,1-1 1 0 0,0 1-1 0 0,1 3 0 0 0,0-2 45 0 0,0 0 0 0 0,0 0 0 0 0,1 0 1 0 0,-1 0-1 0 0,1 0 0 0 0,0 0 0 0 0,-1-1 0 0 0,1 1 0 0 0,0-1 0 0 0,1 0 0 0 0,-1 1 1 0 0,0-2-1 0 0,1 1 0 0 0,-1 0 0 0 0,1-1 0 0 0,-1 1 0 0 0,1-1 0 0 0,5 1 0 0 0,-3-1-310 0 0,0 0 0 0 0,1-1 0 0 0,-1 1-1 0 0,9-2 1 0 0,-8 1-1527 0 0,1-2 0 0 0,0 1 0 0 0,8-3-1 0 0,-10 2 1398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2633 0 0,'3'8'685'0'0,"-2"-3"222"0"0,0-1 1 0 0,1 0-1 0 0,0 0 1 0 0,3 6 2849 0 0,-15-23-1549 0 0,9 12-2121 0 0,-8-8 899 0 0,-13-16-1 0 0,21 23-929 0 0,-1 0-1 0 0,1-1 1 0 0,-1 1-1 0 0,1 0 1 0 0,0-1-1 0 0,-1 1 0 0 0,1-1 1 0 0,1 0-1 0 0,-1 1 1 0 0,0-1-1 0 0,1 0 1 0 0,-1 1-1 0 0,1-6 0 0 0,0 6-82 0 0,0 1 0 0 0,1-1 0 0 0,-1 1-1 0 0,1-1 1 0 0,0 1 0 0 0,-1-1 0 0 0,1 1-1 0 0,0-1 1 0 0,0 1 0 0 0,0 0 0 0 0,0 0-1 0 0,0-1 1 0 0,0 1 0 0 0,0 0 0 0 0,1 0-1 0 0,-1 0 1 0 0,0 0 0 0 0,1 0 0 0 0,-1 1-1 0 0,0-1 1 0 0,1 0 0 0 0,-1 1 0 0 0,1-1-1 0 0,-1 1 1 0 0,1-1 0 0 0,0 1 0 0 0,1-1-1 0 0,3 0-280 0 0,-1 0 0 0 0,1 1-1 0 0,0-1 1 0 0,-1 1-1 0 0,1 0 1 0 0,8 1-1 0 0,28 8-10442 0 0,-33-6 10181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 4281 0 0,'0'-2'382'0'0,"0"0"0"0"0,-1 0 0 0 0,1 0 1 0 0,0 0-1 0 0,-1 0 0 0 0,1 0 0 0 0,-1 0 0 0 0,1 0 1 0 0,-1 1-1 0 0,0-1 0 0 0,0 0 0 0 0,0 0 0 0 0,0 1 1 0 0,0-1-1 0 0,0 0 0 0 0,-1 1 0 0 0,1-1 0 0 0,0 1 0 0 0,-1 0 1 0 0,1-1-1 0 0,-3 0 0 0 0,1 0-198 0 0,0 0 1 0 0,0 1-1 0 0,0-1 0 0 0,0 1 1 0 0,-1 0-1 0 0,1 0 0 0 0,0 0 1 0 0,-1 1-1 0 0,1-1 0 0 0,-1 1 1 0 0,-6-1-1 0 0,6 2-222 0 0,0-1 1 0 0,0 0-1 0 0,1 1 0 0 0,-1 0 0 0 0,0 0 1 0 0,0 0-1 0 0,1 0 0 0 0,-1 0 1 0 0,0 1-1 0 0,-5 3 0 0 0,7-3 66 0 0,0-1 0 0 0,0 0-1 0 0,1 1 1 0 0,-1-1 0 0 0,0 1 0 0 0,1 0 0 0 0,-1-1-1 0 0,1 1 1 0 0,0 0 0 0 0,0 0 0 0 0,-1 0-1 0 0,1 0 1 0 0,1 0 0 0 0,-1 0 0 0 0,0 0 0 0 0,0 0-1 0 0,1 1 1 0 0,-1 3 0 0 0,0-3-61 0 0,1 0-1 0 0,0 0 1 0 0,0 0-1 0 0,0 0 1 0 0,1-1 0 0 0,-1 1-1 0 0,1 0 1 0 0,0 0 0 0 0,-1 0-1 0 0,1-1 1 0 0,0 1 0 0 0,1 0-1 0 0,-1-1 1 0 0,0 1 0 0 0,3 2-1 0 0,-2-2 113 0 0,1 0-1 0 0,0 0 1 0 0,0-1-1 0 0,-1 1 1 0 0,2-1-1 0 0,-1 1 1 0 0,0-1-1 0 0,0 0 1 0 0,1 0-1 0 0,4 2 1 0 0,-2-2-300 0 0,0-1 0 0 0,-1 1 0 0 0,1-1 1 0 0,0 0-1 0 0,0 0 0 0 0,-1 0 0 0 0,1-1 1 0 0,9 0-1 0 0,-11-1-625 0 0,1 1 0 0 0,-1-1 1 0 0,1 0-1 0 0,-1 0 0 0 0,0-1 0 0 0,7-2 0 0 0,-2 1-3913 0 0,-5 2 4306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2585 0 0,'-1'1'135'0'0,"0"0"0"0"0,1-1 0 0 0,-1 1 0 0 0,0 0 0 0 0,1 0 0 0 0,-1 0 0 0 0,0 0 0 0 0,1 0 0 0 0,0 0 0 0 0,-1 0 0 0 0,1 0 1 0 0,-1 0-1 0 0,1 0 0 0 0,0 0 0 0 0,0 0 0 0 0,0 0 0 0 0,-1 0 0 0 0,1 0 0 0 0,0 0 0 0 0,0 0 0 0 0,0 0 0 0 0,1 0 1 0 0,-1 0-1 0 0,0 0 0 0 0,0 0 0 0 0,1 0 0 0 0,-1 0 0 0 0,0 0 0 0 0,1 0 0 0 0,-1 0 0 0 0,1 0 0 0 0,-1 0 0 0 0,1 0 0 0 0,0 0 1 0 0,-1 0-1 0 0,1-1 0 0 0,0 1 0 0 0,-1 0 0 0 0,1-1 0 0 0,0 1 0 0 0,0 0 0 0 0,0-1 0 0 0,1 2 0 0 0,1-1 22 0 0,-1 1 0 0 0,1-1 0 0 0,0 0 0 0 0,-1 0 0 0 0,1 0 0 0 0,0 0 0 0 0,0 0 0 0 0,0-1 0 0 0,0 1 0 0 0,-1-1 0 0 0,1 0 0 0 0,0 0 0 0 0,0 0 0 0 0,0 0 0 0 0,3-1 0 0 0,-3 1-38 0 0,0-1 0 0 0,0 0 0 0 0,-1-1 0 0 0,1 1 0 0 0,0 0 0 0 0,-1-1-1 0 0,1 1 1 0 0,-1-1 0 0 0,0 0 0 0 0,0 0 0 0 0,1 0 0 0 0,-1 0 0 0 0,0 0 0 0 0,-1-1 0 0 0,1 1 0 0 0,0 0 0 0 0,-1-1 0 0 0,1 1 0 0 0,1-5 0 0 0,-2 5-76 0 0,-1-1-1 0 0,1 1 1 0 0,0 0 0 0 0,-1 0-1 0 0,0-1 1 0 0,1 1 0 0 0,-1 0-1 0 0,0-1 1 0 0,0 1 0 0 0,0 0-1 0 0,0-1 1 0 0,-1 1 0 0 0,1 0-1 0 0,-1 0 1 0 0,1-1 0 0 0,-1 1-1 0 0,0 0 1 0 0,0 0 0 0 0,0 0-1 0 0,0 0 1 0 0,0 0 0 0 0,0 0-1 0 0,-1 0 1 0 0,-2-3 0 0 0,1 2-44 0 0,0 1 0 0 0,0-1 1 0 0,0 1-1 0 0,0 0 0 0 0,-1 0 1 0 0,1 0-1 0 0,-1 1 0 0 0,1-1 0 0 0,-1 1 1 0 0,0 0-1 0 0,1 0 0 0 0,-1 0 1 0 0,0 0-1 0 0,0 1 0 0 0,0-1 1 0 0,0 1-1 0 0,1 0 0 0 0,-1 0 0 0 0,0 1 1 0 0,0-1-1 0 0,0 1 0 0 0,0 0 1 0 0,1 0-1 0 0,-1 0 0 0 0,0 0 1 0 0,1 1-1 0 0,-1-1 0 0 0,1 1 0 0 0,-1 0 1 0 0,1 0-1 0 0,0 0 0 0 0,0 1 1 0 0,0-1-1 0 0,0 1 0 0 0,0 0 0 0 0,1-1 1 0 0,-5 7-1 0 0,6-7 2 0 0,-1 0 0 0 0,1 0 0 0 0,0 0 0 0 0,1 0 0 0 0,-1 0 0 0 0,0 0 0 0 0,0 0 1 0 0,1 0-1 0 0,-1 0 0 0 0,1 0 0 0 0,0 0 0 0 0,0 1 0 0 0,0-1 0 0 0,0 0 0 0 0,0 0 0 0 0,0 0 0 0 0,0 0 0 0 0,1 1 0 0 0,-1-1 0 0 0,1 0 0 0 0,0 0 0 0 0,-1 0 0 0 0,1 0 0 0 0,0 0 0 0 0,0 0 0 0 0,0 0 1 0 0,1-1-1 0 0,-1 1 0 0 0,0 0 0 0 0,2 1 0 0 0,-1-1 14 0 0,0 0 1 0 0,1 0 0 0 0,-1 0-1 0 0,0-1 1 0 0,1 1 0 0 0,-1-1-1 0 0,1 0 1 0 0,-1 0-1 0 0,1 1 1 0 0,-1-2 0 0 0,1 1-1 0 0,0 0 1 0 0,0 0 0 0 0,-1-1-1 0 0,1 0 1 0 0,0 1-1 0 0,0-1 1 0 0,0 0 0 0 0,0 0-1 0 0,-1-1 1 0 0,1 1 0 0 0,4-2-1 0 0,-2 1 58 0 0,-1-1 0 0 0,0 0 0 0 0,1 0 1 0 0,-1 0-1 0 0,0-1 0 0 0,-1 1 0 0 0,1-1 0 0 0,5-4 0 0 0,-8 5-39 0 0,1 0 1 0 0,0 1-1 0 0,-1-1 1 0 0,1 0-1 0 0,-1 0 1 0 0,1 0-1 0 0,-1 0 0 0 0,0 0 1 0 0,0 0-1 0 0,0 0 1 0 0,0-1-1 0 0,0 1 1 0 0,0 0-1 0 0,-1-1 0 0 0,1 1 1 0 0,-1 0-1 0 0,1-6 1 0 0,-2 4-63 0 0,-1 4-403 0 0,1 1 406 0 0,1-1 1 0 0,0 0-1 0 0,0 1 1 0 0,-1-1-1 0 0,1 1 1 0 0,0-1 0 0 0,0 0-1 0 0,0 1 1 0 0,0-1-1 0 0,0 1 1 0 0,0-1-1 0 0,-1 1 1 0 0,1-1 0 0 0,0 0-1 0 0,0 1 1 0 0,0-1-1 0 0,1 1 1 0 0,-1 3 24 0 0,1-1 1 0 0,0 1-1 0 0,0-1 0 0 0,0 0 1 0 0,1 1-1 0 0,-1-1 0 0 0,1 0 1 0 0,0 0-1 0 0,0 0 0 0 0,0 0 1 0 0,0 0-1 0 0,0 0 1 0 0,1-1-1 0 0,-1 1 0 0 0,1-1 1 0 0,0 0-1 0 0,4 4 0 0 0,-4-4-148 0 0,0-1-1 0 0,0 1 1 0 0,0-1-1 0 0,0 0 1 0 0,0 0-1 0 0,1 0 1 0 0,-1 0-1 0 0,0 0 0 0 0,0-1 1 0 0,5 1-1 0 0,-5-1-461 0 0,0 0-1 0 0,0 0 0 0 0,0-1 0 0 0,0 1 1 0 0,0-1-1 0 0,-1 1 0 0 0,6-3 1 0 0,11-6-6064 0 0,-10 4 5991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2280 0 0,'0'0'387'0'0,"-8"13"4032"0"0,-3 8-3850 0 0,1 0 1 0 0,1 1 0 0 0,1 0-1 0 0,-8 32 1 0 0,16-52-469 0 0,-1-1-1 0 0,1 1 1 0 0,0 0-1 0 0,0 0 1 0 0,0-1-1 0 0,0 1 1 0 0,0 0-1 0 0,0-1 1 0 0,0 1-1 0 0,0 0 1 0 0,1-1-1 0 0,-1 1 1 0 0,0 0-1 0 0,1-1 1 0 0,0 1-1 0 0,-1-1 1 0 0,1 1-1 0 0,0-1 1 0 0,0 1 0 0 0,0-1-1 0 0,2 3 1 0 0,-1-3 47 0 0,0 1 1 0 0,0-1-1 0 0,0 1 1 0 0,0-1-1 0 0,0 0 1 0 0,0 0-1 0 0,0 0 1 0 0,1 0-1 0 0,-1 0 1 0 0,0-1-1 0 0,1 1 1 0 0,-1-1-1 0 0,0 0 1 0 0,1 1-1 0 0,2-1 1 0 0,4 0-49 0 0,0 0-1 0 0,0 0 1 0 0,-1-1 0 0 0,1 0 0 0 0,0-1 0 0 0,13-4 0 0 0,-15 2-1216 0 0,-2 0-1878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3945 0 0,'-2'7'5242'0'0,"1"12"-3949"0"0,1-14-963 0 0,0 1-139 0 0,0-3-149 0 0,0 0 1 0 0,-1 0 0 0 0,1 0-1 0 0,1 0 1 0 0,-1 0 0 0 0,0 0 0 0 0,1 0-1 0 0,-1 0 1 0 0,1 0 0 0 0,0 0-1 0 0,0-1 1 0 0,2 6 0 0 0,-1-5 331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6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65 8506 0 0,'-25'-25'3491'0'0,"25"25"-3454"0"0,-1 0 0 0 0,1 0 0 0 0,0 0 0 0 0,0-1-1 0 0,-1 1 1 0 0,1 0 0 0 0,0 0 0 0 0,0 0 0 0 0,-1 0 0 0 0,1 0 0 0 0,0 0-1 0 0,0 0 1 0 0,-1 0 0 0 0,1 0 0 0 0,0 0 0 0 0,0 0 0 0 0,-1 0 0 0 0,1 0-1 0 0,0 0 1 0 0,-1 0 0 0 0,1 0 0 0 0,0 0 0 0 0,0 0 0 0 0,-1 0 0 0 0,1 0-1 0 0,0 0 1 0 0,0 0 0 0 0,-1 1 0 0 0,1-1 0 0 0,-7 8 128 0 0,-1 11-376 0 0,7-8 179 0 0,0-1 0 0 0,0 1 0 0 0,2 17 0 0 0,0 0 31 0 0,2 21 85 0 0,1 0-1 0 0,14 58 1 0 0,-9-69 860 0 0,-10-40-359 0 0,-1-2-611 0 0,0 0 0 0 0,0-1-1 0 0,1 0 1 0 0,0 1 0 0 0,0-1-1 0 0,0 0 1 0 0,0 0-1 0 0,1-8 1 0 0,-2-2-26 0 0,-13-155-301 0 0,3 109 324 0 0,8 42 16 0 0,0 0 0 0 0,-1-24 0 0 0,8 31-17 0 0,-1 6-131 0 0,-2 5 92 0 0,5 6 34 0 0,1 2 45 0 0,0 1 0 0 0,9 16 0 0 0,2 3-75 0 0,84 94-209 0 0,-40-51 252 0 0,-56-64 43 0 0,34 38 88 0 0,-34-39-68 0 0,0-1 1 0 0,0 0-1 0 0,0 0 1 0 0,1 0-1 0 0,0 0 1 0 0,9 4-1 0 0,-14-8-9 0 0,0 0 0 0 0,0 1-1 0 0,-1-1 1 0 0,1 0 0 0 0,0 0-1 0 0,0 0 1 0 0,0 0 0 0 0,-1 0-1 0 0,1 0 1 0 0,0 0 0 0 0,0 0 0 0 0,0 0-1 0 0,0 0 1 0 0,-1 0 0 0 0,1 0-1 0 0,0-1 1 0 0,0 1 0 0 0,0 0-1 0 0,-1 0 1 0 0,1-1 0 0 0,0 1-1 0 0,-1-1 1 0 0,1 1 0 0 0,0-1 0 0 0,-1 1-1 0 0,1-1 1 0 0,0 1 0 0 0,-1-1-1 0 0,1 1 1 0 0,-1-1 0 0 0,1 0-1 0 0,-1 1 1 0 0,1-1 0 0 0,-1 0-1 0 0,0 0 1 0 0,1 1 0 0 0,-1-3 0 0 0,2 0 63 0 0,-1-1 0 0 0,0 1 0 0 0,0-1 0 0 0,0 1 0 0 0,-1-1 0 0 0,1 0 0 0 0,-1-4 0 0 0,0-15 58 0 0,-5-33 1 0 0,3 44-163 0 0,0 1 1 0 0,-1 0-1 0 0,0 0 0 0 0,-10-21 1 0 0,7 17-597 0 0,-8-26 1 0 0,10 28-960 0 0,-1-1 0 0 0,-10-21-1 0 0,9 22-1634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6041 0 0,'0'0'236'0'0,"0"-1"-1"0"0,-1 1 1 0 0,1 0 0 0 0,0-1-1 0 0,0 1 1 0 0,-1-1-1 0 0,1 1 1 0 0,0 0 0 0 0,0-1-1 0 0,0 1 1 0 0,-1-1-1 0 0,1 1 1 0 0,0-1 0 0 0,0 1-1 0 0,0-1 1 0 0,0 1-1 0 0,0-1 1 0 0,0 1-1 0 0,0-1 1 0 0,0 1 0 0 0,0-1-1 0 0,0 1 1 0 0,1-1-1 0 0,2 0-674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6113 0 0,'-1'9'3883'0'0,"-5"42"-3065"0"0,3-28-701 0 0,1-10-21 0 0,1-1-1 0 0,0 1 1 0 0,2 19 0 0 0,1-25-17 0 0,1-11 108 0 0,3-18 207 0 0,-4 15-335 0 0,-2 5-74 0 0,0 1 0 0 0,1-1 0 0 0,-1 1 0 0 0,1-1 0 0 0,0 1 0 0 0,-1 0 0 0 0,1-1 0 0 0,0 1-1 0 0,0 0 1 0 0,0 0 0 0 0,0-1 0 0 0,0 1 0 0 0,0 0 0 0 0,0 0 0 0 0,1 0 0 0 0,-1 0 0 0 0,0 0 0 0 0,1 0 0 0 0,-1 1-1 0 0,3-2 1 0 0,-2 1 7 0 0,1 1 0 0 0,-1-1-1 0 0,0 1 1 0 0,1 0 0 0 0,-1 0 0 0 0,1 0-1 0 0,-1 0 1 0 0,1 0 0 0 0,-1 1-1 0 0,0-1 1 0 0,1 1 0 0 0,2 0-1 0 0,2 2 4 0 0,0 0 0 0 0,-1 0-1 0 0,1 0 1 0 0,-1 1-1 0 0,0 0 1 0 0,0 0 0 0 0,0 0-1 0 0,5 6 1 0 0,-10-9 14 0 0,0 0 1 0 0,0 0 0 0 0,0 0 0 0 0,0-1-1 0 0,-1 1 1 0 0,1 0 0 0 0,0 0-1 0 0,-1 0 1 0 0,1 0 0 0 0,-1 0-1 0 0,1 1 1 0 0,-1-1 0 0 0,0 0 0 0 0,1 0-1 0 0,-1 0 1 0 0,0 0 0 0 0,0 0-1 0 0,1 0 1 0 0,-1 1 0 0 0,0-1-1 0 0,0 0 1 0 0,-1 0 0 0 0,1 0 0 0 0,0 0-1 0 0,-1 2 1 0 0,1-2 13 0 0,-1 0-1 0 0,0 0 1 0 0,1 0-1 0 0,-1 1 1 0 0,0-2 0 0 0,0 1-1 0 0,0 0 1 0 0,0 0-1 0 0,0 0 1 0 0,0 0 0 0 0,0 0-1 0 0,0-1 1 0 0,0 1-1 0 0,0-1 1 0 0,0 1 0 0 0,-1 0-1 0 0,1-1 1 0 0,0 0 0 0 0,0 1-1 0 0,-1-1 1 0 0,1 0-1 0 0,-2 0 1 0 0,-11 1-564 0 0,0 0 1 0 0,-24-4-1 0 0,11 1-6724 0 0,23 2 5474 0 0,1 1 1417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67 2353 0 0,'1'2'645'0'0,"1"1"1"0"0,-1-1 0 0 0,1 0 0 0 0,-1 1 0 0 0,0 0 0 0 0,0-1-1 0 0,0 1 1 0 0,0 0 0 0 0,0-1 0 0 0,0 6 1993 0 0,-18-29-602 0 0,16 19-1994 0 0,-1 0-1 0 0,0 0 1 0 0,1 0 0 0 0,-1-1 0 0 0,1 1 0 0 0,0 0-1 0 0,0-1 1 0 0,0 1 0 0 0,0 0 0 0 0,0-1 0 0 0,0 1-1 0 0,1-1 1 0 0,-1 1 0 0 0,1-4 0 0 0,0 5-53 0 0,0-1 0 0 0,0 0 0 0 0,0 0 0 0 0,0 0 0 0 0,1 1 0 0 0,-1-1 0 0 0,0 0 0 0 0,1 0 0 0 0,0 1 0 0 0,-1-1 0 0 0,1 0 0 0 0,0 1 0 0 0,0-1 0 0 0,0 1 0 0 0,0-1 0 0 0,0 1 0 0 0,0-1 0 0 0,1 1 1 0 0,-1 0-1 0 0,0 0 0 0 0,3-2 0 0 0,-3 2-3 0 0,1 1 0 0 0,-1-1 0 0 0,1 0 1 0 0,0 1-1 0 0,-1-1 0 0 0,1 1 0 0 0,0 0 1 0 0,-1-1-1 0 0,1 1 0 0 0,0 0 0 0 0,-1 0 1 0 0,1 0-1 0 0,0 0 0 0 0,-1 0 0 0 0,1 1 1 0 0,2 0-1 0 0,12 3-1937 0 0,-2 1-4417 0 0,-10-3 4632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3769 0 0,'0'11'3468'0'0,"0"19"638"0"0,1-20-3600 0 0,-1 0 0 0 0,4 13 0 0 0,-4-20-618 0 0,1-1-1 0 0,0 1 1 0 0,0-1-1 0 0,0 0 1 0 0,0 1-1 0 0,0-1 1 0 0,0 0-1 0 0,1 0 1 0 0,-1 0-1 0 0,3 4 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6105 0 0,'-3'-7'4308'0'0,"1"2"-572"0"0,12 7-7838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48 992 0 0,'0'-2'555'0'0,"0"0"0"0"0,0 0 0 0 0,0 1 0 0 0,0-1 0 0 0,-1 0 1 0 0,1 0-1 0 0,-1 0 0 0 0,1 1 0 0 0,-1-1 0 0 0,1 0 0 0 0,-1 0 0 0 0,0 1 0 0 0,0-1 0 0 0,0 1 0 0 0,0-1 0 0 0,0 1 0 0 0,-2-3 0 0 0,1 3-361 0 0,0-1-1 0 0,0 1 1 0 0,0-1-1 0 0,-1 1 1 0 0,1 0-1 0 0,0 0 1 0 0,0 0-1 0 0,-1 0 1 0 0,1 1-1 0 0,-1-1 1 0 0,-3 0-1 0 0,0 0-307 0 0,-1 1-1 0 0,1 0 0 0 0,0 0 0 0 0,0 0 0 0 0,0 1 0 0 0,-1 0 1 0 0,1 0-1 0 0,0 1 0 0 0,-9 3 0 0 0,5-1 6 0 0,0 1 0 0 0,1 0 0 0 0,-11 8 0 0 0,15-10 70 0 0,1 0 0 0 0,0 1 0 0 0,0-1 0 0 0,0 1 0 0 0,0 0 0 0 0,1 0 0 0 0,0 0 0 0 0,-5 8 0 0 0,8-12 13 0 0,-1 1 0 0 0,1 0 0 0 0,0 0 0 0 0,-1 0 0 0 0,1 0 0 0 0,0 0 0 0 0,0-1 0 0 0,0 1 0 0 0,0 0 0 0 0,-1 0 0 0 0,1 0 0 0 0,0 0 0 0 0,1 0 0 0 0,-1 0 0 0 0,0 0 0 0 0,0-1 0 0 0,0 1 0 0 0,0 0 0 0 0,1 0 0 0 0,-1 0 0 0 0,0 0 0 0 0,1 0 0 0 0,-1-1 0 0 0,1 1 0 0 0,-1 0 0 0 0,1 0 0 0 0,-1-1 0 0 0,1 1 0 0 0,-1 0 0 0 0,1-1 0 0 0,0 1 0 0 0,-1-1 0 0 0,1 1 0 0 0,0-1 0 0 0,0 1 0 0 0,-1-1 0 0 0,1 1 0 0 0,0-1 0 0 0,1 1 0 0 0,5 2 13 0 0,-1-1 1 0 0,1 0 0 0 0,0 0 0 0 0,7 1 0 0 0,-7-2 57 0 0,0 0-12 0 0,0 0 0 0 0,0-1 1 0 0,0 0-1 0 0,11-1 0 0 0,19 0 39 0 0,-34 2-67 0 0,-1-1 1 0 0,1 0-1 0 0,0 1 0 0 0,-1 0 0 0 0,1-1 0 0 0,-1 1 0 0 0,1 0 0 0 0,0 0 1 0 0,-1 1-1 0 0,4 1 0 0 0,-5-2 51 0 0,0 0 0 0 0,0 0 0 0 0,0 0 0 0 0,0 0 0 0 0,0 0 0 0 0,0 0 0 0 0,-1 0 0 0 0,1 1 0 0 0,-1-1-1 0 0,1 0 1 0 0,0 0 0 0 0,-1 0 0 0 0,0 1 0 0 0,1-1 0 0 0,-1 0 0 0 0,0 1 0 0 0,0-1 0 0 0,0 0 0 0 0,0 1 0 0 0,0-1 0 0 0,0 0 0 0 0,0 1 0 0 0,0-1 0 0 0,0 0 0 0 0,0 1 0 0 0,-1-1 0 0 0,1 0 0 0 0,-2 3 0 0 0,1-1 97 0 0,0 0 1 0 0,-1 0-1 0 0,1-1 1 0 0,-1 1-1 0 0,0 0 1 0 0,0-1-1 0 0,0 1 1 0 0,0-1-1 0 0,0 1 1 0 0,-5 3-1 0 0,2-2-30 0 0,-1-1 0 0 0,0 0 0 0 0,0 0 0 0 0,0 0-1 0 0,0-1 1 0 0,0 0 0 0 0,0 0 0 0 0,-1 0 0 0 0,1-1 0 0 0,0 0-1 0 0,-1 0 1 0 0,0-1 0 0 0,1 1 0 0 0,-1-2 0 0 0,-8 0 0 0 0,9 0-1050 0 0,1 0 0 0 0,-1-1 0 0 0,1 1 0 0 0,-1-1 0 0 0,1 0 0 0 0,-8-5 0 0 0,10 5-1797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 4873 0 0,'-1'-2'430'0'0,"0"0"0"0"0,0 1 1 0 0,0-1-1 0 0,-1 0 0 0 0,1 0 0 0 0,0 0 0 0 0,-1 1 0 0 0,1-1 1 0 0,-1 1-1 0 0,1-1 0 0 0,-1 1 0 0 0,0 0 0 0 0,0 0 0 0 0,-1-2 0 0 0,0 2-209 0 0,0 0-1 0 0,1 0 0 0 0,-1 0 0 0 0,0 0 0 0 0,0 1 0 0 0,0-1 0 0 0,1 1 0 0 0,-1 0 0 0 0,-6 0 0 0 0,6 0-209 0 0,0 0-1 0 0,0 0 0 0 0,0 1 1 0 0,-1 0-1 0 0,1-1 1 0 0,0 1-1 0 0,0 0 1 0 0,0 1-1 0 0,0-1 1 0 0,1 0-1 0 0,-1 1 0 0 0,0 0 1 0 0,0 0-1 0 0,1 0 1 0 0,-1 0-1 0 0,1 0 1 0 0,0 0-1 0 0,-1 0 0 0 0,-2 5 1 0 0,4-5-16 0 0,0 0 0 0 0,0 1-1 0 0,-1-1 1 0 0,1 0 0 0 0,1 1 0 0 0,-1-1 0 0 0,0 0 0 0 0,1 1 0 0 0,-1-1-1 0 0,1 1 1 0 0,0 0 0 0 0,0-1 0 0 0,0 1 0 0 0,0-1 0 0 0,0 1-1 0 0,0-1 1 0 0,1 1 0 0 0,-1-1 0 0 0,1 1 0 0 0,0-1 0 0 0,0 1 0 0 0,1 1-1 0 0,-1-1 7 0 0,1 0 0 0 0,0-1-1 0 0,0 1 1 0 0,0-1 0 0 0,0 1-1 0 0,0-1 1 0 0,0 0 0 0 0,1 0-1 0 0,-1 0 1 0 0,1 0 0 0 0,-1 0-1 0 0,1-1 1 0 0,0 1 0 0 0,0-1-1 0 0,-1 0 1 0 0,1 1 0 0 0,5 0-1 0 0,-3-1 17 0 0,1 0 1 0 0,-1 0-1 0 0,0-1 0 0 0,1 0 0 0 0,-1 0 0 0 0,0 0 1 0 0,7-1-1 0 0,3-2-2055 0 0,17-6 1 0 0,-16 4-2552 0 0,-9 3 2976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82 3313 0 0,'-1'2'273'0'0,"1"-1"1"0"0,0 1-1 0 0,-1-1 0 0 0,1 1 1 0 0,0-1-1 0 0,0 1 1 0 0,0-1-1 0 0,0 1 1 0 0,0-1-1 0 0,0 0 0 0 0,0 1 1 0 0,0-1-1 0 0,1 1 1 0 0,0 2-1 0 0,-1-3-166 0 0,1 0-1 0 0,0-1 1 0 0,-1 1-1 0 0,1 0 1 0 0,0 0-1 0 0,0 0 1 0 0,0 0-1 0 0,0-1 1 0 0,-1 1-1 0 0,1 0 1 0 0,0-1 0 0 0,0 1-1 0 0,1-1 1 0 0,-1 1-1 0 0,0-1 1 0 0,0 1-1 0 0,0-1 1 0 0,0 0-1 0 0,0 1 1 0 0,2-1-1 0 0,0 0 12 0 0,0 1-1 0 0,0-1 0 0 0,0 0 0 0 0,0 0 0 0 0,0 0 0 0 0,0 0 1 0 0,0-1-1 0 0,0 1 0 0 0,-1-1 0 0 0,1 0 0 0 0,0 0 1 0 0,0 0-1 0 0,0 0 0 0 0,0 0 0 0 0,-1-1 0 0 0,1 1 0 0 0,-1-1 1 0 0,1 0-1 0 0,-1 0 0 0 0,0 0 0 0 0,1 0 0 0 0,-1 0 0 0 0,2-3 1 0 0,-2 3-63 0 0,-1 0 1 0 0,0 0 0 0 0,0 0 0 0 0,0 0-1 0 0,0 0 1 0 0,0 0 0 0 0,0 0 0 0 0,0 0-1 0 0,-1 0 1 0 0,1-1 0 0 0,-1 1-1 0 0,0 0 1 0 0,1 0 0 0 0,-1-1 0 0 0,0 1-1 0 0,0 0 1 0 0,-1 0 0 0 0,1-1 0 0 0,0 1-1 0 0,-1 0 1 0 0,1 0 0 0 0,-1-1-1 0 0,0 1 1 0 0,0 0 0 0 0,0 0 0 0 0,0 0-1 0 0,0 0 1 0 0,0 0 0 0 0,0 0 0 0 0,-1 0-1 0 0,-1-1 1 0 0,1 0-46 0 0,-1 1 0 0 0,0 0 0 0 0,1 0-1 0 0,-1 0 1 0 0,0 0 0 0 0,0 0 0 0 0,0 0 0 0 0,-1 1 0 0 0,1 0-1 0 0,0-1 1 0 0,-1 1 0 0 0,1 0 0 0 0,0 1 0 0 0,-1-1 0 0 0,1 1-1 0 0,-1-1 1 0 0,1 1 0 0 0,-1 0 0 0 0,-5 1 0 0 0,6-1-23 0 0,1 0 0 0 0,0 1 1 0 0,0-1-1 0 0,0 1 0 0 0,0-1 0 0 0,0 1 0 0 0,0 0 1 0 0,0 0-1 0 0,0 0 0 0 0,0 0 0 0 0,1 0 1 0 0,-1 0-1 0 0,0 1 0 0 0,1-1 0 0 0,-1 1 1 0 0,1-1-1 0 0,-1 1 0 0 0,1-1 0 0 0,0 1 0 0 0,-1 0 1 0 0,1 0-1 0 0,0-1 0 0 0,0 1 0 0 0,0 0 1 0 0,0 0-1 0 0,1 0 0 0 0,-1 0 0 0 0,1 0 1 0 0,-1 0-1 0 0,1 0 0 0 0,0 1 0 0 0,-1-1 0 0 0,1 3 1 0 0,0-3 11 0 0,0 1 0 0 0,1-1 1 0 0,-1 1-1 0 0,0-1 0 0 0,1 1 1 0 0,0-1-1 0 0,-1 1 1 0 0,1-1-1 0 0,0 0 0 0 0,0 0 1 0 0,0 1-1 0 0,1-1 0 0 0,-1 0 1 0 0,0 0-1 0 0,1 0 0 0 0,0 0 1 0 0,-1 0-1 0 0,1 0 0 0 0,0-1 1 0 0,3 4-1 0 0,-3-4 18 0 0,0 0 0 0 0,0-1 0 0 0,-1 1 0 0 0,1 0 0 0 0,0 0 0 0 0,0-1-1 0 0,0 1 1 0 0,0-1 0 0 0,0 0 0 0 0,0 1 0 0 0,0-1 0 0 0,0 0 0 0 0,0 0 0 0 0,0-1 0 0 0,0 1 0 0 0,0 0-1 0 0,0 0 1 0 0,0-1 0 0 0,0 0 0 0 0,0 1 0 0 0,-1-1 0 0 0,1 0 0 0 0,0 0 0 0 0,0 0 0 0 0,-1 0 0 0 0,4-2-1 0 0,-2 1-5 0 0,0 0 0 0 0,-1 0 0 0 0,1 0 0 0 0,0 0 0 0 0,-1-1 0 0 0,0 0-1 0 0,1 1 1 0 0,-1-1 0 0 0,0 0 0 0 0,0 0 0 0 0,0 0 0 0 0,-1 0-1 0 0,1 0 1 0 0,1-7 0 0 0,-3 10-9 0 0,0-1-1 0 0,0 0 1 0 0,0 1 0 0 0,0-1-1 0 0,0 0 1 0 0,0 1 0 0 0,0-1-1 0 0,0 0 1 0 0,0 1 0 0 0,0-1-1 0 0,-1 0 1 0 0,1 1 0 0 0,0-1-1 0 0,0 0 1 0 0,-1 1 0 0 0,1-1-1 0 0,0 1 1 0 0,-1-1 0 0 0,0 0-1 0 0,1 0-43 0 0,-4 8-530 0 0,4 0 548 0 0,1-1 0 0 0,-1 1 0 0 0,1-1 1 0 0,1 1-1 0 0,3 10 0 0 0,-5-15-122 0 0,1 0-1 0 0,0-1 1 0 0,-1 1 0 0 0,1 0-1 0 0,0 0 1 0 0,0-1 0 0 0,0 1-1 0 0,0 0 1 0 0,0-1 0 0 0,1 1 0 0 0,-1-1-1 0 0,0 1 1 0 0,1-1 0 0 0,-1 0-1 0 0,1 0 1 0 0,-1 1 0 0 0,1-1-1 0 0,0 0 1 0 0,-1 0 0 0 0,1-1-1 0 0,0 1 1 0 0,0 0 0 0 0,2 0 0 0 0,-2-1-602 0 0,0 0 0 0 0,0 0 0 0 0,0-1 0 0 0,0 1 0 0 0,-1-1 0 0 0,1 1 1 0 0,0-1-1 0 0,0 1 0 0 0,0-1 0 0 0,0 0 0 0 0,-1 0 0 0 0,4-2 0 0 0,1-1 331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6 168 2409 0 0,'1'1'211'0'0,"0"0"1"0"0,0 0 0 0 0,0-1 0 0 0,0 1 0 0 0,0 0 0 0 0,0 0 0 0 0,0 0-1 0 0,0-1 1 0 0,0 1 0 0 0,0-1 0 0 0,0 1 0 0 0,1 0 0 0 0,-1-1 0 0 0,0 0 0 0 0,0 1-1 0 0,0-1 1 0 0,1 0 0 0 0,-1 0 0 0 0,0 0 0 0 0,1 0 0 0 0,-1 0 0 0 0,0 0 0 0 0,0 0-1 0 0,1 0 1 0 0,-1 0 0 0 0,0 0 0 0 0,0-1 0 0 0,1 1 0 0 0,-1-1 0 0 0,0 1-1 0 0,0-1 1 0 0,0 1 0 0 0,0-1 0 0 0,0 0 0 0 0,0 1 0 0 0,0-1 0 0 0,2-1 0 0 0,1-2-34 0 0,0 1-1 0 0,-1 0 1 0 0,1-1 0 0 0,-1 0 0 0 0,0 0 0 0 0,0 0 0 0 0,0 0 0 0 0,2-6 0 0 0,-2 4-49 0 0,-1 1 1 0 0,0-1-1 0 0,0 0 0 0 0,0 1 0 0 0,-1-1 0 0 0,0 0 0 0 0,0 0 0 0 0,-1 0 1 0 0,1-7-1 0 0,-1 10-66 0 0,-1 0 0 0 0,1 0 0 0 0,-1 0 0 0 0,1 0 0 0 0,-1 0 0 0 0,0 0 0 0 0,0 0 0 0 0,0 0 0 0 0,0 0 0 0 0,-1 1 0 0 0,1-1 0 0 0,-1 0 0 0 0,0 1 0 0 0,0-1 0 0 0,0 1 0 0 0,0 0 0 0 0,0-1-1 0 0,0 1 1 0 0,-4-2 0 0 0,5 3-80 0 0,0 0 0 0 0,0 0 0 0 0,0 0-1 0 0,-1 0 1 0 0,1 1 0 0 0,0-1-1 0 0,0 1 1 0 0,0-1 0 0 0,0 1 0 0 0,-1-1-1 0 0,1 1 1 0 0,0-1 0 0 0,-1 1-1 0 0,1 0 1 0 0,0 0 0 0 0,0 0 0 0 0,-1 0-1 0 0,1 0 1 0 0,0 0 0 0 0,-1 0 0 0 0,1 0-1 0 0,0 0 1 0 0,-1 1 0 0 0,1-1-1 0 0,0 1 1 0 0,0-1 0 0 0,-1 1 0 0 0,1-1-1 0 0,0 1 1 0 0,0 0 0 0 0,0-1-1 0 0,0 1 1 0 0,0 0 0 0 0,0 0 0 0 0,0 0-1 0 0,0 0 1 0 0,-1 1 0 0 0,-1 2 13 0 0,1 0 1 0 0,0 0 0 0 0,0 0-1 0 0,0 0 1 0 0,1 0 0 0 0,-1 0-1 0 0,1 0 1 0 0,0 0 0 0 0,0 1-1 0 0,0 4 1 0 0,-1 15 39 0 0,1-1 1 0 0,1 1-1 0 0,1-1 0 0 0,4 26 0 0 0,-5-45-22 0 0,1-1 0 0 0,0 1-1 0 0,0 0 1 0 0,1-1-1 0 0,-1 1 1 0 0,1-1 0 0 0,0 1-1 0 0,0-1 1 0 0,0 0-1 0 0,0 1 1 0 0,4 3-1 0 0,-5-6-71 0 0,0 0-1 0 0,0-1 0 0 0,0 1 0 0 0,0 0 0 0 0,0-1 0 0 0,0 1 0 0 0,0 0 0 0 0,1-1 0 0 0,-1 1 0 0 0,0-1 1 0 0,0 1-1 0 0,1-1 0 0 0,-1 0 0 0 0,0 0 0 0 0,0 0 0 0 0,1 1 0 0 0,-1-1 0 0 0,0 0 0 0 0,1-1 0 0 0,-1 1 1 0 0,0 0-1 0 0,0 0 0 0 0,1 0 0 0 0,-1-1 0 0 0,0 1 0 0 0,0-1 0 0 0,0 1 0 0 0,1-1 0 0 0,-1 1 0 0 0,0-1 1 0 0,0 0-1 0 0,0 1 0 0 0,0-1 0 0 0,0 0 0 0 0,0 0 0 0 0,0 0 0 0 0,0-1 0 0 0,13-13-4772 0 0,-11 11 2430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81 2192 0 0,'6'2'511'0'0,"-1"0"-1"0"0,0-1 0 0 0,1 1 1 0 0,-1-1-1 0 0,1 0 0 0 0,0-1 0 0 0,-1 1 1 0 0,7-1-1 0 0,-9 0-332 0 0,-1 0 1 0 0,1 0-1 0 0,-1-1 1 0 0,1 1-1 0 0,-1-1 1 0 0,1 1-1 0 0,-1-1 1 0 0,1 0-1 0 0,-1 0 1 0 0,0 0-1 0 0,1 0 1 0 0,-1 0-1 0 0,0-1 1 0 0,0 1-1 0 0,0-1 1 0 0,0 1-1 0 0,0-1 0 0 0,0 0 1 0 0,0 0-1 0 0,1-2 1 0 0,-2 3-127 0 0,0-1-1 0 0,-1 0 1 0 0,1 1 0 0 0,-1-1 0 0 0,1 1 0 0 0,-1-1-1 0 0,1 0 1 0 0,-1 1 0 0 0,0-1 0 0 0,0 0-1 0 0,0 1 1 0 0,0-1 0 0 0,0 0 0 0 0,0 1 0 0 0,-1-1-1 0 0,1 0 1 0 0,0 1 0 0 0,-1-1 0 0 0,1 0-1 0 0,-1 1 1 0 0,0-1 0 0 0,0 1 0 0 0,1-1 0 0 0,-1 1-1 0 0,0-1 1 0 0,0 1 0 0 0,0 0 0 0 0,0-1-1 0 0,-1 1 1 0 0,1 0 0 0 0,0 0 0 0 0,-2-1-1 0 0,1 0-27 0 0,1 1-1 0 0,-1-1 1 0 0,0 1-1 0 0,0 0 1 0 0,0 0-1 0 0,0-1 1 0 0,0 1-1 0 0,0 1 1 0 0,-1-1-1 0 0,1 0 1 0 0,0 0-1 0 0,0 1 1 0 0,-1-1-1 0 0,1 1 1 0 0,0 0-1 0 0,0 0 1 0 0,-1 0-1 0 0,1 0 1 0 0,0 0-1 0 0,-1 0 1 0 0,1 1-1 0 0,0-1 1 0 0,-3 2-1 0 0,2-1-20 0 0,0 1-1 0 0,1 0 1 0 0,-1-1-1 0 0,0 1 1 0 0,1 1-1 0 0,-1-1 1 0 0,1 0-1 0 0,0 0 1 0 0,0 1-1 0 0,0 0 0 0 0,0-1 1 0 0,0 1-1 0 0,1 0 1 0 0,-1 0-1 0 0,1 0 1 0 0,0 0-1 0 0,0 0 1 0 0,0 0-1 0 0,0 0 1 0 0,0 0-1 0 0,1 0 0 0 0,-1 1 1 0 0,1-1-1 0 0,0 0 1 0 0,0 0-1 0 0,0 1 1 0 0,0-1-1 0 0,1 0 1 0 0,-1 0-1 0 0,1 0 1 0 0,2 5-1 0 0,-2-4 4 0 0,0 0-1 0 0,1 0 1 0 0,0-1-1 0 0,0 1 1 0 0,0 0 0 0 0,0-1-1 0 0,0 0 1 0 0,1 0-1 0 0,5 6 1 0 0,-7-8-15 0 0,0 0 0 0 0,0-1 1 0 0,0 1-1 0 0,0 0 0 0 0,0-1 0 0 0,1 1 1 0 0,-1 0-1 0 0,0-1 0 0 0,0 0 0 0 0,1 1 1 0 0,-1-1-1 0 0,0 0 0 0 0,1 0 0 0 0,-1 1 1 0 0,0-1-1 0 0,1 0 0 0 0,-1 0 1 0 0,0 0-1 0 0,1-1 0 0 0,-1 1 0 0 0,0 0 1 0 0,1-1-1 0 0,-1 1 0 0 0,0 0 0 0 0,1-1 1 0 0,-1 1-1 0 0,0-1 0 0 0,0 0 0 0 0,0 1 1 0 0,0-1-1 0 0,1 0 0 0 0,-1 0 0 0 0,1-1 1 0 0,5-4-1394 0 0,0-1 1 0 0,7-9-1 0 0,2-3-4478 0 0,-11 14 5498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7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5 131 4233 0 0,'4'11'874'0'0,"0"0"1"0"0,0 0-1 0 0,1-1 1 0 0,13 19-1 0 0,-17-26-747 0 0,1 0 0 0 0,0-1 0 0 0,0 1-1 0 0,1-1 1 0 0,-1 1 0 0 0,0-1 0 0 0,1 0-1 0 0,-1 0 1 0 0,1 0 0 0 0,0-1 0 0 0,0 1 0 0 0,0-1-1 0 0,0 1 1 0 0,0-1 0 0 0,0 0 0 0 0,0 0-1 0 0,0 0 1 0 0,0 0 0 0 0,0-1 0 0 0,1 1 0 0 0,-1-1-1 0 0,5 0 1 0 0,-3-1 80 0 0,0 0 1 0 0,0 0-1 0 0,0-1 0 0 0,-1 0 0 0 0,1 1 0 0 0,0-2 1 0 0,-1 1-1 0 0,1 0 0 0 0,-1-1 0 0 0,0 0 0 0 0,0 0 1 0 0,0 0-1 0 0,6-7 0 0 0,-7 7-62 0 0,1-1-1 0 0,-1 0 1 0 0,0 0-1 0 0,0 0 1 0 0,0 0 0 0 0,-1 0-1 0 0,0 0 1 0 0,1-1-1 0 0,-2 1 1 0 0,1-1-1 0 0,0 0 1 0 0,-1 0 0 0 0,2-9-1 0 0,-3 7 141 0 0,1 0 0 0 0,-2-1-1 0 0,1 1 1 0 0,-1 0 0 0 0,-2-11 0 0 0,2 15-178 0 0,0 0 0 0 0,0 0 0 0 0,-1 0 0 0 0,1 0 1 0 0,-1 0-1 0 0,1 0 0 0 0,-1 0 0 0 0,0 1 1 0 0,0-1-1 0 0,-1 1 0 0 0,1-1 0 0 0,0 1 0 0 0,-1 0 1 0 0,-4-3-1 0 0,-2 0-188 0 0,0 0-1 0 0,0 1 1 0 0,0-1 0 0 0,-1 2 0 0 0,1 0 0 0 0,-1 0-1 0 0,0 0 1 0 0,0 1 0 0 0,-14 0 0 0 0,21 1-272 0 0,0 1 1 0 0,0 1-1 0 0,0-1 0 0 0,0 0 1 0 0,0 1-1 0 0,0-1 1 0 0,0 1-1 0 0,1 0 1 0 0,-1 0-1 0 0,0 0 1 0 0,0 0-1 0 0,1 1 0 0 0,-1-1 1 0 0,0 1-1 0 0,1-1 1 0 0,-1 1-1 0 0,1 0 1 0 0,0 0-1 0 0,0 0 1 0 0,0 0-1 0 0,-3 4 0 0 0,1 5-935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0 560 0 0,'-2'4'7372'0'0,"-3"24"-5985"0"0,0 9-181 0 0,0-9-985 0 0,2 0 0 0 0,1 56 0 0 0,3-77-339 0 0,0 1 0 0 0,1-1 0 0 0,-1 1 0 0 0,1-1 0 0 0,7 14 0 0 0,-9-21-34 0 0,0 1 1 0 0,0-1-1 0 0,0 0 1 0 0,0 1-1 0 0,0-1 1 0 0,1 0-1 0 0,-1 1 1 0 0,0-1 0 0 0,0 0-1 0 0,1 1 1 0 0,-1-1-1 0 0,0 0 1 0 0,0 0-1 0 0,1 1 1 0 0,-1-1-1 0 0,0 0 1 0 0,1 0-1 0 0,-1 0 1 0 0,0 0 0 0 0,1 1-1 0 0,-1-1 1 0 0,0 0-1 0 0,1 0 1 0 0,-1 0-1 0 0,1 0 1 0 0,-1 0-1 0 0,0 0 1 0 0,1 0-1 0 0,-1 0 1 0 0,0 0 0 0 0,1 0-1 0 0,-1 0 1 0 0,1 0-1 0 0,-1 0 1 0 0,0 0-1 0 0,1 0 1 0 0,-1 0-1 0 0,1-1 1 0 0,1-1-1845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2641 0 0,'-2'1'4949'0'0,"-2"8"-3804"0"0,-3 10-818 0 0,0 26 1069 0 0,-2 49-1 0 0,8-82-1394 0 0,0 0 0 0 0,1 0 0 0 0,1-1 0 0 0,0 1 0 0 0,3 16 0 0 0,-4-28-118 0 0,0 0 1 0 0,1 1 0 0 0,-1-1 0 0 0,0 0-1 0 0,0 1 1 0 0,0-1 0 0 0,0 0 0 0 0,0 1-1 0 0,0-1 1 0 0,0 0 0 0 0,0 0 0 0 0,0 1-1 0 0,0-1 1 0 0,0 0 0 0 0,-1 1 0 0 0,1-1-1 0 0,0 0 1 0 0,0 1 0 0 0,0-1 0 0 0,0 1-1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4073 0 0,'2'-2'5539'0'0,"1"0"-4102"0"0,8 1-197 0 0,1 2 0 0 0,21 2 0 0 0,-2 0-846 0 0,0-3-141 0 0,3 1-722 0 0,-12 2-6139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 3193 0 0,'0'1'257'0'0,"0"-1"0"0"0,0 0 0 0 0,1 1 0 0 0,-1-1 0 0 0,0 1 0 0 0,1-1 0 0 0,-1 1 0 0 0,0-1 0 0 0,1 0 0 0 0,-1 1 0 0 0,1-1 0 0 0,-1 0 0 0 0,1 1 0 0 0,-1-1 0 0 0,1 0 0 0 0,-1 0 0 0 0,1 1 0 0 0,-1-1 0 0 0,1 0 0 0 0,-1 0 0 0 0,1 0 0 0 0,-1 0 0 0 0,1 0 0 0 0,0 1 0 0 0,15 0 501 0 0,-9 0-323 0 0,-1-1 1 0 0,1-1-1 0 0,0 0 1 0 0,0 0-1 0 0,11-3 1 0 0,-16 3-360 0 0,0 1 0 0 0,0-1 0 0 0,0 0 0 0 0,-1 0 0 0 0,1 0 1 0 0,0 0-1 0 0,0 0 0 0 0,-1-1 0 0 0,1 1 0 0 0,1-2 0 0 0,-2 2-31 0 0,0 0-1 0 0,-1 0 1 0 0,1 0 0 0 0,0 0-1 0 0,-1-1 1 0 0,1 1 0 0 0,-1 0-1 0 0,0 0 1 0 0,1 0 0 0 0,-1 0-1 0 0,0 0 1 0 0,0-1 0 0 0,0 1-1 0 0,0 0 1 0 0,0 0 0 0 0,0 0-1 0 0,0-1 1 0 0,0 1-1 0 0,-1-2 1 0 0,1 2-31 0 0,0 0 0 0 0,-1-1 0 0 0,1 1 1 0 0,0 0-1 0 0,-1-1 0 0 0,0 1 0 0 0,1 0 0 0 0,-1 0 0 0 0,0 0 0 0 0,0-1 0 0 0,0 1 0 0 0,1 0 0 0 0,-1 0 0 0 0,0 0 1 0 0,0 0-1 0 0,-1 1 0 0 0,1-1 0 0 0,-2-1 0 0 0,1 1-23 0 0,0 0 0 0 0,0 0 0 0 0,-1 0 0 0 0,1 1 0 0 0,-1-1 0 0 0,1 1 0 0 0,-1-1 0 0 0,1 1 0 0 0,-5 0 0 0 0,1 0-18 0 0,1 1 1 0 0,-1-1 0 0 0,1 1-1 0 0,-1 1 1 0 0,1-1-1 0 0,-1 1 1 0 0,1 0 0 0 0,-8 4-1 0 0,11-5 32 0 0,0 0 1 0 0,1 0-1 0 0,-1 0 1 0 0,0 0-1 0 0,1 1 0 0 0,-1-1 1 0 0,0 1-1 0 0,1-1 0 0 0,0 1 1 0 0,-1-1-1 0 0,1 1 0 0 0,0 0 1 0 0,0 0-1 0 0,0 0 0 0 0,0-1 1 0 0,0 1-1 0 0,0 0 0 0 0,1 0 1 0 0,-1 0-1 0 0,1 0 0 0 0,-1 0 1 0 0,1 1-1 0 0,0-1 0 0 0,0 0 1 0 0,0 0-1 0 0,0 0 0 0 0,0 0 1 0 0,0 0-1 0 0,0 0 0 0 0,1 0 1 0 0,-1 0-1 0 0,1 0 0 0 0,0 0 1 0 0,-1 0-1 0 0,1 0 1 0 0,2 3-1 0 0,-1-1 68 0 0,0-1-1 0 0,0 0 1 0 0,0 0 0 0 0,1 0 0 0 0,-1 0 0 0 0,1 0-1 0 0,0-1 1 0 0,0 1 0 0 0,0-1 0 0 0,0 1 0 0 0,0-1-1 0 0,0 0 1 0 0,1-1 0 0 0,-1 1 0 0 0,1 0 0 0 0,-1-1-1 0 0,1 0 1 0 0,0 0 0 0 0,7 1 0 0 0,-9-1-60 0 0,1-1 1 0 0,0 0 0 0 0,0-1-1 0 0,-1 1 1 0 0,1 0-1 0 0,0-1 1 0 0,0 1 0 0 0,-1-1-1 0 0,1 0 1 0 0,2-1-1 0 0,1-1-1846 0 0,0-1-1 0 0,9-7 0 0 0,-9 6-733 0 0,1 0-2082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2969 0 0,'-2'9'9326'0'0,"-1"47"-8201"0"0,4-14-933 0 0,1 28-44 0 0,-1-62-150 0 0,0 0 1 0 0,0 0-1 0 0,1 0 1 0 0,1 0-1 0 0,-1 0 1 0 0,5 9 0 0 0,-7-17-231 0 0,1 1 0 0 0,-1 0 1 0 0,0-1-1 0 0,1 1 1 0 0,-1 0-1 0 0,1-1 0 0 0,-1 1 1 0 0,1 0-1 0 0,-1-1 1 0 0,1 1-1 0 0,0-1 0 0 0,-1 1 1 0 0,1-1-1 0 0,-1 1 1 0 0,1-1-1 0 0,0 1 0 0 0,0-1 1 0 0,-1 0-1 0 0,1 1 1 0 0,1-1-1 0 0,1 0-2165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3585 0 0,'0'3'5505'0'0,"4"19"-4629"0"0,12 53 1351 0 0,-15-79 289 0 0,2-19-2286 0 0,-3 15-281 0 0,1-1-1 0 0,3-15 1 0 0,-3 21 19 0 0,-1 1-1 0 0,1 0 1 0 0,0-1 0 0 0,0 1 0 0 0,0 0-1 0 0,0-1 1 0 0,0 1 0 0 0,0 0-1 0 0,1 0 1 0 0,-1 0 0 0 0,1 0-1 0 0,0 0 1 0 0,-1 0 0 0 0,4-2-1 0 0,-5 4 31 0 0,1 0-1 0 0,0-1 0 0 0,0 1 0 0 0,0 0 0 0 0,0 0 1 0 0,0 0-1 0 0,0 0 0 0 0,0 0 0 0 0,0 0 0 0 0,0 0 0 0 0,0 0 1 0 0,0 0-1 0 0,0 0 0 0 0,0 0 0 0 0,0 1 0 0 0,-1-1 1 0 0,1 0-1 0 0,0 1 0 0 0,0-1 0 0 0,0 0 0 0 0,0 1 1 0 0,0-1-1 0 0,-1 1 0 0 0,1 0 0 0 0,1 1 0 0 0,2 1-3 0 0,-1 0-1 0 0,1 0 0 0 0,4 7 0 0 0,-5-6 19 0 0,-1 0 0 0 0,0 1 0 0 0,0-1-1 0 0,0 1 1 0 0,0-1 0 0 0,-1 1 0 0 0,0 0-1 0 0,0 0 1 0 0,0-1 0 0 0,-1 1 0 0 0,1 0-1 0 0,-1 0 1 0 0,0 0 0 0 0,-1 0 0 0 0,-1 8-1 0 0,2-13 1 0 0,0 1 0 0 0,0-1-1 0 0,0 0 1 0 0,0 0-1 0 0,0 0 1 0 0,0 0 0 0 0,0 0-1 0 0,0 0 1 0 0,0 0-1 0 0,0 0 1 0 0,0 0 0 0 0,0 0-1 0 0,0 0 1 0 0,0 0-1 0 0,0 1 1 0 0,0-1 0 0 0,0 0-1 0 0,0 0 1 0 0,0 0-1 0 0,0 0 1 0 0,0 0 0 0 0,0 0-1 0 0,0 0 1 0 0,0 0-1 0 0,0 0 1 0 0,0 0 0 0 0,0 0-1 0 0,0 0 1 0 0,-1 0-1 0 0,1 0 1 0 0,0 0 0 0 0,0 0-1 0 0,0 0 1 0 0,0 0-1 0 0,0 0 1 0 0,0 0 0 0 0,0 0-1 0 0,0 0 1 0 0,0 0-1 0 0,0 0 1 0 0,0 0-1 0 0,0 0 1 0 0,0 0 0 0 0,-1 0-1 0 0,1 0 1 0 0,0 0-1 0 0,0 0 1 0 0,0 0 0 0 0,0 0-1 0 0,0 0 1 0 0,0 0-1 0 0,0 0 1 0 0,0 0 0 0 0,-4-5 92 0 0,0-6-325 0 0,3 7 118 0 0,1 0 0 0 0,0-1 1 0 0,0 1-1 0 0,0 0 0 0 0,0 0 0 0 0,1 0 1 0 0,0-1-1 0 0,0 1 0 0 0,0 0 1 0 0,0 0-1 0 0,3-7 0 0 0,-3 9 94 0 0,0 0-1 0 0,0 0 1 0 0,0 0-1 0 0,0 0 0 0 0,1 0 1 0 0,-1 0-1 0 0,0 0 1 0 0,1 1-1 0 0,-1-1 1 0 0,1 0-1 0 0,0 1 1 0 0,-1-1-1 0 0,1 1 1 0 0,0 0-1 0 0,0-1 1 0 0,0 1-1 0 0,0 0 0 0 0,0 0 1 0 0,0 1-1 0 0,0-1 1 0 0,0 0-1 0 0,1 0 1 0 0,1 1-1 0 0,-2 0 35 0 0,0 0-1 0 0,0 0 0 0 0,0 0 0 0 0,0 1 1 0 0,0-1-1 0 0,-1 1 0 0 0,1-1 1 0 0,0 1-1 0 0,0 0 0 0 0,-1-1 1 0 0,1 1-1 0 0,-1 0 0 0 0,1 0 1 0 0,-1 0-1 0 0,1 1 0 0 0,-1-1 0 0 0,1 0 1 0 0,-1 0-1 0 0,0 1 0 0 0,0-1 1 0 0,0 1-1 0 0,0-1 0 0 0,0 1 1 0 0,1 2-1 0 0,2 4-16 0 0,0 0 1 0 0,-1 0-1 0 0,4 15 1 0 0,-7-20-11 0 0,5 21-154 0 0,0-2-2256 0 0,-1-8-3517 0 0,-1-9 2574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28 135 3273 0 0,'1'7'1105'0'0,"1"0"0"0"0,-1 0 1 0 0,5 10-1 0 0,1 5 1118 0 0,-10-31-480 0 0,0-1 1 0 0,-10-16-1 0 0,9 18-1688 0 0,0-1 0 0 0,0 1 1 0 0,1 0-1 0 0,0-1 0 0 0,-3-12 0 0 0,5 16-58 0 0,1-1 0 0 0,-1 1 0 0 0,1-1 1 0 0,0 1-1 0 0,1 0 0 0 0,-1-1 0 0 0,2-5 0 0 0,-2 9-23 0 0,1 1 1 0 0,0-1-1 0 0,-1 0 0 0 0,1 0 1 0 0,0 1-1 0 0,0-1 0 0 0,0 0 0 0 0,0 1 1 0 0,0-1-1 0 0,0 1 0 0 0,0-1 0 0 0,1 1 1 0 0,-1 0-1 0 0,1 0 0 0 0,-1-1 1 0 0,1 1-1 0 0,-1 0 0 0 0,1 0 0 0 0,0 0 1 0 0,-1 1-1 0 0,1-1 0 0 0,0 0 1 0 0,2 0-1 0 0,3-1-25 0 0,0 1 1 0 0,1 0-1 0 0,-1 0 1 0 0,0 0-1 0 0,0 1 1 0 0,8 1-1 0 0,-12-1 41 0 0,0 0 0 0 0,0 0 0 0 0,0 1 0 0 0,0 0 0 0 0,0-1 0 0 0,-1 1 0 0 0,1 0 0 0 0,0 1 0 0 0,0-1 0 0 0,-1 0 0 0 0,1 1 0 0 0,0-1 0 0 0,-1 1 0 0 0,0 0 0 0 0,1 0 0 0 0,-1 0 0 0 0,2 3 0 0 0,-3-4-4 0 0,0 0-1 0 0,-1 0 0 0 0,1 0 0 0 0,-1 0 0 0 0,1 0 1 0 0,-1 0-1 0 0,1 0 0 0 0,-1 0 0 0 0,0 0 0 0 0,1 0 1 0 0,-1 0-1 0 0,0 1 0 0 0,0-1 0 0 0,0 0 0 0 0,0 0 1 0 0,0 0-1 0 0,0 0 0 0 0,-1 3 0 0 0,1-2 29 0 0,-1 0-1 0 0,0-1 0 0 0,0 1 0 0 0,0 0 0 0 0,0 0 1 0 0,0 0-1 0 0,0 0 0 0 0,0-1 0 0 0,-3 4 0 0 0,0-2-7 0 0,0 1-1 0 0,0-1 1 0 0,0 0-1 0 0,0 0 1 0 0,-1 0-1 0 0,1 0 1 0 0,-9 2-1 0 0,4-1 36 0 0,1-2-1 0 0,-18 4 1 0 0,23-6-213 0 0,-1 1-1 0 0,1-1 1 0 0,0 0-1 0 0,0 0 1 0 0,-4-1-1 0 0,5 0-211 0 0,1 1-1 0 0,-1 0 1 0 0,1-1-1 0 0,-1 1 0 0 0,1-1 1 0 0,-1 0-1 0 0,1 0 1 0 0,0 1-1 0 0,-1-1 0 0 0,1 0 1 0 0,-2-2-1 0 0,1 1-1655 0 0,2 1 1785 0 0,0 1 0 0 0,0 0 0 0 0,0-1 0 0 0,-1 1 0 0 0,1 0 0 0 0,0-1 0 0 0,0 1 0 0 0,0 0 0 0 0,0-2 0 0 0,1-2-2186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5409 0 0,'2'2'306'0'0,"0"0"-1"0"0,0-1 1 0 0,0 1 0 0 0,0 0-1 0 0,0-1 1 0 0,1 0 0 0 0,-1 1-1 0 0,1-1 1 0 0,-1 0-1 0 0,1 0 1 0 0,-1 0 0 0 0,1-1-1 0 0,-1 1 1 0 0,1-1 0 0 0,3 1-1 0 0,1 0 52 0 0,-1-1 0 0 0,1 1 0 0 0,0-2 0 0 0,-1 1 0 0 0,9-2 0 0 0,-12 1-197 0 0,0 0-1 0 0,0 0 1 0 0,0 0-1 0 0,0 0 0 0 0,0 0 1 0 0,-1-1-1 0 0,1 0 1 0 0,0 1-1 0 0,-1-1 0 0 0,1 0 1 0 0,-1 0-1 0 0,1 0 1 0 0,-1-1-1 0 0,0 1 0 0 0,0-1 1 0 0,0 1-1 0 0,0-1 1 0 0,2-4-1 0 0,-3 5-52 0 0,0 0 0 0 0,-1 0 0 0 0,1 0 0 0 0,0 0 0 0 0,-1 0 0 0 0,1 0 0 0 0,-1 0-1 0 0,0 0 1 0 0,1-1 0 0 0,-1 1 0 0 0,0 0 0 0 0,-1 0 0 0 0,1 0 0 0 0,0 0 0 0 0,0 0 0 0 0,-1 0 0 0 0,0 0 0 0 0,1 0-1 0 0,-1 0 1 0 0,0 0 0 0 0,0 0 0 0 0,0 0 0 0 0,0 0 0 0 0,0 0 0 0 0,0 0 0 0 0,-1 1 0 0 0,1-1 0 0 0,-2-1 0 0 0,-1 0-161 0 0,0-1 0 0 0,0 1 0 0 0,0 1 0 0 0,0-1 0 0 0,0 1 0 0 0,-1-1 0 0 0,1 1 0 0 0,-1 1 1 0 0,1-1-1 0 0,-10-1 0 0 0,12 2-198 0 0,0 1 0 0 0,-1-1 0 0 0,1 1-1 0 0,-1 0 1 0 0,1 0 0 0 0,-1 0 0 0 0,1 0 0 0 0,-1 0 0 0 0,1 1 0 0 0,-1-1 0 0 0,1 1 0 0 0,-1 0 0 0 0,1-1 0 0 0,0 1 0 0 0,-1 0 0 0 0,1 0-1 0 0,0 1 1 0 0,0-1 0 0 0,0 0 0 0 0,0 1 0 0 0,0 0 0 0 0,0-1 0 0 0,-2 3 0 0 0,3-3-288 0 0,1 0 1 0 0,-1 0-1 0 0,0 0 1 0 0,0 1-1 0 0,1-1 0 0 0,-1 0 1 0 0,1 0-1 0 0,-1 0 1 0 0,1 1-1 0 0,0-1 0 0 0,-1 0 1 0 0,1 1-1 0 0,0-1 1 0 0,0 2-1 0 0,0 3-1014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 2288 0 0,'-1'-2'898'0'0,"0"0"0"0"0,0 0 0 0 0,-1 0-1 0 0,1 0 1 0 0,-1 0 0 0 0,0 0 0 0 0,1 1-1 0 0,-1-1 1 0 0,0 1 0 0 0,0-1 0 0 0,-4-1-1 0 0,2 1-542 0 0,0 0 0 0 0,0 0-1 0 0,0 1 1 0 0,0 0-1 0 0,0 0 1 0 0,-6-1 0 0 0,4 1-459 0 0,1 0 0 0 0,-1 1 1 0 0,1 0-1 0 0,-1 0 0 0 0,1 1 1 0 0,-1 0-1 0 0,0 0 0 0 0,1 0 0 0 0,0 0 1 0 0,-9 4-1 0 0,13-5 54 0 0,0 1 1 0 0,1-1-1 0 0,-1 0 0 0 0,1 0 0 0 0,-1 0 1 0 0,1 1-1 0 0,-1-1 0 0 0,1 0 0 0 0,-1 1 1 0 0,1-1-1 0 0,0 0 0 0 0,-1 1 0 0 0,1-1 1 0 0,-1 1-1 0 0,1-1 0 0 0,0 1 0 0 0,-1-1 1 0 0,1 1-1 0 0,0-1 0 0 0,0 1 0 0 0,-1-1 1 0 0,1 1-1 0 0,0-1 0 0 0,0 1 0 0 0,0-1 0 0 0,0 1 1 0 0,0 0-1 0 0,-1 0 0 0 0,2 0 16 0 0,-1 0 0 0 0,1 0-1 0 0,-1 0 1 0 0,0 0 0 0 0,1-1 0 0 0,-1 1-1 0 0,1 0 1 0 0,0 0 0 0 0,-1 0 0 0 0,1 0-1 0 0,0-1 1 0 0,-1 1 0 0 0,1 0 0 0 0,1 0-1 0 0,3 3-7 0 0,1-1 0 0 0,-1 1 1 0 0,11 3-1 0 0,12 4-18 0 0,25 11 68 0 0,-47-19 35 0 0,-1 0 0 0 0,1 1 0 0 0,0-1 0 0 0,-1 1 0 0 0,0 0 0 0 0,6 7 0 0 0,-10-10 5 0 0,-1-1 0 0 0,1 1 0 0 0,0-1-1 0 0,-1 1 1 0 0,1-1 0 0 0,-1 1 0 0 0,0 0 0 0 0,1-1 0 0 0,-1 1 0 0 0,0 0-1 0 0,1-1 1 0 0,-1 1 0 0 0,0 0 0 0 0,0-1 0 0 0,1 1 0 0 0,-1 0-1 0 0,0 0 1 0 0,0-1 0 0 0,0 1 0 0 0,0 0 0 0 0,0 0 0 0 0,0-1 0 0 0,0 1-1 0 0,0 0 1 0 0,0 0 0 0 0,-1 0 0 0 0,0 0 3 0 0,1 0 0 0 0,-1 0 0 0 0,0 0 0 0 0,0 0 0 0 0,0 0 1 0 0,0 0-1 0 0,0 0 0 0 0,0 0 0 0 0,0-1 0 0 0,0 1 0 0 0,0 0 0 0 0,0-1 0 0 0,0 1 0 0 0,-2 0 0 0 0,-3 1 6 0 0,0-1 0 0 0,0 1-1 0 0,0-1 1 0 0,0 0-1 0 0,-9 0 1 0 0,2 0-154 0 0,-19-1 139 0 0,30 0-263 0 0,-1 0 0 0 0,1 0 0 0 0,0-1 0 0 0,-1 1 0 0 0,1-1 0 0 0,0 0 0 0 0,-1 0 0 0 0,1 0 0 0 0,-4-2 0 0 0,5 3-14 0 0,1-1-1 0 0,-1 1 0 0 0,1 0 0 0 0,-1-1 1 0 0,1 1-1 0 0,0-1 0 0 0,-1 1 0 0 0,1 0 0 0 0,0-1 1 0 0,-1 1-1 0 0,1-1 0 0 0,0 1 0 0 0,0-1 1 0 0,0 1-1 0 0,-1-1 0 0 0,1 1 0 0 0,0-1 1 0 0,0 0-1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3897 0 0,'-1'1'249'0'0,"0"0"1"0"0,0 0-1 0 0,0-1 1 0 0,0 1-1 0 0,0 0 1 0 0,0 0-1 0 0,0 0 1 0 0,0 0-1 0 0,0 0 1 0 0,1 0-1 0 0,-1 1 1 0 0,0-1 0 0 0,1 0-1 0 0,-1 0 1 0 0,1 0-1 0 0,-1 1 1 0 0,1-1-1 0 0,0 0 1 0 0,-1 1-1 0 0,1 0 1 0 0,-2 31 1383 0 0,2-27-1250 0 0,1 38 860 0 0,1-1-1 0 0,12 57 1 0 0,-13-90-1046 0 0,-1-8-19 0 0,0 1 1 0 0,0-1-1 0 0,1 1 0 0 0,-1 0 1 0 0,1-1-1 0 0,1 3 1396 0 0,-13-12-385 0 0,-4-6-1080 0 0,2-1 0 0 0,-1-1 0 0 0,-11-17 0 0 0,24 32-124 0 0,1-1 0 0 0,-1 0 1 0 0,1 0-1 0 0,-1 1 0 0 0,1-1 1 0 0,-1 0-1 0 0,1 0 0 0 0,0 0 1 0 0,-1 0-1 0 0,1 1 0 0 0,0-1 1 0 0,0 0-1 0 0,-1 0 0 0 0,1 0 1 0 0,0 0-1 0 0,0 0 0 0 0,0-1 1 0 0,0 1-3 0 0,1 0 0 0 0,-1 1 1 0 0,0-1-1 0 0,1 1 0 0 0,-1-1 1 0 0,0 1-1 0 0,1-1 0 0 0,-1 1 0 0 0,1-1 1 0 0,-1 1-1 0 0,1-1 0 0 0,-1 1 1 0 0,1-1-1 0 0,-1 1 0 0 0,1 0 0 0 0,-1-1 1 0 0,1 1-1 0 0,-1 0 0 0 0,2-1 1 0 0,3 0-66 0 0,0 0-1 0 0,0-1 1 0 0,1 2 0 0 0,10-1 0 0 0,-8 0 128 0 0,3 0-689 0 0,0 1-1 0 0,0 1 1 0 0,11 1 0 0 0,13 5-8017 0 0,-28-4 4870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8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343 120 6441 0 0,'-2'-7'531'0'0,"0"1"-1"0"0,-1 0 1 0 0,0 0-1 0 0,0 0 1 0 0,-1 0-1 0 0,1 1 1 0 0,-1-1-1 0 0,0 1 0 0 0,-1 0 1 0 0,1 0-1 0 0,-1 0 1 0 0,0 1-1 0 0,0-1 1 0 0,0 1-1 0 0,-11-6 1 0 0,6 5-138 0 0,1 1 1 0 0,-1-1 0 0 0,1 2 0 0 0,-15-4 0 0 0,18 5-341 0 0,-1 1 0 0 0,1 1 0 0 0,0-1 0 0 0,-1 1 0 0 0,1 0 0 0 0,0 0 0 0 0,-1 1-1 0 0,-9 2 1 0 0,5 0-101 0 0,0 1 0 0 0,0 0 0 0 0,0 0 0 0 0,-15 9 0 0 0,19-9-7 0 0,0 1 0 0 0,1-1-1 0 0,-1 1 1 0 0,1 1 0 0 0,0-1-1 0 0,0 1 1 0 0,-6 7 0 0 0,11-11 13 0 0,-1 0 1 0 0,1 0 0 0 0,-1 1-1 0 0,1-1 1 0 0,0 0 0 0 0,0 0-1 0 0,0 1 1 0 0,0-1 0 0 0,1 0-1 0 0,-1 1 1 0 0,0-1 0 0 0,1 1 0 0 0,0-1-1 0 0,0 1 1 0 0,0-1 0 0 0,0 1-1 0 0,0-1 1 0 0,0 1 0 0 0,0-1-1 0 0,1 1 1 0 0,-1-1 0 0 0,1 0-1 0 0,0 1 1 0 0,2 3 0 0 0,-1-1-4 0 0,1-1 1 0 0,0 0 0 0 0,0 0-1 0 0,1 0 1 0 0,-1 0 0 0 0,1 0 0 0 0,0-1-1 0 0,0 1 1 0 0,0-1 0 0 0,9 5-1 0 0,11 4 56 0 0,1-1-1 0 0,0-1 0 0 0,49 12 1 0 0,-15-4 59 0 0,-55-17-65 0 0,9 4 5 0 0,1 0 0 0 0,18 9 0 0 0,-29-12 17 0 0,0 0 0 0 0,1 0 1 0 0,-1 0-1 0 0,0 0 1 0 0,0 1-1 0 0,0 0 0 0 0,0-1 1 0 0,-1 1-1 0 0,1 0 1 0 0,-1 0-1 0 0,0 0 0 0 0,0 1 1 0 0,0-1-1 0 0,2 5 1 0 0,-3-7 14 0 0,-1 1 1 0 0,0-1 0 0 0,1 1-1 0 0,-1 0 1 0 0,0-1-1 0 0,0 1 1 0 0,0-1 0 0 0,0 1-1 0 0,0 0 1 0 0,0-1 0 0 0,0 1-1 0 0,0-1 1 0 0,-1 1-1 0 0,1-1 1 0 0,-1 1 0 0 0,1 0-1 0 0,-1-1 1 0 0,0 0-1 0 0,1 1 1 0 0,-1-1 0 0 0,0 1-1 0 0,0-1 1 0 0,0 0 0 0 0,0 0-1 0 0,0 1 1 0 0,0-1-1 0 0,-1 0 1 0 0,1 0 0 0 0,0 0-1 0 0,-2 0 1 0 0,-5 5 56 0 0,0-2 1 0 0,0 1-1 0 0,-1-1 0 0 0,-9 3 1 0 0,6-2-113 0 0,-2 1-421 0 0,-27 9 0 0 0,36-14-15 0 0,0 0 0 0 0,1 0 1 0 0,-1-1-1 0 0,0 1 0 0 0,1-1 0 0 0,-1 0 0 0 0,0 0 1 0 0,0-1-1 0 0,1 1 0 0 0,-8-3 0 0 0,2-13-6167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6521 0 0,'2'6'4585'0'0,"-2"-4"-4081"0"0,1 0 73 0 0,0 0-137 0 0,-1 0 96 0 0,1-1-328 0 0,0 1-168 0 0,0-1 40 0 0,1 0-80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3641 0 0,'5'-9'8921'0'0,"24"-42"-6780"0"0,-11 22-1525 0 0,-6 13-377 0 0,-2-1-1 0 0,0-1 0 0 0,8-18 1 0 0,-2 3-100 0 0,-12 27-72 0 0,0-1 1 0 0,-1-1-1 0 0,0 1 1 0 0,0 0-1 0 0,3-14 1 0 0,-6 22-156 0 0,-2 7-237 0 0,1 1-1 0 0,1-1 1 0 0,-1 1-1 0 0,2 10 1 0 0,3 5 425 0 0,11 58-2 0 0,-12-70-68 0 0,0-1 0 0 0,1 0 0 0 0,1 0 0 0 0,0 0 0 0 0,7 11 1 0 0,-10-19-84 0 0,3 7 353 0 0,-6-9-446 0 0,-5-4-629 0 0,-3-1-332 0 0,1 0-1 0 0,-1 0 1 0 0,0 1-1 0 0,0 0 1 0 0,-14-2 0 0 0,9 3 708 0 0,0 1 0 0 0,-28 0 1 0 0,33 1 2324 0 0,14-2 38 0 0,17-1-578 0 0,21 6-564 0 0,-3-1-1692 0 0,-14-3-5939 0 0,-20 1 3885 0 0,-1-1 2326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2160 0 0,'0'-2'1012'0'0,"0"0"0"0"0,0 1 0 0 0,-1-1-1 0 0,1 0 1 0 0,0 1 0 0 0,-1-1-1 0 0,1 1 1 0 0,-1-1 0 0 0,0-2-1 0 0,0 3-691 0 0,0 0 0 0 0,0 0 0 0 0,1 0 0 0 0,-1 0 0 0 0,0 0 0 0 0,0 0 0 0 0,0 0-1 0 0,0 0 1 0 0,0 0 0 0 0,-2 0 0 0 0,1 0-287 0 0,1 0-1 0 0,-1 0 1 0 0,0 1 0 0 0,0-1-1 0 0,1 1 1 0 0,-1-1 0 0 0,0 1-1 0 0,0 0 1 0 0,0 0-1 0 0,0 0 1 0 0,0 0 0 0 0,0 0-1 0 0,0 0 1 0 0,1 0 0 0 0,-1 1-1 0 0,0-1 1 0 0,-2 1 0 0 0,1 1-35 0 0,0-1 1 0 0,1 0-1 0 0,-1 1 1 0 0,1-1-1 0 0,-1 1 1 0 0,1 0-1 0 0,0 0 1 0 0,0 0 0 0 0,0 0-1 0 0,0 0 1 0 0,0 0-1 0 0,0 1 1 0 0,0-1-1 0 0,1 0 1 0 0,0 1 0 0 0,-1 0-1 0 0,1-1 1 0 0,0 1-1 0 0,0 0 1 0 0,0-1-1 0 0,0 1 1 0 0,1 0 0 0 0,-1 0-1 0 0,1 0 1 0 0,0 0-1 0 0,0 0 1 0 0,0 5-1 0 0,0-6-8 0 0,0-1-1 0 0,0 1 0 0 0,1 0 1 0 0,-1 0-1 0 0,0-1 0 0 0,1 1 0 0 0,-1 0 1 0 0,1 0-1 0 0,0-1 0 0 0,-1 1 1 0 0,1-1-1 0 0,0 1 0 0 0,0-1 0 0 0,0 1 1 0 0,0-1-1 0 0,1 1 0 0 0,1 1 1 0 0,-1-1 67 0 0,1-1 1 0 0,-1 1-1 0 0,1 0 1 0 0,-1-1-1 0 0,1 0 1 0 0,0 0 0 0 0,0 0-1 0 0,0 0 1 0 0,5 1-1 0 0,0-1-632 0 0,0 0 0 0 0,0-1-1 0 0,0 0 1 0 0,0 0-1 0 0,0-1 1 0 0,15-2 0 0 0,-17 1-1340 0 0,0 1-883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 8338 0 0,'-8'-4'1691'0'0,"3"2"-920"0"0,-1 0 0 0 0,1 0 0 0 0,-1 0 0 0 0,-6-1 0 0 0,10 2-711 0 0,-1 1 0 0 0,1 0 0 0 0,0 0 0 0 0,-1 0 0 0 0,1 1 0 0 0,0-1 0 0 0,-1 0 0 0 0,1 1 0 0 0,0-1 0 0 0,0 1 0 0 0,-1 0 0 0 0,1 0 0 0 0,0 0 0 0 0,-2 1 0 0 0,2-1-47 0 0,1 0 0 0 0,-1 0 0 0 0,1 0 0 0 0,0 0 0 0 0,-1 0 0 0 0,1 0 0 0 0,0 0 0 0 0,0 1 0 0 0,0-1 0 0 0,0 0 0 0 0,0 1 0 0 0,0-1 0 0 0,0 1-1 0 0,0-1 1 0 0,0 1 0 0 0,1-1 0 0 0,-1 1 0 0 0,1 0 0 0 0,-1 1 0 0 0,1 0-8 0 0,0-1 0 0 0,0 1 0 0 0,0-1 0 0 0,0 0-1 0 0,0 1 1 0 0,1-1 0 0 0,-1 0 0 0 0,1 1 0 0 0,0-1 0 0 0,-1 0 0 0 0,1 0 0 0 0,2 4 0 0 0,0-2-4 0 0,0 1 1 0 0,0-1 0 0 0,0 0-1 0 0,1 0 1 0 0,-1 0 0 0 0,1 0-1 0 0,0-1 1 0 0,0 1 0 0 0,0-1-1 0 0,1 0 1 0 0,-1 0 0 0 0,5 2 0 0 0,-4-3-5 0 0,0-1 0 0 0,0 1 1 0 0,0-1-1 0 0,0 0 1 0 0,0 0-1 0 0,0 0 1 0 0,0-1-1 0 0,0 0 1 0 0,0 0-1 0 0,10-1 1 0 0,6-4-2834 0 0,-1-5-4220 0 0,-13 6 3727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2913 0 0,'-1'0'168'0'0,"1"1"0"0"0,0-1-1 0 0,0 1 1 0 0,-1-1 0 0 0,1 0 0 0 0,0 1 0 0 0,0-1 0 0 0,-1 1 0 0 0,1-1 0 0 0,0 0 0 0 0,0 1 0 0 0,0-1 0 0 0,0 1 0 0 0,0-1 0 0 0,0 1 0 0 0,0-1 0 0 0,0 1 0 0 0,0-1 0 0 0,0 0 0 0 0,0 1 0 0 0,0-1 0 0 0,0 1 0 0 0,0-1 0 0 0,0 1-1 0 0,0 0 1 0 0,1 0 43 0 0,0 1 0 0 0,-1-1 0 0 0,1 0 0 0 0,0 1 0 0 0,0-1 0 0 0,0 0 0 0 0,2 2 0 0 0,1 1 164 0 0,0-1 0 0 0,0 1 1 0 0,8 3-1 0 0,-9-5-203 0 0,1 0 0 0 0,-1-1 1 0 0,0 0-1 0 0,1 1 1 0 0,-1-2-1 0 0,0 1 0 0 0,1 0 1 0 0,-1 0-1 0 0,1-1 1 0 0,0 0-1 0 0,-1 0 0 0 0,1 0 1 0 0,4-1-1 0 0,-6 1-78 0 0,0-1 1 0 0,1 1-1 0 0,-1-1 0 0 0,0 0 0 0 0,0 0 0 0 0,0 0 0 0 0,0 0 0 0 0,0 0 1 0 0,0 0-1 0 0,0 0 0 0 0,0-1 0 0 0,0 1 0 0 0,0-1 0 0 0,-1 0 0 0 0,1 1 1 0 0,-1-1-1 0 0,1 0 0 0 0,-1 0 0 0 0,0 0 0 0 0,0 0 0 0 0,2-2 1 0 0,-2 2-56 0 0,0-1 1 0 0,0 1-1 0 0,0-1 1 0 0,0 1 0 0 0,-1-1-1 0 0,1 0 1 0 0,-1 1-1 0 0,1-1 1 0 0,-1 0 0 0 0,0 1-1 0 0,0-1 1 0 0,0 0 0 0 0,-1 1-1 0 0,1-1 1 0 0,0 1-1 0 0,-1-1 1 0 0,0 0 0 0 0,0 1-1 0 0,1-1 1 0 0,-1 1 0 0 0,-1 0-1 0 0,1-1 1 0 0,0 1-1 0 0,-1 0 1 0 0,1 0 0 0 0,-1-1-1 0 0,0 1 1 0 0,1 0 0 0 0,-1 1-1 0 0,0-1 1 0 0,0 0-1 0 0,0 0 1 0 0,-1 1 0 0 0,1 0-1 0 0,0-1 1 0 0,-1 1-1 0 0,1 0 1 0 0,-1 0 0 0 0,1 0-1 0 0,-1 0 1 0 0,1 1 0 0 0,-1-1-1 0 0,1 1 1 0 0,-1-1-1 0 0,0 1 1 0 0,1 0 0 0 0,-4 0-1 0 0,-1 0-238 0 0,0 1 1 0 0,0 0-1 0 0,1 0 0 0 0,-13 4 0 0 0,17-5-6 0 0,0 1 0 0 0,0 0 0 0 0,-1 0 0 0 0,1 0 0 0 0,0 0 0 0 0,0 0-1 0 0,0 0 1 0 0,0 1 0 0 0,0-1 0 0 0,1 0 0 0 0,-1 1 0 0 0,0 0 0 0 0,1-1-1 0 0,-1 1 1 0 0,1 0 0 0 0,0 0 0 0 0,-3 3 0 0 0,4-3-481 0 0,0 0 1 0 0,-1-1-1 0 0,1 1 1 0 0,0 0 0 0 0,0-1-1 0 0,0 1 1 0 0,0 0-1 0 0,0-1 1 0 0,1 1-1 0 0,-1-1 1 0 0,1 4-1 0 0,1 1-1832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3025 0 0,'-1'-1'191'0'0,"1"1"1"0"0,0 0-1 0 0,0-1 1 0 0,0 1-1 0 0,0 0 1 0 0,0 0-1 0 0,-1-1 1 0 0,1 1-1 0 0,0 0 1 0 0,0 0 191 0 0,-1-1-192 0 0,1 1 1 0 0,0 0-1 0 0,0 0 1 0 0,0 0-1 0 0,-1-1 1 0 0,1 1-1 0 0,0 0 1 0 0,-1 0-1 0 0,1 0 1 0 0,0 0-1 0 0,0 0 1 0 0,-1 0-1 0 0,1 0 1 0 0,0 0-1 0 0,-1 0 1 0 0,1 0-1 0 0,0 0 1 0 0,0 0-1 0 0,-1 0 1 0 0,1 0-1 0 0,0 0 1 0 0,-1 0-1 0 0,1 0 1 0 0,-1 0 9 0 0,0 1 1 0 0,0 0-1 0 0,0-1 1 0 0,0 1-1 0 0,0 0 0 0 0,0-1 1 0 0,0 1-1 0 0,0 0 1 0 0,-1 2-1 0 0,0 0-62 0 0,-1 0 0 0 0,1 1 1 0 0,0-1-1 0 0,0 1 0 0 0,-1 4 0 0 0,2-4-96 0 0,1 0 1 0 0,-1 0-1 0 0,1 0 1 0 0,0 0-1 0 0,0 1 1 0 0,1-1-1 0 0,-1 0 0 0 0,1 0 1 0 0,0 0-1 0 0,0 0 1 0 0,0 0-1 0 0,1 0 0 0 0,0 0 1 0 0,2 5-1 0 0,-2-6 10 0 0,-1 0 0 0 0,1-1 0 0 0,0 1 0 0 0,0-1 1 0 0,0 0-1 0 0,0 0 0 0 0,0 1 0 0 0,1-1 0 0 0,2 2 0 0 0,-3-3 5 0 0,-1 0 0 0 0,1 0-1 0 0,0-1 1 0 0,-1 1 0 0 0,1 0 0 0 0,0-1 0 0 0,0 1 0 0 0,-1-1 0 0 0,1 0 0 0 0,0 0 0 0 0,0 1-1 0 0,0-1 1 0 0,-1 0 0 0 0,1 0 0 0 0,0-1 0 0 0,2 1 0 0 0,0-1 25 0 0,-1-1 0 0 0,0 1 0 0 0,0 0 0 0 0,0-1 0 0 0,0 1 0 0 0,0-1 0 0 0,-1 0 0 0 0,1 0 0 0 0,0 0 0 0 0,-1 0 0 0 0,1-1 0 0 0,-1 1 0 0 0,0-1 0 0 0,0 0 0 0 0,0 1 0 0 0,0-1 0 0 0,-1 0 0 0 0,3-4 0 0 0,-2 4-13 0 0,-1-1 1 0 0,1 0-1 0 0,-1 0 0 0 0,0 0 1 0 0,0 0-1 0 0,0 0 1 0 0,0 0-1 0 0,-1 0 0 0 0,0 0 1 0 0,1 0-1 0 0,-2 0 0 0 0,1-1 1 0 0,0 1-1 0 0,-2-6 0 0 0,1 9 63 0 0,-1-7-468 0 0,1 14-476 0 0,1 6 779 0 0,1-1 1 0 0,0 1-1 0 0,3 13 1 0 0,-3-19-48 0 0,1 0 1 0 0,0-1-1 0 0,0 1 0 0 0,0-1 1 0 0,1 1-1 0 0,-1-1 1 0 0,1 0-1 0 0,5 6 0 0 0,-7-10-384 0 0,0 0 0 0 0,0 0 0 0 0,0 0 0 0 0,0 0 0 0 0,0-1 0 0 0,0 1-1 0 0,0 0 1 0 0,0 0 0 0 0,0-1 0 0 0,0 1 0 0 0,1-1 0 0 0,-1 1 0 0 0,0-1-1 0 0,0 0 1 0 0,1 0 0 0 0,-1 1 0 0 0,2-1 0 0 0,2 0-2183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4313 0 0,'4'8'2053'0'0,"-1"0"1"0"0,4 11-1 0 0,-5-10-1408 0 0,0 1-1 0 0,0 0 0 0 0,-1 0 0 0 0,0-1 1 0 0,-1 1-1 0 0,0 0 0 0 0,-1 11 0 0 0,2-49 431 0 0,-1 20-1027 0 0,0 0-1 0 0,0-1 0 0 0,1 1 0 0 0,4-15 0 0 0,-5 22-55 0 0,1-1 0 0 0,-1 0 0 0 0,1 0-1 0 0,0 1 1 0 0,0-1 0 0 0,0 1-1 0 0,0-1 1 0 0,0 0 0 0 0,0 1-1 0 0,0 0 1 0 0,0-1 0 0 0,1 1 0 0 0,-1 0-1 0 0,1-1 1 0 0,-1 1 0 0 0,1 0-1 0 0,-1 0 1 0 0,1 0 0 0 0,-1 1-1 0 0,1-1 1 0 0,0 0 0 0 0,0 0-1 0 0,-1 1 1 0 0,1-1 0 0 0,0 1 0 0 0,2-1-1 0 0,-2 1-5 0 0,0 0 0 0 0,-1 0 0 0 0,1 0 0 0 0,0 1 0 0 0,-1-1 1 0 0,1 0-1 0 0,0 0 0 0 0,-1 1 0 0 0,1-1 0 0 0,-1 1 0 0 0,1 0 0 0 0,-1-1 0 0 0,1 1 0 0 0,-1 0 0 0 0,1 0 0 0 0,-1 0 0 0 0,0 0 0 0 0,1 0 0 0 0,-1 0 0 0 0,0 0 0 0 0,0 1 0 0 0,0-1 0 0 0,0 0 1 0 0,0 1-1 0 0,0-1 0 0 0,0 1 0 0 0,0-1 0 0 0,0 2 0 0 0,3 6 14 0 0,-1 0 1 0 0,0 0 0 0 0,3 18 0 0 0,-3-12-39 0 0,-2-11 11 0 0,0 0 0 0 0,1 0 0 0 0,3 7-1 0 0,3-1-2504 0 0,-8-10 2087 0 0,1 0-1 0 0,-1 1 1 0 0,1-1-1 0 0,-1 0 1 0 0,1 0 0 0 0,0 1-1 0 0,-1-1 1 0 0,1 0-1 0 0,-1 0 1 0 0,1 0-1 0 0,0 0 1 0 0,-1 0-1 0 0,1 0 1 0 0,0 0-1 0 0,-1 0 1 0 0,1 0-1 0 0,0 0 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6041 0 0,'0'0'106'0'0,"0"-1"-1"0"0,0 1 0 0 0,0 0 1 0 0,0 0-1 0 0,-1 0 0 0 0,1 0 0 0 0,0-1 1 0 0,0 1-1 0 0,0 0 0 0 0,-1 0 1 0 0,1 0-1 0 0,0 0 0 0 0,0 0 1 0 0,-1 0-1 0 0,1-1 0 0 0,0 1 0 0 0,0 0 1 0 0,-1 0-1 0 0,1 0 0 0 0,0 0 1 0 0,0 0-1 0 0,-1 0 0 0 0,1 0 1 0 0,0 0-1 0 0,0 0 0 0 0,-1 0 0 0 0,1 0 1 0 0,0 0-1 0 0,0 0 0 0 0,-1 1 1 0 0,1-1-1 0 0,0 0 0 0 0,-1 0 1 0 0,-4 9 1151 0 0,-1 13-439 0 0,6-21-712 0 0,-2 17 181 0 0,0 0 0 0 0,2 0 0 0 0,0 0 0 0 0,1 0 0 0 0,1 1 0 0 0,1-1 0 0 0,6 26 0 0 0,-5-37-202 0 0,-3-6-33 0 0,-1 0-1 0 0,1 0 1 0 0,0 0-1 0 0,-1 0 1 0 0,0 0-1 0 0,1 0 1 0 0,-1 0-1 0 0,1 0 1 0 0,-1 0-1 0 0,0 0 1 0 0,0 0-1 0 0,0 0 1 0 0,1 0 0 0 0,-1 1-1 0 0,-1 1 1 0 0,-6-19 2017 0 0,2 4-2014 0 0,-1 1 0 0 0,0-1 0 0 0,0 1 0 0 0,-13-14 0 0 0,19 24-51 0 0,0 1 1 0 0,-1-1-1 0 0,1 1 1 0 0,-1-1-1 0 0,1 1 0 0 0,0-1 1 0 0,0 1-1 0 0,-1-1 0 0 0,1 0 1 0 0,0 1-1 0 0,0-1 0 0 0,0 1 1 0 0,0-1-1 0 0,-1 0 1 0 0,1 1-1 0 0,0-1 0 0 0,0 1 1 0 0,0-1-1 0 0,1 0 0 0 0,-1 0 12 0 0,0 1-1 0 0,0-1 0 0 0,0 1 0 0 0,1 0 0 0 0,-1-1 0 0 0,0 1 0 0 0,1 0 0 0 0,-1-1 1 0 0,0 1-1 0 0,1 0 0 0 0,-1-1 0 0 0,0 1 0 0 0,1 0 0 0 0,-1 0 0 0 0,1-1 0 0 0,-1 1 1 0 0,0 0-1 0 0,1 0 0 0 0,0-1 0 0 0,2 1 111 0 0,1-1 0 0 0,0 0 0 0 0,-1 1 0 0 0,8 0 0 0 0,12 0 314 0 0,31-4 1 0 0,-45 2-780 0 0,1 0 0 0 0,8-3 1 0 0,-11 3-1231 0 0,-1-1 1 0 0,0 0-1 0 0,10-6 1 0 0,-10 5-1850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52 483 6217 0 0,'-8'13'455'0'0,"1"0"-1"0"0,1 0 1 0 0,0 1-1 0 0,1 0 0 0 0,0 0 1 0 0,1 0-1 0 0,-3 20 1 0 0,5-21-343 0 0,1-1 0 0 0,0 1 1 0 0,1 0-1 0 0,1 0 0 0 0,0 0 0 0 0,0 0 1 0 0,2-1-1 0 0,-1 1 0 0 0,2-1 0 0 0,0 0 1 0 0,0 1-1 0 0,1-2 0 0 0,0 1 0 0 0,1 0 1 0 0,1-1-1 0 0,8 11 0 0 0,82 100 582 0 0,-90-115-595 0 0,-1 0 0 0 0,1-1 1 0 0,1 0-1 0 0,0 0 0 0 0,-1 0 1 0 0,2-1-1 0 0,-1 0 0 0 0,18 7 1 0 0,-13-8 34 0 0,0 0 0 0 0,0 0 1 0 0,0-1-1 0 0,0-1 0 0 0,27 1 1 0 0,-21-3-32 0 0,0 0 0 0 0,1-2 0 0 0,-1-1 0 0 0,0 0 0 0 0,-1-1 0 0 0,1-1 1 0 0,0-1-1 0 0,-1 0 0 0 0,19-11 0 0 0,-10 2 44 0 0,0-1 1 0 0,-1-1 0 0 0,-1-1-1 0 0,-1-1 1 0 0,-1-2-1 0 0,0 0 1 0 0,-2-1-1 0 0,0-2 1 0 0,-1 0-1 0 0,16-27 1 0 0,-29 39-33 0 0,-1-1 1 0 0,0 0-1 0 0,0-1 1 0 0,-1 0 0 0 0,-1 1-1 0 0,0-1 1 0 0,2-24-1 0 0,-3 11 316 0 0,-1 0-1 0 0,-2 1 0 0 0,-3-35 1 0 0,1 45-230 0 0,0 1 1 0 0,-2 0-1 0 0,0 0 1 0 0,0 1-1 0 0,-1-1 1 0 0,-1 1-1 0 0,-1 0 1 0 0,-10-17-1 0 0,2 8 95 0 0,-1 0-1 0 0,-1 2 1 0 0,-35-36-1 0 0,40 46-254 0 0,-1 1-1 0 0,1 0 1 0 0,-2 0 0 0 0,1 1-1 0 0,-1 1 1 0 0,0 1 0 0 0,-1 0-1 0 0,-16-6 1 0 0,19 9-63 0 0,-1 1 1 0 0,1-1 0 0 0,-1 2-1 0 0,0 0 1 0 0,0 1 0 0 0,0 0-1 0 0,0 0 1 0 0,0 2 0 0 0,0 0-1 0 0,-19 3 1 0 0,13 1-48 0 0,0 1 1 0 0,0 1 0 0 0,0 0-1 0 0,1 1 1 0 0,0 1 0 0 0,1 1-1 0 0,0 1 1 0 0,1 0-1 0 0,0 1 1 0 0,0 1 0 0 0,2 0-1 0 0,-1 1 1 0 0,2 1 0 0 0,0 0-1 0 0,1 0 1 0 0,0 2-1 0 0,1-1 1 0 0,1 2 0 0 0,1-1-1 0 0,0 1 1 0 0,1 0 0 0 0,1 1-1 0 0,1 0 1 0 0,1 0 0 0 0,-5 35-1 0 0,6-21 0 0 0,2-1 0 0 0,1 1 0 0 0,2 0 0 0 0,6 35-1 0 0,-4-49 34 0 0,1 1 0 0 0,1 0 0 0 0,1-1 0 0 0,0 0 0 0 0,2-1 0 0 0,0 1-1 0 0,21 32 1 0 0,-20-37 28 0 0,1 0 0 0 0,1-1 0 0 0,0 0 0 0 0,0-1 0 0 0,2 0 0 0 0,-1-1 0 0 0,2 0 0 0 0,-1-1 0 0 0,1-1 0 0 0,1 0 0 0 0,0 0 0 0 0,0-2 0 0 0,1 0 0 0 0,26 8 0 0 0,-22-9-14 0 0,0-2 0 0 0,0 0-1 0 0,1-1 1 0 0,-1-1-1 0 0,1-1 1 0 0,35-3 0 0 0,-44 1 17 0 0,0-1 1 0 0,0 0-1 0 0,0-1 1 0 0,-1 0-1 0 0,1-1 1 0 0,-1 0-1 0 0,1-1 1 0 0,-2-1-1 0 0,1 1 1 0 0,0-2 0 0 0,-1 1-1 0 0,16-15 1 0 0,1-7 114 0 0,-1-1 0 0 0,-1-1 0 0 0,-1-1 0 0 0,-2-2 0 0 0,19-35 0 0 0,-34 55-20 0 0,0-1 1 0 0,-2 0 0 0 0,1 0-1 0 0,-2-1 1 0 0,0 0 0 0 0,0 0-1 0 0,1-22 1 0 0,-3 3 118 0 0,-1 0 0 0 0,-5-44 0 0 0,2 57-135 0 0,-2-1 0 0 0,0 1 0 0 0,-2 0 0 0 0,0 0 1 0 0,-1 0-1 0 0,-1 1 0 0 0,-18-33 0 0 0,10 26 7 0 0,-1 1 1 0 0,-1 1-1 0 0,-2 0 1 0 0,-38-38-1 0 0,43 49-87 0 0,0 1-1 0 0,-1 1 1 0 0,-1 0-1 0 0,0 1 1 0 0,0 1-1 0 0,-1 1 1 0 0,-32-12-1 0 0,38 18-43 0 0,-1 0-1 0 0,1 0 0 0 0,-1 2 1 0 0,1-1-1 0 0,-1 2 0 0 0,1 0 1 0 0,-1 0-1 0 0,0 1 0 0 0,1 0 1 0 0,-1 1-1 0 0,1 1 0 0 0,0 0 1 0 0,-20 8-1 0 0,11-2-15 0 0,0 0 1 0 0,0 2-1 0 0,1 0 1 0 0,1 1-1 0 0,0 1 1 0 0,-27 25-1 0 0,29-23-30 0 0,2 1 0 0 0,0 1 1 0 0,1 0-1 0 0,1 1 0 0 0,1 1 0 0 0,0 0 1 0 0,1 0-1 0 0,-13 34 0 0 0,15-28 7 0 0,2 0 0 0 0,0 0-1 0 0,1 1 1 0 0,2 0 0 0 0,0 0-1 0 0,1 52 1 0 0,4-47 9 0 0,1 0 0 0 0,8 38 0 0 0,-7-53 38 0 0,2 1 0 0 0,0-1 0 0 0,0 0 0 0 0,2-1 0 0 0,14 28 0 0 0,0-10-41 0 0,31 40 0 0 0,-42-60 84 0 0,2-1-1 0 0,-1 0 1 0 0,2-1 0 0 0,-1 0 0 0 0,25 15 0 0 0,-23-18-107 0 0,1 0 0 0 0,0-1 1 0 0,0 0-1 0 0,0-2 1 0 0,1 1-1 0 0,0-2 1 0 0,0 0-1 0 0,1-1 1 0 0,-1-1-1 0 0,0 0 0 0 0,1-2 1 0 0,0 1-1 0 0,-1-2 1 0 0,1 0-1 0 0,-1-1 1 0 0,0-1-1 0 0,1 0 1 0 0,-1-2-1 0 0,0 1 0 0 0,-1-2 1 0 0,1 0-1 0 0,-1-1 1 0 0,-1-1-1 0 0,1 0 1 0 0,-1-1-1 0 0,21-17 1 0 0,-21 15 24 0 0,-1-1 0 0 0,-1-1 0 0 0,0 1 0 0 0,-1-2 0 0 0,-1 0 0 0 0,11-18 0 0 0,-16 25-218 0 0,-1-1 0 0 0,-1 0 0 0 0,0 0 0 0 0,0-1 0 0 0,0 1 0 0 0,-1-1 0 0 0,0 1 0 0 0,-1-1 0 0 0,0 0 0 0 0,0 1 0 0 0,-1-1 0 0 0,0 0 0 0 0,-1 0 0 0 0,-1-10 0 0 0,-4-8-1535 0 0,0-3-1427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2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4993 0 0,'-1'1'196'0'0,"1"-1"0"0"0,-1 1-1 0 0,0 0 1 0 0,1-1 0 0 0,-1 1 0 0 0,1 0 0 0 0,-1-1-1 0 0,1 1 1 0 0,-1 0 0 0 0,1 0 0 0 0,-1 0 0 0 0,1-1-1 0 0,0 1 1 0 0,-1 0 0 0 0,1 0 0 0 0,0 0-1 0 0,0 0 1 0 0,0 0 0 0 0,0 1 0 0 0,0 0 7 0 0,0 0 1 0 0,0 0-1 0 0,0 0 1 0 0,1 0-1 0 0,-1 1 1 0 0,1-1-1 0 0,1 4 1 0 0,2 2 24 0 0,1 1 0 0 0,11 14 1 0 0,-13-17 46 0 0,126 171 912 0 0,-83-115-593 0 0,2-3-1 0 0,105 100 0 0 0,-58-62 26 0 0,-60-59-239 0 0,-34-38-349 0 0,0 2 92 0 0,0-1 1 0 0,0 0-1 0 0,0 0 1 0 0,1 0-1 0 0,-1 0 0 0 0,0 0 1 0 0,1 0-1 0 0,-1 0 1 0 0,1 0-1 0 0,2 1 1 0 0,-5-9 654 0 0,-7-11-571 0 0,-1 1-1 0 0,0 0 1 0 0,-1 1-1 0 0,-18-23 1 0 0,-84-81 436 0 0,17 20-417 0 0,54 48-211 0 0,25 30-22 0 0,-34-34 1 0 0,21 27 61 0 0,6 5 465 0 0,-1 2 0 0 0,-36-26 0 0 0,60 48-514 0 0,0 0 0 0 0,0 0 0 0 0,0 0 0 0 0,0 0 0 0 0,-1 0 0 0 0,1-1 1 0 0,0 1-1 0 0,0 0 0 0 0,0 0 0 0 0,0 0 0 0 0,0 0 0 0 0,0 0 0 0 0,-1 0 1 0 0,1 0-1 0 0,0 0 0 0 0,0 0 0 0 0,0 0 0 0 0,0 0 0 0 0,0 0 0 0 0,0 0 1 0 0,-1 0-1 0 0,1 0 0 0 0,0 0 0 0 0,0 0 0 0 0,0 0 0 0 0,0 0 0 0 0,0 0 1 0 0,-1 0-1 0 0,1 0 0 0 0,0 0 0 0 0,0 0 0 0 0,0 0 0 0 0,0 0 0 0 0,0 0 1 0 0,-1 0-1 0 0,1 0 0 0 0,0 0 0 0 0,0 0 0 0 0,0 0 0 0 0,0 0 0 0 0,0 1 1 0 0,0-1-1 0 0,0 0 0 0 0,-1 0 0 0 0,2 8-54 0 0,5 11-126 0 0,2-1 146 0 0,2-1 1 0 0,0-1-1 0 0,23 28 0 0 0,-10-13-10 0 0,65 107-46 0 0,-59-91 64 0 0,-16-27 11 0 0,0-2 0 0 0,2 0 1 0 0,0 0-1 0 0,1-2 0 0 0,22 20 1 0 0,12 8-20 0 0,-17-13 106 0 0,68 46 0 0 0,-99-75-48 0 0,0-1-1 0 0,0 0 0 0 0,0 1 0 0 0,0-1 0 0 0,0 0 0 0 0,0 0 0 0 0,0 0 0 0 0,0-1-1 0 0,0 1 1 0 0,0 0 0 0 0,1-1 0 0 0,2 1 0 0 0,-7-7 411 0 0,-1-1 0 0 0,0 1 1 0 0,-6-10-1 0 0,-96-128 615 0 0,36 53-854 0 0,-50-90-148 0 0,99 149-80 0 0,-37-47 0 0 0,-39-40-136 0 0,93 115 113 0 0,0 1 0 0 0,1-1 1 0 0,0 0-1 0 0,-1 0 0 0 0,1 0 1 0 0,1 0-1 0 0,-3-5 0 0 0,4 8-176 0 0,8 6-313 0 0,8 6 441 0 0,-1 1-1 0 0,-1 1 1 0 0,14 15-1 0 0,34 47 66 0 0,-44-53 13 0 0,65 89 18 0 0,-74-100-148 0 0,98 110 603 0 0,-91-105-1199 0 0,1 0 0 0 0,1-2-1 0 0,0 0 1 0 0,1-1 0 0 0,22 11-1 0 0,-10-11-3232 0 0,-16-8 1684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8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7882 0 0,'3'4'470'0'0,"0"0"0"0"0,1 0 0 0 0,-1 0 0 0 0,-1 0 1 0 0,1 0-1 0 0,-1 1 0 0 0,1-1 0 0 0,-1 1 0 0 0,-1 0 1 0 0,1-1-1 0 0,1 7 0 0 0,-1 3-196 0 0,0 0 0 0 0,0 22-1 0 0,-2-24-277 0 0,1 0-1 0 0,0 0 0 0 0,1 0 0 0 0,4 19 1 0 0,-5-30-108 0 0,-1-1 0 0 0,0 1 0 0 0,0-1 1 0 0,0 1-1 0 0,0 0 0 0 0,1-1 0 0 0,-1 1 0 0 0,0-1 1 0 0,1 1-1 0 0,-1-1 0 0 0,0 1 0 0 0,1-1 0 0 0,-1 1 1 0 0,0-1-1 0 0,1 1 0 0 0,-1-1 0 0 0,1 0 0 0 0,-1 1 1 0 0,1-1-1 0 0,-1 0 0 0 0,1 1 0 0 0,-1-1 0 0 0,1 0 1 0 0,0 0-1 0 0,-1 1 0 0 0,1-1 0 0 0,-1 0 0 0 0,2 0 1 0 0,2-1-1263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3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621 311 4889 0 0,'4'-5'779'0'0,"0"0"0"0"0,-1 0 0 0 0,0 0 0 0 0,1 0 0 0 0,-2-1 0 0 0,1 0 0 0 0,-1 1-1 0 0,0-1 1 0 0,0 0 0 0 0,0 0 0 0 0,1-10 0 0 0,-3 9-145 0 0,1-1 0 0 0,-1 0 0 0 0,-1 1 0 0 0,1-1 0 0 0,-1 1 0 0 0,0-1 0 0 0,-1 1 0 0 0,-4-13 0 0 0,2 10-375 0 0,0 2 1 0 0,0-1-1 0 0,-1 0 0 0 0,0 1 0 0 0,0 0 1 0 0,-1 0-1 0 0,0 0 0 0 0,-1 1 1 0 0,1 0-1 0 0,-1 0 0 0 0,-1 1 0 0 0,1 0 1 0 0,-1 0-1 0 0,0 1 0 0 0,-11-6 0 0 0,6 5-230 0 0,0 1-1 0 0,0 0 0 0 0,0 1 0 0 0,0 1 0 0 0,-1 0 0 0 0,0 0 0 0 0,1 2 1 0 0,-1 0-1 0 0,0 0 0 0 0,-21 3 0 0 0,19 0-77 0 0,1 0 1 0 0,-1 2-1 0 0,1-1 0 0 0,0 2 1 0 0,0 0-1 0 0,1 1 0 0 0,-1 1 0 0 0,1 0 1 0 0,-14 10-1 0 0,7-3-71 0 0,1 1 1 0 0,0 1-1 0 0,-24 25 0 0 0,35-31 47 0 0,0 0 0 0 0,1 0-1 0 0,0 1 1 0 0,1 0 0 0 0,0 0-1 0 0,1 1 1 0 0,1 0 0 0 0,-7 17-1 0 0,4-2 23 0 0,2 0 0 0 0,1 0 0 0 0,1 1 0 0 0,1 0 0 0 0,2-1 0 0 0,0 1 0 0 0,2 0 0 0 0,5 30 0 0 0,-2-29 62 0 0,1-1 0 0 0,1 1 0 0 0,2-1 0 0 0,21 54 0 0 0,-22-68-21 0 0,0 0-1 0 0,1-1 1 0 0,0 0-1 0 0,1 0 0 0 0,1-1 1 0 0,0 0-1 0 0,0-1 1 0 0,2 0-1 0 0,-1 0 1 0 0,1-1-1 0 0,14 8 0 0 0,-6-5-21 0 0,0-2 0 0 0,1-1 0 0 0,1 0 0 0 0,-1-2 0 0 0,2 0 0 0 0,-1-2 0 0 0,1 0 0 0 0,0-2 0 0 0,0 0 0 0 0,0-1 0 0 0,0-2 0 0 0,0 0 0 0 0,1-2 0 0 0,-1 0 0 0 0,0-2 0 0 0,28-6 0 0 0,-41 7-399 0 0,1-1-1 0 0,-1-1 1 0 0,0 0-1 0 0,0 0 1 0 0,15-9 0 0 0,-20 10 13 0 0,-1 0 1 0 0,1 0 0 0 0,-1-1 0 0 0,0 0 0 0 0,0 0-1 0 0,0 0 1 0 0,-1 0 0 0 0,1 0 0 0 0,-1-1 0 0 0,0 0-1 0 0,0 0 1 0 0,3-8 0 0 0,-5 11 87 0 0,0 0 1 0 0,-1 0-1 0 0,1-1 1 0 0,-1 1-1 0 0,0 0 1 0 0,0-1-1 0 0,1 1 1 0 0,-2 0-1 0 0,1 0 0 0 0,0-1 1 0 0,0 1-1 0 0,-1 0 1 0 0,1-1-1 0 0,-1 1 1 0 0,0 0-1 0 0,1 0 1 0 0,-1 0-1 0 0,-2-3 1 0 0,-1-5-3208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4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84 236 1960 0 0,'7'4'1038'0'0,"0"1"0"0"0,0-1 0 0 0,0 0 0 0 0,0-1-1 0 0,1 0 1 0 0,0 0 0 0 0,11 2 0 0 0,-8-2-262 0 0,1-1 0 0 0,0-1 0 0 0,0 0 0 0 0,19-1 0 0 0,-13-2-207 0 0,-1-1-1 0 0,1 0 0 0 0,0-1 0 0 0,-1 0 1 0 0,0-2-1 0 0,28-12 0 0 0,-41 16-485 0 0,0 0 1 0 0,-1 0-1 0 0,1 0 0 0 0,-1-1 0 0 0,0 1 0 0 0,0-1 0 0 0,0 0 0 0 0,0 1 1 0 0,0-2-1 0 0,0 1 0 0 0,-1 0 0 0 0,1 0 0 0 0,-1-1 0 0 0,0 1 1 0 0,0-1-1 0 0,0 0 0 0 0,-1 1 0 0 0,1-1 0 0 0,-1 0 0 0 0,0 0 0 0 0,0 0 1 0 0,0 0-1 0 0,-1 0 0 0 0,1-1 0 0 0,-1 1 0 0 0,0 0 0 0 0,0 0 1 0 0,-1 0-1 0 0,1 0 0 0 0,-1 0 0 0 0,0 0 0 0 0,0 0 0 0 0,0 0 0 0 0,0 0 1 0 0,-1 0-1 0 0,-3-5 0 0 0,2 3-49 0 0,-1 0 0 0 0,-1 0 0 0 0,1 1 0 0 0,-1-1 0 0 0,0 1 0 0 0,0 1 0 0 0,0-1 0 0 0,-1 1 1 0 0,0-1-1 0 0,-12-5 0 0 0,4 3-68 0 0,0 0 1 0 0,-1 1 0 0 0,-28-7-1 0 0,33 11 25 0 0,1 1 0 0 0,-1 0-1 0 0,0 0 1 0 0,0 1 0 0 0,1 1-1 0 0,-1-1 1 0 0,0 1 0 0 0,1 1-1 0 0,-1 0 1 0 0,1 0 0 0 0,-1 1-1 0 0,-9 4 1 0 0,9-3-24 0 0,0 1-1 0 0,1 0 1 0 0,0 0-1 0 0,0 1 1 0 0,0 0-1 0 0,0 0 1 0 0,1 1-1 0 0,0 0 1 0 0,1 1-1 0 0,-13 16 1 0 0,15-18 2 0 0,1 1 0 0 0,1 0 0 0 0,-1 0 0 0 0,1 1 0 0 0,1-1 0 0 0,-1 1 0 0 0,1-1 0 0 0,1 1 0 0 0,-1 0 0 0 0,1 0 1 0 0,1 0-1 0 0,-1 0 0 0 0,1 0 0 0 0,1-1 0 0 0,1 11 0 0 0,1 0-46 0 0,1-1 1 0 0,1 0 0 0 0,0 0-1 0 0,1 0 1 0 0,15 28-1 0 0,-15-33 73 0 0,2 0 0 0 0,-1-1 0 0 0,2 0 0 0 0,-1 0 0 0 0,1-1 0 0 0,1 0 0 0 0,0-1 0 0 0,0 0 0 0 0,1 0 0 0 0,0-1 0 0 0,0-1 0 0 0,1 1 0 0 0,0-2 0 0 0,1 0 0 0 0,-1-1 0 0 0,1 0 0 0 0,0 0 0 0 0,0-2 0 0 0,0 1 0 0 0,1-2 0 0 0,-1 0 0 0 0,1 0 0 0 0,0-2 0 0 0,0 1 0 0 0,-1-2 0 0 0,1 0 0 0 0,25-5 0 0 0,-28 4-165 0 0,0-1 0 0 0,0 0 0 0 0,0-1 0 0 0,0-1-1 0 0,0 0 1 0 0,11-7 0 0 0,-15 8-185 0 0,0-1 1 0 0,-1 0-1 0 0,0 0 0 0 0,0-1 1 0 0,-1 0-1 0 0,1 0 0 0 0,-1 0 1 0 0,0 0-1 0 0,7-14 0 0 0,-7 10-295 0 0,0 0 0 0 0,-1 0-1 0 0,0 0 1 0 0,-1 0 0 0 0,0-1-1 0 0,-1 1 1 0 0,0-1 0 0 0,0 0 0 0 0,-1 1-1 0 0,-1-1 1 0 0,0 0 0 0 0,0 0-1 0 0,-1 0 1 0 0,-4-19 0 0 0,1 13-942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4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2088 0 0,'0'3'172'0'0,"1"-1"-1"0"0,0 0 1 0 0,0 0-1 0 0,0 0 0 0 0,0 0 1 0 0,0 0-1 0 0,0 0 0 0 0,1 0 1 0 0,-1 0-1 0 0,1 0 1 0 0,-1 0-1 0 0,1-1 0 0 0,3 3 1 0 0,2 4 362 0 0,15 16 633 0 0,41 51 827 0 0,-57-67-1758 0 0,0 1 1 0 0,0 0-1 0 0,-1 1 1 0 0,-1-1-1 0 0,1 1 1 0 0,4 21-1 0 0,-4-16 232 0 0,-1 0-1 0 0,2-1 1 0 0,0 1 0 0 0,1-1-1 0 0,11 18 1 0 0,-13-23 249 0 0,-1-1-1 0 0,0 0 0 0 0,6 18 948 0 0,-11-25-1576 0 0,1-1 0 0 0,-1 0 1 0 0,0 1-1 0 0,0-1 0 0 0,0 0 0 0 0,1 0 1 0 0,-1 0-1 0 0,0 0 0 0 0,0 0 0 0 0,0 1 1 0 0,0-1-1 0 0,1-1 0 0 0,-1 1 0 0 0,0 0 1 0 0,0 0-1 0 0,0 0 0 0 0,0 0 0 0 0,1-1 1 0 0,-1 1-1 0 0,0 0 0 0 0,0-1 0 0 0,1 1 1 0 0,-1 0-1 0 0,0-1 0 0 0,-1 0 0 0 0,-17-13 516 0 0,4-2-97 0 0,0-1-1 0 0,2 0 1 0 0,0 0 0 0 0,-15-28 0 0 0,20 31-271 0 0,-9-14 224 0 0,-17-39 1 0 0,28 54-451 0 0,2 1 0 0 0,-1-1 0 0 0,2 0 0 0 0,-1 0 0 0 0,-1-27 0 0 0,4 36-74 0 0,1 0 0 0 0,0-1-1 0 0,0 1 1 0 0,1 0 0 0 0,-1 0 0 0 0,1 0-1 0 0,0-1 1 0 0,0 1 0 0 0,1 0-1 0 0,-1 0 1 0 0,1 0 0 0 0,0 1 0 0 0,0-1-1 0 0,0 0 1 0 0,0 1 0 0 0,0-1-1 0 0,1 1 1 0 0,0 0 0 0 0,0 0-1 0 0,0 0 1 0 0,0 0 0 0 0,0 0 0 0 0,1 0-1 0 0,-1 1 1 0 0,1 0 0 0 0,-1 0-1 0 0,1 0 1 0 0,6-2 0 0 0,-2 1-239 0 0,1 1 1 0 0,-1 1-1 0 0,1-1 0 0 0,0 1 1 0 0,0 1-1 0 0,0-1 0 0 0,0 2 1 0 0,-1-1-1 0 0,12 3 0 0 0,11 3-3025 0 0,37 13-1 0 0,-48-13 1870 0 0,4 1-886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5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323 186 4769 0 0,'8'-6'666'0'0,"-5"3"43"0"0,1 0 1 0 0,-1 0-1 0 0,0 0 1 0 0,6-7-1 0 0,-8 8-518 0 0,0 0-1 0 0,0 1 1 0 0,-1-1-1 0 0,1 0 1 0 0,0 0-1 0 0,-1 0 1 0 0,1 1-1 0 0,-1-1 1 0 0,0 0 0 0 0,1 0-1 0 0,-1 0 1 0 0,0 0-1 0 0,0 0 1 0 0,0 0-1 0 0,-1-2 1 0 0,0 0 43 0 0,0 0 1 0 0,0 1-1 0 0,0-1 1 0 0,0 0-1 0 0,0 1 1 0 0,-1-1-1 0 0,0 1 1 0 0,0-1-1 0 0,0 1 1 0 0,0 0-1 0 0,-4-5 1 0 0,1 4-61 0 0,1-1 1 0 0,-1 1 0 0 0,0 0 0 0 0,0 0-1 0 0,-1 1 1 0 0,-8-5 0 0 0,5 4-88 0 0,0 0 1 0 0,0 1-1 0 0,0 0 1 0 0,0 0 0 0 0,0 1-1 0 0,0 1 1 0 0,-1 0-1 0 0,1 0 1 0 0,-15 0 0 0 0,15 3-69 0 0,0-1 0 0 0,0 1 1 0 0,1 0-1 0 0,-1 1 0 0 0,1 0 1 0 0,-1 0-1 0 0,1 1 0 0 0,-14 9 1 0 0,13-7 20 0 0,0 0 1 0 0,1 0-1 0 0,0 1 1 0 0,0 1 0 0 0,0-1-1 0 0,1 1 1 0 0,-7 9-1 0 0,11-12-38 0 0,0 0-1 0 0,0 0 0 0 0,0 1 0 0 0,1-1 0 0 0,0 1 1 0 0,0-1-1 0 0,0 1 0 0 0,1 0 0 0 0,0-1 0 0 0,0 1 0 0 0,0 7 1 0 0,1-5-15 0 0,0 0 1 0 0,1-1-1 0 0,0 1 1 0 0,0 0-1 0 0,1 0 0 0 0,0-1 1 0 0,5 14-1 0 0,-2-10-9 0 0,0 0 0 0 0,1-1 0 0 0,0 0 0 0 0,1 0 0 0 0,0 0 0 0 0,1-1 0 0 0,0 0 0 0 0,0 0 0 0 0,1-1 0 0 0,19 14 0 0 0,-14-13 39 0 0,1 0 0 0 0,0 0-1 0 0,0-2 1 0 0,1 0-1 0 0,0-1 1 0 0,1 0 0 0 0,-1-2-1 0 0,1 0 1 0 0,24 3-1 0 0,-31-6-64 0 0,0 0 0 0 0,0-1 0 0 0,1-1 0 0 0,-1 1-1 0 0,0-2 1 0 0,0 1 0 0 0,0-1 0 0 0,0-1 0 0 0,0 0-1 0 0,-1 0 1 0 0,1-1 0 0 0,-1 0 0 0 0,0-1 0 0 0,0 0-1 0 0,0 0 1 0 0,-1-1 0 0 0,10-8 0 0 0,-16 12 11 0 0,1 0 1 0 0,-1-1-1 0 0,1 0 0 0 0,-1 1 1 0 0,0-1-1 0 0,0 0 1 0 0,0 0-1 0 0,0 0 0 0 0,-1 0 1 0 0,1-1-1 0 0,-1 1 1 0 0,0 0-1 0 0,0-1 0 0 0,0 1 1 0 0,1-6-1 0 0,-2 6-10 0 0,0 0-1 0 0,0 0 1 0 0,-1 0-1 0 0,1 0 1 0 0,-1 0-1 0 0,1 0 1 0 0,-1 0-1 0 0,0 0 0 0 0,0 1 1 0 0,0-1-1 0 0,0 0 1 0 0,-1 1-1 0 0,1-1 1 0 0,-1 1-1 0 0,0-1 1 0 0,1 1-1 0 0,-1-1 1 0 0,0 1-1 0 0,-3-2 1 0 0,-2-2-44 0 0,0-1 1 0 0,-10-5 0 0 0,15 11 102 0 0,0-1 1 0 0,1 1-1 0 0,-1 0 1 0 0,0 0-1 0 0,0 0 0 0 0,0 1 1 0 0,0-1-1 0 0,0 0 1 0 0,1 1-1 0 0,-2-1 1 0 0,1 1-1 0 0,0 0 1 0 0,0-1-1 0 0,0 1 0 0 0,0 0 1 0 0,0 0-1 0 0,-2 1 1 0 0,4-1-15 0 0,-1 0-1 0 0,1 1 1 0 0,-1-1 0 0 0,1 1 0 0 0,-1-1 0 0 0,1 0-1 0 0,-1 1 1 0 0,1-1 0 0 0,0 1 0 0 0,-1-1 0 0 0,1 1-1 0 0,0-1 1 0 0,-1 1 0 0 0,1 0 0 0 0,0-1 0 0 0,0 1-1 0 0,0-1 1 0 0,0 1 0 0 0,-1-1 0 0 0,1 1 0 0 0,0 0-1 0 0,0-1 1 0 0,0 1 0 0 0,0-1 0 0 0,0 1 0 0 0,0 0-1 0 0,0-1 1 0 0,1 1 0 0 0,-1-1 0 0 0,0 1 0 0 0,0-1-1 0 0,0 1 1 0 0,0 0 0 0 0,1-1 0 0 0,0 2 0 0 0,10 20 29 0 0,-2-10 58 0 0,1 0 0 0 0,0-1-1 0 0,0 0 1 0 0,1 0 0 0 0,1-1 0 0 0,13 9 0 0 0,-7-6 253 0 0,2-2 1 0 0,-1 0 0 0 0,34 13-1 0 0,-42-20-181 0 0,1-1-1 0 0,-1 0 1 0 0,1-1-1 0 0,0 0 1 0 0,23 0 0 0 0,-18-2-8 0 0,1 0 0 0 0,-1-2 0 0 0,25-5 1 0 0,-34 5-94 0 0,0 0 0 0 0,0 0 0 0 0,0-1 0 0 0,-1 0 0 0 0,1 0 0 0 0,-1-1 0 0 0,0 0 0 0 0,0 0 1 0 0,-1-1-1 0 0,1 0 0 0 0,-1 0 0 0 0,0 0 0 0 0,0-1 0 0 0,-1 0 0 0 0,1 0 0 0 0,-1 0 0 0 0,-1-1 1 0 0,1 0-1 0 0,-1 0 0 0 0,0 0 0 0 0,-1 0 0 0 0,0-1 0 0 0,0 1 0 0 0,0-1 0 0 0,-1 0 0 0 0,2-14 1 0 0,-4 16-8 0 0,0 0 1 0 0,0 0 0 0 0,-1 0 0 0 0,1 0 0 0 0,-2 0 0 0 0,1 0 0 0 0,0 0 0 0 0,-1 0 0 0 0,0 0 0 0 0,-1 1 0 0 0,1-1 0 0 0,-1 1 0 0 0,-5-7 0 0 0,-1-3 49 0 0,-1 2 0 0 0,-1-1-1 0 0,-18-17 1 0 0,13 17-87 0 0,0 0-1 0 0,-1 1 0 0 0,0 1 0 0 0,-1 0 1 0 0,0 1-1 0 0,-1 1 0 0 0,0 1 0 0 0,-1 1 0 0 0,1 0 1 0 0,-2 2-1 0 0,-24-6 0 0 0,38 12-45 0 0,0-1 0 0 0,0 1-1 0 0,0 0 1 0 0,0 0 0 0 0,0 0 0 0 0,0 1-1 0 0,0 0 1 0 0,0 1 0 0 0,0 0 0 0 0,1 0 0 0 0,-1 0-1 0 0,1 1 1 0 0,-1 0 0 0 0,1 0 0 0 0,0 0-1 0 0,-10 8 1 0 0,10-6 4 0 0,1 0 0 0 0,-1 0 0 0 0,1 0 1 0 0,0 0-1 0 0,0 1 0 0 0,1 0 0 0 0,-1 0 0 0 0,1 0 0 0 0,1 1 0 0 0,-1-1 0 0 0,1 1 0 0 0,0 0 1 0 0,1 0-1 0 0,-1 0 0 0 0,-1 11 0 0 0,3-6-6 0 0,0 0 1 0 0,1 0-1 0 0,0 1 1 0 0,1-1-1 0 0,0 0 1 0 0,1 0 0 0 0,0-1-1 0 0,1 1 1 0 0,0 0-1 0 0,1-1 1 0 0,0 1-1 0 0,8 13 1 0 0,-7-16 31 0 0,0-1 1 0 0,0 1 0 0 0,1-1-1 0 0,0 0 1 0 0,0-1 0 0 0,0 0-1 0 0,1 0 1 0 0,1 0 0 0 0,-1-1-1 0 0,1 0 1 0 0,0 0-1 0 0,0-1 1 0 0,1 0 0 0 0,-1 0-1 0 0,16 5 1 0 0,-17-8 26 0 0,0-1-1 0 0,0 0 1 0 0,1 0-1 0 0,-1 0 1 0 0,0-1-1 0 0,0 0 1 0 0,0 0-1 0 0,1-1 1 0 0,-1 0-1 0 0,0 0 1 0 0,0-1-1 0 0,0 0 1 0 0,0 0 0 0 0,12-6-1 0 0,-9 3-30 0 0,-1 0 0 0 0,1 0 0 0 0,-1-1 0 0 0,0-1 0 0 0,0 0 0 0 0,-1 0 0 0 0,0 0 0 0 0,0-1 0 0 0,7-10 0 0 0,-9 11-2 0 0,-1-1 1 0 0,1-1 0 0 0,-1 1 0 0 0,-1-1-1 0 0,0 0 1 0 0,5-15 0 0 0,-8 20 10 0 0,0 0 0 0 0,0 1 0 0 0,0-1 1 0 0,-1 0-1 0 0,1 1 0 0 0,-1-1 0 0 0,0 0 1 0 0,-1 0-1 0 0,1 0 0 0 0,-1 1 0 0 0,1-1 1 0 0,-1 0-1 0 0,0 1 0 0 0,0-1 0 0 0,-1 1 1 0 0,1-1-1 0 0,-1 1 0 0 0,0-1 0 0 0,1 1 1 0 0,-4-4-1 0 0,3 5 15 0 0,0 0 0 0 0,0-1 0 0 0,0 1 0 0 0,0 1 0 0 0,-4-4 0 0 0,5 5-16 0 0,1-1 0 0 0,0 1 0 0 0,0 0 0 0 0,-1 0-1 0 0,1 0 1 0 0,0 0 0 0 0,0 0 0 0 0,-1 0 0 0 0,1-1 0 0 0,0 1 0 0 0,-1 0 0 0 0,1 0 0 0 0,0 0 0 0 0,0 0 0 0 0,-1 0 0 0 0,1 0 0 0 0,0 0-1 0 0,-1 0 1 0 0,1 0 0 0 0,0 1 0 0 0,0-1 0 0 0,-1 0 0 0 0,1 0 0 0 0,0 0 0 0 0,-1 0 0 0 0,1 1-9 0 0,-1-1 1 0 0,1 1 0 0 0,0-1-1 0 0,-1 1 1 0 0,1-1-1 0 0,0 1 1 0 0,0 0 0 0 0,0-1-1 0 0,-1 1 1 0 0,1-1-1 0 0,0 1 1 0 0,0 0 0 0 0,0-1-1 0 0,0 1 1 0 0,0-1-1 0 0,0 1 1 0 0,0 1 0 0 0,0 4-2 0 0,1 1 1 0 0,0-1 0 0 0,0 1-1 0 0,1-1 1 0 0,0 0 0 0 0,3 8-1 0 0,17 35-56 0 0,-11-27 18 0 0,1-1 1 0 0,1 0 0 0 0,1 0-1 0 0,21 23 1 0 0,-28-36-471 0 0,0-1 0 0 0,1 0 0 0 0,0 0 0 0 0,0 0 0 0 0,1-1 0 0 0,-1 0 0 0 0,1-1 0 0 0,1 0 0 0 0,-1-1 0 0 0,1 1 0 0 0,0-2 0 0 0,17 5 0 0 0,4-3-2975 0 0,4-3 1344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6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3169 0 0,'-10'-1'6747'0'0,"9"1"-6350"0"0,1 1-349 0 0,0-1 0 0 0,0 1 0 0 0,-1 0 0 0 0,1-1-1 0 0,0 1 1 0 0,1 0 0 0 0,-1 0 0 0 0,0-1 0 0 0,0 1 0 0 0,0 0 0 0 0,0-1-1 0 0,1 1 1 0 0,-1 1 0 0 0,1 1 199 0 0,14 73 968 0 0,96 290 4058 0 0,-105-349-5071 0 0,-3-7-61 0 0,0-1-1 0 0,1 0 1 0 0,0 0 0 0 0,8 13 0 0 0,-18-52 2554 0 0,1 16-2554 0 0,-26-91 250 0 0,25 81-399 0 0,2 0 0 0 0,-3-36 0 0 0,6 42-42 0 0,1 0 1 0 0,0 0-1 0 0,4-21 0 0 0,-2 32 11 0 0,-1 1 0 0 0,1-1 1 0 0,0 0-1 0 0,0 1 0 0 0,0-1 1 0 0,1 1-1 0 0,0 0 0 0 0,1 0 0 0 0,-1 0 1 0 0,1 0-1 0 0,7-7 0 0 0,-9 10 7 0 0,0 1 0 0 0,1 0-1 0 0,0 0 1 0 0,-1 0 0 0 0,1 0-1 0 0,0 0 1 0 0,0 1 0 0 0,0-1 0 0 0,0 1-1 0 0,0-1 1 0 0,0 1 0 0 0,0 0-1 0 0,0 1 1 0 0,5-2 0 0 0,-4 2 4 0 0,0 0 0 0 0,1 0-1 0 0,-1 0 1 0 0,0 1 0 0 0,1-1 0 0 0,-1 1 0 0 0,0 0-1 0 0,0 0 1 0 0,7 4 0 0 0,1 1-1 0 0,-1 0 0 0 0,0 1-1 0 0,-1 0 1 0 0,1 1 0 0 0,-1 0 0 0 0,11 13-1 0 0,2 2 32 0 0,-2 1 0 0 0,-1 0 0 0 0,31 49-1 0 0,-42-58 10 0 0,-1 1-1 0 0,-1 0 0 0 0,0 0 1 0 0,-1 0-1 0 0,0 1 0 0 0,-2 0 1 0 0,0 0-1 0 0,3 27 0 0 0,-7-40-4 0 0,1 30 106 0 0,-1-32-108 0 0,0 0-1 0 0,-1 0 1 0 0,1 0 0 0 0,0 0-1 0 0,-1-1 1 0 0,0 1-1 0 0,1 0 1 0 0,-1 0 0 0 0,0 0-1 0 0,0-1 1 0 0,0 1 0 0 0,0 0-1 0 0,0-1 1 0 0,-2 4-1 0 0,2-5-34 0 0,1 1 0 0 0,-1-1-1 0 0,0 0 1 0 0,1 1-1 0 0,-1-1 1 0 0,0 0-1 0 0,1 1 1 0 0,-1-1 0 0 0,0 0-1 0 0,1 1 1 0 0,-1-1-1 0 0,0 0 1 0 0,1 0-1 0 0,-1 0 1 0 0,0 0 0 0 0,0 0-1 0 0,1 0 1 0 0,-1 0-1 0 0,0 0 1 0 0,0 0-1 0 0,0 0 1 0 0,-1-1-110 0 0,0 1 1 0 0,1-1-1 0 0,-1 0 0 0 0,1 0 1 0 0,-1 0-1 0 0,1 0 0 0 0,-1 0 1 0 0,-2-2-1 0 0,0-1-376 0 0,0-1 1 0 0,0 1-1 0 0,0-1 0 0 0,-3-6 0 0 0,3 6 121 0 0,1-1 0 0 0,-1 0 0 0 0,2-1 0 0 0,-1 1 0 0 0,1 0 0 0 0,0-1 0 0 0,0 0 0 0 0,0 1 0 0 0,0-14 0 0 0,2 16 305 0 0,0-1 1 0 0,0 1-1 0 0,0 0 0 0 0,1 0 0 0 0,0 0 0 0 0,0 0 1 0 0,0 0-1 0 0,0 0 0 0 0,0 1 0 0 0,1-1 0 0 0,0 0 1 0 0,-1 1-1 0 0,2-1 0 0 0,-1 1 0 0 0,0-1 1 0 0,1 1-1 0 0,-1 0 0 0 0,4-3 0 0 0,-2 3 88 0 0,0 0 0 0 0,-1 0 0 0 0,1 1 0 0 0,0-1 0 0 0,0 1 0 0 0,1 0 0 0 0,-1 1 0 0 0,0-1 0 0 0,1 1 0 0 0,-1-1 0 0 0,0 1 0 0 0,1 1 0 0 0,5-1 0 0 0,7 0 118 0 0,0 1 0 0 0,21 2 0 0 0,-10 0 12 0 0,9 0 165 0 0,65 0 1228 0 0,-87-3-1086 0 0,0 0 0 0 0,0-1 0 0 0,0-1 0 0 0,26-8 0 0 0,-34 9-160 0 0,-1-1 0 0 0,1 0 0 0 0,-1 0 0 0 0,0 0 0 0 0,0 0 0 0 0,9-8 1 0 0,-13 9-162 0 0,0 0 1 0 0,0 0-1 0 0,0 0 1 0 0,0 0-1 0 0,0-1 1 0 0,-1 1 0 0 0,1-1-1 0 0,-1 1 1 0 0,0-1-1 0 0,1 1 1 0 0,-1-1 0 0 0,-1 0-1 0 0,1 0 1 0 0,0 1-1 0 0,-1-1 1 0 0,1 0-1 0 0,-1 0 1 0 0,0-5 0 0 0,0 2 43 0 0,-1 0 1 0 0,0 0-1 0 0,0 0 1 0 0,-1-1 0 0 0,0 1-1 0 0,0 0 1 0 0,0 1-1 0 0,-1-1 1 0 0,1 0 0 0 0,-2 1-1 0 0,1-1 1 0 0,0 1-1 0 0,-1 0 1 0 0,-5-5 0 0 0,-1-1 40 0 0,0 1 0 0 0,-1 0 0 0 0,0 1 0 0 0,-25-16 0 0 0,28 20-216 0 0,0 0 1 0 0,0 1 0 0 0,-1 0 0 0 0,0 1-1 0 0,0 0 1 0 0,-10-2 0 0 0,14 4-55 0 0,-1 0-1 0 0,1 0 1 0 0,-1 1 0 0 0,0 0 0 0 0,1 0-1 0 0,-1 0 1 0 0,1 1 0 0 0,-1 0-1 0 0,1 0 1 0 0,-1 0 0 0 0,-9 4 0 0 0,9-2 34 0 0,0 0 1 0 0,0 0 0 0 0,0 0-1 0 0,0 1 1 0 0,0 0 0 0 0,1 1-1 0 0,-1-1 1 0 0,1 1 0 0 0,0 0 0 0 0,1 0-1 0 0,-1 0 1 0 0,1 1 0 0 0,-4 7-1 0 0,4-6 0 0 0,1 0 0 0 0,-1 1 0 0 0,2-1 0 0 0,-1 1 0 0 0,1 0-1 0 0,0-1 1 0 0,1 1 0 0 0,0 0 0 0 0,0 0 0 0 0,1 0-1 0 0,0 11 1 0 0,1-7-11 0 0,1 0 0 0 0,0 0-1 0 0,1-1 1 0 0,0 1-1 0 0,1-1 1 0 0,0 0 0 0 0,11 21-1 0 0,3-1-46 0 0,29 37 0 0 0,-25-37 89 0 0,-17-24 27 0 0,0 0 1 0 0,1 0 0 0 0,0 0 0 0 0,1-1 0 0 0,0 1 0 0 0,0-2 0 0 0,0 1 0 0 0,0-1 0 0 0,1 0-1 0 0,0-1 1 0 0,0 1 0 0 0,0-2 0 0 0,1 1 0 0 0,9 2 0 0 0,-3-2 4 0 0,0 0 0 0 0,1 0 0 0 0,-1-2 0 0 0,1 0 0 0 0,0-1 0 0 0,-1 0 1 0 0,28-3-1 0 0,-36 1-52 0 0,0 0 0 0 0,-1-1 0 0 0,1 1 1 0 0,0-1-1 0 0,-1-1 0 0 0,1 1 0 0 0,-1-1 0 0 0,0 0 1 0 0,0-1-1 0 0,0 1 0 0 0,0-1 0 0 0,-1-1 1 0 0,1 1-1 0 0,-1-1 0 0 0,0 1 0 0 0,-1-2 0 0 0,1 1 1 0 0,-1 0-1 0 0,7-11 0 0 0,-6 5 14 0 0,0 1 1 0 0,-1-1-1 0 0,0 0 0 0 0,0 0 0 0 0,-1 0 1 0 0,-1 0-1 0 0,2-15 0 0 0,-2 1-6 0 0,-1 1-1 0 0,-4-36 1 0 0,-1 18 87 0 0,-2-1-1 0 0,-2 1 1 0 0,-22-68 0 0 0,26 103 14 0 0,4 6-67 0 0,-1 0 1 0 0,1 0 0 0 0,-1 0 0 0 0,0 1-1 0 0,1-1 1 0 0,0 0 0 0 0,-1 0-1 0 0,1 0 1 0 0,0 0 0 0 0,-1 0-1 0 0,1-1 1 0 0,0 1 0 0 0,0 0 0 0 0,0-1-1 0 0,9 21-28 0 0,0 2 40 0 0,25 73 174 0 0,-23-62-230 0 0,1-1-1 0 0,21 38 1 0 0,0 0 4 0 0,-26-50-227 0 0,2-1 0 0 0,0-1 0 0 0,1 0 0 0 0,1 0 0 0 0,1-1 0 0 0,0 0 0 0 0,23 23 1 0 0,-35-39 241 0 0,15 11-1895 0 0,-15-11 1787 0 0,0 0-1 0 0,1 1 0 0 0,-1-1 1 0 0,0 0-1 0 0,1 0 0 0 0,-1 0 1 0 0,0 1-1 0 0,1-1 0 0 0,-1 0 1 0 0,1 0-1 0 0,-1 0 0 0 0,0 0 1 0 0,1 0-1 0 0,-1 0 0 0 0,0 0 0 0 0,1 0 1 0 0,-1 0-1 0 0,1 0 0 0 0,-1 0 1 0 0,1 0-1 0 0,-1 0 0 0 0,0 0 1 0 0,1 0-1 0 0,-1 0 0 0 0,0 0 1 0 0,1 0-1 0 0,-1 0 0 0 0,1-1 1 0 0,-1 1-1 0 0,0 0 0 0 0,1 0 1 0 0,-1-1-1 0 0,0 1 0 0 0,1 0 1 0 0,-1 0-1 0 0,0-1 0 0 0,0 1 0 0 0,1-1 1 0 0,1-4-1676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4:56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73 9002 0 0,'-8'-11'1528'0'0,"1"1"0"0"0,0-1 0 0 0,-9-21 0 0 0,13 23-1936 0 0,4 9 372 0 0,-1 0 0 0 0,0 0 0 0 0,1 0 0 0 0,-1 0 0 0 0,0 0-1 0 0,1 0 1 0 0,-1 1 0 0 0,0-1 0 0 0,1 0 0 0 0,-1 0 0 0 0,0 0 0 0 0,0 0 0 0 0,1 0 0 0 0,-1 1 0 0 0,0-1 0 0 0,1 0 0 0 0,-1 0 0 0 0,0 0 0 0 0,0 1 0 0 0,1-1 0 0 0,-1 0 0 0 0,0 0-1 0 0,0 1 1 0 0,0-1 0 0 0,1 1 0 0 0,8 12-386 0 0,-1 0 243 0 0,36 34-2656 0 0,-25-27 537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3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110 695 3865 0 0,'22'-6'9344'0'0,"0"3"-5895"0"0,-14 2-3221 0 0,0 0 0 0 0,0-1 0 0 0,0 1 0 0 0,0-2 0 0 0,10-3 1 0 0,-6 0-87 0 0,-1 0 0 0 0,0 0 0 0 0,0-1 1 0 0,-1 0-1 0 0,0-1 0 0 0,0 0 0 0 0,-1 0 1 0 0,0-1-1 0 0,0-1 0 0 0,-1 1 1 0 0,0-1-1 0 0,-1-1 0 0 0,0 0 0 0 0,-1 0 1 0 0,0 0-1 0 0,0 0 0 0 0,-2-1 1 0 0,7-19-1 0 0,-6 10-111 0 0,-1-1 0 0 0,-1 1 0 0 0,-1 0 0 0 0,-1-1 0 0 0,-1 1 0 0 0,0-1 0 0 0,-6-33 0 0 0,3 38 27 0 0,-1-1 0 0 0,-1 1 0 0 0,0 0 1 0 0,-2 1-1 0 0,0-1 0 0 0,0 1 1 0 0,-2 0-1 0 0,0 1 0 0 0,-17-23 1 0 0,18 27 14 0 0,-1 1 0 0 0,0 0 0 0 0,-1 0 1 0 0,-1 1-1 0 0,-13-11 0 0 0,20 18-71 0 0,1 0-1 0 0,0 0 1 0 0,0 0-1 0 0,-1 0 1 0 0,1 1-1 0 0,-1-1 1 0 0,0 1-1 0 0,1 0 1 0 0,-1 0-1 0 0,0 1 1 0 0,0-1 0 0 0,1 1-1 0 0,-1-1 1 0 0,0 1-1 0 0,0 1 1 0 0,0-1-1 0 0,0 0 1 0 0,1 1-1 0 0,-1 0 1 0 0,0 0-1 0 0,1 0 1 0 0,-1 0-1 0 0,-6 4 1 0 0,2 0-92 0 0,0 0 1 0 0,0 1-1 0 0,1 0 1 0 0,-1 0-1 0 0,1 1 1 0 0,1 0-1 0 0,0 1 1 0 0,0-1-1 0 0,0 1 0 0 0,1 0 1 0 0,-7 14-1 0 0,4-6 0 0 0,1 1-1 0 0,0 0 1 0 0,2 0-1 0 0,0 1 1 0 0,-4 24-1 0 0,3 24-61 0 0,2-1 0 0 0,8 114 0 0 0,1-123 182 0 0,2-1 0 0 0,2 0 0 0 0,3-1 0 0 0,35 100 1 0 0,-38-132 24 0 0,0 0 0 0 0,2 0 0 0 0,0-2 0 0 0,2 1 0 0 0,0-1 0 0 0,23 25 0 0 0,-34-42-47 0 0,1 0 1 0 0,0 0-1 0 0,0-1 0 0 0,0 1 0 0 0,1-1 1 0 0,-1 0-1 0 0,1 0 0 0 0,-1 0 1 0 0,1 0-1 0 0,-1-1 0 0 0,1 1 0 0 0,0-1 1 0 0,0 0-1 0 0,0 0 0 0 0,0-1 1 0 0,0 1-1 0 0,0-1 0 0 0,0 0 0 0 0,0 0 1 0 0,0 0-1 0 0,0 0 0 0 0,0-1 1 0 0,0 1-1 0 0,-1-1 0 0 0,1 0 0 0 0,0 0 1 0 0,0-1-1 0 0,0 1 0 0 0,-1-1 1 0 0,1 0-1 0 0,-1 0 0 0 0,4-3 0 0 0,3-1-37 0 0,0-2 0 0 0,-1 1-1 0 0,-1-1 1 0 0,1-1 0 0 0,-1 1-1 0 0,-1-2 1 0 0,12-16-1 0 0,-10 11 16 0 0,-1 0 0 0 0,0-1 0 0 0,-1-1 0 0 0,8-26-1 0 0,-7 7 67 0 0,-1-1-1 0 0,-1 0 0 0 0,-3 0 1 0 0,0-47-1 0 0,-3 55 157 0 0,0 28-253 0 0,5 13-58 0 0,4 14 279 0 0,-1 2 0 0 0,6 36 0 0 0,-9-37-130 0 0,3 13-8 0 0,-2-9-51 0 0,1 0 0 0 0,17 45-1 0 0,-11-40-2 0 0,-8-21-381 0 0,1 1-1 0 0,11 21 1 0 0,-15-33-18 0 0,0-1 1 0 0,1 0-1 0 0,-1 0 0 0 0,1 0 1 0 0,-1 0-1 0 0,1-1 1 0 0,0 1-1 0 0,0 0 0 0 0,0-1 1 0 0,0 0-1 0 0,0 0 0 0 0,0 0 1 0 0,1 0-1 0 0,-1-1 1 0 0,1 1-1 0 0,0-1 0 0 0,-1 0 1 0 0,1 0-1 0 0,0 0 0 0 0,6 0 1 0 0,3-1-1776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3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60 102 10210 0 0,'-9'-13'2145'0'0,"0"-1"-1369"0"0,1 2-160 0 0,1 0-216 0 0,3 1 304 0 0,-1 2-320 0 0,2 0 0 0 0,-2 1-160 0 0,0 2-304 0 0,3 1-80 0 0,-1 2-96 0 0,9 13-2968 0 0,0 0 1647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46 10082 0 0,'-4'-6'375'0'0,"0"0"0"0"0,0 1 1 0 0,0-1-1 0 0,0 1 0 0 0,-1 0 0 0 0,-5-5 0 0 0,10 10-331 0 0,-1-1 0 0 0,1 1 0 0 0,0 0 0 0 0,-1 0 0 0 0,1-1-1 0 0,0 1 1 0 0,-1 0 0 0 0,1 0 0 0 0,0 0 0 0 0,-1 0 0 0 0,1 0 0 0 0,0-1 0 0 0,-1 1 0 0 0,1 0 0 0 0,0 0-1 0 0,-1 0 1 0 0,1 0 0 0 0,-1 0 0 0 0,1 0 0 0 0,0 0 0 0 0,-1 0 0 0 0,1 0 0 0 0,0 0 0 0 0,-1 0 0 0 0,1 1 0 0 0,-1-1-1 0 0,1 0 1 0 0,-1 0 0 0 0,1 1-16 0 0,-1-1 0 0 0,0 1 1 0 0,0 0-1 0 0,1-1 0 0 0,-1 1 0 0 0,1 0 0 0 0,-1 0 0 0 0,0-1 0 0 0,1 1 0 0 0,0 0 0 0 0,-1 1 1 0 0,-1 2 3 0 0,1 0 1 0 0,0 0-1 0 0,0 0 1 0 0,-1 6 0 0 0,0 26 574 0 0,4 62 1 0 0,0-40-403 0 0,-1-3-68 0 0,6 197 797 0 0,-5-205-796 0 0,18 206 684 0 0,-28-261 824 0 0,-3-9-1538 0 0,4 1-68 0 0,1 1 1 0 0,1-2-1 0 0,0 1 0 0 0,1 0 1 0 0,1-1-1 0 0,-2-25 0 0 0,4 27-118 0 0,0 1 0 0 0,2-1 0 0 0,0 1 0 0 0,0-1 0 0 0,2 1-1 0 0,0 0 1 0 0,9-28 0 0 0,-10 37 24 0 0,1-1 0 0 0,-1 1 0 0 0,1 0 0 0 0,0-1 0 0 0,1 2 0 0 0,-1-1 0 0 0,1 0 0 0 0,0 1 0 0 0,0-1-1 0 0,1 1 1 0 0,9-7 0 0 0,-8 7-7 0 0,0 1 1 0 0,0 0-1 0 0,1 0 0 0 0,-1 0 0 0 0,1 1 0 0 0,0 0 0 0 0,-1 0 0 0 0,1 1 0 0 0,14-2 1 0 0,-5 3 22 0 0,0 0 0 0 0,1 1 0 0 0,-1 0 0 0 0,0 1 0 0 0,0 1 0 0 0,18 6 0 0 0,-11-2 63 0 0,-1 1 0 0 0,0 1-1 0 0,34 19 1 0 0,-45-21 40 0 0,1 1-1 0 0,-2 0 1 0 0,1 0 0 0 0,-1 1-1 0 0,0 1 1 0 0,-1-1 0 0 0,0 2-1 0 0,13 18 1 0 0,-18-22 10 0 0,0-1 0 0 0,0 0 0 0 0,-1 1 0 0 0,0 0-1 0 0,-1 0 1 0 0,1 0 0 0 0,-1 0 0 0 0,-1 0 0 0 0,1 0 0 0 0,-1 1 0 0 0,0-1-1 0 0,-1 0 1 0 0,0 1 0 0 0,0-1 0 0 0,-1 1 0 0 0,0-1 0 0 0,-2 11 0 0 0,0-10 23 0 0,1 1 0 0 0,-2-1 0 0 0,1 0 0 0 0,-1 1 1 0 0,0-2-1 0 0,-1 1 0 0 0,0-1 0 0 0,0 1 1 0 0,-1-1-1 0 0,0-1 0 0 0,0 1 0 0 0,0-1 0 0 0,-1 0 1 0 0,0 0-1 0 0,0-1 0 0 0,0 0 0 0 0,-1 0 1 0 0,0-1-1 0 0,0 0 0 0 0,0 0 0 0 0,0-1 0 0 0,-18 5 1 0 0,7-3-21 0 0,0-1 1 0 0,0-1-1 0 0,-1-1 0 0 0,-20 1 1 0 0,27-4-227 0 0,0 1 1 0 0,-1-2-1 0 0,1 0 1 0 0,1 0-1 0 0,-1-1 1 0 0,0-1-1 0 0,-13-5 1 0 0,11 3-444 0 0,1 0-437 0 0,-15-7 1 0 0,25 11 549 0 0,1-1 1 0 0,-1 1-1 0 0,1 0 1 0 0,0-1-1 0 0,-1 0 1 0 0,1 1 0 0 0,0-2-1 0 0,-4-5 1 0 0,4 2-940 0 0,2-1-390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4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46 296 1320 0 0,'37'53'5517'0'0,"-29"-40"-4601"0"0,0 1 1 0 0,0 0-1 0 0,10 30 0 0 0,-13-16 225 0 0,-5-24-824 0 0,0 0 0 0 0,1 0 1 0 0,0 0-1 0 0,0 0 1 0 0,0 0-1 0 0,4 11 3062 0 0,-10-20-2210 0 0,-7-12-216 0 0,1-11 393 0 0,-13-43 0 0 0,0-2-559 0 0,8 34-550 0 0,2 0-1 0 0,-16-78 0 0 0,29 111-314 0 0,0 0 1 0 0,1 0 0 0 0,0-1-1 0 0,0 1 1 0 0,0 0-1 0 0,1-1 1 0 0,-1 1 0 0 0,5-12-1 0 0,-5 16 9 0 0,1 0 0 0 0,0-1 0 0 0,1 1 1 0 0,-1 0-1 0 0,0-1 0 0 0,1 1 0 0 0,-1 0 0 0 0,1 0 0 0 0,0 0 0 0 0,-1 0 0 0 0,1 0 0 0 0,0 1 0 0 0,0-1 0 0 0,0 1 0 0 0,0-1 0 0 0,1 1 0 0 0,-1 0 0 0 0,0-1 0 0 0,1 1 0 0 0,-1 1 0 0 0,1-1 0 0 0,-1 0 0 0 0,1 0 0 0 0,2 0 0 0 0,7 0-238 0 0,0 0-1 0 0,1 0 0 0 0,-1 2 1 0 0,24 2-1 0 0,50 14-1953 0 0,-68-13 1584 0 0,0 0-52 0 0,78 19-2720 0 0,-33-6-2113 0 0,-47-11 5236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0:48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7730 0 0,'1'-5'1091'0'0,"-1"4"-794"0"0,0 0 1 0 0,0 0-1 0 0,0 0 0 0 0,0 0 1 0 0,0 0-1 0 0,0 0 0 0 0,-1-1 1 0 0,1 1-1 0 0,0 0 1 0 0,-1-1-1 0 0,2 2-194 0 0,-1-1 0 0 0,0 1 0 0 0,1 0 0 0 0,-1 0 0 0 0,0-1 0 0 0,1 1 0 0 0,-1 0 0 0 0,1 0 0 0 0,-1 0 0 0 0,1-1 0 0 0,-1 1 1 0 0,1 0-1 0 0,-1 0 0 0 0,1 0 0 0 0,-1 0 0 0 0,1 0 0 0 0,-1 0 0 0 0,0 0 0 0 0,1 0 0 0 0,-1 0 0 0 0,2 0 0 0 0,-1 0 129 0 0,18 7 975 0 0,-16-6-1180 0 0,-1 0 1 0 0,1 0-1 0 0,0 0 0 0 0,-1 0 0 0 0,1-1 0 0 0,0 1 0 0 0,4-1 0 0 0,-2 0-793 0 0,-1 0 0 0 0,1-1-1 0 0,0 0 1 0 0,-1 0-1 0 0,1 0 1 0 0,7-3-1 0 0,1-2-905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5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1 792 5641 0 0,'6'6'336'0'0,"0"0"-1"0"0,0 0 1 0 0,0-1-1 0 0,1 1 1 0 0,0-2-1 0 0,0 1 1 0 0,0-1 0 0 0,1 0-1 0 0,-1 0 1 0 0,1-1-1 0 0,0 0 1 0 0,0-1-1 0 0,0 0 1 0 0,1 0-1 0 0,11 1 1 0 0,-5-2 226 0 0,0 0 0 0 0,0-2 0 0 0,0 1 0 0 0,0-2 0 0 0,0 0 0 0 0,-1-1 0 0 0,28-9 0 0 0,-27 8-220 0 0,-1-2 1 0 0,1 0-1 0 0,-1 0 1 0 0,23-16-1 0 0,-32 19-260 0 0,0-1 0 0 0,-1 1-1 0 0,0-1 1 0 0,0 0 0 0 0,0 0 0 0 0,0-1-1 0 0,-1 1 1 0 0,1-1 0 0 0,-1 0 0 0 0,0 0-1 0 0,-1 0 1 0 0,1 0 0 0 0,-1-1 0 0 0,0 1-1 0 0,0 0 1 0 0,1-9 0 0 0,-2 8-27 0 0,0 0 1 0 0,-1 0-1 0 0,0 1 0 0 0,0-1 1 0 0,0 0-1 0 0,0 0 1 0 0,-1 0-1 0 0,0 1 0 0 0,-1-1 1 0 0,1 0-1 0 0,-1 1 0 0 0,0-1 1 0 0,0 1-1 0 0,-1 0 1 0 0,-5-10-1 0 0,3 8-51 0 0,0 1 1 0 0,-1 0-1 0 0,1 0 1 0 0,-1 0-1 0 0,0 1 0 0 0,-1 0 1 0 0,1 0-1 0 0,-1 1 1 0 0,0 0-1 0 0,0 0 0 0 0,-8-3 1 0 0,5 3-90 0 0,0 0 1 0 0,-1 0-1 0 0,1 1 0 0 0,-1 1 1 0 0,0 0-1 0 0,1 0 1 0 0,-1 1-1 0 0,0 0 0 0 0,-11 1 1 0 0,15 1-2 0 0,0 0 0 0 0,1 0 0 0 0,-1 0-1 0 0,1 1 1 0 0,-1 0 0 0 0,1 1 0 0 0,0-1 0 0 0,0 1 0 0 0,0 0 0 0 0,0 0 0 0 0,1 1 0 0 0,-1 0 0 0 0,1 0 0 0 0,0 0 0 0 0,-9 10 0 0 0,8-7 65 0 0,0 0 1 0 0,1 1 0 0 0,0 0-1 0 0,0 0 1 0 0,1 0-1 0 0,0 0 1 0 0,0 1 0 0 0,-3 12-1 0 0,4-9 34 0 0,0 1-1 0 0,1-1 1 0 0,1 1-1 0 0,0 0 1 0 0,1 20-1 0 0,1-14 18 0 0,2 1-1 0 0,0-1 1 0 0,2 0-1 0 0,0-1 1 0 0,0 1-1 0 0,2-1 1 0 0,0 0 0 0 0,12 19-1 0 0,-12-25 67 0 0,0 0 1 0 0,1 0-1 0 0,1-1 0 0 0,0 0 1 0 0,1-1-1 0 0,12 12 0 0 0,-16-17-12 0 0,0-1-1 0 0,0 1 0 0 0,0-1 0 0 0,1 0 0 0 0,-1-1 0 0 0,1 1 0 0 0,0-1 0 0 0,0-1 0 0 0,0 1 0 0 0,1-1 1 0 0,-1 0-1 0 0,1-1 0 0 0,9 1 0 0 0,-7-2 22 0 0,0 0 0 0 0,1-1-1 0 0,-1 0 1 0 0,0 0 0 0 0,0-1 0 0 0,1-1 0 0 0,-1 0 0 0 0,-1 0 0 0 0,1-1 0 0 0,11-6-1 0 0,-10 4-38 0 0,0-1-1 0 0,-1 0 0 0 0,0-1 0 0 0,0 0 0 0 0,-1 0 0 0 0,0-1 0 0 0,13-17 0 0 0,-10 8-23 0 0,0 0 1 0 0,-1-1-1 0 0,-1 0 0 0 0,-1 0 0 0 0,-1-1 0 0 0,-1 0 0 0 0,0-1 0 0 0,-2 0 0 0 0,6-37 0 0 0,-5-7-148 0 0,-3-105 0 0 0,-19-64-280 0 0,15 214 315 0 0,-10-65 55 0 0,9 75-51 0 0,0 1-1 0 0,-1-1 1 0 0,0 1-1 0 0,0 0 1 0 0,-1 0-1 0 0,-7-13 0 0 0,10 22 56 0 0,1-1 0 0 0,0 1 0 0 0,0 0 0 0 0,0 0 0 0 0,0 0 0 0 0,0-1 0 0 0,0 1 0 0 0,0 0 0 0 0,0 0 0 0 0,-1 0 0 0 0,1 0-1 0 0,0-1 1 0 0,0 1 0 0 0,0 0 0 0 0,0 0 0 0 0,-1 0 0 0 0,1 0 0 0 0,0 0 0 0 0,0 0 0 0 0,0-1 0 0 0,-1 1 0 0 0,1 0 0 0 0,0 0 0 0 0,0 0-1 0 0,-1 0 1 0 0,1 0 0 0 0,-3 5-98 0 0,2 11 106 0 0,1-15-8 0 0,11 126 49 0 0,-3-55 12 0 0,7 140 33 0 0,9 99 258 0 0,-23-300-237 0 0,1 0-1 0 0,0 0 0 0 0,1 0 0 0 0,0 0 1 0 0,1-1-1 0 0,0 1 0 0 0,0-1 1 0 0,1 0-1 0 0,12 17 0 0 0,-15-24-58 0 0,0-1 0 0 0,0 1 0 0 0,0-1 0 0 0,1 0 1 0 0,-1 0-1 0 0,1 0 0 0 0,-1-1 0 0 0,1 1 0 0 0,0 0 0 0 0,4 1 0 0 0,-6-3-16 0 0,0 1 1 0 0,1-1-1 0 0,-1 1 1 0 0,0-1-1 0 0,1 0 0 0 0,-1 0 1 0 0,1 1-1 0 0,-1-1 1 0 0,1 0-1 0 0,-1 0 0 0 0,0-1 1 0 0,1 1-1 0 0,-1 0 1 0 0,1 0-1 0 0,-1-1 0 0 0,0 1 1 0 0,1-1-1 0 0,-1 1 1 0 0,0-1-1 0 0,1 1 1 0 0,-1-1-1 0 0,0 0 0 0 0,0 0 1 0 0,2-1-1 0 0,3-4 7 0 0,-1 0 0 0 0,0 0 0 0 0,0-1 0 0 0,-1 1-1 0 0,0-1 1 0 0,0 0 0 0 0,5-14 0 0 0,15-56-135 0 0,-20 62 91 0 0,12-59-159 0 0,12-126 1 0 0,-20 125 85 0 0,11-291-198 0 0,-19 362 281 0 0,-1-37 26 0 0,1 36-4 0 0,0 1-1 0 0,-1-1 1 0 0,0 1-1 0 0,0 0 1 0 0,-1-1-1 0 0,1 1 1 0 0,-3-4-1 0 0,4 8-22 0 0,0-1-1 0 0,0 1 1 0 0,0 0-1 0 0,-1-1 1 0 0,1 1 0 0 0,0 0-1 0 0,0-1 1 0 0,0 1-1 0 0,-1 0 1 0 0,1 0-1 0 0,0-1 1 0 0,0 1-1 0 0,-1 0 1 0 0,1 0-1 0 0,0 0 1 0 0,-1-1-1 0 0,1 1 1 0 0,0 0-1 0 0,-1 0 1 0 0,-3 3-45 0 0,-1 11-32 0 0,5-12 79 0 0,-4 17-20 0 0,2 1 0 0 0,0-1 0 0 0,1 1 0 0 0,4 37 1 0 0,-1-27 10 0 0,6 283 39 0 0,1-122 29 0 0,-5-145-37 0 0,3 0 0 0 0,15 51 0 0 0,-3-37 107 0 0,-16-53-69 0 0,0-1 0 0 0,0 0 0 0 0,0 1 0 0 0,1-1 0 0 0,0-1 0 0 0,9 11 0 0 0,-7-12 123 0 0,-3-6 148 0 0,-3 2-310 0 0,0-1 1 0 0,0 0-1 0 0,0 0 1 0 0,0 1-1 0 0,0-1 1 0 0,0 0-1 0 0,0 1 1 0 0,0-1 0 0 0,-1 0-1 0 0,1 0 1 0 0,0 1-1 0 0,0-1 1 0 0,-1 0-1 0 0,1 1 1 0 0,-1-2-1 0 0,-33-50 277 0 0,-52-61 0 0 0,-18-26-465 0 0,97 128 141 0 0,-28-48-70 0 0,30 50 13 0 0,0-1 0 0 0,1 0 0 0 0,0 0 0 0 0,-3-13 0 0 0,7 22 41 0 0,0 0 0 0 0,0 1 0 0 0,-1-1 0 0 0,1 0 0 0 0,0 1 0 0 0,0-1 0 0 0,0 0 0 0 0,0 0 0 0 0,0 1 0 0 0,0-1 0 0 0,0 0 0 0 0,0 1 0 0 0,0-1 0 0 0,0 0 0 0 0,1 1 0 0 0,-1-1 0 0 0,0 0 0 0 0,0 1 0 0 0,1-1-1 0 0,-1 0 1 0 0,0 1 0 0 0,1-1 0 0 0,-1 0 0 0 0,0 1 0 0 0,1-1 0 0 0,-1 1 0 0 0,1-1 0 0 0,-1 1 0 0 0,1-1 0 0 0,0 1 0 0 0,-1 0 0 0 0,1-1 0 0 0,-1 1 0 0 0,1-1 0 0 0,0 1 0 0 0,-1 0 0 0 0,1 0 0 0 0,0-1 0 0 0,-1 1 0 0 0,1 0 0 0 0,0 0 0 0 0,1 0-1 0 0,3-1-109 0 0,0 1 0 0 0,0 1-1 0 0,0-1 1 0 0,0 1 0 0 0,5 1-1 0 0,-2-1 53 0 0,100 20-1612 0 0,-3 1-1041 0 0,-83-19 2004 0 0,0-1 0 0 0,40-1 0 0 0,-57-1 697 0 0,0 0 1 0 0,0-1-1 0 0,0 0 0 0 0,0 0 1 0 0,0 0-1 0 0,0-1 1 0 0,0 1-1 0 0,0-1 1 0 0,0-1-1 0 0,-1 1 1 0 0,1 0-1 0 0,3-4 1 0 0,-7 5 178 0 0,0 0 0 0 0,0 0 1 0 0,-1 0-1 0 0,1 0 0 0 0,-1-1 1 0 0,1 1-1 0 0,-1 0 1 0 0,1 0-1 0 0,-1 0 0 0 0,0-1 1 0 0,1-2 846 0 0,-1 7-343 0 0,0 1-418 0 0,1 7 62 0 0,0 0-1 0 0,1-1 1 0 0,3 14 0 0 0,1 3 318 0 0,10 101 1412 0 0,-3-16-1659 0 0,-11-94-423 0 0,3 13-1005 0 0,1-13-3326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5:0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26 111 11682 0 0,'-25'-62'9054'0'0,"25"60"-8880"0"0,0 1 0 0 0,0-1-1 0 0,-1 0 1 0 0,1 0-1 0 0,0 0 1 0 0,0 0-1 0 0,1 0 1 0 0,-1 1 0 0 0,0-1-1 0 0,1 0 1 0 0,-1 0-1 0 0,1 0 1 0 0,-1 1-1 0 0,1-1 1 0 0,0 0 0 0 0,1-2-1 0 0,-1 3-269 0 0,-1 0 0 0 0,1 0 0 0 0,0 0 0 0 0,-1 0-1 0 0,1 0 1 0 0,0 0 0 0 0,0 0 0 0 0,-1 0 0 0 0,1 1 0 0 0,0-1 0 0 0,0 0-1 0 0,0 1 1 0 0,0-1 0 0 0,0 0 0 0 0,0 1 0 0 0,0-1 0 0 0,0 1 0 0 0,0 0-1 0 0,0-1 1 0 0,0 1 0 0 0,1 0 0 0 0,-1 0 0 0 0,0-1 0 0 0,0 1 0 0 0,0 0-1 0 0,0 0 1 0 0,2 1 0 0 0,18 20-9104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6:53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6:5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6:57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01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0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07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08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1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09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41 744 0 0,'-4'-11'193'0'0,"0"-19"7397"0"0,1 39-6632 0 0,7 296 1046 0 0,-1-255-1876 0 0,5 128-114 0 0,14 513 43 0 0,-21-570-82 0 0,7 464 306 0 0,0 407-226 0 0,4-657 778 0 0,-6-233-777 0 0,0-12-17 0 0,2 71-50 0 0,-9-139 12 0 0,-1-1-1 0 0,-1 1 1 0 0,-8 29 0 0 0,5-25-537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4.4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20 3 6913 0 0,'-9'-2'6140'0'0,"9"2"-5904"0"0,-1 0-79 0 0,1 1 1 0 0,-1-1-1 0 0,1 1 0 0 0,0-1 1 0 0,-1 1-1 0 0,1-1 0 0 0,0 0 1 0 0,-1 1-1 0 0,1 0 0 0 0,0-1 1 0 0,0 1-1 0 0,-1-1 1 0 0,1 1-1 0 0,0 0 0 0 0,-3 27-294 0 0,3-18 985 0 0,-2 35-66 0 0,3 45 0 0 0,1-24-429 0 0,-3-5 70 0 0,0-31-226 0 0,1 0 1 0 0,7 53-1 0 0,-2-47-144 0 0,-3-23-108 0 0,0 0-1 0 0,0 0 1 0 0,1-1 0 0 0,1 1-1 0 0,0-1 1 0 0,11 24-1 0 0,-15-36-21 0 0,0 0-1 0 0,0 1 0 0 0,0-1 0 0 0,1 1 0 0 0,-1-1 0 0 0,0 0 1 0 0,0 1-1 0 0,1-1 0 0 0,-1 1 0 0 0,0-1 0 0 0,1 0 0 0 0,-1 0 1 0 0,0 1-1 0 0,1-1 0 0 0,-1 0 0 0 0,1 1 0 0 0,-1-1 0 0 0,0 0 1 0 0,1 0-1 0 0,0 1 0 0 0,0-2-17 0 0,-1 1 0 0 0,0 0 1 0 0,0 0-1 0 0,1 0 0 0 0,-1 0 0 0 0,0 0 0 0 0,1 0 1 0 0,-1-1-1 0 0,0 1 0 0 0,0 0 0 0 0,1 0 0 0 0,-1 0 1 0 0,0-1-1 0 0,0 1 0 0 0,0 0 0 0 0,1 0 0 0 0,-1-1 1 0 0,0 1-1 0 0,0 0 0 0 0,0-1 0 0 0,0 1 0 0 0,1-1 1 0 0,0-1-425 0 0,-1 0 0 0 0,1-1 1 0 0,0 1-1 0 0,-1-1 0 0 0,1-4 1 0 0,-1-27-3534 0 0,0 18 1834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4.65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19 107 3993 0 0,'-2'-2'269'0'0,"0"0"1"0"0,1 0-1 0 0,-1 0 1 0 0,1 0-1 0 0,-1 0 1 0 0,1-1-1 0 0,0 1 1 0 0,0 0-1 0 0,0-1 1 0 0,0 1-1 0 0,0 0 1 0 0,0-1-1 0 0,1 0 1 0 0,-1 1-1 0 0,1-1 1 0 0,0 1-1 0 0,0-1 1 0 0,0 1-1 0 0,0-1 1 0 0,0 0-1 0 0,0 1 1 0 0,1-1-1 0 0,-1 1 1 0 0,1-1-1 0 0,0 1 1 0 0,0-1-1 0 0,0 1 1 0 0,0 0-1 0 0,0-1 1 0 0,0 1-1 0 0,1 0 1 0 0,-1 0-1 0 0,1 0 1 0 0,-1 0-1 0 0,1 0 1 0 0,0 0-1 0 0,0 0 1 0 0,0 1-1 0 0,0-1 1 0 0,0 1-1 0 0,0-1 1 0 0,0 1-1 0 0,1 0 1 0 0,-1 0-1 0 0,0 0 1 0 0,1 0-1 0 0,-1 0 1 0 0,1 0-1 0 0,2 0 1 0 0,31-2 364 0 0,-1 1 1 0 0,1 2 0 0 0,37 5 0 0 0,-47-3-543 0 0,2 0-361 0 0,75 5 451 0 0,-34 0-5455 0 0,-55-6 2817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5.11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9 0 5457 0 0,'-2'4'3926'0'0,"0"4"-2402"0"0,1 0-1049 0 0,0-5-337 0 0,0 1 1 0 0,1-1-1 0 0,-1 1 0 0 0,1-1 0 0 0,0 0 0 0 0,0 1 0 0 0,0-1 0 0 0,0 1 0 0 0,1-1 0 0 0,0 0 0 0 0,0 5 0 0 0,3 14 339 0 0,0 73 254 0 0,-3-82-778 0 0,1 13 176 0 0,-2-25-190 0 0,0 0 0 0 0,0 0 0 0 0,1 0 0 0 0,-1 0 0 0 0,0 1 0 0 0,1-1 0 0 0,-1 0-1 0 0,1 0 1 0 0,-1 0 0 0 0,1 0 0 0 0,0 0 0 0 0,-1 0 0 0 0,1 0 0 0 0,0 0 0 0 0,0-1 0 0 0,0 1 0 0 0,0 1-1 0 0,4-2-1793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5.30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8 10 5953 0 0,'-7'-2'3403'0'0,"7"2"-3324"0"0,0-1 0 0 0,0 1 0 0 0,0 0 0 0 0,0 0 0 0 0,0 0 0 0 0,0-1 1 0 0,0 1-1 0 0,0-4 972 0 0,0 3-1050 0 0,0 1 0 0 0,0 0 0 0 0,0 0 1 0 0,1 0-1 0 0,-1 0 0 0 0,0 0 0 0 0,0 0 0 0 0,0 0 1 0 0,1 0-1 0 0,-1 0 0 0 0,0 0 0 0 0,0 0 0 0 0,0 0 1 0 0,1 0-1 0 0,-1 0 0 0 0,0 0 0 0 0,0 0 0 0 0,0 0 0 0 0,1 0 1 0 0,-1 0-1 0 0,0 0 0 0 0,0 1 0 0 0,0-1 0 0 0,0 0 1 0 0,1 0-1 0 0,-1 0 0 0 0,0 0 0 0 0,0 0 0 0 0,18 13-806 0 0,6 12-4579 0 0,-21-21 4413 0 0,7 8 578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5.82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65 5 2825 0 0,'-4'-5'8711'0'0,"0"9"-7079"0"0,2 10-1877 0 0,2 1 1120 0 0,6 27 0 0 0,0 1-286 0 0,-3 74-54 0 0,-3-63-385 0 0,8 57 0 0 0,-4-87-102 0 0,0-1 1 0 0,10 28-1 0 0,-14-45-26 0 0,0-6-11 0 0,0 0-1 0 0,0 1 0 0 0,0-1 0 0 0,0 0 0 0 0,0 1 0 0 0,0-1 0 0 0,0 0 0 0 0,0 0 0 0 0,0 1 0 0 0,0-1 0 0 0,0 0 0 0 0,0 1 0 0 0,0-1 0 0 0,0 0 0 0 0,1 1 0 0 0,-1-1 0 0 0,0 0 0 0 0,0 0 0 0 0,0 1 0 0 0,0-1 0 0 0,0 0 0 0 0,1 0 0 0 0,-1 1 0 0 0,0-1 0 0 0,0 0 0 0 0,1 0 0 0 0,-1 0 0 0 0,0 1 0 0 0,0-1 1 0 0,1 0-1 0 0,-1-1-50 0 0,0 0 0 0 0,1 0 1 0 0,-1 0-1 0 0,0-1 0 0 0,0 1 0 0 0,0 0 1 0 0,0 0-1 0 0,-1 0 0 0 0,1-1 1 0 0,0 1-1 0 0,-1-2 0 0 0,1 2-88 0 0,-5-21-1049 0 0,0 1-1 0 0,-16-36 0 0 0,-23-38-1056 0 0,25 56 2032 0 0,18 37 289 0 0,0-1 0 0 0,0 0 0 0 0,-1 0 0 0 0,2 0 0 0 0,-1 0 0 0 0,0 0 0 0 0,0-4 0 0 0,1 6-41 0 0,0 0 0 0 0,0 1 0 0 0,0-1-1 0 0,0 0 1 0 0,0 0 0 0 0,1 1 0 0 0,-1-1-1 0 0,0 0 1 0 0,1 0 0 0 0,-1 1 0 0 0,0-1-1 0 0,1 0 1 0 0,-1 1 0 0 0,1-1 0 0 0,-1 0-1 0 0,1 1 1 0 0,-1-1 0 0 0,1 1 0 0 0,-1-1-1 0 0,1 1 1 0 0,-1-1 0 0 0,1 1-1 0 0,0-1 1 0 0,-1 1 0 0 0,1 0 0 0 0,0-1-1 0 0,0 1 1 0 0,-1 0 0 0 0,1-1 0 0 0,0 1-1 0 0,0 0 1 0 0,0 0 0 0 0,28-6 909 0 0,43-3 0 0 0,-41 7-929 0 0,34-9 0 0 0,-43 6-1716 0 0,36-4 0 0 0,-43 8-26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6.27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0 149 5145 0 0,'2'5'270'0'0,"-1"0"0"0"0,1 0 1 0 0,1 0-1 0 0,-1 0 0 0 0,1-1 0 0 0,0 1 0 0 0,0-1 0 0 0,0 0 0 0 0,0 1 1 0 0,1-1-1 0 0,-1-1 0 0 0,1 1 0 0 0,0-1 0 0 0,1 1 0 0 0,-1-1 0 0 0,0 0 1 0 0,1-1-1 0 0,0 1 0 0 0,-1-1 0 0 0,1 0 0 0 0,0 0 0 0 0,7 1 0 0 0,-4 0-81 0 0,0-2 0 0 0,-1 1-1 0 0,1-1 1 0 0,0 0-1 0 0,0-1 1 0 0,0 0-1 0 0,8-1 1 0 0,-12 1-92 0 0,0-1 1 0 0,0 0-1 0 0,-1 0 0 0 0,1-1 1 0 0,0 1-1 0 0,-1-1 0 0 0,1 1 1 0 0,-1-1-1 0 0,0 0 0 0 0,1-1 1 0 0,-1 1-1 0 0,0 0 0 0 0,0-1 1 0 0,-1 0-1 0 0,1 0 0 0 0,3-4 1 0 0,-2 2 14 0 0,-1-1 0 0 0,1 0 0 0 0,-1 0 0 0 0,0-1 0 0 0,0 1 0 0 0,-1-1 0 0 0,1 1 0 0 0,-2-1 0 0 0,1 0 0 0 0,-1 0 0 0 0,0 0 0 0 0,0-13 0 0 0,-1 16-57 0 0,0-1-1 0 0,0 1 0 0 0,0 0 0 0 0,-1 0 1 0 0,0-1-1 0 0,0 1 0 0 0,0 0 0 0 0,-1 0 1 0 0,1 0-1 0 0,-1 0 0 0 0,0 1 1 0 0,0-1-1 0 0,0 0 0 0 0,0 1 0 0 0,-1-1 1 0 0,1 1-1 0 0,-1 0 0 0 0,0 0 0 0 0,0 0 1 0 0,-1 0-1 0 0,1 0 0 0 0,-5-2 0 0 0,3 2-158 0 0,-1 0 0 0 0,-1 0-1 0 0,1 1 1 0 0,0-1 0 0 0,-1 1 0 0 0,1 1-1 0 0,-1-1 1 0 0,1 1 0 0 0,-1 1-1 0 0,-13-1 1 0 0,15 1-233 0 0,0 1-1 0 0,0-1 1 0 0,0 1-1 0 0,0 1 0 0 0,0-1 1 0 0,0 0-1 0 0,1 1 1 0 0,-1 0-1 0 0,0 0 1 0 0,1 1-1 0 0,0-1 1 0 0,-1 1-1 0 0,1 0 0 0 0,0 0 1 0 0,-4 4-1 0 0,6-5-262 0 0,0 0 1 0 0,1 0-1 0 0,-1 0 0 0 0,1 1 0 0 0,-1-1 1 0 0,1 0-1 0 0,-2 5 0 0 0,-2 7 169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6.86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29 330 6129 0 0,'1'3'274'0'0,"1"0"-1"0"0,-1 0 0 0 0,1 0 1 0 0,0 0-1 0 0,0-1 1 0 0,0 1-1 0 0,1 0 0 0 0,-1-1 1 0 0,0 1-1 0 0,1-1 1 0 0,0 0-1 0 0,0 0 0 0 0,-1 0 1 0 0,1 0-1 0 0,1-1 1 0 0,-1 1-1 0 0,0-1 0 0 0,0 0 1 0 0,0 0-1 0 0,1 0 1 0 0,-1 0-1 0 0,0 0 0 0 0,6 0 1 0 0,-5-1-111 0 0,0 1 1 0 0,0-1-1 0 0,1 0 1 0 0,-1 0-1 0 0,0-1 1 0 0,0 1-1 0 0,1-1 1 0 0,-1 0-1 0 0,0 0 0 0 0,0 0 1 0 0,0-1-1 0 0,0 0 1 0 0,0 1-1 0 0,0-1 1 0 0,-1-1-1 0 0,1 1 1 0 0,0 0-1 0 0,4-6 1 0 0,0 0 26 0 0,0 0 0 0 0,-1-1 0 0 0,0 0 0 0 0,0 0 0 0 0,-1 0 0 0 0,0-1 0 0 0,-1 0 0 0 0,0-1 0 0 0,6-19 0 0 0,-8 17-76 0 0,0 0-1 0 0,0-1 1 0 0,-2 1-1 0 0,1 0 1 0 0,-2-18-1 0 0,0 24-78 0 0,-1 0-1 0 0,0 1 1 0 0,0-1-1 0 0,-1 1 1 0 0,1 0-1 0 0,-1-1 1 0 0,-1 1-1 0 0,1 0 1 0 0,-1 0-1 0 0,0 0 1 0 0,-1 1-1 0 0,-6-10 1 0 0,5 9-12 0 0,0 0 1 0 0,0 1 0 0 0,0 0-1 0 0,-1 0 1 0 0,0 1 0 0 0,-10-7-1 0 0,13 9-44 0 0,1 1 0 0 0,-1 0 0 0 0,0 0 0 0 0,0 0 0 0 0,1 0 0 0 0,-1 0 0 0 0,0 0 0 0 0,0 1 0 0 0,0 0-1 0 0,0 0 1 0 0,0-1 0 0 0,0 2 0 0 0,0-1 0 0 0,0 0 0 0 0,0 0 0 0 0,0 1 0 0 0,0 0 0 0 0,1 0 0 0 0,-5 1 0 0 0,1 1-48 0 0,0 0 0 0 0,0 0 0 0 0,0 1 0 0 0,0-1 0 0 0,0 1 0 0 0,0 1 0 0 0,1-1 0 0 0,0 1 0 0 0,0 0 0 0 0,-5 7 0 0 0,5-4 1 0 0,0 0 0 0 0,0 0 1 0 0,1 0-1 0 0,0 0 0 0 0,0 1 1 0 0,-4 16-1 0 0,2 4-22 0 0,2 0 1 0 0,0 0 0 0 0,2 54 0 0 0,2-74 84 0 0,0-6-7 0 0,1 84-87 0 0,0-67 143 0 0,1 0 0 0 0,8 30-1 0 0,-8-41-58 0 0,1 0 1 0 0,0 0-1 0 0,1-1 0 0 0,0 1 0 0 0,0-1 1 0 0,1 0-1 0 0,6 9 0 0 0,-7-11-62 0 0,1-1 1 0 0,0 0-1 0 0,0 0 0 0 0,0-1 0 0 0,1 1 1 0 0,-1-1-1 0 0,1 0 0 0 0,0-1 1 0 0,0 1-1 0 0,12 4 0 0 0,-12-6-454 0 0,-1-1 0 0 0,0 0 0 0 0,1 0 0 0 0,-1 0 0 0 0,1 0 0 0 0,-1-1-1 0 0,1 0 1 0 0,0 0 0 0 0,-1-1 0 0 0,1 1 0 0 0,-1-1 0 0 0,10-3 0 0 0,-1 0-1237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7.20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19 155 3233 0 0,'-13'11'5159'0'0,"12"-10"-4999"0"0,1 1-1 0 0,-1-1 0 0 0,0 1 1 0 0,1-1-1 0 0,-1 0 0 0 0,1 1 1 0 0,0-1-1 0 0,-1 1 1 0 0,1-1-1 0 0,0 1 0 0 0,0-1 1 0 0,0 1-1 0 0,0 2 1 0 0,1 1 8 0 0,-1 0 1 0 0,1-1-1 0 0,0 1 1 0 0,0-1-1 0 0,1 1 1 0 0,-1-1-1 0 0,1 0 1 0 0,0 1-1 0 0,0-1 1 0 0,0 0-1 0 0,1 0 1 0 0,0 0-1 0 0,-1-1 1 0 0,1 1-1 0 0,1-1 1 0 0,-1 1-1 0 0,0-1 1 0 0,8 5-1 0 0,-5-4 41 0 0,1 0 0 0 0,-1 0-1 0 0,1-1 1 0 0,0 0 0 0 0,0 0-1 0 0,0 0 1 0 0,1-1 0 0 0,-1 0-1 0 0,0-1 1 0 0,15 2 0 0 0,-15-3-71 0 0,-1 0 1 0 0,1 0-1 0 0,0-1 0 0 0,-1 1 1 0 0,1-1-1 0 0,0-1 0 0 0,-1 1 1 0 0,7-3-1 0 0,-9 2-82 0 0,0 0 0 0 0,-1 0 0 0 0,1 0 0 0 0,0 0 0 0 0,-1-1 0 0 0,0 1 0 0 0,1-1 0 0 0,-1 0 0 0 0,0 0-1 0 0,-1 0 1 0 0,1 0 0 0 0,0-1 0 0 0,3-6 0 0 0,-1 2 48 0 0,-1 0-1 0 0,0-1 0 0 0,-1 1 1 0 0,1-1-1 0 0,-2 0 1 0 0,3-12-1 0 0,-4 15-56 0 0,0 0 0 0 0,-1 1 0 0 0,0-1 0 0 0,0 0 0 0 0,-1 0 0 0 0,0 0-1 0 0,0 0 1 0 0,0 1 0 0 0,0-1 0 0 0,-1 0 0 0 0,-3-7 0 0 0,1 4-10 0 0,-1 0-1 0 0,0 0 0 0 0,0 0 1 0 0,-1 1-1 0 0,-13-15 1 0 0,16 20-133 0 0,0 0 1 0 0,0 0-1 0 0,0 0 1 0 0,0 1-1 0 0,-1-1 1 0 0,1 1-1 0 0,-1 0 1 0 0,0 0-1 0 0,0 0 1 0 0,0 1 0 0 0,0-1-1 0 0,0 1 1 0 0,0 0-1 0 0,0 0 1 0 0,0 0-1 0 0,-8 0 1 0 0,6 1-170 0 0,-1 1 0 0 0,1-1 0 0 0,-1 1 0 0 0,1 1 0 0 0,0-1 0 0 0,-1 1 0 0 0,1 0 0 0 0,0 1 1 0 0,0-1-1 0 0,0 1 0 0 0,1 0 0 0 0,-1 1 0 0 0,1-1 0 0 0,-1 1 0 0 0,1 0 0 0 0,0 1 0 0 0,1-1 0 0 0,-1 1 0 0 0,-4 6 0 0 0,0 3-1458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7.79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3 2729 0 0,'6'5'11879'0'0,"-5"-5"-11618"0"0,0 1-227 0 0,1-1 0 0 0,-1 1 0 0 0,1-1 0 0 0,-1 1 0 0 0,0-1 0 0 0,1 0 0 0 0,-1 0 0 0 0,1 0 0 0 0,-1 0 0 0 0,1 0 0 0 0,-1 0 0 0 0,1 0 0 0 0,-1 0 0 0 0,0 0 0 0 0,1-1 0 0 0,-1 1 0 0 0,1-1 0 0 0,-1 1 0 0 0,3-2 0 0 0,-3 1-151 0 0,1 1 1 0 0,0-1 0 0 0,0 0 0 0 0,0 1 0 0 0,-1-1-1 0 0,1 1 1 0 0,0 0 0 0 0,0-1 0 0 0,0 1-1 0 0,0 0 1 0 0,3 1 0 0 0,4-1-1207 0 0,17-3-4458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8.00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3 4185 0 0,'2'-1'388'0'0,"-1"1"1"0"0,1-1-1 0 0,0 1 1 0 0,0 0-1 0 0,0 0 1 0 0,-1 0-1 0 0,1 0 1 0 0,0 0-1 0 0,0 0 1 0 0,0 1-1 0 0,-1-1 1 0 0,1 1-1 0 0,0-1 1 0 0,1 2-1 0 0,0-2-273 0 0,-1 1-1 0 0,1 0 0 0 0,0-1 1 0 0,-1 1-1 0 0,1-1 1 0 0,3 0-1 0 0,9-3 21 0 0,1-1-3191 0 0,-12 4 1949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62 1464 0 0,'0'-15'3336'0'0,"-4"-26"-1"0"0,2 36-2097 0 0,-1 8-913 0 0,-2 11-141 0 0,3 1 212 0 0,-1 27 0 0 0,1-6-138 0 0,-10 109 526 0 0,-36 354 304 0 0,-15 230-343 0 0,41-242 468 0 0,12-80-423 0 0,-13 316-40 0 0,20-656-709 0 0,-12 333 29 0 0,-5-71-452 0 0,19-326 531 0 0,0 9-1496 0 0,-4-28-2862 0 0,2-4 2251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7:48.21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6 5921 0 0,'0'0'4391'0'0,"15"-1"1459"0"0,3-1-4876 0 0,12 0-752 0 0,-11 1-3468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2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372 165 2457 0 0,'1'-2'808'0'0,"1"-1"0"0"0,0 1 0 0 0,0 0 0 0 0,-1-1 0 0 0,1 1 0 0 0,-1-1 0 0 0,2-4 0 0 0,-1 2-294 0 0,-1 1 0 0 0,0-1 1 0 0,0 1-1 0 0,0-9 0 0 0,-1 9-268 0 0,0-1 0 0 0,0 1 1 0 0,0-1-1 0 0,-1 1 0 0 0,1-1 0 0 0,-1 1 1 0 0,0-1-1 0 0,-1 1 0 0 0,1 0 1 0 0,-1 0-1 0 0,-2-6 0 0 0,1 6-116 0 0,1 1 0 0 0,-1-1 0 0 0,0 1 1 0 0,0 0-1 0 0,0 0 0 0 0,0 0 0 0 0,-1 0 0 0 0,1 0 0 0 0,-1 1 0 0 0,1 0 0 0 0,-8-4 0 0 0,5 4-74 0 0,0-1 0 0 0,0 1-1 0 0,-1 1 1 0 0,1-1 0 0 0,0 1-1 0 0,-1 1 1 0 0,-8-1 0 0 0,3 1-94 0 0,-1 1-1 0 0,1 1 1 0 0,-1 0 0 0 0,1 0-1 0 0,0 1 1 0 0,0 1 0 0 0,-19 8-1 0 0,21-7 12 0 0,0 0 0 0 0,1 1 0 0 0,-1 0 0 0 0,1 0 0 0 0,1 1 0 0 0,-10 10 0 0 0,4-2 9 0 0,0 1 0 0 0,-15 22-1 0 0,25-31 1 0 0,1-1-1 0 0,-1 0 1 0 0,1 1-1 0 0,0 0 1 0 0,1 0-1 0 0,0 0 1 0 0,0 0-1 0 0,0 0 1 0 0,1 0-1 0 0,0 0 1 0 0,1 1-1 0 0,-1-1 1 0 0,1 0-1 0 0,1 1 1 0 0,-1-1-1 0 0,1 0 1 0 0,1 0-1 0 0,-1 0 1 0 0,1 0-1 0 0,1 0 1 0 0,-1 0-1 0 0,1 0 1 0 0,0 0-1 0 0,6 8 1 0 0,0-1 26 0 0,1 2-37 0 0,1 0 0 0 0,0 0 0 0 0,16 15 0 0 0,-23-26 23 0 0,1-1-1 0 0,0 0 1 0 0,0 0 0 0 0,1 0 0 0 0,-1 0 0 0 0,1-1-1 0 0,0 0 1 0 0,0-1 0 0 0,0 1 0 0 0,0-1 0 0 0,0 0-1 0 0,1 0 1 0 0,7 0 0 0 0,-6-1-30 0 0,0 0-1 0 0,0-1 1 0 0,-1-1 0 0 0,1 1 0 0 0,0-1-1 0 0,-1-1 1 0 0,1 1 0 0 0,-1-1 0 0 0,1-1-1 0 0,-1 1 1 0 0,13-7 0 0 0,-11 4-177 0 0,0-1-1 0 0,0 0 1 0 0,-1 0 0 0 0,0 0 0 0 0,0-1 0 0 0,0 0-1 0 0,-1-1 1 0 0,9-10 0 0 0,-16 17 159 0 0,1 0 0 0 0,-1 0 0 0 0,1 0 0 0 0,-1 0 0 0 0,1 1 0 0 0,-1-1 0 0 0,0 0 0 0 0,0 0 0 0 0,1 0 0 0 0,-1 0 0 0 0,0 0 0 0 0,0 0 0 0 0,0-1 0 0 0,0 0 0 0 0,0 2 21 0 0,0 0 1 0 0,0-1-1 0 0,0 1 1 0 0,0 0-1 0 0,-1 0 0 0 0,1-1 1 0 0,0 1-1 0 0,0 0 0 0 0,0-1 1 0 0,0 1-1 0 0,0 0 0 0 0,0 0 1 0 0,-1-1-1 0 0,1 1 1 0 0,0 0-1 0 0,0 0 0 0 0,0-1 1 0 0,-1 1-1 0 0,1 0 0 0 0,0 0 1 0 0,0 0-1 0 0,-1-1 0 0 0,1 1 1 0 0,0 0-1 0 0,-1 0 1 0 0,1 0-1 0 0,0 0 0 0 0,0 0 1 0 0,-1 0-1 0 0,1 0 0 0 0,0 0 1 0 0,-1 0-1 0 0,1-1 0 0 0,0 1 1 0 0,-1 0-1 0 0,1 0 1 0 0,0 1-1 0 0,0-1 0 0 0,-1 0 1 0 0,1 0-1 0 0,0 0 0 0 0,-1 0 1 0 0,1 0-1 0 0,0 0 0 0 0,-1 0 1 0 0,1 0-1 0 0,-1 1 1 0 0,0 0-19 0 0,0 1 1 0 0,0-1-1 0 0,0 0 1 0 0,0 1-1 0 0,1-1 0 0 0,-1 1 1 0 0,0 0-1 0 0,0-1 1 0 0,1 1-1 0 0,-1-1 1 0 0,1 1-1 0 0,0 0 1 0 0,0 0-1 0 0,-1-1 1 0 0,1 1-1 0 0,0 2 1 0 0,1-2 40 0 0,-1 0 1 0 0,1 0-1 0 0,-1 1 1 0 0,1-1-1 0 0,0 0 1 0 0,0 0-1 0 0,0 0 1 0 0,0 0-1 0 0,0 0 0 0 0,0 0 1 0 0,0 0-1 0 0,1 0 1 0 0,-1 0-1 0 0,1 0 1 0 0,0-1-1 0 0,-1 1 1 0 0,1-1-1 0 0,2 2 1 0 0,5 3 39 0 0,-1-1 0 0 0,1-1 0 0 0,10 4 0 0 0,4 3 88 0 0,-18-9-50 0 0,0 0 0 0 0,1 0 1 0 0,0 0-1 0 0,0 0 0 0 0,-1-1 0 0 0,1 0 0 0 0,0 0 0 0 0,0-1 1 0 0,0 1-1 0 0,0-2 0 0 0,0 1 0 0 0,0 0 0 0 0,0-1 0 0 0,7-2 0 0 0,-6 2 55 0 0,-1-1 0 0 0,0 0 0 0 0,0-1 0 0 0,0 1 0 0 0,0-1-1 0 0,-1 0 1 0 0,1-1 0 0 0,-1 1 0 0 0,0-1 0 0 0,0 0 0 0 0,0-1-1 0 0,8-8 1 0 0,-11 10-41 0 0,1 0 0 0 0,-1 0 0 0 0,0 0 0 0 0,0 0 0 0 0,0-1-1 0 0,-1 1 1 0 0,1-1 0 0 0,-1 1 0 0 0,0-1 0 0 0,0 0 0 0 0,0 1-1 0 0,-1-1 1 0 0,1 0 0 0 0,-1 0 0 0 0,0-4 0 0 0,0 5 17 0 0,0 0 1 0 0,-1 0-1 0 0,0-1 1 0 0,0 1-1 0 0,0 0 1 0 0,0 0-1 0 0,-1 0 1 0 0,1 0-1 0 0,-1 0 1 0 0,1 0-1 0 0,-1 1 1 0 0,0-1-1 0 0,0 1 1 0 0,0-1-1 0 0,-1 1 1 0 0,1-1-1 0 0,-5-2 1 0 0,1 1-38 0 0,0 0-1 0 0,-1 0 1 0 0,0 0 0 0 0,0 1 0 0 0,0 0 0 0 0,0 0-1 0 0,0 1 1 0 0,-1 0 0 0 0,1 0 0 0 0,-1 1-1 0 0,1 0 1 0 0,-16 0 0 0 0,12 1-277 0 0,-1 0 1 0 0,0 2 0 0 0,1-1-1 0 0,-1 1 1 0 0,1 1 0 0 0,0 0-1 0 0,-21 9 1 0 0,29-11-13 0 0,0 1 1 0 0,1-1 0 0 0,-1 1 0 0 0,0 0-1 0 0,1 0 1 0 0,-1 0 0 0 0,1 0-1 0 0,-1 0 1 0 0,1 1 0 0 0,0-1-1 0 0,0 1 1 0 0,-3 4 0 0 0,4-5-195 0 0,0 0 0 0 0,0 0 0 0 0,0 1 0 0 0,1-1 0 0 0,-1 0 0 0 0,1 0 0 0 0,-1 0 0 0 0,1 0 0 0 0,0 1 0 0 0,0-1 0 0 0,0 0 0 0 0,0 4 0 0 0,2 3-965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27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53 170 3073 0 0,'4'12'1271'0'0,"0"-1"0"0"0,2 1-1 0 0,-1-2 1 0 0,13 20 0 0 0,-13-19 2577 0 0,-9-15-3043 0 0,3 3-695 0 0,0 0 0 0 0,1-1 0 0 0,-1 1-1 0 0,0 0 1 0 0,1-1 0 0 0,-1 1 0 0 0,1 0 0 0 0,-1-1-1 0 0,1 1 1 0 0,0 0 0 0 0,-1-3 0 0 0,-2-11 465 0 0,-30-43 1382 0 0,10 20-1156 0 0,18 29-724 0 0,2 4-71 0 0,0-1 0 0 0,0 0 0 0 0,0 0 1 0 0,1 0-1 0 0,-3-8 0 0 0,5 12-27 0 0,0 1 0 0 0,-1-1 1 0 0,1 0-1 0 0,0 1 0 0 0,0-1 0 0 0,0 0 0 0 0,0 0 1 0 0,1 1-1 0 0,-1-1 0 0 0,0 0 0 0 0,1 1 1 0 0,-1-1-1 0 0,1 0 0 0 0,0 1 0 0 0,-1-1 0 0 0,1 1 1 0 0,0-1-1 0 0,0 1 0 0 0,0-1 0 0 0,0 1 0 0 0,0 0 1 0 0,0-1-1 0 0,1 1 0 0 0,1-2 0 0 0,3-1-109 0 0,-1 1 0 0 0,0 0 0 0 0,1 0 0 0 0,-1 1 0 0 0,1-1 0 0 0,0 1 0 0 0,-1 0 0 0 0,1 1-1 0 0,0-1 1 0 0,11 0 0 0 0,6 0-1792 0 0,33 2 0 0 0,-46 0 1052 0 0,31 1-2605 0 0,-21-1 595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2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60 142 4409 0 0,'-2'4'505'0'0,"1"0"0"0"0,0 0 0 0 0,1 1-1 0 0,-1-1 1 0 0,1 0 0 0 0,0 0 0 0 0,0 0 0 0 0,0 1 0 0 0,2 7 0 0 0,-2-10-455 0 0,1 0 1 0 0,0 0 0 0 0,0 0-1 0 0,0 0 1 0 0,0 0-1 0 0,0 0 1 0 0,0-1 0 0 0,1 1-1 0 0,-1 0 1 0 0,0-1 0 0 0,1 1-1 0 0,0-1 1 0 0,-1 0 0 0 0,1 1-1 0 0,0-1 1 0 0,0 0-1 0 0,-1 0 1 0 0,1 0 0 0 0,0 0-1 0 0,0 0 1 0 0,3 0 0 0 0,4 2 166 0 0,0-1 1 0 0,-1 0 0 0 0,1-1 0 0 0,0 0 0 0 0,0 0-1 0 0,0-1 1 0 0,0 0 0 0 0,0 0 0 0 0,0-1 0 0 0,0-1 0 0 0,13-3-1 0 0,-16 3-67 0 0,0 0 0 0 0,-1 0-1 0 0,1-1 1 0 0,-1 1-1 0 0,1-1 1 0 0,-1-1-1 0 0,9-6 1 0 0,-11 7-41 0 0,0 0 0 0 0,0 0 0 0 0,0-1 0 0 0,0 1 0 0 0,-1-1 0 0 0,1 1-1 0 0,-1-1 1 0 0,0 0 0 0 0,0 0 0 0 0,-1 0 0 0 0,1 0 0 0 0,0-4 0 0 0,-1 4 24 0 0,-1 0 0 0 0,1 0 0 0 0,-1 0 0 0 0,0-1 0 0 0,0 1-1 0 0,0 0 1 0 0,-1 0 0 0 0,0 0 0 0 0,0 0 0 0 0,0 0 0 0 0,0 0 0 0 0,0 0 0 0 0,-1 0 0 0 0,0 0-1 0 0,1 1 1 0 0,-2-1 0 0 0,1 0 0 0 0,0 1 0 0 0,-1 0 0 0 0,1-1 0 0 0,-1 1 0 0 0,-3-3 0 0 0,-1 0-70 0 0,0 0 0 0 0,-1 0 1 0 0,1 0-1 0 0,-1 1 1 0 0,0 0-1 0 0,0 1 1 0 0,-1 0-1 0 0,-15-5 0 0 0,18 7-196 0 0,-1 1-1 0 0,1 0 0 0 0,-1 0 0 0 0,0 0 1 0 0,1 1-1 0 0,-1 0 0 0 0,0 1 0 0 0,1 0 0 0 0,-1 0 1 0 0,1 0-1 0 0,-1 0 0 0 0,-7 4 0 0 0,8-3-70 0 0,0 0 1 0 0,1 1-1 0 0,-1-1 0 0 0,1 1 0 0 0,-1 1 0 0 0,1-1 0 0 0,0 1 1 0 0,0 0-1 0 0,0 0 0 0 0,1 0 0 0 0,0 0 0 0 0,-1 1 0 0 0,-2 5 0 0 0,5-7-182 0 0,0 0 0 0 0,1-1-1 0 0,0 1 1 0 0,0 0-1 0 0,0 0 1 0 0,0-1-1 0 0,0 1 1 0 0,1 0-1 0 0,-1 0 1 0 0,1 0-1 0 0,0 0 1 0 0,-1 0-1 0 0,2 6 1 0 0,1 3-1954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28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15 278 7922 0 0,'-2'2'536'0'0,"1"-2"-312"0"0,0 0 0 0 0,0 1 1 0 0,1-1-1 0 0,-1 1 0 0 0,0-1 1 0 0,0 1-1 0 0,1-1 0 0 0,-1 1 1 0 0,0-1-1 0 0,1 1 0 0 0,-1 0 1 0 0,0-1-1 0 0,1 1 0 0 0,-1 0 1 0 0,1 0-1 0 0,-1 0 0 0 0,1-1 1 0 0,-1 2 428 0 0,13 2 1157 0 0,-2-7-1505 0 0,1 0-1 0 0,-1-2 0 0 0,0 1 1 0 0,0-1-1 0 0,-1 0 0 0 0,15-11 1 0 0,-17 11-210 0 0,14-8 145 0 0,28-26 1 0 0,-41 32-184 0 0,-1 0 0 0 0,0-1-1 0 0,0 1 1 0 0,-1-1 0 0 0,0-1 0 0 0,8-13 0 0 0,-10 11-19 0 0,1-1 1 0 0,-2 1-1 0 0,0-1 0 0 0,0 0 1 0 0,-1 0-1 0 0,-1 0 1 0 0,1-18-1 0 0,-1 21-65 0 0,-1 9 14 0 0,0-1 0 0 0,0 1 0 0 0,0 0 0 0 0,0-1-1 0 0,0 1 1 0 0,0-1 0 0 0,0 1 0 0 0,0 0 0 0 0,0-1 0 0 0,0 1 0 0 0,0 0 0 0 0,0-1 0 0 0,0 1-1 0 0,0-1 1 0 0,-1 1 0 0 0,1 0 0 0 0,0-1 0 0 0,0 1 0 0 0,0 0 0 0 0,-1-1 0 0 0,-4 3-873 0 0,-5 12 263 0 0,7-7 582 0 0,1 0 1 0 0,0-1-1 0 0,0 1 1 0 0,1 0-1 0 0,-2 13 1 0 0,2 37-44 0 0,1-33 73 0 0,3 18 69 0 0,13 77 0 0 0,-7-61 160 0 0,-5-37-112 0 0,-2-11-49 0 0,-1 0 1 0 0,0-1-1 0 0,0 1 0 0 0,-1 11 1 0 0,0-21-54 0 0,0 1 0 0 0,0 0 0 0 0,-1 0 0 0 0,1 0-1 0 0,0-1 1 0 0,-1 1 0 0 0,1 0 0 0 0,-1-1 0 0 0,1 1 0 0 0,-1 0 0 0 0,1-1 0 0 0,-1 1 0 0 0,0 0 0 0 0,1-1-1 0 0,-1 1 1 0 0,0-1 0 0 0,1 1 0 0 0,-1-1 0 0 0,0 0 0 0 0,0 1 0 0 0,1-1 0 0 0,-1 0 0 0 0,-1 1 0 0 0,-22 5-297 0 0,19-5 189 0 0,-29 5-1024 0 0,0-3 0 0 0,-60 1 0 0 0,86-4 995 0 0,4 0 99 0 0,1 0 0 0 0,-1 0 0 0 0,0 0 0 0 0,1 0 0 0 0,-6-2 0 0 0,9 2 53 0 0,11-2 327 0 0,137 0 2234 0 0,-95 3-1848 0 0,7 0-716 0 0,42-1 101 0 0,-86-1-2141 0 0,0-1 0 0 0,20-6 1 0 0,-16 3-263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8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55 2969 0 0,'9'-7'7445'0'0,"-10"6"-7304"0"0,1-1 76 0 0,0 1 1 0 0,0-1 0 0 0,-1 0 0 0 0,1 0 0 0 0,-1 1 0 0 0,1-1-1 0 0,-2-2 1 0 0,0 2-134 0 0,0-1 0 0 0,0 1 0 0 0,0 0 0 0 0,0 0 0 0 0,-1 0 0 0 0,1 0 0 0 0,0 0 0 0 0,-1 0 0 0 0,0 0 0 0 0,1 1 0 0 0,-1-1 0 0 0,0 1 0 0 0,0 0 0 0 0,0 0 0 0 0,0 0 0 0 0,0 0 0 0 0,0 1 0 0 0,0-1 0 0 0,0 1 0 0 0,0 0 0 0 0,0 0 0 0 0,-1 0 1 0 0,-3 0-1 0 0,-4 1-78 0 0,-1 1 0 0 0,1 0 0 0 0,0 1 1 0 0,0 0-1 0 0,-11 4 0 0 0,13-3 36 0 0,0 0 0 0 0,1 0 0 0 0,-1 1 0 0 0,1 0 0 0 0,0 0 0 0 0,0 1 0 0 0,1 0 0 0 0,-1 1 0 0 0,1-1 0 0 0,-7 11 0 0 0,11-14-42 0 0,0 1 1 0 0,0 0 0 0 0,1 0 0 0 0,0 0-1 0 0,0 0 1 0 0,0 0 0 0 0,0 0 0 0 0,0 1 0 0 0,1-1-1 0 0,0 1 1 0 0,0-1 0 0 0,0 1 0 0 0,1-1-1 0 0,-1 1 1 0 0,1-1 0 0 0,0 1 0 0 0,1 0 0 0 0,-1-1-1 0 0,1 1 1 0 0,0-1 0 0 0,0 1 0 0 0,0-1-1 0 0,2 6 1 0 0,1-3 8 0 0,-1 0-1 0 0,1-1 0 0 0,1 0 1 0 0,-1 0-1 0 0,1 0 0 0 0,0-1 1 0 0,0 1-1 0 0,0-1 1 0 0,9 6-1 0 0,-4-4-8 0 0,1 0 1 0 0,-1 0-1 0 0,1-1 0 0 0,22 9 1 0 0,-24-13 31 0 0,-1 1 1 0 0,1-1-1 0 0,0 0 1 0 0,1-1-1 0 0,-1 0 1 0 0,0-1 0 0 0,0 1-1 0 0,0-2 1 0 0,0 1-1 0 0,1-1 1 0 0,-1-1-1 0 0,0 0 1 0 0,0 0-1 0 0,-1-1 1 0 0,1 0 0 0 0,0 0-1 0 0,-1-1 1 0 0,13-8-1 0 0,-10 2 52 0 0,-6 3 432 0 0,-5 7-714 0 0,0 0 194 0 0,0 0-1 0 0,0 0 1 0 0,-1 0-1 0 0,1 0 0 0 0,0 0 1 0 0,0 0-1 0 0,0 0 0 0 0,0 0 1 0 0,0 1-1 0 0,0-1 0 0 0,0 0 1 0 0,0 0-1 0 0,0 0 0 0 0,-1 0 1 0 0,1 0-1 0 0,0 0 0 0 0,0 0 1 0 0,0 0-1 0 0,0 0 1 0 0,0 1-1 0 0,0-1 0 0 0,0 0 1 0 0,0 0-1 0 0,0 0 0 0 0,0 0 1 0 0,0 0-1 0 0,0 0 0 0 0,0 0 1 0 0,0 1-1 0 0,0-1 0 0 0,0 0 1 0 0,0 0-1 0 0,0 0 0 0 0,0 0 1 0 0,0 0-1 0 0,0 0 0 0 0,0 1 1 0 0,3 7-64 0 0,6 7 22 0 0,-6-12 39 0 0,1 0 0 0 0,0 0 0 0 0,0 0-1 0 0,0 0 1 0 0,0-1 0 0 0,0 0 0 0 0,1 1-1 0 0,-1-2 1 0 0,10 4 0 0 0,4-1 56 0 0,22 4-1 0 0,-37-8-41 0 0,11 2 26 0 0,1-1 0 0 0,0 0 0 0 0,-1-2-1 0 0,26-2 1 0 0,-31 2 22 0 0,0-1-1 0 0,0 0 1 0 0,-1 0-1 0 0,1-1 1 0 0,-1 0 0 0 0,0-1-1 0 0,0 1 1 0 0,0-2-1 0 0,8-4 1 0 0,-13 6 44 0 0,1 0 1 0 0,-1 0-1 0 0,1 0 1 0 0,-1-1 0 0 0,0 1-1 0 0,0-1 1 0 0,0 0-1 0 0,-1 0 1 0 0,0 0-1 0 0,1 0 1 0 0,-1 0-1 0 0,-1 0 1 0 0,1 0-1 0 0,-1-1 1 0 0,1 1 0 0 0,-1-1-1 0 0,0 1 1 0 0,0-8-1 0 0,-1 6 47 0 0,0 1 0 0 0,-1-1 1 0 0,1 0-1 0 0,-1 1 0 0 0,-1-1 0 0 0,1 0 0 0 0,-1 1 0 0 0,0-1 0 0 0,0 1 1 0 0,0 0-1 0 0,-1 0 0 0 0,0 0 0 0 0,0 0 0 0 0,-5-7 0 0 0,2 5-160 0 0,-1 1 0 0 0,1 0 1 0 0,-1 0-1 0 0,0 0 0 0 0,-1 1 0 0 0,1 0 0 0 0,-1 1 0 0 0,0-1 0 0 0,0 1 0 0 0,0 1 0 0 0,-1 0 0 0 0,1 0 0 0 0,-1 1 0 0 0,0-1 0 0 0,0 2 0 0 0,0 0 0 0 0,-10-1 1 0 0,11 2-182 0 0,0 0 1 0 0,1 1 0 0 0,-1-1 0 0 0,0 2 0 0 0,1-1 0 0 0,-1 1 0 0 0,1 0 0 0 0,0 0 0 0 0,-8 5 0 0 0,9-5-25 0 0,1 1 0 0 0,0 0 0 0 0,0 1 0 0 0,0-1 0 0 0,1 1 0 0 0,-1 0-1 0 0,1 0 1 0 0,0 1 0 0 0,0-1 0 0 0,0 1 0 0 0,1 0 0 0 0,-5 8 0 0 0,6-10-104 0 0,1 1 1 0 0,-1-1 0 0 0,1 1-1 0 0,0 0 1 0 0,0-1 0 0 0,0 1-1 0 0,1 0 1 0 0,-1 0 0 0 0,1 0-1 0 0,0-1 1 0 0,0 1 0 0 0,0 0 0 0 0,1 0-1 0 0,-1 0 1 0 0,1-1 0 0 0,0 1-1 0 0,0 0 1 0 0,2 5 0 0 0,5 9-1881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9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99 146 4369 0 0,'1'4'552'0'0,"0"0"-1"0"0,0 0 1 0 0,0-1-1 0 0,0 1 1 0 0,1 0 0 0 0,-1 0-1 0 0,1-1 1 0 0,0 1 0 0 0,0 0-1 0 0,3 3 1 0 0,7 10 892 0 0,-3-5 469 0 0,12 21 0 0 0,-21-33-1876 0 0,0 1 0 0 0,0-1 0 0 0,1 0 0 0 0,-1 1 0 0 0,0-1 0 0 0,0 0 0 0 0,0 1 0 0 0,0-1 0 0 0,1 0 0 0 0,-1 0 0 0 0,0 1 0 0 0,0-1 0 0 0,0 1 0 0 0,0-1 0 0 0,0 0 0 0 0,0 1 0 0 0,0-1 0 0 0,0 0 0 0 0,0 1 0 0 0,0-1 0 0 0,0 0 0 0 0,0 1 0 0 0,0-1 0 0 0,-1 0 0 0 0,1 1 0 0 0,0-1 0 0 0,0 0-1 0 0,0 1 1 0 0,-1-1 0 0 0,1 1 26 0 0,-1-1 0 0 0,1 0-1 0 0,-1 0 1 0 0,1 0-1 0 0,-1 0 1 0 0,1 0-1 0 0,-1 1 1 0 0,0-1-1 0 0,1 0 1 0 0,-1 0 0 0 0,1 0-1 0 0,-1 0 1 0 0,1-1-1 0 0,-1 1 1 0 0,0 0-1 0 0,-22-8 960 0 0,11 1-870 0 0,0-1 1 0 0,1 0-1 0 0,0 0 0 0 0,1-1 1 0 0,0-1-1 0 0,0 0 1 0 0,1 0-1 0 0,0 0 1 0 0,-9-16-1 0 0,16 23-150 0 0,0 0 0 0 0,0-1 0 0 0,1 1 0 0 0,-1-1 0 0 0,1 1 0 0 0,0-1 0 0 0,-1 0 0 0 0,2 1 0 0 0,-1-1 0 0 0,0 0 0 0 0,1 0 0 0 0,0-4 0 0 0,0 5-18 0 0,0 0-1 0 0,0 0 1 0 0,1 1-1 0 0,0-1 1 0 0,-1 0-1 0 0,1 1 1 0 0,0-1-1 0 0,0 0 1 0 0,0 1-1 0 0,1-1 1 0 0,-1 1-1 0 0,1 0 1 0 0,-1-1-1 0 0,1 1 1 0 0,0 0-1 0 0,0 0 1 0 0,3-3-1 0 0,1 0-52 0 0,1 1 0 0 0,0-1 0 0 0,0 2 0 0 0,0-1-1 0 0,0 1 1 0 0,0 0 0 0 0,1 0 0 0 0,0 0 0 0 0,15-2-1 0 0,5 2-1251 0 0,42-2 0 0 0,-42 4-694 0 0,22-1-2162 0 0,-33 0 2365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 3385 0 0,'1'4'412'0'0,"0"0"1"0"0,1 1-1 0 0,-1-1 1 0 0,1 0-1 0 0,0 0 1 0 0,0 0-1 0 0,0-1 1 0 0,0 1-1 0 0,1 0 1 0 0,0-1-1 0 0,5 7 1 0 0,-3-6 13 0 0,0 1 0 0 0,1-1 0 0 0,0 0 0 0 0,0 0 0 0 0,0-1 0 0 0,11 5 0 0 0,5-1 266 0 0,-1 0 0 0 0,1-2 0 0 0,34 5 1 0 0,-52-10-620 0 0,8 2 111 0 0,0-1 0 0 0,0 0-1 0 0,1 0 1 0 0,-1-2 0 0 0,0 1 0 0 0,0-2 0 0 0,22-4 0 0 0,-30 5-29 0 0,0-1 0 0 0,0 1-1 0 0,0-1 1 0 0,0 0 0 0 0,0 0 0 0 0,0 0 0 0 0,-1 0 0 0 0,1-1 0 0 0,0 1 0 0 0,-1-1 0 0 0,0 0 0 0 0,0 0 0 0 0,0 0 0 0 0,0-1 0 0 0,0 1 0 0 0,-1-1 0 0 0,0 1 0 0 0,1-1 0 0 0,-1 0 0 0 0,0 0 0 0 0,-1 0 0 0 0,1 0 0 0 0,-1 0 0 0 0,2-9 0 0 0,-2 7 38 0 0,-1 1 0 0 0,0 0 0 0 0,0-1 0 0 0,0 1-1 0 0,0-1 1 0 0,-1 1 0 0 0,0-1 0 0 0,0 1 0 0 0,0 0 0 0 0,-1 0-1 0 0,0 0 1 0 0,0 0 0 0 0,0 0 0 0 0,-1 0 0 0 0,1 0 0 0 0,-1 0 0 0 0,0 1-1 0 0,-4-5 1 0 0,2 3-141 0 0,-1 1 0 0 0,1-1 0 0 0,-1 1 1 0 0,0 0-1 0 0,-1 1 0 0 0,1-1 0 0 0,-1 1 0 0 0,0 0 0 0 0,1 1 0 0 0,-2 0 0 0 0,-14-5 0 0 0,11 6-203 0 0,0 0 0 0 0,-1 0 0 0 0,1 1 0 0 0,-1 1 0 0 0,1 0 0 0 0,-1 0 0 0 0,0 1 0 0 0,1 1 0 0 0,0 0 0 0 0,-1 1 0 0 0,1 0 0 0 0,0 0 0 0 0,0 1 0 0 0,1 1 0 0 0,-1-1 0 0 0,1 2 0 0 0,0 0 0 0 0,-12 8 0 0 0,18-10-193 0 0,0-1 0 0 0,0 1-1 0 0,0 0 1 0 0,1 0-1 0 0,0 0 1 0 0,0 1 0 0 0,0-1-1 0 0,0 1 1 0 0,0-1-1 0 0,-2 7 1 0 0,4-7-408 0 0,0 0-1 0 0,-1 0 1 0 0,2 0 0 0 0,-1 0 0 0 0,0 0-1 0 0,1 1 1 0 0,0-1 0 0 0,0 0-1 0 0,0 0 1 0 0,0 0 0 0 0,1 0 0 0 0,-1 0-1 0 0,3 8 1 0 0,6 9 197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6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11 561 6801 0 0,'-11'8'3768'0'0,"15"-13"-2592"0"0,24-27-89 0 0,-15 18-778 0 0,-1 0-1 0 0,19-29 1 0 0,-3-5 30 0 0,127-222 478 0 0,-144 246-806 0 0,0 0 1 0 0,-1 0-1 0 0,10-46 0 0 0,-15 82-1640 0 0,0 19 1780 0 0,-5-28-206 0 0,5 25 214 0 0,1 0 0 0 0,1 0 1 0 0,19 44-1 0 0,-5-23 219 0 0,30 49-1 0 0,-43-85-325 0 0,43 72 135 0 0,-41-71-162 0 0,0 0 0 0 0,1 0 0 0 0,20 18 0 0 0,-25-27 5 0 0,0-1 0 0 0,10 6 1 0 0,-11-7 28 0 0,0 1 0 0 0,1-1 0 0 0,6 8 1 0 0,-9-9 9 0 0,-1 0 139 0 0,-5-2-101 0 0,-2-2-242 0 0,-30-8-1425 0 0,0-2 0 0 0,1-1 0 0 0,0-1 0 0 0,-41-26 0 0 0,68 36 879 0 0,-1-1 1 0 0,0 1 0 0 0,0 0 0 0 0,0 1-1 0 0,-1 0 1 0 0,-16-4 0 0 0,17 6 888 0 0,1 1 0 0 0,0-1 1 0 0,0 1-1 0 0,0 1 0 0 0,0-1 0 0 0,0 1 1 0 0,0 0-1 0 0,0 1 0 0 0,-8 2 0 0 0,10-3 65 0 0,-12 6 1207 0 0,16-7-1395 0 0,0 0 0 0 0,1 1 0 0 0,-1-1-1 0 0,0 1 1 0 0,1-1 0 0 0,-1 0 0 0 0,0 1 0 0 0,1 0 0 0 0,-1-1 0 0 0,1 1 0 0 0,-1-1 0 0 0,1 1-1 0 0,-1-1 1 0 0,1 1 0 0 0,-1 0 0 0 0,1 0 0 0 0,0-1 0 0 0,-1 1 0 0 0,1 1 0 0 0,0-2-64 0 0,0 1 0 0 0,0-1 0 0 0,0 0 0 0 0,1 1 0 0 0,-1-1 0 0 0,0 1 0 0 0,0-1 0 0 0,1 1 1 0 0,-1-1-1 0 0,0 0 0 0 0,1 1 0 0 0,-1-1 0 0 0,0 0 0 0 0,1 1 0 0 0,-1-1 0 0 0,0 0 0 0 0,1 1 1 0 0,-1-1-1 0 0,1 0 0 0 0,-1 0 0 0 0,1 1 0 0 0,11 4 12 0 0,-3-3 34 0 0,0 1 0 0 0,0-2 0 0 0,1 1 1 0 0,-1-1-1 0 0,16-1 0 0 0,47-5-66 0 0,5-8-2163 0 0,-58 9 1303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6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24 370 6801 0 0,'1'1'181'0'0,"0"1"-1"0"0,0-1 0 0 0,1 0 0 0 0,-1 1 0 0 0,0-1 0 0 0,1 0 0 0 0,-1 0 0 0 0,1 0 0 0 0,-1 0 0 0 0,1 0 0 0 0,0-1 0 0 0,-1 1 0 0 0,1 0 0 0 0,0-1 1 0 0,0 1-1 0 0,0-1 0 0 0,-1 0 0 0 0,1 1 0 0 0,0-1 0 0 0,3 0 0 0 0,-1 0 16 0 0,-1 0 0 0 0,1-1 1 0 0,0 1-1 0 0,0-1 0 0 0,0 0 1 0 0,0 1-1 0 0,0-2 0 0 0,5-1 0 0 0,0-2-10 0 0,-1-1-1 0 0,0 1 1 0 0,0-1-1 0 0,-1 0 1 0 0,0-1-1 0 0,0 0 1 0 0,0 0-1 0 0,-1-1 1 0 0,0 0-1 0 0,-1 0 1 0 0,1 0-1 0 0,-1 0 1 0 0,-1-1-1 0 0,0 0 1 0 0,0 0-1 0 0,3-15 1 0 0,-4 15-134 0 0,0-1-1 0 0,-1 1 1 0 0,-1-1 0 0 0,0 0 0 0 0,0 0 0 0 0,-1 0 0 0 0,0 0 0 0 0,0 1 0 0 0,-1-1 0 0 0,-1 0-1 0 0,0 0 1 0 0,0 1 0 0 0,-1-1 0 0 0,0 1 0 0 0,0 0 0 0 0,-7-13 0 0 0,6 17-68 0 0,1 0 0 0 0,0 1 0 0 0,-1-1 0 0 0,0 1 0 0 0,0 0 0 0 0,0 0 0 0 0,-1 0-1 0 0,0 0 1 0 0,1 1 0 0 0,-7-4 0 0 0,7 5-46 0 0,-1 0 0 0 0,1 0-1 0 0,0 1 1 0 0,-1-1 0 0 0,1 1-1 0 0,-1 0 1 0 0,1 0-1 0 0,-1 0 1 0 0,0 1 0 0 0,1-1-1 0 0,-1 1 1 0 0,0 0 0 0 0,-5 1-1 0 0,8 0 43 0 0,-1 0 0 0 0,1 0-1 0 0,-1 0 1 0 0,1 0-1 0 0,-1 0 1 0 0,1 1 0 0 0,0-1-1 0 0,0 0 1 0 0,-1 1 0 0 0,1 0-1 0 0,0 0 1 0 0,0-1-1 0 0,1 1 1 0 0,-1 1 0 0 0,0-1-1 0 0,1 0 1 0 0,-1 0 0 0 0,-1 4-1 0 0,-1 2 54 0 0,0 1 0 0 0,1 0-1 0 0,-6 17 1 0 0,5-7 45 0 0,1 1-1 0 0,0-1 0 0 0,2 1 1 0 0,0 23-1 0 0,3-6 16 0 0,9 48-1 0 0,-9-71-68 0 0,1-1 0 0 0,0 1 0 0 0,1-1-1 0 0,0 0 1 0 0,12 21 0 0 0,-13-28-5 0 0,0-1 1 0 0,0 0 0 0 0,1 0-1 0 0,0 0 1 0 0,0-1 0 0 0,0 1 0 0 0,0-1-1 0 0,1 0 1 0 0,0 0 0 0 0,0-1-1 0 0,0 1 1 0 0,0-1 0 0 0,0 0-1 0 0,1-1 1 0 0,7 4 0 0 0,-7-4 30 0 0,0-1 0 0 0,1 1 0 0 0,-1-1 0 0 0,0 0 0 0 0,1-1 1 0 0,-1 1-1 0 0,0-1 0 0 0,1-1 0 0 0,-1 1 0 0 0,0-1 0 0 0,10-2 0 0 0,-8 0 13 0 0,0 1 0 0 0,-1-1 0 0 0,0-1-1 0 0,0 1 1 0 0,0-1 0 0 0,0 0 0 0 0,-1-1 0 0 0,10-7-1 0 0,-7 3-35 0 0,0 0-1 0 0,0-1 1 0 0,-1 0-1 0 0,-1 0 1 0 0,0-1-1 0 0,0 0 1 0 0,-1 0-1 0 0,0 0 1 0 0,-1-1-1 0 0,0 0 1 0 0,4-17-1 0 0,-5 13-146 0 0,-1-1 0 0 0,-1 0 0 0 0,-1 1-1 0 0,0-23 1 0 0,-1 27-113 0 0,-1 0-1 0 0,-1 0 1 0 0,0 0-1 0 0,0 0 1 0 0,-2 1-1 0 0,-6-20 1 0 0,9 30 192 0 0,1-1-1 0 0,-1 1 1 0 0,1 0 0 0 0,-1-1-1 0 0,0 1 1 0 0,0 0 0 0 0,1-1-1 0 0,-1 1 1 0 0,0 0 0 0 0,0 0-1 0 0,0 0 1 0 0,0 0-1 0 0,0 0 1 0 0,0 0 0 0 0,-1 0-1 0 0,1 0 1 0 0,-2 0 0 0 0,3 1 10 0 0,0 0 1 0 0,-1 0-1 0 0,1 0 1 0 0,-1 1 0 0 0,1-1-1 0 0,0 0 1 0 0,-1 0-1 0 0,1 1 1 0 0,0-1-1 0 0,-1 0 1 0 0,1 1-1 0 0,0-1 1 0 0,-1 1-1 0 0,1-1 1 0 0,0 0-1 0 0,0 1 1 0 0,0-1 0 0 0,-1 1-1 0 0,1-1 1 0 0,0 0-1 0 0,0 1 1 0 0,0-1-1 0 0,0 1 1 0 0,0-1-1 0 0,0 1 1 0 0,0-1-1 0 0,0 1 1 0 0,0 0 0 0 0,-1 15-94 0 0,3 23 216 0 0,2 0 1 0 0,10 46-1 0 0,3 21 559 0 0,-8-40 210 0 0,-7-58-742 0 0,0 1 0 0 0,1-1 1 0 0,0 0-1 0 0,0 0 0 0 0,8 13 0 0 0,-10-19-76 0 0,0-1-1 0 0,0 1 0 0 0,0-1 0 0 0,1 1 0 0 0,-1-1 1 0 0,0 1-1 0 0,1-1 0 0 0,-1 0 0 0 0,1 1 0 0 0,-1-1 1 0 0,1 0-1 0 0,0 0 0 0 0,3 1 516 0 0,-5-2-535 0 0,0-1-1 0 0,0 1 0 0 0,0 0 0 0 0,0 0 0 0 0,0 0 0 0 0,0-1 1 0 0,0 1-1 0 0,0 0 0 0 0,0 0 0 0 0,0 0 0 0 0,0-1 1 0 0,0 1-1 0 0,0 0 0 0 0,-1 0 0 0 0,1 0 0 0 0,0-1 0 0 0,0 1 1 0 0,0 0-1 0 0,0 0 0 0 0,0 0 0 0 0,0 0 0 0 0,0-1 1 0 0,-1 1-1 0 0,1 0 0 0 0,0 0 0 0 0,0 0 0 0 0,0 0 0 0 0,0 0 1 0 0,0 0-1 0 0,-1-1 0 0 0,1 1 0 0 0,-6-5 130 0 0,-15-14-116 0 0,1-1 1 0 0,1-1-1 0 0,1-1 1 0 0,-21-32 0 0 0,37 53-49 0 0,1-1 0 0 0,0-1 0 0 0,0 1 0 0 0,-1 0 0 0 0,1 0 1 0 0,1 0-1 0 0,-1-1 0 0 0,0 1 0 0 0,0 0 0 0 0,1-1 1 0 0,-1 1-1 0 0,1-1 0 0 0,0 1 0 0 0,0-5 0 0 0,0 5-11 0 0,1 0-1 0 0,-1 0 0 0 0,1 1 1 0 0,0-1-1 0 0,0 0 1 0 0,0 1-1 0 0,0-1 0 0 0,0 0 1 0 0,0 1-1 0 0,0-1 0 0 0,0 1 1 0 0,0-1-1 0 0,1 1 0 0 0,-1 0 1 0 0,1 0-1 0 0,-1-1 1 0 0,1 1-1 0 0,-1 0 0 0 0,1 0 1 0 0,2 0-1 0 0,2-3-202 0 0,1 1 0 0 0,0 1-1 0 0,0-1 1 0 0,0 1 0 0 0,0 1-1 0 0,11-2 1 0 0,46-1-3512 0 0,-22 3 909 0 0,-19-1 433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3473 0 0,'-1'91'6168'0'0,"7"206"-5740"0"0,-1-258-1616 0 0,0-14-5292 0 0,-4-20 6047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2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1130 17 920 0 0,'12'-16'10216'0'0,"-22"17"-9020"0"0,-3 4-1079 0 0,1 0 1 0 0,0 0-1 0 0,0 2 0 0 0,-21 13 1 0 0,3-1 36 0 0,-92 56-59 0 0,4 5 0 0 0,-113 100 0 0 0,178-134-147 0 0,-185 166-126 0 0,153-131 221 0 0,-25 25-674 0 0,101-96 444 0 0,-21 23-253 0 0,27-29 212 0 0,-1 0-1 0 0,2 0 1 0 0,-1 1-1 0 0,0-1 1 0 0,1 1 0 0 0,-2 6-1 0 0,2 0-1250 0 0,2-11 1363 0 0,0 0 0 0 0,0 1 0 0 0,0-1 0 0 0,0 0 0 0 0,0 0 0 0 0,0 1 0 0 0,0-1 0 0 0,0 0 0 0 0,1 1 0 0 0,-1-1 0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7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48 186 6529 0 0,'4'4'796'0'0,"0"1"0"0"0,1-1-1 0 0,-1 0 1 0 0,1 0 0 0 0,0 0-1 0 0,0-1 1 0 0,0 1-1 0 0,1-1 1 0 0,8 4 2427 0 0,-19-19-2148 0 0,-51-55 300 0 0,50 58-1361 0 0,0 0 1 0 0,0-1-1 0 0,0 0 1 0 0,1 0-1 0 0,-6-19 0 0 0,10 26-31 0 0,0 1-1 0 0,1-1 0 0 0,-1 0 1 0 0,1 0-1 0 0,0 1 0 0 0,-1-1 1 0 0,1 0-1 0 0,1 0 0 0 0,-1 0 0 0 0,0 0 1 0 0,1 1-1 0 0,-1-1 0 0 0,1 0 1 0 0,1-2-1 0 0,-1 3-15 0 0,0 0-1 0 0,0 1 1 0 0,0-1-1 0 0,0 1 1 0 0,0-1-1 0 0,0 1 1 0 0,1-1-1 0 0,-1 1 1 0 0,1 0-1 0 0,-1 0 1 0 0,1-1-1 0 0,-1 1 1 0 0,1 0 0 0 0,0 1-1 0 0,-1-1 1 0 0,1 0-1 0 0,0 0 1 0 0,0 1-1 0 0,0-1 1 0 0,-1 1-1 0 0,4-1 1 0 0,14-1-740 0 0,-1 2-1 0 0,1-1 1 0 0,31 5 0 0 0,23 0-3674 0 0,-42-6 1221 0 0,-17 1 257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07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86 1096 0 0,'-1'6'662'0'0,"0"0"-1"0"0,0 1 0 0 0,1-1 0 0 0,-1 0 1 0 0,2 0-1 0 0,0 8 0 0 0,0-10-263 0 0,0 0-1 0 0,0 0 1 0 0,1 0-1 0 0,-1 0 1 0 0,1 0-1 0 0,0 0 1 0 0,0 0 0 0 0,1 0-1 0 0,4 5 1 0 0,-2-3-95 0 0,1 0 0 0 0,0 0 0 0 0,0-1 0 0 0,0 0 0 0 0,1-1-1 0 0,0 1 1 0 0,0-1 0 0 0,0 0 0 0 0,0-1 0 0 0,0 0 0 0 0,11 3 0 0 0,-1-1 35 0 0,0-1 1 0 0,1-1-1 0 0,0 0 0 0 0,18 0 0 0 0,-26-3-104 0 0,1 0-1 0 0,-1 0 1 0 0,0-1 0 0 0,1-1-1 0 0,-1 1 1 0 0,0-2-1 0 0,0 0 1 0 0,0 0 0 0 0,0 0-1 0 0,-1-1 1 0 0,12-7-1 0 0,-17 9-123 0 0,-1-1-1 0 0,0 1 1 0 0,1-1-1 0 0,-1 0 1 0 0,0 0-1 0 0,-1 0 1 0 0,1 0-1 0 0,0-1 1 0 0,-1 1-1 0 0,0-1 1 0 0,1 1-1 0 0,-2-1 0 0 0,1 0 1 0 0,0 0-1 0 0,-1 0 1 0 0,1 0-1 0 0,-1 0 1 0 0,0 0-1 0 0,-1 0 1 0 0,1 0-1 0 0,-1-1 1 0 0,0 1-1 0 0,0 0 1 0 0,0 0-1 0 0,0 0 0 0 0,-1-1 1 0 0,0 1-1 0 0,0 0 1 0 0,-2-7-1 0 0,1 4-85 0 0,-1 1-1 0 0,0 0 1 0 0,0 0-1 0 0,0 0 1 0 0,0 0-1 0 0,-1 1 1 0 0,0-1-1 0 0,0 1 1 0 0,-1 0-1 0 0,0 0 1 0 0,1 1-1 0 0,-1-1 1 0 0,-1 1-1 0 0,1 0 1 0 0,-1 0-1 0 0,0 1 1 0 0,0 0-1 0 0,-6-3 1 0 0,3 3-250 0 0,0 0 1 0 0,0 1 0 0 0,0 1 0 0 0,0-1 0 0 0,-1 2 0 0 0,1-1 0 0 0,0 1-1 0 0,-1 0 1 0 0,1 1 0 0 0,0 0 0 0 0,-18 5 0 0 0,15-3-512 0 0,0 1 1 0 0,0 1-1 0 0,0 0 0 0 0,0 1 1 0 0,1 0-1 0 0,0 1 1 0 0,1 0-1 0 0,-12 10 0 0 0,6-4-2002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1187 27 2024 0 0,'13'-27'5894'0'0,"-14"28"-5785"0"0,0 0 0 0 0,1 0-1 0 0,-1-1 1 0 0,0 1 0 0 0,0 0 0 0 0,0-1 0 0 0,0 1 0 0 0,0-1 0 0 0,0 1 0 0 0,-1 0 0 0 0,-5 2 116 0 0,-77 62 926 0 0,-115 116-1 0 0,69-64-621 0 0,53-49-321 0 0,64-57-201 0 0,-196 173 135 0 0,92-76-155 0 0,-6 5-17 0 0,36-45-35 0 0,6-3-1129 0 0,28-22-4132 0 0,45-35 2211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 1992 0 0,'-40'-16'6729'0'0,"35"16"-4626"0"0,8 5-936 0 0,-1-3-1397 0 0,2 3 432 0 0,0-1-1 0 0,0 0 0 0 0,1 0 1 0 0,-1-1-1 0 0,8 5 0 0 0,6 6 389 0 0,3 1-200 0 0,1-1 0 0 0,0 0 0 0 0,46 19 1 0 0,-16-9-112 0 0,175 100 119 0 0,39 20-358 0 0,-10-44 119 0 0,-161-66-220 0 0,-19-10-1168 0 0,-44-14-2377 0 0,-18-6 2044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5121 0 0,'0'0'5144'0'0,"11"-5"-4309"0"0,2 7-558 0 0,0 0 1 0 0,0 1-1 0 0,-1 0 1 0 0,1 1 0 0 0,-1 1-1 0 0,0 0 1 0 0,16 8-1 0 0,12 5-125 0 0,65 19-1 0 0,-21-9-88 0 0,101 42 87 0 0,73 42 172 0 0,-159-70-316 0 0,5 4 49 0 0,27 26-2446 0 0,-120-65 637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1111 16 6225 0 0,'2'-2'465'0'0,"-1"0"-134"0"0,0 1 0 0 0,0 0 0 0 0,0 0 0 0 0,0 0 0 0 0,0 1 0 0 0,0-1 0 0 0,0 0 0 0 0,0 0 0 0 0,1 0 0 0 0,-1 1 0 0 0,0-1 0 0 0,1 1 0 0 0,-1-1 0 0 0,0 1 1 0 0,2-1-1 0 0,-3 19 814 0 0,-8-3-853 0 0,0 0 0 0 0,-1-1 0 0 0,-1 0 0 0 0,-11 13 0 0 0,2-3-134 0 0,-10 16-54 0 0,-72 90-82 0 0,67-88 32 0 0,-42 37-1 0 0,-123 128 71 0 0,63-61-178 0 0,-33 34-180 0 0,91-92 148 0 0,-5 5-39 0 0,62-69 14 0 0,-22 32 0 0 0,-16 18-1756 0 0,39-53-179 0 0,11-12 607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3337 0 0,'-5'-2'4877'0'0,"4"2"-4768"0"0,-2 8 635 0 0,1 12-1320 0 0,2-19 411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1320 0 0,'4'1'9372'0'0,"32"16"-7825"0"0,-15-7-1223 0 0,40 23 0 0 0,-35-16-259 0 0,1-2 0 0 0,50 21 1 0 0,-52-23-57 0 0,0 0 0 0 0,24 18 1 0 0,25 14-24 0 0,-38-25 31 0 0,29 13-60 0 0,90 44 55 0 0,-134-66 8 0 0,7 3 16 0 0,49 35 0 0 0,-68-43-48 0 0,1-1 1 0 0,0 1 0 0 0,15 5-1 0 0,8 3 3 0 0,-4 0 28 0 0,-13-6-18 0 0,0 0-1 0 0,17 13 0 0 0,-10-6 18 0 0,29 14-1 0 0,-31-19-11 0 0,-9-3 3 0 0,-1 0 0 0 0,0 0-1 0 0,0 1 1 0 0,13 11-1 0 0,-11-8 13 0 0,0-1 0 0 0,1-1 0 0 0,0 0 0 0 0,1-1 0 0 0,0 0 0 0 0,0-2-1 0 0,1 1 1 0 0,26 6 0 0 0,-41-13-34 0 0,0 0 1 0 0,0 1-1 0 0,0-1 0 0 0,0 0 1 0 0,1 0-1 0 0,-1 0 0 0 0,0 0 0 0 0,0 0 1 0 0,0 0-1 0 0,1 0 0 0 0,-1 0 0 0 0,0 0 1 0 0,0 0-1 0 0,0-1 0 0 0,3 0 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6753 0 0,'0'0'47'0'0,"-1"0"-1"0"0,0 1 0 0 0,1-1 1 0 0,-1 0-1 0 0,1 1 0 0 0,-1-1 0 0 0,1 0 1 0 0,-1 1-1 0 0,1-1 0 0 0,-1 1 0 0 0,1-1 1 0 0,-1 1-1 0 0,1-1 0 0 0,0 1 1 0 0,-1-1-1 0 0,1 1 0 0 0,0-1 0 0 0,-1 1 1 0 0,1 0-1 0 0,0-1 0 0 0,0 1 0 0 0,-1 0 1 0 0,1-1-1 0 0,0 1 0 0 0,0 1 0 0 0,-3 19 460 0 0,2-19-454 0 0,-4 190 2660 0 0,5-105-2288 0 0,-1-64-471 0 0,3 85 483 0 0,-1-92-756 0 0,1-1 0 0 0,0 0 0 0 0,1 0-1 0 0,11 29 1 0 0,-10-34-1252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7698 0 0,'0'0'11'0'0,"0"0"0"0"0,0 0 1 0 0,0 0-1 0 0,0 0 0 0 0,0 0 1 0 0,0 0-1 0 0,0 0 0 0 0,0 0 1 0 0,0 0-1 0 0,-1 0 0 0 0,1 0 1 0 0,0-1-1 0 0,0 1 0 0 0,0 0 1 0 0,0 0-1 0 0,0 0 0 0 0,0 0 1 0 0,0 0-1 0 0,0 0 0 0 0,0 0 1 0 0,0 0-1 0 0,-1 0 0 0 0,1 0 1 0 0,0 0-1 0 0,0 0 0 0 0,0 0 0 0 0,0 0 1 0 0,0 0-1 0 0,0 0 0 0 0,0 0 1 0 0,0 0-1 0 0,0 0 0 0 0,0 1 1 0 0,-1-1-1 0 0,1 0 0 0 0,0 0 1 0 0,0 0-1 0 0,0 0 0 0 0,0 0 1 0 0,0 0-1 0 0,0 0 0 0 0,0 0 1 0 0,0 0-1 0 0,0 0 0 0 0,0 0 1 0 0,0 0-1 0 0,0 0 0 0 0,0 0 1 0 0,0 1-1 0 0,0-1 0 0 0,0 0 1 0 0,-1 0-1 0 0,1 0 0 0 0,0 0 1 0 0,0 0-1 0 0,0 0 0 0 0,0 0 1 0 0,0 0-1 0 0,0 0 0 0 0,0 0 1 0 0,0 1-1 0 0,0-1 0 0 0,0 0 1 0 0,0 0-1 0 0,0 0 0 0 0,1 0 1 0 0,5 8 610 0 0,10 7 152 0 0,21 7 126 0 0,57 27 0 0 0,-24-14-502 0 0,-44-21-297 0 0,174 97 310 0 0,-140-78-370 0 0,68 26 0 0 0,66 14-325 0 0,-182-69 27 0 0,0 0-1043 0 0,0 0 0 0 0,15 9-1 0 0,-17-8-949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1172 1352 0 0,'0'0'2041'0'0,"15"-10"1078"0"0,-13 9-2801 0 0,0-1 0 0 0,0 0 0 0 0,0 0-1 0 0,0 0 1 0 0,0 0 0 0 0,-1 0 0 0 0,1 0 0 0 0,1-3 0 0 0,-2 2-159 0 0,1 1 0 0 0,0 0 1 0 0,0 0-1 0 0,0 0 0 0 0,3-2 0 0 0,8-7 387 0 0,81-85 1516 0 0,-24 29-1336 0 0,55-62 449 0 0,-84 81-862 0 0,2-1-22 0 0,121-133 462 0 0,-139 153-517 0 0,23-23-46 0 0,-22 24-135 0 0,24-32-1 0 0,13-15 36 0 0,-3 3 19 0 0,74-105-125 0 0,-103 137-1257 0 0,-28 29-490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8:40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7330 0 0,'0'0'74'0'0,"-1"0"0"0"0,0 0-1 0 0,0 0 1 0 0,1 0 0 0 0,-1 0 0 0 0,0 1 0 0 0,1-1 0 0 0,-1 0 0 0 0,0 0 0 0 0,1 0 0 0 0,-1 1 0 0 0,0-1 0 0 0,1 0 0 0 0,-1 1 0 0 0,0-1 0 0 0,1 1 0 0 0,-1-1 0 0 0,1 1 0 0 0,-1-1 0 0 0,1 1 0 0 0,-1-1 0 0 0,1 1 0 0 0,-1 0 0 0 0,1-1 0 0 0,-1 2 0 0 0,0 1 193 0 0,0 0 1 0 0,0 0-1 0 0,0 0 1 0 0,0 6-1 0 0,-2 4-1 0 0,-3 18 369 0 0,-6 57 0 0 0,8-56-480 0 0,-23 254 685 0 0,27-174-624 0 0,2-46-2201 0 0,-3-54-117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2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28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3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30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3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19:36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1187 27 2024 0 0,'13'-27'5894'0'0,"-14"28"-5785"0"0,0 0 0 0 0,1 0-1 0 0,-1-1 1 0 0,0 1 0 0 0,0 0 0 0 0,0-1 0 0 0,0 1 0 0 0,0-1 0 0 0,0 1 0 0 0,-1 0 0 0 0,-5 2 116 0 0,-77 62 926 0 0,-115 116-1 0 0,69-64-621 0 0,53-49-321 0 0,64-57-201 0 0,-196 173 135 0 0,92-76-155 0 0,-6 5-17 0 0,36-45-35 0 0,6-3-1129 0 0,28-22-4132 0 0,45-35 2211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 1992 0 0,'-40'-16'6729'0'0,"35"16"-4626"0"0,8 5-936 0 0,-1-3-1397 0 0,2 3 432 0 0,0-1-1 0 0,0 0 0 0 0,1 0 1 0 0,-1-1-1 0 0,8 5 0 0 0,6 6 389 0 0,3 1-200 0 0,1-1 0 0 0,0 0 0 0 0,46 19 1 0 0,-16-9-112 0 0,175 100 119 0 0,39 20-358 0 0,-10-44 119 0 0,-161-66-220 0 0,-19-10-1168 0 0,-44-14-2377 0 0,-18-6 2044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7674 0 0,'0'0'41'0'0,"-1"0"0"0"0,1 0 0 0 0,0 0 0 0 0,-1 1 0 0 0,1-1 0 0 0,-1 0 1 0 0,1 0-1 0 0,-1 0 0 0 0,1 1 0 0 0,-1-1 0 0 0,1 0 0 0 0,0 0 0 0 0,-1 1 1 0 0,1-1-1 0 0,0 0 0 0 0,-1 1 0 0 0,1-1 0 0 0,0 1 0 0 0,-1-1 0 0 0,1 0 0 0 0,0 1 1 0 0,0-1-1 0 0,0 1 0 0 0,-1-1 0 0 0,1 1 0 0 0,0-1 0 0 0,0 0 0 0 0,0 1 1 0 0,0-1-1 0 0,0 1 0 0 0,0-1 0 0 0,0 1 0 0 0,0-1 0 0 0,0 1 0 0 0,0-1 0 0 0,0 1 1 0 0,0-1-1 0 0,0 1 0 0 0,0-1 0 0 0,0 1 0 0 0,0-1 0 0 0,1 1 0 0 0,1 4 154 0 0,0 0-1 0 0,0 0 1 0 0,4 6 0 0 0,-2-3 82 0 0,7 12-34 0 0,0-1 0 0 0,1 0 0 0 0,0-1 0 0 0,2-1-1 0 0,17 18 1 0 0,85 73 155 0 0,-76-78-280 0 0,1-2 0 0 0,1-1 0 0 0,58 26 0 0 0,-33-21-60 0 0,120 37-1 0 0,-178-66-59 0 0,29 11-224 0 0,-35-13 14 0 0,1 1-1 0 0,-1 0 1 0 0,0 0-1 0 0,0 0 1 0 0,1 0-1 0 0,-2 1 1 0 0,1-1-1 0 0,3 4 1 0 0,-5-5-76 0 0,0 0 0 0 0,-1 0-1 0 0,1 0 1 0 0,-1 0 0 0 0,1 0 0 0 0,-1 0 0 0 0,1 1 0 0 0,-1-1 0 0 0,0 0 0 0 0,1 0 0 0 0,-1 0 0 0 0,0 0 0 0 0,0 1 0 0 0,0-1 0 0 0,0 0 0 0 0,0 0 0 0 0,0 0 0 0 0,0 1-1 0 0,-1-1 1 0 0,1 0 0 0 0,0 0 0 0 0,-1 0 0 0 0,1 0 0 0 0,0 0 0 0 0,-1 0 0 0 0,0 2 0 0 0,-5 7-157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5121 0 0,'0'0'5144'0'0,"11"-5"-4309"0"0,2 7-558 0 0,0 0 1 0 0,0 1-1 0 0,-1 0 1 0 0,1 1 0 0 0,-1 1-1 0 0,0 0 1 0 0,16 8-1 0 0,12 5-125 0 0,65 19-1 0 0,-21-9-88 0 0,101 42 87 0 0,73 42 172 0 0,-159-70-316 0 0,5 4 49 0 0,27 26-2446 0 0,-120-65 637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1111 16 6225 0 0,'2'-2'465'0'0,"-1"0"-134"0"0,0 1 0 0 0,0 0 0 0 0,0 0 0 0 0,0 0 0 0 0,0 1 0 0 0,0-1 0 0 0,0 0 0 0 0,0 0 0 0 0,1 0 0 0 0,-1 1 0 0 0,0-1 0 0 0,1 1 0 0 0,-1-1 0 0 0,0 1 1 0 0,2-1-1 0 0,-3 19 814 0 0,-8-3-853 0 0,0 0 0 0 0,-1-1 0 0 0,-1 0 0 0 0,-11 13 0 0 0,2-3-134 0 0,-10 16-54 0 0,-72 90-82 0 0,67-88 32 0 0,-42 37-1 0 0,-123 128 71 0 0,63-61-178 0 0,-33 34-180 0 0,91-92 148 0 0,-5 5-39 0 0,62-69 14 0 0,-22 32 0 0 0,-16 18-1756 0 0,39-53-179 0 0,11-12 607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3337 0 0,'-5'-2'4877'0'0,"4"2"-4768"0"0,-2 8 635 0 0,1 12-1320 0 0,2-19 411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1320 0 0,'4'1'9372'0'0,"32"16"-7825"0"0,-15-7-1223 0 0,40 23 0 0 0,-35-16-259 0 0,1-2 0 0 0,50 21 1 0 0,-52-23-57 0 0,0 0 0 0 0,24 18 1 0 0,25 14-24 0 0,-38-25 31 0 0,29 13-60 0 0,90 44 55 0 0,-134-66 8 0 0,7 3 16 0 0,49 35 0 0 0,-68-43-48 0 0,1-1 1 0 0,0 1 0 0 0,15 5-1 0 0,8 3 3 0 0,-4 0 28 0 0,-13-6-18 0 0,0 0-1 0 0,17 13 0 0 0,-10-6 18 0 0,29 14-1 0 0,-31-19-11 0 0,-9-3 3 0 0,-1 0 0 0 0,0 0-1 0 0,0 1 1 0 0,13 11-1 0 0,-11-8 13 0 0,0-1 0 0 0,1-1 0 0 0,0 0 0 0 0,1-1 0 0 0,0 0 0 0 0,0-2-1 0 0,1 1 1 0 0,26 6 0 0 0,-41-13-34 0 0,0 0 1 0 0,0 1-1 0 0,0-1 0 0 0,0 0 1 0 0,1 0-1 0 0,-1 0 0 0 0,0 0 0 0 0,0 0 1 0 0,0 0-1 0 0,1 0 0 0 0,-1 0 0 0 0,0 0 1 0 0,0 0-1 0 0,0-1 0 0 0,3 0 1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6753 0 0,'0'0'47'0'0,"-1"0"-1"0"0,0 1 0 0 0,1-1 1 0 0,-1 0-1 0 0,1 1 0 0 0,-1-1 0 0 0,1 0 1 0 0,-1 1-1 0 0,1-1 0 0 0,-1 1 0 0 0,1-1 1 0 0,-1 1-1 0 0,1-1 0 0 0,0 1 1 0 0,-1-1-1 0 0,1 1 0 0 0,0-1 0 0 0,-1 1 1 0 0,1 0-1 0 0,0-1 0 0 0,0 1 0 0 0,-1 0 1 0 0,1-1-1 0 0,0 1 0 0 0,0 1 0 0 0,-3 19 460 0 0,2-19-454 0 0,-4 190 2660 0 0,5-105-2288 0 0,-1-64-471 0 0,3 85 483 0 0,-1-92-756 0 0,1-1 0 0 0,0 0 0 0 0,1 0-1 0 0,11 29 1 0 0,-10-34-1252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1172 1352 0 0,'0'0'2041'0'0,"15"-10"1078"0"0,-13 9-2801 0 0,0-1 0 0 0,0 0 0 0 0,0 0-1 0 0,0 0 1 0 0,0 0 0 0 0,-1 0 0 0 0,1 0 0 0 0,1-3 0 0 0,-2 2-159 0 0,1 1 0 0 0,0 0 1 0 0,0 0-1 0 0,0 0 0 0 0,3-2 0 0 0,8-7 387 0 0,81-85 1516 0 0,-24 29-1336 0 0,55-62 449 0 0,-84 81-862 0 0,2-1-22 0 0,121-133 462 0 0,-139 153-517 0 0,23-23-46 0 0,-22 24-135 0 0,24-32-1 0 0,13-15 36 0 0,-3 3 19 0 0,74-105-125 0 0,-103 137-1257 0 0,-28 29-490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7330 0 0,'0'0'74'0'0,"-1"0"0"0"0,0 0-1 0 0,0 0 1 0 0,1 0 0 0 0,-1 0 0 0 0,0 1 0 0 0,1-1 0 0 0,-1 0 0 0 0,0 0 0 0 0,1 0 0 0 0,-1 1 0 0 0,0-1 0 0 0,1 0 0 0 0,-1 1 0 0 0,0-1 0 0 0,1 1 0 0 0,-1-1 0 0 0,1 1 0 0 0,-1-1 0 0 0,1 1 0 0 0,-1-1 0 0 0,1 1 0 0 0,-1 0 0 0 0,1-1 0 0 0,-1 2 0 0 0,0 1 193 0 0,0 0 1 0 0,0 0-1 0 0,0 0 1 0 0,0 6-1 0 0,-2 4-1 0 0,-3 18 369 0 0,-6 57 0 0 0,8-56-480 0 0,-23 254 685 0 0,27-174-624 0 0,2-46-2201 0 0,-3-54-117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3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1 870 6041 0 0,'84'-64'1838'0'0,"37"-32"500"0"0,-78 56-1613 0 0,182-155 797 0 0,172-114-3 0 0,-238 193-1912 0 0,-144 105-968 0 0,20-18 1 0 0,-25 20-571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23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3337 0 0,'-5'-2'4877'0'0,"4"2"-4768"0"0,-2 8 635 0 0,1 12-1320 0 0,2-19 411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4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26 2889 0 0,'0'0'5134'0'0,"-9"-16"-3523"0"0,8 15-1549 0 0,-1 0 1 0 0,0 0-1 0 0,0 0 1 0 0,0 0-1 0 0,1 0 0 0 0,-1 0 1 0 0,0 1-1 0 0,0-1 1 0 0,0 1-1 0 0,0-1 1 0 0,0 1-1 0 0,-1 0 0 0 0,1-1 1 0 0,0 1-1 0 0,0 0 1 0 0,0 0-1 0 0,0 1 0 0 0,0-1 1 0 0,0 0-1 0 0,0 1 1 0 0,0-1-1 0 0,0 1 0 0 0,0 0 1 0 0,0 0-1 0 0,0 0 1 0 0,0 0-1 0 0,0 0 0 0 0,-1 1 1 0 0,-6 4-112 0 0,1 0 0 0 0,1 1 1 0 0,-1 0-1 0 0,1 0 0 0 0,0 1 1 0 0,0 0-1 0 0,1 0 0 0 0,0 0 1 0 0,1 1-1 0 0,-5 10 0 0 0,5-8 33 0 0,0 1-1 0 0,1 0 1 0 0,1 0 0 0 0,0 0-1 0 0,0 1 1 0 0,2-1-1 0 0,-2 24 1 0 0,3-20 48 0 0,-1 2 38 0 0,4 32 0 0 0,-3-46-66 0 0,1 0-1 0 0,0 1 1 0 0,0-1-1 0 0,0 0 1 0 0,0 0-1 0 0,1 0 1 0 0,-1 0-1 0 0,1 0 1 0 0,0 0-1 0 0,1 0 0 0 0,-1 0 1 0 0,6 5-1 0 0,-6-7-4 0 0,-1 0 0 0 0,1 0 0 0 0,0-1 1 0 0,1 1-1 0 0,-1-1 0 0 0,0 0 0 0 0,0 1 0 0 0,1-1 0 0 0,-1 0 0 0 0,1 0 0 0 0,-1-1 0 0 0,0 1 0 0 0,1 0 0 0 0,0-1 0 0 0,3 1 0 0 0,1-1-613 0 0,0-1-1 0 0,0 1 1 0 0,0-1-1 0 0,8-3 1 0 0,-10 3-301 0 0,2 1-1852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42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53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671 11 2304 0 0,'4'-11'10723'0'0,"-108"121"-8873"0"0,7-17-1702 0 0,62-54-139 0 0,18-18 3 0 0,-4 3 15 0 0,6-6-9 0 0,0-1-1 0 0,-33 28 1 0 0,5-8-12 0 0,-14 10-8 0 0,44-37-7 0 0,1 1 0 0 0,0 1 0 0 0,-15 17 0 0 0,-10 12-36 0 0,17-19 38 0 0,13-14-2 0 0,1-1-1 0 0,-12 9 1 0 0,9-8-80 0 0,-1 1-1 0 0,2 0 1 0 0,-12 14-1 0 0,15-17-628 0 0,0 0 0 0 0,-8 7-1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1:59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3569 0 0,'-3'2'6902'0'0,"6"4"-5101"0"0,6 3-1000 0 0,1-2 170 0 0,-8-5-832 0 0,0-1-1 0 0,0 0 1 0 0,0 1 0 0 0,0-1 0 0 0,0 1 0 0 0,0 0 0 0 0,0-1 0 0 0,-1 1 0 0 0,3 3 0 0 0,-1-2-48 0 0,0 0 1 0 0,0-1-1 0 0,0 1 0 0 0,0 0 1 0 0,1-1-1 0 0,-1 0 1 0 0,6 2-1 0 0,-5-1-50 0 0,14 8 22 0 0,0 1-1 0 0,20 20 1 0 0,2 0 333 0 0,-34-28-252 0 0,1 0 0 0 0,-1-1 0 0 0,10 4 0 0 0,-9-4-91 0 0,0 0-1 0 0,11 7 0 0 0,14 16 116 0 0,-20-17-104 0 0,0 1 0 0 0,0-1-1 0 0,16 8 1 0 0,-11-10 85 0 0,23 7-1 0 0,7 3 57 0 0,-40-13-194 0 0,0 0 1 0 0,12 9-1 0 0,-13-8-2 0 0,0-1-1 0 0,0 0 0 0 0,13 5 1 0 0,147 56-15 0 0,-158-63-1211 0 0,19-10-9033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2:03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1800 0 0,'8'4'10315'0'0,"6"6"-7867"0"0,21 13-3056 0 0,36 17 981 0 0,-42-19-421 0 0,26 12 142 0 0,-42-26-102 0 0,5 4 33 0 0,37 15 0 0 0,5-6 110 0 0,-31-12-107 0 0,-10-3-44 0 0,0 1 0 0 0,27 13 0 0 0,70 43 53 0 0,-60-30 14 0 0,-32-20-48 0 0,-21-11-3 0 0,1 0 0 0 0,-1 0 0 0 0,0 1 0 0 0,1-1 0 0 0,-1 1 0 0 0,0 0 0 0 0,0 0 0 0 0,5 5 0 0 0,-1-1 4 0 0,-1 0 0 0 0,2 0 0 0 0,-1-1 1 0 0,1 0-1 0 0,13 6 0 0 0,-5 0 22 0 0,6 4-85 0 0,-21-14 130 0 0,0 0-68 0 0,1 0 0 0 0,-1 0 0 0 0,0 0 0 0 0,1 0 0 0 0,-1-1 0 0 0,1 1 0 0 0,-1 0 0 0 0,1-1 0 0 0,2 2 0 0 0,-3-2-75 0 0,2 0-195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2:16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323 128 5689 0 0,'0'-7'1122'0'0,"-1"-1"0"0"0,0 1 0 0 0,-1 0 0 0 0,1 0 0 0 0,-2 0 0 0 0,1 0 0 0 0,-1 1-1 0 0,1-1 1 0 0,-7-9 0 0 0,7 13-958 0 0,-1-1-1 0 0,0 1 1 0 0,0-1-1 0 0,0 1 1 0 0,0 0-1 0 0,0 0 0 0 0,-1 0 1 0 0,1 1-1 0 0,-1-1 1 0 0,0 1-1 0 0,0 0 1 0 0,0 0-1 0 0,0 0 1 0 0,0 0-1 0 0,0 1 0 0 0,-7-2 1 0 0,4 2-156 0 0,0-1 0 0 0,0 2 1 0 0,0-1-1 0 0,0 1 0 0 0,0 0 0 0 0,0 1 1 0 0,0 0-1 0 0,0 0 0 0 0,0 0 1 0 0,-13 5-1 0 0,12-3-72 0 0,0 1 0 0 0,0 0 0 0 0,0 0 0 0 0,0 1 0 0 0,1 0 0 0 0,0 1 0 0 0,0-1-1 0 0,-7 8 1 0 0,7-5 50 0 0,0 0-1 0 0,0 0 1 0 0,1 1-1 0 0,1 0 1 0 0,0 0-1 0 0,0 0 1 0 0,0 1-1 0 0,1-1 1 0 0,1 1-1 0 0,0 0 1 0 0,0 0-1 0 0,1 0 0 0 0,0 0 1 0 0,0 1-1 0 0,1-1 1 0 0,1 1-1 0 0,0-1 1 0 0,3 21-1 0 0,-2-21 15 0 0,1 0-1 0 0,0 0 0 0 0,1 0 1 0 0,0 0-1 0 0,0 0 0 0 0,1-1 1 0 0,1 0-1 0 0,0 0 0 0 0,0 0 1 0 0,0 0-1 0 0,1-1 0 0 0,1 0 1 0 0,-1 0-1 0 0,1 0 0 0 0,0-1 1 0 0,1 0-1 0 0,0 0 0 0 0,0-1 1 0 0,12 7-1 0 0,-10-8 47 0 0,1 0 1 0 0,-1-1-1 0 0,1 0 0 0 0,0-1 1 0 0,0 0-1 0 0,0-1 0 0 0,0 0 1 0 0,0-1-1 0 0,18 1 0 0 0,-15-3-186 0 0,0 0 0 0 0,0 0 0 0 0,0-1 1 0 0,0-1-1 0 0,-1-1 0 0 0,1 1 0 0 0,17-9 0 0 0,-23 8-1298 0 0,0-1 0 0 0,0 0 1 0 0,-1 0-1 0 0,8-7 0 0 0,-10 8-278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2:17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3 168 6889 0 0,'-1'3'323'0'0,"0"0"-1"0"0,1 1 0 0 0,-1-1 0 0 0,1 1 0 0 0,0-1 0 0 0,0 1 0 0 0,0-1 1 0 0,1 1-1 0 0,-1-1 0 0 0,1 0 0 0 0,0 1 0 0 0,1 3 0 0 0,0-2-75 0 0,0 0-1 0 0,1 0 0 0 0,-1 0 0 0 0,1-1 0 0 0,0 0 0 0 0,0 1 1 0 0,6 4-1 0 0,0 0 228 0 0,1 0-1 0 0,0-1 1 0 0,1-1 0 0 0,0 1 0 0 0,20 9 0 0 0,-25-14-314 0 0,-1-1 0 0 0,1 0 0 0 0,0 0 1 0 0,0 0-1 0 0,0-1 0 0 0,0 1 0 0 0,0-1 0 0 0,0-1 0 0 0,0 1 0 0 0,0-1 0 0 0,1-1 1 0 0,-1 1-1 0 0,0-1 0 0 0,0 0 0 0 0,0 0 0 0 0,11-4 0 0 0,-12 3-48 0 0,0 0 1 0 0,0-1-1 0 0,0 0 0 0 0,0 0 1 0 0,0 0-1 0 0,-1 0 0 0 0,0-1 1 0 0,1 1-1 0 0,-1-1 0 0 0,-1 0 0 0 0,1-1 1 0 0,-1 1-1 0 0,1-1 0 0 0,-1 1 1 0 0,0-1-1 0 0,-1 0 0 0 0,1 0 0 0 0,2-10 1 0 0,-2 7-27 0 0,-1 1 0 0 0,0-1 0 0 0,-1-1 0 0 0,0 1 1 0 0,0 0-1 0 0,-1 0 0 0 0,0 0 0 0 0,0-1 0 0 0,-1 1 0 0 0,0 0 0 0 0,0 0 1 0 0,-1 0-1 0 0,0 0 0 0 0,0 0 0 0 0,-1 0 0 0 0,0 1 0 0 0,-1-1 0 0 0,1 1 1 0 0,-2 0-1 0 0,1 0 0 0 0,-1 0 0 0 0,0 1 0 0 0,0-1 0 0 0,0 1 1 0 0,-1 0-1 0 0,0 1 0 0 0,-1 0 0 0 0,1 0 0 0 0,-14-8 0 0 0,16 10-173 0 0,0 1-1 0 0,0 0 0 0 0,-1 0 0 0 0,0 1 0 0 0,1-1 0 0 0,-1 1 1 0 0,0 0-1 0 0,1 0 0 0 0,-1 1 0 0 0,0-1 0 0 0,0 1 1 0 0,0 0-1 0 0,0 0 0 0 0,-6 2 0 0 0,5-1-130 0 0,1 1-1 0 0,-1 0 1 0 0,1 0 0 0 0,0 0 0 0 0,0 1-1 0 0,0-1 1 0 0,0 1 0 0 0,0 1-1 0 0,0-1 1 0 0,1 1 0 0 0,-8 7-1 0 0,4-1-547 0 0,0-1 0 0 0,1 1 0 0 0,1 0 0 0 0,-1 1 0 0 0,2-1 0 0 0,-1 1 0 0 0,2 1 0 0 0,-5 14 0 0 0,3-5-1195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2:3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4097 0 0,'-3'6'6157'0'0,"5"3"-3428"0"0,7 14-2495 0 0,-3-8 581 0 0,14 69 781 0 0,-11-46-1476 0 0,21 64 1 0 0,-8-57 1643 0 0,-31-67-122 0 0,1-12-1144 0 0,1-1 1 0 0,2 0-1 0 0,-1-53 1 0 0,6 83-512 0 0,0 0 0 0 0,0 0 0 0 0,1 0 0 0 0,-1 0 0 0 0,1 0 1 0 0,1 0-1 0 0,-1 0 0 0 0,1 0 0 0 0,0 0 0 0 0,0 0 0 0 0,0 1 1 0 0,1-1-1 0 0,-1 1 0 0 0,1-1 0 0 0,4-4 0 0 0,-4 7-21 0 0,-1-1 0 0 0,0 1 1 0 0,1 0-1 0 0,-1 0 0 0 0,1 0 0 0 0,0 0 0 0 0,0 1 0 0 0,0-1 0 0 0,0 1 0 0 0,0 0 0 0 0,0-1 0 0 0,0 1 0 0 0,0 1 0 0 0,0-1 0 0 0,0 0 0 0 0,1 1 0 0 0,-1 0 1 0 0,0-1-1 0 0,0 1 0 0 0,1 1 0 0 0,-1-1 0 0 0,0 0 0 0 0,0 1 0 0 0,7 1 0 0 0,-2 1-748 0 0,0 0 0 0 0,0 0 0 0 0,0 0 0 0 0,8 6 0 0 0,14 13-10064 0 0,-23-15 10316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1:55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1576 0 0,'0'0'6870'0'0,"3"1"-6279"0"0,28 2 96 0 0,61-1 1 0 0,-62-2-664 0 0,226 8 115 0 0,-123-3-82 0 0,-131-5-55 0 0,139 10-126 0 0,-49-3 105 0 0,-22-2 36 0 0,162 7 184 0 0,52-12-42 0 0,-104-1-187 0 0,176 11-52 0 0,-197-9 58 0 0,-8-1 14 0 0,-65 4-30 0 0,49 2 62 0 0,-10-2-31 0 0,68 8-12 0 0,-37 1-60 0 0,-16-2 117 0 0,-13-2-18 0 0,-21-2-24 0 0,129 6-32 0 0,-32-3 87 0 0,-17-2-5 0 0,-67-5-51 0 0,-55 0-7 0 0,103 6-45 0 0,327 11 98 0 0,-176-11 10 0 0,198-12-281 0 0,41-9 280 0 0,-181 18-69 0 0,187-16-41 0 0,-383 1 117 0 0,132-3-53 0 0,-5 3 40 0 0,-243 6-124 0 0,32 1 127 0 0,70 2-66 0 0,47-4 26 0 0,-209 4-7 0 0,125-3-15 0 0,31-1-31 0 0,20-1 76 0 0,-129 1-27 0 0,21-1 53 0 0,92-4-173 0 0,-124 6 139 0 0,143-7-39 0 0,-93 2 80 0 0,-65 8-74 0 0,13-2 11 0 0,68-4-24 0 0,-86 5 7 0 0,150-7 47 0 0,-133 6 0 0 0,46-5-220 0 0,-56 4-3012 0 0,-21 3 2015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1:59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2088 0 0,'0'0'5634'0'0,"8"6"-4906"0"0,7-4-155 0 0,1 0 1 0 0,-1-2 0 0 0,27-1-1 0 0,-16 0-423 0 0,107 3 110 0 0,-67 1-233 0 0,238-10 264 0 0,-217 4-274 0 0,25-2 104 0 0,161-3 404 0 0,-88 3-256 0 0,4 1-49 0 0,130 7-87 0 0,5 2-103 0 0,-6 4 4 0 0,-28-4-18 0 0,-122-2 10 0 0,-8 0-60 0 0,132 6-91 0 0,92-9 56 0 0,-369 0 58 0 0,263-1-19 0 0,-170 1 101 0 0,239 4-65 0 0,-188 1-50 0 0,-33 2 53 0 0,-92-5 11 0 0,273 19-193 0 0,-177-14 119 0 0,56 6 88 0 0,-23-2-58 0 0,-114-9-50 0 0,253 5-180 0 0,-163-10 359 0 0,3-6-106 0 0,114 6 19 0 0,-83 10-31 0 0,52 10-4 0 0,-85-6-26 0 0,145 9 106 0 0,-28-9-81 0 0,-141-10 104 0 0,3 0-68 0 0,-16 0 21 0 0,-32-1-8 0 0,87 0-46 0 0,34 0 2 0 0,-59 1 84 0 0,83 7-68 0 0,-106-2 13 0 0,-80-5-2 0 0,48-3-8 0 0,-20 1-36 0 0,-41 1 7 0 0,11 0 43 0 0,30-4 0 0 0,10-1 28 0 0,10-2-31 0 0,30-2-8 0 0,-37 4-8 0 0,102-4 158 0 0,-126 8-142 0 0,32 2-35 0 0,-42 1-4 0 0,58 12 0 0 0,-78-10 16 0 0,55 11-36 0 0,70 24 1 0 0,-136-37 25 0 0,1 1 0 0 0,-1-1-1 0 0,1 1 1 0 0,-1 1 0 0 0,9 5-1 0 0,-13-8 5 0 0,-1 1-1 0 0,1 0 0 0 0,0-1 0 0 0,-1 1 0 0 0,1 0 0 0 0,-1 0 0 0 0,1 0 0 0 0,-1 0 0 0 0,0 0 0 0 0,0 0 0 0 0,0 0 0 0 0,0 0 0 0 0,0 1 1 0 0,0-1-1 0 0,-1 0 0 0 0,1 1 0 0 0,-1-1 0 0 0,1 0 0 0 0,-1 5 0 0 0,0-4 6 0 0,0 0 0 0 0,-1 0 1 0 0,1 0-1 0 0,-1 0 0 0 0,1 0 1 0 0,-1 0-1 0 0,0-1 0 0 0,0 1 0 0 0,0 0 1 0 0,0 0-1 0 0,-1-1 0 0 0,1 1 1 0 0,-4 4-1 0 0,1-3 10 0 0,1-1 0 0 0,-1 0 0 0 0,1 1 1 0 0,-1-1-1 0 0,0-1 0 0 0,0 1 0 0 0,-9 4 0 0 0,0-2-511 0 0,0 0 0 0 0,-1 0 0 0 0,0-2-1 0 0,-27 5 1 0 0,-21-1-3865 0 0,27-4 3957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5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2417 0 0,'0'0'2849'0'0,"10"7"-277"0"0,0-4-1858 0 0,-1 0 0 0 0,14 3 0 0 0,7 1-144 0 0,5 3-87 0 0,53 19 208 0 0,-48-14-451 0 0,42 9 0 0 0,-2 0-177 0 0,33 24-20 0 0,-86-35 2 0 0,69 24-19 0 0,-61-25-12 0 0,52 27 0 0 0,-56-19-345 0 0,-5-3-4323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2:06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13 1584 0 0,'7'-2'7330'0'0,"-6"-2"-6084"0"0,-2 3-1274 0 0,1 1-1 0 0,0-1 1 0 0,-1 1 0 0 0,1-1-1 0 0,0 1 1 0 0,-1 0 0 0 0,1-1-1 0 0,-1 1 1 0 0,1 0-1 0 0,0-1 1 0 0,-1 1 0 0 0,1 0-1 0 0,-1-1 1 0 0,1 1 0 0 0,-1 0-1 0 0,1 0 1 0 0,-1 0 0 0 0,0 0-1 0 0,1 0 1 0 0,-1-1-1 0 0,1 1 1 0 0,-1 0 0 0 0,0 0-1 0 0,-33 2 217 0 0,-54 9-1 0 0,79-9-200 0 0,0 0 1 0 0,0 1-1 0 0,0 0 0 0 0,0 1 1 0 0,1 0-1 0 0,-1 0 0 0 0,1 1 1 0 0,0 0-1 0 0,0 1 0 0 0,1-1 1 0 0,-13 14-1 0 0,5-2 99 0 0,9-9-33 0 0,0-2 0 0 0,-11 11 0 0 0,4-6 18 0 0,9-9-73 0 0,0 1-1 0 0,1 0 1 0 0,-1 0 0 0 0,1 0-1 0 0,0 0 1 0 0,-3 5-1 0 0,5-7 1 0 0,0 1 1 0 0,0-1-1 0 0,1 1 0 0 0,-1-1 0 0 0,1 1 0 0 0,-1 0 1 0 0,1-1-1 0 0,-1 1 0 0 0,1 0 0 0 0,0-1 0 0 0,0 1 1 0 0,0 0-1 0 0,0-1 0 0 0,0 1 0 0 0,0 0 0 0 0,1-1 1 0 0,-1 1-1 0 0,0 0 0 0 0,1-1 0 0 0,1 4 0 0 0,-1-3 10 0 0,0 0 0 0 0,0 0 0 0 0,0 0 0 0 0,1 0 0 0 0,-1 0 0 0 0,1 0 0 0 0,-1 0 0 0 0,3 2 0 0 0,8 11 287 0 0,-10-13-234 0 0,0 0-1 0 0,0 1 0 0 0,0-1 1 0 0,0 0-1 0 0,0 0 0 0 0,0 0 1 0 0,1-1-1 0 0,-1 1 0 0 0,5 2 1 0 0,28 12 278 0 0,-26-13-258 0 0,3 2-295 0 0,1-1-1 0 0,0-1 0 0 0,0 0 1 0 0,1-1-1 0 0,-1-1 0 0 0,1 0 0 0 0,21-1 1 0 0,-22 0-1477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2:1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22 824 0 0,'-1'-8'5648'0'0,"1"7"-5366"0"0,-1 0-86 0 0,0 0 0 0 0,1 1 0 0 0,-1-1 0 0 0,0 0 0 0 0,0 1 0 0 0,0-1 0 0 0,0 1 0 0 0,0-1 0 0 0,0 1 0 0 0,0-1 0 0 0,-1 0 0 0 0,1 1-193 0 0,-2-1-1 0 0,1 0-1 0 0,-1 0 0 0 0,1 1 0 0 0,-1-1 1 0 0,1 1-1 0 0,-1-1 0 0 0,1 1 1 0 0,-1 0-1 0 0,1 0 0 0 0,-1 0 0 0 0,0 1 1 0 0,1-1-1 0 0,-5 2 0 0 0,-3 0 12 0 0,0 0-1 0 0,1-1 0 0 0,-1 1 0 0 0,0-2 0 0 0,-14 0 1 0 0,9 0-23 0 0,-20 2 0 0 0,-3 3 35 0 0,35-4-3 0 0,-1 0 0 0 0,1 0 0 0 0,0 1 0 0 0,0 0 0 0 0,0-1 0 0 0,0 1 0 0 0,0 0 0 0 0,0 0 0 0 0,0 1 0 0 0,1-1 0 0 0,-5 5 0 0 0,6-7-19 0 0,0 1 0 0 0,1-1 1 0 0,-1 1-1 0 0,0-1 0 0 0,0 0 0 0 0,0 1 0 0 0,1-1 0 0 0,-1 0 1 0 0,0 0-1 0 0,0 0 0 0 0,-1 0 0 0 0,-6 2 2 0 0,8-2 21 0 0,-5 5-12 0 0,5-4-17 0 0,-1-1 0 0 0,0 0 0 0 0,1 1 0 0 0,-1-1 0 0 0,1 1 1 0 0,-1-1-1 0 0,1 1 0 0 0,-1-1 0 0 0,1 1 0 0 0,-1 0 0 0 0,1-1 0 0 0,0 1 0 0 0,-1-1 0 0 0,1 1 0 0 0,0 0 1 0 0,-1-1-1 0 0,1 2 0 0 0,-1 0 6 0 0,1-1 0 0 0,-1 0 0 0 0,1 0 0 0 0,-1 0 1 0 0,1 0-1 0 0,-1 0 0 0 0,0 0 0 0 0,1-1 0 0 0,-1 1 1 0 0,0 0-1 0 0,0 0 0 0 0,0 0 0 0 0,0-1 0 0 0,0 1 1 0 0,0 0-1 0 0,0-1 0 0 0,0 1 0 0 0,0-1 0 0 0,0 1 0 0 0,0-1 1 0 0,0 1-1 0 0,-2-1 0 0 0,2 2 179 0 0,-1-1-1 0 0,1 0 1 0 0,0 1-1 0 0,0-1 1 0 0,0 1-1 0 0,0 0 1 0 0,-1 2-1 0 0,2-3-165 0 0,1 0-1 0 0,-1-1 1 0 0,1 1 0 0 0,0 0-1 0 0,-1-1 1 0 0,1 1-1 0 0,-1-1 1 0 0,1 1-1 0 0,0-1 1 0 0,0 1 0 0 0,-1-1-1 0 0,3 1 1 0 0,-1 0 27 0 0,-2-1 22 0 0,11 10 147 0 0,-3-6-51 0 0,-6-3-86 0 0,0 1 0 0 0,0-1 0 0 0,1 0 1 0 0,-1-1-1 0 0,0 1 0 0 0,1 0 0 0 0,-1-1 0 0 0,0 1 0 0 0,1-1 0 0 0,2 1 0 0 0,17-1-98 0 0,28 5 0 0 0,-3 4-3657 0 0,-41-7 2272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2:18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2361 0 0,'0'0'1235'0'0,"1"1"-992"0"0,0-1-1 0 0,0 1 1 0 0,1-1-1 0 0,-1 1 1 0 0,0-1-1 0 0,0 0 1 0 0,0 1-1 0 0,0-1 1 0 0,2 0-1 0 0,45-4 3463 0 0,5 3-3152 0 0,43 1 686 0 0,10 4-412 0 0,48 3-733 0 0,2-1 529 0 0,-142-6-582 0 0,154 5 671 0 0,-107 2-573 0 0,11 2 5 0 0,-20-5-35 0 0,30 1 91 0 0,-1-2 220 0 0,26 0-136 0 0,-42-4-164 0 0,-31 2-22 0 0,37-5-1 0 0,-18 1-31 0 0,-7 1 73 0 0,71-4-185 0 0,-24-7 110 0 0,-90 13-39 0 0,1-1 0 0 0,-1 0 0 0 0,1 1 0 0 0,-1-2 0 0 0,1 1 0 0 0,-1 0 0 0 0,0-1 0 0 0,0 1 0 0 0,1-1 0 0 0,-1 0 0 0 0,0 0 0 0 0,-1 0 0 0 0,1 0 0 0 0,0-1 0 0 0,3-4 0 0 0,23-18 131 0 0,-9 0 277 0 0,-19 24-384 0 0,0 0-1 0 0,-1 0 0 0 0,1 1 1 0 0,-1-1-1 0 0,1 0 0 0 0,-1 0 1 0 0,0 0-1 0 0,1 0 0 0 0,-1 0 1 0 0,0 0-1 0 0,0 0 0 0 0,0 0 1 0 0,1 0-1 0 0,-1 0 0 0 0,0-1 1 0 0,0 1-1 0 0,-1 0 0 0 0,1 0 1 0 0,0 0-1 0 0,0 0 0 0 0,0 0 1 0 0,-1 0-1 0 0,0-1 0 0 0,1 1-41 0 0,-9-3-247 0 0,-1 2 214 0 0,-1 0 0 0 0,-9-4-1 0 0,2 1 5 0 0,17 5 15 0 0,-1 0 10 0 0,-32-3-58 0 0,15 2 31 0 0,-9-2 34 0 0,1 2-55 0 0,1-2 1 0 0,-26-6-1 0 0,32 5-162 0 0,0 2 0 0 0,0 0 0 0 0,-35 1 0 0 0,-11 0-504 0 0,-79-5-1898 0 0,49 6-2205 0 0,73 0 2752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2:23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27 256 0 0,'2'0'603'0'0,"1"1"0"0"0,-1-1 0 0 0,1 0 1 0 0,-1 1-1 0 0,1-1 0 0 0,-1-1 0 0 0,4 1 0 0 0,-2-1-298 0 0,1 1-1 0 0,-1 0 0 0 0,1 0 1 0 0,-1 1-1 0 0,8 0 1 0 0,13 2 479 0 0,198 1 1026 0 0,-136-4-1016 0 0,11 0-646 0 0,3 7 288 0 0,-32-1 255 0 0,93-5-1 0 0,-8-2-459 0 0,-64 1-124 0 0,-32-1-72 0 0,-16 0-66 0 0,-60 5-795 0 0,-35-4 612 0 0,-187-3-691 0 0,175 2 851 0 0,-38-3 68 0 0,12 1-44 0 0,25 0 6 0 0,-14 2 5 0 0,15 2-439 0 0,-24 0-215 0 0,44-7 720 0 0,15 3-6 0 0,-37 2 0 0 0,64 1-41 0 0,1-1-9 0 0,-1 1-1 0 0,1 0 1 0 0,-1-1-1 0 0,1 0 1 0 0,-5-1-1 0 0,-1-1-1 0 0,7 3 38 0 0,-12-2-83 0 0,-16-4 80 0 0,29 6 40 0 0,-3-1-68 0 0,0 0 1 0 0,1 0-1 0 0,-1 0 1 0 0,0 1-1 0 0,-4-1 1 0 0,6 1 1 0 0,1 0 1 0 0,-1 0-1 0 0,1 0 0 0 0,0 0 1 0 0,-1 0-1 0 0,1-1 1 0 0,0 1-1 0 0,-1 0 0 0 0,1 0 1 0 0,0 0-1 0 0,-1 0 1 0 0,1 0-1 0 0,0 0 1 0 0,-1-1-1 0 0,1 1 0 0 0,0 0 1 0 0,-1 0-1 0 0,1-1 1 0 0,-1 1-1 0 0,1-1 4 0 0,0 1 1 0 0,0 0-1 0 0,-1 0 1 0 0,1-1-1 0 0,0 1 1 0 0,-1 0-1 0 0,1 0 1 0 0,-1 0-1 0 0,1-1 1 0 0,0 1-1 0 0,-1 0 0 0 0,1 0 1 0 0,0 0-1 0 0,-1 0 1 0 0,1 0-1 0 0,-1 0 1 0 0,1 0-1 0 0,0 0 1 0 0,-2 0 234 0 0,9 3 228 0 0,166 10-44 0 0,-70-7-274 0 0,48-2 39 0 0,31 4-196 0 0,-103-6 56 0 0,-16-1-4 0 0,50 1-72 0 0,-77-1 47 0 0,64-8 0 0 0,-90 7 2 0 0,-1-1 0 0 0,17 3 0 0 0,0-1-29 0 0,-41 2-193 0 0,-28 2 1 0 0,-156-1 208 0 0,-56 5-102 0 0,124-2 83 0 0,-3 4-38 0 0,2 0-45 0 0,87-9 11 0 0,-8 2-87 0 0,48-4 181 0 0,0 0 0 0 0,0 0 0 0 0,-7-1 0 0 0,-13-1-90 0 0,24 2 60 0 0,-24-1-256 0 0,-49-5 262 0 0,18 0-11 0 0,14 8 62 0 0,24-1-103 0 0,2 2 127 0 0,13-3-64 0 0,0 1 1 0 0,1-1-1 0 0,-1 1 0 0 0,0-1 0 0 0,0 0 0 0 0,-4 0 0 0 0,-5 0 1 0 0,12 0 5 0 0,-1 0 0 0 0,1 0 0 0 0,0 0 0 0 0,0 0 0 0 0,0 0 0 0 0,-1 0 0 0 0,1 0 0 0 0,0 0 0 0 0,0 0 0 0 0,-1 0 0 0 0,1 1 0 0 0,0-1 0 0 0,0 0 1 0 0,0 0-1 0 0,-1 0 0 0 0,1 0 0 0 0,0 0 0 0 0,0 0 0 0 0,0 0 0 0 0,-1 0 0 0 0,1 1 0 0 0,0-1 0 0 0,0 0 0 0 0,0 0 0 0 0,0 0 0 0 0,0 0 0 0 0,-1 1 0 0 0,1-1 0 0 0,0 0 0 0 0,0 0 0 0 0,0 0 0 0 0,0 1 0 0 0,0-1 0 0 0,0 0 6 0 0,-1 1 315 0 0,2-1-195 0 0,102-1 304 0 0,116 3-467 0 0,-148-4 87 0 0,-102 2-319 0 0,12 1 296 0 0,-29-3 0 0 0,-18-4-71 0 0,-69 2 1 0 0,112 2 44 0 0,131 4 518 0 0,71-1-401 0 0,-125-3-17 0 0,112-3 174 0 0,-175 5-310 0 0,1 1-1 0 0,0-2 0 0 0,-13-1 1 0 0,-11 0-2 0 0,-78 6-125 0 0,85-1 144 0 0,25-2-30 0 0,8 2 136 0 0,3-1-6 0 0,1 0 1 0 0,0-1 0 0 0,0 0 0 0 0,0 0-1 0 0,13-2 1 0 0,14 0-30 0 0,259 8 163 0 0,-255-6-176 0 0,-7-1-19 0 0,-8-1-75 0 0,28 4-1 0 0,-69 0-280 0 0,-200 14-30 0 0,139-9 222 0 0,59-5 130 0 0,15-3 12 0 0,0 0 0 0 0,0 0 0 0 0,0 0 0 0 0,0 0-1 0 0,0 0 1 0 0,0 0 0 0 0,0 0 0 0 0,0 0 0 0 0,0 0 0 0 0,0 0 0 0 0,0 0 0 0 0,0 0-1 0 0,0 0 1 0 0,0 0 0 0 0,0 0 0 0 0,0 0 0 0 0,0 0 0 0 0,0 0 0 0 0,0 0-1 0 0,0 0 1 0 0,0 0 0 0 0,0 0 0 0 0,0 0 0 0 0,0 1 0 0 0,0-1 0 0 0,0 0 0 0 0,0 0-1 0 0,0 0 1 0 0,0 0 0 0 0,0 0 0 0 0,0 0 0 0 0,0 0 0 0 0,0 0 0 0 0,0 0 0 0 0,0 0-1 0 0,0 0 1 0 0,0 0 0 0 0,-1 0 0 0 0,1 0 0 0 0,8 2 106 0 0,11 0 27 0 0,298-6 333 0 0,-221 0-344 0 0,-42 2-69 0 0,81-2 12 0 0,-55 4 132 0 0,-313 14-450 0 0,131-11 67 0 0,94-3 191 0 0,-13 2-55 0 0,21-1 8 0 0,12 1 160 0 0,0-1 21 0 0,1 0-1 0 0,-1 0 1 0 0,23-3-1 0 0,-3 1-127 0 0,4 0 13 0 0,301-9 104 0 0,-274 9 109 0 0,-173 1-703 0 0,39 2 408 0 0,-69-1-39 0 0,275-6 291 0 0,-40 1-92 0 0,73-9 145 0 0,-115 3-1 0 0,-53 10-136 0 0,-8-3-247 0 0,-8 1 33 0 0,-1 1 1 0 0,-24 2-1 0 0,3-1 81 0 0,-88 3-193 0 0,53-1 81 0 0,27 1 49 0 0,71 1 390 0 0,303-6-36 0 0,-326 1-242 0 0,15 1-66 0 0,-14 1-49 0 0,-12 0-8 0 0,-95 3-319 0 0,62-4 249 0 0,-75-3-139 0 0,31 0 103 0 0,54 1 192 0 0,18 1-25 0 0,1 1-1 0 0,-24 2 0 0 0,62 5-108 0 0,130 3 527 0 0,-94-7-251 0 0,168-6 626 0 0,-205 1-684 0 0,41-2 138 0 0,-74 6-142 0 0,1 0 0 0 0,0 0 1 0 0,-15 1-1 0 0,39 2 121 0 0,16-4-145 0 0,-18 0 0 0 0,0-1 0 0 0,24-2 0 0 0,-29 0 48 0 0,-9 2-94 0 0,0 0 1 0 0,0 0-1 0 0,0 0 0 0 0,0 0 1 0 0,0 0-1 0 0,0-1 1 0 0,0 1-1 0 0,0 0 0 0 0,0 0 1 0 0,0 0-1 0 0,0 0 1 0 0,0 0-1 0 0,0 0 1 0 0,0 0-1 0 0,0 0 0 0 0,0 0 1 0 0,0 0-1 0 0,0 0 1 0 0,0 0-1 0 0,0 0 0 0 0,0 0 1 0 0,0 0-1 0 0,0 0 1 0 0,0 0-1 0 0,0 0 1 0 0,0 0-1 0 0,0 0 0 0 0,0 0 1 0 0,0 0-1 0 0,0-1 1 0 0,0 1-1 0 0,0 0 0 0 0,0 0 1 0 0,0 0-1 0 0,0 0 1 0 0,0 0-1 0 0,0 0 1 0 0,0 0-1 0 0,0 0 0 0 0,0 0 1 0 0,0 0-1 0 0,0 0 1 0 0,0 0-1 0 0,0 0 1 0 0,-1 0-1 0 0,1 0 0 0 0,0 0 1 0 0,0 0-1 0 0,0 0 1 0 0,0 0-1 0 0,0 0 0 0 0,0 0 1 0 0,0 0-1 0 0,0 0 1 0 0,0 0-1 0 0,0 0 1 0 0,0 0-1 0 0,0 0 0 0 0,0 0 1 0 0,0 0-1 0 0,0 0 1 0 0,0 0-1 0 0,0 0 0 0 0,0 0 1 0 0,0 0-1 0 0,0 0 1 0 0,0 0-1 0 0,-1 0 1 0 0,1 0-1 0 0,-16-2-83 0 0,13 1 47 0 0,-60-2-421 0 0,-97 6-1 0 0,64 0-1952 0 0,24 3-2762 0 0,37 0 4695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5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4489 0 0,'-7'8'3631'0'0,"3"11"-3072"0"0,1-1-1 0 0,1 1 0 0 0,0 29 0 0 0,2-20-190 0 0,-4 40 95 0 0,0 70-447 0 0,7-117-1573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2176 0 0,'2'-85'4088'0'0,"0"-34"2013"0"0,-1 111-5100 0 0,-1 20-599 0 0,0-1-400 0 0,5 172-42 0 0,-4 91-64 0 0,0-207 78 0 0,-1 57-187 0 0,-2-105-181 0 0,1 13-807 0 0,3-12-3164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26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4761 0 0,'1'-3'6164'0'0,"1"7"-5016"0"0,2 8-1290 0 0,-1 55 1308 0 0,-1 27-850 0 0,-2-39-278 0 0,1-13-38 0 0,1 55-13 0 0,-1-26-23 0 0,-1 8-32 0 0,-3 95-89 0 0,2-157 173 0 0,-1 18 22 0 0,3-12-50 0 0,4 31 12 0 0,-3-32 14 0 0,-2 46 0 0 0,0-20 11 0 0,2 5-85 0 0,1 34 154 0 0,-3-42-102 0 0,-1 12-23 0 0,1 18 49 0 0,0-20-3 0 0,0-27 6 0 0,1-19-13 0 0,-1 1 0 0 0,-1-1-1 0 0,-1 16 1 0 0,-1-10 1 0 0,2 0-1 0 0,0 0 1 0 0,1 20-1 0 0,0 11 34 0 0,-5 160-146 0 0,10-73 195 0 0,-1-34-107 0 0,-4-96 18 0 0,0 153 17 0 0,4-111-9 0 0,-4-14 2 0 0,0 10 51 0 0,-5 47 0 0 0,3-36-84 0 0,2-36-1 0 0,-3 22 0 0 0,1-9 41 0 0,1 56-1 0 0,2-26 8 0 0,-1 2-43 0 0,-1 32 39 0 0,0-1-26 0 0,1-57 9 0 0,-3 41 46 0 0,1 29-70 0 0,4-76-5 0 0,-1-12 18 0 0,0 23-1 0 0,-2-4-12 0 0,9 67-1 0 0,-6-81 35 0 0,13 57 32 0 0,-8-46-22 0 0,-6-26-68 0 0,-1-5 44 0 0,0-1 0 0 0,0 0 0 0 0,1 1 0 0 0,-1-1 0 0 0,0 0 0 0 0,1 1-1 0 0,-1-1 1 0 0,1 0 0 0 0,-1 1 0 0 0,1-1 0 0 0,-1 0 0 0 0,1 0 0 0 0,0 0 0 0 0,0 0 0 0 0,0 0-1 0 0,0 0 1 0 0,1 2 0 0 0,-1-2-2 0 0,0 0 0 0 0,0 0 0 0 0,0 0 0 0 0,0 0-1 0 0,0 0 1 0 0,0 1 0 0 0,0-1 0 0 0,1 3 0 0 0,6 8 79 0 0,8 0 129 0 0,-15-12-130 0 0,1 2-58 0 0,0 0-1 0 0,0 0 1 0 0,1-1-1 0 0,-1 1 1 0 0,1-1-1 0 0,-1 1 1 0 0,6 1-1 0 0,1 1 55 0 0,1 0-1 0 0,-1-1 0 0 0,13 3 1 0 0,25 5 257 0 0,-33-7-76 0 0,1 0-1 0 0,-1-2 0 0 0,28 2 1 0 0,-9-1-229 0 0,60 1 63 0 0,29 5 244 0 0,-94-5-340 0 0,22-3 79 0 0,-33-1-79 0 0,18-4 57 0 0,-27 2-63 0 0,0 1 1 0 0,0 0 0 0 0,9 1 0 0 0,-2 0 34 0 0,20-3 0 0 0,-19 2-4 0 0,20 0 0 0 0,29 3 78 0 0,-13 1-84 0 0,-32-2 5 0 0,21 0 0 0 0,-29-1-34 0 0,86-4 152 0 0,-48 2 119 0 0,26 1-121 0 0,49 2-41 0 0,-28-10-21 0 0,13 7 13 0 0,-23 2-40 0 0,32-8-10 0 0,46 6 224 0 0,24 2-39 0 0,-76 2-110 0 0,-75-2-99 0 0,220 8 113 0 0,-72 1 174 0 0,-92-12-51 0 0,2-1-53 0 0,140 6-39 0 0,-76-7-89 0 0,109-3 96 0 0,-75 1-62 0 0,-5-5 21 0 0,-24 1 105 0 0,266-26 209 0 0,-426 36-432 0 0,149-16 27 0 0,31 9-9 0 0,27-1 50 0 0,90 0 30 0 0,-169 13-70 0 0,16-8 30 0 0,-107 2-51 0 0,117 1 72 0 0,41 2-17 0 0,-51 1-101 0 0,-147-2 42 0 0,210-3 58 0 0,-187 3-58 0 0,72 2 16 0 0,-21 0 2 0 0,70 6 14 0 0,-103-5-34 0 0,2 1 12 0 0,43 1 18 0 0,27 6-6 0 0,-63-4 47 0 0,1 0-51 0 0,44 3 28 0 0,16 1 115 0 0,-67-5-167 0 0,71 0-1 0 0,-111-7-269 0 0,-1 1-1 0 0,0-1 0 0 0,0 0 1 0 0,0 0-1 0 0,0 0 1 0 0,8-4-1 0 0,-5 1-1783 0 0,-1 0 0 0 0,1-1 0 0 0,-1 1 0 0 0,0-1 0 0 0,11-11 0 0 0,-4 2 1430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28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3369 0 0,'1'16'2255'0'0,"1"-1"0"0"0,5 25 0 0 0,2 17-1264 0 0,4 61-384 0 0,-10-86-515 0 0,8 58 755 0 0,-8-70-631 0 0,-1 22 1 0 0,1-3 103 0 0,10 60 159 0 0,3 24-42 0 0,-15-75-189 0 0,-2-29-32 0 0,2 0-1 0 0,5 33 1 0 0,-2-31-26 0 0,0 27 0 0 0,-2-28 5 0 0,4 28 0 0 0,-2-26-94 0 0,1 44 0 0 0,-3-29 71 0 0,-2 39 126 0 0,-2-10-186 0 0,0-45-108 0 0,2 31 0 0 0,1-36 5 0 0,3 30 53 0 0,-2 70 0 0 0,-2-35-28 0 0,0 1-9 0 0,0-54-7 0 0,4 44 0 0 0,-3-55-45 0 0,2 89 138 0 0,-2-52-63 0 0,5 48-81 0 0,-3-82 40 0 0,-2-13 5 0 0,-1 0-1 0 0,1 14 1 0 0,-2 7-22 0 0,4 33 0 0 0,-1-40 16 0 0,-1 0 0 0 0,-1 1 0 0 0,-4 26 0 0 0,4-39-11 0 0,-1-1 0 0 0,1 1 0 0 0,2 16-1 0 0,-1-15 5 0 0,0-1-1 0 0,-2 19 1 0 0,0-6 25 0 0,2 42 0 0 0,1-34-28 0 0,0 3 33 0 0,-1-20-21 0 0,0 0 0 0 0,-1 0 0 0 0,-2 21 0 0 0,0-18-37 0 0,1 19 0 0 0,-2 12 31 0 0,2-34 16 0 0,0 0-1 0 0,1-1 1 0 0,2 14-1 0 0,0 19 52 0 0,0-14-24 0 0,-1-25-43 0 0,-1-1 0 0 0,1 1 0 0 0,-1-1 0 0 0,-1 12 0 0 0,0-7 9 0 0,0 0 0 0 0,1 0-1 0 0,2 14 1 0 0,-1 13-21 0 0,-2 44 39 0 0,1-63-17 0 0,1 18-1 0 0,1-19 24 0 0,-3 19 1 0 0,2 60 708 0 0,1-37 35 0 0,0 17-523 0 0,0-53-204 0 0,-2-17-37 0 0,1-1 1 0 0,-1 1-1 0 0,0-1 1 0 0,-1 10-1 0 0,0-9-14 0 0,1 0 0 0 0,0 13-1 0 0,0 2-7 0 0,1-5 13 0 0,0-12 0 0 0,-1-1-1 0 0,0 0 1 0 0,0 0 0 0 0,0 0-1 0 0,-1 5 1 0 0,1-3 7 0 0,-1 0 0 0 0,1-1 1 0 0,0 1-1 0 0,0 0 0 0 0,1 0 1 0 0,0 6-1 0 0,0-5-3 0 0,0 1 1 0 0,0 10-1 0 0,-1-2-16 0 0,1 17 0 0 0,1-18 37 0 0,-2-1-1 0 0,-1 16 1 0 0,2-12 13 0 0,-1-13-21 0 0,1-1 0 0 0,-1 0-1 0 0,0 0 1 0 0,0 1-1 0 0,-1 5 1 0 0,0 3 51 0 0,1-11-63 0 0,0 0 1 0 0,0 0 0 0 0,0 0-1 0 0,-1 0 1 0 0,1 1-1 0 0,0-1 1 0 0,0 0-1 0 0,-1 0 1 0 0,1 2-1 0 0,-1-2 4 0 0,0 1-1 0 0,1-1 1 0 0,0 1 0 0 0,-1-1-1 0 0,1 1 1 0 0,0-1-1 0 0,0 1 1 0 0,-1 1 0 0 0,1-2 16 0 0,1 0 0 0 0,-2 0 0 0 0,1 0 0 0 0,0 0 0 0 0,0 0 0 0 0,0 0 0 0 0,0 0 0 0 0,-1 0 0 0 0,1 0 0 0 0,0 0 0 0 0,-1 0 0 0 0,1 0 0 0 0,-1 0 0 0 0,1 0 0 0 0,-1 0 0 0 0,0 0 0 0 0,0 0 0 0 0,-1 2 81 0 0,0-1-68 0 0,0-1 0 0 0,1 1 0 0 0,-1 0-1 0 0,0-1 1 0 0,0 1 0 0 0,0-1 0 0 0,0 1-1 0 0,0-1 1 0 0,0 0 0 0 0,-1 0 0 0 0,1 0-1 0 0,-3 1 1 0 0,-4 2 9 0 0,8-3-47 0 0,0 0 1 0 0,0 0-1 0 0,0 0 1 0 0,-1-1-1 0 0,1 1 1 0 0,0-1-1 0 0,0 1 1 0 0,0-1-1 0 0,-3 1 1 0 0,-10 1-478 0 0,-1-1 1 0 0,1 0 0 0 0,-30-3 0 0 0,-13-7-5442 0 0,55 8 5492 0 0,0 1 0 0 0,-1-1-1 0 0,1 0 1 0 0,0 1-1 0 0,0-1 1 0 0,0 0 0 0 0,0 0-1 0 0,-4-3 1 0 0,-3-5 73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13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330 113 2401 0 0,'6'-20'8043'0'0,"-5"18"-7623"0"0,0 0-1 0 0,-1-1 1 0 0,1 1-1 0 0,0 0 1 0 0,-1 0 0 0 0,0-1-1 0 0,1 1 1 0 0,-1 0-1 0 0,0 0 1 0 0,0-1-1 0 0,-1 1 1 0 0,1 0 0 0 0,-1-3-1 0 0,1 2-104 0 0,-1 0-1 0 0,0 0 1 0 0,0 0 0 0 0,-1 0-1 0 0,1 1 1 0 0,-1-1-1 0 0,1 0 1 0 0,-1 1 0 0 0,0-1-1 0 0,0 1 1 0 0,0 0-1 0 0,0 0 1 0 0,0-1 0 0 0,0 1-1 0 0,-5-3 1 0 0,3 3-211 0 0,0 0 0 0 0,0 0 0 0 0,0 0 0 0 0,-1 1 0 0 0,1 0 0 0 0,0-1 0 0 0,-1 2 1 0 0,1-1-1 0 0,-1 0 0 0 0,-5 1 0 0 0,3 0-121 0 0,-1 0 1 0 0,1 1 0 0 0,0 0-1 0 0,-1 0 1 0 0,1 1-1 0 0,0 0 1 0 0,-11 4-1 0 0,-46 26-559 0 0,54-27 476 0 0,2 0 43 0 0,1-1 0 0 0,0 1 0 0 0,-1 1 0 0 0,2-1 1 0 0,-1 1-1 0 0,1 0 0 0 0,-1 1 0 0 0,2-1 0 0 0,-1 1 1 0 0,1 1-1 0 0,0-1 0 0 0,0 1 0 0 0,1 0 0 0 0,0 0 1 0 0,-3 11-1 0 0,3-6 14 0 0,0 1 0 0 0,2-1 1 0 0,-1 1-1 0 0,2-1 0 0 0,0 1 0 0 0,0 0 1 0 0,2-1-1 0 0,-1 1 0 0 0,4 17 0 0 0,-1-17 39 0 0,0 0 1 0 0,1-1-1 0 0,0 0 0 0 0,1 1 0 0 0,0-2 0 0 0,1 1 0 0 0,1 0 0 0 0,0-1 0 0 0,11 15 1 0 0,-11-18 19 0 0,1 0 0 0 0,0-1 0 0 0,1 0 0 0 0,-1 0 0 0 0,1-1 0 0 0,1 0 0 0 0,-1 0 1 0 0,1-1-1 0 0,1 0 0 0 0,-1-1 0 0 0,19 6 0 0 0,-21-8-92 0 0,0-1 0 0 0,0-1 0 0 0,0 1 0 0 0,0-1 0 0 0,1-1 0 0 0,-1 1 0 0 0,0-1 0 0 0,1-1 0 0 0,-1 0 0 0 0,0 0 0 0 0,0 0 0 0 0,0-1 0 0 0,0 0 0 0 0,13-6 0 0 0,-11 3-1878 0 0,0 1 1 0 0,-1-1 0 0 0,15-11-1 0 0,-16 10-1589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14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59 192 5177 0 0,'0'5'620'0'0,"0"1"-1"0"0,1-1 0 0 0,0 0 1 0 0,0 1-1 0 0,0-1 1 0 0,1 0-1 0 0,-1 0 0 0 0,1 0 1 0 0,1 0-1 0 0,-1 0 1 0 0,5 7-1 0 0,-3-6-227 0 0,1 0 0 0 0,0-1-1 0 0,0 1 1 0 0,0-1 0 0 0,1 0-1 0 0,-1-1 1 0 0,13 9 0 0 0,-10-9-209 0 0,0 0 0 0 0,0 0 0 0 0,0 0 1 0 0,1-1-1 0 0,-1 0 0 0 0,1-1 0 0 0,0 0 0 0 0,-1 0 1 0 0,1-1-1 0 0,0 0 0 0 0,0-1 0 0 0,0 0 1 0 0,0 0-1 0 0,14-3 0 0 0,-18 2-33 0 0,0 0 1 0 0,0-1-1 0 0,0 0 1 0 0,0 0-1 0 0,0 0 0 0 0,-1-1 1 0 0,1 0-1 0 0,0 0 1 0 0,-1 0-1 0 0,0 0 1 0 0,0 0-1 0 0,0-1 0 0 0,0 0 1 0 0,-1 0-1 0 0,1 0 1 0 0,-1 0-1 0 0,0-1 0 0 0,0 1 1 0 0,-1-1-1 0 0,1 0 1 0 0,1-5-1 0 0,-2 3-26 0 0,0 1 0 0 0,0 0 0 0 0,0 0 0 0 0,-1-1 0 0 0,0 1 0 0 0,-1-1 0 0 0,0 1 0 0 0,0-1 0 0 0,0 0 0 0 0,0 1 0 0 0,-1-1 0 0 0,0 1 0 0 0,-1 0 0 0 0,1-1 0 0 0,-1 1 0 0 0,-6-12 0 0 0,3 7 53 0 0,-2-1-1 0 0,0 1 0 0 0,0 0 1 0 0,-1 1-1 0 0,0 0 1 0 0,-1 0-1 0 0,-11-9 1 0 0,14 14-172 0 0,0 0 0 0 0,-1 0 0 0 0,1 1 0 0 0,-1 0 0 0 0,0 0 0 0 0,-1 1 0 0 0,1 0 0 0 0,0 0 0 0 0,-1 1 1 0 0,0 0-1 0 0,1 0 0 0 0,-16-1 0 0 0,14 2-77 0 0,1 1 0 0 0,0 1 0 0 0,0-1 0 0 0,0 1 0 0 0,0 1 0 0 0,0 0 0 0 0,0 0 0 0 0,0 0 0 0 0,0 1 0 0 0,1 0-1 0 0,0 0 1 0 0,-1 1 0 0 0,-6 5 0 0 0,9-5 5 0 0,0-1 0 0 0,0 1 0 0 0,0 1 0 0 0,1-1 0 0 0,-1 1 0 0 0,1 0 0 0 0,0 0-1 0 0,1 0 1 0 0,-1 0 0 0 0,1 1 0 0 0,0-1 0 0 0,1 1 0 0 0,-1 0 0 0 0,1 0 0 0 0,0 0 0 0 0,0 0-1 0 0,-1 9 1 0 0,3-6 21 0 0,-1 0 0 0 0,1-1 1 0 0,1 1-1 0 0,-1 0 0 0 0,2 0 0 0 0,-1-1 0 0 0,1 1 0 0 0,0 0 0 0 0,1-1 0 0 0,0 0 0 0 0,0 0 0 0 0,1 0 1 0 0,0 0-1 0 0,0 0 0 0 0,1-1 0 0 0,0 0 0 0 0,0 0 0 0 0,1 0 0 0 0,0 0 0 0 0,13 10 0 0 0,-13-12 68 0 0,0 0-1 0 0,0-1 0 0 0,0 0 0 0 0,1 0 0 0 0,-1-1 1 0 0,1 1-1 0 0,0-1 0 0 0,0-1 0 0 0,0 1 1 0 0,1-1-1 0 0,-1-1 0 0 0,0 1 0 0 0,1-1 0 0 0,-1 0 1 0 0,1-1-1 0 0,-1 0 0 0 0,1 0 0 0 0,0-1 1 0 0,-1 0-1 0 0,0 0 0 0 0,1-1 0 0 0,-1 1 0 0 0,0-2 1 0 0,12-4-1 0 0,-14 4 9 0 0,0 0 0 0 0,0 0 0 0 0,0 0 0 0 0,0 0 0 0 0,-1-1 0 0 0,0 0 1 0 0,1 0-1 0 0,-1 0 0 0 0,-1 0 0 0 0,1-1 0 0 0,-1 1 0 0 0,0-1 0 0 0,0 0 0 0 0,0 0 0 0 0,0 0 1 0 0,2-8-1 0 0,-3 6 6 0 0,0 1 0 0 0,-1-1 0 0 0,0 0 0 0 0,0 1 0 0 0,0-1 0 0 0,-1 0 1 0 0,0 0-1 0 0,-1 1 0 0 0,1-1 0 0 0,-1 0 0 0 0,0 0 0 0 0,-1 1 0 0 0,-3-11 0 0 0,4 14-40 0 0,0-1-27 0 0,0 1 0 0 0,0 0 0 0 0,-1 0 0 0 0,1-1 0 0 0,-1 1-1 0 0,1 0 1 0 0,-1 0 0 0 0,0 1 0 0 0,0-1 0 0 0,0 0 0 0 0,-1 1 0 0 0,1-1-1 0 0,-4-2 1 0 0,6 5-209 0 0,0 6-338 0 0,-1-2 499 0 0,1-1-1 0 0,1 1 1 0 0,-1 0 0 0 0,0-1 0 0 0,2 6 0 0 0,4 9 44 0 0,0 0 1 0 0,2-1 0 0 0,0 0-1 0 0,0 0 1 0 0,18 25-1 0 0,-19-33-24 0 0,0 1-1 0 0,1-1 0 0 0,0-1 1 0 0,0 0-1 0 0,1 0 0 0 0,0 0 1 0 0,0-1-1 0 0,1 0 0 0 0,0-1 1 0 0,13 6-1 0 0,-21-11-262 0 0,0 0 1 0 0,0-1-1 0 0,1 1 1 0 0,-1 0-1 0 0,0-1 1 0 0,0 0-1 0 0,1 0 1 0 0,-1 0-1 0 0,0 0 1 0 0,1 0-1 0 0,-1 0 1 0 0,0 0-1 0 0,0-1 1 0 0,1 1-1 0 0,-1-1 1 0 0,0 0-1 0 0,0 1 1 0 0,0-1-1 0 0,0 0 1 0 0,0-1-1 0 0,0 1 0 0 0,3-2 1 0 0,5-4-2504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54 624 0 0,'-19'-22'9428'0'0,"16"18"-8448"0"0,-1 1 0 0 0,0 0 0 0 0,-6-5 0 0 0,6 6-842 0 0,1 0 0 0 0,-1 0 1 0 0,1 1-1 0 0,-1 0 0 0 0,0-1 1 0 0,0 1-1 0 0,0 0 0 0 0,0 1 1 0 0,0-1-1 0 0,0 1 0 0 0,1 0 1 0 0,-7 0-1 0 0,-2 1-59 0 0,0 0 0 0 0,1 1 0 0 0,-1 1 0 0 0,1 0 0 0 0,-1 0 0 0 0,-20 10 0 0 0,24-9-91 0 0,0 1 1 0 0,0 0 0 0 0,1 0 0 0 0,-1 0 0 0 0,1 1 0 0 0,0 0 0 0 0,1 0 0 0 0,0 1 0 0 0,-10 12-1 0 0,12-12 9 0 0,-1-1 0 0 0,1 1-1 0 0,1 0 1 0 0,0 1-1 0 0,0-1 1 0 0,0 1-1 0 0,1-1 1 0 0,0 1 0 0 0,-2 10-1 0 0,4-12 29 0 0,0 1-1 0 0,0 0 1 0 0,0-1 0 0 0,0 1-1 0 0,1-1 1 0 0,0 1 0 0 0,1-1-1 0 0,0 1 1 0 0,0-1 0 0 0,0 0-1 0 0,5 10 1 0 0,-4-10 6 0 0,0-1 0 0 0,0 1 0 0 0,0-1 0 0 0,1 0 1 0 0,0 1-1 0 0,0-2 0 0 0,0 1 0 0 0,1 0 0 0 0,-1-1 0 0 0,1 0 0 0 0,0 0 1 0 0,1-1-1 0 0,-1 1 0 0 0,0-1 0 0 0,1 0 0 0 0,0 0 0 0 0,0-1 0 0 0,0 0 0 0 0,0 0 1 0 0,0 0-1 0 0,0-1 0 0 0,11 1 0 0 0,-3 0-30 0 0,-1-1-1 0 0,1-1 1 0 0,18-2 0 0 0,-27 2-204 0 0,-1-1 1 0 0,0 0-1 0 0,1 0 1 0 0,-1 0 0 0 0,0-1-1 0 0,0 1 1 0 0,0-1 0 0 0,0 0-1 0 0,0 0 1 0 0,0 0 0 0 0,-1-1-1 0 0,1 1 1 0 0,-1-1 0 0 0,5-5-1 0 0,12-16-5918 0 0,-14 15 4215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7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7001 0 0,'1'4'200'0'0,"1"0"-1"0"0,0 1 0 0 0,-1-1 1 0 0,1 0-1 0 0,1 0 0 0 0,-1 0 0 0 0,1 0 1 0 0,-1-1-1 0 0,1 1 0 0 0,0-1 0 0 0,0 1 1 0 0,1-1-1 0 0,-1 0 0 0 0,1 0 1 0 0,-1-1-1 0 0,1 1 0 0 0,0-1 0 0 0,0 0 1 0 0,0 0-1 0 0,0 0 0 0 0,9 3 0 0 0,-5-3-5 0 0,0 0 0 0 0,0 0 0 0 0,0 0 0 0 0,0-1 0 0 0,0 0 0 0 0,1-1 0 0 0,-1 0 0 0 0,0 0 0 0 0,0-1-1 0 0,0 0 1 0 0,12-3 0 0 0,-17 3-110 0 0,0 0 0 0 0,0 0 0 0 0,0-1 0 0 0,0 1 0 0 0,0-1 1 0 0,0 0-1 0 0,0 0 0 0 0,-1 0 0 0 0,1 0 0 0 0,-1 0 0 0 0,1 0 0 0 0,-1-1 0 0 0,0 1 0 0 0,0-1 0 0 0,0 0 0 0 0,0 0 0 0 0,0 0 0 0 0,-1 1 0 0 0,0-2 0 0 0,1 1 0 0 0,-1 0 0 0 0,0 0 0 0 0,1-5 0 0 0,-1 4 26 0 0,-1 0 0 0 0,1-1 0 0 0,-1 1 0 0 0,0 0 0 0 0,0 0 0 0 0,-1 0 0 0 0,1-1-1 0 0,-1 1 1 0 0,0 0 0 0 0,0 0 0 0 0,0 0 0 0 0,0 0 0 0 0,-1 0 0 0 0,0 0 0 0 0,0 1-1 0 0,0-1 1 0 0,0 0 0 0 0,-3-3 0 0 0,1 2-73 0 0,-1 1-1 0 0,1 0 1 0 0,-1 0 0 0 0,0 0-1 0 0,0 1 1 0 0,0 0 0 0 0,0 0 0 0 0,-1 0-1 0 0,1 0 1 0 0,-1 1 0 0 0,0 0-1 0 0,0 0 1 0 0,0 1 0 0 0,0-1-1 0 0,-10 0 1 0 0,11 2-83 0 0,0-1 1 0 0,0 1 0 0 0,0 0-1 0 0,0 1 1 0 0,0-1-1 0 0,0 1 1 0 0,1 0 0 0 0,-1 0-1 0 0,0 1 1 0 0,0-1-1 0 0,0 1 1 0 0,1 0 0 0 0,-1 0-1 0 0,1 1 1 0 0,0-1-1 0 0,0 1 1 0 0,0 0 0 0 0,0 0-1 0 0,-6 6 1 0 0,8-6-12 0 0,0 0 0 0 0,0 0 0 0 0,0 0-1 0 0,0 1 1 0 0,0-1 0 0 0,1 0 0 0 0,-1 1 0 0 0,1-1 0 0 0,0 1 0 0 0,0 0 0 0 0,-1 6 0 0 0,2-4 1 0 0,0 0 0 0 0,0 0 0 0 0,0-1 1 0 0,0 1-1 0 0,1 0 0 0 0,0 0 0 0 0,3 8 1 0 0,-3-9 34 0 0,1-1 1 0 0,0 1 0 0 0,0 0 0 0 0,0 0 0 0 0,0-1 0 0 0,1 1 0 0 0,0-1 0 0 0,0 0-1 0 0,0 0 1 0 0,0 0 0 0 0,1 0 0 0 0,0 0 0 0 0,0-1 0 0 0,0 0 0 0 0,0 0-1 0 0,0 0 1 0 0,0 0 0 0 0,9 3 0 0 0,-7-4-3 0 0,0 0-1 0 0,0-1 1 0 0,0 0-1 0 0,1 0 1 0 0,-1-1 0 0 0,0 1-1 0 0,1-1 1 0 0,-1-1-1 0 0,0 1 1 0 0,0-1 0 0 0,1 0-1 0 0,-1-1 1 0 0,0 1-1 0 0,0-1 1 0 0,0-1 0 0 0,11-4-1 0 0,-11 3 14 0 0,-1 1 0 0 0,1-1 0 0 0,-1 0 0 0 0,1 0-1 0 0,-1 0 1 0 0,-1-1 0 0 0,1 0 0 0 0,0 0 0 0 0,-1 0 0 0 0,0-1 0 0 0,-1 1 0 0 0,1-1-1 0 0,-1 0 1 0 0,0 0 0 0 0,4-11 0 0 0,-6 14 36 0 0,0 0 0 0 0,-1-1 1 0 0,0 1-1 0 0,1 0 0 0 0,-1 0 0 0 0,0 0 1 0 0,-1 0-1 0 0,1 0 0 0 0,0 0 0 0 0,-1 0 0 0 0,0 0 1 0 0,0 0-1 0 0,-1-3 0 0 0,2 4-7 0 0,-1 1-1 0 0,0-1 1 0 0,0 1-1 0 0,0-1 1 0 0,1 1 0 0 0,-1-1-1 0 0,-1 1 1 0 0,1-1 0 0 0,0 1-1 0 0,0 0 1 0 0,0 0-1 0 0,-1 0 1 0 0,1-1 0 0 0,0 1-1 0 0,-1 1 1 0 0,1-1-1 0 0,-1 0 1 0 0,0 0 0 0 0,1 0-1 0 0,-1 1 1 0 0,0-1-1 0 0,1 1 1 0 0,-1-1 0 0 0,-2 1-1 0 0,4 0-25 0 0,-1 0 0 0 0,1 0 0 0 0,0 0 0 0 0,-1 0-1 0 0,1 0 1 0 0,0 0 0 0 0,-1 0 0 0 0,1 0 0 0 0,0 0 0 0 0,-1 0 0 0 0,1 0-1 0 0,0 0 1 0 0,-1 0 0 0 0,1 0 0 0 0,0 1 0 0 0,-1-1 0 0 0,1 0 0 0 0,0 0-1 0 0,0 0 1 0 0,-1 0 0 0 0,1 1 0 0 0,0-1 0 0 0,0 0 0 0 0,-1 0 0 0 0,1 1-1 0 0,0-1 1 0 0,0 0 0 0 0,-1 1 0 0 0,1 0-15 0 0,0 0 1 0 0,0 0-1 0 0,0-1 0 0 0,-1 1 1 0 0,1 0-1 0 0,0 0 0 0 0,1 0 1 0 0,-1-1-1 0 0,0 1 0 0 0,0 0 1 0 0,0 1-1 0 0,10 20-235 0 0,42 72-533 0 0,-50-91 215 0 0,0-1-1 0 0,0 1 0 0 0,0 0 0 0 0,0-1 1 0 0,0 1-1 0 0,1-1 0 0 0,-1 1 0 0 0,1-1 1 0 0,0 0-1 0 0,3 2 0 0 0,6 1 235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24 142 3401 0 0,'18'30'4227'0'0,"-8"-15"-2163"0"0,12 18 0 0 0,-21-32-1866 0 0,-1-1 0 0 0,1 1 0 0 0,0 0 0 0 0,-1 0 0 0 0,1-1 0 0 0,0 1 0 0 0,6 0 2944 0 0,-10-9-2298 0 0,-25-37 1114 0 0,-8-14-563 0 0,33 53-1383 0 0,0-1-1 0 0,0 0 1 0 0,1 1-1 0 0,0-1 1 0 0,0 0 0 0 0,1-1-1 0 0,-1-8 1 0 0,1 14-70 0 0,1 1 1 0 0,0-1-1 0 0,0 0 1 0 0,1 1-1 0 0,-1-1 1 0 0,0 0-1 0 0,0 1 1 0 0,1-1-1 0 0,-1 0 1 0 0,1 1-1 0 0,0-1 1 0 0,-1 1-1 0 0,1-1 1 0 0,0 1-1 0 0,0-1 1 0 0,0 1-1 0 0,0 0 1 0 0,1-2-1 0 0,0 1-3 0 0,1 0 0 0 0,-1 1-1 0 0,0-1 1 0 0,0 1 0 0 0,1 0 0 0 0,-1-1 0 0 0,1 1-1 0 0,-1 0 1 0 0,1 1 0 0 0,3-2 0 0 0,3 0-543 0 0,-1 1 0 0 0,1 1 1 0 0,-1-1-1 0 0,1 1 0 0 0,-1 1 0 0 0,11 1 1 0 0,26 8-6205 0 0,-30-5 4859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1 958 4825 0 0,'173'-133'4488'0'0,"-84"62"-3519"0"0,4-1 243 0 0,235-171 1522 0 0,-105 71-2235 0 0,-125 92-392 0 0,34-20-194 0 0,-122 91-549 0 0,0 0-1 0 0,0-1 1 0 0,-1 0 0 0 0,14-19-1 0 0,-22 28 474 0 0,-1 0-50 0 0,1 0 0 0 0,0 1 0 0 0,-1-1-1 0 0,1 0 1 0 0,-1 0 0 0 0,1 0 0 0 0,-1 0-1 0 0,0 0 1 0 0,1 0 0 0 0,-1 1-1 0 0,0-3 1 0 0,1-4-1925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8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24 8042 0 0,'-3'3'246'0'0,"1"1"0"0"0,0 0 0 0 0,0 0 0 0 0,1 0 0 0 0,-1 0 0 0 0,1 0 0 0 0,0 0 0 0 0,0 1 0 0 0,1-1 0 0 0,-1 0 0 0 0,1 1 0 0 0,0-1 0 0 0,0 0 0 0 0,0 0 0 0 0,0 1 0 0 0,1-1 0 0 0,1 6 0 0 0,1 3-205 0 0,1 0 0 0 0,0-1 1 0 0,1 1-1 0 0,9 15 0 0 0,-11-22 16 0 0,0-1-1 0 0,0 0 1 0 0,0 0 0 0 0,1-1-1 0 0,0 1 1 0 0,0-1-1 0 0,0 1 1 0 0,0-1 0 0 0,10 6-1 0 0,-12-9 3 0 0,0 1 1 0 0,0-1-1 0 0,0 0 0 0 0,0 0 0 0 0,0-1 0 0 0,1 1 0 0 0,-1 0 0 0 0,0-1 0 0 0,1 1 0 0 0,-1-1 0 0 0,0 0 0 0 0,1 0 0 0 0,-1 0 0 0 0,0 0 1 0 0,1 0-1 0 0,-1-1 0 0 0,0 1 0 0 0,1 0 0 0 0,-1-1 0 0 0,0 0 0 0 0,0 0 0 0 0,0 1 0 0 0,1-1 0 0 0,-1-1 0 0 0,0 1 0 0 0,0 0 0 0 0,2-2 1 0 0,1-1-7 0 0,0-1 0 0 0,-1 1-1 0 0,0-1 1 0 0,0 0 0 0 0,0 0 0 0 0,0-1 0 0 0,-1 1 0 0 0,0-1 0 0 0,0 1 0 0 0,0-1 0 0 0,-1 0 0 0 0,0 0 0 0 0,0 0 0 0 0,2-11 0 0 0,-3 7 85 0 0,0 0-1 0 0,0 1 0 0 0,0-1 0 0 0,-1 0 0 0 0,-1 0 1 0 0,0 1-1 0 0,0-1 0 0 0,-5-19 0 0 0,-3 9 268 0 0,9 19-386 0 0,-1 0 0 0 0,1 0 0 0 0,-1 0 0 0 0,0 0 1 0 0,1 0-1 0 0,-1 0 0 0 0,0 0 0 0 0,0 1 0 0 0,0-1 1 0 0,0 0-1 0 0,1 1 0 0 0,-1-1 0 0 0,0 0 0 0 0,0 1 1 0 0,0-1-1 0 0,-3 0 0 0 0,4 1-34 0 0,-1 0-1 0 0,1 0 1 0 0,0 0-1 0 0,-1 0 1 0 0,1 0 0 0 0,-1 0-1 0 0,1 1 1 0 0,-1-1-1 0 0,1 0 1 0 0,-1 0-1 0 0,1 0 1 0 0,0 1 0 0 0,-1-1-1 0 0,1 0 1 0 0,-1 0-1 0 0,1 1 1 0 0,0-1-1 0 0,-1 0 1 0 0,1 1 0 0 0,0-1-1 0 0,0 0 1 0 0,-1 1-1 0 0,1-1 1 0 0,0 1-1 0 0,0-1 1 0 0,-1 0 0 0 0,1 1-1 0 0,0-1 1 0 0,0 1-1 0 0,0-1 1 0 0,0 1-1 0 0,0-1 1 0 0,0 1 0 0 0,0-1-1 0 0,0 1 1 0 0,-1 18-227 0 0,2-9 179 0 0,0-1 0 0 0,1 1 1 0 0,1-1-1 0 0,-1 1 1 0 0,9 15-1 0 0,-1-3-387 0 0,16 24-1 0 0,-23-42-329 0 0,0 1 0 0 0,0-1-1 0 0,0 0 1 0 0,1 0 0 0 0,-1-1-1 0 0,1 1 1 0 0,6 4 0 0 0,0-1-2392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8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68 5441 0 0,'-7'-7'1879'0'0,"0"1"1"0"0,0-1-1 0 0,0 2 0 0 0,-14-10 0 0 0,14 11-1487 0 0,-1 0 0 0 0,0 0 1 0 0,0 1-1 0 0,0 0 0 0 0,-13-3 0 0 0,17 5-440 0 0,-1 0 1 0 0,0 0-1 0 0,1 1 1 0 0,-1-1-1 0 0,0 1 1 0 0,1 0-1 0 0,-1 0 1 0 0,0 1-1 0 0,1-1 1 0 0,-1 1-1 0 0,0 0 1 0 0,1 1-1 0 0,-1-1 1 0 0,1 1-1 0 0,0 0 1 0 0,0 0-1 0 0,-1 0 1 0 0,1 0-1 0 0,0 1 1 0 0,1-1-1 0 0,-1 1 1 0 0,0 0-1 0 0,1 1 1 0 0,-6 6-1 0 0,8-10 18 0 0,1 1 0 0 0,-1-1-1 0 0,1 1 1 0 0,0-1 0 0 0,-1 1-1 0 0,1-1 1 0 0,0 1 0 0 0,0-1 0 0 0,0 1-1 0 0,-1 0 1 0 0,1-1 0 0 0,0 1-1 0 0,0-1 1 0 0,0 1 0 0 0,0 0 0 0 0,0-1-1 0 0,0 1 1 0 0,0-1 0 0 0,0 1 0 0 0,0 0-1 0 0,0-1 1 0 0,0 1 0 0 0,0-1-1 0 0,1 2 1 0 0,0-1 0 0 0,-1 0 0 0 0,1 0 0 0 0,0 0 0 0 0,0 0 0 0 0,0 0-1 0 0,0 0 1 0 0,0 0 0 0 0,0 0 0 0 0,0 0 0 0 0,2 1 0 0 0,3 1-31 0 0,0 0 0 0 0,0 0 0 0 0,9 2 0 0 0,-13-4 30 0 0,84 20-426 0 0,-13-5 396 0 0,-61-12 61 0 0,-1-1 0 0 0,-1 2 0 0 0,1-1 0 0 0,14 10-1 0 0,-24-13 20 0 0,1 0-1 0 0,-1 0 0 0 0,1 0 0 0 0,-1 0 1 0 0,0 0-1 0 0,1 0 0 0 0,-1 1 1 0 0,0-1-1 0 0,0 1 0 0 0,0-1 0 0 0,0 1 1 0 0,0-1-1 0 0,0 1 0 0 0,0 0 1 0 0,-1-1-1 0 0,1 1 0 0 0,-1 0 0 0 0,1 2 1 0 0,0-3 29 0 0,-2 0 0 0 0,1 1 0 0 0,0-1 0 0 0,0 0 0 0 0,0 0 0 0 0,0 1 1 0 0,-1-1-1 0 0,1 0 0 0 0,-1 0 0 0 0,1 0 0 0 0,-1 0 0 0 0,1 0 0 0 0,-1 0 0 0 0,1 0 1 0 0,-1 0-1 0 0,0 0 0 0 0,0 0 0 0 0,0 0 0 0 0,1 0 0 0 0,-1 0 0 0 0,0 0 0 0 0,0-1 1 0 0,0 1-1 0 0,0 0 0 0 0,0-1 0 0 0,0 1 0 0 0,-1-1 0 0 0,0 1 0 0 0,-7 3 127 0 0,1-1-1 0 0,-1 0 0 0 0,0-1 0 0 0,0 0 1 0 0,0-1-1 0 0,0 1 0 0 0,0-2 0 0 0,-17 0 1 0 0,19 0-311 0 0,-1-1 1 0 0,1 0 0 0 0,0-1-1 0 0,-13-3 1 0 0,16 3-371 0 0,-1 0 1 0 0,0-1-1 0 0,0 1 1 0 0,1-1-1 0 0,-1 0 1 0 0,1 0-1 0 0,-5-4 1 0 0,0-4-4080 0 0,7 6 2844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1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18 187 2385 0 0,'40'16'6264'0'0,"-28"-12"-5198"0"0,2 0-1 0 0,-1-1 1 0 0,14 2 0 0 0,-21-4-762 0 0,0-1-1 0 0,1 1 0 0 0,-1-1 0 0 0,1-1 1 0 0,-1 1-1 0 0,0-1 0 0 0,1 0 1 0 0,-1 0-1 0 0,0-1 0 0 0,0 0 1 0 0,0 0-1 0 0,0 0 0 0 0,0-1 1 0 0,0 0-1 0 0,6-4 0 0 0,-9 5-102 0 0,-1 0 0 0 0,1 0-1 0 0,-1-1 1 0 0,0 1 0 0 0,1-1-1 0 0,-1 0 1 0 0,0 1 0 0 0,-1-1-1 0 0,1 0 1 0 0,0 0 0 0 0,-1 0 0 0 0,1 0-1 0 0,-1 0 1 0 0,0-1 0 0 0,0 1-1 0 0,-1 0 1 0 0,1-1 0 0 0,-1 1 0 0 0,1 0-1 0 0,-1-1 1 0 0,0-4 0 0 0,-1 4-53 0 0,1-1 0 0 0,-1 1 1 0 0,0 0-1 0 0,0-1 0 0 0,0 1 0 0 0,-1 0 1 0 0,0-1-1 0 0,1 1 0 0 0,-2 0 1 0 0,1 0-1 0 0,0 0 0 0 0,-1 1 0 0 0,1-1 1 0 0,-1 1-1 0 0,-5-5 0 0 0,1 1-126 0 0,0 1 0 0 0,-1 1 0 0 0,0-1-1 0 0,0 1 1 0 0,0 1 0 0 0,0-1 0 0 0,-1 1 0 0 0,0 1-1 0 0,0-1 1 0 0,-15-2 0 0 0,19 5-230 0 0,-1 0 1 0 0,1 1-1 0 0,0 0 1 0 0,-1 0-1 0 0,1 0 1 0 0,-1 1-1 0 0,1-1 0 0 0,-9 4 1 0 0,9-3-286 0 0,1 1 1 0 0,-1 0 0 0 0,1 0-1 0 0,0 0 1 0 0,0 0 0 0 0,0 1 0 0 0,0 0-1 0 0,1 0 1 0 0,-1 0 0 0 0,1 0-1 0 0,-4 4 1 0 0,-1 3-2083 0 0,2 1-425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6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73 4185 0 0,'-2'-4'1106'0'0,"0"-1"0"0"0,0 1 1 0 0,0 0-1 0 0,-1 0 0 0 0,1 0 0 0 0,-1 0 1 0 0,0 1-1 0 0,0-1 0 0 0,0 1 0 0 0,-5-4 1 0 0,4 4-726 0 0,0 0 0 0 0,0 0 1 0 0,-1 1-1 0 0,1-1 0 0 0,-1 1 1 0 0,0 0-1 0 0,0 0 1 0 0,-6-1-1 0 0,3 2-397 0 0,1-1 1 0 0,-1 2-1 0 0,1-1 0 0 0,-1 1 1 0 0,1 0-1 0 0,0 1 1 0 0,-1-1-1 0 0,1 2 0 0 0,-1-1 1 0 0,1 1-1 0 0,0 0 0 0 0,-13 6 1 0 0,8-3-56 0 0,0 2 0 0 0,1 0 0 0 0,0 0 0 0 0,0 1 0 0 0,0 0 0 0 0,1 1 0 0 0,-9 10 0 0 0,12-12 48 0 0,1 1 0 0 0,0 0 0 0 0,0 0 0 0 0,1 0 0 0 0,0 1 0 0 0,0-1 0 0 0,1 1 0 0 0,0 1 1 0 0,1-1-1 0 0,-3 13 0 0 0,5-13 16 0 0,0 1-1 0 0,1-1 1 0 0,1 0 0 0 0,0 1 0 0 0,0-1 0 0 0,1 0 0 0 0,0 0 0 0 0,4 13 0 0 0,-4-16 12 0 0,0-1 0 0 0,1 1 0 0 0,-1-1 0 0 0,1 1 0 0 0,0-1 0 0 0,0 0 0 0 0,1-1 1 0 0,0 1-1 0 0,6 7 0 0 0,-3-6 16 0 0,0-1 0 0 0,0 1 0 0 0,0-1 0 0 0,1 0 1 0 0,15 7-1 0 0,-9-7 26 0 0,0 1 0 0 0,0-2 0 0 0,1 0 0 0 0,0-1 0 0 0,-1 0 0 0 0,1-1 0 0 0,22-1 0 0 0,-26-1-411 0 0,1-1-1 0 0,21-3 1 0 0,-24 1-1531 0 0,18-5 0 0 0,-16 3-112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7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20 167 6505 0 0,'0'1'232'0'0,"0"0"-1"0"0,1 1 0 0 0,-1-1 1 0 0,0 0-1 0 0,1 0 0 0 0,0 0 0 0 0,-1 1 1 0 0,1-1-1 0 0,0 0 0 0 0,-1 0 1 0 0,1 0-1 0 0,0 0 0 0 0,0 0 0 0 0,0 0 1 0 0,0 0-1 0 0,0-1 0 0 0,0 1 1 0 0,0 0-1 0 0,0 0 0 0 0,0-1 1 0 0,2 2-1 0 0,2 0 42 0 0,0 0 0 0 0,0 1 0 0 0,10 1 1 0 0,-5-1 110 0 0,1-1 0 0 0,0 0 1 0 0,0-1-1 0 0,0 0 0 0 0,-1-1 0 0 0,1 0 1 0 0,0-1-1 0 0,17-3 0 0 0,-24 3-277 0 0,0 0 0 0 0,0 0-1 0 0,-1 0 1 0 0,1-1 0 0 0,-1 0 0 0 0,1 1-1 0 0,-1-1 1 0 0,0-1 0 0 0,1 1 0 0 0,-1 0-1 0 0,5-6 1 0 0,-6 6-44 0 0,0-1 0 0 0,-1 0 0 0 0,1 0-1 0 0,0 1 1 0 0,-1-1 0 0 0,1-1 0 0 0,-1 1 0 0 0,0 0 0 0 0,0 0 0 0 0,0 0 0 0 0,-1-1-1 0 0,1 1 1 0 0,-1 0 0 0 0,0 0 0 0 0,0-6 0 0 0,0 3-50 0 0,-1 1 1 0 0,0-1-1 0 0,0 1 0 0 0,0 0 0 0 0,0-1 1 0 0,-1 1-1 0 0,0 0 0 0 0,0 0 0 0 0,-1 0 1 0 0,0 0-1 0 0,1 0 0 0 0,-1 1 1 0 0,-1-1-1 0 0,1 1 0 0 0,-1 0 0 0 0,0 0 1 0 0,0 0-1 0 0,-8-6 0 0 0,8 7-88 0 0,-1 0 0 0 0,0 0-1 0 0,0 0 1 0 0,-1 0-1 0 0,1 1 1 0 0,0 0 0 0 0,-1 0-1 0 0,1 1 1 0 0,-1-1 0 0 0,0 1-1 0 0,1 0 1 0 0,-1 1 0 0 0,0-1-1 0 0,0 1 1 0 0,1 0-1 0 0,-1 1 1 0 0,-10 1 0 0 0,10-1 27 0 0,0 1 1 0 0,1 0-1 0 0,-1 0 1 0 0,1 0 0 0 0,-1 1-1 0 0,1 0 1 0 0,0 0-1 0 0,-9 6 1 0 0,12-6 46 0 0,-1-1 1 0 0,1 0-1 0 0,0 1 1 0 0,0-1-1 0 0,0 1 1 0 0,0-1-1 0 0,0 1 1 0 0,1 0-1 0 0,-1 0 1 0 0,1 0-1 0 0,0 0 1 0 0,0 0-1 0 0,0 0 1 0 0,0 0-1 0 0,0 1 1 0 0,1-1-1 0 0,-1 5 1 0 0,1-3 11 0 0,0 0 1 0 0,1 0-1 0 0,-1 0 1 0 0,1 0 0 0 0,0 0-1 0 0,0 0 1 0 0,1 0 0 0 0,0 0-1 0 0,-1 0 1 0 0,2 0-1 0 0,-1-1 1 0 0,0 1 0 0 0,1-1-1 0 0,0 0 1 0 0,0 1 0 0 0,0-1-1 0 0,1-1 1 0 0,-1 1 0 0 0,1 0-1 0 0,0-1 1 0 0,0 0-1 0 0,0 0 1 0 0,9 5 0 0 0,-8-5 10 0 0,0-1 0 0 0,1 0-1 0 0,-1 0 1 0 0,1 0 0 0 0,-1 0 0 0 0,1-1 0 0 0,-1 0 0 0 0,1 0 0 0 0,0-1 0 0 0,-1 0 0 0 0,1 0 0 0 0,0 0 0 0 0,0 0 0 0 0,-1-1 0 0 0,1 0 0 0 0,0 0-1 0 0,-1-1 1 0 0,1 1 0 0 0,-1-1 0 0 0,0-1 0 0 0,7-3 0 0 0,-7 4-24 0 0,-1-1 1 0 0,1 0-1 0 0,-1-1 0 0 0,0 1 0 0 0,0-1 0 0 0,0 0 1 0 0,-1 0-1 0 0,1 0 0 0 0,-1-1 0 0 0,5-8 0 0 0,-7 11-22 0 0,0 0-1 0 0,0 0 0 0 0,0-1 0 0 0,0 1 0 0 0,0 0 0 0 0,-1 0 1 0 0,1-1-1 0 0,-1 1 0 0 0,0 0 0 0 0,0 0 0 0 0,0-1 0 0 0,0 1 0 0 0,0 0 1 0 0,0-1-1 0 0,-1 1 0 0 0,1 0 0 0 0,-1-1 0 0 0,1 1 0 0 0,-1 0 1 0 0,0 0-1 0 0,0 0 0 0 0,0 0 0 0 0,0 0 0 0 0,0 0 0 0 0,-1 0 1 0 0,1 0-1 0 0,-1 0 0 0 0,-1-1 0 0 0,2 1-38 0 0,-1 1 1 0 0,1-1-1 0 0,-1 1 0 0 0,1 0 1 0 0,-1 0-1 0 0,0-1 0 0 0,0 1 1 0 0,0 0-1 0 0,1 1 0 0 0,-1-1 0 0 0,0 0 1 0 0,0 1-1 0 0,0-1 0 0 0,0 1 1 0 0,0-1-1 0 0,0 1 0 0 0,-3 0 1 0 0,5 0 48 0 0,0 0 0 0 0,-1 0 1 0 0,1 1-1 0 0,0-1 0 0 0,0 0 1 0 0,-1 1-1 0 0,1-1 0 0 0,0 0 1 0 0,0 0-1 0 0,0 1 0 0 0,0-1 1 0 0,0 0-1 0 0,-1 1 0 0 0,1-1 1 0 0,0 1-1 0 0,0-1 0 0 0,0 0 1 0 0,0 1-1 0 0,0-1 0 0 0,0 0 1 0 0,0 1-1 0 0,0-1 0 0 0,0 0 1 0 0,0 1-1 0 0,0-1 0 0 0,0 0 1 0 0,0 1-1 0 0,1-1 0 0 0,-1 0 1 0 0,0 1-1 0 0,0-1 0 0 0,0 1 0 0 0,6 14-55 0 0,-5-13 60 0 0,5 11-212 0 0,1-1-1 0 0,0 0 1 0 0,0 0 0 0 0,1 0-1 0 0,1-1 1 0 0,0 0 0 0 0,19 17-1 0 0,-10-15-2774 0 0,-8-7 558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8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4505 0 0,'0'5'6583'0'0,"7"20"-5663"0"0,28 90 542 0 0,-29-97-1285 0 0,-4-7-123 0 0,-2-9-9 0 0,1 0 1 0 0,-1 0-1 0 0,1 0 0 0 0,-1 0 0 0 0,1 0 1 0 0,0 0-1 0 0,0 0 0 0 0,0 0 1 0 0,0 0-1 0 0,0 0 0 0 0,2 3 0 0 0,-2-20 1369 0 0,-5-29-1300 0 0,0-15-181 0 0,4 51 48 0 0,1 0 0 0 0,0 1 0 0 0,0-1 0 0 0,0 0 0 0 0,4-10 0 0 0,-5 16 12 0 0,1 0-1 0 0,0 0 0 0 0,0 0 0 0 0,-1 0 0 0 0,1 0 1 0 0,1 0-1 0 0,-1 0 0 0 0,0 1 0 0 0,0-1 1 0 0,1 0-1 0 0,-1 1 0 0 0,1-1 0 0 0,-1 1 1 0 0,1-1-1 0 0,0 1 0 0 0,-1 0 0 0 0,1 0 1 0 0,0 0-1 0 0,0 0 0 0 0,0 0 0 0 0,0 0 0 0 0,0 0 1 0 0,0 1-1 0 0,0-1 0 0 0,0 1 0 0 0,0-1 1 0 0,0 1-1 0 0,1 0 0 0 0,-1 0 0 0 0,0 0 1 0 0,0 0-1 0 0,0 0 0 0 0,0 0 0 0 0,0 1 0 0 0,3 0 1 0 0,0 1 14 0 0,0-1 0 0 0,0 1 0 0 0,0 0 1 0 0,0 0-1 0 0,0 1 0 0 0,-1 0 0 0 0,1-1 0 0 0,-1 1 1 0 0,0 1-1 0 0,0-1 0 0 0,0 1 0 0 0,-1-1 0 0 0,6 8 1 0 0,1 3-83 0 0,-1 1 0 0 0,0 0 1 0 0,-2 1-1 0 0,1 0 0 0 0,8 30 0 0 0,-3 11-4288 0 0,-11-48 3116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6097 0 0,'1'-1'340'0'0,"0"0"0"0"0,0-1 0 0 0,1 1-1 0 0,-1 0 1 0 0,0 0 0 0 0,0 0 0 0 0,1 0-1 0 0,-1 0 1 0 0,0 0 0 0 0,1 0 0 0 0,-1 0-1 0 0,1 0 1 0 0,-1 1 0 0 0,1-1 0 0 0,-1 0-1 0 0,1 1 1 0 0,0-1 0 0 0,2 1 0 0 0,5-1-178 0 0,-1 0 1 0 0,12 0-1 0 0,-16 1 117 0 0,8 1-225 0 0,-1 0 0 0 0,1 0-1 0 0,0 1 1 0 0,-1 1 0 0 0,1 0 0 0 0,-1 1 0 0 0,21 9 0 0 0,-32-13-59 0 0,0 0 0 0 0,0 0 0 0 0,0 0 1 0 0,1 0-1 0 0,-1 1 0 0 0,0-1 1 0 0,0 0-1 0 0,0 0 0 0 0,0 0 1 0 0,0 0-1 0 0,0 0 0 0 0,0 1 0 0 0,0-1 1 0 0,0 0-1 0 0,0 0 0 0 0,0 0 1 0 0,0 0-1 0 0,0 0 0 0 0,0 1 0 0 0,0-1 1 0 0,0 0-1 0 0,0 0 0 0 0,0 0 1 0 0,0 0-1 0 0,0 1 0 0 0,0-1 1 0 0,0 0-1 0 0,0 0 0 0 0,0 0 0 0 0,-1 0 1 0 0,1 0-1 0 0,0 0 0 0 0,0 1 1 0 0,0-1-1 0 0,0 0 0 0 0,0 0 0 0 0,0 0 1 0 0,0 0-1 0 0,-1 0 0 0 0,1 0 1 0 0,0 0-1 0 0,0 0 0 0 0,0 0 1 0 0,0 1-1 0 0,0-1 0 0 0,0 0 0 0 0,-1 0 1 0 0,1 0-1 0 0,0 0 0 0 0,0 0 1 0 0,0 0-1 0 0,-1 0 0 0 0,-8 6-110 0 0,8-6 86 0 0,-18 10-217 0 0,1 0 0 0 0,1 2 0 0 0,0 0-1 0 0,-23 21 1 0 0,37-30 249 0 0,0 1 1 0 0,0 0-1 0 0,0 0 0 0 0,0 0 0 0 0,1 0 0 0 0,-1 0 1 0 0,1 0-1 0 0,0 1 0 0 0,0-1 0 0 0,1 1 0 0 0,-1-1 1 0 0,-1 9-1 0 0,3-10 16 0 0,0-1-1 0 0,0 0 1 0 0,0 1 0 0 0,0-1 0 0 0,0 0 0 0 0,0 1-1 0 0,1-1 1 0 0,-1 0 0 0 0,1 0 0 0 0,0 1 0 0 0,-1-1-1 0 0,1 0 1 0 0,0 0 0 0 0,0 0 0 0 0,1 0 0 0 0,-1 0-1 0 0,0 0 1 0 0,1 0 0 0 0,-1-1 0 0 0,1 1 0 0 0,-1 0-1 0 0,1-1 1 0 0,0 1 0 0 0,0-1 0 0 0,0 1 0 0 0,0-1-1 0 0,0 0 1 0 0,2 1 0 0 0,5 2-60 0 0,0-1 0 0 0,0 0 1 0 0,0-1-1 0 0,0 0 0 0 0,0 0 0 0 0,0-1 0 0 0,0 0 0 0 0,0-1 1 0 0,1 0-1 0 0,-1 0 0 0 0,0-1 0 0 0,0 0 0 0 0,1-1 1 0 0,-1 0-1 0 0,0 0 0 0 0,-1-1 0 0 0,15-6 0 0 0,2-6-7768 0 0,-20 13 7354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9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8890 0 0,'16'1'1174'0'0,"0"1"-1"0"0,24 5 1 0 0,11 1-1250 0 0,-38-6-591 0 0,19 3 1 0 0,-22-2-766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39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1696 0 0,'2'6'776'0'0,"0"-1"0"0"0,0 0 0 0 0,1 1 0 0 0,-1-1 0 0 0,1-1 0 0 0,1 1 0 0 0,4 6-1 0 0,-5-8-544 0 0,1 1 0 0 0,0-1-1 0 0,0 1 1 0 0,0-1-1 0 0,1 0 1 0 0,-1-1 0 0 0,1 1-1 0 0,-1-1 1 0 0,1 0-1 0 0,0 0 1 0 0,0 0-1 0 0,10 1 1 0 0,-4 0 33 0 0,0-1 1 0 0,0-1-1 0 0,1 0 0 0 0,14 0 1 0 0,-22-1-176 0 0,-1-1-1 0 0,1 1 1 0 0,-1 0-1 0 0,1-1 1 0 0,-1 0 0 0 0,0 0-1 0 0,1 0 1 0 0,-1 0 0 0 0,0-1-1 0 0,0 1 1 0 0,0-1 0 0 0,0 0-1 0 0,0 0 1 0 0,0 0-1 0 0,-1 0 1 0 0,1 0 0 0 0,-1-1-1 0 0,4-3 1 0 0,-1 0 45 0 0,-1 0-1 0 0,0 0 1 0 0,-1 0 0 0 0,0-1-1 0 0,5-12 1 0 0,-7 16-55 0 0,0 0-1 0 0,0-1 1 0 0,-1 1 0 0 0,0 0 0 0 0,0-1-1 0 0,0 1 1 0 0,0 0 0 0 0,0-1 0 0 0,-1 1-1 0 0,1 0 1 0 0,-1 0 0 0 0,0-1-1 0 0,0 1 1 0 0,0 0 0 0 0,-2-4 0 0 0,0 2-27 0 0,1-1 0 0 0,-1 1 0 0 0,-1 0 0 0 0,1 0 0 0 0,-1 0 0 0 0,0 0 0 0 0,0 0 0 0 0,0 1 0 0 0,-1 0 0 0 0,1 0 0 0 0,-1 0 0 0 0,0 1 1 0 0,-1-1-1 0 0,1 1 0 0 0,0 0 0 0 0,-1 1 0 0 0,1-1 0 0 0,-1 1 0 0 0,0 0 0 0 0,0 1 0 0 0,0 0 0 0 0,0-1 0 0 0,0 2 0 0 0,0-1 0 0 0,-9 1 0 0 0,6 0-271 0 0,0 0 0 0 0,0 1 0 0 0,-10 2 0 0 0,15-3 61 0 0,0 1 0 0 0,0 1 0 0 0,0-1 0 0 0,1 0 0 0 0,-1 1 0 0 0,0 0 0 0 0,1 0 0 0 0,-1 0 0 0 0,-4 4 0 0 0,6-4-211 0 0,1 0 0 0 0,-1 0-1 0 0,1 0 1 0 0,0 0 0 0 0,0 1 0 0 0,0-1 0 0 0,0 0 0 0 0,0 1 0 0 0,0-1-1 0 0,1 0 1 0 0,-1 1 0 0 0,1-1 0 0 0,0 1 0 0 0,-1-1 0 0 0,1 1 0 0 0,0 0-1 0 0,0-1 1 0 0,1 1 0 0 0,0 3 0 0 0,1 5 56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0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5665 0 0,'5'12'4045'0'0,"6"11"-3369"0"0,-1 0 0 0 0,-1 0 0 0 0,-1 1 0 0 0,-1 0 0 0 0,6 41 820 0 0,-17-78 364 0 0,1-1-1816 0 0,1 0-1 0 0,0 0 1 0 0,1-1-1 0 0,0 1 1 0 0,1 0-1 0 0,1 0 1 0 0,5-29-1 0 0,-5 41-55 0 0,-1 0 0 0 0,1 0 0 0 0,0-1 0 0 0,0 1 0 0 0,-1 0 0 0 0,1 0 0 0 0,1 0-1 0 0,-1 0 1 0 0,0 0 0 0 0,0 0 0 0 0,1 1 0 0 0,-1-1 0 0 0,1 0 0 0 0,0 1 0 0 0,-1-1 0 0 0,1 1 0 0 0,0-1-1 0 0,0 1 1 0 0,0 0 0 0 0,0 0 0 0 0,0 0 0 0 0,0 0 0 0 0,0 0 0 0 0,0 0 0 0 0,1 1 0 0 0,-1-1-1 0 0,0 1 1 0 0,0-1 0 0 0,1 1 0 0 0,-1 0 0 0 0,0 0 0 0 0,1 0 0 0 0,-1 0 0 0 0,0 0 0 0 0,1 1 0 0 0,-1-1-1 0 0,0 1 1 0 0,0-1 0 0 0,4 3 0 0 0,2 0 15 0 0,-1 0 0 0 0,0 0 0 0 0,0 1 1 0 0,0 0-1 0 0,-1 1 0 0 0,1-1 0 0 0,-1 1 0 0 0,0 0 0 0 0,-1 1 0 0 0,1 0 0 0 0,-1 0 0 0 0,6 9 0 0 0,-4-4-211 0 0,0 0-1 0 0,-1 1 0 0 0,0 0 0 0 0,-1 0 0 0 0,0 0 0 0 0,5 22 1 0 0,-10-33 22 0 0,0 0 0 0 0,0 0 0 0 0,0 0 0 0 0,0 0 1 0 0,0 0-1 0 0,0 0 0 0 0,0 0 0 0 0,0 0 0 0 0,0 0 1 0 0,0 0-1 0 0,0 0 0 0 0,-1 0 0 0 0,1 0 0 0 0,0 0 1 0 0,-1 1-1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5505 0 0,'0'0'151'0'0,"-1"0"1"0"0,1-1-1 0 0,-1 1 0 0 0,1 0 1 0 0,-1 0-1 0 0,1 0 0 0 0,-1 0 1 0 0,0 0-1 0 0,1 0 0 0 0,-1 0 1 0 0,1 1-1 0 0,-1-1 0 0 0,1 0 1 0 0,-1 0-1 0 0,0 0 0 0 0,1 0 0 0 0,-1 1 1 0 0,1-1-1 0 0,-1 0 0 0 0,1 1 1 0 0,0-1-1 0 0,-2 1 0 0 0,2 0-22 0 0,-1 0-1 0 0,1 0 0 0 0,0 0 0 0 0,0-1 0 0 0,-1 1 1 0 0,1 0-1 0 0,0 0 0 0 0,0 0 0 0 0,0 0 0 0 0,0 2 1 0 0,-2 10 311 0 0,2-12-419 0 0,-4 12 274 0 0,0 0 0 0 0,1 0-1 0 0,1 1 1 0 0,-1 14 0 0 0,-5 99 770 0 0,0 14-853 0 0,2-61-908 0 0,2-47-4440 0 0,2-25 3121 0 0,0 1 1631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0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2 162 5473 0 0,'19'1'1103'0'0,"-1"0"1"0"0,1-2-1 0 0,-1 0 0 0 0,1-1 1 0 0,-1 0-1 0 0,26-8 0 0 0,-36 7-897 0 0,-1 1-1 0 0,1-1 1 0 0,-1 0-1 0 0,11-6 1 0 0,-16 8-54 0 0,1-1 0 0 0,0 1 0 0 0,-1-1 0 0 0,1 0 0 0 0,-1 0 0 0 0,1 0 0 0 0,-1 0 0 0 0,0-1 0 0 0,0 1 0 0 0,0-1 0 0 0,0 1 0 0 0,-1-1 0 0 0,1 0 0 0 0,1-3 0 0 0,-3 4-67 0 0,0 0 0 0 0,0 0 0 0 0,0 0 0 0 0,0-1 0 0 0,0 1 0 0 0,0 0 1 0 0,0 0-1 0 0,-1-1 0 0 0,1 1 0 0 0,-1 0 0 0 0,1 0 0 0 0,-1 0 1 0 0,0 0-1 0 0,0 0 0 0 0,0 0 0 0 0,0 0 0 0 0,0 0 0 0 0,-1 0 0 0 0,1 1 1 0 0,0-1-1 0 0,-3-2 0 0 0,0 0-76 0 0,-1 0 0 0 0,1 0 0 0 0,0 0-1 0 0,-1 1 1 0 0,0-1 0 0 0,0 1 0 0 0,-6-3 0 0 0,3 3-56 0 0,1 1 1 0 0,0 0-1 0 0,-1 0 1 0 0,1 1-1 0 0,-1 0 1 0 0,0 0-1 0 0,1 1 1 0 0,-1 0-1 0 0,0 0 1 0 0,0 1-1 0 0,1 0 1 0 0,-1 0-1 0 0,1 1 0 0 0,-1 0 1 0 0,1 0-1 0 0,0 0 1 0 0,-1 1-1 0 0,-6 5 1 0 0,12-7 58 0 0,0 0 0 0 0,-1 1 0 0 0,2-1 0 0 0,-1 1 1 0 0,0 0-1 0 0,0 0 0 0 0,0 0 0 0 0,1 0 0 0 0,-1 0 0 0 0,1 0 1 0 0,0 0-1 0 0,-1 0 0 0 0,1 0 0 0 0,0 1 0 0 0,-1 3 0 0 0,1-2-15 0 0,1-1 0 0 0,-1 1 0 0 0,1 0-1 0 0,0-1 1 0 0,0 1 0 0 0,0 0-1 0 0,0 0 1 0 0,0-1 0 0 0,3 7 0 0 0,-1-2-9 0 0,0 0 0 0 0,1-1 1 0 0,1 1-1 0 0,-1-1 0 0 0,1 0 1 0 0,0 0-1 0 0,1 0 0 0 0,0 0 1 0 0,6 6-1 0 0,-4-7-9 0 0,0 1 1 0 0,0-1-1 0 0,1 0 1 0 0,-1-1-1 0 0,2 0 0 0 0,-1 0 1 0 0,12 5-1 0 0,-6-5-1403 0 0,1 0 1 0 0,-1-1-1 0 0,29 5 0 0 0,-27-7-1275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1 302 5769 0 0,'3'0'7243'0'0,"7"-4"-5495"0"0,14-6-1465 0 0,47-34 906 0 0,-22 14-752 0 0,-39 24-340 0 0,0 0-1 0 0,-1-1 1 0 0,0-1 0 0 0,0 1-1 0 0,11-13 1 0 0,-16 15-35 0 0,1-1 0 0 0,-1 0-1 0 0,0 0 1 0 0,0-1 0 0 0,-1 1 0 0 0,0-1-1 0 0,0 0 1 0 0,0 1 0 0 0,2-14-1 0 0,-4 18-60 0 0,0-7 95 0 0,1 0 1 0 0,0-15-1 0 0,-2 22-137 0 0,0 0 0 0 0,0 0 0 0 0,0 0-1 0 0,0 0 1 0 0,0 0 0 0 0,-1 0 0 0 0,1 0 0 0 0,-1 0 0 0 0,0 0 0 0 0,1 0 0 0 0,-1 0 0 0 0,0 0 0 0 0,0 1 0 0 0,0-1 0 0 0,0 0 0 0 0,-1 0 0 0 0,1 1 0 0 0,-2-2 0 0 0,3 2 0 0 0,0 1 0 0 0,0 0 0 0 0,-1 0 0 0 0,1 0 0 0 0,0 0 0 0 0,0 0 0 0 0,0-1 0 0 0,0 1 0 0 0,-1 0 0 0 0,1 0 0 0 0,0 0 0 0 0,0 0-1 0 0,0 0 1 0 0,-1 0 0 0 0,1 0 0 0 0,0 0 0 0 0,0 0 0 0 0,0 0 0 0 0,-1 0 0 0 0,1 0 0 0 0,0 0 0 0 0,0 0 0 0 0,-1 0 0 0 0,1 0 0 0 0,0 0 0 0 0,0 0 0 0 0,0 0 0 0 0,-1 0 0 0 0,1 0 0 0 0,0 0 0 0 0,0 0 0 0 0,0 1 0 0 0,-1-1 0 0 0,1 0 0 0 0,0 0 0 0 0,0 0 0 0 0,-5 10-474 0 0,1 10 383 0 0,3 6-48 0 0,3 43-1 0 0,1-1 233 0 0,-1 17 228 0 0,0-52-96 0 0,-5 61 0 0 0,3-93-247 0 0,-1 1-1 0 0,1 0 1 0 0,-1 0-1 0 0,0-1 1 0 0,1 1-1 0 0,-1 0 1 0 0,0-1-1 0 0,0 1 1 0 0,0-1-1 0 0,0 1 1 0 0,0-1 0 0 0,-1 0-1 0 0,1 0 1 0 0,0 1-1 0 0,-1-1 1 0 0,1 0-1 0 0,-1 0 1 0 0,1 0-1 0 0,-1 0 1 0 0,1 0-1 0 0,-1-1 1 0 0,0 1 0 0 0,1 0-1 0 0,-1-1 1 0 0,-2 1-1 0 0,-6 2-1103 0 0,-1-1 0 0 0,1 0 1 0 0,-13 0-1 0 0,14-2 126 0 0,4 1 665 0 0,-22 0-1266 0 0,25-1 1661 0 0,0 0-1 0 0,0 0 1 0 0,1 0 0 0 0,-1-1 0 0 0,0 1 0 0 0,0-1 0 0 0,0 1 0 0 0,0-1-1 0 0,0 0 1 0 0,1 1 0 0 0,-3-2 0 0 0,27 1 3043 0 0,142 1 1570 0 0,-151-1-4806 0 0,0 1-1 0 0,0 0 1 0 0,1 1 0 0 0,21 5 0 0 0,-28-4-1318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2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297 124 3401 0 0,'1'-23'8284'0'0,"-2"21"-7854"0"0,1-1 1 0 0,-1 0 0 0 0,1 1 0 0 0,-1-1 0 0 0,0 1-1 0 0,0-1 1 0 0,0 1 0 0 0,-1-1 0 0 0,1 1 0 0 0,-3-3 0 0 0,-1-3 247 0 0,-1 1 0 0 0,1 0 1 0 0,-1 1-1 0 0,-1 0 1 0 0,-13-11-1 0 0,16 14-716 0 0,0 1 0 0 0,-1-1-1 0 0,1 1 1 0 0,-1 0 0 0 0,1 1 0 0 0,-1-1 0 0 0,1 1 0 0 0,-1 0-1 0 0,0 0 1 0 0,0 0 0 0 0,1 1 0 0 0,-10 0 0 0 0,8 0-49 0 0,0 1 0 0 0,0 0 0 0 0,0 0 0 0 0,0 1 0 0 0,0-1 0 0 0,0 1 0 0 0,0 1 0 0 0,1-1 1 0 0,-1 1-1 0 0,1 0 0 0 0,-1 0 0 0 0,1 0 0 0 0,-7 7 0 0 0,3-2-41 0 0,0 1 1 0 0,0 1-1 0 0,1 0 1 0 0,0 0-1 0 0,-9 16 1 0 0,14-20 125 0 0,-1 1 0 0 0,2-1 0 0 0,-1 1 0 0 0,1-1 0 0 0,0 1 0 0 0,1 0 1 0 0,-1 0-1 0 0,1 0 0 0 0,1 0 0 0 0,-1 0 0 0 0,1 0 0 0 0,0 0 0 0 0,1 0 0 0 0,0 0 0 0 0,0 0 0 0 0,0 0 1 0 0,4 7-1 0 0,-3-7 17 0 0,0-1 0 0 0,0 0 1 0 0,1 1-1 0 0,0-1 1 0 0,0 0-1 0 0,1-1 0 0 0,0 1 1 0 0,0-1-1 0 0,0 1 0 0 0,1-1 1 0 0,-1 0-1 0 0,1-1 1 0 0,0 1-1 0 0,1-1 0 0 0,-1 0 1 0 0,1 0-1 0 0,11 5 1 0 0,-5-4 41 0 0,0-1 1 0 0,1 0-1 0 0,0-1 1 0 0,0 0-1 0 0,24 1 1 0 0,-29-3-340 0 0,0-1 0 0 0,1 0 0 0 0,-1-1 0 0 0,0 0 0 0 0,1 0 0 0 0,-1-1 0 0 0,0 0 0 0 0,0 0 0 0 0,0-1 0 0 0,10-5 0 0 0,-4-3-2808 0 0,2-8-4929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11 145 5217 0 0,'2'4'382'0'0,"0"-1"0"0"0,0 0 0 0 0,1 0-1 0 0,-1 0 1 0 0,1-1 0 0 0,0 1 0 0 0,0-1 0 0 0,0 1 0 0 0,0-1-1 0 0,0 0 1 0 0,0 0 0 0 0,1-1 0 0 0,-1 1 0 0 0,0 0 0 0 0,1-1-1 0 0,6 2 1 0 0,-1-1-69 0 0,-1 0 0 0 0,2-1 0 0 0,-1 0 0 0 0,0 0 0 0 0,17-1 0 0 0,-21 0-107 0 0,0-1 0 0 0,0 0 0 0 0,0 0 0 0 0,1 0 1 0 0,-1-1-1 0 0,0 1 0 0 0,0-1 0 0 0,-1 0 0 0 0,1-1 1 0 0,8-4-1 0 0,-11 5-124 0 0,0 0 0 0 0,0 1 0 0 0,0-1 0 0 0,0 0 0 0 0,0 0 0 0 0,0-1 0 0 0,-1 1 0 0 0,1 0 0 0 0,-1 0 0 0 0,0-1 0 0 0,1 1 1 0 0,-1-1-1 0 0,0 1 0 0 0,0-1 0 0 0,-1 0 0 0 0,1 1 0 0 0,0-1 0 0 0,-1 0 0 0 0,0 1 0 0 0,0-1 0 0 0,0 0 0 0 0,0-3 0 0 0,0 1-94 0 0,-1 0-1 0 0,0-1 0 0 0,0 1 1 0 0,0 0-1 0 0,0 0 1 0 0,-1 0-1 0 0,0 1 0 0 0,0-1 1 0 0,0 0-1 0 0,-1 1 1 0 0,1-1-1 0 0,-1 1 1 0 0,0 0-1 0 0,-1 0 0 0 0,1 0 1 0 0,-1 0-1 0 0,1 0 1 0 0,-1 1-1 0 0,0 0 0 0 0,-1 0 1 0 0,1 0-1 0 0,0 0 1 0 0,-1 1-1 0 0,0-1 0 0 0,1 1 1 0 0,-1 0-1 0 0,0 1 1 0 0,0-1-1 0 0,0 1 1 0 0,0 0-1 0 0,-9-1 0 0 0,9 2-88 0 0,-1 0-1 0 0,1 1 0 0 0,0-1 1 0 0,-1 1-1 0 0,1 0 0 0 0,0 0 0 0 0,-1 1 1 0 0,1 0-1 0 0,0 0 0 0 0,0 0 1 0 0,1 0-1 0 0,-1 1 0 0 0,0-1 1 0 0,-7 7-1 0 0,9-6 70 0 0,0-1 1 0 0,1 1-1 0 0,0-1 0 0 0,-1 1 0 0 0,1 0 1 0 0,0 0-1 0 0,0 0 0 0 0,0 0 1 0 0,1 0-1 0 0,-1 0 0 0 0,1 1 1 0 0,0-1-1 0 0,0 0 0 0 0,0 1 1 0 0,0-1-1 0 0,0 1 0 0 0,1-1 1 0 0,0 1-1 0 0,-1-1 0 0 0,1 1 1 0 0,1-1-1 0 0,-1 1 0 0 0,1 4 1 0 0,0-4 40 0 0,0 1 0 0 0,1-1 1 0 0,-1 0-1 0 0,1 0 0 0 0,0 0 1 0 0,0 0-1 0 0,0 0 0 0 0,1-1 1 0 0,-1 1-1 0 0,1 0 1 0 0,0-1-1 0 0,0 0 0 0 0,0 0 1 0 0,0 0-1 0 0,0 0 0 0 0,1 0 1 0 0,0-1-1 0 0,-1 1 0 0 0,1-1 1 0 0,0 0-1 0 0,0 0 1 0 0,0-1-1 0 0,0 1 0 0 0,1-1 1 0 0,-1 0-1 0 0,0 0 0 0 0,7 1 1 0 0,-4-1 30 0 0,0-1 1 0 0,0 0-1 0 0,0 0 1 0 0,0 0 0 0 0,0-1-1 0 0,0 0 1 0 0,0 0-1 0 0,0-1 1 0 0,0 1 0 0 0,-1-2-1 0 0,1 1 1 0 0,-1-1-1 0 0,0 0 1 0 0,1 0 0 0 0,-1-1-1 0 0,10-7 1 0 0,-13 8-25 0 0,0 0 0 0 0,0 0 1 0 0,-1 0-1 0 0,0 0 0 0 0,1-1 1 0 0,-1 1-1 0 0,0-1 0 0 0,0 1 0 0 0,-1-1 1 0 0,1 0-1 0 0,-1 0 0 0 0,2-7 1 0 0,-3 9-29 0 0,1 0 0 0 0,-1-1 0 0 0,0 1 1 0 0,0 0-1 0 0,0 0 0 0 0,0-1 0 0 0,0 1 1 0 0,-1 0-1 0 0,1 0 0 0 0,-1 0 1 0 0,1 0-1 0 0,-1-1 0 0 0,0 1 0 0 0,0 0 1 0 0,1 0-1 0 0,-2 0 0 0 0,1 0 0 0 0,0 1 1 0 0,0-1-1 0 0,-1 0 0 0 0,1 0 0 0 0,-1 1 1 0 0,1-1-1 0 0,-1 1 0 0 0,-2-2 0 0 0,4 3-14 0 0,0-1 0 0 0,0 1-1 0 0,0 0 1 0 0,-1 0-1 0 0,1-1 1 0 0,0 1 0 0 0,-1 0-1 0 0,1 0 1 0 0,0 0-1 0 0,0 0 1 0 0,-1 0 0 0 0,1-1-1 0 0,0 1 1 0 0,-1 0 0 0 0,1 0-1 0 0,0 0 1 0 0,-1 0-1 0 0,1 0 1 0 0,0 0 0 0 0,-1 0-1 0 0,1 0 1 0 0,0 0-1 0 0,0 0 1 0 0,-1 0 0 0 0,1 0-1 0 0,0 0 1 0 0,-1 0-1 0 0,1 0 1 0 0,0 1 0 0 0,-1-1-1 0 0,1 0-7 0 0,-1 1-1 0 0,1 0 1 0 0,0-1-1 0 0,0 1 0 0 0,-1-1 1 0 0,1 1-1 0 0,0-1 1 0 0,0 1-1 0 0,0-1 1 0 0,0 1-1 0 0,0 0 1 0 0,0-1-1 0 0,0 1 0 0 0,0-1 1 0 0,0 2-1 0 0,5 21-259 0 0,-1-11-102 0 0,1-1 0 0 0,0 1-1 0 0,1-1 1 0 0,1 0 0 0 0,-1-1 0 0 0,11 13 0 0 0,-8-14-1360 0 0,1-2-759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4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7122 0 0,'1'10'2824'0'0,"12"25"-1155"0"0,9 35-241 0 0,-21-66-1374 0 0,2 8 94 0 0,-1 0 0 0 0,2 1 0 0 0,0-1 0 0 0,0-1-1 0 0,1 1 1 0 0,8 12 364 0 0,-13-24-425 0 0,1-1-1 0 0,-1 0 1 0 0,0 0-1 0 0,1 1 1 0 0,-1-1-1 0 0,0 0 1 0 0,0 1-1 0 0,0-1 1 0 0,0 0-1 0 0,0 0 1 0 0,0 1-1 0 0,0-1 1 0 0,0 0-1 0 0,0 0 1 0 0,0 1-1 0 0,-1-2 1 0 0,1 0-41 0 0,-1-10 7 0 0,0-11-76 0 0,1-32-1 0 0,0 48-9 0 0,1 1 0 0 0,0-1 0 0 0,0 0 0 0 0,1 1-1 0 0,-1-1 1 0 0,2 1 0 0 0,-1-1 0 0 0,1 1 0 0 0,4-8-1 0 0,-6 13 20 0 0,0-1 1 0 0,0 1-1 0 0,0 0 0 0 0,0 0 0 0 0,0 0 0 0 0,0 0 0 0 0,0 0 0 0 0,0 0 0 0 0,0 0 0 0 0,1 0 1 0 0,-1 0-1 0 0,0 0 0 0 0,1 1 0 0 0,-1-1 0 0 0,0 1 0 0 0,1-1 0 0 0,-1 1 0 0 0,3-1 0 0 0,-1 1 11 0 0,-1 0 1 0 0,0 0-1 0 0,1 0 0 0 0,-1 0 0 0 0,1 0 0 0 0,-1 1 0 0 0,0-1 0 0 0,1 1 0 0 0,-1 0 0 0 0,4 1 0 0 0,0 1 24 0 0,0 1-1 0 0,0-1 0 0 0,-1 1 1 0 0,1 0-1 0 0,-1 1 0 0 0,0-1 1 0 0,6 8-1 0 0,-1 0-77 0 0,-2 0-1 0 0,1 0 1 0 0,-2 1 0 0 0,1 0 0 0 0,9 25-1 0 0,-14-28-1684 0 0,0 0 1 0 0,3 18-1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4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8746 0 0,'1'-1'194'0'0,"0"0"0"0"0,0 0-1 0 0,0 0 1 0 0,0 0 0 0 0,0 0 0 0 0,0 0 0 0 0,1 0-1 0 0,-1 0 1 0 0,0 1 0 0 0,1-1 0 0 0,-1 0 0 0 0,0 1 0 0 0,1-1-1 0 0,-1 1 1 0 0,1 0 0 0 0,-1 0 0 0 0,3-1 0 0 0,28 0 812 0 0,-28 1-868 0 0,5 1-10 0 0,-1-1 0 0 0,1 1 1 0 0,15 5-1 0 0,-20-5-121 0 0,0 0 1 0 0,-1 0-1 0 0,1 0 0 0 0,-1 1 1 0 0,1 0-1 0 0,-1 0 0 0 0,0 0 1 0 0,0 0-1 0 0,0 0 1 0 0,0 1-1 0 0,3 3 0 0 0,-5-6-11 0 0,-1 1 0 0 0,0-1 0 0 0,0 1 0 0 0,0-1 0 0 0,1 1 0 0 0,-1-1 0 0 0,0 1 0 0 0,0-1 0 0 0,0 1 0 0 0,0-1 0 0 0,0 1-1 0 0,0-1 1 0 0,0 1 0 0 0,0-1 0 0 0,0 1 0 0 0,0-1 0 0 0,-1 1 0 0 0,1-1 0 0 0,0 1 0 0 0,0-1 0 0 0,0 0 0 0 0,0 1 0 0 0,-1-1 0 0 0,1 1 0 0 0,0-1-1 0 0,-1 0 1 0 0,1 1 0 0 0,0-1 0 0 0,-1 1 0 0 0,1-1 0 0 0,0 0 0 0 0,-1 1 0 0 0,1-1 0 0 0,-1 0 0 0 0,-16 13-75 0 0,14-11 72 0 0,-13 8-225 0 0,1 1-1 0 0,-26 25 1 0 0,35-30 170 0 0,0 1-1 0 0,1-1 1 0 0,0 1 0 0 0,0 0 0 0 0,1 0-1 0 0,-1 1 1 0 0,1-1 0 0 0,-5 15 0 0 0,9-20 64 0 0,-1 0 0 0 0,1 0 0 0 0,0 0 0 0 0,0 0 0 0 0,0 0 0 0 0,0 0 0 0 0,0 0 0 0 0,0 0 0 0 0,0 0 0 0 0,1 0 0 0 0,-1 0 0 0 0,0-1 0 0 0,1 1 1 0 0,0 0-1 0 0,-1 0 0 0 0,1 0 0 0 0,0-1 0 0 0,0 1 0 0 0,0 0 0 0 0,0-1 0 0 0,1 1 0 0 0,-1-1 0 0 0,0 1 0 0 0,1-1 0 0 0,-1 0 0 0 0,1 1 0 0 0,1 0 0 0 0,1 1 47 0 0,0 0-1 0 0,0-1 0 0 0,0 1 0 0 0,1-1 0 0 0,-1 0 0 0 0,1 0 0 0 0,0-1 0 0 0,-1 1 0 0 0,9 0 0 0 0,-6-1-127 0 0,0-1 0 0 0,-1 0 0 0 0,1-1 0 0 0,0 1 0 0 0,-1-1 0 0 0,1-1 0 0 0,-1 1 0 0 0,1-1 0 0 0,-1 0 0 0 0,0 0 0 0 0,0-1 0 0 0,1 0 0 0 0,-2 0 0 0 0,1-1 0 0 0,0 1 1 0 0,6-7-1 0 0,-11 10-142 0 0,-1 0 1 0 0,1-1-1 0 0,-1 1 1 0 0,1-1 0 0 0,-1 0-1 0 0,1 1 1 0 0,-1-1 0 0 0,1 1-1 0 0,-1-1 1 0 0,1 0-1 0 0,-1 1 1 0 0,0-1 0 0 0,1 0-1 0 0,-1 1 1 0 0,0-1 0 0 0,0 0-1 0 0,1 0 1 0 0,-1 1 0 0 0,0-1-1 0 0,0 0 1 0 0,0 0-1 0 0,0 1 1 0 0,0-1 0 0 0,0 0-1 0 0,0 0 1 0 0,0 1 0 0 0,-1-1-1 0 0,1 0 1 0 0,0 0 0 0 0,0 1-1 0 0,0-1 1 0 0,-1 0-1 0 0,1 0 1 0 0,0 1 0 0 0,-1-1-1 0 0,1 0 1 0 0,-1 1 0 0 0,1-1-1 0 0,-1 1 1 0 0,1-1-1 0 0,-1 1 1 0 0,1-1 0 0 0,-1 1-1 0 0,0-1 1 0 0,0 0 0 0 0,-4-1 10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5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16 1608 0 0,'-13'-12'7564'0'0,"22"11"-7509"0"0,117 0 891 0 0,-72 0-4859 0 0,-45 1 2598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5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7 111 2657 0 0,'-1'0'176'0'0,"1"1"1"0"0,-1-1 0 0 0,1 1 0 0 0,-1-1 0 0 0,1 1 0 0 0,0 0 0 0 0,-1-1-1 0 0,1 1 1 0 0,0-1 0 0 0,-1 1 0 0 0,1 0 0 0 0,0-1 0 0 0,-1 1-1 0 0,1 0 1 0 0,0-1 0 0 0,0 1 0 0 0,0 0 0 0 0,0-1 0 0 0,0 1 0 0 0,0 0-1 0 0,0-1 1 0 0,0 1 0 0 0,0 1 0 0 0,0 0 76 0 0,1-1 0 0 0,-1 1 0 0 0,1 0 0 0 0,0 0 0 0 0,0-1 1 0 0,0 1-1 0 0,0 0 0 0 0,2 2 0 0 0,1 1 62 0 0,0-1 0 0 0,0 1 0 0 0,1-1 0 0 0,7 6 0 0 0,-6-6-86 0 0,1 0 0 0 0,0-1 0 0 0,0 0 0 0 0,0 0-1 0 0,0-1 1 0 0,1 0 0 0 0,-1 0 0 0 0,1 0 0 0 0,-1-1-1 0 0,1 0 1 0 0,8-1 0 0 0,-3 1 58 0 0,-1-2 0 0 0,1 0 0 0 0,-1-1 0 0 0,1 0 0 0 0,23-7 0 0 0,-33 8-218 0 0,-1 0 1 0 0,1 0-1 0 0,-1 0 1 0 0,0 0-1 0 0,1 0 1 0 0,-1-1-1 0 0,0 1 0 0 0,0-1 1 0 0,0 0-1 0 0,0 1 1 0 0,0-1-1 0 0,0 0 1 0 0,0 0-1 0 0,-1 0 0 0 0,1 0 1 0 0,-1-1-1 0 0,3-3 1 0 0,-4 3 9 0 0,1 1-1 0 0,0 0 1 0 0,-1-1 0 0 0,1 1 0 0 0,-1-1 0 0 0,0 1-1 0 0,0-1 1 0 0,0 1 0 0 0,0-1 0 0 0,0 1 0 0 0,-1-1-1 0 0,1 1 1 0 0,-1-1 0 0 0,0 1 0 0 0,1 0 0 0 0,-1-1 0 0 0,0 1-1 0 0,-3-5 1 0 0,-1-1 40 0 0,0 0-1 0 0,-1 1 1 0 0,0-1 0 0 0,0 1-1 0 0,-1 0 1 0 0,0 1-1 0 0,0-1 1 0 0,0 1 0 0 0,-1 1-1 0 0,0-1 1 0 0,-10-4-1 0 0,14 8-285 0 0,-1-1 0 0 0,0 1-1 0 0,-1 0 1 0 0,1 0 0 0 0,0 1-1 0 0,-1-1 1 0 0,1 1 0 0 0,0 1-1 0 0,-1-1 1 0 0,1 1 0 0 0,-1 0-1 0 0,1 0 1 0 0,-1 0 0 0 0,1 1-1 0 0,-1 0 1 0 0,1 0-1 0 0,-1 0 1 0 0,1 1 0 0 0,0-1-1 0 0,-9 5 1 0 0,13-5-65 0 0,-1 0 0 0 0,1 0-1 0 0,0 0 1 0 0,-1 0 0 0 0,1 0 0 0 0,0 0 0 0 0,0 0-1 0 0,-1 0 1 0 0,1 1 0 0 0,0-1 0 0 0,0 0-1 0 0,0 1 1 0 0,1-1 0 0 0,-1 1 0 0 0,0-1 0 0 0,0 1-1 0 0,1-1 1 0 0,-1 1 0 0 0,1-1 0 0 0,-1 1 0 0 0,1 0-1 0 0,0-1 1 0 0,0 4 0 0 0,0 4-1775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5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2945 0 0,'2'3'466'0'0,"0"-1"0"0"0,0 0 1 0 0,0 1-1 0 0,0-1 1 0 0,0 1-1 0 0,-1 0 0 0 0,1-1 1 0 0,-1 1-1 0 0,0 0 1 0 0,0 0-1 0 0,1 5 1 0 0,2 5 126 0 0,1 18 1 0 0,-3-16 6 0 0,9 48 1375 0 0,-10-61-1883 0 0,-1 0 0 0 0,0 0 0 0 0,1-1 0 0 0,0 1 0 0 0,-1 0 0 0 0,1 0-1 0 0,0 0 1 0 0,0 0 0 0 0,0-1 0 0 0,0 1 0 0 0,0 0 0 0 0,0-1 0 0 0,2 2 537 0 0,-3-11-314 0 0,0 0-1 0 0,-1 0 0 0 0,0 0 1 0 0,0 0-1 0 0,-3-8 0 0 0,2 8-264 0 0,1 1 0 0 0,1-1 0 0 0,-1 0 0 0 0,1 0 0 0 0,1 0 0 0 0,0 1 0 0 0,2-12 0 0 0,-3 17-52 0 0,0-1-1 0 0,1 1 1 0 0,-1-1 0 0 0,1 1-1 0 0,0 0 1 0 0,0 0-1 0 0,0-1 1 0 0,0 1-1 0 0,0 0 1 0 0,0 0 0 0 0,1 0-1 0 0,-1 0 1 0 0,1 0-1 0 0,-1 0 1 0 0,1 1 0 0 0,0-1-1 0 0,-1 0 1 0 0,1 1-1 0 0,0-1 1 0 0,0 1 0 0 0,0 0-1 0 0,0 0 1 0 0,3-2-1 0 0,-2 3-14 0 0,1-1-1 0 0,-1 0 0 0 0,0 0 0 0 0,1 1 0 0 0,-1 0 1 0 0,0 0-1 0 0,1 0 0 0 0,-1 0 0 0 0,0 0 1 0 0,1 1-1 0 0,-1-1 0 0 0,0 1 0 0 0,1 0 0 0 0,-1 0 1 0 0,0 0-1 0 0,3 2 0 0 0,-1 0 15 0 0,0 0 0 0 0,0 0 0 0 0,0 0 0 0 0,-1 1 0 0 0,0-1 0 0 0,0 1 0 0 0,0 0 0 0 0,0 0 0 0 0,0 1 0 0 0,-1-1 0 0 0,0 1 0 0 0,0 0 0 0 0,3 6 0 0 0,-2-4-86 0 0,-1 1-1 0 0,0 0 0 0 0,-1-1 0 0 0,0 1 0 0 0,0 0 0 0 0,0 0 0 0 0,-1 1 0 0 0,0 11 0 0 0,-1-18 21 0 0,0-1-1 0 0,0 1 0 0 0,0 0 0 0 0,-1-1 1 0 0,1 1-1 0 0,0-1 0 0 0,-1 1 1 0 0,1-1-1 0 0,-1 1 0 0 0,0-1 0 0 0,1 1 1 0 0,-1-1-1 0 0,0 1 0 0 0,-2 1 1 0 0,2-2-668 0 0,0 0 589 0 0,1-1 1 0 0,0 0-1 0 0,-1 0 1 0 0,1 0 0 0 0,-1 1-1 0 0,1-1 1 0 0,-1 0 0 0 0,1 0-1 0 0,0 0 1 0 0,-1 0-1 0 0,1 0 1 0 0,-1 0 0 0 0,1 0-1 0 0,-1 0 1 0 0,0 0 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6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2208 0 0,'90'6'6677'0'0,"-73"-7"-5977"0"0,0 0 0 0 0,0 0 0 0 0,21-6 0 0 0,-32 6-365 0 0,0-1 0 0 0,0 0 0 0 0,0 0 0 0 0,0 0 0 0 0,10-7 0 0 0,-14 9-249 0 0,-1-1 1 0 0,0 0-1 0 0,1 0 1 0 0,-1 0-1 0 0,0 0 1 0 0,0 0-1 0 0,0 0 1 0 0,0-1-1 0 0,0 1 1 0 0,0 0-1 0 0,0 0 0 0 0,0-1 1 0 0,0 1-1 0 0,-1-1 1 0 0,1 1-1 0 0,0-1 1 0 0,-1 1-1 0 0,1-1 1 0 0,-1 1-1 0 0,0-1 1 0 0,1 1-1 0 0,-1-1 1 0 0,0 1-1 0 0,0-1 0 0 0,0 0 1 0 0,0 1-1 0 0,0-1 1 0 0,-1 1-1 0 0,1-3 1 0 0,-2 0-53 0 0,1 0 1 0 0,-1 0 0 0 0,0 0-1 0 0,0 0 1 0 0,0 0-1 0 0,-1 0 1 0 0,1 1 0 0 0,-1-1-1 0 0,0 1 1 0 0,0-1-1 0 0,0 1 1 0 0,0 0 0 0 0,-1 0-1 0 0,1 0 1 0 0,-1 1-1 0 0,1-1 1 0 0,-1 1 0 0 0,-8-3-1 0 0,9 3-49 0 0,0 1 1 0 0,-1 0-1 0 0,1 1 0 0 0,0-1 0 0 0,0 0 1 0 0,-1 1-1 0 0,1 0 0 0 0,0 0 0 0 0,-1 0 0 0 0,1 0 1 0 0,0 0-1 0 0,-1 1 0 0 0,1-1 0 0 0,0 1 1 0 0,0 0-1 0 0,-1 0 0 0 0,1 0 0 0 0,0 0 1 0 0,0 1-1 0 0,0-1 0 0 0,0 1 0 0 0,1 0 1 0 0,-1 0-1 0 0,0 0 0 0 0,-4 5 0 0 0,5-5 25 0 0,-1 1 0 0 0,1-1 0 0 0,0 1 0 0 0,0 0 0 0 0,1 0 0 0 0,-1 0 0 0 0,1 0 0 0 0,-1 0 0 0 0,1 0 0 0 0,0 0-1 0 0,0 0 1 0 0,0 0 0 0 0,1 1 0 0 0,-1-1 0 0 0,1 0 0 0 0,-1 1 0 0 0,1-1 0 0 0,0 0 0 0 0,1 1 0 0 0,-1-1 0 0 0,0 0 0 0 0,1 1 0 0 0,0-1 0 0 0,0 0-1 0 0,0 0 1 0 0,2 4 0 0 0,-1-2-18 0 0,1 1 0 0 0,0-1 0 0 0,0 0 0 0 0,1 0 0 0 0,-1 0 0 0 0,1-1 0 0 0,0 1 0 0 0,0-1-1 0 0,1 0 1 0 0,0 0 0 0 0,-1 0 0 0 0,1-1 0 0 0,9 6 0 0 0,-6-6-250 0 0,-1 0-1 0 0,1 0 1 0 0,12 2 0 0 0,-10-3-1389 0 0,0 0 0 0 0,14 0 1 0 0,-8-2-1520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17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4617 0 0,'-5'3'4316'0'0,"5"-3"-4196"0"0,3 6 765 0 0,9 5-682 0 0,-3-5 46 0 0,0-1 0 0 0,0 0-1 0 0,0 0 1 0 0,1-1 0 0 0,18 6 0 0 0,-16-6-114 0 0,0 1 0 0 0,0 0-1 0 0,12 7 1 0 0,-18-8-111 0 0,0-1-1 0 0,0 1 1 0 0,0-1 0 0 0,0-1-1 0 0,0 1 1 0 0,1-1 0 0 0,-1 0-1 0 0,1-1 1 0 0,9 2-1 0 0,-15-3-61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7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39 356 3265 0 0,'7'3'1527'0'0,"0"-1"0"0"0,0 0 0 0 0,15 2 0 0 0,-13-3-908 0 0,0 0 0 0 0,0-1 0 0 0,11-1 0 0 0,-13 0-403 0 0,-1 1 0 0 0,1-2-1 0 0,0 1 1 0 0,0-1-1 0 0,-1 0 1 0 0,1 0 0 0 0,-1-1-1 0 0,0 0 1 0 0,1 0-1 0 0,-1-1 1 0 0,6-4-1 0 0,-10 6-113 0 0,0 0 0 0 0,0 0-1 0 0,0 0 1 0 0,0 0 0 0 0,0-1-1 0 0,0 1 1 0 0,-1-1 0 0 0,1 0-1 0 0,-1 1 1 0 0,0-1-1 0 0,0 0 1 0 0,0 0 0 0 0,0 1-1 0 0,0-1 1 0 0,0 0 0 0 0,-1 0-1 0 0,1 0 1 0 0,-1 0 0 0 0,0 0-1 0 0,0 0 1 0 0,0 0-1 0 0,-1 0 1 0 0,1 0 0 0 0,-1 0-1 0 0,1 0 1 0 0,-2-3 0 0 0,0 1-105 0 0,1 1 1 0 0,-1-1-1 0 0,0 1 0 0 0,0 0 1 0 0,-1 0-1 0 0,1 0 1 0 0,-1 0-1 0 0,0 0 1 0 0,0 1-1 0 0,0-1 0 0 0,0 1 1 0 0,-1 0-1 0 0,0 0 1 0 0,1 0-1 0 0,-1 0 1 0 0,-5-2-1 0 0,3 2-147 0 0,0 1 0 0 0,0 0 1 0 0,0 0-1 0 0,-1 0 0 0 0,1 1 0 0 0,-1 0 0 0 0,1 0 0 0 0,0 1 1 0 0,-1 0-1 0 0,1 0 0 0 0,-1 0 0 0 0,-12 3 0 0 0,14-2 88 0 0,1 0 0 0 0,-1 0 0 0 0,1 1-1 0 0,-1 0 1 0 0,1 0 0 0 0,0 0 0 0 0,0 0-1 0 0,0 0 1 0 0,0 1 0 0 0,0 0 0 0 0,0 0 0 0 0,1 0-1 0 0,0 0 1 0 0,-1 1 0 0 0,1-1 0 0 0,0 1-1 0 0,1 0 1 0 0,-5 7 0 0 0,5-7 33 0 0,1-1 1 0 0,-1 1-1 0 0,1 0 1 0 0,0 0-1 0 0,0 0 1 0 0,0 1-1 0 0,1-1 0 0 0,0 0 1 0 0,-1 0-1 0 0,1 0 1 0 0,1 0-1 0 0,-1 0 1 0 0,1 0-1 0 0,-1 1 0 0 0,1-1 1 0 0,0 0-1 0 0,1 0 1 0 0,-1-1-1 0 0,1 1 1 0 0,0 0-1 0 0,0 0 0 0 0,2 3 1 0 0,-1-3 65 0 0,0 0 0 0 0,-1 0 0 0 0,2-1 0 0 0,-1 0-1 0 0,0 1 1 0 0,1-1 0 0 0,-1 0 0 0 0,1-1 0 0 0,0 1 0 0 0,0-1 0 0 0,0 1 0 0 0,0-1 0 0 0,0 0 0 0 0,1-1 0 0 0,-1 1 0 0 0,0-1 0 0 0,1 0-1 0 0,0 0 1 0 0,6 1 0 0 0,-4-2 22 0 0,0-1 0 0 0,0 1-1 0 0,0-1 1 0 0,0-1 0 0 0,0 1-1 0 0,-1-1 1 0 0,1 0 0 0 0,0-1-1 0 0,-1 1 1 0 0,0-1 0 0 0,0-1-1 0 0,0 1 1 0 0,0-1 0 0 0,0 0 0 0 0,-1 0-1 0 0,1-1 1 0 0,-1 0 0 0 0,0 0-1 0 0,-1 0 1 0 0,1 0 0 0 0,-1-1-1 0 0,0 0 1 0 0,0 1 0 0 0,-1-2-1 0 0,0 1 1 0 0,0 0 0 0 0,0-1-1 0 0,-1 1 1 0 0,3-13 0 0 0,-2-2-88 0 0,-1 0 0 0 0,0 1 0 0 0,-2-1 0 0 0,0 0 0 0 0,-2 0 0 0 0,0 1 0 0 0,-1-1 1 0 0,-10-34-1 0 0,12 53-33 0 0,1-1 0 0 0,-1 1 0 0 0,0 0 0 0 0,0-1 0 0 0,0 1 0 0 0,0 0 0 0 0,0 0 1 0 0,0 0-1 0 0,0 0 0 0 0,-1 0 0 0 0,1 0 0 0 0,-1 1 0 0 0,0-1 0 0 0,0 0 0 0 0,1 1 0 0 0,-4-3 0 0 0,5 4 51 0 0,-1 0-1 0 0,1 0 1 0 0,0 0-1 0 0,0 0 1 0 0,-1 0-1 0 0,1 0 1 0 0,0 0-1 0 0,0 0 0 0 0,-1 0 1 0 0,1 0-1 0 0,0 0 1 0 0,0 1-1 0 0,-1-1 1 0 0,1 0-1 0 0,0 0 1 0 0,0 0-1 0 0,-1 0 0 0 0,1 0 1 0 0,0 1-1 0 0,0-1 1 0 0,0 0-1 0 0,0 0 1 0 0,-1 0-1 0 0,1 0 0 0 0,0 1 1 0 0,0-1-1 0 0,0 0 1 0 0,0 0-1 0 0,0 1 1 0 0,-1-1-1 0 0,1 0 1 0 0,0 0-1 0 0,0 1 0 0 0,0-1 1 0 0,0 0-1 0 0,0 0 1 0 0,0 1-1 0 0,0-1 1 0 0,0 0-1 0 0,0 0 1 0 0,0 1-1 0 0,0-1 0 0 0,0 0 1 0 0,-1 14-57 0 0,3 7 101 0 0,1 1 0 0 0,7 29-1 0 0,2 11-106 0 0,-9-41 69 0 0,1 1-1 0 0,0-1 0 0 0,14 35 1 0 0,-14-48 40 0 0,-1 0 1 0 0,2 0 0 0 0,9 13 0 0 0,-11-17-229 0 0,-1-1 0 0 0,1 0 0 0 0,0 0 0 0 0,0 0 0 0 0,0 0 0 0 0,0-1 0 0 0,1 1 0 0 0,-1-1 0 0 0,1 0 0 0 0,5 3 1 0 0,-8-5 10 0 0,-1 0 0 0 0,1 0 1 0 0,0 1-1 0 0,0-1 1 0 0,-1 0-1 0 0,1 0 1 0 0,0 0-1 0 0,0 0 0 0 0,-1 0 1 0 0,1 0-1 0 0,0 0 1 0 0,0 0-1 0 0,-1 0 1 0 0,1 0-1 0 0,0-1 1 0 0,0 1-1 0 0,-1 0 0 0 0,1 0 1 0 0,0-1-1 0 0,0 0 1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7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5185 0 0,'2'1'300'0'0,"0"0"0"0"0,0 0-1 0 0,0 0 1 0 0,0 0 0 0 0,1 0 0 0 0,-1-1-1 0 0,0 1 1 0 0,1-1 0 0 0,-1 1-1 0 0,0-1 1 0 0,1 0 0 0 0,2 0 0 0 0,27-4 1346 0 0,-24 3-1362 0 0,1-1 0 0 0,-1 0 0 0 0,0-1 0 0 0,0 1 0 0 0,-1-2 0 0 0,1 1 0 0 0,-1-1 0 0 0,1 0 0 0 0,-1-1 0 0 0,13-10 0 0 0,-19 14-229 0 0,0 0 0 0 0,0 0 0 0 0,1-1 0 0 0,-1 1 0 0 0,0 0 0 0 0,0-1 0 0 0,0 1 0 0 0,-1-1 0 0 0,1 1 0 0 0,0-1 0 0 0,0 1 0 0 0,-1-1 0 0 0,1 1 0 0 0,-1-1 0 0 0,1 0 0 0 0,-1 1 0 0 0,0-1 0 0 0,0 0 0 0 0,0 1 0 0 0,0-1 0 0 0,0 0 0 0 0,0 1 0 0 0,0-1 0 0 0,0 0 0 0 0,-1 1 0 0 0,1-1-1 0 0,-1 0 1 0 0,1 1 0 0 0,-1-1 0 0 0,0 1 0 0 0,1-1 0 0 0,-1 1 0 0 0,0-1 0 0 0,0 1 0 0 0,0-1 0 0 0,0 1 0 0 0,0 0 0 0 0,-1 0 0 0 0,-1-2 0 0 0,-1-1-139 0 0,-1 0-1 0 0,1 1 1 0 0,-1 0 0 0 0,0-1-1 0 0,0 2 1 0 0,0-1 0 0 0,-1 1-1 0 0,1-1 1 0 0,-1 2 0 0 0,-7-3-1 0 0,10 3 19 0 0,-1 1-1 0 0,0-1 1 0 0,0 1-1 0 0,0 0 1 0 0,0 0-1 0 0,0 0 1 0 0,1 1-1 0 0,-1-1 0 0 0,0 1 1 0 0,0 0-1 0 0,0 0 1 0 0,1 0-1 0 0,-1 1 1 0 0,1-1-1 0 0,-5 4 1 0 0,5-4 59 0 0,1 1 0 0 0,-1 0-1 0 0,1 0 1 0 0,0 0 0 0 0,0 0 0 0 0,0 1 0 0 0,0-1 0 0 0,0 0 0 0 0,0 1 0 0 0,1 0-1 0 0,-1-1 1 0 0,1 1 0 0 0,-1 0 0 0 0,1 0 0 0 0,0 0 0 0 0,0-1 0 0 0,1 1 0 0 0,-1 0-1 0 0,0 6 1 0 0,1-3 13 0 0,-1 1 0 0 0,2-1 0 0 0,-1 0 0 0 0,1 0-1 0 0,0 1 1 0 0,0-1 0 0 0,0 0 0 0 0,1 0 0 0 0,0 0-1 0 0,0 0 1 0 0,1-1 0 0 0,0 1 0 0 0,0 0 0 0 0,0-1 0 0 0,6 7-1 0 0,-6-8 21 0 0,1 0-1 0 0,0 0 0 0 0,0 0 0 0 0,0-1 0 0 0,0 1 1 0 0,1-1-1 0 0,-1 0 0 0 0,1 0 0 0 0,0-1 0 0 0,0 1 1 0 0,0-1-1 0 0,0 0 0 0 0,0 0 0 0 0,0-1 0 0 0,1 0 1 0 0,-1 0-1 0 0,10 1 0 0 0,-9-2 52 0 0,1 0-1 0 0,-1 0 1 0 0,0-1-1 0 0,0 0 1 0 0,0 0 0 0 0,1 0-1 0 0,-1-1 1 0 0,0 1-1 0 0,-1-2 1 0 0,1 1 0 0 0,0-1-1 0 0,-1 0 1 0 0,1 0-1 0 0,-1 0 1 0 0,6-5 0 0 0,-5 3-47 0 0,-2 0 1 0 0,1 0 0 0 0,0 0 0 0 0,-1-1 0 0 0,0 1-1 0 0,0-1 1 0 0,-1 0 0 0 0,0 0 0 0 0,0 0-1 0 0,0 0 1 0 0,-1-1 0 0 0,1 1 0 0 0,1-13-1 0 0,-1-6-28 0 0,-1-1-1 0 0,-1 1 0 0 0,-1-1 0 0 0,-8-49 0 0 0,-12-27 108 0 0,17 93-201 0 0,1 16-193 0 0,2 14 96 0 0,0-20 216 0 0,2 29-4 0 0,1 0-1 0 0,9 33 0 0 0,-1-8-107 0 0,-9-38 44 0 0,2 7 28 0 0,10 37 0 0 0,-11-53-69 0 0,0 0-1 0 0,0-1 1 0 0,1 1-1 0 0,0-1 0 0 0,0 1 1 0 0,1-1-1 0 0,0 0 1 0 0,8 8-1 0 0,9 6-1358 0 0,-11-12-295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243 126 5969 0 0,'5'-2'689'0'0,"0"0"0"0"0,-1 0 0 0 0,1-1 1 0 0,-1 1-1 0 0,0-1 0 0 0,0 0 0 0 0,0-1 0 0 0,0 1 0 0 0,0-1 0 0 0,-1 1 0 0 0,6-9 0 0 0,-8 11-552 0 0,0-1 0 0 0,0 1 0 0 0,0-1 0 0 0,0 1 0 0 0,0-1-1 0 0,-1 0 1 0 0,1 1 0 0 0,-1-1 0 0 0,1 0 0 0 0,-1 1 0 0 0,1-1 0 0 0,-1 0 0 0 0,0 0-1 0 0,0 0 1 0 0,0 1 0 0 0,0-1 0 0 0,0 0 0 0 0,0 0 0 0 0,-1 1 0 0 0,1-1 0 0 0,-1 0 0 0 0,1 1-1 0 0,-1-1 1 0 0,0 0 0 0 0,1 1 0 0 0,-1-1 0 0 0,0 0 0 0 0,0 1 0 0 0,0 0 0 0 0,0-1-1 0 0,0 1 1 0 0,-1-1 0 0 0,1 1 0 0 0,0 0 0 0 0,0 0 0 0 0,-4-2 0 0 0,1 0-188 0 0,0 0-1 0 0,0 1 1 0 0,-1 0 0 0 0,1-1 0 0 0,-1 2-1 0 0,0-1 1 0 0,1 0 0 0 0,-1 1-1 0 0,0 0 1 0 0,-7-1 0 0 0,4 2-76 0 0,1 0 1 0 0,-1 0 0 0 0,1 0-1 0 0,-1 1 1 0 0,1 0-1 0 0,-11 3 1 0 0,5 0-20 0 0,0 1 1 0 0,1 0-1 0 0,-1 1 1 0 0,1 0 0 0 0,0 1-1 0 0,1 1 1 0 0,-15 10-1 0 0,19-11 49 0 0,0-1-1 0 0,-9 10 1 0 0,15-14 53 0 0,-1 0 1 0 0,0 1-1 0 0,0-1 1 0 0,1 0-1 0 0,0 1 0 0 0,-1-1 1 0 0,1 1-1 0 0,0-1 1 0 0,0 1-1 0 0,0 0 1 0 0,1-1-1 0 0,-2 6 0 0 0,2-6 23 0 0,1 0 0 0 0,-1 0 0 0 0,0 0 0 0 0,1 0 0 0 0,0-1 0 0 0,-1 1 0 0 0,1 0 0 0 0,0 0 0 0 0,0-1 0 0 0,0 1 0 0 0,0 0 0 0 0,0-1 0 0 0,0 1 0 0 0,0-1 0 0 0,1 1 0 0 0,-1-1 0 0 0,0 0 0 0 0,3 2 0 0 0,1 1 10 0 0,1 0 0 0 0,-1-1 0 0 0,0 0 1 0 0,9 4-1 0 0,10 1-13 0 0,48 12-1 0 0,-50-15 17 0 0,0 1-1 0 0,-1 0 0 0 0,24 12 0 0 0,-41-16 14 0 0,0-1 0 0 0,-1 2 0 0 0,1-1 0 0 0,-1 0 0 0 0,0 1 0 0 0,0 0-1 0 0,0 0 1 0 0,0-1 0 0 0,0 2 0 0 0,-1-1 0 0 0,1 0 0 0 0,-1 1 0 0 0,0-1 0 0 0,3 7 0 0 0,-4-8 16 0 0,-1 0 0 0 0,1 0 0 0 0,-1 0 0 0 0,1 0 0 0 0,-1 1 0 0 0,0-1 0 0 0,0 0 0 0 0,0 0 0 0 0,0 1 0 0 0,0-1 0 0 0,0 0 0 0 0,0 0 0 0 0,-1 1 0 0 0,1-1 0 0 0,-1 0 0 0 0,0 0 0 0 0,0 0 0 0 0,0 0 0 0 0,0 0 1 0 0,0 0-1 0 0,0 0 0 0 0,0 0 0 0 0,-1 0 0 0 0,1-1 0 0 0,-1 1 0 0 0,1 0 0 0 0,-4 2 0 0 0,0 0 40 0 0,0-1 0 0 0,0 0 1 0 0,-1 0-1 0 0,1 0 0 0 0,-1 0 1 0 0,1-1-1 0 0,-1 0 0 0 0,0 0 1 0 0,0-1-1 0 0,-10 2 0 0 0,-5-1 83 0 0,-37 0-1 0 0,-13-7 38 0 0,64 4-717 0 0,-1 0 0 0 0,1-1 0 0 0,0 1 0 0 0,0-2 1 0 0,0 1-1 0 0,0-1 0 0 0,-10-6 0 0 0,12 5-888 0 0,1-1-258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37 156 4033 0 0,'5'11'2594'0'0,"-5"-10"-2381"0"0,1 0 0 0 0,-1 0 0 0 0,1 1 0 0 0,0-1 0 0 0,-1 0 0 0 0,1 0 0 0 0,0 0 0 0 0,-1 0 0 0 0,1 0 0 0 0,0 0 0 0 0,0 0 0 0 0,0 0 0 0 0,0 0 0 0 0,0 0 0 0 0,0 0 0 0 0,0-1 0 0 0,3 2 0 0 0,1 1 55 0 0,1-1 1 0 0,-1 0-1 0 0,1-1 1 0 0,0 1 0 0 0,0-1-1 0 0,0 0 1 0 0,0 0-1 0 0,0-1 1 0 0,0 1-1 0 0,8-2 1 0 0,-7 0 74 0 0,0 1-1 0 0,0-2 1 0 0,0 1 0 0 0,0-1 0 0 0,0 0 0 0 0,0 0 0 0 0,0-1 0 0 0,8-5 0 0 0,-13 7-223 0 0,0 0 1 0 0,0 0-1 0 0,-1-1 1 0 0,1 1 0 0 0,-1 0-1 0 0,1-1 1 0 0,-1 0-1 0 0,1 1 1 0 0,-1-1-1 0 0,0 0 1 0 0,0 0-1 0 0,0 0 1 0 0,0 1-1 0 0,0-1 1 0 0,1-4-1 0 0,-1 3 49 0 0,-1-1 0 0 0,1 0 0 0 0,-1 1 0 0 0,1-1 0 0 0,-1 0 0 0 0,-1 1 0 0 0,1-1-1 0 0,-1-6 1 0 0,0 5-38 0 0,-1-1-1 0 0,1 1 0 0 0,-1-1 1 0 0,0 1-1 0 0,-1 0 1 0 0,1-1-1 0 0,-1 2 0 0 0,0-1 1 0 0,0 0-1 0 0,-1 0 1 0 0,-6-7-1 0 0,4 8-291 0 0,0-1 1 0 0,-1 1-1 0 0,1 0 0 0 0,-1 0 1 0 0,0 1-1 0 0,0 0 0 0 0,0 0 1 0 0,-1 1-1 0 0,1-1 0 0 0,-1 2 1 0 0,1-1-1 0 0,-1 1 0 0 0,0 0 1 0 0,1 1-1 0 0,-1 0 0 0 0,0 0 1 0 0,1 0-1 0 0,-11 3 0 0 0,16-3-32 0 0,0 1 1 0 0,0-1-1 0 0,0 1 0 0 0,0 0 0 0 0,-1 0 0 0 0,1 0 0 0 0,1 0 1 0 0,-1 0-1 0 0,0 0 0 0 0,0 1 0 0 0,0-1 0 0 0,0 0 0 0 0,1 1 0 0 0,-1 0 1 0 0,1-1-1 0 0,-1 1 0 0 0,1 0 0 0 0,0 0 0 0 0,0 0 0 0 0,0 0 1 0 0,0 0-1 0 0,0 0 0 0 0,0 0 0 0 0,0 0 0 0 0,-1 4 0 0 0,2-1-498 0 0,0-1 0 0 0,0 0 0 0 0,0 0 0 0 0,0 0 0 0 0,1 1 0 0 0,-1-1 0 0 0,1 0 0 0 0,0 0 0 0 0,1 0 0 0 0,-1 0 0 0 0,1 0 0 0 0,3 7 0 0 0,4 4 268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49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16 288 7498 0 0,'9'0'581'0'0,"0"-1"0"0"0,0 0 1 0 0,0-1-1 0 0,0 0 1 0 0,0-1-1 0 0,-1 1 1 0 0,1-2-1 0 0,12-5 0 0 0,-11 4-206 0 0,0-1 0 0 0,-1-1-1 0 0,1 1 1 0 0,-1-1-1 0 0,0-1 1 0 0,10-11 0 0 0,-16 16-237 0 0,0-2 1 0 0,0 1-1 0 0,0 0 1 0 0,-1-1-1 0 0,1 1 1 0 0,-1-1-1 0 0,-1 1 1 0 0,1-1-1 0 0,0 0 1 0 0,-1 0-1 0 0,0 0 1 0 0,0 0-1 0 0,-1 0 1 0 0,1 0-1 0 0,-1 0 0 0 0,0 0 1 0 0,-2-10-1 0 0,1 8-115 0 0,0 0-1 0 0,-1 0 0 0 0,0 0 0 0 0,0 1 0 0 0,-1-1 0 0 0,0 0 0 0 0,0 1 0 0 0,0 0 0 0 0,-1-1 0 0 0,0 1 0 0 0,0 1 0 0 0,-6-7 0 0 0,8 10-102 0 0,0 0 0 0 0,0 0 0 0 0,0 0 0 0 0,0 0 0 0 0,-1 1 0 0 0,1-1 0 0 0,-1 1 0 0 0,1 0 0 0 0,-1-1 0 0 0,1 1 0 0 0,-1 0 0 0 0,0 1 0 0 0,1-1 0 0 0,-1 0 0 0 0,0 1 0 0 0,0 0 0 0 0,1-1 0 0 0,-1 1 0 0 0,0 0 0 0 0,0 0 0 0 0,0 1 0 0 0,0-1 0 0 0,1 1 0 0 0,-1-1 0 0 0,0 1 0 0 0,1 0 0 0 0,-1 0 0 0 0,0 0 0 0 0,1 0 0 0 0,-1 1 0 0 0,-4 2 0 0 0,2 0-6 0 0,-1 0 1 0 0,0 0-1 0 0,1 1 1 0 0,0 0-1 0 0,0 0 1 0 0,0 1-1 0 0,1-1 1 0 0,0 1-1 0 0,0 0 1 0 0,0 0-1 0 0,-5 11 1 0 0,5-5 99 0 0,1-1 0 0 0,-1 1 0 0 0,2 0 0 0 0,0 0 0 0 0,0 1 0 0 0,1-1 0 0 0,0 0 0 0 0,1 0 0 0 0,1 1 0 0 0,2 12 0 0 0,-1-11-17 0 0,1 0-1 0 0,1 0 1 0 0,0 0 0 0 0,1 0 0 0 0,0-1 0 0 0,1 0 0 0 0,1 0-1 0 0,10 16 1 0 0,-13-23 3 0 0,1-1 1 0 0,0 1-1 0 0,0-1 0 0 0,1 0 0 0 0,0 0 1 0 0,-1 0-1 0 0,2-1 0 0 0,5 4 1 0 0,-7-5-84 0 0,0 0 0 0 0,0-1 1 0 0,0 0-1 0 0,0 0 1 0 0,0 0-1 0 0,1-1 1 0 0,-1 1-1 0 0,0-1 1 0 0,1-1-1 0 0,-1 1 0 0 0,10-1 1 0 0,-15 0 0 0 0,1 0 0 0 0,0 0 0 0 0,-1 0 0 0 0,1 0 0 0 0,-1 0 0 0 0,1 0 0 0 0,0 0 0 0 0,-1 0 0 0 0,1 0 0 0 0,-1 0 0 0 0,1-1 0 0 0,0 1 0 0 0,-1 0 0 0 0,1 0 0 0 0,-1-1 0 0 0,1 1 0 0 0,-1 0 0 0 0,1-1 0 0 0,-1 1 0 0 0,1-1 0 0 0,-1 1 0 0 0,1 0 0 0 0,-1-1 1 0 0,0 1-1 0 0,1-1 0 0 0,-1 1 0 0 0,0-1 0 0 0,1 1 0 0 0,-1-1 0 0 0,0 0 0 0 0,1 0 0 0 0,-2 0 1 0 0,1 0 0 0 0,0 0 1 0 0,0 0-1 0 0,0 0 0 0 0,-1 0 1 0 0,1 0-1 0 0,-1 0 1 0 0,1 0-1 0 0,-1 0 0 0 0,1 0 1 0 0,-1 0-1 0 0,1 0 0 0 0,-1 0 1 0 0,0 0-1 0 0,0 0 0 0 0,-1-1 1 0 0,-5-7-247 0 0,7 9 324 0 0,0 0 0 0 0,1-1 0 0 0,-1 1 0 0 0,0 0 0 0 0,1 0 0 0 0,-1 0 0 0 0,0 0 0 0 0,1 0 0 0 0,-1 0 0 0 0,0-1 0 0 0,1 1 0 0 0,-1 0 0 0 0,0 0 0 0 0,1 0 0 0 0,-1 0 0 0 0,0 0 0 0 0,0 0 0 0 0,1 0 0 0 0,-1 1 0 0 0,0-1 0 0 0,1 0 0 0 0,-1 0 0 0 0,0 0 0 0 0,1 0-1 0 0,-1 0 1 0 0,0 0 0 0 0,1 1 0 0 0,-1-1 0 0 0,1 0 0 0 0,17 5 506 0 0,0 0 1 0 0,1-2-1 0 0,0 0 0 0 0,23 0 0 0 0,-35-3-298 0 0,0 0 0 0 0,-1 0-1 0 0,1-1 1 0 0,0 0 0 0 0,0 0 0 0 0,-1-1 0 0 0,1 1 0 0 0,-1-2 0 0 0,1 1-1 0 0,-1-1 1 0 0,0 0 0 0 0,0 0 0 0 0,0 0 0 0 0,0-1 0 0 0,6-5 0 0 0,-10 7-84 0 0,1-1-1 0 0,-1 1 1 0 0,0 0 0 0 0,0 0 0 0 0,0-1 0 0 0,-1 0 0 0 0,1 1 0 0 0,-1-1 0 0 0,1 0 0 0 0,-1 1 0 0 0,0-1 0 0 0,0 0 0 0 0,0 0 0 0 0,0 0 0 0 0,-1 0 0 0 0,1 0 0 0 0,-1 0 0 0 0,0 0 0 0 0,0-1 0 0 0,0 1 0 0 0,0 0 0 0 0,0 0 0 0 0,-1 0 0 0 0,0-3 0 0 0,-1 2-56 0 0,1 0 1 0 0,-1 0 0 0 0,0 0-1 0 0,0 0 1 0 0,0 0-1 0 0,-1 0 1 0 0,1 1 0 0 0,-1 0-1 0 0,0-1 1 0 0,0 1-1 0 0,0 0 1 0 0,0 0 0 0 0,0 0-1 0 0,-1 1 1 0 0,1-1-1 0 0,-7-2 1 0 0,5 2-90 0 0,0 1-1 0 0,0 0 1 0 0,0 1-1 0 0,0-1 1 0 0,-1 1 0 0 0,1 0-1 0 0,0 0 1 0 0,-1 0-1 0 0,1 1 1 0 0,0 0-1 0 0,-1 0 1 0 0,1 1 0 0 0,-1-1-1 0 0,1 1 1 0 0,0 0-1 0 0,-1 0 1 0 0,-6 4-1 0 0,8-4 36 0 0,1 1 0 0 0,-1-1-1 0 0,1 1 1 0 0,0 0-1 0 0,0 0 1 0 0,0 0-1 0 0,0 1 1 0 0,0-1-1 0 0,1 1 1 0 0,-1-1 0 0 0,1 1-1 0 0,0 0 1 0 0,-1 0-1 0 0,1 0 1 0 0,1 0-1 0 0,-1 1 1 0 0,0-1-1 0 0,1 0 1 0 0,-1 1 0 0 0,1-1-1 0 0,0 1 1 0 0,0 0-1 0 0,1-1 1 0 0,-1 1-1 0 0,1 0 1 0 0,0 4-1 0 0,0-2 7 0 0,0 0 0 0 0,1 0-1 0 0,0 0 1 0 0,0 0 0 0 0,0 0-1 0 0,1-1 1 0 0,-1 1 0 0 0,1 0-1 0 0,4 6 1 0 0,0-3 10 0 0,-1 0-1 0 0,1-1 1 0 0,0 0 0 0 0,12 12-1 0 0,-11-14-9 0 0,0 1 0 0 0,0-1-1 0 0,0 0 1 0 0,1 0 0 0 0,0-1-1 0 0,0 0 1 0 0,1-1 0 0 0,-1 0-1 0 0,15 5 1 0 0,-3-2-822 0 0,30 7 1 0 0,-38-12-935 0 0,0-1-1 0 0,13 1 1 0 0,-4-2-60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5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80 488 0 0,'-25'-48'14248'0'0,"23"45"-13964"0"0,0 1-1 0 0,0-1 1 0 0,0 1-1 0 0,0 0 1 0 0,0 0-1 0 0,-1 0 0 0 0,1 0 1 0 0,-1 0-1 0 0,1 1 1 0 0,-1-1-1 0 0,0 1 0 0 0,1-1 1 0 0,-1 1-1 0 0,-5-2 1 0 0,3 3-197 0 0,1-1-1 0 0,-1 1 1 0 0,1-1 0 0 0,0 1 0 0 0,-1 0 0 0 0,1 1 0 0 0,-1-1 0 0 0,1 1 0 0 0,-6 1 0 0 0,-1 2-201 0 0,1-1 1 0 0,1 1 0 0 0,-1 1-1 0 0,1 0 1 0 0,-1 0-1 0 0,1 1 1 0 0,-14 12-1 0 0,15-10 18 0 0,0 0 0 0 0,1 0-1 0 0,0 0 1 0 0,1 1 0 0 0,0 0-1 0 0,0 0 1 0 0,-5 11-1 0 0,4-3 116 0 0,0 0 1 0 0,1 0-1 0 0,-6 26 0 0 0,10-34-41 0 0,1-1 1 0 0,0 0 0 0 0,0 1-1 0 0,1-1 1 0 0,0 1 0 0 0,1-1-1 0 0,0 1 1 0 0,0-1 0 0 0,1 0-1 0 0,0 0 1 0 0,3 10 0 0 0,-3-12 14 0 0,1-1 0 0 0,-1 0 1 0 0,0-1-1 0 0,1 1 1 0 0,0 0-1 0 0,0-1 0 0 0,1 0 1 0 0,-1 1-1 0 0,1-1 1 0 0,0-1-1 0 0,0 1 0 0 0,0-1 1 0 0,1 1-1 0 0,-1-1 1 0 0,1 0-1 0 0,0-1 0 0 0,0 1 1 0 0,6 2-1 0 0,3-1 5 0 0,1-1-1 0 0,-1 0 1 0 0,1 0 0 0 0,-1-2-1 0 0,1 1 1 0 0,23-3 0 0 0,-13-1-389 0 0,-1 0 0 0 0,0-2 0 0 0,28-9 0 0 0,-25 4-1481 0 0,-26 8 1401 0 0,1 0 0 0 0,-1 0-1 0 0,0 0 1 0 0,1 0 0 0 0,-1 0 0 0 0,0 0-1 0 0,1 0 1 0 0,-1 0 0 0 0,0-1 0 0 0,0 1-1 0 0,0 0 1 0 0,0-1 0 0 0,0 1-1 0 0,1-3 1 0 0,0-4 56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54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8 114 7162 0 0,'-1'2'143'0'0,"0"0"0"0"0,0-1 1 0 0,0 1-1 0 0,1 0 0 0 0,-1-1 0 0 0,1 1 1 0 0,-1 0-1 0 0,1 0 0 0 0,-1 0 1 0 0,1 0-1 0 0,0-1 0 0 0,0 1 1 0 0,0 0-1 0 0,0 0 0 0 0,0 0 1 0 0,0 0-1 0 0,1 0 0 0 0,0 2 1 0 0,0-1-60 0 0,0-1-1 0 0,0 1 1 0 0,1-1 0 0 0,-1 0 0 0 0,1 0 0 0 0,0 1 0 0 0,-1-1-1 0 0,1 0 1 0 0,0-1 0 0 0,0 1 0 0 0,4 3 0 0 0,0-1 37 0 0,0-1 1 0 0,0 1-1 0 0,1-1 1 0 0,-1-1-1 0 0,1 1 0 0 0,0-1 1 0 0,0 0-1 0 0,0 0 1 0 0,7 0-1 0 0,-10-1 14 0 0,1-1 0 0 0,-1 0 0 0 0,0 0 0 0 0,1 0 0 0 0,-1-1-1 0 0,0 0 1 0 0,1 1 0 0 0,-1-2 0 0 0,0 1 0 0 0,0 0 0 0 0,7-4 0 0 0,-8 3-33 0 0,0 1 0 0 0,0-1 1 0 0,-1 0-1 0 0,1 0 0 0 0,-1 0 1 0 0,0-1-1 0 0,0 1 0 0 0,1 0 1 0 0,-1-1-1 0 0,-1 0 0 0 0,1 1 1 0 0,0-1-1 0 0,-1 0 0 0 0,1 0 1 0 0,-1 0-1 0 0,1-4 0 0 0,0 2 71 0 0,-2 0-1 0 0,1 0 0 0 0,0 0 1 0 0,-1 0-1 0 0,0 0 1 0 0,0 0-1 0 0,-1 0 0 0 0,1 0 1 0 0,-3-9-1 0 0,1 7-22 0 0,-1 0 0 0 0,1 0 0 0 0,-1 0 0 0 0,0 0 0 0 0,0 1 0 0 0,-6-8 0 0 0,7 11-141 0 0,-1 0 0 0 0,1 0 0 0 0,-1 0 1 0 0,0 1-1 0 0,0-1 0 0 0,0 1 0 0 0,0-1 0 0 0,0 1 0 0 0,-1 0 0 0 0,1 0 0 0 0,-1 0 0 0 0,1 1 0 0 0,-1-1 0 0 0,0 1 0 0 0,1 0 0 0 0,-1 0 0 0 0,0 0 1 0 0,0 1-1 0 0,-5-1 0 0 0,5 1-67 0 0,1 0 0 0 0,-1 0 0 0 0,1 1-1 0 0,0-1 1 0 0,-1 1 0 0 0,1 0 0 0 0,0 0 0 0 0,-1 0 0 0 0,1 0 0 0 0,0 1 0 0 0,0-1 0 0 0,0 1 0 0 0,0 0 0 0 0,0-1 0 0 0,1 2 0 0 0,-1-1 0 0 0,0 0 0 0 0,1 0 0 0 0,0 1 0 0 0,-1-1 0 0 0,1 1 0 0 0,-2 4 0 0 0,1-3 11 0 0,1 1 1 0 0,0 0-1 0 0,0 0 1 0 0,1 0-1 0 0,-1 0 0 0 0,1 0 1 0 0,0 0-1 0 0,1 0 1 0 0,-1 1-1 0 0,1-1 1 0 0,0 0-1 0 0,0 0 1 0 0,1 0-1 0 0,-1 1 1 0 0,1-1-1 0 0,0 0 0 0 0,1 0 1 0 0,-1 0-1 0 0,1 0 1 0 0,0 0-1 0 0,5 8 1 0 0,-5-9 43 0 0,0-1 0 0 0,0 1 0 0 0,1-1 0 0 0,-1 0 0 0 0,1 0 0 0 0,-1 0 0 0 0,1 0 0 0 0,0 0 0 0 0,0-1 0 0 0,0 1 0 0 0,1-1 0 0 0,-1 0 0 0 0,1 0 0 0 0,-1 0 0 0 0,1-1 0 0 0,-1 1 0 0 0,1-1 0 0 0,0 1 0 0 0,0-1 0 0 0,0-1 0 0 0,0 1 0 0 0,0 0 0 0 0,0-1 0 0 0,0 0 0 0 0,0 0 0 0 0,0 0 0 0 0,0-1 0 0 0,0 1 0 0 0,4-2 0 0 0,-4 1 6 0 0,-1 0-1 0 0,0 0 1 0 0,1-1 0 0 0,-1 1-1 0 0,0-1 1 0 0,0 0 0 0 0,0 1-1 0 0,0-2 1 0 0,0 1 0 0 0,0 0-1 0 0,-1 0 1 0 0,1-1 0 0 0,-1 0-1 0 0,1 1 1 0 0,-1-1 0 0 0,0 0-1 0 0,0 0 1 0 0,-1 0 0 0 0,1-1-1 0 0,0 1 1 0 0,-1 0 0 0 0,0 0-1 0 0,0-1 1 0 0,0 1 0 0 0,0-1-1 0 0,-1 1 1 0 0,1-6 0 0 0,0-1 27 0 0,-1 8-32 0 0,0 0-1 0 0,0 0 1 0 0,0 0 0 0 0,0 0-1 0 0,0 0 1 0 0,0 0 0 0 0,0 0 0 0 0,0 1-1 0 0,-1-1 1 0 0,1 0 0 0 0,-1 0-1 0 0,0 0 1 0 0,1 0 0 0 0,-1 1 0 0 0,0-1-1 0 0,0 0 1 0 0,0 1 0 0 0,-2-2-1 0 0,2 1 31 0 0,-7-6-126 0 0,5 8-164 0 0,3 8-136 0 0,1-2 348 0 0,1-1 0 0 0,0 1 0 0 0,0 0 1 0 0,0-1-1 0 0,1 0 0 0 0,0 1 1 0 0,0-1-1 0 0,0 0 0 0 0,0 0 0 0 0,1-1 1 0 0,0 1-1 0 0,0-1 0 0 0,0 1 1 0 0,8 5-1 0 0,-5-5-421 0 0,0 0 0 0 0,0 0-1 0 0,1-1 1 0 0,-1 0 0 0 0,1 0 0 0 0,0-1 0 0 0,0 0 0 0 0,0 0 0 0 0,15 2-1 0 0,-8-3-809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39 408 0 0,'1'7'1064'0'0,"0"0"1"0"0,0 0-1 0 0,1 0 0 0 0,0 0 1 0 0,4 12-1 0 0,-2-11-673 0 0,1 1 0 0 0,-1-1 0 0 0,1 0 0 0 0,1-1 0 0 0,0 1 0 0 0,11 11 0 0 0,-13-14-36 0 0,-3-4-174 0 0,-1 0 0 0 0,1 0 0 0 0,0 0 0 0 0,0 0 0 0 0,0-1-1 0 0,0 1 1 0 0,0 0 0 0 0,0 0 0 0 0,0 0 0 0 0,0-1 0 0 0,0 1 0 0 0,0 0 0 0 0,2 0 538 0 0,-21-13 3074 0 0,6 2-3246 0 0,0 0 0 0 0,1-1 0 0 0,0 0 0 0 0,1-1 0 0 0,0 0 0 0 0,1-1 0 0 0,-11-20 0 0 0,19 33-577 0 0,1-1 0 0 0,-1 0 0 0 0,1-1 1 0 0,-1 1-1 0 0,1 0 0 0 0,0 0 0 0 0,-1 0 0 0 0,1 0 1 0 0,0 0-1 0 0,0 0 0 0 0,0 0 0 0 0,0 0 0 0 0,0-1 0 0 0,0 1 1 0 0,0 0-1 0 0,0 0 0 0 0,0 0 0 0 0,1 0 0 0 0,-1 0 1 0 0,0 0-1 0 0,1 0 0 0 0,0-2 0 0 0,0 2-11 0 0,0-1 0 0 0,0 1 0 0 0,1 0 0 0 0,-1 0 0 0 0,0-1 0 0 0,1 1 0 0 0,-1 0 0 0 0,1 0 0 0 0,-1 0 0 0 0,1 0 0 0 0,0 1 0 0 0,2-2 0 0 0,5-1-182 0 0,1 1-1 0 0,-1 0 0 0 0,0 1 1 0 0,11-1-1 0 0,-19 2 215 0 0,29-1-5163 0 0,52 3-1 0 0,-66 0 4860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61 212 5897 0 0,'6'4'340'0'0,"1"0"0"0"0,-1 0-1 0 0,1-1 1 0 0,0 0 0 0 0,0 0-1 0 0,1-1 1 0 0,-1 0 0 0 0,10 2-1 0 0,-12-4-93 0 0,0 1 0 0 0,0 0 0 0 0,0-1 0 0 0,0 0 0 0 0,0 0 0 0 0,0-1 0 0 0,0 1 0 0 0,0-1 0 0 0,0 0 0 0 0,0-1 0 0 0,0 1-1 0 0,-1-1 1 0 0,8-3 0 0 0,-10 3-72 0 0,1 0-1 0 0,-1 0 0 0 0,0 0 1 0 0,0 0-1 0 0,0-1 0 0 0,0 1 0 0 0,0-1 1 0 0,0 1-1 0 0,0-1 0 0 0,-1 0 1 0 0,1 0-1 0 0,-1 1 0 0 0,0-1 1 0 0,0 0-1 0 0,0 0 0 0 0,0 0 1 0 0,-1 0-1 0 0,1-5 0 0 0,0 0 203 0 0,0 0 0 0 0,-1 0 0 0 0,0 0 0 0 0,-1 0 0 0 0,0 1-1 0 0,-1-10 1 0 0,0 10-218 0 0,0 1 0 0 0,1 0-1 0 0,-2 0 1 0 0,1 0 0 0 0,-1 0-1 0 0,0 0 1 0 0,0 1-1 0 0,-1-1 1 0 0,1 1 0 0 0,-1 0-1 0 0,-7-7 1 0 0,7 8-165 0 0,0 1 0 0 0,0 0 1 0 0,-1 0-1 0 0,0 0 0 0 0,1 0 0 0 0,-1 0 0 0 0,0 1 1 0 0,-1 0-1 0 0,1 0 0 0 0,0 1 0 0 0,-1-1 0 0 0,1 1 0 0 0,-9-1 1 0 0,7 1-192 0 0,0 1 1 0 0,1 0 0 0 0,-1 0-1 0 0,1 0 1 0 0,-1 1 0 0 0,0 0 0 0 0,1 0-1 0 0,-1 1 1 0 0,-8 3 0 0 0,13-4-103 0 0,-1 0 1 0 0,0 1 0 0 0,0 0 0 0 0,1-1-1 0 0,-1 1 1 0 0,1 0 0 0 0,0 0-1 0 0,-1 0 1 0 0,1 1 0 0 0,0-1 0 0 0,0 0-1 0 0,0 1 1 0 0,1-1 0 0 0,-1 1-1 0 0,1 0 1 0 0,-1 0 0 0 0,1-1 0 0 0,0 1-1 0 0,0 0 1 0 0,0 0 0 0 0,0 0-1 0 0,0 4 1 0 0,0 6-1784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1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74 191 6921 0 0,'0'1'161'0'0,"0"1"-1"0"0,0 0 0 0 0,1-1 0 0 0,-1 1 0 0 0,1-1 0 0 0,-1 1 0 0 0,1-1 0 0 0,0 1 0 0 0,0-1 1 0 0,-1 1-1 0 0,1-1 0 0 0,0 0 0 0 0,0 1 0 0 0,0-1 0 0 0,1 0 0 0 0,-1 0 0 0 0,2 1 0 0 0,-1 0 27 0 0,1 0-1 0 0,-1-1 1 0 0,1 0-1 0 0,0 1 0 0 0,-1-1 1 0 0,1 0-1 0 0,0 0 0 0 0,0-1 1 0 0,3 1-1 0 0,0 0 86 0 0,0 0-1 0 0,0-1 1 0 0,0 0-1 0 0,0-1 1 0 0,0 1-1 0 0,0-1 1 0 0,0 0-1 0 0,11-4 1 0 0,-13 4-122 0 0,-1-1 0 0 0,1 1 0 0 0,0-1 0 0 0,-1 0 0 0 0,0-1 0 0 0,1 1 0 0 0,-1 0 0 0 0,0-1 1 0 0,0 0-1 0 0,0 0 0 0 0,-1 0 0 0 0,1 0 0 0 0,-1 0 0 0 0,1 0 0 0 0,-1-1 0 0 0,0 1 0 0 0,-1-1 0 0 0,1 0 0 0 0,0 1 0 0 0,-1-1 0 0 0,0 0 0 0 0,1-5 0 0 0,-1 3-16 0 0,-1 1-1 0 0,1 0 0 0 0,-1-1 0 0 0,-1 1 1 0 0,1 0-1 0 0,-1-1 0 0 0,0 1 1 0 0,0 0-1 0 0,0 0 0 0 0,-1 0 1 0 0,0 0-1 0 0,0 0 0 0 0,0 0 0 0 0,0 0 1 0 0,-1 0-1 0 0,-4-5 0 0 0,3 5-104 0 0,0 0-1 0 0,0 1 1 0 0,0-1-1 0 0,-1 1 1 0 0,1 0-1 0 0,-1 0 1 0 0,0 1-1 0 0,-1-1 1 0 0,1 1-1 0 0,0 0 1 0 0,-1 1-1 0 0,0-1 1 0 0,0 1-1 0 0,1 0 1 0 0,-12-2-1 0 0,12 4-98 0 0,0-1-1 0 0,0 1 1 0 0,0 0-1 0 0,0 0 1 0 0,1 0-1 0 0,-1 1 1 0 0,0 0-1 0 0,0 0 1 0 0,0 0-1 0 0,1 0 1 0 0,-1 1-1 0 0,0 0 1 0 0,1 0-1 0 0,0 0 1 0 0,-1 0-1 0 0,1 1 1 0 0,0 0-1 0 0,0 0 1 0 0,0 0 0 0 0,-4 4-1 0 0,5-3 19 0 0,0 0-1 0 0,0 0 1 0 0,0 1 0 0 0,1-1-1 0 0,-1 1 1 0 0,1-1-1 0 0,0 1 1 0 0,0 0 0 0 0,1-1-1 0 0,-1 1 1 0 0,1 0 0 0 0,0 0-1 0 0,0 0 1 0 0,1 0-1 0 0,0 0 1 0 0,0 1 0 0 0,0-1-1 0 0,0 0 1 0 0,1 0 0 0 0,0 0-1 0 0,0 0 1 0 0,0 0-1 0 0,3 7 1 0 0,-2-7 54 0 0,0 0-1 0 0,0 0 1 0 0,0 0 0 0 0,1 0 0 0 0,0 0-1 0 0,0 0 1 0 0,0-1 0 0 0,1 1 0 0 0,-1-1-1 0 0,1 0 1 0 0,0 0 0 0 0,0 0 0 0 0,1-1-1 0 0,-1 0 1 0 0,1 1 0 0 0,0-1-1 0 0,0-1 1 0 0,0 1 0 0 0,0-1 0 0 0,0 0-1 0 0,7 2 1 0 0,-6-3 14 0 0,0 0-1 0 0,0 0 1 0 0,0-1 0 0 0,0 0-1 0 0,0 0 1 0 0,-1 0 0 0 0,1-1-1 0 0,0 0 1 0 0,0 0 0 0 0,0 0-1 0 0,0-1 1 0 0,-1 0-1 0 0,1 0 1 0 0,-1 0 0 0 0,1-1-1 0 0,-1 0 1 0 0,0 0 0 0 0,0 0-1 0 0,0-1 1 0 0,-1 0 0 0 0,1 1-1 0 0,-1-2 1 0 0,0 1 0 0 0,0 0-1 0 0,4-6 1 0 0,-6 6 14 0 0,-1 0 1 0 0,1 0-1 0 0,0 1 1 0 0,-1-1 0 0 0,0-1-1 0 0,0 1 1 0 0,0 0-1 0 0,-1 0 1 0 0,1 0-1 0 0,-1 0 1 0 0,0-1-1 0 0,0 1 1 0 0,0 0-1 0 0,-2-7 1 0 0,2 8-21 0 0,-1 1-1 0 0,1-1 1 0 0,-1 0 0 0 0,0 1 0 0 0,0-1-1 0 0,0 1 1 0 0,0-1 0 0 0,0 1-1 0 0,-1-1 1 0 0,1 1 0 0 0,-1 0-1 0 0,1 0 1 0 0,-1 0 0 0 0,0 0-1 0 0,0 0 1 0 0,0 0 0 0 0,0 0 0 0 0,0 0-1 0 0,0 1 1 0 0,-1-1 0 0 0,1 1-1 0 0,0 0 1 0 0,-4-2 0 0 0,5 3-40 0 0,1 0 1 0 0,0 0 0 0 0,0 0-1 0 0,0 0 1 0 0,-1 0-1 0 0,1 0 1 0 0,0-1 0 0 0,0 1-1 0 0,0 0 1 0 0,-1 0-1 0 0,1 0 1 0 0,0 0 0 0 0,0 0-1 0 0,0 0 1 0 0,-1 0 0 0 0,1 0-1 0 0,0 0 1 0 0,0 0-1 0 0,0 1 1 0 0,-1-1 0 0 0,1 0-1 0 0,0 0 1 0 0,0 0-1 0 0,0 0 1 0 0,-1 0 0 0 0,1 0-1 0 0,0 0 1 0 0,0 0 0 0 0,0 1-1 0 0,0-1 1 0 0,0 0-1 0 0,-1 0 1 0 0,1 0 0 0 0,0 0-1 0 0,0 0 1 0 0,0 1 0 0 0,1 8-414 0 0,9 14 357 0 0,-8-20 16 0 0,5 11-178 0 0,27 52 151 0 0,-28-57-1094 0 0,0 0 0 0 0,0-1 0 0 0,1 1 0 0 0,14 13 0 0 0,-12-14-1232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9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49 149 2288 0 0,'-14'-106'5332'0'0,"11"83"-3850"0"0,-1 3 2699 0 0,3 20-4162 0 0,1 0 0 0 0,-1 1 0 0 0,1-1 0 0 0,0 0 0 0 0,-1 0 0 0 0,1 0 0 0 0,-1 1 0 0 0,1-1 0 0 0,0 0 0 0 0,-1 1 0 0 0,1-1 1 0 0,0 0-1 0 0,-1 1 0 0 0,1-1 0 0 0,0 0 0 0 0,0 1 0 0 0,-1-1 0 0 0,1 0 0 0 0,0 1 0 0 0,0-1 0 0 0,0 1 0 0 0,0-1 0 0 0,-1 1 0 0 0,1-1 0 0 0,0 0 0 0 0,0 1 0 0 0,0-1 0 0 0,0 1 0 0 0,0-1 0 0 0,0 1 1 0 0,0 18 319 0 0,0-14-248 0 0,1 61 758 0 0,-4 112 431 0 0,-6 95-683 0 0,7-140-510 0 0,0-52-93 0 0,-2 358 348 0 0,6-396-309 0 0,-1-13-320 0 0,-2 45 0 0 0,1-67-225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4121 0 0,'0'0'101'0'0,"0"0"0"0"0,0 1 0 0 0,0-1 0 0 0,0 0 0 0 0,0 1 0 0 0,0-1 0 0 0,0 0 0 0 0,0 0 1 0 0,0 1-1 0 0,1-1 0 0 0,-1 0 0 0 0,0 1 0 0 0,0-1 0 0 0,0 0 0 0 0,0 0 0 0 0,1 1 303 0 0,-1 0-303 0 0,1-1 0 0 0,-1 0 0 0 0,0 0 1 0 0,1 0-1 0 0,-1 0 0 0 0,0 1 0 0 0,0-1 0 0 0,1 0 0 0 0,-1 0 0 0 0,0 0 0 0 0,1 0 0 0 0,-1 0 0 0 0,0 0 0 0 0,1 0 0 0 0,-1 0 0 0 0,0 0 0 0 0,0 0 1 0 0,1 0-1 0 0,-1 0 0 0 0,0 0 0 0 0,1 0 0 0 0,-1 0 0 0 0,0 0 0 0 0,1 0 0 0 0,-1 0 0 0 0,0 0 0 0 0,1-1 0 0 0,-1 1 0 0 0,1 0 0 0 0,20-10 36 0 0,-13 6 41 0 0,-7 4-161 0 0,0-1 0 0 0,1 1 0 0 0,-1 0 1 0 0,0 0-1 0 0,0 0 0 0 0,1 0 0 0 0,-1 1 1 0 0,0-1-1 0 0,1 0 0 0 0,-1 0 0 0 0,0 1 1 0 0,0-1-1 0 0,0 1 0 0 0,1-1 0 0 0,-1 1 0 0 0,0-1 1 0 0,0 1-1 0 0,0 0 0 0 0,0 0 0 0 0,1 1 1 0 0,0-1 27 0 0,-1 0 1 0 0,1 0-1 0 0,-1 0 1 0 0,1 0-1 0 0,0 0 1 0 0,-1 0-1 0 0,1-1 1 0 0,0 1-1 0 0,0-1 1 0 0,-1 1-1 0 0,4 0 1 0 0,123-2-318 0 0,-113-1-1136 0 0,-10 2 237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0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12 2425 0 0,'-4'-6'5802'0'0,"3"5"-5759"0"0,-1 1-1 0 0,1-1 0 0 0,0 0 1 0 0,0 1-1 0 0,-1-1 1 0 0,1 1-1 0 0,0 0 1 0 0,-1-1-1 0 0,1 1 0 0 0,0 0 1 0 0,-1 0-1 0 0,1 0 1 0 0,-1 0-1 0 0,1 0 1 0 0,0 0-1 0 0,-1 0 0 0 0,1 0 1 0 0,0 1-1 0 0,-1-1 1 0 0,1 0-1 0 0,0 1 1 0 0,-1-1-1 0 0,1 1 0 0 0,0 0 1 0 0,0-1-1 0 0,-2 3 1 0 0,-27 21-55 0 0,14-7-6 0 0,5-4-10 0 0,1-1 1 0 0,-17 27 0 0 0,19-24 67 0 0,0 1 1 0 0,1-1-1 0 0,1 1 1 0 0,1 0-1 0 0,-5 25 1 0 0,6-14 52 0 0,0 1 0 0 0,1 43 0 0 0,4-52 6 0 0,1 0 0 0 0,1 0-1 0 0,8 29 1 0 0,-9-42-89 0 0,0 1 0 0 0,1-1 0 0 0,4 7 0 0 0,6 13 973 0 0,-13-25-962 0 0,0-7-111 0 0,0 3 83 0 0,-1 0 1 0 0,1 1-1 0 0,-1-1 1 0 0,1 0-1 0 0,0 0 1 0 0,0 1-1 0 0,0-1 1 0 0,0 0-1 0 0,1 0 1 0 0,-1 1-1 0 0,1-1 1 0 0,0 0 0 0 0,-1 1-1 0 0,1-1 1 0 0,0 1-1 0 0,1-1 1 0 0,-1 1-1 0 0,0-1 1 0 0,1 1-1 0 0,1-2 1 0 0,-3 3-32 0 0,0 1 1 0 0,0 0-1 0 0,0 0 1 0 0,0 0-1 0 0,0 0 1 0 0,2-1-451 0 0,-2 1 450 0 0,0 0 1 0 0,0 0-1 0 0,0 0 1 0 0,0 0-1 0 0,0 0 1 0 0,0 0-1 0 0,0 0 1 0 0,1 0-1 0 0,-1 0 1 0 0,0 0-1 0 0,0 0 1 0 0,0 0-1 0 0,0 0 1 0 0,0 0-1 0 0,0 0 1 0 0,0 0-1 0 0,0 0 1 0 0,1 0-1 0 0,-1 0 1 0 0,0 0-1 0 0,0 0 1 0 0,1 1-376 0 0,2 8-171 0 0,-3-7 568 0 0,0 0 0 0 0,0-1 0 0 0,0 1 0 0 0,0-1 0 0 0,0 1 0 0 0,0 0 0 0 0,0-1-1 0 0,0 1 1 0 0,-1-1 0 0 0,1 1 0 0 0,-1 2 0 0 0,0-3 18 0 0,0 0 0 0 0,1 0 0 0 0,-1 0 0 0 0,1 0 0 0 0,-1 0 0 0 0,1 0 0 0 0,0 0 1 0 0,0 0-1 0 0,-1 0 0 0 0,1 1 0 0 0,2-1 52 0 0,2-8 23 0 0,6-9 123 0 0,0 0 1 0 0,1 0 0 0 0,0 1-1 0 0,18-18 1 0 0,-17 20-148 0 0,0-1 1 0 0,-1 0 0 0 0,9-15-1 0 0,-19 28-42 0 0,-1 1 0 0 0,0-1-1 0 0,1 1 1 0 0,-1-1-1 0 0,0 1 1 0 0,0 0-1 0 0,0-1 1 0 0,1 1 0 0 0,-1-1-1 0 0,0 1 1 0 0,0-1-1 0 0,0 1 1 0 0,0-1-1 0 0,0 0 1 0 0,0 1 0 0 0,0-1-1 0 0,0 1 1 0 0,0-1-1 0 0,0 0 1 0 0,-1 2 172 0 0,1 4-222 0 0,0-5 34 0 0,0 1 0 0 0,0 0 0 0 0,0 0 0 0 0,0 0 0 0 0,0 0 0 0 0,-1 0-1 0 0,1 0 1 0 0,0 0 0 0 0,-1 0 0 0 0,1 0 0 0 0,0-1 0 0 0,-1 1-1 0 0,1 0 1 0 0,-2 1 0 0 0,2-1 10 0 0,-1 0-1 0 0,0 1 1 0 0,1-1 0 0 0,-1 0-1 0 0,1 0 1 0 0,-1 0 0 0 0,1 1-1 0 0,0-1 1 0 0,-1 3 0 0 0,1 6 5 0 0,0 0 0 0 0,1 0 0 0 0,0 1 1 0 0,1-1-1 0 0,4 13 0 0 0,-2-2-50 0 0,-3-17 36 0 0,-1-1 0 0 0,1 1-1 0 0,0-1 1 0 0,0 0 0 0 0,2 7 0 0 0,4 5-8 0 0,-7-12 19 0 0,1-1 0 0 0,0 0 1 0 0,0 1-1 0 0,0-1 1 0 0,0 0-1 0 0,1 0 1 0 0,-1 0-1 0 0,0 1 0 0 0,1-1 1 0 0,1 1-1 0 0,-2-2-4 0 0,0 0 6 0 0,1 0 1 0 0,-1 0-1 0 0,0 1 1 0 0,0-1-1 0 0,1 1 1 0 0,-1-1-1 0 0,1 3 1 0 0,-1-5 31 0 0,0 1-33 0 0,-1 0 0 0 0,0 0 1 0 0,1 0-1 0 0,-1 0 0 0 0,0 0 0 0 0,1 0 0 0 0,-1 0 0 0 0,0 0 1 0 0,1 0-1 0 0,-1 0 0 0 0,0-1 0 0 0,1 1 0 0 0,-1 0 0 0 0,0 0 1 0 0,1 0-1 0 0,-1-1 0 0 0,0 1 0 0 0,0 0 0 0 0,1 0 0 0 0,-1-1 1 0 0,0 1-1 0 0,0 0 0 0 0,1 0 0 0 0,-1-1 0 0 0,5-60 382 0 0,-4 41-287 0 0,1 0 0 0 0,7-34 0 0 0,-1 20-58 0 0,3-39 1 0 0,2-11-52 0 0,-9 70-21 0 0,-1-1 0 0 0,2 1 0 0 0,11-24 0 0 0,-14 33 82 0 0,-1 3-57 0 0,0 0 0 0 0,0 0 1 0 0,0 0-1 0 0,0 0 0 0 0,0 0 1 0 0,2-3 206 0 0,-16 17-417 0 0,9-6 194 0 0,0 0 1 0 0,0 1 0 0 0,0-1 0 0 0,1 1 0 0 0,0 0-1 0 0,-2 8 1 0 0,0-2-8 0 0,-31 90-12 0 0,34-93 50 0 0,0 0 1 0 0,-1 14-1 0 0,3-23-11 0 0,0 1 1 0 0,0-1-1 0 0,0 0 0 0 0,0 1 1 0 0,0-1-1 0 0,1 1 1 0 0,-1-1-1 0 0,1 2 0 0 0,-1-3 0 0 0,0 0 0 0 0,0 0 0 0 0,0 1 0 0 0,0-1 0 0 0,0 0 0 0 0,0 0 0 0 0,0 0 0 0 0,0 0 0 0 0,0 0 0 0 0,0 0 0 0 0,0 0-1 0 0,0 0 1 0 0,0 0 0 0 0,0 0 0 0 0,0 0 0 0 0,0 0 0 0 0,0 0 0 0 0,0 0 0 0 0,0 0 0 0 0,0 0 0 0 0,0 0 0 0 0,0 0 0 0 0,0 0 0 0 0,0 0-1 0 0,0 0 1 0 0,1 0 0 0 0,-1 0 0 0 0,0 0 0 0 0,0 0 0 0 0,0 0 0 0 0,0 0 0 0 0,0 0 0 0 0,0 0 0 0 0,0 0 0 0 0,0 0 0 0 0,0 0 0 0 0,0 0 0 0 0,0 0-1 0 0,0 0 1 0 0,0 0 0 0 0,0 0 0 0 0,0 0 0 0 0,0 0 0 0 0,0 0 0 0 0,0 0 0 0 0,0 0 0 0 0,1 0 0 0 0,-1 0 0 0 0,0 0 0 0 0,0 0 0 0 0,0 0-1 0 0,0 0 1 0 0,0 0 0 0 0,0 0 0 0 0,0 0 0 0 0,0 0 0 0 0,0 0 0 0 0,0 0 0 0 0,0 0 0 0 0,0 0 0 0 0,0 0 0 0 0,2-9 24 0 0,3-32-93 0 0,-2 11 63 0 0,12-48 0 0 0,-11 65-41 0 0,-2 7 42 0 0,-1 1 0 0 0,1-1 1 0 0,-1 0-1 0 0,1-8 0 0 0,-2 13-41 0 0,-8 18-310 0 0,-20 58 145 0 0,1-2-103 0 0,23-64 312 0 0,1 1 0 0 0,0-1 0 0 0,0 1 0 0 0,1-1 0 0 0,0 1-1 0 0,1 0 1 0 0,0 11 0 0 0,4-10 85 0 0,4-16-81 0 0,-6 3 8 0 0,0 0-1 0 0,0 0 0 0 0,0 0 0 0 0,0 0 0 0 0,-1 0 0 0 0,1 0 0 0 0,-1 0 0 0 0,1-3 0 0 0,1-3-4 0 0,7-27 30 0 0,-8 25-63 0 0,2 1 1 0 0,3-12-1 0 0,-1 12 37 0 0,9-16-1 0 0,-9 16-1 0 0,0 0 0 0 0,4-10 0 0 0,-6 14-12 0 0,-1 0-1 0 0,1 1 1 0 0,0-1-1 0 0,0 1 1 0 0,0 0 0 0 0,0 0-1 0 0,1 0 1 0 0,0 0-1 0 0,0 0 1 0 0,0 1-1 0 0,0 0 1 0 0,0 0 0 0 0,8-4-1 0 0,-15 10 85 0 0,0 0 0 0 0,0 0 0 0 0,0 0 0 0 0,1 0 0 0 0,0 1 0 0 0,0-1 0 0 0,0 1-1 0 0,0-1 1 0 0,-2 6 0 0 0,-2 7-165 0 0,-6 19 1 0 0,-15 36 91 0 0,22-58-50 0 0,3-9 84 0 0,3-5-18 0 0,3-9-25 0 0,6-19-140 0 0,-4 7 30 0 0,14-38 0 0 0,-4 15 93 0 0,-16 45 25 0 0,5-21 32 0 0,-4 20-39 0 0,-1-1-1 0 0,0 1 1 0 0,0-1 0 0 0,0 1-1 0 0,0 0 1 0 0,0-1 0 0 0,0 1-1 0 0,0-1 1 0 0,0 1 0 0 0,-1 0-1 0 0,1-1 1 0 0,-1-1 0 0 0,0 2-1 0 0,0 0 1 0 0,1 1 0 0 0,-1-1 0 0 0,0 1 0 0 0,1-1 0 0 0,-1 1 0 0 0,0-1 0 0 0,1 1 0 0 0,-1 0 0 0 0,0-1-1 0 0,0 1 1 0 0,0 0 0 0 0,1 0 0 0 0,-1 0 0 0 0,0-1 0 0 0,0 1 0 0 0,0 0 0 0 0,0 0 0 0 0,1 0-1 0 0,-1 0 1 0 0,0 0 0 0 0,0 0 0 0 0,0 1 0 0 0,0-1 0 0 0,1 0 0 0 0,-1 0 0 0 0,-1 1 0 0 0,-2 0-2 0 0,0 1 0 0 0,0-1 0 0 0,0 1 0 0 0,-4 2 1 0 0,-1 2-13 0 0,1 0 0 0 0,0 0 0 0 0,0 1 0 0 0,0 0 0 0 0,0 1 0 0 0,1 0 0 0 0,1 0 0 0 0,-1 0 0 0 0,1 1 0 0 0,1 0 0 0 0,-7 12 0 0 0,-4 9-15 0 0,10-19 18 0 0,0 1 1 0 0,-9 24 0 0 0,13-31-22 0 0,2-5 29 0 0,-1 1 1 0 0,1 0-1 0 0,0 0 0 0 0,-1 0 1 0 0,1 1-1 0 0,0-1 1 0 0,0 0-1 0 0,-1 0 0 0 0,1 0 1 0 0,0 0-1 0 0,0 0 1 0 0,1 0-1 0 0,-1 0 0 0 0,0 0 1 0 0,0 0-1 0 0,0 0 0 0 0,1 1 1 0 0,-1-1 2 0 0,1-1 1 0 0,-1 0 0 0 0,0 0-1 0 0,1 0 1 0 0,-1 0-1 0 0,0 0 1 0 0,1 1-1 0 0,-1-1 1 0 0,0 0 0 0 0,1 0-1 0 0,-1 0 1 0 0,0 0-1 0 0,1 0 1 0 0,-1 0 0 0 0,0 0-1 0 0,1 0 1 0 0,-1 0-1 0 0,1 0 1 0 0,-1-1-1 0 0,0 1 1 0 0,1 0 0 0 0,-1 0-1 0 0,0 0 1 0 0,1 0-1 0 0,-1 0 1 0 0,0-1 0 0 0,0 1-1 0 0,1 0 1 0 0,-1 0-1 0 0,0-1 1 0 0,1 1-1 0 0,-1 0 1 0 0,0 0 0 0 0,1-1-1 0 0,10-9 56 0 0,-7 6-43 0 0,0-1 1 0 0,0 1-1 0 0,0-1 1 0 0,-1 0-1 0 0,0 0 1 0 0,0 0-1 0 0,0 0 1 0 0,2-7-1 0 0,12-24-1 0 0,-5 10 19 0 0,-1 3 55 0 0,-4 10 14 0 0,-1-1 0 0 0,5-16 1 0 0,-8 21-75 0 0,3-16 25 0 0,-5 24-36 0 0,-1-1-1 0 0,0 1 0 0 0,0 0 1 0 0,0-1-1 0 0,0 1 1 0 0,0 0-1 0 0,0-1 0 0 0,0 1 1 0 0,0 0-1 0 0,0 0 0 0 0,-1-1 1 0 0,1 1-1 0 0,-1 0 1 0 0,0-2-1 0 0,1 2-10 0 0,-1 1-1 0 0,1-1 1 0 0,-1 1 0 0 0,0 0-1 0 0,1 0 1 0 0,-1-1-1 0 0,1 1 1 0 0,-1 0 0 0 0,1 0-1 0 0,-1 0 1 0 0,0-1 0 0 0,1 1-1 0 0,-1 0 1 0 0,1 0-1 0 0,-1 0 1 0 0,0 0 0 0 0,1 0-1 0 0,-1 0 1 0 0,0 0 0 0 0,1 0-1 0 0,-1 1 1 0 0,1-1-1 0 0,-1 0 1 0 0,0 0 0 0 0,1 0-1 0 0,-1 1 1 0 0,1-1-1 0 0,-1 0 1 0 0,0 1 0 0 0,-16 10-88 0 0,8-4 78 0 0,0 1-1 0 0,1 1 0 0 0,0 0 1 0 0,0 0-1 0 0,-6 11 0 0 0,0 8-18 0 0,1 1-1 0 0,1 1 1 0 0,-9 35 0 0 0,6-20 13 0 0,14-39 19 0 0,-3 2-4 0 0,1 1 0 0 0,1 0-1 0 0,0 0 1 0 0,0 0-1 0 0,0 11 1 0 0,2-19-3 0 0,0-1 1 0 0,0 0-1 0 0,0 0 1 0 0,0 0-1 0 0,0 0 1 0 0,0 0-1 0 0,0 1 1 0 0,0-1-1 0 0,0 0 1 0 0,0 0 0 0 0,0 0-1 0 0,0 0 1 0 0,0 1-1 0 0,0-1 1 0 0,0 0-1 0 0,0 0 1 0 0,0 0-1 0 0,0 0 1 0 0,0 0-1 0 0,0 1 1 0 0,0-1-1 0 0,0 0 1 0 0,0 0-1 0 0,1 0 1 0 0,-1 0 0 0 0,0 0-1 0 0,0 0 1 0 0,0 1-1 0 0,0-1 1 0 0,0 0-1 0 0,0 0 1 0 0,1 0-1 0 0,-1 0 1 0 0,0 0-1 0 0,0 0 1 0 0,0 0-1 0 0,0 0 1 0 0,0 0-1 0 0,1 0 1 0 0,5-3 56 0 0,6-10 30 0 0,-8 6-62 0 0,0 0-1 0 0,0 0 0 0 0,0 0 1 0 0,4-14-1 0 0,0 2 10 0 0,29-74-43 0 0,-32 77 17 0 0,5-25 0 0 0,0 1 93 0 0,-9 38-96 0 0,-1 0 1 0 0,0 0-1 0 0,1 0 1 0 0,-1 1-1 0 0,0-1 0 0 0,0 0 1 0 0,0 0-1 0 0,0 1 0 0 0,-1-1 1 0 0,1 0-1 0 0,-1-3 0 0 0,-1-2 52 0 0,2 7-56 0 0,0-1-1 0 0,0 1 0 0 0,0 0 0 0 0,-1-1 0 0 0,1 1 1 0 0,0-1-1 0 0,0 1 0 0 0,-1 0 0 0 0,1-1 0 0 0,0 1 0 0 0,-1 0 1 0 0,1-1-1 0 0,0 1 0 0 0,-1 0 0 0 0,1 0 0 0 0,-1-1 0 0 0,1 1 1 0 0,0 0-1 0 0,-1 0 0 0 0,1 0 0 0 0,-1-1 0 0 0,1 1 1 0 0,-1 0-1 0 0,1 0 0 0 0,0 0 0 0 0,-1 0 0 0 0,1 0 0 0 0,-1 0 1 0 0,1 0-1 0 0,-1 0 0 0 0,0 0 0 0 0,0 0-8 0 0,0 0-1 0 0,-1 0 0 0 0,1 1 1 0 0,0-1-1 0 0,-1 0 1 0 0,1 1-1 0 0,0-1 1 0 0,0 1-1 0 0,-2 0 0 0 0,-3 4-10 0 0,0 0-1 0 0,0 1 0 0 0,0 0 0 0 0,1 0 0 0 0,0 0 0 0 0,0 0 1 0 0,1 1-1 0 0,0 0 0 0 0,-6 14 0 0 0,-2 7-9 0 0,-10 37-1 0 0,16-46 51 0 0,4-12-15 0 0,-1 2 7 0 0,1-1 1 0 0,0 1 0 0 0,0 0 0 0 0,0 0 0 0 0,1 9-1 0 0,5-18 171 0 0,-4 0-175 0 0,0 0-1 0 0,1 0 1 0 0,-1 0-1 0 0,1 0 1 0 0,-1 0-1 0 0,1 0 1 0 0,-1-1-1 0 0,1 1 0 0 0,-1 0 1 0 0,0 0-1 0 0,1 0 1 0 0,-1-1-1 0 0,1 1 1 0 0,-1 0-1 0 0,0 0 1 0 0,1-1-1 0 0,-1 1 0 0 0,0 0 1 0 0,1-1-1 0 0,-1 1 1 0 0,0 0-1 0 0,1-1 1 0 0,-1 1-1 0 0,5-14 161 0 0,-4 12-180 0 0,24-68 322 0 0,-1 5-244 0 0,-18 45-46 0 0,1 0 0 0 0,1 0-1 0 0,12-19 1 0 0,-2 16-38 0 0,2 8-42 0 0,-9 6 58 0 0,-10 8 4 0 0,0 1 0 0 0,1-1 0 0 0,-1 0 0 0 0,0 0 0 0 0,0 0 0 0 0,0 0 1 0 0,0 0-1 0 0,0 0 0 0 0,0 0 0 0 0,0 0 0 0 0,0 0 0 0 0,0 0 0 0 0,1-3 1286 0 0,-16 4-1186 0 0,7 5-112 0 0,1 1-1 0 0,-9 8 1 0 0,7-7 52 0 0,-11 18 1 0 0,7-6-1184 0 0,6 0-3872 0 0,6-12 3023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2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4193 0 0,'0'5'538'0'0,"0"0"0"0"0,0-1 1 0 0,1 1-1 0 0,-1 0 0 0 0,1-1 0 0 0,0 1 0 0 0,0-1 1 0 0,1 1-1 0 0,2 5 0 0 0,1 6 10 0 0,5 20-238 0 0,-5-14 326 0 0,9 22 0 0 0,-12-36-444 0 0,-2-7-141 0 0,0-1-1 0 0,0 1 1 0 0,0 0-1 0 0,0 0 1 0 0,0 0-1 0 0,1 0 1 0 0,-1-1-1 0 0,0 1 1 0 0,0 0-1 0 0,1 0 1 0 0,-1 0-1 0 0,4 3 1747 0 0,-12-14-8 0 0,5 4-1719 0 0,1 0 1 0 0,-1 0-1 0 0,1 0 0 0 0,0 0 1 0 0,1-1-1 0 0,-1 1 1 0 0,1 0-1 0 0,0-11 1 0 0,0 0-178 0 0,1 1 0 0 0,3-21 0 0 0,-3 36 89 0 0,0 0 0 0 0,1-1 1 0 0,-1 1-1 0 0,0 0 0 0 0,0-1 0 0 0,1 1 0 0 0,-1 0 0 0 0,1 0 1 0 0,-1-1-1 0 0,1 1 0 0 0,0 0 0 0 0,-1 0 0 0 0,1 0 0 0 0,0 0 0 0 0,0 0 1 0 0,-1 0-1 0 0,1 0 0 0 0,0 0 0 0 0,0 0 0 0 0,0 0 0 0 0,0 0 1 0 0,1 1-1 0 0,-1-1 0 0 0,0 0 0 0 0,0 1 0 0 0,0-1 0 0 0,2 0 0 0 0,0 1 15 0 0,-1 0-1 0 0,0-1 1 0 0,0 1-1 0 0,0 0 0 0 0,0 1 1 0 0,0-1-1 0 0,0 0 0 0 0,0 1 1 0 0,0-1-1 0 0,0 1 0 0 0,0-1 1 0 0,0 1-1 0 0,0 0 1 0 0,0 0-1 0 0,0 0 0 0 0,2 2 1 0 0,3 2-6 0 0,-1 0-1 0 0,1 0 1 0 0,-1 1 0 0 0,-1 0 0 0 0,1 1 0 0 0,-1-1-1 0 0,0 1 1 0 0,-1 0 0 0 0,8 15 0 0 0,-4-6-12 0 0,-1 1-1 0 0,-1 1 1 0 0,6 26-1 0 0,-11-29 995 0 0,-7-26-409 0 0,3 3-572 0 0,0 0 1 0 0,0-1-1 0 0,1 0 0 0 0,0 0 1 0 0,1 0-1 0 0,-1-15 1 0 0,2 18-27 0 0,0 1 0 0 0,0-1 0 0 0,1 0 0 0 0,0 1 0 0 0,0-1 0 0 0,0 0-1 0 0,0 1 1 0 0,1 0 0 0 0,0-1 0 0 0,0 1 0 0 0,5-9 0 0 0,-6 13 29 0 0,0-1-1 0 0,0 0 0 0 0,0 1 1 0 0,1-1-1 0 0,-1 1 0 0 0,0 0 1 0 0,1-1-1 0 0,-1 1 1 0 0,1 0-1 0 0,-1 0 0 0 0,1 0 1 0 0,-1 0-1 0 0,1 0 0 0 0,0 0 1 0 0,0 0-1 0 0,-1 0 0 0 0,1 1 1 0 0,0-1-1 0 0,0 1 1 0 0,0-1-1 0 0,0 1 0 0 0,0 0 1 0 0,-1 0-1 0 0,1 0 0 0 0,0 0 1 0 0,0 0-1 0 0,0 0 0 0 0,0 0 1 0 0,0 1-1 0 0,0-1 1 0 0,0 1-1 0 0,-1-1 0 0 0,1 1 1 0 0,0 0-1 0 0,0 0 0 0 0,-1-1 1 0 0,4 3-1 0 0,0 1 20 0 0,0-1 1 0 0,-1 1-1 0 0,1 1 0 0 0,-1-1 0 0 0,1 1 1 0 0,-1-1-1 0 0,0 1 0 0 0,-1 0 0 0 0,0 1 1 0 0,5 7-1 0 0,16 47-347 0 0,-10-20-2900 0 0,-12-35 1400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2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5273 0 0,'2'2'605'0'0,"0"0"0"0"0,0 0 0 0 0,-1 0 0 0 0,1 0 0 0 0,-1 0 0 0 0,0 0 0 0 0,1 0 0 0 0,-1 1 0 0 0,0-1-1 0 0,0 0 1 0 0,1 5 0 0 0,5 29 336 0 0,-5-23-499 0 0,1 4-348 0 0,-1 0 101 0 0,7 22 0 0 0,-8-35-372 0 0,1 1 1 0 0,0-1-1 0 0,-1 0 1 0 0,1 0-1 0 0,1 1 1 0 0,-1-1-1 0 0,1 0 0 0 0,0-1 1 0 0,5 7-1 0 0,1-3-2710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2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38 9994 0 0,'-4'-7'1608'0'0,"1"2"-807"0"0,0-1 143 0 0,0 1-664 0 0,-1-1-304 0 0,0 2 64 0 0,2 1-16 0 0,0 1 16 0 0,14 18-4857 0 0,-8-8 2024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3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171 102 7490 0 0,'0'-3'662'0'0,"0"0"0"0"0,0-1 0 0 0,0 1 1 0 0,0 0-1 0 0,-1-1 0 0 0,1 1 1 0 0,-1 0-1 0 0,0 0 0 0 0,0 0 0 0 0,0 0 1 0 0,-2-5-1 0 0,1 4-378 0 0,0 1-1 0 0,0-1 1 0 0,-1 1 0 0 0,1 0 0 0 0,-1-1-1 0 0,0 1 1 0 0,0 1 0 0 0,-6-6 0 0 0,6 6-319 0 0,0 0 1 0 0,0 0 0 0 0,0 0-1 0 0,-1 0 1 0 0,1 1 0 0 0,-1-1-1 0 0,1 1 1 0 0,-1 0 0 0 0,1 0-1 0 0,-1 0 1 0 0,0 0 0 0 0,0 1 0 0 0,1-1-1 0 0,-1 1 1 0 0,0 0 0 0 0,0 1-1 0 0,0-1 1 0 0,1 0 0 0 0,-1 1-1 0 0,0 0 1 0 0,-5 2 0 0 0,6-2-6 0 0,0 0 0 0 0,0 1 0 0 0,0-1 0 0 0,0 1 1 0 0,1 0-1 0 0,-1 0 0 0 0,0 0 0 0 0,1 0 0 0 0,0 0 0 0 0,-1 1 1 0 0,1-1-1 0 0,0 1 0 0 0,0 0 0 0 0,0-1 0 0 0,1 1 0 0 0,-3 3 1 0 0,3-2 18 0 0,0 1 0 0 0,-1-1 0 0 0,1 0 0 0 0,1 0 0 0 0,-1 0 0 0 0,1 1 0 0 0,-1-1 0 0 0,1 0 0 0 0,0 1 1 0 0,1-1-1 0 0,0 6 0 0 0,0-4-12 0 0,1 1 0 0 0,0-1 1 0 0,0 0-1 0 0,0 0 0 0 0,1 0 1 0 0,0 0-1 0 0,0 0 1 0 0,0 0-1 0 0,1-1 0 0 0,-1 0 1 0 0,2 0-1 0 0,-1 0 0 0 0,0 0 1 0 0,1 0-1 0 0,0-1 0 0 0,6 5 1 0 0,-4-5-104 0 0,0-1 1 0 0,-1 0 0 0 0,1 0-1 0 0,0 0 1 0 0,1-1 0 0 0,-1 0-1 0 0,0 0 1 0 0,1-1-1 0 0,-1 0 1 0 0,1 0 0 0 0,-1-1-1 0 0,1 0 1 0 0,-1 0 0 0 0,1-1-1 0 0,-1 0 1 0 0,1 0 0 0 0,-1-1-1 0 0,0 0 1 0 0,1 0-1 0 0,-1-1 1 0 0,0 1 0 0 0,-1-2-1 0 0,1 1 1 0 0,0-1 0 0 0,8-6-1 0 0,-13 8-123 0 0,-1 1-1 0 0,1-1 0 0 0,-1 1 0 0 0,1-1 1 0 0,-1 0-1 0 0,0 0 0 0 0,0 0 0 0 0,1 0 0 0 0,-1 1 1 0 0,-1-1-1 0 0,1-1 0 0 0,0 1 0 0 0,0 0 1 0 0,-1 0-1 0 0,1 0 0 0 0,-1 0 0 0 0,0 0 1 0 0,0 0-1 0 0,0-1 0 0 0,0 1 0 0 0,0 0 1 0 0,0 0-1 0 0,0 0 0 0 0,-1-1 0 0 0,1 1 1 0 0,-1 0-1 0 0,1 0 0 0 0,-2-3 0 0 0,1 3 241 0 0,0 1 0 0 0,0-1-1 0 0,0 1 1 0 0,0-1 0 0 0,-1 1 0 0 0,1-1-1 0 0,0 1 1 0 0,-1-1 0 0 0,1 1-1 0 0,-1 0 1 0 0,1 0 0 0 0,-1 0 0 0 0,-2-1-1 0 0,4 2 76 0 0,0-1-1 0 0,0 1 0 0 0,0 0 0 0 0,0 0 0 0 0,-1 0 1 0 0,1 0-1 0 0,0 0 0 0 0,0 0 0 0 0,0 0 1 0 0,-1 0-1 0 0,1 0 0 0 0,0 0 0 0 0,0 0 0 0 0,0 0 1 0 0,-1 0-1 0 0,1 0 0 0 0,0 0 0 0 0,0 0 1 0 0,0 0-1 0 0,-1 0 0 0 0,1 0 0 0 0,0 0 0 0 0,0 0 1 0 0,0 0-1 0 0,0 0 0 0 0,-1 0 0 0 0,1 1 1 0 0,0-1-1 0 0,0 0 0 0 0,0 0 0 0 0,0 0 1 0 0,-1 0-1 0 0,1 0 0 0 0,0 0 0 0 0,0 1 0 0 0,0-1 1 0 0,0 0-1 0 0,0 1 0 0 0,-3 9 939 0 0,5 13-12 0 0,-1-19-896 0 0,0-1-1 0 0,0 0 0 0 0,1 1 1 0 0,-1-1-1 0 0,1 0 0 0 0,-1 0 0 0 0,1 0 1 0 0,0 0-1 0 0,0 0 0 0 0,1 0 0 0 0,-1 0 1 0 0,1-1-1 0 0,-1 1 0 0 0,1-1 0 0 0,0 0 1 0 0,0 0-1 0 0,0 0 0 0 0,0 0 0 0 0,0 0 1 0 0,5 2-1 0 0,4 0 304 0 0,0 1 0 0 0,0-2 1 0 0,1 0-1 0 0,17 3 0 0 0,-21-5-147 0 0,0 0-1 0 0,0-1 1 0 0,0 0-1 0 0,0 0 0 0 0,0 0 1 0 0,17-4-1 0 0,-23 3-103 0 0,-1 0 0 0 0,1 0 0 0 0,0 0-1 0 0,-1 0 1 0 0,1 0 0 0 0,-1-1-1 0 0,1 1 1 0 0,-1-1 0 0 0,0 0 0 0 0,1 1-1 0 0,1-4 1 0 0,-2 3-7 0 0,-1 1 0 0 0,0-1-1 0 0,0 0 1 0 0,0 0 0 0 0,0 0 0 0 0,0 0 0 0 0,0 0-1 0 0,0 0 1 0 0,-1 0 0 0 0,1 0 0 0 0,-1 0 0 0 0,0 0-1 0 0,1 0 1 0 0,-1-1 0 0 0,0 1 0 0 0,0 0 0 0 0,-1-2 0 0 0,-1-8 183 0 0,-1-1 0 0 0,0 1 0 0 0,-1 1 0 0 0,0-1 0 0 0,-7-12 0 0 0,8 18-332 0 0,-1 0 1 0 0,0 0 0 0 0,0 0-1 0 0,0 0 1 0 0,-1 1-1 0 0,1 0 1 0 0,-1 0-1 0 0,-1 0 1 0 0,1 1-1 0 0,-1 0 1 0 0,1 0 0 0 0,-13-6-1 0 0,14 8-132 0 0,0 0-1 0 0,0 0 1 0 0,0 0-1 0 0,0 1 1 0 0,-1-1-1 0 0,1 1 1 0 0,0 0 0 0 0,-1 1-1 0 0,1-1 1 0 0,-1 1-1 0 0,1 0 1 0 0,-1 0-1 0 0,1 0 1 0 0,-1 1-1 0 0,1-1 1 0 0,-1 1 0 0 0,1 0-1 0 0,-1 0 1 0 0,1 1-1 0 0,-7 3 1 0 0,8-3-197 0 0,-1 1 0 0 0,1-1 0 0 0,-1 1 0 0 0,1 0 0 0 0,0 1 0 0 0,1-1 0 0 0,-1 0-1 0 0,0 1 1 0 0,1-1 0 0 0,0 1 0 0 0,0 0 0 0 0,-3 6 0 0 0,0 4-1272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4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6777 0 0,'-1'0'161'0'0,"1"1"0"0"0,-1-1 0 0 0,0 0-1 0 0,1 0 1 0 0,-1 1 0 0 0,1-1-1 0 0,-1 0 1 0 0,1 0 0 0 0,-1 1 0 0 0,1-1-1 0 0,-1 1 1 0 0,1-1 0 0 0,-1 0-1 0 0,1 1 1 0 0,-1-1 0 0 0,1 1 0 0 0,0-1-1 0 0,-1 1 1 0 0,1 0 0 0 0,0-1 0 0 0,0 1-1 0 0,-1-1 1 0 0,1 1 0 0 0,0-1-1 0 0,0 1 1 0 0,-1 1 0 0 0,-3 18 89 0 0,4-17 4 0 0,-2 24 193 0 0,1 1 0 0 0,5 53 0 0 0,-3-62-378 0 0,4 19 136 0 0,2-1 0 0 0,19 62 0 0 0,-16-63-184 0 0,-5-22 175 0 0,0 0 0 0 0,11 20 0 0 0,-15-33 223 0 0,-3-1-219 0 0,0-1 1 0 0,0 0 0 0 0,0 0-1 0 0,0 0 1 0 0,1 0 0 0 0,-1 0-1 0 0,0-1 1 0 0,-2-1 0 0 0,-1-1-60 0 0,-11-7-92 0 0,0-1 0 0 0,2 0 0 0 0,-23-23 0 0 0,13 10-106 0 0,14 16 7 0 0,0-2-1 0 0,-13-17 1 0 0,23 28 34 0 0,0 0 0 0 0,0 0 0 0 0,0 0 0 0 0,0-1 0 0 0,0 1 0 0 0,0 0 0 0 0,-1 0 1 0 0,1 0-1 0 0,0 0 0 0 0,0 0 0 0 0,0 0 0 0 0,0 0 0 0 0,0-1 0 0 0,0 1 0 0 0,0 0 0 0 0,0 0 0 0 0,0 0 0 0 0,0 0 0 0 0,0 0 0 0 0,0 0 1 0 0,0-1-1 0 0,0 1 0 0 0,0 0 0 0 0,0 0 0 0 0,0 0 0 0 0,0 0 0 0 0,0 0 0 0 0,0 0 0 0 0,0-1 0 0 0,0 1 0 0 0,0 0 0 0 0,1 0 0 0 0,-1 0 1 0 0,0 0-1 0 0,0 0 0 0 0,0 0 0 0 0,0 0 0 0 0,0 0 0 0 0,0-1 0 0 0,0 1 0 0 0,0 0 0 0 0,0 0 0 0 0,1 0 0 0 0,-1 0 0 0 0,0 0 1 0 0,0 0-1 0 0,0 0 0 0 0,0 0 0 0 0,0 0 0 0 0,11-1-306 0 0,10 4 193 0 0,23 8-388 0 0,23 5-1328 0 0,-50-14 79 0 0,0 0 1 0 0,1-1-1 0 0,23-1 0 0 0,-28-2 590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4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15 6385 0 0,'-1'-2'285'0'0,"0"1"-1"0"0,0 0 1 0 0,0 0 0 0 0,0 0-1 0 0,0 0 1 0 0,0 1-1 0 0,0-1 1 0 0,0 0-1 0 0,0 0 1 0 0,-1 0-1 0 0,1 1 1 0 0,0-1-1 0 0,0 1 1 0 0,-1-1-1 0 0,1 1 1 0 0,0 0-1 0 0,-3-1 1 0 0,3 1-267 0 0,1 0 0 0 0,-1 0 1 0 0,1 0-1 0 0,-1 0 0 0 0,1 0 0 0 0,0 0 1 0 0,-1 0-1 0 0,1 0 0 0 0,-1 0 0 0 0,1 0 0 0 0,-1 0 1 0 0,1 0-1 0 0,-1 1 0 0 0,1-1 0 0 0,-1 0 1 0 0,1 0-1 0 0,0 0 0 0 0,-1 1 0 0 0,1-1 0 0 0,-1 0 1 0 0,1 1-1 0 0,0-1 0 0 0,-1 0 0 0 0,1 1 1 0 0,0-1-1 0 0,0 0 0 0 0,-1 1 0 0 0,1-1 1 0 0,0 1-1 0 0,0-1 0 0 0,-1 1 0 0 0,1-1 0 0 0,0 0 1 0 0,0 1-1 0 0,0-1 0 0 0,0 1 0 0 0,0-1 1 0 0,0 1-1 0 0,0-1 0 0 0,0 1 0 0 0,0-1 0 0 0,0 1 1 0 0,0-1-1 0 0,0 1 0 0 0,0-1 0 0 0,0 1 1 0 0,0-1-1 0 0,0 0 0 0 0,1 1 0 0 0,-1-1 0 0 0,0 1 1 0 0,3 13 24 0 0,1 17 1 0 0,1 5 1 0 0,0-12-233 0 0,-5-17-16 0 0,1 1 0 0 0,1-1 1 0 0,0 1-1 0 0,0-1 0 0 0,0 0 0 0 0,1 0 0 0 0,0 0 0 0 0,7 12 0 0 0,-6-14-1046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4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21 4305 0 0,'-18'-12'6225'0'0,"16"9"-5129"0"0,0 0-1007 0 0,1 2-122 0 0,1 0-39 0 0,3 5-1112 0 0,0-1 832 0 0,4 4-2120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5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78 5889 0 0,'-3'-5'1256'0'0,"-1"0"-1"0"0,0-1 0 0 0,0 1 1 0 0,0 1-1 0 0,-1-1 0 0 0,-9-7 1 0 0,8 7-897 0 0,-1 1 0 0 0,1 0 0 0 0,-1 0 0 0 0,0 1 0 0 0,-13-5 1 0 0,14 6-449 0 0,0 1 0 0 0,0-1 0 0 0,-1 1 0 0 0,1 0 1 0 0,-1 1-1 0 0,1-1 0 0 0,-1 1 0 0 0,1 0 0 0 0,0 1 1 0 0,-1 0-1 0 0,1 0 0 0 0,-1 0 0 0 0,1 1 0 0 0,0 0 1 0 0,0 0-1 0 0,-7 3 0 0 0,11-3 30 0 0,-1-1 0 0 0,1 1 1 0 0,0-1-1 0 0,0 1 0 0 0,0-1 0 0 0,0 1 0 0 0,0 0 0 0 0,0 0 1 0 0,1 0-1 0 0,-1 0 0 0 0,1 1 0 0 0,-1-1 0 0 0,1 0 1 0 0,0 1-1 0 0,0-1 0 0 0,-2 4 0 0 0,3-5 24 0 0,0 1 1 0 0,-1 0-1 0 0,1-1 0 0 0,0 1 0 0 0,0 0 0 0 0,0-1 1 0 0,0 1-1 0 0,0-1 0 0 0,0 1 0 0 0,1 0 1 0 0,-1-1-1 0 0,1 1 0 0 0,-1-1 0 0 0,1 1 0 0 0,-1-1 1 0 0,1 1-1 0 0,0-1 0 0 0,0 1 0 0 0,-1-1 0 0 0,1 0 1 0 0,0 1-1 0 0,0-1 0 0 0,1 0 0 0 0,-1 0 1 0 0,0 0-1 0 0,0 0 0 0 0,3 2 0 0 0,5 3 11 0 0,1-1 1 0 0,0 0-1 0 0,1-1 0 0 0,-1 0 0 0 0,1 0 1 0 0,19 3-1 0 0,-13-3 52 0 0,31 11-1 0 0,-33-8-38 0 0,22 10-21 0 0,-34-16 42 0 0,0 1 0 0 0,0 0-1 0 0,-1 0 1 0 0,1 0 0 0 0,-1 0-1 0 0,1 0 1 0 0,-1 0 0 0 0,0 1-1 0 0,4 5 1 0 0,-6-8 6 0 0,1 1-1 0 0,-1 0 1 0 0,0 0 0 0 0,1-1 0 0 0,-1 1-1 0 0,0 0 1 0 0,0 0 0 0 0,0 0 0 0 0,1-1 0 0 0,-1 1-1 0 0,0 0 1 0 0,0 0 0 0 0,0 0 0 0 0,0 0-1 0 0,0-1 1 0 0,-1 1 0 0 0,1 0 0 0 0,0 0-1 0 0,0 0 1 0 0,0-1 0 0 0,-1 2 0 0 0,0 0 22 0 0,0-1-1 0 0,0 1 1 0 0,0-1 0 0 0,-1 1 0 0 0,1-1 0 0 0,0 1 0 0 0,-1-1 0 0 0,1 0-1 0 0,-2 2 1 0 0,-2 0 78 0 0,0 0-1 0 0,-1 0 0 0 0,1 0 0 0 0,-12 3 0 0 0,5-3-94 0 0,1-1-1 0 0,-1 0 0 0 0,0-1 0 0 0,0-1 0 0 0,1 0 0 0 0,-1 0 0 0 0,0-1 0 0 0,0 0 1 0 0,0-1-1 0 0,-21-7 0 0 0,30 8-350 0 0,1 0-1 0 0,-1 0 1 0 0,1 0 0 0 0,-1 0 0 0 0,1 0 0 0 0,-1 0 0 0 0,1-1-1 0 0,0 1 1 0 0,0-1 0 0 0,-1 0 0 0 0,-1-2 0 0 0,0-2-1584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6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62 5993 0 0,'1'-1'419'0'0,"-1"-1"-1"0"0,0 0 0 0 0,1 0 0 0 0,-1 0 1 0 0,0 0-1 0 0,0 0 0 0 0,-1 1 0 0 0,1-1 1 0 0,0 0-1 0 0,-1 0 0 0 0,1 0 0 0 0,-1 0 1 0 0,1 1-1 0 0,-1-1 0 0 0,0 0 1 0 0,0 1-1 0 0,0-1 0 0 0,0 0 0 0 0,-2-1 1 0 0,1 0-185 0 0,0 1 0 0 0,0 1 0 0 0,-1-1 0 0 0,1 0 0 0 0,-1 0 1 0 0,0 1-1 0 0,1 0 0 0 0,-1-1 0 0 0,0 1 0 0 0,0 0 0 0 0,-3-1 1 0 0,-2 1-269 0 0,0-1 0 0 0,0 1 0 0 0,0 0 1 0 0,0 1-1 0 0,0 0 0 0 0,0 0 0 0 0,0 1 1 0 0,-11 2-1 0 0,13-1-42 0 0,0-1 0 0 0,0 1-1 0 0,1 1 1 0 0,-1-1 0 0 0,0 1 0 0 0,1 0 0 0 0,0 0-1 0 0,0 0 1 0 0,0 1 0 0 0,0 0 0 0 0,0 0 0 0 0,1 0 0 0 0,-5 6-1 0 0,6-6 27 0 0,0 0 0 0 0,1 0 0 0 0,0 0 0 0 0,-1 0 0 0 0,1 0 0 0 0,1 1 0 0 0,-1-1 0 0 0,1 1-1 0 0,0-1 1 0 0,0 1 0 0 0,0 0 0 0 0,0-1 0 0 0,1 1 0 0 0,0 0 0 0 0,0 0 0 0 0,0-1 0 0 0,2 8 0 0 0,-2-7 25 0 0,1-1 1 0 0,0 1 0 0 0,1-1-1 0 0,-1 1 1 0 0,1-1 0 0 0,0 0 0 0 0,0 0-1 0 0,0 0 1 0 0,1 0 0 0 0,-1 0 0 0 0,1 0-1 0 0,3 3 1 0 0,-3-5 34 0 0,0 1 0 0 0,0-1 0 0 0,0 1 1 0 0,0-1-1 0 0,0 0 0 0 0,0-1 0 0 0,0 1 0 0 0,1 0 0 0 0,-1-1 0 0 0,1 0 1 0 0,-1 0-1 0 0,1 0 0 0 0,-1 0 0 0 0,1 0 0 0 0,6-1 0 0 0,0 1-33 0 0,0-1 0 0 0,1-1 0 0 0,-1 0 0 0 0,0-1 0 0 0,1 0 0 0 0,-1 0 0 0 0,0-1 0 0 0,0 0 0 0 0,13-7 0 0 0,-19 8-92 0 0,0 0-1 0 0,0-1 1 0 0,0 0-1 0 0,0 1 1 0 0,-1-1 0 0 0,1-1-1 0 0,-1 1 1 0 0,0 0-1 0 0,0-1 1 0 0,3-4-1 0 0,-4 5-89 0 0,0 0 0 0 0,-1 0 1 0 0,1-1-1 0 0,-1 1 0 0 0,0-1 0 0 0,0 1 0 0 0,0-1 0 0 0,0 1 0 0 0,-1-1 0 0 0,0 0 1 0 0,1 1-1 0 0,-1-1 0 0 0,-1 0 0 0 0,1-4 0 0 0,-1 6 71 0 0,1 0-1 0 0,0 0 1 0 0,-1 1-1 0 0,1-1 1 0 0,-1 0-1 0 0,1 1 1 0 0,-1-1-1 0 0,0 0 1 0 0,1 1-1 0 0,-1-1 1 0 0,-2-2-1 0 0,1 20-2173 0 0,3-9 2302 0 0,0-1 1 0 0,0 1-1 0 0,1 0 1 0 0,0-1-1 0 0,0 0 0 0 0,1 0 1 0 0,0 0-1 0 0,4 6 1 0 0,2 3 47 0 0,21 26 1 0 0,-24-35 286 0 0,1 0 1 0 0,-1 0-1 0 0,1 0 1 0 0,1-1-1 0 0,-1 0 1 0 0,1 0 0 0 0,-1-1-1 0 0,12 5 1 0 0,-19-9-263 0 0,1 1 1 0 0,-1-1 0 0 0,1 0 0 0 0,-1 0 0 0 0,1 1-1 0 0,-1-1 1 0 0,1 0 0 0 0,-1 0 0 0 0,1 0-1 0 0,-1 0 1 0 0,1 0 0 0 0,0 0 0 0 0,-1 0 0 0 0,1 0-1 0 0,-1 0 1 0 0,1 0 0 0 0,-1 0 0 0 0,1 0-1 0 0,-1 0 1 0 0,1 0 0 0 0,-1 0 0 0 0,1-1 0 0 0,0 1-1 0 0,0-1 31 0 0,-1 1 0 0 0,0-1 0 0 0,0 1 0 0 0,0-1-1 0 0,0 1 1 0 0,0-1 0 0 0,0 1 0 0 0,0-1 0 0 0,0 1 0 0 0,0-1-1 0 0,0 1 1 0 0,0-1 0 0 0,0 1 0 0 0,0-1 0 0 0,0 1 0 0 0,0-1-1 0 0,0 1 1 0 0,0 0 0 0 0,-1-1 0 0 0,1 0 0 0 0,-3-4 492 0 0,1 0 1 0 0,-1 0 0 0 0,-5-6 0 0 0,-45-66 1440 0 0,47 66-1832 0 0,-1-1 0 0 0,1 0-1 0 0,1 0 1 0 0,-7-26-1 0 0,11 35-203 0 0,0 0-1 0 0,1 0 1 0 0,-1 0-1 0 0,1-1 0 0 0,0 1 1 0 0,0 0-1 0 0,0-1 1 0 0,0 1-1 0 0,1 0 1 0 0,-1 0-1 0 0,1-1 0 0 0,1-2 1 0 0,-1 5-53 0 0,-1-1 1 0 0,1 1 0 0 0,0-1-1 0 0,0 1 1 0 0,0-1-1 0 0,0 1 1 0 0,1 0-1 0 0,-1 0 1 0 0,0-1 0 0 0,0 1-1 0 0,1 0 1 0 0,-1 0-1 0 0,1 0 1 0 0,-1 1-1 0 0,1-1 1 0 0,-1 0-1 0 0,1 0 1 0 0,0 1 0 0 0,-1-1-1 0 0,1 1 1 0 0,0 0-1 0 0,-1-1 1 0 0,1 1-1 0 0,2 0 1 0 0,0 0-48 0 0,0 0 0 0 0,0 0 0 0 0,-1 0 0 0 0,1 1 0 0 0,0-1 0 0 0,0 1 0 0 0,-1 0 1 0 0,8 3-1 0 0,26 15-3684 0 0,-10-4-2019 0 0,-17-10 5469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5073 0 0,'2'29'5378'0'0,"7"15"-3159"0"0,-2-8-2030 0 0,-3-9-435 0 0,7 35 533 0 0,-9-53-1696 0 0,1-1 0 0 0,6 13 0 0 0,-1-10-3055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1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5121 0 0,'0'0'5812'0'0,"-2"2"-5295"0"0,-52 32-478 0 0,38-24-47 0 0,7-4-8 0 0,1 0-1 0 0,-1 0 1 0 0,1 0-1 0 0,-9 10 0 0 0,16-15 26 0 0,-1 1-1 0 0,1-1 0 0 0,0 1 0 0 0,0-1 0 0 0,0 1 0 0 0,0 0 1 0 0,0-1-1 0 0,0 1 0 0 0,0 0 0 0 0,1 0 0 0 0,-1-1 0 0 0,0 1 0 0 0,1 0 1 0 0,-1 3-1 0 0,1-3 51 0 0,0 1-1 0 0,1-1 1 0 0,-1 0 0 0 0,1 0 0 0 0,-1 1 0 0 0,1-1-1 0 0,0 0 1 0 0,0 0 0 0 0,0 0 0 0 0,0 0 0 0 0,0 0-1 0 0,2 3 1 0 0,4 3 15 0 0,0 1 0 0 0,0-1 0 0 0,1-1 0 0 0,0 1 0 0 0,0-1 0 0 0,12 7 0 0 0,-16-11-65 0 0,-1 0-166 0 0,0-1 0 0 0,1 0 0 0 0,-1 0 0 0 0,1 0 0 0 0,-1 0 0 0 0,7 1 0 0 0,-5-2-893 0 0,0 0-1 0 0,0 0 1 0 0,1-1 0 0 0,6 1-1 0 0,-1-1 751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6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56 9618 0 0,'-8'-16'1427'0'0,"6"12"-1180"0"0,0 0 1 0 0,0 0 0 0 0,0 0-1 0 0,1-1 1 0 0,-1 1-1 0 0,1 0 1 0 0,-1-6-1 0 0,11 19-1950 0 0,1 4-539 0 0,16 27-1 0 0,-19-28 1959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6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 5833 0 0,'-1'2'263'0'0,"-1"1"-1"0"0,1-1 1 0 0,1 0-1 0 0,-1 1 1 0 0,0-1 0 0 0,1 0-1 0 0,-1 1 1 0 0,1-1-1 0 0,-1 1 1 0 0,1-1-1 0 0,0 1 1 0 0,0-1-1 0 0,0 1 1 0 0,1 2-1 0 0,1 6 50 0 0,7 21 0 0 0,-5-17-135 0 0,-1-3-25 0 0,1 0 1 0 0,0 0 0 0 0,1 0 0 0 0,0 0 0 0 0,9 13 0 0 0,-12-21 28 0 0,1 0 0 0 0,0 0 0 0 0,0-1 0 0 0,0 1 0 0 0,1-1 0 0 0,-1 1-1 0 0,1-1 1 0 0,0-1 0 0 0,0 1 0 0 0,0 0 0 0 0,0-1 0 0 0,0 0 0 0 0,1 0 0 0 0,-1 0 0 0 0,1 0 0 0 0,-1-1 0 0 0,7 2 0 0 0,-9-3-59 0 0,-1 0 0 0 0,1 0 0 0 0,0 1 0 0 0,-1-1 0 0 0,1 0-1 0 0,0-1 1 0 0,-1 1 0 0 0,1 0 0 0 0,0 0 0 0 0,-1-1 0 0 0,1 1 0 0 0,0-1 0 0 0,-1 1 0 0 0,1-1 0 0 0,-1 0 0 0 0,1 1 0 0 0,-1-1 0 0 0,3-2 0 0 0,-2 1 31 0 0,0 1 0 0 0,-1-1 1 0 0,1 0-1 0 0,-1 0 0 0 0,1-1 1 0 0,-1 1-1 0 0,0 0 0 0 0,1 0 1 0 0,-1-1-1 0 0,0 1 1 0 0,0-3-1 0 0,1-4 99 0 0,0 1 0 0 0,-1-1-1 0 0,0 1 1 0 0,-1-1 0 0 0,0 1 0 0 0,-1-12 0 0 0,-1 3 5 0 0,0 1 0 0 0,-7-23 1 0 0,7 32-742 0 0,-1-1 0 0 0,0 0 1 0 0,-1 0-1 0 0,1 1 0 0 0,-1 0 1 0 0,-9-12-1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2:5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69 6537 0 0,'-1'2'258'0'0,"-1"1"0"0"0,1-1 0 0 0,-1 1 0 0 0,1 0 0 0 0,0 0 0 0 0,0-1 0 0 0,0 1 0 0 0,0 0 0 0 0,0 0 0 0 0,1 0 0 0 0,-1 0 0 0 0,1 0 0 0 0,0 0 0 0 0,0 0 0 0 0,0 0-1 0 0,0 0 1 0 0,1 0 0 0 0,-1 0 0 0 0,1 3 0 0 0,0-2-66 0 0,1-1 0 0 0,-1 1-1 0 0,1-1 1 0 0,-1 1 0 0 0,1-1-1 0 0,0 0 1 0 0,0 0 0 0 0,1 0-1 0 0,-1 0 1 0 0,0 0-1 0 0,1 0 1 0 0,0-1 0 0 0,0 1-1 0 0,5 3 1 0 0,2 0 131 0 0,-1 0 0 0 0,1-1-1 0 0,1-1 1 0 0,-1 1 0 0 0,0-2 0 0 0,1 1-1 0 0,17 2 1 0 0,-22-5-123 0 0,0 0 0 0 0,0-1 1 0 0,0 0-1 0 0,0 0 0 0 0,0 0 0 0 0,0-1 0 0 0,-1 0 0 0 0,1 0 0 0 0,0 0 0 0 0,0-1 0 0 0,0 0 1 0 0,-1 0-1 0 0,1-1 0 0 0,-1 1 0 0 0,9-7 0 0 0,-11 7-60 0 0,-1 0 0 0 0,1 0 1 0 0,-1 0-1 0 0,0 0 0 0 0,0-1 0 0 0,0 1 0 0 0,0-1 0 0 0,0 1 1 0 0,0-1-1 0 0,-1 0 0 0 0,1 0 0 0 0,-1 0 0 0 0,0 0 0 0 0,1-5 1 0 0,-1 4-35 0 0,0-1 0 0 0,0 0 0 0 0,-1 0 0 0 0,0 0 1 0 0,0 0-1 0 0,0 0 0 0 0,-1 0 0 0 0,0 1 0 0 0,-1-6 1 0 0,1 4-234 0 0,-1 0 1 0 0,0 1 0 0 0,0-1 0 0 0,0 1 0 0 0,-1-1-1 0 0,0 1 1 0 0,0 0 0 0 0,0 0 0 0 0,-1 1-1 0 0,1-1 1 0 0,-1 1 0 0 0,-1-1 0 0 0,1 1 0 0 0,0 0-1 0 0,-1 1 1 0 0,-6-5 0 0 0,6 6-339 0 0,0 0 0 0 0,0 0 1 0 0,0 0-1 0 0,-1 0 0 0 0,1 1 0 0 0,0 0 0 0 0,-1 0 1 0 0,-6 0-1 0 0,7 1-514 0 0,1 0 0 0 0,-1 1-1 0 0,1-1 1 0 0,0 1 0 0 0,-1 0 0 0 0,-6 2 0 0 0,-4 4-1308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6473 0 0,'0'0'444'0'0,"19"2"1330"0"0,-10-1-1369 0 0,0-1-1 0 0,16-2 1 0 0,5 0-356 0 0,178 3-32 0 0,-100 2-51 0 0,-27 2-7 0 0,-5 0 22 0 0,84-2 25 0 0,260-2-2 0 0,-117-7 70 0 0,-147 4-117 0 0,325 1 91 0 0,-254 1-48 0 0,261 6 46 0 0,-475-6-43 0 0,409 0 22 0 0,-191-1-43 0 0,-36 1 86 0 0,361 2-144 0 0,-27 7 228 0 0,-487-8-127 0 0,273 7-32 0 0,-106-2 3 0 0,474 9 130 0 0,-85-24-46 0 0,-445 4-25 0 0,98-5-55 0 0,-230 9-15 0 0,250-29 171 0 0,-212 18-173 0 0,9-1-2744 0 0,-64 11 1134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4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4369 0 0,'35'0'5005'0'0,"40"-1"-4489"0"0,57-10-462 0 0,232-7 19 0 0,-338 19-96 0 0,236 0 34 0 0,300-24 5 0 0,-73 8 54 0 0,-137 11-38 0 0,-109 2-25 0 0,231 0-2 0 0,-320 2-2 0 0,310-3 45 0 0,58-2-10 0 0,-1 0-57 0 0,-166 0 109 0 0,-169 2-89 0 0,445-2 33 0 0,-100 5-1 0 0,-305 0-23 0 0,84-5 25 0 0,-120 1 45 0 0,73-4-124 0 0,-255 8-73 0 0,3 0-213 0 0,1 0-1 0 0,0-1 1 0 0,0-1 0 0 0,13-3-1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3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5561 0 0,'0'0'161'0'0,"1"-1"-1"0"0,0 1 0 0 0,-1-1 1 0 0,1 1-1 0 0,-1 0 1 0 0,1-1-1 0 0,0 1 1 0 0,-1 0-1 0 0,1-1 0 0 0,0 1 1 0 0,0 0-1 0 0,-1 0 1 0 0,1 0-1 0 0,0 0 0 0 0,1 0 1 0 0,16-2 484 0 0,-9 2-320 0 0,94-13 707 0 0,167 2-1073 0 0,-112 4 126 0 0,-47 1-33 0 0,115-19-30 0 0,-86 6-13 0 0,428-27-36 0 0,99 27 29 0 0,-662 19-2 0 0,878-9 50 0 0,-550 7-51 0 0,200 1-50 0 0,-191-1 104 0 0,-70 0-102 0 0,259 0-51 0 0,-146 0-656 0 0,272-5 60 0 0,-500 5 217 0 0,271-8 494 0 0,26-7 34 0 0,-339 9 152 0 0,-39 3-2434 0 0,-70 4 871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1504 0 0,'1'-2'8975'0'0,"0"3"-8930"0"0,0-1 0 0 0,0 1 0 0 0,0-1 0 0 0,0 1 0 0 0,0-1 0 0 0,0 1 0 0 0,0-1 0 0 0,0 0 0 0 0,0 1 0 0 0,3-1 0 0 0,25-1 520 0 0,32-6-1 0 0,-4 0-455 0 0,-27 6-25 0 0,-1 0-1 0 0,34 5 1 0 0,88 4 289 0 0,3 1-152 0 0,-4 0-112 0 0,-15-2-87 0 0,-3 0 48 0 0,-29-3-30 0 0,-3 0-59 0 0,98-6 68 0 0,-45 0-10 0 0,79-2-51 0 0,12 2-19 0 0,-62 6 59 0 0,102 4 82 0 0,-189-5-146 0 0,-12 1 46 0 0,50 1 29 0 0,-93-6-27 0 0,-10 1 21 0 0,53 4-1 0 0,-58-1-33 0 0,41-2-1 0 0,-11-1 0 0 0,216 6 123 0 0,-226-7-99 0 0,85 1-92 0 0,36 2 48 0 0,-53-1 87 0 0,60-3-76 0 0,-45 0 37 0 0,-24-2 5 0 0,-23 0-1 0 0,-13 1 0 0 0,35-1-31 0 0,58 2 29 0 0,-29-1-36 0 0,183-2 35 0 0,-151-1-3 0 0,-134 4 5 0 0,66-7-9 0 0,74-5 86 0 0,-80 3-71 0 0,-36 4-34 0 0,35-3 109 0 0,65-8-119 0 0,-5 5-22 0 0,-36 5 14 0 0,133-8 30 0 0,-134 9 40 0 0,-58 3-82 0 0,14 0 90 0 0,96-9-59 0 0,-64 5 96 0 0,-51 5-105 0 0,1 1 62 0 0,34-4-97 0 0,-83 6-149 0 0,1-1 255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16 1624 0 0,'-12'-2'8748'0'0,"2"-3"-6815"0"0,8 3-1948 0 0,0 1 1 0 0,-1 0-1 0 0,1 0 1 0 0,0 1-1 0 0,0-1 1 0 0,0 0-1 0 0,0 1 1 0 0,-1-1-1 0 0,-3 0 1 0 0,-102 9 1581 0 0,99-7-1441 0 0,1 1 0 0 0,-1 1 0 0 0,-11 3 0 0 0,6 0 5 0 0,0 1-1 0 0,1 0 1 0 0,-22 14 0 0 0,32-18-131 0 0,-1-1 1 0 0,0 0-1 0 0,0 0 1 0 0,-7 2-1 0 0,7-3 20 0 0,0 0 1 0 0,-1 1-1 0 0,2 0 0 0 0,-1 0 1 0 0,-6 4-1 0 0,-13 7-25 0 0,20-12 28 0 0,0 0-1 0 0,0 1 0 0 0,0-1 1 0 0,0 1-1 0 0,0 0 1 0 0,0 0-1 0 0,1 0 0 0 0,-1 0 1 0 0,1 1-1 0 0,-3 2 0 0 0,-4 7 389 0 0,7-10-373 0 0,0-1 0 0 0,1 2 0 0 0,-1-1-1 0 0,1 0 1 0 0,-1 0 0 0 0,1 0 0 0 0,0 1 0 0 0,0-1 0 0 0,0 1 0 0 0,0-1-1 0 0,0 1 1 0 0,0 3 0 0 0,-5 15-18 0 0,0 4-9 0 0,5-8-8 0 0,-1-8-53 0 0,1 0 1 0 0,1 0-1 0 0,-1 0 1 0 0,2 0-1 0 0,-1 0 1 0 0,1 0-1 0 0,1 0 1 0 0,2 10-1 0 0,-2-10-475 0 0,0 0 0 0 0,0-1 1 0 0,-1 1-1 0 0,1 15 0 0 0,-2-20 91 0 0,1 9-1700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23 2377 0 0,'2'-4'1866'0'0,"-2"4"-1759"0"0,0-1 1 0 0,0 1-1 0 0,0 0 1 0 0,-3-8 3331 0 0,3 8-3332 0 0,2-10 3208 0 0,-2 11-3265 0 0,0-1 0 0 0,-1 1 0 0 0,1-1 0 0 0,0 1 0 0 0,0-1 0 0 0,-1 1 0 0 0,1-1 0 0 0,0 1 0 0 0,0-1 0 0 0,0 1 0 0 0,0 0 0 0 0,0-1 0 0 0,0 1-1 0 0,0-1 1 0 0,0 1 0 0 0,0-1 0 0 0,0 2 0 0 0,-1 4 214 0 0,-3 11 169 0 0,1 0 0 0 0,0 0 0 0 0,1 1-1 0 0,1-1 1 0 0,1 27 0 0 0,0 71 371 0 0,-1-41-268 0 0,9 47 110 0 0,-4-82-554 0 0,-3-27-58 0 0,0-1-10 0 0,0 0 0 0 0,-1 13 0 0 0,0-18-17 0 0,0 0-1 0 0,1 0 1 0 0,2 10-1 0 0,-1-5-5 0 0,1-1 8 0 0,0 1 17 0 0,-2-6-11 0 0,-1 1 0 0 0,1-1 0 0 0,2 7 0 0 0,1 15-65 0 0,-3-22 27 0 0,0 1-1 0 0,0-1 0 0 0,2 7 0 0 0,-2-8-18 0 0,0 1-1 0 0,0-1 0 0 0,0 1 1 0 0,0-1-1 0 0,-1 8 1 0 0,1 12-1356 0 0,-4 1-4670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72 211 1752 0 0,'-20'-1'898'0'0,"9"1"444"0"0,1 0 1 0 0,-19 7 3903 0 0,29-7-5197 0 0,0 0 0 0 0,0 0 0 0 0,0 0 0 0 0,0 0 0 0 0,0 0 0 0 0,0 0-1 0 0,0 0 1 0 0,-1 0 0 0 0,1 0 0 0 0,0 0 0 0 0,0 0 0 0 0,0 0 0 0 0,2 1 16 0 0,0 0-1 0 0,1 0 1 0 0,-1-1 0 0 0,1 1-1 0 0,-1-1 1 0 0,1 1-1 0 0,-1-1 1 0 0,1 0 0 0 0,4 0-1 0 0,0 0 66 0 0,134 6 916 0 0,-113-6-1007 0 0,-1-1 1 0 0,27-5-1 0 0,-30 3-19 0 0,76-3 49 0 0,30-5 59 0 0,-79 5-53 0 0,65 1 1 0 0,-6 1 5 0 0,347-11 159 0 0,-40 12-224 0 0,-94 3-16 0 0,-36-2 54 0 0,-22 6-141 0 0,-79-1 121 0 0,-172-3-37 0 0,648-3 79 0 0,70-20-84 0 0,-348 2 85 0 0,-111 4-67 0 0,239-10 83 0 0,-218 12-17 0 0,-184 8-143 0 0,194-17 110 0 0,-95 2 8 0 0,24 13 0 0 0,-132 7 23 0 0,59 5-60 0 0,-68-8 46 0 0,-82 4-833 0 0,0 1 0 0 0,0 1 0 0 0,15 2 0 0 0,-9-1-3929 0 0,-5 2 121 0 0,-2 0 4130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2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34 277 7082 0 0,'-1'0'133'0'0,"0"0"0"0"0,0 0 1 0 0,0 1-1 0 0,0-1 1 0 0,0 0-1 0 0,1 0 0 0 0,-1 1 1 0 0,0-1-1 0 0,0 0 1 0 0,0 1-1 0 0,0-1 1 0 0,0 1-1 0 0,0-1 0 0 0,1 1 1 0 0,-1 0-1 0 0,0-1 1 0 0,0 1-1 0 0,0 0 1 0 0,-1 1-23 0 0,1 0-1 0 0,0 0 1 0 0,-1 0 0 0 0,1 1 0 0 0,0-1 0 0 0,0 0 0 0 0,0 3 0 0 0,-1 2 20 0 0,0-1 1 0 0,1 1-1 0 0,0 0 1 0 0,0 10-1 0 0,1-11-42 0 0,1-1 0 0 0,0 1 0 0 0,-1-1-1 0 0,2 0 1 0 0,-1 1 0 0 0,1-1 0 0 0,-1 0 0 0 0,2 0 0 0 0,-1 0-1 0 0,0 0 1 0 0,6 7 0 0 0,-7-10-74 0 0,0 0-1 0 0,0 0 1 0 0,1-1-1 0 0,-1 1 1 0 0,1-1-1 0 0,-1 1 1 0 0,1-1-1 0 0,0 1 1 0 0,0-1-1 0 0,-1 0 1 0 0,1 0 0 0 0,0 0-1 0 0,0 0 1 0 0,0 0-1 0 0,0 0 1 0 0,0-1-1 0 0,0 1 1 0 0,0-1-1 0 0,1 1 1 0 0,-1-1-1 0 0,0 0 1 0 0,0 0-1 0 0,0 0 1 0 0,0 0-1 0 0,1 0 1 0 0,-1 0 0 0 0,0-1-1 0 0,0 1 1 0 0,0-1-1 0 0,0 0 1 0 0,0 1-1 0 0,2-2 1 0 0,2-1 33 0 0,-1 0 0 0 0,1-1 0 0 0,-1 1 0 0 0,0-1 0 0 0,0 0 0 0 0,0-1 0 0 0,-1 1 0 0 0,0-1 0 0 0,5-5 0 0 0,-2-1 10 0 0,0 0-1 0 0,0 0 1 0 0,7-17 0 0 0,-12 23-18 0 0,0 0 0 0 0,0-1 0 0 0,-1 1 1 0 0,0-1-1 0 0,0 1 0 0 0,0-1 0 0 0,-1 1 1 0 0,0-1-1 0 0,0-9 0 0 0,0 12-9 0 0,0 3-25 0 0,0-1 0 0 0,0 1 0 0 0,1-1 0 0 0,-1 1 0 0 0,0-1-1 0 0,0 1 1 0 0,0-1 0 0 0,0 1 0 0 0,0-1 0 0 0,0 1 0 0 0,0-1-1 0 0,0 1 1 0 0,-1-1 0 0 0,1 1 0 0 0,0-1 0 0 0,0 1 0 0 0,0-1-1 0 0,0 1 1 0 0,-1 0 0 0 0,1-1 0 0 0,0 1 0 0 0,-1-1 0 0 0,1 1-21 0 0,-1 0 0 0 0,1 0 0 0 0,-1 1 0 0 0,1-1 0 0 0,-1 0 0 0 0,1 1 0 0 0,0-1 0 0 0,-1 0 1 0 0,1 1-1 0 0,0-1 0 0 0,-1 0 0 0 0,1 1 0 0 0,0-1 0 0 0,-1 1 0 0 0,1-1 0 0 0,0 0 0 0 0,0 1 0 0 0,-1-1 0 0 0,1 1 1 0 0,0-1-1 0 0,0 1 0 0 0,0-1 0 0 0,0 1 0 0 0,0-1 0 0 0,0 1 0 0 0,0 0 0 0 0,-2 17-39 0 0,2-16 27 0 0,-1 3 17 0 0,1-1 0 0 0,0 1 0 0 0,1 0 0 0 0,-1-1 0 0 0,1 1 1 0 0,0-1-1 0 0,1 6 0 0 0,2 14-38 0 0,-4-21 49 0 0,0 1-1 0 0,1-1 1 0 0,-1 0-1 0 0,1 0 1 0 0,-1 0 0 0 0,1 1-1 0 0,0-1 1 0 0,3 4-1 0 0,-3-4 2 0 0,0 0 1 0 0,1 0-1 0 0,0 0 0 0 0,0 0 1 0 0,0 0-1 0 0,0 0 0 0 0,0-1 0 0 0,1 1 1 0 0,-1-1-1 0 0,1 0 0 0 0,-1 0 0 0 0,1 0 1 0 0,0 0-1 0 0,0 0 0 0 0,0 0 0 0 0,0-1 1 0 0,0 1-1 0 0,0-1 0 0 0,5 1 1 0 0,-6-1 0 0 0,1 0 0 0 0,0 0 1 0 0,-1-1-1 0 0,1 1 1 0 0,0-1-1 0 0,0 0 1 0 0,0 0-1 0 0,-1 0 1 0 0,1 0-1 0 0,0 0 0 0 0,0-1 1 0 0,-1 1-1 0 0,1-1 1 0 0,0 0-1 0 0,0 1 1 0 0,-1-1-1 0 0,1 0 0 0 0,-1-1 1 0 0,1 1-1 0 0,-1 0 1 0 0,1-1-1 0 0,-1 0 1 0 0,0 1-1 0 0,0-1 1 0 0,0 0-1 0 0,0 0 0 0 0,0 0 1 0 0,0 0-1 0 0,-1-1 1 0 0,3-1-1 0 0,2-8-83 0 0,1 1 1 0 0,-1-1-1 0 0,-1 1 0 0 0,0-1 0 0 0,-1-1 1 0 0,-1 1-1 0 0,1-1 0 0 0,-2 0 0 0 0,0 1 0 0 0,0-1 1 0 0,-1 0-1 0 0,-1 0 0 0 0,0 0 0 0 0,-1 0 1 0 0,0 0-1 0 0,-5-20 0 0 0,-17-54-517 0 0,19 75 623 0 0,-1 0-1 0 0,-1-1 1 0 0,1 2-1 0 0,-14-21 1 0 0,19 32-30 0 0,0 0 0 0 0,0 0 0 0 0,0 0 1 0 0,0-1-1 0 0,0 1 0 0 0,0 0 0 0 0,0 0 1 0 0,-1 0-1 0 0,1-1 0 0 0,0 1 0 0 0,0 0 1 0 0,0 0-1 0 0,0 0 0 0 0,0 0 0 0 0,-1-1 1 0 0,1 1-1 0 0,0 0 0 0 0,0 0 0 0 0,0 0 1 0 0,0 0-1 0 0,-1 0 0 0 0,1 0 0 0 0,0 0 1 0 0,0 0-1 0 0,0-1 0 0 0,-1 1 0 0 0,1 0 1 0 0,0 0-1 0 0,0 0 0 0 0,0 0 1 0 0,-1 0-1 0 0,1 0 0 0 0,0 0 0 0 0,0 0 1 0 0,-1 0-1 0 0,1 0 0 0 0,0 0 0 0 0,0 0 1 0 0,-1 1-1 0 0,-2 8-49 0 0,4 15 87 0 0,1-4 81 0 0,2 1 0 0 0,0-1 0 0 0,1 0 0 0 0,12 27 0 0 0,39 76 624 0 0,-27-62-185 0 0,-16-36-332 0 0,27 41 0 0 0,-39-65-206 0 0,1 1-1 0 0,-1-1 1 0 0,0 0 0 0 0,1 1 0 0 0,-1-1 0 0 0,1 0 0 0 0,-1 0 0 0 0,1 0 0 0 0,0 0-1 0 0,2 1 1 0 0,-1 0 239 0 0,-2-9 639 0 0,-1 6-840 0 0,0-1 1 0 0,0 1 0 0 0,0 0-1 0 0,0-1 1 0 0,-1 1 0 0 0,1 0-1 0 0,0 0 1 0 0,0-1 0 0 0,-1 1-1 0 0,0-2 1 0 0,-5-13-78 0 0,-1 1 1 0 0,-1 0-1 0 0,-1 0 0 0 0,-18-25 1 0 0,1 10-86 0 0,-42-39 1 0 0,67 68 144 0 0,-8-9-481 0 0,10 5-229 0 0,6 4 331 0 0,44 3-1822 0 0,0 4-3831 0 0,-37-4 2675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37 2697 0 0,'-4'-7'1507'0'0,"3"6"-1218"0"0,1 0-1 0 0,-1 1 1 0 0,1-1-1 0 0,-1 0 1 0 0,1 0-1 0 0,-1 0 1 0 0,1 1-1 0 0,0-1 0 0 0,-1 0 1 0 0,1 0-1 0 0,0 0 1 0 0,0 0-1 0 0,0 0 1 0 0,0-1-1 0 0,0-3 839 0 0,-1-5 2621 0 0,1 10-3739 0 0,-1 0 1 0 0,1 0 0 0 0,0 0-1 0 0,-1 0 1 0 0,1 1 0 0 0,0-1-1 0 0,-1 0 1 0 0,1 0 0 0 0,0 1-1 0 0,0-1 1 0 0,-1 0 0 0 0,1 0-1 0 0,0 1 1 0 0,0-1 0 0 0,-1 0-1 0 0,1 1 1 0 0,0-1 0 0 0,0 0 0 0 0,0 1-1 0 0,0-1 1 0 0,-1 0 0 0 0,1 1-1 0 0,0-1 1 0 0,0 0 0 0 0,0 1-1 0 0,0-1 1 0 0,0 1 0 0 0,-1 9 304 0 0,1-5-190 0 0,0-1 0 0 0,0 1 0 0 0,0-1 0 0 0,-2 8 0 0 0,0 11 131 0 0,1-8-140 0 0,-3 17 1 0 0,2-16-31 0 0,0 16 0 0 0,0 22 157 0 0,0-31-138 0 0,3 39 0 0 0,0-5 115 0 0,-1-38-117 0 0,3 34-1 0 0,-2-44-58 0 0,0 1 0 0 0,-2 10 0 0 0,1-11-11 0 0,0 0 0 0 0,0 0 0 0 0,2 9 0 0 0,0-3 18 0 0,0 0 1 0 0,-2 0-1 0 0,-1 24 1 0 0,1-33-21 0 0,0 10 14 0 0,1 0 1 0 0,1 0 0 0 0,1 0 0 0 0,4 19 0 0 0,6 29 59 0 0,-7-43-44 0 0,-5-19-50 0 0,0 1 1 0 0,0 0-1 0 0,0 0 0 0 0,0 0 0 0 0,-1-1 1 0 0,1 1-1 0 0,-1 4 0 0 0,5 27-1255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2104 0 0,'14'-6'6497'0'0,"-2"1"-4220"0"0,-10 5-2064 0 0,57-12 3246 0 0,-51 11-3249 0 0,1 1-1 0 0,-1 0 1 0 0,1 0 0 0 0,-1 0 0 0 0,10 3 0 0 0,10 1 266 0 0,-19-3-395 0 0,1 1 1 0 0,-1 0-1 0 0,1 0 0 0 0,-1 1 1 0 0,11 4-1 0 0,-11-2-71 0 0,0 0 0 0 0,-1 0 1 0 0,1 1-1 0 0,-1 0 0 0 0,0 0 0 0 0,-1 1 0 0 0,0 0 1 0 0,0 0-1 0 0,0 0 0 0 0,-1 1 0 0 0,0 1 0 0 0,0-1 1 0 0,-1 1-1 0 0,0 0 0 0 0,-1 0 0 0 0,6 14 0 0 0,-4-4-13 0 0,-3-12-7 0 0,-1 1 0 0 0,1 0 0 0 0,-2-1 0 0 0,2 10 0 0 0,-2 3 43 0 0,0-6-1257 0 0,4 25 0 0 0,-3-32-635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 1720 0 0,'12'-1'8307'0'0,"-3"16"-5373"0"0,-7-9-2642 0 0,-1 0-1 0 0,1 1 0 0 0,-1-1 0 0 0,0 1 0 0 0,-1-1 0 0 0,0 1 0 0 0,0-1 0 0 0,0 1 0 0 0,-2 11 1 0 0,0-3-179 0 0,1 1 78 0 0,1-11-155 0 0,0-1 0 0 0,0 1-1 0 0,-1 0 1 0 0,0 0 0 0 0,0-1 0 0 0,-3 10 0 0 0,3-12-30 0 0,0 1 0 0 0,1-1 0 0 0,-1 1 0 0 0,1-1 1 0 0,-1 0-1 0 0,1 5 0 0 0,0-5-4 0 0,0 1 1 0 0,-1-1-1 0 0,1 0 1 0 0,0 1-1 0 0,-1-1 0 0 0,0 0 1 0 0,-1 4-1 0 0,-3 5 13 0 0,3-7-3 0 0,0 1 1 0 0,-1-1-1 0 0,1 0 0 0 0,-1 0 1 0 0,0 0-1 0 0,-4 4 1 0 0,6-7-19 0 0,-58 53-72 0 0,51-47-27 0 0,0-2 0 0 0,0 1 0 0 0,-1-1 0 0 0,1 0 1 0 0,-1-1-1 0 0,-10 3 0 0 0,-55 11-1005 0 0,48-13-1954 0 0,-27 10-1 0 0,36-9 1259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59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5369 0 0,'7'5'5395'0'0,"-7"-5"-5257"0"0,-3 13 517 0 0,0-1-177 0 0,3-8-323 0 0,0 0 0 0 0,0 0 0 0 0,-1 0 0 0 0,1 0 0 0 0,-1 0 0 0 0,0 0 0 0 0,0 0 0 0 0,-3 7 0 0 0,-1 1 213 0 0,3-3-113 0 0,0 0 1 0 0,1-1-1 0 0,0 11 1 0 0,0-14-203 0 0,1 3 2 0 0,1 0 1 0 0,-1 0 0 0 0,1 0 0 0 0,1 0 0 0 0,0 0-1 0 0,4 13 1 0 0,-2-9 13 0 0,3 19 0 0 0,-6-26-66 0 0,1 0 0 0 0,-1 0 1 0 0,1 0-1 0 0,1 0 0 0 0,-1 0 1 0 0,4 5-1 0 0,4 9 23 0 0,-2-3 74 0 0,1 0 0 0 0,1-1-1 0 0,0 0 1 0 0,1-1 0 0 0,0 0 0 0 0,24 22 0 0 0,-28-30-59 0 0,-1-1 0 0 0,1 1 1 0 0,0-1-1 0 0,0 0 0 0 0,1-1 1 0 0,-1 0-1 0 0,1 0 1 0 0,0-1-1 0 0,0 1 0 0 0,0-2 1 0 0,0 1-1 0 0,1-1 0 0 0,13 1 1 0 0,264 3-2008 0 0,-277-6 219 0 0,0-1 0 0 0,0 0 1 0 0,14-3-1 0 0,-14 1 141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40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34 2056 0 0,'-19'-4'11068'0'0,"20"6"-10933"0"0,-1 1 1 0 0,1-1-1 0 0,0 0 0 0 0,0 0 1 0 0,1 0-1 0 0,-1 0 0 0 0,0 0 1 0 0,1 0-1 0 0,-1 0 0 0 0,3 2 1 0 0,3 4 85 0 0,20 26 180 0 0,1-1 1 0 0,41 37-1 0 0,-42-46-114 0 0,45 29 1 0 0,-66-50-133 0 0,-1 0 0 0 0,1 0 0 0 0,8 3 0 0 0,6 2 656 0 0,-25-11-501 0 0,0-1 0 0 0,1 0 1 0 0,-1 0-1 0 0,1 0 0 0 0,-5-8 1 0 0,-6-5-305 0 0,-39-46-39 0 0,5 5 12 0 0,-39-24-105 0 0,82 76 129 0 0,5 5-4 0 0,0 0 0 0 0,0 0-1 0 0,0-1 1 0 0,-1 1 0 0 0,1 0 0 0 0,0 0 0 0 0,-1 0-1 0 0,1 0 1 0 0,-3-1 0 0 0,3 2-56 0 0,9 13-1092 0 0,31 34 986 0 0,3-2-1 0 0,51 45 1 0 0,-40-39 375 0 0,-62-61 1012 0 0,6 5-1183 0 0,0 0 0 0 0,0 1 1 0 0,0 0-1 0 0,-1 0 0 0 0,-4-5 1 0 0,-9-10 47 0 0,-10-17 17 0 0,-2 2-1 0 0,-65-59 0 0 0,89 88-126 0 0,0 1-26 0 0,-1-1 0 0 0,1 1 0 0 0,-13-8 0 0 0,27 17-315 0 0,-1 0 0 0 0,0 1 0 0 0,0 0 0 0 0,9 9 0 0 0,29 33 662 0 0,-32-33-437 0 0,15 16 127 0 0,26 27-91 0 0,-45-49 76 0 0,0-1-1 0 0,0 0 0 0 0,0 0 0 0 0,14 6 0 0 0,22 9 1552 0 0,-46-23-1430 0 0,-1-1 1 0 0,1 0 0 0 0,-1 0-1 0 0,0 0 1 0 0,0 1 0 0 0,1-1-1 0 0,-1 0 1 0 0,0 1 0 0 0,0-1-1 0 0,-1 0 1 0 0,-1-1-30 0 0,-14-14 144 0 0,0 0-1 0 0,1-1 0 0 0,1 0 1 0 0,-13-21-1 0 0,14 19-95 0 0,-6-5-157 0 0,-1 1-1 0 0,-1 1 1 0 0,-1 1 0 0 0,-1 1-1 0 0,-30-19 1 0 0,52 38-36 0 0,4 4-127 0 0,8 11-422 0 0,16 17-322 0 0,55 65 600 0 0,-14-15 63 0 0,-58-71 111 0 0,1 0 0 0 0,18 14 1 0 0,-5-10-4365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26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4761 0 0,'1'-3'6164'0'0,"1"7"-5016"0"0,2 8-1290 0 0,-1 55 1308 0 0,-1 27-850 0 0,-2-39-278 0 0,1-13-38 0 0,1 55-13 0 0,-1-26-23 0 0,-1 8-32 0 0,-3 95-89 0 0,2-157 173 0 0,-1 18 22 0 0,3-12-50 0 0,4 31 12 0 0,-3-32 14 0 0,-2 46 0 0 0,0-20 11 0 0,2 5-85 0 0,1 34 154 0 0,-3-42-102 0 0,-1 12-23 0 0,1 18 49 0 0,0-20-3 0 0,0-27 6 0 0,1-19-13 0 0,-1 1 0 0 0,-1-1-1 0 0,-1 16 1 0 0,-1-10 1 0 0,2 0-1 0 0,0 0 1 0 0,1 20-1 0 0,0 11 34 0 0,-5 160-146 0 0,10-73 195 0 0,-1-34-107 0 0,-4-96 18 0 0,0 153 17 0 0,4-111-9 0 0,-4-14 2 0 0,0 10 51 0 0,-5 47 0 0 0,3-36-84 0 0,2-36-1 0 0,-3 22 0 0 0,1-9 41 0 0,1 56-1 0 0,2-26 8 0 0,-1 2-43 0 0,-1 32 39 0 0,0-1-26 0 0,1-57 9 0 0,-3 41 46 0 0,1 29-70 0 0,4-76-5 0 0,-1-12 18 0 0,0 23-1 0 0,-2-4-12 0 0,9 67-1 0 0,-6-81 35 0 0,13 57 32 0 0,-8-46-22 0 0,-6-26-68 0 0,-1-5 44 0 0,0-1 0 0 0,0 0 0 0 0,1 1 0 0 0,-1-1 0 0 0,0 0 0 0 0,1 1-1 0 0,-1-1 1 0 0,1 0 0 0 0,-1 1 0 0 0,1-1 0 0 0,-1 0 0 0 0,1 0 0 0 0,0 0 0 0 0,0 0 0 0 0,0 0-1 0 0,0 0 1 0 0,1 2 0 0 0,-1-2-2 0 0,0 0 0 0 0,0 0 0 0 0,0 0 0 0 0,0 0-1 0 0,0 0 1 0 0,0 1 0 0 0,0-1 0 0 0,1 3 0 0 0,6 8 79 0 0,8 0 129 0 0,-15-12-130 0 0,1 2-58 0 0,0 0-1 0 0,0 0 1 0 0,1-1-1 0 0,-1 1 1 0 0,1-1-1 0 0,-1 1 1 0 0,6 1-1 0 0,1 1 55 0 0,1 0-1 0 0,-1-1 0 0 0,13 3 1 0 0,25 5 257 0 0,-33-7-76 0 0,1 0-1 0 0,-1-2 0 0 0,28 2 1 0 0,-9-1-229 0 0,60 1 63 0 0,29 5 244 0 0,-94-5-340 0 0,22-3 79 0 0,-33-1-79 0 0,18-4 57 0 0,-27 2-63 0 0,0 1 1 0 0,0 0 0 0 0,9 1 0 0 0,-2 0 34 0 0,20-3 0 0 0,-19 2-4 0 0,20 0 0 0 0,29 3 78 0 0,-13 1-84 0 0,-32-2 5 0 0,21 0 0 0 0,-29-1-34 0 0,86-4 152 0 0,-48 2 119 0 0,26 1-121 0 0,49 2-41 0 0,-28-10-21 0 0,13 7 13 0 0,-23 2-40 0 0,32-8-10 0 0,46 6 224 0 0,24 2-39 0 0,-76 2-110 0 0,-75-2-99 0 0,220 8 113 0 0,-72 1 174 0 0,-92-12-51 0 0,2-1-53 0 0,140 6-39 0 0,-76-7-89 0 0,109-3 96 0 0,-75 1-62 0 0,-5-5 21 0 0,-24 1 105 0 0,266-26 209 0 0,-426 36-432 0 0,149-16 27 0 0,31 9-9 0 0,27-1 50 0 0,90 0 30 0 0,-169 13-70 0 0,16-8 30 0 0,-107 2-51 0 0,117 1 72 0 0,41 2-17 0 0,-51 1-101 0 0,-147-2 42 0 0,210-3 58 0 0,-187 3-58 0 0,72 2 16 0 0,-21 0 2 0 0,70 6 14 0 0,-103-5-34 0 0,2 1 12 0 0,43 1 18 0 0,27 6-6 0 0,-63-4 47 0 0,1 0-51 0 0,44 3 28 0 0,16 1 115 0 0,-67-5-167 0 0,71 0-1 0 0,-111-7-269 0 0,-1 1-1 0 0,0-1 0 0 0,0 0 1 0 0,0 0-1 0 0,0 0 1 0 0,8-4-1 0 0,-5 1-1783 0 0,-1 0 0 0 0,1-1 0 0 0,-1 1 0 0 0,0-1 0 0 0,11-11 0 0 0,-4 2 1430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28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3369 0 0,'1'16'2255'0'0,"1"-1"0"0"0,5 25 0 0 0,2 17-1264 0 0,4 61-384 0 0,-10-86-515 0 0,8 58 755 0 0,-8-70-631 0 0,-1 22 1 0 0,1-3 103 0 0,10 60 159 0 0,3 24-42 0 0,-15-75-189 0 0,-2-29-32 0 0,2 0-1 0 0,5 33 1 0 0,-2-31-26 0 0,0 27 0 0 0,-2-28 5 0 0,4 28 0 0 0,-2-26-94 0 0,1 44 0 0 0,-3-29 71 0 0,-2 39 126 0 0,-2-10-186 0 0,0-45-108 0 0,2 31 0 0 0,1-36 5 0 0,3 30 53 0 0,-2 70 0 0 0,-2-35-28 0 0,0 1-9 0 0,0-54-7 0 0,4 44 0 0 0,-3-55-45 0 0,2 89 138 0 0,-2-52-63 0 0,5 48-81 0 0,-3-82 40 0 0,-2-13 5 0 0,-1 0-1 0 0,1 14 1 0 0,-2 7-22 0 0,4 33 0 0 0,-1-40 16 0 0,-1 0 0 0 0,-1 1 0 0 0,-4 26 0 0 0,4-39-11 0 0,-1-1 0 0 0,1 1 0 0 0,2 16-1 0 0,-1-15 5 0 0,0-1-1 0 0,-2 19 1 0 0,0-6 25 0 0,2 42 0 0 0,1-34-28 0 0,0 3 33 0 0,-1-20-21 0 0,0 0 0 0 0,-1 0 0 0 0,-2 21 0 0 0,0-18-37 0 0,1 19 0 0 0,-2 12 31 0 0,2-34 16 0 0,0 0-1 0 0,1-1 1 0 0,2 14-1 0 0,0 19 52 0 0,0-14-24 0 0,-1-25-43 0 0,-1-1 0 0 0,1 1 0 0 0,-1-1 0 0 0,-1 12 0 0 0,0-7 9 0 0,0 0 0 0 0,1 0-1 0 0,2 14 1 0 0,-1 13-21 0 0,-2 44 39 0 0,1-63-17 0 0,1 18-1 0 0,1-19 24 0 0,-3 19 1 0 0,2 60 708 0 0,1-37 35 0 0,0 17-523 0 0,0-53-204 0 0,-2-17-37 0 0,1-1 1 0 0,-1 1-1 0 0,0-1 1 0 0,-1 10-1 0 0,0-9-14 0 0,1 0 0 0 0,0 13-1 0 0,0 2-7 0 0,1-5 13 0 0,0-12 0 0 0,-1-1-1 0 0,0 0 1 0 0,0 0 0 0 0,0 0-1 0 0,-1 5 1 0 0,1-3 7 0 0,-1 0 0 0 0,1-1 1 0 0,0 1-1 0 0,0 0 0 0 0,1 0 1 0 0,0 6-1 0 0,0-5-3 0 0,0 1 1 0 0,0 10-1 0 0,-1-2-16 0 0,1 17 0 0 0,1-18 37 0 0,-2-1-1 0 0,-1 16 1 0 0,2-12 13 0 0,-1-13-21 0 0,1-1 0 0 0,-1 0-1 0 0,0 0 1 0 0,0 1-1 0 0,-1 5 1 0 0,0 3 51 0 0,1-11-63 0 0,0 0 1 0 0,0 0 0 0 0,0 0-1 0 0,-1 0 1 0 0,1 1-1 0 0,0-1 1 0 0,0 0-1 0 0,-1 0 1 0 0,1 2-1 0 0,-1-2 4 0 0,0 1-1 0 0,1-1 1 0 0,0 1 0 0 0,-1-1-1 0 0,1 1 1 0 0,0-1-1 0 0,0 1 1 0 0,-1 1 0 0 0,1-2 16 0 0,1 0 0 0 0,-2 0 0 0 0,1 0 0 0 0,0 0 0 0 0,0 0 0 0 0,0 0 0 0 0,0 0 0 0 0,-1 0 0 0 0,1 0 0 0 0,0 0 0 0 0,-1 0 0 0 0,1 0 0 0 0,-1 0 0 0 0,1 0 0 0 0,-1 0 0 0 0,0 0 0 0 0,0 0 0 0 0,-1 2 81 0 0,0-1-68 0 0,0-1 0 0 0,1 1 0 0 0,-1 0-1 0 0,0-1 1 0 0,0 1 0 0 0,0-1 0 0 0,0 1-1 0 0,0-1 1 0 0,0 0 0 0 0,-1 0 0 0 0,1 0-1 0 0,-3 1 1 0 0,-4 2 9 0 0,8-3-47 0 0,0 0 1 0 0,0 0-1 0 0,0 0 1 0 0,-1-1-1 0 0,1 1 1 0 0,0-1-1 0 0,0 1 1 0 0,0-1-1 0 0,-3 1 1 0 0,-10 1-478 0 0,-1-1 1 0 0,1 0 0 0 0,-30-3 0 0 0,-13-7-5442 0 0,55 8 5492 0 0,0 1 0 0 0,-1-1-1 0 0,1 0 1 0 0,0 1-1 0 0,0-1 1 0 0,0 0 0 0 0,0 0-1 0 0,-4-3 1 0 0,-3-5 73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55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0 452 6513 0 0,'0'0'4571'0'0,"8"12"-2591"0"0,-6-7-1554 0 0,0 0 0 0 0,1 0-1 0 0,0-1 1 0 0,0 0 0 0 0,0 1-1 0 0,1-1 1 0 0,-1 0 0 0 0,1-1 0 0 0,0 1-1 0 0,0 0 1 0 0,1-1 0 0 0,-1 0-1 0 0,6 3 1 0 0,-2-2-307 0 0,-2-1-66 0 0,0 0 0 0 0,0 0 0 0 0,1 0 0 0 0,-1-1 0 0 0,1 0 0 0 0,0 0 0 0 0,7 0 0 0 0,26 5 186 0 0,-31-5-145 0 0,0 0-1 0 0,1-1 1 0 0,-1 1 0 0 0,0-2-1 0 0,1 0 1 0 0,18-2 0 0 0,2-2 439 0 0,-20 3-213 0 0,0 0 1 0 0,20-6 0 0 0,14-9 85 0 0,-41 15-377 0 0,0-1 0 0 0,1 0-1 0 0,-1 0 1 0 0,0 0-1 0 0,0 0 1 0 0,0 0 0 0 0,0 0-1 0 0,4-6 1 0 0,1 0 15 0 0,10-16 0 0 0,-12 14-32 0 0,-1 0 0 0 0,1-1 0 0 0,-2 0 1 0 0,0 0-1 0 0,0 0 0 0 0,-1-1 0 0 0,3-15 0 0 0,-4-36 32 0 0,1 43 5 0 0,-1 15-29 0 0,-1 0 0 0 0,0 0-1 0 0,-1 0 1 0 0,1-1 0 0 0,-1-9 0 0 0,-3-11 36 0 0,2 13 10 0 0,0 0 1 0 0,-1-1-1 0 0,-6-19 1 0 0,5 23-9 0 0,-1-1 1 0 0,0 1 0 0 0,-1 0-1 0 0,-8-13 1 0 0,9 18-53 0 0,0 1 1 0 0,-1 0-1 0 0,1-1 1 0 0,-1 1-1 0 0,1 1 0 0 0,-1-1 1 0 0,0 1-1 0 0,0 0 1 0 0,-11-5-1 0 0,-13-4 99 0 0,21 8-155 0 0,-1 0 1 0 0,0 1-1 0 0,1 0 1 0 0,-18-3-1 0 0,-80-2 108 0 0,70 7-264 0 0,30 1 101 0 0,1 1-1 0 0,-1-1 0 0 0,1 1 0 0 0,-1 1 0 0 0,1-1 0 0 0,-1 1 1 0 0,-9 5-1 0 0,-9 2 35 0 0,19-7-358 0 0,0 0 0 0 0,1 1 0 0 0,0 0 0 0 0,-1-1 0 0 0,1 2 0 0 0,0-1 0 0 0,-4 5 0 0 0,-10 14-3856 0 0,11-5-1694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58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38 2104 0 0,'-6'-5'5261'0'0,"4"5"-5022"0"0,-9-1 1671 0 0,-2 2-1182 0 0,11-1-676 0 0,-1 0-1 0 0,1 0 1 0 0,0 1 0 0 0,0-1 0 0 0,0 0-1 0 0,0 1 1 0 0,0-1 0 0 0,-2 2 0 0 0,-2 1-11 0 0,1 0-1 0 0,0 1 1 0 0,0-1 0 0 0,1 1 0 0 0,-1 0 0 0 0,1 0 0 0 0,0 0 0 0 0,0 1 0 0 0,0 0-1 0 0,0 0 1 0 0,1 0 0 0 0,0 0 0 0 0,0 0 0 0 0,0 1 0 0 0,1-1 0 0 0,0 1 0 0 0,0 0-1 0 0,0-1 1 0 0,1 1 0 0 0,0 0 0 0 0,0 0 0 0 0,0 0 0 0 0,1 0 0 0 0,0 0 0 0 0,1 10 0 0 0,4-3 1288 0 0,-4-26-1145 0 0,-2-3-51 0 0,1 0 0 0 0,0 0-1 0 0,6-31 1 0 0,-6 45-146 0 0,1 0 0 0 0,0 0 0 0 0,0 0 0 0 0,0 0 0 0 0,0 0 0 0 0,0 0 0 0 0,0 0 0 0 0,0 0 0 0 0,0 0 0 0 0,1 0 0 0 0,-1 0 0 0 0,1 1 0 0 0,0-1 1 0 0,2-2-1 0 0,1 1-25 0 0,1-1 0 0 0,-1 1 1 0 0,0 1-1 0 0,7-4 0 0 0,18-12 74 0 0,-29 18 36 0 0,-1-1-34 0 0,-1-3-154 0 0,-6 7-182 0 0,-1 3 96 0 0,0 0 0 0 0,0 1 0 0 0,1 1 1 0 0,-9 9-1 0 0,12-12 163 0 0,1 0 1 0 0,-1 1 0 0 0,1-1-1 0 0,1 1 1 0 0,-1 0-1 0 0,1 0 1 0 0,0 0 0 0 0,-2 8-1 0 0,2-2 97 0 0,1-1 0 0 0,0 0-1 0 0,1 16 1 0 0,0-16 562 0 0,0-21-213 0 0,-1 4-318 0 0,1 0 0 0 0,1 0-1 0 0,-1 0 1 0 0,2-8 0 0 0,0 7-78 0 0,0 0-1 0 0,0 1 1 0 0,1-1 0 0 0,0 1-1 0 0,0-1 1 0 0,0 1 0 0 0,1 0-1 0 0,0 0 1 0 0,0 0 0 0 0,0 1-1 0 0,1 0 1 0 0,0-1 0 0 0,0 2-1 0 0,0-1 1 0 0,0 0 0 0 0,11-5-1 0 0,-8 5-4 0 0,1 0-1 0 0,0 0 0 0 0,13-4 1 0 0,-18 8-10 0 0,-4 1 6 0 0,1 0 1 0 0,0 0 0 0 0,0 0 0 0 0,0-1-1 0 0,-1 1 1 0 0,1 0 0 0 0,0 0-1 0 0,0-1 1 0 0,0 1 0 0 0,-1-1 0 0 0,1 1-1 0 0,0-1 1 0 0,-1 1 0 0 0,1-1 0 0 0,0 1-1 0 0,-1-1 1 0 0,1 1 0 0 0,-1-1 0 0 0,1-1 494 0 0,-15 2-886 0 0,9 1 216 0 0,0 1 0 0 0,0 0 0 0 0,-1 1 0 0 0,1-1 0 0 0,-7 6 0 0 0,-9 4-196 0 0,15-9 298 0 0,0 1-1 0 0,0-1 1 0 0,0 1 0 0 0,1 1 0 0 0,-1-1 0 0 0,1 1 0 0 0,0 0 0 0 0,-5 7 0 0 0,7-9 65 0 0,1 0 1 0 0,0 0-1 0 0,0 0 0 0 0,0 1 1 0 0,0-1-1 0 0,1 1 1 0 0,-1-1-1 0 0,1 1 1 0 0,0-1-1 0 0,0 1 0 0 0,0 0 1 0 0,1 0-1 0 0,-1-1 1 0 0,1 1-1 0 0,0 0 0 0 0,1 7 1 0 0,-1-10 330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0:59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18 3913 0 0,'-5'-9'9174'0'0,"6"15"-8245"0"0,1-1-882 0 0,0 0-1 0 0,0 0 0 0 0,0 0 0 0 0,1 0 1 0 0,3 5-1 0 0,1 1-17 0 0,-2-2-8 0 0,0-2 1 0 0,1 1-1 0 0,1 0 0 0 0,11 10 0 0 0,-11-11 812 0 0,-9-19-1 0 0,-15-21-537 0 0,11 19-253 0 0,-1 1 0 0 0,0-1 0 0 0,-15-18 0 0 0,38 69-2080 0 0,-11-27 2008 0 0,0-2-1 0 0,10 14 0 0 0,-2-3 2 0 0,-10-15 92 0 0,-1-1 0 0 0,0 1-1 0 0,1-1 1 0 0,0 0 0 0 0,3 3 0 0 0,-4-5-36 0 0,-1 0 0 0 0,0 0-1 0 0,1 0 1 0 0,-1 0 0 0 0,1 0 0 0 0,0-1-1 0 0,-1 1 1 0 0,1 0 0 0 0,0-1 0 0 0,-1 1 0 0 0,1-1-1 0 0,0 0 1 0 0,0 0 0 0 0,2 1 238 0 0,-1-2 21 0 0,24-17 2 0 0,12-5 78 0 0,15-8-281 0 0,-51 30-97 0 0,0 0 1 0 0,-1 0 0 0 0,1 0 0 0 0,0 0 0 0 0,0 0 0 0 0,6 0 450 0 0,-29 10-1492 0 0,-98 58-4193 0 0,112-64 3119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3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45 263 3729 0 0,'-3'2'2754'0'0,"3"-2"-2708"0"0,7 4 1515 0 0,13 1 4 0 0,-16-5-1399 0 0,0 0 1 0 0,0-1-1 0 0,0 1 0 0 0,-1-1 0 0 0,1 0 0 0 0,0-1 0 0 0,0 1 0 0 0,-1-1 0 0 0,1 1 0 0 0,0-1 1 0 0,-1 0-1 0 0,4-3 0 0 0,-5 4-118 0 0,0-1 0 0 0,-1 1 1 0 0,1-1-1 0 0,0 1 0 0 0,-1-1 1 0 0,1 0-1 0 0,-1 0 0 0 0,1 0 0 0 0,-1 1 1 0 0,0-2-1 0 0,0 1 0 0 0,0 0 1 0 0,0 0-1 0 0,0 0 0 0 0,0 0 1 0 0,-1 0-1 0 0,1-1 0 0 0,-1 1 1 0 0,1 0-1 0 0,-1-1 0 0 0,0-3 0 0 0,0 5-37 0 0,0 0-1 0 0,-1 0 1 0 0,1 0-1 0 0,0 1 1 0 0,-1-1-1 0 0,1 0 1 0 0,-1 0-1 0 0,1 1 1 0 0,-1-1-1 0 0,0 0 0 0 0,1 0 1 0 0,-1 1-1 0 0,0-1 1 0 0,1 1-1 0 0,-1-1 1 0 0,0 1-1 0 0,0-1 1 0 0,1 1-1 0 0,-1-1 1 0 0,0 1-1 0 0,0-1 0 0 0,0 1 1 0 0,0 0-1 0 0,0 0 1 0 0,-1-1-1 0 0,-2 0-70 0 0,0 0 0 0 0,0 1 0 0 0,0-1-1 0 0,-7 1 1 0 0,5 0-1 0 0,1 1-1 0 0,-1 0 1 0 0,0 0 0 0 0,0 0-1 0 0,1 0 1 0 0,-1 1 0 0 0,0 0-1 0 0,-5 3 1 0 0,8-4 35 0 0,1 1 1 0 0,-1 0-1 0 0,0-1 1 0 0,1 1-1 0 0,-1 1 1 0 0,1-1-1 0 0,0 0 1 0 0,-1 0-1 0 0,1 1 1 0 0,0-1-1 0 0,1 1 1 0 0,-1 0 0 0 0,0 0-1 0 0,1 0 1 0 0,-1 0-1 0 0,0 4 1 0 0,0-1 33 0 0,1 1 1 0 0,0-1 0 0 0,0 0 0 0 0,1 1 0 0 0,0-1 0 0 0,0 1 0 0 0,1-1 0 0 0,-1 1 0 0 0,1-1-1 0 0,1 0 1 0 0,-1 0 0 0 0,1 1 0 0 0,0-1 0 0 0,1 0 0 0 0,-1 0 0 0 0,5 6 0 0 0,-5-7 15 0 0,1-1-1 0 0,0 1 1 0 0,0-1 0 0 0,0 0 0 0 0,1 0-1 0 0,-1 0 1 0 0,1 0 0 0 0,0-1 0 0 0,0 1 0 0 0,0-1-1 0 0,0 0 1 0 0,1 0 0 0 0,-1-1 0 0 0,1 1 0 0 0,0-1-1 0 0,0 0 1 0 0,0 0 0 0 0,0-1 0 0 0,0 1 0 0 0,7 0-1 0 0,-8-2 4 0 0,0 0 0 0 0,0 0 0 0 0,0 0 0 0 0,0-1 0 0 0,0 1 0 0 0,0-1 0 0 0,-1 0 0 0 0,1 0 0 0 0,0-1 0 0 0,6-2 0 0 0,-4 0 18 0 0,0 1 0 0 0,-1-1 1 0 0,0 0-1 0 0,0 0 1 0 0,0 0-1 0 0,5-6 1 0 0,-1-1 9 0 0,-1 0 0 0 0,0 0 0 0 0,-1-1 0 0 0,0 0 1 0 0,9-20-1 0 0,-14 26-24 0 0,1-1-1 0 0,-1 1 1 0 0,-1 0 0 0 0,2-9-1 0 0,-2 13-22 0 0,-1 0 0 0 0,0 0 0 0 0,0 0 0 0 0,0 0 1 0 0,0 0-1 0 0,0 0 0 0 0,0 0 0 0 0,-1 0 0 0 0,1 0 0 0 0,-1 0 0 0 0,1 1 0 0 0,-1-1 0 0 0,0 0 0 0 0,0 0 0 0 0,0 0 0 0 0,1 1 0 0 0,-2-1 1 0 0,-1-2-1 0 0,3 3-16 0 0,-1 1 1 0 0,1 0-1 0 0,0 0 1 0 0,-1-1-1 0 0,1 1 1 0 0,0 0-1 0 0,-1 0 1 0 0,1-1 0 0 0,0 1-1 0 0,-1 0 1 0 0,1 0-1 0 0,-1 0 1 0 0,1 0-1 0 0,-1 0 1 0 0,1 0-1 0 0,0 0 1 0 0,-1 0-1 0 0,1 0 1 0 0,-1 0 0 0 0,1 0-1 0 0,0 0 1 0 0,-1 0-1 0 0,1 0 1 0 0,-1 0-1 0 0,1 0 1 0 0,-1 0-1 0 0,1 0 1 0 0,0 1-1 0 0,-1-1 1 0 0,1 0 0 0 0,0 0-1 0 0,-1 0 1 0 0,1 1-1 0 0,0-1 1 0 0,-1 0-1 0 0,1 0 1 0 0,0 1-1 0 0,-1-1 1 0 0,1 0-1 0 0,0 1 1 0 0,0-1 0 0 0,-1 1-1 0 0,1-1 1 0 0,0 0-1 0 0,0 1 1 0 0,0-1-1 0 0,0 0 1 0 0,-1 2-1 0 0,0 0-16 0 0,0 1-1 0 0,0-1 1 0 0,0 1-1 0 0,0-1 0 0 0,0 1 1 0 0,0 3-1 0 0,1 3 37 0 0,1-1-1 0 0,0 1 1 0 0,0-1-1 0 0,1 0 1 0 0,0 1 0 0 0,0-1-1 0 0,1 0 1 0 0,0 0-1 0 0,0-1 1 0 0,1 1-1 0 0,0 0 1 0 0,0-1-1 0 0,1 0 1 0 0,6 8 0 0 0,-10-13-2 0 0,1-1 0 0 0,-1 0 1 0 0,0 1-1 0 0,0-1 1 0 0,1 0-1 0 0,-1 0 1 0 0,1 0-1 0 0,-1 1 0 0 0,1-2 1 0 0,-1 1-1 0 0,1 0 1 0 0,0 0-1 0 0,-1 0 1 0 0,1-1-1 0 0,0 1 0 0 0,-1-1 1 0 0,1 0-1 0 0,0 1 1 0 0,0-1-1 0 0,0 0 0 0 0,0 0 1 0 0,-1 0-1 0 0,1 0 1 0 0,0 0-1 0 0,0-1 1 0 0,0 1-1 0 0,-1 0 0 0 0,1-1 1 0 0,0 1-1 0 0,-1-1 1 0 0,1 0-1 0 0,0 0 1 0 0,1-1-1 0 0,2 0 21 0 0,-1-1 0 0 0,0-1 0 0 0,0 1 0 0 0,0-1 0 0 0,0 0 0 0 0,0 0 0 0 0,-1 0 1 0 0,1 0-1 0 0,-1 0 0 0 0,3-6 0 0 0,0-1 12 0 0,-1 0 0 0 0,6-16 0 0 0,-10 23-63 0 0,0 1 1 0 0,0-1-1 0 0,0 1 0 0 0,0-1 0 0 0,0 0 0 0 0,-1 1 1 0 0,0-1-1 0 0,0 0 0 0 0,0 0 0 0 0,0 1 0 0 0,-1-1 0 0 0,0-4 1 0 0,1 8-59 0 0,-1 0-183 0 0,0 0 248 0 0,1 1-1 0 0,-1-1 1 0 0,1 0-1 0 0,-1 0 1 0 0,1 1 0 0 0,-1-1-1 0 0,1 0 1 0 0,0 1 0 0 0,-1-1-1 0 0,1 1 1 0 0,-1-1 0 0 0,1 1-1 0 0,0-1 1 0 0,0 0 0 0 0,-1 1-1 0 0,1-1 1 0 0,0 1 0 0 0,0-1-1 0 0,-1 1 1 0 0,1-1-1 0 0,0 1 1 0 0,0-1 0 0 0,0 1-1 0 0,0 0 1 0 0,0 0 0 0 0,-2 16-82 0 0,3-8 97 0 0,0-1 0 0 0,0 1-1 0 0,1-1 1 0 0,0 1 0 0 0,1-1-1 0 0,-1 1 1 0 0,2-1 0 0 0,-1 0-1 0 0,1-1 1 0 0,0 1 0 0 0,1 0-1 0 0,10 12 1 0 0,-14-19 7 0 0,0 0 0 0 0,0 1 0 0 0,0-1 0 0 0,0 0 0 0 0,0 0 0 0 0,0 0 0 0 0,0 0 0 0 0,1 0 0 0 0,-1-1-1 0 0,1 1 1 0 0,-1 0 0 0 0,0-1 0 0 0,1 1 0 0 0,-1 0 0 0 0,1-1 0 0 0,-1 0 0 0 0,1 1 0 0 0,-1-1 0 0 0,1 0 0 0 0,0 0 0 0 0,-1 0 0 0 0,1 0 0 0 0,-1 0 0 0 0,1 0 0 0 0,-1 0 0 0 0,1-1 0 0 0,-1 1 0 0 0,1-1 0 0 0,-1 1 0 0 0,1-1 0 0 0,-1 1 0 0 0,1-1 0 0 0,-1 0 0 0 0,0 0 0 0 0,1 0 0 0 0,1-1 0 0 0,2-3 27 0 0,0 1 0 0 0,0-1 0 0 0,0 0 0 0 0,-1-1 1 0 0,0 1-1 0 0,0-1 0 0 0,3-6 0 0 0,-2 2-154 0 0,0-1-1 0 0,0 1 1 0 0,-1-1-1 0 0,-1 0 1 0 0,0 0-1 0 0,0 0 1 0 0,1-22-1 0 0,-3 16-624 0 0,-1 0-1 0 0,-1-1 0 0 0,0 1 1 0 0,-6-26-1 0 0,-13-45-5816 0 0,12 57 4906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0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0 976 0 0,'0'0'3368'0'0,"0"18"-1039"0"0,-6 70-1602 0 0,5-61-3197 0 0,1-23 1069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00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1912 0 0,'0'0'1803'0'0,"11"-8"2325"0"0,28-17-577 0 0,-1 1-3261 0 0,-38 24-352 0 0,1-1 0 0 0,-1 1 0 0 0,1 0 0 0 0,0 0-1 0 0,-1 0 1 0 0,1 0 0 0 0,-1 0 0 0 0,1-1 0 0 0,-1 1 0 0 0,1 0 0 0 0,-1 0 0 0 0,1 0 0 0 0,0 0 0 0 0,0 1 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1:01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2441 0 0,'0'0'3831'0'0,"1"15"-2063"0"0,2 26-2328 0 0,-2 44 0 0 0,-2-74-1407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20 3 6913 0 0,'-9'-2'6140'0'0,"9"2"-5904"0"0,-1 0-79 0 0,1 1 1 0 0,-1-1-1 0 0,1 1 0 0 0,0-1 1 0 0,-1 1-1 0 0,1-1 0 0 0,0 0 1 0 0,-1 1-1 0 0,1 0 0 0 0,0-1 1 0 0,0 1-1 0 0,-1-1 1 0 0,1 1-1 0 0,0 0 0 0 0,-3 27-294 0 0,3-18 985 0 0,-2 35-66 0 0,3 45 0 0 0,1-24-429 0 0,-3-5 70 0 0,0-31-226 0 0,1 0 1 0 0,7 53-1 0 0,-2-47-144 0 0,-3-23-108 0 0,0 0-1 0 0,0 0 1 0 0,1-1 0 0 0,1 1-1 0 0,0-1 1 0 0,11 24-1 0 0,-15-36-21 0 0,0 0-1 0 0,0 1 0 0 0,0-1 0 0 0,1 1 0 0 0,-1-1 0 0 0,0 0 1 0 0,0 1-1 0 0,1-1 0 0 0,-1 1 0 0 0,0-1 0 0 0,1 0 0 0 0,-1 0 1 0 0,0 1-1 0 0,1-1 0 0 0,-1 0 0 0 0,1 1 0 0 0,-1-1 0 0 0,0 0 1 0 0,1 0-1 0 0,0 1 0 0 0,0-2-17 0 0,-1 1 0 0 0,0 0 1 0 0,0 0-1 0 0,1 0 0 0 0,-1 0 0 0 0,0 0 0 0 0,1 0 1 0 0,-1-1-1 0 0,0 1 0 0 0,0 0 0 0 0,1 0 0 0 0,-1 0 1 0 0,0-1-1 0 0,0 1 0 0 0,0 0 0 0 0,1 0 0 0 0,-1-1 1 0 0,0 1-1 0 0,0 0 0 0 0,0-1 0 0 0,0 1 0 0 0,1-1 1 0 0,0-1-425 0 0,-1 0 0 0 0,1-1 1 0 0,0 1-1 0 0,-1-1 0 0 0,1-4 1 0 0,-1-27-3534 0 0,0 18 1834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19 107 3993 0 0,'-2'-2'269'0'0,"0"0"1"0"0,1 0-1 0 0,-1 0 1 0 0,1 0-1 0 0,-1 0 1 0 0,1-1-1 0 0,0 1 1 0 0,0 0-1 0 0,0-1 1 0 0,0 1-1 0 0,0 0 1 0 0,0-1-1 0 0,1 0 1 0 0,-1 1-1 0 0,1-1 1 0 0,0 1-1 0 0,0-1 1 0 0,0 1-1 0 0,0-1 1 0 0,0 0-1 0 0,0 1 1 0 0,1-1-1 0 0,-1 1 1 0 0,1-1-1 0 0,0 1 1 0 0,0-1-1 0 0,0 1 1 0 0,0 0-1 0 0,0-1 1 0 0,0 1-1 0 0,1 0 1 0 0,-1 0-1 0 0,1 0 1 0 0,-1 0-1 0 0,1 0 1 0 0,0 0-1 0 0,0 0 1 0 0,0 1-1 0 0,0-1 1 0 0,0 1-1 0 0,0-1 1 0 0,0 1-1 0 0,1 0 1 0 0,-1 0-1 0 0,0 0 1 0 0,1 0-1 0 0,-1 0 1 0 0,1 0-1 0 0,2 0 1 0 0,31-2 364 0 0,-1 1 1 0 0,1 2 0 0 0,37 5 0 0 0,-47-3-543 0 0,2 0-361 0 0,75 5 451 0 0,-34 0-5455 0 0,-55-6 2817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9 0 5457 0 0,'-2'4'3926'0'0,"0"4"-2402"0"0,1 0-1049 0 0,0-5-337 0 0,0 1 1 0 0,1-1-1 0 0,-1 1 0 0 0,1-1 0 0 0,0 0 0 0 0,0 1 0 0 0,0-1 0 0 0,0 1 0 0 0,1-1 0 0 0,0 0 0 0 0,0 5 0 0 0,3 14 339 0 0,0 73 254 0 0,-3-82-778 0 0,1 13 176 0 0,-2-25-190 0 0,0 0 0 0 0,0 0 0 0 0,1 0 0 0 0,-1 0 0 0 0,0 1 0 0 0,1-1 0 0 0,-1 0-1 0 0,1 0 1 0 0,-1 0 0 0 0,1 0 0 0 0,0 0 0 0 0,-1 0 0 0 0,1 0 0 0 0,0 0 0 0 0,0-1 0 0 0,0 1 0 0 0,0 1-1 0 0,4-2-1793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8 10 5953 0 0,'-7'-2'3403'0'0,"7"2"-3324"0"0,0-1 0 0 0,0 1 0 0 0,0 0 0 0 0,0 0 0 0 0,0 0 0 0 0,0-1 1 0 0,0 1-1 0 0,0-4 972 0 0,0 3-1050 0 0,0 1 0 0 0,0 0 0 0 0,0 0 1 0 0,1 0-1 0 0,-1 0 0 0 0,0 0 0 0 0,0 0 0 0 0,0 0 1 0 0,1 0-1 0 0,-1 0 0 0 0,0 0 0 0 0,0 0 0 0 0,0 0 1 0 0,1 0-1 0 0,-1 0 0 0 0,0 0 0 0 0,0 0 0 0 0,0 0 0 0 0,1 0 1 0 0,-1 0-1 0 0,0 0 0 0 0,0 1 0 0 0,0-1 0 0 0,0 0 1 0 0,1 0-1 0 0,-1 0 0 0 0,0 0 0 0 0,0 0 0 0 0,18 13-806 0 0,6 12-4579 0 0,-21-21 4413 0 0,7 8 578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65 5 2825 0 0,'-4'-5'8711'0'0,"0"9"-7079"0"0,2 10-1877 0 0,2 1 1120 0 0,6 27 0 0 0,0 1-286 0 0,-3 74-54 0 0,-3-63-385 0 0,8 57 0 0 0,-4-87-102 0 0,0-1 1 0 0,10 28-1 0 0,-14-45-26 0 0,0-6-11 0 0,0 0-1 0 0,0 1 0 0 0,0-1 0 0 0,0 0 0 0 0,0 1 0 0 0,0-1 0 0 0,0 0 0 0 0,0 0 0 0 0,0 1 0 0 0,0-1 0 0 0,0 0 0 0 0,0 1 0 0 0,0-1 0 0 0,0 0 0 0 0,1 1 0 0 0,-1-1 0 0 0,0 0 0 0 0,0 0 0 0 0,0 1 0 0 0,0-1 0 0 0,0 0 0 0 0,1 0 0 0 0,-1 1 0 0 0,0-1 0 0 0,0 0 0 0 0,1 0 0 0 0,-1 0 0 0 0,0 1 0 0 0,0-1 1 0 0,1 0-1 0 0,-1-1-50 0 0,0 0 0 0 0,1 0 1 0 0,-1 0-1 0 0,0-1 0 0 0,0 1 0 0 0,0 0 1 0 0,0 0-1 0 0,-1 0 0 0 0,1-1 1 0 0,0 1-1 0 0,-1-2 0 0 0,1 2-88 0 0,-5-21-1049 0 0,0 1-1 0 0,-16-36 0 0 0,-23-38-1056 0 0,25 56 2032 0 0,18 37 289 0 0,0-1 0 0 0,0 0 0 0 0,-1 0 0 0 0,2 0 0 0 0,-1 0 0 0 0,0 0 0 0 0,0-4 0 0 0,1 6-41 0 0,0 0 0 0 0,0 1 0 0 0,0-1-1 0 0,0 0 1 0 0,0 0 0 0 0,1 1 0 0 0,-1-1-1 0 0,0 0 1 0 0,1 0 0 0 0,-1 1 0 0 0,0-1-1 0 0,1 0 1 0 0,-1 1 0 0 0,1-1 0 0 0,-1 0-1 0 0,1 1 1 0 0,-1-1 0 0 0,1 1 0 0 0,-1-1-1 0 0,1 1 1 0 0,-1-1 0 0 0,1 1-1 0 0,0-1 1 0 0,-1 1 0 0 0,1 0 0 0 0,0-1-1 0 0,0 1 1 0 0,-1 0 0 0 0,1-1 0 0 0,0 1-1 0 0,0 0 1 0 0,0 0 0 0 0,28-6 909 0 0,43-3 0 0 0,-41 7-929 0 0,34-9 0 0 0,-43 6-1716 0 0,36-4 0 0 0,-43 8-26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0 149 5145 0 0,'2'5'270'0'0,"-1"0"0"0"0,1 0 1 0 0,1 0-1 0 0,-1 0 0 0 0,1-1 0 0 0,0 1 0 0 0,0-1 0 0 0,0 0 0 0 0,0 1 1 0 0,1-1-1 0 0,-1-1 0 0 0,1 1 0 0 0,0-1 0 0 0,1 1 0 0 0,-1-1 0 0 0,0 0 1 0 0,1-1-1 0 0,0 1 0 0 0,-1-1 0 0 0,1 0 0 0 0,0 0 0 0 0,7 1 0 0 0,-4 0-81 0 0,0-2 0 0 0,-1 1-1 0 0,1-1 1 0 0,0 0-1 0 0,0-1 1 0 0,0 0-1 0 0,8-1 1 0 0,-12 1-92 0 0,0-1 1 0 0,0 0-1 0 0,-1 0 0 0 0,1-1 1 0 0,0 1-1 0 0,-1-1 0 0 0,1 1 1 0 0,-1-1-1 0 0,0 0 0 0 0,1-1 1 0 0,-1 1-1 0 0,0 0 0 0 0,0-1 1 0 0,-1 0-1 0 0,1 0 0 0 0,3-4 1 0 0,-2 2 14 0 0,-1-1 0 0 0,1 0 0 0 0,-1 0 0 0 0,0-1 0 0 0,0 1 0 0 0,-1-1 0 0 0,1 1 0 0 0,-2-1 0 0 0,1 0 0 0 0,-1 0 0 0 0,0 0 0 0 0,0-13 0 0 0,-1 16-57 0 0,0-1-1 0 0,0 1 0 0 0,0 0 0 0 0,-1 0 1 0 0,0-1-1 0 0,0 1 0 0 0,0 0 0 0 0,-1 0 1 0 0,1 0-1 0 0,-1 0 0 0 0,0 1 1 0 0,0-1-1 0 0,0 0 0 0 0,0 1 0 0 0,-1-1 1 0 0,1 1-1 0 0,-1 0 0 0 0,0 0 0 0 0,0 0 1 0 0,-1 0-1 0 0,1 0 0 0 0,-5-2 0 0 0,3 2-158 0 0,-1 0 0 0 0,-1 0-1 0 0,1 1 1 0 0,0-1 0 0 0,-1 1 0 0 0,1 1-1 0 0,-1-1 1 0 0,1 1 0 0 0,-1 1-1 0 0,-13-1 1 0 0,15 1-233 0 0,0 1-1 0 0,0-1 1 0 0,0 1-1 0 0,0 1 0 0 0,0-1 1 0 0,0 0-1 0 0,1 1 1 0 0,-1 0-1 0 0,0 0 1 0 0,1 1-1 0 0,0-1 1 0 0,-1 1-1 0 0,1 0 0 0 0,0 0 1 0 0,-4 4-1 0 0,6-5-262 0 0,0 0 1 0 0,1 0-1 0 0,-1 0 0 0 0,1 1 0 0 0,-1-1 1 0 0,1 0-1 0 0,-2 5 0 0 0,-2 7 169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29 330 6129 0 0,'1'3'274'0'0,"1"0"-1"0"0,-1 0 0 0 0,1 0 1 0 0,0 0-1 0 0,0-1 1 0 0,0 1-1 0 0,1 0 0 0 0,-1-1 1 0 0,0 1-1 0 0,1-1 1 0 0,0 0-1 0 0,0 0 0 0 0,-1 0 1 0 0,1 0-1 0 0,1-1 1 0 0,-1 1-1 0 0,0-1 0 0 0,0 0 1 0 0,0 0-1 0 0,1 0 1 0 0,-1 0-1 0 0,0 0 0 0 0,6 0 1 0 0,-5-1-111 0 0,0 1 1 0 0,0-1-1 0 0,1 0 1 0 0,-1 0-1 0 0,0-1 1 0 0,0 1-1 0 0,1-1 1 0 0,-1 0-1 0 0,0 0 0 0 0,0 0 1 0 0,0-1-1 0 0,0 0 1 0 0,0 1-1 0 0,0-1 1 0 0,-1-1-1 0 0,1 1 1 0 0,0 0-1 0 0,4-6 1 0 0,0 0 26 0 0,0 0 0 0 0,-1-1 0 0 0,0 0 0 0 0,0 0 0 0 0,-1 0 0 0 0,0-1 0 0 0,-1 0 0 0 0,0-1 0 0 0,6-19 0 0 0,-8 17-76 0 0,0 0-1 0 0,0-1 1 0 0,-2 1-1 0 0,1 0 1 0 0,-2-18-1 0 0,0 24-78 0 0,-1 0-1 0 0,0 1 1 0 0,0-1-1 0 0,-1 1 1 0 0,1 0-1 0 0,-1-1 1 0 0,-1 1-1 0 0,1 0 1 0 0,-1 0-1 0 0,0 0 1 0 0,-1 1-1 0 0,-6-10 1 0 0,5 9-12 0 0,0 0 1 0 0,0 1 0 0 0,0 0-1 0 0,-1 0 1 0 0,0 1 0 0 0,-10-7-1 0 0,13 9-44 0 0,1 1 0 0 0,-1 0 0 0 0,0 0 0 0 0,0 0 0 0 0,1 0 0 0 0,-1 0 0 0 0,0 0 0 0 0,0 1 0 0 0,0 0-1 0 0,0 0 1 0 0,0-1 0 0 0,0 2 0 0 0,0-1 0 0 0,0 0 0 0 0,0 0 0 0 0,0 1 0 0 0,0 0 0 0 0,1 0 0 0 0,-5 1 0 0 0,1 1-48 0 0,0 0 0 0 0,0 0 0 0 0,0 1 0 0 0,0-1 0 0 0,0 1 0 0 0,0 1 0 0 0,1-1 0 0 0,0 1 0 0 0,0 0 0 0 0,-5 7 0 0 0,5-4 1 0 0,0 0 0 0 0,0 0 1 0 0,1 0-1 0 0,0 0 0 0 0,0 1 1 0 0,-4 16-1 0 0,2 4-22 0 0,2 0 1 0 0,0 0 0 0 0,2 54 0 0 0,2-74 84 0 0,0-6-7 0 0,1 84-87 0 0,0-67 143 0 0,1 0 0 0 0,8 30-1 0 0,-8-41-58 0 0,1 0 1 0 0,0 0-1 0 0,1-1 0 0 0,0 1 0 0 0,0-1 1 0 0,1 0-1 0 0,6 9 0 0 0,-7-11-62 0 0,1-1 1 0 0,0 0-1 0 0,0 0 0 0 0,0-1 0 0 0,1 1 1 0 0,-1-1-1 0 0,1 0 0 0 0,0-1 1 0 0,0 1-1 0 0,12 4 0 0 0,-12-6-454 0 0,-1-1 0 0 0,0 0 0 0 0,1 0 0 0 0,-1 0 0 0 0,1 0 0 0 0,-1-1-1 0 0,1 0 1 0 0,0 0 0 0 0,-1-1 0 0 0,1 1 0 0 0,-1-1 0 0 0,10-3 0 0 0,-1 0-1237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4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 2401 0 0,'-3'-3'5404'0'0,"2"3"-5283"0"0,1 6 1218 0 0,3 12-1117 0 0,7 23 580 0 0,2 0-1 0 0,19 40 0 0 0,9 30-99 0 0,-23-55-491 0 0,41 133 1392 0 0,-56-185-1572 0 0,-1 0 0 0 0,1 0 0 0 0,5 7 0 0 0,-6-9-7 0 0,0-1-1 0 0,0 1 0 0 0,0-1 0 0 0,1 0 0 0 0,-1 1 0 0 0,0-1 1 0 0,1 0-1 0 0,-1 0 0 0 0,1 1 0 0 0,-1-1 0 0 0,1-1 0 0 0,1 2 1 0 0,-2-2-9 0 0,-1 0 1 0 0,0 0 0 0 0,0 0 0 0 0,0 0-1 0 0,0 0 1 0 0,0 0 0 0 0,1 0 0 0 0,-1 0 0 0 0,0 0-1 0 0,0 0 1 0 0,0 0 0 0 0,0 0 0 0 0,0 0 0 0 0,0 0-1 0 0,1 0 1 0 0,-1 0 0 0 0,0 0 0 0 0,0 0 0 0 0,0 0-1 0 0,0 0 1 0 0,0 0 0 0 0,0 0 0 0 0,1 0-1 0 0,-1 0 1 0 0,0 0 0 0 0,0 0 0 0 0,0 0 0 0 0,0-1-1 0 0,0 1 1 0 0,0 0 0 0 0,0 0 0 0 0,0 0 0 0 0,0 0-1 0 0,0 0 1 0 0,1 0 0 0 0,-1 0 0 0 0,0-1 0 0 0,0 1-1 0 0,0 0 1 0 0,0 0 0 0 0,0 0 0 0 0,0-9 298 0 0,-4-8-103 0 0,1 6-271 0 0,-2 1 0 0 0,1 0 0 0 0,-1 0 0 0 0,-1 0 0 0 0,0 1 0 0 0,0-1 0 0 0,-12-12 0 0 0,6 10-24 0 0,0 0-1 0 0,-1 0 1 0 0,-1 1 0 0 0,-16-10-1 0 0,30 21 85 0 0,-46-33 7 0 0,41 30-26 0 0,1-1 1 0 0,0 0 0 0 0,0 0-1 0 0,1 0 1 0 0,-1-1 0 0 0,1 1-1 0 0,0-1 1 0 0,-3-4 0 0 0,6 8 0 0 0,0 1 1 0 0,0-1-1 0 0,-1 0 1 0 0,1 1-1 0 0,0-1 1 0 0,0 1-1 0 0,0-1 1 0 0,0 1-1 0 0,0-1 1 0 0,0 0-1 0 0,0 1 1 0 0,0-1-1 0 0,0 1 1 0 0,0-1-1 0 0,0 1 1 0 0,0-1-1 0 0,0 0 1 0 0,0 1-1 0 0,1-1 1 0 0,-1 1-1 0 0,0-1 1 0 0,0 1-1 0 0,1-2 1 0 0,0 1-5 0 0,0 0 0 0 0,0 0-1 0 0,0 0 1 0 0,0 0 0 0 0,1 1 0 0 0,-1-1 0 0 0,0 0 0 0 0,0 0 0 0 0,3 0 0 0 0,2-1-12 0 0,0 0 0 0 0,0 0 0 0 0,8-1 1 0 0,-14 3 32 0 0,19-2-577 0 0,1 0 0 0 0,-1 2 0 0 0,26 2 0 0 0,-6 0-3075 0 0,-23-2 2310 0 0,0 1 1084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69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19 155 3233 0 0,'-13'11'5159'0'0,"12"-10"-4999"0"0,1 1-1 0 0,-1-1 0 0 0,0 1 1 0 0,1-1-1 0 0,-1 0 0 0 0,1 1 1 0 0,0-1-1 0 0,-1 1 1 0 0,1-1-1 0 0,0 1 0 0 0,0-1 1 0 0,0 1-1 0 0,0 2 1 0 0,1 1 8 0 0,-1 0 1 0 0,1-1-1 0 0,0 1 1 0 0,0-1-1 0 0,1 1 1 0 0,-1-1-1 0 0,1 0 1 0 0,0 1-1 0 0,0-1 1 0 0,0 0-1 0 0,1 0 1 0 0,0 0-1 0 0,-1-1 1 0 0,1 1-1 0 0,1-1 1 0 0,-1 1-1 0 0,0-1 1 0 0,8 5-1 0 0,-5-4 41 0 0,1 0 0 0 0,-1 0-1 0 0,1-1 1 0 0,0 0 0 0 0,0 0-1 0 0,0 0 1 0 0,1-1 0 0 0,-1 0-1 0 0,0-1 1 0 0,15 2 0 0 0,-15-3-71 0 0,-1 0 1 0 0,1 0-1 0 0,0-1 0 0 0,-1 1 1 0 0,1-1-1 0 0,0-1 0 0 0,-1 1 1 0 0,7-3-1 0 0,-9 2-82 0 0,0 0 0 0 0,-1 0 0 0 0,1 0 0 0 0,0 0 0 0 0,-1-1 0 0 0,0 1 0 0 0,1-1 0 0 0,-1 0 0 0 0,0 0-1 0 0,-1 0 1 0 0,1 0 0 0 0,0-1 0 0 0,3-6 0 0 0,-1 2 48 0 0,-1 0-1 0 0,0-1 0 0 0,-1 1 1 0 0,1-1-1 0 0,-2 0 1 0 0,3-12-1 0 0,-4 15-56 0 0,0 0 0 0 0,-1 1 0 0 0,0-1 0 0 0,0 0 0 0 0,-1 0 0 0 0,0 0-1 0 0,0 0 1 0 0,0 1 0 0 0,0-1 0 0 0,-1 0 0 0 0,-3-7 0 0 0,1 4-10 0 0,-1 0-1 0 0,0 0 0 0 0,0 0 1 0 0,-1 1-1 0 0,-13-15 1 0 0,16 20-133 0 0,0 0 1 0 0,0 0-1 0 0,0 0 1 0 0,0 1-1 0 0,-1-1 1 0 0,1 1-1 0 0,-1 0 1 0 0,0 0-1 0 0,0 0 1 0 0,0 1 0 0 0,0-1-1 0 0,0 1 1 0 0,0 0-1 0 0,0 0 1 0 0,0 0-1 0 0,-8 0 1 0 0,6 1-170 0 0,-1 1 0 0 0,1-1 0 0 0,-1 1 0 0 0,1 1 0 0 0,0-1 0 0 0,-1 1 0 0 0,1 0 0 0 0,0 1 1 0 0,0-1-1 0 0,0 1 0 0 0,1 0 0 0 0,-1 1 0 0 0,1-1 0 0 0,-1 1 0 0 0,1 0 0 0 0,0 1 0 0 0,1-1 0 0 0,-1 1 0 0 0,-4 6 0 0 0,0 3-1458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70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3 2729 0 0,'6'5'11879'0'0,"-5"-5"-11618"0"0,0 1-227 0 0,1-1 0 0 0,-1 1 0 0 0,1-1 0 0 0,-1 1 0 0 0,0-1 0 0 0,1 0 0 0 0,-1 0 0 0 0,1 0 0 0 0,-1 0 0 0 0,1 0 0 0 0,-1 0 0 0 0,1 0 0 0 0,-1 0 0 0 0,0 0 0 0 0,1-1 0 0 0,-1 1 0 0 0,1-1 0 0 0,-1 1 0 0 0,3-2 0 0 0,-3 1-151 0 0,1 1 1 0 0,0-1 0 0 0,0 0 0 0 0,0 1 0 0 0,-1-1-1 0 0,1 1 1 0 0,0 0 0 0 0,0-1 0 0 0,0 1-1 0 0,0 0 1 0 0,3 1 0 0 0,4-1-1207 0 0,17-3-4458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70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3 4185 0 0,'2'-1'388'0'0,"-1"1"1"0"0,1-1-1 0 0,0 1 1 0 0,0 0-1 0 0,0 0 1 0 0,-1 0-1 0 0,1 0 1 0 0,0 0-1 0 0,0 0 1 0 0,0 1-1 0 0,-1-1 1 0 0,1 1-1 0 0,0-1 1 0 0,1 2-1 0 0,0-2-273 0 0,-1 1-1 0 0,1 0 0 0 0,0-1 1 0 0,-1 1-1 0 0,1-1 1 0 0,3 0-1 0 0,9-3 21 0 0,1-1-3191 0 0,-12 4 1949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5:36.70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6 5921 0 0,'0'0'4391'0'0,"15"-1"1459"0"0,3-1-4876 0 0,12 0-752 0 0,-11 1-3468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0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1952 0 0,'10'-5'4451'0'0,"-2"3"-3919"0"0,1 1 0 0 0,0 0 0 0 0,0 1 0 0 0,9 1 0 0 0,5-1-109 0 0,132-10 845 0 0,-95 5-1305 0 0,38 0 280 0 0,7 0 86 0 0,47 0-197 0 0,-87 4 53 0 0,161-10 276 0 0,117 1-355 0 0,-215 6 87 0 0,-64 3-1807 0 0,0-1-4808 0 0,-53 1 5141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0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1976 0 0,'0'0'7617'0'0,"15"1"-6433"0"0,64 2-401 0 0,41-10-549 0 0,-15 1-232 0 0,77-1 43 0 0,-22 1-29 0 0,117 3 206 0 0,13 2-120 0 0,-180 1-2047 0 0,-102 0 19 0 0,0 1-2055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6:3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29 176 296 0 0,'0'0'1658'0'0,"-10"-8"1812"0"0,9 8-3246 0 0,0-1 0 0 0,1 1 0 0 0,-1 0 0 0 0,0 0 0 0 0,0 0 0 0 0,0 0 1 0 0,0 0-1 0 0,0 0 0 0 0,0 0 0 0 0,0 0 0 0 0,0 0 0 0 0,-1 0 0 0 0,2 1-133 0 0,-1-1-1 0 0,1 0 0 0 0,0 0 1 0 0,-1 0-1 0 0,1 0 0 0 0,0 1 1 0 0,-1-1-1 0 0,1 0 1 0 0,0 0-1 0 0,0 0 0 0 0,-1 1 1 0 0,1-1-1 0 0,0 0 0 0 0,0 0 1 0 0,-1 1-1 0 0,1-1 0 0 0,0 0 1 0 0,0 1-1 0 0,0-1 1 0 0,0 0-1 0 0,0 1 0 0 0,-1-1 1 0 0,1 0-1 0 0,0 1 0 0 0,0-1 1 0 0,0 0-1 0 0,0 1 1 0 0,0-1-1 0 0,0 1 0 0 0,0-1 1 0 0,0 0-1 0 0,0 1 0 0 0,0-1 1 0 0,0 0-1 0 0,1 1 0 0 0,-1 0-56 0 0,1-1 0 0 0,-1 1 0 0 0,0-1 0 0 0,1 1 0 0 0,-1-1-1 0 0,1 1 1 0 0,-1-1 0 0 0,1 0 0 0 0,-1 1 0 0 0,1-1-1 0 0,-1 0 1 0 0,1 1 0 0 0,-1-1 0 0 0,1 0 0 0 0,0 0-1 0 0,-1 1 1 0 0,1-1 0 0 0,-1 0 0 0 0,1 0 0 0 0,0 0-1 0 0,-1 0 1 0 0,1 0 0 0 0,0 0 0 0 0,17 0 333 0 0,-16 0-315 0 0,297-32 553 0 0,-150 13-576 0 0,422-31-1 0 0,-349 33 51 0 0,296-20 25 0 0,-249 24-55 0 0,-166 9-39 0 0,46-1 29 0 0,56 1-48 0 0,79 0 122 0 0,-96 5-91 0 0,17 2-17 0 0,-43-3 15 0 0,-66-2-7 0 0,158 7 49 0 0,-85-5-120 0 0,-17 9 112 0 0,-25-4-32 0 0,13 1-46 0 0,-28-2 35 0 0,-39-1 10 0 0,153-1 61 0 0,-220-2-84 0 0,254 3-8 0 0,-160-2 90 0 0,134-3-79 0 0,-98 1 20 0 0,-72 1 29 0 0,1-1 23 0 0,31 0-74 0 0,-3 1 37 0 0,23 0-16 0 0,-68 0 41 0 0,20-1-63 0 0,32-3 33 0 0,-64 2 328 0 0,-10 1-5979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6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12659 0 0,'34'5'47'0'0,"58"1"1"0"0,-43-4-43 0 0,-18 0-23 0 0,198 9 90 0 0,-167-8 14 0 0,119-1-32 0 0,-26-4-21 0 0,49-3 50 0 0,-58 2-95 0 0,-102 3 84 0 0,258-1-42 0 0,-32-5 1434 0 0,-178 6-1375 0 0,25-2-114 0 0,-17 1 99 0 0,-57 1-51 0 0,140-1 82 0 0,-143-1-86 0 0,47-8 1 0 0,-56 6-5 0 0,60-7 7 0 0,-60 7-26 0 0,43-5 30 0 0,-7 8-64 0 0,-39 2 27 0 0,89 3-21 0 0,-113-4 36 0 0,207 2 83 0 0,-133-1-66 0 0,-27 1-56 0 0,120 3 82 0 0,-138-3-37 0 0,-23 0-15 0 0,19-1 1 0 0,36 3-20 0 0,-40-4 61 0 0,41-1 12 0 0,38-2-100 0 0,-73 3 44 0 0,49-1 111 0 0,-11 4-142 0 0,63 4 30 0 0,-90-6 55 0 0,-19 0-87 0 0,36-2 1 0 0,-39-1-287 0 0,-12 2-4318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6:3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3833 0 0,'0'0'5517'0'0,"3"-2"-4263"0"0,18 1-534 0 0,0-1 0 0 0,21-5 0 0 0,23-2-561 0 0,146-11-62 0 0,-25 2 84 0 0,554-8-88 0 0,-381 21-30 0 0,-206 1-20 0 0,-29 7-65 0 0,82 2-45 0 0,-94-3 139 0 0,56 5-24 0 0,-135-5-58 0 0,42-2 0 0 0,-25-1 5 0 0,-3 1 7 0 0,355-4 88 0 0,-149 2-133 0 0,-177 3 70 0 0,-55-1-14 0 0,325 4 20 0 0,-57 3 41 0 0,-125-5-52 0 0,-44-1-18 0 0,-27-5 51 0 0,-39 1-16 0 0,66-5-2 0 0,20 0 10 0 0,18 1-49 0 0,98-1 6 0 0,129 16-9 0 0,-96 6 49 0 0,-199-12-56 0 0,-10-1 360 0 0,0 0-4089 0 0,-71 0-1852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6:4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10 2216 0 0,'-3'-6'6993'0'0,"2"6"-6689"0"0,-8-3 2457 0 0,-15 4-3810 0 0,9 0 1490 0 0,-42-3-151 0 0,-64 5 0 0 0,51 0-267 0 0,-52-1 184 0 0,-24 0-400 0 0,135 0-153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4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82 3393 0 0,'0'2'321'0'0,"1"-1"-1"0"0,-1 1 1 0 0,1-1 0 0 0,0 0 0 0 0,0 1 0 0 0,0-1-1 0 0,0 1 1 0 0,0-1 0 0 0,0 0 0 0 0,0 0 0 0 0,0 0 0 0 0,0 0-1 0 0,0 0 1 0 0,1 0 0 0 0,-1 0 0 0 0,0 0 0 0 0,3 1 0 0 0,-2-1-101 0 0,1 0 1 0 0,0 0 0 0 0,0-1 0 0 0,0 1 0 0 0,0 0 0 0 0,0-1 0 0 0,0 0 0 0 0,5 0 0 0 0,0-1-2 0 0,0 0 0 0 0,0 0 0 0 0,0-1 0 0 0,0 0-1 0 0,0 0 1 0 0,8-4 0 0 0,19-15 501 0 0,-34 20-694 0 0,-1 1-1 0 0,1-1 0 0 0,-1 0 1 0 0,1 0-1 0 0,-1 1 0 0 0,1-1 1 0 0,-1 0-1 0 0,0 0 0 0 0,1 0 1 0 0,-1 0-1 0 0,0 1 0 0 0,0-1 1 0 0,0 0-1 0 0,1 0 0 0 0,-1 0 1 0 0,0 0-1 0 0,0 0 0 0 0,0 0 1 0 0,0 0-1 0 0,-1 0 0 0 0,1 1 1 0 0,0-1-1 0 0,-1-1 0 0 0,1-1 13 0 0,-1 1 1 0 0,0-1-1 0 0,0 1 0 0 0,1-1 0 0 0,-2 1 0 0 0,1 0 1 0 0,-2-4-1 0 0,0 4-31 0 0,1-1 0 0 0,-1 1 1 0 0,0 0-1 0 0,0 0 0 0 0,0 0 0 0 0,0 0 1 0 0,0 0-1 0 0,0 0 0 0 0,-1 1 1 0 0,1 0-1 0 0,0 0 0 0 0,-8-2 1 0 0,3 1-76 0 0,0 1 0 0 0,-1 0 0 0 0,1 1 0 0 0,-13 0 1 0 0,18 0 53 0 0,0 1 0 0 0,-1-1 1 0 0,1 1-1 0 0,0 0 0 0 0,0 0 1 0 0,-1 0-1 0 0,1 0 0 0 0,0 1 1 0 0,0-1-1 0 0,0 1 0 0 0,0 0 1 0 0,1-1-1 0 0,-1 1 0 0 0,0 1 1 0 0,1-1-1 0 0,-1 0 0 0 0,1 1 1 0 0,0-1-1 0 0,0 1 0 0 0,0 0 1 0 0,0-1-1 0 0,0 1 0 0 0,1 0 1 0 0,-1 0-1 0 0,1 0 0 0 0,0 1 1 0 0,0-1-1 0 0,0 0 0 0 0,0 0 1 0 0,0 1-1 0 0,1-1 0 0 0,0 0 1 0 0,-1 1-1 0 0,1-1 1 0 0,0 0-1 0 0,1 1 0 0 0,-1-1 1 0 0,1 0-1 0 0,-1 1 0 0 0,2 3 1 0 0,3 3 38 0 0,0 0 0 0 0,0 0 0 0 0,1 0 0 0 0,0 0 0 0 0,1-1 0 0 0,0 0 0 0 0,1-1 0 0 0,-1 1 0 0 0,2-1 0 0 0,-1-1 0 0 0,1 0 0 0 0,0 0 0 0 0,1 0 0 0 0,-1-1 0 0 0,22 9 0 0 0,-25-13-174 0 0,1 0 1 0 0,0-1-1 0 0,0 1 1 0 0,0-2-1 0 0,-1 1 1 0 0,1-1-1 0 0,0 0 1 0 0,0 0-1 0 0,0 0 1 0 0,0-1-1 0 0,0 0 1 0 0,-1-1-1 0 0,1 0 1 0 0,0 0 0 0 0,-1 0-1 0 0,1-1 1 0 0,6-3-1 0 0,3-2-1526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6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1890 16 1144 0 0,'0'4'7635'0'0,"-3"-2"-7515"0"0,0-1-1 0 0,0 1 1 0 0,-1-1 0 0 0,1 0-1 0 0,0-1 1 0 0,-1 1 0 0 0,1-1-1 0 0,-5 1 1 0 0,-30-2 129 0 0,2 0-44 0 0,-35 3 46 0 0,49-2-216 0 0,-35-3 0 0 0,26 1 48 0 0,-1 0-70 0 0,-192-8 281 0 0,64 9-91 0 0,8 2-107 0 0,76 1 3 0 0,-72 0 36 0 0,32-3-73 0 0,33 1 94 0 0,17-1-108 0 0,-249-3 165 0 0,220-2-195 0 0,75 5 73 0 0,10 0-72 0 0,1 0 0 0 0,0 1 0 0 0,-11 1 1 0 0,10 0-95 0 0,8 0 78 0 0,0-1 0 0 0,0 1 0 0 0,0-1 0 0 0,-1 0 1 0 0,1 0-1 0 0,0 0 0 0 0,0 0 0 0 0,-3 0 0 0 0,5 0-18 0 0,-14 2 81 0 0,-6-1-1180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2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47 5881 0 0,'0'-2'424'0'0,"-1"0"0"0"0,1 0 0 0 0,0 0 1 0 0,-1 0-1 0 0,0 0 0 0 0,1 0 0 0 0,-1 0 0 0 0,0 0 0 0 0,0 0 0 0 0,0 0 0 0 0,0 1 0 0 0,0-1 0 0 0,0 0 0 0 0,-1 1 0 0 0,1-1 1 0 0,-1 1-1 0 0,-2-3 0 0 0,2 2-280 0 0,-1 1 1 0 0,0 0-1 0 0,1-1 1 0 0,-1 1-1 0 0,0 0 1 0 0,1 0-1 0 0,-1 1 0 0 0,0-1 1 0 0,0 1-1 0 0,0-1 1 0 0,-4 1-1 0 0,0 0-203 0 0,0 0 0 0 0,0 1 0 0 0,0 0 0 0 0,0 1-1 0 0,0-1 1 0 0,0 1 0 0 0,0 0 0 0 0,0 1 0 0 0,-9 5-1 0 0,12-6 41 0 0,-1 1 0 0 0,1-1-1 0 0,0 1 1 0 0,0 0 0 0 0,1 0-1 0 0,-1 1 1 0 0,1-1 0 0 0,-1 1-1 0 0,1 0 1 0 0,0 0 0 0 0,0 0-1 0 0,1 0 1 0 0,-1 0 0 0 0,1 1-1 0 0,0-1 1 0 0,0 1 0 0 0,-2 8-1 0 0,1-2-2 0 0,0 0 0 0 0,1 1 0 0 0,0 0 0 0 0,0-1 0 0 0,1 1 0 0 0,1 0-1 0 0,0-1 1 0 0,1 1 0 0 0,3 17 0 0 0,-3-22 5 0 0,1 0-1 0 0,0 1 1 0 0,1-1-1 0 0,0 0 1 0 0,0 0 0 0 0,1 0-1 0 0,-1-1 1 0 0,1 1-1 0 0,1-1 1 0 0,-1 0-1 0 0,1 0 1 0 0,0-1 0 0 0,1 1-1 0 0,-1-1 1 0 0,11 7-1 0 0,-10-8-11 0 0,0 0 1 0 0,1-1-1 0 0,-1 0 0 0 0,1 0 0 0 0,-1-1 0 0 0,1 1 1 0 0,0-1-1 0 0,0-1 0 0 0,0 1 0 0 0,0-1 0 0 0,1-1 1 0 0,-1 1-1 0 0,0-1 0 0 0,0-1 0 0 0,0 1 0 0 0,1-1 0 0 0,-1 0 1 0 0,0-1-1 0 0,0 0 0 0 0,10-4 0 0 0,-10 3-273 0 0,0 0 0 0 0,0 0 0 0 0,0-1 0 0 0,-1 0 0 0 0,0 0 0 0 0,0-1 0 0 0,0 0 0 0 0,8-9 0 0 0,-9 9-392 0 0,-1 0 1 0 0,0-1-1 0 0,-1 1 1 0 0,1-1-1 0 0,-1 0 1 0 0,0 0-1 0 0,0 0 1 0 0,-1-1 0 0 0,0 1-1 0 0,2-9 1 0 0,-2 4-1108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29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6633 0 0,'0'0'2013'0'0,"-3"10"-720"0"0,4 12-506 0 0,5 25-1 0 0,-1 4-321 0 0,15 135 941 0 0,-19-178-1307 0 0,3 12-236 0 0,-3-16 560 0 0,-1-8 752 0 0,-4-16-617 0 0,1-3-194 0 0,2 6-194 0 0,1 10-160 0 0,-1 0 0 0 0,2 0 0 0 0,-1-1 0 0 0,0 1 0 0 0,1 0 1 0 0,1 0-1 0 0,-1 0 0 0 0,1 0 0 0 0,0 0 0 0 0,5-10 0 0 0,-6 15-23 0 0,1 0 0 0 0,-1 0 0 0 0,0 0 0 0 0,0 1 0 0 0,1-1 0 0 0,-1 0 0 0 0,1 1 0 0 0,0-1 0 0 0,0 1 0 0 0,-1-1 0 0 0,1 1 0 0 0,0 0 0 0 0,0 0 0 0 0,0 0 0 0 0,0 0 0 0 0,3-1 0 0 0,-1 1 5 0 0,-1 0 1 0 0,0 1-1 0 0,0 0 1 0 0,1-1-1 0 0,-1 1 1 0 0,0 0-1 0 0,1 1 1 0 0,-1-1-1 0 0,0 0 1 0 0,5 2-1 0 0,-2 0 0 0 0,0 0-1 0 0,0 0 0 0 0,0 1 1 0 0,0 0-1 0 0,0 0 0 0 0,0 1 1 0 0,-1-1-1 0 0,0 1 0 0 0,0 0 0 0 0,0 0 1 0 0,5 6-1 0 0,-5-3-42 0 0,1 1 1 0 0,-1 0-1 0 0,0 0 1 0 0,-1 0-1 0 0,0 0 0 0 0,0 1 1 0 0,-1 0-1 0 0,0 0 1 0 0,0 0-1 0 0,-1 0 1 0 0,0 0-1 0 0,-1 1 0 0 0,0-1 1 0 0,-1 11-1 0 0,1-20 10 0 0,-1 1 0 0 0,0-1 0 0 0,0 0 0 0 0,0 1 0 0 0,0-1 0 0 0,0 0 0 0 0,0 1 0 0 0,0-1-1 0 0,0 0 1 0 0,0 1 0 0 0,0-1 0 0 0,0 0 0 0 0,0 1 0 0 0,0-1 0 0 0,-1 0 0 0 0,1 1 0 0 0,0-1 0 0 0,0 0 0 0 0,0 1-1 0 0,0-1 1 0 0,0 0 0 0 0,-1 1 0 0 0,1-1 0 0 0,0 0 0 0 0,0 0 0 0 0,-1 1 0 0 0,1-1 0 0 0,0 0 0 0 0,0 0 0 0 0,-1 1 0 0 0,1-1-1 0 0,0 0 1 0 0,-1 0 0 0 0,1 0 0 0 0,0 0 0 0 0,-1 0 0 0 0,1 1 0 0 0,0-1 0 0 0,-1 0 0 0 0,1 0 0 0 0,0 0 0 0 0,-1 0 0 0 0,1 0-1 0 0,-1 0 1 0 0,0 0-171 0 0,0-1-1 0 0,0 1 1 0 0,1-1-1 0 0,-1 1 1 0 0,0 0-1 0 0,0-1 0 0 0,1 1 1 0 0,-1-1-1 0 0,0 0 1 0 0,1 1-1 0 0,-1-1 1 0 0,0 0-1 0 0,1 1 0 0 0,-1-1 1 0 0,1 0-1 0 0,-2-1 1 0 0,-1-4-1153 0 0,-5-11-3625 0 0,7 11 4661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2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2513 0 0,'7'0'1729'0'0,"1"1"1"0"0,13 3 0 0 0,-15-3-1278 0 0,-1 0-1 0 0,1 0 1 0 0,0 0-1 0 0,-1-1 0 0 0,1 1 1 0 0,8-2-1 0 0,-2-1 52 0 0,0 0-1 0 0,-1-1 0 0 0,1 0 1 0 0,-1-1-1 0 0,14-7 1 0 0,-19 8-318 0 0,-1 0 1 0 0,0 0 0 0 0,0 0-1 0 0,0-1 1 0 0,0 0 0 0 0,-1 0-1 0 0,1 0 1 0 0,-1-1 0 0 0,0 1-1 0 0,0-1 1 0 0,-1 0-1 0 0,4-6 1 0 0,-6 9-147 0 0,-1 1-1 0 0,1 0 1 0 0,0-1-1 0 0,-1 1 1 0 0,0-1 0 0 0,1 1-1 0 0,-1-1 1 0 0,0 1-1 0 0,0-1 1 0 0,0 1-1 0 0,0-1 1 0 0,0 1-1 0 0,0-1 1 0 0,0 1 0 0 0,0-1-1 0 0,-1 1 1 0 0,0-3-1 0 0,0 1-14 0 0,0 0-1 0 0,0 1 0 0 0,-1-1 1 0 0,0 1-1 0 0,1-1 0 0 0,-1 1 1 0 0,0 0-1 0 0,-4-4 0 0 0,2 2-93 0 0,0 1-1 0 0,0 0 0 0 0,0 0 1 0 0,-1 0-1 0 0,1 0 0 0 0,-1 1 1 0 0,0-1-1 0 0,0 1 0 0 0,-9-2 1 0 0,9 3 12 0 0,0 1 0 0 0,1 0 0 0 0,-1 0 0 0 0,0 0 0 0 0,1 0 1 0 0,-1 1-1 0 0,0 0 0 0 0,1 0 0 0 0,-1 0 0 0 0,1 0 1 0 0,-1 1-1 0 0,1 0 0 0 0,0 0 0 0 0,-1 0 0 0 0,1 0 1 0 0,0 1-1 0 0,-3 2 0 0 0,3-2 64 0 0,1-1 1 0 0,0 1-1 0 0,0 0 1 0 0,0 0-1 0 0,0 0 1 0 0,1 1-1 0 0,-1-1 1 0 0,1 1-1 0 0,0-1 1 0 0,0 1-1 0 0,0 0 1 0 0,1 0-1 0 0,-1-1 1 0 0,1 1-1 0 0,0 0 1 0 0,0 1-1 0 0,0-1 1 0 0,0 0-1 0 0,1 6 1 0 0,0-3 3 0 0,0-1 1 0 0,1 1 0 0 0,0 0 0 0 0,1 0 0 0 0,0 0 0 0 0,0 0-1 0 0,0-1 1 0 0,1 1 0 0 0,-1-1 0 0 0,2 0 0 0 0,-1 0 0 0 0,1 0-1 0 0,0 0 1 0 0,0 0 0 0 0,0-1 0 0 0,1 0 0 0 0,5 5 0 0 0,-3-4-62 0 0,1 0 0 0 0,-1-1 1 0 0,1 0-1 0 0,0 0 1 0 0,1 0-1 0 0,-1-1 0 0 0,1-1 1 0 0,0 0-1 0 0,0 0 1 0 0,0 0-1 0 0,0-1 0 0 0,12 1 1 0 0,-10-2-1945 0 0,1-1 1 0 0,17-2-1 0 0,-22 2 1179 0 0,7-1 432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3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54 5281 0 0,'-1'-2'339'0'0,"0"-1"-1"0"0,0 0 0 0 0,0 1 1 0 0,0-1-1 0 0,0 1 1 0 0,-1 0-1 0 0,1-1 1 0 0,-1 1-1 0 0,1 0 1 0 0,-1 0-1 0 0,0 0 0 0 0,0 0 1 0 0,0 0-1 0 0,0 0 1 0 0,0 0-1 0 0,0 1 1 0 0,-1-1-1 0 0,1 1 0 0 0,-1 0 1 0 0,1 0-1 0 0,-5-2 1 0 0,2 1-275 0 0,0 1 0 0 0,0-1 0 0 0,0 1 0 0 0,0 0 0 0 0,0 0 1 0 0,0 1-1 0 0,-1-1 0 0 0,1 1 0 0 0,0 0 0 0 0,-8 2 0 0 0,5 0-102 0 0,-1 0 0 0 0,1 1 0 0 0,0 1 0 0 0,0-1-1 0 0,0 1 1 0 0,1 0 0 0 0,-13 9 0 0 0,19-12 1 0 0,-1 0 0 0 0,1 1 0 0 0,0-1 0 0 0,-1 0 0 0 0,1 0 0 0 0,0 0 0 0 0,0 1 1 0 0,0-1-1 0 0,0 1 0 0 0,0-1 0 0 0,0 1 0 0 0,0-1 0 0 0,0 1 0 0 0,0 1 0 0 0,1-2 21 0 0,-1 0 1 0 0,1 0-1 0 0,0 0 0 0 0,0 0 0 0 0,0 0 0 0 0,0 0 1 0 0,1 0-1 0 0,-1 0 0 0 0,0 0 0 0 0,0 0 0 0 0,1 0 1 0 0,-1 0-1 0 0,0 0 0 0 0,1 0 0 0 0,-1-1 0 0 0,1 1 1 0 0,-1 0-1 0 0,1 0 0 0 0,-1 0 0 0 0,1-1 0 0 0,0 1 1 0 0,-1 0-1 0 0,1 0 0 0 0,0-1 0 0 0,0 1 0 0 0,0 0 1 0 0,5 3-14 0 0,0-1 0 0 0,0 1 1 0 0,0-1-1 0 0,0-1 0 0 0,1 1 0 0 0,11 2 1 0 0,42 7-75 0 0,-40-9 92 0 0,-4 0 20 0 0,0-1-44 0 0,26 8 0 0 0,-38-9 69 0 0,0 0-1 0 0,0 0 0 0 0,-1 1 0 0 0,1 0 1 0 0,-1-1-1 0 0,0 1 0 0 0,1 1 1 0 0,-1-1-1 0 0,0 0 0 0 0,0 1 0 0 0,0-1 1 0 0,3 5-1 0 0,-5-6 23 0 0,-1 0 0 0 0,1 0-1 0 0,-1 0 1 0 0,1 0 0 0 0,-1 0 0 0 0,1-1 0 0 0,-1 1-1 0 0,1 0 1 0 0,-1 0 0 0 0,0 0 0 0 0,0 0 0 0 0,1 0-1 0 0,-1 0 1 0 0,0 1 0 0 0,0-1 0 0 0,0 0 0 0 0,0 0-1 0 0,0 0 1 0 0,0 0 0 0 0,-1 0 0 0 0,1 1-1 0 0,-1-1 20 0 0,1 1 0 0 0,-1-1 0 0 0,0 0-1 0 0,0 1 1 0 0,0-1 0 0 0,0 0-1 0 0,0 0 1 0 0,0 1 0 0 0,0-1-1 0 0,0 0 1 0 0,-1 0 0 0 0,-1 1-1 0 0,-2 1 19 0 0,1-1-1 0 0,-1 0 0 0 0,0 0 0 0 0,0 0 1 0 0,0 0-1 0 0,0-1 0 0 0,-8 2 1 0 0,-2-2-46 0 0,0 0 0 0 0,0 0 0 0 0,-17-3 0 0 0,24 1-329 0 0,1 0 0 0 0,0 0 0 0 0,0-1 0 0 0,0 0-1 0 0,0 0 1 0 0,0 0 0 0 0,0-1 0 0 0,-10-6-1 0 0,16 8-28 0 0,0 0 0 0 0,0 1 0 0 0,0-1 0 0 0,0 0 0 0 0,0 0 0 0 0,0 0 0 0 0,1 0 0 0 0,-1 0 0 0 0,0 0 0 0 0,0 0 0 0 0,1 0 0 0 0,-1 0 0 0 0,1 0 0 0 0,-1-1 0 0 0,1 1 0 0 0,-1 0 0 0 0,1 0 0 0 0,-1-2 0 0 0,2-3-1288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3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36 180 4521 0 0,'0'2'181'0'0,"1"0"0"0"0,-1-1-1 0 0,0 1 1 0 0,0 0 0 0 0,1-1 0 0 0,-1 1-1 0 0,1-1 1 0 0,0 1 0 0 0,-1-1 0 0 0,1 1 0 0 0,0-1-1 0 0,0 0 1 0 0,0 1 0 0 0,0-1 0 0 0,0 0 0 0 0,0 0-1 0 0,0 1 1 0 0,0-1 0 0 0,1 0 0 0 0,-1 0-1 0 0,0 0 1 0 0,1-1 0 0 0,-1 1 0 0 0,2 1 0 0 0,2 0-38 0 0,-1 0 1 0 0,0 0-1 0 0,1 0 1 0 0,-1-1-1 0 0,1 0 1 0 0,0 1-1 0 0,5-1 1 0 0,1 0 174 0 0,1 0 0 0 0,0-1 1 0 0,-1 0-1 0 0,1-1 0 0 0,0-1 0 0 0,-1 0 1 0 0,17-5-1 0 0,-25 6-219 0 0,1 0 1 0 0,-1 0-1 0 0,0-1 0 0 0,1 1 1 0 0,-1-1-1 0 0,0 0 0 0 0,0 0 1 0 0,0 0-1 0 0,-1 0 0 0 0,1-1 1 0 0,0 1-1 0 0,-1-1 0 0 0,1 0 0 0 0,-1 1 1 0 0,0-1-1 0 0,0 0 0 0 0,0 0 1 0 0,-1-1-1 0 0,1 1 0 0 0,-1 0 1 0 0,1 0-1 0 0,-1-1 0 0 0,0 1 1 0 0,0-1-1 0 0,-1 1 0 0 0,1-1 1 0 0,-1 0-1 0 0,0-3 0 0 0,0 3-3 0 0,0-1 0 0 0,-1 0 0 0 0,0 1 0 0 0,0-1 0 0 0,0 1 0 0 0,-1-1 0 0 0,0 1-1 0 0,1-1 1 0 0,-2 1 0 0 0,1 0 0 0 0,0 0 0 0 0,-1 0 0 0 0,0 0 0 0 0,-5-5 0 0 0,0 0 71 0 0,-1 1-1 0 0,0 0 1 0 0,0 0 0 0 0,-17-10 0 0 0,22 16-172 0 0,-1-1-1 0 0,1 1 1 0 0,-1 1 0 0 0,0-1-1 0 0,0 1 1 0 0,0-1 0 0 0,0 1 0 0 0,0 1-1 0 0,0-1 1 0 0,0 1 0 0 0,0 0 0 0 0,0 0-1 0 0,0 0 1 0 0,0 1 0 0 0,0 0-1 0 0,0 0 1 0 0,0 0 0 0 0,-5 2 0 0 0,5-1-41 0 0,0-1 0 0 0,1 1-1 0 0,-1 1 1 0 0,1-1 0 0 0,-1 1 0 0 0,1-1 0 0 0,0 1 0 0 0,0 1 0 0 0,0-1 0 0 0,0 0 0 0 0,1 1 0 0 0,0 0 0 0 0,-1 0 0 0 0,1 0 0 0 0,0 0 0 0 0,1 0 0 0 0,-1 1 0 0 0,-1 4 0 0 0,2-4 26 0 0,1 1-1 0 0,-1-1 1 0 0,1 0 0 0 0,0 0-1 0 0,1 1 1 0 0,0-1 0 0 0,-1 1 0 0 0,2-1-1 0 0,-1 0 1 0 0,1 1 0 0 0,-1-1-1 0 0,1 0 1 0 0,1 1 0 0 0,-1-1 0 0 0,1 0-1 0 0,0 0 1 0 0,0 0 0 0 0,1 0-1 0 0,-1-1 1 0 0,1 1 0 0 0,0-1-1 0 0,5 6 1 0 0,-3-5 16 0 0,0-1 0 0 0,1 0 0 0 0,0 0-1 0 0,0 0 1 0 0,0 0 0 0 0,0-1 0 0 0,1 0 0 0 0,-1-1-1 0 0,1 0 1 0 0,0 0 0 0 0,0 0 0 0 0,0 0 0 0 0,0-1-1 0 0,12 0 1 0 0,-14 0-70 0 0,1-1 0 0 0,-1 0 0 0 0,0-1-1 0 0,0 1 1 0 0,1-1 0 0 0,-1 0 0 0 0,0 0-1 0 0,0-1 1 0 0,0 1 0 0 0,0-1 0 0 0,0 0 0 0 0,-1-1-1 0 0,1 1 1 0 0,0-1 0 0 0,-1 0 0 0 0,0 0-1 0 0,0 0 1 0 0,0-1 0 0 0,0 1 0 0 0,5-7 0 0 0,-8 8 73 0 0,0 0 0 0 0,1-1 1 0 0,-1 1-1 0 0,0 0 1 0 0,0-1-1 0 0,0 0 1 0 0,-1 1-1 0 0,1-1 1 0 0,-1 1-1 0 0,1-1 1 0 0,-1 0-1 0 0,0 1 1 0 0,0-1-1 0 0,0 0 0 0 0,0 1 1 0 0,-1-1-1 0 0,1 0 1 0 0,-1 1-1 0 0,1-1 1 0 0,-1 1-1 0 0,0-1 1 0 0,0 1-1 0 0,0-1 1 0 0,0 1-1 0 0,-1-1 1 0 0,1 1-1 0 0,-1 0 1 0 0,1 0-1 0 0,-4-4 0 0 0,4 6 3 0 0,1-1-1 0 0,-1 1 1 0 0,0-1-1 0 0,1 1 1 0 0,-1-1-1 0 0,1 1 1 0 0,-1 0-1 0 0,0-1 1 0 0,1 1-1 0 0,-1 0 1 0 0,0 0-1 0 0,1 0 0 0 0,-1-1 1 0 0,0 1-1 0 0,-1 0 1 0 0,2 0-10 0 0,0 0 1 0 0,0 0 0 0 0,-1 1-1 0 0,1-1 1 0 0,0 0 0 0 0,0 0-1 0 0,-1 0 1 0 0,1 0-1 0 0,0 1 1 0 0,0-1 0 0 0,0 0-1 0 0,-1 0 1 0 0,1 0-1 0 0,0 1 1 0 0,0-1 0 0 0,0 0-1 0 0,0 0 1 0 0,-1 1-1 0 0,1-1 1 0 0,0 0 0 0 0,0 0-1 0 0,0 1 1 0 0,0-1 0 0 0,0 0-1 0 0,0 1 1 0 0,0-1-1 0 0,0 0 1 0 0,0 0 0 0 0,0 1-1 0 0,0-1 1 0 0,0 0-1 0 0,0 1 1 0 0,0-1 0 0 0,0 0-1 0 0,0 0 1 0 0,0 1-1 0 0,1-1 1 0 0,1 11 91 0 0,0-1 0 0 0,1 1-1 0 0,0-1 1 0 0,0 0 0 0 0,1 0-1 0 0,10 17 1 0 0,-10-22-267 0 0,-1 0-1 0 0,1 0 0 0 0,-1-1 1 0 0,1 0-1 0 0,9 8 1 0 0,-9-9-474 0 0,-1-1 0 0 0,1 1 1 0 0,0-1-1 0 0,0 0 0 0 0,0 0 1 0 0,0-1-1 0 0,1 1 0 0 0,6 1 1 0 0,1-1-1697 0 0,1-1 1909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3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29 149 2345 0 0,'6'9'1153'0'0,"0"0"0"0"0,1 0 1 0 0,0 0-1 0 0,0-1 0 0 0,12 9 5453 0 0,-29-33-4967 0 0,-6-7-1138 0 0,7 12 257 0 0,0-1 0 0 0,-13-24 0 0 0,20 32-701 0 0,0-1 0 0 0,0 1 0 0 0,0-1 0 0 0,1 0 0 0 0,-1 0 1 0 0,1 0-1 0 0,0 1 0 0 0,1-1 0 0 0,-1 0 0 0 0,1 0 0 0 0,0 0 0 0 0,0-7 1 0 0,1 10-116 0 0,-1 0 0 0 0,1 0 0 0 0,-1 0 0 0 0,1 1 0 0 0,-1-1 0 0 0,1 0 0 0 0,0 0 0 0 0,0 0 0 0 0,0 1 0 0 0,0-1 0 0 0,0 0 0 0 0,1 1 0 0 0,-1-1 0 0 0,0 1 0 0 0,1-1 0 0 0,2-1 0 0 0,-2 2-44 0 0,1-1 1 0 0,-1 1-1 0 0,1 0 0 0 0,0-1 0 0 0,0 1 1 0 0,0 1-1 0 0,-1-1 0 0 0,1 0 0 0 0,0 1 1 0 0,4-1-1 0 0,2 1-748 0 0,1 0 1 0 0,0 1-1 0 0,0 0 0 0 0,-1 1 0 0 0,17 4 1 0 0,1 3-2157 0 0,-14-5 671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32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59 200 5297 0 0,'1'3'322'0'0,"0"-1"-1"0"0,0 1 1 0 0,0 0 0 0 0,1-1-1 0 0,-1 1 1 0 0,1-1 0 0 0,-1 1-1 0 0,1-1 1 0 0,0 0 0 0 0,0 1-1 0 0,0-1 1 0 0,0 0 0 0 0,0 0-1 0 0,3 1 1 0 0,-1 0-72 0 0,0-1 1 0 0,0 1-1 0 0,1-1 0 0 0,-1 0 1 0 0,1-1-1 0 0,-1 1 1 0 0,1-1-1 0 0,5 1 0 0 0,-3-1-49 0 0,0 0 0 0 0,0-1-1 0 0,0 0 1 0 0,0 0 0 0 0,0 0 0 0 0,-1-1-1 0 0,1 0 1 0 0,0 0 0 0 0,0-1-1 0 0,-1 0 1 0 0,1 0 0 0 0,6-4 0 0 0,-10 5-99 0 0,-1 0 0 0 0,1-1 0 0 0,-1 1 0 0 0,0-1 0 0 0,0 0 1 0 0,1 0-1 0 0,-1 0 0 0 0,0 0 0 0 0,-1 0 0 0 0,1 0 0 0 0,0-1 1 0 0,-1 1-1 0 0,1-1 0 0 0,-1 1 0 0 0,0-1 0 0 0,2-5 0 0 0,-2 4-7 0 0,0 0 0 0 0,0 0 0 0 0,-1 0-1 0 0,0-1 1 0 0,0 1 0 0 0,0 0 0 0 0,0-1-1 0 0,-1 1 1 0 0,0 0 0 0 0,-1-6 0 0 0,-1 1 0 0 0,0 0 0 0 0,-1 1 0 0 0,0-1 0 0 0,0 1 0 0 0,-1 0-1 0 0,0 0 1 0 0,0 1 0 0 0,-1-1 0 0 0,-11-11 0 0 0,13 16-73 0 0,-5-6-25 0 0,0 1 0 0 0,0 0-1 0 0,-13-7 1 0 0,18 13-30 0 0,0 0-1 0 0,1 0 1 0 0,-1 1-1 0 0,0-1 1 0 0,0 1-1 0 0,0 0 1 0 0,0 0-1 0 0,-1 1 1 0 0,1-1-1 0 0,0 1 1 0 0,0 0-1 0 0,-9 0 1 0 0,8 1 3 0 0,1 0 0 0 0,-1 0 0 0 0,0 0 0 0 0,0 0 0 0 0,1 1 0 0 0,-1-1 1 0 0,1 1-1 0 0,0 1 0 0 0,-1-1 0 0 0,1 0 0 0 0,-4 4 0 0 0,5-4 3 0 0,1 1 0 0 0,0-1 1 0 0,-1 1-1 0 0,1-1 0 0 0,0 1 0 0 0,0 0 0 0 0,0 0 0 0 0,0 0 0 0 0,1 0 0 0 0,-1 0 0 0 0,1 0 0 0 0,0 0 0 0 0,0 0 0 0 0,0 1 0 0 0,0-1 0 0 0,0 5 0 0 0,0-3 10 0 0,1 1-1 0 0,0-1 1 0 0,0 1-1 0 0,0-1 1 0 0,1 1-1 0 0,0-1 0 0 0,0 1 1 0 0,1-1-1 0 0,-1 0 1 0 0,1 1-1 0 0,0-1 0 0 0,0 0 1 0 0,1 0-1 0 0,-1 0 1 0 0,1-1-1 0 0,0 1 1 0 0,1-1-1 0 0,-1 1 0 0 0,1-1 1 0 0,0 0-1 0 0,0-1 1 0 0,0 1-1 0 0,0-1 0 0 0,1 1 1 0 0,0-1-1 0 0,-1 0 1 0 0,1-1-1 0 0,0 1 1 0 0,0-1-1 0 0,0 0 0 0 0,1-1 1 0 0,7 3-1 0 0,-4-2-43 0 0,0-1-1 0 0,0 0 0 0 0,0 0 1 0 0,1-1-1 0 0,11 0 0 0 0,-18-1 13 0 0,0 1 0 0 0,0 0-1 0 0,0-1 1 0 0,0 0-1 0 0,0 0 1 0 0,0 0 0 0 0,0 0-1 0 0,-1 0 1 0 0,1 0-1 0 0,0-1 1 0 0,-1 0 0 0 0,1 1-1 0 0,-1-1 1 0 0,1 0 0 0 0,-1 0-1 0 0,0 0 1 0 0,1 0-1 0 0,-1-1 1 0 0,2-3 0 0 0,-3 4 60 0 0,0 1 1 0 0,-1-1-1 0 0,1 0 0 0 0,0 0 1 0 0,-1 0-1 0 0,0 0 1 0 0,1 1-1 0 0,-1-1 1 0 0,0 0-1 0 0,0 0 1 0 0,0 0-1 0 0,0 0 1 0 0,0 0-1 0 0,-1 0 1 0 0,1 0-1 0 0,0 1 0 0 0,-1-1 1 0 0,0 0-1 0 0,1 0 1 0 0,-1 0-1 0 0,0 1 1 0 0,0-1-1 0 0,0 0 1 0 0,0 1-1 0 0,0-1 1 0 0,0 1-1 0 0,0-1 1 0 0,-1 1-1 0 0,1 0 0 0 0,-1-1 1 0 0,-1 0-1 0 0,3 2 59 0 0,1 4-47 0 0,0 0 0 0 0,0 0 1 0 0,0 0-1 0 0,0-1 0 0 0,1 1 0 0 0,0 0 1 0 0,0-1-1 0 0,4 7 0 0 0,-1-1-23 0 0,-2-4 8 0 0,1 0-1 0 0,-1 0 1 0 0,1 0-1 0 0,0 0 1 0 0,0-1 0 0 0,0 0-1 0 0,0 0 1 0 0,8 6-1 0 0,-9-8-252 0 0,0 0 0 0 0,0-1 0 0 0,1 1 0 0 0,-1-1 1 0 0,0 0-1 0 0,7 2 0 0 0,-7-2-355 0 0,-1-1 1 0 0,1 0-1 0 0,0 1 1 0 0,0-1 0 0 0,0 0-1 0 0,0-1 1 0 0,0 1 0 0 0,0 0-1 0 0,3-2 1 0 0,1 0-841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7:32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4121 0 0,'0'0'5710'0'0,"12"9"-2125"0"0,-8-3-3117 0 0,1 0-1 0 0,0 0 0 0 0,-1 0 1 0 0,-1 1-1 0 0,1 0 1 0 0,3 8-1 0 0,-7-14-465 0 0,5 10-47 0 0,-2-5-387 0 0,-1 0 1 0 0,1 0 0 0 0,5 7-1 0 0,-3-5-2125 0 0,13 11-5428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1560 0 0,'0'-6'7460'0'0,"1"20"-6200"0"0,-1-2-1044 0 0,0 21 0 0 0,1-21-226 0 0,-2 22 0 0 0,-8 83-177 0 0,10-89 134 0 0,0-1 0 0 0,1 1 0 0 0,2-1 1 0 0,8 31-1 0 0,-9-37 61 0 0,0 1 0 0 0,-2 0 1 0 0,-2 40-1 0 0,0-25-16 0 0,1-10 23 0 0,-4 57 58 0 0,2-26-109 0 0,1-14 10 0 0,-11 136 56 0 0,11-31-80 0 0,1-82 124 0 0,5 62-98 0 0,-1-71-3 0 0,-1-20-3 0 0,11 110-5947 0 0,-14-143 4934 0 0,0-1-298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4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5881 0 0,'0'0'1926'0'0,"1"1"-1519"0"0,27 19 3710 0 0,12 17-2335 0 0,-11-10-1488 0 0,-18-17-113 0 0,-8-7-130 0 0,-1 0 0 0 0,1 0 0 0 0,0 0-1 0 0,1-1 1 0 0,-1 0 0 0 0,0 1 0 0 0,1-1 0 0 0,3 1 0 0 0,-5-2 35 0 0,0 0 0 0 0,-1-1-1 0 0,1 1 1 0 0,-1 0 0 0 0,1 0 0 0 0,-1-1 0 0 0,1 1 0 0 0,-1 0 0 0 0,1 1 0 0 0,-1-1-1 0 0,0 0 1 0 0,2 2 0 0 0,-4-1 55 0 0,0-1 0 0 0,0 0 0 0 0,0-1 1 0 0,-1 1-1 0 0,1 0 0 0 0,0 0 0 0 0,0 0 0 0 0,-3 0 0 0 0,-2 3-76 0 0,-28 27-1586 0 0,-37 43 0 0 0,54-56-1265 0 0,9-9 1170 0 0,3 1 1293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1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2144 0 0,'24'1'5188'0'0,"-16"0"-4962"0"0,0-1-1 0 0,0 0 0 0 0,-1 0 0 0 0,15-3 0 0 0,-7 1-17 0 0,1 0 0 0 0,30 0 0 0 0,-11 2-231 0 0,229-6-33 0 0,-48-1 234 0 0,-66 5-166 0 0,-50 3 218 0 0,-27-2 394 0 0,36-1-433 0 0,26 1 44 0 0,-107 0-181 0 0,83 1 48 0 0,-87 3-207 0 0,-15-2-285 0 0,0 0 0 0 0,0 0 1 0 0,0-1-1 0 0,12-1 0 0 0,-19 0-423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35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1 394 3401 0 0,'1'-2'6697'0'0,"6"-9"-5270"0"0,91-166 616 0 0,-27 22-2073 0 0,-63 136-173 0 0,-6 15 49 0 0,-1 0 0 0 0,1-1 1 0 0,0 1-1 0 0,0 0 0 0 0,4-5 0 0 0,-7 13 121 0 0,0 0 0 0 0,1-1 0 0 0,-1 1 0 0 0,1-1 0 0 0,0 1 0 0 0,1 3 0 0 0,-1 0 85 0 0,1 24 201 0 0,1 0 0 0 0,2 0 0 0 0,1 0 0 0 0,13 46-1 0 0,-9-48 40 0 0,2 0-1 0 0,19 38 0 0 0,-19-48-302 0 0,-8-15-348 0 0,0 1 0 0 0,0 0 0 0 0,-1 0 0 0 0,1 0 0 0 0,1 7 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35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7562 0 0,'3'4'5579'0'0,"-3"-4"-5419"0"0,9 3 1622 0 0,10 0-1635 0 0,28-3-328 0 0,-16 1-1323 0 0,0 0-3914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38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23 267 3457 0 0,'-12'5'7300'0'0,"18"-3"-6040"0"0,-4-2-1091 0 0,1 0 0 0 0,-1 0 0 0 0,1-1 0 0 0,-1 1 0 0 0,1-1 0 0 0,-1 1 0 0 0,1-1 0 0 0,-1 0 0 0 0,0 0 0 0 0,1 0 0 0 0,2-1 0 0 0,24-18 712 0 0,-20 13-648 0 0,-1 1-170 0 0,-1 0-1 0 0,0-1 0 0 0,0 0 1 0 0,-1 0-1 0 0,1-1 0 0 0,-2 1 0 0 0,1-1 1 0 0,-1-1-1 0 0,0 1 0 0 0,-1-1 1 0 0,5-13-1 0 0,-7 16-31 0 0,-1 1-1 0 0,1 0 1 0 0,-1 0 0 0 0,-1 0-1 0 0,1-1 1 0 0,-1 1 0 0 0,0 0-1 0 0,0-1 1 0 0,-2-9 0 0 0,2 11-14 0 0,-1 0 1 0 0,-1 1 0 0 0,1-1 0 0 0,-1 0-1 0 0,1 1 1 0 0,-1-1 0 0 0,0 1-1 0 0,0 0 1 0 0,-1-1 0 0 0,1 1 0 0 0,-1 0-1 0 0,1 0 1 0 0,-1 1 0 0 0,-5-5 0 0 0,5 5-24 0 0,1 0 0 0 0,-1 0 0 0 0,0 1 1 0 0,0-1-1 0 0,1 1 0 0 0,-1-1 1 0 0,0 1-1 0 0,-1 0 0 0 0,1 0 1 0 0,0 1-1 0 0,0-1 0 0 0,0 1 1 0 0,0-1-1 0 0,-1 1 0 0 0,1 0 1 0 0,0 0-1 0 0,0 0 0 0 0,0 1 1 0 0,-1-1-1 0 0,1 1 0 0 0,-4 1 0 0 0,4-1 19 0 0,-1 1 0 0 0,1-1 0 0 0,0 1-1 0 0,0 0 1 0 0,0 0 0 0 0,0 1-1 0 0,0-1 1 0 0,0 0 0 0 0,0 1-1 0 0,1 0 1 0 0,-1-1 0 0 0,1 1-1 0 0,0 0 1 0 0,0 0 0 0 0,0 1-1 0 0,0-1 1 0 0,1 0 0 0 0,-3 6 0 0 0,1 1-14 0 0,1 1 0 0 0,0-1 0 0 0,0 0 0 0 0,1 1 0 0 0,-1 12 1 0 0,3-1-57 0 0,3 33 0 0 0,-2-44 70 0 0,0 1 0 0 0,1-1 0 0 0,0 0 0 0 0,1 0-1 0 0,0 0 1 0 0,0 0 0 0 0,1-1 0 0 0,9 13 0 0 0,-12-19-147 0 0,1 0 1 0 0,0 0-1 0 0,0-1 0 0 0,0 0 0 0 0,1 0 1 0 0,-1 0-1 0 0,1 0 0 0 0,0 0 0 0 0,0 0 1 0 0,5 1-1 0 0,-6-2-243 0 0,0-1 0 0 0,1 0 1 0 0,-1 0-1 0 0,1 0 0 0 0,-1-1 1 0 0,1 1-1 0 0,-1-1 0 0 0,1 0 1 0 0,0 0-1 0 0,-1 0 0 0 0,1 0 0 0 0,-1-1 1 0 0,1 1-1 0 0,5-3 0 0 0,2 0-1846 0 0,-1-1-1568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39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23 139 3361 0 0,'0'1'218'0'0,"0"0"1"0"0,-1 0 0 0 0,1 0 0 0 0,0 0-1 0 0,0 0 1 0 0,0 0 0 0 0,0 0 0 0 0,0-1-1 0 0,0 1 1 0 0,0 0 0 0 0,0 0 0 0 0,0 0-1 0 0,0 0 1 0 0,0 0 0 0 0,0 0 0 0 0,1 0 0 0 0,-1 0-1 0 0,0 0 1 0 0,1 0 0 0 0,-1 0 0 0 0,1-1-1 0 0,-1 1 1 0 0,1 0 0 0 0,-1 0 0 0 0,1-1-1 0 0,0 1 1 0 0,-1 0 0 0 0,1-1 0 0 0,0 1-1 0 0,0 0 1 0 0,1 0 0 0 0,2 2 100 0 0,0-1 1 0 0,0 1 0 0 0,0-1-1 0 0,0 0 1 0 0,6 1 0 0 0,-4-1-194 0 0,0 0 0 0 0,0-1 0 0 0,1 0 0 0 0,-1 0 0 0 0,0 0 0 0 0,1-1 0 0 0,-1 0 0 0 0,1-1 0 0 0,-1 1 0 0 0,0-1 0 0 0,8-2 0 0 0,-11 2-64 0 0,0 0 1 0 0,1 0 0 0 0,-1 0-1 0 0,0 0 1 0 0,0-1 0 0 0,0 1 0 0 0,-1-1-1 0 0,1 0 1 0 0,0 0 0 0 0,0 0-1 0 0,-1 0 1 0 0,0 0 0 0 0,1 0-1 0 0,-1-1 1 0 0,0 1 0 0 0,0-1-1 0 0,0 0 1 0 0,0 0 0 0 0,-1 0 0 0 0,1 0-1 0 0,-1 0 1 0 0,0 0 0 0 0,2-4-1 0 0,-3 4 49 0 0,0 0-1 0 0,0 0 1 0 0,0-1-1 0 0,0 1 1 0 0,0 0-1 0 0,-1 0 1 0 0,1-1-1 0 0,-1 1 1 0 0,0 0-1 0 0,0 0 1 0 0,0 0 0 0 0,0 0-1 0 0,-1 0 1 0 0,-2-4-1 0 0,0-1 87 0 0,-1 1 1 0 0,-1-1-1 0 0,-11-12 0 0 0,13 17-124 0 0,0-1 0 0 0,0 1-1 0 0,0 0 1 0 0,0 0-1 0 0,-1 0 1 0 0,1 0 0 0 0,-1 1-1 0 0,0 0 1 0 0,1 0-1 0 0,-1 0 1 0 0,0 1-1 0 0,0 0 1 0 0,-8-2 0 0 0,9 3-114 0 0,1 0 0 0 0,-1 0 0 0 0,0 0 0 0 0,0 0 0 0 0,0 0 1 0 0,1 1-1 0 0,-1 0 0 0 0,0 0 0 0 0,0 0 0 0 0,1 0 0 0 0,-1 0 0 0 0,1 1 1 0 0,-1-1-1 0 0,1 1 0 0 0,0 0 0 0 0,-1 0 0 0 0,1 1 0 0 0,-5 4 1 0 0,6-6-307 0 0,1 1 1 0 0,0 0 0 0 0,-1-1 0 0 0,1 1-1 0 0,0 0 1 0 0,0 0 0 0 0,0-1 0 0 0,0 1-1 0 0,0 0 1 0 0,1 0 0 0 0,-1 0 0 0 0,0 0-1 0 0,1 0 1 0 0,0 0 0 0 0,-1 0 0 0 0,1 1-1 0 0,0-1 1 0 0,0 0 0 0 0,0 0 0 0 0,0 0-1 0 0,1 0 1 0 0,-1 0 0 0 0,1 2 0 0 0,2 5-1109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4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6081 0 0,'-2'3'5085'0'0,"4"6"-3279"0"0,7 11-1181 0 0,-8-19-199 0 0,9 24 45 0 0,-1 1 0 0 0,8 35 1 0 0,-3-12-402 0 0,-14-47-56 0 0,1 0-1 0 0,-1 0 0 0 0,1-1 1 0 0,0 1-1 0 0,0 0 0 0 0,0-1 1 0 0,1 3-1 0 0,-2-4-10 0 0,1 0 0 0 0,-1 0-1 0 0,0 0 1 0 0,0 0 0 0 0,0 0 0 0 0,0 0-1 0 0,0 1 1 0 0,0-1 0 0 0,0 0 0 0 0,0 0-1 0 0,1 0 1 0 0,-1 0 0 0 0,0 0 0 0 0,0 0-1 0 0,0 0 1 0 0,0 0 0 0 0,0 0 0 0 0,0 0-1 0 0,1 0 1 0 0,-1 0 0 0 0,0 0 0 0 0,0 0 0 0 0,0 0-1 0 0,0 0 1 0 0,0 0 0 0 0,0 0 0 0 0,1 0-1 0 0,-1 0 1 0 0,0 0 0 0 0,0 0 0 0 0,0 0-1 0 0,0 0 1 0 0,0 0 0 0 0,1 0 0 0 0,2-9 3 0 0,-2-4 12 0 0,-1-18 0 0 0,0 19-11 0 0,0 0 1 0 0,2-16-1 0 0,0 20 30 0 0,-1 0-1 0 0,1 0 1 0 0,1 0 0 0 0,-1 0-1 0 0,5-8 1 0 0,-6 14-13 0 0,0 0 1 0 0,0 1 0 0 0,0-1-1 0 0,0 1 1 0 0,0-1 0 0 0,0 1-1 0 0,0 0 1 0 0,0 0 0 0 0,1-1-1 0 0,-1 1 1 0 0,0 0 0 0 0,1 0-1 0 0,-1 0 1 0 0,1 0 0 0 0,-1 0-1 0 0,1 1 1 0 0,0-1 0 0 0,-1 0-1 0 0,1 1 1 0 0,0-1 0 0 0,-1 1-1 0 0,1 0 1 0 0,0-1 0 0 0,0 1 0 0 0,0 0-1 0 0,-1 0 1 0 0,1 0 0 0 0,0 1-1 0 0,0-1 1 0 0,2 1 0 0 0,1 0 4 0 0,-1 0 1 0 0,1 1 0 0 0,-1 0-1 0 0,1 0 1 0 0,-1 0 0 0 0,0 0-1 0 0,0 1 1 0 0,1 0 0 0 0,-2-1 0 0 0,1 2-1 0 0,0-1 1 0 0,-1 0 0 0 0,1 1-1 0 0,-1-1 1 0 0,0 1 0 0 0,0 0-1 0 0,-1 0 1 0 0,1 1 0 0 0,2 6-1 0 0,2 6-532 0 0,0 1 0 0 0,-1 0 0 0 0,5 31 0 0 0,-9-39-143 0 0,-2-9 505 0 0,7 19-7262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8:40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1456 0 0,'6'2'1820'0'0,"0"0"-1"0"0,0-1 1 0 0,13 2 0 0 0,-11-3-977 0 0,0 0 0 0 0,0 0 0 0 0,9-2 0 0 0,-12 2-598 0 0,1-1-1 0 0,-1 0 1 0 0,0-1-1 0 0,0 1 0 0 0,0-1 1 0 0,0 0-1 0 0,0 0 1 0 0,-1-1-1 0 0,1 1 0 0 0,0-1 1 0 0,-1 0-1 0 0,8-7 1 0 0,-11 9-160 0 0,1-1 0 0 0,-1 0 0 0 0,1 0 1 0 0,-1 0-1 0 0,0 0 0 0 0,0 0 0 0 0,0 0 1 0 0,0 0-1 0 0,0 0 0 0 0,0 0 0 0 0,-1 0 1 0 0,1 0-1 0 0,-1-1 0 0 0,1 1 0 0 0,-1 0 1 0 0,0 0-1 0 0,0-1 0 0 0,0-2 0 0 0,0 2-1 0 0,-1-1 0 0 0,0 1 0 0 0,0 0 0 0 0,0-1 0 0 0,0 1 0 0 0,0 0 0 0 0,-1 0 0 0 0,0 0 0 0 0,1 0 0 0 0,-1 0 0 0 0,-3-4 0 0 0,1 4-30 0 0,1-1 1 0 0,0 1-1 0 0,-1-1 0 0 0,0 1 0 0 0,0 0 0 0 0,0 1 0 0 0,0-1 1 0 0,-5-2-1 0 0,6 4-50 0 0,1 0 1 0 0,-1 0-1 0 0,0 0 0 0 0,0 0 1 0 0,0 0-1 0 0,-1 0 1 0 0,1 1-1 0 0,0 0 1 0 0,0 0-1 0 0,0-1 0 0 0,0 2 1 0 0,-5-1-1 0 0,5 1 8 0 0,0 0-1 0 0,1 0 0 0 0,-1 0 1 0 0,0 0-1 0 0,0 0 0 0 0,0 0 1 0 0,1 1-1 0 0,-1-1 0 0 0,1 1 1 0 0,-1 0-1 0 0,1 0 0 0 0,0 0 1 0 0,-1 0-1 0 0,1 0 0 0 0,0 0 1 0 0,0 1-1 0 0,1-1 0 0 0,-1 1 1 0 0,0-1-1 0 0,1 1 0 0 0,0 0 1 0 0,-1 0-1 0 0,0 5 1 0 0,0-3 17 0 0,1 0 1 0 0,0 0 0 0 0,1 0 0 0 0,-1 0 0 0 0,1 0-1 0 0,0 0 1 0 0,0 0 0 0 0,1 0 0 0 0,0 0 0 0 0,-1 0-1 0 0,2 0 1 0 0,-1 0 0 0 0,3 6 0 0 0,-2-5-30 0 0,0-1 0 0 0,1 1 0 0 0,0-1 1 0 0,0 0-1 0 0,1 0 0 0 0,-1 0 0 0 0,1-1 1 0 0,0 1-1 0 0,0-1 0 0 0,1 0 0 0 0,-1 0 0 0 0,1 0 1 0 0,8 4-1 0 0,-7-5-304 0 0,0 0 1 0 0,0-1-1 0 0,0 0 1 0 0,0 0-1 0 0,0 0 1 0 0,0-1-1 0 0,1 0 1 0 0,-1 0 0 0 0,1-1-1 0 0,-1 1 1 0 0,0-1-1 0 0,11-2 1 0 0,-4 0-2233 0 0,2-2 1005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0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15 1312 0 0,'0'-15'7761'0'0,"-1"23"-7229"0"0,-5 19 4 0 0,-28 168 517 0 0,32-186-1087 0 0,1 0-1 0 0,1 0 0 0 0,-1 0 1 0 0,1 0-1 0 0,1-1 0 0 0,3 19 1 0 0,-4-23 70 0 0,1-1 0 0 0,0 1 0 0 0,1 0 1 0 0,-1-1-1 0 0,1 1 0 0 0,-1-1 1 0 0,1 1-1 0 0,0-1 0 0 0,0 0 0 0 0,0 1 1 0 0,1-1-1 0 0,-1 0 0 0 0,1-1 1 0 0,0 1-1 0 0,0 0 0 0 0,0-1 0 0 0,0 0 1 0 0,0 1-1 0 0,0-1 0 0 0,1-1 0 0 0,-1 1 1 0 0,1 0-1 0 0,-1-1 0 0 0,1 1 1 0 0,0-1-1 0 0,-1 0 0 0 0,1-1 0 0 0,0 1 1 0 0,4 0-1 0 0,8 1-12 0 0,0-1 0 0 0,27-2 0 0 0,-12-4-4820 0 0,-25 3 4538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0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28 144 1800 0 0,'4'2'1396'0'0,"0"0"0"0"0,-1 0 0 0 0,1 0 0 0 0,6 1 0 0 0,-7-2-1229 0 0,0 0 1 0 0,0-1-1 0 0,0 0 1 0 0,0 0-1 0 0,0 0 0 0 0,0 0 1 0 0,0 0-1 0 0,1 0 0 0 0,-1-1 1 0 0,4-1-1 0 0,-1 0 68 0 0,1 0-1 0 0,-1 0 1 0 0,0 0-1 0 0,0-1 1 0 0,0 0 0 0 0,0-1-1 0 0,-1 1 1 0 0,1-1 0 0 0,-1 0-1 0 0,0 0 1 0 0,5-6 0 0 0,-8 8-164 0 0,0 0 0 0 0,-1 0 0 0 0,1 0 1 0 0,-1 0-1 0 0,0 0 0 0 0,0 0 0 0 0,0 0 1 0 0,0-1-1 0 0,0 1 0 0 0,0 0 0 0 0,0-1 1 0 0,-1 1-1 0 0,1-1 0 0 0,-1 1 0 0 0,0-1 1 0 0,1 1-1 0 0,-1-1 0 0 0,-1 1 0 0 0,1-1 1 0 0,0 1-1 0 0,0-1 0 0 0,-1 1 0 0 0,0-1 1 0 0,1 1-1 0 0,-1-1 0 0 0,0 1 0 0 0,0 0 1 0 0,0 0-1 0 0,-1-1 0 0 0,1 1 0 0 0,-3-4 1 0 0,2 4-105 0 0,0-1 0 0 0,0 1 1 0 0,0-1-1 0 0,0 1 0 0 0,-1 0 1 0 0,1 0-1 0 0,-1 0 0 0 0,1 0 1 0 0,-1 0-1 0 0,0 1 1 0 0,0-1-1 0 0,1 1 0 0 0,-1-1 1 0 0,0 1-1 0 0,0 0 0 0 0,0 1 1 0 0,-1-1-1 0 0,1 0 0 0 0,0 1 1 0 0,0 0-1 0 0,0-1 0 0 0,0 1 1 0 0,-1 0-1 0 0,1 1 0 0 0,0-1 1 0 0,0 1-1 0 0,0-1 0 0 0,0 1 1 0 0,0 0-1 0 0,-6 3 1 0 0,4-2-16 0 0,0 0 1 0 0,1 1-1 0 0,-1 0 1 0 0,1 0 0 0 0,-1 0-1 0 0,1 1 1 0 0,0 0 0 0 0,0-1-1 0 0,0 1 1 0 0,1 1 0 0 0,0-1-1 0 0,0 0 1 0 0,0 1 0 0 0,0 0-1 0 0,0-1 1 0 0,1 1 0 0 0,-3 9-1 0 0,3-8 61 0 0,1 0-1 0 0,0 0 1 0 0,0 0-1 0 0,1 0 1 0 0,0 0-1 0 0,0 0 1 0 0,0 1-1 0 0,0-1 1 0 0,1 0-1 0 0,0 0 1 0 0,1 0-1 0 0,-1 0 1 0 0,4 7 0 0 0,-3-8-17 0 0,0-1 1 0 0,0 0-1 0 0,0 0 1 0 0,1 0 0 0 0,0 0-1 0 0,-1 0 1 0 0,1-1-1 0 0,1 1 1 0 0,-1-1 0 0 0,0 0-1 0 0,1 0 1 0 0,0 0-1 0 0,0 0 1 0 0,0-1 0 0 0,0 0-1 0 0,0 1 1 0 0,0-2-1 0 0,6 3 1 0 0,-2-2-179 0 0,0 0 0 0 0,1 0 0 0 0,-1-1 0 0 0,1 0 0 0 0,0-1 1 0 0,-1 0-1 0 0,1 0 0 0 0,-1-1 0 0 0,10-1 0 0 0,-4-1-1520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1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 5601 0 0,'0'0'149'0'0,"0"0"-1"0"0,0-1 1 0 0,0 1-1 0 0,0-1 1 0 0,0 1-1 0 0,0-1 1 0 0,0 1-1 0 0,0-1 1 0 0,0 1-1 0 0,0-1 0 0 0,-1 1 1 0 0,1 0-1 0 0,0-1 1 0 0,0 1-1 0 0,0-1 1 0 0,-1 1-1 0 0,1 0 1 0 0,-1-2 445 0 0,0 2-446 0 0,1-1 1 0 0,-4 10 730 0 0,0 18-735 0 0,8 80 860 0 0,0-46-658 0 0,-3-38-285 0 0,-1 9 71 0 0,2-1 0 0 0,1 1 1 0 0,12 48-1 0 0,-15-79-136 0 0,1 2 1 0 0,0 1 0 0 0,0-1 0 0 0,0 0 0 0 0,0 1 0 0 0,1-1 0 0 0,3 5 0 0 0,-6-10-441 0 0,1-1 109 0 0,0 1-1 0 0,-1 0 1 0 0,1 0 0 0 0,-1-1-1 0 0,0 1 1 0 0,-1-3-1 0 0,-19-33-3885 0 0,12 23 2485 0 0,2 2 406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5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8 207 2793 0 0,'-7'4'8347'0'0,"16"-2"-6658"0"0,17-4-1651 0 0,-2-5 309 0 0,-1-2 0 0 0,1 0 0 0 0,-2-2 0 0 0,28-15 0 0 0,-45 22-265 0 0,0 1-1 0 0,0-1 1 0 0,0 0 0 0 0,0 0-1 0 0,0 0 1 0 0,-1-1 0 0 0,0 0 0 0 0,0 1-1 0 0,0-1 1 0 0,0-1 0 0 0,4-9 0 0 0,-7 13-55 0 0,0 0 0 0 0,0 0 0 0 0,0-1 0 0 0,0 1 1 0 0,-1 0-1 0 0,1 0 0 0 0,-1-1 0 0 0,0 1 0 0 0,1 0 0 0 0,-1 0 1 0 0,0-1-1 0 0,-1 1 0 0 0,1 0 0 0 0,0-1 0 0 0,-1 1 1 0 0,1 0-1 0 0,-1 0 0 0 0,1-1 0 0 0,-1 1 0 0 0,0 0 1 0 0,0 0-1 0 0,0 0 0 0 0,0 0 0 0 0,-1 0 0 0 0,1 0 0 0 0,-1 0 1 0 0,1 1-1 0 0,-1-1 0 0 0,1 0 0 0 0,-1 1 0 0 0,0-1 1 0 0,0 1-1 0 0,0 0 0 0 0,-4-3 0 0 0,2 2-59 0 0,0 0-1 0 0,0 1 1 0 0,-1-1 0 0 0,1 1-1 0 0,-1 0 1 0 0,0 0-1 0 0,1 0 1 0 0,-1 0 0 0 0,0 1-1 0 0,1 0 1 0 0,-1 0-1 0 0,0 0 1 0 0,1 1 0 0 0,-1-1-1 0 0,0 1 1 0 0,1 0-1 0 0,-1 0 1 0 0,1 1 0 0 0,-1 0-1 0 0,1-1 1 0 0,0 2-1 0 0,-1-1 1 0 0,-4 4 0 0 0,2-1-47 0 0,0 0 0 0 0,1 1 0 0 0,0-1 0 0 0,1 1 0 0 0,-6 7 0 0 0,9-10 53 0 0,-1 1-1 0 0,1-1 1 0 0,1 1 0 0 0,-1 0 0 0 0,0 0-1 0 0,1-1 1 0 0,0 1 0 0 0,0 0 0 0 0,0 0 0 0 0,1 0-1 0 0,-1 0 1 0 0,1 7 0 0 0,0-5 58 0 0,1 0-1 0 0,0 0 1 0 0,0 0-1 0 0,0-1 1 0 0,1 1 0 0 0,0 0-1 0 0,0-1 1 0 0,0 1 0 0 0,1-1-1 0 0,5 9 1 0 0,4 3 3 0 0,23 27 1 0 0,-30-39-38 0 0,-1 0 1 0 0,1 0 0 0 0,0-1 0 0 0,1 0 0 0 0,-1 1 0 0 0,1-2 0 0 0,0 1 0 0 0,0-1 0 0 0,0 0-1 0 0,0 0 1 0 0,1 0 0 0 0,-1-1 0 0 0,1 0 0 0 0,0-1 0 0 0,-1 1 0 0 0,1-1 0 0 0,0 0-1 0 0,0-1 1 0 0,0 0 0 0 0,0 0 0 0 0,9-1 0 0 0,-10-1-321 0 0,1 1 0 0 0,-1-1 1 0 0,0 0-1 0 0,0 0 0 0 0,0-1 0 0 0,0 0 1 0 0,0 0-1 0 0,9-7 0 0 0,1-2-1356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1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60 1648 0 0,'-13'-22'2967'0'0,"12"20"-2737"0"0,1 1 0 0 0,-1 0 0 0 0,1-1 0 0 0,-1 1 0 0 0,1-1 0 0 0,-1 1 0 0 0,1-1 0 0 0,0 0 0 0 0,0 1 0 0 0,0-1 0 0 0,0 1 1 0 0,0-1-1 0 0,0 1 0 0 0,1-3 0 0 0,-1 3-169 0 0,1 1 0 0 0,-1-1 0 0 0,1 0 0 0 0,0 0-1 0 0,-1 1 1 0 0,1-1 0 0 0,0 0 0 0 0,-1 1 0 0 0,1-1 0 0 0,0 1 0 0 0,0-1 0 0 0,0 1 0 0 0,-1-1 0 0 0,1 1 0 0 0,0 0 0 0 0,0-1 0 0 0,0 1 0 0 0,0 0 0 0 0,0 0 0 0 0,0 0 0 0 0,0-1 0 0 0,2 1 0 0 0,22 0 227 0 0,-25 0-275 0 0,190-1-1151 0 0,-179 1-866 0 0,1 0 682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32 150 2905 0 0,'0'4'432'0'0,"0"0"1"0"0,1-1-1 0 0,0 1 1 0 0,-1 0-1 0 0,1-1 1 0 0,0 1-1 0 0,1-1 1 0 0,-1 1-1 0 0,1-1 1 0 0,-1 0-1 0 0,1 1 1 0 0,0-1 0 0 0,0 0-1 0 0,0 0 1 0 0,6 5-1 0 0,-6-6-353 0 0,0-1 0 0 0,0 1-1 0 0,0-1 1 0 0,0 0 0 0 0,0 0-1 0 0,1 0 1 0 0,-1 0 0 0 0,0 0 0 0 0,1 0-1 0 0,-1 0 1 0 0,1-1 0 0 0,-1 1 0 0 0,1-1-1 0 0,-1 0 1 0 0,1 0 0 0 0,-1 0-1 0 0,1 0 1 0 0,-1 0 0 0 0,1 0 0 0 0,0-1-1 0 0,-1 1 1 0 0,0-1 0 0 0,1 0-1 0 0,2-1 1 0 0,-1 0 13 0 0,0 1-1 0 0,0-1 1 0 0,-1-1-1 0 0,1 1 1 0 0,-1 0 0 0 0,1-1-1 0 0,-1 0 1 0 0,0 0-1 0 0,0 0 1 0 0,0 0-1 0 0,0 0 1 0 0,-1 0-1 0 0,3-6 1 0 0,-2 4-27 0 0,0 0-1 0 0,0-1 1 0 0,-1 1-1 0 0,0-1 1 0 0,0 0-1 0 0,-1 0 1 0 0,0 1-1 0 0,0-1 1 0 0,0-7-1 0 0,0 7-41 0 0,-1 1-1 0 0,-1-1 0 0 0,1 1 0 0 0,-1-1 1 0 0,0 1-1 0 0,0-1 0 0 0,0 1 1 0 0,-1 0-1 0 0,0 0 0 0 0,-2-6 1 0 0,2 8-18 0 0,0-1 1 0 0,0 1-1 0 0,-1 0 1 0 0,1 0-1 0 0,-1 0 1 0 0,1 0-1 0 0,-1 0 1 0 0,0 0-1 0 0,0 1 1 0 0,0-1-1 0 0,-1 1 1 0 0,1 0-1 0 0,0 0 1 0 0,-7-2-1 0 0,7 3-40 0 0,-1 0 0 0 0,1 0-1 0 0,0 0 1 0 0,-1 1-1 0 0,1-1 1 0 0,-1 1 0 0 0,1 0-1 0 0,-1 0 1 0 0,1 0-1 0 0,-1 1 1 0 0,1-1 0 0 0,-1 1-1 0 0,1 0 1 0 0,0 0-1 0 0,-1 0 1 0 0,1 0 0 0 0,0 1-1 0 0,0-1 1 0 0,0 1-1 0 0,0 0 1 0 0,0 0 0 0 0,0 0-1 0 0,-3 3 1 0 0,1-1 39 0 0,1 0 0 0 0,1 0 1 0 0,-1 0-1 0 0,1 0 0 0 0,-1 1 0 0 0,1 0 1 0 0,0-1-1 0 0,1 1 0 0 0,-1 0 0 0 0,1 0 1 0 0,0 0-1 0 0,0 1 0 0 0,1-1 1 0 0,-2 7-1 0 0,3-6-9 0 0,-1 0-1 0 0,1 0 1 0 0,0 1 0 0 0,1-1 0 0 0,-1 0-1 0 0,1 0 1 0 0,1 0 0 0 0,-1 0 0 0 0,1 0 0 0 0,0 0-1 0 0,0 0 1 0 0,1 0 0 0 0,0-1 0 0 0,3 6-1 0 0,-4-8 7 0 0,0-1-1 0 0,0 1 0 0 0,0-1 0 0 0,0 0 0 0 0,0 0 0 0 0,0 1 0 0 0,1-2 0 0 0,-1 1 1 0 0,1 0-1 0 0,-1 0 0 0 0,1-1 0 0 0,0 1 0 0 0,0-1 0 0 0,-1 0 0 0 0,1 0 0 0 0,0 0 1 0 0,0 0-1 0 0,0-1 0 0 0,0 1 0 0 0,0-1 0 0 0,1 0 0 0 0,-1 1 0 0 0,0-1 0 0 0,0-1 1 0 0,0 1-1 0 0,0 0 0 0 0,0-1 0 0 0,0 0 0 0 0,6-1 0 0 0,-2-2-65 0 0,1 1 0 0 0,-1-1 0 0 0,0 0 0 0 0,0-1 0 0 0,0 0-1 0 0,0 0 1 0 0,-1 0 0 0 0,0-1 0 0 0,0 0 0 0 0,-1 0 0 0 0,1-1 0 0 0,-1 1 0 0 0,0-1-1 0 0,-1 0 1 0 0,0 0 0 0 0,0-1 0 0 0,5-14 0 0 0,-8 19 53 0 0,-1-1 0 0 0,0 1 1 0 0,1 0-1 0 0,-1-1 0 0 0,0 1 1 0 0,0-1-1 0 0,-1-4 0 0 0,1 7 7 0 0,0 0 0 0 0,-1 1 0 0 0,1-1 1 0 0,0 0-1 0 0,0 0 0 0 0,0 0 0 0 0,-1 0 0 0 0,1 0 0 0 0,0 1 0 0 0,-1-1 0 0 0,1 0 0 0 0,-1 0 0 0 0,1 1 0 0 0,-1-1 0 0 0,1 0 0 0 0,-1 0 0 0 0,1 1 0 0 0,-1-1 1 0 0,0 1-1 0 0,1-1 0 0 0,-1 1 0 0 0,0-1 0 0 0,0 1 0 0 0,1-1 0 0 0,-1 1 0 0 0,0-1 0 0 0,0 1 0 0 0,0 0 0 0 0,0 0 0 0 0,1-1 0 0 0,-1 1 0 0 0,0 0 0 0 0,-1 0 1 0 0,1 0 4 0 0,1 0 0 0 0,-1 1 0 0 0,1-1 1 0 0,-1 0-1 0 0,1 1 0 0 0,-1-1 0 0 0,1 0 1 0 0,-1 1-1 0 0,1-1 0 0 0,0 0 0 0 0,-1 1 1 0 0,1-1-1 0 0,-1 1 0 0 0,1-1 0 0 0,0 1 1 0 0,0-1-1 0 0,-1 1 0 0 0,1-1 0 0 0,0 1 1 0 0,0-1-1 0 0,-1 1 0 0 0,1-1 0 0 0,0 1 1 0 0,0-1-1 0 0,0 1 0 0 0,0-1 0 0 0,0 1 1 0 0,0 1-1 0 0,0 17 133 0 0,0-18-127 0 0,1 15 126 0 0,0 0 0 0 0,8 32-1 0 0,-8-43-399 0 0,1-1 1 0 0,-1 1-1 0 0,1-1 0 0 0,0 1 1 0 0,0-1-1 0 0,0 0 0 0 0,1 0 0 0 0,-1 0 1 0 0,1 0-1 0 0,0 0 0 0 0,0 0 1 0 0,1-1-1 0 0,-1 0 0 0 0,7 5 0 0 0,-2-3-1123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3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93 2657 0 0,'2'-3'668'0'0,"-1"0"0"0"0,1 0 0 0 0,-1 0 0 0 0,0 0 0 0 0,0-1 0 0 0,0 1 1 0 0,0 0-1 0 0,-1-1 0 0 0,1 1 0 0 0,-1 0 0 0 0,0-1 0 0 0,0 1 0 0 0,0-1 0 0 0,-1-5 1 0 0,0 7-605 0 0,0 0 1 0 0,0 0-1 0 0,1 0 1 0 0,-1 1-1 0 0,0-1 1 0 0,-1 0-1 0 0,1 0 1 0 0,0 0-1 0 0,0 1 1 0 0,-1-1-1 0 0,1 1 1 0 0,-1-1-1 0 0,0 1 1 0 0,1-1-1 0 0,-1 1 1 0 0,0 0-1 0 0,0 0 1 0 0,0 0-1 0 0,1 0 1 0 0,-1 0-1 0 0,0 0 1 0 0,0 1-1 0 0,-1-1 1 0 0,-2 0-1 0 0,-2 0-133 0 0,0 0 1 0 0,1 1-1 0 0,-1 0 1 0 0,0 0-1 0 0,0 0 1 0 0,0 1-1 0 0,0 0 1 0 0,0 0-1 0 0,0 1 0 0 0,1 0 1 0 0,-1 0-1 0 0,1 1 1 0 0,-1 0-1 0 0,1 0 1 0 0,0 0-1 0 0,-8 6 0 0 0,14-9 31 0 0,-1 1 0 0 0,0-1 0 0 0,0 1-1 0 0,0 0 1 0 0,1-1 0 0 0,-1 1 0 0 0,0 0-1 0 0,1 0 1 0 0,-1-1 0 0 0,1 1 0 0 0,-1 0-1 0 0,1 0 1 0 0,-1 0 0 0 0,1 0-1 0 0,0 0 1 0 0,-1 0 0 0 0,1 0 0 0 0,0 0-1 0 0,0 0 1 0 0,0-1 0 0 0,-1 1 0 0 0,1 0-1 0 0,0 2 1 0 0,1-1 8 0 0,-1-1 0 0 0,1 1 0 0 0,0-1 0 0 0,-1 1 1 0 0,1-1-1 0 0,0 1 0 0 0,0-1 0 0 0,0 0 0 0 0,0 1 0 0 0,0-1 0 0 0,0 0 0 0 0,0 0 0 0 0,2 2 1 0 0,3 2 14 0 0,0-1 1 0 0,1 1 0 0 0,0-1-1 0 0,13 6 1 0 0,30 8-113 0 0,-35-13 107 0 0,-1 0 1 0 0,1 1-1 0 0,-1 1 0 0 0,0 0 0 0 0,21 15 1 0 0,-33-21 57 0 0,-1 0 0 0 0,1 1 0 0 0,-1-1 0 0 0,0 0 0 0 0,0 0 0 0 0,0 1 0 0 0,1-1 0 0 0,-1 1 0 0 0,-1-1 0 0 0,1 1 0 0 0,0-1 0 0 0,0 1 0 0 0,0 0 0 0 0,-1-1 0 0 0,1 1 0 0 0,-1 0 0 0 0,1 2 0 0 0,-1-3 31 0 0,0 0 0 0 0,-1 0 1 0 0,1 0-1 0 0,0 1 0 0 0,0-1 0 0 0,-1 0 0 0 0,1 0 1 0 0,-1 0-1 0 0,1 0 0 0 0,-1 0 0 0 0,1 1 0 0 0,-1-1 1 0 0,0 0-1 0 0,1 0 0 0 0,-1 0 0 0 0,0-1 0 0 0,0 1 0 0 0,0 0 1 0 0,0 0-1 0 0,0 0 0 0 0,0-1 0 0 0,0 1 0 0 0,0 0 1 0 0,0-1-1 0 0,-2 1 0 0 0,-3 2 35 0 0,-1 0 0 0 0,0-1 0 0 0,0 0-1 0 0,0 0 1 0 0,0 0 0 0 0,0-1 0 0 0,-1-1 0 0 0,1 1 0 0 0,0-1-1 0 0,-12-1 1 0 0,13 0-304 0 0,0 1-1 0 0,1-1 0 0 0,-1 0 1 0 0,0-1-1 0 0,1 0 1 0 0,0 1-1 0 0,-1-2 0 0 0,1 1 1 0 0,0-1-1 0 0,0 1 0 0 0,0-2 1 0 0,0 1-1 0 0,1 0 1 0 0,-5-5-1 0 0,0-4-2121 0 0,7 5 54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245 227 8194 0 0,'-3'-4'685'0'0,"-1"-1"0"0"0,1 1 0 0 0,0 0 0 0 0,-1 0 0 0 0,0 0 0 0 0,0 0 0 0 0,0 1 0 0 0,-7-5 0 0 0,5 4-480 0 0,0 1 1 0 0,-1 0-1 0 0,1 0 0 0 0,0 1 1 0 0,-1-1-1 0 0,-10-1 1 0 0,11 3-268 0 0,0 0 1 0 0,0 0-1 0 0,0 1 1 0 0,0 0-1 0 0,0 0 1 0 0,0 0-1 0 0,0 1 1 0 0,1-1-1 0 0,-1 2 1 0 0,0-1-1 0 0,0 1 1 0 0,0 0-1 0 0,1 0 1 0 0,-1 0-1 0 0,1 1 1 0 0,0 0-1 0 0,-7 4 1 0 0,9-5 17 0 0,-1 1 0 0 0,1 0 1 0 0,0 0-1 0 0,0 0 0 0 0,1 1 0 0 0,-1-1 1 0 0,0 1-1 0 0,1-1 0 0 0,0 1 1 0 0,0 0-1 0 0,0 0 0 0 0,1 0 0 0 0,-1 0 1 0 0,1 0-1 0 0,-2 8 0 0 0,3-7 12 0 0,-1 0 1 0 0,1 1-1 0 0,0-1 0 0 0,1 1 0 0 0,-1-1 0 0 0,1 0 0 0 0,0 1 0 0 0,0-1 1 0 0,1 0-1 0 0,-1 0 0 0 0,1 0 0 0 0,3 6 0 0 0,0-2-14 0 0,-1-1-1 0 0,1 0 1 0 0,1-1-1 0 0,-1 1 0 0 0,1-1 1 0 0,1 0-1 0 0,-1 0 1 0 0,1-1-1 0 0,0 0 0 0 0,9 6 1 0 0,-11-9 44 0 0,-1-1 1 0 0,0 0-1 0 0,0 0 0 0 0,1 0 0 0 0,-1 0 1 0 0,1 0-1 0 0,0-1 0 0 0,-1 0 1 0 0,1 0-1 0 0,0 0 0 0 0,0-1 1 0 0,0 1-1 0 0,0-1 0 0 0,-1-1 1 0 0,1 1-1 0 0,0 0 0 0 0,0-1 1 0 0,0 0-1 0 0,-1 0 0 0 0,1-1 0 0 0,6-2 1 0 0,-5 1 16 0 0,1 0 0 0 0,-1-1 1 0 0,0 0-1 0 0,0-1 0 0 0,0 1 1 0 0,-1-1-1 0 0,0 0 1 0 0,0 0-1 0 0,0-1 0 0 0,0 1 1 0 0,-1-1-1 0 0,0 0 0 0 0,0 0 1 0 0,0-1-1 0 0,-1 1 0 0 0,0-1 1 0 0,0 0-1 0 0,1-8 0 0 0,0-1 12 0 0,0 1 1 0 0,-2-1-1 0 0,0-1 0 0 0,0 1 0 0 0,-2 0 1 0 0,0 0-1 0 0,-3-18 0 0 0,0 3-12 0 0,-2 0 0 0 0,-16-59 1 0 0,16 79-198 0 0,5 9-245 0 0,1 8 150 0 0,14 47 184 0 0,13 84 1 0 0,-21-84 41 0 0,2 12 169 0 0,-4-22-87 0 0,-5-39 575 0 0,-2-4-237 0 0,-2-6-131 0 0,-4-12-250 0 0,7 12-23 0 0,0 0 1 0 0,0 0-1 0 0,1 0 1 0 0,0-1-1 0 0,0 1 1 0 0,0 0-1 0 0,1-1 1 0 0,0 1-1 0 0,0 0 1 0 0,1 0-1 0 0,-1 0 1 0 0,1 0-1 0 0,1 0 1 0 0,4-9-1 0 0,-6 14 46 0 0,0-1-1 0 0,1 1 1 0 0,-1 0 0 0 0,1-1-1 0 0,0 1 1 0 0,-1 0-1 0 0,1 0 1 0 0,0 0 0 0 0,0 0-1 0 0,0 0 1 0 0,-1 0 0 0 0,1 1-1 0 0,0-1 1 0 0,0 1-1 0 0,0-1 1 0 0,0 1 0 0 0,0 0-1 0 0,0 0 1 0 0,0 0-1 0 0,1 0 1 0 0,-1 0 0 0 0,0 0-1 0 0,0 0 1 0 0,3 2-1 0 0,4-1 25 0 0,0 2-1 0 0,-1-1 1 0 0,0 1-1 0 0,12 6 1 0 0,-13-5-18 0 0,0 1 1 0 0,0-1 0 0 0,0 1-1 0 0,-1 1 1 0 0,0-1 0 0 0,0 1 0 0 0,0 0-1 0 0,0 1 1 0 0,-1-1 0 0 0,6 10-1 0 0,-2 1-44 0 0,0 0-1 0 0,0 0 0 0 0,8 26 1 0 0,-16-39-28 0 0,0-1 0 0 0,0 1 0 0 0,0-1 1 0 0,0 7-1 0 0,-3 2-1472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4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5377 0 0,'13'2'2167'0'0,"-1"0"-1"0"0,24 0 0 0 0,-25-2-1515 0 0,0 0 0 0 0,0-1 0 0 0,16-4 0 0 0,-22 3-464 0 0,0 1 0 0 0,-1-1 0 0 0,1 0-1 0 0,0 0 1 0 0,-1 0 0 0 0,1-1-1 0 0,-1 0 1 0 0,0 1 0 0 0,0-2-1 0 0,0 1 1 0 0,0 0 0 0 0,-1-1 0 0 0,7-7-1 0 0,-9 9-127 0 0,1 0 1 0 0,-1-1-1 0 0,0 1 0 0 0,0 0 0 0 0,0 0 0 0 0,0-1 0 0 0,0 1 0 0 0,0-1 0 0 0,-1 1 1 0 0,1-1-1 0 0,-1 1 0 0 0,0-1 0 0 0,1 1 0 0 0,-1-1 0 0 0,0 1 0 0 0,-1-1 0 0 0,1 1 1 0 0,0-1-1 0 0,-1 1 0 0 0,0-1 0 0 0,1 1 0 0 0,-1-1 0 0 0,0 1 0 0 0,0 0 0 0 0,0 0 1 0 0,0-1-1 0 0,-1 1 0 0 0,1 0 0 0 0,-3-3 0 0 0,1 2-127 0 0,1 0-1 0 0,-1 0 1 0 0,0 0 0 0 0,0 0-1 0 0,0 1 1 0 0,0-1 0 0 0,-1 1-1 0 0,1 0 1 0 0,0 0-1 0 0,-1 0 1 0 0,0 0 0 0 0,1 1-1 0 0,-1-1 1 0 0,0 1 0 0 0,0 0-1 0 0,0 0 1 0 0,0 1 0 0 0,-8-1-1 0 0,8 1 8 0 0,-1 0 0 0 0,0 1-1 0 0,0 0 1 0 0,1 0 0 0 0,-1 0-1 0 0,0 0 1 0 0,1 1-1 0 0,-1 0 1 0 0,1 0 0 0 0,0 0-1 0 0,-1 1 1 0 0,1-1 0 0 0,0 1-1 0 0,0 0 1 0 0,-5 5 0 0 0,6-5 106 0 0,0 1 1 0 0,0-1 0 0 0,0 1-1 0 0,0 0 1 0 0,1 0 0 0 0,0 0 0 0 0,-1 0-1 0 0,1 0 1 0 0,1 0 0 0 0,-1 1-1 0 0,1-1 1 0 0,-1 1 0 0 0,0 8 0 0 0,1-7-37 0 0,1 1 1 0 0,0 0-1 0 0,0 0 1 0 0,1 0 0 0 0,0 0-1 0 0,0-1 1 0 0,0 1-1 0 0,1 0 1 0 0,2 7 0 0 0,-1-8-46 0 0,0 1 0 0 0,0-1 1 0 0,0 0-1 0 0,1 0 1 0 0,0 0-1 0 0,0 0 0 0 0,1-1 1 0 0,8 10-1 0 0,-9-12-8 0 0,0 0 1 0 0,0 0-1 0 0,0 0 1 0 0,0-1-1 0 0,0 1 1 0 0,0-1-1 0 0,1 0 0 0 0,-1 0 1 0 0,1 0-1 0 0,-1-1 1 0 0,1 0-1 0 0,0 0 0 0 0,5 1 1 0 0,-4-2-495 0 0,1 0 1 0 0,-1 0-1 0 0,0 0 1 0 0,0-1 0 0 0,0 0-1 0 0,0 0 1 0 0,0 0-1 0 0,6-3 1 0 0,4-2-961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77 4889 0 0,'-1'7'760'0'0,"1"-1"1"0"0,1 0-1 0 0,-1 0 0 0 0,1 0 1 0 0,3 12-1 0 0,0 9 83 0 0,16 127 2654 0 0,-20-154-3473 0 0,0 0 0 0 0,0 0 0 0 0,0 0 1 0 0,0 0-1 0 0,0 0 0 0 0,0 0 0 0 0,0 0 1 0 0,0 0-1 0 0,0 0 0 0 0,0 0 0 0 0,0 1 1 0 0,0-1-1 0 0,0 0 0 0 0,0 0 0 0 0,0 0 1 0 0,0 0-1 0 0,0 0 0 0 0,0 0 0 0 0,0 0 1 0 0,-7-7 444 0 0,-8-11-291 0 0,10 7-61 0 0,0 1 1 0 0,0-1-1 0 0,1-1 0 0 0,-4-17 0 0 0,-6-50 256 0 0,12 66-320 0 0,1 6-49 0 0,0-1-1 0 0,0 1 0 0 0,1 0 0 0 0,0-1 0 0 0,1 1 0 0 0,0-1 0 0 0,0 1 1 0 0,2-8-1 0 0,-2 12-3 0 0,-1 1 1 0 0,1-1 0 0 0,0 1-1 0 0,0 0 1 0 0,1 0 0 0 0,-1 0-1 0 0,0-1 1 0 0,1 1 0 0 0,-1 0-1 0 0,1 1 1 0 0,0-1 0 0 0,-1 0-1 0 0,1 0 1 0 0,0 1 0 0 0,0-1-1 0 0,0 1 1 0 0,0 0 0 0 0,0-1-1 0 0,1 1 1 0 0,-1 0-1 0 0,0 0 1 0 0,1 0 0 0 0,-1 1-1 0 0,0-1 1 0 0,1 1 0 0 0,-1-1-1 0 0,5 1 1 0 0,-1 0-4 0 0,0 0 0 0 0,0 0 0 0 0,0 1 1 0 0,1 0-1 0 0,-1 0 0 0 0,0 1 0 0 0,0 0 0 0 0,9 4 0 0 0,46 26-27 0 0,-44-22 31 0 0,-9-5-7 0 0,3 1 18 0 0,0 0 0 0 0,11 10 0 0 0,-20-15-4 0 0,0 1 0 0 0,0 0 0 0 0,0-1 0 0 0,0 1 0 0 0,0 0 0 0 0,-1 0 0 0 0,1 1 1 0 0,-1-1-1 0 0,1 0 0 0 0,-1 0 0 0 0,0 1 0 0 0,0-1 0 0 0,0 1 0 0 0,0-1 0 0 0,0 1 0 0 0,0 3 0 0 0,-1-4 1 0 0,0 0 1 0 0,0 0-1 0 0,-1-1 0 0 0,1 1 0 0 0,-1 0 1 0 0,1 0-1 0 0,-1-1 0 0 0,0 1 0 0 0,0 0 1 0 0,1-1-1 0 0,-1 1 0 0 0,0-1 0 0 0,0 1 1 0 0,-1-1-1 0 0,1 1 0 0 0,0-1 0 0 0,0 0 1 0 0,-1 0-1 0 0,1 1 0 0 0,-1-1 0 0 0,1 0 1 0 0,-1 0-1 0 0,1-1 0 0 0,-4 2 0 0 0,-3 2 65 0 0,0 0 0 0 0,-1-1 0 0 0,-13 4 0 0 0,9-5-109 0 0,0 0-1 0 0,0 0 1 0 0,0-1 0 0 0,0-1-1 0 0,0 0 1 0 0,-1-1-1 0 0,1 0 1 0 0,0-1 0 0 0,-17-5-1 0 0,28 7-113 0 0,0-1 0 0 0,0 0 0 0 0,-1 0 0 0 0,1 0 0 0 0,0 0 0 0 0,0 0-1 0 0,0 0 1 0 0,0-1 0 0 0,1 1 0 0 0,-1-1 0 0 0,-2-1 0 0 0,4 2-58 0 0,-1 1 1 0 0,1-1-1 0 0,0 0 1 0 0,-1 1-1 0 0,1-1 1 0 0,0 0-1 0 0,-1 1 1 0 0,1-1-1 0 0,0 0 1 0 0,0 0-1 0 0,0 1 1 0 0,-1-1-1 0 0,1 0 1 0 0,0 0-1 0 0,0 1 1 0 0,0-1-1 0 0,0 0 1 0 0,1 0-1 0 0,-1 0 1 0 0,0 1-1 0 0,0-1 1 0 0,0 0 0 0 0,0 0-1 0 0,1 1 1 0 0,-1-1-1 0 0,0 0 1 0 0,1 1-1 0 0,-1-1 1 0 0,1 0-1 0 0,-1 1 1 0 0,1-1-1 0 0,-1 0 1 0 0,1 1-1 0 0,-1-1 1 0 0,2 0-1 0 0,4-5-1484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5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7474 0 0,'-1'0'142'0'0,"1"1"0"0"0,-1-1 0 0 0,0 1 0 0 0,0-1 0 0 0,1 1 0 0 0,-1-1 1 0 0,1 1-1 0 0,-1-1 0 0 0,0 1 0 0 0,1 0 0 0 0,-1-1 0 0 0,1 1 0 0 0,-1 0 1 0 0,1-1-1 0 0,-1 1 0 0 0,1 0 0 0 0,0 0 0 0 0,-1 0 0 0 0,1-1 0 0 0,0 1 0 0 0,0 0 1 0 0,0 0-1 0 0,0 0 0 0 0,-1 0 0 0 0,1-1 0 0 0,0 1 0 0 0,0 0 0 0 0,1 0 1 0 0,-1 0-1 0 0,0 1 0 0 0,1 5 201 0 0,0 0 0 0 0,3 10 0 0 0,-4-15-279 0 0,7 20 17 0 0,1 0 0 0 0,16 34-1 0 0,-3-15-5103 0 0,-19-37 4025 0 0,2 4-691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6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33 4313 0 0,'-9'-7'648'0'0,"-3"-4"3721"0"0,8 6-3953 0 0,1 1-456 0 0,1 1 24 0 0,1 1 0 0 0,-1 1-8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6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4417 0 0,'2'2'279'0'0,"0"-1"0"0"0,0 1 0 0 0,0-1 0 0 0,0 1 0 0 0,1-1 0 0 0,-1 0 0 0 0,1 0 0 0 0,-1 0 0 0 0,1 0 0 0 0,-1-1 0 0 0,1 1 0 0 0,-1-1 0 0 0,1 1 0 0 0,0-1 0 0 0,-1 0 0 0 0,1 0 0 0 0,-1 0 0 0 0,1 0 0 0 0,3-1 0 0 0,5-1 31 0 0,0 0 1 0 0,-1 0-1 0 0,13-5 0 0 0,-17 5-105 0 0,-1 0-1 0 0,0 0 0 0 0,0-1 0 0 0,-1 1 0 0 0,1-1 0 0 0,0 0 0 0 0,-1 0 0 0 0,7-6 0 0 0,-10 7-106 0 0,0 1 0 0 0,1-1-1 0 0,-1 1 1 0 0,0-1-1 0 0,0 1 1 0 0,0-1 0 0 0,0 0-1 0 0,0 1 1 0 0,-1-1 0 0 0,1 0-1 0 0,0 0 1 0 0,-1 0-1 0 0,0 1 1 0 0,1-1 0 0 0,-1 0-1 0 0,0 0 1 0 0,0 0 0 0 0,0 0-1 0 0,0 0 1 0 0,0 0-1 0 0,0 0 1 0 0,0 0 0 0 0,-1 1-1 0 0,1-1 1 0 0,-1 0-1 0 0,0 0 1 0 0,-1-2 0 0 0,0-1-119 0 0,-1 1 1 0 0,1-1 0 0 0,-1 1-1 0 0,-1 0 1 0 0,1 0-1 0 0,-1 1 1 0 0,1-1 0 0 0,-1 1-1 0 0,0 0 1 0 0,0 0-1 0 0,0 0 1 0 0,-1 0 0 0 0,1 1-1 0 0,-1-1 1 0 0,-7-2-1 0 0,9 4-36 0 0,0 0-1 0 0,-1 0 0 0 0,1 0 0 0 0,0 1 0 0 0,0-1 0 0 0,0 1 0 0 0,-1 0 0 0 0,1-1 1 0 0,0 1-1 0 0,0 1 0 0 0,-1-1 0 0 0,1 0 0 0 0,0 1 0 0 0,0 0 0 0 0,0 0 0 0 0,0 0 1 0 0,0 0-1 0 0,0 0 0 0 0,0 1 0 0 0,0-1 0 0 0,0 1 0 0 0,0 0 0 0 0,1 0 0 0 0,-1 0 1 0 0,-3 3-1 0 0,3-2 39 0 0,1 1 1 0 0,-1-1 0 0 0,1 1 0 0 0,0-1 0 0 0,0 1 0 0 0,0-1 0 0 0,1 1-1 0 0,-1 0 1 0 0,1 0 0 0 0,0 0 0 0 0,0 0 0 0 0,0 0 0 0 0,0 0-1 0 0,1 0 1 0 0,0 1 0 0 0,0-1 0 0 0,0 6 0 0 0,2-1-18 0 0,-1 1 1 0 0,2 0-1 0 0,-1-1 0 0 0,1 1 1 0 0,1-1-1 0 0,4 10 1 0 0,-5-14 10 0 0,-1 0 0 0 0,1-1 1 0 0,0 0-1 0 0,0 1 0 0 0,1-1 1 0 0,-1 0-1 0 0,1-1 0 0 0,0 1 1 0 0,0-1-1 0 0,0 1 1 0 0,1-1-1 0 0,-1-1 0 0 0,1 1 1 0 0,-1 0-1 0 0,8 2 0 0 0,-4-3-551 0 0,0 1 0 0 0,0-1 0 0 0,0 0 0 0 0,0-1-1 0 0,1 0 1 0 0,-1 0 0 0 0,0-1 0 0 0,1 0 0 0 0,8-1 0 0 0,-1-1-725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7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3481 0 0,'-5'1'4487'0'0,"5"0"-4375"0"0,0 7 1537 0 0,6 14-1699 0 0,-4-17 553 0 0,19 94 632 0 0,-4-20-847 0 0,-16-75-263 0 0,-1 1 26 0 0,2-1 1 0 0,-1 1 0 0 0,0-1-1 0 0,1 1 1 0 0,4 7 452 0 0,-6-22 1034 0 0,-2-9-1349 0 0,0-62 263 0 0,2 71-444 0 0,1 0 0 0 0,0 1 1 0 0,1-1-1 0 0,0 0 1 0 0,1 1-1 0 0,3-10 1 0 0,-6 17-14 0 0,1 0 1 0 0,0 1-1 0 0,0-1 1 0 0,0 1-1 0 0,-1-1 1 0 0,2 1 0 0 0,-1-1-1 0 0,0 1 1 0 0,0-1-1 0 0,0 1 1 0 0,0 0-1 0 0,1 0 1 0 0,-1 0-1 0 0,1 0 1 0 0,-1 0-1 0 0,1 0 1 0 0,-1 0 0 0 0,1 0-1 0 0,0 1 1 0 0,-1-1-1 0 0,1 0 1 0 0,0 1-1 0 0,-1 0 1 0 0,1-1-1 0 0,0 1 1 0 0,0 0-1 0 0,-1 0 1 0 0,1 0 0 0 0,0 0-1 0 0,0 0 1 0 0,-1 0-1 0 0,4 1 1 0 0,-2 0-8 0 0,1 0 1 0 0,-1 0 0 0 0,1 0 0 0 0,-1 1 0 0 0,1 0 0 0 0,-1 0-1 0 0,0-1 1 0 0,0 2 0 0 0,1-1 0 0 0,-2 0 0 0 0,1 1 0 0 0,0-1-1 0 0,0 1 1 0 0,2 4 0 0 0,0 0-41 0 0,-1 0 0 0 0,0 0 0 0 0,-1 0 0 0 0,0 1 1 0 0,0-1-1 0 0,3 16 0 0 0,6 50-350 0 0,-9-52 192 0 0,-3-20 30 0 0,2 15-324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7794 0 0,'0'0'2072'0'0,"2"4"-1760"0"0,2 0-144 0 0,3 1-32 0 0,3 0-16 0 0,1 1-72 0 0,1 0-16 0 0,2 2 8 0 0,2-1-24 0 0,-1 1-40 0 0,2-1-560 0 0,0-2-144 0 0,-1 2-336 0 0,3 0-2497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7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 2248 0 0,'6'1'1276'0'0,"11"4"1141"0"0,0-2 0 0 0,25 2 0 0 0,-38-4-2179 0 0,1-1 0 0 0,-1 0-1 0 0,1 0 1 0 0,-1-1 0 0 0,1 1 0 0 0,-1-1-1 0 0,1 0 1 0 0,-1-1 0 0 0,0 1 0 0 0,1-1 0 0 0,-1 1-1 0 0,0-1 1 0 0,0 0 0 0 0,6-5 0 0 0,-9 6-157 0 0,0 0 0 0 0,1 0 0 0 0,-1 0 1 0 0,0 0-1 0 0,0-1 0 0 0,0 1 0 0 0,0 0 1 0 0,0 0-1 0 0,-1-1 0 0 0,1 1 0 0 0,0-1 0 0 0,-1 1 1 0 0,1-1-1 0 0,-1 1 0 0 0,1-1 0 0 0,-1 1 1 0 0,1-3-1 0 0,-1 1-26 0 0,-1 0 1 0 0,1 1 0 0 0,0-1-1 0 0,-1 1 1 0 0,1-1 0 0 0,-1 1 0 0 0,0-1-1 0 0,1 1 1 0 0,-4-5 0 0 0,1 0-64 0 0,-1 1 0 0 0,0 0 0 0 0,-1 0 0 0 0,1 1 1 0 0,-1-1-1 0 0,-10-7 0 0 0,13 11-26 0 0,0 0 0 0 0,0 0 0 0 0,0 1 0 0 0,-1-1 0 0 0,1 1 0 0 0,-1 0 0 0 0,1 0 0 0 0,-1 0-1 0 0,1 0 1 0 0,-1 0 0 0 0,0 0 0 0 0,1 1 0 0 0,-1-1 0 0 0,0 1 0 0 0,0 0 0 0 0,1 0 0 0 0,-1 0 0 0 0,0 0 0 0 0,0 0 0 0 0,1 0 0 0 0,-1 1 0 0 0,0 0-1 0 0,1-1 1 0 0,-1 1 0 0 0,0 0 0 0 0,1 0 0 0 0,-1 0 0 0 0,1 1 0 0 0,-1-1 0 0 0,1 1 0 0 0,0-1 0 0 0,0 1 0 0 0,0 0 0 0 0,0 0 0 0 0,0 0-1 0 0,0 0 1 0 0,0 0 0 0 0,0 0 0 0 0,-2 5 0 0 0,2-2 57 0 0,-1-1-1 0 0,1 1 1 0 0,0 0-1 0 0,0 0 1 0 0,1 0-1 0 0,-1 1 1 0 0,1-1-1 0 0,0 0 0 0 0,1 0 1 0 0,-1 1-1 0 0,1-1 1 0 0,0 0-1 0 0,1 1 1 0 0,-1-1-1 0 0,1 0 1 0 0,0 1-1 0 0,0-1 1 0 0,1 0-1 0 0,2 7 1 0 0,-2-5-33 0 0,1 0 1 0 0,1-1-1 0 0,-1 1 1 0 0,1-1-1 0 0,0 0 0 0 0,0 0 1 0 0,0 0-1 0 0,1-1 1 0 0,0 1-1 0 0,0-1 1 0 0,1 0-1 0 0,0-1 1 0 0,10 8-1 0 0,-11-10-23 0 0,0 1-1 0 0,0-1 0 0 0,0 0 1 0 0,1-1-1 0 0,-1 1 0 0 0,0-1 0 0 0,1 0 1 0 0,7 1-1 0 0,16-3-2565 0 0,0-1-4754 0 0,-18 0 6782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8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75 347 2913 0 0,'0'2'339'0'0,"1"0"1"0"0,-1-1 0 0 0,1 1 0 0 0,-1 0 0 0 0,1-1 0 0 0,0 1-1 0 0,0 0 1 0 0,-1-1 0 0 0,1 1 0 0 0,1-1 0 0 0,-1 1-1 0 0,0-1 1 0 0,0 0 0 0 0,0 0 0 0 0,1 1 0 0 0,-1-1 0 0 0,0 0-1 0 0,1 0 1 0 0,-1 0 0 0 0,1 0 0 0 0,2 0 0 0 0,-1 0-142 0 0,0 0 0 0 0,1 0 0 0 0,-1-1 1 0 0,0 1-1 0 0,1-1 0 0 0,-1 0 0 0 0,1 0 1 0 0,-1 0-1 0 0,0-1 0 0 0,5 0 0 0 0,0-1 119 0 0,0 1-1 0 0,0-2 1 0 0,-1 1-1 0 0,1-1 1 0 0,7-3-1 0 0,-13 4-235 0 0,1 1 0 0 0,-1 0 0 0 0,0-1-1 0 0,1 0 1 0 0,-1 1 0 0 0,0-1 0 0 0,0 0-1 0 0,0 0 1 0 0,0 0 0 0 0,-1 0 0 0 0,1-1-1 0 0,0 1 1 0 0,-1 0 0 0 0,0-1 0 0 0,1 1 0 0 0,-1-1-1 0 0,1-4 1 0 0,0 2-12 0 0,-1 0 0 0 0,-1 0 0 0 0,1 0 0 0 0,-1 0-1 0 0,0 0 1 0 0,0 0 0 0 0,0 0 0 0 0,0 0 0 0 0,-1 0 0 0 0,0 0 0 0 0,0 0-1 0 0,-1 0 1 0 0,-1-5 0 0 0,1 6-152 0 0,0 0-1 0 0,-1 1 0 0 0,1-1 1 0 0,-1 1-1 0 0,1-1 1 0 0,-1 1-1 0 0,0 0 0 0 0,0 0 1 0 0,-1 0-1 0 0,1 0 1 0 0,0 1-1 0 0,-1-1 0 0 0,0 1 1 0 0,0 0-1 0 0,-6-3 1 0 0,5 4 6 0 0,0-1 1 0 0,-1 1 0 0 0,1-1 0 0 0,0 2-1 0 0,0-1 1 0 0,-1 0 0 0 0,1 1 0 0 0,0 0-1 0 0,-1 0 1 0 0,1 1 0 0 0,0 0-1 0 0,-1 0 1 0 0,1 0 0 0 0,0 0 0 0 0,0 1-1 0 0,0 0 1 0 0,0 0 0 0 0,0 0 0 0 0,0 0-1 0 0,1 1 1 0 0,-6 3 0 0 0,6-3 65 0 0,0 0 0 0 0,0 1 0 0 0,0-1 0 0 0,1 1-1 0 0,-1 0 1 0 0,1 0 0 0 0,0 0 0 0 0,0 0 0 0 0,0 0 0 0 0,1 1 0 0 0,-1-1 0 0 0,1 1 0 0 0,0 0 0 0 0,1-1 0 0 0,-1 1 0 0 0,1 0 0 0 0,0 0 0 0 0,0 0 0 0 0,0 0-1 0 0,1 1 1 0 0,-1-1 0 0 0,2 5 0 0 0,-1-5 2 0 0,1-1-1 0 0,-1 0 1 0 0,1 1-1 0 0,0-1 1 0 0,1 0 0 0 0,-1 0-1 0 0,1 0 1 0 0,0 0-1 0 0,-1 0 1 0 0,2 0-1 0 0,-1 0 1 0 0,0-1 0 0 0,1 1-1 0 0,0-1 1 0 0,3 4-1 0 0,-3-5 45 0 0,0 0 1 0 0,-1 0-1 0 0,1 0 0 0 0,0-1 0 0 0,0 1 0 0 0,0-1 0 0 0,1 1 0 0 0,-1-1 1 0 0,0 0-1 0 0,0 0 0 0 0,1 0 0 0 0,-1-1 0 0 0,1 1 0 0 0,-1-1 1 0 0,0 0-1 0 0,1 0 0 0 0,-1 0 0 0 0,1 0 0 0 0,6-2 0 0 0,-4 1 47 0 0,0-1 0 0 0,0 0 0 0 0,0 0 0 0 0,-1 0 0 0 0,1-1 0 0 0,0 0 0 0 0,-1 0 0 0 0,0 0 0 0 0,0-1-1 0 0,0 1 1 0 0,9-10 0 0 0,-8 6-20 0 0,0 0-1 0 0,0-1 1 0 0,-1 1-1 0 0,1-1 1 0 0,-2-1-1 0 0,1 1 1 0 0,3-11-1 0 0,-1-4-107 0 0,0 1 0 0 0,-2-1 0 0 0,-1-1 0 0 0,0 1 0 0 0,0-35 0 0 0,-4 52 38 0 0,1-7-39 0 0,0 1-1 0 0,-1-1 0 0 0,-1 1 0 0 0,0 0 0 0 0,-1-1 0 0 0,-3-12 1 0 0,5 24 32 0 0,0 1 1 0 0,-1-1-1 0 0,1 1 1 0 0,0-1-1 0 0,0 1 1 0 0,0 0-1 0 0,0-1 1 0 0,0 1-1 0 0,-1-1 1 0 0,1 1-1 0 0,0-1 1 0 0,0 1-1 0 0,-1 0 1 0 0,1-1-1 0 0,0 1 1 0 0,-1 0-1 0 0,1-1 1 0 0,0 1-1 0 0,-1 0 1 0 0,0-1-1 0 0,1 1-6 0 0,0 0 0 0 0,-1 1-1 0 0,1-1 1 0 0,0 0 0 0 0,0 0 0 0 0,-1 0 0 0 0,1 0-1 0 0,0 1 1 0 0,0-1 0 0 0,-1 0 0 0 0,1 0 0 0 0,0 1-1 0 0,0-1 1 0 0,0 0 0 0 0,0 0 0 0 0,-1 1-1 0 0,1-1 1 0 0,0 0 0 0 0,0 1 0 0 0,0-1 0 0 0,0 0-1 0 0,0 1 1 0 0,-4 20-331 0 0,2 13 299 0 0,1 1 0 0 0,6 42 0 0 0,-1-11 83 0 0,-4-62-25 0 0,1 16-8 0 0,5 31 0 0 0,-5-46 13 0 0,0 1-1 0 0,0-1 0 0 0,1 0 0 0 0,0 0 0 0 0,0 1 0 0 0,0-1 0 0 0,1 0 1 0 0,-1-1-1 0 0,1 1 0 0 0,6 7 0 0 0,-8-11-3 0 0,-1-1-1 0 0,0 1 1 0 0,1 0 0 0 0,-1-1-1 0 0,1 1 1 0 0,0-1 0 0 0,-1 1 0 0 0,1-1-1 0 0,-1 1 1 0 0,1-1 0 0 0,0 1-1 0 0,0-1 1 0 0,-1 0 0 0 0,1 1 0 0 0,0-1-1 0 0,0 0 1 0 0,-1 0 0 0 0,1 1-1 0 0,0-1 1 0 0,0 0 0 0 0,-1 0-1 0 0,1 0 1 0 0,0 0 0 0 0,0 0 0 0 0,0 0-1 0 0,-1 0 1 0 0,1 0 0 0 0,0 0-1 0 0,0-1 1 0 0,0 1 0 0 0,-1 0 0 0 0,1 0-1 0 0,0-1 1 0 0,0 1 0 0 0,-1 0-1 0 0,1-1 1 0 0,0 1 0 0 0,-1-1-1 0 0,1 1 1 0 0,-1-1 0 0 0,1 1 0 0 0,0-1-1 0 0,-1 1 1 0 0,1-1 0 0 0,-1 0-1 0 0,1 1 1 0 0,-1-1 0 0 0,1-1 0 0 0,1-2-260 0 0,0 0 1 0 0,0 0-1 0 0,0-1 1 0 0,0 1-1 0 0,-1-1 1 0 0,1 1-1 0 0,-1-5 1 0 0,1-5-1253 0 0,-1-17 1 0 0,-1 22 1071 0 0,0 0-1 0 0,0-1 1 0 0,1 1-1 0 0,1 0 1 0 0,2-9-1 0 0,0 31 2631 0 0,-3-5-1941 0 0,2 23-22 0 0,2 0 0 0 0,0 0-1 0 0,14 38 1 0 0,-19-68-464 0 0,1 1 0 0 0,-1-1-1 0 0,1 1 1 0 0,0 0 0 0 0,0-1-1 0 0,0 1 1 0 0,0-1-1 0 0,0 1 1 0 0,0-1 0 0 0,0 0-1 0 0,0 0 1 0 0,0 1-1 0 0,3 0 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 8706 0 0,'-3'-4'2256'0'0,"1"1"-1479"0"0,0 0-401 0 0,2 2-168 0 0,1 0-320 0 0,2 3-1113 0 0,-1 0 945 0 0,1 2-168 0 0,0 0-72 0 0,2 1-1120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39:59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69 5401 0 0,'6'-13'3837'0'0,"-4"10"-3265"0"0,-1 1-1 0 0,0 0 1 0 0,0 0-1 0 0,0-1 1 0 0,-1 1-1 0 0,1 0 0 0 0,0-5 1 0 0,-1 6-510 0 0,0 0 1 0 0,0 0-1 0 0,0-1 1 0 0,-1 1-1 0 0,1 0 1 0 0,0 0-1 0 0,-1 0 1 0 0,1 1-1 0 0,-1-1 1 0 0,1 0-1 0 0,-1 0 1 0 0,1 0-1 0 0,-1 0 1 0 0,0 0-1 0 0,1 1 1 0 0,-1-1-1 0 0,0 0 1 0 0,0 0-1 0 0,1 1 1 0 0,-1-1-1 0 0,0 1 1 0 0,0-1-1 0 0,-1 0 1 0 0,-3-1-106 0 0,1 0 0 0 0,0 0 0 0 0,0 1 0 0 0,-1 0 0 0 0,1 0 1 0 0,-1 0-1 0 0,1 0 0 0 0,-1 1 0 0 0,1-1 0 0 0,-1 1 0 0 0,1 1 0 0 0,-1-1 0 0 0,-5 1 0 0 0,-6 2-115 0 0,1 1 0 0 0,-22 8 0 0 0,28-10 107 0 0,1 1-1 0 0,0 0 1 0 0,0 1-1 0 0,0 0 1 0 0,0 1 0 0 0,0-1-1 0 0,1 1 1 0 0,-11 10-1 0 0,18-15 43 0 0,-1 1 0 0 0,1-1 0 0 0,-1 1 0 0 0,1 0 0 0 0,0-1 0 0 0,-1 1 0 0 0,1 0 0 0 0,0-1 0 0 0,-1 1 0 0 0,1 0 0 0 0,0-1 0 0 0,0 1 0 0 0,-1 0 0 0 0,1 0 0 0 0,0-1 0 0 0,0 1 0 0 0,0 0 1 0 0,0 0-1 0 0,0-1 0 0 0,0 1 0 0 0,0 0 0 0 0,1 0 0 0 0,-1-1 0 0 0,0 1 0 0 0,0 0 0 0 0,0 0 0 0 0,1-1 0 0 0,-1 1 0 0 0,0 0 0 0 0,1-1 0 0 0,-1 1 0 0 0,1 0 0 0 0,-1-1 0 0 0,1 1 0 0 0,-1-1 0 0 0,1 1 0 0 0,-1-1 0 0 0,1 1 0 0 0,0-1 0 0 0,-1 1 0 0 0,2 0 0 0 0,1 1-5 0 0,1 0-1 0 0,-1 1 1 0 0,1-1 0 0 0,0-1-1 0 0,0 1 1 0 0,4 1 0 0 0,13 2 14 0 0,28 3 0 0 0,-36-6 5 0 0,0 0-1 0 0,0 0 1 0 0,0 1 0 0 0,-1 0 0 0 0,1 2-1 0 0,22 10 1 0 0,-32-14 25 0 0,-1 0-1 0 0,0 1 1 0 0,0 0 0 0 0,0-1-1 0 0,0 1 1 0 0,0 0 0 0 0,0 0-1 0 0,-1 0 1 0 0,1 0-1 0 0,-1 0 1 0 0,1 0 0 0 0,-1 1-1 0 0,0-1 1 0 0,0 0 0 0 0,2 6-1 0 0,-3-7-10 0 0,1 0 0 0 0,-1 1-1 0 0,0-1 1 0 0,0 1 0 0 0,0-1-1 0 0,0 1 1 0 0,0-1 0 0 0,0 1 0 0 0,-1-1-1 0 0,1 1 1 0 0,0-1 0 0 0,-1 1-1 0 0,1-1 1 0 0,-1 0 0 0 0,0 1-1 0 0,1-1 1 0 0,-1 0 0 0 0,0 1-1 0 0,0-1 1 0 0,0 0 0 0 0,0 0 0 0 0,0 0-1 0 0,0 0 1 0 0,0 0 0 0 0,0 0-1 0 0,0 0 1 0 0,0 0 0 0 0,-3 1-1 0 0,-1 1 53 0 0,0-1 0 0 0,-1 0 0 0 0,1 0-1 0 0,-1 0 1 0 0,1-1 0 0 0,-1 0 0 0 0,1 0 0 0 0,-1 0-1 0 0,0-1 1 0 0,1 1 0 0 0,-9-2 0 0 0,5 0-195 0 0,-1 0 1 0 0,0 0-1 0 0,1-1 0 0 0,0-1 1 0 0,-18-6-1 0 0,23 7-279 0 0,0 0 0 0 0,0 0 0 0 0,0 0 0 0 0,-3-4 0 0 0,5 6-19 0 0,1-1 0 0 0,0 0 0 0 0,-3-4-1688 0 0,3 4 1688 0 0,1 0 0 0 0,-1 0 0 0 0,0-1 0 0 0,1 1 0 0 0,-1 0 0 0 0,1 0-1 0 0,-1 0 1 0 0,1-1 0 0 0,0 1 0 0 0,-1-2 0 0 0,2-2-59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0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6521 0 0,'0'4'309'0'0,"0"0"0"0"0,0 0 0 0 0,0 0 0 0 0,1-1 0 0 0,0 1 0 0 0,0 0 0 0 0,0 0 0 0 0,0-1 0 0 0,0 1 0 0 0,1-1 0 0 0,0 1-1 0 0,-1-1 1 0 0,1 0 0 0 0,5 6 0 0 0,-4-6-158 0 0,0 0 0 0 0,0-1 0 0 0,0 1 0 0 0,0-1 0 0 0,1 1 0 0 0,-1-1 0 0 0,1 0 0 0 0,0-1 0 0 0,-1 1 0 0 0,1-1 0 0 0,0 1 0 0 0,0-1 0 0 0,7 1 1 0 0,-5-1 10 0 0,0-1 1 0 0,0 0 0 0 0,0 0 0 0 0,0 0 0 0 0,0-1-1 0 0,1 0 1 0 0,-1 0 0 0 0,-1 0 0 0 0,1-1 0 0 0,0 0 0 0 0,0 0-1 0 0,-1-1 1 0 0,1 1 0 0 0,-1-1 0 0 0,1 0 0 0 0,5-6 0 0 0,-7 7-73 0 0,0-1 0 0 0,0-1 1 0 0,-1 1-1 0 0,1 0 1 0 0,-1-1-1 0 0,0 0 0 0 0,0 0 1 0 0,-1 0-1 0 0,1 0 1 0 0,-1 0-1 0 0,0 0 0 0 0,0-1 1 0 0,0 1-1 0 0,0-1 1 0 0,-1 1-1 0 0,0-1 0 0 0,0 0 1 0 0,0 0-1 0 0,0 1 1 0 0,-1-1-1 0 0,0-6 1 0 0,-1 7-68 0 0,1 0 0 0 0,-1-1 0 0 0,-1 1 1 0 0,1 0-1 0 0,-1 0 0 0 0,1 0 1 0 0,-1 0-1 0 0,0 0 0 0 0,0 0 0 0 0,-1 0 1 0 0,1 1-1 0 0,-1-1 0 0 0,0 1 1 0 0,0 0-1 0 0,0 0 0 0 0,0 0 0 0 0,-5-3 1 0 0,4 2-126 0 0,-1 2 1 0 0,1-1 0 0 0,-1 0-1 0 0,0 1 1 0 0,1 0 0 0 0,-1 0 0 0 0,0 0-1 0 0,0 1 1 0 0,-1-1 0 0 0,1 1 0 0 0,0 0-1 0 0,0 1 1 0 0,-11-1 0 0 0,10 2 42 0 0,0 0 1 0 0,0 0-1 0 0,0 0 0 0 0,0 0 1 0 0,1 1-1 0 0,-1 0 1 0 0,0 0-1 0 0,1 1 1 0 0,0-1-1 0 0,-1 1 1 0 0,-4 4-1 0 0,7-5 25 0 0,1 0 0 0 0,-1 1 0 0 0,1-1-1 0 0,-1 0 1 0 0,1 1 0 0 0,0 0 0 0 0,0-1 0 0 0,0 1-1 0 0,1 0 1 0 0,-1 0 0 0 0,1 0 0 0 0,-1 0 0 0 0,1 1 0 0 0,0-1-1 0 0,0 0 1 0 0,0 0 0 0 0,1 1 0 0 0,-1-1 0 0 0,1 0 0 0 0,0 7-1 0 0,0-5 25 0 0,1-1 0 0 0,-1 0 0 0 0,1 0 0 0 0,0 0 0 0 0,0 0 0 0 0,0 0 0 0 0,1 0 0 0 0,-1 0 0 0 0,1 0 0 0 0,0-1 0 0 0,0 1 0 0 0,1-1-1 0 0,-1 1 1 0 0,1-1 0 0 0,-1 0 0 0 0,1 0 0 0 0,0 0 0 0 0,0 0 0 0 0,7 4 0 0 0,-4-3 12 0 0,0-1-1 0 0,0 0 1 0 0,0 0 0 0 0,1 0-1 0 0,0-1 1 0 0,-1 0 0 0 0,1 0-1 0 0,0 0 1 0 0,0-1 0 0 0,0 0-1 0 0,8 0 1 0 0,-7-1 22 0 0,0-1-1 0 0,0 0 1 0 0,0 0-1 0 0,0 0 1 0 0,0-1 0 0 0,0 0-1 0 0,14-6 1 0 0,-18 6-8 0 0,-1 1 0 0 0,0-1 1 0 0,0 0-1 0 0,0 0 0 0 0,0-1 0 0 0,0 1 1 0 0,0-1-1 0 0,3-3 0 0 0,-4 4-1 0 0,-1 0 0 0 0,1 0 0 0 0,-1 0 0 0 0,0 0 0 0 0,0-1 0 0 0,0 1 0 0 0,0 0-1 0 0,-1 0 1 0 0,1-1 0 0 0,-1 1 0 0 0,1 0 0 0 0,-1-1 0 0 0,0 1 0 0 0,0-4 0 0 0,0 5-27 0 0,0 0 0 0 0,0-1 0 0 0,-1 1 0 0 0,1 0 0 0 0,0 0 0 0 0,-1-1 0 0 0,1 1 0 0 0,-1 0 0 0 0,0 0 0 0 0,1 0 0 0 0,-1-1 0 0 0,0 1 1 0 0,0 0-1 0 0,0 0 0 0 0,0 0 0 0 0,-1-1 0 0 0,2 2-3 0 0,0 0 1 0 0,0 0-1 0 0,-1 0 0 0 0,1-1 1 0 0,0 1-1 0 0,0 0 0 0 0,-1 0 1 0 0,1 0-1 0 0,0 0 0 0 0,-1 0 1 0 0,1 0-1 0 0,0 0 0 0 0,-1-1 1 0 0,1 1-1 0 0,0 0 0 0 0,0 0 1 0 0,-1 0-1 0 0,1 0 1 0 0,0 0-1 0 0,-1 0 0 0 0,1 0 1 0 0,0 1-1 0 0,-1-1 0 0 0,1 0 1 0 0,-1 0-1 0 0,1 0-1 0 0,-1 1 0 0 0,1-1 1 0 0,0 1-1 0 0,-1-1 0 0 0,1 1 0 0 0,0-1 0 0 0,-1 1 0 0 0,1-1 1 0 0,0 1-1 0 0,0 0 0 0 0,-1-1 0 0 0,1 1 0 0 0,0-1 1 0 0,0 1-1 0 0,0 0 0 0 0,0-1 0 0 0,0 1 0 0 0,0 0 1 0 0,-1 8 33 0 0,1-1 0 0 0,1 1 0 0 0,0 0 0 0 0,0-1 0 0 0,0 0 0 0 0,4 10 0 0 0,-1-5-52 0 0,1 0-1 0 0,0 0 0 0 0,7 13 1 0 0,-10-23-165 0 0,0 1 0 0 0,0-1 0 0 0,1 0 0 0 0,-1 0 0 0 0,1 0 0 0 0,5 5 0 0 0,-6-7-354 0 0,0 1-1 0 0,0-1 1 0 0,0 0-1 0 0,0 1 1 0 0,1-1 0 0 0,-1 0-1 0 0,3 1 1 0 0,5 0-3131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1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88 5009 0 0,'0'-3'574'0'0,"0"0"0"0"0,-1 0 0 0 0,1 0 0 0 0,-1-1 1 0 0,0 1-1 0 0,0 0 0 0 0,0 0 0 0 0,0 0 0 0 0,0 1 0 0 0,-1-1 0 0 0,-1-3 0 0 0,0 2-375 0 0,1 0 1 0 0,-1 1-1 0 0,0 0 0 0 0,0 0 0 0 0,-1 0 0 0 0,1 0 0 0 0,-7-4 0 0 0,6 4-226 0 0,0 1 0 0 0,0 0 0 0 0,0 0 0 0 0,0 0 0 0 0,-1 0 0 0 0,1 1 0 0 0,-1 0 0 0 0,1 0 0 0 0,-1 0 0 0 0,1 0 0 0 0,-1 1 0 0 0,0 0 0 0 0,1-1 0 0 0,-1 2 0 0 0,0-1 0 0 0,-5 2 0 0 0,2 0-27 0 0,-1 1-1 0 0,1 0 1 0 0,-15 7 0 0 0,21-8 8 0 0,-1-1 1 0 0,1 0-1 0 0,0 1 1 0 0,-1-1 0 0 0,1 1-1 0 0,0 0 1 0 0,0 0-1 0 0,0 0 1 0 0,0 0-1 0 0,1 0 1 0 0,-1 0 0 0 0,0 1-1 0 0,1-1 1 0 0,-1 1-1 0 0,1-1 1 0 0,-1 4 0 0 0,2-5 21 0 0,0 1 0 0 0,-1-1 0 0 0,1 1 0 0 0,1-1 0 0 0,-1 1 0 0 0,0-1 0 0 0,0 1 0 0 0,0-1 0 0 0,1 1 0 0 0,-1-1 0 0 0,1 1 0 0 0,-1-1 0 0 0,1 0 0 0 0,0 1 0 0 0,-1-1 0 0 0,1 0 0 0 0,0 1 0 0 0,0-1 0 0 0,0 0 0 0 0,0 0 0 0 0,0 0 0 0 0,0 0 0 0 0,0 0 0 0 0,0 0 0 0 0,1 0 0 0 0,-1 0 0 0 0,0 0 0 0 0,3 0 0 0 0,4 3 51 0 0,0 0 0 0 0,0 0 0 0 0,13 3 0 0 0,-20-7-26 0 0,51 14 115 0 0,-35-11-99 0 0,0 1 0 0 0,0 1-1 0 0,-1 1 1 0 0,16 8 0 0 0,-29-13-22 0 0,0 1 1 0 0,0 0-1 0 0,-1-1 1 0 0,1 1-1 0 0,-1 0 1 0 0,0 0-1 0 0,1 1 0 0 0,-1-1 1 0 0,0 0-1 0 0,0 1 1 0 0,0-1-1 0 0,-1 1 1 0 0,3 5-1 0 0,-3-7 51 0 0,-1 1 0 0 0,1-1 0 0 0,-1 1 1 0 0,0-1-1 0 0,0 1 0 0 0,1 0 0 0 0,-1-1 0 0 0,0 1 0 0 0,-1-1 0 0 0,1 1 0 0 0,0-1 0 0 0,0 1 0 0 0,-1-1 0 0 0,1 1 0 0 0,-1-1 1 0 0,1 1-1 0 0,-1-1 0 0 0,0 1 0 0 0,1-1 0 0 0,-1 0 0 0 0,0 1 0 0 0,0-1 0 0 0,0 0 0 0 0,0 0 0 0 0,0 1 0 0 0,0-1 1 0 0,0 0-1 0 0,-1 0 0 0 0,-1 1 0 0 0,-2 1 17 0 0,-1 1 0 0 0,0-1 1 0 0,0 0-1 0 0,0 0 1 0 0,-1-1-1 0 0,1 1 0 0 0,-1-1 1 0 0,1-1-1 0 0,-1 0 0 0 0,0 1 1 0 0,1-2-1 0 0,-1 1 0 0 0,-10-1 1 0 0,15-1-290 0 0,-1 0 1 0 0,0 1 0 0 0,1-1-1 0 0,-1 0 1 0 0,1 0-1 0 0,-1-1 1 0 0,1 1 0 0 0,0 0-1 0 0,0-1 1 0 0,-1 1 0 0 0,-1-3-1 0 0,-10-14-7682 0 0,12 12 7412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1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201 105 5009 0 0,'1'-3'741'0'0,"-1"0"-1"0"0,1 0 1 0 0,-1 0 0 0 0,0 0 0 0 0,0 0-1 0 0,-1-1 1 0 0,1 1 0 0 0,-2-6-1 0 0,1 6-379 0 0,-1-1-1 0 0,1 0 0 0 0,-1 1 1 0 0,0-1-1 0 0,0 1 0 0 0,-4-6 0 0 0,4 5-325 0 0,-1 1 0 0 0,0 0 0 0 0,-1 0 0 0 0,1 0 0 0 0,0 0 0 0 0,-1 0 0 0 0,0 1 0 0 0,1-1 0 0 0,-1 1 0 0 0,0 0 0 0 0,0 0 0 0 0,-1 1 0 0 0,-5-2 0 0 0,4 1-96 0 0,0 1 1 0 0,-1 1-1 0 0,1-1 0 0 0,0 1 0 0 0,-1 1 0 0 0,1-1 0 0 0,0 1 1 0 0,0 0-1 0 0,-7 2 0 0 0,10-2-7 0 0,-1 0 0 0 0,0 0 0 0 0,1 0 0 0 0,-1 1 0 0 0,1-1 0 0 0,0 1 0 0 0,-1 0 0 0 0,1 0 0 0 0,0 1 0 0 0,0-1 0 0 0,1 1 0 0 0,-1-1 0 0 0,0 1 0 0 0,1 0 0 0 0,-1 0 0 0 0,-2 4 0 0 0,5-6 37 0 0,-1 0 1 0 0,1 1 0 0 0,-1-1 0 0 0,1 0-1 0 0,-1 0 1 0 0,1 0 0 0 0,0 1 0 0 0,0-1-1 0 0,-1 0 1 0 0,1 0 0 0 0,0 1 0 0 0,0-1-1 0 0,0 0 1 0 0,0 1 0 0 0,1-1 0 0 0,-1 0-1 0 0,0 0 1 0 0,1 2 0 0 0,0-1 22 0 0,0 0-1 0 0,0 0 1 0 0,0 0 0 0 0,0 0 0 0 0,1 0-1 0 0,-1-1 1 0 0,1 1 0 0 0,-1-1 0 0 0,1 1 0 0 0,1 1-1 0 0,3 1 43 0 0,0 0-1 0 0,0-1 1 0 0,1 1 0 0 0,-1-1-1 0 0,12 3 1 0 0,33 7 145 0 0,-40-11-174 0 0,1 1 0 0 0,0 0-1 0 0,-1 1 1 0 0,0 0 0 0 0,0 0 0 0 0,0 1-1 0 0,13 9 1 0 0,-23-13 14 0 0,0-1 0 0 0,0 1-1 0 0,0 0 1 0 0,0 0 0 0 0,0 0-1 0 0,0-1 1 0 0,0 1 0 0 0,0 0 0 0 0,0 1-1 0 0,-1-1 1 0 0,1 0 0 0 0,0 0 0 0 0,-1 0-1 0 0,1 0 1 0 0,-1 0 0 0 0,1 1-1 0 0,-1-1 1 0 0,1 0 0 0 0,-1 0 0 0 0,0 1-1 0 0,0 2 1 0 0,0-3 41 0 0,0 1 0 0 0,-1 0 0 0 0,1-1 0 0 0,-1 1-1 0 0,1-1 1 0 0,-1 1 0 0 0,0-1 0 0 0,0 1 0 0 0,1-1 0 0 0,-1 1 0 0 0,0-1-1 0 0,-1 1 1 0 0,1-1 0 0 0,-2 2 0 0 0,-2 1 2 0 0,1 0-1 0 0,-1-1 1 0 0,-1 1-1 0 0,1-1 1 0 0,0 0 0 0 0,-1-1-1 0 0,1 1 1 0 0,-9 2-1 0 0,8-4-58 0 0,-1 1-1 0 0,1-1 0 0 0,-1-1 0 0 0,0 1 1 0 0,-7-1-1 0 0,12 0-260 0 0,0 0-1 0 0,1-1 1 0 0,-1 1 0 0 0,0-1-1 0 0,0 1 1 0 0,0-1 0 0 0,0 0 0 0 0,0 1-1 0 0,-3-3 1 0 0,-6-22-9521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5137 0 0,'2'2'566'0'0,"-1"1"1"0"0,1-1-1 0 0,0 0 1 0 0,-1 1-1 0 0,0-1 0 0 0,0 1 1 0 0,1 0-1 0 0,-1-1 1 0 0,-1 1-1 0 0,1 0 0 0 0,0 4 1 0 0,3 35 609 0 0,-3-25-580 0 0,1 23-212 0 0,-2-20-357 0 0,1 0 1 0 0,8 36-1 0 0,-7-51-1594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8906 0 0,'3'-52'8542'0'0,"-3"52"-8616"0"0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9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1280 0 0,'-4'0'9104'0'0,"2"9"-7137"0"0,2 11-1825 0 0,17 169 1076 0 0,12-38-926 0 0,-29-151-311 0 0,5 17 145 0 0,-5-17-171 0 0,0 1 0 0 0,1 0 1 0 0,-1 0-1 0 0,0-1 0 0 0,1 1 0 0 0,-1 0 1 0 0,1-1-1 0 0,-1 1 0 0 0,1 0 0 0 0,-1-1 1 0 0,1 1-1 0 0,-1-1 0 0 0,1 1 0 0 0,-1-1 0 0 0,1 1 1 0 0,0-1-1 0 0,1 1 0 0 0,-2-1-54 0 0,0 0 0 0 0,1 0-1 0 0,-1-1 1 0 0,0 1 0 0 0,1 0-1 0 0,-1-1 1 0 0,0 1 0 0 0,0-1 0 0 0,1 1-1 0 0,-1 0 1 0 0,0-1 0 0 0,0 1-1 0 0,0-1 1 0 0,1 1 0 0 0,-1 0-1 0 0,0-1 1 0 0,0 1 0 0 0,0-1 0 0 0,0 1-1 0 0,0-1 1 0 0,0 1 0 0 0,0-1-1 0 0,0 1 1 0 0,0 0 0 0 0,0-1-1 0 0,0 0-57 0 0,0-7-1174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6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84 146 5193 0 0,'0'2'168'0'0,"0"0"1"0"0,0 0-1 0 0,0 1 0 0 0,1-1 1 0 0,-1 0-1 0 0,1 0 0 0 0,-1 0 1 0 0,1 0-1 0 0,0 0 0 0 0,0 0 0 0 0,-1 0 1 0 0,2 0-1 0 0,-1 0 0 0 0,0-1 1 0 0,0 1-1 0 0,3 3 0 0 0,-1-3 6 0 0,-1 0-1 0 0,1 0 1 0 0,-1-1-1 0 0,1 1 1 0 0,-1-1-1 0 0,1 0 1 0 0,0 1-1 0 0,0-1 1 0 0,0 0-1 0 0,5 1 0 0 0,-1-1 17 0 0,0 0-1 0 0,-1-1 1 0 0,1 0-1 0 0,0 0 1 0 0,-1 0-1 0 0,1-1 1 0 0,-1 0-1 0 0,1 0 1 0 0,-1-1-1 0 0,10-3 1 0 0,-11 3-70 0 0,-1 0 1 0 0,1 0 0 0 0,-1-1 0 0 0,0 1 0 0 0,1-1 0 0 0,-1 0 0 0 0,-1 0-1 0 0,1-1 1 0 0,0 1 0 0 0,-1-1 0 0 0,0 0 0 0 0,5-7 0 0 0,-6 9-26 0 0,-1-1 0 0 0,1 0 0 0 0,-1 0 0 0 0,0 0 0 0 0,0 0 0 0 0,-1 0 0 0 0,1 0 0 0 0,0 0 0 0 0,-1 0 0 0 0,0 0 0 0 0,0 0 0 0 0,0 0-1 0 0,0 0 1 0 0,0 0 0 0 0,-1-1 0 0 0,1 1 0 0 0,-1 0 0 0 0,0 0 0 0 0,0 1 0 0 0,0-1 0 0 0,-3-5 0 0 0,1 2-21 0 0,0 1 0 0 0,-1 0 0 0 0,0 0 0 0 0,0 0 0 0 0,0 1 0 0 0,-1-1 0 0 0,1 1 0 0 0,-1 0 0 0 0,0 0 0 0 0,0 1 0 0 0,-1 0 0 0 0,1-1 0 0 0,-1 2 0 0 0,1-1 0 0 0,-1 1 0 0 0,0 0 0 0 0,0 0 0 0 0,0 0 0 0 0,-9 0 0 0 0,9 1-173 0 0,-1 0 0 0 0,1 0 1 0 0,0 1-1 0 0,-1 0 1 0 0,1 0-1 0 0,0 1 0 0 0,-1-1 1 0 0,1 2-1 0 0,0-1 0 0 0,0 1 1 0 0,0-1-1 0 0,0 2 0 0 0,0-1 1 0 0,0 1-1 0 0,0 0 0 0 0,1 0 1 0 0,-1 0-1 0 0,1 1 1 0 0,-5 4-1 0 0,5-3-191 0 0,1 0-1 0 0,0 0 1 0 0,-1 0 0 0 0,2 0 0 0 0,-1 1 0 0 0,-5 10-1 0 0,8-14 76 0 0,0 1-1 0 0,0-1 0 0 0,1 0 0 0 0,-1 1 0 0 0,0-1 1 0 0,1 0-1 0 0,-1 1 0 0 0,1-1 0 0 0,0 1 1 0 0,0-1-1 0 0,0 1 0 0 0,0-1 0 0 0,1 1 0 0 0,-1-1 1 0 0,1 0-1 0 0,-1 1 0 0 0,1-1 0 0 0,0 1 0 0 0,0-1 1 0 0,0 0-1 0 0,2 4 0 0 0,6 5-1762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9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 9066 0 0,'-4'-3'3741'0'0,"15"1"-2348"0"0,17-1-364 0 0,-14 2-841 0 0,227-25 113 0 0,-235 25-644 0 0,26-3-2408 0 0,-12 6-4020 0 0,-15 0 6295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09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7218 0 0,'4'2'440'0'0,"0"-1"288"0"0,3 0-40 0 0,2 0 120 0 0,0 0-168 0 0,1-1-408 0 0,-1 1 32 0 0,1-1-160 0 0,1 0 16 0 0,1 1-72 0 0,1-1 8 0 0,-1-1-48 0 0,1 1-104 0 0,-1 0-408 0 0,0 0-312 0 0,0-1-192 0 0,0 0-2929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10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41 138 3633 0 0,'1'3'208'0'0,"0"0"1"0"0,0 0-1 0 0,0 0 1 0 0,0 0-1 0 0,1-1 0 0 0,-1 1 1 0 0,1 0-1 0 0,0 0 1 0 0,0-1-1 0 0,0 1 1 0 0,0-1-1 0 0,0 0 1 0 0,0 0-1 0 0,1 0 0 0 0,-1 0 1 0 0,1 0-1 0 0,-1 0 1 0 0,1 0-1 0 0,0-1 1 0 0,0 1-1 0 0,4 1 1 0 0,-1-1-32 0 0,0 0 0 0 0,0-1 0 0 0,1 1 0 0 0,-1-1 0 0 0,0-1 0 0 0,0 1 0 0 0,1-1 0 0 0,-1 0 0 0 0,0 0 0 0 0,7-2 0 0 0,-9 2-98 0 0,-1-2 0 0 0,1 1 0 0 0,0 0-1 0 0,-1-1 1 0 0,1 1 0 0 0,-1-1 0 0 0,0 0 0 0 0,0 0-1 0 0,0-1 1 0 0,0 1 0 0 0,0 0 0 0 0,0-1 0 0 0,0 0-1 0 0,-1 0 1 0 0,0 0 0 0 0,1 0 0 0 0,-1 0 0 0 0,0 0-1 0 0,0 0 1 0 0,-1-1 0 0 0,3-5 0 0 0,-2 5 49 0 0,-1 0 0 0 0,0-1 0 0 0,0 1 0 0 0,0 0 0 0 0,0 0 0 0 0,-1 0 0 0 0,1 0 0 0 0,-1-1 0 0 0,0 1 0 0 0,-1 0-1 0 0,1 0 1 0 0,-1-1 0 0 0,1 1 0 0 0,-1 0 0 0 0,-1 0 0 0 0,1 0 0 0 0,0 0 0 0 0,-1 0 0 0 0,-2-4 0 0 0,1 3-52 0 0,-1 1 0 0 0,1 0 0 0 0,-1 0 0 0 0,0 1 0 0 0,0-1 1 0 0,0 1-1 0 0,0 0 0 0 0,-1 0 0 0 0,1 0 0 0 0,-1 0 0 0 0,0 1 0 0 0,0 0 0 0 0,0 0 0 0 0,0 0 0 0 0,0 0 0 0 0,0 1 0 0 0,0 0 0 0 0,0 0 0 0 0,-1 1 1 0 0,1-1-1 0 0,0 1 0 0 0,-10 1 0 0 0,10-1-112 0 0,0 1 1 0 0,0 0 0 0 0,0 0 0 0 0,0 0-1 0 0,0 1 1 0 0,0-1 0 0 0,1 1 0 0 0,-1 0-1 0 0,0 1 1 0 0,1-1 0 0 0,0 1 0 0 0,0 0-1 0 0,0 0 1 0 0,0 0 0 0 0,0 1 0 0 0,0-1-1 0 0,1 1 1 0 0,0 0 0 0 0,0 0 0 0 0,0 0-1 0 0,0 0 1 0 0,0 0 0 0 0,1 1 0 0 0,-3 6-1 0 0,4-7-4 0 0,0 1 0 0 0,0-1 1 0 0,0 1-1 0 0,0-1 0 0 0,1 1 0 0 0,-1-1 0 0 0,1 1 0 0 0,1 0 0 0 0,-1-1 0 0 0,0 1 0 0 0,1-1 1 0 0,0 1-1 0 0,0-1 0 0 0,1 1 0 0 0,-1-1 0 0 0,1 0 0 0 0,0 1 0 0 0,0-1 0 0 0,0 0 0 0 0,4 5 0 0 0,-4-6 30 0 0,1 0-1 0 0,0 0 0 0 0,0 0 0 0 0,0 0 1 0 0,0 0-1 0 0,0-1 0 0 0,0 1 0 0 0,1-1 1 0 0,-1 0-1 0 0,1 0 0 0 0,-1 0 0 0 0,1-1 0 0 0,0 1 1 0 0,0-1-1 0 0,0 0 0 0 0,0 0 0 0 0,0 0 1 0 0,0 0-1 0 0,0-1 0 0 0,0 0 0 0 0,0 0 1 0 0,0 0-1 0 0,4 0 0 0 0,-1-2-71 0 0,0 1 0 0 0,-1-1 0 0 0,1 0 0 0 0,-1-1 0 0 0,1 1 0 0 0,-1-1 0 0 0,0 0 0 0 0,0-1 0 0 0,10-7 0 0 0,-13 8 74 0 0,0 1 0 0 0,0 0 0 0 0,0-1 0 0 0,-1 0 0 0 0,1 1 0 0 0,-1-1 1 0 0,0 0-1 0 0,0 0 0 0 0,0-1 0 0 0,0 1 0 0 0,0 0 0 0 0,-1-1 0 0 0,0 1 1 0 0,1-1-1 0 0,-1 1 0 0 0,0-1 0 0 0,-1 0 0 0 0,1 1 0 0 0,0-7 1 0 0,-2 8 47 0 0,1 0 1 0 0,0 0 0 0 0,-1 0-1 0 0,1 0 1 0 0,-1 1 0 0 0,1-1-1 0 0,-1 0 1 0 0,0 0 0 0 0,0 0-1 0 0,0 1 1 0 0,0-1 0 0 0,0 1-1 0 0,0-1 1 0 0,0 1 0 0 0,-1-1-1 0 0,1 1 1 0 0,0 0 0 0 0,-1-1-1 0 0,1 1 1 0 0,-1 0 0 0 0,-2-1-1 0 0,4 1-48 0 0,-1 1 0 0 0,1 0 0 0 0,0 0 0 0 0,0 0 0 0 0,0 0 0 0 0,0 0 0 0 0,-1 0 0 0 0,1 0 0 0 0,0 0 0 0 0,0 0 0 0 0,0 0 0 0 0,-1 0 0 0 0,1 0 0 0 0,0 0 0 0 0,0 0 0 0 0,0 0 0 0 0,-1 0 0 0 0,1 0 0 0 0,0 1 0 0 0,0-1 0 0 0,0 0 0 0 0,0 0 0 0 0,-1 0 0 0 0,1 0 0 0 0,0 0 0 0 0,0 0 0 0 0,0 0 0 0 0,0 1 0 0 0,0-1 0 0 0,-1 0 0 0 0,1 0 0 0 0,0 0 0 0 0,0 1 0 0 0,-1 7-216 0 0,3 8 19 0 0,2-5 256 0 0,-1-1 1 0 0,2 0-1 0 0,-1-1 1 0 0,11 18-1 0 0,-11-23-224 0 0,-1 1 0 0 0,1-1 0 0 0,-1 0 0 0 0,8 6 0 0 0,-8-8-389 0 0,0 0 0 0 0,1 0-1 0 0,-1 0 1 0 0,0 0 0 0 0,1-1-1 0 0,-1 1 1 0 0,7 1-1 0 0,0-1-1128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11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38 290 2937 0 0,'0'5'427'0'0,"0"-1"0"0"0,0 1 0 0 0,1 0 0 0 0,0-1 0 0 0,0 0 0 0 0,0 1 0 0 0,0-1 0 0 0,1 1 0 0 0,-1-1 0 0 0,1 0 0 0 0,0 0 0 0 0,0 0 0 0 0,1 0 0 0 0,-1 0 0 0 0,1-1 0 0 0,4 5 0 0 0,-5-5-322 0 0,1-1 1 0 0,0 1-1 0 0,-1-1 0 0 0,1 0 1 0 0,0 0-1 0 0,0-1 0 0 0,0 1 1 0 0,0-1-1 0 0,0 1 0 0 0,0-1 1 0 0,0 0-1 0 0,1 0 0 0 0,-1 0 1 0 0,0 0-1 0 0,1-1 0 0 0,-1 1 1 0 0,1-1-1 0 0,-1 0 0 0 0,0 0 1 0 0,1-1-1 0 0,-1 1 0 0 0,6-1 1 0 0,-5-1-13 0 0,0 1 0 0 0,0-1 1 0 0,0 0-1 0 0,0 0 0 0 0,-1 0 1 0 0,1-1-1 0 0,-1 1 0 0 0,1-1 1 0 0,-1 0-1 0 0,0 0 0 0 0,0 0 1 0 0,0 0-1 0 0,0 0 0 0 0,0-1 1 0 0,-1 1-1 0 0,0-1 0 0 0,1 0 0 0 0,-2 0 1 0 0,1 1-1 0 0,0-2 0 0 0,1-3 1 0 0,-2 4 63 0 0,0 0 1 0 0,0 0-1 0 0,0 0 1 0 0,0 0-1 0 0,-1 0 1 0 0,1 0-1 0 0,-1 0 1 0 0,0 0-1 0 0,-1-1 1 0 0,1 1-1 0 0,-1 0 1 0 0,1 0 0 0 0,-1 0-1 0 0,0 0 1 0 0,-1 0-1 0 0,1 0 1 0 0,-1 1-1 0 0,0-1 1 0 0,0 0-1 0 0,0 1 1 0 0,-5-7-1 0 0,4 6-156 0 0,-1 0-1 0 0,0 1 0 0 0,-1-1 1 0 0,1 1-1 0 0,0 0 0 0 0,-1 0 1 0 0,0 1-1 0 0,1 0 1 0 0,-1-1-1 0 0,0 1 0 0 0,0 1 1 0 0,0-1-1 0 0,-1 1 0 0 0,1 0 1 0 0,0 0-1 0 0,0 1 1 0 0,-1-1-1 0 0,1 1 0 0 0,-8 1 1 0 0,8 0-58 0 0,1-1 0 0 0,-1 1-1 0 0,1 0 1 0 0,-1 1 0 0 0,1-1 0 0 0,0 1 0 0 0,0 0 0 0 0,0 0 0 0 0,0 0 0 0 0,0 1 0 0 0,0-1 0 0 0,0 1 0 0 0,1 0-1 0 0,-1 0 1 0 0,1 0 0 0 0,0 1 0 0 0,0-1 0 0 0,0 1 0 0 0,0-1 0 0 0,1 1 0 0 0,0 0 0 0 0,-4 8 0 0 0,5-8 14 0 0,0 0 1 0 0,0 0 0 0 0,0 0-1 0 0,1 0 1 0 0,-1 0 0 0 0,1 0-1 0 0,0 1 1 0 0,0-1 0 0 0,1 0 0 0 0,-1 0-1 0 0,1 0 1 0 0,0 0 0 0 0,0 0-1 0 0,0 0 1 0 0,1-1 0 0 0,0 1-1 0 0,3 6 1 0 0,-3-6 40 0 0,0 0 0 0 0,1 0 0 0 0,-1 0 0 0 0,1 0 0 0 0,0-1 1 0 0,0 0-1 0 0,0 1 0 0 0,1-1 0 0 0,-1 0 0 0 0,1-1 0 0 0,-1 1 0 0 0,1 0 0 0 0,0-1 0 0 0,0 0 0 0 0,8 3 0 0 0,-8-4 6 0 0,1 0-1 0 0,-1 0 0 0 0,1-1 1 0 0,0 1-1 0 0,-1-1 0 0 0,1 0 0 0 0,-1 0 1 0 0,1-1-1 0 0,0 1 0 0 0,-1-1 1 0 0,1 0-1 0 0,-1 0 0 0 0,5-3 1 0 0,-3 2 11 0 0,-1-1 1 0 0,1 0-1 0 0,-1 0 1 0 0,0 0-1 0 0,0-1 1 0 0,-1 0-1 0 0,1 0 1 0 0,-1 0 0 0 0,5-6-1 0 0,-3 3 41 0 0,-1 1 0 0 0,-1-1 0 0 0,1-1-1 0 0,-1 1 1 0 0,0-1 0 0 0,-1 1 0 0 0,0-1 0 0 0,0 0-1 0 0,-1 0 1 0 0,0-1 0 0 0,0 1 0 0 0,-1 0 0 0 0,0-1 0 0 0,0-12-1 0 0,-4-7-16 0 0,0-1 0 0 0,-2 1-1 0 0,-1 0 1 0 0,-17-47 0 0 0,10 52 599 0 0,12 35-1952 0 0,4 3 1235 0 0,10 27 0 0 0,-1-1-1 0 0,8 52 37 0 0,-12-46-500 0 0,19 54 0 0 0,-27-100 409 0 0,1 2-574 0 0,0-1 1 0 0,0 0-1 0 0,0 1 1 0 0,0-1 0 0 0,2 4-1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11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2 121 7138 0 0,'1'2'121'0'0,"0"-1"0"0"0,0 0 0 0 0,1 1 0 0 0,-1-1 0 0 0,0 0 0 0 0,0 0 0 0 0,1 0 0 0 0,-1 0 0 0 0,0 0 0 0 0,1 0 0 0 0,-1 0 0 0 0,1 0 0 0 0,0-1 0 0 0,-1 1 0 0 0,1-1 0 0 0,-1 1 0 0 0,1-1 0 0 0,0 1 0 0 0,0-1 0 0 0,1 0 0 0 0,6 1 299 0 0,1 0 0 0 0,11-2 1 0 0,-13 1-222 0 0,-1-1 0 0 0,1 0 0 0 0,0 0-1 0 0,-1-1 1 0 0,1 0 0 0 0,-1-1 0 0 0,0 1 0 0 0,8-5 0 0 0,-13 6-63 0 0,0 0 1 0 0,0 0-1 0 0,0 0 0 0 0,0-1 1 0 0,0 1-1 0 0,0-1 0 0 0,-1 1 0 0 0,1-1 1 0 0,0 0-1 0 0,-1 0 0 0 0,1 1 0 0 0,-1-1 1 0 0,0 0-1 0 0,0 0 0 0 0,0-1 0 0 0,0 1 1 0 0,0 0-1 0 0,0 0 0 0 0,0 0 0 0 0,-1-1 1 0 0,1 1-1 0 0,-1 0 0 0 0,1-1 0 0 0,-1 1 1 0 0,0 0-1 0 0,0-1 0 0 0,0 1 1 0 0,0 0-1 0 0,-1-1 0 0 0,0-2 0 0 0,0 2-70 0 0,0 0-1 0 0,-1 0 0 0 0,1 0 1 0 0,-1 0-1 0 0,1 0 0 0 0,-1 0 1 0 0,0 1-1 0 0,0-1 0 0 0,0 1 1 0 0,-1 0-1 0 0,1-1 0 0 0,-1 1 1 0 0,1 0-1 0 0,-1 0 1 0 0,0 0-1 0 0,1 1 0 0 0,-1-1 1 0 0,0 1-1 0 0,-5-2 0 0 0,4 1-90 0 0,0 0 0 0 0,-1 1 0 0 0,0 0 0 0 0,1 0 0 0 0,-1 0 0 0 0,0 0 0 0 0,1 1 0 0 0,-1 0 0 0 0,0 0 0 0 0,0 0 0 0 0,1 0 0 0 0,-9 3 0 0 0,9-2-8 0 0,1 0-1 0 0,0 0 1 0 0,-1 1 0 0 0,1-1-1 0 0,0 1 1 0 0,0 0 0 0 0,0 0 0 0 0,0 0-1 0 0,0 0 1 0 0,0 0 0 0 0,1 1 0 0 0,-1 0-1 0 0,1-1 1 0 0,-1 1 0 0 0,1 0-1 0 0,0 0 1 0 0,0 0 0 0 0,1 0 0 0 0,-1 0-1 0 0,0 1 1 0 0,1-1 0 0 0,0 1 0 0 0,-1 5-1 0 0,0-3 0 0 0,2 1 1 0 0,-1 0-1 0 0,1 0 0 0 0,0-1 0 0 0,1 1 0 0 0,-1 0 1 0 0,1-1-1 0 0,1 1 0 0 0,-1-1 0 0 0,1 1 0 0 0,5 11 1 0 0,-4-11 12 0 0,0 0 0 0 0,0 0 0 0 0,1 0 0 0 0,0-1 0 0 0,1 1 0 0 0,-1-1 0 0 0,11 10 0 0 0,-12-13-115 0 0,0-1-1 0 0,1 1 0 0 0,-1-1 0 0 0,0 0 0 0 0,1 0 0 0 0,-1 0 0 0 0,1-1 0 0 0,0 1 0 0 0,0-1 1 0 0,0 0-1 0 0,-1 0 0 0 0,1 0 0 0 0,0-1 0 0 0,0 1 0 0 0,0-1 0 0 0,0 0 0 0 0,5-1 0 0 0,-2 0-1006 0 0,1 0 0 0 0,-1-1 0 0 0,0 0 0 0 0,0 0 0 0 0,9-5 0 0 0,-2 1-610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1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0 365 4825 0 0,'0'3'244'0'0,"1"0"0"0"0,-1 0 0 0 0,1 0 1 0 0,-1 0-1 0 0,1 0 0 0 0,0 0 0 0 0,0 0 0 0 0,0 0 0 0 0,1-1 0 0 0,-1 1 1 0 0,1 0-1 0 0,-1-1 0 0 0,1 1 0 0 0,0-1 0 0 0,0 1 0 0 0,0-1 0 0 0,3 2 1 0 0,-2-1-59 0 0,1-1 0 0 0,0 1 1 0 0,-1-1-1 0 0,1 0 0 0 0,0 0 1 0 0,0-1-1 0 0,1 1 1 0 0,-1-1-1 0 0,0 0 0 0 0,0 0 1 0 0,5 0-1 0 0,-1 0 43 0 0,0-1 0 0 0,0 0-1 0 0,0 0 1 0 0,0-1 0 0 0,-1 0-1 0 0,1 0 1 0 0,0-1 0 0 0,-1 0-1 0 0,1 0 1 0 0,-1-1 0 0 0,0 0-1 0 0,0 0 1 0 0,9-6 0 0 0,-12 6-70 0 0,-1 0 0 0 0,1 0 1 0 0,-1 0-1 0 0,1 0 0 0 0,-1-1 1 0 0,0 0-1 0 0,0 1 0 0 0,-1-1 1 0 0,1 0-1 0 0,-1 0 0 0 0,0-1 0 0 0,0 1 1 0 0,0 0-1 0 0,-1-1 0 0 0,1 1 1 0 0,1-10-1 0 0,-3 11-42 0 0,0-1 0 0 0,0 0-1 0 0,0 0 1 0 0,0 1 0 0 0,0-1 0 0 0,-1 0 0 0 0,1 1 0 0 0,-1-1-1 0 0,0 0 1 0 0,0 1 0 0 0,-1-1 0 0 0,1 1 0 0 0,-1-1 0 0 0,0 1-1 0 0,0 0 1 0 0,0 0 0 0 0,0 0 0 0 0,0 0 0 0 0,0 0 0 0 0,-1 0-1 0 0,-5-4 1 0 0,3 3-128 0 0,-1-1 1 0 0,0 2-1 0 0,1-1 0 0 0,-1 1 0 0 0,0 0 0 0 0,-1 0 1 0 0,1 0-1 0 0,-1 1 0 0 0,1 0 0 0 0,-1 1 0 0 0,1-1 1 0 0,-1 1-1 0 0,-7 0 0 0 0,9 1-45 0 0,0 0 0 0 0,0 0 0 0 0,0 1 0 0 0,1 0 0 0 0,-1 0 1 0 0,0 0-1 0 0,1 1 0 0 0,-1-1 0 0 0,0 1 0 0 0,1 0 0 0 0,0 0 0 0 0,-1 1 0 0 0,1-1 0 0 0,0 1 0 0 0,0 0 0 0 0,1 0 0 0 0,-1 0 0 0 0,1 1 1 0 0,-5 4-1 0 0,6-5 7 0 0,0 0 1 0 0,0 0-1 0 0,1 0 1 0 0,-1 1 0 0 0,0-1-1 0 0,1 1 1 0 0,0-1-1 0 0,0 1 1 0 0,0 0 0 0 0,0 0-1 0 0,1-1 1 0 0,0 1-1 0 0,-1 0 1 0 0,1 0-1 0 0,1-1 1 0 0,-1 1 0 0 0,0 0-1 0 0,1 0 1 0 0,0-1-1 0 0,0 1 1 0 0,0 0 0 0 0,3 5-1 0 0,-2-2-12 0 0,1-1 0 0 0,0 0-1 0 0,1 0 1 0 0,0 0 0 0 0,-1 0 0 0 0,2-1-1 0 0,-1 0 1 0 0,1 0 0 0 0,0 0 0 0 0,0 0 0 0 0,10 7-1 0 0,-13-11-19 0 0,1 1-1 0 0,0 0 0 0 0,0-1 0 0 0,1 0 1 0 0,-1 0-1 0 0,0 0 0 0 0,0 0 1 0 0,1 0-1 0 0,-1-1 0 0 0,0 1 1 0 0,1-1-1 0 0,-1 0 0 0 0,5 0 1 0 0,-3-1-7 0 0,0 0 0 0 0,0 0 0 0 0,0 0 1 0 0,-1-1-1 0 0,1 0 0 0 0,0 0 1 0 0,-1 0-1 0 0,7-4 0 0 0,-4 2 68 0 0,-1-1-1 0 0,0 0 0 0 0,0 0 0 0 0,0-1 1 0 0,0 0-1 0 0,-1 0 0 0 0,0 0 0 0 0,0 0 1 0 0,-1-1-1 0 0,0 0 0 0 0,4-8 0 0 0,-3 3-43 0 0,-1 0 0 0 0,-1 0 0 0 0,0 0 0 0 0,-1 0 0 0 0,0 0-1 0 0,0-20 1 0 0,-7-76-1038 0 0,1 56 1026 0 0,3 41 201 0 0,0-1-1 0 0,-1 0 0 0 0,-1 1 1 0 0,-4-17-1 0 0,5 25 12 0 0,1 5-68 0 0,2 10-65 0 0,3 19-18 0 0,11 39 35 0 0,7 89 0 0 0,-20-129-235 0 0,-2-7-216 0 0,2-1-1 0 0,1 1 1 0 0,1-1-1 0 0,6 24 0 0 0,-6-38-576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33 448 0 0,'-1'-2'617'0'0,"0"0"0"0"0,0 0 1 0 0,0 1-1 0 0,0-1 0 0 0,0 0 0 0 0,-2-18 6261 0 0,0 18-6395 0 0,3 4-462 0 0,-1 0 0 0 0,1 0 0 0 0,0 0 0 0 0,-1 0 0 0 0,1 0 0 0 0,-2 4-1 0 0,-1 16 43 0 0,-1 43-1 0 0,3-24-32 0 0,-4 106-100 0 0,6-105 107 0 0,8 62 0 0 0,-7-92-4 0 0,1 0 0 0 0,0 0-1 0 0,1-1 1 0 0,0 1 0 0 0,1-1 0 0 0,0 0-1 0 0,1 0 1 0 0,0-1 0 0 0,1 1 0 0 0,0-1 0 0 0,1-1-1 0 0,0 1 1 0 0,0-2 0 0 0,1 1 0 0 0,10 7-1 0 0,-14-11 121 0 0,1 0 0 0 0,1-1 0 0 0,-1 1 0 0 0,1-1 0 0 0,0-1 0 0 0,0 1 0 0 0,0-1 0 0 0,0-1 0 0 0,0 1 0 0 0,1-1 0 0 0,-1 0 0 0 0,1-1 0 0 0,-1 0 0 0 0,11 1 0 0 0,20-2 329 0 0,52 4 182 0 0,-75-3-618 0 0,1 1 0 0 0,-1 1 0 0 0,25 8 0 0 0,-29-7-12 0 0,0-2-1 0 0,0 1 1 0 0,1-1 0 0 0,-1 0 0 0 0,0-1-1 0 0,1-1 1 0 0,19-1 0 0 0,2-3-202 0 0,42-11 1 0 0,-54 10-36 0 0,16-1-1687 0 0,-12 5-3642 0 0,-15 2 5234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4521 0 0,'4'-4'5417'0'0,"-2"3"-5151"0"0,0 0-1 0 0,0 0 0 0 0,1 1 1 0 0,-1-1-1 0 0,0 0 1 0 0,1 1-1 0 0,-1-1 1 0 0,1 1-1 0 0,-1 0 0 0 0,1 0 1 0 0,3 0-1 0 0,33 6 542 0 0,-6 0-471 0 0,-2-6 703 0 0,33-2 1 0 0,24 0 41 0 0,-39 4-611 0 0,97-7 1 0 0,-102-1-337 0 0,76 2 0 0 0,3 14-18 0 0,-95-8-100 0 0,18 4 15 0 0,-43-6-31 0 0,1 1 0 0 0,0 0 1 0 0,0 0-1 0 0,0 1 0 0 0,-1-1 0 0 0,1 1 0 0 0,-1 0 0 0 0,7 4 0 0 0,-8-4 5 0 0,0 0-1 0 0,0 0 1 0 0,0 1 0 0 0,0-1 0 0 0,-1 0 0 0 0,1 1 0 0 0,-1 0 0 0 0,1-1-1 0 0,-1 1 1 0 0,0 0 0 0 0,0 0 0 0 0,0 0 0 0 0,0-1 0 0 0,-1 1 0 0 0,1 0 0 0 0,0 4-1 0 0,-1 6 13 0 0,1 1-1 0 0,-3 18 0 0 0,0-10-25 0 0,0 108 77 0 0,-1 30-133 0 0,-15 30-224 0 0,5-54-606 0 0,3 35-6156 0 0,10-160 5500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29 6985 0 0,'-10'-28'5623'0'0,"6"34"-5310"0"0,0 17-336 0 0,2 0 0 0 0,0 34-1 0 0,1-10-3 0 0,-4 171-106 0 0,13-73-33 0 0,-6-126 157 0 0,0 0 0 0 0,1 0 0 0 0,1 0 0 0 0,1-1-1 0 0,1 1 1 0 0,0-2 0 0 0,9 19 0 0 0,-12-31 3 0 0,0 0 0 0 0,0 0 0 0 0,0-1 0 0 0,0 1 0 0 0,1-1 0 0 0,0 0 0 0 0,0 0 0 0 0,0 0 1 0 0,0 0-1 0 0,6 3 0 0 0,4 2 120 0 0,1-2 0 0 0,0 1 0 0 0,20 6 0 0 0,-11-4-6 0 0,-9-5-28 0 0,-1 0-1 0 0,1-1 1 0 0,18 2 0 0 0,47 4 13 0 0,-65-9-64 0 0,7 2 16 0 0,64 6 241 0 0,135-4-1 0 0,-199-6-486 0 0,0-1 0 0 0,-1-1 0 0 0,1-2 0 0 0,-1 0 0 0 0,24-9-1 0 0,-42 13-686 0 0,0 0-1 0 0,0-1 0 0 0,0 0 1 0 0,-1 1-1 0 0,5-4 1 0 0,-1-1-773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8290 0 0,'4'-4'2063'0'0,"-4"3"-2035"0"0,0 0 0 0 0,1 1 1 0 0,-1-1-1 0 0,1 1 0 0 0,-1-1 1 0 0,1 1-1 0 0,0-1 1 0 0,-1 1-1 0 0,1 0 0 0 0,-1-1 1 0 0,1 1-1 0 0,0 0 1 0 0,-1-1-1 0 0,2 1 0 0 0,9-4 16 0 0,0 2 0 0 0,0 0 0 0 0,1 0 0 0 0,-1 1-1 0 0,0 0 1 0 0,16 1 0 0 0,70 12 172 0 0,-64-7-157 0 0,38 2 1 0 0,17-9 117 0 0,-53 0-149 0 0,0 1 0 0 0,64 9 0 0 0,-94-7-22 0 0,1 0 1 0 0,0 0-1 0 0,-1 1 0 0 0,0 0 0 0 0,11 5 1 0 0,-14-5 10 0 0,1-1 0 0 0,-1 1 0 0 0,1 0-1 0 0,-1 0 1 0 0,0 0 0 0 0,0 0 0 0 0,0 0 0 0 0,0 0 0 0 0,0 1 0 0 0,0-1 0 0 0,-1 1 0 0 0,1-1 0 0 0,1 4 0 0 0,0 2 51 0 0,-1-1 1 0 0,1 1-1 0 0,-1 0 1 0 0,-1 0-1 0 0,1 0 1 0 0,-1 1-1 0 0,-1-1 1 0 0,0 14-1 0 0,1 55 491 0 0,-1 22 661 0 0,-2-55-755 0 0,9 75 1 0 0,18 42-310 0 0,-6-82-313 0 0,-1-28-4042 0 0,-13-41 3103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4297 0 0,'0'0'4127'0'0,"14"-5"-2818"0"0,-11 3-1233 0 0,0 1 0 0 0,-1-1 0 0 0,1 1 0 0 0,0 0 1 0 0,0 0-1 0 0,4-1 0 0 0,-6 2-83 0 0,0-1 1 0 0,0 1 0 0 0,0 0-1 0 0,0 0 1 0 0,0 0-1 0 0,0 0 1 0 0,0 0-1 0 0,0 0 1 0 0,-1 1-1 0 0,1-1 1 0 0,0 0 0 0 0,0 0-1 0 0,0 1 1 0 0,0-1-1 0 0,0 0 1 0 0,0 1-1 0 0,-1-1 1 0 0,1 1-1 0 0,0-1 1 0 0,0 1 0 0 0,-1 0-1 0 0,1-1 1 0 0,0 1-1 0 0,0 1 1 0 0,1 0 143 0 0,-1 0-1 0 0,1 0 1 0 0,-1 0 0 0 0,1 0-1 0 0,0-1 1 0 0,-1 1 0 0 0,1 0-1 0 0,4 2 1 0 0,-5-4-139 0 0,0 0 0 0 0,0 0 0 0 0,0 1 0 0 0,0-1 0 0 0,0 0 0 0 0,1 0 0 0 0,-1 0 0 0 0,0 0 0 0 0,0 0 0 0 0,0 0 0 0 0,0-1 0 0 0,0 1 0 0 0,0 0 0 0 0,0 0 0 0 0,0-1 0 0 0,0 1 0 0 0,0-1 0 0 0,0 1 0 0 0,0-1 0 0 0,0 0 0 0 0,0 1 0 0 0,1-2 0 0 0,18-14-111 0 0,3-2-154 0 0,-21 17 264 0 0,0 0-1 0 0,0 1 1 0 0,-1-1-1 0 0,1 0 1 0 0,0 1-1 0 0,0-1 1 0 0,0 1 0 0 0,0-1-1 0 0,0 1 1 0 0,0 0-1 0 0,0 0 1 0 0,0 0-1 0 0,1 0 1 0 0,1 1 37 0 0,0 0 0 0 0,0 0 0 0 0,-1 0 0 0 0,1 0 0 0 0,4 3 0 0 0,13 4-2643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6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90 129 2000 0 0,'-1'0'87'0'0,"1"1"0"0"0,0 0-1 0 0,-1 0 1 0 0,1 0-1 0 0,-1 0 1 0 0,1 0-1 0 0,0 0 1 0 0,0 0-1 0 0,0 0 1 0 0,-1 0-1 0 0,1 0 1 0 0,0 0-1 0 0,0 0 1 0 0,0 0 0 0 0,0 0-1 0 0,1 0 1 0 0,-1 0-1 0 0,0 0 1 0 0,0 0-1 0 0,1 1 1 0 0,9 24 2202 0 0,-7-20-1787 0 0,0 1 48 0 0,-1 0 0 0 0,3 13 0 0 0,-1-2 40 0 0,-4-17-564 0 0,0-1-1 0 0,0 1 1 0 0,0-1 0 0 0,1 0 0 0 0,-1 1 0 0 0,0-1 0 0 0,0 1 0 0 0,0-1 0 0 0,0 1 0 0 0,0-1 0 0 0,0 0 0 0 0,0 1 0 0 0,0-1 0 0 0,0 1 0 0 0,0-1 0 0 0,0 1 0 0 0,-1-1 0 0 0,1 1 0 0 0,0-1 0 0 0,0 0 0 0 0,0 1 0 0 0,-1-1 0 0 0,1 1 0 0 0,0-1 0 0 0,-1 1 26 0 0,1-1 0 0 0,-1 0 0 0 0,1 0 0 0 0,-1 0 0 0 0,1 0 0 0 0,-1 0 0 0 0,1 1 0 0 0,0-1 0 0 0,-1 0 0 0 0,1 0 0 0 0,-1 0 0 0 0,1 0 0 0 0,-1 0 1 0 0,1-1-1 0 0,-1 1 0 0 0,1 0 0 0 0,-1 0 0 0 0,0 0 0 0 0,-2-1 114 0 0,0-1 1 0 0,1 1 0 0 0,-1-1-1 0 0,0 1 1 0 0,-4-4-1 0 0,-3-5 86 0 0,0 0-1 0 0,1-1 1 0 0,1 0-1 0 0,0-1 0 0 0,0 1 1 0 0,1-1-1 0 0,-6-15 1 0 0,11 23-260 0 0,0-1 0 0 0,1 1 0 0 0,-1-1 0 0 0,1 0 0 0 0,0 0 0 0 0,1 1 0 0 0,-1-1 0 0 0,1 0 0 0 0,0 0 0 0 0,0 0 0 0 0,1 1 0 0 0,-1-1 0 0 0,3-8 0 0 0,-1 9-36 0 0,1 1 1 0 0,0-1-1 0 0,-1 0 1 0 0,1 1-1 0 0,0-1 1 0 0,1 1-1 0 0,-1 0 1 0 0,1 0-1 0 0,-1 1 1 0 0,1-1-1 0 0,0 1 1 0 0,0-1-1 0 0,0 1 1 0 0,8-2-1 0 0,2 1-386 0 0,0 0 0 0 0,0 2-1 0 0,0 0 1 0 0,27 1 0 0 0,-16 0-2214 0 0,-11 1 87 0 0,-7 1 1041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52 1104 0 0,'-4'-20'8938'0'0,"6"11"-7103"0"0,-1 8-1780 0 0,-1 0-1 0 0,1 0 0 0 0,-1 0 1 0 0,0 1-1 0 0,0-1 0 0 0,1 0 1 0 0,-1 0-1 0 0,0 0 1 0 0,0 0-1 0 0,0 0 0 0 0,0 0 1 0 0,0 1-1 0 0,0-1 0 0 0,-1-2 1 0 0,1-4 559 0 0,7 13-345 0 0,-5-8-194 0 0,-1 7 12 0 0,0 4-18 0 0,1-3 12 0 0,-1-11-51 0 0,-1 1-24 0 0,2 13 5 0 0,6 185-43 0 0,1 1 84 0 0,-7-170-18 0 0,9 72 64 0 0,-8-82-86 0 0,0-1 0 0 0,1 1-1 0 0,1 0 1 0 0,8 17 0 0 0,-11-27 84 0 0,0-1 1 0 0,1 0 0 0 0,-1 0-1 0 0,1 0 1 0 0,0 0 0 0 0,0 0-1 0 0,0-1 1 0 0,1 1 0 0 0,-1-1-1 0 0,1 0 1 0 0,0 0 0 0 0,0 0-1 0 0,0-1 1 0 0,0 1 0 0 0,1-1-1 0 0,-1 0 1 0 0,0 0 0 0 0,1 0-1 0 0,0-1 1 0 0,-1 0 0 0 0,1 0-1 0 0,8 1 1 0 0,35 4 1647 0 0,67 10-838 0 0,-87-12-872 0 0,1-2 1 0 0,42 0-1 0 0,58-11 166 0 0,-48 3-203 0 0,-74 5-24 0 0,33-1-499 0 0,56-11 0 0 0,-63 3-2103 0 0,-2-5-3412 0 0,-23 12 5673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28 408 0 0,'0'7'10104'0'0,"0"-6"-10017"0"0,1 0 1 0 0,-1-1 0 0 0,0 1 0 0 0,0 0 0 0 0,1 0-1 0 0,-1 0 1 0 0,1-1 0 0 0,-1 1 0 0 0,1 0 0 0 0,-1-1-1 0 0,1 1 1 0 0,-1 0 0 0 0,1-1 0 0 0,0 1-1 0 0,-1-1 1 0 0,1 1 0 0 0,0-1 0 0 0,-1 1 0 0 0,1-1-1 0 0,0 0 1 0 0,0 1 0 0 0,0-1 0 0 0,-1 0 0 0 0,3 1-1 0 0,26 7 1534 0 0,-17-5-1280 0 0,21 4-202 0 0,0-1-1 0 0,0-1 0 0 0,1-2 1 0 0,-1-1-1 0 0,1-2 0 0 0,37-4 1 0 0,-16-3-127 0 0,0-2 1 0 0,102-32-1 0 0,-153 40-5 0 0,10-4 39 0 0,0 1 1 0 0,1 0 0 0 0,-1 1-1 0 0,27-2 1 0 0,-40 5-37 0 0,0 0 1 0 0,0 0-1 0 0,1 1 0 0 0,-1-1 0 0 0,0 0 1 0 0,0 1-1 0 0,0-1 0 0 0,0 1 0 0 0,1-1 1 0 0,-1 1-1 0 0,0 0 0 0 0,0-1 0 0 0,0 1 1 0 0,0 0-1 0 0,0 0 0 0 0,0 0 0 0 0,0 0 1 0 0,-1 0-1 0 0,1 0 0 0 0,0 0 1 0 0,0 0-1 0 0,-1 0 0 0 0,1 0 0 0 0,-1 0 1 0 0,1 0-1 0 0,-1 0 0 0 0,1 1 0 0 0,-1 1 1 0 0,3 6 36 0 0,-2-1-1 0 0,1 1 1 0 0,0 11 0 0 0,-1-2-72 0 0,17 150 73 0 0,-13-109 6 0 0,25 303-18 0 0,-28-342-400 0 0,2-1 1 0 0,0 1-1 0 0,12 32 1 0 0,-8-36-1478 0 0,7-7-4150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796 8 3289 0 0,'-8'-8'8956'0'0,"8"16"-8568"0"0,5 24 49 0 0,-1 43-1 0 0,1 2-163 0 0,19 84-104 0 0,-5-41-114 0 0,10 29 1 0 0,-10-60 311 0 0,-15-71-187 0 0,-2-10 64 0 0,0 1 0 0 0,-1 0 0 0 0,1 13 0 0 0,-12-20-51 0 0,8-2-177 0 0,0 0-1 0 0,0 0 0 0 0,1-1 0 0 0,-1 1 1 0 0,0-1-1 0 0,0 1 0 0 0,-3-2 1 0 0,-4-2-12 0 0,-5 1 71 0 0,0 0 90 0 0,1 0 0 0 0,-1 0 0 0 0,-22 0 0 0 0,-30 1 80 0 0,43 0-238 0 0,-1 2-1 0 0,0 0 0 0 0,0 1 1 0 0,-37 7-1 0 0,-161 48 221 0 0,196-51-225 0 0,-1-1-1 0 0,-51 0 1 0 0,-56-11-10 0 0,75 4-172 0 0,59 3 126 0 0,-1 0 0 0 0,1 0 0 0 0,0 0 0 0 0,-1 0 0 0 0,1-1 0 0 0,-1 1 0 0 0,1 0-1 0 0,0 0 1 0 0,-1 0 0 0 0,1-1 0 0 0,0 1 0 0 0,-1 0 0 0 0,1-1 0 0 0,0 1 0 0 0,-1 0 0 0 0,1-1-1 0 0,0 1 1 0 0,0 0 0 0 0,0-1 0 0 0,-1 1 0 0 0,1-1 0 0 0,0 1 0 0 0,0 0 0 0 0,0-1 0 0 0,0 1-1 0 0,0-1 1 0 0,-1 1 0 0 0,1 0 0 0 0,0-1 0 0 0,0 1 0 0 0,0-1 0 0 0,0 1 0 0 0,0-1-1 0 0,0 1 1 0 0,1 0 0 0 0,-1-1 0 0 0,0 1 0 0 0,0-1 0 0 0,0 1 0 0 0,1-1 0 0 0,7-20-892 0 0,-6 17 742 0 0,1-3-200 0 0,11-23-1463 0 0,-12 28 727 0 0,0-1 0 0 0,9-8-2280 0 0,-6 6 1938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29 212 4649 0 0,'-5'-28'1381'0'0,"-14"-78"4962"0"0,18 109-6048 0 0,-2 5-143 0 0,2 13-27 0 0,1 0 1 0 0,2 0-1 0 0,0 0 1 0 0,5 24-1 0 0,-2-13-70 0 0,34 229 153 0 0,-20-157-183 0 0,-13-83-2 0 0,9 25 1 0 0,-13-41-20 0 0,-1-2 5 0 0,0-1 0 0 0,0 1 0 0 0,0 0 1 0 0,1-1-1 0 0,-1 1 0 0 0,0-1 0 0 0,1 0 0 0 0,0 1 1 0 0,0-1-1 0 0,-1 0 0 0 0,5 3 0 0 0,-4-3 6 0 0,4 3 0 0 0,-6-5-17 0 0,0 0-1 0 0,0 0 1 0 0,1 0 0 0 0,-1 0 0 0 0,0 0-1 0 0,0 0 1 0 0,0 0 0 0 0,0 0-1 0 0,0 0 1 0 0,0 0 0 0 0,1 0 0 0 0,-1 0-1 0 0,0 0 1 0 0,0 0 0 0 0,0 0 0 0 0,0 0-1 0 0,0 0 1 0 0,0-1 0 0 0,0 1 0 0 0,1 0-1 0 0,-1 0 1 0 0,0 0 0 0 0,0 0 0 0 0,0 0-1 0 0,0 0 1 0 0,0 0 0 0 0,0 0 0 0 0,0 0-1 0 0,0-1 1 0 0,0 1 0 0 0,0 0 0 0 0,0 0-1 0 0,1 0 1 0 0,-1 0 0 0 0,0 0 0 0 0,0 0-1 0 0,0 0 1 0 0,0-1 0 0 0,0 1 0 0 0,0 0-1 0 0,0 0 1 0 0,0 0 0 0 0,0 0 0 0 0,0 0-1 0 0,0 0 1 0 0,0-1 0 0 0,0 1 0 0 0,0 0-1 0 0,0 0 1 0 0,0 0 0 0 0,-1 0-1 0 0,1 0 1 0 0,0 0 0 0 0,0 0 0 0 0,0-1-1 0 0,0 1 1 0 0,0 0 0 0 0,-7-21-17 0 0,-13-80-191 0 0,3 20 76 0 0,-15-133 81 0 0,8 53 145 0 0,23 151-112 0 0,0 0 1 0 0,1 0 0 0 0,0-1-1 0 0,4-18 1 0 0,-4 24 26 0 0,1 0 1 0 0,1 1 0 0 0,-1-1-1 0 0,0 1 1 0 0,1-1 0 0 0,0 1-1 0 0,0-1 1 0 0,1 1 0 0 0,-1 0 0 0 0,1 0-1 0 0,0 0 1 0 0,5-5 0 0 0,-7 8 14 0 0,1 0 0 0 0,0 0 1 0 0,-1 0-1 0 0,1 0 1 0 0,0 0-1 0 0,0 0 0 0 0,-1 0 1 0 0,1 1-1 0 0,0-1 1 0 0,0 1-1 0 0,0-1 0 0 0,0 1 1 0 0,0 0-1 0 0,0 0 1 0 0,3 0-1 0 0,4 0 50 0 0,0 1 1 0 0,11 3-1 0 0,5 1 113 0 0,6-3-92 0 0,40-4 0 0 0,-40 1 4 0 0,45 4 1 0 0,41 17 591 0 0,-28-4 46 0 0,64 17-134 0 0,-144-30-599 0 0,33 3 204 0 0,-7-1-1731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5473 0 0,'2'3'6085'0'0,"0"-2"-5753"0"0,0 0 0 0 0,0 0 0 0 0,0 0 0 0 0,0 0 0 0 0,0 0 0 0 0,0-1 0 0 0,0 1-1 0 0,0-1 1 0 0,0 1 0 0 0,4-1 0 0 0,25-2-123 0 0,-5 1-133 0 0,13 0-116 0 0,132 6 385 0 0,-93-1-43 0 0,131-10 0 0 0,-103 1-261 0 0,552-27 213 0 0,-594 29-233 0 0,343-10-47 0 0,134 11 62 0 0,-384 5-22 0 0,-89 0-53 0 0,312 5 104 0 0,-279-5-40 0 0,153 4-7 0 0,69 5 24 0 0,-92-1 6 0 0,10-1-21 0 0,183 3-10 0 0,-251-11 24 0 0,55 0-15 0 0,5 4 39 0 0,-183-4-46 0 0,247 11 37 0 0,-116-10-48 0 0,57 1 44 0 0,-66-5 25 0 0,-106-2-2129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91 3249 0 0,'-15'-1'7004'0'0,"-7"-4"-4543"0"0,-8 0-2282 0 0,15 3-149 0 0,-15-1-34 0 0,-45 6-147 0 0,59 0 504 0 0,16-3-349 0 0,0 0 1 0 0,0 0 0 0 0,0 0-1 0 0,1 0 1 0 0,-1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1-1 0 0,0-1 1 0 0,0 0 0 0 0,11-1-29 0 0,138-7 868 0 0,33-4-253 0 0,230-16-257 0 0,23 15-53 0 0,-66 7-44 0 0,-249 5-174 0 0,114-2-87 0 0,327-6 96 0 0,-145 8 13 0 0,133 11-7 0 0,-139-1-4 0 0,-114-2-122 0 0,16 1 71 0 0,-205 2 22 0 0,-32-3-29 0 0,-5-2-6 0 0,62 5 32 0 0,61 5-6 0 0,6 0 8 0 0,-124-10 46 0 0,103-7-1 0 0,-134 1-70 0 0,137-11 129 0 0,-75 9-111 0 0,-67 1-287 0 0,69 5 0 0 0,-104-3-285 0 0,1 1 0 0 0,-1 0 0 0 0,1 0 0 0 0,-1 0 0 0 0,0 0 1 0 0,0 1-1 0 0,1 0 0 0 0,3 2 0 0 0,-4-1-1095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4137 0 0,'0'1'485'0'0,"1"0"1"0"0,-1 1-1 0 0,0-1 0 0 0,1 0 1 0 0,-1 1-1 0 0,0-1 1 0 0,0 1-1 0 0,0-1 0 0 0,0 2 1 0 0,1 5 126 0 0,3 13 575 0 0,0 0-1 0 0,-1 1 1 0 0,1 23 0 0 0,-7 66 557 0 0,3-68-1023 0 0,1 1-1 0 0,14 86 1 0 0,-13-118-657 0 0,3 19 120 0 0,17 60 0 0 0,-18-80-137 0 0,1 5-14 0 0,0-1 1 0 0,1-1 0 0 0,1 1-1 0 0,14 23 1 0 0,-12-26-63 0 0,-6-9-20 0 0,0 1 0 0 0,0-1 0 0 0,-1 1 1 0 0,1 0-1 0 0,-1 0 0 0 0,0 0 0 0 0,0 0 0 0 0,2 6 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4569 0 0,'0'0'4981'0'0,"-8"2"-2218"0"0,6 6-2295 0 0,1 0-1 0 0,0 0 1 0 0,0-1 0 0 0,1 1-1 0 0,0 0 1 0 0,1 0-1 0 0,1 10 1 0 0,1 14 210 0 0,-7 113-268 0 0,-1-44-371 0 0,15 115 16 0 0,-10-211-45 0 0,6 83 178 0 0,-11-36-604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32 3241 0 0,'-2'-31'12582'0'0,"2"31"-12574"0"0,0 0-1 0 0,0 0 0 0 0,-1 0 0 0 0,1 0 0 0 0,0 0 1 0 0,0 0-1 0 0,0 0 0 0 0,0 0 0 0 0,0 0 0 0 0,-1 0 1 0 0,1 0-1 0 0,0 0 0 0 0,0 0 0 0 0,0 0 1 0 0,0 0-1 0 0,0 0 0 0 0,-1 0 0 0 0,1 0 0 0 0,0 0 1 0 0,0 0-1 0 0,0 1 0 0 0,0-1 0 0 0,0 0 0 0 0,0 0 1 0 0,-1 0-1 0 0,1 0 0 0 0,0 0 0 0 0,0 0 0 0 0,0 0 1 0 0,0 0-1 0 0,0 1 0 0 0,0-1 0 0 0,0 0 0 0 0,0 0 1 0 0,0 0-1 0 0,0 0 0 0 0,-2 23-190 0 0,1 39 1 0 0,0 4 32 0 0,-4-8-411 0 0,3 0-1 0 0,8 88 1 0 0,-2-125 562 0 0,0 0-1 0 0,2-1 1 0 0,15 36 0 0 0,-6-16 48 0 0,-13-34-28 0 0,1 0 0 0 0,0-1 1 0 0,0 1-1 0 0,0 0 0 0 0,1-1 0 0 0,-1 0 1 0 0,1 0-1 0 0,0 0 0 0 0,1-1 0 0 0,-1 1 1 0 0,1-1-1 0 0,0 0 0 0 0,0 0 0 0 0,7 4 1 0 0,14 8 320 0 0,-20-11-272 0 0,1-1 1 0 0,-1 0-1 0 0,1 0 1 0 0,0-1 0 0 0,0 0-1 0 0,0 0 1 0 0,11 2 0 0 0,23 2 312 0 0,49 1 0 0 0,-63-6-396 0 0,268 8-14 0 0,-287-11-245 0 0,0 0 0 0 0,12-3 0 0 0,4-2-3865 0 0,-20 4 2397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2433 0 0,'22'-1'6998'0'0,"3"-1"-4250"0"0,1 0-2491 0 0,35 1-1 0 0,62 19 1357 0 0,-35-4-1216 0 0,87 1-201 0 0,-84-5 7 0 0,-32 0 277 0 0,-56-10-461 0 0,0 1 0 0 0,-1 0 0 0 0,1 0 1 0 0,-1 0-1 0 0,1 0 0 0 0,-1 1 0 0 0,0-1 0 0 0,0 1 1 0 0,1-1-1 0 0,-1 1 0 0 0,0 0 0 0 0,0 0 1 0 0,-1 0-1 0 0,1 0 0 0 0,0 0 0 0 0,-1 0 0 0 0,1 0 1 0 0,1 4-1 0 0,2 4 32 0 0,-1 0 0 0 0,0 0 0 0 0,3 13 0 0 0,-5-17-52 0 0,0 4 13 0 0,0 1 0 0 0,-1-1 0 0 0,0 1 0 0 0,-1 18 0 0 0,0 0-2 0 0,-3 59 102 0 0,-1-22-26 0 0,4-55-82 0 0,0 22-102 0 0,-9 66 0 0 0,6-79-96 0 0,2 0 1 0 0,0 1 0 0 0,4 34-1 0 0,-1-8-1218 0 0,-2-47 1410 0 0,0 6-1233 0 0,0 1 0 0 0,1-1 0 0 0,-1 0 0 0 0,1 0 0 0 0,0 0 0 0 0,1 0 0 0 0,2 7 0 0 0,3 0 687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6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33 152 544 0 0,'1'5'308'0'0,"0"1"-1"0"0,0-1 1 0 0,1 0 0 0 0,0 1-1 0 0,-1-1 1 0 0,2 0-1 0 0,-1 0 1 0 0,1 0 0 0 0,-1 0-1 0 0,1-1 1 0 0,1 1-1 0 0,-1-1 1 0 0,8 8 0 0 0,-8-9-150 0 0,0-1 1 0 0,0 1 0 0 0,1-1 0 0 0,-1 0-1 0 0,1 0 1 0 0,-1 0 0 0 0,1 0 0 0 0,0-1-1 0 0,0 0 1 0 0,0 1 0 0 0,0-1 0 0 0,0-1-1 0 0,0 1 1 0 0,0-1 0 0 0,0 1 0 0 0,0-1-1 0 0,0 0 1 0 0,0 0 0 0 0,6-2 0 0 0,3 0 320 0 0,0-2 0 0 0,0 1 1 0 0,-1-2-1 0 0,1 1 0 0 0,-1-2 1 0 0,20-11-1 0 0,-30 15-336 0 0,0 1 0 0 0,1-1 0 0 0,-1 0 0 0 0,0 0 0 0 0,0 0 0 0 0,-1 0 0 0 0,1 0 0 0 0,0 0 0 0 0,-1-1 0 0 0,1 1 0 0 0,-1-1 0 0 0,0 1 0 0 0,0-1 0 0 0,0 1 0 0 0,0-1 0 0 0,0 1 0 0 0,0-1 0 0 0,-1 0 0 0 0,1 0 0 0 0,-1 1 0 0 0,0-1 0 0 0,0 0 0 0 0,0 0 0 0 0,0 0 0 0 0,0 1 0 0 0,-1-1 0 0 0,1 0 0 0 0,-2-2 0 0 0,0-2 97 0 0,0 1 0 0 0,0-1 0 0 0,-1 1 0 0 0,0-1 0 0 0,0 1 0 0 0,0 0 0 0 0,-1 0 0 0 0,0 1 0 0 0,0-1 0 0 0,-6-5 0 0 0,0 1-117 0 0,1 1-1 0 0,-1 0 1 0 0,-21-13 0 0 0,27 20-218 0 0,0 0 0 0 0,1 0 0 0 0,-2 0 0 0 0,1 1 0 0 0,0-1 1 0 0,0 1-1 0 0,0 0 0 0 0,-1 0 0 0 0,1 1 0 0 0,0-1 0 0 0,-1 1 0 0 0,1 0 1 0 0,0 0-1 0 0,-1 1 0 0 0,-6 0 0 0 0,4 1-61 0 0,0 0 0 0 0,1 0 0 0 0,-1 1 0 0 0,0 0 0 0 0,1 0 0 0 0,0 0 0 0 0,-1 1 0 0 0,1 0 0 0 0,1 0 0 0 0,-1 1 0 0 0,1 0 0 0 0,-1 0 0 0 0,2 0-1 0 0,-6 6 1 0 0,8-9-23 0 0,0 1 0 0 0,0 0 0 0 0,0 0 0 0 0,1 0 0 0 0,-1 0-1 0 0,1 0 1 0 0,0 0 0 0 0,0 1 0 0 0,0-1 0 0 0,0 0-1 0 0,0 1 1 0 0,1-1 0 0 0,-1 0 0 0 0,1 1 0 0 0,0-1 0 0 0,0 1-1 0 0,0-1 1 0 0,1 1 0 0 0,-1-1 0 0 0,1 0 0 0 0,0 1 0 0 0,0-1-1 0 0,0 0 1 0 0,0 0 0 0 0,1 0 0 0 0,-1 0 0 0 0,1 0 0 0 0,0 0-1 0 0,0 0 1 0 0,3 5 0 0 0,5 3-1269 0 0,2-1-1061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6217 0 0,'0'0'4745'0'0,"-5"7"-3408"0"0,13 35-563 0 0,0-4-569 0 0,-5-25-162 0 0,0 1 1 0 0,1 19-1 0 0,-4 94 124 0 0,-1-76-259 0 0,2-1 1 0 0,7 55-1 0 0,-5-85 72 0 0,27 144 340 0 0,-28-155-276 0 0,1-1 0 0 0,0 1 0 0 0,0 0 0 0 0,1 0 1 0 0,9 14-1 0 0,-11-19-8 0 0,1 0 0 0 0,0-1 1 0 0,0 1-1 0 0,0-1 0 0 0,0 0 1 0 0,1 0-1 0 0,0 0 1 0 0,-1-1-1 0 0,1 1 0 0 0,0-1 1 0 0,0 0-1 0 0,0 0 0 0 0,8 3 1 0 0,4-2 254 0 0,-1 0 0 0 0,1-1 1 0 0,0 0-1 0 0,0-2 0 0 0,25-1 0 0 0,10 0 358 0 0,73 2 75 0 0,60 3-241 0 0,-170-3-521 0 0,-6 0-28 0 0,-1-1 0 0 0,1 1 0 0 0,0-1 1 0 0,0-1-1 0 0,-1 1 0 0 0,1-2 0 0 0,9-1 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7001 0 0,'0'0'1868'0'0,"10"3"-64"0"0,130 11 2710 0 0,-79-9-4036 0 0,61 4-69 0 0,53 5-238 0 0,-149-11-151 0 0,0 2 0 0 0,0 1 1 0 0,-1 1-1 0 0,26 10 0 0 0,-49-16 21 0 0,1 1-1 0 0,0-1 1 0 0,-1 1 0 0 0,1 0-1 0 0,-1-1 1 0 0,0 1-1 0 0,1 0 1 0 0,-1 1-1 0 0,0-1 1 0 0,0 0 0 0 0,0 1-1 0 0,-1-1 1 0 0,1 1-1 0 0,0-1 1 0 0,-1 1 0 0 0,0 0-1 0 0,0 0 1 0 0,0 0-1 0 0,0-1 1 0 0,0 1 0 0 0,0 0-1 0 0,0 5 1 0 0,0 6 187 0 0,0-1 0 0 0,-1 1 0 0 0,-3 24 0 0 0,2-24-267 0 0,-2 36 249 0 0,5 62 0 0 0,13 50-107 0 0,-10-121-118 0 0,0-9-310 0 0,-2 1 0 0 0,-1 44-1 0 0,-3-35-1023 0 0,-2 15-6153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69 6361 0 0,'-3'-12'3070'0'0,"2"10"-2701"0"0,0 0 0 0 0,1 0-1 0 0,-1 0 1 0 0,1 0 0 0 0,-1-1-1 0 0,1 1 1 0 0,0 0 0 0 0,0 0-1 0 0,0-1 1 0 0,0 1 0 0 0,0 0-1 0 0,1-1 1 0 0,-1 1 0 0 0,0 0-1 0 0,2-2 1 0 0,0-4 207 0 0,0-2 79 0 0,-2 10-651 0 0,1 0 0 0 0,-1 0 0 0 0,0-1 0 0 0,0 1 0 0 0,0 0 0 0 0,1 0 0 0 0,-1 0 0 0 0,0 0-1 0 0,0 0 1 0 0,1 0 0 0 0,-1 0 0 0 0,0 0 0 0 0,0 0 0 0 0,0 0 0 0 0,1 0 0 0 0,-1 0 0 0 0,0 0-1 0 0,0 0 1 0 0,1 0 0 0 0,-1 0 0 0 0,0 0 0 0 0,0 0 0 0 0,1 0 0 0 0,-1 0 0 0 0,0 0 0 0 0,0 0 0 0 0,0 0-1 0 0,1 0 1 0 0,-1 1 0 0 0,0-1 0 0 0,0 0 0 0 0,0 0 0 0 0,0 0 0 0 0,1 0 0 0 0,-1 0 0 0 0,0 1 0 0 0,0-1-1 0 0,0 0 1 0 0,0 0 0 0 0,0 0 0 0 0,1 1 0 0 0,-1-1 0 0 0,1 2 18 0 0,0-1 1 0 0,0 1 0 0 0,0 0-1 0 0,0-1 1 0 0,0 1-1 0 0,-1 0 1 0 0,1 0-1 0 0,0-1 1 0 0,-1 1-1 0 0,1 4 1 0 0,2 21-52 0 0,-3-22 23 0 0,3 78-616 0 0,-9 120 0 0 0,4-163 535 0 0,6 61-1 0 0,-3-95 88 0 0,0 17 8 0 0,2 1 0 0 0,7 29 0 0 0,-8-45-2 0 0,0-1-1 0 0,1 0 0 0 0,0 1 0 0 0,1-1 1 0 0,7 12-1 0 0,-8-15 17 0 0,0 0 0 0 0,0-1 0 0 0,0 1 0 0 0,0-1 0 0 0,1 0 0 0 0,-1 0-1 0 0,1 0 1 0 0,0 0 0 0 0,0-1 0 0 0,0 0 0 0 0,5 3 0 0 0,18 4 162 0 0,1-1 0 0 0,0-2 1 0 0,0 0-1 0 0,33 1 0 0 0,-20-2 101 0 0,-20-3-65 0 0,1-1 1 0 0,38-2 0 0 0,42-12 172 0 0,35-1-224 0 0,-120 14-126 0 0,26-2 117 0 0,-39 2-160 0 0,1-1 0 0 0,0 0 0 0 0,-1 0 0 0 0,1 0 0 0 0,0-1 0 0 0,6-3 0 0 0,-10 5-73 0 0,-1 0 0 0 0,1-1-1 0 0,0 1 1 0 0,-1 0 0 0 0,1-1 0 0 0,-1 1 0 0 0,1-1 0 0 0,-1 1 0 0 0,1-1 0 0 0,-1 1 0 0 0,0-1 0 0 0,1 1 0 0 0,-1-1 0 0 0,0 1 0 0 0,1-1 0 0 0,-1 1 0 0 0,0-1 0 0 0,0 0 0 0 0,1 1-1 0 0,-1-1 1 0 0,0 0 0 0 0,0 1 0 0 0,0-1 0 0 0,0 0 0 0 0,0 1 0 0 0,0-1 0 0 0,0 0 0 0 0,0 1 0 0 0,0-1 0 0 0,0 0 0 0 0,0 1 0 0 0,-1-2 0 0 0,0-1-916 0 0,0 0 0 0 0,-1 0 0 0 0,0-1 0 0 0,-3-4 0 0 0,2 4-140 0 0,-2-5-2068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8746 0 0,'0'0'889'0'0,"13"-3"1640"0"0,6 3-1611 0 0,0 0 0 0 0,35 6 0 0 0,37 12-363 0 0,-48-9-222 0 0,10 1-255 0 0,0-2 0 0 0,56 0-1 0 0,38 0 3 0 0,-79-4 114 0 0,-63-4-167 0 0,0 1 0 0 0,0-1-1 0 0,0 1 1 0 0,0 0 0 0 0,0 1 0 0 0,9 2 0 0 0,-13-3-13 0 0,1 0 1 0 0,-1 0 0 0 0,1 0-1 0 0,-1 0 1 0 0,1 0-1 0 0,-1 0 1 0 0,0 0 0 0 0,0 0-1 0 0,1 1 1 0 0,-1-1 0 0 0,0 0-1 0 0,0 1 1 0 0,0-1-1 0 0,0 1 1 0 0,-1-1 0 0 0,1 1-1 0 0,0 0 1 0 0,-1-1-1 0 0,1 1 1 0 0,-1-1 0 0 0,1 1-1 0 0,-1 3 1 0 0,3 119 119 0 0,-3-78-127 0 0,-1 51-52 0 0,9 204-91 0 0,-2-232-532 0 0,1 10-3811 0 0,-5-66 2791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5393 0 0,'9'-10'5199'0'0,"-8"9"-4799"0"0,0 1 0 0 0,0-1 0 0 0,0 1 0 0 0,0 0 0 0 0,1-1 0 0 0,-1 1-314 0 0,0 0 0 0 0,0 0-1 0 0,-1 1 1 0 0,1-1 0 0 0,0 0-1 0 0,-1 1 1 0 0,1-1 0 0 0,-1 0-1 0 0,1 1 1 0 0,0-1 0 0 0,-1 1-1 0 0,1-1 1 0 0,-1 0 0 0 0,1 1-1 0 0,-1 0 1 0 0,1-1 0 0 0,-1 1-1 0 0,1-1 1 0 0,-1 1 0 0 0,0 0-1 0 0,1-1 1 0 0,-1 1 0 0 0,0 0-1 0 0,0-1 1 0 0,1 1 0 0 0,-1 0-1 0 0,0-1 1 0 0,0 2 0 0 0,2 6 19 0 0,0 1 1 0 0,-1-1 0 0 0,-1 1 0 0 0,1 9 0 0 0,0 5 1 0 0,7 161-593 0 0,-3-53 196 0 0,10-1 270 0 0,0-16-15 0 0,-14-98 35 0 0,2-1 0 0 0,0 1 0 0 0,1-1 0 0 0,1 0 0 0 0,0 0 0 0 0,10 19 0 0 0,-14-32 7 0 0,1 0 0 0 0,-1 1 0 0 0,1-1 0 0 0,-1 0 0 0 0,1 0 1 0 0,0 0-1 0 0,-1 0 0 0 0,1 0 0 0 0,0-1 0 0 0,0 1 0 0 0,1-1 0 0 0,-1 1 0 0 0,0-1 0 0 0,0 0 1 0 0,1 1-1 0 0,-1-1 0 0 0,1 0 0 0 0,-1-1 0 0 0,1 1 0 0 0,-1 0 0 0 0,6 0 0 0 0,3 0 176 0 0,0-1 1 0 0,1 0-1 0 0,20-4 0 0 0,-7 2 3 0 0,250-22 2188 0 0,-233 20-2344 0 0,48 3 1 0 0,-49 2-43 0 0,-35-1-233 0 0,2 0 277 0 0,0 0 0 0 0,0-1 0 0 0,8-1 0 0 0,-13 1-348 0 0,-1 1 0 0 0,0-1 0 0 0,1 0 0 0 0,-1 0 0 0 0,0 0 0 0 0,3-1 0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4289 0 0,'7'1'4943'0'0,"9"-4"-3511"0"0,-9 2-636 0 0,16-2 442 0 0,31 2 0 0 0,-24 1-690 0 0,27-1-67 0 0,103 13 0 0 0,-25 2-323 0 0,-5 0-59 0 0,-107-12-67 0 0,-10-1-3 0 0,0 1-1 0 0,-1 0 0 0 0,1 1 0 0 0,16 6 1 0 0,-26-8 0 0 0,0 1 1 0 0,0-1 0 0 0,0 1-1 0 0,0 0 1 0 0,0 0 0 0 0,0 0-1 0 0,0 0 1 0 0,-1 0 0 0 0,1 1-1 0 0,-1-1 1 0 0,1 1 0 0 0,-1 0-1 0 0,0 0 1 0 0,0 0 0 0 0,0 0-1 0 0,-1 0 1 0 0,1 0 0 0 0,-1 0-1 0 0,0 0 1 0 0,2 6 0 0 0,4 24 148 0 0,2 35 1 0 0,-4-20-203 0 0,23 326 315 0 0,-30-308-2153 0 0,0-42-4 0 0,2-1-1 0 0,4 44 0 0 0,2-51-3882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 4457 0 0,'-6'-12'9819'0'0,"6"12"-9774"0"0,4 7 1337 0 0,1 8-1213 0 0,0-1-1 0 0,-1 1 1 0 0,-1 0-1 0 0,-1 1 1 0 0,1 15-1 0 0,-1-15-109 0 0,10 135-524 0 0,1 9 214 0 0,-7-117 280 0 0,19 72 0 0 0,-23-105-47 0 0,2 0-1 0 0,-1 0 1 0 0,1 0-1 0 0,1 0 1 0 0,0-1-1 0 0,0 0 1 0 0,1 0-1 0 0,0 0 1 0 0,0 0-1 0 0,15 14 0 0 0,-5-8 37 0 0,-12-10 10 0 0,-1-1 0 0 0,1-1 1 0 0,0 1-1 0 0,0-1 0 0 0,1 1 0 0 0,-1-1 1 0 0,1 0-1 0 0,-1-1 0 0 0,1 1 0 0 0,10 3 0 0 0,2-2 249 0 0,0-2-1 0 0,0 1 0 0 0,27-1 1 0 0,51-7 578 0 0,-35 1-622 0 0,-15 4-34 0 0,55 8 0 0 0,21 0-41 0 0,-95-10-158 0 0,0 0 0 0 0,1-2-1 0 0,27-7 1 0 0,-53 11-73 0 0,-1-1 0 0 0,1 1 1 0 0,-1 0-1 0 0,1 0 0 0 0,-1 0 0 0 0,1 0 0 0 0,-1 0 0 0 0,0 0 0 0 0,1 0 1 0 0,-1-1-1 0 0,1 1 0 0 0,-1 0 0 0 0,1 0 0 0 0,-1-1 0 0 0,0 1 0 0 0,1 0 1 0 0,-1-1-1 0 0,1 1 0 0 0,-1 0 0 0 0,0-1 0 0 0,1 1 0 0 0,-1-1 1 0 0,0 1-1 0 0,0 0 0 0 0,1-1 0 0 0,-1 1 0 0 0,0-1 0 0 0,0 1 0 0 0,0-1 1 0 0,1 0-1 0 0,-2 0-480 0 0,1 0 0 0 0,0-1 0 0 0,-1 1 0 0 0,1 0 0 0 0,-4-7-2212 0 0,0 0 1112 0 0,2 0-1101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8618 0 0,'0'0'943'0'0,"13"5"776"0"0,83 11 873 0 0,17 2-1101 0 0,-59-11-1013 0 0,241 15-15 0 0,-215-19-355 0 0,-75-3-86 0 0,1 1 1 0 0,0-1 0 0 0,-1 1 0 0 0,1 0 0 0 0,-1 0 0 0 0,1 1-1 0 0,-1-1 1 0 0,0 1 0 0 0,0 0 0 0 0,0 1 0 0 0,0-1 0 0 0,0 1 0 0 0,0 0-1 0 0,4 4 1 0 0,-6-3 8 0 0,0-1-1 0 0,-1 1 1 0 0,0 0-1 0 0,0-1 1 0 0,0 1-1 0 0,0 0 0 0 0,0 1 1 0 0,-1-1-1 0 0,0 0 1 0 0,0 0-1 0 0,1 7 1 0 0,-1 8 67 0 0,-1 20-1 0 0,-1-3-7 0 0,0 36-36 0 0,0-35-89 0 0,5 63 0 0 0,-2-89 44 0 0,6 48-68 0 0,18 72 0 0 0,-22-117-90 0 0,19 61-303 0 0,-4-27-3224 0 0,-10-27-318 0 0,-5-10 2547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20 2905 0 0,'-1'-19'9616'0'0,"1"21"-9568"0"0,1 0 0 0 0,-1 0 0 0 0,0 1-1 0 0,0-1 1 0 0,0 0 0 0 0,-1 3 0 0 0,0 2-7 0 0,7 156 49 0 0,0-14 40 0 0,-6-136-108 0 0,-1 37 101 0 0,9 85 1 0 0,-6-120-104 0 0,1-1 0 0 0,9 25 0 0 0,-10-31 104 0 0,2-1 0 0 0,-1 1-1 0 0,1-1 1 0 0,0 0 0 0 0,0 0 0 0 0,10 10-1 0 0,-11-14-32 0 0,0 0 0 0 0,1 0-1 0 0,-1-1 1 0 0,1 1 0 0 0,0-1-1 0 0,0 0 1 0 0,0 0-1 0 0,7 2 1 0 0,36 9 798 0 0,-31-10-516 0 0,1-1 0 0 0,24 0 0 0 0,-27-2-171 0 0,-1 1 1 0 0,1 0 0 0 0,-1 0-1 0 0,24 7 1 0 0,-15-1-40 0 0,1-2 0 0 0,0 0 0 0 0,28 1-1 0 0,70-1-123 0 0,-79-4 25 0 0,1 2-11 0 0,-31-1-386 0 0,-1-1-1 0 0,0 0 1 0 0,1-1 0 0 0,20-2-1 0 0,-9-30-13322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6257 0 0,'0'-5'1099'0'0,"0"3"-836"0"0,0 0-1 0 0,0 0 1 0 0,0 0 0 0 0,0 0-1 0 0,0 0 1 0 0,1 1 0 0 0,-1-1-1 0 0,0 0 1 0 0,1 0 0 0 0,0 0-1 0 0,-1 1 1 0 0,1-1-1 0 0,0 0 1 0 0,2-2 0 0 0,-3 3-161 0 0,1 1 1 0 0,-1 0-1 0 0,0-1 1 0 0,1 1-1 0 0,-1 0 0 0 0,1-1 1 0 0,-1 1-1 0 0,1 0 1 0 0,-1 0-1 0 0,1-1 1 0 0,-1 1-1 0 0,1 0 1 0 0,0 0-1 0 0,-1 0 0 0 0,1 0 1 0 0,-1 0-1 0 0,1 0 1 0 0,-1 0-1 0 0,1 0 1 0 0,-1 0-1 0 0,1 0 1 0 0,-1 0-1 0 0,1 0 0 0 0,0 0 1 0 0,-1 1-1 0 0,1-1 1 0 0,0 1-1 0 0,18 7 8 0 0,-13-5 179 0 0,5 2-229 0 0,0-1-1 0 0,1 0 0 0 0,-1-1 1 0 0,1 0-1 0 0,0-1 0 0 0,18 1 1 0 0,76-3 5 0 0,-59-1 30 0 0,18 0 61 0 0,82 11-1 0 0,-134-9-129 0 0,1 2-1 0 0,0-1 1 0 0,-1 2 0 0 0,1 0 0 0 0,-1 0-1 0 0,0 1 1 0 0,0 1 0 0 0,-1 0 0 0 0,13 9-1 0 0,-16-9 3 0 0,1 1-1 0 0,-2 0 1 0 0,1 0 0 0 0,-1 1-1 0 0,0 1 1 0 0,0-1-1 0 0,9 16 1 0 0,-13-17-6 0 0,0-1 0 0 0,0 1-1 0 0,-1 1 1 0 0,0-1 0 0 0,-1 0 0 0 0,0 1 0 0 0,0-1 0 0 0,0 1 0 0 0,-1 0-1 0 0,0-1 1 0 0,-1 16 0 0 0,-5 67-141 0 0,-2 38-197 0 0,8-107 231 0 0,0 1-1 0 0,1-1 0 0 0,10 41 1 0 0,-9-51-91 0 0,15 47-640 0 0,-15-51-33 0 0,0 0 0 0 0,1 0-1 0 0,5 7 1 0 0,-4-6-805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2889 0 0,'0'1'349'0'0,"0"0"0"0"0,-1 0 0 0 0,1 0 0 0 0,0 1 0 0 0,0-1 0 0 0,-1 0 0 0 0,1 0 1 0 0,0 0-1 0 0,0 0 0 0 0,0 1 0 0 0,0-1 0 0 0,1 0 0 0 0,-1 0 0 0 0,0 0 0 0 0,0 0 1 0 0,1 1-1 0 0,-1-1 0 0 0,1 1 0 0 0,12 24 1431 0 0,-5-11-849 0 0,6 17-46 0 0,-6-12-599 0 0,13 23 0 0 0,-20-42-388 0 0,0 1 0 0 0,-1-1 0 0 0,1 0 1 0 0,0 0-1 0 0,-1 0 0 0 0,1 0 1 0 0,0 0-1 0 0,0 0 0 0 0,0 0 0 0 0,0 0 1 0 0,0-1-1 0 0,0 1 0 0 0,0 0 1 0 0,0 0-1 0 0,1-1 0 0 0,-1 1 1 0 0,0-1-1 0 0,0 1 0 0 0,0-1 0 0 0,1 1 1 0 0,-1-1-1 0 0,0 0 0 0 0,1 0 1 0 0,-1 0-1 0 0,0 1 0 0 0,0-1 0 0 0,1-1 1 0 0,-1 1-1 0 0,2 0 0 0 0,5-1-2414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8850 0 0,'0'0'3907'0'0,"8"8"-3190"0"0,-3 4-484 0 0,-1 1 0 0 0,0 0 0 0 0,3 25 0 0 0,1 43-224 0 0,-6-57 24 0 0,5 92-147 0 0,4 40 26 0 0,-8-132 90 0 0,11 79 18 0 0,-11-92 15 0 0,-1-1-1 0 0,2 0 1 0 0,0 1-1 0 0,0-1 1 0 0,0 0-1 0 0,1-1 1 0 0,9 13-1 0 0,-3-6 161 0 0,-6-8-7 0 0,1 0-1 0 0,7 8 1 0 0,-10-14-120 0 0,-1 0 0 0 0,0 0 0 0 0,1 0 0 0 0,0 0 0 0 0,-1 0 0 0 0,1 0-1 0 0,0-1 1 0 0,0 1 0 0 0,0-1 0 0 0,4 1 0 0 0,6 1 178 0 0,0 0-1 0 0,1-1 1 0 0,20 1 0 0 0,43-5 440 0 0,-38 1-208 0 0,-9 1-358 0 0,1 1 1 0 0,35 6-1 0 0,174 21 23 0 0,-210-25-138 0 0,-13-1-16 0 0,34 0 0 0 0,-45-2-55 0 0,-2 0-139 0 0,0-1 0 0 0,0 1 1 0 0,-1-1-1 0 0,1 1 1 0 0,4-2-1 0 0,-7 2-67 0 0,-1-1 0 0 0,1 1 0 0 0,0 0-1 0 0,-1-1 1 0 0,1 1 0 0 0,0 0 0 0 0,6-14-5444 0 0,-7 14 5444 0 0,0-1 0 0 0,0 0-1 0 0,0-1 1 0 0,-1-7-1285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8202 0 0,'12'9'4859'0'0,"73"2"-3257"0"0,-9-2-1388 0 0,23 4-64 0 0,-30-5-84 0 0,-30-5 61 0 0,53-1 1 0 0,7-1 86 0 0,-92 0-199 0 0,-3-1 17 0 0,0 0 1 0 0,0 0-1 0 0,0 1 1 0 0,6 1-1 0 0,-9-1-21 0 0,0-1-1 0 0,0 1 1 0 0,0-1 0 0 0,0 1-1 0 0,0-1 1 0 0,0 1-1 0 0,0-1 1 0 0,0 1 0 0 0,-1 0-1 0 0,1-1 1 0 0,0 1 0 0 0,0 0-1 0 0,-1 0 1 0 0,1 0-1 0 0,0 0 1 0 0,-1-1 0 0 0,1 1-1 0 0,-1 0 1 0 0,1 0 0 0 0,-1 0-1 0 0,0 0 1 0 0,1 2-1 0 0,3 14 81 0 0,-2 1 0 0 0,2 19 0 0 0,0 11-76 0 0,2-8-42 0 0,9 56-2 0 0,23 86 4 0 0,-23-90 15 0 0,10 39-1406 0 0,-14-90-3038 0 0,-8-30 1506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11 3441 0 0,'-4'-10'10899'0'0,"9"234"-10677"0"0,-4-193-261 0 0,19 206-345 0 0,-19-228 405 0 0,1 0-1 0 0,0 0 1 0 0,0-1 0 0 0,1 1-1 0 0,0-1 1 0 0,1 1 0 0 0,0-1-1 0 0,0 0 1 0 0,1-1 0 0 0,0 1-1 0 0,0-1 1 0 0,0 0 0 0 0,1 0-1 0 0,0 0 1 0 0,1-1 0 0 0,0 0-1 0 0,7 5 1 0 0,9 6 214 0 0,-17-12-97 0 0,1 0 0 0 0,-1-1 1 0 0,1 0-1 0 0,0 0 0 0 0,14 6 0 0 0,-5-6 213 0 0,1 1 0 0 0,-1-2 0 0 0,27 2 0 0 0,52-2 612 0 0,-8-1-630 0 0,77 4-97 0 0,-113-5-222 0 0,-44-1-12 0 0,9 1 25 0 0,1-1-1 0 0,17-3 1 0 0,-32 3-113 0 0,-1 0 0 0 0,0-1 1 0 0,1 1-1 0 0,-1-1 0 0 0,0 1 1 0 0,0-1-1 0 0,1 1 0 0 0,-1-1 1 0 0,0 0-1 0 0,0 0 0 0 0,0 1 1 0 0,0-1-1 0 0,2-2 0 0 0,-3 3-65 0 0,1-1 0 0 0,-1 1 0 0 0,0 0 0 0 0,0-1 0 0 0,1 1 0 0 0,-1-1 0 0 0,0 1 0 0 0,0-1 0 0 0,1 1 1 0 0,-1-1-1 0 0,0 1 0 0 0,0-1 0 0 0,0 0 0 0 0,0 1 0 0 0,0-1 0 0 0,0 1 0 0 0,0-1 0 0 0,0 1 0 0 0,0-1 0 0 0,0 1 0 0 0,0-1 0 0 0,0 1 0 0 0,-1-1 0 0 0,1 1 0 0 0,0-1 0 0 0,0 1 0 0 0,0-1 0 0 0,-1 1 0 0 0,1-1 0 0 0,0 1 0 0 0,-1-1 0 0 0,1 1 0 0 0,0 0 0 0 0,-1-1 0 0 0,1 1 0 0 0,0-1 0 0 0,-1 1 0 0 0,-12-18-6986 0 0,8 11 6677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3593 0 0,'1'-1'442'0'0,"0"0"0"0"0,0-1 0 0 0,0 1 0 0 0,1 0 1 0 0,-1 0-1 0 0,1 0 0 0 0,-1 0 0 0 0,1 0 0 0 0,-1 0 1 0 0,1 0-1 0 0,-1 0 0 0 0,1 1 0 0 0,0-1 0 0 0,-1 1 0 0 0,1-1 1 0 0,0 1-1 0 0,2-1 0 0 0,5 1-72 0 0,0-1 0 0 0,13 2 0 0 0,-1-1 320 0 0,147 3 1403 0 0,7 12-1287 0 0,-138-13-727 0 0,-1-3 1 0 0,1-1-1 0 0,57-10 0 0 0,-90 11-49 0 0,1 1 1 0 0,0-1 0 0 0,-1 1 0 0 0,1 0-1 0 0,0 0 1 0 0,0 0 0 0 0,8 2 0 0 0,-12-2-5 0 0,1 1 0 0 0,-1-1 0 0 0,1 1 0 0 0,-1 0 0 0 0,1 0 0 0 0,-1-1 0 0 0,0 1 0 0 0,1 0 0 0 0,-1 0 0 0 0,0 0 0 0 0,0 0 0 0 0,0 0 0 0 0,0 1 0 0 0,0-1 1 0 0,0 0-1 0 0,0 0 0 0 0,0 1 0 0 0,0-1 0 0 0,-1 1 0 0 0,1-1 0 0 0,0 1 0 0 0,-1-1 0 0 0,1 1 0 0 0,-1-1 0 0 0,0 1 0 0 0,1 2 0 0 0,0 8 9 0 0,-1 0-1 0 0,0 0 1 0 0,-3 22 0 0 0,2-17-88 0 0,-1 20 0 0 0,19 132-13 0 0,-15-148 58 0 0,14 59-295 0 0,-9-47 128 0 0,2 7-688 0 0,1-1-1 0 0,27 65 0 0 0,-32-94-802 0 0,0 0 1 0 0,0 0-1 0 0,1-1 0 0 0,9 13 1 0 0,-6-13 1275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69 3561 0 0,'-1'-18'2060'0'0,"1"8"-447"0"0,0 1-1 0 0,0-1 0 0 0,3-11 1170 0 0,-3 21-2765 0 0,1 0 0 0 0,-1 0 0 0 0,0 0-1 0 0,1 0 1 0 0,-1 1 0 0 0,1-1 0 0 0,-1 0 0 0 0,0 0 0 0 0,1 0-1 0 0,-1 1 1 0 0,0-1 0 0 0,1 0 0 0 0,-1 1 0 0 0,0-1-1 0 0,1 0 1 0 0,-1 1 0 0 0,0-1 0 0 0,3 11 68 0 0,0-1 0 0 0,-1 1-1 0 0,0-1 1 0 0,0 14 0 0 0,1 1-66 0 0,9 203 34 0 0,-11-153-85 0 0,0-40 16 0 0,1-1 0 0 0,12 64 0 0 0,-8-81 180 0 0,0 1 1 0 0,17 32 0 0 0,-6-15 257 0 0,-14-28-247 0 0,0-1 0 0 0,1 1 0 0 0,0 0 0 0 0,0-1-1 0 0,0 0 1 0 0,10 10 0 0 0,-11-13-64 0 0,1 0 1 0 0,0 0-1 0 0,0 0 0 0 0,0 0 0 0 0,0-1 1 0 0,1 0-1 0 0,-1 1 0 0 0,1-2 1 0 0,-1 1-1 0 0,1 0 0 0 0,5 0 0 0 0,16 2 234 0 0,-1-1-1 0 0,1-2 0 0 0,-1 0 0 0 0,36-5 0 0 0,14 1 355 0 0,-11 5-441 0 0,-35 0-172 0 0,0-2 1 0 0,-1-1-1 0 0,47-6 1 0 0,-57 3-40 0 0,1 1 1 0 0,21-1-1 0 0,-31 4-18 0 0,1 0-1 0 0,-1 1 1 0 0,0 0 0 0 0,0 0-1 0 0,0 1 1 0 0,13 4-1 0 0,-7 0-28 0 0,-10-4-45 0 0,1 0 0 0 0,0 0 0 0 0,0 0 0 0 0,-1 0 0 0 0,1-1 0 0 0,0 0 0 0 0,0 0 0 0 0,10-1 0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3937 0 0,'3'1'1057'0'0,"1"0"-1"0"0,0 0 1 0 0,0 0 0 0 0,6 4-1 0 0,-6-3-565 0 0,0-1 0 0 0,1 1 0 0 0,7 2 0 0 0,82 3 3706 0 0,-34-3-2133 0 0,-33-2-1633 0 0,0-1 0 0 0,-1-1 0 0 0,1-2 0 0 0,35-6 0 0 0,-33 4-195 0 0,44 1 0 0 0,-10 0 4 0 0,-48 1-213 0 0,0 0 0 0 0,-1-1 0 0 0,1 0 0 0 0,15-7 0 0 0,-23 7 1655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5921 0 0,'1'-2'2764'0'0,"-1"2"-2718"0"0,55 3 3715 0 0,-32-2-2632 0 0,40 6 0 0 0,28 7 567 0 0,21 5-778 0 0,87 13-576 0 0,-96-17-395 0 0,64 7 380 0 0,-28-4 974 0 0,-91-12-1089 0 0,1-2 0 0 0,60-2-1 0 0,-13-13 7 0 0,1 1 68 0 0,-92 10-238 0 0,0 0 0 0 0,-1 0-1 0 0,1 1 1 0 0,7 1 0 0 0,-11-2-21 0 0,0 0 1 0 0,1 0 0 0 0,-1 1-1 0 0,0-1 1 0 0,0 1 0 0 0,0-1-1 0 0,0 1 1 0 0,0-1-1 0 0,0 1 1 0 0,0-1 0 0 0,0 1-1 0 0,0 0 1 0 0,0 0 0 0 0,0-1-1 0 0,-1 1 1 0 0,1 0-1 0 0,0 0 1 0 0,0 0 0 0 0,-1 0-1 0 0,1 0 1 0 0,-1 0 0 0 0,1 0-1 0 0,0 2 1 0 0,1 7 75 0 0,0-1-75 0 0,0-1 0 0 0,-1 0 0 0 0,1 9 0 0 0,-1 55-41 0 0,0 4-29 0 0,12 78-1 0 0,-10-119-198 0 0,-2 0 0 0 0,-3 43 0 0 0,1-54-32 0 0,2-3 155 0 0,0-12-1522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55 2104 0 0,'-3'-19'1919'0'0,"3"-8"5637"0"0,0 19-4968 0 0,1 8-2539 0 0,-1 0 1 0 0,0 0-1 0 0,1 0 1 0 0,-1 0-1 0 0,0 0 0 0 0,1 0 1 0 0,-1 0-1 0 0,0 0 1 0 0,0 0-1 0 0,1 0 0 0 0,-1 0 1 0 0,0 0-1 0 0,1 0 1 0 0,-1 0-1 0 0,0 0 0 0 0,1 0 1 0 0,-1 1-1 0 0,0-1 0 0 0,0 0 1 0 0,1 0-1 0 0,-1 0 1 0 0,0 0-1 0 0,0 1 0 0 0,1-1 1 0 0,-1 0-1 0 0,0 1 1 0 0,2 4 194 0 0,0 1 0 0 0,0-1 0 0 0,-1 1 0 0 0,0-1 0 0 0,1 12 0 0 0,-2 31-221 0 0,0-37 18 0 0,-7 261-876 0 0,6-225 789 0 0,0 70 19 0 0,2-97 34 0 0,1-1 0 0 0,1 0 1 0 0,10 37-1 0 0,-10-48 0 0 0,-1 0-1 0 0,1 0 1 0 0,1 0 0 0 0,4 7-1 0 0,-6-12 28 0 0,0 0 0 0 0,0-1-1 0 0,0 1 1 0 0,1-1 0 0 0,-1 1-1 0 0,1-1 1 0 0,0 0 0 0 0,0 0-1 0 0,0 0 1 0 0,-1-1 0 0 0,2 1-1 0 0,3 1 1 0 0,10 3 467 0 0,1-2 0 0 0,-1 0-1 0 0,0-1 1 0 0,27 1 0 0 0,-29-2-303 0 0,22 0 148 0 0,53-5 0 0 0,-55 1-342 0 0,63 5 0 0 0,-39-1-44 0 0,-6 0-1435 0 0,-34-2-1630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6257 0 0,'1'-2'4181'0'0,"0"0"-3994"0"0,0 0-1 0 0,0 0 1 0 0,0 0-1 0 0,0 0 1 0 0,1 0 0 0 0,-1 0-1 0 0,1 0 1 0 0,-1 0-1 0 0,1 1 1 0 0,0-1-1 0 0,0 1 1 0 0,0-1-1 0 0,0 1 1 0 0,0 0 0 0 0,0 0-1 0 0,0 0 1 0 0,3-2-1 0 0,15-5 5 0 0,0 1-1 0 0,1 0 0 0 0,0 2 0 0 0,0 0 0 0 0,0 1 1 0 0,0 1-1 0 0,1 1 0 0 0,-1 1 0 0 0,1 1 1 0 0,25 3-1 0 0,68 4 424 0 0,9 0-753 0 0,-94-4 178 0 0,-1 1-1 0 0,33 10 1 0 0,-58-13-1 0 0,-1 0 1 0 0,1 1 0 0 0,-1-1 0 0 0,0 0 0 0 0,0 1-1 0 0,1 0 1 0 0,-1 0 0 0 0,0 0 0 0 0,-1 0 0 0 0,1 0 0 0 0,0 1-1 0 0,2 2 1 0 0,-3-3 6 0 0,-1 1 0 0 0,1-1 0 0 0,0 1-1 0 0,-1 0 1 0 0,0 0 0 0 0,0 0 0 0 0,0-1-1 0 0,0 1 1 0 0,0 0 0 0 0,0 0 0 0 0,-1 0-1 0 0,0 0 1 0 0,1 1 0 0 0,-1 2 0 0 0,-1 71 563 0 0,0-9-441 0 0,14 131-1 0 0,-3-109-111 0 0,2 12 8 0 0,-8-81-120 0 0,0-1 0 0 0,15 38 0 0 0,-4-15-430 0 0,-10-27-1208 0 0,0-1 1 0 0,1 1-1 0 0,14 22 0 0 0,-9-21-1629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 5417 0 0,'-3'-5'5329'0'0,"3"10"-3195"0"0,2 4-1995 0 0,0 179 598 0 0,-3-109-554 0 0,12 117 1 0 0,-9-185-178 0 0,0-1-1 0 0,0 0 1 0 0,1 0-1 0 0,5 12 1 0 0,-3-13 13 0 0,-1-1 0 0 0,1 0-1 0 0,0 0 1 0 0,1 0 0 0 0,0 0 0 0 0,0-1 0 0 0,0 0 0 0 0,9 6-1 0 0,9 9 457 0 0,-2-1 567 0 0,49 34 0 0 0,-63-49-818 0 0,0-2 0 0 0,0 1-1 0 0,0-1 1 0 0,1-1 0 0 0,0 1 0 0 0,-1-1 0 0 0,1-1 0 0 0,0 0 0 0 0,0 0 0 0 0,18 1-1 0 0,87-10 998 0 0,-35 1-730 0 0,-48 6-400 0 0,34 5 1 0 0,-51-4-57 0 0,-2-1-371 0 0,0 1 0 0 0,1-2-1 0 0,-1 0 1 0 0,0 0 0 0 0,0-1 0 0 0,0-1 0 0 0,22-7-1 0 0,-27 9-1209 0 0,5-2-1516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7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9778 0 0,'2'-2'2664'0'0,"1"6"-1702"0"0,2 10-1194 0 0,-3-8 574 0 0,3 10-183 0 0,0 0 1 0 0,2 21-1 0 0,-5-25-157 0 0,1-1-1 0 0,-1 1 0 0 0,2 0 1 0 0,0-1-1 0 0,0 0 0 0 0,9 16 1 0 0,-11-24-66 0 0,0 0 0 0 0,0 0 1 0 0,0-1-1 0 0,0 1 1 0 0,1-1-1 0 0,-1 0 0 0 0,6 4 1 0 0,-7-5-108 0 0,-1-1 0 0 0,1 1-1 0 0,0-1 1 0 0,-1 0 0 0 0,1 1 0 0 0,0-1 0 0 0,-1 0 0 0 0,1 1-1 0 0,0-1 1 0 0,0 0 0 0 0,-1 0 0 0 0,1 0 0 0 0,0 0 0 0 0,0 0-1 0 0,0 0 1 0 0,-1 0 0 0 0,1 0 0 0 0,0 0 0 0 0,0 0 0 0 0,-1 0-1 0 0,1 0 1 0 0,0 0 0 0 0,0-1 0 0 0,-1 1 0 0 0,1 0 0 0 0,0 0-1 0 0,0-1 1 0 0,-1 1 0 0 0,1-1 0 0 0,-1 1 0 0 0,1-1 0 0 0,0 1-1 0 0,-1-1 1 0 0,1 1 0 0 0,-1-1 0 0 0,1 1 0 0 0,-1-1 0 0 0,1-1-1 0 0,3-3-116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5721 0 0,'3'-3'875'0'0,"0"0"0"0"0,1 0 0 0 0,-1 1 0 0 0,8-5 0 0 0,-6 5-713 0 0,0 0 0 0 0,-1 0-1 0 0,2 0 1 0 0,-1 1-1 0 0,0 0 1 0 0,7-1 0 0 0,165-8 1137 0 0,-166 10-1158 0 0,111 2 887 0 0,68-3-402 0 0,-120-8-501 0 0,-46 4-50 0 0,45-1-1 0 0,-66 6-28 0 0,-1 0 0 0 0,0 0 0 0 0,0 1 0 0 0,1-1-1 0 0,-1 0 1 0 0,0 1 0 0 0,0 0 0 0 0,0-1-1 0 0,0 1 1 0 0,0 0 0 0 0,0 0 0 0 0,0 0 0 0 0,0 0-1 0 0,0 1 1 0 0,0-1 0 0 0,0 0 0 0 0,-1 1 0 0 0,1-1-1 0 0,0 1 1 0 0,1 2 0 0 0,0 0 43 0 0,-1 0 0 0 0,0 0 0 0 0,0 0 0 0 0,0 0 0 0 0,-1 0 0 0 0,0 1 0 0 0,1-1 0 0 0,-1 0 0 0 0,0 8 0 0 0,4 92 637 0 0,-2-19-284 0 0,2 8-155 0 0,-4-49-276 0 0,12 73-1 0 0,-11-110-71 0 0,-1 0 0 0 0,2 0 0 0 0,2 7 1 0 0,-4-11-336 0 0,0-1 0 0 0,0 1 0 0 0,1-1 1 0 0,-1 0-1 0 0,0 0 0 0 0,1 0 1 0 0,0 0-1 0 0,0 0 0 0 0,-1 0 1 0 0,1 0-1 0 0,4 2 0 0 0,0 0-1710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60 5585 0 0,'0'-4'1357'0'0,"-2"-25"3894"0"0,2 27-5038 0 0,0 1 0 0 0,1-1 0 0 0,-1 0-1 0 0,0 1 1 0 0,1-1 0 0 0,-1 0 0 0 0,1 1 0 0 0,-1-1 0 0 0,1 1 0 0 0,0-1 0 0 0,0 1-1 0 0,-1-1 1 0 0,1 1 0 0 0,2-2 0 0 0,-3 3-206 0 0,0-1-1 0 0,0 1 1 0 0,0 0 0 0 0,0 0 0 0 0,0 0-1 0 0,0 0 1 0 0,1 0 0 0 0,-1 0-1 0 0,0 0 1 0 0,0 0 0 0 0,0 0 0 0 0,0 0-1 0 0,0 0 1 0 0,0 0 0 0 0,0-1 0 0 0,0 1-1 0 0,0 0 1 0 0,0 0 0 0 0,1 0-1 0 0,-1 0 1 0 0,0 0 0 0 0,0 0 0 0 0,0 0-1 0 0,0 0 1 0 0,0 0 0 0 0,0 0-1 0 0,0 0 1 0 0,0 0 0 0 0,0 0 0 0 0,1 0-1 0 0,-1 0 1 0 0,0 0 0 0 0,0 0 0 0 0,0 0-1 0 0,0 0 1 0 0,0 1 0 0 0,0-1-1 0 0,0 0 1 0 0,0 0 0 0 0,0 0 0 0 0,1 0-1 0 0,-1 0 1 0 0,0 0 0 0 0,0 0 0 0 0,0 0-1 0 0,0 0 1 0 0,0 0 0 0 0,0 0-1 0 0,0 0 1 0 0,0 0 0 0 0,0 1 0 0 0,0-1-1 0 0,0 0 1 0 0,0 0 0 0 0,0 0-1 0 0,0 0 1 0 0,0 0 0 0 0,0 0 0 0 0,2 8 166 0 0,-2-5-131 0 0,7 24 66 0 0,7 56 0 0 0,-4 91-146 0 0,-9-144 28 0 0,0 16-101 0 0,-1-13 48 0 0,5 32 0 0 0,-3-55 47 0 0,0 1 1 0 0,0 0 0 0 0,1-1-1 0 0,1 0 1 0 0,-1 0 0 0 0,2 0-1 0 0,5 10 1 0 0,1-1 16 0 0,1 0 1 0 0,1 0-1 0 0,1-1 0 0 0,17 17 0 0 0,-25-28 156 0 0,1-2 0 0 0,-1 1 0 0 0,1-1 0 0 0,0 0 0 0 0,1 0-1 0 0,-1-1 1 0 0,1 0 0 0 0,0 0 0 0 0,0-1 0 0 0,0 0-1 0 0,0-1 1 0 0,1 1 0 0 0,13 1 0 0 0,175-1 3324 0 0,-112-4-3123 0 0,-45 1-393 0 0,106-4-1382 0 0,-122 1-6829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5761 0 0,'23'-1'5446'0'0,"-1"0"-3704"0"0,23-1-1191 0 0,196 14 1339 0 0,-172-9-1706 0 0,102-7 1 0 0,-59-1-193 0 0,-104 5 15 0 0,0 0 1 0 0,0 0-1 0 0,0 1 0 0 0,0 0 0 0 0,9 2 0 0 0,-15-3 13 0 0,0 1-1 0 0,0 0 1 0 0,0 0-1 0 0,1 0 1 0 0,-1 0-1 0 0,0 0 1 0 0,0 1-1 0 0,0-1 1 0 0,0 1-1 0 0,-1-1 1 0 0,1 1-1 0 0,0 0 1 0 0,-1 0-1 0 0,1-1 1 0 0,-1 1-1 0 0,0 0 1 0 0,1 0-1 0 0,-1 0 1 0 0,0 1-1 0 0,0-1 1 0 0,1 3-1 0 0,0 4 59 0 0,0 0-1 0 0,0 0 0 0 0,-1 0 0 0 0,0 0 0 0 0,0 11 0 0 0,-5 48 105 0 0,0-27-84 0 0,4 156 592 0 0,2-167-990 0 0,2 0 0 0 0,1-1 0 0 0,1 1 1 0 0,15 42-1 0 0,-18-66-840 0 0,0 0 0 0 0,-1 0 1 0 0,2 0-1 0 0,5 8 0 0 0,-3-7-252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7009 0 0,'1'-1'5260'0'0,"1"1"-4722"0"0,-1 1-496 0 0,-1 1 1 0 0,1 0-1 0 0,-1-1 1 0 0,0 1 0 0 0,1 0-1 0 0,-1-1 1 0 0,0 1-1 0 0,0-1 1 0 0,0 1 0 0 0,0 0-1 0 0,-1 2 1 0 0,1 2 33 0 0,0 73 202 0 0,-2 126-176 0 0,2-182-119 0 0,0 0 0 0 0,1 0 1 0 0,6 32-1 0 0,-4-42 116 0 0,0 0 1 0 0,1-1-1 0 0,0 0 0 0 0,1 0 0 0 0,0 0 0 0 0,1 0 0 0 0,13 18 0 0 0,-16-26 42 0 0,1 0-1 0 0,-1 0 0 0 0,1 0 0 0 0,0 0 0 0 0,1-1 0 0 0,-1 0 0 0 0,1 0 0 0 0,-1 0 0 0 0,1 0 0 0 0,0-1 0 0 0,0 0 1 0 0,0 0-1 0 0,0 0 0 0 0,0 0 0 0 0,10 1 0 0 0,5-1 653 0 0,1 0 0 0 0,37-1 0 0 0,-32-1-42 0 0,103 8 619 0 0,-49 0-807 0 0,-35-5-2903 0 0,1-2 0 0 0,0-2 1 0 0,0-2-1 0 0,47-9 0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7642 0 0,'0'-1'185'0'0,"0"1"0"0"0,0-1 1 0 0,0 0-1 0 0,0 0 0 0 0,0 1 1 0 0,0-1-1 0 0,0 0 0 0 0,0 0 0 0 0,0 1 1 0 0,0-1-1 0 0,0 0 0 0 0,0 1 1 0 0,1-1-1 0 0,-1 0 0 0 0,0 1 1 0 0,1-1-1 0 0,-1 0 0 0 0,0 1 1 0 0,1-1-1 0 0,-1 1 0 0 0,1-1 0 0 0,-1 1 1 0 0,1-1-1 0 0,-1 1 0 0 0,1-1 1 0 0,-1 1-1 0 0,1-1 0 0 0,0 1 1 0 0,-1-1-1 0 0,1 1 0 0 0,0 0 1 0 0,-1 0-1 0 0,1-1 0 0 0,0 1 1 0 0,1 0-1 0 0,3-2 67 0 0,1 0-1 0 0,0 1 1 0 0,7-1 0 0 0,-12 2-118 0 0,19-2 310 0 0,-1 2 1 0 0,1 0-1 0 0,0 2 1 0 0,29 4-1 0 0,-5 1-167 0 0,122 6 100 0 0,78 10-386 0 0,-231-20 1 0 0,1 0-1 0 0,-1 0 1 0 0,1 1-1 0 0,-1 1 1 0 0,21 10-1 0 0,-29-12 43 0 0,-1-1 0 0 0,0 0 0 0 0,-1 1 0 0 0,1 0 0 0 0,0 0 0 0 0,-1 0 0 0 0,1 0 0 0 0,-1 1 0 0 0,0-1 0 0 0,0 1-1 0 0,0 0 1 0 0,-1 0 0 0 0,1 0 0 0 0,-1 0 0 0 0,0 0 0 0 0,0 1 0 0 0,-1-1 0 0 0,1 1 0 0 0,-1-1 0 0 0,1 8 0 0 0,-1 1 46 0 0,-1 0 0 0 0,0 0 1 0 0,-1-1-1 0 0,-4 25 0 0 0,-7 58-4 0 0,10-69-79 0 0,2 48 0 0 0,0-33 2 0 0,0 7-281 0 0,2-1-1 0 0,8 50 0 0 0,-1-65-1613 0 0,-9-29 1349 0 0,1-1 0 0 0,0 0 1 0 0,0 0-1 0 0,0 0 0 0 0,1 1 0 0 0,-1-1 0 0 0,0 0 0 0 0,1 0 0 0 0,-1-1 0 0 0,1 1 0 0 0,3 3 0 0 0,5 0-3110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9 8290 0 0,'-6'-5'2428'0'0,"0"2"-193"0"0,5 3-2200 0 0,1 1-1 0 0,0-1 0 0 0,0 1 1 0 0,-1-1-1 0 0,1 0 0 0 0,0 1 0 0 0,0-1 1 0 0,0 1-1 0 0,0-1 0 0 0,-1 1 1 0 0,1-1-1 0 0,0 1 0 0 0,0-1 1 0 0,0 1-1 0 0,0-1 0 0 0,0 1 1 0 0,0 0-1 0 0,2 198 178 0 0,2-66-72 0 0,-4-98-144 0 0,6 144 137 0 0,-5-171-37 0 0,1 0 0 0 0,-1 1-1 0 0,2-1 1 0 0,-1 0-1 0 0,1 0 1 0 0,0 0 0 0 0,1 0-1 0 0,0-1 1 0 0,8 13 0 0 0,-8-14 107 0 0,1-1 1 0 0,-1 0 0 0 0,1 0 0 0 0,0 0-1 0 0,0-1 1 0 0,0 1 0 0 0,1-1-1 0 0,0-1 1 0 0,0 1 0 0 0,0-1 0 0 0,0 0-1 0 0,10 4 1 0 0,6-1 558 0 0,1 0 0 0 0,45 5 0 0 0,46-6-54 0 0,-75-4-668 0 0,7-1-91 0 0,48 7-1 0 0,-72-4-1134 0 0,34-2-1 0 0,-3-3-6903 0 0,-48 2 6079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79 10690 0 0,'-1'0'56'0'0,"0"-1"-1"0"0,1 0 1 0 0,-1 0-1 0 0,1 0 1 0 0,-1 1-1 0 0,1-1 1 0 0,-1 0-1 0 0,1 0 1 0 0,0 0-1 0 0,0 0 1 0 0,-1 0-1 0 0,1 0 1 0 0,0 0-1 0 0,0 0 1 0 0,0 0-1 0 0,0 0 1 0 0,0 0-1 0 0,0 0 0 0 0,0 0 1 0 0,0 0-1 0 0,0 0 1 0 0,1-1-1 0 0,0 1 55 0 0,0-1 0 0 0,-1 1 0 0 0,1 0 0 0 0,0-1 0 0 0,0 1 0 0 0,0 0 0 0 0,1 0 1 0 0,-1 0-1 0 0,0 0 0 0 0,0 0 0 0 0,0 0 0 0 0,3-1 0 0 0,5-2 396 0 0,0 1 1 0 0,-1-1-1 0 0,19-3 1 0 0,-20 6-415 0 0,15-4 246 0 0,0 1 0 0 0,1 1 0 0 0,26 0 0 0 0,70 6 191 0 0,34-3-359 0 0,-115-3-115 0 0,70-3-14 0 0,-104 6-31 0 0,-1 0 0 0 0,0 0-1 0 0,0 1 1 0 0,0-1-1 0 0,1 1 1 0 0,-1 0-1 0 0,0 0 1 0 0,0 0 0 0 0,0 0-1 0 0,0 0 1 0 0,0 1-1 0 0,-1-1 1 0 0,1 1-1 0 0,0 0 1 0 0,2 3-1 0 0,-2-3 22 0 0,-1 1-1 0 0,1 1 1 0 0,-1-1-1 0 0,0 0 0 0 0,0 0 1 0 0,0 1-1 0 0,0-1 1 0 0,-1 1-1 0 0,1 0 0 0 0,-1 0 1 0 0,0-1-1 0 0,1 6 1 0 0,4 29 120 0 0,2 52 1 0 0,-6 41 112 0 0,0 14-90 0 0,9-28 218 0 0,-1-59-1234 0 0,6-2-3476 0 0,-12-47 2483 0 0,0-1-480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6489 0 0,'1'0'6276'0'0,"1"7"-5075"0"0,2 11-1377 0 0,-4-7 351 0 0,6 72 667 0 0,1 17-386 0 0,-5-36-301 0 0,3-7-144 0 0,21 104-1 0 0,-26-161-11 0 0,3 13 1 0 0,0-1 1 0 0,0 0-1 0 0,1 0 1 0 0,1-1-1 0 0,0 1 0 0 0,8 13 1 0 0,-1-7 744 0 0,1 1-1 0 0,28 30 1 0 0,-35-44-575 0 0,-1 0-1 0 0,1 0 1 0 0,1 0-1 0 0,-1-1 0 0 0,0 1 1 0 0,1-2-1 0 0,0 1 1 0 0,0-1-1 0 0,0 0 0 0 0,1 0 1 0 0,14 3-1 0 0,23 0 515 0 0,79 1-1 0 0,13-11-341 0 0,-107 2-863 0 0,38-8 1 0 0,-28-1-4531 0 0,-22 3-447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8634 0 0,'1'-2'166'0'0,"1"0"1"0"0,0 0-1 0 0,-1 0 0 0 0,1 1 1 0 0,0-1-1 0 0,0 0 1 0 0,0 1-1 0 0,0 0 0 0 0,0-1 1 0 0,1 1-1 0 0,-1 0 1 0 0,0 0-1 0 0,1 0 1 0 0,-1 0-1 0 0,0 1 0 0 0,1-1 1 0 0,-1 1-1 0 0,1-1 1 0 0,3 1-1 0 0,2-1 190 0 0,0 1 0 0 0,0 0 1 0 0,1 1-1 0 0,13 2 0 0 0,136 36 1516 0 0,-57-14-1442 0 0,90 12 709 0 0,-142-32-1047 0 0,21 4 189 0 0,-69-9-267 0 0,0 0 0 0 0,1 0-1 0 0,-1 1 1 0 0,0-1 0 0 0,0 1 0 0 0,1-1-1 0 0,-1 1 1 0 0,0-1 0 0 0,0 1 0 0 0,0-1-1 0 0,0 1 1 0 0,0 0 0 0 0,0 0 0 0 0,0 0 0 0 0,0 0-1 0 0,0-1 1 0 0,0 1 0 0 0,0 0 0 0 0,0 1-1 0 0,-1-1 1 0 0,1 0 0 0 0,0 0 0 0 0,-1 0-1 0 0,1 2 1 0 0,0 1 63 0 0,0 1 0 0 0,-1-1-1 0 0,1 0 1 0 0,-1 0 0 0 0,0 1 0 0 0,-1 4-1 0 0,0-5-46 0 0,-14 122 271 0 0,10-60-286 0 0,-4 50-75 0 0,8-83-115 0 0,0-8-328 0 0,1 0 1 0 0,0 0 0 0 0,2 0-1 0 0,7 33 1 0 0,-1-39-2883 0 0,-4-10 1015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6857 0 0,'-1'2'284'0'0,"0"1"0"0"0,0 0 0 0 0,0-1 0 0 0,0 1 0 0 0,0 0 0 0 0,1-1 0 0 0,-1 1 0 0 0,1 0-1 0 0,0-1 1 0 0,0 1 0 0 0,0 0 0 0 0,1 3 0 0 0,-1-2-199 0 0,0 19 357 0 0,0-13-274 0 0,0-1 0 0 0,3 16 1 0 0,-2-13-133 0 0,0 1-1 0 0,0 0 1 0 0,-3 24 0 0 0,0 2 37 0 0,1 9-35 0 0,6 99 9 0 0,-4-88 115 0 0,5 6 314 0 0,-4-30-178 0 0,0-14-130 0 0,1-1-1 0 0,5 23 1 0 0,-5-33-83 0 0,0 0-1 0 0,0-1 1 0 0,9 15 0 0 0,-10-21 26 0 0,0 0-1 0 0,0 0 1 0 0,1 0 0 0 0,-1 0-1 0 0,1-1 1 0 0,0 1 0 0 0,-1-1-1 0 0,1 0 1 0 0,0 0 0 0 0,1 0-1 0 0,-1 0 1 0 0,0 0 0 0 0,1-1-1 0 0,-1 1 1 0 0,1-1 0 0 0,-1 0-1 0 0,8 1 1 0 0,5 1 334 0 0,0-1 1 0 0,30-1-1 0 0,-29-1-252 0 0,124-5 648 0 0,-78 1-847 0 0,102-12 35 0 0,11-1 16 0 0,-146 16-475 0 0,67-5 1041 0 0,-49 0-3022 0 0,-1-6-4601 0 0,-39 9 4432 0 0,0 0 2090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7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109 134 4177 0 0,'-86'-102'7033'0'0,"81"94"-6827"0"0,4 6-214 0 0,1 1 1 0 0,-1 0-1 0 0,0 0 1 0 0,1 0 0 0 0,-1 0-1 0 0,0-1 1 0 0,0 1-1 0 0,0 0 1 0 0,0 1 0 0 0,0-1-1 0 0,0 0 1 0 0,0 0-1 0 0,0 0 1 0 0,0 0 0 0 0,0 1-1 0 0,0-1 1 0 0,-2 0-1 0 0,10-4-682 0 0,-4 5 129 0 0,-1 0-1 0 0,0-1 1 0 0,1 1 0 0 0,-1 0 0 0 0,0 1 0 0 0,1-1 0 0 0,-1 0 0 0 0,4 2 0 0 0,-6-2 490 0 0,9 1-2495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7770 0 0,'0'0'308'0'0,"9"-4"1132"0"0,8 0-478 0 0,0 2-1 0 0,-1 0 1 0 0,20 0-1 0 0,51 4-256 0 0,-71-1-566 0 0,36 2 50 0 0,50 1 92 0 0,13-9-134 0 0,6 1-149 0 0,-93 4 18 0 0,1 2 0 0 0,32 6 0 0 0,-54-7 6 0 0,0 0-1 0 0,0 1 1 0 0,0 0-1 0 0,0 1 1 0 0,-1 0-1 0 0,1 0 1 0 0,-1 0 0 0 0,0 0-1 0 0,7 6 1 0 0,-10-6-11 0 0,1 0 1 0 0,-1 1-1 0 0,1-1 1 0 0,-1 1 0 0 0,0 0-1 0 0,-1-1 1 0 0,1 2-1 0 0,0-1 1 0 0,-1 0 0 0 0,0 0-1 0 0,0 1 1 0 0,-1-1-1 0 0,1 1 1 0 0,0 5 0 0 0,2 14-16 0 0,-1 0 0 0 0,-1 43 1 0 0,-1-18 10 0 0,8 188-153 0 0,-1-155-2818 0 0,-5-69 1315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4233 0 0,'-2'-2'9383'0'0,"2"3"-9422"0"0,1-1 1 0 0,-1 1 0 0 0,0-1-1 0 0,1 1 1 0 0,-1-1 0 0 0,1 1-1 0 0,-1 0 1 0 0,0-1 0 0 0,1 1-1 0 0,-1 0 1 0 0,0-1 0 0 0,1 2-1 0 0,10 64 233 0 0,-7-33-145 0 0,-2-15-25 0 0,-1 1-1 0 0,-1 21 0 0 0,-1-11 3 0 0,6 197-26 0 0,-4-211 36 0 0,0 0-1 0 0,1 0 0 0 0,0-1 1 0 0,1 1-1 0 0,1 0 1 0 0,1-1-1 0 0,0 0 1 0 0,13 26-1 0 0,-11-28 176 0 0,0-1 1 0 0,14 16-1 0 0,-17-23-88 0 0,1 1 0 0 0,0-1 0 0 0,0 0 0 0 0,0 0 0 0 0,0 0 0 0 0,0-1 0 0 0,10 4 0 0 0,-1-1 81 0 0,0-1 0 0 0,1 0 1 0 0,0-1-1 0 0,27 3 0 0 0,64 1 406 0 0,-33-4-189 0 0,112 19 976 0 0,-172-21-1338 0 0,158 9 16 0 0,-98-11-7866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28 5369 0 0,'-4'-22'5239'0'0,"4"22"-5187"0"0,0 0 0 0 0,0-1-1 0 0,0 1 1 0 0,0 0 0 0 0,0-1 0 0 0,0 1 0 0 0,1 0 0 0 0,-1 0 0 0 0,0-1 0 0 0,0 1 0 0 0,0 0 0 0 0,0 0 0 0 0,0 0 0 0 0,1-1 0 0 0,-1 1 0 0 0,0 0 0 0 0,0 0 0 0 0,0 0 0 0 0,1-1 0 0 0,-1 1 0 0 0,0 0 0 0 0,0 0-1 0 0,1 0 1 0 0,-1 0 0 0 0,0 0 0 0 0,0 0 0 0 0,1-1 0 0 0,-1 1 0 0 0,0 0 0 0 0,0 0 0 0 0,1 0 0 0 0,-1 0 0 0 0,0 0 0 0 0,0 0 0 0 0,1 0 0 0 0,-1 0 0 0 0,0 0 0 0 0,1 0 0 0 0,-1 0 0 0 0,0 1 0 0 0,1-1 0 0 0,12 0 944 0 0,111 22 949 0 0,-29-4-944 0 0,-44-9-684 0 0,37 4-105 0 0,161-8-35 0 0,-116-6-139 0 0,19 6 8 0 0,24 1 22 0 0,-97-2-51 0 0,131 23-1 0 0,-106-11 54 0 0,-2-9 6 0 0,-8-1 44 0 0,-40 1 474 0 0,-53-7-398 0 0,-1 2-252 0 0,0 0 44 0 0,0 0-1 0 0,1 1 0 0 0,0-1 1 0 0,-1 0-1 0 0,1 0 0 0 0,0 0 1 0 0,2 3-1 0 0,-2-4 8 0 0,-1 1 0 0 0,1-1 1 0 0,0 1-1 0 0,0-1 0 0 0,-1 1 0 0 0,1-1 0 0 0,-1 1 0 0 0,0-1 0 0 0,1 1 0 0 0,-1 0 0 0 0,0-1 1 0 0,0 1-1 0 0,0 0 0 0 0,0-1 0 0 0,0 3 0 0 0,0-2 6 0 0,0 0-1 0 0,-1 0 1 0 0,2 0 0 0 0,-1 0-1 0 0,0 0 1 0 0,0 0 0 0 0,1 0 0 0 0,-1-1-1 0 0,1 1 1 0 0,-1 0 0 0 0,1 0-1 0 0,0 0 1 0 0,0 0 0 0 0,0-1 0 0 0,0 1-1 0 0,2 2 1 0 0,6 15-62 0 0,-6-5 36 0 0,-1 0 1 0 0,0 0-1 0 0,-1 1 1 0 0,-1 14 0 0 0,0 1 4 0 0,4 113 58 0 0,-3-112-27 0 0,0-14-48 0 0,4 33 0 0 0,8 42 140 0 0,-11-63-102 0 0,-2-23-5 0 0,1 1 0 0 0,2 12 0 0 0,2 17 95 0 0,-4-34-74 0 0,-1-1 1 0 0,0 0-1 0 0,1 0 0 0 0,-1 1 1 0 0,0-1-1 0 0,1 0 1 0 0,-1 1-1 0 0,0-1 1 0 0,0 0-1 0 0,0 1 1 0 0,0-1-1 0 0,-1 0 0 0 0,1 0 1 0 0,0 1-1 0 0,0-1 1 0 0,-1 0-1 0 0,1 1 1 0 0,-1-1-1 0 0,1 0 1 0 0,-1 0-1 0 0,1 0 0 0 0,-1 0 1 0 0,-1 2-1 0 0,2-3 39 0 0,-16-2 219 0 0,11 0-227 0 0,0 1 1 0 0,0-1-1 0 0,-8-5 0 0 0,8 4-22 0 0,0 1 0 0 0,1 0-1 0 0,-1 0 1 0 0,-5-1 0 0 0,-4 0-44 0 0,0 1 1 0 0,0 0 0 0 0,0 1 0 0 0,-20 1 0 0 0,-57 10 90 0 0,10-1 98 0 0,-102-2 80 0 0,44-13-252 0 0,-22-1-72 0 0,119 8 93 0 0,-78 11 1 0 0,-103 31-104 0 0,183-33-971 0 0,0-3 1 0 0,-56 4-1 0 0,94-11 843 0 0,-15-1-2112 0 0,10-17-4852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54 1216 0 0,'-9'-32'4587'0'0,"2"10"5072"0"0,2 26-9740 0 0,4-1 74 0 0,0-1 1 0 0,0 1 0 0 0,0 0 0 0 0,1 0-1 0 0,-1 0 1 0 0,1 0 0 0 0,-1 1-1 0 0,1 3 1 0 0,-1 1 3 0 0,-6 73-94 0 0,-8 58-165 0 0,11-120 245 0 0,-15 98-69 0 0,17-96 68 0 0,0 1 0 0 0,2 0-1 0 0,2 30 1 0 0,-1-48 26 0 0,-1 0 1 0 0,1 1-1 0 0,0-1 1 0 0,0 0-1 0 0,1 0 1 0 0,-1 0-1 0 0,1 0 1 0 0,0 0-1 0 0,0 0 1 0 0,0 0-1 0 0,0-1 1 0 0,1 1-1 0 0,0-1 1 0 0,0 1-1 0 0,0-1 1 0 0,0 0-1 0 0,0 0 1 0 0,0 0-1 0 0,1-1 1 0 0,-1 1-1 0 0,1-1 1 0 0,0 0-1 0 0,0 0 1 0 0,0 0-1 0 0,0-1 1 0 0,0 1-1 0 0,0-1 1 0 0,0 0-1 0 0,5 1 1 0 0,33 3 669 0 0,74 1 0 0 0,109 1 331 0 0,-115-5-1093 0 0,-63-3-3215 0 0,-41 0 1303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6569 0 0,'12'-10'1962'0'0,"-8"7"-1473"0"0,-1 0-1 0 0,1 0 0 0 0,-1 0 1 0 0,6-2-1 0 0,1 1-122 0 0,0 0 0 0 0,0 0 0 0 0,0 1 0 0 0,18-3 0 0 0,45-2 421 0 0,-38 5-334 0 0,3 0-308 0 0,0 2 1 0 0,-1 1-1 0 0,1 2 0 0 0,0 1 1 0 0,0 3-1 0 0,-1 0 1 0 0,38 13-1 0 0,-70-17-115 0 0,-1-1 0 0 0,1 1 1 0 0,0 0-1 0 0,-1 1 0 0 0,1-1 1 0 0,-1 1-1 0 0,1 0 0 0 0,6 6 0 0 0,-8-6 11 0 0,-1-1 0 0 0,0 1 0 0 0,0-1-1 0 0,0 1 1 0 0,0 0 0 0 0,-1 0 0 0 0,1 0-1 0 0,-1 0 1 0 0,0 0 0 0 0,0 0-1 0 0,0 0 1 0 0,0 0 0 0 0,0 0 0 0 0,0 1-1 0 0,-1 3 1 0 0,0 10 48 0 0,0 1-1 0 0,-2 0 1 0 0,-5 26-1 0 0,0 0-110 0 0,-10 141-29 0 0,15-137-41 0 0,8 89 0 0 0,-4-123-14 0 0,0-1 0 0 0,5 16 0 0 0,-5-24-525 0 0,-1 0 0 0 0,2 0 0 0 0,-1 0 0 0 0,0 0 0 0 0,1 0 0 0 0,0 0 0 0 0,0 0 0 0 0,4 4 0 0 0,14 1-5566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38 6417 0 0,'-2'-7'1542'0'0,"0"0"0"0"0,0 0 0 0 0,-5-9 1399 0 0,14 25-2442 0 0,-3 4-359 0 0,-1 0 0 0 0,-1 1 1 0 0,-1 0-1 0 0,1 15 0 0 0,0-4-133 0 0,-1 156-303 0 0,-2-49 107 0 0,2-100 193 0 0,12 65 0 0 0,-11-83-34 0 0,2-1 0 0 0,9 23 0 0 0,-11-31 64 0 0,1 1 0 0 0,0 0 0 0 0,0-1 0 0 0,1 0 0 0 0,0 1 0 0 0,-1-1 0 0 0,2-1 0 0 0,4 6 0 0 0,-3-6 8 0 0,-1 0-1 0 0,1-1 1 0 0,-1 0 0 0 0,1 0-1 0 0,0 0 1 0 0,0-1 0 0 0,0 0-1 0 0,10 2 1 0 0,-2-1 125 0 0,1 0 0 0 0,23 0 0 0 0,55-3 475 0 0,57 3-154 0 0,-28-1-363 0 0,-64-3-162 0 0,-55 1-10 0 0,69-3-242 0 0,-62 2-678 0 0,-1-1 1 0 0,0 0-1 0 0,10-3 0 0 0,-11 3-900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9186 0 0,'1'-2'107'0'0,"0"1"0"0"0,-1 0 0 0 0,1 0 0 0 0,0-1 0 0 0,0 1 0 0 0,0 0 0 0 0,1 0 0 0 0,-1 0 1 0 0,0 0-1 0 0,0 0 0 0 0,1 0 0 0 0,-1 0 0 0 0,0 0 0 0 0,1 1 0 0 0,1-2 0 0 0,23-7 955 0 0,26-5-53 0 0,63-8-1 0 0,-111 22-1008 0 0,93-14 92 0 0,-75 12-65 0 0,1 1-1 0 0,30 3 0 0 0,-42-1-17 0 0,1 1-1 0 0,0 0 0 0 0,-1 1 1 0 0,1 0-1 0 0,-1 0 0 0 0,11 6 1 0 0,-14-4-6 0 0,0-1 0 0 0,0 1 1 0 0,0 0-1 0 0,-1 0 0 0 0,0 1 1 0 0,0 0-1 0 0,-1 0 0 0 0,12 14 1 0 0,-12-10 37 0 0,1 0-1 0 0,-1 0 1 0 0,-1 1 0 0 0,0 0 0 0 0,6 18 0 0 0,11 60 155 0 0,8 165 466 0 0,-9-43-968 0 0,-18-193-1286 0 0,6 17 0 0 0,-6-26-393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9794 0 0,'1'0'4551'0'0,"7"5"-4066"0"0,-5-3-408 0 0,-2 1 0 0 0,1 0 0 0 0,0 0 0 0 0,0 0 0 0 0,-1 0 0 0 0,0 0 0 0 0,1 0 0 0 0,-1 0 0 0 0,0 1 0 0 0,0 4 0 0 0,3 35 58 0 0,-3-35-94 0 0,1 213-16 0 0,-5-185-49 0 0,-2 72-77 0 0,5-87 95 0 0,1-1 0 0 0,0 0 0 0 0,7 26 0 0 0,-7-40-5 0 0,1 0 0 0 0,0 1 0 0 0,0-1 0 0 0,1 0 1 0 0,0 0-1 0 0,0-1 0 0 0,0 1 0 0 0,1 0 0 0 0,0-1 1 0 0,0 0-1 0 0,0 0 0 0 0,0 0 0 0 0,1-1 0 0 0,6 6 1 0 0,-3-5 42 0 0,0 0 0 0 0,0 0 0 0 0,0-1 0 0 0,1 0 1 0 0,-1-1-1 0 0,1 1 0 0 0,0-2 0 0 0,0 1 1 0 0,13 1-1 0 0,44 3 327 0 0,0-3 0 0 0,72-5 0 0 0,-55 5-268 0 0,-62-2-167 0 0,1 0 0 0 0,1-2 0 0 0,-1-1 0 0 0,25-3 0 0 0,-38 2-60 0 0,7-1-1937 0 0,18-6 0 0 0,-26 7 320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8898 0 0,'1'0'201'0'0,"1"0"0"0"0,0 0-1 0 0,-1 0 1 0 0,1 0 0 0 0,0 0 0 0 0,-1 0 0 0 0,1-1 0 0 0,0 1 0 0 0,-1-1 0 0 0,1 1-1 0 0,0-1 1 0 0,1 0 0 0 0,0 0 90 0 0,15-4 456 0 0,-1 1 1 0 0,36-3 0 0 0,38 4-219 0 0,27-3-343 0 0,-45-6-145 0 0,-43 6-16 0 0,0 1 1 0 0,61-1-1 0 0,-89 6-14 0 0,1 0 0 0 0,0 0 0 0 0,0 1 0 0 0,0-1-1 0 0,0 1 1 0 0,0-1 0 0 0,-1 1 0 0 0,1 0 0 0 0,0 0 0 0 0,-1 1-1 0 0,6 2 1 0 0,-7-3-1 0 0,1 1-1 0 0,0 0 1 0 0,-1-1-1 0 0,1 1 1 0 0,-1 0-1 0 0,1 0 0 0 0,-1 0 1 0 0,0 0-1 0 0,0 0 1 0 0,0 0-1 0 0,0 0 1 0 0,0 0-1 0 0,0 1 1 0 0,0 3-1 0 0,3 17 12 0 0,-1 0-1 0 0,-2 1 0 0 0,0-1 1 0 0,-3 26-1 0 0,1 7-23 0 0,-1 239-45 0 0,2-262 20 0 0,2-1 1 0 0,9 48-1 0 0,-6-56-922 0 0,9 22-1 0 0,-8-27-2470 0 0,16 29-1 0 0,-14-34 3092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 8314 0 0,'0'-1'239'0'0,"-1"1"1"0"0,1-1 0 0 0,-1 1-1 0 0,0 0 1 0 0,1-1 0 0 0,-1 1-1 0 0,0 0 1 0 0,1 0 0 0 0,-1-1-1 0 0,0 1 1 0 0,1 0 0 0 0,-1 0-1 0 0,0 0 1 0 0,0 0 0 0 0,1 0-1 0 0,-1 0 1 0 0,0 0 0 0 0,0 0-1 0 0,0 1-189 0 0,1-1 0 0 0,-1 0 0 0 0,1 1-1 0 0,-1-1 1 0 0,1 1 0 0 0,-1-1 0 0 0,1 1-1 0 0,0-1 1 0 0,-1 1 0 0 0,1-1 0 0 0,0 1-1 0 0,-1-1 1 0 0,1 1 0 0 0,0-1 0 0 0,0 1 0 0 0,-1-1-1 0 0,1 1 1 0 0,0 0 0 0 0,0-1 0 0 0,0 1-1 0 0,0 0 1 0 0,0-1 0 0 0,0 2 0 0 0,-7 63 785 0 0,5-47-703 0 0,1 0 0 0 0,1 1 0 0 0,3 19 0 0 0,-1 28-10 0 0,-10 293 10 0 0,8-346-111 0 0,1 0 0 0 0,0 0-1 0 0,0 0 1 0 0,5 13-1 0 0,-5-21 21 0 0,1 0 0 0 0,-1 0 0 0 0,1 0 0 0 0,0 0-1 0 0,1-1 1 0 0,-1 1 0 0 0,1-1 0 0 0,0 1 0 0 0,0-1-1 0 0,1 0 1 0 0,-1 0 0 0 0,8 6 0 0 0,5 3 168 0 0,-10-8-108 0 0,0 0 0 0 0,1 0 0 0 0,-1 0 0 0 0,1-1 0 0 0,0 0 0 0 0,15 5 0 0 0,0-2 224 0 0,1-2-1 0 0,34 5 1 0 0,49-1 196 0 0,-101-9-501 0 0,162 4 336 0 0,-140-6-1652 0 0,34-6 0 0 0,-43 5 201 0 0,1 0 0 0 0,0 1 1 0 0,-1 1-1 0 0,33 2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8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2 221 1400 0 0,'3'6'1051'0'0,"1"-1"0"0"0,0 1 0 0 0,1 0-1 0 0,-1-1 1 0 0,10 8 0 0 0,-10-10-807 0 0,0 0 1 0 0,0 0-1 0 0,0-1 0 0 0,1 1 1 0 0,0-1-1 0 0,-1 0 1 0 0,1 0-1 0 0,0 0 0 0 0,0-1 1 0 0,0 1-1 0 0,0-1 1 0 0,0-1-1 0 0,7 1 0 0 0,-3-1-110 0 0,0 0 0 0 0,0 0 0 0 0,1-1 0 0 0,-1-1 1 0 0,0 0-1 0 0,-1 0 0 0 0,1 0 0 0 0,0-1 0 0 0,-1-1 0 0 0,1 1 0 0 0,-1-1 0 0 0,0-1 0 0 0,0 1 0 0 0,-1-2 0 0 0,1 1 0 0 0,-1-1 0 0 0,0 0 0 0 0,-1 0 0 0 0,11-12 0 0 0,-15 14-80 0 0,1 1 0 0 0,-1 0 0 0 0,0-1 0 0 0,0 1-1 0 0,0-1 1 0 0,0 0 0 0 0,-1 1 0 0 0,0-1 0 0 0,1 0 0 0 0,-1 0 0 0 0,-1 0 0 0 0,1 0 0 0 0,-1 0-1 0 0,1 0 1 0 0,-1 0 0 0 0,0 0 0 0 0,0 0 0 0 0,-1 0 0 0 0,-1-7 0 0 0,1 6-35 0 0,-1-1-1 0 0,0 1 1 0 0,0-1 0 0 0,-1 1 0 0 0,0 0-1 0 0,0 0 1 0 0,0 0 0 0 0,0 0 0 0 0,-1 1-1 0 0,0-1 1 0 0,0 1 0 0 0,0 0-1 0 0,-5-4 1 0 0,0 1-7 0 0,0 0-1 0 0,-1 1 0 0 0,1 0 0 0 0,-1 0 1 0 0,0 1-1 0 0,-17-6 0 0 0,23 9-54 0 0,-1 1-1 0 0,0 0 0 0 0,1 0 1 0 0,-1 0-1 0 0,0 1 0 0 0,0 0 1 0 0,0 0-1 0 0,0 0 0 0 0,1 0 1 0 0,-1 1-1 0 0,0-1 0 0 0,0 1 1 0 0,1 1-1 0 0,-1-1 0 0 0,0 1 1 0 0,1-1-1 0 0,-8 6 0 0 0,6-4 14 0 0,0 1 0 0 0,1 0 0 0 0,0 0-1 0 0,0 0 1 0 0,0 1 0 0 0,1-1 0 0 0,-1 1-1 0 0,1 0 1 0 0,1 1 0 0 0,-1-1 0 0 0,0 1-1 0 0,1 0 1 0 0,0-1 0 0 0,1 2-1 0 0,-1-1 1 0 0,1 0 0 0 0,-2 10 0 0 0,2-4 63 0 0,1 0 1 0 0,0 0-1 0 0,0 0 1 0 0,1 0-1 0 0,1 1 1 0 0,0-1 0 0 0,1 0-1 0 0,5 18 1 0 0,-1-2 87 0 0,2-1 1 0 0,23 50 0 0 0,-27-69-107 0 0,0 0 1 0 0,0-1 0 0 0,1 1 0 0 0,0-1-1 0 0,0 0 1 0 0,1-1 0 0 0,0 1 0 0 0,0-1-1 0 0,0 0 1 0 0,1-1 0 0 0,0 1 0 0 0,0-1-1 0 0,15 8 1 0 0,-17-11-92 0 0,0-1 0 0 0,1 1 0 0 0,-1-1-1 0 0,0 1 1 0 0,1-1 0 0 0,-1-1 0 0 0,0 1 0 0 0,8-1-1 0 0,-7-1-906 0 0,1 1 0 0 0,-1-1 0 0 0,12-3 0 0 0,1-2-4189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8682 0 0,'0'0'297'0'0,"5"-10"287"0"0,-1 7-483 0 0,1 0 1 0 0,0 0-1 0 0,0 1 0 0 0,0 0 0 0 0,0 0 0 0 0,6-1 0 0 0,34-7 455 0 0,-32 8-371 0 0,8-1 70 0 0,1 1 0 0 0,0 0 1 0 0,29 3-1 0 0,64 11 28 0 0,-94-10-276 0 0,10 2 26 0 0,0 0 0 0 0,0 2 0 0 0,45 15 0 0 0,-73-19-8 0 0,1-1 0 0 0,0 1 0 0 0,-1 1 1 0 0,0-1-1 0 0,1 0 0 0 0,-1 1 0 0 0,0-1 1 0 0,0 1-1 0 0,0 0 0 0 0,-1 0 1 0 0,1 1-1 0 0,-1-1 0 0 0,0 0 0 0 0,1 1 1 0 0,-1-1-1 0 0,-1 1 0 0 0,1 0 0 0 0,-1 0 1 0 0,1-1-1 0 0,-1 1 0 0 0,1 5 0 0 0,1 8 89 0 0,-1 1 0 0 0,-1-1-1 0 0,0 29 1 0 0,-1-30-45 0 0,-8 122 60 0 0,4-81-166 0 0,2 67-1 0 0,4-96-204 0 0,10 48-1 0 0,0-32-2957 0 0,-8-35 1467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11 6465 0 0,'-6'-4'950'0'0,"-8"-3"4682"0"0,14 7-5622 0 0,-1 0-1 0 0,1 0 1 0 0,0 1 0 0 0,-1-1 0 0 0,1 0 0 0 0,0 0-1 0 0,0 0 1 0 0,-1 1 0 0 0,1-1 0 0 0,0 0-1 0 0,-1 0 1 0 0,1 1 0 0 0,0-1 0 0 0,0 0 0 0 0,-1 1-1 0 0,1-1 1 0 0,0 0 0 0 0,0 1 0 0 0,0-1 0 0 0,0 0-1 0 0,0 1 1 0 0,-1-1 0 0 0,1 0 0 0 0,0 1 0 0 0,0-1-1 0 0,0 0 1 0 0,0 1 0 0 0,0-1 0 0 0,0 0 0 0 0,0 1-1 0 0,0 17 24 0 0,0-12-5 0 0,8 202 383 0 0,-3-80-336 0 0,-5-92-34 0 0,3-2 45 0 0,10 55 0 0 0,-10-72-13 0 0,-2-10-15 0 0,1-1 1 0 0,-1 0-1 0 0,1 0 1 0 0,0 0-1 0 0,5 11 0 0 0,-5-14-33 0 0,0-1 0 0 0,0 1 0 0 0,0 0 0 0 0,0-1 0 0 0,0 1 0 0 0,1-1 0 0 0,-1 0 0 0 0,1 0 0 0 0,0 0 0 0 0,-1 0 0 0 0,1 0 0 0 0,5 2 0 0 0,6 2 225 0 0,0-1-1 0 0,0 0 1 0 0,0-1 0 0 0,0-1-1 0 0,20 2 1 0 0,-6-2 203 0 0,51-3-1 0 0,186-2 319 0 0,-214 5-743 0 0,20 0-191 0 0,-46-3-135 0 0,17 0-574 0 0,-38-1 166 0 0,-1 1 0 0 0,1-1 1 0 0,-1 0-1 0 0,1 1 0 0 0,-1-2 0 0 0,1 1 0 0 0,-1 0 0 0 0,1-1 1 0 0,2-1-1 0 0,-2-1-1019 0 0,0-1 1391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6953 0 0,'2'1'2571'0'0,"11"1"-2409"0"0,13-1 212 0 0,-1-2 1 0 0,0-1-1 0 0,45-8 1 0 0,21-3-253 0 0,-66 12-85 0 0,0 0-1 0 0,0 2 0 0 0,0 1 1 0 0,0 1-1 0 0,-1 1 0 0 0,1 1 1 0 0,26 9-1 0 0,-37-9-21 0 0,0 0 0 0 0,0 1 1 0 0,-1 0-1 0 0,17 12 0 0 0,-23-13 71 0 0,0 0 0 0 0,0 1-1 0 0,0 0 1 0 0,-1 0 0 0 0,0 0 0 0 0,0 1 0 0 0,-1 0 0 0 0,8 13-1 0 0,-7-9 72 0 0,-1 0 0 0 0,0 1 1 0 0,0 0-1 0 0,-2 0 0 0 0,1 0 0 0 0,-2 0 0 0 0,1 1 0 0 0,-2-1 0 0 0,1 16 0 0 0,-2 13 33 0 0,-9 61-1 0 0,2-33 136 0 0,4-24-313 0 0,2 0 0 0 0,2 0 0 0 0,8 54 0 0 0,-8-94-201 0 0,0-1-1 0 0,0 1 0 0 0,0-1 1 0 0,3 8-1 0 0,-3-10-167 0 0,0-1 0 0 0,-1 0 1 0 0,1 1-1 0 0,0-1 0 0 0,0 0 0 0 0,0 0 1 0 0,0 1-1 0 0,0-1 0 0 0,0 0 1 0 0,1 0-1 0 0,-1 0 0 0 0,0 0 0 0 0,0 0 1 0 0,1-1-1 0 0,-1 1 0 0 0,1 0 1 0 0,1 0-1 0 0,7 2-1393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7626 0 0,'-2'2'907'0'0,"2"-2"-755"0"0,-1 0-1 0 0,1 0 0 0 0,0 1 1 0 0,-1-1-1 0 0,1 0 0 0 0,-1 0 1 0 0,1 0-1 0 0,0 0 0 0 0,-1 0 0 0 0,1 0 1 0 0,-1 1-1 0 0,1-1 0 0 0,-1 0 1 0 0,1 0-1 0 0,-3 0 1155 0 0,3 8-1348 0 0,2 8 323 0 0,-1 1 0 0 0,-2 28 0 0 0,0-8-236 0 0,2 111 345 0 0,0 92 863 0 0,-1-231-1197 0 0,0 1 0 0 0,0-1 0 0 0,1 0 0 0 0,1 0 0 0 0,0 1 0 0 0,0-1 0 0 0,7 17 1 0 0,-7-21-13 0 0,0 1 1 0 0,1-1-1 0 0,0 0 1 0 0,1 0-1 0 0,-1-1 1 0 0,1 1-1 0 0,-1-1 1 0 0,1 0-1 0 0,1 0 1 0 0,-1 0-1 0 0,1 0 1 0 0,-1-1-1 0 0,1 0 1 0 0,5 3-1 0 0,3 0 241 0 0,-1 0 0 0 0,1-2-1 0 0,1 1 1 0 0,-1-1 0 0 0,0-1-1 0 0,26 2 1 0 0,-18-3 122 0 0,-1-2-1 0 0,1-1 1 0 0,39-6-1 0 0,-21 1-192 0 0,87-13 23 0 0,-104 19-575 0 0,1 0 0 0 0,40 7 0 0 0,-36-4-1500 0 0,-25-3 1466 0 0,0 0 0 0 0,-1 0 0 0 0,1 0 1 0 0,-1 0-1 0 0,1 0 0 0 0,0 0 0 0 0,-1-1 0 0 0,1 1 1 0 0,-1-1-1 0 0,1 1 0 0 0,-1-1 0 0 0,1 1 1 0 0,2-3-1 0 0,4 0-2345 0 0,-5 1 1085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4497 0 0,'2'5'6779'0'0,"6"-2"-5207"0"0,8-1-2314 0 0,-15-2 1197 0 0,265 29 1296 0 0,-53 2-1515 0 0,-166-24-70 0 0,67 1-1 0 0,-77-12-45 0 0,-29 3-20 0 0,0 0-1 0 0,0 0 1 0 0,0 1 0 0 0,9 1 0 0 0,-21 14-56 0 0,2 7 1 0 0,0 0 0 0 0,2 34 1 0 0,-1 4-59 0 0,-2 200 7 0 0,11-138-2047 0 0,-6-108 1589 0 0,0 0 0 0 0,1-1 0 0 0,1 1 1 0 0,0-1-1 0 0,1 0 0 0 0,11 22 1 0 0,-15-33-97 0 0,1 0 0 0 0,-1-1 0 0 0,0 1 0 0 0,1 0 0 0 0,-1-1 1 0 0,0 0-1 0 0,1 1 0 0 0,3 1 0 0 0,5 5 104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 7450 0 0,'0'0'114'0'0,"-1"-1"346"0"0,1 0-345 0 0,0 1-1 0 0,-1 0 1 0 0,1 0 0 0 0,0-1 0 0 0,-1 1 0 0 0,1 0 0 0 0,0 0-1 0 0,-1 0 1 0 0,1 0 0 0 0,0 0 0 0 0,-1-1 0 0 0,1 1 0 0 0,0 0-1 0 0,-1 0 1 0 0,1 0 0 0 0,0 0 0 0 0,-1 0 0 0 0,1 0 0 0 0,-1 0-1 0 0,1 0 1 0 0,0 0 0 0 0,-1 1 0 0 0,1-1 0 0 0,0 0 0 0 0,-1 0-1 0 0,1 0 1 0 0,0 0 0 0 0,-1 0 0 0 0,1 1 0 0 0,0-1 0 0 0,-1 0-1 0 0,0 1 346 0 0,1-1-345 0 0,0 0-1 0 0,0 1 1 0 0,0-1 0 0 0,-1 1 0 0 0,0 1 4 0 0,1 0 0 0 0,-1 1 0 0 0,1-1 0 0 0,0 0 0 0 0,-1 1 0 0 0,1 1-1 0 0,0-2-156 0 0,3 84 1094 0 0,4 114 344 0 0,-3-147-1308 0 0,-1-12-45 0 0,14 67 0 0 0,-14-93-25 0 0,1 0-1 0 0,1 0 0 0 0,0-1 1 0 0,1 1-1 0 0,1-1 1 0 0,0-1-1 0 0,15 23 0 0 0,-14-28 83 0 0,0 1 0 0 0,0-1 0 0 0,1-1 0 0 0,0 1 0 0 0,1-2 0 0 0,-1 1 0 0 0,1-1 0 0 0,0-1-1 0 0,15 7 1 0 0,-8-6 69 0 0,1-1 0 0 0,-1 0 0 0 0,1-1 0 0 0,0-1 0 0 0,0-1 0 0 0,19 0 0 0 0,108-8 545 0 0,-36-1-458 0 0,-68 6-214 0 0,1 0-16 0 0,62 6 1 0 0,-19 2-531 0 0,-28-6-4084 0 0,-45-1 2357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7666 0 0,'0'0'3035'0'0,"10"-3"-1709"0"0,11 2-459 0 0,0 0 0 0 0,38 4 1 0 0,43 12 25 0 0,-47-6-664 0 0,13-2-134 0 0,102-3 0 0 0,20 2-51 0 0,-179-5-50 0 0,0 0 1 0 0,0 1 0 0 0,-1 0-1 0 0,1 1 1 0 0,-1 1-1 0 0,1-1 1 0 0,11 7-1 0 0,-18-8-1 0 0,-1 0 0 0 0,1 0 0 0 0,-1 1-1 0 0,0-1 1 0 0,1 1 0 0 0,-1 0-1 0 0,0 0 1 0 0,-1 0 0 0 0,1 0-1 0 0,0 0 1 0 0,-1 1 0 0 0,0-1-1 0 0,0 1 1 0 0,0 0 0 0 0,0 0 0 0 0,-1-1-1 0 0,1 1 1 0 0,-1 0 0 0 0,0 0-1 0 0,0 0 1 0 0,1 8 0 0 0,-2 27 19 0 0,-1 0 0 0 0,-9 62-1 0 0,3-45 0 0 0,0 14-43 0 0,4 1-1 0 0,6 92 1 0 0,-1-89-797 0 0,-3-25-2806 0 0,0-32 1130 0 0,3 13-2982 0 0,-1-14 4982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11 6433 0 0,'-4'-10'6281'0'0,"4"24"-4562"0"0,0 1-1808 0 0,-8 161 656 0 0,2-19-300 0 0,2-102-220 0 0,3 0 1 0 0,5 57 0 0 0,-3-105 14 0 0,0 0 0 0 0,0 0 0 0 0,1-1 0 0 0,0 1 1 0 0,0 0-1 0 0,0-1 0 0 0,1 0 0 0 0,0 0 1 0 0,0 1-1 0 0,1-2 0 0 0,-1 1 0 0 0,1 0 0 0 0,1-1 1 0 0,-1 0-1 0 0,1 0 0 0 0,0 0 0 0 0,0 0 0 0 0,0-1 1 0 0,1 0-1 0 0,-1 0 0 0 0,1 0 0 0 0,10 4 1 0 0,-8-4 37 0 0,10 5 98 0 0,-1 0 0 0 0,1-2 1 0 0,0 0-1 0 0,1-1 0 0 0,29 5 0 0 0,-7-7-134 0 0,0-3-1 0 0,81-7 1 0 0,-84 3-175 0 0,46-5-2928 0 0,-29-1-4027 0 0,-45 7 6764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5481 0 0,'1'-10'5748'0'0,"0"10"-5623"0"0,11-10-330 0 0,-11 9 686 0 0,6-3-303 0 0,0-1-1 0 0,0 1 0 0 0,1 1 0 0 0,-1-1 1 0 0,1 1-1 0 0,0 1 0 0 0,-1-1 0 0 0,13-1 1 0 0,9 0 118 0 0,30-1 0 0 0,-48 4-226 0 0,66-1 301 0 0,144 14 0 0 0,-214-11-362 0 0,0 0 1 0 0,-1 0-1 0 0,1 1 0 0 0,0 0 1 0 0,-1 0-1 0 0,1 1 0 0 0,-1 0 1 0 0,12 6-1 0 0,-15-7 0 0 0,0 1 0 0 0,0-1-1 0 0,0 0 1 0 0,-1 1 0 0 0,1 0-1 0 0,-1 0 1 0 0,1-1 0 0 0,-1 1-1 0 0,0 1 1 0 0,0-1 0 0 0,0 0-1 0 0,0 0 1 0 0,-1 1 0 0 0,1-1-1 0 0,-1 1 1 0 0,0-1 0 0 0,0 1-1 0 0,0 3 1 0 0,0 7-5 0 0,0 0-1 0 0,-1 0 1 0 0,-2 21 0 0 0,-11 42 110 0 0,7-43-11 0 0,-2 17 23 0 0,1 1-1 0 0,3 1 0 0 0,2 53 1 0 0,4-75-147 0 0,2 1 0 0 0,6 30 0 0 0,-5-43-935 0 0,8 22 1 0 0,-7-26-2455 0 0,15 27 1 0 0,-12-30 1678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11 4441 0 0,'-12'-7'11017'0'0,"11"5"-10745"0"0,1 0-206 0 0,2 4 25 0 0,1 3 56 0 0,0-1-1 0 0,-1 1 1 0 0,1 1-1 0 0,-1-1 0 0 0,0 0 1 0 0,-1 0-1 0 0,1 1 1 0 0,-1-1-1 0 0,1 8 1 0 0,2 52 170 0 0,-4-59-265 0 0,-2 110 212 0 0,0-54-218 0 0,8 81 0 0 0,-3-122-53 0 0,0-1-1 0 0,1 0 0 0 0,1 0 0 0 0,1 0 1 0 0,1-1-1 0 0,0 0 0 0 0,2 0 1 0 0,10 17-1 0 0,-11-22 14 0 0,5 8 11 0 0,23 29 0 0 0,-31-45 44 0 0,0-1 0 0 0,0 1 0 0 0,0-1 0 0 0,1 0 0 0 0,-1-1 0 0 0,1 1 0 0 0,0-1 1 0 0,1-1-1 0 0,11 6 0 0 0,-11-6 41 0 0,0-1 0 0 0,0 0 1 0 0,1-1-1 0 0,-1 0 0 0 0,1 0 1 0 0,7-1-1 0 0,47-3 259 0 0,-28 1-231 0 0,23-1-33 0 0,173-13-225 0 0,-184 13-2031 0 0,-16 3-6955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9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3393 0 0,'3'5'5101'0'0,"3"11"-3630"0"0,5 12-1483 0 0,0 0 298 0 0,1-1 0 0 0,2 0 0 0 0,0 0 1 0 0,21 26-1 0 0,-28-45 13 0 0,-9-12 535 0 0,-7-12-419 0 0,3 7-417 0 0,1 0 0 0 0,1 0 1 0 0,-1 0-1 0 0,-3-13 0 0 0,-10-42-8 0 0,13 46 9 0 0,-1-2-3 0 0,-8-38-32 0 0,13 52 32 0 0,0-1 0 0 0,1 1 0 0 0,0 0 0 0 0,0 0 0 0 0,0-1 0 0 0,0 1 0 0 0,3-8 0 0 0,-3 12-4 0 0,1-1 0 0 0,0 0-1 0 0,0 1 1 0 0,0-1 0 0 0,1 0-1 0 0,-1 1 1 0 0,0-1 0 0 0,1 1 0 0 0,0 0-1 0 0,0 0 1 0 0,-1-1 0 0 0,1 1 0 0 0,1 0-1 0 0,-1 1 1 0 0,2-3 0 0 0,0 2-9 0 0,0 0-1 0 0,-1 0 1 0 0,1 0 0 0 0,0 1-1 0 0,0-1 1 0 0,0 1 0 0 0,0 0 0 0 0,0 0-1 0 0,6 0 1 0 0,-1 1 2 0 0,0 0 0 0 0,0 0-1 0 0,0 1 1 0 0,-1 0 0 0 0,1 0 0 0 0,0 1-1 0 0,-1 0 1 0 0,1 1 0 0 0,9 4 0 0 0,-6-1 46 0 0,1 0 1 0 0,12 9 0 0 0,-22-13-5 0 0,0 0 1 0 0,0 0 0 0 0,0 1-1 0 0,-1-1 1 0 0,1 0-1 0 0,-1 1 1 0 0,1 0 0 0 0,-1 0-1 0 0,0 0 1 0 0,0 0-1 0 0,-1 0 1 0 0,1 0-1 0 0,2 7 1 0 0,-4-9 12 0 0,0 1 1 0 0,1 0-1 0 0,-2 0 0 0 0,1 0 1 0 0,0 0-1 0 0,0-1 0 0 0,0 1 0 0 0,-1 0 1 0 0,1 0-1 0 0,-1 0 0 0 0,0-1 1 0 0,1 1-1 0 0,-1 0 0 0 0,0-1 0 0 0,0 1 1 0 0,0-1-1 0 0,0 1 0 0 0,-2 1 1 0 0,-2 3-5 0 0,0-1 0 0 0,1 0 1 0 0,-10 6-1 0 0,7-6-93 0 0,0 0 1 0 0,0 0-1 0 0,-1-1 0 0 0,0 0 1 0 0,-10 3-1 0 0,13-5-629 0 0,-1 0 0 0 0,1-1 0 0 0,-1 0 0 0 0,1 0 0 0 0,-9 0 0 0 0,5-1-2096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4361 0 0,'10'2'5322'0'0,"-8"-3"-4789"0"0,20-4 336 0 0,-11 2-110 0 0,11-1-491 0 0,0 1 1 0 0,1 1 0 0 0,-1 1-1 0 0,1 1 1 0 0,-1 0-1 0 0,34 7 1 0 0,132 35 174 0 0,-182-40-428 0 0,17 4-26 0 0,92 29 111 0 0,-101-30-78 0 0,-1 1 1 0 0,0 0-1 0 0,-1 1 0 0 0,1 0 0 0 0,-1 1 0 0 0,13 11 0 0 0,-20-14-7 0 0,0-1-1 0 0,-1 1 1 0 0,0 0 0 0 0,0 0 0 0 0,0 0 0 0 0,0 1-1 0 0,-1-1 1 0 0,0 1 0 0 0,0 0 0 0 0,0 0 0 0 0,-1 0 0 0 0,0 0-1 0 0,0 0 1 0 0,0 1 0 0 0,-1-1 0 0 0,0 0 0 0 0,0 8-1 0 0,1 28 237 0 0,-2 0 0 0 0,-7 50 0 0 0,3-16-147 0 0,7 107 0 0 0,-2-168-229 0 0,1-1 0 0 0,0 0 0 0 0,1 0 0 0 0,1 0 0 0 0,0-1 0 0 0,1 1 0 0 0,6 13 0 0 0,-7-19-1151 0 0,1 1-1 0 0,0-1 0 0 0,10 12 0 0 0,-7-13-331 0 0,3 1 1296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6825 0 0,'1'-3'5763'0'0,"2"55"-4280"0"0,-4 16-1110 0 0,1 0-243 0 0,2 50-71 0 0,-1-6-22 0 0,1-94 22 0 0,8 32 0 0 0,0 2 36 0 0,-9-42-100 0 0,1 0-1 0 0,0 0 0 0 0,0 1 1 0 0,1-2-1 0 0,1 1 1 0 0,8 18-1 0 0,-10-24 9 0 0,1 0 1 0 0,0 0-1 0 0,-1 0 0 0 0,2 0 0 0 0,-1-1 1 0 0,0 1-1 0 0,1-1 0 0 0,-1 0 1 0 0,1 0-1 0 0,0 0 0 0 0,0-1 0 0 0,0 1 1 0 0,0-1-1 0 0,1 0 0 0 0,-1 0 1 0 0,1 0-1 0 0,5 0 0 0 0,10 3 223 0 0,1-2-1 0 0,1-1 1 0 0,-1-1-1 0 0,0 0 1 0 0,0-2 0 0 0,26-3-1 0 0,129-11 253 0 0,35 13-2088 0 0,-193-2-1871 0 0,-14 3 1729 0 0,2-1 213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6617 0 0,'-3'4'5780'0'0,"8"-5"-4730"0"0,38 4 239 0 0,76-6 1 0 0,-31 0-751 0 0,70 11-202 0 0,-72-2-251 0 0,-54-5-71 0 0,-6-1 27 0 0,50 9 1 0 0,-74-9-37 0 0,1 1 0 0 0,-1-1-1 0 0,1 1 1 0 0,-1 0 0 0 0,0 0 0 0 0,1 0 0 0 0,2 2 0 0 0,-4-2-5 0 0,0 0-1 0 0,-1-1 0 0 0,1 1 0 0 0,0 0 1 0 0,0 0-1 0 0,0 0 0 0 0,-1 0 1 0 0,1 0-1 0 0,0 0 0 0 0,-1 0 1 0 0,1 0-1 0 0,-1 0 0 0 0,1 0 0 0 0,-1 0 1 0 0,0 0-1 0 0,1 0 0 0 0,-1 1 1 0 0,0 0-1 0 0,1 5-1 0 0,0 0-1 0 0,-1 0 1 0 0,0 0-1 0 0,-1 0 1 0 0,1 0-1 0 0,-1 0 1 0 0,-1 0-1 0 0,-2 10 1 0 0,0-2-10 0 0,1 0 0 0 0,-1 15 0 0 0,-4 18-34 0 0,2-11 50 0 0,2 0 0 0 0,1 0-1 0 0,3 43 1 0 0,0-59-8 0 0,1 12-83 0 0,8 45-1 0 0,-1-17-166 0 0,2 4-173 0 0,-3-16-3527 0 0,-3-38 1173 0 0,-3-9 2248 0 0,4 6-2832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5409 0 0,'0'-3'563'0'0,"-1"-28"4349"0"0,1 29-4674 0 0,0 0 1 0 0,1 0-1 0 0,-1 0 0 0 0,0 0 1 0 0,1 0-1 0 0,0 0 0 0 0,-1 0 0 0 0,1 0 1 0 0,0 0-1 0 0,0 1 0 0 0,0-1 0 0 0,2-2 1 0 0,-3 4-214 0 0,0-1-1 0 0,0 1 1 0 0,0 0 0 0 0,1 0 0 0 0,-1 0 0 0 0,0-1 0 0 0,0 1 0 0 0,1 0 0 0 0,-1 0 0 0 0,0 0 0 0 0,0 0 0 0 0,1 0-1 0 0,-1-1 1 0 0,0 1 0 0 0,0 0 0 0 0,1 0 0 0 0,-1 0 0 0 0,0 0 0 0 0,1 0 0 0 0,-1 0 0 0 0,0 0 0 0 0,1 0-1 0 0,-1 0 1 0 0,0 0 0 0 0,0 0 0 0 0,1 0 0 0 0,-1 0 0 0 0,0 1 0 0 0,1-1 0 0 0,-1 0 0 0 0,0 0 0 0 0,0 0 0 0 0,1 0-1 0 0,-1 0 1 0 0,0 1 0 0 0,0-1 0 0 0,0 0 0 0 0,1 0 0 0 0,-1 0 0 0 0,0 1 0 0 0,0-1 0 0 0,0 0 0 0 0,1 0-1 0 0,-1 0 1 0 0,0 1 0 0 0,0-1 0 0 0,0 0 0 0 0,0 1 0 0 0,0-1 0 0 0,0 0 0 0 0,1 0 0 0 0,-1 1 0 0 0,0-1 0 0 0,0 1-1 0 0,6 17 341 0 0,-6-16-270 0 0,4 19 266 0 0,-2 1-1 0 0,0 0 1 0 0,-2 39-1 0 0,-1-25-261 0 0,-10 140 99 0 0,0 0-46 0 0,11-164-153 0 0,3 61-60 0 0,-2-64 54 0 0,0-1 0 0 0,1 1 0 0 0,0-1 0 0 0,1 1 1 0 0,0-1-1 0 0,5 11 0 0 0,6 9 18 0 0,-9-17 26 0 0,0 0 0 0 0,1-1 0 0 0,0 0 0 0 0,0 0 0 0 0,1-1 0 0 0,12 14 0 0 0,-10-15 195 0 0,0 0-1 0 0,16 12 1 0 0,-20-17-156 0 0,0-1 0 0 0,0 1 1 0 0,0-1-1 0 0,1 0 0 0 0,-1 0 0 0 0,1 0 1 0 0,9 1-1 0 0,0-1 44 0 0,0-1 0 0 0,0 0 0 0 0,22-3-1 0 0,44-9 171 0 0,-5 0-168 0 0,-59 10-177 0 0,0 1 1 0 0,17 2 0 0 0,23 0-5211 0 0,-40-5 2379 0 0,-9 0 1240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67 7514 0 0,'-13'-7'2213'0'0,"11"6"-1711"0"0,-1 1 0 0 0,1-2 1 0 0,0 1-1 0 0,-1 0 0 0 0,1 0 0 0 0,0-1 0 0 0,0 1 1 0 0,0-1-1 0 0,0 1 0 0 0,-3-5 0 0 0,5 6-439 0 0,0 0 0 0 0,0-1 0 0 0,0 1 0 0 0,0 0 0 0 0,0 0 0 0 0,0-1-1 0 0,0 1 1 0 0,0 0 0 0 0,1-1 0 0 0,-1 1 0 0 0,0 0 0 0 0,0 0 0 0 0,0-1 0 0 0,0 1 0 0 0,1 0 0 0 0,-1 0-1 0 0,0-1 1 0 0,0 1 0 0 0,0 0 0 0 0,1 0 0 0 0,-1 0 0 0 0,0-1 0 0 0,1 1 0 0 0,-1 0 0 0 0,0 0-1 0 0,0 0 1 0 0,1 0 0 0 0,-1 0 0 0 0,1-1 0 0 0,12-5-27 0 0,-10 5 130 0 0,10-4 116 0 0,0 0 0 0 0,0 2 0 0 0,0-1 0 0 0,1 1 0 0 0,19-1 0 0 0,70 1 338 0 0,-88 3-637 0 0,43 2 65 0 0,0 3-1 0 0,-1 3 1 0 0,100 25 0 0 0,-95-14-2 0 0,-54-15-26 0 0,0-1 0 0 0,0 1 0 0 0,0 0-1 0 0,-1 0 1 0 0,11 9 0 0 0,-16-11-10 0 0,0 1 1 0 0,0-1-1 0 0,0 0 0 0 0,0 1 1 0 0,0 0-1 0 0,-1-1 0 0 0,1 1 1 0 0,-1 0-1 0 0,1 0 0 0 0,-1 0 1 0 0,0 0-1 0 0,0 0 0 0 0,-1 0 1 0 0,2 5-1 0 0,-1 4-12 0 0,-1 1 1 0 0,0 17-1 0 0,-1-15 1 0 0,-11 102-63 0 0,1-32 32 0 0,-2 103-8 0 0,12-154-387 0 0,1 0-1 0 0,7 48 0 0 0,-4-59-188 0 0,-3-15-709 0 0,2 1 1 0 0,2 11-1 0 0,-1-12-579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2361 0 0,'2'3'7512'0'0,"1"-1"-7214"0"0,1 0 1 0 0,0-1-1 0 0,-1 1 1 0 0,1-1 0 0 0,0 1-1 0 0,0-1 1 0 0,0 0-1 0 0,0-1 1 0 0,5 1-1 0 0,12 3 391 0 0,-3-1-354 0 0,0-1 0 0 0,-1-1 0 0 0,1-1-1 0 0,35-3 1 0 0,-27 1-294 0 0,281-2 525 0 0,-44 2-349 0 0,216-5-126 0 0,-98 3 20 0 0,-211-1-118 0 0,342-5 77 0 0,-194 6 29 0 0,83 1-87 0 0,-119 0 29 0 0,82 3-2 0 0,-97 3-84 0 0,68 3 77 0 0,-122 3-28 0 0,-92-3-30 0 0,19 1 22 0 0,46-5 74 0 0,132 4-41 0 0,-35 2-2 0 0,3-10 22 0 0,-61-1-57 0 0,207 9 81 0 0,-87 1-109 0 0,-13 0 44 0 0,84 0 98 0 0,58 6-97 0 0,-141 2 34 0 0,-230-13-22 0 0,82 5-5 0 0,-7-2-44 0 0,-129-4 47 0 0,249-9-21 0 0,-62 4 24 0 0,-118 4 2 0 0,193-1 25 0 0,132 9-46 0 0,-335-6-50 0 0,-33-2 51 0 0,63 0 33 0 0,-91-1-26 0 0,-28 1-5 0 0,0-1 1 0 0,20 4-1 0 0,-22 0-182 0 0,24 8 0 0 0,-30-9-764 0 0,-1 0 0 0 0,16 1 0 0 0,-3 0-585 0 0,35 3-4139 0 0,-48-4 5406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29:40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5489 0 0,'0'-8'3726'0'0,"1"8"-3610"0"0,9-2 1229 0 0,19 7-1307 0 0,-21-4 628 0 0,66 7-21 0 0,-38-5-535 0 0,65 0-25 0 0,-33-3-84 0 0,39 7 85 0 0,-75-5-131 0 0,39-3 0 0 0,-14-1 37 0 0,74 4-2 0 0,-34-3 72 0 0,-47-1-33 0 0,59 6 1 0 0,175 10-100 0 0,-261-14 77 0 0,117 4 48 0 0,117 2-51 0 0,-43-5-24 0 0,74-6 74 0 0,-145 2-17 0 0,173-3-64 0 0,-190 4 30 0 0,231-1 2 0 0,-201 0 10 0 0,-55 0 9 0 0,108-6-36 0 0,-140 6-10 0 0,-22 0 45 0 0,374-13 1 0 0,62 5-39 0 0,13 19-13 0 0,-319 5 10 0 0,-35-2 15 0 0,-51-5-32 0 0,60 2 90 0 0,31 1-82 0 0,-142-7 12 0 0,302 5 69 0 0,-59-3-46 0 0,278 3-36 0 0,-386-6 89 0 0,130 4-26 0 0,-175-3-64 0 0,81 4-35 0 0,-102-3 97 0 0,-43-2 26 0 0,520-9-162 0 0,-339-7 78 0 0,92-2-38 0 0,-266 15 103 0 0,137 0-68 0 0,69 9-61 0 0,101-5 170 0 0,-232-6-69 0 0,81-6-7 0 0,-10 6-3 0 0,-177 4-12 0 0,104 0 17 0 0,-66-5-567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372 165 2457 0 0,'1'-2'808'0'0,"1"-1"0"0"0,0 1 0 0 0,0 0 0 0 0,-1-1 0 0 0,1 1 0 0 0,-1-1 0 0 0,2-4 0 0 0,-1 2-294 0 0,-1 1 0 0 0,0-1 1 0 0,0 1-1 0 0,0-9 0 0 0,-1 9-268 0 0,0-1 0 0 0,0 1 1 0 0,0-1-1 0 0,-1 1 0 0 0,1-1 0 0 0,-1 1 1 0 0,0-1-1 0 0,-1 1 0 0 0,1 0 1 0 0,-1 0-1 0 0,-2-6 0 0 0,1 6-116 0 0,1 1 0 0 0,-1-1 0 0 0,0 1 1 0 0,0 0-1 0 0,0 0 0 0 0,0 0 0 0 0,-1 0 0 0 0,1 0 0 0 0,-1 1 0 0 0,1 0 0 0 0,-8-4 0 0 0,5 4-74 0 0,0-1 0 0 0,0 1-1 0 0,-1 1 1 0 0,1-1 0 0 0,0 1-1 0 0,-1 1 1 0 0,-8-1 0 0 0,3 1-94 0 0,-1 1-1 0 0,1 1 1 0 0,-1 0 0 0 0,1 0-1 0 0,0 1 1 0 0,0 1 0 0 0,-19 8-1 0 0,21-7 12 0 0,0 0 0 0 0,1 1 0 0 0,-1 0 0 0 0,1 0 0 0 0,1 1 0 0 0,-10 10 0 0 0,4-2 9 0 0,0 1 0 0 0,-15 22-1 0 0,25-31 1 0 0,1-1-1 0 0,-1 0 1 0 0,1 1-1 0 0,0 0 1 0 0,1 0-1 0 0,0 0 1 0 0,0 0-1 0 0,0 0 1 0 0,1 0-1 0 0,0 0 1 0 0,1 1-1 0 0,-1-1 1 0 0,1 0-1 0 0,1 1 1 0 0,-1-1-1 0 0,1 0 1 0 0,1 0-1 0 0,-1 0 1 0 0,1 0-1 0 0,1 0 1 0 0,-1 0-1 0 0,1 0 1 0 0,0 0-1 0 0,6 8 1 0 0,0-1 26 0 0,1 2-37 0 0,1 0 0 0 0,0 0 0 0 0,16 15 0 0 0,-23-26 23 0 0,1-1-1 0 0,0 0 1 0 0,0 0 0 0 0,1 0 0 0 0,-1 0 0 0 0,1-1-1 0 0,0 0 1 0 0,0-1 0 0 0,0 1 0 0 0,0-1 0 0 0,0 0-1 0 0,1 0 1 0 0,7 0 0 0 0,-6-1-30 0 0,0 0-1 0 0,0-1 1 0 0,-1-1 0 0 0,1 1 0 0 0,0-1-1 0 0,-1-1 1 0 0,1 1 0 0 0,-1-1 0 0 0,1-1-1 0 0,-1 1 1 0 0,13-7 0 0 0,-11 4-177 0 0,0-1-1 0 0,0 0 1 0 0,-1 0 0 0 0,0 0 0 0 0,0-1 0 0 0,0 0-1 0 0,-1-1 1 0 0,9-10 0 0 0,-16 17 159 0 0,1 0 0 0 0,-1 0 0 0 0,1 0 0 0 0,-1 0 0 0 0,1 1 0 0 0,-1-1 0 0 0,0 0 0 0 0,0 0 0 0 0,1 0 0 0 0,-1 0 0 0 0,0 0 0 0 0,0 0 0 0 0,0-1 0 0 0,0 0 0 0 0,0 2 21 0 0,0 0 1 0 0,0-1-1 0 0,0 1 1 0 0,0 0-1 0 0,-1 0 0 0 0,1-1 1 0 0,0 1-1 0 0,0 0 0 0 0,0-1 1 0 0,0 1-1 0 0,0 0 0 0 0,0 0 1 0 0,-1-1-1 0 0,1 1 1 0 0,0 0-1 0 0,0 0 0 0 0,0-1 1 0 0,-1 1-1 0 0,1 0 0 0 0,0 0 1 0 0,0 0-1 0 0,-1-1 0 0 0,1 1 1 0 0,0 0-1 0 0,-1 0 1 0 0,1 0-1 0 0,0 0 0 0 0,0 0 1 0 0,-1 0-1 0 0,1 0 0 0 0,0 0 1 0 0,-1 0-1 0 0,1-1 0 0 0,0 1 1 0 0,-1 0-1 0 0,1 0 1 0 0,0 1-1 0 0,0-1 0 0 0,-1 0 1 0 0,1 0-1 0 0,0 0 0 0 0,-1 0 1 0 0,1 0-1 0 0,0 0 0 0 0,-1 0 1 0 0,1 0-1 0 0,-1 1 1 0 0,0 0-19 0 0,0 1 1 0 0,0-1-1 0 0,0 0 1 0 0,0 1-1 0 0,1-1 0 0 0,-1 1 1 0 0,0 0-1 0 0,0-1 1 0 0,1 1-1 0 0,-1-1 1 0 0,1 1-1 0 0,0 0 1 0 0,0 0-1 0 0,-1-1 1 0 0,1 1-1 0 0,0 2 1 0 0,1-2 40 0 0,-1 0 1 0 0,1 0-1 0 0,-1 1 1 0 0,1-1-1 0 0,0 0 1 0 0,0 0-1 0 0,0 0 1 0 0,0 0-1 0 0,0 0 0 0 0,0 0 1 0 0,0 0-1 0 0,1 0 1 0 0,-1 0-1 0 0,1 0 1 0 0,0-1-1 0 0,-1 1 1 0 0,1-1-1 0 0,2 2 1 0 0,5 3 39 0 0,-1-1 0 0 0,1-1 0 0 0,10 4 0 0 0,4 3 88 0 0,-18-9-50 0 0,0 0 0 0 0,1 0 1 0 0,0 0-1 0 0,0 0 0 0 0,-1-1 0 0 0,1 0 0 0 0,0 0 0 0 0,0-1 1 0 0,0 1-1 0 0,0-2 0 0 0,0 1 0 0 0,0 0 0 0 0,0-1 0 0 0,7-2 0 0 0,-6 2 55 0 0,-1-1 0 0 0,0 0 0 0 0,0-1 0 0 0,0 1 0 0 0,0-1-1 0 0,-1 0 1 0 0,1-1 0 0 0,-1 1 0 0 0,0-1 0 0 0,0 0 0 0 0,0-1-1 0 0,8-8 1 0 0,-11 10-41 0 0,1 0 0 0 0,-1 0 0 0 0,0 0 0 0 0,0 0 0 0 0,0-1-1 0 0,-1 1 1 0 0,1-1 0 0 0,-1 1 0 0 0,0-1 0 0 0,0 0 0 0 0,0 1-1 0 0,-1-1 1 0 0,1 0 0 0 0,-1 0 0 0 0,0-4 0 0 0,0 5 17 0 0,0 0 1 0 0,-1 0-1 0 0,0-1 1 0 0,0 1-1 0 0,0 0 1 0 0,0 0-1 0 0,-1 0 1 0 0,1 0-1 0 0,-1 0 1 0 0,1 0-1 0 0,-1 1 1 0 0,0-1-1 0 0,0 1 1 0 0,0-1-1 0 0,-1 1 1 0 0,1-1-1 0 0,-5-2 1 0 0,1 1-38 0 0,0 0-1 0 0,-1 0 1 0 0,0 0 0 0 0,0 1 0 0 0,0 0 0 0 0,0 0-1 0 0,0 1 1 0 0,-1 0 0 0 0,1 0 0 0 0,-1 1-1 0 0,1 0 1 0 0,-16 0 0 0 0,12 1-277 0 0,-1 0 1 0 0,0 2 0 0 0,1-1-1 0 0,-1 1 1 0 0,1 1 0 0 0,0 0-1 0 0,-21 9 1 0 0,29-11-13 0 0,0 1 1 0 0,1-1 0 0 0,-1 1 0 0 0,0 0-1 0 0,1 0 1 0 0,-1 0 0 0 0,1 0-1 0 0,-1 0 1 0 0,1 1 0 0 0,0-1-1 0 0,0 1 1 0 0,-3 4 0 0 0,4-5-195 0 0,0 0 0 0 0,0 0 0 0 0,0 1 0 0 0,1-1 0 0 0,-1 0 0 0 0,1 0 0 0 0,-1 0 0 0 0,1 0 0 0 0,0 1 0 0 0,0-1 0 0 0,0 0 0 0 0,0 4 0 0 0,2 3-965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53 170 3073 0 0,'4'12'1271'0'0,"0"-1"0"0"0,2 1-1 0 0,-1-2 1 0 0,13 20 0 0 0,-13-19 2577 0 0,-9-15-3043 0 0,3 3-695 0 0,0 0 0 0 0,1-1 0 0 0,-1 1-1 0 0,0 0 1 0 0,1-1 0 0 0,-1 1 0 0 0,1 0 0 0 0,-1-1-1 0 0,1 1 1 0 0,0 0 0 0 0,-1-3 0 0 0,-2-11 465 0 0,-30-43 1382 0 0,10 20-1156 0 0,18 29-724 0 0,2 4-71 0 0,0-1 0 0 0,0 0 0 0 0,0 0 1 0 0,1 0-1 0 0,-3-8 0 0 0,5 12-27 0 0,0 1 0 0 0,-1-1 1 0 0,1 0-1 0 0,0 1 0 0 0,0-1 0 0 0,0 0 0 0 0,0 0 1 0 0,1 1-1 0 0,-1-1 0 0 0,0 0 0 0 0,1 1 1 0 0,-1-1-1 0 0,1 0 0 0 0,0 1 0 0 0,-1-1 0 0 0,1 1 1 0 0,0-1-1 0 0,0 1 0 0 0,0-1 0 0 0,0 1 0 0 0,0 0 1 0 0,0-1-1 0 0,1 1 0 0 0,1-2 0 0 0,3-1-109 0 0,-1 1 0 0 0,0 0 0 0 0,1 0 0 0 0,-1 1 0 0 0,1-1 0 0 0,0 1 0 0 0,-1 0 0 0 0,1 1-1 0 0,0-1 1 0 0,11 0 0 0 0,6 0-1792 0 0,33 2 0 0 0,-46 0 1052 0 0,31 1-2605 0 0,-21-1 595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60 142 4409 0 0,'-2'4'505'0'0,"1"0"0"0"0,0 0 0 0 0,1 1-1 0 0,-1-1 1 0 0,1 0 0 0 0,0 0 0 0 0,0 0 0 0 0,0 1 0 0 0,2 7 0 0 0,-2-10-455 0 0,1 0 1 0 0,0 0 0 0 0,0 0-1 0 0,0 0 1 0 0,0 0-1 0 0,0 0 1 0 0,0-1 0 0 0,1 1-1 0 0,-1 0 1 0 0,0-1 0 0 0,1 1-1 0 0,0-1 1 0 0,-1 0 0 0 0,1 1-1 0 0,0-1 1 0 0,0 0-1 0 0,-1 0 1 0 0,1 0 0 0 0,0 0-1 0 0,0 0 1 0 0,3 0 0 0 0,4 2 166 0 0,0-1 1 0 0,-1 0 0 0 0,1-1 0 0 0,0 0 0 0 0,0 0-1 0 0,0-1 1 0 0,0 0 0 0 0,0 0 0 0 0,0-1 0 0 0,0-1 0 0 0,13-3-1 0 0,-16 3-67 0 0,0 0 0 0 0,-1 0-1 0 0,1-1 1 0 0,-1 1-1 0 0,1-1 1 0 0,-1-1-1 0 0,9-6 1 0 0,-11 7-41 0 0,0 0 0 0 0,0 0 0 0 0,0-1 0 0 0,0 1 0 0 0,-1-1 0 0 0,1 1-1 0 0,-1-1 1 0 0,0 0 0 0 0,0 0 0 0 0,-1 0 0 0 0,1 0 0 0 0,0-4 0 0 0,-1 4 24 0 0,-1 0 0 0 0,1 0 0 0 0,-1 0 0 0 0,0-1 0 0 0,0 1-1 0 0,0 0 1 0 0,-1 0 0 0 0,0 0 0 0 0,0 0 0 0 0,0 0 0 0 0,0 0 0 0 0,0 0 0 0 0,-1 0 0 0 0,0 0-1 0 0,1 1 1 0 0,-2-1 0 0 0,1 0 0 0 0,0 1 0 0 0,-1 0 0 0 0,1-1 0 0 0,-1 1 0 0 0,-3-3 0 0 0,-1 0-70 0 0,0 0 0 0 0,-1 0 1 0 0,1 0-1 0 0,-1 1 1 0 0,0 0-1 0 0,0 1 1 0 0,-1 0-1 0 0,-15-5 0 0 0,18 7-196 0 0,-1 1-1 0 0,1 0 0 0 0,-1 0 0 0 0,0 0 1 0 0,1 1-1 0 0,-1 0 0 0 0,0 1 0 0 0,1 0 0 0 0,-1 0 1 0 0,1 0-1 0 0,-1 0 0 0 0,-7 4 0 0 0,8-3-70 0 0,0 0 1 0 0,1 1-1 0 0,-1-1 0 0 0,1 1 0 0 0,-1 1 0 0 0,1-1 0 0 0,0 1 1 0 0,0 0-1 0 0,0 0 0 0 0,1 0 0 0 0,0 0 0 0 0,-1 1 0 0 0,-2 5 0 0 0,5-7-182 0 0,0 0 0 0 0,1-1-1 0 0,0 1 1 0 0,0 0-1 0 0,0 0 1 0 0,0-1-1 0 0,0 1 1 0 0,1 0-1 0 0,-1 0 1 0 0,1 0-1 0 0,0 0 1 0 0,-1 0-1 0 0,2 6 1 0 0,1 3-1954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9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143 178 3057 0 0,'0'1'181'0'0,"-1"0"1"0"0,1 1-1 0 0,0-1 1 0 0,0 0-1 0 0,-1 0 0 0 0,1 1 1 0 0,-1-1-1 0 0,1 0 1 0 0,-1 0-1 0 0,0 1 1 0 0,1-1-1 0 0,-1 0 1 0 0,0 0-1 0 0,0 0 1 0 0,0 0-1 0 0,0 0 1 0 0,0 0-1 0 0,0 0 1 0 0,0-1-1 0 0,0 1 1 0 0,0 0-1 0 0,0 0 1 0 0,0-1-1 0 0,-1 1 0 0 0,1-1 1 0 0,0 1-1 0 0,0-1 1 0 0,-1 0-1 0 0,1 1 1 0 0,0-1-1 0 0,-1 0 1 0 0,1 0-1 0 0,0 0 1 0 0,-1 0-1 0 0,1 0 1 0 0,0 0-1 0 0,-1 0 1 0 0,1 0-1 0 0,-2-1 1 0 0,-2-1-42 0 0,1-1 1 0 0,-1 1 0 0 0,1-1 0 0 0,-1 0 0 0 0,1 0 0 0 0,0-1 0 0 0,0 1 0 0 0,-4-6 0 0 0,-26-36 730 0 0,21 26-630 0 0,11 17-254 0 0,1 0 0 0 0,-1 0 1 0 0,1-1-1 0 0,0 1 0 0 0,0 0 0 0 0,0-1 1 0 0,0 1-1 0 0,0-1 0 0 0,1 1 0 0 0,-1-4 1 0 0,1 5-20 0 0,0-1 1 0 0,0 1 0 0 0,0 0 0 0 0,0-1 0 0 0,0 1 0 0 0,0 0 0 0 0,0-1 0 0 0,1 1 0 0 0,-1 0 0 0 0,1 0 0 0 0,-1-1 0 0 0,1 1 0 0 0,-1 0-1 0 0,1 0 1 0 0,0 0 0 0 0,0 0 0 0 0,-1 0 0 0 0,1 0 0 0 0,0 0 0 0 0,0 0 0 0 0,2-2 0 0 0,4-2 5 0 0,0 0 1 0 0,1 1-1 0 0,0 0 0 0 0,0 0 1 0 0,1 0-1 0 0,-1 1 0 0 0,1 1 1 0 0,9-3-1 0 0,74-8-4852 0 0,-85 12 3711 0 0,8-1-2044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15 278 7922 0 0,'-2'2'536'0'0,"1"-2"-312"0"0,0 0 0 0 0,0 1 1 0 0,1-1-1 0 0,-1 1 0 0 0,0-1 1 0 0,0 1-1 0 0,1-1 0 0 0,-1 1 1 0 0,0-1-1 0 0,1 1 0 0 0,-1 0 1 0 0,0-1-1 0 0,1 1 0 0 0,-1 0 1 0 0,1 0-1 0 0,-1 0 0 0 0,1-1 1 0 0,-1 2 428 0 0,13 2 1157 0 0,-2-7-1505 0 0,1 0-1 0 0,-1-2 0 0 0,0 1 1 0 0,0-1-1 0 0,-1 0 0 0 0,15-11 1 0 0,-17 11-210 0 0,14-8 145 0 0,28-26 1 0 0,-41 32-184 0 0,-1 0 0 0 0,0-1-1 0 0,0 1 1 0 0,-1-1 0 0 0,0-1 0 0 0,8-13 0 0 0,-10 11-19 0 0,1-1 1 0 0,-2 1-1 0 0,0-1 0 0 0,0 0 1 0 0,-1 0-1 0 0,-1 0 1 0 0,1-18-1 0 0,-1 21-65 0 0,-1 9 14 0 0,0-1 0 0 0,0 1 0 0 0,0 0 0 0 0,0-1-1 0 0,0 1 1 0 0,0-1 0 0 0,0 1 0 0 0,0 0 0 0 0,0-1 0 0 0,0 1 0 0 0,0 0 0 0 0,0-1 0 0 0,0 1-1 0 0,0-1 1 0 0,-1 1 0 0 0,1 0 0 0 0,0-1 0 0 0,0 1 0 0 0,0 0 0 0 0,-1-1 0 0 0,-4 3-873 0 0,-5 12 263 0 0,7-7 582 0 0,1 0 1 0 0,0-1-1 0 0,0 1 1 0 0,1 0-1 0 0,-2 13 1 0 0,2 37-44 0 0,1-33 73 0 0,3 18 69 0 0,13 77 0 0 0,-7-61 160 0 0,-5-37-112 0 0,-2-11-49 0 0,-1 0 1 0 0,0-1-1 0 0,0 1 0 0 0,-1 11 1 0 0,0-21-54 0 0,0 1 0 0 0,0 0 0 0 0,-1 0 0 0 0,1 0-1 0 0,0-1 1 0 0,-1 1 0 0 0,1 0 0 0 0,-1-1 0 0 0,1 1 0 0 0,-1 0 0 0 0,1-1 0 0 0,-1 1 0 0 0,0 0 0 0 0,1-1-1 0 0,-1 1 1 0 0,0-1 0 0 0,1 1 0 0 0,-1-1 0 0 0,0 0 0 0 0,0 1 0 0 0,1-1 0 0 0,-1 0 0 0 0,-1 1 0 0 0,-22 5-297 0 0,19-5 189 0 0,-29 5-1024 0 0,0-3 0 0 0,-60 1 0 0 0,86-4 995 0 0,4 0 99 0 0,1 0 0 0 0,-1 0 0 0 0,0 0 0 0 0,1 0 0 0 0,-6-2 0 0 0,9 2 53 0 0,11-2 327 0 0,137 0 2234 0 0,-95 3-1848 0 0,7 0-716 0 0,42-1 101 0 0,-86-1-2141 0 0,0-1 0 0 0,20-6 1 0 0,-16 3-263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9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1187 27 2024 0 0,'13'-27'5894'0'0,"-14"28"-5785"0"0,0 0 0 0 0,1 0-1 0 0,-1-1 1 0 0,0 1 0 0 0,0 0 0 0 0,0-1 0 0 0,0 1 0 0 0,0-1 0 0 0,0 1 0 0 0,-1 0 0 0 0,-5 2 116 0 0,-77 62 926 0 0,-115 116-1 0 0,69-64-621 0 0,53-49-321 0 0,64-57-201 0 0,-196 173 135 0 0,92-76-155 0 0,-6 5-17 0 0,36-45-35 0 0,6-3-1129 0 0,28-22-4132 0 0,45-35 2211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0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46 16 1992 0 0,'-40'-16'6729'0'0,"35"16"-4626"0"0,8 5-936 0 0,-1-3-1397 0 0,2 3 432 0 0,0-1-1 0 0,0 0 0 0 0,1 0 1 0 0,-1-1-1 0 0,8 5 0 0 0,6 6 389 0 0,3 1-200 0 0,1-1 0 0 0,0 0 0 0 0,46 19 1 0 0,-16-9-112 0 0,175 100 119 0 0,39 20-358 0 0,-10-44 119 0 0,-161-66-220 0 0,-19-10-1168 0 0,-44-14-2377 0 0,-18-6 2044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1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5 5121 0 0,'0'0'5144'0'0,"11"-5"-4309"0"0,2 7-558 0 0,0 0 1 0 0,0 1-1 0 0,-1 0 1 0 0,1 1 0 0 0,-1 1-1 0 0,0 0 1 0 0,16 8-1 0 0,12 5-125 0 0,65 19-1 0 0,-21-9-88 0 0,101 42 87 0 0,73 42 172 0 0,-159-70-316 0 0,5 4 49 0 0,27 26-2446 0 0,-120-65 637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1111 16 6225 0 0,'2'-2'465'0'0,"-1"0"-134"0"0,0 1 0 0 0,0 0 0 0 0,0 0 0 0 0,0 0 0 0 0,0 1 0 0 0,0-1 0 0 0,0 0 0 0 0,0 0 0 0 0,1 0 0 0 0,-1 1 0 0 0,0-1 0 0 0,1 1 0 0 0,-1-1 0 0 0,0 1 1 0 0,2-1-1 0 0,-3 19 814 0 0,-8-3-853 0 0,0 0 0 0 0,-1-1 0 0 0,-1 0 0 0 0,-11 13 0 0 0,2-3-134 0 0,-10 16-54 0 0,-72 90-82 0 0,67-88 32 0 0,-42 37-1 0 0,-123 128 71 0 0,63-61-178 0 0,-33 34-180 0 0,91-92 148 0 0,-5 5-39 0 0,62-69 14 0 0,-22 32 0 0 0,-16 18-1756 0 0,39-53-179 0 0,11-12 607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12 2 3337 0 0,'-5'-2'4877'0'0,"4"2"-4768"0"0,-2 8 635 0 0,1 12-1320 0 0,2-19 411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0 1320 0 0,'4'1'9372'0'0,"32"16"-7825"0"0,-15-7-1223 0 0,40 23 0 0 0,-35-16-259 0 0,1-2 0 0 0,50 21 1 0 0,-52-23-57 0 0,0 0 0 0 0,24 18 1 0 0,25 14-24 0 0,-38-25 31 0 0,29 13-60 0 0,90 44 55 0 0,-134-66 8 0 0,7 3 16 0 0,49 35 0 0 0,-68-43-48 0 0,1-1 1 0 0,0 1 0 0 0,15 5-1 0 0,8 3 3 0 0,-4 0 28 0 0,-13-6-18 0 0,0 0-1 0 0,17 13 0 0 0,-10-6 18 0 0,29 14-1 0 0,-31-19-11 0 0,-9-3 3 0 0,-1 0 0 0 0,0 0-1 0 0,0 1 1 0 0,13 11-1 0 0,-11-8 13 0 0,0-1 0 0 0,1-1 0 0 0,0 0 0 0 0,1-1 0 0 0,0 0 0 0 0,0-2-1 0 0,1 1 1 0 0,26 6 0 0 0,-41-13-34 0 0,0 0 1 0 0,0 1-1 0 0,0-1 0 0 0,0 0 1 0 0,1 0-1 0 0,-1 0 0 0 0,0 0 0 0 0,0 0 1 0 0,0 0-1 0 0,1 0 0 0 0,-1 0 0 0 0,0 0 1 0 0,0 0-1 0 0,0-1 0 0 0,3 0 1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20 1 6753 0 0,'0'0'47'0'0,"-1"0"-1"0"0,0 1 0 0 0,1-1 1 0 0,-1 0-1 0 0,1 1 0 0 0,-1-1 0 0 0,1 0 1 0 0,-1 1-1 0 0,1-1 0 0 0,-1 1 0 0 0,1-1 1 0 0,-1 1-1 0 0,1-1 0 0 0,0 1 1 0 0,-1-1-1 0 0,1 1 0 0 0,0-1 0 0 0,-1 1 1 0 0,1 0-1 0 0,0-1 0 0 0,0 1 0 0 0,-1 0 1 0 0,1-1-1 0 0,0 1 0 0 0,0 1 0 0 0,-3 19 460 0 0,2-19-454 0 0,-4 190 2660 0 0,5-105-2288 0 0,-1-64-471 0 0,3 85 483 0 0,-1-92-756 0 0,1-1 0 0 0,0 0 0 0 0,1 0-1 0 0,11 29 1 0 0,-10-34-1252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 1172 1352 0 0,'0'0'2041'0'0,"15"-10"1078"0"0,-13 9-2801 0 0,0-1 0 0 0,0 0 0 0 0,0 0-1 0 0,0 0 1 0 0,0 0 0 0 0,-1 0 0 0 0,1 0 0 0 0,1-3 0 0 0,-2 2-159 0 0,1 1 0 0 0,0 0 1 0 0,0 0-1 0 0,0 0 0 0 0,3-2 0 0 0,8-7 387 0 0,81-85 1516 0 0,-24 29-1336 0 0,55-62 449 0 0,-84 81-862 0 0,2-1-22 0 0,121-133 462 0 0,-139 153-517 0 0,23-23-46 0 0,-22 24-135 0 0,24-32-1 0 0,13-15 36 0 0,-3 3 19 0 0,74-105-125 0 0,-103 137-1257 0 0,-28 29-490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29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2 138 3105 0 0,'-1'3'320'0'0,"1"-1"0"0"0,0 1 0 0 0,0-1 1 0 0,0 0-1 0 0,0 1 0 0 0,0-1 0 0 0,0 1 1 0 0,0-1-1 0 0,1 1 0 0 0,-1-1 0 0 0,1 0 1 0 0,0 1-1 0 0,1 2 0 0 0,-1-3-252 0 0,0-1 1 0 0,0 0-1 0 0,0 1 0 0 0,0-1 0 0 0,1 0 0 0 0,-1 1 0 0 0,0-1 0 0 0,1 0 1 0 0,-1 0-1 0 0,1 0 0 0 0,-1-1 0 0 0,1 1 0 0 0,-1 0 0 0 0,1 0 0 0 0,0-1 1 0 0,-1 1-1 0 0,1-1 0 0 0,0 1 0 0 0,2-1 0 0 0,9 1 167 0 0,0-1 0 0 0,1 0 0 0 0,-1-1 0 0 0,0 0 0 0 0,0-1 0 0 0,0 0-1 0 0,20-7 1 0 0,-25 6-174 0 0,0 0 0 0 0,0-1 0 0 0,0 1 0 0 0,10-7 0 0 0,-15 7 23 0 0,1 1 0 0 0,-1-1 1 0 0,1 0-1 0 0,-1 0 0 0 0,0 0 0 0 0,0 0 0 0 0,0 0 0 0 0,0-1 0 0 0,-1 1 0 0 0,4-6 0 0 0,-5 7-10 0 0,0 0 1 0 0,0 0-1 0 0,-1 0 1 0 0,1 0-1 0 0,-1-1 0 0 0,1 1 1 0 0,-1 0-1 0 0,0 0 1 0 0,1 0-1 0 0,-1 0 1 0 0,0 0-1 0 0,0-1 0 0 0,-1 1 1 0 0,1 0-1 0 0,0 0 1 0 0,-1 0-1 0 0,-1-4 0 0 0,1 3 5 0 0,0 1 0 0 0,-1-1 0 0 0,0 0-1 0 0,0 0 1 0 0,0 1 0 0 0,0-1 0 0 0,0 1-1 0 0,-1 0 1 0 0,1-1 0 0 0,-5-2 0 0 0,-2-1-14 0 0,-1 0-1 0 0,0 1 1 0 0,-1 0 0 0 0,1 1 0 0 0,-18-5 0 0 0,20 6-199 0 0,0 1 0 0 0,0 0 0 0 0,-1 1 0 0 0,1 0 0 0 0,-17 0 0 0 0,23 1 36 0 0,-1 1 1 0 0,1-1-1 0 0,-1 1 1 0 0,1-1-1 0 0,-1 1 1 0 0,1 0-1 0 0,-1 0 1 0 0,1 0-1 0 0,0 0 0 0 0,-4 2 1 0 0,5-2-10 0 0,0 0 1 0 0,-1 0-1 0 0,1 0 0 0 0,0 1 1 0 0,0-1-1 0 0,0 0 0 0 0,0 1 1 0 0,0-1-1 0 0,0 1 0 0 0,0-1 1 0 0,0 1-1 0 0,1 0 1 0 0,-1-1-1 0 0,1 1 0 0 0,-1-1 1 0 0,0 5-1 0 0,0 10-2083 0 0,2-7 128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74 1 7330 0 0,'0'0'74'0'0,"-1"0"0"0"0,0 0-1 0 0,0 0 1 0 0,1 0 0 0 0,-1 0 0 0 0,0 1 0 0 0,1-1 0 0 0,-1 0 0 0 0,0 0 0 0 0,1 0 0 0 0,-1 1 0 0 0,0-1 0 0 0,1 0 0 0 0,-1 1 0 0 0,0-1 0 0 0,1 1 0 0 0,-1-1 0 0 0,1 1 0 0 0,-1-1 0 0 0,1 1 0 0 0,-1-1 0 0 0,1 1 0 0 0,-1 0 0 0 0,1-1 0 0 0,-1 2 0 0 0,0 1 193 0 0,0 0 1 0 0,0 0-1 0 0,0 0 1 0 0,0 6-1 0 0,-2 4-1 0 0,-3 18 369 0 0,-6 57 0 0 0,8-56-480 0 0,-23 254 685 0 0,27-174-624 0 0,2-46-2201 0 0,-3-54-117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99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0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1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264 55 2969 0 0,'9'-7'7445'0'0,"-10"6"-7304"0"0,1-1 76 0 0,0 1 1 0 0,0-1 0 0 0,-1 0 0 0 0,1 0 0 0 0,-1 1 0 0 0,1-1-1 0 0,-2-2 1 0 0,0 2-134 0 0,0-1 0 0 0,0 1 0 0 0,0 0 0 0 0,0 0 0 0 0,-1 0 0 0 0,1 0 0 0 0,0 0 0 0 0,-1 0 0 0 0,0 0 0 0 0,1 1 0 0 0,-1-1 0 0 0,0 1 0 0 0,0 0 0 0 0,0 0 0 0 0,0 0 0 0 0,0 0 0 0 0,0 1 0 0 0,0-1 0 0 0,0 1 0 0 0,0 0 0 0 0,0 0 0 0 0,-1 0 1 0 0,-3 0-1 0 0,-4 1-78 0 0,-1 1 0 0 0,1 0 0 0 0,0 1 1 0 0,0 0-1 0 0,-11 4 0 0 0,13-3 36 0 0,0 0 0 0 0,1 0 0 0 0,-1 1 0 0 0,1 0 0 0 0,0 0 0 0 0,0 1 0 0 0,1 0 0 0 0,-1 1 0 0 0,1-1 0 0 0,-7 11 0 0 0,11-14-42 0 0,0 1 1 0 0,0 0 0 0 0,1 0 0 0 0,0 0-1 0 0,0 0 1 0 0,0 0 0 0 0,0 0 0 0 0,0 1 0 0 0,1-1-1 0 0,0 1 1 0 0,0-1 0 0 0,0 1 0 0 0,1-1-1 0 0,-1 1 1 0 0,1-1 0 0 0,0 1 0 0 0,1 0 0 0 0,-1-1-1 0 0,1 1 1 0 0,0-1 0 0 0,0 1 0 0 0,0-1-1 0 0,2 6 1 0 0,1-3 8 0 0,-1 0-1 0 0,1-1 0 0 0,1 0 1 0 0,-1 0-1 0 0,1 0 0 0 0,0-1 1 0 0,0 1-1 0 0,0-1 1 0 0,9 6-1 0 0,-4-4-8 0 0,1 0 1 0 0,-1 0-1 0 0,1-1 0 0 0,22 9 1 0 0,-24-13 31 0 0,-1 1 1 0 0,1-1-1 0 0,0 0 1 0 0,1-1-1 0 0,-1 0 1 0 0,0-1 0 0 0,0 1-1 0 0,0-2 1 0 0,0 1-1 0 0,1-1 1 0 0,-1-1-1 0 0,0 0 1 0 0,0 0-1 0 0,-1-1 1 0 0,1 0 0 0 0,0 0-1 0 0,-1-1 1 0 0,13-8-1 0 0,-10 2 52 0 0,-6 3 432 0 0,-5 7-714 0 0,0 0 194 0 0,0 0-1 0 0,0 0 1 0 0,-1 0-1 0 0,1 0 0 0 0,0 0 1 0 0,0 0-1 0 0,0 0 0 0 0,0 0 1 0 0,0 1-1 0 0,0-1 0 0 0,0 0 1 0 0,0 0-1 0 0,0 0 0 0 0,-1 0 1 0 0,1 0-1 0 0,0 0 0 0 0,0 0 1 0 0,0 0-1 0 0,0 0 1 0 0,0 1-1 0 0,0-1 0 0 0,0 0 1 0 0,0 0-1 0 0,0 0 0 0 0,0 0 1 0 0,0 0-1 0 0,0 0 0 0 0,0 0 1 0 0,0 1-1 0 0,0-1 0 0 0,0 0 1 0 0,0 0-1 0 0,0 0 0 0 0,0 0 1 0 0,0 0-1 0 0,0 0 0 0 0,0 1 1 0 0,3 7-64 0 0,6 7 22 0 0,-6-12 39 0 0,1 0 0 0 0,0 0 0 0 0,0 0-1 0 0,0 0 1 0 0,0-1 0 0 0,0 0 0 0 0,1 1-1 0 0,-1-2 1 0 0,10 4 0 0 0,4-1 56 0 0,22 4-1 0 0,-37-8-41 0 0,11 2 26 0 0,1-1 0 0 0,0 0 0 0 0,-1-2-1 0 0,26-2 1 0 0,-31 2 22 0 0,0-1-1 0 0,0 0 1 0 0,-1 0-1 0 0,1-1 1 0 0,-1 0 0 0 0,0-1-1 0 0,0 1 1 0 0,0-2-1 0 0,8-4 1 0 0,-13 6 44 0 0,1 0 1 0 0,-1 0-1 0 0,1 0 1 0 0,-1-1 0 0 0,0 1-1 0 0,0-1 1 0 0,0 0-1 0 0,-1 0 1 0 0,0 0-1 0 0,1 0 1 0 0,-1 0-1 0 0,-1 0 1 0 0,1 0-1 0 0,-1-1 1 0 0,1 1 0 0 0,-1-1-1 0 0,0 1 1 0 0,0-8-1 0 0,-1 6 47 0 0,0 1 0 0 0,-1-1 1 0 0,1 0-1 0 0,-1 1 0 0 0,-1-1 0 0 0,1 0 0 0 0,-1 1 0 0 0,0-1 0 0 0,0 1 1 0 0,0 0-1 0 0,-1 0 0 0 0,0 0 0 0 0,0 0 0 0 0,-5-7 0 0 0,2 5-160 0 0,-1 1 0 0 0,1 0 1 0 0,-1 0-1 0 0,0 0 0 0 0,-1 1 0 0 0,1 0 0 0 0,-1 1 0 0 0,0-1 0 0 0,0 1 0 0 0,0 1 0 0 0,-1 0 0 0 0,1 0 0 0 0,-1 1 0 0 0,0-1 0 0 0,0 2 0 0 0,0 0 0 0 0,-10-1 1 0 0,11 2-182 0 0,0 0 1 0 0,1 1 0 0 0,-1-1 0 0 0,0 2 0 0 0,1-1 0 0 0,-1 1 0 0 0,1 0 0 0 0,0 0 0 0 0,-8 5 0 0 0,9-5-25 0 0,1 1 0 0 0,0 0 0 0 0,0 1 0 0 0,0-1 0 0 0,1 1 0 0 0,-1 0-1 0 0,1 0 1 0 0,0 1 0 0 0,0-1 0 0 0,0 1 0 0 0,1 0 0 0 0,-5 8 0 0 0,6-10-104 0 0,1 1 1 0 0,-1-1 0 0 0,1 1-1 0 0,0 0 1 0 0,0-1 0 0 0,0 1-1 0 0,1 0 1 0 0,-1 0 0 0 0,1 0-1 0 0,0-1 1 0 0,0 1 0 0 0,0 0 0 0 0,1 0-1 0 0,-1 0 1 0 0,1-1 0 0 0,0 1-1 0 0,0 0 1 0 0,2 5 0 0 0,5 9-1881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99 146 4369 0 0,'1'4'552'0'0,"0"0"-1"0"0,0 0 1 0 0,0-1-1 0 0,0 1 1 0 0,1 0 0 0 0,-1 0-1 0 0,1-1 1 0 0,0 1 0 0 0,0 0-1 0 0,3 3 1 0 0,7 10 892 0 0,-3-5 469 0 0,12 21 0 0 0,-21-33-1876 0 0,0 1 0 0 0,0-1 0 0 0,1 0 0 0 0,-1 1 0 0 0,0-1 0 0 0,0 0 0 0 0,0 1 0 0 0,0-1 0 0 0,1 0 0 0 0,-1 0 0 0 0,0 1 0 0 0,0-1 0 0 0,0 1 0 0 0,0-1 0 0 0,0 0 0 0 0,0 1 0 0 0,0-1 0 0 0,0 0 0 0 0,0 1 0 0 0,0-1 0 0 0,0 0 0 0 0,0 1 0 0 0,0-1 0 0 0,-1 0 0 0 0,1 1 0 0 0,0-1 0 0 0,0 0-1 0 0,0 1 1 0 0,-1-1 0 0 0,1 1 26 0 0,-1-1 0 0 0,1 0-1 0 0,-1 0 1 0 0,1 0-1 0 0,-1 0 1 0 0,1 0-1 0 0,-1 1 1 0 0,0-1-1 0 0,1 0 1 0 0,-1 0 0 0 0,1 0-1 0 0,-1 0 1 0 0,1-1-1 0 0,-1 1 1 0 0,0 0-1 0 0,-22-8 960 0 0,11 1-870 0 0,0-1 1 0 0,1 0-1 0 0,0 0 0 0 0,1-1 1 0 0,0-1-1 0 0,0 0 1 0 0,1 0-1 0 0,0 0 1 0 0,-9-16-1 0 0,16 23-150 0 0,0 0 0 0 0,0-1 0 0 0,1 1 0 0 0,-1-1 0 0 0,1 1 0 0 0,0-1 0 0 0,-1 0 0 0 0,2 1 0 0 0,-1-1 0 0 0,0 0 0 0 0,1 0 0 0 0,0-4 0 0 0,0 5-18 0 0,0 0-1 0 0,0 0 1 0 0,1 1-1 0 0,0-1 1 0 0,-1 0-1 0 0,1 1 1 0 0,0-1-1 0 0,0 0 1 0 0,0 1-1 0 0,1-1 1 0 0,-1 1-1 0 0,1 0 1 0 0,-1-1-1 0 0,1 1 1 0 0,0 0-1 0 0,0 0 1 0 0,3-3-1 0 0,1 0-52 0 0,1 1 0 0 0,0-1 0 0 0,0 2 0 0 0,0-1-1 0 0,0 1 1 0 0,0 0 0 0 0,1 0 0 0 0,0 0 0 0 0,15-2-1 0 0,5 2-1251 0 0,42-2 0 0 0,-42 4-694 0 0,22-1-2162 0 0,-33 0 2365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0 140 3385 0 0,'1'4'412'0'0,"0"0"1"0"0,1 1-1 0 0,-1-1 1 0 0,1 0-1 0 0,0 0 1 0 0,0 0-1 0 0,0-1 1 0 0,0 1-1 0 0,1 0 1 0 0,0-1-1 0 0,5 7 1 0 0,-3-6 13 0 0,0 1 0 0 0,1-1 0 0 0,0 0 0 0 0,0 0 0 0 0,0-1 0 0 0,11 5 0 0 0,5-1 266 0 0,-1 0 0 0 0,1-2 0 0 0,34 5 1 0 0,-52-10-620 0 0,8 2 111 0 0,0-1 0 0 0,0 0-1 0 0,1 0 1 0 0,-1-2 0 0 0,0 1 0 0 0,0-2 0 0 0,22-4 0 0 0,-30 5-29 0 0,0-1 0 0 0,0 1-1 0 0,0-1 1 0 0,0 0 0 0 0,0 0 0 0 0,0 0 0 0 0,-1 0 0 0 0,1-1 0 0 0,0 1 0 0 0,-1-1 0 0 0,0 0 0 0 0,0 0 0 0 0,0 0 0 0 0,0-1 0 0 0,0 1 0 0 0,-1-1 0 0 0,0 1 0 0 0,1-1 0 0 0,-1 0 0 0 0,0 0 0 0 0,-1 0 0 0 0,1 0 0 0 0,-1 0 0 0 0,2-9 0 0 0,-2 7 38 0 0,-1 1 0 0 0,0 0 0 0 0,0-1 0 0 0,0 1-1 0 0,0-1 1 0 0,-1 1 0 0 0,0-1 0 0 0,0 1 0 0 0,0 0 0 0 0,-1 0-1 0 0,0 0 1 0 0,0 0 0 0 0,0 0 0 0 0,-1 0 0 0 0,1 0 0 0 0,-1 0 0 0 0,0 1-1 0 0,-4-5 1 0 0,2 3-141 0 0,-1 1 0 0 0,1-1 0 0 0,-1 1 1 0 0,0 0-1 0 0,-1 1 0 0 0,1-1 0 0 0,-1 1 0 0 0,0 0 0 0 0,1 1 0 0 0,-2 0 0 0 0,-14-5 0 0 0,11 6-203 0 0,0 0 0 0 0,-1 0 0 0 0,1 1 0 0 0,-1 1 0 0 0,1 0 0 0 0,-1 0 0 0 0,0 1 0 0 0,1 1 0 0 0,0 0 0 0 0,-1 1 0 0 0,1 0 0 0 0,0 0 0 0 0,0 1 0 0 0,1 1 0 0 0,-1-1 0 0 0,1 2 0 0 0,0 0 0 0 0,-12 8 0 0 0,18-10-193 0 0,0-1 0 0 0,0 1-1 0 0,0 0 1 0 0,1 0-1 0 0,0 0 1 0 0,0 1 0 0 0,0-1-1 0 0,0 1 1 0 0,0-1-1 0 0,-2 7 1 0 0,4-7-408 0 0,0 0-1 0 0,-1 0 1 0 0,2 0 0 0 0,-1 0 0 0 0,0 0-1 0 0,1 1 1 0 0,0-1 0 0 0,0 0-1 0 0,0 0 1 0 0,0 0 0 0 0,1 0 0 0 0,-1 0-1 0 0,3 8 1 0 0,6 9 197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0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14 189 4497 0 0,'0'2'192'0'0,"0"-1"0"0"0,-1 1 0 0 0,1-1 0 0 0,0 1 0 0 0,0-1 0 0 0,0 1 0 0 0,0-1 0 0 0,1 1 0 0 0,-1-1 0 0 0,0 1 0 0 0,1-1 0 0 0,-1 1 0 0 0,1-1 0 0 0,-1 0 0 0 0,2 3 0 0 0,14 21 476 0 0,-9-15-423 0 0,25 48 610 0 0,-25-43-574 0 0,1-1 0 0 0,0 0 0 0 0,1 0 0 0 0,14 16 0 0 0,-15-24 53 0 0,-8-6-309 0 0,0 0 0 0 0,0 1 0 0 0,0-1 0 0 0,0 0 0 0 0,0 0 0 0 0,0 0 0 0 0,0 0 0 0 0,1 0 0 0 0,-1 0 0 0 0,0 0 0 0 0,0 0 0 0 0,0 0 0 0 0,0 0 0 0 0,0 0 0 0 0,0 0 0 0 0,1 0 0 0 0,-1 0 0 0 0,0 0 0 0 0,0 0 0 0 0,0 0 0 0 0,0 0 0 0 0,0 0 0 0 0,0 0 0 0 0,0 0 0 0 0,1-1 0 0 0,-1 1 0 0 0,0 0 0 0 0,0 0 0 0 0,0 0 0 0 0,0 0 0 0 0,0 0 0 0 0,0 0 0 0 0,0 0 0 0 0,1 0 0 0 0,-1-1 21 0 0,0 0 1 0 0,0 0-1 0 0,0 0 1 0 0,0 0 0 0 0,0 1-1 0 0,0-1 1 0 0,0 0-1 0 0,0 0 1 0 0,-1 0 0 0 0,1 0-1 0 0,0 1 1 0 0,0-1-1 0 0,-1 0 1 0 0,1 0 0 0 0,0 1-1 0 0,-2-2 1 0 0,-16-33 262 0 0,0 3-258 0 0,-15-40-1 0 0,-5-15-58 0 0,22 53 66 0 0,14 29-62 0 0,0 0 1 0 0,0 0 0 0 0,0 0-1 0 0,1-1 1 0 0,0 1 0 0 0,-1-8-1 0 0,2 11 3 0 0,0 0 0 0 0,0 0 0 0 0,0 0 0 0 0,0 0 0 0 0,1 0-1 0 0,-1 0 1 0 0,0 0 0 0 0,1 0 0 0 0,0 0 0 0 0,-1 0 0 0 0,1 1-1 0 0,0-1 1 0 0,0 0 0 0 0,0 0 0 0 0,0 1 0 0 0,0-1 0 0 0,0 0-1 0 0,1 1 1 0 0,2-3 0 0 0,2-1-5 0 0,1 0 1 0 0,0 1-1 0 0,1 0 1 0 0,-1 0-1 0 0,1 0 0 0 0,-1 1 1 0 0,1 0-1 0 0,0 1 0 0 0,0 0 1 0 0,1 0-1 0 0,11-1 0 0 0,-11 2-1 0 0,1 1-1 0 0,-1 0 1 0 0,0 0-1 0 0,1 1 1 0 0,-1 0-1 0 0,0 0 1 0 0,1 1-1 0 0,-1 1 1 0 0,17 6-1 0 0,-20-6 24 0 0,0 1-1 0 0,0-1 0 0 0,0 1 0 0 0,0 1 0 0 0,-1-1 1 0 0,0 1-1 0 0,0 0 0 0 0,0 0 0 0 0,0 0 0 0 0,-1 1 0 0 0,0 0 1 0 0,5 9-1 0 0,-8-14 11 0 0,-1 0 0 0 0,1 0 0 0 0,0 0 1 0 0,-1 1-1 0 0,1-1 0 0 0,-1 0 0 0 0,1 1 1 0 0,-1-1-1 0 0,0 0 0 0 0,0 1 0 0 0,1-1 0 0 0,-1 0 1 0 0,0 1-1 0 0,0-1 0 0 0,0 1 0 0 0,-1-1 0 0 0,1 0 1 0 0,0 1-1 0 0,0-1 0 0 0,-1 0 0 0 0,1 1 0 0 0,-1-1 1 0 0,0 2-1 0 0,-1-1 37 0 0,0 1-1 0 0,-1-1 1 0 0,1 1 0 0 0,-1-1 0 0 0,1 0-1 0 0,-1 0 1 0 0,0 0 0 0 0,-3 2-1 0 0,-6 3-209 0 0,0-1-1 0 0,-1-1 0 0 0,0 0 0 0 0,0 0 0 0 0,0-1 0 0 0,-1-1 0 0 0,1 0 0 0 0,-1-1 0 0 0,-23 0 0 0 0,35-1-165 0 0,-1-1-1 0 0,1 0 1 0 0,0 0 0 0 0,0-1-1 0 0,0 1 1 0 0,0 0-1 0 0,0-1 1 0 0,0 1-1 0 0,0-1 1 0 0,0 1-1 0 0,0-1 1 0 0,0 0-1 0 0,1 0 1 0 0,-1 0-1 0 0,0 0 1 0 0,-1-2-1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69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11 561 6801 0 0,'-11'8'3768'0'0,"15"-13"-2592"0"0,24-27-89 0 0,-15 18-778 0 0,-1 0-1 0 0,19-29 1 0 0,-3-5 30 0 0,127-222 478 0 0,-144 246-806 0 0,0 0 1 0 0,-1 0-1 0 0,10-46 0 0 0,-15 82-1640 0 0,0 19 1780 0 0,-5-28-206 0 0,5 25 214 0 0,1 0 0 0 0,1 0 1 0 0,19 44-1 0 0,-5-23 219 0 0,30 49-1 0 0,-43-85-325 0 0,43 72 135 0 0,-41-71-162 0 0,0 0 0 0 0,1 0 0 0 0,20 18 0 0 0,-25-27 5 0 0,0-1 0 0 0,10 6 1 0 0,-11-7 28 0 0,0 1 0 0 0,1-1 0 0 0,6 8 1 0 0,-9-9 9 0 0,-1 0 139 0 0,-5-2-101 0 0,-2-2-242 0 0,-30-8-1425 0 0,0-2 0 0 0,1-1 0 0 0,0-1 0 0 0,-41-26 0 0 0,68 36 879 0 0,-1-1 1 0 0,0 1 0 0 0,0 0 0 0 0,0 1-1 0 0,-1 0 1 0 0,-16-4 0 0 0,17 6 888 0 0,1 1 0 0 0,0-1 1 0 0,0 1-1 0 0,0 1 0 0 0,0-1 0 0 0,0 1 1 0 0,0 0-1 0 0,0 1 0 0 0,-8 2 0 0 0,10-3 65 0 0,-12 6 1207 0 0,16-7-1395 0 0,0 0 0 0 0,1 1 0 0 0,-1-1-1 0 0,0 1 1 0 0,1-1 0 0 0,-1 0 0 0 0,0 1 0 0 0,1 0 0 0 0,-1-1 0 0 0,1 1 0 0 0,-1-1 0 0 0,1 1-1 0 0,-1-1 1 0 0,1 1 0 0 0,-1 0 0 0 0,1 0 0 0 0,0-1 0 0 0,-1 1 0 0 0,1 1 0 0 0,0-2-64 0 0,0 1 0 0 0,0-1 0 0 0,0 0 0 0 0,1 1 0 0 0,-1-1 0 0 0,0 1 0 0 0,0-1 0 0 0,1 1 1 0 0,-1-1-1 0 0,0 0 0 0 0,1 1 0 0 0,-1-1 0 0 0,0 0 0 0 0,1 1 0 0 0,-1-1 0 0 0,0 0 0 0 0,1 1 1 0 0,-1-1-1 0 0,1 0 0 0 0,-1 0 0 0 0,1 1 0 0 0,11 4 12 0 0,-3-3 34 0 0,0 1 0 0 0,0-2 0 0 0,1 1 1 0 0,-1-1-1 0 0,16-1 0 0 0,47-5-66 0 0,5-8-2163 0 0,-58 9 1303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0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24 370 6801 0 0,'1'1'181'0'0,"0"1"-1"0"0,0-1 0 0 0,1 0 0 0 0,-1 1 0 0 0,0-1 0 0 0,1 0 0 0 0,-1 0 0 0 0,1 0 0 0 0,-1 0 0 0 0,1 0 0 0 0,0-1 0 0 0,-1 1 0 0 0,1 0 0 0 0,0-1 1 0 0,0 1-1 0 0,0-1 0 0 0,-1 0 0 0 0,1 1 0 0 0,0-1 0 0 0,3 0 0 0 0,-1 0 16 0 0,-1 0 0 0 0,1-1 1 0 0,0 1-1 0 0,0-1 0 0 0,0 0 1 0 0,0 1-1 0 0,0-2 0 0 0,5-1 0 0 0,0-2-10 0 0,-1-1-1 0 0,0 1 1 0 0,0-1-1 0 0,-1 0 1 0 0,0-1-1 0 0,0 0 1 0 0,0 0-1 0 0,-1-1 1 0 0,0 0-1 0 0,-1 0 1 0 0,1 0-1 0 0,-1 0 1 0 0,-1-1-1 0 0,0 0 1 0 0,0 0-1 0 0,3-15 1 0 0,-4 15-134 0 0,0-1-1 0 0,-1 1 1 0 0,-1-1 0 0 0,0 0 0 0 0,0 0 0 0 0,-1 0 0 0 0,0 0 0 0 0,0 1 0 0 0,-1-1 0 0 0,-1 0-1 0 0,0 0 1 0 0,0 1 0 0 0,-1-1 0 0 0,0 1 0 0 0,0 0 0 0 0,-7-13 0 0 0,6 17-68 0 0,1 0 0 0 0,0 1 0 0 0,-1-1 0 0 0,0 1 0 0 0,0 0 0 0 0,0 0 0 0 0,-1 0-1 0 0,0 0 1 0 0,1 1 0 0 0,-7-4 0 0 0,7 5-46 0 0,-1 0 0 0 0,1 0-1 0 0,0 1 1 0 0,-1-1 0 0 0,1 1-1 0 0,-1 0 1 0 0,1 0-1 0 0,-1 0 1 0 0,0 1 0 0 0,1-1-1 0 0,-1 1 1 0 0,0 0 0 0 0,-5 1-1 0 0,8 0 43 0 0,-1 0 0 0 0,1 0-1 0 0,-1 0 1 0 0,1 0-1 0 0,-1 0 1 0 0,1 1 0 0 0,0-1-1 0 0,0 0 1 0 0,-1 1 0 0 0,1 0-1 0 0,0 0 1 0 0,0-1-1 0 0,1 1 1 0 0,-1 1 0 0 0,0-1-1 0 0,1 0 1 0 0,-1 0 0 0 0,-1 4-1 0 0,-1 2 54 0 0,0 1 0 0 0,1 0-1 0 0,-6 17 1 0 0,5-7 45 0 0,1 1-1 0 0,0-1 0 0 0,2 1 1 0 0,0 23-1 0 0,3-6 16 0 0,9 48-1 0 0,-9-71-68 0 0,1-1 0 0 0,0 1 0 0 0,1-1-1 0 0,0 0 1 0 0,12 21 0 0 0,-13-28-5 0 0,0-1 1 0 0,0 0 0 0 0,1 0-1 0 0,0 0 1 0 0,0-1 0 0 0,0 1 0 0 0,0-1-1 0 0,1 0 1 0 0,0 0 0 0 0,0-1-1 0 0,0 1 1 0 0,0-1 0 0 0,0 0-1 0 0,1-1 1 0 0,7 4 0 0 0,-7-4 30 0 0,0-1 0 0 0,1 1 0 0 0,-1-1 0 0 0,0 0 0 0 0,1-1 1 0 0,-1 1-1 0 0,0-1 0 0 0,1-1 0 0 0,-1 1 0 0 0,0-1 0 0 0,10-2 0 0 0,-8 0 13 0 0,0 1 0 0 0,-1-1 0 0 0,0-1-1 0 0,0 1 1 0 0,0-1 0 0 0,0 0 0 0 0,-1-1 0 0 0,10-7-1 0 0,-7 3-35 0 0,0 0-1 0 0,0-1 1 0 0,-1 0-1 0 0,-1 0 1 0 0,0-1-1 0 0,0 0 1 0 0,-1 0-1 0 0,0 0 1 0 0,-1-1-1 0 0,0 0 1 0 0,4-17-1 0 0,-5 13-146 0 0,-1-1 0 0 0,-1 0 0 0 0,-1 1-1 0 0,0-23 1 0 0,-1 27-113 0 0,-1 0-1 0 0,-1 0 1 0 0,0 0-1 0 0,0 0 1 0 0,-2 1-1 0 0,-6-20 1 0 0,9 30 192 0 0,1-1-1 0 0,-1 1 1 0 0,1 0 0 0 0,-1-1-1 0 0,0 1 1 0 0,0 0 0 0 0,1-1-1 0 0,-1 1 1 0 0,0 0 0 0 0,0 0-1 0 0,0 0 1 0 0,0 0-1 0 0,0 0 1 0 0,0 0 0 0 0,-1 0-1 0 0,1 0 1 0 0,-2 0 0 0 0,3 1 10 0 0,0 0 1 0 0,-1 0-1 0 0,1 0 1 0 0,-1 1 0 0 0,1-1-1 0 0,0 0 1 0 0,-1 0-1 0 0,1 1 1 0 0,0-1-1 0 0,-1 0 1 0 0,1 1-1 0 0,0-1 1 0 0,-1 1-1 0 0,1-1 1 0 0,0 0-1 0 0,0 1 1 0 0,0-1 0 0 0,-1 1-1 0 0,1-1 1 0 0,0 0-1 0 0,0 1 1 0 0,0-1-1 0 0,0 1 1 0 0,0-1-1 0 0,0 1 1 0 0,0-1-1 0 0,0 1 1 0 0,0 0 0 0 0,-1 15-94 0 0,3 23 216 0 0,2 0 1 0 0,10 46-1 0 0,3 21 559 0 0,-8-40 210 0 0,-7-58-742 0 0,0 1 0 0 0,1-1 1 0 0,0 0-1 0 0,0 0 0 0 0,8 13 0 0 0,-10-19-76 0 0,0-1-1 0 0,0 1 0 0 0,0-1 0 0 0,1 1 0 0 0,-1-1 1 0 0,0 1-1 0 0,1-1 0 0 0,-1 0 0 0 0,1 1 0 0 0,-1-1 1 0 0,1 0-1 0 0,0 0 0 0 0,3 1 516 0 0,-5-2-535 0 0,0-1-1 0 0,0 1 0 0 0,0 0 0 0 0,0 0 0 0 0,0 0 0 0 0,0-1 1 0 0,0 1-1 0 0,0 0 0 0 0,0 0 0 0 0,0 0 0 0 0,0-1 1 0 0,0 1-1 0 0,0 0 0 0 0,-1 0 0 0 0,1 0 0 0 0,0-1 0 0 0,0 1 1 0 0,0 0-1 0 0,0 0 0 0 0,0 0 0 0 0,0 0 0 0 0,0-1 1 0 0,-1 1-1 0 0,1 0 0 0 0,0 0 0 0 0,0 0 0 0 0,0 0 0 0 0,0 0 1 0 0,0 0-1 0 0,-1-1 0 0 0,1 1 0 0 0,-6-5 130 0 0,-15-14-116 0 0,1-1 1 0 0,1-1-1 0 0,1-1 1 0 0,-21-32 0 0 0,37 53-49 0 0,1-1 0 0 0,0-1 0 0 0,0 1 0 0 0,-1 0 0 0 0,1 0 1 0 0,1 0-1 0 0,-1-1 0 0 0,0 1 0 0 0,0 0 0 0 0,1-1 1 0 0,-1 1-1 0 0,1-1 0 0 0,0 1 0 0 0,0-5 0 0 0,0 5-11 0 0,1 0-1 0 0,-1 0 0 0 0,1 1 1 0 0,0-1-1 0 0,0 0 1 0 0,0 1-1 0 0,0-1 0 0 0,0 0 1 0 0,0 1-1 0 0,0-1 0 0 0,0 1 1 0 0,0-1-1 0 0,1 1 0 0 0,-1 0 1 0 0,1 0-1 0 0,-1-1 1 0 0,1 1-1 0 0,-1 0 0 0 0,1 0 1 0 0,2 0-1 0 0,2-3-202 0 0,1 1 0 0 0,0 1-1 0 0,0-1 1 0 0,0 1 0 0 0,0 1-1 0 0,11-2 1 0 0,46-1-3512 0 0,-22 3 909 0 0,-19-1 433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1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48 186 6529 0 0,'4'4'796'0'0,"0"1"0"0"0,1-1-1 0 0,-1 0 1 0 0,1 0 0 0 0,0 0-1 0 0,0-1 1 0 0,0 1-1 0 0,1-1 1 0 0,8 4 2427 0 0,-19-19-2148 0 0,-51-55 300 0 0,50 58-1361 0 0,0 0 1 0 0,0-1-1 0 0,0 0 1 0 0,1 0-1 0 0,-6-19 0 0 0,10 26-31 0 0,0 1-1 0 0,1-1 0 0 0,-1 0 1 0 0,1 0-1 0 0,0 1 0 0 0,-1-1 1 0 0,1 0-1 0 0,1 0 0 0 0,-1 0 0 0 0,0 0 1 0 0,1 1-1 0 0,-1-1 0 0 0,1 0 1 0 0,1-2-1 0 0,-1 3-15 0 0,0 0-1 0 0,0 1 1 0 0,0-1-1 0 0,0 1 1 0 0,0-1-1 0 0,0 1 1 0 0,1-1-1 0 0,-1 1 1 0 0,1 0-1 0 0,-1 0 1 0 0,1-1-1 0 0,-1 1 1 0 0,1 0 0 0 0,0 1-1 0 0,-1-1 1 0 0,1 0-1 0 0,0 0 1 0 0,0 1-1 0 0,0-1 1 0 0,-1 1-1 0 0,4-1 1 0 0,14-1-740 0 0,-1 2-1 0 0,1-1 1 0 0,31 5 0 0 0,23 0-3674 0 0,-42-6 1221 0 0,-17 1 257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 86 1096 0 0,'-1'6'662'0'0,"0"0"-1"0"0,0 1 0 0 0,1-1 0 0 0,-1 0 1 0 0,2 0-1 0 0,0 8 0 0 0,0-10-263 0 0,0 0-1 0 0,0 0 1 0 0,1 0-1 0 0,-1 0 1 0 0,1 0-1 0 0,0 0 1 0 0,0 0 0 0 0,1 0-1 0 0,4 5 1 0 0,-2-3-95 0 0,1 0 0 0 0,0 0 0 0 0,0-1 0 0 0,0 0 0 0 0,1-1-1 0 0,0 1 1 0 0,0-1 0 0 0,0 0 0 0 0,0-1 0 0 0,0 0 0 0 0,11 3 0 0 0,-1-1 35 0 0,0-1 1 0 0,1-1-1 0 0,0 0 0 0 0,18 0 0 0 0,-26-3-104 0 0,1 0-1 0 0,-1 0 1 0 0,0-1 0 0 0,1-1-1 0 0,-1 1 1 0 0,0-2-1 0 0,0 0 1 0 0,0 0 0 0 0,0 0-1 0 0,-1-1 1 0 0,12-7-1 0 0,-17 9-123 0 0,-1-1-1 0 0,0 1 1 0 0,1-1-1 0 0,-1 0 1 0 0,0 0-1 0 0,-1 0 1 0 0,1 0-1 0 0,0-1 1 0 0,-1 1-1 0 0,0-1 1 0 0,1 1-1 0 0,-2-1 0 0 0,1 0 1 0 0,0 0-1 0 0,-1 0 1 0 0,1 0-1 0 0,-1 0 1 0 0,0 0-1 0 0,-1 0 1 0 0,1 0-1 0 0,-1-1 1 0 0,0 1-1 0 0,0 0 1 0 0,0 0-1 0 0,0 0 0 0 0,-1-1 1 0 0,0 1-1 0 0,0 0 1 0 0,-2-7-1 0 0,1 4-85 0 0,-1 1-1 0 0,0 0 1 0 0,0 0-1 0 0,0 0 1 0 0,0 0-1 0 0,-1 1 1 0 0,0-1-1 0 0,0 1 1 0 0,-1 0-1 0 0,0 0 1 0 0,1 1-1 0 0,-1-1 1 0 0,-1 1-1 0 0,1 0 1 0 0,-1 0-1 0 0,0 1 1 0 0,0 0-1 0 0,-6-3 1 0 0,3 3-250 0 0,0 0 1 0 0,0 1 0 0 0,0 1 0 0 0,0-1 0 0 0,-1 2 0 0 0,1-1 0 0 0,0 1-1 0 0,-1 0 1 0 0,1 1 0 0 0,0 0 0 0 0,-18 5 0 0 0,15-3-512 0 0,0 1 1 0 0,0 1-1 0 0,0 0 0 0 0,0 1 1 0 0,1 0-1 0 0,0 1 1 0 0,1 0-1 0 0,-12 10 0 0 0,6-4-2002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1187 27 2024 0 0,'13'-27'5894'0'0,"-14"28"-5785"0"0,0 0 0 0 0,1 0-1 0 0,-1-1 1 0 0,0 1 0 0 0,0 0 0 0 0,0-1 0 0 0,0 1 0 0 0,0-1 0 0 0,0 1 0 0 0,-1 0 0 0 0,-5 2 116 0 0,-77 62 926 0 0,-115 116-1 0 0,69-64-621 0 0,53-49-321 0 0,64-57-201 0 0,-196 173 135 0 0,92-76-155 0 0,-6 5-17 0 0,36-45-35 0 0,6-3-1129 0 0,28-22-4132 0 0,45-35 2211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46 16 1992 0 0,'-40'-16'6729'0'0,"35"16"-4626"0"0,8 5-936 0 0,-1-3-1397 0 0,2 3 432 0 0,0-1-1 0 0,0 0 0 0 0,1 0 1 0 0,-1-1-1 0 0,8 5 0 0 0,6 6 389 0 0,3 1-200 0 0,1-1 0 0 0,0 0 0 0 0,46 19 1 0 0,-16-9-112 0 0,175 100 119 0 0,39 20-358 0 0,-10-44 119 0 0,-161-66-220 0 0,-19-10-1168 0 0,-44-14-2377 0 0,-18-6 2044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5 5121 0 0,'0'0'5144'0'0,"11"-5"-4309"0"0,2 7-558 0 0,0 0 1 0 0,0 1-1 0 0,-1 0 1 0 0,1 1 0 0 0,-1 1-1 0 0,0 0 1 0 0,16 8-1 0 0,12 5-125 0 0,65 19-1 0 0,-21-9-88 0 0,101 42 87 0 0,73 42 172 0 0,-159-70-316 0 0,5 4 49 0 0,27 26-2446 0 0,-120-65 637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1111 16 6225 0 0,'2'-2'465'0'0,"-1"0"-134"0"0,0 1 0 0 0,0 0 0 0 0,0 0 0 0 0,0 0 0 0 0,0 1 0 0 0,0-1 0 0 0,0 0 0 0 0,0 0 0 0 0,1 0 0 0 0,-1 1 0 0 0,0-1 0 0 0,1 1 0 0 0,-1-1 0 0 0,0 1 1 0 0,2-1-1 0 0,-3 19 814 0 0,-8-3-853 0 0,0 0 0 0 0,-1-1 0 0 0,-1 0 0 0 0,-11 13 0 0 0,2-3-134 0 0,-10 16-54 0 0,-72 90-82 0 0,67-88 32 0 0,-42 37-1 0 0,-123 128 71 0 0,63-61-178 0 0,-33 34-180 0 0,91-92 148 0 0,-5 5-39 0 0,62-69 14 0 0,-22 32 0 0 0,-16 18-1756 0 0,39-53-179 0 0,11-12 607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12 2 3337 0 0,'-5'-2'4877'0'0,"4"2"-4768"0"0,-2 8 635 0 0,1 12-1320 0 0,2-19 411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1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3169 0 0,'12'-2'5189'0'0,"0"-3"-3980"0"0,-10 4-1285 0 0,1 0-1 0 0,-1 0 0 0 0,0 0 0 0 0,1 1 0 0 0,-1-1 0 0 0,1 0 0 0 0,-1 1 0 0 0,6 0 0 0 0,-7 0 68 0 0,-1 0 1 0 0,1 0-1 0 0,-1 0 0 0 0,1 1 0 0 0,-1-1 1 0 0,1 0-1 0 0,-1 1 0 0 0,1-1 0 0 0,-1 0 1 0 0,1 1-1 0 0,-1-1 0 0 0,1 0 0 0 0,-1 1 1 0 0,0-1-1 0 0,1 1 0 0 0,-1-1 0 0 0,0 1 1 0 0,1-1-1 0 0,-1 1 0 0 0,0-1 0 0 0,0 1 1 0 0,1-1-1 0 0,-1 1 0 0 0,0-1 0 0 0,0 1 1 0 0,0 1-1 0 0,0-2 62 0 0,1 1-1 0 0,-1 0 1 0 0,0-1 0 0 0,0 1-1 0 0,0 0 1 0 0,1 0 0 0 0,-1-1-1 0 0,0 1 1 0 0,1-1 0 0 0,-1 1-1 0 0,1 0 1 0 0,-1-1-1 0 0,1 1 1 0 0,-1-1 0 0 0,1 1-1 0 0,-1-1 1 0 0,1 1 0 0 0,0-1-1 0 0,-1 1 1 0 0,2 0 0 0 0,1-1 31 0 0,1 0 0 0 0,-1 0 0 0 0,0 0 0 0 0,0 0 0 0 0,0 0 0 0 0,1 0 0 0 0,-1-1 0 0 0,0 0 0 0 0,0 1 0 0 0,0-1 0 0 0,4-2 0 0 0,19-4-87 0 0,11 2 345 0 0,-30 3-505 0 0,1 0 1 0 0,-1 1-1 0 0,1 0 0 0 0,0 1 0 0 0,-1-1 1 0 0,1 2-1 0 0,0-1 0 0 0,-1 1 0 0 0,9 2 1 0 0,-11-2-737 0 0,1 1-810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0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54 173 2120 0 0,'9'11'1059'0'0,"-2"-4"-43"0"0,-1 1 0 0 0,1 0 0 0 0,-1 0 0 0 0,-1 1 0 0 0,9 15 2355 0 0,-16-25-3214 0 0,1 1 0 0 0,-1-1 1 0 0,1 0-1 0 0,0 0 0 0 0,-1 0 0 0 0,1 0 0 0 0,0-1 0 0 0,0 1 0 0 0,-2-2 0 0 0,-1-2 93 0 0,-5-3 73 0 0,-2-1-113 0 0,1 0 0 0 0,0-1 0 0 0,0 0 0 0 0,-15-22 0 0 0,23 29-227 0 0,1 0 1 0 0,-1 0-1 0 0,0 0 0 0 0,1 0 1 0 0,0-1-1 0 0,0 1 1 0 0,0 0-1 0 0,0-1 0 0 0,0 1 1 0 0,1 0-1 0 0,0-1 1 0 0,-1 1-1 0 0,1-1 0 0 0,1 1 1 0 0,-1-1-1 0 0,0 1 1 0 0,1 0-1 0 0,-1-1 1 0 0,1 1-1 0 0,0 0 0 0 0,0-1 1 0 0,1 1-1 0 0,-1 0 1 0 0,1 0-1 0 0,2-4 0 0 0,-1 2 14 0 0,1 1 1 0 0,-1-1-1 0 0,1 1 0 0 0,0 0 0 0 0,0 0 0 0 0,1 1 0 0 0,-1 0 0 0 0,1-1 0 0 0,0 1 0 0 0,-1 1 0 0 0,1-1 0 0 0,0 1 0 0 0,1 0 1 0 0,-1 0-1 0 0,0 0 0 0 0,7-1 0 0 0,1 1-740 0 0,25-3 1 0 0,12 4-5907 0 0,-39 1 5113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79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0 1320 0 0,'4'1'9372'0'0,"32"16"-7825"0"0,-15-7-1223 0 0,40 23 0 0 0,-35-16-259 0 0,1-2 0 0 0,50 21 1 0 0,-52-23-57 0 0,0 0 0 0 0,24 18 1 0 0,25 14-24 0 0,-38-25 31 0 0,29 13-60 0 0,90 44 55 0 0,-134-66 8 0 0,7 3 16 0 0,49 35 0 0 0,-68-43-48 0 0,1-1 1 0 0,0 1 0 0 0,15 5-1 0 0,8 3 3 0 0,-4 0 28 0 0,-13-6-18 0 0,0 0-1 0 0,17 13 0 0 0,-10-6 18 0 0,29 14-1 0 0,-31-19-11 0 0,-9-3 3 0 0,-1 0 0 0 0,0 0-1 0 0,0 1 1 0 0,13 11-1 0 0,-11-8 13 0 0,0-1 0 0 0,1-1 0 0 0,0 0 0 0 0,1-1 0 0 0,0 0 0 0 0,0-2-1 0 0,1 1 1 0 0,26 6 0 0 0,-41-13-34 0 0,0 0 1 0 0,0 1-1 0 0,0-1 0 0 0,0 0 1 0 0,1 0-1 0 0,-1 0 0 0 0,0 0 0 0 0,0 0 1 0 0,0 0-1 0 0,1 0 0 0 0,-1 0 0 0 0,0 0 1 0 0,0 0-1 0 0,0-1 0 0 0,3 0 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0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20 1 6753 0 0,'0'0'47'0'0,"-1"0"-1"0"0,0 1 0 0 0,1-1 1 0 0,-1 0-1 0 0,1 1 0 0 0,-1-1 0 0 0,1 0 1 0 0,-1 1-1 0 0,1-1 0 0 0,-1 1 0 0 0,1-1 1 0 0,-1 1-1 0 0,1-1 0 0 0,0 1 1 0 0,-1-1-1 0 0,1 1 0 0 0,0-1 0 0 0,-1 1 1 0 0,1 0-1 0 0,0-1 0 0 0,0 1 0 0 0,-1 0 1 0 0,1-1-1 0 0,0 1 0 0 0,0 1 0 0 0,-3 19 460 0 0,2-19-454 0 0,-4 190 2660 0 0,5-105-2288 0 0,-1-64-471 0 0,3 85 483 0 0,-1-92-756 0 0,1-1 0 0 0,0 0 0 0 0,1 0-1 0 0,11 29 1 0 0,-10-34-1252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1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 1172 1352 0 0,'0'0'2041'0'0,"15"-10"1078"0"0,-13 9-2801 0 0,0-1 0 0 0,0 0 0 0 0,0 0-1 0 0,0 0 1 0 0,0 0 0 0 0,-1 0 0 0 0,1 0 0 0 0,1-3 0 0 0,-2 2-159 0 0,1 1 0 0 0,0 0 1 0 0,0 0-1 0 0,0 0 0 0 0,3-2 0 0 0,8-7 387 0 0,81-85 1516 0 0,-24 29-1336 0 0,55-62 449 0 0,-84 81-862 0 0,2-1-22 0 0,121-133 462 0 0,-139 153-517 0 0,23-23-46 0 0,-22 24-135 0 0,24-32-1 0 0,13-15 36 0 0,-3 3 19 0 0,74-105-125 0 0,-103 137-1257 0 0,-28 29-490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74 1 7330 0 0,'0'0'74'0'0,"-1"0"0"0"0,0 0-1 0 0,0 0 1 0 0,1 0 0 0 0,-1 0 0 0 0,0 1 0 0 0,1-1 0 0 0,-1 0 0 0 0,0 0 0 0 0,1 0 0 0 0,-1 1 0 0 0,0-1 0 0 0,1 0 0 0 0,-1 1 0 0 0,0-1 0 0 0,1 1 0 0 0,-1-1 0 0 0,1 1 0 0 0,-1-1 0 0 0,1 1 0 0 0,-1-1 0 0 0,1 1 0 0 0,-1 0 0 0 0,1-1 0 0 0,-1 2 0 0 0,0 1 193 0 0,0 0 1 0 0,0 0-1 0 0,0 0 1 0 0,0 6-1 0 0,-2 4-1 0 0,-3 18 369 0 0,-6 57 0 0 0,8-56-480 0 0,-23 254 685 0 0,27-174-624 0 0,2-46-2201 0 0,-3-54-117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38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1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1752 0 0,'-1'1'397'0'0,"0"-1"1"0"0,0 1-1 0 0,0 0 0 0 0,0 0 0 0 0,0 1 0 0 0,0-1 0 0 0,0 0 0 0 0,0 0 0 0 0,1 0 1 0 0,-1 1-1 0 0,0-1 0 0 0,1 0 0 0 0,-1 1 0 0 0,1-1 0 0 0,0 0 0 0 0,-1 1 0 0 0,1 1 1 0 0,-2 27 1417 0 0,2-26-1425 0 0,1 8-264 0 0,-1-1 0 0 0,2 0-1 0 0,0 0 1 0 0,0 0 0 0 0,1 0-1 0 0,0 0 1 0 0,1 0 0 0 0,8 16-1 0 0,-11-25-261 0 0,0 0 0 0 0,1 0 0 0 0,-1 0 1 0 0,0-1-1 0 0,1 1 0 0 0,0 0 0 0 0,3 3 0 0 0,-3-4-462 0 0,0 1 0 0 0,0-1 0 0 0,1 0 0 0 0,-1 0 0 0 0,0 0 0 0 0,1 0 1 0 0,2 1-1 0 0,3 0 288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12 2 3337 0 0,'-5'-2'4877'0'0,"4"2"-4768"0"0,-2 8 635 0 0,1 12-1320 0 0,2-19 411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209 28 808 0 0,'2'0'7084'0'0,"-4"-5"-5731"0"0,1 4-1331 0 0,1 0-1 0 0,-1 0 0 0 0,0-1 0 0 0,0 1 1 0 0,0 0-1 0 0,0 0 0 0 0,0 0 0 0 0,-2-1 1 0 0,0 0 178 0 0,0 0 1 0 0,0 1-1 0 0,-1-1 1 0 0,1 1-1 0 0,-7-2 1 0 0,8 3-167 0 0,0 0 1 0 0,1 0 0 0 0,-1-1-1 0 0,0 2 1 0 0,1-1 0 0 0,-1 0-1 0 0,0 0 1 0 0,1 0 0 0 0,-1 1-1 0 0,0-1 1 0 0,1 1 0 0 0,-1-1-1 0 0,1 1 1 0 0,-3 1 0 0 0,-12 7 73 0 0,-1 1 80 0 0,0 0-1 0 0,-17 15 0 0 0,29-21-142 0 0,1 0 0 0 0,-1 1 0 0 0,1-1 0 0 0,0 1 0 0 0,0 0 0 0 0,0 0 0 0 0,1 1 0 0 0,0-1 0 0 0,0 1 0 0 0,-4 10 0 0 0,3-2 29 0 0,0 0-1 0 0,2 1 0 0 0,-1-1 0 0 0,2 0 0 0 0,0 1 1 0 0,1-1-1 0 0,0 0 0 0 0,1 1 0 0 0,1-1 0 0 0,0 1 1 0 0,1-1-1 0 0,0 0 0 0 0,1 0 0 0 0,1-1 0 0 0,0 1 1 0 0,1-1-1 0 0,0 0 0 0 0,15 22 0 0 0,-1-3-255 0 0,-1-1-1579 0 0,-5-13-2409 0 0,-7-9 3817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2 16 752 0 0,'-2'-16'12078'0'0,"2"16"-11942"0"0,9 5-701 0 0,53 46 2971 0 0,-52-43-2238 0 0,0-2 1 0 0,1 1-1 0 0,10 4 0 0 0,-13-7-320 0 0,0 0-1 0 0,0 1 1 0 0,-1-1-1 0 0,1 1 1 0 0,-1 1-1 0 0,-1 0 1 0 0,9 7-1 0 0,-14-11-212 0 0,1 1-716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348 0 3905 0 0,'0'0'1806'0'0,"-13"1"761"0"0,5 2-2369 0 0,1 0-1 0 0,-1 1 1 0 0,1 0 0 0 0,0 0 0 0 0,1 1-1 0 0,-1 0 1 0 0,1 0 0 0 0,0 1 0 0 0,0-1-1 0 0,1 1 1 0 0,-10 13 0 0 0,-2 6-348 0 0,-24 50-1 0 0,38-70 207 0 0,-29 59-82 0 0,2 2-1 0 0,4 2 0 0 0,-27 98 1 0 0,23-30 348 0 0,24-101 72 0 0,-2 68 0 0 0,15 20 402 0 0,-3-83-718 0 0,-3-35-114 0 0,-1-1-1 0 0,2 0 1 0 0,-1 0 0 0 0,0 0 0 0 0,3 5-1 0 0,-1-3-567 0 0,11 1-5441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09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3 238 6625 0 0,'0'-1'231'0'0,"-1"0"0"0"0,1-1 0 0 0,0 1 0 0 0,-1 0 0 0 0,1-1-1 0 0,0 1 1 0 0,0-1 0 0 0,-1 1 0 0 0,1 0 0 0 0,0-1 0 0 0,1 1-1 0 0,-1-1 1 0 0,0 1 0 0 0,0 0 0 0 0,1-1 0 0 0,0-1 0 0 0,10-26 1248 0 0,-7 20-857 0 0,2-3-277 0 0,0-1 1 0 0,14-17-1 0 0,2-6-408 0 0,-6 3-146 0 0,-11 21-629 0 0,11-18 1 0 0,-14 24 117 0 0,-2 6 558 0 0,0 0 0 0 0,0-1 0 0 0,0 1 0 0 0,0-1 0 0 0,0 1 0 0 0,0 0 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0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18 1 2625 0 0,'-6'4'5674'0'0,"-1"11"-3757"0"0,2 14-2091 0 0,5-23 254 0 0,1 55 627 0 0,-1-53-662 0 0,2 0 0 0 0,-1 1-1 0 0,1-1 1 0 0,0 0-1 0 0,5 10 1 0 0,-4-10-183 0 0,2-1 0 0 0,-1 1 0 0 0,1-1 0 0 0,0 0 0 0 0,1 0 0 0 0,-1 0 0 0 0,1-1 0 0 0,10 9 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1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10 834 2409 0 0,'-6'-8'6972'0'0,"6"7"-6714"0"0,-1-15 453 0 0,0 10 165 0 0,0-17-48 0 0,0 1 0 0 0,2 0-1 0 0,1 0 1 0 0,6-33-1 0 0,-5 30-692 0 0,5-24-52 0 0,26-89 0 0 0,-20 93-73 0 0,6-20-179 0 0,48-107 0 0 0,-60 157 44 0 0,0-2-232 0 0,0 2 0 0 0,1-1 0 0 0,14-17 0 0 0,-8 12-371 0 0,-5 9-1690 0 0,18-19-1 0 0,-24 26 1017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2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414 117 3337 0 0,'12'-17'2507'0'0,"-10"15"-2056"0"0,0 0 0 0 0,-1-1 0 0 0,1 1 0 0 0,3-6 2821 0 0,-7 9-3223 0 0,1-1 0 0 0,0 1 0 0 0,-1 0 0 0 0,1 0 1 0 0,0 0-1 0 0,0 0 0 0 0,0 0 0 0 0,0 0 0 0 0,0 0 1 0 0,-2 2-1 0 0,-10 14-114 0 0,-1 2 16 0 0,-15 21-6 0 0,27-35 56 0 0,-1-1 0 0 0,1 0 0 0 0,0 0-1 0 0,1 1 1 0 0,-1 0 0 0 0,1-1 0 0 0,-2 9-1 0 0,3-13 2 0 0,0 0 0 0 0,0 1-1 0 0,0-1 1 0 0,0 0 0 0 0,0 1 0 0 0,0-1-1 0 0,-1 1 1 0 0,1-1 0 0 0,1 0-1 0 0,-1 1 1 0 0,0-1 0 0 0,0 0-1 0 0,0 1 1 0 0,0-1 0 0 0,0 1-1 0 0,0-1 1 0 0,0 0 0 0 0,0 1-1 0 0,1-1 1 0 0,-1 0 0 0 0,0 1-1 0 0,0-1 1 0 0,0 0 0 0 0,1 1 0 0 0,-1-1-1 0 0,0 0 1 0 0,0 0 0 0 0,1 1-1 0 0,-1-1 1 0 0,0 0 0 0 0,1 0-1 0 0,-1 1 1 0 0,0-1 0 0 0,1 0-1 0 0,0 0 1 0 0,-1 0 6 0 0,0 0 0 0 0,1 0 1 0 0,-1 0-1 0 0,1 0 0 0 0,-1 0 0 0 0,1-1 0 0 0,-1 1 1 0 0,0 0-1 0 0,1 0 0 0 0,-1 0 0 0 0,1-1 0 0 0,-1 1 1 0 0,0 0-1 0 0,1-1 0 0 0,-1 1 0 0 0,0 0 1 0 0,1-1-1 0 0,-1 1 0 0 0,0 0 0 0 0,0-1 0 0 0,1 1 1 0 0,-1-1-1 0 0,0 1 0 0 0,0 0 0 0 0,0-1 0 0 0,0 1 1 0 0,1-1-1 0 0,-1 1 0 0 0,0-1 0 0 0,2-7 33 0 0,1 1 1 0 0,4-10-1 0 0,-4 11 22 0 0,0 0 1 0 0,-1 0-1 0 0,1 0 1 0 0,1-12 0 0 0,0 3-15 0 0,-3 12-32 0 0,0 1-1 0 0,0-1 0 0 0,-1 0 1 0 0,1 0-1 0 0,-1-3 1 0 0,0 6-21 0 0,0-1 0 0 0,0 1 0 0 0,0 0 1 0 0,0 0-1 0 0,0 0 0 0 0,0 0 0 0 0,0 0 1 0 0,0 0-1 0 0,0 0 0 0 0,0 0 0 0 0,0 0 1 0 0,0 0-1 0 0,0 0 0 0 0,0-1 0 0 0,0 1 1 0 0,0 0-1 0 0,0 0 0 0 0,0 0 0 0 0,0 0 1 0 0,0 0-1 0 0,0 0 0 0 0,0 0 0 0 0,0 0 1 0 0,0 0-1 0 0,0 0 0 0 0,0 0 1 0 0,0 0-1 0 0,0 0 0 0 0,0-1 0 0 0,0 1 1 0 0,0 0-1 0 0,0 0 0 0 0,-1 0 0 0 0,1 0 1 0 0,0 0-1 0 0,0 0 0 0 0,0 0 0 0 0,0 0 1 0 0,0 0-1 0 0,0 0 0 0 0,0 0 0 0 0,0 0 1 0 0,0 0-1 0 0,0 0 0 0 0,0 0 0 0 0,-1 0 1 0 0,1 0-1 0 0,0 0 0 0 0,0 0 0 0 0,0 0 1 0 0,-5 4-335 0 0,-3 5-66 0 0,-27 40 208 0 0,17-24 558 0 0,-29 49-1 0 0,47-73-381 0 0,11-12 494 0 0,6-12-346 0 0,23-41 1 0 0,-34 53-84 0 0,-1 1 1 0 0,0-1-1 0 0,0 0 0 0 0,-1-1 1 0 0,-1 1-1 0 0,0-1 0 0 0,2-14 1 0 0,-5 25-31 0 0,0 0-1 0 0,0 0 1 0 0,0 0 0 0 0,0 1 0 0 0,0-1-1 0 0,0 0 1 0 0,0 0 0 0 0,-1 0 0 0 0,1 0-1 0 0,0 0 1 0 0,-1 0 0 0 0,1 1 0 0 0,-1-1 0 0 0,0-1-1 0 0,-4 0-26 0 0,0 8-285 0 0,3 0 201 0 0,-1 0 0 0 0,-1-1 0 0 0,-6 9 0 0 0,-8 13 4 0 0,0 7 29 0 0,8-17 74 0 0,1 0 0 0 0,-7 22 0 0 0,15-30 80 0 0,1-9-82 0 0,0 0 0 0 0,0 0 0 0 0,0 0 0 0 0,0 0 0 0 0,1 1 0 0 0,-1-1 0 0 0,0 0 0 0 0,0 0 0 0 0,0 0 0 0 0,0 0 0 0 0,0 0 0 0 0,1 0 0 0 0,-1 0 0 0 0,0 0 0 0 0,0 0 0 0 0,0 0 0 0 0,0-1 1 0 0,0 1-1 0 0,0 0 0 0 0,1 0 0 0 0,-1 0 0 0 0,0 0 0 0 0,0 0 0 0 0,0 0 0 0 0,0 0 0 0 0,0 0 0 0 0,0 0 0 0 0,1 0 0 0 0,-1 0 0 0 0,0 0 0 0 0,0-1 0 0 0,0 1 0 0 0,0 0 0 0 0,0 0 0 0 0,12-14 438 0 0,41-80-167 0 0,-51 90-267 0 0,-1 1 0 0 0,0-1 0 0 0,0 0 0 0 0,0 1 0 0 0,0-6 1 0 0,1-3 22 0 0,-2 12-43 0 0,0 0 1 0 0,0 0 0 0 0,0-1 0 0 0,0 1 0 0 0,0 0 0 0 0,1 0 0 0 0,-1-1-1 0 0,0 1 1 0 0,0 0 0 0 0,0 0 0 0 0,0-1 0 0 0,0 1 0 0 0,0 0 0 0 0,0 0 0 0 0,0-1-1 0 0,0 1 1 0 0,0 0 0 0 0,0-1 0 0 0,-1 1 0 0 0,1 0 0 0 0,0 0 0 0 0,0-1 0 0 0,0 1-1 0 0,0 0 1 0 0,0 0 0 0 0,0-1 0 0 0,-1 1 0 0 0,1 0 0 0 0,0 0 0 0 0,0 0-1 0 0,0-1 1 0 0,-1 1 0 0 0,1 0 0 0 0,0 0 0 0 0,0 0 0 0 0,0 0 0 0 0,-1 0 0 0 0,1-1-1 0 0,0 1 1 0 0,0 0 0 0 0,-1 0 0 0 0,1 0 0 0 0,0 0 0 0 0,0 0 0 0 0,-1 0-1 0 0,1 0 1 0 0,0 0 0 0 0,-1 0 0 0 0,1 0 0 0 0,0 0 0 0 0,0 0 0 0 0,-1 0 0 0 0,1 0-1 0 0,-1 0-28 0 0,0 1-1 0 0,0-1 1 0 0,0 0-1 0 0,0 1 1 0 0,0-1-1 0 0,1 0 0 0 0,-1 1 1 0 0,0-1-1 0 0,0 1 1 0 0,0-1-1 0 0,1 1 1 0 0,-1 0-1 0 0,0-1 0 0 0,1 1 1 0 0,-2 1-1 0 0,-27 44-369 0 0,11-18 505 0 0,-26 52 0 0 0,43-78-77 0 0,0 0 15 0 0,0 0-1 0 0,0 1 1 0 0,1-1 0 0 0,-1 0-1 0 0,0 1 1 0 0,0 3 0 0 0,3-7 58 0 0,-1 0 1 0 0,1 0-1 0 0,-1 1 1 0 0,1-1-1 0 0,-1 0 1 0 0,0-1-1 0 0,2 0 1 0 0,11-18-32 0 0,0 1 0 0 0,-1-2-1 0 0,-1 0 1 0 0,13-32 0 0 0,-23 48-34 0 0,16-46 44 0 0,-16 46-46 0 0,-1 0-1 0 0,0 0 1 0 0,-1 0-1 0 0,1 0 1 0 0,-1 0-1 0 0,0-1 1 0 0,0 1-1 0 0,-1-6 1 0 0,1 11-35 0 0,-1-1 0 0 0,1 1 0 0 0,0 0 0 0 0,0 0 0 0 0,0-1 0 0 0,0 1 0 0 0,0 0 0 0 0,0 0 0 0 0,0 0 0 0 0,0-1 0 0 0,-1 1 0 0 0,1 0 0 0 0,0 0 0 0 0,0-1 0 0 0,0 1 0 0 0,0 0 0 0 0,-1 0 0 0 0,1 0 0 0 0,0 0 0 0 0,0-1 0 0 0,0 1 0 0 0,-1 0 0 0 0,1 0 0 0 0,0 0 0 0 0,0 0 0 0 0,-1 0 0 0 0,1 0 0 0 0,0 0 0 0 0,0 0 0 0 0,-1 0 0 0 0,-8 2-271 0 0,-8 9-111 0 0,0 8 184 0 0,0 1 0 0 0,-20 30-1 0 0,-23 48 404 0 0,57-94-141 0 0,0 1-16 0 0,1-1 1 0 0,0 0-1 0 0,-1 0 1 0 0,1 1-1 0 0,1-1 1 0 0,-1 1-1 0 0,-1 6 1 0 0,2-5-39 0 0,1 4 34 0 0,0-9-34 0 0,0-1 0 0 0,1 0-1 0 0,-1 0 1 0 0,0 1 0 0 0,0-1 0 0 0,1 0 0 0 0,-1 0-1 0 0,0 0 1 0 0,0 1 0 0 0,1-1 0 0 0,-1 0 0 0 0,0 0-1 0 0,1 0 1 0 0,-1 0 0 0 0,0 0 0 0 0,0 0 0 0 0,1 1-1 0 0,-1-1 1 0 0,0 0 0 0 0,1 0 0 0 0,-1 0 0 0 0,0 0-1 0 0,1 0 1 0 0,-1 0 0 0 0,0 0 0 0 0,1 0 0 0 0,-1 0-1 0 0,0-1 1 0 0,1 1 0 0 0,0 0 0 0 0,1-1 44 0 0,0 0 0 0 0,0 0 0 0 0,1-1 0 0 0,-1 1 0 0 0,0-1 0 0 0,0 1 0 0 0,0-1 0 0 0,-1 0 0 0 0,1 0 0 0 0,0 0 0 0 0,2-4 0 0 0,-1 3-39 0 0,14-18 22 0 0,-1 0 0 0 0,0-1 0 0 0,-2 0 0 0 0,-1-2 0 0 0,14-31 0 0 0,-20 32 247 0 0,-7 22-267 0 0,0 1-1 0 0,0-1 1 0 0,0 0 0 0 0,1 0 0 0 0,-1 0-1 0 0,0 0 1 0 0,0 0 0 0 0,0 1 0 0 0,0-1-1 0 0,0 0 1 0 0,-1 0 0 0 0,1 0 0 0 0,0 0-1 0 0,0 1 1 0 0,0-1 0 0 0,-1 0 0 0 0,1 0-1 0 0,0 0 1 0 0,-1 1 0 0 0,1-1 0 0 0,-1 0-1 0 0,1 0 1 0 0,-2 0 0 0 0,1 0-24 0 0,1 1 1 0 0,-1 0-1 0 0,0 0 0 0 0,1 0 1 0 0,-1 0-1 0 0,0 0 0 0 0,0 0 1 0 0,1 0-1 0 0,-1 0 0 0 0,0 0 1 0 0,0 0-1 0 0,1 0 0 0 0,-1 1 1 0 0,0-1-1 0 0,1 0 0 0 0,-1 1 1 0 0,0-1-1 0 0,1 0 0 0 0,-1 1 1 0 0,0-1-1 0 0,1 0 0 0 0,-1 1 1 0 0,1-1-1 0 0,-1 1 0 0 0,1-1 1 0 0,-1 2-1 0 0,-13 15-359 0 0,-38 65 143 0 0,9-13 62 0 0,9-4 197 0 0,33-64-22 0 0,-1 6 61 0 0,3-6 92 0 0,2-4-29 0 0,1-2 28 0 0,30-50 44 0 0,-13 23-173 0 0,-2 0-1 0 0,-1-1 0 0 0,16-41 1 0 0,-32 68 4 0 0,-1 2-21 0 0,1 0 0 0 0,-1 0 0 0 0,0 0 1 0 0,0 0-1 0 0,0 0 0 0 0,0-7 0 0 0,-1 11-13 0 0,0 0-1 0 0,0 0 0 0 0,0 0 1 0 0,0 0-1 0 0,0 0 0 0 0,0-1 1 0 0,0 1-1 0 0,0 0 0 0 0,0 0 0 0 0,0 0 1 0 0,0 0-1 0 0,0 0 0 0 0,0 0 1 0 0,0-1-1 0 0,0 1 0 0 0,0 0 0 0 0,0 0 1 0 0,0 0-1 0 0,-1 0 0 0 0,1 0 1 0 0,0 0-1 0 0,0 0 0 0 0,0-1 0 0 0,0 1 1 0 0,0 0-1 0 0,0 0 0 0 0,0 0 1 0 0,0 0-1 0 0,-1 0 0 0 0,1 0 1 0 0,0 0-1 0 0,0 0 0 0 0,0 0 0 0 0,0 0 1 0 0,0 0-1 0 0,0 0 0 0 0,-1 0 1 0 0,1 0-1 0 0,0 0 0 0 0,0 0 0 0 0,0 0 1 0 0,0 0-1 0 0,-1 0 0 0 0,-6 4-123 0 0,-5 8-80 0 0,-4 10 146 0 0,2 0 0 0 0,-19 35-1 0 0,18-29 38 0 0,5-8 70 0 0,1 1 0 0 0,-7 22 0 0 0,10-27 39 0 0,5-11-22 0 0,1-4 47 0 0,0-2 82 0 0,3-4-66 0 0,0 0-1 0 0,0 0 1 0 0,5-6-1 0 0,0-2-89 0 0,86-153 18 0 0,-78 138-10 0 0,-16 28-53 0 0,-1 1-101 0 0,-1 0 58 0 0,1 0 1 0 0,-1 0 0 0 0,1 1-1 0 0,0-1 1 0 0,0 1-1 0 0,0-1 1 0 0,0 1 0 0 0,-1 2-1 0 0,0-2 10 0 0,-56 95-171 0 0,43-71 187 0 0,-20 44-2 0 0,-30 63-73 0 0,59-122 95 0 0,1-1-1 0 0,1 1 1 0 0,0 0 0 0 0,0 0-1 0 0,1 0 1 0 0,1 0 0 0 0,0 1-1 0 0,-1 12 1 0 0,3-23 128 0 0,6-4 357 0 0,2-10-378 0 0,-2 0 1 0 0,1-1-1 0 0,4-16 0 0 0,5-12-135 0 0,17-34 7 0 0,-33 76 13 0 0,-1 0 0 0 0,1 0 1 0 0,0 0-1 0 0,0 0 0 0 0,0 0 0 0 0,0 0 0 0 0,0-1 0 0 0,0 1 0 0 0,0 0 0 0 0,0 0 0 0 0,-1 0 0 0 0,1 0 0 0 0,0 0 0 0 0,0 0 0 0 0,0 0 0 0 0,0 0 0 0 0,0 0 1 0 0,-1 0-1 0 0,1 0 0 0 0,0 0 0 0 0,0 0 0 0 0,0 0 0 0 0,0 0 0 0 0,0 0 0 0 0,-1 0 0 0 0,1 0 0 0 0,0 0 0 0 0,0 0 0 0 0,0 0 0 0 0,0 0 0 0 0,-1 0 0 0 0,1 0 1 0 0,0 0-1 0 0,0 0 0 0 0,0 0 0 0 0,0 0 0 0 0,0 0 0 0 0,0 0 0 0 0,-1 0 0 0 0,1 0 0 0 0,0 1 0 0 0,0-1 0 0 0,0 0 0 0 0,0 0 0 0 0,0 0 0 0 0,0 0 0 0 0,0 0 1 0 0,-1 0-1 0 0,1 0 0 0 0,0 1 0 0 0,0-1 0 0 0,0 0 0 0 0,0 0 0 0 0,0 0 0 0 0,0 0 0 0 0,0 0 0 0 0,0 1 0 0 0,0-1 0 0 0,0 0 0 0 0,0 0 0 0 0,0 0 1 0 0,0 0-1 0 0,0 1 0 0 0,0-1 0 0 0,0 0 0 0 0,0 0 0 0 0,-2 8-18 0 0,0 0 1 0 0,0 0-1 0 0,-1 0 0 0 0,0 0 1 0 0,-7 11-1 0 0,5-10 17 0 0,1 1-1 0 0,0-1 1 0 0,-4 14 0 0 0,-1 24 120 0 0,-4 78-1 0 0,11-119 604 0 0,0-11-406 0 0,-3-6-567 0 0,5 11 222 0 0,0-1 1 0 0,-1 1 0 0 0,1 0 0 0 0,0-1-1 0 0,0 1 1 0 0,-1 0 0 0 0,1-1 0 0 0,0 1-1 0 0,0 0 1 0 0,-1 0 0 0 0,1-1 0 0 0,0 1-1 0 0,-1 0 1 0 0,1 0 0 0 0,0 0 0 0 0,-1 0-1 0 0,1-1 1 0 0,0 1 0 0 0,-1 0 0 0 0,1 0-1 0 0,0 0 1 0 0,-1 0 0 0 0,1 0 0 0 0,-1 0-1 0 0,1 0 1 0 0,0 0 0 0 0,-1 0 0 0 0,0 1 7 0 0,0 0-1 0 0,0 0 1 0 0,0 0 0 0 0,0 0 0 0 0,1 1 0 0 0,-1-1 0 0 0,0 0 0 0 0,1 0-1 0 0,-1 1 1 0 0,0 2 0 0 0,-1 0-29 0 0,-3 9 59 0 0,0 1 0 0 0,0 1 1 0 0,2-1-1 0 0,0 1 0 0 0,-2 21 0 0 0,-2 8 15 0 0,5-35-3 0 0,1 0 0 0 0,0 10-1 0 0,1-19 33 0 0,1-15-127 0 0,0-5 57 0 0,2 0 1 0 0,0 1-1 0 0,10-33 0 0 0,-11 42 23 0 0,12-39-4 0 0,11-49 87 0 0,-22 86-7 0 0,-1 4 8 0 0,0 0 0 0 0,0-17 243 0 0,-4 28-378 0 0,1-3 45 0 0,0 1 0 0 0,1 0 0 0 0,-1-1-1 0 0,0 1 1 0 0,1 0 0 0 0,-1-1-1 0 0,1 1 1 0 0,-1 0 0 0 0,1 0 0 0 0,-1 0-1 0 0,1 0 1 0 0,-1 1 0 0 0,-50 178-284 0 0,44-157 305 0 0,1 1 0 0 0,2 0 0 0 0,0 1 0 0 0,0 31 0 0 0,2-22 661 0 0,7-53 78 0 0,-1 0-647 0 0,1 1 0 0 0,1 0 0 0 0,0 0-1 0 0,12-21 1 0 0,-36 95-605 0 0,11-26 480 0 0,17-46 593 0 0,52-118-176 0 0,-7 20-204 0 0,-34 60-197 0 0,-20 51 51 0 0,-1 2-88 0 0,-3 13-297 0 0,-3 29 10 0 0,3-23 249 0 0,-2 35-1 0 0,2-18 55 0 0,2-27 22 0 0,0 0 0 0 0,0 0 0 0 0,1 0 0 0 0,1 11 0 0 0,-1-16 16 0 0,1 1-1 0 0,-1-1 0 0 0,-1 0 0 0 0,1 0 0 0 0,-1 5 0 0 0,-1 8 767 0 0,2-34-120 0 0,5-9-689 0 0,13-43 0 0 0,-5 21 27 0 0,-11 37-21 0 0,-2 9 23 0 0,1 1-1 0 0,-1 0 1 0 0,0 0-1 0 0,1 0 1 0 0,-1 0-1 0 0,1 0 1 0 0,-1 0-1 0 0,1 0 1 0 0,0 0-1 0 0,1-2 1 0 0,-1 4-97 0 0,-1 2-650 0 0,0-1 712 0 0,0 0-1 0 0,0 0 1 0 0,0 0-1 0 0,-1 0 1 0 0,1 0-1 0 0,0 0 0 0 0,0 0 1 0 0,0 0-1 0 0,-1 0 1 0 0,1 0-1 0 0,-1 1 1 0 0,0 1 10 0 0,0 0 1 0 0,0 1 0 0 0,0-1 0 0 0,0 1-1 0 0,0 0 1 0 0,1 4 0 0 0,-4 16-50 0 0,1-12 54 0 0,1 0 1 0 0,0 0 0 0 0,1 0 0 0 0,0 17-1 0 0,-1 2 17 0 0,-3 12 20 0 0,3-27 43 0 0,0 0-1 0 0,0 26 1 0 0,3-41-34 0 0,-1 0-1 0 0,0 0 0 0 0,0 0 0 0 0,0 0 1 0 0,0-1-1 0 0,1 1 0 0 0,-1 0 0 0 0,0 0 1 0 0,1 0-1 0 0,-1-1 0 0 0,0 1 1 0 0,1 0-1 0 0,-1-1 0 0 0,1 1 0 0 0,0 0 1 0 0,-1-1-8 0 0,0 0 0 0 0,0 1 0 0 0,0-1 1 0 0,0 0-1 0 0,1 0 0 0 0,-1 0 1 0 0,0 0-1 0 0,0 0 0 0 0,0 0 1 0 0,0 0-1 0 0,0 0 0 0 0,0 0 1 0 0,0 0-1 0 0,0 0 0 0 0,1 0 1 0 0,-1 0-1 0 0,0 0 0 0 0,0 0 0 0 0,0 0 1 0 0,0 0-1 0 0,0 0 0 0 0,0 0 1 0 0,0 0-1 0 0,0 0 0 0 0,1 0 1 0 0,-1 0-1 0 0,0 0 0 0 0,0 0 1 0 0,0 0-1 0 0,0 0 0 0 0,0 0 0 0 0,0 0 1 0 0,0 0-1 0 0,0 0 0 0 0,0 0 1 0 0,1-1-1 0 0,0-6 263 0 0,2-24-49 0 0,-2 22-195 0 0,0 0 0 0 0,-1-12-1 0 0,-1 6-23 0 0,2 0 0 0 0,0 0 0 0 0,0 0 0 0 0,5-18 0 0 0,9-27 10 0 0,3-7-42 0 0,-10 34 1 0 0,2 0-1 0 0,1 0 0 0 0,25-51 1 0 0,-27 68 2 0 0,-1 0 0 0 0,-1-1 1 0 0,8-23-1 0 0,-2 12-84 0 0,-40 79-1205 0 0,-23 59 1296 0 0,49-109 41 0 0,0-1 1 0 0,1 0-1 0 0,-1 1 0 0 0,1-1 0 0 0,-1 0 1 0 0,0 1-1 0 0,1-1 0 0 0,-1 0 1 0 0,0 0-1 0 0,1 0 0 0 0,-1 0 0 0 0,0 1 1 0 0,1-1-1 0 0,-1 0 0 0 0,0 0 1 0 0,0 0-1 0 0,1-1 0 0 0,-1 1 0 0 0,0 0 1 0 0,1 0-1 0 0,-1 0 0 0 0,-1-1 1 0 0,1-22 232 0 0,1 16-255 0 0,0 7-50 0 0,-4 0-239 0 0,4-1 265 0 0,0 1 0 0 0,-1 0 0 0 0,1 0-1 0 0,0 0 1 0 0,-1 0 0 0 0,1 0-1 0 0,0 0 1 0 0,0 0 0 0 0,-1 1-1 0 0,1-1 1 0 0,0 0 0 0 0,-1 0-1 0 0,1 0 1 0 0,0 0 0 0 0,0 0-1 0 0,-1 0 1 0 0,1 0 0 0 0,0 1-1 0 0,0-1 1 0 0,0 0 0 0 0,-1 0-1 0 0,1 0 1 0 0,0 0 0 0 0,0 1-1 0 0,0-1 1 0 0,-1 0 0 0 0,1 0-1 0 0,0 1 1 0 0,0-1 0 0 0,0 0-1 0 0,0 0 1 0 0,0 1 0 0 0,-1-1-1 0 0,-9 16-329 0 0,3-6 379 0 0,-1 1 0 0 0,-10 11-1 0 0,18-22-21 0 0,0 0 0 0 0,0 0 0 0 0,-1 0 0 0 0,1 0 0 0 0,0 0 0 0 0,0 0 0 0 0,0 0 0 0 0,0 0-1 0 0,0 0 1 0 0,0 0 0 0 0,0 1 0 0 0,0-1 0 0 0,0 0 0 0 0,-1 0 0 0 0,1 0 0 0 0,0 0 0 0 0,0 0-1 0 0,0 0 1 0 0,0 0 0 0 0,0 0 0 0 0,0 0 0 0 0,0 0 0 0 0,-1 0 0 0 0,1 0 0 0 0,0 0 0 0 0,0 0 0 0 0,0 0-1 0 0,0 0 1 0 0,0 0 0 0 0,0 0 0 0 0,0 0 0 0 0,-1 0 0 0 0,1-1 0 0 0,0 1 0 0 0,0 0 0 0 0,0 0 0 0 0,0 0-1 0 0,0 0 1 0 0,0 0 0 0 0,0 0 0 0 0,0 0 0 0 0,0 0 0 0 0,0 0 0 0 0,-1 0 0 0 0,1 0 0 0 0,0-1 0 0 0,0 1-1 0 0,0 0 1 0 0,0 0 0 0 0,0 0 0 0 0,0 0 0 0 0,0 0 0 0 0,0 0 0 0 0,0 0 0 0 0,0 0 0 0 0,0-1 0 0 0,0 1-1 0 0,0 0 1 0 0,0 0 0 0 0,0 0 0 0 0,0 0 0 0 0,0 0 0 0 0,0-1 0 0 0,1-7 247 0 0,35-60 69 0 0,-35 67-310 0 0,-1 0 1 0 0,1 0-1 0 0,0 0 1 0 0,-1-1 0 0 0,0 1-1 0 0,1 0 1 0 0,-1 0 0 0 0,0-1-1 0 0,1 1 1 0 0,-1 0-1 0 0,0 0 1 0 0,0-1 0 0 0,0 1-1 0 0,0-2 1 0 0,-1 3-16 0 0,1 0-1 0 0,-1 0 1 0 0,1 0 0 0 0,0 0 0 0 0,-1 0-1 0 0,1 0 1 0 0,-1 1 0 0 0,1-1-1 0 0,0 0 1 0 0,-1 0 0 0 0,1 0 0 0 0,-1 0-1 0 0,1 1 1 0 0,0-1 0 0 0,-1 0 0 0 0,1 0-1 0 0,0 1 1 0 0,-1-1 0 0 0,1 0-1 0 0,0 1 1 0 0,-1 0 0 0 0,-6 7-28 0 0,-3 5-72 0 0,7-9-33 0 0,0-1 0 0 0,1 1 0 0 0,-1-1 0 0 0,1 1 0 0 0,0 0 0 0 0,0-1 0 0 0,0 1 0 0 0,1 0 0 0 0,-1 1 0 0 0,1-1 0 0 0,0 0 0 0 0,-1 7 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3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671 11 2304 0 0,'4'-11'10723'0'0,"-108"121"-8873"0"0,7-17-1702 0 0,62-54-139 0 0,18-18 3 0 0,-4 3 15 0 0,6-6-9 0 0,0-1-1 0 0,-33 28 1 0 0,5-8-12 0 0,-14 10-8 0 0,44-37-7 0 0,1 1 0 0 0,0 1 0 0 0,-15 17 0 0 0,-10 12-36 0 0,17-19 38 0 0,13-14-2 0 0,1-1-1 0 0,-12 9 1 0 0,9-8-80 0 0,-1 1-1 0 0,2 0 1 0 0,-12 14-1 0 0,15-17-628 0 0,0 0 0 0 0,-8 7-1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4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4 1 3569 0 0,'-3'2'6902'0'0,"6"4"-5101"0"0,6 3-1000 0 0,1-2 170 0 0,-8-5-832 0 0,0-1-1 0 0,0 0 1 0 0,0 1 0 0 0,0-1 0 0 0,0 1 0 0 0,0 0 0 0 0,0-1 0 0 0,-1 1 0 0 0,3 3 0 0 0,-1-2-48 0 0,0 0 1 0 0,0-1-1 0 0,0 1 0 0 0,0 0 1 0 0,1-1-1 0 0,-1 0 1 0 0,6 2-1 0 0,-5-1-50 0 0,14 8 22 0 0,0 1-1 0 0,20 20 1 0 0,2 0 333 0 0,-34-28-252 0 0,1 0 0 0 0,-1-1 0 0 0,10 4 0 0 0,-9-4-91 0 0,0 0-1 0 0,11 7 0 0 0,14 16 116 0 0,-20-17-104 0 0,0 1 0 0 0,0-1-1 0 0,16 8 1 0 0,-11-10 85 0 0,23 7-1 0 0,7 3 57 0 0,-40-13-194 0 0,0 0 1 0 0,12 9-1 0 0,-13-8-2 0 0,0-1-1 0 0,0 0 0 0 0,13 5 1 0 0,147 56-15 0 0,-158-63-1211 0 0,19-10-9033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1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54 6745 0 0,'-39'-50'5095'0'0,"39"50"-5111"0"0,0 0 0 0 0,0 0 0 0 0,0 0 0 0 0,0 0 0 0 0,1 0 1 0 0,-1 0-1 0 0,0 0 0 0 0,0 0 0 0 0,0 0 0 0 0,0 0 0 0 0,0 0 0 0 0,0 0 0 0 0,0 0 1 0 0,0 0-1 0 0,1 0 0 0 0,-1 0 0 0 0,0 0 0 0 0,0 0 0 0 0,0 0 0 0 0,0 0 0 0 0,0 0 1 0 0,0 0-1 0 0,0 0 0 0 0,1 0 0 0 0,-1 0 0 0 0,0 0 0 0 0,0 0 0 0 0,0 0 0 0 0,0 0 0 0 0,0 0 1 0 0,0 0-1 0 0,0 0 0 0 0,0-1 0 0 0,0 1 0 0 0,0 0 0 0 0,0 0 0 0 0,0 0 0 0 0,1 0 1 0 0,-1 0-1 0 0,0 0 0 0 0,0 0 0 0 0,0 0 0 0 0,0 0 0 0 0,0-1 0 0 0,0 1 0 0 0,0 0 1 0 0,0 0-1 0 0,0 0 0 0 0,0 0 0 0 0,0 0 0 0 0,0 0 0 0 0,0 0 0 0 0,0-1 0 0 0,0 1 0 0 0,0 0 1 0 0,0 0-1 0 0,0 0 0 0 0,0 0 0 0 0,0 0 0 0 0,0 0 0 0 0,-1 0 0 0 0,1 0 0 0 0,0 0 1 0 0,0-1-1 0 0,0 1 0 0 0,0 0 0 0 0,0 0 0 0 0,10 3-1565 0 0,-5 2-436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5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0 0 1800 0 0,'8'4'10315'0'0,"6"6"-7867"0"0,21 13-3056 0 0,36 17 981 0 0,-42-19-421 0 0,26 12 142 0 0,-42-26-102 0 0,5 4 33 0 0,37 15 0 0 0,5-6 110 0 0,-31-12-107 0 0,-10-3-44 0 0,0 1 0 0 0,27 13 0 0 0,70 43 53 0 0,-60-30 14 0 0,-32-20-48 0 0,-21-11-3 0 0,1 0 0 0 0,-1 0 0 0 0,0 1 0 0 0,1-1 0 0 0,-1 1 0 0 0,0 0 0 0 0,0 0 0 0 0,5 5 0 0 0,-1-1 4 0 0,-1 0 0 0 0,2 0 0 0 0,-1-1 1 0 0,1 0-1 0 0,13 6 0 0 0,-5 0 22 0 0,6 4-85 0 0,-21-14 130 0 0,0 0-68 0 0,1 0 0 0 0,-1 0 0 0 0,0 0 0 0 0,1 0 0 0 0,-1-1 0 0 0,1 1 0 0 0,-1 0 0 0 0,1-1 0 0 0,2 2 0 0 0,-3-2-75 0 0,2 0-195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6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323 128 5689 0 0,'0'-7'1122'0'0,"-1"-1"0"0"0,0 1 0 0 0,-1 0 0 0 0,1 0 0 0 0,-2 0 0 0 0,1 0 0 0 0,-1 1-1 0 0,1-1 1 0 0,-7-9 0 0 0,7 13-958 0 0,-1-1-1 0 0,0 1 1 0 0,0-1-1 0 0,0 1 1 0 0,0 0-1 0 0,0 0 0 0 0,-1 0 1 0 0,1 1-1 0 0,-1-1 1 0 0,0 1-1 0 0,0 0 1 0 0,0 0-1 0 0,0 0 1 0 0,0 0-1 0 0,0 1 0 0 0,-7-2 1 0 0,4 2-156 0 0,0-1 0 0 0,0 2 1 0 0,0-1-1 0 0,0 1 0 0 0,0 0 0 0 0,0 1 1 0 0,0 0-1 0 0,0 0 0 0 0,0 0 1 0 0,-13 5-1 0 0,12-3-72 0 0,0 1 0 0 0,0 0 0 0 0,0 0 0 0 0,0 1 0 0 0,1 0 0 0 0,0 1 0 0 0,0-1-1 0 0,-7 8 1 0 0,7-5 50 0 0,0 0-1 0 0,0 0 1 0 0,1 1-1 0 0,1 0 1 0 0,0 0-1 0 0,0 0 1 0 0,0 1-1 0 0,1-1 1 0 0,1 1-1 0 0,0 0 1 0 0,0 0-1 0 0,1 0 0 0 0,0 0 1 0 0,0 1-1 0 0,1-1 1 0 0,1 1-1 0 0,0-1 1 0 0,3 21-1 0 0,-2-21 15 0 0,1 0-1 0 0,0 0 0 0 0,1 0 1 0 0,0 0-1 0 0,0 0 0 0 0,1-1 1 0 0,1 0-1 0 0,0 0 0 0 0,0 0 1 0 0,0 0-1 0 0,1-1 0 0 0,1 0 1 0 0,-1 0-1 0 0,1 0 0 0 0,0-1 1 0 0,1 0-1 0 0,0 0 0 0 0,0-1 1 0 0,12 7-1 0 0,-10-8 47 0 0,1 0 1 0 0,-1-1-1 0 0,1 0 0 0 0,0-1 1 0 0,0 0-1 0 0,0-1 0 0 0,0 0 1 0 0,0-1-1 0 0,18 1 0 0 0,-15-3-186 0 0,0 0 0 0 0,0 0 0 0 0,0-1 1 0 0,0-1-1 0 0,-1-1 0 0 0,1 1 0 0 0,17-9 0 0 0,-23 8-1298 0 0,0-1 0 0 0,0 0 1 0 0,-1 0-1 0 0,8-7 0 0 0,-10 8-278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7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3 168 6889 0 0,'-1'3'323'0'0,"0"0"-1"0"0,1 1 0 0 0,-1-1 0 0 0,1 1 0 0 0,0-1 0 0 0,0 1 0 0 0,0-1 1 0 0,1 1-1 0 0,-1-1 0 0 0,1 0 0 0 0,0 1 0 0 0,1 3 0 0 0,0-2-75 0 0,0 0-1 0 0,1 0 0 0 0,-1 0 0 0 0,1-1 0 0 0,0 0 0 0 0,0 1 1 0 0,6 4-1 0 0,0 0 228 0 0,1 0-1 0 0,0-1 1 0 0,1-1 0 0 0,0 1 0 0 0,20 9 0 0 0,-25-14-314 0 0,-1-1 0 0 0,1 0 0 0 0,0 0 1 0 0,0 0-1 0 0,0-1 0 0 0,0 1 0 0 0,0-1 0 0 0,0-1 0 0 0,0 1 0 0 0,0-1 0 0 0,1-1 1 0 0,-1 1-1 0 0,0-1 0 0 0,0 0 0 0 0,0 0 0 0 0,11-4 0 0 0,-12 3-48 0 0,0 0 1 0 0,0-1-1 0 0,0 0 0 0 0,0 0 1 0 0,0 0-1 0 0,-1 0 0 0 0,0-1 1 0 0,1 1-1 0 0,-1-1 0 0 0,-1 0 0 0 0,1-1 1 0 0,-1 1-1 0 0,1-1 0 0 0,-1 1 1 0 0,0-1-1 0 0,-1 0 0 0 0,1 0 0 0 0,2-10 1 0 0,-2 7-27 0 0,-1 1 0 0 0,0-1 0 0 0,-1-1 0 0 0,0 1 1 0 0,0 0-1 0 0,-1 0 0 0 0,0 0 0 0 0,0-1 0 0 0,-1 1 0 0 0,0 0 0 0 0,0 0 1 0 0,-1 0-1 0 0,0 0 0 0 0,0 0 0 0 0,-1 0 0 0 0,0 1 0 0 0,-1-1 0 0 0,1 1 1 0 0,-2 0-1 0 0,1 0 0 0 0,-1 0 0 0 0,0 1 0 0 0,0-1 0 0 0,0 1 1 0 0,-1 0-1 0 0,0 1 0 0 0,-1 0 0 0 0,1 0 0 0 0,-14-8 0 0 0,16 10-173 0 0,0 1-1 0 0,0 0 0 0 0,-1 0 0 0 0,0 1 0 0 0,1-1 0 0 0,-1 1 1 0 0,0 0-1 0 0,1 0 0 0 0,-1 1 0 0 0,0-1 0 0 0,0 1 1 0 0,0 0-1 0 0,0 0 0 0 0,-6 2 0 0 0,5-1-130 0 0,1 1-1 0 0,-1 0 1 0 0,1 0 0 0 0,0 0 0 0 0,0 1-1 0 0,0-1 1 0 0,0 1 0 0 0,0 1-1 0 0,0-1 1 0 0,1 1 0 0 0,-8 7-1 0 0,4-1-547 0 0,0-1 0 0 0,1 1 0 0 0,1 0 0 0 0,-1 1 0 0 0,2-1 0 0 0,-1 1 0 0 0,2 1 0 0 0,-5 14 0 0 0,3-5-1195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40:51.418"/>
    </inkml:context>
    <inkml:brush xml:id="br0">
      <inkml:brushProperty name="width" value="0.1" units="cm"/>
      <inkml:brushProperty name="height" value="0.1" units="cm"/>
      <inkml:brushProperty name="color" value="#AEAEAE"/>
    </inkml:brush>
  </inkml:definitions>
  <inkml:trace contextRef="#ctx0" brushRef="#br0">3 1 4097 0 0,'-3'6'6157'0'0,"5"3"-3428"0"0,7 14-2495 0 0,-3-8 581 0 0,14 69 781 0 0,-11-46-1476 0 0,21 64 1 0 0,-8-57 1643 0 0,-31-67-122 0 0,1-12-1144 0 0,1-1 1 0 0,2 0-1 0 0,-1-53 1 0 0,6 83-512 0 0,0 0 0 0 0,0 0 0 0 0,1 0 0 0 0,-1 0 0 0 0,1 0 1 0 0,1 0-1 0 0,-1 0 0 0 0,1 0 0 0 0,0 0 0 0 0,0 0 0 0 0,0 1 1 0 0,1-1-1 0 0,-1 1 0 0 0,1-1 0 0 0,4-4 0 0 0,-4 7-21 0 0,-1-1 0 0 0,0 1 1 0 0,1 0-1 0 0,-1 0 0 0 0,1 0 0 0 0,0 0 0 0 0,0 1 0 0 0,0-1 0 0 0,0 1 0 0 0,0 0 0 0 0,0-1 0 0 0,0 1 0 0 0,0 1 0 0 0,0-1 0 0 0,0 0 0 0 0,1 1 0 0 0,-1 0 1 0 0,0-1-1 0 0,0 1 0 0 0,1 1 0 0 0,-1-1 0 0 0,0 0 0 0 0,0 1 0 0 0,7 1 0 0 0,-2 1-748 0 0,0 0 0 0 0,0 0 0 0 0,0 0 0 0 0,8 6 0 0 0,14 13-10064 0 0,-23-15 10316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19 156 224 0 0,'-6'-6'1291'0'0,"6"5"-1167"0"0,-1 1 0 0 0,1-1-1 0 0,-1 1 1 0 0,1-1 0 0 0,-1 1 0 0 0,1-1 0 0 0,-1 1 0 0 0,1-1 0 0 0,0 0 0 0 0,-1 1-1 0 0,1-1 1 0 0,0 0 0 0 0,-1 1 0 0 0,1-1 0 0 0,0-1 653 0 0,-1 2-694 0 0,1-1 0 0 0,-1 1-1 0 0,1 0 1 0 0,0-1 0 0 0,-1 1-1 0 0,1 0 1 0 0,0-1 0 0 0,-1 1-1 0 0,1-1 1 0 0,0 1 0 0 0,-1-1 0 0 0,1 1-1 0 0,0 0 1 0 0,0-1 0 0 0,0 1-1 0 0,-1-1 1 0 0,1 1 0 0 0,0-1-1 0 0,0 0 1 0 0,0 1 0 0 0,0-1-1 0 0,0 1 1 0 0,0-1 0 0 0,0 0 0 0 0,-1-15 669 0 0,1 16-769 0 0,2-52 359 0 0,-2 50-340 0 0,1 1 1 0 0,-1-1-1 0 0,0 0 1 0 0,1 0-1 0 0,-1 0 0 0 0,2-3 1 0 0,-1 4 60 0 0,-1 0 0 0 0,1 0 0 0 0,-1 0 0 0 0,0 0 1 0 0,1 0-1 0 0,-1 0 0 0 0,0 0 0 0 0,0 0 0 0 0,0 0 1 0 0,0-1-1 0 0,0 1 0 0 0,0 0 0 0 0,0 0 0 0 0,0 0 0 0 0,0 0 1 0 0,-1-2-1 0 0,-2-17 2325 0 0,3 20-2369 0 0,0 0 0 0 0,0 0 0 0 0,0 0 0 0 0,0 0-1 0 0,0 0 1 0 0,0 0 0 0 0,0 0 0 0 0,0 0 0 0 0,0 0-1 0 0,0 0 1 0 0,0-1 0 0 0,0 1 0 0 0,0 0 0 0 0,0 0 0 0 0,0 0-1 0 0,0 0 1 0 0,0 0 0 0 0,0 0 0 0 0,0 0 0 0 0,0 0-1 0 0,0 0 1 0 0,0 0 0 0 0,0 0 0 0 0,0-1 0 0 0,0 1 0 0 0,1 0-1 0 0,-1 0 1 0 0,0 0 0 0 0,0 0 0 0 0,0 0 0 0 0,0 0-1 0 0,0 0 1 0 0,0 0 0 0 0,0 0 0 0 0,0 0 0 0 0,0 0 0 0 0,0 0-1 0 0,0 0 1 0 0,1 0 0 0 0,-1 0 0 0 0,0 0 0 0 0,0 0-1 0 0,0 0 1 0 0,0 0 0 0 0,0 0 0 0 0,0 0 0 0 0,0 0 0 0 0,0 0-1 0 0,0 0 1 0 0,1 0 0 0 0,-1 0 0 0 0,0 0 0 0 0,0 0-1 0 0,0 0 1 0 0,0 0 0 0 0,0 0 0 0 0,4 4 709 0 0,-3 0-636 0 0,-1 1 0 0 0,1-1 0 0 0,-1 0 0 0 0,0 1 0 0 0,0 4 0 0 0,1 13 400 0 0,-1 5 62 0 0,-1-22-497 0 0,1-1 1 0 0,0 1-1 0 0,0-1 1 0 0,0 1-1 0 0,2 5 1 0 0,2 5 54 0 0,-1-5-58 0 0,-1-1 0 0 0,0 1 0 0 0,0 0 0 0 0,0 19 1 0 0,-9 200 249 0 0,7-226-309 0 0,0 1 0 0 0,1 0-1 0 0,-1-1 1 0 0,1 1 0 0 0,2 6 0 0 0,-1-6 3 0 0,-1 1-1 0 0,0-1 1 0 0,0 0-1 0 0,0 6 1 0 0,-1 16-53 0 0,-4 29-1 0 0,0 10 19 0 0,8 179-19 0 0,-2-149 64 0 0,0 46 31 0 0,-2-132-42 0 0,0 0 0 0 0,1 0 0 0 0,2 10 0 0 0,-1-12-11 0 0,-1 1-1 0 0,0-1 0 0 0,-1 0 0 0 0,0 12 0 0 0,0-13-26 0 0,0 0-1 0 0,0 1 1 0 0,0-1-1 0 0,1 0 0 0 0,2 7 1 0 0,-2-6-7 0 0,0 1 0 0 0,1 11 0 0 0,0 20 158 0 0,0 0-4376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5:00.4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583 56 2385 207739 60072,'0'0'800'0'0,"-2"0"16"0"0,-1 0-112 0 0,-1 0-168 0 0,-1 0-40 0 0,0 0-168 0 0,0 0-16 0 0,-1 1 8 0 0,1-1-128 0 0,-1 1-23 0 0,0 0-25 0 0,-1 0 48 1044 833,0 0 256-1044-833,0 1-240 0 0,-1-1 88 0 0,0 1-160 0 0,-1-1 48 0 0,0 1 8 0 0,0 1-8 0 0,0 0 0 0 0,0 0-96 0 0,0 1 56 0 0,0 0-40 0 0,0 0 40 0 0,0 0-40 0 0,-1 1-32 0 0,1 0-24 0 0,-1 0-8 0 0,1 0-40 0 0,-1 1-16 0 0,1 0 152 0 0,-1 0-80 0 0,-1 1 208 0 0,0 0-312 0 0,0-1 24 0 0,0 1-96 0 0,0 1 200 0 0,-1-1-40 0 0,1 1 16 0 0,-1-1-16 0 0,1 1 24 0 0,0-1-32 0 0,0 0-8 0 0,1-1 0 0 0,0 1 8 0 0,1-1-64 0 0,0 1 48 0 0,0-1-48 0 0,0 1 24 0 0,0 0 40 0 0,0 0-32 0 0,0 0 40 0 0,0 2-32 0 0,1 0-40 0 0,-1 0 32 0 0,1 1-40 0 0,0 1 0 0 0,0-1 64 0 0,0 1-48 0 0,1 0 48-1044-833,0-1-88 1044 833,0 1 104-1665 364,1-1-64 1665-364,0-1 56 0 0,1 1-64 0 0,0-1 64-1699 342,1 0-8 1699-342,-1 1 16 0 0,1 0-104 0 0,1 0 32 0 0,0 0 48 0 0,0 1-16 0 0,1 1-16 0 0,-1 0 0 0 0,2 0-40 0 0,-1 0 48 0 0,0 0 8-1731 320,0 1 0 1731-320,1 0 8 0 0,-1 0 8 0 0,1 0 32 0 0,0 0-104 0 0,0 1 32 0 0,0-1-40-1762 296,0 0 96 1762-296,0 0 16 0 0,1 0-16-1793 274,-1 1 8 1793-274,1-1 48 0 0,1 1-72 0 0,-1 1 40 0 0,1-1-48 0 0,0 1 120 0 0,1 1-128-1821 249,-1-1 64 1821-249,1 0-72 0 0,0-1 136 0 0,1 0-80-1848 224,-1 0-40 1848-224,2 0-8 0 0,-1-1-24 0 0,1 0 48 0 0,1 0 0 0 0,-1-1 16 0 0,2 1-8-1871 199,-1-1-24 1871-199,1 1 48 0 0,1 0-48 0 0,0 0 80 0 0,1 0-64 0 0,0 0 8 0 0,1 1-32 0 0,0 0 24 0 0,1-1-72 0 0,0 1 72 0 0,0-1-72 0 0,1 0 56 0 0,0-1 40 0 0,0 0-80 0 0,0-1 72-1894 174,1 0-40 1894-174,1 0 48 0 0,0-1 0-1912 148,0-1 0 1912-148,1 1 24 0 0,0-1-40 0 0,1 0 16 0 0,2 0-32 0 0,0 1 81 0 0,0-1-65 0 0,0-1 8 0 0,0 1-40 0 0,0-1 24 0 0,0 0 32-1929 121,0-1-16 1929-121,0 0 0 0 0,1 0-80 0 0,-1-1 48-1941 95,0 0 16 1941-95,1-1 8 0 0,-1 0 0 0 0,0-1-32 0 0,1 1 0 0 0,-1-2 0 0 0,1 1 64 0 0,-1-1-16 0 0,1 0-8 0 0,0 0-8 0 0,0-1 0-1952 68,0 0-8 1952-68,0-1-8 0 0,0 0-8 0 0,-1 0-56 0 0,1 0 72 0 0,0-1 0 0 0,-1 1 24 0 0,1-1-16 0 0,0 0-24 0 0,0 0 0 0 0,0 0 0 0 0,0-1 88 0 0,-1 0-96 0 0,-1-1 48 0 0,1 1-56 0 0,-1-2 56 0 0,-1 1-40 0 0,0 0 16 0 0,0-1-16 174 996,-1 0 64-174-996,0-1-64 0 0,-1 1 40 0 0,0-2-32-2045 44,0 1 64 2045-44,-1 0-48 0 0,0-1 24 0 0,0 0-32 0 0,0-1-16 0 0,0 0 0 0 0,0 0-72 0 0,-1-1 56 0 0,1 1-8 0 0,-1-1 72 0 0,0-1-8 0 0,0 1 16 0 0,-1-1-48 0 0,0 0-8 0 0,0 0 32 0 0,-1 0-24 0 0,0 1 24 0 0,0-1-24 0 0,-1 1 32 94 999,0 0-24-94-999,0 0 80 0 0,0-1-88 0 0,0 0 24 0 0,-1-1-32 0 0,1 0 88 0 0,-1-1-64 0 0,0 0 32 0 0,0-1-40 0 0,0 0 16 0 0,-1 0-8 0 0,-1-2-16 0 0,0 1 16 0 0,0-1 16 0 0,0-1-48 0 0,0 1 48 0 0,0 0-40 0 0,0-1 96 0 0,0 0-88 0 0,-1 1 40 0 0,0-1-56 0 0,0 0 72 0 0,-1 0 0 0 0,-1 1-8 0 0,0-1 8 0 0,-1 0 64 0 0,0 0-40 0 0,0 1 0 0 0,-1-1-16 0 0,-1-1 32 0 0,0-1 8 101 999,-1 0 40-101-999,0 0-16 0 0,-1-1-8 0 0,0 0-32 110 999,-1 0-8-110-999,0 0 0 0 0,-1 1-24 0 0,0-1 40 0 0,-1 0 0 0 0,0 0 16 0 0,0-1 8 0 0,0-2-7 0 0,-1 1-25 0 0,-1-1 8 0 0,0-1-32 0 0,-1 1-16 0 0,-1 1-24 0 0,0 0 16 2348-53,-1 1-24-2348 53,0 0-8 0 0,-1 1 56 2335-86,0 0-40-2335 86,-1-1 48 0 0,1 0-88 2317-121,-1-1 40-2317 121,-1 1-40 0 0,0-1 88 0 0,0 2-56 2291-155,0 1 24-2291 155,-2 0-32 0 0,0 2 64 2261-187,0 1-24-2261 187,-1 0-24 0 0,0 1 0 2226-221,-1 0-64-2226 221,1 0 24-715-950,-1 0 16 715 950,0 0 8 0 0,0 1-24 0 0,0 0-16-666-953,0 0-8 2686 729,0 1 8-2020 224,-1 0-40 0 0,1 1-8 0 0,-1 0-32 0 0,0 0 24 0 0,0 1-32 0 0,0 0 40 0 0,0 1-16 0 0,0 0 24 0 0,0 1-72 0 0,-1 0 16 0 0,1 1 32 0 0,-1 1 0 0 0,1 0 80 0 0,-1 1-80 1988-252,-1 0-16-1988 252,0 1-9 0 0,1 1-23 0 0,-1 1 64 1953-279,0 0-32-1953 279,1 1 32 0 0,0 1-152 0 0,0 1 88 0 0,0 1-64 0 0,1 1 80 0 0,0 1-48-837-914,1 1-24 837 914,0 1 40 0 0,0 0-32 0 0,1 2 72 1853-289,0 0-16-1853 289,0 2 8 0 0,1 0-16 0 0,0 0-104 0 0,0 2 40 0 0,2 0-80 0 0,0 0 80-847-905,1 1-48 847 905,0 0-16 0 0,2 0 32 0 0,-1-1-40 0 0,1 2 16 0 0,0-1 48 0 0,1 2 7 0 0,0 0 25 1762-296,0 2 8-1762 296,1 1 120 0 0,0-1-8 0 0,1 0 48 0 0,1 0-40 0 0,0-1 0 0 0,2-1-8 0 0,1 0 24 0 0,0-1-8 0 0,2 0-16 0 0,0 0 8 0 0,1 0 0 0 0,0-1 48 0 0,1 1-40 0 0,0-1 0 0 0,1-1-24-1762 296,0 0 48 1762-296,0-1-8 0 0,0 0 0 0 0,1-1 0 0 0,-1-1 16 0 0,1 0-64 0 0,1-1 56-1793 274,0-1-56 1793-274,0-1 72 0 0,1-1 0 0 0,0 0 32 0 0,0-1-24 0 0,1 0 32 0 0,-1 0 16-1821 249,0-1-40 1821-249,1-1 40 0 0,-1 1 8 0 0,0-1-24-1848 224,0-1 16 1848-224,0 1-16 0 0,-1-1-24 0 0,-1 0-8 0 0,1-1 24 0 0,-1 1-8 0 0,1-1 32 0 0,-1 0 16 0 0,1-1-56 0 0,-2 0 48 0 0,0 0-32 0 0,0-1 96 0 0,-1 0 17 0 0,1 0 23 0 0,-2 0 32 0 0,1 0-32 0 0,0 0-24 0 0,0 0 0 0 0,0 0-104 0 0,0 0 8 0 0,0-1-16 0 0,-1-1 16 0 0,0 1 0 0 0,0-1-48 0 0,-1 0 56 0 0,1-1-56 0 0,-1 2 64 0 0,0-1-56 0 0,1 0 0 0 0,-1 0-16 0 0,1 0-8 0 0,0 0 88 0 0,-1 0-40 0 0,1-1 56 0 0,0 0-128 0 0,1 0 32 0 0,0 0-32 0 0,0-1 40 0 0,0 0 16 0 0,0 0 0 0 0,0-1-16 0 0,0 0 8 0 0,1-1-16 0 0,-1 1 0 0 0,0-1 48 0 0,0 1-24 0 0,-1-1-48 0 0,1 1 96 0 0,0 1-72 0 0,0-1 80 0 0,-1 0-96 0 0,0 0 8 0 0,0 0 8 0 0,1-2 0 0 0,-1 1 24 0 0,2-2-40 0 0,0 0 16 0 0,0-2-24 0 0,0 0 64-1871 199,1-1-56 1871-199,0-2 16 0 0,2 0-48 0 0,0-1 16 0 0,1-1 32 0 0,1 0 24 0 0,1 0 0 0 0,-1-1-24 0 0,1 1 32 0 0,-1-2-32 1871-199,1 1 32-1871 199,1-1-112 0 0,0 0 64 1848-224,0-2-40-1848 224,2 0 56 0 0,1 0-16 0 0,0 0 16 1821-249,2 0-40-1821 249,0 2 32 0 0,1 0-64 1793-274,0 1 88-1793 274,-1 1-16 0 0,1 0 24 1762-296,-2 1-24-1762 296,0 1 0 0 0,-1 0 40 0 0,-1 1-40 0 0,-1 1-32 0 0,-1 1 40 0 0,-1 2 0 1731-320,-2 1 24-1731 320,-2 2 40 0 0,-1 1-184 1699-342,-1 2-80-1699 342,-1 1-24 0 0,-2 1-144 0 0,-1 2 152 1665-364,-3 1 40-1665 364,-1 2 16 1044 833,-3 3 72-1044-833,-2 1-40 0 0,-2 3-33 0 0,-2 1 1 0 0,-1 2-56 1669-405,-1 2 144-1669 405,-1 0 8 0 0,-1 0 24 0 0,-1 1-64 0 0,0 1 48 0 0,1 1-40 0 0,0 0 48 0 0,0 1 32 0 0,1 0 0 0 0,1-1 0 0 0,-1-2-8 0 0,2 0-56 0 0,1-3 88 0 0,3-1-16 0 0,1-1 48 0 0,3-3-80 0 0,2-2-152 0 0,3-2 80 0 0,1-2-80-1083-814,3-1 296 1083 814,2-2 32 0 0,3-1 0 0 0,1-2 0 0 0,4-1-32 0 0,1-2-8 0 0,3-3-32-1630 386,3-2 8 1630-386,2-1-80 0 0,1-4 40 0 0,2-1 0-994-842,1-2 8 994 842,1-2-112 0 0,1-1 80 0 0,1-1-16 0 0,0 1 24 0 0,-1 1-64 0 0,0 2 40 0 0,-2 1-24 0 0,0 1 32 0 0,-3 2-32 0 0,0 1 64 0 0,-3 1-16 0 0,-2 2 24 0 0,-1 1-72 0 0,-4 2 96 0 0,-1 1-48 0 0,-3 1 96 0 0,-2 2 153 0 0,-2 1-73 0 0,-2 1 24 0 0,-1 1-96 0 0,-1 1-176 994 842,-1 1 48-994-842,-3 1-56 0 0,-1 2 48 0 0,-1 0-136 0 0,-2 2 48 0 0,-2 2 0 0 0,-1 2 8 1044 833,-1 0 24-1044-833,-2 2 16 0 0,-1 1 8 0 0,-1 2-9 0 0,-1 0-7 0 0,-2 2-24 0 0,0 1 40 0 0,0 2-24 0 0,0-1 112 1669-405,1 1-24-1669 405,1-1-24 0 0,1-1 0 0 0,2-2-24 0 0,1 0 48 0 0,1-2-40 0 0,2-1 32 0 0,2-2-96 0 0,1-1 24 0 0,2-1 8 0 0,2-3-8-1083-814,1-1-64 1083 814,2-2 240 0 0,2-2-24 0 0,2-2 96 0 0,1-2-31 0 0,3-1-65 0 0,3-3 32-1630 386,2-1-32 1630-386,2-3-8 0 0,2-2 40 0 0,2-3-96-994-842,2-1 72 994 842,2-2-96 0 0,1-2-8 0 0,2-1 48 0 0,1-1-48 0 0,1 0 0 0 0,-1 0 8 0 0,0 1-8 0 0,0 2 16 0 0,-2 1 0 0 0,0 1-16 0 0,-2 2 0 0 0,-1 0 0 0 0,-2 2 72 0 0,-2 1-48 0 0,-1 1-16 0 0,-2 1-8 0 0,-2 1-32 994 842,-2 2 80-994-842,-2 1 24 0 0,-2 2 8 1044 833,-2 2 96-1044-833,-2 1-400 0 0,-1 1 112 0 0,-2 1-200 0 0,-1 1 216 0 0,-2 2-56 0 0,-3 2-8 0 0,-1 1-17 0 0,-2 2-15 0 0,-2 2 8 0 0,-2 1 24 0 0,-2 1-16 0 0,-1 2 88 1669-405,-3 1 72-1669 405,-2 3-8 1137 803,-1 1 24-1137-803,-1 3-24 0 0,-1 1 0 0 0,0 1 0 0 0,0 1 8 0 0,-1-1 96 0 0,1 0-72 0 0,1 0 48 0 0,1-2-56 0 0,2 0 0 0 0,1-2 32 0 0,2-1 16 0 0,2-2 8 0 0,2-2 32 0 0,3-2 32 0 0,2-2-88-1707 425,2-2 64 1707-425,2-3-176-1099-823,3-2 232-608 1206,2-2-56 1707-383,3-3 121 0 0,2-1-57 0 0,3-3 0-1745 360,3-2-8 1745-360,3-3-8-956-870,2-2-96-775 1190,2-3 40 1731-320,3-3-48 0 0,3-2 40 0 0,2-2-32 0 0,3-2-48 0 0,1-2 56 0 0,3-1-56 0 0,1-1 8 0 0,0 0 8 0 0,2-1 0 0 0,0 0 8 0 0,0 2-16 0 0,-1 0-8 0 0,-1 2-24 0 0,-1 2 24 0 0,-2 2 16 0 0,-2 2-8 0 0,-2 1 8 1731-320,-3 2-8-1731 320,-2 1-8 0 0,-3 2 56 0 0,-2 1-24 0 0,-4 3 40 956 870,-2 1 0-956-870,-2 2-24 1745-360,-4 1 24-1745 360,-1 3-56 0 0,-2 0-208 0 0,-2 2-40 1707-383,-2 2 8-608 1206,-3 2 16-1099-823,-3 1 144 0 0,-2 3-32 0 0,-3 2-48 0 0,-3 2 16 0 0,-3 2-48 1707-425,-1 2 47-1707 425,-3 1 25 0 0,-2 2 0 0 0,-2 1 48 0 0,-2 2 32 0 0,-1 1 16 0 0,0 2 0 1662-447,0 1-56-1662 447,-1 0 48 0 0,1 0-64 0 0,1 0 64 0 0,0 0-8 0 0,0 0-16 0 0,2 1 48 0 0,1-1-24 0 0,1 0 64 0 0,2-2-80 0 0,2-1 16 0 0,3-1-40-1662 447,1-3 64 1662-447,3-3 0 0 0,2-2 0-1707 425,3-3 0 1707-425,2-3 40-1099-823,3-3 0 1099 823,2-2 112 0 0,3-2-56-1044-833,3-3 241 1044 833,3-3-129-1665 364,3-1-32 1665-364,3-4-24 0 0,3-3-24 0 0,3-2-64-1699 342,3-4 40 794-1219,3-2-56 905 877,2-4-24-1680 303,4-3 16 1680-303,1-1-32 0 0,2-1 40 0 0,1-1-24 0 0,1 0-72 0 0,0 1 40 0 0,1 0-32 0 0,-1 1 80 0 0,-1 1-8 0 0,0 0-40 0 0,-2 3 32 0 0,-1 2-8 0 0,-2 2-56 0 0,-3 3 32 1680-303,-2 2-40-1680 303,-3 1 120 905 877,-2 2-16-905-877,-3 2-8 0 0,-2 2-8 956 870,-3 2 8-956-870,-3 1 16 1745-360,-2 2 128-688 1203,-3 1-56-1057-843,-1 1 216 0 0,-2 1-368 1749-403,-1 1 0-1749 403,-2 2-120 0 0,-3 0 0 0 0,-2 3-40 0 0,-3 1 16 0 0,-2 3-16 0 0,-3 1-16 0 0,-1 2-48 0 0,-4 2-24 0 0,-1 2 16 0 0,-3 3 112 1707-425,-2 2 120-1707 425,-2 2 0 0 0,-1 2 16 0 0,-1 1-72 0 0,-1 0 80 0 0,1 1-16 0 0,1-1 32 0 0,0 0-80 0 0,1 0 32 0 0,2-1-16 0 0,1 0 32 0 0,2 0 8 0 0,1-2 24 0 0,1-2 0 0 0,1-1 8 0 0,3-2 32 0 0,3-2-96 0 0,1-3 48-1707 425,4-2-48 1707-425,2-2 136-1099-823,2-3-112 1099 823,2-1 48 0 0,3-3-40 0 0,1-2 280 0 0,3-1-56-1707 383,2-3 24 1707-383,4-3-56-1002-852,2-1-56 1002 852,4-4 0-1699 342,3-2 16 1699-342,4-3-16 0 0,2-4-40-1731 320,4-2-40 1731-320,3-3-16-854-894,1-2 0 854 894,3-1-16 0 0,0-2-24 0 0,2 1-8 0 0,0 0 0 0 0,1 1-40 0 0,-1 0 16 0 0,0 1 16 0 0,-1 0-8 0 0,-2 2 56 0 0,0 1-16 0 0,-2 2 8 1680-303,-1 2-8-1680 303,-3 2 24 905 877,0 2-40-905-877,-3 2 16 0 0,-3 1-24 956 870,-1 2 32-956-870,-3 1-32 1745-360,-2 2 72-1745 360,-3 2-64 0 0,-4 1 72 0 0,-1 2-104 1707-383,-4 1-72-608 1206,-1 1-16-1099-823,-3 2-240 0 0,-1 1 144 0 0,-3 2-104 0 0,-3 2 104 0 0,-2 1-176 0 0,-4 4 144 0 0,-2 1 0 0 0,-5 2 48 0 0,-3 3-64 1707-425,-2 2 96-513 1217,-4 2-41-1194-792,-2 3 73 0 0,-3 2 64 0 0,-1 2 88 1257 781,0 0-8-1257-781,-2 2 40 0 0,0 0 0 0 0,0 1-32 0 0,1 1 24 0 0,1 1-48 0 0,0-1-40 0 0,2 1 40 0 0,0-1-8 0 0,2-1 16 0 0,1-1 16 0 0,1 0-24-1257-781,2-2 8-485 1228,1 0-16 1742-447,1-2 32 0 0,3-2-8-1159-814,2-3 16 1159 814,3-2-8 0 0,2-3 33 0 0,4-2-57-1749 403,1-3 48 1749-403,3-3-48 0 0,3-3 0-1057-843,3-1 288-688 1203,2-4-144 1745-360,3-1 192 0 0,3-4-216 0 0,3-2 40 0 0,3-3-24 0 0,4-4 16-956-870,4-2-40-775 1190,4-5-64 1731-320,3-2 8-854-894,2-4-32-855 1175,4-2-24 1709-281,1-2 8 0 0,2 0 32 0 0,0 0-16 0 0,2 0 32 0 0,-1-1-56 0 0,1 1 8 0 0,-2 0-8 0 0,1 1 96 0 0,-2 1-8 0 0,-1 1-16 0 0,-1 3 8 1709-281,-1 0-48-855 1175,-2 2 40-854-894,-1 1 0 0 0,-1 1 16 904 887,-3 1-40-904-887,-1 1-24 0 0,-2 2 0 1783-337,-2 1 8-1783 337,-2 3 96 0 0,-3 2-112 1745-360,-3 3 80-688 1203,-2 1-80-1057-843,-2 2 104 0 0,-4 2 88 1749-403,-2 1-88-1749 403,-1 1 64 0 0,-3 1-320 0 0,-1 1-24 1159 814,-2 2-24-1159-814,-4 0 16 0 0,-1 3-56 1742-447,-4 2 48-485 1228,-3 2-56-1257-781,-2 4 56 0 0,-4 2-64 0 0,-2 3 48 0 0,-3 2 16 0 0,-2 2 16 1724-491,-2 2 112-1724 491,-2 1 32 0 0,-2 1 8 0 0,0 1 0 0 0,-1 2 8 0 0,0 0-8 0 0,0 0 8 0 0,1 1-16 0 0,0-1 16 0 0,1-1-8 0 0,1 0-8 0 0,1-1 0-1724 491,1-1 48 1724-491,1 1 0 0 0,2-2-8 0 0,1-1-8 0 0,2-1-72 0 0,2-3 96-1257-781,2-2-16-485 1228,2-3 32 1742-447,4-2-80 0 0,2-3 16-1159-814,4-3 16 1159 814,2-2-8 0 0,4-2-32-1099-823,1-3 168-608 1206,4-2-80 1707-383,2-2 120 0 0,3-3-128 0 0,4-2 48-1745 360,3-3-32 1745-360,4-4 32-956-870,4-3-64 956 870,4-3-40 0 0,4-5 24-905-877,4-2-24 905 877,2-3 56-1680 303,3-1-32 1680-303,2-1-16 0 0,1-1-16 0 0,1 0-32 0 0,0 0 32 0 0,0 1 40 0 0,-2 1-8 0 0,-2 3 48 0 0,-1 1-8 0 0,-2 2-56 0 0,-2 3 32 0 0,-2 1-48 854 894,-2 2 16-854-894,-3 1 32 1731-320,-3 2-8-775 1190,-2 2 56-956-870,-2 2-64 0 0,-4 2 72 1009 863,-3 2-72-1009-863,-2 3 72 0 0,-5 1 128 1793-380,-2 3-136-1793 380,-2 1 96 0 0,-3 2-384 0 0,-3 2 48 2908 411,-3 1-64-2908-411,-3 4 48 0 0,-3 2-104 1742-447,-4 3-24-485 1228,-2 3 48-1257-781,-4 2-40 0 0,-2 3 64 0 0,-3 2 176 0 0,-2 2-56 0 0,-3 1 88 1724-491,-1 3-40-1724 491,-1 1 104 0 0,-1 1-24 0 0,0 0 56 0 0,-1 1-56 0 0,1-1-56 0 0,1-1 56 0 0,1 0-48-1724 491,1 0 112 1724-491,2-2-56 0 0,1 0-24 0 0,3-2 0 0 0,2-1 0 0 0,3-3-24-1257-781,2-2 24-485 1228,4-3-8 1742-447,2-2 56 0 0,2-3-24-1159-814,4-2-8 1159 814,1-4-8 0 0,3-1-16 0 0,3-3 200-1749 403,3-3-72 1749-403,3-1 112 0 0,3-4-120-1057-843,4-2-40-688 1203,3-4 32 1745-360,4-2-40-956-870,4-3 48 956 870,2-2-32 0 0,4-4 16 0 0,2-2-32 0 0,3-3-64-1731 320,2-1 32 1731-320,1-1-32 0 0,1 1 24 0 0,0-1-56 0 0,1 1 72 0 0,0 1-40 0 0,-2-1 56 0 0,-1 2-56 0 0,-2 1 16 0 0,-2 1 40 0 0,-2 3-32 904 887,-2 1 8-904-887,-3 3 8 0 0,-1 2 0 1783-337,-3 1 16-1783 337,-3 3-24 0 0,-3 1 48 0 0,-2 3-16 1009 863,-3 2 40-1009-863,-3 2 0 0 0,-3 1-8 0 0,-2 2-88 0 0,-2 1 16 0 0,-1 1-288 0 0,-4 2 32 2909 454,-2 2-48-2909-454,-3 2 40 0 0,-3 3-32 0 0,-3 2-96 3013 380,-4 3 64-3013-380,-2 2-56 0 0,-3 3 192 1290 791,-3 3 64-1290-791,-2 3 16 0 0,-2 2 0 0 0,-2 2 56 0 0,-2 1 56 0 0,-1 1-8 0 0,-1 1 24 0 0,0 0-80 0 0,0 0 24 0 0,0 0 16 0 0,2-1 8 0 0,1-1 88 0 0,2-1 32 0 0,1-3-48-1290-791,4-1 24 1290 791,1-2-96 0 0,3-2 32 0 0,3-2 32 0 0,2-2-8 0 0,3-2 0 0 0,4-3-24-1221-803,1-3 32 1221 803,4-2-24 0 0,3-4-8 0 0,3-2 128-2908-411,4-3-72 2908 411,3-3 96 0 0,4-4-48-1057-843,4-3-56-688 1203,3-2 32 1745-360,4-4-32-956-870,3-3 136 956 870,3-2-168 0 0,4-3 48 0 0,2 0-88 0 0,3-2 48 0 0,2-2-8 0 0,0 0-32 0 0,2 0 16 0 0,-1-1-48-1731 320,-1 1 64 1731-320,0 2-48 0 0,-1 0 48 0 0,-2 1-72 0 0,-1 1 40 0 0,-2 1 32 0 0,-3 2-8 904 887,-2 0-32-904-887,-2 3-16 0 0,-2 2-16 957 881,-2 1 0-957-881,-3 3 80 0 0,-3 3 16 0 0,-3 1 8 0 0,-2 3 0 0 0,-4 2 96 0 0,-2 2-144 0 0,-2 1-8 1835-355,-3 2-56-1835 355,-3 2-152 0 0,-2 2-32 2909 454,-2 2 24-2909-454,-4 2-40 0 0,-3 4-96 0 0,-3 2 96 3013 380,-3 2-48-3013-380,-3 4 80 0 0,-2 1 120 1290 791,-3 3 8-1290-791,-1 2 72 0 0,-2 1-48 0 0,-2 1 64 0 0,0 0 40 0 0,0 1-56 0 0,0 1 48 0 0,0-1-24 0 0,1 0-48 0 0,1-2 72 0 0,2-1-72 0 0,2-1 56 0 0,1-3-8 0 0,3 0-8-1290-791,3-3 24 1290 791,2-2 112 0 0,3-2-80 0 0,2-2 32 0 0,3-2-64 0 0,3-4-16 0 0,3-2 48-3013-380,3-2 16 3013 380,3-3 32 0 0,3-3 120 0 0,3-3-104-2909-454,3-2 16 2909 454,4-3-40 0 0,4-4 16-1009-863,3-3-48 1009 863,4-2 0 0 0,4-4-16-956-870,2-1-24-775 1190,3-3 16 1731-320,2 0-40 0 0,2-2 24 0 0,1-1-120 0 0,0 0 104 0 0,0 0-32 0 0,0 0 48 0 0,-2 2-88 0 0,0 1 64 0 0,-2 2-24 0 0,-2 0 48 904 887,-2 2-32-904-887,-2 1 0 0 0,-2 2 0 957 881,-4 3 8-957-881,-3 2 24 0 0,-2 2-48 0 0,-4 3 64 0 0,-2 2-56 0 0,-4 3 32 0 0,-3 2-80 1015 874,-2 1-88 873-1249,-2 3 16-1888 375,-3 0-184 0 0,-2 3 64 1133 845,-3 2 8-1133-845,-3 2 16 0 0,-3 3-40 0 0,-3 3 0 1888-420,-3 3-8-1888 420,-3 3 16 0 0,-2 1 80 1250 813,-4 3 104 623-1280,-2 1-24-1873 467,-1 2 48 0 0,-2 1-8 0 0,-1 2 8 0 0,-1 1 32 0 0,1 0-24 0 0,-1 0 24 0 0,1-1 8 0 0,2-2 0 0 0,1-1 8 0 0,3-1-24 0 0,1-1 48 0 0,2-2 8-1290-791,3-2 24 1290 791,2-1-8 0 0,3-3-64 0 0,3-2 24 0 0,4-3-24 0 0,2-4-16 0 0,4-2 40-3013-380,2-3-16 3013 380,4-2 48 0 0,2-3 64 0 0,4-3-72-2909-454,3-2 24 2909 454,4-4-24 0 0,3-3 64-1835 355,4-3-80 1835-355,2-2 16 0 0,4-4-32 0 0,2-1 0-957-881,2-2-16 957 881,1 0 16 0 0,2 0-24 0 0,1-1 8 0 0,-1 0 24 0 0,1 0-48 0 0,-1 0 48 0 0,-1 2 24 0 0,-1 1-104 0 0,-2 3 88 0 0,-1 1-72 0 0,-3 2 136 0 0,-2 2-72 0 0,-2 2-16 957 881,-3 1 0-957-881,-2 2 48 0 0,-4 2-48 0 0,-2 2 32 0 0,-4 2-32 0 0,-2 2 24 0 0,-3 1-120 1015 874,-3 3-16-1015-874,-3 1-48 0 0,-3 3-72 0 0,-3 3 8 1080 865,-4 2-24 861-1260,-3 2 8-1941 395,-3 3-32 1203 836,-4 3 88-1203-836,-3 2 40 0 0,-2 3 16 0 0,-4 3 112 0 0,-1 2 0 0 0,-2 2 0 0 0,-2 1 0 1280 824,0 0 80-1280-824,0 0-16 0 0,1 1 32 0 0,0-1-32 0 0,2-1 16 0 0,1 0-64 0 0,2-1 32 0 0,2-1-40-1280-824,2-2 56 1280 824,2-2 48 0 0,2-2-8-1203-836,4-3 16 1203 836,3-4-48 0 0,4-2-72 0 0,3-4 8 0 0,4-3 0 0 0,2-3 256 0 0,4-3-48-1133-845,4-2 24 1133 845,4-3-56 0 0,4-3-144 0 0,4-3 80-1068-854,4-4-16 1068 854,3-2 32 0 0,4-4-56 0 0,2-2-64 0 0,2-2 24 0 0,2-2-32 0 0,2 0 24-2792-526,0 0-16 2792 526,-1 0-8 0 0,1 1 8 0 0,-2 2 40 0 0,-1 1-8 0 0,0 1-24 957 881,-3 1 0-957-881,0 1-64 0 0,-2 0 80 0 0,-3 1-48 0 0,-1 2 40 0 0,-4 2-96 0 0,-2 3 32 1015 874,-4 2-16-1015-874,-3 2 8 0 0,-3 3-32 0 0,-4 3-224 1080 865,-2 1 72-1080-865,-4 3-128 0 0,-3 1-40 0 0,-3 4 160 0 0,-5 2-56 1941-395,-3 4 88-1941 395,-3 3-121 1203 836,-4 3 113-1203-836,-3 3-8 0 0,-2 2 64 0 0,-3 2 144 0 0,-2 1 56 0 0,-1 1 56 0 0,-1 2 0 0 0,-1 1 112 0 0,0 1-128 0 0,2-1 56 0 0,0 0-63 0 0,2-1 23 0 0,2-2 96 0 0,4-3-96 0 0,2-2 88 0 0,4-3-136 0 0,3-3 8 0 0,4-4 0-1203-836,3-3-24 1203 836,4-4-120 0 0,4-2 216-1133-845,4-4-88 1133 845,4-3 128 0 0,3-3-176 0 0,5-3 64-1068-854,3-4-16 1068 854,5-2 40 0 0,4-4-48-1835 355,2-3 0 1835-355,4-3 24 0 0,2-2-16 0 0,1-1-8-957-881,2-1 32 957 881,1 0-56 0 0,0 1 48 0 0,-1 1-56 0 0,0 2 80 0 0,-2 1-16 0 0,-2 2 32 0 0,-1 1-80 0 0,-2 1 0 0 0,-2 1 24 957 881,-2 2-16-957-881,-3 1 24 0 0,-3 2 0 0 0,-4 2-32 0 0,-2 2 32 0 0,-4 3 8 0 0,-4 2 208 1015 874,-2 3-80-1015-874,-3 1 80 0 0,-2 2-280 0 0,-3 3-168 1080 865,-3 2 48-1080-865,-4 4-80 0 0,-2 3 88 0 0,-4 2 104 0 0,-4 4-56 0 0,-2 1 72 0 0,-2 1 0 1149 857,-2 3 24-1149-857,-1 0 8 0 0,-2 2 8 0 0,0 1-32 0 0,0 0 72 0 0,0 1 0 0 0,2-1 16 0 0,0-1-8 0 0,3-1-96 0 0,3-2 64 0 0,2-3-64 0 0,3-2 144 0 0,3-3-128 0 0,3-3-8-1149-857,3-4-48 1149 857,4-1-80 0 0,2-4 192 0 0,3-1 16 0 0,2-2 56 0 0,3-2 48 0 0,3-2-88-1080-865,3-2 24 1080 865,4-3-40 0 0,2-3-8 0 0,4-2-56-1015-874,1-2-8 1015 874,3-3 0 0 0,1-1 72 0 0,1-1-72 0 0,0 0 0 0 0,0 1-24 0 0,0-1 24 0 0,-1 2 0 0 0,-2 0 0 0 0,-1 2 0 0 0,-2 1-40 0 0,-2 1 24 0 0,-3 3 16 0 0,-3 1 0 0 0,-2 3 0 0 0,-3 1 96 1015 874,-3 3-96-1015-874,-3 1 56 0 0,-2 2-416 0 0,-3 2 88 1080 865,-3 2-16-1080-865,-3 2 56 0 0,-2 2 128 0 0,-4 2 56 0 0,-2 3 40 0 0,-3 2-8 0 0,-1 2 8 1149 857,-2 3 24-1149-857,-2 1-16 0 0,0 2 40 0 0,-1 1-16 0 0,-1 1 72 0 0,1 0-48 0 0,0 0 64 0 0,1-1 48 0 0,1-1-48 0 0,3-3-8 0 0,2-1-32 0 0,3-2-80 0 0,3-3 8 0 0,3-1 8 0 0,2-3-8 0 0,3-3-120 0 0,3-1 232 0 0,1-3-32-1149-857,3-1 112 1149 857,2-1-40 0 0,2-3-40 0 0,4-1-40 0 0,1-3 16 0 0,3-3-88 0 0,2-2 24 0 0,3-1-8 0 0,1-2 16-1995 369,1-2-24 1995-369,1 0-48 0 0,-1 0 16 0 0,0 0-24 0 0,0 1 48 0 0,-2 0-40 0 0,-1 2 56 0 0,-2 1-40 0 0,-2 2 88 0 0,-2 1-112 0 0,-3 2 48 0 0,-2 1-56 0 0,-3 3 160 0 0,-1 1-64 0 0,-3 1-72 0 0,0 2 0 0 0,-3 0-176 0 0,0 2 32 0 0,-3 1 24 0 0,-1 2-8 0 0,-2 1 40 0 0,-1 3 24 0 0,-1 1-16 0 0,-1 1 24 1995-369,-1 2 16-1995 369,-2 1 40 0 0,-1 1 32 0 0,-1 1 0 0 0,0 0 56 1149 857,1-1 104-1149-857,1 0-24 0 0,1-2 32 0 0,1-1-96 0 0,3-2-104 0 0,2-1-8 0 0,3-2-24 0 0,2-2 24 0 0,1-1 96 0 0,2-1 8 0 0,2-1 32 0 0,2-2 24 0 0,1-1-112 0 0,2-2-8 0 0,2-2-40 0 0,2-1 16 0 0,2-2-24 0 0,1-1 8-1149-857,1-2-16 1149 857,1-1 56 0 0,1-2-56 0 0,1 0 48 0 0,0-1-56-1995 369,1-1 88 1995-369,-1 1-32 0 0,-2 1 8 0 0,0 0-16 0 0,-2 2 16 0 0,-2 1-96 0 0,-2 2 8 0 0,-2 2-16 0 0,-3 2 64 0 0,-3 3 40 0 0,-1 0 0 0 0,-1 2 0 0 0,-2 0-136 0 0,-2 2 32 0 0,-2 1 0 0 0,-2 2 32 0 0,-2 2 56 1088 877,-1 1 8-1088-877,-2 1 8 0 0,-1 2-8 0 0,-1 1 16 0 0,-1 1-8 0 0,0 1-24 0 0,-1 0 8 0 0,-1 1 72 0 0,0 1-48 0 0,0-1 104 0 0,0 0-80 0 0,2-1 160 0 0,0 0-112 0 0,3-1 8 0 0,1-2-32 0 0,3-2-16 0 0,3-1-80 0 0,1-2 8 0 0,2-3-16 0 0,2 0 232 0 0,2-3 16 0 0,1 0 48 0 0,2-2-56 0 0,3-1-144 0 0,1-2-64 0 0,2-2 0 0 0,1-2-16 0 0,2-2-8 0 0,2-1 8 0 0,1-1-32 0 0,1-1 32 0 0,1 0 32 0 0,1-1-48 0 0,-2 1 32 0 0,1-1-40 0 0,-2 1-8 0 0,0 0 48 0 0,-2 2-64 0 0,-2 0 40 0 0,-1 2-152 0 0,-3 1 128 0 0,-1 3 32 0 0,-3 1 32 0 0,-2 1 96 0 0,-1 2-272 0 0,-3 2 32 0 0,-1 0-112 0 0,-2 2 80 0 0,-2 1 48 0 0,-1 2 8 0 0,-3 2 8 0 0,-1 0 24 0 0,-1 2-48 0 0,-1 2 16 0 0,-2 0-32 0 0,0 1 32 0 0,-1 1-24 0 0,0 1 24 0 0,-1 0-8 0 0,0 0 88 0 0,0-1 88 0 0,1 0-40 0 0,1 0 56 0 0,1-2-56 0 0,2-1-56 0 0,2-1 48 0 0,2-1-64 0 0,1-2 32 0 0,2-1-72 0 0,1-1-24 0 0,2-2 7 0 0,2 0 105 0 0,1-2 104 0 0,2 0 65 0 0,1-2-17 0 0,2 0 0 0 0,1-2-72 0 0,2-2-32 0 0,2-1 0 0 0,1-2-32 0 0,1-1-16 0 0,1-1 48 0 0,1-2-32 0 0,-1 1 24 0 0,1-2 8 0 0,-1 1-8 0 0,0-1 16 0 0,-1 0-8 0 0,-1 1 72 0 0,-1 1-72 0 0,-2 1 64 0 0,-2 1-96 0 0,-1 2 72 0 0,-1 0 24 0 0,-2 2 24 0 0,0 1 40 0 0,-2 1-64 0 0,-1 0-16 0 0,-1 2 0 0 0,-1 0-48 0 0,-1 0-216 0 0,0 1 88 0 0,-2 1-136 0 0,0 0 56 0 0,-1 1 8 0 0,0 2-16 0 0,-1 0 40 0 0,0 1 128 0 0,-1 1-120 0 0,0 1 32 0 0,1 1-56 0 0,-1 0 63 0 0,0 1 33 0 0,1 0 16 0 0,0 0 8 0 0,0 1 80 0 0,1-1 0 0 0,1 0-16 0 0,0-1 0 0 0,2 0-16 0 0,0-1-64 0 0,1-1 48 0 0,2 0-64 0 0,1-2 112 0 0,1 0 48 0 0,1-2 25-1088-877,0 0-1 1088 877,1-1 152 0 0,0-1-64 0 0,1-1 16-2047 341,1-2-48 2047-341,0 0-104 0 0,1-2-48 0 0,1 0 16 0 0,-1-2-24 0 0,0 0 40 0 0,1-2-24-2096 312,-2 1-8 2096-312,1-1 8 0 0,-2 1 8 0 0,0-1 8-2143 282,-1 1-24 2143-282,-2 1 8 0 0,0 0-80 0 0,-1 0 24 0 0,-2 1 16 0 0,0 1 8 0 0,-2 0 56 0 0,-1 1-224 2143-282,-1 1-56-2143 282,-1 1-64 0 0,-1 0-192 0 0,-2 2 135 2096-312,-1 1 81-2096 312,-1 1-8 0 0,-1 2 152 0 0,-1 1-168 0 0,-1 2-88 0 0,-1 1-16 0 0,0 2-272 2047-341,0 1 8-2047 341,-1 1 160 0 0,1 2-64 0 0,0 1 432 0 0,1 1 120 0 0,0 0-89 0 0,0 2 114 0 0,0 0 39 0 0,1 0 392 0 0,1 0-96 0 0,1-1 144 0 0,3-1-296 0 0,0-1-120 0 0,3-2 8 0 0,2-2-48 0 0,1-2 0 0 0,3-2 80-1020-885,1-1 56 1020 885,2-3 0 0 0,2-1 184 0 0,0-3 48-956-892,2-1-88-960 1197,1-2 56 1916-305,1-3-248 0 0,2-1 64 0 0,1-3-24 0 0,1-1 24 0 0,2-2-104 0 0,0-1 48-1953 279,2-2 8 1953-279,0-1 9 0 0,1-2-73 0 0,0 0 0-1988 252,0-2 16 1988-252,0 1 0 0 0,-2 0 96 0 0,0 0-96 0 0,-2 1 40 0 0,-2 1-48 0 0,-1 2 64 0 0,-3 1 32 0 0,-1 2-48 0 0,-3 3 48 0 0,-2 1 32 0 0,-3 1-48 1988-252,0 3 24-1988 252,-3 1-64 0 0,-1 2-232 0 0,-2 1-72 2845 630,-1 2-32-2845-630,-2 1 16 0 0,-1 1 80 0 0,-1 2 40 953 904,-2 2 0-953-904,-1 1 16 0 0,-1 1-24 0 0,0 3 40 0 0,0 0-24 0 0,1 2 24 0 0,-1 2-8 2047-341,1 2-8-2047 341,-1 1 32 0 0,0 1-16 0 0,0 1 48 0 0,1 1 120 0 0,0 1-16 0 0,1-1 40 0 0,2-1-64 0 0,1-1-64 0 0,2-1 16 0 0,1-3-32 0 0,2-1-32 0 0,3-3-16-1020-885,0-2-24 1020 885,2-1 24 0 0,2-3 72 0 0,0-1 144-956-892,3-1 32 956 892,1-1 16 0 0,1-2-32 0 0,2-2 72 0 0,0-1-88-1916 305,2-2 80 1916-305,2-3-144 0 0,0-1 24-1953 279,2-3 8 1953-279,1-2 0 0 0,0-1 24 0 0,0-2-64-1988 252,0 0 24 1988-252,-1-1-32 0 0,0 0 32 0 0,-1 0-48 0 0,-1 0-16 0 0,-1 0-8 0 0,-1 1 0 0 0,-1 0 8 0 0,-2 2-16 0 0,-1 0 0 0 0,-2 1-72 0 0,-2 1-8 0 0,-1 2 8 0 0,-1 0 0 0 0,-2 2 8 0 0,-2 2-32 1988-252,0 0-64-1988 252,-3 3 16 0 0,0 0-216 0 0,-2 2 64 2845 630,-1 1 32-2845-630,-1 2 16 0 0,-2 2 104 0 0,0 1-48 953 904,0 2-32-953-904,-2 2 0 0 0,0 2-40 0 0,-1 2-24 0 0,0 2-8 0 0,-1 1 8 0 0,0 3 24 2047-341,1 0 80-2047 341,-1 2 8 0 0,1 1 24 0 0,-1 2 112 0 0,2 0-16 0 0,1 1 112 0 0,2 0-88 0 0,2 0 88 0 0,2-1-128-1020-885,2-2-16 1020 885,2-2-16 0 0,2-3 32 0 0,3-1 16-956-892,1-3-32 956 892,2-3 48 0 0,1-1 136 0 0,2-3-32 0 0,1-2 80-1916 305,1-1-72 1916-305,2-3 88 0 0,1-2-80 0 0,2-2 16 0 0,0-2-40 0 0,1-2-32 0 0,1-2 32-1953 279,0-3-8 1953-279,1 0 16 0 0,-1-2-16 0 0,0-2-40-1988 252,1 1-8 1988-252,-1-2 0 0 0,-1 0 16 0 0,1 0 40 0 0,-2 0-32 0 0,-2 0 16 0 0,-1 1-80 0 0,-2 0 0 0 0,-2 2-24 0 0,-1 1 8 0 0,-3 2 8 0 0,-2 1 80 0 0,-1 2-40 0 0,-3 1 32 0 0,-1 2-104 0 0,-2 1-208 0 0,-2 2 16 0 0,-1 2-80 0 0,-2 1 16 0 0,-1 3 192 1988-252,-3 1 8-1988 252,0 3 32 0 0,-2 1-64 0 0,-1 3 8 1953-279,-1 1-8-1953 279,0 1 8 0 0,0 3-72 0 0,0 1 160 0 0,1 2-32 0 0,0 1 80 0 0,0 2 112 0 0,2 0-96 0 0,2 2 48 0 0,1 0-72 0 0,2 1 48 1916-305,3-1-32-1916 305,2 0-48 0 0,2-2 8 0 0,3-1-144 0 0,2-1 128 0 0,2-3-16 0 0,1-3 48 0 0,2-2 168 0 0,2-3 0 0 0,1-2 112-1916 305,1-3-72 1916-305,1-2 96 0 0,2-3-120-1953 279,1-1-8 1953-279,1-3-32 0 0,0-2 40 0 0,2-2-16-1988 252,0-2-24 1988-252,0-1 8 0 0,0-3-72-2020 224,0 0 24 2020-224,-1-1 16 0 0,0 0 0 0 0,-2-1 8 0 0,0 1-64 0 0,-3 1-16 0 0,-1 0-32 0 0,-2 0-80 0 0,-3 1 64 0 0,-1 1-8 0 0,-2 0 24 0 0,-2 1 32 0 0,-1 1-24 0 0,-2 0-24 0 0,-2 1-8 0 0,-1 1-136 0 0,-2 2 80 0 0,-2 0-96 0 0,-1 2 64 0 0,-1 1-120 0 0,-1 3 0 0 0,0 0 104 2020-224,-2 3-56-2020 224,0 2 240 0 0,-1 2-120 0 0,-1 1 32 0 0,0 2-72 0 0,1 2-16 0 0,-1 1-8 1988-252,1 2-16-1988 252,1 1 24 0 0,1 1 80 0 0,1 2-32 1953-279,2 1 40-1953 279,0 0-40 0 0,1 1 96 0 0,2 0-80 0 0,2 0 32 0 0,2-1-48 0 0,1 0 72 0 0,3-1-128 0 0,1-2 56 0 0,2 0-72 0 0,1-3 80 0 0,2-2 168 0 0,1-2-80 0 0,2-2 128 0 0,0-2-8 0 0,1-2-16-1953 279,0-2 48 1953-279,2-1-56 0 0,-1-3-32 0 0,1-1 8-1988 252,0-2 16 1988-252,0-1 0 0 0,0-2 40-2020 224,0-1-24 2020-224,0-2-16 0 0,0 0 24 0 0,-1-2 24 0 0,1 0-88 0 0,-2 0 32 0 0,0-1-48 0 0,-1-1-16 0 0,-2 1-40 0 0,-1-1 16 0 0,-2 1-16 0 0,-1 0 64 0 0,-2 0-80 0 0,-1 2 8 0 0,-2 0-8 0 0,0 2 64 0 0,-2 1-64 0 0,-2 1 0 0 0,-1 2-48 0 0,-2 2-232 0 0,-1 2-32 0 0,-2 1-24 0 0,0 4 32 0 0,-2 1 192 0 0,-1 4-88 0 0,-1 1 16 2020-224,-1 3-48-2020 224,0 2-48 0 0,-1 2-32 0 0,0 2 40 0 0,1 1-32 0 0,0 1 136 0 0,0 3 56 1988-252,1 0 48-1988 252,1 3-1 0 0,0 1 98 0 0,2 1 127 1953-279,0 2-64-1953 279,2 0 72 0 0,2 0-80 0 0,1-1-56 0 0,2-2-8 0 0,3-2-16 0 0,1-3-8 0 0,2-2-32-1953 279,1-4 32 1953-279,3-2-40 0 0,1-3 56-769-930,1-3 48-1148 1168,2-1 32 1917-238,0-4 0 0 0,2-1 64 0 0,2-4-24 0 0,0-1-16-1944 211,2-3 16 1944-211,0-3 24-1969 184,1-1-32 1969-184,1-4 32-1992 157,-1-1-32 1992-157,1-2 32 0 0,-1-2-24 0 0,0 0 8 0 0,-2 0-8 0 0,-1 0 16 0 0,-1 1 0 0 0,-2 1-24 0 0,-1 1 8 0 0,-3 1-56 0 0,-2 2 64 0 0,-1 1-16 0 0,-3 2 24 0 0,0 1 8 1992-157,-3 2-24-1992 157,0 1 24 0 0,-2 2-48 1969-184,0 1-112-1969 184,-2 2-184 0 0,0 2 64 0 0,-2 1-80 0 0,-1 2 128 0 0,0 1-24 0 0,-2 2-48 1944-211,0 3 32-1944 211,-1 0 16 0 0,0 3-16 0 0,1 1 16 0 0,-1 1-24 0 0,1 3 16 0 0,-1 1 96 1917-238,1 2-24-1917 238,-1 1 32 0 0,1 2 24 0 0,0 0-32 1885-263,1 1 40-1885 263,1 0-32 0 0,2-2 48 0 0,1 0-32 0 0,1-3-40 0 0,2-2 0 0 0,2-2-56 0 0,1-2-16-1885 263,1-3 40 1885-263,2-2-24 0 0,1-1 192 0 0,1-3 96-1917 238,2-1 24 1917-238,1-1-16 0 0,2-3-88-1944 211,1-2-56 1944-211,1-3-24 0 0,2-3 8-1969 184,1-2 0 1969-184,0-2 0 0 0,1-3 0-1992 157,0-2 0 1992-157,1 0 32 0 0,0-2 8 0 0,-1 0 32 0 0,0 0-16 0 0,-1 0 24 0 0,-1 0-8 0 0,-2 1 0 0 0,-2 1 0 0 0,-2 1-55 0 0,-1 2 47 0 0,-3 1 8 0 0,-1 2 24 0 0,-1 2 56 1992-157,-2 2-88-1992 157,-2 1-24 0 0,-1 2-24 0 0,-2 2-112 0 0,-2 1-96 0 0,-1 1-32 0 0,-1 3-8 1969-184,-1 1-96-1969 184,-2 2 39 0 0,0 2-15 0 0,-1 2 16 0 0,-2 1-24 0 0,1 2 8 0 0,-2 1 8 0 0,1 2 8 0 0,-1 2 72 0 0,-1 2 72 0 0,1 2 24 1944-211,-1 2 0-1944 211,-1 2 8 0 0,1 1 72 0 0,0 1-16 0 0,0 1 48 0 0,0 0 56 0 0,2 0-32 0 0,1-2-8 0 0,2-2-16 0 0,1-2-32 0 0,3-3-80 0 0,2-3 8 0 0,2-3-48 0 0,3-2 24 0 0,1-3 88 0 0,3-2 8 0 0,1-2 48 0 0,3-2 88-1944 211,1-1-40 1944-211,3-4 0 0 0,1-2-32-1969 184,3-2-88 1969-184,1-4 32 0 0,2-2 0-1992 157,2-3 16 1566-1136,1-3 16 426 979,2-3-56 0 0,1-1 32 0 0,1-3-32 0 0,1 0 72 0 0,0-1-16 0 0,0-1-24 0 0,0 0 8 0 0,0 1-24 0 0,-2 1 24 0 0,-1 0 24 0 0,-1 1-16 0 0,-3 1-32 0 0,-2 3 48 0 0,-4 3 0 0 0,-2 3 48 426 979,-4 4 144 1566-1136,-2 2 16-1992 157,-3 3-63 0 0,-2 2 7 1969-184,-2 2-320-1969 184,-3 2-64 0 0,-2 2-17 1944-211,-3 1 9-1944 211,-1 2 40 0 0,-3 2 16 0 0,-2 1 48 698 944,-1 3-24-698-944,-2 1 56 0 0,0 3-48 1988-252,-1 2-56-1988 252,-1 3 32 0 0,0 1-16 0 0,-1 2 0 1953-279,0 2 40-1953 279,-2 2-24 0 0,0 1 80 0 0,0 1 0 0 0,0 2 32 0 0,1 0-16 0 0,1 1 16 0 0,1 0 0 0 0,3-1 0 0 0,2-1-8 0 0,2-2 16 0 0,4-4-48 0 0,1-3-56 0 0,4-4-8 0 0,2-3-96-837-914,3-4 96-1048 1177,1-2 88 1885-263,2-3-8 0 0,2-1 152 0 0,3-3-56-1917 238,1-1-16 1917-238,3-2-8-654-948,1-3-32-1217 1147,3-2 48 1871-199,2-4-32 0 0,1-2 40-1894 174,2-3-40 1894-174,2-3-40 0 0,2-2 8 0 0,0-2-24 0 0,1 0 96 0 0,0-2-64 0 0,-1 1 32 0 0,0-1-40 0 0,-1 2 64 0 0,-2 0-32 0 0,-2 0 40 0 0,-2 2-48 0 0,-1 0 48 0 0,-3 1-72 0 0,-3 2 40 0 0,-2 2-40 506 970,-3 2 40-506-970,-2 4 48 0 0,-3 2-64 0 0,-2 2 40 1969-184,-3 3-208-1969 184,-2 1-88 0 0,-2 2 24 1944-211,-3 3-24-1944 211,-2 1 80 0 0,-2 3 104 0 0,-1 2-24 0 0,-2 2 40 0 0,-1 3 8 0 0,0 3-8 1917-238,-2 2 24-1917 238,0 2-16 0 0,0 2 104 0 0,0 2-48 1885-263,0 1 24-1885 263,2 1-24 0 0,0 1 16 0 0,2 2-48 0 0,0 2 72 0 0,2 0-48 0 0,2 1 56 0 0,1 1-32 0 0,3-2-48 0 0,2-2 16 0 0,1-2-24 0 0,4-4-96 0 0,1-3 56 0 0,2-4-56-787-920,3-2 168 787 920,1-5 88-1821 249,3-2 8 1821-249,1-3 32-1848 224,3-3 64 1848-224,1-2-168-1871 199,2-4 72 1871-199,2-2-96-1894 174,2-4 40 1894-174,0-1-64 0 0,2-3-16-1912 148,0-3 0 1912-148,0-2 32 0 0,1-2-32 0 0,-1-1 40 0 0,-1-1-32 0 0,-1-1 48 0 0,0 0-48 0 0,-3 0-24 0 0,0 1 0 0 0,-3 0-16 0 0,-2 1 32 0 0,-1 1 24 0 0,-3 2 8 0 0,-1 0 48 0 0,-3 2 24 0 0,-2 2 9 0 0,-1 1-1 426 979,-3 1-32-426-979,-1 3-32 0 0,-2 0-32 0 0,-2 3 8 0 0,-1 1-112 1992-157,-3 1-216-1992 157,-1 3 23 0 0,-2 2-79 1969-184,-1 2 0-1969 184,-2 3 152 0 0,-1 3 0 1944-211,-2 4 40-1944 211,0 2-72 0 0,-1 3 88 0 0,0 3-88 0 0,0 3 104 0 0,-1 1-48 0 0,1 2 104 1917-238,1 2 16-1917 238,0 3 24 0 0,1 1 56 0 0,1 2-24 1885-263,1 1 16-1885 263,2 0-24 0 0,1-2 8 0 0,4-1-72 0 0,2-4 32 0 0,2-3-56-787-920,3-5-24 787 920,3-3 72-1821 249,2-4-16 1141-1187,3-3 56 680 938,2-2 152 0 0,2-3-32-1782 212,2-3 24 1782-212,3-2-40 0 0,1-3 16-1803 188,3-3-72 1803-188,2-2 40 0 0,2-3-56-1821 163,2-4 0 1821-163,2-2 40 0 0,1-4-64-1838 140,2-3 56 1838-140,0-2-56 0 0,1-2 0 0 0,0-1 0 0 0,0-1 0 0 0,-1 0-16 0 0,0-1 0 0 0,-2 1 32 0 0,-2 0-24 0 0,-2 1 8 0 0,-2 2 48 0 0,-3 2 8 0 0,-3 4 32 0 0,-4 3 104 2311 832,-2 4 64-2311-832,-4 2-8 0 0,-3 3 16 2475 786,-2 3-47-2475-786,-3 0-105 0 0,-3 3-40 622 957,-1 0-24-622-957,-3 2-184 0 0,-1 1-184 0 0,-3 2 31 2020-224,0 1-63-2020 224,-3 2 152 0 0,-1 3 56 0 0,-1 2-48 0 0,-1 2 32 0 0,-1 3-96 0 0,-1 4-32 1988-252,0 2 56-1988 252,-1 4-48 0 0,0 3 152 0 0,-1 3 96 1953-279,1 3-16-1953 279,0 0 32 0 0,1 2 56 0 0,1 1-24 0 0,2 0 32 0 0,1 1-32 0 0,3-2 24 0 0,3-2 0 0 0,3-3-8 0 0,2-3 0 0 0,4-4-40-837-914,2-5 8-1048 1177,3-3-16 1885-263,2-3 8-723-934,2-4 64 723 934,3-1 0-1848 224,2-2 72 1234-1174,2-3-56 614 950,3-1 104-1803 188,1-4-88 1803-188,3-1 0 0 0,0-4-32-1821 163,3-2-40 1821-163,1-3 96-1838 140,1-4-24 1838-140,1-3 40-1852 114,1-2-72 1852-114,1-3 32-1863 89,0 0 0 1863-89,-1-1 8 0 0,0 0-48 0 0,-2-1 0 0 0,0 0 16 0 0,-3 0 1 0 0,0 0-17 0 0,-3 1 56 0 0,-1-1-24 0 0,-3 1 32 0 0,-1 0-24 244 993,-3 1 40 1697-1088,-3 3 16-1941 95,-2 3 8 2355 858,-2 2 8-2355-858,-3 2 16 1992-157,-2 2-64-1992 157,-3 3 32 1969-184,-2 1-144-1969 184,-2 1-216 0 0,-2 2-16 0 0,-3 2-80 0 0,-2 2-80 0 0,-3 3 152 0 0,0 2-48 1944-211,-3 3 79-1944 211,-1 3-39 0 0,0 2 0 0 0,-1 3 40 0 0,0 2-32 0 0,0 3 48 0 0,1 2 112 1917-238,0 3-56-1917 238,1 4 80 0 0,0 2-8 0 0,1 2-16 1885-263,0 3 24-1885 263,1 2-24 0 0,1 2-24 0 0,2 1 88 0 0,1 0-48 0 0,2 0 48 0 0,2-3-48 0 0,2-3 16-1885 263,3-4 16 1885-263,2-5-16-723-934,2-5-64 723 934,4-4 80-1848 224,1-4-8 1848-224,4-3 40 0 0,2-4 72-1871 199,2-2 40 1871-199,3-4-64-546-961,2-3 56-1275 1124,2-4-88 1821-163,2-2 16-1838 140,3-4 16 1838-140,1-3-8-1852 114,1-4-32 1852-114,2-4 48-1863 89,1-3-40 1863-89,1-2 40 0 0,0-1-16 0 0,1-2-16 0 0,-1-1 48 0 0,-1-1-40 0 0,0 0 32 0 0,-2-2-16 0 0,-1 1-48 0 0,-2 0 24 0 0,-3 2 40 0 0,-2 2-24 1863-89,-2 3 96-1863 89,-3 2-64 0 0,-3 3 120 322 987,-3 2 33 1607-1108,-2 2-1-17-27,-3 2 16-1406 1118,-3 3-32 1463-1154,-1 1-112-1969 184,-3 3-96 1944-211,-2 2 8-1944 211,-3 3-256 0 0,-1 1-64 1917-238,-3 2 48-1917 238,-2 2-41 0 0,-2 3 33 0 0,-1 2 88 1885-263,0 2-40-1885 263,-2 4 72 0 0,1 2 40 1853-289,-1 3-72-1853 289,0 3 48 0 0,-1 4-40 1819-314,0 2 144-1819 314,-1 4-96 0 0,0 2 72 0 0,1 3-80 0 0,0 4 56 0 0,1 1 64 0 0,1 3-32 0 0,1 1 48 0 0,2 0-16 0 0,1-1-32 0 0,2-1 32 0 0,2-2-40 0 0,3-3 40 0 0,3-3-64 0 0,2-4 16 0 0,2-5-32-2666-591,3-4 8 2666 591,2-4-40-1793 274,2-4 24 1051-1199,3-3-8-1017 1161,1-3 160 1759-236,2-3-8-1782 212,3-4 32-21-24,2-2-24 1803-188,1-4 0-1821 163,3-5 0 1821-163,1-3 0-1838 140,3-4 0 1838-140,1-3-16 0 0,2-3 8 0 0,1-2 0 0 0,0-2 8 0 0,0-1-32 0 0,0-1 0 0 0,-1-1-16 0 0,0-1 16 0 0,-2-1 16 0 0,-1 0 8 0 0,-2 2 24 0 0,-2 0-16 0 0,-3 3 56 399 980,-3 2 0-399-980,-3 3 16 0 0,-3 2 0 0 0,-3 3 32 1912-148,-3 3 24-1912 148,-3 3-56 0 0,-3 2 40 2475 786,-1 2-184-2475-786,-3 3-168 1944-211,-2 2 24-1944 211,-1 2-56 1917-238,-3 3 64-1917 238,-1 3 16 1885-263,-3 2 0-1885 263,-1 3 0 0 0,-1 3 24 1853-289,-1 4-72-1853 289,-2 4 56 0 0,1 3-48 0 0,-2 3 40 0 0,1 4 64 0 0,-1 2 0 0 0,0 4 32 1819-314,1 3 64-1819 314,2 2-72 0 0,0 2 40 0 0,3 1-24 0 0,1 1 128 0 0,3 0-56 0 0,2-1 24 0 0,2-2-32-904-887,2-3 16 904 887,4-4-96 0 0,3-4 8-1762 296,3-7-40 1762-296,2-5 0-1793 274,4-5 192-28-25,2-3-56 1141-1187,2-5 112-1102 1150,3-3-32 1782-212,1-2-112-1803 188,3-4 56-18-25,1-3-64 1821-163,2-4 40-1838 140,2-4 56-14-26,1-4-88 1852-114,2-3 80 0 0,2-4-112 0 0,0-3 88-1863 89,1-2-24 1863-89,0-1 48 0 0,0-1-152 0 0,0-2 72 0 0,-1-1-48 0 0,-2-1 48 0 0,-2 0-32 0 0,-1-1 32 0 0,-3 1 56 0 0,-2 0-16 0 0,-4 2 24 0 0,-2 2-64 1863-89,-3 2-8-1863 89,-4 2-8 0 0,-3 3 56 322 987,-4 3 48 1607-1108,-2 3-24-17-27,-4 3 1-1406 1118,-2 2-226 1463-1154,-4 3-167-1969 184,-2 3 16 1944-211,-3 3-40-1944 211,-2 2 120 0 0,-2 4-40 1917-238,-2 2 16-1917 238,-1 4-24 0 0,-1 3 40 0 0,-1 3-72 1885-263,0 4 32-32-26,-1 3-40-1853 289,-1 3 136 1819-314,1 5 64-1819 314,1 3 0 0 0,0 3 16 0 0,1 4 32 0 0,1 2-48 0 0,1 3 40 0 0,2 2-32 0 0,3 2 80 0 0,1 0 8 0 0,4 0 16 0 0,2-2 0-904-887,3-4 40 904 887,3-3-64 0 0,3-4 16-854-894,3-4-32-855 1175,2-6-32 1709-281,3-4 32-1734 258,2-5-56 1734-258,3-4 64-1759 236,2-3 72 1759-236,3-4 32-2361-742,1-4 64 624 919,2-4-40 1737-177,2-3-24-1753 155,2-4 0-367-1006,2-3-48 2120 851,2-4 40-1711 101,0-3-16 1711-101,1-3 24-1719 79,1-2-40 1719-79,0-2 32 0 0,0-3-56 0 0,0-1 80 0 0,-1-2-24 0 0,-2-3 24 0 0,-1 0-72 0 0,-3-1 48 214 994,-1 0-48-214-994,-2 0 32 0 0,-3 1-8 0 0,-2 2 0 2091 904,-4 3 16-2091-904,-2 2-24 0 0,-4 4-64 322 987,-2 3-40 1607-1108,-4 2 64-17-27,-3 3-40-1406 1118,-2 2 48 1463-1154,-3 3-160-25-27,-2 2-40-1944 211,-3 3-32 1917-238,-1 3 40-1917 238,-1 3-16 1885-263,-2 3 40-1885 263,-2 5-56 0 0,0 4-64 1853-289,-1 3 24-1853 289,0 5 0 0 0,-1 3 16 1819-314,0 3 88-1819 314,-1 4 128 0 0,1 3-16 1783-337,1 4 48-1783 337,1 5 88 0 0,1 2-24 0 0,2 3 24 0 0,2 2-24-956-870,2 1 0 956 870,4-1-56 0 0,2 0-16-905-877,3-3-16 905 877,3-3 32 0 0,3-4 8-858-884,3-5 0-774 1171,3-4 0 1632-287,1-5-24-1656 266,4-4 136-685-954,2-5-24 2341 688,3-4 48-1642 210,3-3-8 1642-210,1-4 8-1660 189,3-3 32 1660-189,2-5-24 0 0,2-2-64-1675 167,1-4 32 1675-167,1-3-56-1689 146,1-3 56 1689-146,-1-3-56-1700 124,1-1 24-11-23,0-3-8 1711-101,0-2 8 0 0,-2-2-72 0 0,-1-2 40-1505 1073,-1-2-16 1505-1073,-3 0 32 0 0,-2-2 40 0 0,-1 0-32 228 993,-3-1 40-228-993,-2-1-32 0 0,-3 0 16 0 0,-3 2-96 1863-89,-2 1 16-1863 89,-3 1-32 0 0,-3 2-48 322 987,-4 3 56 1607-1108,-3 1-40-17-27,-3 3 40-1406 1118,-4 4-96 1463-1154,-2 4-280-25-27,-3 3 8-1944 211,-4 4-72 1917-238,-2 3 200-1917 238,-2 4 16 1885-263,-2 4 80-1885 263,-2 3-72 0 0,-1 4 24 1853-289,-2 3-48-1853 289,0 4 48 0 0,0 4-32 1819-314,0 3 120-1819 314,1 3-16 0 0,1 3 32 1783-337,2 3-24-1783 337,1 3 48 0 0,3 3 16 0 0,1 4-16 0 0,3 4 32-956-870,2 3 160 956 870,2 2-64 0 0,3 2 16-905-877,2 1-32 905 877,4-1-24 0 0,2-2 0-858-884,4-3 32-774 1171,3-3-24 1632-287,3-5-24-1656 266,4-4-56-685-954,2-6 16 2341 688,3-6-8-1642 210,2-5 160 1642-210,1-5-80-1660 189,2-5 72-15-22,1-4-72-14-21,2-3 152-11-22,1-3-88-11-23,1-5 0 1711-101,2-3-24-1719 79,0-4 48 1719-79,1-4-112-1726 57,0-4 96 1726-57,2-4-104-1729 34,0-2 56 1729-34,0-2 24 0 0,0-2-64 0 0,-2-2 48 0 0,0-1-56 0 0,-2-2 40 0 0,-2-1 24 0 0,-3-1-8 0 0,-1-1 41 0 0,-3-1-9 72 999,-3-1 0-72-999,-1-1 0 0 0,-3 1 0 0 0,-3 2-64 76 999,-2 2 16-76-999,-3 2-32 1878-38,-4 3-8-1715 1035,-2 3-8 1789-1065,-3 2 24-1952 68,-2 4-24 1941-95,-2 3-32-1941 95,-2 4-88 1929-121,-1 2-104-17-27,-2 4 0-1912 148,-2 2-352 1894-174,-1 4 263-23-25,-1 2-79-1871 199,-1 3 136 1848-224,-1 3-72-1848 224,-1 3 96 1821-249,0 3-8-1821 249,-1 5 40 0 0,1 4 32 1793-274,0 5-8-1793 274,1 3 24 0 0,1 5-16 1762-296,1 2 64-1762 296,2 5-24 0 0,1 4 32 826-1197,2 2-16-826 1197,2 4 64 0 0,3 0 8 0 0,2 1-16 0 0,2-1 24 0 0,4-2 8-1680 303,2-4-16 870-1203,3-4-8-846 1166,3-5-8 1656-266,2-6 32-1678 244,3-5-40-627-966,2-5 48 645 911,2-4-32-15-22,2-4 176 1675-167,1-4 40-3389 270,2-2-32 3389-270,1-3 32-1711 101,2-2-32 1711-101,0-4-8-1719 79,1-3-8 1719-79,1-4-8 0 0,1-3-8-1726 57,0-3-32 1726-57,2-2 32 0 0,-1-4-40-1729 34,1-2-40 1729-34,0-3 32 0 0,0-3-56 0 0,-2-1 56 0 0,0-2-8 0 0,-3-1 16 0 0,-1-3-7 0 0,-1 0-1 0 0,-3-2-32 0 0,-1 1 96 72 999,-3 1-24-72-999,-2 1 32 0 0,-2 2-16 0 0,-4 2-128 76 999,-2 3 64 1802-1037,-3 4-80-1878 38,-3 2 128 2115 929,-3 4-72-174-1024,-3 3 0-1941 95,-2 2-40 1929-121,-2 3-96-1929 121,-2 2-304 1912-148,-2 2 40-18-26,-3 3-105-1313 1134,-1 4 209 1363-1171,-1 2 56-27-27,-1 4 32-1917 238,-1 3-16 0 0,-1 4-16 0 0,1 3 80 1885-263,-1 2-64-1885 263,1 4 64 0 0,0 2-104 1853-289,2 4 72-1853 289,1 4 0 0 0,2 2 32 915-1201,2 4 96-915 1201,2 2-72 0 0,2 3 72-854-894,3 2-88 854 894,3 2 88 0 0,3 0-64-810-900,3 0-24 810 900,2-2 0 0 0,3-3 24 0 0,3-4-48-2373-654,2-3 64 2373 654,1-5-72-1624 232,3-5 64-18-22,1-5 80-18-21,1-3-64-15-22,2-5 72 1675-167,0-3 24-1689 146,2-3-48-11-22,0-2 56-11-23,0-3-64 1711-101,0-3 104-1719 79,0-2-72-7-22,0-2 64 1726-57,-1-2-64-1729 34,0-2 72 1729-34,0-2 8 0 0,-1-2 0 0 0,-2-2 8 0 0,-1-1 16 0 0,-1-1 48 0 0,-1-1-40 0 0,-2-1 32 0 0,-1-1-120 0 0,-2 0 80 0 0,-2-2-88 0 0,-2 0 72 0 0,-3-2-120 0 0,-2 0-8 72 999,-3 0 8-72-999,-1 0-32 0 0,-3 1-32 0 0,-1 1-152 76 999,-2 2 24-76-999,-2 1-80 0 0,-1 3 16 0 0,-2 2 0 0 0,-1 4 16 1878-38,-1 3 0-1878 38,0 4 112 1871-64,-1 4 32-8-25,1 5 16-1863 89,0 3-8 1852-114,1 5-56-1852 114,1 3 24 1393-1113,1 3-24 360 958,1 3 40-1753 155,1 2 64 1737-177,1 2-24-2283-779,1 2 16 546 956,2 3-16 0 0,2 3 56 0 0,2 3-48 0 0,1 3 48 0 0,2 2-48 0 0,2 2 16-516-959,2 2 32 516 959,1 1-48 0 0,2 1 40 0 0,2-1-40 0 0,1-2 16 0 0,2-3 24-1616 158,1-4 0-11-21,0-4 88-11-20,1-3-56-1661 53,0-5 40 1640-117,0-4-48 1659-53,2-3 24-1662 32,-1-5 48 1662-32,1-4-24 0 0,0-3 32 0 0,0-4-8 0 0,0-4 96 0 0,0-3-56 0 0,0-4 48 0 0,0-3-152 0 0,0-2 64 0 0,0-3-16 0 0,1-2 32 0 0,-1-2 8 0 0,0-1 96 0 0,-1-2-8 0 0,0-2 24 0 0,-2-1-88 0 0,-1 0 64 0 0,-2-2-64 0 0,-1-1 48 0 0,-2 1-128 0 0,-2 1 64 0 0,-1 0-24 68 1000,-1 1 32-68-1000,-2 1-48 0 0,-1 2 112 0 0,-2 3-24 0 0,-1 2 40 0 0,-2 4-80 0 0,0 3-80 0 0,-2 3 48 0 0,0 2-64 0 0,0 2 0 0 0,-1 3-24 0 0,0 2-56 0 0,0 1 32 0 0,-1 3-64 0 0,1 2 8 0 0,0 1 16 0 0,1 4 0 0 0,-1 1 8 0 0,2 3 0 0 0,1 2 0 0 0,1 3 0 1729-34,1 1 0-1729 34,3 3-32 0 0,1 1 24 0 0,1 2-16 0 0,2 3 64-135-998,2 3-24 135 998,2 1-24 0 0,1 2 0 0 0,1 1-48 0 0,1 1 0 0 0,2-2 24 0 0,1-3-8-1662 32,1-3 0 1662-32,1-3-24 0 0,0-5 8 0 0,1-3 0 0 0,0-3 32 0 0,1-4 64 0 0,-1-2 24 0 0,1-3 16 0 0,-1-2 48 0 0,1-3-32 0 0,-2-2-16 0 0,1-3 16 0 0,0-2 32 0 0,-1-2-32 0 0,0-2 0-1664 11,0-1 0 1664-11,-1-2 88 0 0,0 0-32 0 0,-1-2-8 0 0,-1-1-16 0 0,-1-2 0 0 0,-1-2 48 0 0,-1-1 48 0 1000,-1-2-24 0-1000,-1-2 16 0 0,-1-1-48 0 0,-1-2-32 0 0,-2 0 8 0 0,-2 0-72 0 0,-2 1 56 0 0,-1 1-32 0 0,-1 2 40 0 0,-2 2-56 0 0,0 3 24 0 0,-1 3-16 0 0,-1 3 0 0 0,0 4-152 0 0,0 3 80 0 0,-1 3-104 0 0,1 4 96 0 0,0 2-104 0 0,1 2 104 0 0,0 3-16 0 0,1 1 40 0 0,0 3 16 0 0,2 1-16 0 0,1 2 8 0 0,2 1-32 0 0,1 2-80 0 0,2 1 56 0 0,1 2 8 0 0,3 1 8 0 0,1 2-8 0-1000,1 1 24 0 1000,2 2-8 0 0,2 0 16 0 0,0 0-24 0 0,1-1 0 0 0,0-1-24 0 0,1-2 24 0 0,0-3-48 0 0,1-3 88 0 0,0-3 16 0 0,0-3 40 0 0,-1-3 184 0 0,1-3-64 0 0,-1-2 24 0 0,1-2-48 0 0,0-2-8 0 0,-1-3-40 0 0,1-1 48 0 0,-1-2-48 0 0,0-3-40 0 0,0-2 24 0 0,-2-1-48 0 0,1-2 56 0 0,-2-1-64 0 0,-1-1 72 0 0,0-2-56 0 0,-2 0 72 0 0,0-2-32 0 0,-2-1-15 0 0,-2 0 7 0 1000,-1 0-24 0-1000,-2 1 8 0 0,-3-1-88 0 0,0 1 32 0 0,-3 0-56 0 0,-1 0 48 0 0,-2 1-49 0 0,-2 1 25 0 0,0 2-32 0 0,0 2 32 0 0,0 4-240 0 0,0 2 40 0 0,0 4-96 0 0,1 2 128 0 0,0 4 16 0 0,0 3 16 0 0,1 3-8 0 0,0 3 88 0 0,2 2-8 0 0,1 4 16 0 0,1 2-24 0 0,1 3-8 1732-11,2 2 80-1732 11,0 2-64 0 0,3 2 80 0 0,0 2-48 0 0,3 2 24 0 0,2 1 24 0 0,1 1-16 0 0,2 2-8-68-1000,2 0-24 68 1000,0-1 8 0 0,2-1-16 0 0,0-3 32 0 0,0-2-32 0 0,0-3-8 0 0,1-4 0 0 0,0-2-8 0 0,-1-4 80 0 0,1-2 16 0 0,0-4 32 0 0,0-2 88 0 0,0-3-64 0 0,0-3 32 0 0,-1-3-24 0 0,0-1 32 0 0,0-4-8 0 0,-1-2-24-1664 11,-1-1 8 1664-11,0-3-16 0 0,-1 0 56 0 0,0-2-16 0 0,-1-2 16 0 0,-1-1-72 0 0,-2-2 8 0 0,0 0 24 0 1000,-1-2-8 0-1000,-2 0 72-1732-11,-1-1-80 1732 11,-2 0 16 0 0,-1 1-32 0 0,-3-1 88 0 0,-1 2-64-72 999,-2 0 32 72-999,-1 3-56 0 0,-1 1 24 0 0,-1 3-72-76 999,-1 2-8 1956-986,1 4-40-1880-13,-1 2-144 0 0,1 4 48 0 0,0 2 16 0 0,0 3 24 0 0,1 2 112 0 0,1 3-32 0 0,0 2 0 0 0,2 2-8 0 0,0 2 40 0 0,2 2-80 0-1000,2 3 56 0 1000,1 3-56 0 0,2 2 48 0 0,3 3-32 0-1000,1 1 8 0 1000,3 2 0 0 0,1 1 16 0 0,2 1 0 0 0,1 0 24 0 0,2 0 0 0 0,0 0 16 0-1000,0 0 0 0 1000,1-2-48 0 0,1-2 40 0 0,0-3 8 0 0,0-5 24 0 0,0-3 40 0 0,0-5-16 0 0,0-3 56 0 0,0-3 8 0 0,0-2-16 0 0,-1-1 8 0 0,0-2-32-1664-11,-1-1-16 1664 11,0-3 8 0 0,-1-1-16-1662-32,-1-2-32 1662 32,-1-2 16 0 0,0-2 8-1861 941,-1-3-8 1861-941,-2-3 0 0 0,0-2-8 0 0,-3-2-8 0 0,0-1 8 0 0,-2-1 32 0 0,-1 0-64-214 994,-2-1 48 214-994,-2-2-48 0 0,-1 0-8 0 0,-2 0-24-228 993,-1 0-40 228-993,-1 0 32 0 0,-2 2-32 1871 64,-2 0 56-1871-64,0 3 24 0 0,-2 2 16 1878 38,1 4 32-1878-38,-1 4-144 0 0,1 3 0 1880 13,0 3-40-1880-13,1 3 104 0 0,0 3-24 0 0,2 2 40 0 0,0 2-32 0 0,2 3 0 0 0,0 1 0 0-1000,1 2 0 0 1000,2 3 16 0 0,1 2 32 0 0,1 2-8 0-1000,2 1-32 0 1000,2 2 8 0 0,2 2-24 0 0,1 1 8 0 0,3 1 24 0 0,1 1-8 0 0,2 1 32 0 0,1 1-64 0 0,2 0 8 0 0,1 0-16 0 0,0 0 48 0 0,2-3-32 0 0,1-3 0 0 0,0-3 0 0 0,0-4 80 0 0,1-2 16 0 0,0-4 56 0 0,0-2-32 0 0,-1-2-24 0 0,0-2 64 0 0,-1-2-40 0 0,0-1 56 0 0,-1-3-64 0 0,0-1-24 0 0,-1-2-8 0 0,0-1 0 0 0,-1-2-24-1732-11,-1-2-8 1732 11,-1 0-16 0 0,-2-3 16-1729-34,-1-1 24 1729 34,-1-1 40 0 0,-3-3-8 0 0,-1 0 0 0 0,-1-1-8 0 0,-3 0-48 0 0,-1-2 56 0 0,-3 1-48 0 0,-1-1 24 0 0,-2 1 56 0 0,-2 1-72 0 0,-1 2 72 1729 34,-1 2 56-1729-34,0 3-80 0 0,0 3 56 1732 11,0 3-80-1732-11,-1 2-16 0 0,1 3-8 0 0,1 3-24 0 0,0 2 16 0 0,1 2 0 0 0,1 2-8 0 0,1 1 8 0 0,2 1-24 0 0,2 2-88 0 0,1 2 88 0 0,3 2-48 0 0,1 1 72 0 0,2 2-40 0 0,2 1 24 0 0,2 2-24 0 0,1 1 8 0 0,2 1-24 0 0,2 1 16 0 0,1 0 24 0 0,0-1 0 0 0,2-2 24 0-1000,0-2-8 0 1000,1-2 16 0 0,-1-3-8 0 0,1-1 32 0 0,-1-1 40 0 0,1-3 16 0 0,0-1 24 0 0,0-2 32 0 0,-1-1 16 0 0,0-2 8 0 0,1-2 16 0 0,-1-2 8 0 0,0-2-56 0 0,-1-2-56 0 0,0-2 24 0 0,-1-1-88-1664-11,0-2 64 1664 11,-1-2 8-68 1000,-2-1 8 68-1000,0-3-64 0 0,-2-1 24 0 0,-1-2-32 0 0,-2-2 40 0 0,-1-1-48 0 0,-2 0-16-72 999,-2 0-8 72-999,-2 1 0 0 0,-2 1 41 0 0,-1 2-49-76 999,-2 1-9 76-999,-2 3-23 0 0,0 2 0 0 0,-2 2-56 0 0,0 2 24 1880 13,-1 3-40-1880-13,0 2 56 0 0,0 3 56 0 0,0 1-24 0 0,1 3 24 0 0,0 2 24 0 0,3 2-80 0 0,0 1 56 0 0,3 2-88 0 0,1 0 56 0 0,2 3-8 0 0,2 0-32 0 0,1 3 32 0 0,3 0 16 0 0,2 3-56 0-1000,1 0 56 0 1000,3 1-64 0 0,1 0 8 0 0,2-1 16 0-1000,1-1-8 0 1000,1-1 24 0 0,2-3 48 0 0,0 0 40 0 0,1-2 24 0 0,0-2 0 0 0,0-1 40 0 0,0-2 120 0 0,1-3-32 0 0,-1-1 72 0 0,1-2-48 0 0,-1-3 1 0 0,0-1-57 0 0,-1-3 32 0 0,-1-2-64 0 0,1-2-48 0 0,-1-1 40 0 0,0-2-48 0 0,-2-1-24 0 0,0-1 0 0 0,-2-3 0 0 0,-2-1 0 0 0,-2-2-16-1732-11,-2-1-24 1660 1010,-2-1-8 72-999,-2-1 8 0 0,-2 0 24 0 0,-2 0-48-76 999,-3 1 56 1956-986,-2 1-64-1880-13,-1 1-40 0 0,-3 2 24 0 0,0 2-48 0 0,-2 3 48 0 0,-1 2-168 0 0,0 3-56 0 0,0 3-40 0 0,-2 2 23 0 0,1 3 57 0 0,-1 2 104 0 0,0 3-40 0 0,2 1 72 0 0,0 3-8 0 0,1 1 56 0 0,2 2 8 0 0,2 1 8 0 0,2 1-8 0 0,2 2 0 0-1000,2 1-40 0 1000,2 1 24 0 0,2 1-48 0 0,2 1 16 0-1000,2 2 32 0 1000,2 1-16 0 0,2 0 40 0 0,2 0-32 0 0,1-1 40 0 0,2 0-32 0 0,0-1 48 0 0,1-2 8 0 0,0-1-24 0 0,2-1 16 0 0,1-3 24 0 0,0-2 120 0 0,1-1 40 0 0,-2-4 8 0 0,1-2 24 0 0,0-2-104 0 0,-1-3 24 0 0,1-2-40 0 0,-1-3-24 0 0,0-3 0 0 0,-1-2-64 0 0,-1-2 56 0 0,-1-1-56 0 0,0-2-8 0 0,-3-2 8 0 0,0 0-16 0 0,-3 0-16 0 0,-2-2 16 0 1000,-2-1-40 0-1000,-3 0 32 0 0,-2-1-80 0 0,-3-1 0 0 1000,-2 1 56 0-1000,-3 1-32 0 0,-2 0 72 0 0,-1 1-24 0 0,-2 1-8 0 0,0 2-8 0 0,-1 2-48 0 0,0 3-144 0 0,-1 1 24 0 0,0 3-64 0 0,0 3 0 0 0,0 3 216 0 0,0 2-96 0 0,2 3 136 0 0,0 3-96 0 0,3 1 48 0 0,0 3 8 0 0,2 1 0 0 0,1 3-48 0 0,1 1 56 0-1000,2 2-8 0 1000,2 2 24 0 0,2 3 0 0 0,2 0-40 0-1000,2 2 32 0 1000,2-1-24 0 0,2 0 0 0 0,3 0 64 0 0,1-1-64 0 0,2 0 64 0 0,1-1-24 0 0,2-1 40 0 0,1-3 56 0 0,1-2-8 0 0,1-2 112 0 0,0-4 48 0 0,1-2 0 0 0,0-3 32 0 0,0-2 40 0 0,1-2-64 0 0,-1-1 24 0 0,0-3-40 0 0,1-1 16 0 0,-1-3-120 0 0,-1-1 8 0 0,1-2-40 0 0,-1-3 24 0 0,0-2 0 0 0,-2-1-16 0 0,0-2 9 0 0,-1-1 15 0 0,-2-2-64 0 0,-1 0 32 0 0,-2-3-40 0 0,-2-2 8 0 0,-2-1 8 0 1000,-1-2-24 0-1000,-1 1 16 0 0,-3-1-8 0 0,-1 3 32 0 1000,-2 1 32 0-1000,-2 3-24 0 0,-1 2 8 0 0,-2 4-72 0 0,-1 3 24 0 0,0 3-40 0 0,-2 2-128 0 1000,-1 3 40 0-1000,0 2-64 0 0,-1 3 80 0 0,1 1-32 0 0,-1 2 56 0 0,1 2-48 0 0,0 1 48 0 0,2 3-56 0 0,2 2 0 0 0,1 2 31 0 0,2 1-23 0 0,2 2 40 0 0,2 1-16 0 0,1 1 0 0-1000,3 2-16 0 1000,1 0 40 0 0,2 1 0 0 0,2 1 16 0 0,3 1-16 0 0,0-1-24 0 0,3-1-24 0 0,0-2 32 0 0,2-3-24 0 0,0-1 48 0 0,1-4 64 0 0,0-2-24 0 0,1-2 56 0 0,1-2 104 0 0,0-2 8 0 0,0-1 48 0 0,1-3-40 0 0,-1-1-7 0 0,1-1-25 0 0,-1-3-16 0 0,-1-1 8 0 0,1-3-16 0 0,-2-2-24 0 0,0-3 8 0 0,-1-2-24 0 0,-1-2-48 0 0,-2-2 8 0 0,-1-1-16 0 0,-2-1 24 0 0,-1 0 8 0 0,-3 0-32 0 0,-2-1 16 0 0,-2 0-24 0 0,-2 1-16 0 1000,-3-1 24 0-1000,-1 0 16 0 0,-2 1 0 0 0,-2 1 24 0 0,-1 1-104 0 0,-1 1 8 0 0,-1 2-48 0 0,-1 3 40 0 0,0 3-160 0 0,0 2 0 0 0,-1 4-48 0 0,-1 2 24 0 0,2 3 72 0 0,0 3 7 0 0,1 3 9 0 0,0 2-8 0 0,2 2 48 0 0,2 3 8 0 0,1 2 16 0 0,2 2 16 0 0,2 1-64 0 0,3 0 16 0 0,1 1-24 0 0,2 0 48 0 0,3 0-8 0 0,1 0 16 0 0,2 0-16 0 0,2 0 16 0 0,0-2 56 0 0,2-1-24 0 0,0-2 24 0 0,1-2-48 0 0,0-3 168 0 0,1-2 24 0 0,0-1 48 0 0,1-3 96 0 0,-1-2-24 0 0,0-2-32 0 0,0-1 8 0 0,-1-3-136 0 0,0-1 73 0 0,-2-2-1 0 0,0-2 24 0 0,-1-1-40 0 0,0-2 0 0 0,-2-1-24 0 0,-2-2 32 0 0,0-1-16 0 0,-3-1-32 0 0,-1-2-8 0 0,-1-1 0 0 0,-2-2-88 0 0,-2-1 40 0 0,-1-1-8 0 0,-1 0 8 0 0,-1 1-16 0 0,-2 0-80 0 0,0 1 0 0 0,-3 0-32 0 0,-1 1-32 0 0,-1 2 72 0 0,-1 1-56 0 0,-2 3 48 0 0,0 2-136 0 0,0 3-56 0 0,-1 2 32 0 0,1 3-24 0 0,0 2 104 0 0,0 2-41 0 0,2 3 9 1962-14,0 2-8-1962 14,0 2 40 1959-40,1 1-8-1959 40,1 3-16 1952-68,2 2 0-1952 68,2 2-24 0 0,1 3 72 0 0,2 1-8-244-993,2 2 16 244 993,0 2 16 0 0,2 1 80 0 0,2 2-56 0 0,0 1 48 0 0,2 1-48 0 0,1 1 16 0 0,1 0 24 0 0,1 0-24 0 0,0-2-32 0 0,0-2 24 0 0,1-2-8-1871 64,1-4 24 1871-64,0-2 40-1878 38,0-2 0 1878-38,1-3 24 0 0,-1-2-16 0 0,0-2 96 0 0,0-2 40 0 0,-1-1 8 0 0,-1-1 0 0 0,-1-3-8 0 0,-1-1 16 0 0,0-2-24 0 0,-1-3 16 0 0,0-1-24 0 0,-1-1 72 0 0,-2-3-48 0 0,0-1 41 0 0,-1-2-105 0 0,-1-2-8 0 0,-1-2 40 0 0,-2-2-32 0 0,-1-1-32 0 0,-2-1-56 0 0,0 0 0 0 0,-1-1-8 0 0,-1 0 56 0 0,-1-2-80 0 0,-2 0 16 0 0,-1 0-48 0 0,0 1-72 0 0,-2 1 8 0 0,-1 2-64 0 0,0 4 39 0 0,-1 3-151 0 0,0 3-120 0 0,-1 2 32 0 0,0 4-40 0 0,-1 3 152 0 0,0 2 160 0 0,1 4-40 0 0,0 2 56 1878-38,1 2-112-1878 38,0 3 56 0 0,2 2 24 1871-64,2 2 16-1871 64,2 2 56 0 0,1 2-40 0 0,3 3-48 0 0,2 1 32 0 0,2 2 24 0 0,2 1 32 0 0,2 1 40 0 0,2 0-24 0 0,2 0 0 0 0,1-1-88-228-993,2-1 104 228 993,2-2-88 0 0,2-2 128 0 0,1-2 56-214-994,1-3-16-1512 1051,0-2 40 1726-57,0-3-16-1729 34,0-1 88 1729-34,0-2 16 0 0,0-2 48 0 0,0-1 136 0 0,0-2 0 0 0,0-1-32 0 0,-1-2 24 0 0,0-2-24 0 0,-2-2 8 72 999,0-2 0-72-999,-1-1-8 0 0,-1-2-15 0 0,-2-2-9 76 999,0 0 16-76-999,-2-2-24 0 0,-1-1-32 0 0,-2 0-16 0 0,0-2-48 0 0,-2 0 24 0 0,-1-2-72 82 999,-2-1-56-82-999,-1-2 16 0 0,-2-2-32 0 0,-1-1-16 0 0,-2 1-16 0 0,-2-1-24 0 0,-2 1 8 0 0,-1 2-56 0 0,0 1-56 0 0,-1 2-24 0 0,-1 0-16 0 0,-1 2-56 0 0,-1 2 16 0 0,1 1-16 0 0,-1 3-8 0 0,0 2-184 0 0,1 2 24 0 0,0 2 32 0 0,1 2-8 1959-40,1 2-32-1959 40,1 3-9 1952-68,1 1 1-1952 68,2 3 16 1941-95,0 2 104-1941 95,2 2 112 1929-121,1 2-40-2328-859,2 2 56 399 980,2 1-112 1838-140,2 2 120-1838 140,2 2-64 0 0,1 1 88 1821-163,2 1 24-1821 163,2 2-16 0 0,1 2 40 0 0,2 1-48 0 0,1 2 40 0 0,2 0-48 0 0,0 0 32 0 0,1-3-24-1821 163,1-2 104 1821-163,0-2-32-1838 140,0-4 0 1838-140,0-2-8-1852 114,0-3 0 1852-114,-1-2 72-1863 89,1-3 24 1863-89,-1-2 16 0 0,-1-3 112-1871 64,0-1 80 1871-64,-1-2-24 0 0,-2-3 24-1878 38,1-1-48 1878-38,-2-3 16 0 0,0-1 56 0 0,0-2-31 0 0,-2-2 79 0 0,-2-1-96 0 0,-1-2-48 0 0,-1-1-8 0 0,-3-1-168 0 0,-1-3 112 0 0,-2-1-32 0 0,-2 0 40 0 0,-1-1-112 82 999,-2-1-8-82-999,0 1 24 0 0,-2-1-16 0 0,0 0-48 0 0,-2-1-16 0 0,0 1-40 0 0,-1 1 24 0 0,-1 1-24 0 0,0 3 16 0 0,0 2-40 0 0,0 2 8 1959-40,-1 4-200-1959 40,1 2-48 1952-68,0 2-24-1952 68,1 3 16 1941-95,0 2 104-1941 95,2 2-113 1929-121,0 2 73-2328-859,2 2-80 399 980,0 2 160 1838-140,2 2 0-1838 140,2 2 8 0 0,0 2-8 1821-163,2 3 0-1821 163,1 2 8 0 0,2 3 56 1803-188,1 3-32-1803 188,2 1 96 0 0,2 3-8-579-954,1 0 8 579 954,1 0 8 0 0,1 0 16 0 0,1 0 24-546-956,1-1-32 546 956,1-1 24 0 0,0-3-104 0 0,1-1 120 0 0,0-3-40-1675 167,1-3 64 1675-167,0-2-64-1689 146,0-1 96-11-22,0-3-40 1700-124,-1-2 80-1711 101,0-1 8 1711-101,0-3 176-1719 79,-2 0-8 1719-79,-1-3 64 0 0,0-1 16-1726 57,-2-2 8 1726-57,0-2 8 0 0,-1-2-7-1729 34,-1-2-17 1729-34,-1-2-8 72 999,-2-2-40-72-999,0-1 24 0 0,-2-2-112 0 0,-2-1-16 76 999,0-2-32-76-999,-2 0 8 0 0,-2-1-104 0 0,-1-1-40 0 0,-1-1 56 0 0,-2-1-56 0 0,-2-1 16 0 0,-1 0 24 0 0,-1 1-64 0 0,-1 1 56 0 0,-1 3-104 0 0,1 2 24 0 0,0 2 0 0 0,0 3 0 1878-38,0 2-128-1878 38,0 2-104 1871-64,1 3-32-1871 64,0 1 0 1863-89,1 3-24-1863 89,0 1-64 1852-114,0 1 96-1852 114,3 3-64 0 0,1 1 144 1838-140,1 2-57-1838 140,2 1 25 0 0,1 2-24 1821-163,1 2 64-1821 163,1 2 72-513-965,3 2-72 513 965,1 2 80 0 0,2 4-32 0 0,2 1 88-484-966,1 2-8 484 966,2 1 32 0 0,1 0 24 0 0,2-1-56 0 0,1-1 24 0 0,1-1-56 0 0,0-2-16 0 0,2-2 104 0 0,0-1-40 0 0,0-3 56-1689 146,1-2 8 1689-146,0-3 0-1700 124,0-1 72 1700-124,-1-2-32-1711 101,-1-2 152 1711-101,0-2-8-1719 79,-1-1-16 1719-79,-1-3 8 0 0,-1-2 0-1726 57,-1-1 48 1870 940,-1-2-7-144-997,-2-2 15-1801 36,0-2 0 1801-36,-2-1 64 76 999,-1-2-40-76-999,-1-1 24 0 0,-2-2-112 0 0,0-1-8 0 0,-2 0 0 0 0,-1-2-8 0 0,-2-1-32 0 0,-3-1-24 0 0,-1-2 32 0 0,-1 0-40 0 0,-2 0-64 82 999,-2 1-16-82-999,-1 1-24 0 0,-1 2 24 0 0,-1 0-32 0 0,0 2-8 0 0,-1 1 0 0 0,-1 1-8 1959-40,1 1 48-1959 40,0 1-136 0 0,0 2-24 1952-68,1 1-48-1952 68,-1 3-104 0 0,1 1-48 1941-95,1 2 8-1941 95,0 3-32 1929-121,1 2 0-1929 121,0 1 16 1912-148,1 3 8-2385-824,2 1-1 2294 809,0 3 113-1821 163,1 2-72 0 0,1 2 40 1803-188,1 3-48-1803 188,2 2 80 0 0,2 1 80 0 0,1 2 8 0 0,2 1 24 0 0,1 2 40 0 0,2 2-24-579-954,1 0 32 579 954,2 1-32 0 0,0 0 16 0 0,2-2 40-546-956,2-2-56 546 956,1-3 48 0 0,1-2-64 0 0,1-2 88 0 0,0-3 8 0 0,1-2 8 0 0,0-3-16-1675 167,-1-1 48 1675-167,1-2 0 0 0,-1-3 48-1689 146,0-1 72 1689-146,-1-2 48 0 0,-1-2 0-1700 124,-1-2 16 1700-124,0-1-32 0 0,-2-1 32-1711 101,-1-1 48 1711-101,-1-1-16 0 0,-1-1 40 0 0,-1 0 40-1719 79,-1-2-23 1719-79,-2-1 31 0 0,0-3-80 0 0,-2-1-40 0 0,0-2-48 0 0,-2-1 24 0 0,0-1-72 0 0,-2 0-16 0 0,-2 0-40 0 0,-1 1 16 0 0,-2 0-104 0 0,-1 0 16 0 0,-1 2 8 0 0,0 1-8 0 0,-1 3-64 0 0,0 2-232 1719-79,0 2-32-1719 79,0 3-48 1711-101,0 2 8-1711 101,0 2 15 1700-124,0 3 73-1700 124,0 3-48 1689-146,1 1 120-1689 146,0 3 8 0 0,1 2 32 0 0,1 2-8 0 0,1 1 64 0 0,2 2 0 0 0,1 2-16 1675-167,1 0 24-1675 167,3 2 8 0 0,0 1-24 0 0,2 2 24 0 0,2 1-16 0 0,1 2 8 0 0,2 2 40 0 0,2 0 0 0 0,1-1 16 0 0,2-1-32 0 0,1-3 56 0 0,1-2-16 0 0,1-3 40 0 0,3-2 56 0 0,0-3-40 0 0,1-2 48-1675 167,1-2-32 1675-167,0-3 168-1689 146,0-1 48 1689-146,0-3 16-1700 124,0-3-16 1700-124,-1-1-64 0 0,-1-2 40-1711 101,0-1-16 1711-101,-2-2 32 0 0,0-2 32 0 0,-2 0 72-1719 79,-1-2-32 1719-79,-2 0 41 0 0,-1-2-49 0 0,-2 0 8 0 0,-2-2-48 0 0,-2 0 16 0 0,-2-1-176 0 0,-2 1 24 214 994,-2 1 8-214-994,-2-1 0 0 0,-1 2-8 0 0,-2-1-64 228 993,-1 0 24-228-993,-1 1-32 0 0,-1 0 16 0 0,-1 2-72 1863-89,0 1-24-1863 89,-1 2-32 0 0,1 2-160 0 0,-1 2-136 1852-114,0 2 16-1852 114,0 3-40 0 0,-1 3 72 1838-140,1 2 32-1838 140,1 3 55 0 0,0 2-15 1821-163,1 2 64-1821 163,1 2 48 0 0,1 2-40 0 0,1 1 56 0 0,2 1-24 0 0,2 1 16-513-965,2 1-8 2250 788,2 0 16-1737 177,1 1 0 0 0,2 1-16-546-956,3 0 24 546 956,1 1-24 0 0,1-2 56-516-959,3 0-16 516 959,1-2 32 0 0,2-3-16 0 0,0-2 72 0 0,2-2 48 0 0,0-1-48-1616 158,1-3 40 1616-158,0-2 0-1627 137,1-1 32 1627-137,0-2 32-1638 117,-1-2-8 1638-117,1-1 104 0 0,-2-2-48-1646 96,1-1 24 1646-96,-1-2-40 0 0,-1-1 24 0 0,-2-2 88-1653 74,0-1-40 1855 920,-2-2 56-202-994,-1-1-15 0 0,-1-2 23 0 0,-2-1 24 0 0,-1 0-16 0 0,-2 0-64 0 0,-1 0-8 214 994,-2 0-64-214-994,-2 0 40 0 0,-1 0-80 0 0,-3-1-24 228 993,-1 0 24-228-993,-1 0-32 0 0,-2-1-8 0 0,-1 1-32 0 0,0 1 8 0 0,-1 2-32 0 0,-1 1-80 0 0,1 3-104 1863-89,-1 3-40-1863 89,0 2-24 1852-114,0 4-176-1852 114,0 2 64 1838-140,0 3 0-1838 140,0 2 40 1821-163,1 3 135-1821 163,0 2-87 0 0,1 2 72 0 0,1 1-72 0 0,2 3 152 0 0,1 0-32-513-965,2 2 8 2250 788,3 0-16-1737 177,1 1-8 0 0,2 1 32-546-956,3 0 24 546 956,2 0 16 0 0,2 1 80 0 0,1 0-112 0 0,2-1 56 0 0,2 0-64 0 0,1-3 64-516-959,1-2 16 516 959,1-2 8 0 0,2-3 8 0 0,0-3 32-1616 158,2-1 64 1616-158,-1-3 8-1627 137,0-2 32 1627-137,1-1-40-1638 117,-2-2 56-8-21,1-1-64 1646-96,-1-1 72 0 0,0-2-40 0 0,-1-1 40-1653 74,-1-2 24 1855 920,0-1 0-202-994,-1-1 0-1726 57,0-1 72 1726-57,-2-2 8 0 0,0-1 24 0 0,-2 0 32 0 0,0-1-39 0 0,-2 0 7 0 0,-2 1-16 0 0,-1 0-24 0 0,-1-1 8 144 997,-2 0-16-144-997,-2 0 16 0 0,-1-1 0 0 0,-2 0-96 153 997,-2 1-8 1718-1061,-2-1-16-1871 64,-2 0-16 0 0,-1 1-48 0 0,-2 1 8 0 0,-1 1-24 0 0,-2 1-16 0 0,0 1-192 1863-89,-2 2-16-1863 89,1 1-80 0 0,0 3-120 0 0,0 1-72 1852-114,-1 3 72-1852 114,0 2-57 0 0,0 2 129 1838-140,0 2 64-1838 140,1 3-24 0 0,0 3 48 1821-163,1 1 64-1821 163,1 3-56 0 0,2 2 88 0 0,1 1-64 0 0,2 2 104 0 0,1 1-24-513-965,2 2-24 2250 788,2 1 16-1737 177,2 0 32 0 0,1 1 16-546-956,2 2 8 546 956,2 0-8 0 0,2 2 0 0 0,1 0 72 0 0,1-1-32 0 0,2-1 48 0 0,2-3-32-516-959,1-3-24 516 959,1-2 24-1616 158,1-4-16 1616-158,1-1 72-1627 137,1-1-8 1627-137,0-2 24-1638 117,2-2-16 1638-117,-1-1 104 0 0,1-2-48-1646 96,0 0 56 1646-96,-1-3-48-1653 74,0-1 80 1653-74,0-1 8-1659 53,-2-2-40 1659-53,0-1 24 0 0,0-3-24 0 0,-2 0 56 0 0,0-2 32 135 998,-1-1 16-1864-964,0-1 80 1729-34,-2-1 24 0 0,0 0-8 0 0,-2-1 17 0 0,-2 0 71 0 0,-1-2-96 0 0,-1-1 56 0 0,-2-1-88 0 0,0-2 16 0 0,-2-1-144 0 0,-1-1-32 0 0,-2 0-8 0 0,-2-1 16 0 0,-2 2-88 72 999,-2 0 56-72-999,-1 2-72 0 0,-2 0 88 0 0,-1 0-72 76 999,-1 2 32-76-999,-1 1-64 1878-38,-1 1-72-1878 38,0 2-136 0 0,0 2-64 1871-64,-1 1-8-1871 64,0 3-216 0 0,0 2 32 1863-89,0 2-8-1863 89,1 3 24 0 0,-1 1 96 0 0,1 2-41 1852-114,1 3 49-1852 114,1 1-48 0 0,1 1 144 1838-140,2 2 32-2283-833,1 1 8 445 973,3 1 8 1753-155,2 1 0-1753 155,3 0-16-484-966,2 2 24 484 966,2 0-16 0 0,3 2 96-457-968,3 1-40 457 968,1 0 48 0 0,3 0-32 0 0,3-1 72 0 0,1-2 32 0 0,2-3-8 0 0,1-3 16-432-970,2-2 8 432 970,0-3 96 0 0,2-2 8-1569 130,0-3 40 1569-130,1-2 8-1578 110,0-2 8-7-20,-1-1-24 1585-90,0-3 24 0 0,-1-2 32 0 0,0-1 80-1591 70,-1-2-40 1591-70,-1-1 56 191 994,-2-2-16-191-994,-2-1 40 0 0,-1-1 33 0 0,-2 1-25 0 0,-3 0-32 0 0,-3 1-16 0 0,-2 0-16 202 994,-3 0 0-202-994,-2-1-56 0 0,-4-1-80 214 994,-2 0 8-214-994,-2-2-24 0 0,-2 0 64 0 0,-1 1-48 2091 904,-2 0-40-2091-904,0 1 0 0 0,-1 2-136 0 0,-1 1-128 1852-114,0 3-48-1852 114,0 2-48 0 0,-1 3-304 1838-140,0 2 40-1838 140,0 3-16 0 0,1 3-1 1821-163,-1 3-215-1821 163,1 2-8 0 0,0 3-96 1803-188,1 2-16-1803 188,0 4-889 0 0,2 2-2063 0 0,1 2 959 0 0,3 1-984 0 0,2 2 3865 0 0,3-4-352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5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35 211 6921 0 0,'-4'3'890'0'0,"1"1"-1"0"0,-1 0 1 0 0,1 0-1 0 0,-3 5 1 0 0,5-7-747 0 0,0 0 1 0 0,0 0-1 0 0,0 0 1 0 0,1 0-1 0 0,-1 0 1 0 0,1 0-1 0 0,-1 0 1 0 0,1 0-1 0 0,0 0 1 0 0,0 0-1 0 0,0 0 1 0 0,0 0-1 0 0,0 3 1 0 0,2 5 209 0 0,0 0 0 0 0,0 0 0 0 0,1-1 1 0 0,0 1-1 0 0,1-1 0 0 0,10 18 1 0 0,-6-13 46 0 0,0-1 1 0 0,1-1-1 0 0,20 22 1 0 0,-22-28-271 0 0,15 11 1 0 0,-5-4 99 0 0,-9-8-62 0 0,1 0-1 0 0,-1-1 1 0 0,1 1 0 0 0,0-2 0 0 0,0 1-1 0 0,0-1 1 0 0,0-1 0 0 0,1 0 0 0 0,9 2 0 0 0,-14-4-114 0 0,-1 0 1 0 0,1 0-1 0 0,-1-1 1 0 0,0 0-1 0 0,1 1 1 0 0,-1-1-1 0 0,0-1 1 0 0,0 1-1 0 0,1 0 1 0 0,-1-1-1 0 0,0 0 1 0 0,0 0-1 0 0,-1 0 1 0 0,1-1-1 0 0,0 1 1 0 0,-1-1-1 0 0,0 0 1 0 0,1 0-1 0 0,-1 0 1 0 0,0 0-1 0 0,-1-1 1 0 0,1 1-1 0 0,2-5 1 0 0,0 0-3 0 0,1 1 0 0 0,9-10-1 0 0,9-12 235 0 0,-20 23-239 0 0,-1 0 0 0 0,0-1 0 0 0,0 1 0 0 0,-1-1 0 0 0,0 1 0 0 0,0-1 0 0 0,0 0 0 0 0,-1 0 0 0 0,0 0 0 0 0,-1 0 0 0 0,1-8 0 0 0,-2 2 97 0 0,1 0 0 0 0,-2 0 0 0 0,0 0-1 0 0,0 0 1 0 0,-5-13 0 0 0,3 18-11 0 0,1-1-1 0 0,-2 1 0 0 0,1 0 0 0 0,-1 0 1 0 0,-1 0-1 0 0,1 1 0 0 0,-1 0 1 0 0,-1 0-1 0 0,-8-7 0 0 0,-13-16 268 0 0,24 25-390 0 0,0 1 0 0 0,-1 0 0 0 0,1 1 0 0 0,-1-1 0 0 0,0 1 0 0 0,0 0 0 0 0,0 0-1 0 0,-1 1 1 0 0,1-1 0 0 0,-1 1 0 0 0,1 0 0 0 0,-1 1 0 0 0,-10-2 0 0 0,9 1-34 0 0,0 2 1 0 0,0-1-1 0 0,1 1 1 0 0,-1 0-1 0 0,0 0 1 0 0,0 1-1 0 0,0 0 0 0 0,0 0 1 0 0,1 1-1 0 0,-1 0 1 0 0,-9 4-1 0 0,15-6 22 0 0,0 1-1 0 0,0-1 0 0 0,0 1 1 0 0,0 0-1 0 0,0-1 1 0 0,1 1-1 0 0,-1 0 0 0 0,0-1 1 0 0,1 1-1 0 0,-2 1 1 0 0,-5 6-51 0 0,-1-3 11 0 0,0 2 1 0 0,1-1-1 0 0,-1 1 1 0 0,1 0-1 0 0,1 0 0 0 0,-1 1 1 0 0,-6 10-1 0 0,9-11 29 0 0,1-1 0 0 0,0 1-1 0 0,0 0 1 0 0,0 0 0 0 0,1 0 0 0 0,0 0-1 0 0,0 0 1 0 0,1 0 0 0 0,0 1-1 0 0,0 10 1 0 0,1-2-12 0 0,0 0 1 0 0,2 0-1 0 0,3 19 0 0 0,-3-28 16 0 0,-1 0 0 0 0,1 0 0 0 0,1 0 0 0 0,-1-1 1 0 0,1 1-1 0 0,1-1 0 0 0,-1 1 0 0 0,1-1 0 0 0,6 8 0 0 0,-4-8-25 0 0,1 0 1 0 0,12 8-1 0 0,4 4-53 0 0,-16-12 63 0 0,0 0 0 0 0,1-1 0 0 0,0 1 0 0 0,0-2 1 0 0,0 1-1 0 0,1-1 0 0 0,0-1 0 0 0,0 1 0 0 0,0-1 0 0 0,13 2 0 0 0,-17-4 31 0 0,-1-1-1 0 0,1 0 0 0 0,-1 0 1 0 0,1 0-1 0 0,-1-1 0 0 0,1 1 1 0 0,-1-1-1 0 0,0 0 1 0 0,1-1-1 0 0,-1 1 0 0 0,0-1 1 0 0,0 0-1 0 0,6-3 0 0 0,2-3 0 0 0,0 0 0 0 0,19-18 0 0 0,-13 10-14 0 0,-13 12 26 0 0,0 0 0 0 0,0-1 0 0 0,0 0 0 0 0,-1 0-1 0 0,0 0 1 0 0,0 0 0 0 0,0-1 0 0 0,-1 1 0 0 0,1-1 0 0 0,-1 0 0 0 0,-1 0 0 0 0,1 0-1 0 0,-1 0 1 0 0,0 0 0 0 0,-1-1 0 0 0,2-9 0 0 0,-2 4 17 0 0,-1-1 0 0 0,0 0 0 0 0,-1 0 0 0 0,0 1 0 0 0,-5-20-1 0 0,3 21 13 0 0,-1-1 0 0 0,0 1 1 0 0,-1-1-1 0 0,0 1 0 0 0,-1 1 0 0 0,0-1 0 0 0,-1 1 0 0 0,0 0 0 0 0,-1 1 0 0 0,0-1 0 0 0,0 1 0 0 0,-1 1 0 0 0,0 0 0 0 0,-16-11 0 0 0,19 15-36 0 0,-2 1 0 0 0,1 0 0 0 0,0 0 1 0 0,-1 0-1 0 0,1 1 0 0 0,-1 0 0 0 0,1 1 0 0 0,-1 0 1 0 0,0 0-1 0 0,-8 0 0 0 0,5 1-9 0 0,1 1 0 0 0,-1-1 1 0 0,1 2-1 0 0,-1 0 0 0 0,1 0 0 0 0,-20 7 1 0 0,25-7-40 0 0,1 1 1 0 0,0-1 0 0 0,0 1 0 0 0,0 0-1 0 0,0 0 1 0 0,1 0 0 0 0,-1 0-1 0 0,-4 7 1 0 0,-23 32-296 0 0,30-41 328 0 0,-5 10-26 0 0,-1 0 0 0 0,2 1 0 0 0,-1 0 0 0 0,2 0-1 0 0,-1 0 1 0 0,2 1 0 0 0,-4 20 0 0 0,5-22 27 0 0,1 0 0 0 0,0 0-1 0 0,1 0 1 0 0,0 0 0 0 0,1 0 0 0 0,0 0-1 0 0,1 0 1 0 0,0 0 0 0 0,5 13-1 0 0,-5-17-19 0 0,2 1-1 0 0,-1-1 0 0 0,1 0 0 0 0,0 0 0 0 0,0 0 0 0 0,1 0 0 0 0,0-1 0 0 0,0 0 0 0 0,1 0 0 0 0,-1 0 1 0 0,1-1-1 0 0,1 1 0 0 0,-1-2 0 0 0,1 1 0 0 0,0-1 0 0 0,0 0 0 0 0,0 0 0 0 0,0 0 0 0 0,1-1 1 0 0,-1-1-1 0 0,1 1 0 0 0,0-1 0 0 0,16 2 0 0 0,-9-2-27 0 0,-1 0-8 0 0,1 0-1 0 0,0-1 0 0 0,0-1 0 0 0,29-2 1 0 0,-38 0-18 0 0,-1 0 1 0 0,0 0 0 0 0,1-1-1 0 0,-1 1 1 0 0,0-1 0 0 0,-1-1-1 0 0,7-4 1 0 0,-3 3 9 0 0,1-3 89 0 0,-1 1 0 0 0,1-2 0 0 0,-1 1-1 0 0,-1-1 1 0 0,0 0 0 0 0,0 0 0 0 0,9-18 0 0 0,-13 22 17 0 0,-1 0 0 0 0,0 0 0 0 0,-1 0 0 0 0,1 0 0 0 0,-1 0-1 0 0,0 0 1 0 0,0 0 0 0 0,-1-1 0 0 0,1-6 0 0 0,-2-5 133 0 0,-2-26 0 0 0,1 30-90 0 0,0-1 0 0 0,-1 1 0 0 0,-1-1 0 0 0,1 1 0 0 0,-2 0 0 0 0,0 1-1 0 0,-1-1 1 0 0,0 1 0 0 0,-14-21 0 0 0,11 21-70 0 0,0 0 1 0 0,0 1-1 0 0,-1 0 0 0 0,-19-15 1 0 0,25 22-100 0 0,-1 1 0 0 0,1 0 1 0 0,-1 1-1 0 0,1-1 0 0 0,-1 1 1 0 0,0 0-1 0 0,0 0 0 0 0,0 0 0 0 0,0 1 1 0 0,-1 0-1 0 0,1 0 0 0 0,0 0 1 0 0,-1 0-1 0 0,1 1 0 0 0,0 0 1 0 0,-7 1-1 0 0,4 0-295 0 0,0 0 0 0 0,0 1 0 0 0,1 0 0 0 0,-1 0 0 0 0,0 1 0 0 0,1 0-1 0 0,0 0 1 0 0,-11 7 0 0 0,9-4-1121 0 0,0 1 1 0 0,1 0-1 0 0,0 0 0 0 0,0 1 0 0 0,-11 15 0 0 0,3-5-3853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1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6 101 264 0 0,'-6'10'9769'0'0,"7"-9"-9554"0"0,7 9 1140 0 0,-5-7-865 0 0,15 22 491 0 0,1-1 0 0 0,0-2 0 0 0,2 0 0 0 0,30 24 0 0 0,-26-26-860 0 0,1-1 0 0 0,1-2 0 0 0,30 15 0 0 0,-46-28 570 0 0,-10-6-160 0 0,-7-3-352 0 0,4 2-104 0 0,-1 0 1 0 0,0 0 0 0 0,1 0-1 0 0,0-1 1 0 0,0 1 0 0 0,-3-5-1 0 0,-5-9 225 0 0,-12-9 403 0 0,-45-44 0 0 0,8 11-311 0 0,43 41-297 0 0,10 11 13 0 0,1 1 0 0 0,-1-1 0 0 0,0 1 0 0 0,-1 1 0 0 0,1-1 0 0 0,-9-4 0 0 0,4 1 286 0 0,8 7-533 0 0,8 8-72 0 0,0-1 149 0 0,-1 0 1 0 0,1 0 0 0 0,3 7 0 0 0,7 9-26 0 0,-4-7 50 0 0,13 22 1 0 0,-2-2-22 0 0,-16-26 57 0 0,1-1-1 0 0,1 0 1 0 0,-1 0-1 0 0,1-1 1 0 0,13 10 0 0 0,5 2-36 0 0,1 3 37 0 0,25 20 101 0 0,-45-34-102 0 0,-6-5 13 0 0,0-1 1 0 0,0 0 0 0 0,1 1-1 0 0,-1-1 1 0 0,1 0-1 0 0,-1 0 1 0 0,1 0 0 0 0,-1 0-1 0 0,1 0 1 0 0,3 1-1 0 0,-1-1 220 0 0,-5-2 8 0 0,-3-6-14 0 0,2 3-168 0 0,1 0-1 0 0,-1 0 1 0 0,1 1 0 0 0,-1-1-1 0 0,0 0 1 0 0,-1 1 0 0 0,-4-6-1 0 0,-23-23 46 0 0,16 18-72 0 0,-20-21 58 0 0,11 13-376 0 0,2 0 0 0 0,-28-40 0 0 0,13 17-2320 0 0,0 0-5546 0 0,34 41 6401 0 0,0-1 0 0 0,0 1 0 0 0,0 0 1 0 0,-2-7-1 0 0,2 2-339 0 0,-2 1 1661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37 1936 0 0,'0'0'2152'0'0,"2"-10"2183"0"0,-2 8-4179 0 0,-1 1-1 0 0,1 0 1 0 0,-1-1 0 0 0,0 1-1 0 0,0-1 1 0 0,0 1 0 0 0,1 0-1 0 0,-1-1 1 0 0,-1 1 0 0 0,1 0-1 0 0,0 0 1 0 0,0 0 0 0 0,0 0-1 0 0,0 0 1 0 0,-1 0 0 0 0,1 0-1 0 0,-1 0 1 0 0,-2 0 0 0 0,1 0-112 0 0,1 0 1 0 0,-1 1 0 0 0,0-1 0 0 0,1 1 0 0 0,-1 0 0 0 0,0 0 0 0 0,0 0 0 0 0,1 0 0 0 0,-1 0 0 0 0,-4 1 0 0 0,1 1-103 0 0,-1 0 1 0 0,0 1-1 0 0,0-1 1 0 0,1 1-1 0 0,-1 0 1 0 0,1 1-1 0 0,0 0 1 0 0,-6 4-1 0 0,5-2 54 0 0,1 0 0 0 0,-1 0 0 0 0,1 1 0 0 0,0-1 0 0 0,1 2 0 0 0,-1-1 0 0 0,1 1 0 0 0,-7 14 0 0 0,11-19 37 0 0,0 0 0 0 0,-1 0 0 0 0,2 0 0 0 0,-1 0 0 0 0,0 0-1 0 0,0 0 1 0 0,1 0 0 0 0,0 0 0 0 0,0 0 0 0 0,0 0 0 0 0,0 0 0 0 0,0 0 0 0 0,0 0 0 0 0,1 0 0 0 0,-1 0-1 0 0,1 0 1 0 0,0 0 0 0 0,0 0 0 0 0,0 0 0 0 0,0-1 0 0 0,1 1 0 0 0,-1 0 0 0 0,1-1 0 0 0,0 1-1 0 0,0-1 1 0 0,0 1 0 0 0,0-1 0 0 0,0 0 0 0 0,4 4 0 0 0,-1-3 46 0 0,-1 0-1 0 0,0 0 1 0 0,1 0 0 0 0,0-1-1 0 0,-1 0 1 0 0,1 0 0 0 0,0 0 0 0 0,0 0-1 0 0,0-1 1 0 0,8 1 0 0 0,4 0-1179 0 0,32-2 1 0 0,-12 0-7342 0 0,-26 1 7907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2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16 300 7946 0 0,'6'7'553'0'0,"-4"-6"-484"0"0,1 0 0 0 0,-1-1 0 0 0,0 1 0 0 0,0-1 0 0 0,1 1-1 0 0,-1-1 1 0 0,0 0 0 0 0,0 0 0 0 0,1 0 0 0 0,-1 0 0 0 0,0 0 0 0 0,1-1 0 0 0,-1 1-1 0 0,0-1 1 0 0,0 0 0 0 0,0 1 0 0 0,1-1 0 0 0,1-1 0 0 0,6-3 62 0 0,0-1 1 0 0,13-9-1 0 0,-14 9 24 0 0,-3 1-102 0 0,0 1-1 0 0,-1-1 1 0 0,1 0 0 0 0,5-8 0 0 0,-8 11 32 0 0,-1-1-1 0 0,0 0 1 0 0,0-1 0 0 0,0 1 0 0 0,0 0-1 0 0,0 0 1 0 0,-1-1 0 0 0,0 1 0 0 0,1-1-1 0 0,0-5 1 0 0,-2 7-8 0 0,0 0 0 0 0,0 0 0 0 0,0 0 0 0 0,0 0 0 0 0,0 0 0 0 0,-1 0 0 0 0,1 0 0 0 0,-1 0-1 0 0,1 0 1 0 0,-1 0 0 0 0,0 0 0 0 0,1 0 0 0 0,-1 0 0 0 0,0 1 0 0 0,0-1 0 0 0,-1 0 0 0 0,1 1 0 0 0,0-1 0 0 0,-1 0 0 0 0,1 1 0 0 0,0 0-1 0 0,-1-1 1 0 0,0 1 0 0 0,-2-2 0 0 0,2 2-71 0 0,0-1-1 0 0,-1 1 1 0 0,0 0-1 0 0,1 0 1 0 0,-1 0-1 0 0,0 0 1 0 0,1 0-1 0 0,-1 0 1 0 0,0 1-1 0 0,0-1 1 0 0,0 1-1 0 0,0 0 1 0 0,0 0-1 0 0,1 0 1 0 0,-1 0-1 0 0,-5 2 1 0 0,4-1-66 0 0,-1 1 1 0 0,1 0 0 0 0,0 0 0 0 0,-1 0-1 0 0,1 1 1 0 0,0-1 0 0 0,1 1 0 0 0,-1 0-1 0 0,0 0 1 0 0,1 1 0 0 0,-6 6 0 0 0,2-2-16 0 0,1 1 0 0 0,0 0 0 0 0,1 1 0 0 0,-6 10 0 0 0,9-14 83 0 0,0-1 0 0 0,0 1-1 0 0,0 0 1 0 0,1 0 0 0 0,0-1 0 0 0,0 1 0 0 0,1 0-1 0 0,-1 0 1 0 0,1 0 0 0 0,0 0 0 0 0,1 0-1 0 0,0 0 1 0 0,0 0 0 0 0,0 0 0 0 0,3 8 0 0 0,-2-10-9 0 0,-1 0 0 0 0,1 0 0 0 0,0 0 0 0 0,0 0 1 0 0,1-1-1 0 0,-1 1 0 0 0,1-1 0 0 0,0 1 0 0 0,0-1 0 0 0,0 0 1 0 0,0 0-1 0 0,1 0 0 0 0,-1 0 0 0 0,1-1 0 0 0,0 1 1 0 0,0-1-1 0 0,0 0 0 0 0,0 0 0 0 0,0-1 0 0 0,0 1 1 0 0,6 1-1 0 0,-6-2 8 0 0,-1-1 1 0 0,1 1-1 0 0,0-1 1 0 0,0 0-1 0 0,-1 0 1 0 0,1 0 0 0 0,0 0-1 0 0,0 0 1 0 0,-1-1-1 0 0,1 0 1 0 0,7-2-1 0 0,-3-1 35 0 0,-1 0 0 0 0,1 0 0 0 0,13-10 0 0 0,-6 4-14 0 0,-2-1 1 0 0,25-24-1 0 0,-33 30-18 0 0,0-1 1 0 0,-1 0-1 0 0,0 0 1 0 0,0 0-1 0 0,0 0 1 0 0,-1-1-1 0 0,0 0 1 0 0,0 1-1 0 0,3-14 1 0 0,-3 6-14 0 0,-1 1 1 0 0,0-1-1 0 0,-1-1 0 0 0,-1 1 1 0 0,0 0-1 0 0,-4-22 0 0 0,3 25-29 0 0,-2 0 0 0 0,1 1-1 0 0,-1-1 1 0 0,-1 0 0 0 0,0 1-1 0 0,0 0 1 0 0,-1 0 0 0 0,-11-17-1 0 0,15 25 22 0 0,-1 1-1 0 0,1-1 1 0 0,0 1-1 0 0,-1-1 1 0 0,1 1-1 0 0,-1 0 0 0 0,1-1 1 0 0,-3 0-1 0 0,3 1-38 0 0,-3 13-248 0 0,6 4 354 0 0,1 0 0 0 0,1 0 0 0 0,0 0-1 0 0,2-1 1 0 0,6 15 0 0 0,10 22 230 0 0,54 94 0 0 0,-72-140-271 0 0,1 1 0 0 0,-1-1 0 0 0,1 0 1 0 0,1-1-1 0 0,-1 1 0 0 0,1-1 0 0 0,0 0 0 0 0,0-1 0 0 0,0 1 0 0 0,0-1 0 0 0,12 5 1 0 0,-17-9 101 0 0,-1 0-108 0 0,0 0 0 0 0,0 1 0 0 0,0-1 0 0 0,0 0 0 0 0,1 0 0 0 0,-1 0 1 0 0,0 0-1 0 0,0 0 0 0 0,0 0 0 0 0,0-1 0 0 0,0 1 0 0 0,0 0 0 0 0,0 0 0 0 0,0 0 0 0 0,0 0 0 0 0,0 0 1 0 0,0 0-1 0 0,0 0 0 0 0,1 0 0 0 0,-1 0 0 0 0,0 0 0 0 0,0 0 0 0 0,0 0 0 0 0,0 0 0 0 0,0 0 0 0 0,0 0 1 0 0,0 0-1 0 0,0 0 0 0 0,0 0 0 0 0,0 0 0 0 0,0 0 0 0 0,0 0 0 0 0,0-1 0 0 0,0 1 0 0 0,0 0 0 0 0,0 0 0 0 0,0 0 1 0 0,0 0-1 0 0,0 0 0 0 0,0 0 0 0 0,0 0 0 0 0,0 0 0 0 0,0 0 0 0 0,0 0 0 0 0,-1-6 218 0 0,-4-3-39 0 0,-11-9-260 0 0,-1 0 0 0 0,-36-29-1 0 0,26 24-191 0 0,-62-52-82 0 0,88 75 342 0 0,0-1 0 0 0,1 1 0 0 0,-1-1 0 0 0,1 1 0 0 0,-1-1-1 0 0,1 1 1 0 0,-1-1 0 0 0,1 1 0 0 0,-1-1 0 0 0,1 0 0 0 0,0 1 0 0 0,-1-1 0 0 0,1 0-1 0 0,0 1 1 0 0,0-1 0 0 0,-1-1 0 0 0,1 1-1 0 0,0 1-1 0 0,0 0 1 0 0,0-1-1 0 0,1 1 1 0 0,-1 0 0 0 0,0 0-1 0 0,0-1 1 0 0,0 1 0 0 0,0 0-1 0 0,1-1 1 0 0,-1 1-1 0 0,0 0 1 0 0,0 0 0 0 0,1-1-1 0 0,-1 1 1 0 0,0 0-1 0 0,0 0 1 0 0,1-1 0 0 0,-1 1-1 0 0,0 0 1 0 0,1 0 0 0 0,-1 0-1 0 0,0 0 1 0 0,1-1-1 0 0,3 0-21 0 0,0 0 0 0 0,0 0 0 0 0,1 1 0 0 0,6-1 0 0 0,-8 1 55 0 0,14-1-68 0 0,19 2-1 0 0,-23 0-928 0 0,1 0-1 0 0,-1-2 1 0 0,18-1 0 0 0,-17 0-1522 0 0,0 1 989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2745 0 0,'3'0'935'0'0,"1"-1"0"0"0,-1 1 0 0 0,0-1 0 0 0,1 1 0 0 0,3-3 1 0 0,0 1-609 0 0,0-1 0 0 0,0-1 1 0 0,0 0-1 0 0,0 0 0 0 0,10-8 1 0 0,-16 11-293 0 0,0 0 1 0 0,0 0 0 0 0,0 0 0 0 0,0 0 0 0 0,0 0 0 0 0,0 0 0 0 0,0 0 0 0 0,0 0 0 0 0,0-1 0 0 0,-1 1 0 0 0,1 0 0 0 0,0-1 0 0 0,-1 1 0 0 0,1 0 0 0 0,-1-1 0 0 0,0 1 0 0 0,1-1 0 0 0,-1 1 0 0 0,0 0 0 0 0,0-1 0 0 0,0 1 0 0 0,0-1 0 0 0,0 1-1 0 0,0-1 1 0 0,0 1 0 0 0,-1-1 0 0 0,1 1 0 0 0,0 0 0 0 0,-1-1 0 0 0,1 1 0 0 0,-1-1 0 0 0,1 1 0 0 0,-1 0 0 0 0,0 0 0 0 0,-1-2 0 0 0,1 1-33 0 0,0 1 0 0 0,-1-1 0 0 0,1 1 0 0 0,-1 0 0 0 0,1-1 0 0 0,-1 1 0 0 0,1 0 0 0 0,-1 0 0 0 0,1 0 0 0 0,-1 0 0 0 0,0 0 0 0 0,0 1 0 0 0,0-1 0 0 0,1 0 0 0 0,-1 1 0 0 0,0-1 0 0 0,0 1 1 0 0,0 0-1 0 0,0 0 0 0 0,0 0 0 0 0,0 0 0 0 0,0 0 0 0 0,0 0 0 0 0,0 0 0 0 0,0 0 0 0 0,-2 2 0 0 0,0-1-24 0 0,0 0-1 0 0,0 1 1 0 0,1 0 0 0 0,-1-1-1 0 0,1 2 1 0 0,0-1 0 0 0,-1 0-1 0 0,1 1 1 0 0,0-1 0 0 0,0 1 0 0 0,-4 5-1 0 0,6-6 20 0 0,0-1-1 0 0,0 1 0 0 0,0 0 0 0 0,0-1 1 0 0,0 1-1 0 0,0 0 0 0 0,1 0 0 0 0,-1 0 1 0 0,1 0-1 0 0,-1 0 0 0 0,1-1 0 0 0,0 1 1 0 0,0 0-1 0 0,0 0 0 0 0,0 0 0 0 0,0 0 1 0 0,0 0-1 0 0,0 0 0 0 0,1 0 1 0 0,-1 0-1 0 0,1 0 0 0 0,-1 0 0 0 0,1-1 1 0 0,0 1-1 0 0,1 3 0 0 0,0-2 45 0 0,0 0 0 0 0,0 0 0 0 0,1 0 1 0 0,-1 0-1 0 0,1 0 0 0 0,0 0 0 0 0,-1-1 0 0 0,1 1 0 0 0,0-1 0 0 0,1 0 0 0 0,-1 1 1 0 0,0-2-1 0 0,1 1 0 0 0,-1 0 0 0 0,1-1 0 0 0,-1 1 0 0 0,1-1 0 0 0,5 1 0 0 0,-3-1-310 0 0,0 0 0 0 0,1-1 0 0 0,-1 1-1 0 0,9-2 1 0 0,-8 1-1527 0 0,1-2 0 0 0,0 1 0 0 0,8-3-1 0 0,-10 2 1398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2633 0 0,'3'8'685'0'0,"-2"-3"222"0"0,0-1 1 0 0,1 0-1 0 0,0 0 1 0 0,3 6 2849 0 0,-15-23-1549 0 0,9 12-2121 0 0,-8-8 899 0 0,-13-16-1 0 0,21 23-929 0 0,-1 0-1 0 0,1-1 1 0 0,-1 1-1 0 0,1 0 1 0 0,0-1-1 0 0,-1 1 0 0 0,1-1 1 0 0,1 0-1 0 0,-1 1 1 0 0,0-1-1 0 0,1 0 1 0 0,-1 1-1 0 0,1-6 0 0 0,0 6-82 0 0,0 1 0 0 0,1-1 0 0 0,-1 1-1 0 0,1-1 1 0 0,0 1 0 0 0,-1-1 0 0 0,1 1-1 0 0,0-1 1 0 0,0 1 0 0 0,0 0 0 0 0,0 0-1 0 0,0-1 1 0 0,0 1 0 0 0,0 0 0 0 0,1 0-1 0 0,-1 0 1 0 0,0 0 0 0 0,1 0 0 0 0,-1 1-1 0 0,0-1 1 0 0,1 0 0 0 0,-1 1 0 0 0,1-1-1 0 0,-1 1 1 0 0,1-1 0 0 0,0 1 0 0 0,1-1-1 0 0,3 0-280 0 0,-1 0 0 0 0,1 1-1 0 0,0-1 1 0 0,-1 1-1 0 0,1 0 1 0 0,8 1-1 0 0,28 8-10442 0 0,-33-6 10181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 4281 0 0,'0'-2'382'0'0,"0"0"0"0"0,-1 0 0 0 0,1 0 1 0 0,0 0-1 0 0,-1 0 0 0 0,1 0 0 0 0,-1 0 0 0 0,1 0 1 0 0,-1 1-1 0 0,0-1 0 0 0,0 0 0 0 0,0 0 0 0 0,0 1 1 0 0,0-1-1 0 0,0 0 0 0 0,-1 1 0 0 0,1-1 0 0 0,0 1 0 0 0,-1 0 1 0 0,1-1-1 0 0,-3 0 0 0 0,1 0-198 0 0,0 0 1 0 0,0 1-1 0 0,0-1 0 0 0,0 1 1 0 0,-1 0-1 0 0,1 0 0 0 0,0 0 1 0 0,-1 1-1 0 0,1-1 0 0 0,-1 1 1 0 0,-6-1-1 0 0,6 2-222 0 0,0-1 1 0 0,0 0-1 0 0,1 1 0 0 0,-1 0 0 0 0,0 0 1 0 0,0 0-1 0 0,1 0 0 0 0,-1 0 1 0 0,0 1-1 0 0,-5 3 0 0 0,7-3 66 0 0,0-1 0 0 0,0 0-1 0 0,1 1 1 0 0,-1-1 0 0 0,0 1 0 0 0,1 0 0 0 0,-1-1-1 0 0,1 1 1 0 0,0 0 0 0 0,0 0 0 0 0,-1 0-1 0 0,1 0 1 0 0,1 0 0 0 0,-1 0 0 0 0,0 0 0 0 0,0 0-1 0 0,1 1 1 0 0,-1 3 0 0 0,0-3-61 0 0,1 0-1 0 0,0 0 1 0 0,0 0-1 0 0,0 0 1 0 0,1-1 0 0 0,-1 1-1 0 0,1 0 1 0 0,0 0 0 0 0,-1 0-1 0 0,1-1 1 0 0,0 1 0 0 0,1 0-1 0 0,-1-1 1 0 0,0 1 0 0 0,3 2-1 0 0,-2-2 113 0 0,1 0-1 0 0,0 0 1 0 0,0-1-1 0 0,-1 1 1 0 0,2-1-1 0 0,-1 1 1 0 0,0-1-1 0 0,0 0 1 0 0,1 0-1 0 0,4 2 1 0 0,-2-2-300 0 0,0-1 0 0 0,-1 1 0 0 0,1-1 1 0 0,0 0-1 0 0,0 0 0 0 0,-1 0 0 0 0,1-1 1 0 0,9 0-1 0 0,-11-1-625 0 0,1 1 0 0 0,-1-1 1 0 0,1 0-1 0 0,-1 0 0 0 0,0-1 0 0 0,7-2 0 0 0,-2 1-3913 0 0,-5 2 4306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2585 0 0,'-1'1'135'0'0,"0"0"0"0"0,1-1 0 0 0,-1 1 0 0 0,0 0 0 0 0,1 0 0 0 0,-1 0 0 0 0,0 0 0 0 0,1 0 0 0 0,0 0 0 0 0,-1 0 0 0 0,1 0 1 0 0,-1 0-1 0 0,1 0 0 0 0,0 0 0 0 0,0 0 0 0 0,0 0 0 0 0,-1 0 0 0 0,1 0 0 0 0,0 0 0 0 0,0 0 0 0 0,0 0 0 0 0,1 0 1 0 0,-1 0-1 0 0,0 0 0 0 0,0 0 0 0 0,1 0 0 0 0,-1 0 0 0 0,0 0 0 0 0,1 0 0 0 0,-1 0 0 0 0,1 0 0 0 0,-1 0 0 0 0,1 0 0 0 0,0 0 1 0 0,-1 0-1 0 0,1-1 0 0 0,0 1 0 0 0,-1 0 0 0 0,1-1 0 0 0,0 1 0 0 0,0 0 0 0 0,0-1 0 0 0,1 2 0 0 0,1-1 22 0 0,-1 1 0 0 0,1-1 0 0 0,0 0 0 0 0,-1 0 0 0 0,1 0 0 0 0,0 0 0 0 0,0 0 0 0 0,0-1 0 0 0,0 1 0 0 0,-1-1 0 0 0,1 0 0 0 0,0 0 0 0 0,0 0 0 0 0,0 0 0 0 0,3-1 0 0 0,-3 1-38 0 0,0-1 0 0 0,0 0 0 0 0,-1-1 0 0 0,1 1 0 0 0,0 0 0 0 0,-1-1-1 0 0,1 1 1 0 0,-1-1 0 0 0,0 0 0 0 0,0 0 0 0 0,1 0 0 0 0,-1 0 0 0 0,0 0 0 0 0,-1-1 0 0 0,1 1 0 0 0,0 0 0 0 0,-1-1 0 0 0,1 1 0 0 0,1-5 0 0 0,-2 5-76 0 0,-1-1-1 0 0,1 1 1 0 0,0 0 0 0 0,-1 0-1 0 0,0-1 1 0 0,1 1 0 0 0,-1 0-1 0 0,0-1 1 0 0,0 1 0 0 0,0 0-1 0 0,0-1 1 0 0,-1 1 0 0 0,1 0-1 0 0,-1 0 1 0 0,1-1 0 0 0,-1 1-1 0 0,0 0 1 0 0,0 0 0 0 0,0 0-1 0 0,0 0 1 0 0,0 0 0 0 0,0 0-1 0 0,-1 0 1 0 0,-2-3 0 0 0,1 2-44 0 0,0 1 0 0 0,0-1 1 0 0,0 1-1 0 0,0 0 0 0 0,-1 0 1 0 0,1 0-1 0 0,-1 1 0 0 0,1-1 0 0 0,-1 1 1 0 0,0 0-1 0 0,1 0 0 0 0,-1 0 1 0 0,0 0-1 0 0,0 1 0 0 0,0-1 1 0 0,0 1-1 0 0,1 0 0 0 0,-1 0 0 0 0,0 1 1 0 0,0-1-1 0 0,0 1 0 0 0,0 0 1 0 0,1 0-1 0 0,-1 0 0 0 0,0 0 1 0 0,1 1-1 0 0,-1-1 0 0 0,1 1 0 0 0,-1 0 1 0 0,1 0-1 0 0,0 0 0 0 0,0 1 1 0 0,0-1-1 0 0,0 1 0 0 0,0 0 0 0 0,1-1 1 0 0,-5 7-1 0 0,6-7 2 0 0,-1 0 0 0 0,1 0 0 0 0,0 0 0 0 0,1 0 0 0 0,-1 0 0 0 0,0 0 0 0 0,0 0 1 0 0,1 0-1 0 0,-1 0 0 0 0,1 0 0 0 0,0 0 0 0 0,0 1 0 0 0,0-1 0 0 0,0 0 0 0 0,0 0 0 0 0,0 0 0 0 0,0 0 0 0 0,1 1 0 0 0,-1-1 0 0 0,1 0 0 0 0,0 0 0 0 0,-1 0 0 0 0,1 0 0 0 0,0 0 0 0 0,0 0 0 0 0,0 0 1 0 0,1-1-1 0 0,-1 1 0 0 0,0 0 0 0 0,2 1 0 0 0,-1-1 14 0 0,0 0 1 0 0,1 0 0 0 0,-1 0-1 0 0,0-1 1 0 0,1 1 0 0 0,-1-1-1 0 0,1 0 1 0 0,-1 0-1 0 0,1 1 1 0 0,-1-2 0 0 0,1 1-1 0 0,0 0 1 0 0,0 0 0 0 0,-1-1-1 0 0,1 0 1 0 0,0 1-1 0 0,0-1 1 0 0,0 0 0 0 0,0 0-1 0 0,-1-1 1 0 0,1 1 0 0 0,4-2-1 0 0,-2 1 58 0 0,-1-1 0 0 0,0 0 0 0 0,1 0 1 0 0,-1 0-1 0 0,0-1 0 0 0,-1 1 0 0 0,1-1 0 0 0,5-4 0 0 0,-8 5-39 0 0,1 0 1 0 0,0 1-1 0 0,-1-1 1 0 0,1 0-1 0 0,-1 0 1 0 0,1 0-1 0 0,-1 0 0 0 0,0 0 1 0 0,0 0-1 0 0,0 0 1 0 0,0-1-1 0 0,0 1 1 0 0,0 0-1 0 0,-1-1 0 0 0,1 1 1 0 0,-1 0-1 0 0,1-6 1 0 0,-2 4-63 0 0,-1 4-403 0 0,1 1 406 0 0,1-1 1 0 0,0 0-1 0 0,0 1 1 0 0,-1-1-1 0 0,1 1 1 0 0,0-1 0 0 0,0 0-1 0 0,0 1 1 0 0,0-1-1 0 0,0 1 1 0 0,0-1-1 0 0,-1 1 1 0 0,1-1 0 0 0,0 0-1 0 0,0 1 1 0 0,0-1-1 0 0,1 1 1 0 0,-1 3 24 0 0,1-1 1 0 0,0 1-1 0 0,0-1 0 0 0,0 0 1 0 0,1 1-1 0 0,-1-1 0 0 0,1 0 1 0 0,0 0-1 0 0,0 0 0 0 0,0 0 1 0 0,0 0-1 0 0,0 0 1 0 0,1-1-1 0 0,-1 1 0 0 0,1-1 1 0 0,0 0-1 0 0,4 4 0 0 0,-4-4-148 0 0,0-1-1 0 0,0 1 1 0 0,0-1-1 0 0,0 0 1 0 0,0 0-1 0 0,1 0 1 0 0,-1 0-1 0 0,0 0 0 0 0,0-1 1 0 0,5 1-1 0 0,-5-1-461 0 0,0 0-1 0 0,0 0 0 0 0,0-1 0 0 0,0 1 1 0 0,0-1-1 0 0,-1 1 0 0 0,6-3 1 0 0,11-6-6064 0 0,-10 4 5991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5:0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1384 0 0,'4'-1'9613'0'0,"19"0"-8363"0"0,68-3-762 0 0,0-1 52 0 0,5 2-173 0 0,56 2-190 0 0,-2 2 166 0 0,-38-1-314 0 0,114-1 144 0 0,49 11-133 0 0,-75-1-12 0 0,-49 2-28 0 0,-53-1 23 0 0,74 7-63 0 0,-41-5 63 0 0,-73-12 58 0 0,-31 0-102 0 0,45 4-1 0 0,-20 1-16 0 0,74-1-1 0 0,-41-3-4470 0 0,-70 0 1773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6:41.22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601 89 1200 221756 63992,'-2'-2'32'0'0,"-1"-1"1281"0"0,-1-2 1383 0 0,-1-1 57 0 0,-2-1-2377 0 0,1 0 96 0 0,-2 0 40 0 0,0 0 8 0 0,0 1-32 0 0,-1 1-24 0 0,-1 1-152 0 0,-1 1-192 0 0,0 1 16 0 0,-1 0-72 0 0,-2 2-8 0 0,0 2-32 0 0,-3 1-24 0 0,0 1-8 0 0,-1 1-88 0 0,0 2 88 0 0,0 1-8 0 0,-1 1 24 0 0,1 1 8 0 0,1 1-48 1655-604,-1 0 32-1655 604,2 2-56 0 0,-1 1-24 0 0,2 1 48 1589-624,0 0-56-1589 624,1 1 64 0 0,0 1-32-1524-642,1 1 8 1524 642,0 1-8 0 0,1 2 0 0 0,0 1 8 0 0,1 3 64 0 0,0 0 40 0 0,0 3 0-1462-659,2 0-16 1462 659,0 1 16 0 0,2 1-8-1402-675,-1 0 16 1402 675,2 2 24 0 0,0 0 32 0 0,2 1-40 0 0,0 0 40 0 0,1 0 65 0 0,1-1-49-1564 552,1-1 40 1564-552,1 0-72 0 0,1-1-80 0 0,1 0 0-1615 533,1 0 32 1615-533,2-2-16 0 0,1 0-8 0 0,2-2-24 0 0,1 0-32 0 0,3-2 24 0 0,0 0-8 0 0,2 0 24 0 0,2 0 0 0 0,1 0 8 0 0,2-2-64 0 0,1-1 96 0 0,1 0-40 0 0,2-2 72 0 0,2-2-88-1669 512,1-1 64 1669-512,1-1-32 0 0,1-3 48-1724 491,2-2 72 1724-491,1-2 16 0 0,0-2 40 0 0,1-3-32 0 0,1-2-40 0 0,-1-3 0 0 0,1-2-48-1778 469,0-2 24 1778-469,0-1-120 0 0,-1-3 64 0 0,1 0-32 0 0,-1-2 48 0 0,-1 0-56 0 0,0-1 40 0 0,-2-1 0 0 0,0-1 16 0 0,-2-1 0 0 0,-1-2-16 0 0,-2 0 8 0 0,-1-1-8 0 0,-1-2 40 0 0,-1 1 24 0 0,-1-1 40 0 0,-2 1-16 0 0,-1-1 40 0 0,-1-1-40 0 0,-2 0-8 0 0,-1-2 0 0 0,0-1 0 1290 791,-2-1-48-1290-791,-1-1 24 0 0,-1-1-40 0 0,-2 0 48 0 0,-1 1 0 0 0,-1-1-32 0 0,-3 0 33 0 0,0-1-33 0 0,-2 0-48 0 0,-2 0 56 0 0,0 0-56 1364 778,-2 2 0-1364-778,-2 0-40 0 0,0 0-16 0 0,-3 0-8 0 0,0 1-136 0 0,-2 1 64 0 0,0-1-57 0 0,-3 1 65 0 0,0 0-104 0 0,-2 1-40 0 0,-2 2-48 0 0,0 1 8 0 0,-2 3-152 1844-515,-1 1 104-1844 515,-1 2-80 0 0,0 1 72 1776-538,-2 2-184-1776 538,0 2-24 0 0,-2 1 104 0 0,0 2-40 0 0,-2 2 351 0 0,0 2-95 0 0,-2 2 0 1710-560,1 3-24-1710 560,-2 1 120 0 0,1 3 16 0 0,-1 1 56 0 0,0 1-40 0 0,1 2-8 0 0,1 2 72 0 0,0 0 0 0 0,-1 1 24 0 0,2 2-80 0 0,0 1 88 1646-580,0 1-72-1646 580,2 2 80 0 0,1 2-8 0 0,1 1 16 1584-599,1 1-8-1584 599,1 2 0-1462-659,2-1-16 1462 659,1 2-24 0 0,1 0 40-1402-675,2 1-16 1402 675,2 0 72 0 0,0 2-128 0 0,2 1 64 0 0,2 1-64 0 0,1 0 168 0 0,1 0-64-1346-690,3 0 0 1346 690,1-1-32 0 0,2 0-48 0 0,3 1 24-2823-197,1-1-32 2823 197,3 0 32 0 0,1 0 8 0 0,2-1 112-1574 488,1-1-48 1574-488,3-1 64 0 0,1-1-112 0 0,1 0 40 0 0,1 0 8 0 0,3-1 0 0 0,0 0 24 0 0,2-2-40 0 0,2-2 32 0 0,1-1-24 0 0,1-2 80-2788-315,1-1 0 2788 315,1-2 57 0 0,1-3-41 0 0,1-1 72 0 0,1-3-32 0 0,0-2-32 0 0,0-3 16-1629 426,1-2 8 1629-426,-1-3-24 0 0,1-2-16-1669 405,0-3 0 1669-405,-1-1-8 0 0,1-3 40 0 0,-1-2-8 0 0,-1-1 8 0 0,-1-1-32 0 0,0-2 8 0 0,-1-2 8 1099 823,-2-1-16-1099-823,0-3-80 0 0,-2-1 136 0 0,0-1-88 0 0,-2 0 104 0 0,-1-1-56 0 0,-1 0-96 0 0,-1-2 48 0 0,-2 0-64 0 0,-1-2 16 0 0,-1-1-88 0 0,-1-2 8 0 0,-1 1-32 0 0,-2-1 56 0 0,-1 0-16 1159 814,-2-1 0-1159-814,-2 0-8 0 0,-1-1 8 0 0,-2 1 0 1221 803,-3 0 0-1221-803,0 1 8 0 0,-3 1 0 0 0,-2 0-64 0 0,-2 0 48 0 0,-1 1-64 0 0,-3 0 64 0 0,0 2-128 0 0,-3 1 32 0 0,-1 2-64 0 0,-2 2 0 1290 791,-1 2-96-1290-791,-1 2-72 0 0,-2 3 16 0 0,-1 1-112 1812-492,-2 3 32-1812 492,0 2 64 0 0,-2 3-8 1751-514,-1 3 192-1751 514,-1 2-40 0 0,-1 4-25 0 0,0 2 1 0 0,-2 3-24 0 0,0 3 64 0 0,-1 3 72 1691-535,-1 2-24-1691 535,0 3 184 0 0,-1 1-96 0 0,0 3 24 0 0,0 2-40 0 0,0 2 96 0 0,1 3-32 1633-556,2 1 32-1633 556,1 2-24 0 0,2 1 24 0 0,2 1 56 1575-576,3 0-48-2977-99,2 1 40 1402 675,2 0-88 0 0,3 0 40-1346-690,1 1-40 1346 690,3 0 24 0 0,2-1-48 0 0,3 0 0-1293-704,1 0 32 1293 704,4 0-16 0 0,1 0 64-1241-717,3 0-24 1241 717,2-1-16 0 0,2-1-8-1193-731,3-1-24 1193 731,2-2-8-1489 464,2 0 72 1489-464,3 0-40 0 0,2-1 32 0 0,3-2 48-1525 445,1-1-72 428-1228,3-2 72 1097 783,0-2 0 0 0,3-2 64 0 0,0-2-8 0 0,2-1 16 0 0,1-3-7-1529 406,0-2 71 1529-406,2-2 24 0 0,0-2-16-1561 386,1-2-48 1561-386,0-3 0 0 0,0-2-16-1593 366,1-3 24 1593-366,-1-2-32 0 0,1-2 40-1622 346,-1-3-64 1622-346,0-2 48 0 0,0-2-80 951 860,-1-1-24-2650-518,0-2 16 1699-342,-2-2-24 0 0,-1-1-24 0 0,-1-2 72 0 0,-1-2 32 0 0,-1-1 8 956 870,-2-1 48-956-870,-2 0-24 0 0,-1-1-40 0 0,-1 0 24 0 0,-2-1-16 0 0,-2 0-24 0 0,-1-2 40 1009 863,-2-1-40-1009-863,-2 0-72 0 0,-1 0-8 0 0,-2 1-24 0 0,-2-1 32 0 0,-1 0-32 0 0,-3-1 40 0 0,-1 1-32 0 0,-3-1 32 0 0,-2 1-56 0 0,-1 0-16 1068 854,-3 1-8-1068-854,-2 0-8 0 0,-1 1 16 0 0,-3 0-16 1133 845,-1 1-32-1133-845,-1 0 8 0 0,-3 1-48 0 0,-1 2 56 1888-420,-2 2-8-1888 420,-1 2 0 0 0,-2 2-160 0 0,-1 2 40 1833-445,-1 2-16-1833 445,-2 1 32 0 0,-1 3 24 1778-469,0 1-64-1778 469,-1 2 48 0 0,-2 3-64 0 0,0 2-40 0 0,0 3-8 0 0,-2 2-16 0 0,0 3 24 1724-491,0 2 120-1724 491,-1 3-32 0 0,1 2 48 0 0,0 3-48 0 0,0 0 96 0 0,1 3 16 0 0,2 2 24 1669-512,0 2-8-1669 512,2 1 48 0 0,2 3 8-1312-736,0 1-40 1312 736,2 1 16 0 0,2 1-128 0 0,3 1 128-1252-748,1 0-16 1252 748,3 0 40 0 0,2 1-24-1198-761,2 1-32 1198 761,3 0 8 0 0,2 0-8 0 0,2 1-24 0 0,3-2 24 0 0,1 1-64 0 0,3-1 56-1146-773,3 0-16 1146 773,1 1 24 0 0,3 0 40-1097-783,2-2-25 1097 783,2 0 66-1529 406,3-1 23 1529-406,1 0-32 0 0,1-2 24 0 0,3 1-32 0 0,1-2 32 0 0,1 0 64 0 0,2-1-32 0 0,1-2 8 0 0,2-2 24 0 0,0-1-24 0 0,1-3 32-1561 386,1-1 0 1561-386,1-2 24 0 0,1-2-48-1593 366,1-3 48 1593-366,0-1 0 0 0,1-3-24-1622 346,1-2 40 1622-346,0-2-40 0 0,0-3 48 0 0,0-1-32-1653 325,0-2-8 1653-325,0-3-16 0 0,-1-1-64 0 0,-1-2 24 0 0,1-2-40 0 0,-2-2 40 0 0,0 0-8-826 1197,-1-3-8 826-1197,0 0 8 0 0,-2-3-24 904 887,0-1 0-904-887,-2-2 56 0 0,0-1-16 0 0,-2 0 24 0 0,-2 0-40 0 0,0 0 16 0 0,-2-2-32 0 0,-1 0 32 0 0,-1-1 8 0 0,-2-2-56 0 0,-2-1 56 957 881,0 1-64-957-881,-3-1 24 0 0,0-1-8 0 0,-2 1-8 0 0,-1-2 8 0 0,-2 0 8 0 0,-3 0-24 1015 874,-1 0 8-1015-874,-1 1-16 0 0,-3 0-8 0 0,-1 0-56 1080 865,-2 1-16 861-1260,-2-1-24-1941 395,-1 1 8 0 0,-1 0 16 0 0,-3 1-16 0 0,-1 2 0 0 0,-2 0-56 0 0,-2 2-56 1888-420,-3 1 32-1888 420,0 1-48 0 0,-3 1-40 0 0,-2 1 64 1833-445,-2 3-40-1833 445,-1 1 56 0 0,-1 3 40 0 0,-2 1 0 0 0,-1 4 0 0 0,0 2 0 0 0,-1 3-64 1778-469,-1 2 40-1778 469,-1 4-56 0 0,0 3 56 1724-491,-1 2-48-1724 491,-1 3 8 0 0,1 3 72 1669-512,-1 3-56-1669 512,1 2 40 0 0,0 2 48-1312-736,0 3 8 1312 736,2 2 16 0 0,0 0-24 0 0,2 3 72 322-1236,1 0-24-322 1236,2 3 48 0 0,2 1 56 0 0,2 1-112 1530-507,2 1 16-1530 507,3 0-40 0 0,2 2 144-1241-717,3 0-112 1241 717,2 0 32 0 0,3 1-48-1193-731,1 1 104 1193 731,3-1-88-1489 464,2 1 64 1489-464,3-1-72 0 0,2-1 64 0 0,3-1 88-1525 445,1 0-72 428-1228,3 0 72 1097 783,2-2-32 0 0,2 0 0 0 0,3-2 0 0 0,1-2-8 0 0,4 0-48-1529 406,1-2 80 509-1219,3 1-48 1020 813,2-2 48 0 0,1-1-104 0 0,2-2 40-976-822,2-1-8 976 822,1-2 16-1491 350,1-2 48 1491-350,1-1-8 0 0,1-1 32-1516 330,1-3-32 1516-330,0-1 8 0 0,1-3 64 0 0,0-2-24 0 0,0-3 32 0 0,0-1-32 0 0,0-4 0-678 1186,-1-2 16 678-1186,-1-2-8 0 0,0-3 48 0 0,0-1-80-748 1192,-2-3 16 748-1192,0-2-24 0 0,-2-1 32-826 1197,-1-2 8 826-1197,-2-2-24 0 0,0-1 24 904 887,-2-3-24-904-887,-2-1-24 0 0,-1-1 0 0 0,-1 0-16 0 0,-2 0 48 0 0,-2-1-8 0 0,-2-1 48 0 0,-2-2-31 0 0,-2-1 15 0 0,-1-1-64 0 0,-2-1-16 957 881,-2 0-8-957-881,-1-2-48 0 0,-3-1-16 0 0,0-1-40 0 0,-2-1 24 0 0,-2-1 16 0 0,-2 1 8 1015 874,-1-1 48-1015-874,-2 1-56 0 0,-1 0-40 0 0,-2 1 24 1080 865,-1 0 8 861-1260,-2 2 8-1941 395,-2 1 0 0 0,0 3-16 1888-420,-3 2-64-1888 420,0 2 24 0 0,-3 2-136 0 0,0 2-113 1833-445,-3 2 33-1833 445,-1 2-56 0 0,-1 2 48 1778-469,-2 2 32-1778 469,-1 3 8 0 0,-2 2 0 0 0,0 3-80 0 0,-2 3 144 0 0,-1 3-40 1724-491,-1 3 88-1724 491,-1 3 64 1669-512,0 3-48-1669 512,0 3 56 0 0,0 3-48 0 0,1 3 0 0 0,-1 3-16 284-1246,1 2-40-284 1246,1 3 24 0 0,1 1-64 0 0,2 3 72 256-1233,0 1-8-256 1233,2 4 40 0 0,1 1 96 0 0,2 2-16 0 0,1 2 16 0 0,2 0-24 0 0,2 0 64-1241-717,2 1 80 1241 717,4 0-56 0 0,2 0 48-1193-731,4-1-72 1193 731,3-2-32-1489 464,3 0 8 366-1227,3-2-16 1123 763,3 0-8 0 0,2 0 0-2549-369,4-1 8 2549 369,3-2-16 0 0,3-1 16 0 0,2-1-24-1008-802,3-1 56 1008 802,2-2-48 0 0,2 0 64-2402-463,3-2 32 2402 463,2 0-56 0 0,2-2 40 0 0,1-3-40 0 0,2-1 120 0 0,1-4 0 0 0,0-2 32-1456 332,2-3 64 1456-332,0-4-72 0 0,0-1 48-616 1178,0-4-64 616-1178,0-1-16 0 0,0-3 0 0 0,-1-3-8 0 0,1-1 8 0 0,-1-2-16 0 0,0-2 8-678 1186,-1-1 24 678-1186,-1-3 0 0 0,-2-2 24 0 0,0-2 80-748 1192,-3-1-96 748-1192,0-2 104 0 0,-3-1-88 905 877,-1-1-16-905-877,-2 0 49 0 0,-3-1-49 956 870,-1-1 64-956-870,-3-2-8 0 0,-1-1-24 0 0,-3-2 8 0 0,-2 0-128 0 0,-2-1 24 0 0,-1-1-16 1009 863,-2 0 8-1009-863,-3-2 8 0 0,-1-1-64 0 0,-2 0-8 0 0,-2 0-16 0 0,-2 1-40 0 0,-2 0 32 1068 854,-2 0-8-1068-854,-1 1-8 0 0,-3 2-160 0 0,-2 0-96 1133 845,-3 1-8-1133-845,-1 2-40 0 0,-2 3-168 0 0,-1 2-33 1888-420,-2 2 17-1888 420,-2 2-16 0 0,-1 3 8 0 0,-1 1 120 1833-445,-2 4-32-1833 445,-1 2 80 0 0,-1 3 16 1778-469,-1 4 120-1778 469,-1 3 8 0 0,0 3 48 1724-491,-2 5 8-1724 491,1 2 72 0 0,-1 3-96 0 0,0 3 96 0 0,0 2-72 0 0,1 3 47-1287-758,0 2 65 2931 268,0 4-32-1644 490,1 2 48 0 0,2 2 24-1252-748,1 2 16 1252 748,2 0 16 0 0,3 1-40-1198-761,1 1 24 1198 761,4 0-64 0 0,2 1 56-1146-773,3 0-16 1146 773,3 0 32 0 0,3 0 73-1097-783,4-2-33 1097 783,2 0 24 0 0,4-1-48 0 0,2-1 8 0 0,3-1 0 0 0,2 1 80 0 0,4-2-16-1050-794,2-2-16 1050 794,2-1-8 0 0,4-1-96-1499 387,2-2 16 523-1209,2 0 32 976 822,2-1 0 0 0,2-2 120 0 0,1-2-88 0 0,3-1 32 0 0,0-4-32-1491 350,1-2 88 1491-350,0-3 8 0 0,1-3-16-1516 330,0-3 8 1516-330,0-3-80 0 0,0-2 40-1539 312,0-4-32 1539-312,0-2 24 0 0,-2-2-24 0 0,1-3-32-745 1182,-2-2 32 745-1182,-1-2-24 0 0,-1-1 64 0 0,-2-2-8 858 884,-2 0 32-858-884,-2-2-16 0 0,-2 0 24 905 877,-1-2 8-905-877,-3-1 8 0 0,-1-3 8 956 870,-2-3 0-956-870,-2-1-80 0 0,-2-2-56 0 0,-1-1 8 0 0,-2-2-64 0 0,-1-1-24 0 0,-3-2 40 0 0,-2 0-32 0 0,-1 0 104 0 0,-3 1-88 0 0,-2 1 32 1009 863,-2 0-40-1009-863,-1 2 0 0 0,-3 1 8 1793-380,-3 3-64-1793 380,-1 1 40 0 0,-3 4-128 0 0,-2 2-120 1749-403,-1 3 8-1749 403,-3 3-72 0 0,-1 2-176 1707-425,-2 3 136-1707 425,-1 3-64 0 0,-3 3 88 0 0,-1 3-72 0 0,-1 5 24 0 0,-1 3 64 0 0,-1 5-16 1662-447,-1 4 136-1662 447,0 4 95 0 0,-1 3-7 1618-467,1 4 56-1618 467,1 4 64 0 0,0 3-56 1574-488,3 4 8-1574 488,0 2-8 0 0,3 2 112-1222-739,1 2-16 2733 254,2 2 32-1511 485,3 2-16 0 0,2 0 112 0 0,4 1-79 0 0,3-1 39 0 0,3-1-56-1193-731,4-1 72 1193 731,4-1-24-1489 464,3-2-16 366-1227,4-3 8 1123 763,3-2 80 0 0,3-3-8-2549-369,4-3 32 2549 369,2-2-32 0 0,4-3 16-1499 387,3-1-72 523-1209,3-3 64 976 822,3-2-48-1491 350,2-3 136 1491-350,3-3-120 0 0,2-3 56-1516 330,1-3-64 1516-330,2-3 80-862-864,1-4-120 862 864,-1-3 24 0 0,1-3-56 0 0,0-2-8 0 0,-1-4 32-1498 296,-1-2-40 2319 584,0-2 56-821-880,-2-1 24 0 0,-1-2 16-745 1182,-2-1-32 745-1182,-2-3 24 0 0,-2-1-16 0 0,-2-3 40 858 884,-2-2-16-858-884,-3-2 17 0 0,-2-1-65 905 877,-3-1 40-905-877,-4-1 16 0 0,-2-1 0 956 870,-3-1-24-2739-533,-3 0 24 1783-337,-2-1-32 957 881,-4 1 24-957-881,-2 0-8 0 0,-3 1-32 0 0,-2 1 24 0 0,-3 0-40 0 0,-2 2-24 0 0,-3 1-184 0 0,-2 3 32 1835-355,-2 3-96-1835 355,-3 3-168 0 0,-2 3-96 1793-380,-2 3-40-1793 380,-2 4 23 0 0,-2 2 129 0 0,-1 4 80 1749-403,-2 4 24-1749 403,-1 3-8 0 0,0 4-88 1707-425,-2 3 88-1707 425,1 5-16 0 0,-1 2 56 1662-447,0 4 40-1662 447,0 3 88 0 0,2 3-56 1618-467,1 4 72-1618 467,2 3-8 0 0,2 3-64 1574-488,2 2 56-1574 488,3 2-64 0 0,3 2 24-1222-739,4 1 40 2733 254,4 2 32-1511 485,3 0 0-1193-731,3 1 88 1193 731,4 0-56-1489 464,3-1-24 366-1227,3 0-16 1123 763,4-1-16 0 0,4 0 168-2549-369,2-2-16 2549 369,5-3 64 0 0,2-2-72-1499 387,4-4 112 523-1209,3-2-64 976 822,2-4 80-1491 350,2-2-64 1491-350,3-3 56 0 0,3-4 24-1516 330,1-3-8 1516-330,2-3 0-862-864,0-3-56-636 1160,1-4 8 1498-296,-1-2-16 0 0,1-5 72 0 0,0-2-32-1518 276,-1-3-8 2295 620,-1-3-23-777-896,-1-3-33-1583 272,-2-2 16 2351 633,-1-2 32-768-905,-3-1-16 0 0,-2-2 0 0 0,-3-1-56 810 900,-2-2-48-810-900,-3-2 24 0 0,-3-2-48 854 894,-4-1 40-854-894,-2-2 8 0 0,-3 1 8 904 887,-4-2-8-904-887,-2 0 64 0 0,-3-2-40 0 0,-4 0 40 0 0,-1-1-80 0 0,-4 2-56 0 0,-2-1 24 957 881,-2 2-40-957-881,-3 1-32 0 0,-3 2-8 0 0,-2 1-64 1835-355,-2 1 24-1835 355,-3 3-272 0 0,-3 3-208 1793-380,-1 3 48-1793 380,-3 3-73 0 0,-1 5 305 0 0,-1 3 40 1749-403,-1 3 48-42-22,0 4-32-1707 425,-2 4-56 1662-447,1 4 64-1662 447,0 3-64 1618-467,0 3 48-1618 467,1 5-120-1198-761,1 3 136 2748 295,1 3 16-1550 466,1 4 48-1171-752,2 2 32 1171 752,1 3 40 1489-464,3 2-32-1489 464,1 4 48 0 0,3 1 64 0 0,2 3-64 0 0,3 1 32-1146-742,3 1-48 1146 742,4 0 112 0 0,3-1-32-1103-753,4 0 72 1103 753,5-2-72-1062-765,3-2 0 1062 765,5-2 32-2413-390,3-4-8 2413 390,4-2 32 0 0,3-3 72 0 0,3-2 40-1412 368,4-3-16-23-19,2-2 32 1435-349,2-4-8-1456 332,3-3 88 1456-332,2-3-32-1478 314,1-4 48 1478-314,2-3-8 0 0,0-3-104-1498 296,1-3 24 1498-296,0-3-56 0 0,0-3 0 0 0,0-2-16-1518 276,-2-4 16 2295 620,-1-3-16-777-896,-1-2-40-1583 272,-2-3 56 2351 633,-2-2-56-768-905,-2-1 40 0 0,-2-3-120 0 0,-3-2 64 810 900,-2-3 49-810-900,-3-1-1 0 0,-3-2 80 854 894,-3 0 0-854-894,-3-2-48 0 0,-5 0 32 904 887,-2-1-32-904-887,-5 0-8 0 0,-2-1 0 0 0,-4 2-16 0 0,-2 0-48 0 0,-2 1-56 0 0,-4 2-16 0 0,-1 1 0 0 0,-3 1-72 0 0,-2 3-88 0 0,-2 2-32 1783-337,-3 3-48-1783 337,-1 4-328 0 0,-3 3 167 1745-360,-2 5-31-1745 360,-2 3 96 0 0,-1 5 104 0 0,-1 5-32 1707-383,-2 4 0-1707 383,-1 5-8 0 0,0 5 80 1669-405,1 5 112-1669 405,0 5 0 1629-426,2 3 16-1629 426,1 4-120 1590-446,3 3 96-1590 446,3 2-72 0 0,3 3 80-1146-773,3 2-24 1146 773,2 1 16 0 0,4 3 72-1097-783,4 0-48 1097 783,4 0 96 0 0,4 0 0-1050-794,4 0 48 1050 794,4-2-8 0 0,3-2 88 0 0,5-4-16-1008-802,3-2-24-459 1169,4-4 24 1467-367,3-2 88-2391-498,3-3-24 2391 498,3-3 0-1478 314,2-1-8 1478-314,4-4 80 0 0,1-3-32-1498 296,4-3 24 1498-296,1-4-32 0 0,2-4 8 0 0,1-4-24-1518 276,1-4 41-19-18,0-4-49 1537-258,0-4-64-1554 238,0-4-128 1554-238,-1-4-32 680 923,-1-3-24-680-923,-2-2 8 0 0,-1-3 32 717 920,-2-2-8-2395-676,-2-3 16 1678-244,-3-3 8 0 0,-4-2 8 701 929,-2-1 32-701-929,-5-2-24 0 0,-3 0 8 742 925,-4-2 64-742-925,-5 1-24 0 0,-3-1 40 787 920,-5 2-24-787-920,-3 0-112 0 0,-5 2 32 837 914,-3 2-64-837-914,-4 2-8 1916-305,-4 1-104-1916 305,-3 4-64 0 0,-3 2-32 1876-331,-4 3-393-1876 331,-2 5 265 0 0,-3 4-72 1835-355,-2 4 136-1835 355,-2 4-136 0 0,-2 6 152 1793-380,-2 3 0-1793 380,-1 6 80 0 0,-1 4 136 0 0,1 5-8 1749-403,-1 4-8-42-22,3 4 8-1707 425,1 4 16 1662-447,3 4-24-1662 447,2 2 16-1170-782,3 4-8 1170 782,3 3 160-1116-793,3 2 56 1116 793,4 3-8-1066-803,4 1 16 1066 803,6 2 16 0 0,4 0-152-1020-813,5-1 112 1020 813,4-1-112 0 0,4-2 176 0 0,5-2 32-976-822,4-5-8 976 822,3-2 16-1491 350,5-4 32 591-1198,3-4-8-578 1162,3-2 8 1478-314,4-4-8-1498 296,3-4 80 1498-296,3-3-16-1518 276,3-5 33 1518-276,2-4-41 0 0,2-5-48-1537 258,1-3-24 1537-258,1-6-40-1554 238,0-4 16 1554-238,0-4-24-1572 218,0-3-72 1572-218,-1-4 8 628 937,-1-1-40-628-937,-2-3-16 0 0,-3 0-24 663 932,-3-3-8-663-932,-3-1-8 0 0,-3-2-24 0 0,-4-1 48 701 929,-4-2 8-701-929,-4 1 16 0 0,-4-1-56 742 925,-4-1-24-742-925,-4-1-24 0 0,-5 0 8 787 920,-3 0-16-787-920,-4-1-24 0 0,-4 2 0 0 0,-3 0-16 0 0,-4 1-88 0 0,-2 2 0 0 0,-3 2-80 0 0,-3 3 8 0 0,-3 2-424 1853-289,-3 5 103-1853 289,-2 3-55 1819-314,-1 4 112-1819 314,-3 5 176 1783-337,-1 4 56-38-23,-2 4 32-1745 360,0 5-24 0 0,-1 4-32 0 0,0 3 64 1707-383,0 5 8-38-22,2 4 32-1669 405,0 3 136 1629-426,3 4 40-1629 426,2 3 40 0 0,3 2 8 0 0,3 2 152 0 0,3 3 8 0 0,5 0-32-1116-793,3 3 8 1116 793,5 1-176-1066-803,3 0 0 46-10,5 1 0 1020 813,5 0 16 0 0,4-1 48 0 0,5 0-16-976-822,4-1 64 976 822,4-1-24 0 0,4-4 120-935-830,3-4-8 935 830,4-3-8-1456 332,3-5 24 594-1186,2-4 48-578 1151,4-4 72-18-17,2-4-32 1458-280,2-4 40 0 0,3-3-32 0 0,1-4-32-1474 262,1-4-23 1474-262,1-3-9 0 0,1-3-16 0 0,-1-2-40 0 0,0-3 8 0 0,-1-3-40 740 901,-2-2-88-2277-643,-1-2 8 1537-258,-2-3 32 731 910,-3-2-24-731-910,-3-2 32 0 0,-3-1 24 768 905,-3 0-48-768-905,-5-2 40-1656 266,-2-1 16 1656-266,-5-2 8 757 915,-4-1 8 44-6,-3-1-16-801-909,-5 0-64 847 905,-4 0-48-847-905,-4 1-8 900 898,-4-1-16-900-898,-3 2-40 0 0,-5 0-104 0 0,-4 2 8 0 0,-3 3-56 0 0,-3 2-104 0 0,-3 3-312 0 0,-3 3 80 1876-331,-2 4-129-1876 331,-3 3 297 1835-355,-2 4 96-42-25,-2 4 0-1793 380,-1 4 16 0 0,-2 4-64 0 0,-1 6 120 1749-403,-1 3-8-1749 403,1 5 64 0 0,0 4 16 1707-425,1 3 32-1707 425,2 3 0 0 0,2 5 24 1662-447,3 3 96-2832-335,3 3 88 1170 782,4 3 8 1590-446,4 2 8-2736-327,3 2-40 1146 773,5 2-96-1097-783,4 0 0 1097 783,5 1-24-1050-794,5-1-16 1050 794,3-1 120-1008-802,5-2 16 1008 802,3-2 40 0 0,3-2 8-2402-463,4-2 96 2402 463,2-4-48 0 0,3-3 56-1456 332,3-4-88 1456-332,2-4 56-1478 314,4-4 0 1478-314,2-4 32-1498 296,2-4 81 1498-296,2-3-73-1518 276,1-4 32 1518-276,1-3-48 0 0,1-4-32-1537 258,0-3-120 1537-258,0-3 0 0 0,-1-3-32 0 0,-1-4 0 0 0,-2-3-40 0 0,-1-3 0 731 910,-2-3-8-2336-659,-2-2 56 1605-251,-3-1-72 717 920,-3-2 8-717-920,-4-1-32 757 915,-3-2 72-757-915,-4-1-16 801 909,-4-1-24-801-909,-3 0 0 847 905,-4 0-32-847-905,-3 0-8 0 0,-4 1-16 900 898,-4 1-8-900-898,-3 1-112 0 0,-3 2 104 0 0,-4 2-40 0 0,-2 3 24 1876-331,-3 3-360-1876 331,-3 4-73 0 0,-2 3-7 1835-355,-2 4 16-1835 355,-2 3 160 0 0,-3 5 112 1793-380,-1 4 0-1793 380,-2 5 40 1749-403,-1 3 32-1749 403,0 5 40 1707-425,0 4 16-1707 425,1 4 8 1662-447,2 5 120-1662 447,1 3-72 0 0,2 5 48 420-1228,4 4-56-420 1228,3 3 152-1146-773,3 2 48 1146 773,3 4-48-1097-783,4 2 40 1097 783,4 1-48 0 0,4 1-64-1050-794,4-1 96 1050 794,5-2-80 0 0,3-1 104 0 0,4-3 72-1008-802,4-3-24-459 1169,3-5 48 1467-367,5-4-48-2391-498,2-5 32 2391 498,4-4-8-1478 314,4-5 32 1478-314,2-3 32 0 0,3-4 65-1498 296,3-3-57 1498-296,2-4 48-784-887,3-3-104 784 887,0-3 0-1474 262,1-3 0 1474-262,1-3-16 0 0,-1-3-88-1492 244,-1-3 24 1492-244,-2-3-40 0 0,0-2 32-859 1153,-3-4-104 859-1153,-3-2 24 680 923,-2-2 0-680-923,-3-2 16 717 920,-3-1 0-717-920,-4-1-16 757 915,-3-1-48-757-915,-5-1 24 0 0,-3-2-80 801 909,-6 0 24-801-909,-3 0 24 0 0,-4 1 0 847 905,-4 1 0-847-905,-5 1-112 0 0,-3 1 0 900 898,-3 2-32-900-898,-4 1 112 0 0,-2 3-312 0 0,-3 2-48 0 0,-3 4-88 1876-331,-3 4-104-1876 331,-2 3 263 0 0,-2 5 65 1835-355,-2 5 16-1835 355,0 3 48 0 0,-2 5 96 1793-380,1 4-48-1793 380,0 5 64 1749-403,1 4-56-1749 403,0 4 24 1707-425,3 3 64-1707 425,1 4-16 1662-447,4 2 192-2832-335,3 3-56 1170 782,3 2-32-1116-793,4 2-8 1116 793,4 2-32-1066-803,5 2-56 46-10,3 0 56 1020 813,5 1-40 0 0,4-2 48 0 0,5-1 8-976-822,3-2 0 976 822,4-3 16 0 0,3-3 104-935-830,3-4 112 935 830,3-4-24-1456 332,3-5 48 1456-332,2-3 33-1478 314,3-4-49-20-18,2-4 40 1498-296,2-3-48-1518 276,1-4 104 1518-276,2-2-64-1537 258,1-5-24 1537-258,-1-2-24-1554 238,1-3-128 1554-238,-1-4-48 0 0,-1-2 16 680 923,-2-3-24-680-923,-1-2 16 0 0,-2-2-40 717 920,-3-1-8-2395-676,-2-2-8 1678-244,-4-1-96 0 0,-3-1 32 701 929,-3-1-32-701-929,-4-2 24 0 0,-3-1-40 742 925,-4 1 96-742-925,-5 1-16 0 0,-3 0 24 787 920,-4 2-72-787-920,-3 1 48 0 0,-2 3-8 0 0,-3 1 16 0 0,-3 3-96 1853-289,-1 2-368-1853 289,-2 3 32 0 0,-2 3-120 1819-314,-2 4 135-1819 314,-2 2 129 0 0,-1 5 56 1783-337,-2 4 8-1783 337,0 4 112 0 0,-1 4 104 1745-360,0 5-32-1745 360,0 4 56 1707-383,1 3 64-1707 383,2 4 24 1669-405,3 3 8-1669 405,1 3-8-1083-814,3 2-80 1083 814,3 2 56 0 0,2 1-80-1031-822,4 2 40 1031 822,4 1-176 0 0,3-1 72-985-832,4-1-32 985 832,3-2 40 0 0,3-1-24 0 0,4-3 208-941-839,2-3-32-575 1169,4-3 96 1516-330,1-3 48 0 0,3-4 104-1539 312,2-3 1 1539-312,2-4 31-1562 292,2-3 40 1562-292,1-4-136-1583 272,1-2 88 1583-272,0-4-104-1605 251,2-4 32 1605-251,-1-2-104 0 0,1-3-32-1624 232,-2-4-8 1624-232,0-2-56 0 0,-1-4-8 0 0,-1-2 40 0 0,-2-2-32 0 0,-3-2-24 0 0,-2-2-48 663 932,-3-1-32-663-932,-4-1 8 701 929,-3-3-8-701-929,-4-1-40 742 925,-3 0 56-742-925,-4-1-48 787 920,-4 1 56-787-920,-3 2-72 0 0,-3 1-16 0 0,-3 3-24 0 0,-4 2-56 0 0,-1 4-168 0 0,-3 2-48 0 0,-3 3-48 0 0,-1 4-256 1853-289,-2 4 272-1853 289,-2 4-41 1819-314,-1 4 137-1819 314,-1 4 56 1783-337,-1 4 24-38-23,1 4 16-1745 360,0 4 0 0 0,1 4 48 0 0,2 2 128 1707-383,1 3-24-2751-450,3 3 64 1044 833,3 3 24 599-1208,2 1-24-1584 376,3 4 24 985 832,4 2-24 1526-367,3 1 112-1526 367,4 2-104-976-822,4-1 96 976 822,4-2-88 0 0,3-1 136-935-830,5-3 0 935 830,2-3-8-1456 332,4-4 16 1456-332,3-4 48-1478 314,3-4 152-20-18,2-3 1 1498-296,3-5 47 0 0,3-3-24 0 0,2-4 0-1518 276,3-3-72 1518-276,1-3 40 0 0,2-4-104-1537 258,0-3-32 1537-258,1-3 40 0 0,0-2-48-1554 238,-1-4-8 1554-238,-1-2-24 0 0,-2-2 8 0 0,-2-1-16 0 0,-2-1-48 0 0,-2-2 48 680 923,-4-2-104-2304-691,-3-1 64 2287 700,-4 0-256-663-932,-4-1 72 701 929,-4 0-48-701-929,-3 0 48 0 0,-5 0-16 742 925,-4 1 40-742-925,-4 1 24 0 0,-3 1-8 787 920,-4 2-32-787-920,-2 2-128 0 0,-4 2 8 0 0,-1 5-64 0 0,-3 3-120 1853-289,-1 4-224-1853 289,-1 3 96 1819-314,-2 5-96-1819 314,-2 4 280 1783-337,0 3 104-38-23,0 5-24-1745 360,0 5 56 0 0,0 3-32 0 0,1 4 48 1707-383,2 4-9-38-22,2 2 57-1669 405,2 4 176 1629-426,4 2 0-1629 426,3 2 17-1116-793,4 3-41 1116 793,2 2-112-1066-803,5 1 23 46-10,4 0-31 1020 813,3-1 24 0 0,4-1 24 0 0,4-3 88-976-822,3-2-7 976 822,2-4 31-1491 350,2-3-8 1491-350,3-4 184-1516 330,2-4 0 1516-330,2-4 72-1539 312,1-4 40 1539-312,2-3-16-1562 292,1-4-40-21-20,1-4 8 1583-272,1-2-56-1605 251,1-4-88 1605-251,1-3 24-1624 232,-1-3-48 1624-232,0-3 24 0 0,-2-3-120 0 0,0-2 64 0 0,-2-3-88 0 0,-1-2 16 0 0,-3-2-144-1037 1155,-2-1 32 1037-1155,-2-2-72 0 0,-4-2-8 0 0,-3-1 8-1140 1154,-3 0-32 1140-1154,-3-1 24 0 0,-5 1-64 614 950,-2 2 192-614-950,-4 0-64 0 0,-4 2 112 654 948,-3 2-80-654-948,-3 2-64 1917-238,-2 3-32-1917 238,-2 3-40 0 0,-3 2-288 0 0,0 4-32 1885-263,-3 4 16-32-26,0 3 24-1853 289,-3 4 192 1819-314,0 4 48-36-23,-1 4 7-1783 337,0 3 25 1745-360,0 3 88-1745 360,2 4 48 1707-383,0 2 40-1707 383,2 4 0 0 0,2 2 144 1669-405,2 4-8-1669 405,3 2 1-1083-814,2 4-9 1083 814,4 2-24-1031-822,4 1-56 46-10,3 2-8 985 832,4 0-16 0 0,3-2-32 0 0,3-2 88-941-839,4-3-40-575 1169,3-2 64 1516-330,3-5 40 0 0,2-3 104-1539 312,4-4 16 1539-312,2-4 16-1562 292,2-3 72 785-1188,3-4-64-760 1154,2-3-8 1537-258,1-3-24-1554 238,2-4-96 1554-238,2-4-32 0 0,0-2 8-1572 218,1-4-24 1572-218,0-2-32 0 0,-1-4-8-1588 199,-1-1-16 2162 749,-2-2 16-574-948,-1-2 8 0 0,-2 1-88-1114 1145,-3-1 40 1114-1145,-2-1-56 0 0,-3-1 48 0 0,-3-2-72 579 954,-3 1-56-579-954,-4-1 0 0 0,-3 0-40 614 950,-4 1 40-614-950,-4 0 48 0 0,-3 0-16 654 948,-4 1 72-654-948,-2 1 32 1917-238,-4 3 8-1917 238,-2 2-8 0 0,-2 3-152 0 0,-2 4-184 1885-263,-3 3-64-1885 263,-2 5 0 0 0,-3 3 16 1853-289,0 5 88-1853 289,-2 4 64 1819-314,-2 4-16-1819 314,0 4 112 1783-337,0 4 80-38-23,0 4-16-1745 360,2 3 40 0 0,1 2 56 0 0,2 3 48 1707-383,3 3-48-1707 383,2 1 40-1044-833,4 2-24 1044 833,4 1-16 0 0,3 0 48-994-842,4-1-48 994 842,3 0 0 0 0,3-2-40-2527-521,4 0 8 2527 521,3-4-16 0 0,2-2 16 0 0,4-4 16-2423-582,2-4 88 2423 582,4-3-24 0 0,2-5 200-1583 272,2-3-16 1583-272,3-4-40 0 0,1-3 24-1605 251,1-3-88 1605-251,2-3-56-1624 232,0-2-24 1624-232,2-5 0-1642 210,0-2 8 1642-210,0-3 8-1660 189,-1-3 48 1660-189,0-4-40 0 0,-2-1-72 0 0,-1-3-96 546 956,-3-2-48-546-956,-3-1-8 0 0,-2 0-48-1737 177,-4-1 112 2250 788,-3-1-48-513-965,-4 0 72 0 0,-3-1-24 546 961,-4 0 48-546-961,-4 2 24 0 0,-3 1-8 581 960,-4 3-32-581-960,-4 1 0 0 0,-2 3-48 1944-211,-3 3 32-1944 211,-3 2-88 0 0,-2 3-88 1917-238,-3 4-16-1917 238,0 2-48 0 0,-2 5-176 0 0,-2 3 176 1885-263,1 4-24-32-26,-2 3 80-1853 289,1 4 64 1819-314,0 3 56-1819 314,2 3 16 1783-337,0 4 16-1783 337,1 2 136 0 0,2 3-48 0 0,3 3 80 0 0,3 3-72-956-870,2 1 96 956 870,5 2 8 0 0,2-1-40-905-877,5-1 32 905 877,2 0-96 0 0,5-3-40-858-884,2-1 32 858 884,3-4-24 0 0,3-2 64 0 0,2-3 16-817-890,3-4 16-766 1162,3-2 0 1583-272,2-4 96-1605 251,3-3-48 1605-251,2-3 0-1624 232,2-3-16 1624-232,1-4 0 0 0,1-3 40-1642 210,2-4-40 1642-210,0-3 16 0 0,0-3-168 0 0,0-4 64-1660 189,-1-2 16 1660-189,-1-3 24 0 0,-2-2-64 0 0,-2 0-16 546 956,-3-1-40-546-956,-2-1 24 0 0,-4-1-48-1737 177,-4 0 8 2250 788,-3-1 0-513-965,-4 2 8 0 0,-4 0-24 546 961,-3 2 120-546-961,-4 2-64 0 0,-3 2 72 581 960,-2 2-80-581-960,-4 2-16 1944-211,-1 4 0-1944 211,-3 3-16 1917-238,-2 3-72-1917 238,-1 4-56 1885-263,-2 2 8-1885 263,-1 4-8 0 0,0 3 48 1853-289,-1 2 24-1853 289,1 3 0 0 0,1 3 0 1819-314,2 1-120-1819 314,0 3 120 0 0,2 2-40 0 0,3 2 72 0 0,1 2-32 0 0,4 2 24 0 0,2 3 8 827-1207,3 1 16-827 1207,4 2 64-905-877,3-1-8 905 877,2 0-32 0 0,4-3 16 0 0,2-2 32 0 0,2-2 160-858-884,3-3 8-774 1171,2-4 40 1632-287,3-3 40-1656 266,1-3-32 939-1186,2-3-48-907 1152,2-4 8 1624-232,0-2-80 0 0,2-3-8-1642 210,0-4-16 1642-210,1-3-16 0 0,0-3-40 0 0,0-2-64-1660 189,-1-2 48 1660-189,0-2-56 0 0,-2-2 64-1675 167,-2-1-56 2159 799,-3-3 56-484-966,-2-1-48-1753 155,-4 0 64 1753-155,-2-1-8 445 973,-4 2-40-445-973,-3 1 8 0 0,-3 2-8 473 972,-3 1-16-473-972,-3 1 32 0 0,-2 3-32 2475 786,-4 1-48-2475-786,-1 3-48 0 0,-2 2-24 1944-211,-1 3 24-1944 211,-1 3 40 0 0,-1 2-48 1917-238,0 2 8-1917 238,0 3-32 0 0,-1 3-56 0 0,1 2 72 1885-263,1 3 8-1885 263,0 3 32 0 0,1 2 64 1853-289,1 3 16-1853 289,2 2 8 0 0,1 2 0 1819-314,2 0-48-1819 314,3 2 16 0 0,3 1-8 0 0,2 0 24-904-887,3 0 0 904 887,2-2 0 0 0,3-3-24-854-894,1-3 24-855 1175,3-2 16 1709-281,2-3 160 0 0,1-3-24-1734 258,2-3 64 1734-258,1-2-80 0 0,1-3-56 0 0,1-2-8 0 0,3-2-16 0 0,0-3 0 0 0,1-2-48-1759 236,0-2 40 1759-236,-1-3-48 0 0,1-2 56 0 0,-2-3-16-1782 212,-1-1 0 1782-212,-2-3 0 0 0,-1 0 32-1803 188,-3 1-56 1803-188,-2 0 48 0 0,-4 1-48 0 0,-2 2 0 546 961,-2 1-16-546-961,-4 0-8 0 0,-2 1 16 581 960,-2 2 0-581-960,-2 0 8 0 0,-2 2-24 1944-211,-1 2 16-1944 211,-1 3-48 0 0,0 2-40 1917-238,-1 2 0-1917 238,-1 3-16 0 0,-1 3-56 0 0,1 2 48 1885-263,0 3-40-1885 263,0 2 48 0 0,2 2-24 1853-289,0 2 40-1853 289,2 1 16 0 0,1 2-16 1819-314,2 0-48-1819 314,2 1 72 0 0,2 2-24 0 0,1 0 48-904-887,2 1 24 904 887,2 1-56 0 0,1 0 64 0 0,2-1-40 0 0,1-2 120 0 0,1-3 16 0 0,2-2-8 0 0,2-2 32-1762 296,1-3 168 1762-296,1-2 32 0 0,0-2 40-1793 274,1-3-24 1793-274,1-2-80 0 0,0-1-88-1821 249,0-3-16 1821-249,0-2-16 0 0,0-3-80 0 0,-1-1 32-1848 224,-2-3-32 1848-224,0-2 48 0 0,-2-4 8-1871 199,-2-1-40 1871-199,-1-3 40 0 0,-3 1-24 0 0,-2-1 48 0 0,-1 2-32 0 0,-3 0-56 0 0,-3 1 16 0 0,-1 0-80 0 0,-2 2-64 0 0,-2 1 56 0 0,-2 2-64 581 960,0 1-72-581-960,-2 2-40 0 0,-1 3-16 1944-211,0 2 24-1944 211,-1 2 72 0 0,0 3-128 1917-238,1 2 64-1917 238,0 3-88 0 0,1 3 120 0 0,1 2 24 1885-263,1 2-48-1885 263,0 2 48 0 0,2 2 16 1853-289,2 2-8-1853 289,1 1 48 0 0,3 1-32 915-1201,1 1 80-915 1201,3 0 32 0 0,2 1 0 0 0,2 0 8 0 0,3 0-24 0 0,2 0 40 0 0,1-1 32-854-894,2-2 8 854 894,1-3 40 0 0,2-2 144 0 0,0-3 0-1709 281,0-3 64 1709-281,2-2 16-1734 258,1-1-48-25-22,0-3-40 1759-236,1-2-8 0 0,0-2-120 0 0,-1-3-80-1782 212,1-2 8 1782-212,-1-4-32 0 0,-1-2-48-1803 188,-1-2 40 1803-188,-1-3-24 0 0,-2 0 32-1821 163,-2-1-64 2294 809,-2 1 56-473-972,-3 0-64 0 0,-2 0 56 0 0,-3 1-104 0 0,-3 0-16 0 0,-2 2 32 0 0,-2 0-32 2475 786,-2 2-64-2475-786,-2 1-56 0 0,-1 3-24 1944-211,-1 2 16-1944 211,-1 3 40 0 0,-1 2 96 1917-238,-1 3-24-1917 238,0 3 48 0 0,0 3 88 0 0,-1 3-24 1885-263,1 3 40-1885 263,0 2-40 0 0,1 3 8 1853-289,2 2-24-1853 289,0 1 24 0 0,3 2-24 1819-314,1 1 96-1819 314,2 2 32 0 0,3 1-32 0 0,1 2 8-904-887,1 1-72 904 887,2 0-16 0 0,2-1 32 0 0,3-1-24 0 0,1-2 32 0 0,2-1 48 0 0,3-3-16-854-894,0-1 48-855 1175,3-4 168 1709-281,0-2 152 0 0,1-3-40-1734 258,0-3 40 1734-258,2-3-152 0 0,-1-2-144-1759 236,1-4 80 1759-236,-1-2-104 0 0,1-3 72 0 0,-2-3-168-1782 212,0-3 40 1782-212,-1-1-72 0 0,-1-3 72-1803 188,-2-1 8 1803-188,-1-1-8 0 0,-1-1 8-1821 163,-3-1 8 2294 809,-2-2-8-473-972,-2-1-16 0 0,-2 0 0 0 0,-2 1-40 0 0,-3 2-56 0 0,-1 1 8 0 0,-2 2-24 506 970,-2 3 96-506-970,-2 2-184 0 0,-2 2 64 0 0,-1 3-104 1969-184,0 2 16-1969 184,-1 3 56 0 0,0 2-24 1944-211,-1 3 48-1944 211,0 3 56 0 0,1 2 40 1917-238,1 2 32-1917 238,0 3-16 0 0,1 1-8 0 0,2 2 0 1885-263,2 1-24-1885 263,1 1 16-787-920,3 2 32 787 920,1 1-24 0 0,2 0 32 0 0,2 1-16 0 0,3-2-24 0 0,1 0 80 0 0,2-1-8-742-925,1-1 40 742 925,2-2-64 0 0,2-1 168 0 0,1-2 16 0 0,1-3 64 0 0,2-2 152 0 0,0-2-128-1759 236,2-3-40 1759-236,-1-3-32 0 0,2-2-128 0 0,-1-3-48-1782 212,0-2 80 1782-212,0-3-80 0 0,0-2 0-1803 188,-1-1-40 1803-188,-2 0-40 0 0,-1-2 16 0 0,-2 0 64 0 0,-2-2-32 0 0,-3-1 24 0 0,-2-1-32-1821 163,-3 0-8 2294 809,-1 0-8-473-972,-4 0-32 0 0,-1 1 8 0 0,-2 0-80 0 0,-3 2 16 0 0,0 1-48 0 0,-3 1 24 2475 786,0 2-96-2475-786,-2 2 80 0 0,-1 2 8 1944-211,1 3 24-1944 211,-1 1 24 0 0,1 4-40 1917-238,0 2-8-1917 238,0 2 0 0 0,1 3 40 0 0,0 3 8 1885-263,2 1 40-1885 263,1 2-24 0 0,1 2 40 1853-289,3 1-48-1853 289,1 1-16 0 0,2 0 8-847-905,2 2 72 847 905,2 0-8 0 0,2 0 24 0 0,3 1-24 0 0,1 0-48 0 0,2-2 120 0 0,1-1-32-801-909,2-3 64 801 909,2-2-16 0 0,0-2 240 0 0,2-2-48-1734 258,0-2 112 1734-258,2-3-56 0 0,0-1-40-1759 236,0-2-24 1759-236,0-3-8 0 0,0-1-144 0 0,0-1-64-1782 212,0-3-16 1782-212,-1-3-16 0 0,-1-1 16-1803 188,-2-2-40 1803-188,-1-2 48 0 0,-2 0-48-1821 163,-2-1 72 1821-163,-2-1-48 0 0,-2 2 16 0 0,-2-1-24 0 0,-2 1-32 473 972,-2 0-8-473-972,-3 1-24 0 0,-1-1 16 0 0,-1 2-56 0 0,-2 0 16 0 0,-1 2-40 0 0,0 1 32 2475 786,-1 2-16-2475-786,-1 2-40 1944-211,1 2 40-1944 211,-1 2-32 1917-238,0 3 96-1917 238,0 1-80 1885-263,1 3 48-1885 263,0 3-64 0 0,1 1 104 1853-289,1 2-64-1853 289,1 2-8 0 0,1 2-8-847-905,2 1 0 847 905,2 1 96 0 0,0 1-32 0 0,3 1 48 1762-296,0 0-8-1762 296,3-1 32 0 0,1 1-8 0 0,2-1 8 0 0,2 0-40 0 0,1-2 72 0 0,2-1 8 0 0,1-1 32 0 0,2-3 192 0 0,1-1-16 0 0,1-3 40-2563-613,2-2-48 2563 613,-1-4-16-1734 258,1-1-104-25-22,0-3 8 1759-236,0-3-48 0 0,-1-1-32 0 0,0-2-16-1782 212,-1-1-32 1782-212,-1-1 24 0 0,-1-1 8 0 0,-1 0-8 0 0,-2-1 56 0 0,-2 0-40 0 0,-2 0 16 614 950,-2-1 16-614-950,-2 1-8 0 0,-4-1 24 0 0,-1 0 48 0 0,-4 1-112 0 0,-1 1-16 0 0,-1 0-40 654 948,-2 2-208-654-948,-2 0 0 1917-238,-2 0-72-1917 238,-1 2 32 0 0,-3 2-224 0 0,0 1 72 1885-263,-2 1-24-1885 263,0 4 40 0 0,-2 2-16 1853-289,0 2 208-1853 289,-1 3-24 0 0,0 3 96 1819-314,0 3 8-1819 314,1 1 80 0 0,0 3-48 1783-337,0 2 56-1783 337,1 2-16 0 0,2 1-32 0 0,1 2 16 0 0,2 3-25-956-870,1 1 1 956 870,4 2 72 0 0,1 2-40-905-877,3 3 40 905 877,3 1-48 0 0,2 1-8-858-884,3 0 24 858 884,2 1-16 0 0,2 0-8 0 0,6 3 56-817-890,3-1 40 817 890,3-5 48-1583 272,2-5 192 1583-272,2-7-40 0 0,1-5 73-1605 251,1-4-49 1605-251,2-5-8 0 0,0-2-8-1624 232,2-3 0 1624-232,1-2-32 0 0,1-1 16-1642 210,0-2 0 1642-210,1-2-8 0 0,0-2-88 0 0,0-3-32-1660 189,0-2-32 1660-189,0-3 16 0 0,-2-3-16-1675 167,0-2-24 2159 799,-1-4 16-484-966,-2-1-24-1753 155,-1-3-8 1753-155,-3-2 56 445 973,-3 0-16-445-973,-2-1 56 0 0,-3-1 56 473 972,-2-1 32-473-972,-4-2 48-1912 148,-2 1-32 2338 831,-3 0 16-426-979,-3 0-64 0 0,-3 2-24 0 0,-3-1 0 0 0,-3 2-80 0 0,-3 1-120 0 0,-2 0-24 1992-157,-4 2-32-1992 157,-2 1 0 1969-184,-2 1-88-1969 184,-3 4 104 1944-211,-2 1-104-1944 211,-1 4-40 0 0,-1 2-152 1917-238,-2 3-48-1917 238,0 2 0 0 0,-1 4 0 0 0,-2 2 160 1885-263,0 2 16-1885 263,-1 4 47 0 0,-1 2 89 1853-289,0 4-16-1853 289,1 3 24 0 0,0 3-8 1819-314,1 4 72-1819 314,2 2-64 0 0,2 4 32 1783-337,1 3-24-1783 337,2 3 64 0 0,2 2-80 0 0,2 1 40-956-870,2 2-40 956 870,4 2 32-905-877,2 1 40 47-7,4 2-64 858 884,3 2 56 0 0,3 0-16 0 0,4 0 0-817-890,3-1 56 817 890,3 0-32 0 0,4-1 136-777-896,3-2-16 777 896,3-3 48 0 0,4-2-32-740-901,3-4 64-752 1145,2-2 16 1492-244,2-3-56-1506 225,3-2 48 1506-225,2-2 16-1522 207,1-2 96-13-20,2-2 32 1535-187,2-3-8 0 0,0-2 24 0 0,2-4-31-1547 168,0-3 23-12-19,0-4-24 1559-149,1-3-32-1569 130,-1-3-72 1569-130,0-4-32-1578 110,0-3-8 1892 874,-1-3 0-314-984,-1-2-64 0 0,-1-1 16 333 984,-1-2-32-333-984,-2-2 64 0 0,-2 0 0 352 982,-2-2 0-352-982,-2-1 8 0 0,-3-2 80 0 0,-2-1-48 375 982,-3-1 80-375-982,-3 0-80 0 0,-2-1 88 399 980,-1 0 8-399-980,-3-2-32 0 0,-1-1 24 0 0,-3-1-104 0 0,-1-1 24 0 0,-1 0-40 0 0,-3-1 40 426 979,-2 1-64-426-979,-2-1 0 0 0,-1 1-32 0 0,-2 0 0 0 0,-2 0-192 1992-157,-3 2-168-1992 157,-1 1-24 0 0,-3 2-40 1969-184,-3 1-136-1969 184,-1 2-160 1944-211,-3 2 0-1944 211,-1 1-56 1917-238,-2 3-41-1917 238,0 3 129 1885-263,-2 4 24-1885 263,-1 3 32 0 0,-1 4 32 1853-289,-1 4 136-1853 289,-1 5 24 1819-314,0 4 64-1819 314,-1 5 192 1783-337,-1 3-32-38-23,1 5-16-1745 360,0 3 16 0 0,2 3 56 0 0,0 4-8 1707-383,2 2-8-1707 383,2 3-8 0 0,3 3-17 1669-405,2 2 137-1669 405,3 4 8-1083-814,3 2 32 1083 814,3 2 33-1031-822,3 2 23 46-10,3 2-16 985 832,3 0 8 0 0,2 1-112 0 0,4 0 40-941-839,3-2-16-575 1169,4-1 40 1516-330,3-2 64-862-864,3-3 56-636 1160,3-4 32 1498-296,4-5-8-1518 276,1-4 24 1518-276,4-4 40-1537 258,1-4 0 1537-258,3-2 24-2201-690,1-4 72 2201 690,3-3-80-1522 207,1-2 16 1522-207,1-3-24-1535 187,1-3 32 1535-187,1-2-128-1547 168,0-3 16 1547-168,1-3-48 0 0,0-2 8-1559 149,-1-2-8 1559-149,-1-4-16 0 0,-1-1 8-1195 1107,-1-2-32 1195-1107,-2-2-56 0 0,-1 0 72-1305 1101,-3-2-56 1305-1101,0-2 128 0 0,-3-2-40 352 982,-1-3 25-352-982,-2-2-25 0 0,-2-2 64 0 0,-2-2 72 375 982,-2-2-16-375-982,-3 0 32 0 0,-2-1 0 399 980,-3-1 96-399-980,-2-1-32 0 0,-4-1 48 426 979,-1-1-56-426-979,-4 1-136 0 0,-2 0 32 0 0,-2 0-64 0 0,-3 1 8 0 0,-2 1-72 0 0,-2 0-16 0 0,-3 2-16 0 0,-2 0-80 1992-157,-3 3-192-1992 157,-2 2 24 2591 773,-3 2-80-2591-773,-1 3-8 2020-224,-2 2-152-32-28,-2 2-32-1988 252,-2 4-40 0 0,0 2-104 0 0,-1 5 128 1953-279,-1 4 72-1953 279,0 3 15 0 0,-1 5 145 1916-305,1 5 152-1916 305,0 3-112 0 0,0 3 112 1876-331,0 4-160-2833-550,1 2 72 957 881,2 2-16 1783-337,1 4 24-2739-533,2 2 0 956 870,3 3 104 1699-342,2 3 0-2650-518,3 2 16 951 860,2 3-88 0 0,3 1 176 676-1196,3 2-88-676 1196,2 2 104 0 0,1 1-72 0 0,3 1 184-903-857,2-1-64 903 857,3 1 88 0 0,3-1-160-862-864,3-1 40-636 1160,4-2 16 1498-296,2-1 8-784-887,3-3 72 784 887,3-2-80-1474 262,2-2 24-18-18,3-3-48 1492-244,3-3 56-1506 225,1-3 120 1506-225,2-4 17-1522 207,2-3 31 1522-207,1-4 16 0 0,2-3-16-1535 187,0-3-24 1535-187,2-3 16-1547 168,0-3 40 1547-168,1-3-120-1559 149,1-4 40-10-19,0-2-64 1569-130,1-3 56-1578 110,0-4-72-7-20,-1-2 8 1585-90,0-4-32 0 0,-1-3-8 0 0,-1-2 8-1591 70,-1-4-40 1591-70,-3 0 16 191 994,-1-2-64-191-994,-3 0 96 202 994,-2-2 8-202-994,-2-1 24 214 994,-3-1 24-214-994,-3-2-31 228 993,-3-1-9-228-993,-2 0-8 0 0,-2-2 16 244 993,-3-1-8-244-993,-2-2-56 0 0,-2 0 24 0 0,-3 0-48 0 0,-2 0-16 1941-95,-2 0 72-1941 95,-3 0-56 345 987,-2 1 56-345-987,-3 0-40 2010-129,-1 2-16-18-28,-3 3 0-1992 157,-2 2-88 1969-184,-2 2-168-1969 184,-3 3-48 2642 733,-3 3-40-2642-733,-1 2-200 0 0,-3 3-80 1988-252,-1 3-41-1988 252,-2 3-23 0 0,-2 4-72 0 0,-1 4 208 1953-279,-2 4-8-37-26,-1 4 80-1916 305,0 4 40 1876-331,-1 4 104-1876 331,1 3-40 1835-355,0 5 48-1835 355,1 3-72 0 0,1 3 55 1793-380,1 3 17-1793 380,1 3 16 0 0,2 4 48-1057-843,1 3 112 2764 460,2 3-24-2751-450,2 4 48 1044 833,3 2-152 599-1208,4 3 184-1584 376,3 2-72 985 832,3 1 104 0 0,4 1-40 0 0,4-2-80-941-839,4-1-8-575 1169,4-3-16 1516-330,4-2 56-862-864,3-3 56-636 1160,3-3 80 1498-296,4-2-16-784-887,3-4 224 784 887,3-3-88-1474 262,3-3 16 1474-262,2-1-40 0 0,3-3 64-1492 244,2-1 40 1492-244,1-2 25-1506 225,3-3-1 1506-225,1-3 16-1522 207,3-2 8-13-20,0-3-24 1535-187,2-2 16 0 0,0-3-48 0 0,1-2-104-1547 168,0-2 56 1547-168,-1-3-72 0 0,0-2 24-1559 149,-1-3-48 1559-149,-1-2-24-1569 130,-1-2 8 1943 847,-2-3-8-2012-860,-1-2 24 1638-117,-1-1 40 333 984,-2-1-24-333-984,-2-2 32 0 0,-2-1 16 352 982,-1-1-48-352-982,-3-3 40 0 0,-2-2-32 0 0,-2-2 32 375 982,-3-1 33-375-982,-2-2-17 0 0,-3 0 16 399 980,-2-1-32-399-980,-3-2-32 0 0,-1-1 24 426 979,-3-1-8-426-979,-2-1-48 0 0,-2-1-8 0 0,-2 0-16 0 0,-2-1-56 0 0,-3 0-24 0 0,-1 1-16 457 977,-2 1-24-457-977,-2 3-144 2076-166,-3 2-64-2076 166,-3 3-56 2050-195,-1 4 0-2050 195,-3 2-161 2020-224,-2 4-175-32-28,-2 3-16-1988 252,-2 4-64 0 0,-1 5-168 0 0,-2 4 352 1953-279,-1 4 0-37-26,-2 4 136-1916 305,0 5 144 1876-331,-2 4 103-1876 331,0 4 1 1835-355,0 5 32-1835 355,1 3-32 0 0,0 3 24 1793-380,1 3 0-1793 380,2 3 16 0 0,2 4 88-1057-843,3 3-32 2764 460,1 3 8-1707 383,4 2-8-1044-833,2 4 0 1044 833,4 1-8-994-842,2 3-40 994 842,4 1 16-946-850,3 0-56 946 850,4 0 104-903-857,3 0 32 903 857,4-2 0 0 0,3-2 56-862-864,5-5 8-636 1160,3-3 24 1498-296,5-4 0-784-887,4-3 64 784 887,3-4-40-1474 262,3-4 56-18-18,3-4-24 1492-244,3-4 160-1506 225,2-4 1 1506-225,2-3-17-1522 207,2-3 8 1522-207,1-3-48 0 0,1-2-8-1535 187,0-3 0 1535-187,1-3-8 0 0,1-2-88 0 0,-2-3 24-1547 168,1-3-48-12-19,-1-3 32 1559-149,-1-3-80-1569 130,0-3 32 1569-130,-2-2 8-1578 110,-2-3 0 1892 874,-3 0-64-314-984,-1-2 40 333 984,-4-1 8-333-984,-3-2 24 352 982,-3-2 96-352-982,-3-2-8 375 982,-3-1-40-375-982,-3-1 32 0 0,-4-1-16 399 980,-3-1-40-399-980,-4-1 8 0 0,-2-2-16 426 979,-3 0-16-426-979,-3-1-24 0 0,-3 1 41 0 0,-2 0-41 0 0,-3 0-24 0 0,-2 1-120 0 0,-4 1-16 2533 811,-2 2-41-2533-811,-2 1-71 2050-195,-3 4-112-2050 195,-2 1-40 2020-224,-2 3-24-2020 224,-2 2-120 0 0,-2 2-160 1988-252,-1 4 24-1988 252,-2 3-72 1953-279,-1 4 32-1953 279,-2 4 232 1916-305,0 4-25-1916 305,-2 5 105 1876-331,0 4 16-1876 331,-2 5 168 0 0,1 5-56 1835-355,-1 4 88-1835 355,1 4-96-1009-863,1 3 112 2754 503,2 3-24-1745 360,1 3 48-1002-852,2 2-56 1002 852,3 4 64 671-1206,2 3-16-671 1206,4 3 40-946-850,3 2 32 946 850,4 2-104-903-857,3 3 88 903 857,4 1-88 0 0,4 1 168-862-864,3 1-88 862 864,5 0-8 0 0,3-1-32-824-871,4-2 72 824 871,4-2 16-1458 280,2-3 48 1458-280,5-4-8-1474 262,2-2 80 1474-262,4-5 64-1492 244,4-3-24 830-1163,1-4 40-799 1132,3-5 40 1461-213,2-4 128-1472 195,2-3-80 1472-195,1-5 88-1485 177,1-3-128 1485-177,1-2 0-1495 158,1-4 17 1495-158,0-2-25 0 0,1-3-128-1504 141,-1-3 8 1504-141,1-3 8-1514 122,-1-3 8 1514-122,0-3-32-1223 1089,-1-5 8-362-999,0-2-8 1585-90,-2-4 8 253 990,0-2-24-253-990,-3-2 88-1653 74,-1-3-96 1855 920,-2-2 80-202-994,-3-3-72 0 0,-2-3 72 214 994,-4-1 48-214-994,-2-3-24 0 0,-4-1-8 0 0,-4 0 16 228 993,-3-2-24-228-993,-3 1 24 0 0,-2 1 0 244 993,-4 2-16 1697-1088,-3 2 32-1941 95,-2 3-24 1929-121,-3 2 8-1929 121,-4 4-96 1912-148,-2 4-72-18-26,-4 3-16-1313 1134,-1 5-232 1363-1171,-3 2-152-27-27,-2 4-48-1917 238,-3 3-40 0 0,-1 3-184 0 0,-2 2 40 1885-263,-2 5 104-1885 263,-1 3-24 0 0,-2 5 328 1853-289,0 3 48-1853 289,-1 5-16 0 0,1 4 32 1819-314,0 4 31-1819 314,3 5 9 0 0,1 5 16 1783-337,1 4-16-2739-533,4 4 40 956 870,1 3 0 748-1202,4 4 24-748 1202,3 2-8-905-867,3 3 32 905 867,3 3 0 678-1186,5 0 48-678 1186,3 0-32 0 0,3 0 144-862-864,5-2-40-636 1160,3-4 57 1498-296,4-3-49-784-887,3-5 56 784 887,4-4 24-1474 262,3-4-8-18-18,4-3 32 1492-244,2-5 48-1506 225,4-4-32-16-18,2-4-8 1522-207,2-4-8-1535 187,3-5-96 1535-187,1-2 40-1547 168,1-5-104-12-19,0-3 80-10-19,1-3-128-9-20,0-4 16-7-20,-1-3 56 1585-90,0-4-40 0 0,-1-3 8 0 0,0-2-8-1591 70,-2-2-16 1591-70,-2-2 16 191 994,-1-2 24-191-994,-3-2 0 0 0,-2-2-24 202 994,-4-3 8-202-994,-2-2 24 0 0,-3-1 72 214 994,-4-3-24-214-994,-4 0 24 228 993,-3-3-56-228-993,-4 0 8 244 993,-4-1 16-244-993,-4-1-24 260 992,-3 0-88-260-992,-3 2-32 0 0,-3 0 0 0 0,-4 2 8 0 0,-3 3 64 0 0,-2 3-168 2026-100,-2 4 24-16-29,-2 5-88-18-28,-2 4-96-1992 157,-2 3-280 3913-395,-1 5 0-3913 395,-1 4-80 1917-238,-1 5 72-1917 238,-2 5 280 1885-263,1 5 0-1885 263,-1 4 72 0 0,0 4 0 1853-289,0 5 96-1853 289,1 2 0 0 0,3 4 40 1819-314,2 4 8-1819 314,2 3-41 0 0,3 4 1 827-1207,3 4 8-827 1207,3 3 88-905-877,3 4 24 47-7,5 3-16 858 884,3 2 0 0 0,5 2-136 0 0,3 1 136-817-890,4-1-40 817 890,4-1 72 0 0,4-3 40-777-896,4-3 208 777 896,2-4-31-1537 258,4-6 79 842-1173,2-7 8-811 1140,2-5 96 1506-225,2-6-32-1522 207,1-5 40 1522-207,3-5-184 0 0,0-4-80-1535 187,1-3 16 1535-187,1-4-40-1547 168,0-3 16 1547-168,1-3-32-1559 149,0-3-40 1559-149,-2-4 0-1569 130,-1-3-72 1569-130,-2-3 32 0 0,-2-2 0-1578 110,-2-3 0 1892 874,-4-2-56-314-984,-3-2 0 333 984,-3-1-8-333-984,-3-2-8 352 982,-4 0 16-352-982,-3-2 104 375 982,-4-1-32-375-982,-3 1 56 0 0,-2 1-152 399 980,-4 2 16-399-980,-2 3-24 0 0,-4 3 24 0 0,-2 2-104 1912-148,-3 3 0-1912 148,-2 4-48 1894-174,-2 3 16-1894 174,-2 4-152 1871-199,-2 3-200-23-25,-2 4 56-1848 224,-1 3-80 0 0,-1 4 144 0 0,0 5 152 1821-249,-1 3-8-28-25,1 4 56-1793 274,0 4 104 1762-296,2 4 24-1762 296,1 4 8 826-1197,2 3 0-826 1197,2 4 16 0 0,3 3-64-858-884,2 3 32 858 884,4 2-48 0 0,2 1 56 0 0,3-1 80-817-890,3-1-16 817 890,3-2 56 0 0,3-2 64-2314-638,2-5 40 2314 638,4-4-56-1554 238,2-5 48 1554-238,2-5 24-1572 218,3-4 0-16-19,3-5 56 1588-199,1-3-56-544-951,2-4-112 544 951,2-4 0-1547 168,0-4-24-12-19,2-3 32 1559-149,1-4-56-1569 130,1-2 64 1569-130,0-4-40-1578 110,1-3 40 1578-110,-1-2-32 0 0,0-3 24 0 0,-2-1-16 0 0,-1-1 16 0 0,-2-2-72 0 0,-3-1 64 0 0,-2-1-16 314 984,-3 0 24-314-984,-3 2-40 333 984,-3 2 56 19-2,-3 3-40-352-982,-3 3 32 0 0,-3 2-104 0 0,-3 4-48 375 982,-3 3-48 1463-1122,-2 4 8-1838 140,-3 2-184 2367 798,-1 3 16-2367-798,-3 4 56 1871-199,0 2-24-1871 199,-2 4 144 0 0,-1 2-32 1848-224,1 4 8-1848 224,-1 3 0 0 0,1 2 80 0 0,0 2 40 1821-249,0 4-8-1821 249,1 1 32 0 0,2 3-32 1793-274,2 2 48-2594-635,2 2-8 801 909,2 1 16-757-915,2 1-32 757 915,3-1-80-717-920,2 0 16 717 920,2-1-40 0 0,3 0 48-680-923,2-2-40 680 923,3-3 72-1572 218,1-2-48 1572-218,2-4 256 0 0,1-4 128-1588 199,3-3-56 1588-199,1-5 56 0 0,2-2-160 0 0,1-4-72-1602 178,2-4-8 1602-178,1-2-32 0 0,1-3-24-1616 158,0-3 32 1616-158,0-3-16-1627 137,0-3 16 1627-137,0-2-32-1638 117,-1-2-40 1638-117,-1-2 48 0 0,-1 0-48 0 0,-1-2 88 0 0,-2 0-32-1646 96,-1-2 0 1646-96,-3 0-8 0 0,-1 1 0 0 0,-3 1 112 268 989,-3 2-8-268-989,-1 2 40 284 989,-3 4-64-284-989,-2 1 32 2154 874,-2 4-56-2154-874,-2 1 32 0 0,-1 3-184 1838-140,-2 2-88-1838 140,-1 2-24 0 0,-1 3 8 1821-163,0 2-40-1821 163,-2 3-56 0 0,0 2 96 1803-188,-1 3-64-1803 188,1 2 152 0 0,-1 2 24 1782-212,0 2-40-1782 212,1 2 48 0 0,1 2-24 0 0,1 3 104 1759-236,1 1-48-1759 236,2 2 56 0 0,1 0-56 0 0,2-1-24-701-929,1 0 16 701 929,2-2-24 0 0,2-2 16 0 0,1-2 0-663-932,2-1-24 663 932,2-2 16 0 0,1-2-8 0 0,1-3 216-1642 210,1-2-40 1642-210,1-2 96 0 0,2-3-88 0 0,0-4-104-1660 189,2-2 8-15-22,0-3-40 1675-167,1-3-72-1689 146,0-3 0 1689-146,1-1 0-1700 124,-1-2 8 1700-124,1-2 88 0 0,-2 0-8-1711 101,-1-2 0 1711-101,-1-1-8 0 0,-2 0 64 0 0,-1 1 0-1719 79,-2 0 8 1719-79,-2 2 0 0 0,0 1 56 0 0,-3 4 16 1719-79,-1 1 24-1719 79,-1 4-32 0 0,-2 1-128 0 0,-1 3-48 2063 881,-1 1-56-295-1012,-2 2 16-1768 131,-1 1-32 1753-155,-1 1 40-1240 1120,-1 2 0-513-965,0 1 16 0 0,0 2 16 0 0,0 1-40 0 0,0 2 16 1803-188,1 0-16-1803 188,0 2 64 0 0,2 0-32 0 0,0 1 16 0 0,2 1-32 0 0,1-1 24 0 0,2 0-72 0 0,0-1-8 0 0,3-1-8 0 0,0-2 40 0 0,2-1-32-579-954,1-2 72 579 954,2-1-40 0 0,0-2 240-1737 177,1-1-56 1253-1143,1-3 32-1205 1112,1-2-48 1689-146,0-1-24-1700 124,0-3-32-11-23,1-2-24 1711-101,-1-2 8 0 0,0-1-8 0 0,0 0 16-1719 79,-1-1 16 1719-79,0 1-16 0 0,-2 0-8 0 0,0 2 64 1719-79,-1 1-24-1719 79,-1 2 48 0 0,-1 1 41 0 0,-1 1 7 1711-101,-1 2 0-11-23,-1 1-8-1700 124,-1 1-72 1689-146,-1 1-112-1689 146,0 1 16 0 0,-1 1-56 0 0,0 1 24 0 0,0 1-24 0 0,-1 2 40 1675-167,-1 1-40-1675 167,1 2 32 0 0,-1 1 0 0 0,1 1 8 0 0,0 0 0 0 0,0 1 32 0 0,1-1 8 0 0,1 0-32 0 0,1 0 16 0 0,0-1-104 0 0,1-1 64 0 0,0-1 24 0 0,1-1 8 0 0,0-1-32 0 0,1 0 0 0 0,0-2-32 0 0,1-1 39 0 0,-1-1 1-1675 167,2-1 209 1675-167,0-1-49 0 0,0-1 96-1689 146,1-2-136 1689-146,1-2-16 0 0,0-1-16-1700 124,-1-1 8 1700-124,1-1-56 0 0,-1 0 48 0 0,0 0-8 0 0,0 1 24 0 0,-1 1-48 0 0,-1 2 120 352 982,0 0-48-352-982,-1 2 72 0 0,-1 1-56 1768-131,1 1-40-1323 1104,-1 1 0-445-973,-1 0-24 1821-163,0-1-64-1821 163,-1 1-80 0 0,0 1-24 0 0,1-1-16 0 0,-1 0-168 0 0,1 1-264 0 0,0 0-81 0 0,0 0-159 0 0,0 0-1184 0 0,1 0-553 0 0,1 0-447 0 0,0 0 7 0 0,1 1 3001 0 0,0-1-9562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 16 0 0,'-3'-2'10279'0'0,"-10"-5"-9337"0"0,11 7-918 0 0,1 0-1 0 0,0 0 1 0 0,-1 1-1 0 0,1-1 1 0 0,0 0-1 0 0,-1 1 1 0 0,1-1-1 0 0,0 1 1 0 0,0-1-1 0 0,-1 1 1 0 0,0 1-1 0 0,-7 2-21 0 0,7-4 5 0 0,1 1 0 0 0,0-1-1 0 0,0 1 1 0 0,0-1 0 0 0,0 1-1 0 0,0-1 1 0 0,0 1 0 0 0,0 0-1 0 0,0-1 1 0 0,0 1 0 0 0,-1 1 0 0 0,2-1 2 0 0,-1 0 1 0 0,0-1 0 0 0,0 1 0 0 0,0 0-1 0 0,0-1 1 0 0,1 1 0 0 0,-1-1 0 0 0,0 1-1 0 0,0-1 1 0 0,0 1 0 0 0,-2 0 0 0 0,2-1-9 0 0,0 0 1 0 0,0 1 0 0 0,0-1 0 0 0,0 1 0 0 0,0-1 0 0 0,0 1 0 0 0,0 0 0 0 0,0-1 0 0 0,1 1 0 0 0,-1 0-1 0 0,0 0 1 0 0,0 0 0 0 0,0 0 0 0 0,1 0 0 0 0,-1-1 0 0 0,0 1 0 0 0,1 0 0 0 0,-1 0 0 0 0,1 1 0 0 0,-1 1 0 0 0,1-2-5 0 0,0 0 1 0 0,-1 0-1 0 0,1 0 1 0 0,0 0-1 0 0,0 0 1 0 0,-1-1-1 0 0,1 1 1 0 0,0 0 0 0 0,-1 0-1 0 0,1 0 1 0 0,-1 0-1 0 0,0 1 1 0 0,-5 8 39 0 0,4-6-69 0 0,1 3 95 0 0,1-6-52 0 0,0 0 0 0 0,0 0 0 0 0,0 0 0 0 0,0 0 0 0 0,0-1 0 0 0,0 1 0 0 0,-1 0 0 0 0,1 0 0 0 0,0 0 0 0 0,0-1 0 0 0,-1 1 0 0 0,1 0 0 0 0,0 0 0 0 0,-1-1 0 0 0,1 1 0 0 0,0 0 0 0 0,-1 0 0 0 0,1-1 0 0 0,-2 2 0 0 0,2-2-10 0 0,0 0 0 0 0,0 0 1 0 0,-1 0-1 0 0,1 0 1 0 0,0 1-1 0 0,0-1 1 0 0,0 0-1 0 0,0 0 0 0 0,0 0 1 0 0,0 0-1 0 0,0 0 1 0 0,-1 1-1 0 0,1-1 1 0 0,0 0-1 0 0,0 0 0 0 0,0 0 1 0 0,0 0-1 0 0,0 0 1 0 0,0 1-1 0 0,0-1 1 0 0,0 0-1 0 0,0 0 0 0 0,0 0 1 0 0,0 1-1 0 0,0-1 1 0 0,0 0-1 0 0,0 0 1 0 0,0 0-1 0 0,0 0 0 0 0,0 1 1 0 0,0-1-1 0 0,0 0 1 0 0,0 0-1 0 0,0 0 1 0 0,0 0-1 0 0,1 1 0 0 0,-1-1 1 0 0,0 0-1 0 0,0 0 1 0 0,0 0-1 0 0,0 0 1 0 0,0 0-1 0 0,0 0 0 0 0,0 1 1 0 0,1-1-1 0 0,-1 0 1 0 0,0 0-1 0 0,0 0 1 0 0,0 0-1 0 0,0 0 0 0 0,0 0 1 0 0,1 0-1 0 0,-1 0 1 0 0,0 0-1 0 0,0 0 1 0 0,0 0-1 0 0,1 0 0 0 0,-1 0 1 0 0,0 0-2 0 0,0 0-1 0 0,1 1 1 0 0,-1-1 0 0 0,0 0 0 0 0,0 0-1 0 0,0 0 1 0 0,1 0 0 0 0,-1 0 0 0 0,0 0-1 0 0,0 0 1 0 0,0 0 0 0 0,1 0 0 0 0,-1 1-1 0 0,0-1 1 0 0,0 0 0 0 0,0 0 0 0 0,0 0-1 0 0,0 0 1 0 0,1 0 0 0 0,-1 1 0 0 0,0-1-1 0 0,0 0 1 0 0,0 0 0 0 0,0 0 0 0 0,0 1-1 0 0,0-1 1 0 0,0 0 0 0 0,0 0 0 0 0,0 0-1 0 0,1 1 1 0 0,-1-1 0 0 0,0 0 0 0 0,0 0-1 0 0,0 0 1 0 0,0 1 0 0 0,0-1 0 0 0,0 0-1 0 0,-1 0 1 0 0,1 1 0 0 0,0-1 0 0 0,0 0-1 0 0,0 0 1 0 0,0 0 0 0 0,0 1 0 0 0,0-1-1 0 0,0 0 1 0 0,0 0 0 0 0,0 0 0 0 0,-1 0-1 0 0,1 1 1 0 0,0-1 0 0 0,0 0 0 0 0,0 0-1 0 0,0 0 1 0 0,0 0 0 0 0,-1 0 0 0 0,1 1-1 0 0,0-1 1 0 0,0 0 0 0 0,-2 1-17 0 0,2-1 19 0 0,-1 0 0 0 0,1 0 0 0 0,0 0 0 0 0,0 0-1 0 0,-1 0 1 0 0,1 1 0 0 0,0-1 0 0 0,-1 0 0 0 0,1 0 0 0 0,0 0 0 0 0,0 1 0 0 0,-1-1 0 0 0,1 0-1 0 0,0 0 1 0 0,0 1 0 0 0,0-1 0 0 0,-1 0 0 0 0,1 0 0 0 0,0 1 0 0 0,0-1 0 0 0,0 0 0 0 0,0 1-1 0 0,0-1 1 0 0,0 0 0 0 0,-1 0 0 0 0,1 1 0 0 0,0-1 0 0 0,0 0 0 0 0,0 1 0 0 0,0-1 0 0 0,0 0-1 0 0,0 1 1 0 0,0-1 0 0 0,0 0 0 0 0,1 1 0 0 0,-1-1 0 0 0,0 0 0 0 0,0 1 0 0 0,0-1-1 0 0,0 0 1 0 0,0 0 0 0 0,0 1 0 0 0,0-1 0 0 0,1 1 0 0 0,2 7 60 0 0,-3-7-56 0 0,0-1 0 0 0,0 1 0 0 0,0-1 0 0 0,0 1 0 0 0,0-1 0 0 0,0 1 1 0 0,0-1-1 0 0,0 1 0 0 0,1-1 0 0 0,-1 1 0 0 0,0-1 0 0 0,0 1 0 0 0,0-1 1 0 0,1 0-1 0 0,-1 1 0 0 0,0-1 0 0 0,1 1 0 0 0,-1-1 0 0 0,0 0 0 0 0,1 1 1 0 0,-1-1-3 0 0,1 0-1 0 0,-1 1 1 0 0,0-1 0 0 0,0 0 0 0 0,0 0 0 0 0,0 1 0 0 0,0-1 0 0 0,0 0 0 0 0,0 0-1 0 0,0 1 1 0 0,0-1 0 0 0,0 0 0 0 0,0 1 0 0 0,0-1 0 0 0,0 0 0 0 0,0 0 0 0 0,0 1-1 0 0,0-1 1 0 0,0 0 0 0 0,0 0 0 0 0,0 1 0 0 0,0-1 0 0 0,0 0 0 0 0,-1 1 0 0 0,1-1-1 0 0,0 0 1 0 0,0 1 0 0 0,0-1 0 0 0,0 0 0 0 0,-1 1 0 0 0,1-1-1 0 0,0 0 1 0 0,0 1 0 0 0,0-1 0 0 0,0 0 0 0 0,0 1 0 0 0,0-1-1 0 0,0 0 1 0 0,0 1 0 0 0,0-1 0 0 0,0 1 0 0 0,0-1 0 0 0,1 0-1 0 0,-1 1 1 0 0,0-1 0 0 0,0 1 0 0 0,3 8 55 0 0,-3-9-57 0 0,0 1 0 0 0,0-1 0 0 0,0 0 0 0 0,0 0 0 0 0,0 0 0 0 0,1 1 0 0 0,-1-1 0 0 0,0 0 0 0 0,0 0 0 0 0,0 0 0 0 0,0 1 0 0 0,0-1 0 0 0,0 0 0 0 0,0 0 0 0 0,0 0 0 0 0,1 0 0 0 0,-1 1 0 0 0,0-1 0 0 0,0 0 0 0 0,0 0 0 0 0,0 0 0 0 0,0 0 0 0 0,1 0 0 0 0,-1 0 0 0 0,0 0 0 0 0,0 1 0 0 0,0-1 1 0 0,1 0-1 0 0,-1 0 0 0 0,0 0 0 0 0,0 0 0 0 0,0 0 0 0 0,1 0 0 0 0,-1 0 0 0 0,0 0-1 0 0,0 0 0 0 0,0 0 0 0 0,1 0 0 0 0,-1 0 1 0 0,0 0-1 0 0,0 0 0 0 0,0 0 0 0 0,0 0 0 0 0,0 0 0 0 0,0 0 0 0 0,1 0 1 0 0,-1 0-1 0 0,0 0 0 0 0,0 0 0 0 0,0 0 0 0 0,0 0 0 0 0,0 0 1 0 0,0 0-1 0 0,0 1 0 0 0,1-1 0 0 0,-1 0 0 0 0,0 0 0 0 0,0 0 1 0 0,0 0-1 0 0,0 0 0 0 0,0 0 0 0 0,0 0 0 0 0,0 0 0 0 0,0 1 0 0 0,0-1 1 0 0,0 0-1 0 0,0 0 0 0 0,0 0 0 0 0,1 0 0 0 0,-1 0 0 0 0,0 0 1 0 0,0 1-1 0 0,0-1 0 0 0,0 0 0 0 0,0 0 0 0 0,0 0 0 0 0,0 0 1 0 0,0 0-1 0 0,0 0 0 0 0,-1 1 0 0 0,1-1 0 0 0,0 0 0 0 0,0 0 0 0 0,0 0 1 0 0,0 0-1 0 0,0 0 0 0 0,0 0 0 0 0,0 1 0 0 0,0-1 0 0 0,0 0 6 0 0,0 0 1 0 0,0 0-1 0 0,-1 0 0 0 0,1 0 0 0 0,0 1 0 0 0,0-1 0 0 0,0 0 0 0 0,0 0 0 0 0,0 0 0 0 0,0 0 1 0 0,0 0-1 0 0,0 1 0 0 0,0-1 0 0 0,0 0 0 0 0,0 0 0 0 0,0 0 0 0 0,0 0 0 0 0,0 1 0 0 0,0-1 0 0 0,0 0 1 0 0,0 0-1 0 0,0 0 0 0 0,0 0 0 0 0,0 1 0 0 0,0-1 0 0 0,0 0 0 0 0,0 0 0 0 0,0 0 0 0 0,0 0 0 0 0,0 0 1 0 0,0 1-1 0 0,0-1 0 0 0,1 0 0 0 0,-1 0 0 0 0,0 0 0 0 0,0 0 0 0 0,0 0 0 0 0,0 0 0 0 0,1 1 0 0 0,8 2 285 0 0,-7-3-272 0 0,0 1 1 0 0,0-1-1 0 0,0 1 0 0 0,-1 0 0 0 0,1 0 0 0 0,0-1 1 0 0,0 1-1 0 0,2 2 0 0 0,-3-2-22 0 0,0-1 1 0 0,0 1 0 0 0,0-1-1 0 0,0 1 1 0 0,-1-1 0 0 0,1 0-1 0 0,0 1 1 0 0,0-1-1 0 0,0 0 1 0 0,0 0 0 0 0,0 0-1 0 0,2 0 1 0 0,3 1-49 0 0,1 0-1172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4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45 2801 0 0,'-3'-30'3923'0'0,"1"15"-67"0"0,-9 15-1976 0 0,10 2-1844 0 0,1-1 1 0 0,-1 1-1 0 0,1-1 0 0 0,0 1 1 0 0,-1-1-1 0 0,1 1 0 0 0,0-1 1 0 0,0 1-1 0 0,0-1 0 0 0,0 1 1 0 0,0-1-1 0 0,1 3 0 0 0,-1 1 97 0 0,-6 137 1257 0 0,1 42-1285 0 0,9 48-227 0 0,-3-142 140 0 0,1-36 8 0 0,11 70-1 0 0,-6-67-65 0 0,-2 68 0 0 0,-2-29 11 0 0,-3-91-146 0 0,1 19 234 0 0,0 14 201 0 0,-4 2-4202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80 0 0,'0'0'5234'0'0,"15"1"-3160"0"0,94-27 1047 0 0,278-73-3823 0 0,-241 51 500 0 0,-129 40 221 0 0,0 2 0 0 0,1 0 1 0 0,22-4-1 0 0,-36 9-348 0 0,-1 1-1 0 0,0-1 1 0 0,0-1-1 0 0,6-2 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4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1064 0 0,'2'0'413'0'0,"-1"0"0"0"0,1 0 0 0 0,-1 1 1 0 0,1-1-1 0 0,0 0 0 0 0,-1 1 0 0 0,1 0 0 0 0,-1-1 0 0 0,2 2 0 0 0,14 4 1319 0 0,-2-4-1012 0 0,21 8 0 0 0,12 2-353 0 0,-18-5 319 0 0,50 18-1 0 0,10 2-493 0 0,-80-25-264 0 0,52 15 348 0 0,-53-14-579 0 0,-1 0 1 0 0,1 1-1 0 0,-1 0 1 0 0,0 0-1 0 0,8 6 1 0 0,-13-7-881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2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79 169 4113 0 0,'4'2'363'0'0,"0"0"0"0"0,0 0 1 0 0,0-1-1 0 0,1 1 0 0 0,-1-1 1 0 0,0 0-1 0 0,1 0 0 0 0,-1 0 0 0 0,0-1 1 0 0,1 1-1 0 0,-1-1 0 0 0,8-1 0 0 0,6-1-145 0 0,31-7 0 0 0,-40 7-12 0 0,-4 1-109 0 0,-1 0 1 0 0,0 0 0 0 0,0-1-1 0 0,0 0 1 0 0,0 1-1 0 0,0-1 1 0 0,0-1 0 0 0,0 1-1 0 0,0 0 1 0 0,-1-1 0 0 0,6-5-1 0 0,-7 6-41 0 0,-1 1 0 0 0,0-1 0 0 0,0 0-1 0 0,0 0 1 0 0,1 1 0 0 0,-2-1-1 0 0,1 0 1 0 0,0 0 0 0 0,0 0 0 0 0,-1 0-1 0 0,1 0 1 0 0,-1 0 0 0 0,1 0 0 0 0,-1-1-1 0 0,0 1 1 0 0,0 0 0 0 0,0 0 0 0 0,0 0-1 0 0,0 0 1 0 0,-1 0 0 0 0,1 0 0 0 0,-1 0-1 0 0,1 0 1 0 0,-1 0 0 0 0,0 0 0 0 0,-1-3-1 0 0,-1-1 83 0 0,0 0-1 0 0,-1 1 1 0 0,0 0-1 0 0,0 0 1 0 0,0 0-1 0 0,-1 0 1 0 0,1 1 0 0 0,-1 0-1 0 0,0 0 1 0 0,0 0-1 0 0,-1 0 1 0 0,1 1-1 0 0,-1 0 1 0 0,-9-4-1 0 0,8 4-144 0 0,1 1 1 0 0,-1-1-1 0 0,0 2 0 0 0,0-1 0 0 0,0 1 1 0 0,0 0-1 0 0,0 0 0 0 0,0 0 0 0 0,0 1 1 0 0,0 1-1 0 0,0-1 0 0 0,-14 4 0 0 0,15-2-44 0 0,0 0-1 0 0,1 0 1 0 0,-1 1-1 0 0,1 0 1 0 0,-1 0-1 0 0,1 1 1 0 0,0 0 0 0 0,0 0-1 0 0,0 0 1 0 0,1 0-1 0 0,-1 1 1 0 0,1-1-1 0 0,0 1 1 0 0,1 0-1 0 0,-1 0 1 0 0,1 1-1 0 0,0-1 1 0 0,0 1-1 0 0,-3 8 1 0 0,6-12 51 0 0,-1 1 1 0 0,0-1 0 0 0,1 1-1 0 0,0-1 1 0 0,-1 1 0 0 0,1-1-1 0 0,0 1 1 0 0,1-1 0 0 0,-1 1-1 0 0,0-1 1 0 0,1 1 0 0 0,-1-1-1 0 0,1 0 1 0 0,0 1 0 0 0,-1-1-1 0 0,1 0 1 0 0,0 1 0 0 0,1-1-1 0 0,-1 0 1 0 0,0 0 0 0 0,1 0-1 0 0,-1 0 1 0 0,1 0 0 0 0,0 0-1 0 0,-1 0 1 0 0,4 2 0 0 0,-1-1-15 0 0,1 1 1 0 0,-1-1-1 0 0,1 0 1 0 0,0 0 0 0 0,-1-1-1 0 0,1 1 1 0 0,0-1 0 0 0,1 0-1 0 0,-1 0 1 0 0,0-1-1 0 0,7 1 1 0 0,-5-1 40 0 0,1-1-1 0 0,0 0 0 0 0,-1 0 1 0 0,1-1-1 0 0,0 0 1 0 0,-1 0-1 0 0,1-1 1 0 0,-1 0-1 0 0,1 0 1 0 0,9-5-1 0 0,-8 3 3 0 0,-1 0 1 0 0,0-1-1 0 0,-1 0 0 0 0,1 0 1 0 0,-1 0-1 0 0,0-1 0 0 0,0 0 1 0 0,9-12-1 0 0,-14 17-32 0 0,-1-1 1 0 0,0 0-1 0 0,1 0 1 0 0,-1 1-1 0 0,0-1 1 0 0,0 0-1 0 0,0 0 1 0 0,0 0-1 0 0,0 0 1 0 0,0 0 0 0 0,-1-1-1 0 0,1 1 1 0 0,-1 0-1 0 0,1-2 1 0 0,9 9-156 0 0,9 18 59 0 0,2 3 216 0 0,-19-24-449 0 0,0-1 0 0 0,0 1 0 0 0,0 0 0 0 0,1-1 0 0 0,-1 1 0 0 0,0-1-1 0 0,1 0 1 0 0,-1 1 0 0 0,1-1 0 0 0,3 0 0 0 0,-1 0-1459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2232 0 0,'0'0'2118'0'0,"16"5"-544"0"0,41 17 252 0 0,-36-14-1370 0 0,0-2 0 0 0,37 6 0 0 0,-43-9-451 0 0,0 0 1 0 0,0 2-1 0 0,-1 0 0 0 0,15 7 1 0 0,7 2 30 0 0,-25-11-32 0 0,0 0 0 0 0,0-1 1 0 0,13 1-1 0 0,20 5 309 0 0,1-1 113 0 0,-21-3-3942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4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2336 0 0,'3'-3'7947'0'0,"12"1"-7322"0"0,19-5 792 0 0,-18 3-1226 0 0,-1 0-1 0 0,17-6 1 0 0,45-16-82 0 0,17-7-106 0 0,-61 18-159 0 0,1 1 0 0 0,54-13 0 0 0,7-3 80 0 0,-20 5 111 0 0,1-3-127 0 0,-52 19-285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8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15 376 0 0,'-1'-1'463'0'0,"-1"0"1"0"0,1 0-1 0 0,0 0 1 0 0,0 0-1 0 0,-1 0 0 0 0,1 0 1 0 0,-1 1-1 0 0,1-1 0 0 0,0 0 1 0 0,-1 1-1 0 0,1-1 1 0 0,-1 1-1 0 0,0-1 0 0 0,-1 1 1 0 0,-9-4 1318 0 0,11 5-1684 0 0,0-1 1 0 0,0 1 0 0 0,1-1 0 0 0,-1 1 0 0 0,0-1 0 0 0,0 1 0 0 0,0 0 0 0 0,1-1 0 0 0,-1 1-1 0 0,0 0 1 0 0,1 0 0 0 0,-1-1 0 0 0,1 1 0 0 0,-1 0 0 0 0,1 0 0 0 0,-2 2 0 0 0,-6 8 40 0 0,6-10-78 0 0,1 0-30 0 0,0 0 0 0 0,0-1 1 0 0,0 1-1 0 0,0 0 0 0 0,0 0 0 0 0,0 0 0 0 0,0 0 0 0 0,0 0 0 0 0,0 1 0 0 0,0-1 0 0 0,1 0 0 0 0,-1 0 0 0 0,1 0 0 0 0,-2 3 0 0 0,2-2 16 0 0,0-1-41 0 0,0 0 1 0 0,0 0 0 0 0,0 0 0 0 0,-1 1 0 0 0,1-1 0 0 0,0 0 0 0 0,-1 0 0 0 0,1 0 0 0 0,0 0 0 0 0,-1 0 0 0 0,1 0 0 0 0,-1 0 0 0 0,-1 1 0 0 0,1 0 7 0 0,0-1 0 0 0,1 1 0 0 0,-1 0 0 0 0,0-1 0 0 0,1 1 0 0 0,-1 0 1 0 0,1 0-1 0 0,-1-1 0 0 0,1 1 0 0 0,0 0 0 0 0,0 0 0 0 0,0 0 0 0 0,0 2 0 0 0,0 6 330 0 0,1-1 0 0 0,1 11 0 0 0,-1-14-237 0 0,0 0 1 0 0,1 0-1 0 0,2 6 0 0 0,-4-11-80 0 0,1 0 0 0 0,-1 0 0 0 0,0 0-1 0 0,1 0 1 0 0,-1 0 0 0 0,1 0 0 0 0,0 0 0 0 0,-1 0 0 0 0,1 0 0 0 0,0 0 0 0 0,-1 0 0 0 0,1 0 0 0 0,0-1 0 0 0,0 1 0 0 0,0 0 0 0 0,0 0 0 0 0,-1-1-1 0 0,1 1 1 0 0,0-1 0 0 0,0 1 0 0 0,0-1 0 0 0,1 1 0 0 0,-1-1 0 0 0,2 1 0 0 0,0 4 26 0 0,-3-5-49 0 0,1 1 0 0 0,-1 0 0 0 0,0 0 0 0 0,1-1 0 0 0,-1 1-1 0 0,0 0 1 0 0,1 0 0 0 0,-1-1 0 0 0,1 1 0 0 0,-1 0 0 0 0,1-1 0 0 0,0 1 0 0 0,-1-1-1 0 0,1 1 1 0 0,0-1 0 0 0,-1 1 0 0 0,1-1 0 0 0,0 1 0 0 0,1 0 0 0 0,3-1-549 0 0,0 0 0 0 0,0-1-1 0 0,0 1 1 0 0,0-1 0 0 0,0 0 0 0 0,0 0 0 0 0,0 0 0 0 0,0-1 0 0 0,-1 0 0 0 0,6-2 0 0 0,-4 2-1352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1728 0 0,'2'-1'7020'0'0,"7"1"-6498"0"0,-4 3-267 0 0,0 1-1 0 0,0-1 1 0 0,0 0-1 0 0,0 0 1 0 0,1-1-1 0 0,10 4 1 0 0,38 9 373 0 0,-33-9-591 0 0,1-2 0 0 0,27 3 0 0 0,24 4 109 0 0,28 17-194 0 0,-65-17-296 0 0,-11-7-1514 0 0,-8-3-2948 0 0,-13-1 3614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2905 0 0,'0'0'3296'0'0,"16"4"-94"0"0,-10-3-2770 0 0,0 0 1 0 0,1 0-1 0 0,6-1 0 0 0,-8 0-416 0 0,0 0 1 0 0,0 0-1 0 0,0 1 1 0 0,0 0 0 0 0,0 0-1 0 0,7 2 1 0 0,-7-1 10 0 0,1-1 1 0 0,1 0-1 0 0,-1 0 0 0 0,0 0 1 0 0,0 0-1 0 0,11-2 0 0 0,12 2 154 0 0,-6 0-164 0 0,-16-1-8 0 0,1 1 0 0 0,14 1 0 0 0,40 8 1 0 0,-15-4-100 0 0,-45-5 89 0 0,1 0-1 0 0,-1-1 1 0 0,0 1 0 0 0,0 0-1 0 0,1 0 1 0 0,-1 1 0 0 0,0-1-1 0 0,2 2 1 0 0,-1-1 2 0 0,-1-1 1 0 0,0 1-1 0 0,1-1 0 0 0,-1 0 1 0 0,1 1-1 0 0,4 0 0 0 0,18 4-4 0 0,-1 1 0 0 0,-1 0 0 0 0,46 23 0 0 0,-53-25-685 0 0,2-2-3426 0 0,-12-3 3892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13 220 4049 0 0,'-13'6'7519'0'0,"14"-5"-7319"0"0,0 0 0 0 0,0-1-1 0 0,1 1 1 0 0,-1-1 0 0 0,0 1 0 0 0,0-1 0 0 0,0 1 0 0 0,1-1 0 0 0,-1 0 0 0 0,0 0 0 0 0,0 1 0 0 0,1-1-1 0 0,-1 0 1 0 0,0 0 0 0 0,3 0 0 0 0,24-3 651 0 0,0-3-304 0 0,43-15 1 0 0,34-14-299 0 0,-5 3-186 0 0,-70 20-34 0 0,-13 5-50 0 0,0 1-1 0 0,27-7 1 0 0,51-9 68 0 0,-62 9 43 0 0,-25 11-84 0 0,1-1-1 0 0,8-3 0 0 0,17-8-250 0 0,-12 2-254 0 0,14-6-4328 0 0,-24 12 1544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 1784 0 0,'2'-9'6225'0'0,"-2"9"-6176"0"0,0 0-1 0 0,0 0 0 0 0,0 0 1 0 0,0-1-1 0 0,0 1 0 0 0,1 0 1 0 0,-1 0-1 0 0,0 0 0 0 0,0 0 1 0 0,0 0-1 0 0,0-1 0 0 0,0 1 1 0 0,0 0-1 0 0,1 0 0 0 0,-1 0 1 0 0,0 0-1 0 0,0 0 0 0 0,0 0 1 0 0,0 0-1 0 0,1 0 0 0 0,-1-1 1 0 0,0 1-1 0 0,0 0 0 0 0,0 0 1 0 0,1 0-1 0 0,-1 0 0 0 0,0 0 0 0 0,0 0 1 0 0,0 0-1 0 0,1 0 0 0 0,-1 0 1 0 0,0 0-1 0 0,0 0 0 0 0,0 0 1 0 0,1 0-1 0 0,-1 0 0 0 0,0 1 1 0 0,0-1-1 0 0,2 20 786 0 0,-3-9-577 0 0,0 1 0 0 0,-1-1 0 0 0,-4 15 0 0 0,3-13-227 0 0,0 0-1 0 0,-1 16 1 0 0,4-20-42 0 0,-1-6-51 0 0,1-1-1 0 0,0 1 0 0 0,0-1 1 0 0,0 1-1 0 0,0-1 1 0 0,0 1-1 0 0,1-1 0 0 0,-1 1 1 0 0,2 4-1 0 0,0-3-1019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3369 0 0,'0'1'5891'0'0,"8"0"-5005"0"0,0-3-301 0 0,0 1 0 0 0,12-5 1 0 0,-4 1 75 0 0,88-31 586 0 0,-68 21-1382 0 0,43-9-1 0 0,-10 1 168 0 0,-30 9-16 0 0,19-3-84 0 0,35-13 108 0 0,-78 24 44 0 0,18-4 0 0 0,19-7-117 0 0,-49 16 11 0 0,9-2-14 0 0,1 0 1 0 0,14-6 0 0 0,-22 7-30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0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4377 0 0,'-1'43'6201'0'0,"1"1"-5040"0"0,-1 43-1452 0 0,2-66-3429 0 0,-1-18 3450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1 160 0 0,'-14'5'8297'0'0,"4"2"-6179"0"0,7-3-1991 0 0,0-1 0 0 0,1 1 1 0 0,-5 7-1 0 0,7-11-91 0 0,-20 24 294 0 0,17-16-338 0 0,0 0-1 0 0,0-1 0 0 0,0 1 0 0 0,1 0 0 0 0,-1 9 0 0 0,-4 42-67 0 0,6-47 84 0 0,0 13-103 0 0,0 1 1 0 0,1-1-1 0 0,2 1 0 0 0,8 46 1 0 0,-5-36-2460 0 0,-5-29 1302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121 154 2721 0 0,'0'3'483'0'0,"0"-1"0"0"0,1 0 0 0 0,-1 1 1 0 0,1-1-1 0 0,-1 0 0 0 0,2 3 1 0 0,2 12 5820 0 0,-4-17-6247 0 0,0 0-1 0 0,0 0 1 0 0,-1 0-1 0 0,1 1 1 0 0,0-1 0 0 0,0 0-1 0 0,0 0 1 0 0,-1 0-1 0 0,1 0 1 0 0,0 0 0 0 0,0 0-1 0 0,-1 0 1 0 0,1 0-1 0 0,0 1 1 0 0,-1-1 0 0 0,1 0-1 0 0,0 0 1 0 0,0 0-1 0 0,-1 0 1 0 0,1 0 0 0 0,0 0-1 0 0,0 0 1 0 0,-1-1 0 0 0,1 1-1 0 0,0 0 1 0 0,-1 0-1 0 0,1 0 1 0 0,0 0 0 0 0,0 0-1 0 0,-1-1 1 0 0,-9-2 592 0 0,10 3-627 0 0,-11-4 310 0 0,1-1 1 0 0,-1 0-1 0 0,1-1 0 0 0,-14-10 1 0 0,20 14-355 0 0,1-1 0 0 0,-1 0 0 0 0,0-1 1 0 0,1 1-1 0 0,0-1 0 0 0,0 1 0 0 0,0-1 0 0 0,0 0 0 0 0,1 0 0 0 0,-1 0 1 0 0,1-1-1 0 0,0 1 0 0 0,-2-7 0 0 0,4 10-10 0 0,-1 0-1 0 0,1-1 1 0 0,0 1 0 0 0,0 0-1 0 0,0 0 1 0 0,0 0 0 0 0,0-1-1 0 0,0 1 1 0 0,0 0 0 0 0,0 0-1 0 0,0 0 1 0 0,1-1-1 0 0,-1 1 1 0 0,1 0 0 0 0,-1 0-1 0 0,0 0 1 0 0,1 0 0 0 0,0 0-1 0 0,-1 0 1 0 0,1 0 0 0 0,0 0-1 0 0,-1 0 1 0 0,1 0 0 0 0,0 0-1 0 0,0 0 1 0 0,0 1-1 0 0,0-1 1 0 0,1-1 0 0 0,3 0-28 0 0,0-1 0 0 0,0 1 0 0 0,1 0 0 0 0,-1 0 1 0 0,6-1-1 0 0,6-3-495 0 0,7-3-987 0 0,47-19-6672 0 0,-63 25 6537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2649 0 0,'-2'8'3867'0'0,"4"8"-2703"0"0,0-7-812 0 0,-2 6-262 0 0,-3 21 1 0 0,2-23 25 0 0,0 1 0 0 0,2 15 1 0 0,4-10-729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1472 0 0,'2'0'4834'0'0,"1"-1"-4115"0"0,-1 1 0 0 0,1-1 0 0 0,0 0 1 0 0,-1 1-1 0 0,1-1 0 0 0,3-2 0 0 0,-2-1-560 0 0,0 1 0 0 0,0 0 0 0 0,0 0 0 0 0,7-5 0 0 0,-11 7-95 0 0,0 1-64 0 0,0 0-1 0 0,0-1 0 0 0,0 1 1 0 0,0 0-1 0 0,0 0 1 0 0,0 0-1 0 0,0 0 1 0 0,0 0-1 0 0,0 0 1 0 0,0-1-1 0 0,0 1 0 0 0,0 0 1 0 0,0 0-1 0 0,0 0 1 0 0,0 0-1 0 0,0 0 1 0 0,0 0-1 0 0,0-1 0 0 0,0 1 1 0 0,0 0-1 0 0,0 0 1 0 0,0 0-1 0 0,0 0 1 0 0,0 0-1 0 0,0 0 1 0 0,0-1-1 0 0,0 1 0 0 0,0 0 1 0 0,0 0-1 0 0,0 0 1 0 0,0 0-1 0 0,0 0 1 0 0,0 0-1 0 0,1 0 1 0 0,-1 0-1 0 0,0-1 0 0 0,0 1 1 0 0,0 0-1 0 0,0 0 1 0 0,0 0-1 0 0,0 0 1 0 0,0 0-1 0 0,1 0 0 0 0,-1 0 1 0 0,0 0-1 0 0,0 0 1 0 0,0 0-1 0 0,0 0 1 0 0,0 0-1 0 0,0 0 1 0 0,1 0-1 0 0,-1 0 0 0 0,0 0 1 0 0,0 0-1 0 0,0 0 1 0 0,0 0-1 0 0,1 0 1 0 0,-1 0 0 0 0,0 0 1 0 0,0 0 0 0 0,0 0-1 0 0,0 0 1 0 0,1 0 0 0 0,-1 0-1 0 0,0 0 1 0 0,0 0 0 0 0,0 0 0 0 0,0 0-1 0 0,0 0 1 0 0,1 0 0 0 0,-1 0-1 0 0,0 0 1 0 0,0 0 0 0 0,0 0-1 0 0,0 0 1 0 0,0 0 0 0 0,1 0-1 0 0,-1 0 1 0 0,0 0 0 0 0,0 0-1 0 0,0 0 1 0 0,0 0 0 0 0,0-1 0 0 0,0 1-1 0 0,1 0 1 0 0,-1 0 0 0 0,0 0-1 0 0,0 0 1 0 0,0 0 0 0 0,0 0-1 0 0,0 0 1 0 0,0-1 0 0 0,0 1-1 0 0,0 0 1 0 0,0 0 0 0 0,0 0 0 0 0,0 0-1 0 0,0 0 1 0 0,0-1 0 0 0,0 1-1 0 0,0 0 1 0 0,0 0 0 0 0,0 0-1 0 0,0 0 1 0 0,0-1 0 0 0,1-4-117 0 0,1 4 29 0 0,-2 1 86 0 0,0 0 0 0 0,0 0 1 0 0,0 0-1 0 0,1 0 1 0 0,-1 0-1 0 0,0 0 1 0 0,0 0-1 0 0,0 0 1 0 0,0 0-1 0 0,0 0 1 0 0,1-1-1 0 0,-1 1 1 0 0,0 0-1 0 0,0 0 1 0 0,0 0-1 0 0,0 0 1 0 0,0 0-1 0 0,0 0 1 0 0,0 0-1 0 0,1-1 1 0 0,-1 1-1 0 0,0 0 1 0 0,0 0-1 0 0,0 0 1 0 0,0 0-1 0 0,0 0 1 0 0,0-1-1 0 0,0 1 1 0 0,0 0-1 0 0,0 0 0 0 0,0 0 1 0 0,0 0-1 0 0,0-1 1 0 0,0 1-1 0 0,0 0 1 0 0,0 0-1 0 0,0 0 1 0 0,0 0-1 0 0,0 0 1 0 0,0-1-1 0 0,0 1 1 0 0,0 0-1 0 0,0 0 1 0 0,0 0-1 0 0,0-1-3 0 0,0 1-1 0 0,0 0 0 0 0,0 0 1 0 0,0 0-1 0 0,0 0 1 0 0,0 0-1 0 0,0 0 0 0 0,0-1 1 0 0,0 1-1 0 0,0 0 0 0 0,0 0 1 0 0,0 0-1 0 0,0 0 1 0 0,0 0-1 0 0,0 0 0 0 0,0-1 1 0 0,0 1-1 0 0,0 0 0 0 0,0 0 1 0 0,0 0-1 0 0,0 0 1 0 0,0 0-1 0 0,0 0 0 0 0,0 0 1 0 0,0-1-1 0 0,0 1 1 0 0,0 0-1 0 0,-1 0 0 0 0,1 0 1 0 0,0 0-1 0 0,0 0 0 0 0,0 0 1 0 0,0 0-1 0 0,0 0 1 0 0,0 0-1 0 0,0 0 0 0 0,0-1 1 0 0,-1 1-1 0 0,1 0 1 0 0,0 0-1 0 0,0 0 0 0 0,0 0 1 0 0,0 0-1 0 0,0 0 0 0 0,0 0 1 0 0,-1 0-1 0 0,1 0 1 0 0,0 0-1 0 0,0 0 0 0 0,0 0 1 0 0,0 0-1 0 0,-1 0 0 0 0,-5 7-447 0 0,3-4 453 0 0,-2 7-141 0 0,4-9 142 0 0,1 1 1 0 0,-1-1 0 0 0,1 0-1 0 0,-1 0 1 0 0,0 0-1 0 0,0 1 1 0 0,1-1-1 0 0,-3 1 1 0 0,-4 11-24 0 0,2-2-49 0 0,5-11 18 0 0,1 6-1484 0 0,3-12 575 0 0,2-8 1008 0 0,21-33 708 0 0,-26 43-47 0 0,1 6-547 0 0,0 1 0 0 0,0-1 1 0 0,-1 1-1 0 0,1-1 0 0 0,0 4 0 0 0,0-2-158 0 0,0-1-1 0 0,0 1 1 0 0,0-1-1 0 0,1 0 1 0 0,3 4-1 0 0,7 10 11 0 0,-10-14-12 0 0,-1 0 1 0 0,0 0-1 0 0,1 0 0 0 0,0 0 1 0 0,0-1-1 0 0,0 1 0 0 0,0-1 1 0 0,4 3-1 0 0,-7-5-56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9 141 1384 0 0,'0'0'5707'0'0,"-3"-15"-3888"0"0,3 5-1318 0 0,0 0-1 0 0,0 0 1 0 0,-3-11 0 0 0,0-15-1318 0 0,3 31-99 0 0,0 0 1 0 0,1 1 0 0 0,-1-1-1 0 0,1 0 1 0 0,1-6 0 0 0,0 8 632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6 254 1200 0 0,'-3'-4'2054'0'0,"3"4"-1797"0"0,0-1-1 0 0,-1 0 1 0 0,1 1 0 0 0,0-1-1 0 0,0 0 1 0 0,0 1 0 0 0,0-1-1 0 0,0 1 1 0 0,0-2 0 0 0,-1-14 878 0 0,1 13-496 0 0,0-34 1848 0 0,-1 6-1891 0 0,2-1 0 0 0,5-35 1 0 0,-4 50-819 0 0,5-20-4133 0 0,-6 34 3510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19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10 258 3569 0 0,'-7'-10'5704'0'0,"6"7"-5134"0"0,0-13 2362 0 0,2 7-2549 0 0,0 0-1 0 0,2-8 0 0 0,1 1 585 0 0,0-12-218 0 0,-3 14-658 0 0,1 0 0 0 0,0 0 0 0 0,1 0 0 0 0,1 1 0 0 0,0 0-1 0 0,8-18 1 0 0,-8 25-66 0 0,-4 4-81 0 0,1 0 0 0 0,0 0 0 0 0,0 0 0 0 0,0 0 0 0 0,0 1 0 0 0,0-1 1 0 0,1 0-1 0 0,-1 1 0 0 0,0-1 0 0 0,1 1 0 0 0,-1-1 0 0 0,1 1 0 0 0,0 0 0 0 0,-1-1 0 0 0,1 1 0 0 0,0 0 0 0 0,0 0 1 0 0,3-1-1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 2841 0 0,'0'0'3332'0'0,"-3"-7"-619"0"0,6 8-2653 0 0,0-1 1 0 0,0 1-1 0 0,1-1 1 0 0,-1 1-1 0 0,0 0 1 0 0,0 0-1 0 0,0 0 1 0 0,5 4-1 0 0,23 14 31 0 0,-22-13-53 0 0,-2-1-234 0 0,-5-3-375 0 0,0 0 0 0 0,1-1-1 0 0,-1 1 1 0 0,0-1-1 0 0,1 0 1 0 0,3 2 0 0 0,1-1-792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2248 0 0,'-1'2'16'0'0,"0"-1"-1"0"0,0 0 1 0 0,0 0-1 0 0,0 1 0 0 0,0-1 1 0 0,0 1-1 0 0,0-1 1 0 0,1 1-1 0 0,-1-1 0 0 0,1 1 1 0 0,-1-1-1 0 0,1 1 1 0 0,-1 3-1 0 0,1-3 2 0 0,-1 1 0 0 0,0-1-1 0 0,1 1 1 0 0,-1-1 0 0 0,0 1 0 0 0,-2 3 0 0 0,-1-3-70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2641 0 0,'-2'2'1024'0'0,"-1"-1"-720"0"0,0 1-80 0 0,1 1-120 0 0,0 0 176 0 0,-1 1-48 0 0,2 2 8 0 0,-1-2-56 0 0,0 2-120 0 0,0-1-80 0 0,0 1 16 0 0,0 0-40 0 0,0 1-56 0 0,0 0-704 0 0,1 0-432 0 0,1-1-169 0 0,1 1 1409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6177 0 0,'-1'0'81'0'0,"1"0"0"0"0,0 0-1 0 0,-1 0 1 0 0,1-1-1 0 0,0 1 1 0 0,-1 0 0 0 0,1 0-1 0 0,0 0 1 0 0,-1 0 0 0 0,1 0-1 0 0,-1 0 1 0 0,1 0-1 0 0,0 0 1 0 0,-1 1 0 0 0,1-1-1 0 0,0 0 1 0 0,-1 0 0 0 0,1 0-1 0 0,-1 0 1 0 0,1 0 0 0 0,0 1-1 0 0,-1-1 1 0 0,1 0-1 0 0,0 0 1 0 0,0 0 0 0 0,-1 1-1 0 0,1-1 1 0 0,0 0 0 0 0,0 1-1 0 0,-1-1 1 0 0,1 0-1 0 0,0 0 1 0 0,0 1 0 0 0,-1-1-1 0 0,1 0 1 0 0,0 1 0 0 0,0 0-1 0 0,-8 14-184 0 0,-12 34 128 0 0,17-41-26 0 0,-1 0 1 0 0,-5 10 0 0 0,6-14-103 0 0,1 1 1 0 0,-1-1-1 0 0,1 0 1 0 0,0 1-1 0 0,1 0 1 0 0,-1-1-1 0 0,1 1 1 0 0,0 0-1 0 0,0-1 1 0 0,0 1 0 0 0,0 6-1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6:22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17 3377 0 0,'0'-4'471'0'0,"0"-7"2021"0"0,-2 9-1502 0 0,-3 6-856 0 0,-1 3 35 0 0,1 1 0 0 0,1 0 0 0 0,-1 0 0 0 0,1 0 0 0 0,-4 11-1 0 0,5-12-69 0 0,2-1-22 0 0,-1-1 0 0 0,1 1 0 0 0,0-1 0 0 0,0 6 0 0 0,-1 2-107 0 0,3-1 131 0 0,-1-11-104 0 0,0-1 1 0 0,0 0 0 0 0,0 1-1 0 0,0-1 1 0 0,0 0-1 0 0,0 0 1 0 0,0 1 0 0 0,0-1-1 0 0,0 0 1 0 0,0 0 0 0 0,1 1-1 0 0,-1-1 1 0 0,0 0 0 0 0,0 0-1 0 0,0 1 1 0 0,1-1-1 0 0,-1 0 1 0 0,0 0 0 0 0,0 0-1 0 0,0 1 1 0 0,1-1 0 0 0,-1 0-1 0 0,0 0 1 0 0,0 0 0 0 0,1 0-1 0 0,-1 0 1 0 0,0 1-1 0 0,1-1 1 0 0,-1 0 0 0 0,0 0-1 0 0,0 0 1 0 0,1 0 0 0 0,-1 0-1 0 0,7-19-450 0 0,0 10 417 0 0,-6 6 45 0 0,1 1 0 0 0,-1-1 0 0 0,1 1 0 0 0,-1-1-1 0 0,0 0 1 0 0,1 1 0 0 0,-2-1 0 0 0,2-5 0 0 0,0 3-5 0 0,-1 0 0 0 0,1 0 1 0 0,0 0-1 0 0,3-5 0 0 0,4-11 26 0 0,-3 9 105 0 0,-5 9 353 0 0,-6 10-315 0 0,2-2-164 0 0,0 0 0 0 0,0 0 0 0 0,0 1 0 0 0,1-1 1 0 0,0 1-1 0 0,0 0 0 0 0,-1 8 0 0 0,-7 18-6 0 0,8-24-11 0 0,0 0 0 0 0,0 0 1 0 0,0 0-1 0 0,1 1 0 0 0,0 12 0 0 0,-3 19-21 0 0,0-17 52 0 0,-2 26 0 0 0,7-43-24 0 0,1-7-21 0 0,5-10-115 0 0,-6 9 47 0 0,3-5-166 0 0,0 1 0 0 0,0-1-1 0 0,0 0 1 0 0,-1 0 0 0 0,0 0 0 0 0,3-14 0 0 0,4-14-1476 0 0,-7 27 1853 0 0,-1 0 1 0 0,0-1-1 0 0,0 0 0 0 0,0 0 0 0 0,-1 1 0 0 0,-1-1 0 0 0,0-13 0 0 0,0 22-76 0 0,0-1 0 0 0,0 1 0 0 0,0 0 0 0 0,0-1-1 0 0,0 1 1 0 0,0-1 0 0 0,0 1 0 0 0,0 0 0 0 0,0-1-1 0 0,0 1 1 0 0,0 0 0 0 0,0-1 0 0 0,0 1 0 0 0,-1 0-1 0 0,1 0 1 0 0,0-1 0 0 0,0 1 0 0 0,0 0 0 0 0,-1-1-1 0 0,1 1 1 0 0,0 0 0 0 0,0 0 0 0 0,-1-1 0 0 0,1 1-1 0 0,0 0 1 0 0,-1-1 0 0 0,1 2-26 0 0,-1-1 0 0 0,1 0 0 0 0,-1 0 0 0 0,1 0-1 0 0,0 0 1 0 0,-1 0 0 0 0,1 1 0 0 0,-1-1 0 0 0,1 0 0 0 0,0 0 0 0 0,-1 0 0 0 0,1 1 0 0 0,0-1 0 0 0,-1 0 0 0 0,1 1-1 0 0,0-1 1 0 0,0 0 0 0 0,-1 1 0 0 0,0 1-23 0 0,-1 0-1 0 0,1 0 1 0 0,0 0-1 0 0,0 0 1 0 0,-1 1 0 0 0,0 3-1 0 0,-7 31 71 0 0,-1 9 3 0 0,-4 23-57 0 0,8-54 75 0 0,5-14-75 0 0,0 0-1 0 0,1 1 0 0 0,-1-1 1 0 0,1 0-1 0 0,-1 0 0 0 0,1 0 1 0 0,-1 1-1 0 0,1-1 0 0 0,0 0 1 0 0,0 0-1 0 0,-1 1 0 0 0,1-1 1 0 0,0 0-1 0 0,0 1 0 0 0,0-1 1 0 0,1 2-1 0 0,-1 4 26 0 0,0-7-28 0 0,0 0 0 0 0,0 0-1 0 0,0 0 1 0 0,0 1 0 0 0,0-1-1 0 0,0 0 1 0 0,0 0-1 0 0,0 0 1 0 0,0 0 0 0 0,0 1-1 0 0,0-1 1 0 0,0 0 0 0 0,0 0-1 0 0,0 0 1 0 0,0 0-1 0 0,1 1 1 0 0,-1-1 0 0 0,0 0-1 0 0,0 0 1 0 0,0 0 0 0 0,0 0-1 0 0,0 1 1 0 0,0-1-1 0 0,0 0 1 0 0,0 0 0 0 0,1 0-1 0 0,-1 0 1 0 0,0 0 0 0 0,0 0-1 0 0,0 0 1 0 0,0 1-1 0 0,0-1 1 0 0,1 0 0 0 0,-1 0-1 0 0,0 0 1 0 0,0 0 0 0 0,0 0-1 0 0,0 0-2 0 0,0-1 1 0 0,-1 1-1 0 0,1 0 0 0 0,0-1 0 0 0,-1 1 0 0 0,1-1 0 0 0,0 1 0 0 0,-1-1 1 0 0,1 1-1 0 0,0 0 0 0 0,0-1 0 0 0,-1 1 0 0 0,1-1 0 0 0,0 1 0 0 0,0-1 0 0 0,0 0 1 0 0,0 1-1 0 0,0-1 0 0 0,0 0 0 0 0,-2-17 141 0 0,1 3-70 0 0,-1 7-89 0 0,-3-12 95 0 0,5 19-75 0 0,0 0-1 0 0,-1 0 1 0 0,1 0-1 0 0,0 0 1 0 0,-1 0 0 0 0,1 1-1 0 0,-1-1 1 0 0,1 0-1 0 0,-1 0 1 0 0,1 0 0 0 0,-1 1-1 0 0,1-1 1 0 0,-1 0-1 0 0,0 1 1 0 0,0-1-1 0 0,-1 0 1 0 0,2 1-2 0 0,0 0-1 0 0,-1 0 0 0 0,1 0 1 0 0,0 0-1 0 0,-1 1 1 0 0,1-1-1 0 0,0 0 1 0 0,0 0-1 0 0,-1 1 1 0 0,1-1-1 0 0,0 0 1 0 0,0 0-1 0 0,-1 1 1 0 0,1-1-1 0 0,0 0 1 0 0,0 0-1 0 0,0 1 1 0 0,0-1-1 0 0,-1 0 1 0 0,1 1-1 0 0,0-1 1 0 0,0 0-1 0 0,0 1 1 0 0,0-1-1 0 0,0 0 1 0 0,0 1-1 0 0,0-1 1 0 0,0 0-1 0 0,0 1 1 0 0,-1 12-142 0 0,2 6 131 0 0,0 0 1 0 0,5 21-1 0 0,0-27 58 0 0,-5-11 8 0 0,-1-1 0 0 0,1 1 0 0 0,0-1 0 0 0,-1 1 0 0 0,1-1 0 0 0,-1 1 0 0 0,1-1 1 0 0,-1 1-1 0 0,0 2 0 0 0,3 0 195 0 0,-3-4-249 0 0,0 0 0 0 0,0 0 0 0 0,0 0 0 0 0,0-1 0 0 0,0 1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0,1 0 0 0 0,-1 0 0 0 0,0 0 0 0 0,0 0 0 0 0,0 0 0 0 0,0 0-1 0 0,0 0 1 0 0,0 0 0 0 0,0 0 0 0 0,0 0 0 0 0,0 0 0 0 0,0 0 0 0 0,0 0 0 0 0,0 0 0 0 0,0 0 0 0 0,0 0 0 0 0,0 0 0 0 0,0 0 0 0 0,0 0 0 0 0,1 0 0 0 0,-1 0 0 0 0,0 0 0 0 0,0 0 0 0 0,0-1 31 0 0,0-1-1 0 0,0 1 1 0 0,0 0-1 0 0,0 0 1 0 0,1 0-1 0 0,-1 0 1 0 0,0 0-1 0 0,1 0 1 0 0,0-2-1 0 0,2-8 139 0 0,-2 7-180 0 0,0-8-133 0 0,-1-24-1 0 0,0-33-707 0 0,1 19 337 0 0,1 38 435 0 0,-2 11 65 0 0,0-1 0 0 0,1 1-1 0 0,-1-1 1 0 0,0 1 0 0 0,0 0 0 0 0,1-1 0 0 0,-1 1 0 0 0,0-1 0 0 0,-1 1 0 0 0,1-1-1 0 0,0 1 1 0 0,0 0 0 0 0,-1-3 133 0 0,1 4-106 0 0,0 0-24 0 0,1 1 0 0 0,-1 0 0 0 0,0 0 0 0 0,1 0 0 0 0,-1 0 1 0 0,0-1-1 0 0,0 1 0 0 0,1 0 0 0 0,-1 0 0 0 0,0 0 0 0 0,0 0 0 0 0,0 0 0 0 0,0 0 0 0 0,0-1 0 0 0,0 1 0 0 0,-1 2 0 0 0,1 0 4 0 0,2 130 6 0 0,-5-119 17 0 0,2-12-8 0 0,1-1 1 0 0,0 1-1 0 0,-1-1 1 0 0,1 1-1 0 0,0-1 1 0 0,-1 1-1 0 0,1-1 1 0 0,0 1-1 0 0,0-1 1 0 0,1 3-1 0 0,-1-4 4 0 0,0 0-1 0 0,0 0 0 0 0,0 1 1 0 0,0-1-1 0 0,0 0 0 0 0,0 0 1 0 0,0 0-1 0 0,0 0 0 0 0,0 0 1 0 0,0 0-1 0 0,0 0 0 0 0,0 0 1 0 0,0 0-1 0 0,0 1 0 0 0,0-1 1 0 0,0 0-1 0 0,0 0 0 0 0,0 0 0 0 0,0 0 1 0 0,0 0-1 0 0,0 0 0 0 0,0 0 1 0 0,0 0-1 0 0,0 0 0 0 0,0 1 1 0 0,0-1-1 0 0,0 0 0 0 0,0 0 1 0 0,0 0-1 0 0,-1 0 0 0 0,1 0 1 0 0,0 0-1 0 0,0 0 0 0 0,0 0 1 0 0,0 0-1 0 0,0 0 0 0 0,0 0 0 0 0,0 0 1 0 0,0 0-1 0 0,0 0 0 0 0,0 1 1 0 0,-1-1-1 0 0,1 0 0 0 0,0 0 1 0 0,0 0-1 0 0,0 0 0 0 0,0 0 5 0 0,0 0 0 0 0,-1 0 0 0 0,1-1 0 0 0,0 1 0 0 0,0 0 0 0 0,0 0 0 0 0,0 0 0 0 0,0 0 0 0 0,-1 0 0 0 0,1 0 0 0 0,0 0 1 0 0,0 0-1 0 0,0 0 0 0 0,0 0 0 0 0,0-1 0 0 0,0 1 0 0 0,0 0 0 0 0,-1 0 0 0 0,1 0 0 0 0,0 0 0 0 0,0 0 0 0 0,0-1 0 0 0,0 1 0 0 0,0 0 0 0 0,0 0 0 0 0,0 0 0 0 0,0 0 0 0 0,0 0 0 0 0,0-1 0 0 0,0 1 0 0 0,0 0 0 0 0,0 0 0 0 0,0 0 0 0 0,0-1 0 0 0,-18-16 473 0 0,10 4-414 0 0,4 7-95 0 0,1 1 1 0 0,-1-1-1 0 0,1 0 1 0 0,1 0-1 0 0,-1 0 1 0 0,1 0-1 0 0,-2-8 1 0 0,4 13-40 0 0,1-1-377 0 0,-1 2 424 0 0,0 0-1 0 0,0 0 1 0 0,0 0 0 0 0,0 0 0 0 0,0-1 0 0 0,0 1-1 0 0,0 0 1 0 0,0 0 0 0 0,1 0 0 0 0,-1 0 0 0 0,0-1-1 0 0,0 1 1 0 0,0 0 0 0 0,0 0 0 0 0,0 0 0 0 0,0 0-1 0 0,0-1 1 0 0,1 1 0 0 0,-1 0 0 0 0,0 0-1 0 0,0 0 1 0 0,0 0 0 0 0,0 0 0 0 0,0 0 0 0 0,1 0-1 0 0,-1 0 1 0 0,0 0 0 0 0,0-1 0 0 0,0 1 0 0 0,1 0-1 0 0,-1 0 1 0 0,0 0 0 0 0,0 0 0 0 0,0 0 0 0 0,0 0-1 0 0,1 0 1 0 0,-1 0 0 0 0,0 0 0 0 0,0 0 0 0 0,1 0-1 0 0,2 2-18 0 0,0-1-1 0 0,-1 1 0 0 0,1 0 0 0 0,0 0 0 0 0,-1 0 1 0 0,1 0-1 0 0,-1 0 0 0 0,1 1 0 0 0,-1-1 0 0 0,3 5 1 0 0,2 1-50 0 0,-5-6 86 0 0,-1 1 0 0 0,1-1 1 0 0,-1 1-1 0 0,1 0 1 0 0,-1 0-1 0 0,0-1 0 0 0,0 1 1 0 0,2 6-1 0 0,-2-5-21 0 0,0-1-1 0 0,0 1 0 0 0,0 0 1 0 0,4 5-1 0 0,1 5-11 0 0,-6-13 27 0 0,0 0 0 0 0,0 1 0 0 0,1-1 0 0 0,-1 0 0 0 0,0 0 0 0 0,1 0 0 0 0,-1 0 0 0 0,1 0 0 0 0,-1 0 0 0 0,1 0 0 0 0,0-1 1 0 0,-1 1-1 0 0,1 0 0 0 0,0 0 0 0 0,0 0 0 0 0,0-1 0 0 0,-1 1 0 0 0,1 0 0 0 0,0-1 0 0 0,0 1 0 0 0,1 0 0 0 0,-1-12 2315 0 0,-3-11-1762 0 0,-7-27 0 0 0,-1-13-3671 0 0,9 45 1074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3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1792 0 0,'4'0'5196'0'0,"-4"-1"-5114"0"0,1 1 0 0 0,0 0-1 0 0,0 0 1 0 0,-1 0 0 0 0,1 0 0 0 0,0 0-1 0 0,0 0 1 0 0,-1 0 0 0 0,1 0-1 0 0,0 0 1 0 0,0 0 0 0 0,-1 0 0 0 0,1 0-1 0 0,0 0 1 0 0,0 1 0 0 0,-1-1 0 0 0,1 0-1 0 0,1 1 1 0 0,-1 0 94 0 0,0 0 0 0 0,0 0 1 0 0,0 0-1 0 0,1 0 0 0 0,-1 1 0 0 0,0-1 1 0 0,-1 0-1 0 0,1 0 0 0 0,0 1 0 0 0,1 1 1 0 0,10 21 1388 0 0,14 40 0 0 0,-22-54-1671 0 0,0 0 1 0 0,0 0 0 0 0,1 0-1 0 0,1-1 1 0 0,-1 0-1 0 0,2 0 1 0 0,8 9 0 0 0,-15-17 42 0 0,1 0-241 0 0,1 1 0 0 0,-1-1 0 0 0,0 0 0 0 0,1 0-1 0 0,-1 1 1 0 0,4 1 0 0 0,-4-3 115 0 0,-1 0 0 0 0,1 0 1 0 0,0 0-1 0 0,0 1 0 0 0,0-1 0 0 0,0 0 0 0 0,0 0 0 0 0,-1 0 0 0 0,1 0 1 0 0,0 0-1 0 0,0-1 0 0 0,0 1 0 0 0,0 0 0 0 0,0 0 0 0 0,-1 0 0 0 0,1-1 1 0 0,0 1-1 0 0,1-1 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2280 0 0,'0'0'387'0'0,"-8"13"4032"0"0,-3 8-3850 0 0,1 0 1 0 0,1 1 0 0 0,1 0-1 0 0,-8 32 1 0 0,16-52-469 0 0,-1-1-1 0 0,1 1 1 0 0,0 0-1 0 0,0 0 1 0 0,0-1-1 0 0,0 1 1 0 0,0 0-1 0 0,0-1 1 0 0,0 1-1 0 0,0 0 1 0 0,1-1-1 0 0,-1 1 1 0 0,0 0-1 0 0,1-1 1 0 0,0 1-1 0 0,-1-1 1 0 0,1 1-1 0 0,0-1 1 0 0,0 1 0 0 0,0-1-1 0 0,2 3 1 0 0,-1-3 47 0 0,0 1 1 0 0,0-1-1 0 0,0 1 1 0 0,0-1-1 0 0,0 0 1 0 0,0 0-1 0 0,0 0 1 0 0,1 0-1 0 0,-1 0 1 0 0,0-1-1 0 0,1 1 1 0 0,-1-1-1 0 0,0 0 1 0 0,1 1-1 0 0,2-1 1 0 0,4 0-49 0 0,0 0-1 0 0,0 0 1 0 0,-1-1 0 0 0,1 0 0 0 0,0-1 0 0 0,13-4 0 0 0,-15 2-1216 0 0,-2 0-1878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3945 0 0,'-2'7'5242'0'0,"1"12"-3949"0"0,1-14-963 0 0,0 1-139 0 0,0-3-149 0 0,0 0 1 0 0,-1 0 0 0 0,1 0-1 0 0,1 0 1 0 0,-1 0 0 0 0,0 0 0 0 0,1 0-1 0 0,-1 0 1 0 0,1 0 0 0 0,0 0-1 0 0,0-1 1 0 0,2 6 0 0 0,-1-5 331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6041 0 0,'0'0'236'0'0,"0"-1"-1"0"0,-1 1 1 0 0,1 0 0 0 0,0-1-1 0 0,0 1 1 0 0,-1-1-1 0 0,1 1 1 0 0,0 0 0 0 0,0-1-1 0 0,0 1 1 0 0,-1-1-1 0 0,1 1 1 0 0,0-1 0 0 0,0 1-1 0 0,0-1 1 0 0,0 1-1 0 0,0-1 1 0 0,0 1-1 0 0,0-1 1 0 0,0 1 0 0 0,0-1-1 0 0,0 1 1 0 0,1-1-1 0 0,2 0-674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6113 0 0,'-1'9'3883'0'0,"-5"42"-3065"0"0,3-28-701 0 0,1-10-21 0 0,1-1-1 0 0,0 1 1 0 0,2 19 0 0 0,1-25-17 0 0,1-11 108 0 0,3-18 207 0 0,-4 15-335 0 0,-2 5-74 0 0,0 1 0 0 0,1-1 0 0 0,-1 1 0 0 0,1-1 0 0 0,0 1 0 0 0,-1 0 0 0 0,1-1 0 0 0,0 1-1 0 0,0 0 1 0 0,0 0 0 0 0,0-1 0 0 0,0 1 0 0 0,0 0 0 0 0,0 0 0 0 0,1 0 0 0 0,-1 0 0 0 0,0 0 0 0 0,1 0 0 0 0,-1 1-1 0 0,3-2 1 0 0,-2 1 7 0 0,1 1 0 0 0,-1-1-1 0 0,0 1 1 0 0,1 0 0 0 0,-1 0 0 0 0,1 0-1 0 0,-1 0 1 0 0,1 0 0 0 0,-1 1-1 0 0,0-1 1 0 0,1 1 0 0 0,2 0-1 0 0,2 2 4 0 0,0 0 0 0 0,-1 0-1 0 0,1 0 1 0 0,-1 1-1 0 0,0 0 1 0 0,0 0 0 0 0,0 0-1 0 0,5 6 1 0 0,-10-9 14 0 0,0 0 1 0 0,0 0 0 0 0,0 0 0 0 0,0-1-1 0 0,-1 1 1 0 0,1 0 0 0 0,0 0-1 0 0,-1 0 1 0 0,1 0 0 0 0,-1 0-1 0 0,1 1 1 0 0,-1-1 0 0 0,0 0 0 0 0,1 0-1 0 0,-1 0 1 0 0,0 0 0 0 0,0 0-1 0 0,1 0 1 0 0,-1 1 0 0 0,0-1-1 0 0,0 0 1 0 0,-1 0 0 0 0,1 0 0 0 0,0 0-1 0 0,-1 2 1 0 0,1-2 13 0 0,-1 0-1 0 0,0 0 1 0 0,1 0-1 0 0,-1 1 1 0 0,0-2 0 0 0,0 1-1 0 0,0 0 1 0 0,0 0-1 0 0,0 0 1 0 0,0 0 0 0 0,0 0-1 0 0,0-1 1 0 0,0 1-1 0 0,0-1 1 0 0,0 1 0 0 0,-1 0-1 0 0,1-1 1 0 0,0 0 0 0 0,0 1-1 0 0,-1-1 1 0 0,1 0-1 0 0,-2 0 1 0 0,-11 1-564 0 0,0 0 1 0 0,-24-4-1 0 0,11 1-6724 0 0,23 2 5474 0 0,1 1 1417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67 2353 0 0,'1'2'645'0'0,"1"1"1"0"0,-1-1 0 0 0,1 0 0 0 0,-1 1 0 0 0,0 0 0 0 0,0-1-1 0 0,0 1 1 0 0,0 0 0 0 0,0-1 0 0 0,0 6 1993 0 0,-18-29-602 0 0,16 19-1994 0 0,-1 0-1 0 0,0 0 1 0 0,1 0 0 0 0,-1-1 0 0 0,1 1 0 0 0,0 0-1 0 0,0-1 1 0 0,0 1 0 0 0,0 0 0 0 0,0-1 0 0 0,0 1-1 0 0,1-1 1 0 0,-1 1 0 0 0,1-4 0 0 0,0 5-53 0 0,0-1 0 0 0,0 0 0 0 0,0 0 0 0 0,0 0 0 0 0,1 1 0 0 0,-1-1 0 0 0,0 0 0 0 0,1 0 0 0 0,0 1 0 0 0,-1-1 0 0 0,1 0 0 0 0,0 1 0 0 0,0-1 0 0 0,0 1 0 0 0,0-1 0 0 0,0 1 0 0 0,0-1 0 0 0,1 1 1 0 0,-1 0-1 0 0,0 0 0 0 0,3-2 0 0 0,-3 2-3 0 0,1 1 0 0 0,-1-1 0 0 0,1 0 1 0 0,0 1-1 0 0,-1-1 0 0 0,1 1 0 0 0,0 0 1 0 0,-1-1-1 0 0,1 1 0 0 0,0 0 0 0 0,-1 0 1 0 0,1 0-1 0 0,0 0 0 0 0,-1 0 0 0 0,1 1 1 0 0,2 0-1 0 0,12 3-1937 0 0,-2 1-4417 0 0,-10-3 4632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3769 0 0,'0'11'3468'0'0,"0"19"638"0"0,1-20-3600 0 0,-1 0 0 0 0,4 13 0 0 0,-4-20-618 0 0,1-1-1 0 0,0 1 1 0 0,0-1-1 0 0,0 0 1 0 0,0 1-1 0 0,0-1 1 0 0,0 0-1 0 0,1 0 1 0 0,-1 0-1 0 0,3 4 1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6105 0 0,'-3'-7'4308'0'0,"1"2"-572"0"0,12 7-7838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5:5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40 224 0 0,'2'2'11065'0'0,"12"1"-8409"0"0,19 1-2173 0 0,133-1 128 0 0,-18-12-340 0 0,-66 2-184 0 0,-53 5-105 0 0,290-14 45 0 0,-176 14-79 0 0,149-5 143 0 0,-40 2-6 0 0,-72 2-121 0 0,-44 3 181 0 0,-42 2-269 0 0,-18 0 207 0 0,122-6-495 0 0,-194 4-343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7:20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19 156 224 0 0,'-6'-6'1291'0'0,"6"5"-1167"0"0,-1 1 0 0 0,1-1-1 0 0,-1 1 1 0 0,1-1 0 0 0,-1 1 0 0 0,1-1 0 0 0,-1 1 0 0 0,1-1 0 0 0,0 0 0 0 0,-1 1-1 0 0,1-1 1 0 0,0 0 0 0 0,-1 1 0 0 0,1-1 0 0 0,0-1 653 0 0,-1 2-694 0 0,1-1 0 0 0,-1 1-1 0 0,1 0 1 0 0,0-1 0 0 0,-1 1-1 0 0,1 0 1 0 0,0-1 0 0 0,-1 1-1 0 0,1-1 1 0 0,0 1 0 0 0,-1-1 0 0 0,1 1-1 0 0,0 0 1 0 0,0-1 0 0 0,0 1-1 0 0,-1-1 1 0 0,1 1 0 0 0,0-1-1 0 0,0 0 1 0 0,0 1 0 0 0,0-1-1 0 0,0 1 1 0 0,0-1 0 0 0,0 0 0 0 0,-1-15 669 0 0,1 16-769 0 0,2-52 359 0 0,-2 50-340 0 0,1 1 1 0 0,-1-1-1 0 0,0 0 1 0 0,1 0-1 0 0,-1 0 0 0 0,2-3 1 0 0,-1 4 60 0 0,-1 0 0 0 0,1 0 0 0 0,-1 0 0 0 0,0 0 1 0 0,1 0-1 0 0,-1 0 0 0 0,0 0 0 0 0,0 0 0 0 0,0 0 1 0 0,0-1-1 0 0,0 1 0 0 0,0 0 0 0 0,0 0 0 0 0,0 0 0 0 0,0 0 1 0 0,-1-2-1 0 0,-2-17 2325 0 0,3 20-2369 0 0,0 0 0 0 0,0 0 0 0 0,0 0 0 0 0,0 0-1 0 0,0 0 1 0 0,0 0 0 0 0,0 0 0 0 0,0 0 0 0 0,0 0-1 0 0,0 0 1 0 0,0-1 0 0 0,0 1 0 0 0,0 0 0 0 0,0 0 0 0 0,0 0-1 0 0,0 0 1 0 0,0 0 0 0 0,0 0 0 0 0,0 0 0 0 0,0 0-1 0 0,0 0 1 0 0,0 0 0 0 0,0 0 0 0 0,0-1 0 0 0,0 1 0 0 0,1 0-1 0 0,-1 0 1 0 0,0 0 0 0 0,0 0 0 0 0,0 0 0 0 0,0 0-1 0 0,0 0 1 0 0,0 0 0 0 0,0 0 0 0 0,0 0 0 0 0,0 0 0 0 0,0 0-1 0 0,0 0 1 0 0,1 0 0 0 0,-1 0 0 0 0,0 0 0 0 0,0 0-1 0 0,0 0 1 0 0,0 0 0 0 0,0 0 0 0 0,0 0 0 0 0,0 0 0 0 0,0 0-1 0 0,0 0 1 0 0,1 0 0 0 0,-1 0 0 0 0,0 0 0 0 0,0 0-1 0 0,0 0 1 0 0,0 0 0 0 0,0 0 0 0 0,4 4 709 0 0,-3 0-636 0 0,-1 1 0 0 0,1-1 0 0 0,-1 0 0 0 0,0 1 0 0 0,0 4 0 0 0,1 13 400 0 0,-1 5 62 0 0,-1-22-497 0 0,1-1 1 0 0,0 1-1 0 0,0-1 1 0 0,0 1-1 0 0,2 5 1 0 0,2 5 54 0 0,-1-5-58 0 0,-1-1 0 0 0,0 1 0 0 0,0 0 0 0 0,0 19 1 0 0,-9 200 249 0 0,7-226-309 0 0,0 1 0 0 0,1 0-1 0 0,-1-1 1 0 0,1 1 0 0 0,2 6 0 0 0,-1-6 3 0 0,-1 1-1 0 0,0-1 1 0 0,0 0-1 0 0,0 6 1 0 0,-1 16-53 0 0,-4 29-1 0 0,0 10 19 0 0,8 179-19 0 0,-2-149 64 0 0,0 46 31 0 0,-2-132-42 0 0,0 0 0 0 0,1 0 0 0 0,2 10 0 0 0,-1-12-11 0 0,-1 1-1 0 0,0-1 0 0 0,-1 0 0 0 0,0 12 0 0 0,0-13-26 0 0,0 0-1 0 0,0 1 1 0 0,0-1-1 0 0,1 0 0 0 0,2 7 1 0 0,-2-6-7 0 0,0 1 0 0 0,1 11 0 0 0,0 20 158 0 0,0 0-4376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1:50.8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408 151 2921 209974 70560,'-4'-1'2024'0'0,"-6"-1"-40"0"0,-4-2-1183 0 0,-4 1-57 0 0,-2 1-128 0 0,-3 2-112 0 0,-2 2-56 2474-475,0 3-24-2474 475,-2 3-240 2361-508,-1 4 48-2361 508,0 4-16-1617-797,1 3 16 1617 797,1 4 8 0 0,2 3 73-1505-811,1 2 87 1505 811,2 2-24 0 0,2 0 32 0 0,3-1-256-1402-824,4-2 16 1402 824,3-2-80 0 0,3-1-64-1310-836,3 0-24 1310 836,4 0-24 0 0,2 4 16-1226-847,5 4-32 1226 847,2 3 48 0 0,4 4-48-1149-857,2 1 56 1149 857,4-1-16 0 0,2-2-56 0 0,2-3 48 0 0,1-3-48-1995 369,3-1 64 1995-369,1 0-56 0 0,1 1 8-2047 341,1-1-32 2047-341,2 0 8 0 0,-1-2 48-2096 312,1-2 16 2096-312,-1-5 16 0 0,1-3 120 0 0,-1-4 160-2143 282,1-4-8-43-31,0-2 72 2186-251,2-4 128-2226 221,-1-3-112 2226-221,0-3 48-2261 187,0-2-72 2261-187,-2-4 48 0 0,0-2-47-2291 155,-4-2 7 2291-155,-1-3-24 0 0,-2-3 32 0 0,0-2-72-2317 121,0-1 0 2317-121,-1-2-24 0 0,1-1-56-2335 86,-1 0-64 2335-86,-2-1 32 0 0,-2 0-40 0 0,-1-1 24 237 996,-3-3 80-237-996,-3-2-16 0 0,-2-4 40 0 0,-3-3 64 0 0,-2-2-64 0 0,-4 0 16 2451-93,-3 1-31-2451 93,-2 2 7 0 0,-4 2 32 2428-128,-2 1-24-2428 128,-4 0 16 505 980,-3-1-96-505-980,-3-2 56 2515-175,-3 0-48-2515 175,-4-1 48 0 0,-2 1-88 2474-212,-3 1-8-2474 212,-2 1 16 0 0,0 3-24 2425-249,-3 2-96-2425 249,-1 2-96 0 0,-1 2-96 2371-283,-3 4 24-2371 283,-1 4-152 0 0,0 4-24 2312-317,-1 5 48-2312 317,2 6-40 0 0,0 6 64 0 0,0 7 136 2251-349,0 5-8-2251 349,0 7 56-1094-889,1 4 0 3209 529,1 4 32-2115 360,3 3-16-1088-877,3 3 24 1088 877,4 4-80 0 0,4 2-56 0 0,4 1-8 0 0,4 1-16 0 0,5-2-32 0 0,4 0 64-1020-885,6 1-25 1020 885,4 4 49 0 0,5 3-8 0 0,4 2 80-956-892,4 1 8 956 892,4-5 24 0 0,2-3-16-900-898,5-6 16-953 1187,2-3-32 1853-289,3-1 24-1885 263,2-2 8 1885-263,3-2 32-1917 238,3-2 16 1917-238,1-3 0 0 0,2-6-56-1944 211,0-4 32 1944-211,1-5-24-1969 184,0-5 32 1969-184,1-6-32-1992 157,0-4-48-18-28,1-5 16 2010-129,-1-4-16 0 0,-1-5 56 0 0,-1-3-32-2026 100,-3-2-16 2305 892,-1-1-16-279-992,-3 0 0-2129 77,-1 1 32 2129-77,-4 0 16 0 0,-2 0 0 0 0,-3 1 40 0 0,-3-2 0 202 996,-2-3 24-202-996,-4-2-16 0 0,-2-4 144 0 0,-4-3 0 218 995,-3-3 17-218-995,-5 0-17 0 0,-5 0-8 0 0,-4 2 0 0 0,-5-1-8 2335-86,-4 1 8-2335 86,-5-3 24 0 0,-4-2-120 2317-121,-3-1 8-2317 121,-4 1-56 0 0,-4 0-40 464 982,-1 3-24 1935-1147,-3 3 8-35-34,-1 5-8-2364 199,0 4 16 2322-234,-1 4-80-2322 234,0 6 40 2276-267,-2 6-72-2276 267,-1 5-32 0 0,1 6-104 2226-299,-1 6 24-2226 299,1 5-32 0 0,0 7 224 0 0,2 4 72 2172-330,1 5 8-3192-566,2 4 8 1020 896,4 5-32 2047-341,4 3-80-3067-544,4 2 16 1020 885,5 2-49 0 0,6 0 17 0 0,6-1-64-956-892,6 1 16 956 892,6 1-24 0 0,6 5 40-900-898,7 2 88 900 898,4 2-8 0 0,6-2 40-847-905,3-5-16 847 905,3-6-24 0 0,3-6 40-1793 274,1-6-16 1793-274,3-5 72 0 0,0-4 16-1821 249,1-3-32 1821-249,2-5 24-1848 224,0-4-80 1848-224,1-4-8-1871 199,0-4-8 1871-199,-1-5 16-1894 174,-1-4 40 1894-174,-1-2-104 0 0,-2-3 8-1912 148,-2-1-64 2338 831,-1-2-56-426-979,-3-2 112-2010 129,-4-2-8 2379 856,-2-3 56-369-985,-4-4 80 0 0,-4-6 64-2116 107,-4-3 0 2116-107,-5-4 24 0 0,-4 1 104 0 0,-4 0 0 301 991,-6 3-24-301-991,-5 1 8 0 0,-5 1-87 0 0,-5-1-73 2642 870,-5-1 8-2642-870,-4-2-40 0 0,-3 2-80 0 0,-4 0-24 2291-155,-4 3 8-2291 155,-4 4-16 0 0,-2 5 7 2261-187,-1 5-71-2261 187,-1 5 8 2226-221,2 7-32-2226 221,1 6-40 2186-251,0 7 0-43-31,1 6-16-2143 282,0 7 32 0 0,1 5 112 0 0,2 7 128 1143-1216,2 5 40-1143 1216,4 4 8 0 0,4 4-24 1980-322,5-1-56-2936-570,4 0-40 956 892,8-1 8 0 0,6 0-16-900-898,7 3-80 900 898,5 3 40 0 0,3 4-48-847-905,6 1 104 847 905,6-2-24 0 0,5-3 40-1793 274,6-4-40 1793-274,4-5 72 0 0,4-4 112-1821 249,3-3-8 1821-249,2-5 40 0 0,1-4 0 0 0,1-7-40-1848 224,1-6-8-23-25,1-8-24 1871-199,1-7-88-1894 174,1-6-40 1894-174,1-5-32-1912 148,-2-2-16 1912-148,-2-1-104 0 0,-2 0 48-1929 121,-3-1-64 1929-121,-3-1 64 345 987,-3-2-40-345-987,-4-3 72-2026 100,-3-4 56 2305 892,-5-4 0-279-992,-4-3 144-2129 77,-5-1 24 2129-77,-5 1-32 0 0,-5 1 24 0 0,-5 3 0 0 0,-7 1 64 202 996,-5-2-16 2026-1078,-7-2 16-2228 82,-5-2-40 0 0,-4-2-48 2642 870,-4-1 16-2642-870,-3 2-40 2291-155,-2 2-40-2291 155,-3 4-80 2261-187,-2 5-24-2261 187,0 5-8 2226-221,-1 6 32-2226 221,0 6-144 0 0,1 7 40 2186-251,1 7-80-2186 251,2 7-16 0 0,2 5 72 2143-282,0 6-16-2143 282,3 6 48 0 0,3 5 136 0 0,3 4-8 1143-1216,3 4 48-1143 1216,4 3-40 0 0,5 0-48 1980-322,5 0-8-2936-570,5-2-40 956 892,6-1 32 0 0,5 1 8-900-898,6 4-16 900 898,5 4 40 0 0,6 4-24-847-905,4 0 40 847 905,5-3-8 0 0,4-4 0-1793 274,3-7 0 1793-274,2-6 32 0 0,0-6 96-1821 249,1-5-16 1821-249,1-5 40-1848 224,0-3-88 1848-224,0-4 8-1871 199,2-5-32 1871-199,0-5 24-1894 174,-1-3-72 1894-174,0-5-8 0 0,-1-2 40-1912 148,-2-3-32 1912-148,-2-2-40 0 0,-4-2 56-1929 121,-3-2-40 1929-121,-3-5 72 345 987,-6-3 184-345-987,-3-5-88-2026 100,-6-4 88 2305 892,-6-4-80-279-992,-4 0 120-2129 77,-6 0-16 2129-77,-5 1-40 0 0,-6 2 16 0 0,-5 0-160 0 0,-5-3-8 202 996,-6-2-32 2026-1078,-3-1 8-2228 82,-4 1-104 0 0,-3 2-224 2642 870,-2 3 104-2642-870,-2 5-112 2291-155,0 6 264-2291 155,0 6-136 2261-187,0 7-32-2261 187,1 8-24 2226-221,1 6-16-2226 221,1 8 80 1386-1187,2 7 72-1386 1187,1 5-24 2063-267,3 7 192-2063 267,2 6 8 1131-1204,3 4 0-1131 1204,3 6 8 0 0,4 2 24 0 0,4 2-8 0 0,4-2-8 0 0,5 0-8 0 0,5 1-56-837-914,5 4-72 837 914,7 3 64-787-920,8 4-48 787 920,5-1 144-742-925,6-2-32 742 925,5-4-24 0 0,4-4 0 0 0,4-3 8 0 0,2-2 144-1759 236,2-4 24 1759-236,2-3 40-1782 212,1-7 72 1782-212,1-8-96-1803 188,2-7-32-18-25,0-8-24 1821-163,2-8-168-1838 140,-2-8-48-14-26,0-7 0 1852-114,-3-6-24 0 0,-2-2-24 0 0,-3-3-16-1863 89,-3 1 56 1863-89,-4-1-32 0 0,-4-1 112-1708 1061,-5-1 24 1708-1061,-5-5 40 0 0,-6-3 0 174 996,-5-4 96-174-996,-5-2-80 0 0,-6 2 24 188 997,-6 3-40-188-997,-6 3-48 0 0,-4 2 24 0 0,-7 0-64 0 0,-2 1 40 0 0,-4 0-144 0 0,-4 1 104 2129-77,-1 2-40-2129 77,-3 3 48 2116-107,-1 4-152-2116 107,-1 5-80 2098-137,0 4 0-22-29,1 6-16-2076 166,1 5 24 2050-195,1 6 24-2050 195,0 6 16 2020-224,2 6 8-2020 224,2 7 64 0 0,2 5-8 1988-252,3 6 16-1988 252,3 3-8 0 0,4 3 104-769-930,5 0-24 2654 667,4-2 16-1885 263,6-1-32-787-920,4-2-64 787 920,7 2 40 0 0,5 4-24 0 0,6 4 40 0 0,7 4 16 0 0,6 2 24 0 0,5-2 8-742-925,4-2 8 742 925,3-5 40 0 0,3-3 96-1759 236,1-5 0 1759-236,2-3 40-1782 212,1-6 80 1782-212,0-5-128-1803 188,0-5 56 1803-188,0-7-88-1821 163,-2-5-16 1821-163,-1-6-88-1838 140,-1-4-40 1838-140,-2-4 0-1852 114,-2-2-88 2174 873,-3-2 144-2263-892,-4-3-48 1941-95,-4-2 80 260 992,-4-4 32-2298-920,-6-5 8 2038-72,-6-6 8 188 997,-4-4-8-2327-951,-6-3-32 2139-46,-5 0 72 0 0,-5 2-8 0 0,-5 3 32 0 0,-6 1 0 0 0,-5-1-40 101 999,-5 1 16-101-999,-3-1-40 0 0,-3 0-72 0 0,-2 1-80 110 999,-3 4-16 2238-1052,-2 3-24-2348 53,0 6-40 2335-86,-1 5-176-18-35,-1 5 80-2317 121,1 7-96 2291-155,1 6 200-2291 155,2 6-64 1637-1150,1 6 64 498 942,3 6-56-2135 208,2 7 120 2101-237,3 6-80-860-955,3 4-8-1241 1192,3 5-24 0 0,4 3 64-769-930,5 1 40 2654 667,4-1 8-1885 263,5 0 0 0 0,5-1-32 0 0,5 1 8 0 0,5 5-24 0 0,5 3 32-787-920,5 4 80 787 920,6 0 40-1821 249,4-4 56 1821-249,4-4-24 0 0,4-5 48 0 0,2-6 96-1848 224,2-4-24 1848-224,0-6 48 0 0,1-4-56-1871 199,1-6-32 1871-199,2-4-32 0 0,0-6 0-1894 174,1-7-88 1894-174,-2-4-24-1912 148,-1-5 16 1912-148,-2-4-16-1929 121,-3-3-40 1929-121,-3-3 56-1941 95,-3-3-32 1941-95,-4-7 56 0 0,-5-5 72-1952 68,-5-6-24 1952-68,-4-2 80 0 0,-7 0-56 174 996,-4 2 184-174-996,-7 4-16 0 0,-5 2-24 0 0,-9 2-16 0 0,-6 0-128 0 0,-4-1-40 0 0,-6 1-64 2317 920,0 1 32-2317-920,-2 2-80 0 0,-2 4-24 2116-107,0 5 8-2116 107,-2 5-40 2098-137,0 6-104-2098 137,-1 5 24 2076-166,1 7 16-2076 166,0 7 24 2050-195,1 6 144-2050 195,3 7 64 2020-224,2 6-16-2020 224,4 6 16 1988-252,3 4-48-2757-678,6 4-40 2654 667,4 0 0-1885 263,4-1-16-787-920,6-1 40 787 920,4-1-16 0 0,5 1 8 0 0,5 4-16 0 0,4 4 16 0 0,5 4 8 0 0,6 0-8-742-925,4-3 0 742 925,4-5 0 0 0,3-5 40-1759 236,2-5-8 1759-236,2-5 24-1782 212,2-4 72 1782-212,1-3 88-1803 188,0-4 24 1803-188,3-6 0-1821 163,1-4 0 1821-163,1-6-64 0 0,0-3 0-1838 140,0-5-23 1838-140,-3-4-49 0 0,-3-2-64-1852 114,-3-3-40 1852-114,-5-2 8-1863 89,-3-4-16 1863-89,-6-3-8-1871 64,-3-7 88 1871-64,-6-5-56 0 0,-4-4 96 163 997,-6-2 40-163-997,-4 2-40 0 0,-5 2 48 174 996,-4 4 64-174-996,-6 2-56 0 0,-5 1 8 188 997,-4 0-48-188-997,-3 0-120 0 0,-4 1-64 2129-77,-3 3-24-2129 77,-1 2-16 2116-107,0 5-48-2116 107,-1 6 48 2098-137,0 5-40-2098 137,2 7 32 0 0,0 6-104 2076-166,2 8-8-2076 166,2 5-16 2050-195,2 8-1-2050 195,3 5-23 1322-1168,3 5 88 595 930,3 2-8-1917 238,4 2 40-723-934,5 0-32 723 934,4-1 104 1821-249,4 0-64-1821 249,5 3 72 0 0,4 2 0 0 0,5 4 16 0 0,5 4 32-742-925,4-1-24 742 925,4-3 24 0 0,4-4 40-1759 236,3-7-16 1759-236,1-6 32 0 0,1-6 24 0 0,2-5 144-1782 212,1-6-56-21-24,1-3 64 1803-188,2-4-112-1821 163,0-4 8-17-23,1-3 16 1838-140,0-4-16-1852 114,-2-3-128 1852-114,-2-4-40-1863 89,-2-3-24 1863-89,-4-6 16 0 0,-2-5 8-1708 1061,-5-5 0 1708-1061,-3-6 40 0 0,-5-3-24-1959 40,-4 1 40 1959-40,-5 2 56 0 0,-5 3-40 0 0,-5 3 56 88 1000,-6 0-32-88-1000,-5-1-24 0 0,-4 0 0 0 0,-4-1-16 2045-44,-2 1-40-2045 44,-2 4-80 2038-72,-2 4 32-2038 72,-2 5-40 2026-100,0 6 56-2026 100,-1 6-176 2010-129,0 5 72-18-28,0 6-88-1992 157,2 7 96 1969-184,0 5-8-1969 184,2 6-32 1944-211,2 7 32-1944 211,3 5 32 0 0,2 4 24 1917-238,4 3 40-1917 238,3 1-8-723-934,4-2 56 723 934,4 0 40 1821-249,5 0-16-1821 249,4 3 24 0 0,5 3-24 0 0,4 3 0 0 0,6 1 0-742-925,3-2 0 742 925,3-4 40 0 0,3-5 24-1759 236,3-6 8 1759-236,1-6 8-1782 212,1-5 96 1782-212,0-4 88-1803 188,1-5-32-18-25,0-3 32 1821-163,0-4-72-1838 140,1-4-32-14-26,-1-3 32 1852-114,-1-4-48 0 0,-2-3-56 0 0,-2-4-88-1863 89,-3-3 16 1863-89,-3-5-24 0 0,-4-7 112-1708 1061,-3-5-32 1708-1061,-5-7 16 0 0,-2-3-16-1959 40,-3 0 73 1959-40,-4 4-9 0 0,-4 3 24 0 0,-4 3-16 88 1000,-5 3 0-88-1000,-3 2-48 0 0,-4 1-32 0 0,-3 1-8 2045-44,-3 1-144-2045 44,-2 3-32 2038-72,0 3 0-2038 72,0 5-8 2026-100,-1 4 0-2026 100,1 5-80 2010-129,0 6-25-18-28,2 5-7-1992 157,2 6 8 1969-184,1 5 32-1969 184,3 6 48 1944-211,2 4-24-1944 211,2 4 48 0 0,3 2 88 0 0,4 1-56 0 0,3-1 72-654-948,3-1-40 654 948,5 0 80 0 0,3 3-8 0 0,5 2 24 0 0,5 4-64 0 0,3 2 32 0 0,3 0 0-614-950,2-2 16 614 950,2-4-16 0 0,2-6 8 0 0,2-5 56 0 0,1-6 0 0 0,1-4 168-1803 188,1-6-16 1803-188,-1-3-8-1821 163,0-4 0 1821-163,0-3-56-1838 140,-2-4-72-14-26,0-3-64 1852-114,-3-3 16-1863 89,-3-4-64 1863-89,-3-7 16-1871 64,-4-5 48 1871-64,-3-8-32-1878 38,-4-4 88 1960 961,-3-1-24-82-999,-5 0 17 0 0,-3 3-1 0 0,-3 2 104 0 0,-6 2-32 0 0,-4 0-48 0 0,-4 1 8 2133 956,-5-1-208-2133-956,-1 3-8 0 0,-3 2-32 2038-72,-1 4 16-2038 72,-2 4-64 0 0,1 6-57 2026-100,-1 5 49-2026 100,0 7-40 2010-129,2 6-24-2010 129,2 7 56 1992-157,2 7 24-1992 157,2 6 32 1969-184,3 5 120-1969 184,2 4-32 0 0,4 2-24 1944-211,3 1 8-2598-737,5-1-56 654 948,4-2 128 0 0,3 1-40 0 0,5 0 64 0 0,4 3 48 0 0,4 2-96 0 0,4 3 48-614-950,4 0-56 614 950,3-2 88 0 0,2-3-32 0 0,2-7 56 0 0,1-5-40 0 0,1-6 128-1803 188,1-4 80 1803-188,0-5-48-1821 163,0-4 56 1821-163,1-3-56-1838 140,-1-4-16-14-26,-1-3-32 1852-114,-2-3 1 0 0,-2-3-161 0 0,-3-5 0-1863 89,-3-3 24 1863-89,-3-7-16 0 0,-3-5-8-1708 1061,-3-5 16 1708-1061,-5-2 8 0 0,-3-1 32 0 0,-5 2 40 0 0,-4 3-16 0 0,-4 1 8 0 0,-5 3 0 174 996,-3-1 24-174-996,-3 2-104 0 0,-4 1-24 2038-72,-1 1-32-2038 72,-1 3-96 0 0,-2 3 56 2026-100,0 4-32-2026 100,0 5 23 2010-129,0 5-103-2010 129,1 7 8 1992-157,3 6-24-1992 157,1 5 32 1969-184,3 6 8-1969 184,2 5-16 0 0,3 5 48 1944-211,1 2-40-2598-737,3 2 96 654 948,3-1 56 0 0,4 1 8 0 0,3-1 24 0 0,5 1 8 0 0,4 3 56 0 0,4 2-56-614-950,3 3 32 614 950,3 2-96 0 0,3-1 64 0 0,2-4-16 0 0,2-5 32 0 0,2-5 40 0 0,2-6 64 0 0,0-6 32-1803 188,1-3 0 1803-188,0-5 16-1821 163,1-3-40-17-23,-2-3-8 1838-140,-1-2-8-1852 114,-3-3-96 1852-114,-1-2 40-1863 89,-3-3-64 1863-89,-2-3 48 0 0,-2-4-80-1708 1061,-4-3 96 1708-1061,-3-6 8 0 0,-3-3 48-1959 40,-4-4 48 1959-40,-3 0-40 0 0,-4 1 41 0 0,-2 3-33 88 1000,-4 3 64-88-1000,-3 4-80 0 0,-3 4-48 0 0,-2 2-8 2045-44,-2 3-152-2045 44,-3 1-16 0 0,-1 2-24 2038-72,-1 2 8-2038 72,-2 2-17 0 0,0 3-71 2026-100,1 2 72-2026 100,1 3-56 0 0,2 3 40 0 0,3 3 16 2010-129,4 3-48-2010 129,4 4 32 0 0,2 2-96 1992-157,4 3 144-1992 157,3 3-8 0 0,2 4 64 1388-1144,4 5 96-1388 1144,2 4-40 0 0,5 3 8 0 0,2 1-32 0 0,4-2 24 0 0,2-3 48 0 0,2-5-32 0 0,2-6 40 0 0,3-4-48 0 0,1-5 168 0 0,1-4-24-1894 174,0-3 72 1894-174,1-3 8-1912 148,0-4 8-17-27,-1-2-24 1929-121,-1-3 8 0 0,-2-3-104 0 0,-1-3-39-1941 95,-3-3-33 1941-95,-3-4 0 0 0,-4-6-48-1952 68,-3-5 56 1952-68,-3-5 40 0 0,-2-5-8-1959 40,-3-1 88 1959-40,-2 1 8 0 0,-5 4-40 0 0,-2 4 32 0 0,-5 4-40 0 0,-3 2-80 0 0,-4 3 32 0 0,-4 1-64 2133 956,-3 1-128-2133-956,-2 1-24 0 0,0 2-48 2038-72,-1 3 32-2038 72,1 2-104 0 0,1 5-8 2026-100,1 5-17-2026 100,1 4 9 2010-129,2 6-56-2010 129,2 5 96 1992-157,2 4-8-1992 157,2 4 32 1969-184,3 2-8-1969 184,2 2 80 0 0,4 0-64 0 0,4 1 64-581-960,4 1-80 581 960,4 4 144 0 0,5 2 8 1257-1149,6 2 40-1257 1149,4 1 40 0 0,4-1-16 0 0,3-2 0 0 0,3-4-8 0 0,1-5-40 0 0,2-5 96 0 0,0-3 32-1803 188,2-5 32 1803-188,-1-3 72-1821 163,1-4 16-17-23,-1-2-32 1838-140,-1-3 40-1852 114,-1-3 16 1852-114,-2-1-40-1863 89,-4-3 48 1863-89,-3-2-56 0 0,-2-3-8-1708 1061,-2-3 49 1708-1061,-3-5-41 0 0,-4-5 40-1959 40,-4-4-48 1959-40,-3-4 32 0 0,-3-1-24 0 0,-3 1 24 0 0,-2 1 0 0 0,-4 4-40 0 0,-4 2 0 0 0,-3 2-32 2133 956,-4 2-8-2133-956,-4 1-128 0 0,-2-1 16 2038-72,-2 1-64-2038 72,-2 0-104 0 0,0 2-136 2026-100,0 1 40-2026 100,1 4-64 0 0,2 3 88 0 0,3 6-112 2010-129,1 4-32-18-28,3 6-17-1992 157,3 5 25 1969-184,1 4 88-1969 184,4 5 24 0 0,3 4 0-581-960,3 2 16 581 960,3 2 120 0 0,3 0-48 1871-199,5 0 64-1871 199,3 3-8 0 0,3 1 40 0 0,3 4 8-614-950,2 3 8 614 950,3 1-8 0 0,4 1 64 0 0,3-3 16 0 0,2-5 16 0 0,2-5-64 0 0,1-6 64 0 0,0-5 8-1803 188,1-4 40 1803-188,0-4 136-1821 163,-2-4-32-17-23,-1-3 0 1838-140,-3-3-8-1852 114,-1-2 72 1852-114,-2-4-128-1863 89,-3-2 32 1863-89,-1-3-72 0 0,-3-4-8-1708 1061,-4-6 72 1708-1061,-2-5 32 0 0,-4-4 0-1959 40,-4-2 1 1959-40,-3-2 7 0 0,-4 2-32 0 0,-4 3 40 88 1000,-3 2-24-88-1000,-4 2-40 0 0,-3 1 0 0 0,-2 0-32 2045-44,-1 0-64-2045 44,-3 1-120 0 0,-1 2-32 2038-72,-2 1-32-2038 72,0 4-96 0 0,1 3-8 2026-100,-1 5 8-2026 100,2 5-17 2010-129,1 4-87-2010 129,2 6 88 1992-157,2 5-56-1992 157,3 5 64 1969-184,4 3-64-1969 184,2 5 112 0 0,3 1-40 1944-211,3 3 64-2598-737,4-1-16 654 948,3 2 112 0 0,3-1-8 0 0,4 1 48 0 0,3 0 56 0 0,3 3-8 0 0,4 1 8-614-950,3 1-16 614 950,3 1-16 0 0,2-2 24 0 0,2-3-8 0 0,0-5 32 0 0,1-5 40 0 0,-1-6 104 0 0,0-4-24-1803 188,-2-4 40 1803-188,-2-3-16-1821 163,-1-4 24-17-23,-2-3-16 1838-140,-2-3 8-1852 114,-3-4-72 2174 873,-2-5 8-2263-892,-2-5 8 1941-95,-4-5-8 0 0,-2-3-56-1952 68,-3-3 8 1952-68,-4 1 16 0 0,-2 2 0 0 0,-5 1 72 0 0,-4 2-56 0 0,-3 1 17 1952-68,-3 2-33-1692 1060,-2 0-56-260-992,-4 1-56 2026-100,-1 1-72-2026 100,-1 1 8 0 0,-1 3-129 0 0,0 2 17 2010-129,1 4 8-2010 129,0 4-8 0 0,0 4-80 1992-157,3 4 16-1992 157,0 6-8 0 0,3 4 24 1969-184,2 6 24-1969 184,3 3 56 0 0,2 4-24 1944-211,4 2 32-2598-737,3 1-24 654 948,3-1 104 0 0,2 1-8 0 0,4-1 48 0 0,3 1 56 0 0,3 1 40 0 0,4 3-40-614-950,4 5 24 614 950,2 3-16 0 0,4 2-64 0 0,2-1 56 0 0,1-4-48 0 0,1-5 32 0 0,0-6 104 0 0,1-5-8 0 0,-1-6 56 0 0,0-5 80-1803 188,-1-4-96 1803-188,-1-3 32-1821 163,-3-4-40 1821-163,-2-3 24-1838 140,-3-4-48-14-26,-2-4-32 1852-114,-2-4 8-1863 89,-4-5-16 2107 904,-2-4 56-2196-925,-4-5 40 1952-68,-3-2-16 0 0,-4 0 40 0 0,-3 3-24 0 0,-3 3 0 0 0,-4 4-7 0 0,-3 5-33 0 0,-2 3-120 0 0,-2 3 0 1952-68,-2 1-32-1692 1060,0 3-80-260-992,-1 0-81 2026-100,-1 1 17-2026 100,0 2-24 0 0,1 0 32 0 0,1 3 8 2010-129,2 1 0-2010 129,1 3-8 0 0,3 3-32 1992-157,3 1-40-1992 157,2 3 0 0 0,4 2-16 0 0,2 2 40 0 0,3 0 56 0 0,2 2 8 0 0,3 0 16 1388-1144,3 1 24-1388 1144,3 1 56 0 0,3 0 0 0 0,2 2 24 0 0,4 0-16 0 0,1 3 56 0 0,2 1-16-546-961,2 0 40 546 961,1-1-40 0 0,0-1 40 0 0,0-3-16 0 0,0-3 32 0 0,0-4 112 0 0,0-3 24 0 0,-2-4 24 0 0,0-3-16-1821 163,-3-4 56 1821-163,-3-3 32 0 0,-3-4-16-1838 140,-2-4 8 1838-140,-3-3-128 399 980,-2-1 0-399-980,-2-3 8 0 0,-3 1 0 0 0,-4-1-32 0 0,-2 1 1 0 0,-4 2-33 0 0,-2 2 16 0 0,-3 2-64 0 0,-2 2-128 0 0,-3 2-16 0 0,-1 2-41 0 0,-1 1 33 1912-148,-1 3-32-1912 148,0 0-8 0 0,0 3-16 0 0,-1 2-16 0 0,3 1-56 0 0,0 2 56 0 0,4 3-48 1894-174,1 1 16-1894 174,4 2 8 0 0,1 2 16 0 0,2 2 0 0 0,2 0 56 0 0,3 2 0 0 0,1 0 0 0 0,4 1 16 0 0,3 2 104 0 0,3 3-32 0 0,3 3 64 1257-1149,3 3-32-1257 1149,3 2 64 0 0,2 1-56 0 0,2-2-8 0 0,1-2-16 0 0,2-3-16 0 0,0-4 88 0 0,1-5 0 0 0,0-3 56 0 0,1-3 128-1803 188,-1-4 0 1803-188,0-2-8-1821 163,-2-3 8 1821-163,-1-3 88-1838 140,-2-1-48-14-26,-3-4 16 1852-114,-4-3-48 0 0,-3-3 8 322 987,-3-4-64-2263-892,-1-3 49 1941-95,-2-3-57 0 0,-1-2 56-1952 68,-3 1-88 1952-68,-2 1 32 0 0,-3 2-56 0 0,-3 3-16 0 0,-2 3-40 1952-68,-3 2-32-1952 68,-2 2 8 1941-95,-1 1-40-1941 95,-1 2-144 1929-121,-1 2-24-1929 121,0 0-48 0 0,-1 3-24 0 0,1 0-64 0 0,0 2 15 0 0,0 2-47 0 0,1 2-48 1912-148,2 2 96-1912 148,0 1 8 0 0,1 3 24 1894-174,2 3 16-1894 174,3 1 96 0 0,2 2-24 0 0,4 2 48 0 0,3 2-56 0 0,3 2 80 0 0,2 2 16 1257-1149,2 4 24-1257 1149,3 2 96 0 0,2 1-24 0 0,2 1 0 0 0,4-2-8 0 0,1-3 56 0 0,2-2-48 0 0,1-3 16 0 0,0-4-16 0 0,1-4-8-1803 188,1-3 200 1803-188,0-3-16 0 0,0-3 72-1821 163,0-3-16 1821-163,-1-3 24-1838 140,-2-3-32 1838-140,-2-3 24-1852 114,0-4-40 1852-114,-4-3-56-1863 89,-1-4 64 1863-89,-4-3-63 0 0,-2-2-1 0 0,-3 0 24 0 0,-2 1-56 0 0,-2 3 64 0 0,-2 2-56 244 993,-3 3-48 1697-1088,-2 2 40-1941 95,-3 3-48 0 0,-1 1 24 0 0,-2 2-112 1929-121,-2 1-40-1929 121,-2 0-32 0 0,-1 2-80 1912-148,-1 1-40-1912 148,-1 1-24 0 0,-1 3 0 0 0,1 1-96 0 0,1 2 135 0 0,0 1-39 0 0,0 3 64 0 0,2 1-64 0 0,1 2 56 0 0,2 1 8 0 0,2 1 8 1894-174,3 0-40-1894 174,2 1 48 0 0,3 0-16 0 0,2 1 32 0 0,4 1-16 0 0,2 1 80 0 0,3 1-8 1871-199,1 1 32-1871 199,3 2 32 0 0,1-1-8 0 0,3 0 16 0 0,0-1-8 0 0,1-1-8 0 0,0-3 8 0 0,1-3 16 0 0,0-2 16 0 0,-1-2 56 0 0,1-3 48 0 0,-1-4-8 0 0,-1-2 32 0 0,-1-3-16-1871 199,-1-2 72 1871-199,-1-4-24 0 0,-2-1 40-1894 174,-2-3-56 1894-174,-2-1-56 0 0,-3 0 24 0 0,-1 0-24 0 0,-3 0 89 0 0,-2 2-57 0 0,-3 1-24 0 0,-2 3 0 0 0,-3 1-56 0 0,-2 1-56 0 0,-2 2 8 0 0,-1 2-32 1894-174,0 1-104-1894 174,-2 1 0 0 0,1 2-32 0 0,-1 0 24 0 0,0 2-1 0 0,1 1-23 0 0,0 1-8 0 0,2 2-8 0 0,2 0-16 0 0,2 2-8 0 0,3 1 32 0 0,3 1-24 0 0,2 0 24 0 0,2 1 64 0 0,2 0-24 1871-199,3 1 48-1871 199,2 0-32 0 0,3 1 40 0 0,2 1 32-614-950,2-1-8 614 950,3 1 24 0 0,1-1 16 0 0,1 0-40 0 0,1-2 32 0 0,0-1-32 0 0,1-2 24 0 0,-1-2 8 0 0,-1-2 16 0 0,0-1 40 0 0,-1-3 40 0 0,-1-2 8 0 0,0-2 16 0 0,-2-1 72 0 0,-1 0 72 0 0,-2-2-8 0 0,-2-2 24 0 0,-3 0-88 0 0,-2-1 8 0 0,-3-1-31 0 0,-2 1 15 0 0,-1 1-56 614 950,-3 0-8-614-950,-2 0-32 0 0,-2 1 8 0 0,-2 0-56 0 0,-2 2-40 0 0,0 0 0 0 0,-2 1-16 0 0,-1 2-40 0 0,1 0-88 0 0,-1 2 24 0 0,0 1-56 0 0,1 1-73 0 0,0 2 49 0 0,2 2-24 0 0,0 0 40 0 0,2 2-8 0 0,2 1 32 0 0,1 1-8 0 0,3 1 16 0 0,1 1 64 0 0,3 0 8 0 0,2 0-16 0 0,1 1 24 0 0,2 1-32 0 0,1 0 112 0 0,3 0-32 0 0,3 0 48 0 0,2-1-48 0 0,0 1 24 0 0,2-1 24 0 0,-1-1-8 0 0,0-1-24 0 0,-1-2-16 0 0,0-2 16 0 0,-1-1 8 0 0,0-1 96 0 0,-1-2 96 0 0,-1-2-8 0 0,-1-2 40 0 0,-2-2 56 0 0,-1-2-24 0 0,-1-1 24 0 0,-2-1-31 0 0,-1-2-57 0 0,-2 0-48 0 0,-2 0-24 0 0,-2 1 0 0 0,-2-1-64 0 0,-2 1-8 0 0,-1 2-8 0 0,-2 0 8 0 0,-1 2 8 0 0,-1 0-40 0 0,-1 3-32 0 0,0 0-16 0 0,0 2-136 0 0,-1 1 48 0 0,0 1-40 0 0,1 1 32 0 0,1 0-137 0 0,1 2 65 0 0,3 1 8 0 0,0 1 16 0 0,2 0 56 0 0,1 0 56 0 0,0 1-72 0 0,3 0 56 0 0,0 0-48 0 0,2 1 16 0 0,3 0 32 0 0,1 1-24 0 0,2 2 40 0 0,1 1 48 0 0,3 0 0 0 0,0 2 8 0 0,2 1-64 0 0,1 0 104 0 0,0 0-40 0 0,1 0 48 0 0,1-1-48 0 0,0-2-24 0 0,0-2 16 0 0,0-1-16 0 0,1-3-24 0 0,-1-1 112 0 0,-1-2-16 0 0,0-2 48 0 0,-1-2-88 0 0,-1-2 128 0 0,0-2-64 0 0,-1-2 88 0 0,-2-2-80-1871 199,1-1 24 1871-199,-2-2 24 0 0,0-2-16 0 0,-1 0-24 0 0,-1-1 16 0 0,-1 1-72 0 0,0-1 64 0 0,-1 2-96 0 0,0 1 32 0 0,-1 1 40 0 0,-1 2-16 0 0,0 2-16 0 0,0 1 24 0 0,0 1-56 0 0,0 1 40 0 0,0 0-48 0 0,-1 1-16 0 0,1 1 40 0 0,0 0-32 0 0,0 0 8 0 0,0 0-16 0 0,0 0-24 0 0,1 1 16 0 0,-1 0-8 0 0,1 0-40 0 0,0 1 24 0 0,-1 1-32 0 0,0-1 48 0 0,1 1 32 0 0,-1 0-24 0 0,0 1 16 0 0,1-1-88 0 0,1 1 56 0 0,1 3-16 0 0,0 0 32 0 0,-1 1 8 0 0,0 0 8 0 0,-1 0 0 0 0,0 1 0 0 0,0-1 16 0 0,-1 1-16 0 0,0 0 16 0 0,1 1-24 0 0,-1 1 24 0 0,1 0-8 0 0,1-1-16 0 0,0 0-16 0 0,1-1-64 0 0,1-1 24 0 0,0-2 24 0 0,1 0 0 0 0,1-1 64 0 0,0-1-16 0 0,1-2-32 0 0,0 1 8 0 0,0-2-32 0 0,-1 0 8 0 0,-1-2-32 0 0,0 1 16 0 0,-1 0-48 0 0,0 0-80 0 0,0 0 48 0 0,-1 0-88 0 0,1 0-224 0 0,-1-1-424 0 0,-1 1-97 0 0,-1 0-111 0 0,0 2-376 0 0,0 0-344 0 0,1-1-1233 0 0,1 0 128 0 0,2 0 2961 0 0,1-1-5929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3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82 3921 0 0,'-15'-20'2854'0'0,"11"17"-2547"0"0,1-1 1 0 0,0 0 0 0 0,-1 0 0 0 0,2 0 0 0 0,-1-1 0 0 0,0 1-1 0 0,1-1 1 0 0,0 1 0 0 0,0-1 0 0 0,-2-7 0 0 0,4 12-316 0 0,0-1 1 0 0,0 1-1 0 0,0 0 0 0 0,0 0 1 0 0,0-1-1 0 0,0 1 1 0 0,0 0-1 0 0,0 0 0 0 0,0 0 1 0 0,0-1-1 0 0,0 1 0 0 0,0 0 1 0 0,0 0-1 0 0,0-1 1 0 0,1 1-1 0 0,-1 0 0 0 0,0 0 1 0 0,0 0-1 0 0,0 0 1 0 0,0-1-1 0 0,0 1 0 0 0,1 0 1 0 0,-1 0-1 0 0,0 0 0 0 0,0 0 1 0 0,0-1-1 0 0,0 1 1 0 0,1 0-1 0 0,-1 0 0 0 0,0 0 1 0 0,10-1-491 0 0,11 5-3134 0 0,-15-1 646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 1416 0 0,'-4'-6'1497'0'0,"3"4"-1148"0"0,0 0 0 0 0,0 0 1 0 0,0 0-1 0 0,0 0 0 0 0,0 0 1 0 0,1-1-1 0 0,-1 1 0 0 0,0 0 1 0 0,1 0-1 0 0,0-1 0 0 0,0 1 0 0 0,-1 0 1 0 0,2-3-1 0 0,-2-5 1889 0 0,1 15-1790 0 0,0 44 607 0 0,1-9-390 0 0,-3 51 1 0 0,-1-20-382 0 0,-6 49-20 0 0,9-92-208 0 0,5 52 0 0 0,0-37 18 0 0,-2 48 1 0 0,1 7 4 0 0,18 110-55 0 0,-18-120 135 0 0,-2-29-105 0 0,0 23-110 0 0,3 36 160 0 0,-3-97-75 0 0,-2-13-32 0 0,1 0 1 0 0,0 0-1 0 0,2 9 0 0 0,-3-16 272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2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2633 0 0,'-1'2'5498'0'0,"-2"7"-4220"0"0,1 86-895 0 0,0 44 81 0 0,4-45-637 0 0,-2-43-24 0 0,7 60 1 0 0,7-49-2335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3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3705 0 0,'3'7'6304'0'0,"7"-4"-3792"0"0,15-5-2317 0 0,-18 1 384 0 0,11 1-522 0 0,0 0 0 0 0,22 4-1 0 0,-4-1 14 0 0,-15-1-80 0 0,0 0-13 0 0,-1-1 0 0 0,33-3 0 0 0,108-3 116 0 0,-60 5-47 0 0,-36 2-8 0 0,-26-1-20 0 0,105 1 381 0 0,-111 0-161 0 0,-16 0-98 0 0,32-2 0 0 0,-16-3-148 0 0,-1 2 0 0 0,39 4-1 0 0,93 6 45 0 0,-140-6-68 0 0,-15-2-521 0 0,0 0-1 0 0,0 0 0 0 0,16-1 0 0 0,-22 0-578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4337 0 0,'38'3'6161'0'0,"-27"-1"-5917"0"0,0-1-1 0 0,12 0 0 0 0,95 1 22 0 0,26 2-110 0 0,21-7 170 0 0,108 2 626 0 0,-205 0-985 0 0,69-3 197 0 0,-99 5-163 0 0,-2-1 14 0 0,9-2-9 0 0,-45 3-29 0 0,14 3-353 0 0,-12-3 349 0 0,-1 0 1 0 0,0 0 0 0 0,0 0 0 0 0,0 0-1 0 0,0 0 1 0 0,-1 0 0 0 0,1 0 0 0 0,0 1-1 0 0,0-1 1 0 0,-1 0 0 0 0,1 0-1 0 0,-1 1 1 0 0,1-1 0 0 0,-1 0 0 0 0,1 1-1 0 0,-1 1 1 0 0,4 26-19 0 0,-3-20-11 0 0,5 56-24 0 0,32 200 307 0 0,-36-256-444 0 0,10 49 822 0 0,-6-20-4021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7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91 4969 0 0,'1'2'303'0'0,"0"1"-1"0"0,1-1 0 0 0,-1 1 1 0 0,1-1-1 0 0,-1 1 1 0 0,1-1-1 0 0,0 0 1 0 0,0 0-1 0 0,0 0 1 0 0,0 0-1 0 0,0 0 0 0 0,0 0 1 0 0,4 2-1 0 0,-5-3-285 0 0,1-1 0 0 0,-1 1-1 0 0,1 0 1 0 0,0-1-1 0 0,-1 1 1 0 0,1-1 0 0 0,0 0-1 0 0,-1 1 1 0 0,1-1-1 0 0,0 0 1 0 0,0 0 0 0 0,-1 0-1 0 0,1 0 1 0 0,0-1 0 0 0,0 1-1 0 0,-1 0 1 0 0,1-1-1 0 0,0 1 1 0 0,-1-1 0 0 0,1 1-1 0 0,-1-1 1 0 0,1 0-1 0 0,2-2 1 0 0,-2 3-8 0 0,-1-1-1 0 0,1 0 1 0 0,-1 0 0 0 0,1-1-1 0 0,-1 1 1 0 0,0 0 0 0 0,1 0 0 0 0,-1-1-1 0 0,0 1 1 0 0,0-1 0 0 0,0 1-1 0 0,0-1 1 0 0,0 0 0 0 0,0 1-1 0 0,0-1 1 0 0,-1 0 0 0 0,1 1-1 0 0,0-1 1 0 0,-1 0 0 0 0,0 0 0 0 0,1 0-1 0 0,-1 0 1 0 0,0 1 0 0 0,0-1-1 0 0,0 0 1 0 0,0 0 0 0 0,-1-3-1 0 0,0 2 103 0 0,0 0 0 0 0,0 0-1 0 0,0 0 1 0 0,0 0 0 0 0,-1 1-1 0 0,1-1 1 0 0,-1 0 0 0 0,0 0-1 0 0,0 1 1 0 0,0-1 0 0 0,0 1-1 0 0,-1 0 1 0 0,1 0 0 0 0,-1 0-1 0 0,-2-2 1 0 0,2 2-13 0 0,1 0 0 0 0,-1 1-1 0 0,0-1 1 0 0,1 1 0 0 0,-1 0 0 0 0,0 0 0 0 0,0 0 0 0 0,0 0 0 0 0,0 0-1 0 0,0 1 1 0 0,0-1 0 0 0,-4 1 0 0 0,6 0-80 0 0,0 0 1 0 0,0 0-1 0 0,-1 0 0 0 0,1 1 1 0 0,0-1-1 0 0,0 0 0 0 0,-1 1 1 0 0,1-1-1 0 0,0 1 0 0 0,0-1 1 0 0,0 1-1 0 0,0 0 0 0 0,0-1 1 0 0,0 1-1 0 0,0 0 0 0 0,0 0 1 0 0,0 0-1 0 0,0 0 0 0 0,0 0 1 0 0,1 0-1 0 0,-1 0 0 0 0,0 0 1 0 0,1 0-1 0 0,-1 0 0 0 0,1 0 1 0 0,-1 0-1 0 0,1 0 1 0 0,-1 1-1 0 0,1-1 0 0 0,0 0 1 0 0,-1 2-1 0 0,0 1-29 0 0,1-1-1 0 0,-1 1 1 0 0,1-1 0 0 0,0 1 0 0 0,0-1 0 0 0,0 1-1 0 0,1 0 1 0 0,-1-1 0 0 0,1 1 0 0 0,1 4-1 0 0,-1-6-7 0 0,0 0-1 0 0,0 1 0 0 0,0-1 1 0 0,0 0-1 0 0,1 0 1 0 0,-1 0-1 0 0,0 0 0 0 0,1-1 1 0 0,-1 1-1 0 0,1 0 0 0 0,0-1 1 0 0,0 1-1 0 0,0-1 0 0 0,0 1 1 0 0,0-1-1 0 0,4 2 0 0 0,-3-2 27 0 0,0 0 0 0 0,1 0-1 0 0,-1 0 1 0 0,1 0 0 0 0,-1 0-1 0 0,1-1 1 0 0,-1 0-1 0 0,1 1 1 0 0,-1-2 0 0 0,1 1-1 0 0,5-1 1 0 0,-7 1-13 0 0,1-1 1 0 0,-1 1-1 0 0,0-1 0 0 0,0 0 1 0 0,1 0-1 0 0,-1 0 0 0 0,0 0 1 0 0,0 0-1 0 0,0 0 0 0 0,0-1 1 0 0,0 1-1 0 0,0-1 0 0 0,0 1 1 0 0,0-1-1 0 0,-1 0 0 0 0,1 1 1 0 0,-1-1-1 0 0,2-3 0 0 0,-2 3 38 0 0,0 1 0 0 0,-1-1 0 0 0,1 0-1 0 0,-1 0 1 0 0,0-1 0 0 0,1 1 0 0 0,-1 0-1 0 0,0 0 1 0 0,0 0 0 0 0,0 0 0 0 0,-1 0-1 0 0,1 0 1 0 0,0 0 0 0 0,-1 0 0 0 0,1 0-1 0 0,-1 0 1 0 0,0 0 0 0 0,0 0 0 0 0,0 1-1 0 0,0-1 1 0 0,-1-2 0 0 0,-2-3 102 0 0,0 1 0 0 0,-1 0 0 0 0,0 0 0 0 0,-7-7 0 0 0,10 11-116 0 0,0 0 0 0 0,0 1 0 0 0,-1-1 0 0 0,1 1 0 0 0,0 0 0 0 0,0 0 0 0 0,-1 0 0 0 0,1 0 0 0 0,-1 0 0 0 0,1 0 1 0 0,-1 1-1 0 0,1-1 0 0 0,-1 1 0 0 0,1 0 0 0 0,-1 0 0 0 0,1 0 0 0 0,-1 0 0 0 0,1 0 0 0 0,-4 1 0 0 0,4-1-31 0 0,0 1-1 0 0,0 0 0 0 0,1 0 1 0 0,-1 0-1 0 0,1 0 0 0 0,-1 0 1 0 0,0 1-1 0 0,1-1 0 0 0,0 0 1 0 0,-1 1-1 0 0,1-1 1 0 0,0 1-1 0 0,0-1 0 0 0,0 1 1 0 0,0-1-1 0 0,0 1 0 0 0,0 0 1 0 0,0 0-1 0 0,0-1 0 0 0,1 1 1 0 0,-1 0-1 0 0,1 0 1 0 0,-1 2-1 0 0,0-1-12 0 0,1 0 0 0 0,-1 0 0 0 0,1 0 0 0 0,0 0 0 0 0,0 0 0 0 0,0-1 0 0 0,0 1 0 0 0,0 0 0 0 0,1 0 0 0 0,-1 0 0 0 0,1 0 0 0 0,0 0 0 0 0,0-1 0 0 0,0 1 0 0 0,2 4 0 0 0,0-2-76 0 0,0-1-1 0 0,0 0 0 0 0,1 0 0 0 0,-1 0 1 0 0,1 0-1 0 0,0 0 0 0 0,7 4 0 0 0,-10-7 103 0 0,1 0 0 0 0,0-1 0 0 0,-1 1-1 0 0,1 0 1 0 0,0-1 0 0 0,0 1 0 0 0,0-1 0 0 0,0 1 0 0 0,-1-1-1 0 0,1 0 1 0 0,0 0 0 0 0,0 0 0 0 0,0 0 0 0 0,0 0-1 0 0,0 0 1 0 0,0-1 0 0 0,-1 1 0 0 0,1-1 0 0 0,0 1-1 0 0,0-1 1 0 0,0 1 0 0 0,-1-1 0 0 0,1 0 0 0 0,2-2-1 0 0,-2 2 20 0 0,0 0 0 0 0,0 0 0 0 0,0 0 0 0 0,0-1-1 0 0,0 1 1 0 0,-1-1 0 0 0,1 1 0 0 0,0-1-1 0 0,-1 0 1 0 0,0 0 0 0 0,1 1 0 0 0,-1-1-1 0 0,0 0 1 0 0,0 0 0 0 0,0 0 0 0 0,0-1-1 0 0,0 1 1 0 0,0 0 0 0 0,-1 0 0 0 0,1 0-1 0 0,-1-1 1 0 0,1 1 0 0 0,-1 0 0 0 0,0-1-1 0 0,0 1 1 0 0,0 0 0 0 0,0 0 0 0 0,-1-1-1 0 0,1 1 1 0 0,0 0 0 0 0,-1 0 0 0 0,0-1 0 0 0,1 1-1 0 0,-1 0 1 0 0,0 0 0 0 0,0 0 0 0 0,0 0-1 0 0,-1 0 1 0 0,1 0 0 0 0,0 0 0 0 0,-1 0-1 0 0,1 1 1 0 0,-1-1 0 0 0,-2-1 0 0 0,1 0-23 0 0,-1 0 0 0 0,1 0 1 0 0,-1 0-1 0 0,0 0 1 0 0,0 1-1 0 0,0 0 0 0 0,-8-3 1 0 0,10 4 9 0 0,0 0 0 0 0,1 1 0 0 0,-1-1 1 0 0,0 1-1 0 0,0 0 0 0 0,0 0 0 0 0,0-1 0 0 0,0 1 1 0 0,0 0-1 0 0,0 0 0 0 0,1 1 0 0 0,-1-1 1 0 0,0 0-1 0 0,0 1 0 0 0,0-1 0 0 0,0 1 1 0 0,0 0-1 0 0,1-1 0 0 0,-1 1 0 0 0,0 0 0 0 0,-2 2 1 0 0,3-2-29 0 0,-1 0 0 0 0,1 1 0 0 0,0-1 0 0 0,0 0 0 0 0,0 1 0 0 0,0-1 0 0 0,0 1 0 0 0,0 0 0 0 0,0-1 0 0 0,0 1 0 0 0,0 0 0 0 0,1-1 0 0 0,-1 1 0 0 0,1 0 0 0 0,0 0 0 0 0,-1-1 0 0 0,1 1 0 0 0,0 0 0 0 0,0 0 0 0 0,0 0 0 0 0,0-1 0 0 0,0 1 0 0 0,0 0 0 0 0,1 0 0 0 0,-1 0 0 0 0,2 2 0 0 0,-1-1-25 0 0,-1-1 1 0 0,1 1-1 0 0,1-1 0 0 0,-1 0 0 0 0,0 1 0 0 0,1-1 0 0 0,-1 0 1 0 0,1 0-1 0 0,-1 0 0 0 0,1 0 0 0 0,0-1 0 0 0,0 1 1 0 0,0 0-1 0 0,0-1 0 0 0,0 1 0 0 0,1-1 0 0 0,3 3 0 0 0,-3-3 49 0 0,0-1-1 0 0,0 1 0 0 0,-1 0 1 0 0,1-1-1 0 0,0 1 0 0 0,0-1 1 0 0,-1 0-1 0 0,1 0 0 0 0,0 0 1 0 0,0-1-1 0 0,0 1 0 0 0,-1 0 0 0 0,1-1 1 0 0,0 0-1 0 0,2-1 0 0 0,-3 2 7 0 0,-1-1 1 0 0,0 0-1 0 0,1 0 0 0 0,-1 1 0 0 0,0-1 0 0 0,0 0 0 0 0,0 0 0 0 0,0 0 0 0 0,0 0 0 0 0,0-1 0 0 0,0 1 1 0 0,0 0-1 0 0,0 0 0 0 0,0-1 0 0 0,-1 1 0 0 0,1 0 0 0 0,0-1 0 0 0,-1 1 0 0 0,0 0 0 0 0,1-1 0 0 0,-1 1 1 0 0,0-1-1 0 0,1 1 0 0 0,-1-1 0 0 0,0 1 0 0 0,0-1 0 0 0,0 1 0 0 0,0-1 0 0 0,-1 1 0 0 0,1-2 0 0 0,-1 0 12 0 0,1 1 0 0 0,-1 0-1 0 0,0 0 1 0 0,0 0-1 0 0,0-1 1 0 0,0 1 0 0 0,0 0-1 0 0,-1 0 1 0 0,1 0-1 0 0,0 1 1 0 0,-1-1 0 0 0,0 0-1 0 0,1 0 1 0 0,-1 1-1 0 0,-4-3 1 0 0,5 3-8 0 0,0 0 0 0 0,0 0 1 0 0,-1 0-1 0 0,1 1 0 0 0,-1-1 0 0 0,1 0 0 0 0,-1 1 1 0 0,1-1-1 0 0,-1 1 0 0 0,1 0 0 0 0,-1 0 0 0 0,1-1 1 0 0,-1 1-1 0 0,1 0 0 0 0,-1 0 0 0 0,1 0 1 0 0,-1 0-1 0 0,1 1 0 0 0,-1-1 0 0 0,1 0 0 0 0,-1 1 1 0 0,1-1-1 0 0,-1 1 0 0 0,-2 1 0 0 0,3-2-47 0 0,1 0 1 0 0,0 1-1 0 0,-1-1 0 0 0,1 1 0 0 0,-1-1 0 0 0,1 1 0 0 0,-1-1 0 0 0,1 1 1 0 0,0-1-1 0 0,-1 1 0 0 0,1-1 0 0 0,0 1 0 0 0,0-1 0 0 0,-1 1 1 0 0,1 0-1 0 0,0-1 0 0 0,0 1 0 0 0,0 0 0 0 0,0-1 0 0 0,0 1 1 0 0,0-1-1 0 0,0 1 0 0 0,0 0 0 0 0,0-1 0 0 0,0 1 0 0 0,0 0 0 0 0,0-1 1 0 0,0 1-1 0 0,1-1 0 0 0,-1 1 0 0 0,0 0 0 0 0,0-1 0 0 0,1 1 1 0 0,-1-1-1 0 0,0 1 0 0 0,1-1 0 0 0,-1 1 0 0 0,1 0 0 0 0,2 3-172 0 0,0 0-1 0 0,0 0 1 0 0,6 5-1 0 0,-7-7 7 0 0,0 0-642 0 0,1 0 0 0 0,-1-1-1 0 0,0 1 1 0 0,1-1 0 0 0,-1 0 0 0 0,5 2-1 0 0,0 1-802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1 260 1808 0 0,'3'1'7606'0'0,"0"-2"-6406"0"0,-1 0-1040 0 0,-1-2 0 0 0,0 1 0 0 0,0 0 0 0 0,0 0 0 0 0,0 0-1 0 0,0 0 1 0 0,0-1 0 0 0,-1 1 0 0 0,1 0 0 0 0,-1-1 0 0 0,1 1 0 0 0,-1-4 0 0 0,0 2-32 0 0,1 0-1 0 0,-1 1 1 0 0,1-1 0 0 0,0 1 0 0 0,2-5 0 0 0,-2 4-70 0 0,0 1-1 0 0,0-1 1 0 0,0 0-1 0 0,0 1 1 0 0,-1-1 0 0 0,0 0-1 0 0,1 1 1 0 0,-1-1-1 0 0,-1 0 1 0 0,1 0-1 0 0,0 1 1 0 0,-3-8-1 0 0,3 8-42 0 0,-1 0 0 0 0,1-1 0 0 0,-1 1-1 0 0,1 0 1 0 0,0-1 0 0 0,0 1 0 0 0,0 0-1 0 0,2-7 1 0 0,-1 7 4 0 0,-1-1 0 0 0,0 0-1 0 0,1 1 1 0 0,-1-1 0 0 0,0 0 0 0 0,-2-6-1 0 0,2 8-17 0 0,0 1 0 0 0,0 0 0 0 0,0-1 0 0 0,0 1 0 0 0,0 0 0 0 0,0-1 1 0 0,0 1-1 0 0,0 0 0 0 0,1-2 0 0 0,-1 2-18 0 0,0-1 0 0 0,1 1 1 0 0,-1 0-1 0 0,0 0 0 0 0,0-1 1 0 0,0 1-1 0 0,0 0 1 0 0,0-1-1 0 0,-1-1 0 0 0,-2-17-2123 0 0,5 14-311 0 0,-2 6 2467 0 0,4-14 621 0 0,-5 6 2596 0 0,5 14-3199 0 0,-3-5-33 0 0,0 0-1 0 0,-1-1 0 0 0,1 1 1 0 0,-1 0-1 0 0,1-1 0 0 0,-1 1 1 0 0,1 0-1 0 0,-1 0 0 0 0,0 0 1 0 0,1 0-1 0 0,-1-1 0 0 0,1 3 1 0 0,-1 0-15 0 0,1 1 0 0 0,0-1 0 0 0,1 0 0 0 0,-1 0 0 0 0,0 1 0 0 0,1-1 1 0 0,0 0-1 0 0,0 0 0 0 0,0 0 0 0 0,0-1 0 0 0,0 1 0 0 0,3 3 1 0 0,0-2-207 0 0,-1 0 0 0 0,1 0 1 0 0,0-1-1 0 0,0 1 0 0 0,0-1 1 0 0,7 3-1 0 0,-7-4-616 0 0,1 0-882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0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3473 0 0,'-1'91'6168'0'0,"7"206"-5740"0"0,-1-258-1616 0 0,0-14-5292 0 0,-4-20 6047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4121 0 0,'0'0'101'0'0,"0"0"0"0"0,0 1 0 0 0,0-1 0 0 0,0 0 0 0 0,0 1 0 0 0,0-1 0 0 0,0 0 0 0 0,0 0 1 0 0,0 1-1 0 0,1-1 0 0 0,-1 0 0 0 0,0 1 0 0 0,0-1 0 0 0,0 0 0 0 0,0 0 0 0 0,1 1 303 0 0,-1 0-303 0 0,1-1 0 0 0,-1 0 0 0 0,0 0 1 0 0,1 0-1 0 0,-1 0 0 0 0,0 1 0 0 0,0-1 0 0 0,1 0 0 0 0,-1 0 0 0 0,0 0 0 0 0,1 0 0 0 0,-1 0 0 0 0,0 0 0 0 0,1 0 0 0 0,-1 0 0 0 0,0 0 0 0 0,0 0 1 0 0,1 0-1 0 0,-1 0 0 0 0,0 0 0 0 0,1 0 0 0 0,-1 0 0 0 0,0 0 0 0 0,1 0 0 0 0,-1 0 0 0 0,0 0 0 0 0,1-1 0 0 0,-1 1 0 0 0,1 0 0 0 0,20-10 36 0 0,-13 6 41 0 0,-7 4-161 0 0,0-1 0 0 0,1 1 0 0 0,-1 0 1 0 0,0 0-1 0 0,0 0 0 0 0,1 0 0 0 0,-1 1 1 0 0,0-1-1 0 0,1 0 0 0 0,-1 0 0 0 0,0 1 1 0 0,0-1-1 0 0,0 1 0 0 0,1-1 0 0 0,-1 1 0 0 0,0-1 1 0 0,0 1-1 0 0,0 0 0 0 0,0 0 0 0 0,1 1 1 0 0,0-1 27 0 0,-1 0 1 0 0,1 0-1 0 0,-1 0 1 0 0,1 0-1 0 0,0 0 1 0 0,-1 0-1 0 0,1-1 1 0 0,0 1-1 0 0,0-1 1 0 0,-1 1-1 0 0,4 0 1 0 0,123-2-318 0 0,-113-1-1136 0 0,-10 2 237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4297 0 0,'0'0'4127'0'0,"14"-5"-2818"0"0,-11 3-1233 0 0,0 1 0 0 0,-1-1 0 0 0,1 1 0 0 0,0 0 1 0 0,0 0-1 0 0,4-1 0 0 0,-6 2-83 0 0,0-1 1 0 0,0 1 0 0 0,0 0-1 0 0,0 0 1 0 0,0 0-1 0 0,0 0 1 0 0,0 0-1 0 0,0 0 1 0 0,-1 1-1 0 0,1-1 1 0 0,0 0 0 0 0,0 0-1 0 0,0 1 1 0 0,0-1-1 0 0,0 0 1 0 0,0 1-1 0 0,-1-1 1 0 0,1 1-1 0 0,0-1 1 0 0,0 1 0 0 0,-1 0-1 0 0,1-1 1 0 0,0 1-1 0 0,0 1 1 0 0,1 0 143 0 0,-1 0-1 0 0,1 0 1 0 0,-1 0 0 0 0,1 0-1 0 0,0-1 1 0 0,-1 1 0 0 0,1 0-1 0 0,4 2 1 0 0,-5-4-139 0 0,0 0 0 0 0,0 0 0 0 0,0 1 0 0 0,0-1 0 0 0,0 0 0 0 0,1 0 0 0 0,-1 0 0 0 0,0 0 0 0 0,0 0 0 0 0,0 0 0 0 0,0-1 0 0 0,0 1 0 0 0,0 0 0 0 0,0 0 0 0 0,0-1 0 0 0,0 1 0 0 0,0-1 0 0 0,0 1 0 0 0,0-1 0 0 0,0 0 0 0 0,0 1 0 0 0,1-2 0 0 0,18-14-111 0 0,3-2-154 0 0,-21 17 264 0 0,0 0-1 0 0,0 1 1 0 0,-1-1-1 0 0,1 0 1 0 0,0 1-1 0 0,0-1 1 0 0,0 1 0 0 0,0-1-1 0 0,0 1 1 0 0,0 0-1 0 0,0 0 1 0 0,0 0-1 0 0,1 0 1 0 0,1 1 37 0 0,0 0 0 0 0,0 0 0 0 0,-1 0 0 0 0,1 0 0 0 0,4 3 0 0 0,13 4-2643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11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3169 0 0,'12'-2'5189'0'0,"0"-3"-3980"0"0,-10 4-1285 0 0,1 0-1 0 0,-1 0 0 0 0,0 0 0 0 0,1 1 0 0 0,-1-1 0 0 0,1 0 0 0 0,-1 1 0 0 0,6 0 0 0 0,-7 0 68 0 0,-1 0 1 0 0,1 0-1 0 0,-1 0 0 0 0,1 1 0 0 0,-1-1 1 0 0,1 0-1 0 0,-1 1 0 0 0,1-1 0 0 0,-1 0 1 0 0,1 1-1 0 0,-1-1 0 0 0,1 0 0 0 0,-1 1 1 0 0,0-1-1 0 0,1 1 0 0 0,-1-1 0 0 0,0 1 1 0 0,1-1-1 0 0,-1 1 0 0 0,0-1 0 0 0,0 1 1 0 0,1-1-1 0 0,-1 1 0 0 0,0-1 0 0 0,0 1 1 0 0,0 1-1 0 0,0-2 62 0 0,1 1-1 0 0,-1 0 1 0 0,0-1 0 0 0,0 1-1 0 0,0 0 1 0 0,1 0 0 0 0,-1-1-1 0 0,0 1 1 0 0,1-1 0 0 0,-1 1-1 0 0,1 0 1 0 0,-1-1-1 0 0,1 1 1 0 0,-1-1 0 0 0,1 1-1 0 0,-1-1 1 0 0,1 1 0 0 0,0-1-1 0 0,-1 1 1 0 0,2 0 0 0 0,1-1 31 0 0,1 0 0 0 0,-1 0 0 0 0,0 0 0 0 0,0 0 0 0 0,0 0 0 0 0,1 0 0 0 0,-1-1 0 0 0,0 0 0 0 0,0 1 0 0 0,0-1 0 0 0,4-2 0 0 0,19-4-87 0 0,11 2 345 0 0,-30 3-505 0 0,1 0 1 0 0,-1 1-1 0 0,1 0 0 0 0,0 1 0 0 0,-1-1 1 0 0,1 2-1 0 0,0-1 0 0 0,-1 1 0 0 0,9 2 1 0 0,-11-2-737 0 0,1 1-810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54 165 2825 0 0,'3'6'417'0'0,"1"-1"1"0"0,0 0-1 0 0,0-1 1 0 0,0 1-1 0 0,0-1 1 0 0,1 0-1 0 0,0 0 1 0 0,0 0-1 0 0,7 4 1 0 0,-9-7-279 0 0,0 1 1 0 0,0-1-1 0 0,0 0 1 0 0,0 0 0 0 0,0 0-1 0 0,0 0 1 0 0,1-1-1 0 0,-1 1 1 0 0,0-1-1 0 0,1 0 1 0 0,-1 0-1 0 0,0 0 1 0 0,1-1 0 0 0,-1 1-1 0 0,0-1 1 0 0,1 1-1 0 0,-1-1 1 0 0,6-3-1 0 0,-5 3 41 0 0,0-1 0 0 0,1 0 0 0 0,-1-1 0 0 0,0 1 0 0 0,0-1 0 0 0,-1 0 0 0 0,1 0 0 0 0,4-4-1 0 0,-6 5-25 0 0,-1 0-1 0 0,1 0 0 0 0,0-1 1 0 0,-1 1-1 0 0,1-1 0 0 0,-1 0 0 0 0,0 1 1 0 0,0-1-1 0 0,0 0 0 0 0,0 0 0 0 0,-1 1 1 0 0,1-1-1 0 0,-1 0 0 0 0,1-4 1 0 0,-1 1-12 0 0,-1 1 1 0 0,0-1 0 0 0,0 0 0 0 0,0 1 0 0 0,0-1-1 0 0,-1 1 1 0 0,0 0 0 0 0,0-1 0 0 0,-1 1 0 0 0,1 0-1 0 0,-1 0 1 0 0,0 1 0 0 0,-1-1 0 0 0,1 0 0 0 0,-8-6-1 0 0,5 5-150 0 0,0 0 0 0 0,0 1-1 0 0,0-1 1 0 0,-1 1-1 0 0,0 1 1 0 0,0-1 0 0 0,0 1-1 0 0,0 1 1 0 0,-1-1-1 0 0,-11-2 1 0 0,16 5-89 0 0,0 0 0 0 0,-1 1 0 0 0,1-1 1 0 0,-1 1-1 0 0,1 0 0 0 0,-1 0 0 0 0,1 0 0 0 0,-1 1 0 0 0,1-1 0 0 0,-1 1 1 0 0,1 0-1 0 0,-1 0 0 0 0,1 0 0 0 0,0 0 0 0 0,0 1 0 0 0,0 0 0 0 0,-1-1 1 0 0,1 1-1 0 0,1 0 0 0 0,-5 4 0 0 0,4-4-234 0 0,0 1-1 0 0,1 0 1 0 0,-1-1 0 0 0,1 1-1 0 0,0 0 1 0 0,0 1 0 0 0,0-1-1 0 0,0 0 1 0 0,1 1 0 0 0,-1-1-1 0 0,1 1 1 0 0,-1 3 0 0 0,0 5-2273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48 992 0 0,'0'-2'555'0'0,"0"0"0"0"0,0 0 0 0 0,0 1 0 0 0,0-1 0 0 0,-1 0 1 0 0,1 0-1 0 0,-1 0 0 0 0,1 1 0 0 0,-1-1 0 0 0,1 0 0 0 0,-1 0 0 0 0,0 1 0 0 0,0-1 0 0 0,0 1 0 0 0,0-1 0 0 0,0 1 0 0 0,-2-3 0 0 0,1 3-361 0 0,0-1-1 0 0,0 1 1 0 0,0-1-1 0 0,-1 1 1 0 0,1 0-1 0 0,0 0 1 0 0,0 0-1 0 0,-1 0 1 0 0,1 1-1 0 0,-1-1 1 0 0,-3 0-1 0 0,0 0-307 0 0,-1 1-1 0 0,1 0 0 0 0,0 0 0 0 0,0 0 0 0 0,0 1 0 0 0,-1 0 1 0 0,1 0-1 0 0,0 1 0 0 0,-9 3 0 0 0,5-1 6 0 0,0 1 0 0 0,1 0 0 0 0,-11 8 0 0 0,15-10 70 0 0,1 0 0 0 0,0 1 0 0 0,0-1 0 0 0,0 1 0 0 0,0 0 0 0 0,1 0 0 0 0,0 0 0 0 0,-5 8 0 0 0,8-12 13 0 0,-1 1 0 0 0,1 0 0 0 0,0 0 0 0 0,-1 0 0 0 0,1 0 0 0 0,0 0 0 0 0,0-1 0 0 0,0 1 0 0 0,0 0 0 0 0,-1 0 0 0 0,1 0 0 0 0,0 0 0 0 0,1 0 0 0 0,-1 0 0 0 0,0 0 0 0 0,0-1 0 0 0,0 1 0 0 0,0 0 0 0 0,1 0 0 0 0,-1 0 0 0 0,0 0 0 0 0,1 0 0 0 0,-1-1 0 0 0,1 1 0 0 0,-1 0 0 0 0,1 0 0 0 0,-1-1 0 0 0,1 1 0 0 0,-1 0 0 0 0,1-1 0 0 0,0 1 0 0 0,-1-1 0 0 0,1 1 0 0 0,0-1 0 0 0,0 1 0 0 0,-1-1 0 0 0,1 1 0 0 0,0-1 0 0 0,1 1 0 0 0,5 2 13 0 0,-1-1 1 0 0,1 0 0 0 0,0 0 0 0 0,7 1 0 0 0,-7-2 57 0 0,0 0-12 0 0,0 0 0 0 0,0-1 1 0 0,0 0-1 0 0,11-1 0 0 0,19 0 39 0 0,-34 2-67 0 0,-1-1 1 0 0,1 0-1 0 0,0 1 0 0 0,-1 0 0 0 0,1-1 0 0 0,-1 1 0 0 0,1 0 0 0 0,0 0 1 0 0,-1 1-1 0 0,4 1 0 0 0,-5-2 51 0 0,0 0 0 0 0,0 0 0 0 0,0 0 0 0 0,0 0 0 0 0,0 0 0 0 0,0 0 0 0 0,-1 0 0 0 0,1 1 0 0 0,-1-1-1 0 0,1 0 1 0 0,0 0 0 0 0,-1 0 0 0 0,0 1 0 0 0,1-1 0 0 0,-1 0 0 0 0,0 1 0 0 0,0-1 0 0 0,0 0 0 0 0,0 1 0 0 0,0-1 0 0 0,0 0 0 0 0,0 1 0 0 0,0-1 0 0 0,0 0 0 0 0,0 1 0 0 0,-1-1 0 0 0,1 0 0 0 0,-2 3 0 0 0,1-1 97 0 0,0 0 1 0 0,-1 0-1 0 0,1-1 1 0 0,-1 1-1 0 0,0 0 1 0 0,0-1-1 0 0,0 1 1 0 0,0-1-1 0 0,0 1 1 0 0,-5 3-1 0 0,2-2-30 0 0,-1-1 0 0 0,0 0 0 0 0,0 0 0 0 0,0 0-1 0 0,0-1 1 0 0,0 0 0 0 0,0 0 0 0 0,-1 0 0 0 0,1-1 0 0 0,0 0-1 0 0,-1 0 1 0 0,0-1 0 0 0,1 1 0 0 0,-1-2 0 0 0,-8 0 0 0 0,9 0-1050 0 0,1 0 0 0 0,-1-1 0 0 0,1 1 0 0 0,-1-1 0 0 0,1 0 0 0 0,-8-5 0 0 0,10 5-1797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 4873 0 0,'-1'-2'430'0'0,"0"0"0"0"0,0 1 1 0 0,0-1-1 0 0,-1 0 0 0 0,1 0 0 0 0,0 0 0 0 0,-1 1 0 0 0,1-1 1 0 0,-1 1-1 0 0,1-1 0 0 0,-1 1 0 0 0,0 0 0 0 0,0 0 0 0 0,-1-2 0 0 0,0 2-209 0 0,0 0-1 0 0,1 0 0 0 0,-1 0 0 0 0,0 0 0 0 0,0 1 0 0 0,0-1 0 0 0,1 1 0 0 0,-1 0 0 0 0,-6 0 0 0 0,6 0-209 0 0,0 0-1 0 0,0 0 0 0 0,0 1 1 0 0,-1 0-1 0 0,1-1 1 0 0,0 1-1 0 0,0 0 1 0 0,0 1-1 0 0,0-1 1 0 0,1 0-1 0 0,-1 1 0 0 0,0 0 1 0 0,0 0-1 0 0,1 0 1 0 0,-1 0-1 0 0,1 0 1 0 0,0 0-1 0 0,-1 0 0 0 0,-2 5 1 0 0,4-5-16 0 0,0 0 0 0 0,0 1-1 0 0,-1-1 1 0 0,1 0 0 0 0,1 1 0 0 0,-1-1 0 0 0,0 0 0 0 0,1 1 0 0 0,-1-1-1 0 0,1 1 1 0 0,0 0 0 0 0,0-1 0 0 0,0 1 0 0 0,0-1 0 0 0,0 1-1 0 0,0-1 1 0 0,1 1 0 0 0,-1-1 0 0 0,1 1 0 0 0,0-1 0 0 0,0 1 0 0 0,1 1-1 0 0,-1-1 7 0 0,1 0 0 0 0,0-1-1 0 0,0 1 1 0 0,0-1 0 0 0,0 1-1 0 0,0-1 1 0 0,0 0 0 0 0,1 0-1 0 0,-1 0 1 0 0,1 0 0 0 0,-1 0-1 0 0,1-1 1 0 0,0 1 0 0 0,0-1-1 0 0,-1 0 1 0 0,1 1 0 0 0,5 0-1 0 0,-3-1 17 0 0,1 0 1 0 0,-1 0-1 0 0,0-1 0 0 0,1 0 0 0 0,-1 0 0 0 0,0 0 1 0 0,7-1-1 0 0,3-2-2055 0 0,17-6 1 0 0,-16 4-2552 0 0,-9 3 2976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82 3313 0 0,'-1'2'273'0'0,"1"-1"1"0"0,0 1-1 0 0,-1-1 0 0 0,1 1 1 0 0,0-1-1 0 0,0 1 1 0 0,0-1-1 0 0,0 1 1 0 0,0-1-1 0 0,0 0 0 0 0,0 1 1 0 0,0-1-1 0 0,1 1 1 0 0,0 2-1 0 0,-1-3-166 0 0,1 0-1 0 0,0-1 1 0 0,-1 1-1 0 0,1 0 1 0 0,0 0-1 0 0,0 0 1 0 0,0 0-1 0 0,0-1 1 0 0,-1 1-1 0 0,1 0 1 0 0,0-1 0 0 0,0 1-1 0 0,1-1 1 0 0,-1 1-1 0 0,0-1 1 0 0,0 1-1 0 0,0-1 1 0 0,0 0-1 0 0,0 1 1 0 0,2-1-1 0 0,0 0 12 0 0,0 1-1 0 0,0-1 0 0 0,0 0 0 0 0,0 0 0 0 0,0 0 0 0 0,0 0 1 0 0,0-1-1 0 0,0 1 0 0 0,-1-1 0 0 0,1 0 0 0 0,0 0 1 0 0,0 0-1 0 0,0 0 0 0 0,0 0 0 0 0,-1-1 0 0 0,1 1 0 0 0,-1-1 1 0 0,1 0-1 0 0,-1 0 0 0 0,0 0 0 0 0,1 0 0 0 0,-1 0 0 0 0,2-3 1 0 0,-2 3-63 0 0,-1 0 1 0 0,0 0 0 0 0,0 0 0 0 0,0 0-1 0 0,0 0 1 0 0,0 0 0 0 0,0 0 0 0 0,0 0-1 0 0,-1 0 1 0 0,1-1 0 0 0,-1 1-1 0 0,0 0 1 0 0,1 0 0 0 0,-1-1 0 0 0,0 1-1 0 0,0 0 1 0 0,-1 0 0 0 0,1-1 0 0 0,0 1-1 0 0,-1 0 1 0 0,1 0 0 0 0,-1-1-1 0 0,0 1 1 0 0,0 0 0 0 0,0 0 0 0 0,0 0-1 0 0,0 0 1 0 0,0 0 0 0 0,0 0 0 0 0,-1 0-1 0 0,-1-1 1 0 0,1 0-46 0 0,-1 1 0 0 0,0 0 0 0 0,1 0-1 0 0,-1 0 1 0 0,0 0 0 0 0,0 0 0 0 0,0 0 0 0 0,-1 1 0 0 0,1 0-1 0 0,0-1 1 0 0,-1 1 0 0 0,1 0 0 0 0,0 1 0 0 0,-1-1 0 0 0,1 1-1 0 0,-1-1 1 0 0,1 1 0 0 0,-1 0 0 0 0,-5 1 0 0 0,6-1-23 0 0,1 0 0 0 0,0 1 1 0 0,0-1-1 0 0,0 1 0 0 0,0-1 0 0 0,0 1 0 0 0,0 0 1 0 0,0 0-1 0 0,0 0 0 0 0,0 0 0 0 0,1 0 1 0 0,-1 0-1 0 0,0 1 0 0 0,1-1 0 0 0,-1 1 1 0 0,1-1-1 0 0,-1 1 0 0 0,1-1 0 0 0,0 1 0 0 0,-1 0 1 0 0,1 0-1 0 0,0-1 0 0 0,0 1 0 0 0,0 0 1 0 0,0 0-1 0 0,1 0 0 0 0,-1 0 0 0 0,1 0 1 0 0,-1 0-1 0 0,1 0 0 0 0,0 1 0 0 0,-1-1 0 0 0,1 3 1 0 0,0-3 11 0 0,0 1 0 0 0,1-1 1 0 0,-1 1-1 0 0,0-1 0 0 0,1 1 1 0 0,0-1-1 0 0,-1 1 1 0 0,1-1-1 0 0,0 0 0 0 0,0 0 1 0 0,0 1-1 0 0,1-1 0 0 0,-1 0 1 0 0,0 0-1 0 0,1 0 0 0 0,0 0 1 0 0,-1 0-1 0 0,1 0 0 0 0,0-1 1 0 0,3 4-1 0 0,-3-4 18 0 0,0 0 0 0 0,0-1 0 0 0,-1 1 0 0 0,1 0 0 0 0,0 0 0 0 0,0-1-1 0 0,0 1 1 0 0,0-1 0 0 0,0 0 0 0 0,0 1 0 0 0,0-1 0 0 0,0 0 0 0 0,0 0 0 0 0,0-1 0 0 0,0 1 0 0 0,0 0-1 0 0,0 0 1 0 0,0-1 0 0 0,0 0 0 0 0,0 1 0 0 0,-1-1 0 0 0,1 0 0 0 0,0 0 0 0 0,0 0 0 0 0,-1 0 0 0 0,4-2-1 0 0,-2 1-5 0 0,0 0 0 0 0,-1 0 0 0 0,1 0 0 0 0,0 0 0 0 0,-1-1 0 0 0,0 0-1 0 0,1 1 1 0 0,-1-1 0 0 0,0 0 0 0 0,0 0 0 0 0,0 0 0 0 0,-1 0-1 0 0,1 0 1 0 0,1-7 0 0 0,-3 10-9 0 0,0-1-1 0 0,0 0 1 0 0,0 1 0 0 0,0-1-1 0 0,0 0 1 0 0,0 1 0 0 0,0-1-1 0 0,0 0 1 0 0,0 1 0 0 0,0-1-1 0 0,-1 0 1 0 0,1 1 0 0 0,0-1-1 0 0,0 0 1 0 0,-1 1 0 0 0,1-1-1 0 0,0 1 1 0 0,-1-1 0 0 0,0 0-1 0 0,1 0-43 0 0,-4 8-530 0 0,4 0 548 0 0,1-1 0 0 0,-1 1 0 0 0,1-1 1 0 0,1 1-1 0 0,3 10 0 0 0,-5-15-122 0 0,1 0-1 0 0,0-1 1 0 0,-1 1 0 0 0,1 0-1 0 0,0 0 1 0 0,0-1 0 0 0,0 1-1 0 0,0 0 1 0 0,0-1 0 0 0,1 1 0 0 0,-1-1-1 0 0,0 1 1 0 0,1-1 0 0 0,-1 0-1 0 0,1 0 1 0 0,-1 1 0 0 0,1-1-1 0 0,0 0 1 0 0,-1 0 0 0 0,1-1-1 0 0,0 1 1 0 0,0 0 0 0 0,2 0 0 0 0,-2-1-602 0 0,0 0 0 0 0,0 0 0 0 0,0-1 0 0 0,0 1 0 0 0,-1-1 0 0 0,1 1 1 0 0,0-1-1 0 0,0 1 0 0 0,0-1 0 0 0,0 0 0 0 0,-1 0 0 0 0,4-2 0 0 0,1-1 331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6 168 2409 0 0,'1'1'211'0'0,"0"0"1"0"0,0 0 0 0 0,0-1 0 0 0,0 1 0 0 0,0 0 0 0 0,0 0 0 0 0,0 0-1 0 0,0-1 1 0 0,0 1 0 0 0,0-1 0 0 0,0 1 0 0 0,1 0 0 0 0,-1-1 0 0 0,0 0 0 0 0,0 1-1 0 0,0-1 1 0 0,1 0 0 0 0,-1 0 0 0 0,0 0 0 0 0,1 0 0 0 0,-1 0 0 0 0,0 0 0 0 0,0 0-1 0 0,1 0 1 0 0,-1 0 0 0 0,0 0 0 0 0,0-1 0 0 0,1 1 0 0 0,-1-1 0 0 0,0 1-1 0 0,0-1 1 0 0,0 1 0 0 0,0-1 0 0 0,0 0 0 0 0,0 1 0 0 0,0-1 0 0 0,2-1 0 0 0,1-2-34 0 0,0 1-1 0 0,-1 0 1 0 0,1-1 0 0 0,-1 0 0 0 0,0 0 0 0 0,0 0 0 0 0,0 0 0 0 0,2-6 0 0 0,-2 4-49 0 0,-1 1 1 0 0,0-1-1 0 0,0 0 0 0 0,0 1 0 0 0,-1-1 0 0 0,0 0 0 0 0,0 0 0 0 0,-1 0 1 0 0,1-7-1 0 0,-1 10-66 0 0,-1 0 0 0 0,1 0 0 0 0,-1 0 0 0 0,1 0 0 0 0,-1 0 0 0 0,0 0 0 0 0,0 0 0 0 0,0 0 0 0 0,0 0 0 0 0,-1 1 0 0 0,1-1 0 0 0,-1 0 0 0 0,0 1 0 0 0,0-1 0 0 0,0 1 0 0 0,0 0 0 0 0,0-1-1 0 0,0 1 1 0 0,-4-2 0 0 0,5 3-80 0 0,0 0 0 0 0,0 0 0 0 0,0 0-1 0 0,-1 0 1 0 0,1 1 0 0 0,0-1-1 0 0,0 1 1 0 0,0-1 0 0 0,0 1 0 0 0,-1-1-1 0 0,1 1 1 0 0,0-1 0 0 0,-1 1-1 0 0,1 0 1 0 0,0 0 0 0 0,0 0 0 0 0,-1 0-1 0 0,1 0 1 0 0,0 0 0 0 0,-1 0 0 0 0,1 0-1 0 0,0 0 1 0 0,-1 1 0 0 0,1-1-1 0 0,0 1 1 0 0,0-1 0 0 0,-1 1 0 0 0,1-1-1 0 0,0 1 1 0 0,0 0 0 0 0,0-1-1 0 0,0 1 1 0 0,0 0 0 0 0,0 0 0 0 0,0 0-1 0 0,0 0 1 0 0,-1 1 0 0 0,-1 2 13 0 0,1 0 1 0 0,0 0 0 0 0,0 0-1 0 0,0 0 1 0 0,1 0 0 0 0,-1 0-1 0 0,1 0 1 0 0,0 0 0 0 0,0 1-1 0 0,0 4 1 0 0,-1 15 39 0 0,1-1 1 0 0,1 1-1 0 0,1-1 0 0 0,4 26 0 0 0,-5-45-22 0 0,1-1 0 0 0,0 1-1 0 0,0 0 1 0 0,1-1-1 0 0,-1 1 1 0 0,1-1 0 0 0,0 1-1 0 0,0-1 1 0 0,0 0-1 0 0,0 1 1 0 0,4 3-1 0 0,-5-6-71 0 0,0 0-1 0 0,0-1 0 0 0,0 1 0 0 0,0 0 0 0 0,0-1 0 0 0,0 1 0 0 0,0 0 0 0 0,1-1 0 0 0,-1 1 0 0 0,0-1 1 0 0,0 1-1 0 0,1-1 0 0 0,-1 0 0 0 0,0 0 0 0 0,0 0 0 0 0,1 1 0 0 0,-1-1 0 0 0,0 0 0 0 0,1-1 0 0 0,-1 1 1 0 0,0 0-1 0 0,0 0 0 0 0,1 0 0 0 0,-1-1 0 0 0,0 1 0 0 0,0-1 0 0 0,0 1 0 0 0,1-1 0 0 0,-1 1 0 0 0,0-1 1 0 0,0 0-1 0 0,0 1 0 0 0,0-1 0 0 0,0 0 0 0 0,0 0 0 0 0,0 0 0 0 0,0-1 0 0 0,13-13-4772 0 0,-11 11 2430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81 2192 0 0,'6'2'511'0'0,"-1"0"-1"0"0,0-1 0 0 0,1 1 1 0 0,-1-1-1 0 0,1 0 0 0 0,0-1 0 0 0,-1 1 1 0 0,7-1-1 0 0,-9 0-332 0 0,-1 0 1 0 0,1 0-1 0 0,-1-1 1 0 0,1 1-1 0 0,-1-1 1 0 0,1 1-1 0 0,-1-1 1 0 0,1 0-1 0 0,-1 0 1 0 0,0 0-1 0 0,1 0 1 0 0,-1 0-1 0 0,0-1 1 0 0,0 1-1 0 0,0-1 1 0 0,0 1-1 0 0,0-1 0 0 0,0 0 1 0 0,0 0-1 0 0,1-2 1 0 0,-2 3-127 0 0,0-1-1 0 0,-1 0 1 0 0,1 1 0 0 0,-1-1 0 0 0,1 1 0 0 0,-1-1-1 0 0,1 0 1 0 0,-1 1 0 0 0,0-1 0 0 0,0 0-1 0 0,0 1 1 0 0,0-1 0 0 0,0 0 0 0 0,0 1 0 0 0,-1-1-1 0 0,1 0 1 0 0,0 1 0 0 0,-1-1 0 0 0,1 0-1 0 0,-1 1 1 0 0,0-1 0 0 0,0 1 0 0 0,1-1 0 0 0,-1 1-1 0 0,0-1 1 0 0,0 1 0 0 0,0 0 0 0 0,0-1-1 0 0,-1 1 1 0 0,1 0 0 0 0,0 0 0 0 0,-2-1-1 0 0,1 0-27 0 0,1 1-1 0 0,-1-1 1 0 0,0 1-1 0 0,0 0 1 0 0,0 0-1 0 0,0-1 1 0 0,0 1-1 0 0,0 1 1 0 0,-1-1-1 0 0,1 0 1 0 0,0 0-1 0 0,0 1 1 0 0,-1-1-1 0 0,1 1 1 0 0,0 0-1 0 0,0 0 1 0 0,-1 0-1 0 0,1 0 1 0 0,0 0-1 0 0,-1 0 1 0 0,1 1-1 0 0,0-1 1 0 0,-3 2-1 0 0,2-1-20 0 0,0 1-1 0 0,1 0 1 0 0,-1-1-1 0 0,0 1 1 0 0,1 1-1 0 0,-1-1 1 0 0,1 0-1 0 0,0 0 1 0 0,0 1-1 0 0,0 0 0 0 0,0-1 1 0 0,0 1-1 0 0,1 0 1 0 0,-1 0-1 0 0,1 0 1 0 0,0 0-1 0 0,0 0 1 0 0,0 0-1 0 0,0 0 1 0 0,0 0-1 0 0,1 0 0 0 0,-1 1 1 0 0,1-1-1 0 0,0 0 1 0 0,0 0-1 0 0,0 1 1 0 0,0-1-1 0 0,1 0 1 0 0,-1 0-1 0 0,1 0 1 0 0,2 5-1 0 0,-2-4 4 0 0,0 0-1 0 0,1 0 1 0 0,0-1-1 0 0,0 1 1 0 0,0 0 0 0 0,0-1-1 0 0,0 0 1 0 0,1 0-1 0 0,5 6 1 0 0,-7-8-15 0 0,0 0 0 0 0,0-1 1 0 0,0 1-1 0 0,0 0 0 0 0,0-1 0 0 0,1 1 1 0 0,-1 0-1 0 0,0-1 0 0 0,0 0 0 0 0,1 1 1 0 0,-1-1-1 0 0,0 0 0 0 0,1 0 0 0 0,-1 1 1 0 0,0-1-1 0 0,1 0 0 0 0,-1 0 1 0 0,0 0-1 0 0,1-1 0 0 0,-1 1 0 0 0,0 0 1 0 0,1-1-1 0 0,-1 1 0 0 0,0 0 0 0 0,1-1 1 0 0,-1 1-1 0 0,0-1 0 0 0,0 0 0 0 0,0 1 1 0 0,0-1-1 0 0,1 0 0 0 0,-1 0 0 0 0,1-1 1 0 0,5-4-1394 0 0,0-1 1 0 0,7-9-1 0 0,2-3-4478 0 0,-11 14 5498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0 560 0 0,'-2'4'7372'0'0,"-3"24"-5985"0"0,0 9-181 0 0,0-9-985 0 0,2 0 0 0 0,1 56 0 0 0,3-77-339 0 0,0 1 0 0 0,1-1 0 0 0,-1 1 0 0 0,1-1 0 0 0,7 14 0 0 0,-9-21-34 0 0,0 1 1 0 0,0-1-1 0 0,0 0 1 0 0,0 1-1 0 0,0-1 1 0 0,1 0-1 0 0,-1 1 1 0 0,0-1 0 0 0,0 0-1 0 0,1 1 1 0 0,-1-1-1 0 0,0 0 1 0 0,0 0-1 0 0,1 1 1 0 0,-1-1-1 0 0,0 0 1 0 0,1 0-1 0 0,-1 0 1 0 0,0 0 0 0 0,1 1-1 0 0,-1-1 1 0 0,0 0-1 0 0,1 0 1 0 0,-1 0-1 0 0,1 0 1 0 0,-1 0-1 0 0,0 0 1 0 0,1 0-1 0 0,-1 0 1 0 0,0 0 0 0 0,1 0-1 0 0,-1 0 1 0 0,1 0-1 0 0,-1 0 1 0 0,0 0-1 0 0,1 0 1 0 0,-1 0-1 0 0,1-1 1 0 0,1-1-1845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2641 0 0,'-2'1'4949'0'0,"-2"8"-3804"0"0,-3 10-818 0 0,0 26 1069 0 0,-2 49-1 0 0,8-82-1394 0 0,0 0 0 0 0,1 0 0 0 0,1-1 0 0 0,0 1 0 0 0,3 16 0 0 0,-4-28-118 0 0,0 0 1 0 0,1 1 0 0 0,-1-1 0 0 0,0 0-1 0 0,0 1 1 0 0,0-1 0 0 0,0 0 0 0 0,0 1-1 0 0,0-1 1 0 0,0 0 0 0 0,0 0 0 0 0,0 1-1 0 0,0-1 1 0 0,0 0 0 0 0,-1 1 0 0 0,1-1-1 0 0,0 0 1 0 0,0 1 0 0 0,0-1 0 0 0,0 1-1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4073 0 0,'2'-2'5539'0'0,"1"0"-4102"0"0,8 1-197 0 0,1 2 0 0 0,21 2 0 0 0,-2 0-846 0 0,0-3-141 0 0,3 1-722 0 0,-12 2-6139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 3193 0 0,'0'1'257'0'0,"0"-1"0"0"0,0 0 0 0 0,1 1 0 0 0,-1-1 0 0 0,0 1 0 0 0,1-1 0 0 0,-1 1 0 0 0,0-1 0 0 0,1 0 0 0 0,-1 1 0 0 0,1-1 0 0 0,-1 0 0 0 0,1 1 0 0 0,-1-1 0 0 0,1 0 0 0 0,-1 0 0 0 0,1 1 0 0 0,-1-1 0 0 0,1 0 0 0 0,-1 0 0 0 0,1 0 0 0 0,-1 0 0 0 0,1 0 0 0 0,0 1 0 0 0,15 0 501 0 0,-9 0-323 0 0,-1-1 1 0 0,1-1-1 0 0,0 0 1 0 0,0 0-1 0 0,11-3 1 0 0,-16 3-360 0 0,0 1 0 0 0,0-1 0 0 0,0 0 0 0 0,-1 0 0 0 0,1 0 1 0 0,0 0-1 0 0,0 0 0 0 0,-1-1 0 0 0,1 1 0 0 0,1-2 0 0 0,-2 2-31 0 0,0 0-1 0 0,-1 0 1 0 0,1 0 0 0 0,0 0-1 0 0,-1-1 1 0 0,1 1 0 0 0,-1 0-1 0 0,0 0 1 0 0,1 0 0 0 0,-1 0-1 0 0,0 0 1 0 0,0-1 0 0 0,0 1-1 0 0,0 0 1 0 0,0 0 0 0 0,0 0-1 0 0,0-1 1 0 0,0 1-1 0 0,-1-2 1 0 0,1 2-31 0 0,0 0 0 0 0,-1-1 0 0 0,1 1 1 0 0,0 0-1 0 0,-1-1 0 0 0,0 1 0 0 0,1 0 0 0 0,-1 0 0 0 0,0 0 0 0 0,0-1 0 0 0,0 1 0 0 0,1 0 0 0 0,-1 0 0 0 0,0 0 1 0 0,0 0-1 0 0,-1 1 0 0 0,1-1 0 0 0,-2-1 0 0 0,1 1-23 0 0,0 0 0 0 0,0 0 0 0 0,-1 0 0 0 0,1 1 0 0 0,-1-1 0 0 0,1 1 0 0 0,-1-1 0 0 0,1 1 0 0 0,-5 0 0 0 0,1 0-18 0 0,1 1 1 0 0,-1-1 0 0 0,1 1-1 0 0,-1 1 1 0 0,1-1-1 0 0,-1 1 1 0 0,1 0 0 0 0,-8 4-1 0 0,11-5 32 0 0,0 0 1 0 0,1 0-1 0 0,-1 0 1 0 0,0 0-1 0 0,1 1 0 0 0,-1-1 1 0 0,0 1-1 0 0,1-1 0 0 0,0 1 1 0 0,-1-1-1 0 0,1 1 0 0 0,0 0 1 0 0,0 0-1 0 0,0 0 0 0 0,0-1 1 0 0,0 1-1 0 0,0 0 0 0 0,1 0 1 0 0,-1 0-1 0 0,1 0 0 0 0,-1 0 1 0 0,1 1-1 0 0,0-1 0 0 0,0 0 1 0 0,0 0-1 0 0,0 0 0 0 0,0 0 1 0 0,0 0-1 0 0,0 0 0 0 0,1 0 1 0 0,-1 0-1 0 0,1 0 0 0 0,0 0 1 0 0,-1 0-1 0 0,1 0 1 0 0,2 3-1 0 0,-1-1 68 0 0,0-1-1 0 0,0 0 1 0 0,0 0 0 0 0,1 0 0 0 0,-1 0 0 0 0,1 0-1 0 0,0-1 1 0 0,0 1 0 0 0,0-1 0 0 0,0 1 0 0 0,0-1-1 0 0,0 0 1 0 0,1-1 0 0 0,-1 1 0 0 0,1 0 0 0 0,-1-1-1 0 0,1 0 1 0 0,0 0 0 0 0,7 1 0 0 0,-9-1-60 0 0,1-1 1 0 0,0 0 0 0 0,0-1-1 0 0,-1 1 1 0 0,1 0-1 0 0,0-1 1 0 0,0 1 0 0 0,-1-1-1 0 0,1 0 1 0 0,2-1-1 0 0,1-1-1846 0 0,0-1-1 0 0,9-7 0 0 0,-9 6-733 0 0,1 0-2082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6:0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4625 0 0,'3'-2'8745'0'0,"9"1"-7041"0"0,16-1-1981 0 0,34 2 508 0 0,89 1 568 0 0,10 6-714 0 0,105 2 113 0 0,98-12-69 0 0,-53-3 13 0 0,-269 5-129 0 0,192-3 2 0 0,80 10 72 0 0,-164-5 96 0 0,-77-1-84 0 0,-62-1-163 0 0,-8 1-272 0 0,0-1 1 0 0,0 1 0 0 0,0 0-1 0 0,-1 1 1 0 0,6 0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96 309 6857 0 0,'-1'2'149'0'0,"1"-1"-1"0"0,-1 0 0 0 0,1 0 0 0 0,0 0 0 0 0,0 1 0 0 0,-1-1 1 0 0,1 0-1 0 0,0 0 0 0 0,0 1 0 0 0,0-1 0 0 0,0 0 1 0 0,0 0-1 0 0,1 1 0 0 0,-1-1 0 0 0,0 0 0 0 0,1 0 0 0 0,-1 0 1 0 0,0 1-1 0 0,1-1 0 0 0,0 0 0 0 0,-1 0 0 0 0,1 0 0 0 0,1 1 1 0 0,-1 0-35 0 0,1-1 0 0 0,-1 1 1 0 0,1-1-1 0 0,0 0 0 0 0,0 0 1 0 0,0 0-1 0 0,0 0 0 0 0,0 0 1 0 0,0 0-1 0 0,0-1 0 0 0,0 1 0 0 0,3 0 1 0 0,3 0 27 0 0,-1 0 1 0 0,0-1-1 0 0,0 0 0 0 0,0 0 1 0 0,0 0-1 0 0,0-1 0 0 0,11-3 1 0 0,-14 3-76 0 0,1 0 1 0 0,-1-1 0 0 0,0 0-1 0 0,0 1 1 0 0,1-2-1 0 0,-2 1 1 0 0,1 0 0 0 0,0-1-1 0 0,0 0 1 0 0,-1 0-1 0 0,0 0 1 0 0,1 0 0 0 0,-1-1-1 0 0,0 1 1 0 0,-1-1-1 0 0,1 0 1 0 0,-1 1 0 0 0,1-1-1 0 0,-1 0 1 0 0,0-1-1 0 0,-1 1 1 0 0,1 0 0 0 0,-1-1-1 0 0,1 1 1 0 0,-2 0-1 0 0,1-1 1 0 0,0 0 0 0 0,-1 1-1 0 0,0-1 1 0 0,0 1-1 0 0,0-1 1 0 0,0 1 0 0 0,-1-1-1 0 0,0 1 1 0 0,0-1-1 0 0,0 1 1 0 0,0-1 0 0 0,-1 1-1 0 0,0 0 1 0 0,0 0-1 0 0,-3-6 1 0 0,1 5-69 0 0,0 0 0 0 0,0 0 0 0 0,0 0 1 0 0,0 1-1 0 0,-1-1 0 0 0,0 1 0 0 0,0 0 0 0 0,0 1 0 0 0,-1-1 0 0 0,1 1 0 0 0,-1 0 0 0 0,0 0 1 0 0,1 1-1 0 0,-2-1 0 0 0,1 1 0 0 0,0 1 0 0 0,0-1 0 0 0,0 1 0 0 0,-1 0 0 0 0,1 1 0 0 0,0-1 1 0 0,-1 1-1 0 0,1 0 0 0 0,-1 1 0 0 0,1 0 0 0 0,0 0 0 0 0,-1 0 0 0 0,1 1 0 0 0,-12 4 0 0 0,13-4-48 0 0,0 1 0 0 0,0 0-1 0 0,1 0 1 0 0,-1 0 0 0 0,1 0-1 0 0,-1 1 1 0 0,1 0-1 0 0,0 0 1 0 0,1 0 0 0 0,-1 0-1 0 0,1 0 1 0 0,-1 1 0 0 0,1 0-1 0 0,1-1 1 0 0,-1 1-1 0 0,1 0 1 0 0,-1 1 0 0 0,2-1-1 0 0,-3 6 1 0 0,3-6 32 0 0,0 0-1 0 0,0 0 1 0 0,1 0-1 0 0,-1 1 1 0 0,1-1-1 0 0,0 0 1 0 0,0 0-1 0 0,1 0 1 0 0,0 1 0 0 0,0-1-1 0 0,0 0 1 0 0,0 0-1 0 0,1 0 1 0 0,0 0-1 0 0,0-1 1 0 0,0 1 0 0 0,1 0-1 0 0,0-1 1 0 0,-1 1-1 0 0,6 4 1 0 0,-4-5 15 0 0,0 1 0 0 0,0-1 0 0 0,1-1 1 0 0,0 1-1 0 0,0-1 0 0 0,0 1 0 0 0,0-1 0 0 0,0-1 0 0 0,1 1 1 0 0,-1-1-1 0 0,1 0 0 0 0,0 0 0 0 0,-1-1 0 0 0,1 1 1 0 0,0-1-1 0 0,0-1 0 0 0,0 1 0 0 0,0-1 0 0 0,0 0 0 0 0,8-1 1 0 0,-4-1 35 0 0,0 1 1 0 0,0-1 0 0 0,-1-1 0 0 0,1 0 0 0 0,-1-1 0 0 0,0 1 0 0 0,1-2-1 0 0,-2 1 1 0 0,1-1 0 0 0,-1-1 0 0 0,12-9 0 0 0,-14 11-8 0 0,0-1-1 0 0,-1-1 1 0 0,0 1 0 0 0,0-1 0 0 0,-1 0-1 0 0,1 0 1 0 0,-1 0 0 0 0,0-1 0 0 0,-1 1-1 0 0,0-1 1 0 0,0 0 0 0 0,0 0-1 0 0,-1 0 1 0 0,0 0 0 0 0,0 0 0 0 0,-1-1-1 0 0,0 1 1 0 0,1-8 0 0 0,-3 4-8 0 0,1 0 0 0 0,-1 0 0 0 0,-1 0 0 0 0,0 1 0 0 0,0-1 0 0 0,-1 1 0 0 0,0-1 0 0 0,-1 1 0 0 0,0 0 0 0 0,-1 0 0 0 0,0 0 0 0 0,-1 1 0 0 0,0 0 1 0 0,0 0-1 0 0,-1 0 0 0 0,0 1 0 0 0,-15-14 0 0 0,21 21-27 0 0,1 1 0 0 0,-1-1 0 0 0,1 1 0 0 0,-1 0 0 0 0,1-1 0 0 0,-1 1 0 0 0,0 0 0 0 0,1-1 0 0 0,-1 1 0 0 0,1 0 1 0 0,-1 0-1 0 0,0-1 0 0 0,1 1 0 0 0,-2 0 0 0 0,2 0-2 0 0,0 0 1 0 0,0 0-1 0 0,-1 0 1 0 0,1 0-1 0 0,0 0 0 0 0,0 1 1 0 0,0-1-1 0 0,0 0 1 0 0,-1 0-1 0 0,1 0 0 0 0,0 0 1 0 0,0 0-1 0 0,0 0 1 0 0,0 1-1 0 0,0-1 0 0 0,0 0 1 0 0,-1 0-1 0 0,1 0 1 0 0,0 0-1 0 0,0 0 1 0 0,0 1-1 0 0,0-1 0 0 0,0 0 1 0 0,0 0-1 0 0,0 0 1 0 0,0 1-1 0 0,0-1 0 0 0,0 0 1 0 0,0 1-1 0 0,2 19-423 0 0,-2-16 471 0 0,3 6-27 0 0,0 0 0 0 0,1-1 0 0 0,0 1 0 0 0,1-1 0 0 0,0 0 0 0 0,7 12 1 0 0,0-1 21 0 0,2 5-9 0 0,5 9 48 0 0,1-1-1 0 0,29 36 1 0 0,-44-63-72 0 0,0 0 0 0 0,1 0 0 0 0,0-1 0 0 0,0 0 1 0 0,0 0-1 0 0,13 8 0 0 0,-17-12 1 0 0,1 0-1 0 0,-1 0 1 0 0,0 0 0 0 0,1 0-1 0 0,-1 0 1 0 0,0-1-1 0 0,1 1 1 0 0,-1-1 0 0 0,1 1-1 0 0,0-1 1 0 0,-1 0-1 0 0,1 0 1 0 0,-1 0 0 0 0,1 0-1 0 0,-1-1 1 0 0,1 1-1 0 0,-1-1 1 0 0,1 1 0 0 0,-1-1-1 0 0,1 0 1 0 0,-1 0-1 0 0,0 0 1 0 0,0 0 0 0 0,1-1-1 0 0,1-1 1 0 0,-1 1-25 0 0,1-1 0 0 0,-1 0 0 0 0,0 0 0 0 0,0 0 0 0 0,-1 0 0 0 0,1-1 0 0 0,-1 1 0 0 0,1-1 0 0 0,-1 0 0 0 0,0 0 0 0 0,-1 1 0 0 0,1-1 0 0 0,-1 0 1 0 0,1 0-1 0 0,0-6 0 0 0,-1 2-47 0 0,0-1 0 0 0,-1 1 0 0 0,1-1 0 0 0,-2 1 0 0 0,1-1 0 0 0,-4-14 0 0 0,4 10-42 0 0,0 11-79 0 0,2 8 135 0 0,0 6 111 0 0,1-1 0 0 0,0 1 0 0 0,1-1 0 0 0,9 19 0 0 0,-11-26-189 0 0,0-1 0 0 0,0 1 0 0 0,1-1 0 0 0,-1 1 0 0 0,1-1 0 0 0,-1 0 0 0 0,1 0 0 0 0,0 0 0 0 0,0-1 0 0 0,1 1 0 0 0,-1-1 0 0 0,0 0 0 0 0,1 1 0 0 0,-1-2 0 0 0,1 1 0 0 0,0 0 0 0 0,6 1 0 0 0,-1-1-1071 0 0,-1-3-262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9:23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45 2801 0 0,'-3'-30'3923'0'0,"1"15"-67"0"0,-9 15-1976 0 0,10 2-1844 0 0,1-1 1 0 0,-1 1-1 0 0,1-1 0 0 0,0 1 1 0 0,-1-1-1 0 0,1 1 0 0 0,0-1 1 0 0,0 1-1 0 0,0-1 0 0 0,0 1 1 0 0,0-1-1 0 0,1 3 0 0 0,-1 1 97 0 0,-6 137 1257 0 0,1 42-1285 0 0,9 48-227 0 0,-3-142 140 0 0,1-36 8 0 0,11 70-1 0 0,-6-67-65 0 0,-2 68 0 0 0,-2-29 11 0 0,-3-91-146 0 0,1 19 234 0 0,0 14 201 0 0,-4 2-4202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1:57.60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485 86 800 214452 74359,'-2'-2'16'2919'-558,"-4"0"1897"-2919"558,-4-3 1887 0 0,-4-1 129 0 0,-2 0-3825 0 0,-3-1 64 0 0,-1 2 24 0 0,-2 0 40 0 0,-1 3 16 0 0,0 3-40 0 0,-2 2-47 2725-595,-1 4 55-2725 595,0 3 64 0 0,-2 2 8 2539-629,1 4 264-2539 629,-1 2-88-2187-718,1 3 72 2187 718,2 2-88-2024-741,1 3 24 2024 741,3 0-184-1875-761,2 1 16 1875 761,3 1-64-1740-780,2 1-24 1740 780,4 1-136-1617-797,2 1-16 1617 797,4 1-32-1505-811,2 1 8 1505 811,4 0-80-1402-824,2-1-8-778 1257,4 1-32 2180-433,3-2 64-3433-478,2-1-24 1182 827,3-1 48 2251-349,2-1-32-3241-609,2-1 24 3241 609,2-1 80-4598 501,3-4-56 4598-501,0-3 64-2364 199,2-3-72-35-34,1-4-16-29-37,0-3-8 2428-128,1-2-16 0 0,0-3 64-2451 93,0-2 72 2451-93,1-2 65 0 0,-1-2-17-2466 55,1 0 96 2466-55,1-2-56 0 0,-2 0 0-2474 19,0-1-16 2474-19,-1-1-96 0 0,-1-1 8 0 0,0-1-64 0 0,-2-1 40 0 1000,0-1-104 0-1000,-2-2 136 0 0,-1-1-40 0 1000,-2-2 72 0-1000,-2-1-96 0 0,-2 0 64 0 0,0 0-16 0 0,-3-1 32 0 0,-2-2-48 0 0,-2 0 24 0 1000,-2-3 8 0-1000,-2 0 16 0 0,-2-1 80 0 0,-3 0 112 0 1000,-1-1-16 0-1000,-3-2 40 0 0,-2-1-136 0 1000,-2-1-40 0-1000,-3-1-32 0 0,-1-1 24 0 0,-3 1 48 0 0,-1-1-88 0 0,-2 0 49 0 0,-2 0-57 0 0,0 1 80 0 0,-2 1-24 0 0,-1 3 32 0 0,-1 1-24 0 0,0 3 80 3268-26,-2 2-192-3268 26,0 2 32 3248-78,-1 2-88-3248 78,-1 3-16 3211-129,-1 4-472-55-51,1 2 104-969-1005,-1 5-209 668 928,0 4 193-2855 257,1 5 224 2776-299,-1 3-56-87-42,0 5 104-2689 341,1 3 48 0 0,0 2 80 1312-1262,1 4 16-1312 1262,2 2 0 0 0,1 3-104 0 0,4 1-16 1146-1263,2 2 8-1146 1263,3 1 16 0 0,3 2 24-1176-880,3 1 0 1176 880,4 2-24 0 0,3 1 32-1094-889,2 1 24 1094 889,3 1 16-2172 330,4 0 8 1228-1244,1 0 0 944 914,4-1-80 0 0,3-1-16-2943-654,3-3 8 842 891,1-1 0 2101-237,3-3 32-2135 208,2-1-112-522-1008,1-3 0 2657 800,3-4-24-2098 137,0-4 112 2098-137,2-5 104-2116 107,1-5 16-13-30,1-4 24 2129-77,0-4-24-2139 46,1-2-72 2139-46,-1-3 24-2144 15,1-1-40 2144-15,-1-3 48 0 0,0-3 32 0 0,-1-2 16 0 0,1-3 16 0 0,-2-2 24 0 0,0-2-8 0 1000,-1-1 0 0-1000,-2 0-8 0 0,-1 1 0 0 0,-1 0-40 0 1000,-3-1-16 0-1000,-3-1 0 0 0,-2-3 64 0 1000,-3 0-64 0-1000,-1-2 80 0 0,-3-1-72 0 1000,-3-1 96 0-1000,-2-1 32 0 0,-3 0-8 0 0,-4-1 32 0 0,-2-1 112 0 0,-4 1-56 0 0,-2-2 32 0 1000,-3 0-48 0-1000,-2-1 8 0 0,-2 0-63 0 0,-3-1 23 0 0,-2 1-56 0 0,-2 0-40 0 0,-2 0-40 0 0,-2 1 8 0 0,-2 3-16 0 0,-2 1-40 0 0,-1 3-48 0 0,-1 3-32 2746-21,0 2 8-12-43,-1 4 72-20-41,1 4-361-33-41,0 4 33-2681 146,-1 5-152 2641-187,1 4 88-2641 187,0 5 176 2591-226,0 5 24-56-38,1 4 24-2535 264,0 3 32 2471-301,2 3-24-67-35,0 5 56-2404 336,2 2-24 0 0,2 4 208-1096-901,2 2-80 3347 552,3 2 40-3345-540,4 2-56 1094 889,4 1-24-1020-896,3 3 80 67-8,5 0-72 953 904,4 2 64 0 0,5 0-56 0 0,4 1 0-2845-630,4 1 24 2845 630,4-2-16 0 0,4 0-24-769-930,3-1-72-1148 1168,3-1 0-27-27,4-3-40-531-997,1-4-168 563 934,1-5-56-17-27,2-7 64-12-26,0-6-8-11-27,0-6 336 1952-68,1-5 8-1959 40,0-4-16-3-26,0-3 8 1962 986,1-3 8 0-1000,1-2-16 0 0,0-2 40 0 0,0-2-40 0 0,0-3 88 0 0,-1-3-48 0 0,0-5 40 0 1000,-1-3-40 0-1000,-2-2-8 0 0,-1-2-48 0 1000,-2 0-8 0-1000,-2-1-8 0 0,-5-2 16 0 0,-2 0-32 0 1000,-4-2 16 0-1000,-3-1-16 0 0,-4-2 104 0 1000,-3-1 32 0-1000,-3-2 32 0 0,-5-1-16 0 1000,-3-2 48 0-1000,-5 0 64 0 0,-3-1-24 0 1000,-3 2 40 0-1000,-5 0-32 0 0,-2 1 64 0 0,-4 3 0 0 0,-3 2 24 0 0,-2 3 16 0 0,-3 4-144 0 0,0 2 24 0 0,-2 4-72 0 0,0 3-136 2746-21,0 4-440-12-43,-1 4 104-20-41,-1 4-184-33-41,0 6 312-40-41,0 4 72-50-39,0 5 64-56-38,0 5-8-2535 264,0 4 168 2471-301,1 4 64-67-35,2 4-8-2404 336,2 3 16 0 0,2 3-80-1096-901,5 2-64 3347 552,3 2-72-2251 349,5 2 16-1094-889,4 1-96 1094 889,5 2 80-1020-896,6 1 24 1020 896,5 2 16-953-904,4 1 24 953 904,5 1-24-2845-630,4 0-8 2845 630,5 0 0 0 0,5-2-8-769-930,2-3-184-1148 1168,4-3-40-27-27,1-4-48-25-27,2-3-56-23-27,1-6 272-18-28,1-5 48-16-29,2-6 56-12-28,0-7 8 2038-72,0-5 8-2045 44,2-6-24-5-30,0-4 16 2050-14,-1-5 32 0 0,0-2-32 0 0,-1-2 32 0 1000,-2-1-24 0-1000,0 1 88 0 0,-2-1-48 0 0,-2 0 40 0 0,-1-3-48 0 0,-2-1 48 0 0,-2-2-32 0 1000,-4-1 8 0-1000,-2-1-16 0 0,-4-1 16 0 0,-4-2 32 0 1000,-3-1 0 0-1000,-3-3 16 0 0,-5 0 32 0 1000,-3-2-24 0-1000,-4-1 56 0 0,-4-2-40 0 1000,-3 1 80 0-1000,-3 0 8 0 0,-3 1-40 0 1000,-4 2 40 0-1000,-3 1-24 0 0,-2 4-48 0 0,-2 3 32 0 0,-3 5-16 0 0,0 4 80 0 0,-2 4-440 0 0,0 4-48 2746-21,-2 5-152-2746 21,1 4-160 2734-64,-2 5 216-20-41,-1 5 48-33-41,1 4 40-2681 146,-1 5 168 2641-187,2 5 72-50-39,0 3 24-2591 226,3 3 24 2535-264,2 2 128-3439-674,4 3-72 904 938,3 2 16 1442-1209,4 1-40-1442 1209,4 2-48-861-931,5 2-40 61-5,5 0-24 800 936,4 2-16 0 0,5 0 24 0 0,6 1-56-747-940,4-2 56 747 940,5 0-64 0 0,5-2 72-2642-733,2-3-16 673 917,4-1 0 1969-184,2-5 0-2418-822,2-4-8 489 943,2-7 32-12-26,2-6-32-11-27,2-6 32-7-28,1-5-40-3-26,1-6-40 1962-14,0-4 24 0 0,0-6-32 0 1000,0-5 24 0-1000,-2-5-8 0 0,0-1-24 0 1000,-1-3 0 0-1000,-3-1-32 0 0,-1-1-32 0 1000,-3-2 40 0-1000,-2-2-32 0 0,-3 0 64 0 0,-3-2 16 0 1000,-4-2 56 0-1000,-2 0-24 0 0,-5-1 80 0 1000,-4 0 88 0-1000,-4-1-24 0 0,-4-1 56 0 1000,-4 1 40 0-1000,-5 1 8 0 0,-3 1-56 0 1000,-4 0 32 0-1000,-4 2-56 0 0,-2 1 80 0 0,-3 2-32 0 0,-2 3 40 0 0,-3 3-40 0 0,-3 3 32 0 0,-1 4 16 0 0,-1 3-40 0 0,-1 4-304 0 0,0 4-160 0 0,-1 5-16 2746-21,0 6-8-12-43,0 4 160-20-41,-1 5 136 2608-228,2 5 40-2731 107,0 3 24-2591 226,3 3 136 1631-1202,2 4-120-1631 1202,2 3 0 2371-283,2 1-40-3300-643,4 1 48 929 926,4 2-88 0 0,4 2 8-861-931,5 2-40 861 931,4 2 48 0 0,6 2-80-800-936,5 2 48 800 936,5 2-56-747-940,6 2 64 747 940,3 1-8-698-944,5-1-8-1246 1155,2 0-24 1363-1171,3-3-176-1313 1134,1-3-304-18-26,2-6 136-17-27,0-6-136-12-26,2-9 528-11-27,-1-7 16-7-28,2-7 0-3-26,-1-6 8 1962-14,0-6-16 0 0,-2-6-24 0 0,0-5 16 0 0,-1-6-24 0 1000,-2-3-64 0-1000,-2-4-25 0 0,-1-1 1 0 1000,-3-2 0 0-1000,-2-1 96 0 0,-4-2 0 0 0,-2-2 24 0 0,-4-2-16 0 0,-4-1 32 0 0,-3-2 80 0 1000,-4-1 8 0-1000,-3-1 24 0 0,-4-1 89 0 0,-4 1 7 0 1000,-3 0-32 0-1000,-2 2 16 0 0,-4 2-72 0 1000,-2 2 80 0-1000,-1 4 8 0 0,-2 4 40 0 0,-2 5 96 0 0,0 6 248 0 0,-1 4-336 0 0,-1 5 216 0 0,0 6-880 0 0,-1 4 120 0 0,0 5 88 2474-19,-1 4-8-8-36,1 4 216-15-38,1 4 104-23-35,1 4-24-2428 128,2 3 32 2399-165,2 3-120-2399 165,2 1-16 2364-199,2 2 8-3039-761,4 3-16 2901 739,4 2 8-2226 221,3 3-24-715-950,5 2-8 715 950,4 3 0 0 0,5 2 8 0 0,5 1-56-666-953,4 0 0-1925 180,3-1-24 2591 773,4-1-8-2418-822,3-3-32 489 943,2-3 8-12-26,1-5 8-11-27,1-5 176 1952-68,1-7 32-1959 40,1-6-8-3-26,0-7-8 1962-14,0-6-56 0 0,1-7-8 0 0,-1-6 16 0 0,-1-4-8 0 0,-1-5 16 0 0,-1-2-16 0 0,-2-2-8 0 0,-1-2-8 0 1000,-2-3-80 0-1000,-2-3 120 0 0,-2-2-32 0 1000,-3-1 56 0-1000,-3-3-40 0 0,-3-2 72 0 1000,-3-1-32 0-1000,-4-1 40 0 0,-4-1 16 0 0,-2-1 32 0 1000,-4 1 24 0-1000,-2 1-8 0 0,-4 2 72 0 0,-3 3-56 0 0,-2 2 24 0 0,-3 4-56 0 0,-3 4-88 0 1000,-2 4 48 0-1000,-2 4 0 0 0,-1 4-8 0 0,-2 5-248 0 0,0 4-264 0 0,0 5 16 2474-19,-1 4-40-2474 19,0 5 312 2466-55,0 4 120-15-38,1 5 0-23-35,2 4 24-2428 128,1 3 8 2399-165,3 3 32-35-34,3 1-40-3039-761,2 2 32 2901 739,5 2-80-2226 221,3 1 40-715-950,5 1-24 715 950,4 3 16-666-953,6 0-104 666 953,4 3 96-622-957,5 1-16 622 957,5 2 32-581-960,5 1-80 581 960,2-2 40-1894 174,4-1-32 1421-1146,2-3 40-1365 1112,1-5-64-14-26,0-5 104-11-25,1-6-40-8-25,-1-6 64 1871-64,2-8-32-1878 38,-1-7-48 1878-38,1-7-16-1880 13,1-7-40 1880-13,0-4-152 0 1000,0-4 48 0-1000,-2-2-56 0 0,-1-3 56 0 1000,-2-3-64 0-1000,-2-2 127 0 0,-3-3 41 0 1000,-3-1 16 0-1000,-4-3 88 0 0,-3-1-48 0 1000,-3-2 0 0-1000,-4-2-16 0 0,-4 0 48 0 0,-4-1 72 0 1000,-3 1 40 0-1000,-3 0 0 0 0,-4 2 16 0 0,-2 1 17 0 0,-3 3-89 0 0,-3 2 48 0 0,-2 5-289 0 1000,-2 3 89 0-1000,-3 4 80 0 0,-2 5 16 0 0,-1 4 321 0 0,-2 6-393 0 0,0 5 88 2474-19,-1 5-169-2474 19,0 6 161 2466-55,1 4 136-15-38,1 5 17-23-35,2 3 63-2428 128,1 4 64 2399-165,3 3-128-35-34,3 3 0-3039-761,3 0-40 2901 739,4 2 0-2226 221,4 1-48-715-950,4 1 8 715 950,5 3-24-666-953,6 1-8 666 953,4 2-96-622-957,5 1 24 622 957,4 1-40-581-960,5 0 80 581 960,3-2-56 0 0,2-1 24-1894 174,3-5-32 1894-174,1-4 64-1912 148,1-6 96-17-27,0-6-32-12-26,0-7 40-11-27,0-6-104-7-28,-1-5-40-3-26,1-4 24 1962-14,-2-4-8 0 0,-1-4 16 0 0,-1-4-128 0 0,-1-3 24 0 0,-2-4-48 0 1000,-2-2-24 0-1000,-3-3 72 0 0,-1-3-24 0 1000,-4-2 48 0-1000,-3-1 32 0 0,-3-3 56 0 1000,-4 0-16 0-1000,-3 0 24 0 0,-4-1 48 0 0,-3-1-16 0 1000,-4 2 8 0-1000,-4 1-8 0 0,-2 1 32 0 0,-2 2-88 0 0,-3 3-48 0 0,-2 3-32 0 0,-1 4-161 0 0,-2 4 434 0 0,-1 4-9 0 0,-2 5 120 0 0,1 4-312 0 0,0 5-128 0 0,0 4-64 2355-17,0 5 40-2355 17,1 5 111 2348-53,0 4 73-13-33,2 5 8-18-35,1 2 25-2317 121,3 3 7 2291-155,1 2 0-654-995,4 3 40-1637 1150,3 2-16 0 0,3 2 56 0 0,3 1 24-581-966,5 2-48 581 966,4 2 32 0 0,5 0-120-541-968,4 2-88-1451 1125,3-2 8 1992-157,5-1-32-2355-858,2-2 72 2355 858,3-6 32-1941 95,1-5 0-11-27,1-5 24-7-28,0-6 80-3-26,1-6-32 1962-14,0-6 40 0 0,1-5-24 0 0,0-6 64 0 0,0-3-88 0 0,-1-5-8 0 0,-1-3-40 0 0,-1-4-80 0 0,-3-4-24 0 0,-1-4 24 0 0,-2-2-24 0 1000,-2-4 48 0-1000,-3-1 24 0 0,-3-2-48 0 1000,-4-1 40 0-1000,-3 0-32 0 0,-4 0 152 0 1000,-3 0-40 0-1000,-5 2 80 0 0,-3 1-40 0 0,-3 2 24 0 1000,-3 2 16 0-1000,-3 3-16 0 0,-1 3-128 0 0,-3 3 56 0 0,-1 4 0 0 0,-1 5 64 0 0,-2 4 144 0 0,0 6-488 0 0,-1 4 128 2355-17,0 6-224-2355 17,0 5 288 2348-53,0 5 32-13-33,1 4 40-18-35,1 4 0-2317 121,2 1 160 2291-155,2 3-144-654-995,4 1 32-1637 1150,2 1-64 0 0,4 2 48 0 0,4 1-80-581-966,3 2 48 581 966,5 1-64 0 0,3 1 24-541-968,5 1-48 541 968,3-1-24-1992 157,4 0 0 1566-1136,3-2 40 426 979,1-2 8-1929 121,3-5 24-12-26,1-4-8-11-27,2-6 8 1952-68,0-5 0-1959 40,1-5 40-3-26,0-3-16 1962-14,0-5 88 0 0,1-3-48 0 0,-1-3-40 0 0,-1-4 16 0 0,-1-3-16 0 0,-1-5-64 0 0,-2-2-8 0 0,-1-4-24 0 1000,-2-2 40 0-1000,-2-2-48 0 0,-2-2 16 0 1000,-3-2-32 0-1000,-2-2 24 0 0,-5 0 56 0 1000,-2 0 40 0-1000,-4-1 0 0 0,-3 1 96 0 0,-3 0-56 0 1000,-3 3 8 0-1000,-1 3-16 0 0,-4 4 56 0 0,-1 3-96 0 0,-2 5 56 0 0,-2 3-56 0 0,-1 4 256 0 0,0 5-432 0 0,-1 5 144 0 0,0 4-232 0 0,0 4 192 0 0,1 4 80 0 0,0 3-24 2355-17,1 3 40-2355 17,1 4-24 2348-53,3 2 32-338-1024,2 3-16-2010 1077,3 1 24 2213-113,3 1 16-2213 113,4 1-32 1700-1122,3 2 32-1700 1122,3 0-40 0 0,4 1-32-457-977,4-1-40-1553 1106,2-1-48 2010-129,4-1 8-2286-892,3-1-128 2286 892,2-3 160-1952 68,1-3-16-7-28,2-5 64 1959-40,1-5 56-1962 14,0-4 40 1962-14,1-6 8 0 0,1-3 8 0 0,-1-4 0 0 0,0-4-88 0 0,-1-3 8 0 0,-1-5-32 0 0,-2-2-64 0 0,-1-4 112 0 0,-1-2-56 0 0,-3-1 64 0 1000,-2-1-104 0-1000,-2-2 64 0 0,-2-2-8 0 1000,-4 0 32 0-1000,-2 0-40 0 0,-4 0 32 0 1000,-3 1 0 0-1000,-3 0 16 0 0,-3-1 56 0 0,-2 1-48 0 1000,-2 2 16 0-1000,-2 2-32 0 0,-1 4 64 0 0,-1 2 64 0 0,-2 4 16 0 0,-1 4 16 0 0,0 2 120 0 0,-1 5-312 0 0,1 3 24 0 0,-1 4-136 0 0,1 3-80 0 0,1 4 56 0 0,1 3 64 0 0,1 3-24 0 0,3 3 88 2355-17,1 3 48-2355 17,3 1-24 0 0,2 2 32 2348-53,2 1-64-2348 53,4 0 8-218-995,3 0-24 218 995,3 2 24 0 0,4 0 8 0 0,2-2-112-202-996,3-1 16 202 996,2-2-48-2139 46,2-3-40 2045-1045,1-1 24 94 999,1-3 0-2050 14,0-3 16 2050-14,1-3 120 0 0,1-3 40 0 0,0-4 0 0 0,-1-5 16 0 0,0-3-8 0 0,-2-3-24 0 0,1-4 32 0 0,-2-2-40 0 0,-1-2-88 0 0,0-2 104 0 0,-3-3-88 0 1000,-1-3 96 0-1000,-3-3-72 0 0,-2-2 104 0 0,-3 0-8 0 0,-3-1 40 0 0,-2 0-72 0 0,-3 0 72 0 1000,-3 0 0 0-1000,-2 1 24 0 0,-2 3 0 0 0,-3 2 0 0 1000,-2 4-32 0-1000,-1 4 8 0 0,-1 2-80 0 0,-1 3 96 0 0,-2 2 32 0 0,1 3 8 0 0,-1 4-8 0 0,1 2-344 0 0,0 3-16 0 0,0 3-88 0 0,2 3 96 0 0,1 3 32 0 0,1 4 80 2355-17,2 2-24-2355 17,2 4 232 2348-53,2 1-16-2566-942,3 2 0 2446 913,2 1-16-2228 82,4 0-104 0 0,3 2 24-301-991,3 0-16 301 991,3 1 24 0 0,4 0-64-279-992,2-3 24 279 992,3-1-24-2038 72,2-2 24 1864-1068,1-2-24-1785 1036,1-2 8 1959-40,0-3 24-1962 14,1-4-16 1962-14,0-3 56 0 0,0-5 104 0 0,0-3-48 0 0,-1-5 56 0 0,-1-3-64 0 0,-1-4 16 0 0,-2-2-24 0 0,0-3 8 0 1000,-2-2-72 0-1000,-2-1 32 0 0,-1-2 24 0 1000,-3-3 8 0-1000,-2-2 8 0 0,-2-2 24 0 1000,-3-1-40 0-1000,-2-1 32 0 0,-3 0 48 0 0,-4 0-56 0 1000,-2-1 48 0-1000,-2 1-64 0 0,-4 2 40 0 0,-1 2-40 0 0,-3 3 40 0 0,-1 4-40 0 0,-2 4 16 0 0,0 3 0 0 0,-1 3 0 0 0,1 4 0 0 0,0 3-128 0 0,1 3-160 0 0,1 4-48 0 0,0 3 8 0 0,3 4 72 2355-17,0 2 72-2355 17,3 3 64 0 0,2 4-16 2348-53,2 2 64-2348 53,2 1 80-218-995,4 1-80 2446 913,2 0 64-2228 82,4 1-80 0 0,2 1-32-301-991,4 1 24 301 991,3 0-32 0 0,2-1 0-279-992,3-2-56 279 992,2-2 8-2038 72,1-2-24 1864-1068,1-2 48-1785 1036,1-3 8 1959-40,1-2 48-1962 14,-1-4-24 1962-14,1-4 80 0 0,0-4 8 0 0,-1-5-8 0 0,0-3 8 0 0,-2-5-56 0 0,0-3 56 0 0,-2-2-32 0 0,-1-2 56 0 1000,-2-2-40 0-1000,-2-1 40 0 0,-2-1-8 0 1000,-3-3 16 0-1000,-3-2 0 0 0,-3 0 16 0 0,-2 0 16 0 0,-2 2 0 0 0,-3 0 40 0 0,-3 2-16 0 1000,-1 1 40 0-1000,-1 2-32 0 0,-2 0-32 0 0,-1 3-96 0 1000,-1 3 32 0-1000,-1 3-32 0 0,-1 3 176 0 0,1 3-48 0 0,0 3-40 0 0,0 4 8 0 0,2 2-136 0 0,1 5-88 0 0,1 2 0 0 0,1 4-24 0 0,2 2 48 2355-17,2 1 80-2465-982,1 0 8 110 999,3 0 8 0 0,2 1-48 0 0,2 0-24-101-999,3 2-8 101 999,3 0 0 0 0,1 0-32-94-999,2-1 80 94 999,1-2-64-2050 14,1-2 56 2050-14,2-3-128 0 0,0-2 112 0 0,1-3-24 0 0,0-2 56 0 0,0-2 0 0 0,0-3 48 0 0,0-2 8 0 0,-1-2 8 0 0,-1-2 40 0 0,0-2-8 0 0,-2-2-8 0 0,-2-1 8 0 0,-1-3-8 0 0,-3-3 32 0 0,0-4 8 0 0,-2-2 0 0 0,-2-2 0 0 0,-2-1-56 0 0,-2 1 8 0 1000,-3 0-16 0-1000,-3 0 32 0 0,-2 0-88 0 0,-3 0 24 0 0,-2 1-40 0 0,-1 1 48 0 0,-1 3-32 0 0,0 3-8 0 0,0 3-16 0 0,1 3-40 0 0,1 2 112 0 0,1 3-56 0 0,1 3 64 0 0,1 3-72 0 0,3 2-104 0 0,0 3 24 0 0,3 3-56 0 0,1 4 0 2144-15,2 2-16-2144 15,2 4 96 2139-46,3 2-64-2139 46,2 0 168 1850-1069,2 0-80-1850 1069,2 0-16 0 0,3 0-16 0 0,1-1 24 0 0,3 1 48 0 0,1-1-16 0 0,1-2 24-260-992,1-1-40-1692 1060,0-3 24 1952-68,0-3-8-1959 40,1-2 24 1959-40,-1-3 24-1962 14,0-3 0 1962-14,0-1 8 0 0,-1-2 0 0 0,0-2 104 0 0,-2-2-112 0 0,-2-2 48 0 0,0-2-80 0 1000,-3-2 16 0-1000,-1-3 64 0 0,-1-2 16 0 0,-2-4 32 0 0,-2-1 48 0 0,-1-1-24 0 0,-2 0-24 0 0,-3 0 8 0 0,-1 2-80 0 0,-2 1 104 0 0,-1 0-64 0 1000,-3 3 64 0-1000,-2 0-128 0 0,0 2 112 0 0,-2 2-40 0 0,0 2 48 0 0,0 3-144 0 0,0 2 32 0 0,0 3 8 0 0,0 2 8 0 0,2 4-96 0 0,0 2 8 0 0,2 3-64 0 0,2 1 48 0 0,1 1-80 0 0,1 1 32 0 0,2 0 16 0 0,2 0 0 0 0,2-1 0 0-1000,1 0-16 0 1000,3 0 24 0 0,2 1-24 0 0,2 0 24 0 0,1 0 72 0 0,1 0-24 0 0,2-2 40 0 0,0-1 16 0 0,1-2-40 0 0,0-3 16 0 0,2-1-16 0 0,-1-2 112 0 0,0-3-16 0 0,0-1-8 0 0,-1-2-8 0 0,-1-3-72 0 0,-1 0 56 0 0,-1-3 32 0 0,-2-2 8 0 0,-1-1 72 0 0,-2-1 32 0 0,0 1-32 0 0,-2-1 32 0 0,-1 2 0 0 0,-1 1 40 0 0,-3 0 64 0 1000,-1 1-16 0-1000,-2 2 192 0 0,-2 0-120 0 0,-1 2 24 0 0,-1 1-64 0 0,-1 1-31 0 0,-1 1-65 0 0,0 1 0 0 0,0 1-40 0 0,1 1-88 0 0,0 0-32 0 0,1 1-32 0 0,1 0 16 0 0,2 0-64 0 0,1 1-96 0 0,1-1-72 0 0,1 0 16 0 0,3 0-89 0 0,0 0 105 0 0,3 0 32 0 0,0 1 0 0 0,1 0 24 0 0,1 0 40 0 0,2 1 0 0 0,1 0 0 0 0,0 0-72 0-1000,2-1 112 0 1000,0 0-56 0 0,0-1 80 0 0,0-1 24 0 0,0 0-8 0 0,-1-1 16 0 0,0-1-24 0 0,-1 0 0 0 0,-2 0 216 0 0,-1-1-40 0 0,-1 1 112 0 0,-2-1 24 0 0,-1 0-80 0 0,-1-1-8 0 0,-1 1-23 0 0,0 0-9 0 0,-2 0-24 0 0,-1 0 48 0 0,0 1-56 0 0,-1 0 16 0 0,-1 1-72 0 0,0 0 16 0 0,0 0-40 0 0,0 2-80 0 0,0 0 48 0 0,0 0-32 0 0,1 0 24 0 0,0 1-104 0 0,1 0-24 0 0,1 0 0 0 0,1 0 0 0 0,1 0 16 0 0,1 1-64 0 0,1 0 16 0 0,1 0-32 0 0,1 0 48 0 0,1 0 32 0 0,0 0-25 0 0,2 0 33 0 0,-1 0-8 0 0,2 0-112 0 0,0-2 64 0 0,0 0-88 0 0,1-2 72 0 0,0 0-56 0 0,0-2-24 0 0,0-2 0 0 0,1 0 56 0 0,-1-2-184 0 0,0-1 8 0 0,0-1-96 0 0,0 0-224 0 0,-1-1-529 0 0,1 0-23 0 0,-1-1-248 0 0,-1 0-833 0 0,1-1-1639 0 0,-1 0 1063 0 0,1-2-848 0 0,-1-1 3513 0 0,-1 1-240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9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49 149 2288 0 0,'-14'-106'5332'0'0,"11"83"-3850"0"0,-1 3 2699 0 0,3 20-4162 0 0,1 0 0 0 0,-1 1 0 0 0,1-1 0 0 0,0 0 0 0 0,-1 0 0 0 0,1 0 0 0 0,-1 1 0 0 0,1-1 0 0 0,0 0 0 0 0,-1 1 0 0 0,1-1 1 0 0,0 0-1 0 0,-1 1 0 0 0,1-1 0 0 0,0 0 0 0 0,0 1 0 0 0,-1-1 0 0 0,1 0 0 0 0,0 1 0 0 0,0-1 0 0 0,0 1 0 0 0,0-1 0 0 0,-1 1 0 0 0,1-1 0 0 0,0 0 0 0 0,0 1 0 0 0,0-1 0 0 0,0 1 0 0 0,0-1 0 0 0,0 1 1 0 0,0 18 319 0 0,0-14-248 0 0,1 61 758 0 0,-4 112 431 0 0,-6 95-683 0 0,7-140-510 0 0,0-52-93 0 0,-2 358 348 0 0,6-396-309 0 0,-1-13-320 0 0,-2 45 0 0 0,1-67-225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4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16 2777 0 0,'-1'-1'392'0'0,"0"-1"1"0"0,0 1 0 0 0,-1 0 0 0 0,1 0 0 0 0,0 0-1 0 0,-1 0 1 0 0,1 0 0 0 0,-1 0 0 0 0,1 0 0 0 0,-1 0-1 0 0,1 0 1 0 0,-1 1 0 0 0,1-1 0 0 0,-1 1 0 0 0,0-1 0 0 0,1 1-1 0 0,-4-1 1 0 0,3 1-219 0 0,-1 0 1 0 0,0 1-1 0 0,1-1 0 0 0,-1 1 0 0 0,0-1 0 0 0,1 1 0 0 0,-1 0 1 0 0,1 0-1 0 0,-1 0 0 0 0,-2 2 0 0 0,-5 3-180 0 0,1 0-1 0 0,-1 1 0 0 0,2 0 1 0 0,-11 11-1 0 0,15-14 477 0 0,0 0-453 0 0,1 0 1 0 0,0 0-1 0 0,0 0 0 0 0,1 0 1 0 0,-1 0-1 0 0,1 0 0 0 0,0 1 1 0 0,0-1-1 0 0,0 1 0 0 0,1-1 1 0 0,0 1-1 0 0,-1 0 0 0 0,2 0 1 0 0,-1-1-1 0 0,0 1 0 0 0,1 7 1 0 0,0-4 38 0 0,1-1-1 0 0,0 1 1 0 0,0-1 0 0 0,0 1 0 0 0,1-1 0 0 0,0 1 0 0 0,1-1 0 0 0,-1 0 0 0 0,8 12-1 0 0,-6-13 56 0 0,0 0-1 0 0,1 0 0 0 0,0 0 0 0 0,0-1 0 0 0,0 0 1 0 0,1 0-1 0 0,7 5 0 0 0,4 4-143 0 0,-13-11 162 0 0,0-1 0 0 0,1 1 0 0 0,-1-1 0 0 0,1 1 1 0 0,0-1-1 0 0,0 0 0 0 0,0-1 0 0 0,0 1 0 0 0,0-1 1 0 0,0 0-1 0 0,0-1 0 0 0,0 1 0 0 0,8-1 0 0 0,-8 0-35 0 0,0 0 0 0 0,0 0-1 0 0,0-1 1 0 0,0 0-1 0 0,0 0 1 0 0,0 0 0 0 0,0-1-1 0 0,0 1 1 0 0,0-1-1 0 0,-1 0 1 0 0,1-1 0 0 0,-1 1-1 0 0,9-6 1 0 0,-5 2 7 0 0,-7 6-94 0 0,-1-1 0 0 0,1 1 0 0 0,0-1-1 0 0,0 1 1 0 0,0-1 0 0 0,0 0 0 0 0,-1 1-1 0 0,1-1 1 0 0,0 0 0 0 0,-1 1 0 0 0,1-1-1 0 0,0 0 1 0 0,-1 0 0 0 0,1 0 0 0 0,-1 0-1 0 0,1-1 1 0 0,0-1 42 0 0,1-1-1 0 0,0 1 1 0 0,0 0 0 0 0,0 0 0 0 0,0 0-1 0 0,3-4 1 0 0,-2 4 29 0 0,-1-1 0 0 0,1 0-1 0 0,3-7 1 0 0,-3 4 40 0 0,-1 1 0 0 0,0-1-1 0 0,-1 1 1 0 0,0-1 0 0 0,0 0 0 0 0,0 1 0 0 0,-1-1-1 0 0,0 0 1 0 0,-1-10 0 0 0,0 6-2 0 0,-1 1 0 0 0,-1 0 1 0 0,0 0-1 0 0,0 0 0 0 0,-7-14 0 0 0,6 16-59 0 0,-1 1 0 0 0,0 0 0 0 0,0 0 0 0 0,-1 1 0 0 0,-10-10 0 0 0,14 14-250 0 0,0 1 1 0 0,0-1 0 0 0,-1 1-1 0 0,1-1 1 0 0,-1 1 0 0 0,1 0-1 0 0,-1 0 1 0 0,0 0 0 0 0,1 0-1 0 0,-1 0 1 0 0,0 1 0 0 0,1-1-1 0 0,-5 0 1 0 0,2 1-677 0 0,0 0-1 0 0,0 0 1 0 0,1 1 0 0 0,-1-1-1 0 0,0 1 1 0 0,1 0 0 0 0,-6 2-1 0 0,-2 1-826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2361 0 0,'-1'5'6062'0'0,"-2"14"-5638"0"0,6 38-752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1568 0 0,'14'-1'5469'0'0,"0"-1"-3734"0"0,16 0-1116 0 0,-24 1-552 0 0,1 2 0 0 0,0-1 0 0 0,-1 1 0 0 0,1 0 0 0 0,-1 0 0 0 0,1 1 0 0 0,6 2 0 0 0,-8-1-28 0 0,-5-2-30 0 0,1-1 0 0 0,-1 0 1 0 0,1 1-1 0 0,-1-1 0 0 0,1 0 0 0 0,-1 0 0 0 0,1 1 0 0 0,-1-1 1 0 0,1 0-1 0 0,-1 0 0 0 0,1 0 0 0 0,-1 1 0 0 0,1-1 0 0 0,1 0 0 0 0,-2 0 17 0 0,8 0-309 0 0,-10 4 322 0 0,1 0 0 0 0,0 0 0 0 0,0 0 0 0 0,0 1 0 0 0,0 6 0 0 0,1-5-134 0 0,2 17-2286 0 0,-1-16-574 0 0,0-3 1891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52 936 0 0,'-4'-3'11140'0'0,"8"2"-10059"0"0,-1 0-853 0 0,0 0 0 0 0,0 0-1 0 0,0 0 1 0 0,0-1-1 0 0,-1 1 1 0 0,1-1-1 0 0,0 1 1 0 0,-1-1-1 0 0,0 0 1 0 0,3-3-1 0 0,8-5-321 0 0,-4 3-85 0 0,8-4-4024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4705 0 0,'3'9'4482'0'0,"-2"-7"-4075"0"0,13 13 756 0 0,-3-3-611 0 0,11 28 1079 0 0,-18-31-1734 0 0,-3-7-3 0 0,-1-1 0 0 0,1 0 0 0 0,-1 1 0 0 0,1-1 0 0 0,0 0 0 0 0,-1 1 0 0 0,1-1 0 0 0,0 0 1 0 0,0 0-1 0 0,0 0 0 0 0,0 0 0 0 0,1 1 0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3185 0 0,'0'0'6222'0'0,"15"0"25"0"0,-11-2-6116 0 0,1 0 0 0 0,0 0-1 0 0,6-4 1 0 0,2-6-3119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5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4441 0 0,'7'0'7009'0'0,"5"13"-6367"0"0,-8-8 221 0 0,19 12 266 0 0,-17-13-1489 0 0,-1 0 0 0 0,9 7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4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16 2777 0 0,'-1'-1'392'0'0,"0"-1"1"0"0,0 1 0 0 0,-1 0 0 0 0,1 0 0 0 0,0 0-1 0 0,-1 0 1 0 0,1 0 0 0 0,-1 0 0 0 0,1 0 0 0 0,-1 0-1 0 0,1 0 1 0 0,-1 1 0 0 0,1-1 0 0 0,-1 1 0 0 0,0-1 0 0 0,1 1-1 0 0,-4-1 1 0 0,3 1-219 0 0,-1 0 1 0 0,0 1-1 0 0,1-1 0 0 0,-1 1 0 0 0,0-1 0 0 0,1 1 0 0 0,-1 0 1 0 0,1 0-1 0 0,-1 0 0 0 0,-2 2 0 0 0,-5 3-180 0 0,1 0-1 0 0,-1 1 0 0 0,2 0 1 0 0,-11 11-1 0 0,15-14 477 0 0,0 0-453 0 0,1 0 1 0 0,0 0-1 0 0,0 0 0 0 0,1 0 1 0 0,-1 0-1 0 0,1 0 0 0 0,0 1 1 0 0,0-1-1 0 0,0 1 0 0 0,1-1 1 0 0,0 1-1 0 0,-1 0 0 0 0,2 0 1 0 0,-1-1-1 0 0,0 1 0 0 0,1 7 1 0 0,0-4 38 0 0,1-1-1 0 0,0 1 1 0 0,0-1 0 0 0,0 1 0 0 0,1-1 0 0 0,0 1 0 0 0,1-1 0 0 0,-1 0 0 0 0,8 12-1 0 0,-6-13 56 0 0,0 0-1 0 0,1 0 0 0 0,0 0 0 0 0,0-1 0 0 0,0 0 1 0 0,1 0-1 0 0,7 5 0 0 0,4 4-143 0 0,-13-11 162 0 0,0-1 0 0 0,1 1 0 0 0,-1-1 0 0 0,1 1 1 0 0,0-1-1 0 0,0 0 0 0 0,0-1 0 0 0,0 1 0 0 0,0-1 1 0 0,0 0-1 0 0,0-1 0 0 0,0 1 0 0 0,8-1 0 0 0,-8 0-35 0 0,0 0 0 0 0,0 0-1 0 0,0-1 1 0 0,0 0-1 0 0,0 0 1 0 0,0 0 0 0 0,0-1-1 0 0,0 1 1 0 0,0-1-1 0 0,-1 0 1 0 0,1-1 0 0 0,-1 1-1 0 0,9-6 1 0 0,-5 2 7 0 0,-7 6-94 0 0,-1-1 0 0 0,1 1 0 0 0,0-1-1 0 0,0 1 1 0 0,0-1 0 0 0,0 0 0 0 0,-1 1-1 0 0,1-1 1 0 0,0 0 0 0 0,-1 1 0 0 0,1-1-1 0 0,0 0 1 0 0,-1 0 0 0 0,1 0 0 0 0,-1 0-1 0 0,1-1 1 0 0,0-1 42 0 0,1-1-1 0 0,0 1 1 0 0,0 0 0 0 0,0 0 0 0 0,0 0-1 0 0,3-4 1 0 0,-2 4 29 0 0,-1-1 0 0 0,1 0-1 0 0,3-7 1 0 0,-3 4 40 0 0,-1 1 0 0 0,0-1-1 0 0,-1 1 1 0 0,0-1 0 0 0,0 0 0 0 0,0 1 0 0 0,-1-1-1 0 0,0 0 1 0 0,-1-10 0 0 0,0 6-2 0 0,-1 1 0 0 0,-1 0 1 0 0,0 0-1 0 0,0 0 0 0 0,-7-14 0 0 0,6 16-59 0 0,-1 1 0 0 0,0 0 0 0 0,0 0 0 0 0,-1 1 0 0 0,-10-10 0 0 0,14 14-250 0 0,0 1 1 0 0,0-1 0 0 0,-1 1-1 0 0,1-1 1 0 0,-1 1 0 0 0,1 0-1 0 0,-1 0 1 0 0,0 0 0 0 0,1 0-1 0 0,-1 0 1 0 0,0 1 0 0 0,1-1-1 0 0,-5 0 1 0 0,2 1-677 0 0,0 0-1 0 0,0 0 1 0 0,1 1 0 0 0,-1-1-1 0 0,0 1 1 0 0,1 0 0 0 0,-6 2-1 0 0,-2 1-826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4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33 4289 0 0,'-11'-15'5313'0'0,"10"11"-4569"0"0,0 1-80 0 0,0 1-144 0 0,0 1-55 0 0,-1-1-73 0 0,6-2-792 0 0,-1 3 280 0 0,1 1-441 0 0,0 0-207 0 0,0 2-288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3577 0 0,'-1'1'5014'0'0,"4"5"-3199"0"0,4 10-911 0 0,-7-16-894 0 0,0 0 0 0 0,1 0 0 0 0,-1 0 0 0 0,0 0-1 0 0,1 0 1 0 0,-1 0 0 0 0,0 1 0 0 0,1-1-1 0 0,-1 0 1 0 0,0 0 0 0 0,0 0 0 0 0,1 0 0 0 0,-1 0-1 0 0,0 0 1 0 0,1 0 0 0 0,-1-1 0 0 0,0 1 0 0 0,1 0-1 0 0,-1 0 1 0 0,0 0 0 0 0,1 0 0 0 0,-1 0 0 0 0,0 0-1 0 0,0 0 1 0 0,1-1 0 0 0,-1 1 0 0 0,0 0-1 0 0,0 0 1 0 0,1 0 0 0 0,-1-1 0 0 0,0 1 0 0 0,2-2-114 0 0,-8 6-47 0 0,3-2 115 0 0,0 0-1 0 0,1 0 1 0 0,-1-1-1 0 0,1 2 1 0 0,0-1 0 0 0,-1 0-1 0 0,1 0 1 0 0,0 1-1 0 0,1-1 1 0 0,-1 1-1 0 0,0 0 1 0 0,-1 3 0 0 0,-5 9 8 0 0,-16 22 0 0 0,13-22 194 0 0,-9 17 0 0 0,12-20-2339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2 872 0 0,'-8'-2'8246'0'0,"15"15"-6287"0"0,0-2-1210 0 0,-6-7-626 0 0,1-1 0 0 0,0 0-1 0 0,0-1 1 0 0,0 1 0 0 0,0 0 0 0 0,0 0-1 0 0,0-1 1 0 0,1 0 0 0 0,4 4-1 0 0,0 0-223 0 0,3 0-103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1600 0 0,'0'0'9789'0'0,"0"17"-7819"0"0,-3 4-2077 0 0,3-15 73 0 0,-1-1 0 0 0,0 1 1 0 0,1-1-1 0 0,0 1 0 0 0,1 6 0 0 0,-1-11 1 0 0,1 0 0 0 0,-1-1 0 0 0,0 1 0 0 0,0 0 0 0 0,1 0 0 0 0,-1 0 0 0 0,0 0 0 0 0,1 0 0 0 0,-1 0 0 0 0,1 0 0 0 0,-1-1 0 0 0,1 1 0 0 0,-1 0 0 0 0,1 0 0 0 0,1 0 0 0 0,13 6-580 0 0,-11-6 569 0 0,4 0 123 0 0,-1 0 0 0 0,1 0 1 0 0,-1-1-1 0 0,1 0 0 0 0,-1 0 1 0 0,1-1-1 0 0,13-3 0 0 0,-1 2-48 0 0,50 0-1256 0 0,-54-2-4677 0 0,-12 3 4509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1528 0 0,'4'7'7498'0'0,"-2"10"-6559"0"0,-2-14-861 0 0,1 0-1 0 0,-1-1 0 0 0,0 1 0 0 0,0 0 1 0 0,0 3-1 0 0,0-3-80 0 0,0-1 0 0 0,0 1 0 0 0,0 0 1 0 0,1-1-1 0 0,-1 1 0 0 0,1-1 0 0 0,0 1 0 0 0,1 2 1 0 0,2 5-4018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3713 0 0,'0'0'3869'0'0,"13"-9"-522"0"0,-8 6-3238 0 0,-1 1-242 0 0,0 0 0 0 0,1 0 0 0 0,-1 0 1 0 0,0 1-1 0 0,0-1 0 0 0,1 1 0 0 0,7-1 0 0 0,-9 2-1040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6001 0 0,'0'0'2645'0'0,"3"11"-1838"0"0,-5 26-4711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2761 0 0,'-1'6'5894'0'0,"0"5"-5276"0"0,2 8-755 0 0,-1-8-945 0 0,-1 20 0 0 0,-1-17-2116 0 0,2-6 2897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6105 0 0,'3'6'7480'0'0,"-3"-6"-7293"0"0,10 8 661 0 0,-6-6 131 0 0,-1 1-662 0 0,1 0-219 0 0,-1 1-1 0 0,1-1 0 0 0,1 0 0 0 0,-1 0 0 0 0,0 0 0 0 0,1 0 0 0 0,0-1 0 0 0,9 4 0 0 0,3-7-7166 0 0,-13 1 6678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8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1728 0 0,'0'0'4204'0'0,"-16"14"-1290"0"0,4-3-2646 0 0,9-8-316 0 0,0-1-1 0 0,0 1 1 0 0,-5 6 0 0 0,-8 6-2188 0 0,11-11 600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2 111 1616 0 0,'-2'1'8461'0'0,"3"-6"-6893"0"0,0 3-1493 0 0,0 1 0 0 0,0-1 0 0 0,0 1 0 0 0,0-1 1 0 0,0 1-1 0 0,0-1 0 0 0,3-1 0 0 0,2-4 130 0 0,3-6-478 0 0,1 1 0 0 0,23-21-1 0 0,-12 12-3030 0 0,-15 14 954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5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4257 0 0,'-3'0'885'0'0,"-1"0"1"0"0,1 1-1 0 0,1-1 1 0 0,-1 1 0 0 0,0-1-1 0 0,-4 3 1 0 0,-17 10 1264 0 0,12-4-2528 0 0,-18 18 0 0 0,13-12 856 0 0,10-7-425 0 0,0 0 0 0 0,0 0 1 0 0,0 0-1 0 0,1 1 0 0 0,0 0 0 0 0,1 0 0 0 0,0 0 1 0 0,-7 18-1 0 0,12-26-35 0 0,0 0 1 0 0,0 0-1 0 0,-1 0 1 0 0,1 0 0 0 0,0 0-1 0 0,0 1 1 0 0,0-1-1 0 0,0 0 1 0 0,0 0 0 0 0,0 0-1 0 0,1 0 1 0 0,-1 0-1 0 0,0 0 1 0 0,0 0-1 0 0,1 0 1 0 0,-1 0 0 0 0,0 0-1 0 0,1 0 1 0 0,-1-1-1 0 0,1 1 1 0 0,0 0 0 0 0,-1 0-1 0 0,1 0 1 0 0,0 0-1 0 0,-1-1 1 0 0,1 1-1 0 0,0 0 1 0 0,0-1 0 0 0,0 1-1 0 0,-1 0 1 0 0,3 0-1 0 0,2 2 67 0 0,0-1 1 0 0,0 1-1 0 0,0-1 0 0 0,8 2 0 0 0,85 22 152 0 0,-56-18-202 0 0,-14-3-62 0 0,4-2-3309 0 0,-24-3 1074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2913 0 0,'0'0'4068'0'0,"9"13"-2294"0"0,-4-2-1297 0 0,-2-3-316 0 0,0 0 0 0 0,1-1 1 0 0,0 0-1 0 0,0 0 0 0 0,1 0 1 0 0,0 0-1 0 0,0-1 0 0 0,1 0 1 0 0,6 7-1 0 0,8 4-376 0 0,-12-11-2608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2056 0 0,'7'-11'9037'0'0,"7"2"-7851"0"0,12-8-941 0 0,-13 3-4263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5321 0 0,'5'-5'5144'0'0,"-3"5"-5071"0"0,1-1 0 0 0,0 0 0 0 0,-1 0 0 0 0,1 0 0 0 0,-1 0 0 0 0,1 0 0 0 0,-1 0 1 0 0,0 0-1 0 0,0-1 0 0 0,3-1 0 0 0,10-7-133 0 0,1 4-741 0 0,2-3-3612 0 0,-13 7 3051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5721 0 0,'3'2'1133'0'0,"-2"-1"-566"0"0,1 0-1 0 0,-1-1 1 0 0,0 1-1 0 0,1 0 1 0 0,-1-1-1 0 0,3 1 1 0 0,4 3 1026 0 0,0 1-1559 0 0,0 0-1 0 0,12 5 0 0 0,-4-4-6007 0 0,-7-2 3108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3393 0 0,'10'-4'8045'0'0,"23"27"-6962"0"0,-28-20-1224 0 0,7 6-524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5329 0 0,'-4'4'4411'0'0,"4"-3"-4248"0"0,-2 9 761 0 0,3 10-1343 0 0,-1-20 251 0 0,1 0 1 0 0,-1 1-1 0 0,0-1 1 0 0,0 1-1 0 0,0-1 1 0 0,0 0-1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3377 0 0,'6'-5'8975'0'0,"32"-20"-8123"0"0,-33 22-997 0 0,14-8-1026 0 0,-6 6-2657 0 0,-8 4 3586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3609 0 0,'4'13'6161'0'0,"-2"-11"-5648"0"0,11 11 2529 0 0,-8-9-2516 0 0,1 0-1 0 0,0-1 0 0 0,7 4 0 0 0,15 4-1464 0 0,-18-7-1926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2969 0 0,'-2'9'9326'0'0,"-1"47"-8201"0"0,4-14-933 0 0,1 28-44 0 0,-1-62-150 0 0,0 0 1 0 0,0 0-1 0 0,1 0 1 0 0,1 0-1 0 0,-1 0 1 0 0,5 9 0 0 0,-7-17-231 0 0,1 1 0 0 0,-1 0 1 0 0,0-1-1 0 0,1 1 1 0 0,-1 0-1 0 0,1-1 0 0 0,-1 1 1 0 0,1 0-1 0 0,-1-1 1 0 0,1 1-1 0 0,0-1 0 0 0,-1 1 1 0 0,1-1-1 0 0,-1 1 1 0 0,1-1-1 0 0,0 1 0 0 0,0-1 1 0 0,-1 0-1 0 0,1 1 1 0 0,1-1-1 0 0,1 0-2165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3585 0 0,'0'3'5505'0'0,"4"19"-4629"0"0,12 53 1351 0 0,-15-79 289 0 0,2-19-2286 0 0,-3 15-281 0 0,1-1-1 0 0,3-15 1 0 0,-3 21 19 0 0,-1 1-1 0 0,1 0 1 0 0,0-1 0 0 0,0 1 0 0 0,0 0-1 0 0,0-1 1 0 0,0 1 0 0 0,0 0-1 0 0,1 0 1 0 0,-1 0 0 0 0,1 0-1 0 0,0 0 1 0 0,-1 0 0 0 0,4-2-1 0 0,-5 4 31 0 0,1 0-1 0 0,0-1 0 0 0,0 1 0 0 0,0 0 0 0 0,0 0 1 0 0,0 0-1 0 0,0 0 0 0 0,0 0 0 0 0,0 0 0 0 0,0 0 0 0 0,0 0 1 0 0,0 0-1 0 0,0 0 0 0 0,0 0 0 0 0,0 1 0 0 0,-1-1 1 0 0,1 0-1 0 0,0 1 0 0 0,0-1 0 0 0,0 0 0 0 0,0 1 1 0 0,0-1-1 0 0,-1 1 0 0 0,1 0 0 0 0,1 1 0 0 0,2 1-3 0 0,-1 0-1 0 0,1 0 0 0 0,4 7 0 0 0,-5-6 19 0 0,-1 0 0 0 0,0 1 0 0 0,0-1-1 0 0,0 1 1 0 0,0-1 0 0 0,-1 1 0 0 0,0 0-1 0 0,0 0 1 0 0,0-1 0 0 0,-1 1 0 0 0,1 0-1 0 0,-1 0 1 0 0,0 0 0 0 0,-1 0 0 0 0,-1 8-1 0 0,2-13 1 0 0,0 1 0 0 0,0-1-1 0 0,0 0 1 0 0,0 0-1 0 0,0 0 1 0 0,0 0 0 0 0,0 0-1 0 0,0 0 1 0 0,0 0-1 0 0,0 0 1 0 0,0 0 0 0 0,0 0-1 0 0,0 0 1 0 0,0 0-1 0 0,0 1 1 0 0,0-1 0 0 0,0 0-1 0 0,0 0 1 0 0,0 0-1 0 0,0 0 1 0 0,0 0 0 0 0,0 0-1 0 0,0 0 1 0 0,0 0-1 0 0,0 0 1 0 0,0 0 0 0 0,0 0-1 0 0,0 0 1 0 0,-1 0-1 0 0,1 0 1 0 0,0 0 0 0 0,0 0-1 0 0,0 0 1 0 0,0 0-1 0 0,0 0 1 0 0,0 0 0 0 0,0 0-1 0 0,0 0 1 0 0,0 0-1 0 0,0 0 1 0 0,0 0-1 0 0,0 0 1 0 0,0 0 0 0 0,-1 0-1 0 0,1 0 1 0 0,0 0-1 0 0,0 0 1 0 0,0 0 0 0 0,0 0-1 0 0,0 0 1 0 0,0 0-1 0 0,0 0 1 0 0,0 0 0 0 0,-4-5 92 0 0,0-6-325 0 0,3 7 118 0 0,1 0 0 0 0,0-1 1 0 0,0 1-1 0 0,0 0 0 0 0,0 0 0 0 0,1 0 1 0 0,0-1-1 0 0,0 1 0 0 0,0 0 1 0 0,0 0-1 0 0,3-7 0 0 0,-3 9 94 0 0,0 0-1 0 0,0 0 1 0 0,0 0-1 0 0,0 0 0 0 0,1 0 1 0 0,-1 0-1 0 0,0 0 1 0 0,1 1-1 0 0,-1-1 1 0 0,1 0-1 0 0,0 1 1 0 0,-1-1-1 0 0,1 1 1 0 0,0 0-1 0 0,0-1 1 0 0,0 1-1 0 0,0 0 0 0 0,0 0 1 0 0,0 1-1 0 0,0-1 1 0 0,0 0-1 0 0,1 0 1 0 0,1 1-1 0 0,-2 0 35 0 0,0 0-1 0 0,0 0 0 0 0,0 0 0 0 0,0 1 1 0 0,0-1-1 0 0,-1 1 0 0 0,1-1 1 0 0,0 1-1 0 0,0 0 0 0 0,-1-1 1 0 0,1 1-1 0 0,-1 0 0 0 0,1 0 1 0 0,-1 0-1 0 0,1 1 0 0 0,-1-1 0 0 0,1 0 1 0 0,-1 0-1 0 0,0 1 0 0 0,0-1 1 0 0,0 1-1 0 0,0-1 0 0 0,0 1 1 0 0,1 2-1 0 0,2 4-16 0 0,0 0 1 0 0,-1 0-1 0 0,4 15 1 0 0,-7-20-11 0 0,5 21-154 0 0,0-2-2256 0 0,-1-8-3517 0 0,-1-9 2574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6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44 258 5361 0 0,'-5'6'5740'0'0,"19"-3"-4717"0"0,-11-3-959 0 0,1 1 1 0 0,-1-2-1 0 0,1 1 0 0 0,0 0 1 0 0,-1-1-1 0 0,1 1 0 0 0,-1-1 1 0 0,1 0-1 0 0,-1 0 0 0 0,0-1 1 0 0,1 1-1 0 0,-1-1 0 0 0,0 0 1 0 0,0 1-1 0 0,0-1 0 0 0,0 0 1 0 0,0-1-1 0 0,0 1 0 0 0,-1-1 1 0 0,1 1-1 0 0,-1-1 0 0 0,0 0 1 0 0,0 0-1 0 0,4-6 0 0 0,-2 2 11 0 0,0 0 0 0 0,-1 0 0 0 0,0-1 0 0 0,0 1 0 0 0,-1-1 1 0 0,1 0-1 0 0,-2 0 0 0 0,1 0 0 0 0,-1 0 0 0 0,0-10 0 0 0,-1 10-41 0 0,0 1 0 0 0,-1-1 1 0 0,0 0-1 0 0,0 0 0 0 0,-1 0 1 0 0,0 1-1 0 0,0-1 0 0 0,-6-11 1 0 0,7 16-44 0 0,-1 0 0 0 0,0-1 1 0 0,0 1-1 0 0,0 1 0 0 0,-1-1 1 0 0,1 0-1 0 0,-1 0 0 0 0,1 1 1 0 0,-1 0-1 0 0,0-1 0 0 0,0 1 1 0 0,0 0-1 0 0,0 0 0 0 0,-1 1 1 0 0,1-1-1 0 0,0 1 0 0 0,-1-1 1 0 0,1 1-1 0 0,-1 0 0 0 0,-5-1 0 0 0,7 2-27 0 0,0 0-1 0 0,-1 0 1 0 0,1 0-1 0 0,0 0 0 0 0,0 0 1 0 0,0 0-1 0 0,0 0 0 0 0,0 1 1 0 0,0-1-1 0 0,0 1 0 0 0,0-1 1 0 0,0 1-1 0 0,0 0 1 0 0,0 0-1 0 0,-3 2 0 0 0,2-1 7 0 0,0 0 0 0 0,1 1 0 0 0,0-1-1 0 0,-1 0 1 0 0,1 1 0 0 0,0 0 0 0 0,0-1-1 0 0,1 1 1 0 0,-3 4 0 0 0,0 1 11 0 0,1 1 0 0 0,0-1-1 0 0,1 1 1 0 0,0 0 0 0 0,0-1 0 0 0,-1 17 0 0 0,4-10 36 0 0,0 1 1 0 0,0 0 0 0 0,2 0-1 0 0,0-1 1 0 0,1 1 0 0 0,7 18-1 0 0,-2-4-22 0 0,-6-19-9 0 0,1 1 1 0 0,0-1-1 0 0,1 0 0 0 0,1 0 0 0 0,-1-1 0 0 0,2 0 1 0 0,7 11-1 0 0,-10-17 13 0 0,-1-1 0 0 0,0 1 0 0 0,1-1-1 0 0,0 0 1 0 0,-1 0 0 0 0,1 0 0 0 0,0 0 0 0 0,1-1 0 0 0,3 2 0 0 0,-4-2 14 0 0,-1-1 0 0 0,0 0 0 0 0,0-1 1 0 0,1 1-1 0 0,-1 0 0 0 0,0-1 0 0 0,1 0 0 0 0,-1 0 0 0 0,1 0 1 0 0,-1 0-1 0 0,0-1 0 0 0,1 1 0 0 0,-1-1 0 0 0,4-1 0 0 0,-2 0-55 0 0,-1 0 1 0 0,1 0-1 0 0,-1 0 0 0 0,1-1 0 0 0,-1 0 0 0 0,7-6 0 0 0,20-21-753 0 0,-24 21 636 0 0,-1-1 0 0 0,0 0 0 0 0,0 0 0 0 0,-1 0 0 0 0,0-1-1 0 0,-1 1 1 0 0,6-23 0 0 0,-7 26 201 0 0,-2-4-48 0 0,-1 10 53 0 0,1 1 0 0 0,-1 0-1 0 0,0-1 1 0 0,0 1 0 0 0,0 0 0 0 0,0-1 0 0 0,0 1 0 0 0,0 0 0 0 0,0-1-1 0 0,0 1 1 0 0,0 0 0 0 0,0-1 0 0 0,0 1 0 0 0,0 0 0 0 0,-1-1 0 0 0,1 1-1 0 0,0 0 1 0 0,0-1 0 0 0,0 1 0 0 0,0 0 0 0 0,0-1 0 0 0,-1 1 0 0 0,1 0 0 0 0,0 0-1 0 0,0-1 1 0 0,-1 1 0 0 0,0 1-46 0 0,0 0-1 0 0,1 1 1 0 0,-1-1-1 0 0,1 1 1 0 0,-1-1-1 0 0,1 1 1 0 0,-1-1-1 0 0,1 1 1 0 0,0-1-1 0 0,0 1 1 0 0,0-1-1 0 0,0 3 1 0 0,0 5 13 0 0,1 1-1 0 0,2 10 1 0 0,2 17-62 0 0,-4-32 31 0 0,0 1 0 0 0,0 0 0 0 0,0 0 0 0 0,1-1 0 0 0,0 1 0 0 0,0-1 0 0 0,5 10 0 0 0,-7-14-8 0 0,1-1 1 0 0,-1 1-1 0 0,0-1 0 0 0,0 1 1 0 0,1-1-1 0 0,-1 0 0 0 0,0 1 1 0 0,1-1-1 0 0,-1 1 1 0 0,1-1-1 0 0,-1 0 0 0 0,0 1 1 0 0,1-1-1 0 0,-1 0 0 0 0,1 1 1 0 0,-1-1-1 0 0,1 0 0 0 0,-1 0 1 0 0,1 0-1 0 0,-1 1 0 0 0,1-1 1 0 0,-1 0-1 0 0,1 0 0 0 0,-1 0 1 0 0,1 0-1 0 0,-1 0 0 0 0,2 0 1 0 0,14-5-3867 0 0,-7 0 2285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28 135 3273 0 0,'1'7'1105'0'0,"1"0"0"0"0,-1 0 1 0 0,5 10-1 0 0,1 5 1118 0 0,-10-31-480 0 0,0-1 1 0 0,-10-16-1 0 0,9 18-1688 0 0,0-1 0 0 0,0 1 1 0 0,1 0-1 0 0,0-1 0 0 0,-3-12 0 0 0,5 16-58 0 0,1-1 0 0 0,-1 1 0 0 0,1-1 1 0 0,0 1-1 0 0,1 0 0 0 0,-1-1 0 0 0,2-5 0 0 0,-2 9-23 0 0,1 1 1 0 0,0-1-1 0 0,-1 0 0 0 0,1 0 1 0 0,0 1-1 0 0,0-1 0 0 0,0 0 0 0 0,0 1 1 0 0,0-1-1 0 0,0 1 0 0 0,0-1 0 0 0,1 1 1 0 0,-1 0-1 0 0,1 0 0 0 0,-1-1 1 0 0,1 1-1 0 0,-1 0 0 0 0,1 0 0 0 0,0 0 1 0 0,-1 1-1 0 0,1-1 0 0 0,0 0 1 0 0,2 0-1 0 0,3-1-25 0 0,0 1 1 0 0,1 0-1 0 0,-1 0 1 0 0,0 0-1 0 0,0 1 1 0 0,8 1-1 0 0,-12-1 41 0 0,0 0 0 0 0,0 0 0 0 0,0 1 0 0 0,0 0 0 0 0,0-1 0 0 0,-1 1 0 0 0,1 0 0 0 0,0 1 0 0 0,0-1 0 0 0,-1 0 0 0 0,1 1 0 0 0,0-1 0 0 0,-1 1 0 0 0,0 0 0 0 0,1 0 0 0 0,-1 0 0 0 0,2 3 0 0 0,-3-4-4 0 0,0 0-1 0 0,-1 0 0 0 0,1 0 0 0 0,-1 0 0 0 0,1 0 1 0 0,-1 0-1 0 0,1 0 0 0 0,-1 0 0 0 0,0 0 0 0 0,1 0 1 0 0,-1 0-1 0 0,0 1 0 0 0,0-1 0 0 0,0 0 0 0 0,0 0 1 0 0,0 0-1 0 0,0 0 0 0 0,-1 3 0 0 0,1-2 29 0 0,-1 0-1 0 0,0-1 0 0 0,0 1 0 0 0,0 0 0 0 0,0 0 1 0 0,0 0-1 0 0,0 0 0 0 0,0-1 0 0 0,-3 4 0 0 0,0-2-7 0 0,0 1-1 0 0,0-1 1 0 0,0 0-1 0 0,0 0 1 0 0,-1 0-1 0 0,1 0 1 0 0,-9 2-1 0 0,4-1 36 0 0,1-2-1 0 0,-18 4 1 0 0,23-6-213 0 0,-1 1-1 0 0,1-1 1 0 0,0 0-1 0 0,0 0 1 0 0,-4-1-1 0 0,5 0-211 0 0,1 1-1 0 0,-1 0 1 0 0,1-1-1 0 0,-1 1 0 0 0,1-1 1 0 0,-1 0-1 0 0,1 0 1 0 0,0 1-1 0 0,-1-1 0 0 0,1 0 1 0 0,-2-2-1 0 0,1 1-1655 0 0,2 1 1785 0 0,0 1 0 0 0,0 0 0 0 0,0-1 0 0 0,-1 1 0 0 0,1 0 0 0 0,0-1 0 0 0,0 1 0 0 0,0 0 0 0 0,0-2 0 0 0,1-2-2186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5409 0 0,'2'2'306'0'0,"0"0"-1"0"0,0-1 1 0 0,0 1 0 0 0,0 0-1 0 0,0-1 1 0 0,1 0 0 0 0,-1 1-1 0 0,1-1 1 0 0,-1 0-1 0 0,1 0 1 0 0,-1 0 0 0 0,1-1-1 0 0,-1 1 1 0 0,1-1 0 0 0,3 1-1 0 0,1 0 52 0 0,-1-1 0 0 0,1 1 0 0 0,0-2 0 0 0,-1 1 0 0 0,9-2 0 0 0,-12 1-197 0 0,0 0-1 0 0,0 0 1 0 0,0 0-1 0 0,0 0 0 0 0,0 0 1 0 0,-1-1-1 0 0,1 0 1 0 0,0 1-1 0 0,-1-1 0 0 0,1 0 1 0 0,-1 0-1 0 0,1 0 1 0 0,-1-1-1 0 0,0 1 0 0 0,0-1 1 0 0,0 1-1 0 0,0-1 1 0 0,2-4-1 0 0,-3 5-52 0 0,0 0 0 0 0,-1 0 0 0 0,1 0 0 0 0,0 0 0 0 0,-1 0 0 0 0,1 0 0 0 0,-1 0-1 0 0,0 0 1 0 0,1-1 0 0 0,-1 1 0 0 0,0 0 0 0 0,-1 0 0 0 0,1 0 0 0 0,0 0 0 0 0,0 0 0 0 0,-1 0 0 0 0,0 0 0 0 0,1 0-1 0 0,-1 0 1 0 0,0 0 0 0 0,0 0 0 0 0,0 0 0 0 0,0 0 0 0 0,0 0 0 0 0,0 0 0 0 0,-1 1 0 0 0,1-1 0 0 0,-2-1 0 0 0,-1 0-161 0 0,0-1 0 0 0,0 1 0 0 0,0 1 0 0 0,0-1 0 0 0,0 1 0 0 0,-1-1 0 0 0,1 1 0 0 0,-1 1 1 0 0,1-1-1 0 0,-10-1 0 0 0,12 2-198 0 0,0 1 0 0 0,-1-1 0 0 0,1 1-1 0 0,-1 0 1 0 0,1 0 0 0 0,-1 0 0 0 0,1 0 0 0 0,-1 0 0 0 0,1 1 0 0 0,-1-1 0 0 0,1 1 0 0 0,-1 0 0 0 0,1-1 0 0 0,0 1 0 0 0,-1 0 0 0 0,1 0-1 0 0,0 1 1 0 0,0-1 0 0 0,0 0 0 0 0,0 1 0 0 0,0 0 0 0 0,0-1 0 0 0,-2 3 0 0 0,3-3-288 0 0,1 0 1 0 0,-1 0-1 0 0,0 0 1 0 0,0 1-1 0 0,1-1 0 0 0,-1 0 1 0 0,1 0-1 0 0,-1 0 1 0 0,1 1-1 0 0,0-1 0 0 0,-1 0 1 0 0,1 1-1 0 0,0-1 1 0 0,0 2-1 0 0,0 3-1014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 2288 0 0,'-1'-2'898'0'0,"0"0"0"0"0,0 0 0 0 0,-1 0-1 0 0,1 0 1 0 0,-1 0 0 0 0,0 0 0 0 0,1 1-1 0 0,-1-1 1 0 0,0 1 0 0 0,0-1 0 0 0,-4-1-1 0 0,2 1-542 0 0,0 0 0 0 0,0 0-1 0 0,0 1 1 0 0,0 0-1 0 0,0 0 1 0 0,-6-1 0 0 0,4 1-459 0 0,1 0 0 0 0,-1 1 1 0 0,1 0-1 0 0,-1 0 0 0 0,1 1 1 0 0,-1 0-1 0 0,0 0 0 0 0,1 0 0 0 0,0 0 1 0 0,-9 4-1 0 0,13-5 54 0 0,0 1 1 0 0,1-1-1 0 0,-1 0 0 0 0,1 0 0 0 0,-1 0 1 0 0,1 1-1 0 0,-1-1 0 0 0,1 0 0 0 0,-1 1 1 0 0,1-1-1 0 0,0 0 0 0 0,-1 1 0 0 0,1-1 1 0 0,-1 1-1 0 0,1-1 0 0 0,0 1 0 0 0,-1-1 1 0 0,1 1-1 0 0,0-1 0 0 0,0 1 0 0 0,-1-1 1 0 0,1 1-1 0 0,0-1 0 0 0,0 1 0 0 0,0-1 0 0 0,0 1 1 0 0,0 0-1 0 0,-1 0 0 0 0,2 0 16 0 0,-1 0 0 0 0,1 0-1 0 0,-1 0 1 0 0,0 0 0 0 0,1-1 0 0 0,-1 1-1 0 0,1 0 1 0 0,0 0 0 0 0,-1 0 0 0 0,1 0-1 0 0,0-1 1 0 0,-1 1 0 0 0,1 0 0 0 0,1 0-1 0 0,3 3-7 0 0,1-1 0 0 0,-1 1 1 0 0,11 3-1 0 0,12 4-18 0 0,25 11 68 0 0,-47-19 35 0 0,-1 0 0 0 0,1 1 0 0 0,0-1 0 0 0,-1 1 0 0 0,0 0 0 0 0,6 7 0 0 0,-10-10 5 0 0,-1-1 0 0 0,1 1 0 0 0,0-1-1 0 0,-1 1 1 0 0,1-1 0 0 0,-1 1 0 0 0,0 0 0 0 0,1-1 0 0 0,-1 1 0 0 0,0 0-1 0 0,1-1 1 0 0,-1 1 0 0 0,0 0 0 0 0,0-1 0 0 0,1 1 0 0 0,-1 0-1 0 0,0 0 1 0 0,0-1 0 0 0,0 1 0 0 0,0 0 0 0 0,0 0 0 0 0,0-1 0 0 0,0 1-1 0 0,0 0 1 0 0,0 0 0 0 0,-1 0 0 0 0,0 0 3 0 0,1 0 0 0 0,-1 0 0 0 0,0 0 0 0 0,0 0 0 0 0,0 0 1 0 0,0 0-1 0 0,0 0 0 0 0,0 0 0 0 0,0-1 0 0 0,0 1 0 0 0,0 0 0 0 0,0-1 0 0 0,0 1 0 0 0,-2 0 0 0 0,-3 1 6 0 0,0-1 0 0 0,0 1-1 0 0,0-1 1 0 0,0 0-1 0 0,-9 0 1 0 0,2 0-154 0 0,-19-1 139 0 0,30 0-263 0 0,-1 0 0 0 0,1 0 0 0 0,0-1 0 0 0,-1 1 0 0 0,1-1 0 0 0,0 0 0 0 0,-1 0 0 0 0,1 0 0 0 0,-4-2 0 0 0,5 3-14 0 0,1-1-1 0 0,-1 1 0 0 0,1 0 0 0 0,-1-1 1 0 0,1 1-1 0 0,0-1 0 0 0,-1 1 0 0 0,1 0 0 0 0,0-1 1 0 0,-1 1-1 0 0,1-1 0 0 0,0 1 0 0 0,0-1 1 0 0,0 1-1 0 0,-1-1 0 0 0,1 1 0 0 0,0-1 1 0 0,0 0-1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3897 0 0,'-1'1'249'0'0,"0"0"1"0"0,0 0-1 0 0,0-1 1 0 0,0 1-1 0 0,0 0 1 0 0,0 0-1 0 0,0 0 1 0 0,0 0-1 0 0,0 0 1 0 0,1 0-1 0 0,-1 1 1 0 0,0-1 0 0 0,1 0-1 0 0,-1 0 1 0 0,1 0-1 0 0,-1 1 1 0 0,1-1-1 0 0,0 0 1 0 0,-1 1-1 0 0,1 0 1 0 0,-2 31 1383 0 0,2-27-1250 0 0,1 38 860 0 0,1-1-1 0 0,12 57 1 0 0,-13-90-1046 0 0,-1-8-19 0 0,0 1 1 0 0,0-1-1 0 0,1 1 0 0 0,-1 0 1 0 0,1-1-1 0 0,1 3 1396 0 0,-13-12-385 0 0,-4-6-1080 0 0,2-1 0 0 0,-1-1 0 0 0,-11-17 0 0 0,24 32-124 0 0,1-1 0 0 0,-1 0 1 0 0,1 0-1 0 0,-1 1 0 0 0,1-1 1 0 0,-1 0-1 0 0,1 0 0 0 0,0 0 1 0 0,-1 0-1 0 0,1 1 0 0 0,0-1 1 0 0,0 0-1 0 0,-1 0 0 0 0,1 0 1 0 0,0 0-1 0 0,0 0 0 0 0,0-1 1 0 0,0 1-3 0 0,1 0 0 0 0,-1 1 1 0 0,0-1-1 0 0,1 1 0 0 0,-1-1 1 0 0,0 1-1 0 0,1-1 0 0 0,-1 1 0 0 0,1-1 1 0 0,-1 1-1 0 0,1-1 0 0 0,-1 1 1 0 0,1-1-1 0 0,-1 1 0 0 0,1 0 0 0 0,-1-1 1 0 0,1 1-1 0 0,-1 0 0 0 0,2-1 1 0 0,3 0-66 0 0,0 0-1 0 0,0-1 1 0 0,1 2 0 0 0,10-1 0 0 0,-8 0 128 0 0,3 0-689 0 0,0 1-1 0 0,0 1 1 0 0,11 1 0 0 0,13 5-8017 0 0,-28-4 4870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6521 0 0,'2'6'4585'0'0,"-2"-4"-4081"0"0,1 0 73 0 0,0 0-137 0 0,-1 0 96 0 0,1-1-328 0 0,0 1-168 0 0,0-1 40 0 0,1 0-80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6:0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5049 0 0,'0'0'2310'0'0,"18"-1"1728"0"0,21 0-1425 0 0,-30 0-2549 0 0,0 1 0 0 0,16 0 0 0 0,14 3 573 0 0,43-3 1 0 0,-8-1-592 0 0,167 0 226 0 0,-138-1-146 0 0,361-2-36 0 0,-157-1-3 0 0,-189 3-60 0 0,189-5 31 0 0,-235 4-49 0 0,256-2 93 0 0,-282 5-1490 0 0,-25-1-911 0 0,1 2 0 0 0,43 6-1 0 0,-60-6 213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3:34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 1416 0 0,'-4'-6'1497'0'0,"3"4"-1148"0"0,0 0 0 0 0,0 0 1 0 0,0 0-1 0 0,0 0 0 0 0,0 0 1 0 0,1-1-1 0 0,-1 1 0 0 0,0 0 1 0 0,1 0-1 0 0,0-1 0 0 0,0 1 0 0 0,-1 0 1 0 0,2-3-1 0 0,-2-5 1889 0 0,1 15-1790 0 0,0 44 607 0 0,1-9-390 0 0,-3 51 1 0 0,-1-20-382 0 0,-6 49-20 0 0,9-92-208 0 0,5 52 0 0 0,0-37 18 0 0,-2 48 1 0 0,1 7 4 0 0,18 110-55 0 0,-18-120 135 0 0,-2-29-105 0 0,0 23-110 0 0,3 36 160 0 0,-3-97-75 0 0,-2-13-32 0 0,1 0 1 0 0,0 0-1 0 0,2 9 0 0 0,-3-16 272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2:02.59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494 304 224 180000 90000,'-2'-1'0'51366'-6390,"-3"-2"16"-53296"3599,-2-2-8 1352 1401,-4-2 4073 2042-3478,-2-1-1721-2535 829,-2-1 2121 813 2711,0 0-4169 258 1328,-2 1 49-2052-622,1 1-73 2052 622,-2 1 48 0 0,0 3-120-1941-645,-2 2 112 1941 645,0 4 16 0 0,-2 1 16 0 0,-1 4-24 0 0,-1 2-104 0 0,-1 3 0 0 0,0 2-24 0-1309,1 2 128 0 1309,0 1 144 0 0,1 2-16-1743-662,1 2 25 1743 662,1 3-233 0 0,2 2-96-1655-681,3 1 0 1655 681,2 1-32 0 0,2 1-24 0 0,4 1-96-1572-698,3 0 32 1572 698,4 2-40 0 0,3-1 56-1494-716,3 1-64 1494 716,4-1-40-1776 538,2 0-8 380-1293,3 0-80-416 1247,2-1 72-61-25,2 1 0 1873-467,2-1 16 0 0,0-2-88 0 0,2-2 24-1935 443,0-3 32 1935-443,1-4 24 0 0,1-5 144-1995 416,0-3 16 1995-416,2-3-24 0 0,1-2 24-2056 389,1-2-8 2056-389,2-3-16 0 0,1-1 0-2115 360,0-1-16 2115-360,1-2-32 0 0,0-2 96-2172 330,0 0-48 2172-330,0-1 48 0 0,-1-2-80 0 0,-1 0 176-2226 299,0-2-72 2226-299,-2-1 96 0 0,-1-1-96 0 0,-1-1-112 0 0,-2-2 88 0 0,-1-2-96 929 926,-2 0 48-3300-643,0-2 0 2371-283,-1 0-32 904 938,-1-2 32-904-938,-1-1 24 0 0,-2-1 48 0 0,-1-1-8 0 0,-3-1 16 0 0,-1 0 88 0 0,-3-2-8 984 932,-1-2 32-984-932,-3-2-32-2651 282,-2-1 56 2651-282,-2-2-63 950 944,-2-2-33-3805-687,-1-2-16 2855-257,-3-2-112 0 0,-1-1 40 0 0,-3 0 16 0 0,-1-1-8 0 0,-3 0-72 899 957,-3 1 40-899-957,-1 0 0 0 0,-2 2 32 0 0,-2 2 160 3003-275,-1 4 152-3003 275,-1 3-64 2909-319,-1 4 64-2909 319,-2 5-208 2807-362,-1 3-408-108-41,-1 5 16-2699 403,-3 5-160 0 0,-1 5-32 0 0,-2 4 40 2587-440,-2 5 72-113-35,-2 4-24-2474 475,0 4 192 2361-508,0 4-64-2361 508,0 3 24 586-1309,1 3-24-586 1309,1 3 32 0 0,2 2 136 513-1299,1 3-8-513 1299,4 4 40 0 0,1 1-88 0 0,5 3-48 452-1290,2 2 8-452 1290,5 2-8 0 0,4 2 56-1444-765,4 1-32 1444 765,4 0-16 0 0,5 1 8-1364-778,4-1 7 1364 778,4-1-79-1873 467,3-2-48 623-1280,3-1-8 1250 813,3-2-48 0 0,2-3-264-1888 420,3-3 128-53-25,2-5-160-54-26,2-5 344-52-28,2-6 144-49-29,1-5 48 2096-312,0-5 8-2143 282,2-3 64 2143-282,0-4-32-2186 251,1-3 8 2186-251,1-1-24-2226 221,0-3 40 2226-221,1 0 32 0 0,0-2-16-2261 187,0-2 16 2261-187,-1-2-80 0 0,-1-3-24-2291 155,0-2 8 2291-155,-2-2-16 0 0,-1-2 16 0 0,-2-1 24-2317 121,-2-3 8 2317-121,-2 0 24 0 0,-1-1 16 353 989,-3-2-16-353-989,-2-1 16 0 0,-2 0-8 383 989,-3-3 16-383-989,-3-2 8 0 0,-1-1 16 0 0,-4-2 0 0 0,-2-1 64-2576 99,-2-1 16 2576-99,-4-1-8 282 994,-1 0 8-282-994,-4-1-32 0 0,-2 2 96 2714-105,-2 1-63-2714 105,-4 1 55 2681-146,-1 1-160-2681 146,-3 2 184 2641-187,-2 1-64-50-39,-1 3 80-2591 226,-3 2-264 2535-264,-1 2-32-2535 264,-2 3-56 2471-301,-1 3-8-2471 301,-2 2-320 0 0,-1 4-88 2404-336,-1 2-1-2404 336,-1 4 17 2331-370,-1 4 208-2331 370,0 3 24 2257-402,-2 4 32-77-31,1 3 0-2180 433,0 4 184 2102-462,1 3 40-77-27,2 4 16-2025 489,1 4 0 0 0,2 4-24-1407-789,2 3-24 3318 298,2 5 16-1911 491,2 2-8-1364-778,3 3 80 3176 286,4 3-112-1812 492,3 2 16-1324-768,4 2-56 1324 768,4 2 72 0 0,4 2-32-1257-781,4 0 0 1257 781,6-1-24-1194-792,3-1 24 1194 792,5-1-96-2806-398,4-3 0 2806 398,3-1-56-1707 383,3-4-88 1707-383,2-4-72-1745 360,3-5 72-38-23,2-5-48-36-23,2-6 224-34-25,1-3 120-32-26,1-5 8 1885-263,2-3 48 0 0,-1-3 8 0 0,2-4-56-1917 238,-1-3 8-27-27,1-2-16 1944-211,0-2 96-1969 184,-1-3-16 1969-184,0-2 0-1535 1134,-1-2-16 1535-1134,-1-2-56 0 0,0-4 48-1700 1122,-3-2-16 1700-1122,-1-2 24 0 0,-3-3-24 0 0,-2-2 48-1888 1104,-2-2-16 1888-1104,-3 0 16 0 0,-3-2-32 353 989,-3-1 8-353-989,-2-2 0 0 0,-4-2 8 383 989,-4-2-32-383-989,-3-3 80 0 0,-3-2-48 0 0,-3-2 72 0 0,-3-1-16 0 0,-2-1-24 0 0,-3 1 8 420 988,-2 2-16-420-988,-3 2 8 0 0,-2 3 24 2681-146,-3 3 32-40-41,-1 5-24-50-39,-2 4-96-2591 226,-2 3 168 5006-565,-2 4-176-5006 565,-1 3 104 2404-336,-1 5-688-2404 336,0 4-40 2331-370,-2 4-48-74-32,0 4 72-2257 402,-2 5 280 2180-433,1 3 160-2180 433,-1 5 72 2102-462,1 4 0-2102 462,1 3 96 0 0,2 3 72 2025-489,1 3-16-2025 489,4 2 40 0 0,3 3-16-1407-789,3 2-104 3318 298,4 2 32-3275-287,4 4-64 1364 778,4 2-8 488-1260,4 3-40-1745 479,5 3-32 1257 781,4 2 24 0 0,4 1-8 0 0,4 0-80-1194-792,3 0-24-513 1217,4-2-32 1707-425,2-4-112-1099-823,3-2 160-608 1206,2-5 32 1707-383,3-5 40-1745 360,1-6 104 1745-360,1-6 64-3602 651,2-6-24 3602-651,1-6 24-1853 289,0-5-16-32-26,1-5 0-32-25,0-5-24 595 930,0-4 8 1322-1168,-1-2-16-2050 195,0-3-64 2050-195,-2-2 32-2076 166,-2-2-40 2076-166,-2-2 96 0 0,-1-1-8-1700 1122,-3-2 56 1700-1122,-3-1-32 0 0,-3-1 88 0 0,-2-1 8-1888 1104,-4-3-24 1888-1104,-2 0 16 0 0,-2-2 8 353 989,-3-2-48-353-989,-3 0-16 0 0,-3-2-8 383 989,-3-2-104-383-989,-3 0 88 0 0,-3-1-24 0 0,-2 0 48 0 0,-2 0-40 0 0,-3 2 56 2550-137,-3 1-8-2550 137,-3 3 24 2515-175,-2 3 32-2515 175,-2 4-104 2474-212,-3 2 80-1680 1165,-1 4-80 1741-1217,-2 4 144-2535 264,0 5-504 2471-301,-1 4 112-2471 301,-1 4-232 2404-336,-1 5 216-2404 336,0 5 56 2331-370,-1 4 8-74-32,0 4 16-2257 402,1 5 80 2180-433,1 3 56-78-29,0 4 32-2102 462,2 3 8 2025-489,2 4 80-3432-300,2 3-8 3318 298,4 3-40-3275-287,3 3 16 1364 778,4 3-152-1290-791,3 2 8 69-12,5 2 0 1221 803,3 1 0 0 0,5 1-16 0 0,4 0-40-1159-814,4-2-8 1159 814,3-2-16 0 0,3-2-112-1099-823,3-4 16-608 1206,2-4 48-38-23,3-4 16-38-23,1-5 224 1783-337,2-5-56-3672 603,2-7-8 3672-603,1-5-8-1885 263,1-5 64 1885-263,1-5-48-1917 238,1-4 24-27-27,1-5-40 1944-211,-1-4-16-1969 184,0-5 8-23-27,0-3 8 2449 820,0-2 8-2555-840,-2-3 48 2098-137,-2-3-56-1815 1098,-2 0 48 1815-1098,-3-2-40 0 0,-2-1 8-2228 82,-3-1 32 2446 913,-3-1-48-218-995,-3-2 56 0 0,-3-1-8 0 0,-3-2 8 0 0,-4-2 48 0 0,-2 0-32 0 0,-3-1 96 237 996,-2 1-56-237-996,-3 2 8 2451-93,-2 2-24-2068 1082,-3 3 40-383-989,-2 2-48 2550-137,-3 4-32-2550 137,-3 3 8 2515-175,-1 4 24-2515 175,-2 4-64 2474-212,-1 4-48-49-37,-1 3-48-2425 249,-1 4-352 2371-283,0 4 112-59-34,-1 3 80-2312 317,1 5 0 2251-349,-1 3 256-2251 349,0 4-24 2185-381,1 4 40-67-29,2 4-32-3344-437,0 4 104 3221 431,3 2-64-60-27,3 4-8-3185-370,1 3-16 1250 813,3 2-32 0 0,4 5 0 612-1248,3 2 0-612 1248,3 2 0 0 0,5 2-32 0 0,3 0-32-1159-814,4 1-32 1159 814,3-2 8 0 0,3-3-32 0 0,3-2-56-1749 403,2-3 64-44-23,2-4-48-42-25,3-4 160 878-1236,0-6-24-2715 1484,3-5 32 3672-603,0-6-8-1885 263,2-5 104 1885-263,1-4-88-1917 238,1-5 48-27-27,1-3-64 1944-211,1-4 8-1969 184,-1-5 0-23-27,1-3-32-18-28,-1-5 24 2010-129,-1-3-40-2026 100,0-3 40-12-28,-2-2 40 2226 925,-2-2-8-188-997,-2-2 72 0 0,-2-1-40 202 996,-4-3 8-202-996,-2-1-8-2240 49,-2-2 16 2240-49,-4-2 16 110 999,-2-1 0-110-999,-4-2 8 0 0,-3 0-24 119 998,-2 0 72-119-998,-4 2-56 0 0,-3 2 64 2466-55,-3 2-72-2466 55,-3 3 72 2451-93,-1 4 24-23-35,-4 4 16-1923 1108,-2 4 81 2010-1155,-1 5 39-41-37,-2 4-152-49-37,-2 4 48-2425 249,-1 5-672 2371-283,-1 4 80-59-34,-1 4-17-2312 317,-1 5 73 2251-349,0 3 200-2251 349,-1 4 72 2185-381,1 3 24-2185 381,1 4 0 2118-410,0 3 16-2118 410,2 2 96 0 0,2 2-40 2049-439,2 1 56-3329-385,2 1-24 1280 824,2 3-80 1935-443,4 2 16-3185-370,3 2-48 1250 813,4 1-24 0 0,3 1-8 612-1248,4 2 0-612 1248,4-1 0 0 0,3 0 16 0 0,4-1-96-2908-411,3-1 16 2908 411,3-3-32-1793 380,2-3 56 784-1243,3-3 16-774 1200,1-4 32-36-23,2-3-8 1819-314,2-5 112-1853 289,2-5-24-32-26,1-5 40 1885-263,1-4-48-1917 238,1-6-24 1917-238,0-3 40-1944 211,0-5-24-25-27,-1-4 48 1969-184,0-2-16-1992 157,-1-2-24-18-28,-2-3 40 2379 856,-2-1-24-369-985,-2-2 56 0 0,-2-1-32-1815 1098,-2-1 16 1815-1098,-2-2-8 0 0,-4 0 96-2228 82,-2-3-16 2446 913,-4 0 0-218-995,-2-2-8 0 0,-4-1-24 237 996,-3-1-32-237-996,-3-1 24 0 0,-3-1-24 0 0,-2 1 81 0 0,-3 1 15 2451-93,-2 3 0-2451 93,-2 2 16 2933 852,-2 4 176-2933-852,-1 2-120 2515-175,-3 4 48-41-37,0 4-96-2474 212,-3 5-80 2425-249,0 3-256-54-34,0 5-16-2371 283,-1 4-88 2312-317,-1 5-16-2312 317,0 4 80 2251-349,1 4-8-66-32,1 3 24-3349-487,1 3 24 3220 479,1 2-8-2056 389,2 3 112 792-1252,2 3-72-792 1252,2 2 176 0 0,3 3-96-1133-845,3 3-32 1133 845,4 1-8 0 0,3 1 56 0 0,4 2-32-1068-854,4 1-16 1068 854,1 0-1 0 0,4-1 25-1009-863,3 0-120 1009 863,3-3 56 0 0,4-1-80 0 0,2-3 32-1783 337,3-3 8 1783-337,2-4 56-1819 314,1-4-16 1819-314,2-4 200-1853 289,1-5-32-32-26,1-5-8-32-25,1-4-8-27-27,-1-4 0 1944-211,1-4-8-3961 341,-1-3 32 3961-341,1-4-16-2010 129,-1-3-16 2010-129,0-4-8-2026 100,-1-3-8 2305 892,-2-2 8-279-992,-1-3 48-2129 77,-2-2 24 2129-77,-3-1-23 0 0,-1-2 23 0 0,-4-1 48 0 0,-3-2-16 202 996,-3-1 16-202-996,-4-1-24-2240 49,-3-1-40 2240-49,-3-1-48 110 999,-5-1 16-110-999,-2 0-32 0 0,-4 0 8 119 998,-1 3 48-119-998,-3 2-8 2466-55,-2 3 32-2466 55,-1 3 120 2451-93,-1 4-120-23-35,-3 4 64-29-37,0 4-96-35-34,-2 4-40-2364 199,-1 5-176 4598-501,-1 4-32-4598 501,-1 4-40 2226-299,-1 5-32-2226 299,0 5 72 2172-330,0 4 16-57-30,1 3 24-2115 360,2 3 24 2056-389,1 3 16-2056 389,2 3 0 792-1252,2 2 8-792 1252,3 2-32 0 0,3 2 16-1133-845,4 2-24 1133 845,4 1 23 0 0,3 1-31 0 0,4 1 16-1068-854,5 1-8 59-9,3 1 8 1009 863,4-1 0-956-870,3-1-48 956 870,2-1-8-1731 320,4-2-16 1731-320,1-3-64-1762 296,2-3 88-31-22,2-4 16 1793-274,1-5 32-1821 249,1-5 128 1821-249,2-4 48-1848 224,0-6 32-23-25,2-6 0 1871-199,-1-4 0-1894 174,1-5-80-18-26,-1-3-40 1912-148,0-5 0-1929 121,-1-2 16 1929-121,-1-2 88-1941 95,0-3 32 1941-95,-2-1 0 260 992,-2-2-24-2298-920,-1-2 56 2038-72,-3-2-8 188 997,-3-1 24-188-997,-3-1-24 0 0,-4-1 40 202 996,-4-1 0-202-996,-3 1 17 0 0,-4-2-25 0 0,-3 1-40 218 995,-3-1-16-218-995,-3 2 0 0 0,-3 1-8 0 0,-2 2 72 2335-86,-3 2-8-18-35,-3 2 32-2317 121,-2 3 120 2863 817,-2 3-120-499-1016,-1 4 8-42-35,-2 4-64-2322 234,-1 4-128 2276-267,-2 4-160-50-32,0 3 0-2226 299,-1 5-72 2172-330,0 3-64-2172 330,0 4 0 2115-360,0 3 48-2115 360,2 3-24 2056-389,1 4 128-2056 389,1 2-8 0 0,3 3-16 792-1252,2 1 7-792 1252,2 3-31 0 0,2 3 72 708-1245,4 2-24-708 1245,2 3 40 0 0,4 2-32 0 0,4 2 40 633-1237,3 2 24-633 1237,4 0-8 0 0,3 0-8-1099-823,4 0-128-608 1206,4-2 48 1707-383,2-2-80-2701-510,4-4-16 2701 510,1-4-40-1731 320,3-4 0-31-24,1-5 24 1762-296,1-3 248-1793 274,2-6 72-28-25,1-4-8 1821-249,0-5 32-1848 224,0-4-16 1848-224,0-4 0-1871 199,0-4 24-23-25,-1-3-8 2400 796,0-2-16-2498-813,-2-3-24-18-28,0-2-48 2010-129,-3-2 8 0 0,0-2 24 0 0,-2-2-40-2026 100,-2-2 64 2305 892,-1-2-56-279-992,-3-4 56-2129 77,-1-1 8 2331 919,-4-2 8-202-996,-2-1 0 0 0,-2-1 16 0 0,-3 0 8 218 995,-4-1-24-218-995,-2 2 32 0 0,-3 1 72 0 0,-2 3-64 2335-86,-4 1 40-2335 86,-2 3-56 2317-121,-3 3 64-1853 1103,-1 3-8 1935-1147,-2 3 48-35-34,-1 3-24-2364 199,-2 4 64 2322-234,0 3-312-46-33,-1 4-32-2276 267,-1 3-104 2226-299,1 4-184-2226 299,0 5 168 2172-330,0 3 0-57-30,1 6 72-2115 360,1 3 144 2056-389,0 5 16-2056 389,2 3 8 792-1252,2 3 0-792 1252,2 3-32 0 0,3 2 56 0 0,2 2-16 0 0,4 2 32 0 0,3 2-72 0 0,4 2 24-1133-845,2-1-8 1133 845,4 1 8 0 0,3 0-64 0 0,2-3-48-1068-854,2-2 24-767 1209,3-4-32 1835-355,1-3 48-1876 331,3-4 0-40-26,1-5-8 1916-305,0-4 24-1953 279,1-5 64 1953-279,1-4 8-1988 252,1-4 48-32-28,1-5-32 2020-224,0-3 96-2050 195,0-4-176 2050-195,0-2 48-2076 166,0-5-72 2076-166,-2-2 64 0 0,0-3 8-2098 137,-1-3-8 2098-137,-2-2 8-2116 107,-2-2-24 2116-107,-1-4 48-1927 1073,-3-2-8 1927-1073,-3-1 40 0 0,-2-3 16 0 0,-3-1-16 218 995,-3-1 24-218-995,-3-1-24 0 0,-3 1 88 0 0,-2 1-16 0 0,-4 1 32 2335-86,-2 3-32-2335 86,-2 3 64 353 989,-2 3 168 2075-1117,-2 4-32-2428 128,-2 3 81 2399-165,-1 5-89-2399 165,-2 4-96 2364-199,-1 5-128-42-35,-2 3 8-2322 234,-1 5-504 2276-267,-1 4 120-50-32,0 4-25-2226 299,0 4 65 2172-330,0 4 64-2172 330,0 4 152 2115-360,1 3-8-2115 360,2 2 40 2056-389,2 2-24-2056 389,3 3 32 0 0,2 2-16 792-1252,4 2 16-792 1252,3 3-40 0 0,3 1-40-1133-845,4 1 16 1133 845,5 2-16-1068-854,2-1 32 1068 854,5-1-64-1009-863,3 0 8 1009 863,3-2-16 0 0,2-3 16-1783 337,2-4-8 1783-337,2-3 16-1819 314,1-4-8 1819-314,1-4 64-1853 289,0-4 16-32-26,2-4 8 1885-263,1-5 0-1917 238,-1-4 32 1917-238,1-4 24-1944 211,0-3-56-25-27,0-5 32 1969-184,-1-3-56-1992 157,-1-3 32-18-28,-1-3 32 2010-129,-2-2 8-2026 100,-2-2 32 2026-100,-1-2-48-2038 72,-1-2 40 2226 925,-3 0-24-188-997,-3-2 72 0 0,-2-2-40 202 996,-3-1-8-202-996,-2-1 0-2240 49,-3 0-8 2240-49,-2-1-24 110 999,-3 0 48-110-999,-3 0-40 0 0,-2 1 56 0 0,-3 2-32 0 0,-1 2-24 0 0,-3 2 24 2348-53,-1 3 65-2111 1049,-1 2 23 2214-1089,-2 3 56-23-35,-1 3-24-2428 128,0 3 104 2399-165,1 4-160-35-34,0 3 0-42-35,1 3-72-2322 234,1 5-184 2276-267,2 4-96-50-32,0 4 8-2226 299,1 2-16 0 0,1 4 112 0 0,1 2 8 2172-330,2 2 48-3192-566,2 3-16 1020 896,2 3 72 2047-341,2 1-72-2047 341,3 2 8 0 0,2 1-41 0 0,2 0 33 0 0,3 1 40 0 0,2 0-56 0 0,2-1 40 0 0,2-1-88 0 0,2-4-24-3000-563,0-2 48 3000 563,2-4-40-2023 295,1-4 80 2023-295,0-4 88-2810-673,0-3-40 2810 673,1-3 48 0 0,0-4-72-2020 224,0-2 56 2020-224,1-3 32-2050 195,-1-3 0 2050-195,1-3 32-2076 166,-1-3-24-22-29,0-3-16 2098-137,-1-3 16-2116 107,-1-4 8 2116-107,-3-4 8-2129 77,-1-4 24 2129-77,-4-1-24-2139 46,-2-2 8 2139-46,-2-1-8 101 999,-2-2-24-101-999,-3 2 16 0 0,-2 1 32 0 0,-3 2 57 2458 946,-1 5-9-2458-946,-3 3 16 2335-86,-2 4-24-18-35,-3 4 56-26-34,-2 4-24-30-32,-1 4 24-2261 187,-1 4-136 2226-221,-1 4-64-2226 221,-1 3-24 2186-251,1 4-8-2186 251,0 4 32 0 0,0 2-104 2143-282,1 3 88-2143 282,0 2-80 0 0,2 4 128 0 0,1 2 24 2096-312,3 3 24-2096 312,1 3-8 0 0,3 1 32 2047-341,2 2-88-3067-544,3 2-64 1020 885,3 1 0 0 0,3 0-72 0 0,2-1 72-956-892,2-1-16-960 1197,4-1 8 1916-305,1-4-152-837-914,1-3 16-1048 1177,2-5-9 1885-263,1-3 25-1917 238,2-5 112 1917-238,2-4 32-1944 211,2-4 24 1944-211,1-4 0-1969 184,1-3 48 1969-184,1-5 48-1992 157,0-3-8 1992-157,0-3 16-2010 129,-1-5-64 2010-129,0-2 80-2026 100,-1-3-56 2026-100,-1-3 56 0 0,-2-2-56-2038 72,-1-2 8 2038-72,-2-2 1 188 997,-2-2-1-2327-951,-3-1 32 2139-46,-2 0 16 0 0,-3-1 16 0 0,-2 0-16 0 0,-3-1-8 0 0,-2 1-24 0 0,-2 1 16 0 0,-3 2-8 2139-46,-1 3 64-2139 46,-3 3 8 2430 914,-2 2 48-2430-914,-1 4-8 2213-113,-3 4 120-2213 113,-1 3-64 2720 828,-1 5-72-459-1015,0 4 8-35-34,-1 4-232-40-30,0 6 8-43-31,-1 3 16-2143 282,1 4-16 0 0,0 3-80 0 0,2 2 40 2096-312,0 3-32-2096 312,4 1 40 0 0,1 1-32 2047-341,3 3 16-3067-544,4 1 8 1020 885,1 2 8 1935-349,4 1-40-1935 349,2 0 0-1015-874,3 0-24 1015 874,2-1 24 0 0,2-2-8-957-881,3 0-8 957 881,2-3-40 0 0,3-3 8-1819 314,0-3-48 1819-314,2-4 200-1853 289,1-3-17 1853-289,0-4 57-1885 263,1-2-48 1885-263,1-4 32-1917 238,-1-1-32-27-27,0-3 32 1944-211,0-3 16-1969 184,-1-2 33-23-27,-1-3 15 1992-157,-1-3-8-2010 129,-1-3 64 2010-129,-2-2-72-2026 100,-1-2 40 2305 892,-3-1-48-279-992,-1-1 40 0 0,-3 0-24 0 0,-2-1 8 0 0,-2-1-16 0 0,-2-1-48 0 0,-2 1 40 2514 878,-3 0-24-2514-878,-2 2 24 0 0,-2 2 8 0 0,-1 3 8 2720 828,-2 2 16-2720-828,-2 3-8 0 0,0 3 16 2261-187,-2 2-8-2261 187,0 4-32 2226-221,0 3 16-2226 221,1 3-88 2186-251,-1 3 16-43-31,1 4-16-2143 282,1 3 8 0 0,0 3-80 0 0,2 2 40 2096-312,0 4 0-2096 312,3 1 8 0 0,2 3 40 2047-341,2 1-80-3067-544,3 1 48 1020 885,2 0-48 0 0,3-1 32 0 0,2 1 24-956-892,1-1-32 956 892,3-1 16 0 0,1-2-88 0 0,2-2-48-1916 305,0-4-16 1916-305,1-3 16-1953 279,1-4 103 1953-279,1-3 57-1988 252,1-3 24 1988-252,1-2 0 0 0,0-3 0-2020 224,0-2 40 2020-224,0-3-24-2050 195,-1-2 41 2050-195,-1-3-41-2076 166,0-4 32-22-29,-2-2 16 2098-137,-1-2 0-2116 107,-1-2 64 2116-107,-2-1-64-2129 77,-1 0 0 2129-77,-3 1-16 0 0,-3 0-16 0 0,-1 0 32 202 996,-3 0-24-202-996,-2 1 32 0 0,-1 2-8 0 0,-3 2 32 2553 909,-2 2-32-2553-909,-2 2 8 2317-121,-1 2-72-2317 121,-1 4 64 2291-155,-1 1-8-30-32,-1 4 32-2261 187,0 3-88 2226-221,0 2 0-2226 221,1 4-16 2186-251,0 3 0-2186 251,2 2-72 0 0,0 4 16 2143-282,3 2-16-2143 282,1 1 16 0 0,2 1 0 0 0,2 0-8 2096-312,2 1 40-2096 312,2 0-24 0 0,3 2 72 0 0,2 0-8-953-904,2 0-16 953 904,2 0-8 0 0,1-1-32 0 0,1-2-32-2845-630,1-3 16 2845 630,1-2-32 0 0,0-2-16 0 0,1-3 64-1988 252,0-2-16 1988-252,1-4 39 0 0,1-3 33-2020 224,0-3 0 2020-224,1-3 25 0 0,-1-3-9-2050 195,0-2 72 2050-195,-1-2-8-2076 166,-2-3 8 2076-166,0-2-8-2098 137,-2-1 0 2098-137,-2-4 0-2116 107,-2-1-40 2116-107,-2-1 24 0 0,-1-1-72-2129 77,-3-1 40 2331 919,0 2-40-202-996,-2 0 40 0 0,-2 1-32 0 0,-1 2 80 218 995,-2 0-24 2117-1081,-1 3 32-2335 86,-1 3-48 0 0,-1 1 104 2317-121,-1 4-32-2317 121,0 1 40 2291-155,0 4-80-2291 155,-1 1-72 2261-187,1 3 8-2261 187,1 2-8 2226-221,0 2 24-2226 221,2 3-72 0 0,0 2 32 2186-251,1 3-64-2186 251,1 1 24 0 0,2 2-40 0 0,1 1 8 0 0,2 0-24 0 0,1 0-8 0 0,3-2 16-800-936,1 1-24 800 936,2-2 24 0 0,1 0-40 0 0,2-2-104-747-940,1-1 15 747 940,0-1-39 0 0,2-2 80 0 0,1-2 56 0 0,0-2 0 0 0,0-2 8 0 0,0-3 48-2020 224,0-1 88 2020-224,-1-3 16 0 0,-1-2 24 0 0,-1-1 48 0 0,-1-1 8 0 0,-2-2 24 0 0,-1 0-16-2050 195,-1-1-8 2050-195,-2-1-40 0 0,-3 0 16 0 0,0-1-16 0 0,-2 1 40 0 0,-2 0 113 0 0,-1 2-25 0 0,-1 1 48 0 0,-1 2-64 0 0,-1 2-16 0 0,-1 2 24 0 0,-1 2-16 0 0,-1 1-32 0 0,0 3-56 0 0,1 1-8 0 0,-1 2-8 2050-195,2 1-40-2050 195,0 2-64 0 0,1 1-16 2020-224,1 2-8-2020 224,2 0-8 0 0,1 2 32 0 0,1 0-40 0 0,2 1 40 0 0,2-1-72 0 0,1 0 32 0 0,1 0 8 0 0,2 0 0 0 0,1-1-72 0 0,1 0-80 0 0,2-2 0 0 0,1-1-16 0 0,1-2 71 0 0,1-1 89 0 0,1-2 16 0 0,-1-2 16 0 0,0-1 48 0 0,0-2 48 0 0,-1-2 16 0 0,-1-1 32 0 0,-1-1 24-2020 224,0-2-7 2020-224,-2-1 7 0 0,-1-1-8 0 0,-1-2 80 0 0,-2 0-72 0 0,-1-1 24 0 0,-2 0-40 0 0,-2-2-16 0 0,-2 1 88 0 0,-2-1-32 0 0,-1 2 56 0 0,-1 0 8 0 0,-2 2-40 0 0,0 2-8 0 0,-1 2-8 0 0,0 2 32 0 0,-1 1-72 0 0,2 2 32 2020-224,0 2-40-2020 224,0 1-24 0 0,2 2-72 0 0,0 0-8 0 0,1 2-24 0 0,1 2-24 0 0,1 0-56 1988-252,1 2 40-1988 252,1 0-48 0 0,1 2 80 0 0,1 0-104 1953-279,2 1 72-1953 279,1 0-88 0 0,2-1 40 0 0,1 0-32 0 0,1-2-16 0 0,2 0 16 0 0,1-1 40 0 0,1 0-88 0 0,1-2 24 0 0,0 0-40 0 0,1-2 96 0 0,0-1 56 0 0,0-1 24 0 0,1-1 16 0 0,-1-2 96 0 0,-1-1 72 0 0,-1-2 32 0 0,-2 1-8 0 0,0-2-40 0 0,-1 1 80 0 0,-2-1-48 0 0,0 0 48 0 0,-2 0-96 0 0,0 1 16 0 0,-1-1 0 0 0,-1 1 8 0 0,-1 0 72 0 0,-1 0-8-1953 279,-1 0-32 1953-279,0 1 16 0 0,-1 0-136 0 0,0 0 72-1988 252,0 0-48 1988-252,-1 2 40 0 0,0 0-80 0 0,1 0-72 0 0,-1 1 40 0 0,1 1-48 0 0,0-1 80 0 0,2 1-160 0 0,-1-1-80 0 0,2 0-56 0 0,0 0-504 0 0,1-1-656 0 0,1 0-57 0 0,0-1-223 0 0,1-1-488 0 0,2-1-457 0 0,1-1-792 0 0,1-2 241 0 0,1-2-1153 0 0,1-2 3200 0 0,-1 2-743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4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2577 0 0,'2'0'8371'0'0,"10"1"-6624"0"0,87 6 4054 0 0,9 0-5728 0 0,-67-6-431 0 0,32-2 227 0 0,-65 0-795 0 0,0 0 0 0 0,0-1 0 0 0,-1 0 0 0 0,1 0 0 0 0,0 0 0 0 0,13-7 0 0 0,-11 5-2141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5 350 6865 0 0,'-1'-5'631'0'0,"0"1"0"0"0,0-1-1 0 0,0 0 1 0 0,1 1-1 0 0,-1-1 1 0 0,1 0 0 0 0,1 1-1 0 0,-1-1 1 0 0,2-6 0 0 0,-1-1 60 0 0,1-7-452 0 0,0-1 0 0 0,2 1 0 0 0,0 0 0 0 0,1 0 0 0 0,1 0-1 0 0,13-28 1 0 0,-15 41-284 0 0,-1 0 1 0 0,2 0-1 0 0,-1 1 0 0 0,1 0 0 0 0,0 0 0 0 0,10-8 0 0 0,11-12-187 0 0,-21 20 225 0 0,1 0 0 0 0,0 0 1 0 0,-1 1-1 0 0,2 0 1 0 0,-1 0-1 0 0,0 0 0 0 0,1 1 1 0 0,0 0-1 0 0,-1 0 0 0 0,1 0 1 0 0,0 1-1 0 0,1 0 1 0 0,-1 1-1 0 0,0-1 0 0 0,0 1 1 0 0,1 1-1 0 0,-1 0 1 0 0,1 0-1 0 0,-1 0 0 0 0,11 2 1 0 0,-10 0-90 0 0,1-1 1 0 0,-1 1 0 0 0,0 1-1 0 0,14 6 1 0 0,-19-7 92 0 0,0 0 0 0 0,0 0 0 0 0,0 0 1 0 0,0 0-1 0 0,0 1 0 0 0,-1-1 0 0 0,1 1 0 0 0,-1-1 1 0 0,1 1-1 0 0,-1 0 0 0 0,0 0 0 0 0,-1 0 1 0 0,4 7-1 0 0,1 2 26 0 0,-1 0-1 0 0,-1 0 1 0 0,0 1 0 0 0,0 0 0 0 0,-2 0 0 0 0,1 0 0 0 0,0 25-1 0 0,0 90-90 0 0,-3-111-58 0 0,0-2-1741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6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75 102 6273 0 0,'-52'-70'4497'0'0,"31"41"-3962"0"0,21 29-551 0 0,-1 0 1 0 0,1 0-1 0 0,0 0 0 0 0,0 0 1 0 0,0 0-1 0 0,0 0 0 0 0,0 0 1 0 0,0 0-1 0 0,0 0 0 0 0,0 0 1 0 0,0 0-1 0 0,0 0 0 0 0,0 0 1 0 0,0 0-1 0 0,0 0 0 0 0,0 0 1 0 0,0 0-1 0 0,0-1 0 0 0,0 1 1 0 0,0 0-1 0 0,0 0 0 0 0,0 0 1 0 0,0 0-1 0 0,0 0 0 0 0,0 0 1 0 0,0 0-1 0 0,0 0 0 0 0,0 0 1 0 0,0 0-1 0 0,0 0 0 0 0,0 0 1 0 0,0 0-1 0 0,0-1 0 0 0,0 1 1 0 0,0 0-1 0 0,0 0 0 0 0,0 0 1 0 0,0 0-1 0 0,0 0 0 0 0,0 0 1 0 0,0 0-1 0 0,0 0 0 0 0,0 0 1 0 0,0 0-1 0 0,0 0 0 0 0,0 0 1 0 0,0 0-1 0 0,0 0 0 0 0,0 0 1 0 0,0 0-1 0 0,0 0 0 0 0,1 0 1 0 0,-1 0-1 0 0,0 0 0 0 0,0 0 1 0 0,0-1-1 0 0,0 1 0 0 0,0 0 1 0 0,0 0-1 0 0,0 0 0 0 0,7 1-188 0 0,7 4 30 0 0,-6-1-1712 0 0,0 0 0 0 0,11 3 0 0 0,-8-2 1534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5993 0 0,'2'16'2548'0'0,"-2"-14"-2403"0"0,0 0-1 0 0,0 0 0 0 0,0 1 1 0 0,1-1-1 0 0,-1 0 1 0 0,0 0-1 0 0,1 0 0 0 0,0 0 1 0 0,-1 0-1 0 0,1 0 0 0 0,0 0 1 0 0,0 0-1 0 0,0 0 1 0 0,0 0-1 0 0,0-1 0 0 0,1 1 1 0 0,-1 0-1 0 0,0-1 0 0 0,1 1 1 0 0,2 2-1 0 0,8 4 815 0 0,0 0-1 0 0,0 0 1 0 0,26 11-1 0 0,-33-18-853 0 0,0 1 0 0 0,0-1 0 0 0,0 1 0 0 0,0-1 0 0 0,0 0 0 0 0,0-1 0 0 0,0 0 0 0 0,0 1-1 0 0,0-2 1 0 0,0 1 0 0 0,0 0 0 0 0,0-1 0 0 0,0 0 0 0 0,9-3 0 0 0,-7 1-3 0 0,-1 0 0 0 0,0 0 0 0 0,1 0 0 0 0,-1-1 0 0 0,-1 0 0 0 0,1 0 0 0 0,-1 0 0 0 0,1-1 0 0 0,4-5 0 0 0,-8 7 42 0 0,1-1 0 0 0,0 1-1 0 0,-1 0 1 0 0,0-1 0 0 0,0 1-1 0 0,0-1 1 0 0,0 0-1 0 0,-1 1 1 0 0,0-1 0 0 0,1 0-1 0 0,-1 0 1 0 0,0 0 0 0 0,-1 0-1 0 0,1 0 1 0 0,-1 0-1 0 0,0-8 1 0 0,-2-5 168 0 0,0 1 1 0 0,-1-1-1 0 0,-6-17 0 0 0,7 27-252 0 0,-1 1-1 0 0,1-1 1 0 0,-1 1-1 0 0,0 0 1 0 0,-1 0-1 0 0,1 0 0 0 0,-1 0 1 0 0,0 1-1 0 0,-1 0 1 0 0,-7-8-1 0 0,10 11-107 0 0,0 0 1 0 0,0 1-1 0 0,-1-1 0 0 0,1 1 0 0 0,-1-1 1 0 0,1 1-1 0 0,-1 0 0 0 0,0 0 0 0 0,1 0 1 0 0,-1 0-1 0 0,0 0 0 0 0,0 1 0 0 0,0-1 1 0 0,1 1-1 0 0,-1 0 0 0 0,0 0 0 0 0,0 0 0 0 0,0 0 1 0 0,0 0-1 0 0,0 1 0 0 0,1-1 0 0 0,-5 2 1 0 0,1 1-591 0 0,0-1 0 0 0,0 1 0 0 0,0 0 0 0 0,1 1 1 0 0,-1 0-1 0 0,1-1 0 0 0,0 2 0 0 0,-8 7 0 0 0,8-7-749 0 0,0 1 0 0 0,0-1 0 0 0,1 1 0 0 0,-5 8 0 0 0,1 2-552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7 155 6425 0 0,'-1'1'277'0'0,"1"0"0"0"0,-1 0-1 0 0,0 1 1 0 0,1-1-1 0 0,-1 1 1 0 0,0-1-1 0 0,1 0 1 0 0,0 1-1 0 0,-1-1 1 0 0,1 1 0 0 0,0 0-1 0 0,0-1 1 0 0,0 1-1 0 0,0-1 1 0 0,0 1-1 0 0,0-1 1 0 0,0 1 0 0 0,0-1-1 0 0,1 3 1 0 0,0-2-77 0 0,0 0 0 0 0,0 0 0 0 0,1 1 1 0 0,-1-1-1 0 0,1 0 0 0 0,-1 0 0 0 0,1 0 1 0 0,-1-1-1 0 0,1 1 0 0 0,0 0 0 0 0,2 1 1 0 0,4 2 199 0 0,0 0 0 0 0,0 0 0 0 0,1-1 1 0 0,-1 0-1 0 0,12 3 0 0 0,-15-5-253 0 0,0 0-1 0 0,1-1 1 0 0,-1 0 0 0 0,1 0 0 0 0,-1 0-1 0 0,1-1 1 0 0,0 1 0 0 0,-1-1 0 0 0,8-2 0 0 0,-8 2-28 0 0,-1-1 0 0 0,0-1 1 0 0,0 1-1 0 0,0-1 1 0 0,0 1-1 0 0,0-1 1 0 0,0 0-1 0 0,0-1 1 0 0,0 1-1 0 0,-1-1 1 0 0,1 0-1 0 0,3-4 1 0 0,-3 4 71 0 0,-1-1 0 0 0,0 0 0 0 0,0 0 0 0 0,0 0 0 0 0,-1 0 1 0 0,1 0-1 0 0,-1-1 0 0 0,0 1 0 0 0,-1-1 0 0 0,1 1 0 0 0,-1-1 1 0 0,1-6-1 0 0,0 5 29 0 0,-2-1-1 0 0,1 0 1 0 0,-1 0 0 0 0,0 1 0 0 0,-1-1 0 0 0,0 0-1 0 0,0 1 1 0 0,-3-12 0 0 0,3 12-142 0 0,-1 1 1 0 0,-1 0 0 0 0,1-1-1 0 0,-1 1 1 0 0,0 0-1 0 0,0 0 1 0 0,0 0-1 0 0,0 1 1 0 0,-1-1 0 0 0,-5-4-1 0 0,6 6-135 0 0,0 1 0 0 0,0-1 0 0 0,-1 1 0 0 0,1-1 0 0 0,-1 1 0 0 0,0 0 0 0 0,0 1 0 0 0,0-1 0 0 0,0 1-1 0 0,0-1 1 0 0,0 1 0 0 0,0 0 0 0 0,0 1 0 0 0,-7-1 0 0 0,7 1-187 0 0,0 0 0 0 0,0 1 1 0 0,0-1-1 0 0,1 1 0 0 0,-1 0 0 0 0,0 0 0 0 0,1 1 0 0 0,-1-1 0 0 0,1 1 0 0 0,-1 0 0 0 0,1 0 0 0 0,-6 4 1 0 0,2-1-394 0 0,1 1 0 0 0,-1 0 1 0 0,1 0-1 0 0,-8 11 1 0 0,11-13-80 0 0,-1 1 0 0 0,1 0 0 0 0,0 0 0 0 0,1 0 0 0 0,-1 0 0 0 0,1 1 0 0 0,0-1 0 0 0,1 1 0 0 0,-1-1 0 0 0,0 8-1 0 0,1 1-584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3641 0 0,'5'-9'8921'0'0,"24"-42"-6780"0"0,-11 22-1525 0 0,-6 13-377 0 0,-2-1-1 0 0,0-1 0 0 0,8-18 1 0 0,-2 3-100 0 0,-12 27-72 0 0,0-1 1 0 0,-1-1-1 0 0,0 1 1 0 0,0 0-1 0 0,3-14 1 0 0,-6 22-156 0 0,-2 7-237 0 0,1 1-1 0 0,1-1 1 0 0,-1 1-1 0 0,2 10 1 0 0,3 5 425 0 0,11 58-2 0 0,-12-70-68 0 0,0-1 0 0 0,1 0 0 0 0,1 0 0 0 0,0 0 0 0 0,7 11 1 0 0,-10-19-84 0 0,3 7 353 0 0,-6-9-446 0 0,-5-4-629 0 0,-3-1-332 0 0,1 0-1 0 0,-1 0 1 0 0,0 1-1 0 0,0 0 1 0 0,-14-2 0 0 0,9 3 708 0 0,0 1 0 0 0,-28 0 1 0 0,33 1 2324 0 0,14-2 38 0 0,17-1-578 0 0,21 6-564 0 0,-3-1-1692 0 0,-14-3-5939 0 0,-20 1 3885 0 0,-1-1 2326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2160 0 0,'0'-2'1012'0'0,"0"0"0"0"0,0 1 0 0 0,-1-1-1 0 0,1 0 1 0 0,0 1 0 0 0,-1-1-1 0 0,1 1 1 0 0,-1-1 0 0 0,0-2-1 0 0,0 3-691 0 0,0 0 0 0 0,0 0 0 0 0,1 0 0 0 0,-1 0 0 0 0,0 0 0 0 0,0 0 0 0 0,0 0-1 0 0,0 0 1 0 0,0 0 0 0 0,-2 0 0 0 0,1 0-287 0 0,1 0-1 0 0,-1 0 1 0 0,0 1 0 0 0,0-1-1 0 0,1 1 1 0 0,-1-1 0 0 0,0 1-1 0 0,0 0 1 0 0,0 0-1 0 0,0 0 1 0 0,0 0 0 0 0,0 0-1 0 0,0 0 1 0 0,1 0 0 0 0,-1 1-1 0 0,0-1 1 0 0,-2 1 0 0 0,1 1-35 0 0,0-1 1 0 0,1 0-1 0 0,-1 1 1 0 0,1-1-1 0 0,-1 1 1 0 0,1 0-1 0 0,0 0 1 0 0,0 0 0 0 0,0 0-1 0 0,0 0 1 0 0,0 0-1 0 0,0 1 1 0 0,0-1-1 0 0,1 0 1 0 0,0 1 0 0 0,-1 0-1 0 0,1-1 1 0 0,0 1-1 0 0,0 0 1 0 0,0-1-1 0 0,0 1 1 0 0,1 0 0 0 0,-1 0-1 0 0,1 0 1 0 0,0 0-1 0 0,0 0 1 0 0,0 5-1 0 0,0-6-8 0 0,0-1-1 0 0,0 1 0 0 0,1 0 1 0 0,-1 0-1 0 0,0-1 0 0 0,1 1 0 0 0,-1 0 1 0 0,1 0-1 0 0,0-1 0 0 0,-1 1 1 0 0,1-1-1 0 0,0 1 0 0 0,0-1 0 0 0,0 1 1 0 0,0-1-1 0 0,1 1 0 0 0,1 1 1 0 0,-1-1 67 0 0,1-1 1 0 0,-1 1-1 0 0,1 0 1 0 0,-1-1-1 0 0,1 0 1 0 0,0 0 0 0 0,0 0-1 0 0,0 0 1 0 0,5 1-1 0 0,0-1-632 0 0,0 0 0 0 0,0-1-1 0 0,0 0 1 0 0,0 0-1 0 0,0-1 1 0 0,15-2 0 0 0,-17 1-1340 0 0,0 1-883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 8338 0 0,'-8'-4'1691'0'0,"3"2"-920"0"0,-1 0 0 0 0,1 0 0 0 0,-1 0 0 0 0,-6-1 0 0 0,10 2-711 0 0,-1 1 0 0 0,1 0 0 0 0,0 0 0 0 0,-1 0 0 0 0,1 1 0 0 0,0-1 0 0 0,-1 0 0 0 0,1 1 0 0 0,0-1 0 0 0,0 1 0 0 0,-1 0 0 0 0,1 0 0 0 0,0 0 0 0 0,-2 1 0 0 0,2-1-47 0 0,1 0 0 0 0,-1 0 0 0 0,1 0 0 0 0,0 0 0 0 0,-1 0 0 0 0,1 0 0 0 0,0 0 0 0 0,0 1 0 0 0,0-1 0 0 0,0 0 0 0 0,0 1 0 0 0,0-1 0 0 0,0 1-1 0 0,0-1 1 0 0,0 1 0 0 0,1-1 0 0 0,-1 1 0 0 0,1 0 0 0 0,-1 1 0 0 0,1 0-8 0 0,0-1 0 0 0,0 1 0 0 0,0-1 0 0 0,0 0-1 0 0,0 1 1 0 0,1-1 0 0 0,-1 0 0 0 0,1 1 0 0 0,0-1 0 0 0,-1 0 0 0 0,1 0 0 0 0,2 4 0 0 0,0-2-4 0 0,0 1 1 0 0,0-1 0 0 0,0 0-1 0 0,1 0 1 0 0,-1 0 0 0 0,1 0-1 0 0,0-1 1 0 0,0 1 0 0 0,0-1-1 0 0,1 0 1 0 0,-1 0 0 0 0,5 2 0 0 0,-4-3-5 0 0,0-1 0 0 0,0 1 1 0 0,0-1-1 0 0,0 0 1 0 0,0 0-1 0 0,0 0 1 0 0,0-1-1 0 0,0 0 1 0 0,0 0-1 0 0,10-1 1 0 0,6-4-2834 0 0,-1-5-4220 0 0,-13 6 3727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2913 0 0,'-1'0'168'0'0,"1"1"0"0"0,0-1-1 0 0,0 1 1 0 0,-1-1 0 0 0,1 0 0 0 0,0 1 0 0 0,0-1 0 0 0,-1 1 0 0 0,1-1 0 0 0,0 0 0 0 0,0 1 0 0 0,0-1 0 0 0,0 1 0 0 0,0-1 0 0 0,0 1 0 0 0,0-1 0 0 0,0 1 0 0 0,0-1 0 0 0,0 0 0 0 0,0 1 0 0 0,0-1 0 0 0,0 1 0 0 0,0-1 0 0 0,0 1-1 0 0,0 0 1 0 0,1 0 43 0 0,0 1 0 0 0,-1-1 0 0 0,1 0 0 0 0,0 1 0 0 0,0-1 0 0 0,0 0 0 0 0,2 2 0 0 0,1 1 164 0 0,0-1 0 0 0,0 1 1 0 0,8 3-1 0 0,-9-5-203 0 0,1 0 0 0 0,-1-1 1 0 0,0 0-1 0 0,1 1 1 0 0,-1-2-1 0 0,0 1 0 0 0,1 0 1 0 0,-1 0-1 0 0,1-1 1 0 0,0 0-1 0 0,-1 0 0 0 0,1 0 1 0 0,4-1-1 0 0,-6 1-78 0 0,0-1 1 0 0,1 1-1 0 0,-1-1 0 0 0,0 0 0 0 0,0 0 0 0 0,0 0 0 0 0,0 0 0 0 0,0 0 1 0 0,0 0-1 0 0,0 0 0 0 0,0-1 0 0 0,0 1 0 0 0,0-1 0 0 0,-1 0 0 0 0,1 1 1 0 0,-1-1-1 0 0,1 0 0 0 0,-1 0 0 0 0,0 0 0 0 0,0 0 0 0 0,2-2 1 0 0,-2 2-56 0 0,0-1 1 0 0,0 1-1 0 0,0-1 1 0 0,0 1 0 0 0,-1-1-1 0 0,1 0 1 0 0,-1 1-1 0 0,1-1 1 0 0,-1 0 0 0 0,0 1-1 0 0,0-1 1 0 0,0 0 0 0 0,-1 1-1 0 0,1-1 1 0 0,0 1-1 0 0,-1-1 1 0 0,0 0 0 0 0,0 1-1 0 0,1-1 1 0 0,-1 1 0 0 0,-1 0-1 0 0,1-1 1 0 0,0 1-1 0 0,-1 0 1 0 0,1 0 0 0 0,-1-1-1 0 0,0 1 1 0 0,1 0 0 0 0,-1 1-1 0 0,0-1 1 0 0,0 0-1 0 0,0 0 1 0 0,-1 1 0 0 0,1 0-1 0 0,0-1 1 0 0,-1 1-1 0 0,1 0 1 0 0,-1 0 0 0 0,1 0-1 0 0,-1 0 1 0 0,1 1 0 0 0,-1-1-1 0 0,1 1 1 0 0,-1-1-1 0 0,0 1 1 0 0,1 0 0 0 0,-4 0-1 0 0,-1 0-238 0 0,0 1 1 0 0,0 0-1 0 0,1 0 0 0 0,-13 4 0 0 0,17-5-6 0 0,0 1 0 0 0,0 0 0 0 0,-1 0 0 0 0,1 0 0 0 0,0 0 0 0 0,0 0-1 0 0,0 0 1 0 0,0 1 0 0 0,0-1 0 0 0,1 0 0 0 0,-1 1 0 0 0,0 0 0 0 0,1-1-1 0 0,-1 1 1 0 0,1 0 0 0 0,0 0 0 0 0,-3 3 0 0 0,4-3-481 0 0,0 0 1 0 0,-1-1-1 0 0,1 1 1 0 0,0 0 0 0 0,0-1-1 0 0,0 1 1 0 0,0 0-1 0 0,0-1 1 0 0,1 1-1 0 0,-1-1 1 0 0,1 4-1 0 0,1 1-1832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3025 0 0,'-1'-1'191'0'0,"1"1"1"0"0,0 0-1 0 0,0-1 1 0 0,0 1-1 0 0,0 0 1 0 0,0 0-1 0 0,-1-1 1 0 0,1 1-1 0 0,0 0 1 0 0,0 0 191 0 0,-1-1-192 0 0,1 1 1 0 0,0 0-1 0 0,0 0 1 0 0,0 0-1 0 0,-1-1 1 0 0,1 1-1 0 0,0 0 1 0 0,-1 0-1 0 0,1 0 1 0 0,0 0-1 0 0,0 0 1 0 0,-1 0-1 0 0,1 0 1 0 0,0 0-1 0 0,-1 0 1 0 0,1 0-1 0 0,0 0 1 0 0,0 0-1 0 0,-1 0 1 0 0,1 0-1 0 0,0 0 1 0 0,-1 0-1 0 0,1 0 1 0 0,-1 0 9 0 0,0 1 1 0 0,0 0-1 0 0,0-1 1 0 0,0 1-1 0 0,0 0 0 0 0,0-1 1 0 0,0 1-1 0 0,0 0 1 0 0,-1 2-1 0 0,0 0-62 0 0,-1 0 0 0 0,1 1 1 0 0,0-1-1 0 0,0 1 0 0 0,-1 4 0 0 0,2-4-96 0 0,1 0 1 0 0,-1 0-1 0 0,1 0 1 0 0,0 0-1 0 0,0 1 1 0 0,1-1-1 0 0,-1 0 0 0 0,1 0 1 0 0,0 0-1 0 0,0 0 1 0 0,0 0-1 0 0,1 0 0 0 0,0 0 1 0 0,2 5-1 0 0,-2-6 10 0 0,-1 0 0 0 0,1-1 0 0 0,0 1 0 0 0,0-1 1 0 0,0 0-1 0 0,0 0 0 0 0,0 1 0 0 0,1-1 0 0 0,2 2 0 0 0,-3-3 5 0 0,-1 0 0 0 0,1 0-1 0 0,0-1 1 0 0,-1 1 0 0 0,1 0 0 0 0,0-1 0 0 0,0 1 0 0 0,-1-1 0 0 0,1 0 0 0 0,0 0 0 0 0,0 1-1 0 0,0-1 1 0 0,-1 0 0 0 0,1 0 0 0 0,0-1 0 0 0,2 1 0 0 0,0-1 25 0 0,-1-1 0 0 0,0 1 0 0 0,0 0 0 0 0,0-1 0 0 0,0 1 0 0 0,0-1 0 0 0,-1 0 0 0 0,1 0 0 0 0,0 0 0 0 0,-1 0 0 0 0,1-1 0 0 0,-1 1 0 0 0,0-1 0 0 0,0 0 0 0 0,0 1 0 0 0,0-1 0 0 0,-1 0 0 0 0,3-4 0 0 0,-2 4-13 0 0,-1-1 1 0 0,1 0-1 0 0,-1 0 0 0 0,0 0 1 0 0,0 0-1 0 0,0 0 1 0 0,0 0-1 0 0,-1 0 0 0 0,0 0 1 0 0,1 0-1 0 0,-2 0 0 0 0,1-1 1 0 0,0 1-1 0 0,-2-6 0 0 0,1 9 63 0 0,-1-7-468 0 0,1 14-476 0 0,1 6 779 0 0,1-1 1 0 0,0 1-1 0 0,3 13 1 0 0,-3-19-48 0 0,1 0 1 0 0,0-1-1 0 0,0 1 0 0 0,0-1 1 0 0,1 1-1 0 0,-1-1 1 0 0,1 0-1 0 0,5 6 0 0 0,-7-10-384 0 0,0 0 0 0 0,0 0 0 0 0,0 0 0 0 0,0 0 0 0 0,0-1 0 0 0,0 1-1 0 0,0 0 1 0 0,0 0 0 0 0,0-1 0 0 0,0 1 0 0 0,1-1 0 0 0,-1 1 0 0 0,0-1-1 0 0,0 0 1 0 0,1 0 0 0 0,-1 1 0 0 0,2-1 0 0 0,2 0-2183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4313 0 0,'4'8'2053'0'0,"-1"0"1"0"0,4 11-1 0 0,-5-10-1408 0 0,0 1-1 0 0,0 0 0 0 0,-1 0 0 0 0,0-1 1 0 0,-1 1-1 0 0,0 0 0 0 0,-1 11 0 0 0,2-49 431 0 0,-1 20-1027 0 0,0 0-1 0 0,0-1 0 0 0,1 1 0 0 0,4-15 0 0 0,-5 22-55 0 0,1-1 0 0 0,-1 0 0 0 0,1 0-1 0 0,0 1 1 0 0,0-1 0 0 0,0 1-1 0 0,0-1 1 0 0,0 0 0 0 0,0 1-1 0 0,0 0 1 0 0,0-1 0 0 0,1 1 0 0 0,-1 0-1 0 0,1-1 1 0 0,-1 1 0 0 0,1 0-1 0 0,-1 0 1 0 0,1 0 0 0 0,-1 1-1 0 0,1-1 1 0 0,0 0 0 0 0,0 0-1 0 0,-1 1 1 0 0,1-1 0 0 0,0 1 0 0 0,2-1-1 0 0,-2 1-5 0 0,0 0 0 0 0,-1 0 0 0 0,1 0 0 0 0,0 1 0 0 0,-1-1 1 0 0,1 0-1 0 0,0 0 0 0 0,-1 1 0 0 0,1-1 0 0 0,-1 1 0 0 0,1 0 0 0 0,-1-1 0 0 0,1 1 0 0 0,-1 0 0 0 0,1 0 0 0 0,-1 0 0 0 0,0 0 0 0 0,1 0 0 0 0,-1 0 0 0 0,0 0 0 0 0,0 1 0 0 0,0-1 0 0 0,0 0 1 0 0,0 1-1 0 0,0-1 0 0 0,0 1 0 0 0,0-1 0 0 0,0 2 0 0 0,3 6 14 0 0,-1 0 1 0 0,0 0 0 0 0,3 18 0 0 0,-3-12-39 0 0,-2-11 11 0 0,0 0 0 0 0,1 0 0 0 0,3 7-1 0 0,3-1-2504 0 0,-8-10 2087 0 0,1 0-1 0 0,-1 1 1 0 0,1-1-1 0 0,-1 0 1 0 0,1 0 0 0 0,0 1-1 0 0,-1-1 1 0 0,1 0-1 0 0,-1 0 1 0 0,1 0-1 0 0,0 0 1 0 0,-1 0-1 0 0,1 0 1 0 0,0 0-1 0 0,-1 0 1 0 0,1 0-1 0 0,0 0 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6041 0 0,'0'0'106'0'0,"0"-1"-1"0"0,0 1 0 0 0,0 0 1 0 0,0 0-1 0 0,-1 0 0 0 0,1 0 0 0 0,0-1 1 0 0,0 1-1 0 0,0 0 0 0 0,-1 0 1 0 0,1 0-1 0 0,0 0 0 0 0,0 0 1 0 0,-1 0-1 0 0,1-1 0 0 0,0 1 0 0 0,0 0 1 0 0,-1 0-1 0 0,1 0 0 0 0,0 0 1 0 0,0 0-1 0 0,-1 0 0 0 0,1 0 1 0 0,0 0-1 0 0,0 0 0 0 0,-1 0 0 0 0,1 0 1 0 0,0 0-1 0 0,0 0 0 0 0,-1 1 1 0 0,1-1-1 0 0,0 0 0 0 0,-1 0 1 0 0,-4 9 1151 0 0,-1 13-439 0 0,6-21-712 0 0,-2 17 181 0 0,0 0 0 0 0,2 0 0 0 0,0 0 0 0 0,1 0 0 0 0,1 1 0 0 0,1-1 0 0 0,6 26 0 0 0,-5-37-202 0 0,-3-6-33 0 0,-1 0-1 0 0,1 0 1 0 0,0 0-1 0 0,-1 0 1 0 0,0 0-1 0 0,1 0 1 0 0,-1 0-1 0 0,1 0 1 0 0,-1 0-1 0 0,0 0 1 0 0,0 0-1 0 0,0 0 1 0 0,1 0 0 0 0,-1 1-1 0 0,-1 1 1 0 0,-6-19 2017 0 0,2 4-2014 0 0,-1 1 0 0 0,0-1 0 0 0,0 1 0 0 0,-13-14 0 0 0,19 24-51 0 0,0 1 1 0 0,-1-1-1 0 0,1 1 1 0 0,-1-1-1 0 0,1 1 0 0 0,0-1 1 0 0,0 1-1 0 0,-1-1 0 0 0,1 0 1 0 0,0 1-1 0 0,0-1 0 0 0,0 1 1 0 0,0-1-1 0 0,-1 0 1 0 0,1 1-1 0 0,0-1 0 0 0,0 1 1 0 0,0-1-1 0 0,1 0 0 0 0,-1 0 12 0 0,0 1-1 0 0,0-1 0 0 0,0 1 0 0 0,1 0 0 0 0,-1-1 0 0 0,0 1 0 0 0,1 0 0 0 0,-1-1 1 0 0,0 1-1 0 0,1 0 0 0 0,-1-1 0 0 0,0 1 0 0 0,1 0 0 0 0,-1 0 0 0 0,1-1 0 0 0,-1 1 1 0 0,0 0-1 0 0,1 0 0 0 0,0-1 0 0 0,2 1 111 0 0,1-1 0 0 0,0 0 0 0 0,-1 1 0 0 0,8 0 0 0 0,12 0 314 0 0,31-4 1 0 0,-45 2-780 0 0,1 0 0 0 0,8-3 1 0 0,-11 3-1231 0 0,-1-1 1 0 0,0 0-1 0 0,10-6 1 0 0,-10 5-1850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1:06:18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 6425 0 0,'-1'-2'10467'0'0,"43"10"-10098"0"0,22 0-260 0 0,-6-4-94 0 0,67 6 149 0 0,-33-5-100 0 0,0 0-24 0 0,-36 1 10 0 0,215 18 25 0 0,-36-8-103 0 0,88 7 64 0 0,-284-21-68 0 0,140 3 55 0 0,75-7 41 0 0,-100-2-112 0 0,-19-3-2623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7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3841 0 0,'-2'3'788'0'0,"1"0"0"0"0,0 1 1 0 0,0-1-1 0 0,0 1 0 0 0,0 0 0 0 0,1-1 1 0 0,-1 1-1 0 0,1 6 0 0 0,4 31-436 0 0,-1-17 245 0 0,1 37-106 0 0,6 65-5 0 0,-9-122-472 0 0,-1 3 258 0 0,6-17 57 0 0,-5 1-392 0 0,1 0 0 0 0,0 0 0 0 0,1 1 0 0 0,-1-1 0 0 0,2 0 0 0 0,-1 1 0 0 0,8-12 0 0 0,-9 17 45 0 0,0 0 0 0 0,0 1 0 0 0,0-1-1 0 0,1 0 1 0 0,-1 1 0 0 0,1-1 0 0 0,0 1-1 0 0,0 0 1 0 0,0 0 0 0 0,0 0 0 0 0,0 0-1 0 0,0 1 1 0 0,0-1 0 0 0,1 1 0 0 0,-1 0-1 0 0,0 0 1 0 0,1 0 0 0 0,-1 0-1 0 0,1 0 1 0 0,-1 1 0 0 0,8 0 0 0 0,-2 0 20 0 0,1 1 1 0 0,-1 0 0 0 0,1 1 0 0 0,-1 0 0 0 0,11 4-1 0 0,43 20 262 0 0,-59-24-231 0 0,-1 0 1 0 0,1 0-1 0 0,-1 1 1 0 0,0-1 0 0 0,0 1-1 0 0,0 0 1 0 0,0-1-1 0 0,0 1 1 0 0,0 1-1 0 0,-1-1 1 0 0,0 0 0 0 0,1 1-1 0 0,-1-1 1 0 0,-1 1-1 0 0,4 6 1 0 0,-5-8 7 0 0,1 0-1 0 0,0 0 1 0 0,-1 0 0 0 0,0 0 0 0 0,1 1-1 0 0,-1-1 1 0 0,0 0 0 0 0,0 0 0 0 0,0 1 0 0 0,0-1-1 0 0,-1 0 1 0 0,1 0 0 0 0,-1 0 0 0 0,1 1-1 0 0,-1-1 1 0 0,0 0 0 0 0,0 0 0 0 0,1 0 0 0 0,-2 0-1 0 0,1 0 1 0 0,0 0 0 0 0,0 0 0 0 0,-1-1-1 0 0,1 1 1 0 0,-1 0 0 0 0,1-1 0 0 0,-1 1 0 0 0,0-1-1 0 0,-2 3 1 0 0,-4 0-138 0 0,0 1-1 0 0,0-1 1 0 0,-1-1 0 0 0,1 0-1 0 0,-1 0 1 0 0,0 0 0 0 0,0-1-1 0 0,1 0 1 0 0,-2-1 0 0 0,1 0-1 0 0,0 0 1 0 0,0-1 0 0 0,0-1-1 0 0,-12-1 1 0 0,17 2-367 0 0,0-1 0 0 0,-1 0 1 0 0,-7-3-1 0 0,11 3 79 0 0,0 1-1 0 0,0-1 0 0 0,-1 1 1 0 0,1-1-1 0 0,0 0 1 0 0,0 1-1 0 0,0-1 0 0 0,0 0 1 0 0,0 0-1 0 0,0 0 1 0 0,0 0-1 0 0,0 0 1 0 0,0 0-1 0 0,1 0 0 0 0,-1 0 1 0 0,0 0-1 0 0,0-2 1 0 0,0-4-82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14:1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49 149 2288 0 0,'-14'-106'5332'0'0,"11"83"-3850"0"0,-1 3 2699 0 0,3 20-4162 0 0,1 0 0 0 0,-1 1 0 0 0,1-1 0 0 0,0 0 0 0 0,-1 0 0 0 0,1 0 0 0 0,-1 1 0 0 0,1-1 0 0 0,0 0 0 0 0,-1 1 0 0 0,1-1 1 0 0,0 0-1 0 0,-1 1 0 0 0,1-1 0 0 0,0 0 0 0 0,0 1 0 0 0,-1-1 0 0 0,1 0 0 0 0,0 1 0 0 0,0-1 0 0 0,0 1 0 0 0,0-1 0 0 0,-1 1 0 0 0,1-1 0 0 0,0 0 0 0 0,0 1 0 0 0,0-1 0 0 0,0 1 0 0 0,0-1 0 0 0,0 1 1 0 0,0 18 319 0 0,0-14-248 0 0,1 61 758 0 0,-4 112 431 0 0,-6 95-683 0 0,7-140-510 0 0,0-52-93 0 0,-2 358 348 0 0,6-396-309 0 0,-1-13-320 0 0,-2 45 0 0 0,1-67-225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5:36.1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257 0 9578 0 0,'-3'2'11'0'0,"1"-1"0"0"0,-1 1 0 0 0,1 0 0 0 0,0-1 0 0 0,0 1 1 0 0,0 0-1 0 0,0 1 0 0 0,0-1 0 0 0,0 0 0 0 0,0 0 0 0 0,1 1 0 0 0,-1-1 0 0 0,1 1 0 0 0,0 0 0 0 0,0-1 0 0 0,0 1 0 0 0,-1 5 0 0 0,-1 3 83 0 0,1 0 0 0 0,1 1 0 0 0,0 12-1 0 0,0-13 23 0 0,-5 211 1156 0 0,3-58-985 0 0,-5 184-77 0 0,-1 19-71 0 0,7-323-81 0 0,2 0-1 0 0,2 0 1 0 0,12 74 0 0 0,-11-102-2 0 0,2 9 33 0 0,-4-24-49 0 0,-2-1-67 0 0,0-1 0 0 0,1 1 0 0 0,-1 0 0 0 0,0-1 0 0 0,1 1 0 0 0,-1-1-1 0 0,1 1 1 0 0,-1-1 0 0 0,1 1 0 0 0,-1-1 0 0 0,1 1 0 0 0,-1-1 0 0 0,1 1 0 0 0,-1-1 0 0 0,0 0 0 0 0,-1-3-79 0 0,-5-4-62 0 0,1-1-1 0 0,0 0 1 0 0,0 0-1 0 0,1 0 0 0 0,0 0 1 0 0,-5-16-1 0 0,-16-64-596 0 0,9 22-85 0 0,-61-157-3887 0 0,44 142 2528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5:36.3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64 468 2473 0 0,'-14'-26'1421'0'0,"-20"-49"1"0"0,31 65-1145 0 0,0 1-1 0 0,0 0 0 0 0,1-1 0 0 0,0 0 0 0 0,1 0 0 0 0,0 0 0 0 0,1 1 0 0 0,0-1 1 0 0,2-14-1 0 0,-1 17-202 0 0,1 0 1 0 0,1 0-1 0 0,-1 0 1 0 0,1 0-1 0 0,1 0 1 0 0,-1 1-1 0 0,1-1 1 0 0,0 1-1 0 0,0 0 1 0 0,1 0-1 0 0,0 0 1 0 0,0 1-1 0 0,0 0 1 0 0,1 0-1 0 0,6-4 1 0 0,7-5 16 0 0,0 1-1 0 0,2 0 1 0 0,30-13 0 0 0,-24 15-19 0 0,1 0 0 0 0,0 2-1 0 0,36-7 1 0 0,89-7 119 0 0,118 8-158 0 0,0 17-219 0 0,-134 1-369 0 0,-14-5-1038 0 0,-62-2-664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5:36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17 392 8002 0 0,'-4'10'37'0'0,"1"1"0"0"0,0 0 0 0 0,1 0 0 0 0,0 0 0 0 0,1 0 0 0 0,0 0 0 0 0,1 0-1 0 0,0 0 1 0 0,1 0 0 0 0,0 0 0 0 0,0 0 0 0 0,1 0 0 0 0,1 0 0 0 0,0 0 0 0 0,0-1 0 0 0,1 1 0 0 0,6 10 0 0 0,-5-12 48 0 0,0 0 0 0 0,0-1 0 0 0,1 0 0 0 0,0-1 0 0 0,0 1 0 0 0,1-1 0 0 0,0 0 0 0 0,0 0 0 0 0,0-1 0 0 0,1 0 0 0 0,0-1 0 0 0,0 1 0 0 0,1-2 0 0 0,0 1 0 0 0,0-1 0 0 0,0 0 0 0 0,0-1 0 0 0,12 3 0 0 0,-1-3-10 0 0,-1 0 0 0 0,1-1 0 0 0,-1-1 0 0 0,1-1 0 0 0,0-1 0 0 0,-1-1 0 0 0,1-1 0 0 0,-1 0 0 0 0,30-9 0 0 0,5-6 400 0 0,104-50-1 0 0,-134 57-286 0 0,-1-2-1 0 0,0 0 0 0 0,-1-1 1 0 0,41-34-1 0 0,-56 41-128 0 0,1-1-1 0 0,-1 0 0 0 0,0 0 1 0 0,-1 0-1 0 0,0-1 1 0 0,0 0-1 0 0,-1 0 0 0 0,0 0 1 0 0,-1-1-1 0 0,0 0 0 0 0,-1 0 1 0 0,1 0-1 0 0,-2 0 1 0 0,0 0-1 0 0,2-15 0 0 0,-4 17-23 0 0,0-1 0 0 0,-1 1 0 0 0,1 0 0 0 0,-2-1 0 0 0,1 1 0 0 0,-1 0 0 0 0,-1 0 0 0 0,1 0 0 0 0,-2 0 0 0 0,1 0 0 0 0,-1 0 0 0 0,0 1 0 0 0,-5-8 0 0 0,-9-9 30 0 0,-1 0 0 0 0,-27-27-1 0 0,42 48-61 0 0,-16-18 18 0 0,-1 0 0 0 0,-37-27 0 0 0,49 42-48 0 0,0 0 0 0 0,0 1 0 0 0,-1-1 1 0 0,0 2-1 0 0,0 0 0 0 0,0 0 0 0 0,-1 1 0 0 0,1 0 1 0 0,-1 1-1 0 0,-14-2 0 0 0,6 3-56 0 0,0 1 1 0 0,0 1-1 0 0,1 1 0 0 0,-1 1 0 0 0,1 0 1 0 0,-32 10-1 0 0,28-5-3 0 0,1 0 1 0 0,-1 2-1 0 0,2 0 0 0 0,-1 1 0 0 0,-19 15 0 0 0,34-22 7 0 0,0 1 0 0 0,0 0 0 0 0,0 0 0 0 0,1 1-1 0 0,-1-1 1 0 0,-4 8 0 0 0,9-12 4 0 0,0 1 0 0 0,0-1-1 0 0,0 1 1 0 0,0-1 0 0 0,1 1 0 0 0,-1-1 0 0 0,1 1 0 0 0,-1 0-1 0 0,1-1 1 0 0,-1 1 0 0 0,1-1 0 0 0,0 1 0 0 0,0 0 0 0 0,0 0-1 0 0,0-1 1 0 0,0 1 0 0 0,0 0 0 0 0,0-1 0 0 0,0 1-1 0 0,1 0 1 0 0,-1-1 0 0 0,1 1 0 0 0,-1-1 0 0 0,1 1 0 0 0,0 0-1 0 0,0-1 1 0 0,-1 1 0 0 0,1-1 0 0 0,0 0 0 0 0,0 1 0 0 0,1-1-1 0 0,1 2 1 0 0,1 1-259 0 0,0-1 0 0 0,1 0 0 0 0,-1 0 0 0 0,1 0-1 0 0,-1-1 1 0 0,8 4 0 0 0,12 5-1832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5:37.1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218 254 4193 0 0,'-5'4'291'0'0,"-1"0"0"0"0,1 0 0 0 0,-1 0 0 0 0,1 1 0 0 0,1-1 0 0 0,-1 1 0 0 0,-6 9 0 0 0,-1 7 274 0 0,1-1 1 0 0,1 2-1 0 0,-10 26 0 0 0,11-24-206 0 0,-5 14 55 0 0,2 1 1 0 0,1 0-1 0 0,-8 63 1 0 0,-1 122-25 0 0,8-68-295 0 0,11-142-92 0 0,-17 177 86 0 0,17 0 141 0 0,1-158-179 0 0,0-21-44 0 0,1 1 0 0 0,-1-1 1 0 0,2 0-1 0 0,5 24 0 0 0,-3-57 428 0 0,3-12-228 0 0,3-17-78 0 0,6-114-86 0 0,-4 42-94 0 0,36-445-1147 0 0,-17 309 820 0 0,-20 206 313 0 0,2 0 0 0 0,35-90 0 0 0,-45 135 61 0 0,0 0 0 0 0,0 0-1 0 0,1 1 1 0 0,0 0 0 0 0,0 0 0 0 0,1 0 0 0 0,-1 0 0 0 0,10-8-1 0 0,-12 12 8 0 0,1 0-1 0 0,0 0 0 0 0,-1 0 1 0 0,1 1-1 0 0,0-1 1 0 0,0 1-1 0 0,0 0 0 0 0,0-1 1 0 0,0 1-1 0 0,0 1 1 0 0,0-1-1 0 0,0 0 0 0 0,0 1 1 0 0,0 0-1 0 0,0-1 1 0 0,1 1-1 0 0,-1 0 0 0 0,0 1 1 0 0,0-1-1 0 0,0 1 1 0 0,0-1-1 0 0,5 2 0 0 0,2 2 47 0 0,0 1-1 0 0,0 0 1 0 0,0 0-1 0 0,0 0 1 0 0,8 8-1 0 0,42 36 269 0 0,127 141 266 0 0,-164-163-576 0 0,-1 2-1 0 0,29 50 1 0 0,23 70 140 0 0,-58-110-79 0 0,-2 0 1 0 0,-2 1-1 0 0,-1 1 1 0 0,5 42-1 0 0,-9-31 186 0 0,-3 1 1 0 0,-4 93-1 0 0,-2-115-147 0 0,-2-1-1 0 0,0 0 0 0 0,-18 55 0 0 0,15-64-95 0 0,-1 0 0 0 0,-1-1 1 0 0,-1 0-1 0 0,-1-1 0 0 0,0 0 0 0 0,-16 18 0 0 0,-12 12-13 0 0,-4-2 0 0 0,-54 48 0 0 0,80-81 24 0 0,0 0 0 0 0,-1-1 0 0 0,0-1 0 0 0,-1 0 0 0 0,-1-2 0 0 0,0 0 1 0 0,0-1-1 0 0,-24 7 0 0 0,33-14-49 0 0,1 1 0 0 0,-1-2-1 0 0,0 1 1 0 0,1-1 0 0 0,-1-1 0 0 0,0 0 0 0 0,0-1-1 0 0,-11-1 1 0 0,14 0-90 0 0,-1 0 0 0 0,1 0-1 0 0,0-1 1 0 0,0 0 0 0 0,0-1 0 0 0,0 0-1 0 0,1 0 1 0 0,-1-1 0 0 0,1 1 0 0 0,0-2 0 0 0,-7-6-1 0 0,7 5-308 0 0,0 0 0 0 0,0-1 0 0 0,1 0 0 0 0,-1-1 0 0 0,2 1 0 0 0,-1-1 0 0 0,1 0 0 0 0,1-1 0 0 0,0 1 0 0 0,-3-11 0 0 0,-5-23-1016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5:37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1 883 3361 0 0,'61'27'673'0'0,"80"48"0"0"0,48 48 461 0 0,-146-94-670 0 0,48 24 0 0 0,-69-42-128 0 0,1 0 1 0 0,1-2-1 0 0,0-1 1 0 0,29 6-1 0 0,-6-5 505 0 0,53 1 1 0 0,49-3 318 0 0,-92-6-977 0 0,-13 0 309 0 0,67-6-1 0 0,-95 3-359 0 0,1-1 0 0 0,0 0-1 0 0,-1-1 1 0 0,0-1 0 0 0,0-1-1 0 0,0 0 1 0 0,16-10 0 0 0,-12 4 53 0 0,-1-1 0 0 0,-1-1 1 0 0,0 0-1 0 0,-1-1 0 0 0,-1-1 1 0 0,0-1-1 0 0,-1 0 1 0 0,25-37-1 0 0,-25 29 8 0 0,-1 0 0 0 0,-1-1 0 0 0,-2-1 0 0 0,0 0 0 0 0,-1 0 0 0 0,9-47 0 0 0,-12 32 1 0 0,-1-1 0 0 0,-2 1 0 0 0,-1-1 0 0 0,-3 0 0 0 0,-8-67 0 0 0,4 83-119 0 0,-1 0-1 0 0,-1 1 0 0 0,-1-1 0 0 0,-2 1 1 0 0,-1 0-1 0 0,-1 1 0 0 0,-1 0 0 0 0,-1 1 1 0 0,-28-39-1 0 0,20 35-159 0 0,-1 1 1 0 0,-28-25-1 0 0,39 42-55 0 0,0 1 0 0 0,0 0-1 0 0,-1 1 1 0 0,0 0 0 0 0,-1 1-1 0 0,0 0 1 0 0,-22-8 0 0 0,20 10-49 0 0,0 1 0 0 0,0 1 0 0 0,0 0 0 0 0,-1 1 0 0 0,1 1 0 0 0,-1 0 0 0 0,-20 2 0 0 0,16 2 22 0 0,0 0 0 0 0,0 1 0 0 0,1 1 0 0 0,0 0 0 0 0,-21 10-1 0 0,7 0-5 0 0,1 1-1 0 0,1 2 0 0 0,0 2 0 0 0,1 0 0 0 0,2 2 0 0 0,-27 26 0 0 0,36-30-130 0 0,0 0 0 0 0,2 2 1 0 0,0 0-1 0 0,1 1 0 0 0,1 0 0 0 0,1 1 0 0 0,1 1 0 0 0,1 0 0 0 0,1 1 1 0 0,1 0-1 0 0,1 1 0 0 0,-10 46 0 0 0,7 0-2261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626 123 2328 0 0,'-17'-22'3146'0'0,"4"5"-1934"0"0,-24-23-1 0 0,33 36-1045 0 0,-1 0 0 0 0,0 0 0 0 0,0 0-1 0 0,0 0 1 0 0,-1 1 0 0 0,1 0 0 0 0,-1 0 0 0 0,0 1 0 0 0,-10-4-1 0 0,6 4-68 0 0,1 0 0 0 0,0 1 0 0 0,-1 0 0 0 0,1 1 0 0 0,-1 0 0 0 0,1 0 0 0 0,-1 1 0 0 0,1 0 0 0 0,-1 1 0 0 0,-11 3 0 0 0,5 0-54 0 0,1 1 1 0 0,0 1-1 0 0,0 0 0 0 0,0 1 1 0 0,-14 11-1 0 0,-88 69-21 0 0,97-70-21 0 0,1 1 0 0 0,1 0 1 0 0,-23 31-1 0 0,33-38-26 0 0,0 1 1 0 0,1 0-1 0 0,1 0 0 0 0,0 0 1 0 0,0 1-1 0 0,-3 15 1 0 0,6-18-13 0 0,1 0 0 0 0,0 0 0 0 0,1 1 1 0 0,0-1-1 0 0,0 0 0 0 0,1 1 1 0 0,1-1-1 0 0,2 15 0 0 0,1-8 40 0 0,1 0-1 0 0,0-1 1 0 0,1 1-1 0 0,1-2 0 0 0,1 1 1 0 0,0-1-1 0 0,1 0 1 0 0,1 0-1 0 0,0-1 0 0 0,24 26 1 0 0,-17-23 10 0 0,1-1 0 0 0,1 0-1 0 0,0-1 1 0 0,41 26 0 0 0,-59-42-13 0 0,29 18 11 0 0,43 17 1 0 0,-63-31-9 0 0,0-1-1 0 0,1 0 1 0 0,-1 0 0 0 0,1-1 0 0 0,0 0 0 0 0,0-1 0 0 0,0 0 0 0 0,17-1 0 0 0,31-10 42 0 0,-43 7-32 0 0,0 0 0 0 0,-1 1 0 0 0,29 0 1 0 0,-16 7-57 0 0,1-1 48 0 0,-17-3-9 0 0,-2 2 28 0 0,26 10 18 0 0,-34-12-34 0 0,1-1 1 0 0,0 1-1 0 0,-1-1 1 0 0,1 0-1 0 0,0 0 0 0 0,-1 0 1 0 0,4 0-1 0 0,7 0 58 0 0,-11 0-56 0 0,0 0 0 0 0,0 0 1 0 0,1 0-1 0 0,-1-1 0 0 0,0 1 0 0 0,0-1 0 0 0,0 1 1 0 0,0-1-1 0 0,0 0 0 0 0,0 0 0 0 0,0 1 0 0 0,0-1 1 0 0,0-1-1 0 0,0 1 0 0 0,0 0 0 0 0,-1 0 1 0 0,1-1-1 0 0,3-2 0 0 0,-3 1 80 0 0,1-1 1 0 0,0 1-1 0 0,-1 0 0 0 0,1-1 1 0 0,-1 0-1 0 0,0 1 0 0 0,0-1 1 0 0,2-7-1 0 0,-3 7-15 0 0,-1 1 0 0 0,0-1 0 0 0,0 1 0 0 0,-1 0 0 0 0,1-1 0 0 0,-1 1 0 0 0,0-1 1 0 0,-1-4-1 0 0,-1-5 85 0 0,-1-13 69 0 0,3 17-151 0 0,-1-1 0 0 0,0 1 0 0 0,-6-17 0 0 0,1 7-30 0 0,-1 2 0 0 0,-1-1 0 0 0,0 1 0 0 0,-1 0 0 0 0,-1 1-1 0 0,-25-29 1 0 0,22 29-63 0 0,9 9-1 0 0,0 2 0 0 0,-9-10 0 0 0,12 14-11 0 0,0 0 1 0 0,1-1-1 0 0,-1 1 0 0 0,0 0 1 0 0,0 0-1 0 0,-1 0 0 0 0,1 0 1 0 0,0 0-1 0 0,0 0 1 0 0,0 1-1 0 0,-1-1 0 0 0,-3 0 1 0 0,3 1-43 0 0,1 0 1 0 0,0 0-1 0 0,0 0 1 0 0,0 0-1 0 0,0 0 1 0 0,0 1-1 0 0,0-1 0 0 0,0 0 1 0 0,0 1-1 0 0,0 0 1 0 0,0 0-1 0 0,0-1 1 0 0,0 1-1 0 0,0 0 1 0 0,0 1-1 0 0,0-1 1 0 0,-2 2-1 0 0,2 0-99 0 0,0-1-1 0 0,0 1 1 0 0,0 0 0 0 0,0 0-1 0 0,0-1 1 0 0,1 1 0 0 0,0 0-1 0 0,-1 0 1 0 0,1 0-1 0 0,0 1 1 0 0,0 2 0 0 0,0-4 64 0 0,0 4-332 0 0,0 0 1 0 0,0 0-1 0 0,-1 9 1 0 0,3 3-895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1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77 5745 0 0,'-2'-3'266'0'0,"0"0"1"0"0,1 1-1 0 0,-1 0 0 0 0,0-1 1 0 0,0 1-1 0 0,0 0 0 0 0,0 0 0 0 0,-1 0 1 0 0,1 0-1 0 0,-1 0 0 0 0,-3-1 0 0 0,-5-5 275 0 0,3 1-303 0 0,-1 1 0 0 0,0 1 1 0 0,-11-6-1 0 0,16 9-214 0 0,0 0 0 0 0,0 0 1 0 0,0 1-1 0 0,0 0 0 0 0,-1-1 0 0 0,1 2 0 0 0,0-1 0 0 0,-1 0 0 0 0,1 1 0 0 0,-6 0 1 0 0,8 0-32 0 0,0 1 0 0 0,0-1 1 0 0,1 0-1 0 0,-1 1 0 0 0,0 0 1 0 0,0-1-1 0 0,1 1 0 0 0,-1 0 0 0 0,0 0 1 0 0,1 0-1 0 0,-1 0 0 0 0,1 0 1 0 0,-1 0-1 0 0,1 0 0 0 0,-2 3 1 0 0,1-2-22 0 0,0 1 0 0 0,0 0 1 0 0,0 0-1 0 0,1 0 0 0 0,-1 0 1 0 0,1 0-1 0 0,-2 6 1 0 0,1 1-46 0 0,0 0 1 0 0,0 0 0 0 0,1 1-1 0 0,0 13 1 0 0,2-19 53 0 0,-1 0-1 0 0,1 0 0 0 0,0 0 1 0 0,0-1-1 0 0,1 1 1 0 0,-1 0-1 0 0,1-1 0 0 0,0 1 1 0 0,1-1-1 0 0,-1 0 1 0 0,1 1-1 0 0,-1-1 0 0 0,7 6 1 0 0,4 4 26 0 0,0 0 0 0 0,17 13 0 0 0,-23-22 31 0 0,7 8 35 0 0,17 21 0 0 0,-16-18 15 0 0,-4-5 25 0 0,-9-9-88 0 0,0 0-1 0 0,0-1 1 0 0,0 1-1 0 0,0 0 1 0 0,-1 0 0 0 0,1 0-1 0 0,0 0 1 0 0,-1 1-1 0 0,0-1 1 0 0,1 0-1 0 0,-1 1 1 0 0,0-1 0 0 0,1 5-1 0 0,-1-5 58 0 0,-1-1 0 0 0,0 0-1 0 0,0 0 1 0 0,0 1 0 0 0,0-1 0 0 0,0 0-1 0 0,0 0 1 0 0,0 1 0 0 0,0-1-1 0 0,-1 0 1 0 0,1 0 0 0 0,0 0-1 0 0,-1 2 1 0 0,0-2-71 0 0,0 0 0 0 0,0-1 0 0 0,1 1 0 0 0,-1 0 0 0 0,0-1-1 0 0,0 1 1 0 0,0 0 0 0 0,0-1 0 0 0,0 1 0 0 0,0-1 0 0 0,-1 1 0 0 0,-9 5 167 0 0,-1 1-160 0 0,0-1 1 0 0,-1-1 0 0 0,1 1-1 0 0,-1-2 1 0 0,0 0 0 0 0,0 0-1 0 0,-21 2 1 0 0,28-5-57 0 0,-11 1-37 0 0,-20 0 0 0 0,31-2-139 0 0,0 0 1 0 0,0-1 0 0 0,0 0-1 0 0,0 0 1 0 0,0-1 0 0 0,0 1-1 0 0,-6-4 1 0 0,10 5 31 0 0,1-1 0 0 0,-1 0 0 0 0,1 0 0 0 0,-1 0 0 0 0,1 0 1 0 0,0 0-1 0 0,0 0 0 0 0,-1 0 0 0 0,1 0 0 0 0,0 0 0 0 0,0 0 0 0 0,-1-3 0 0 0,-1-4-2413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1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3825 0 0,'104'46'1667'0'0,"-91"-41"-1372"0"0,1-1 0 0 0,0 0 0 0 0,0-2 0 0 0,0 1 0 0 0,28 0 0 0 0,-29-3-96 0 0,-1-1 1 0 0,0 0-1 0 0,1 0 1 0 0,-1-1-1 0 0,0-1 1 0 0,0 0-1 0 0,21-9 1 0 0,-24 8 37 0 0,-1 0-1 0 0,1 0 1 0 0,-1 0 0 0 0,-1-1-1 0 0,12-9 1 0 0,-16 11-161 0 0,-1 1 0 0 0,1-1 0 0 0,-1 0 1 0 0,1 0-1 0 0,-1 0 0 0 0,0 0 0 0 0,0 0 0 0 0,-1-1 0 0 0,1 1 0 0 0,-1 0 0 0 0,1-1 0 0 0,-1 1 0 0 0,0-1 1 0 0,0 0-1 0 0,-1 1 0 0 0,1-7 0 0 0,-1 4 9 0 0,0 0-1 0 0,0 1 1 0 0,0-1 0 0 0,-1 1-1 0 0,0-1 1 0 0,-1 1 0 0 0,1-1-1 0 0,-1 1 1 0 0,0 0 0 0 0,0-1 0 0 0,0 1-1 0 0,-5-6 1 0 0,2 4-28 0 0,0 0 1 0 0,0 1 0 0 0,-1-1-1 0 0,1 1 1 0 0,-2 1-1 0 0,1-1 1 0 0,-12-7-1 0 0,6 5-63 0 0,-1 1-1 0 0,0 1 0 0 0,0 0 0 0 0,0 1 0 0 0,-1 0 1 0 0,0 1-1 0 0,0 0 0 0 0,0 1 0 0 0,-20-1 0 0 0,25 3-96 0 0,-1 1 0 0 0,1 0 0 0 0,-1 0 0 0 0,-12 3 0 0 0,19-2 46 0 0,0 0 0 0 0,0-1 1 0 0,0 1-1 0 0,0 0 0 0 0,0 1 1 0 0,0-1-1 0 0,1 1 0 0 0,-1-1 1 0 0,0 1-1 0 0,1 0 0 0 0,-1 0 0 0 0,1 0 1 0 0,0 0-1 0 0,0 0 0 0 0,0 0 1 0 0,0 1-1 0 0,-3 2 0 0 0,4-2-23 0 0,-2 1-365 0 0,0 1 0 0 0,1 0 0 0 0,-1 0 0 0 0,1 0 0 0 0,0 0 0 0 0,0 0-1 0 0,-2 10 1 0 0,3-3-1978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43 244 1968 0 0,'-2'3'80'0'0,"0"1"-1"0"0,0-1 1 0 0,1 0-1 0 0,-1 1 0 0 0,1-1 1 0 0,0 1-1 0 0,0 0 0 0 0,1-1 1 0 0,-1 1-1 0 0,1 0 0 0 0,-1 0 1 0 0,1 0-1 0 0,0-1 1 0 0,1 1-1 0 0,-1 0 0 0 0,1 0 1 0 0,1 3-1 0 0,2 11 238 0 0,1-1 0 0 0,8 20 0 0 0,-12-35-280 0 0,81 194 2238 0 0,-82-195-2254 0 0,2 4 124 0 0,0-1 1 0 0,0 1 0 0 0,0 0 0 0 0,-1-1 0 0 0,0 1-1 0 0,0 0 1 0 0,1 6 1671 0 0,-2-17-906 0 0,-2 0-838 0 0,-1 1-1 0 0,1-1 1 0 0,-7-8 0 0 0,-6-14-13 0 0,8 13-13 0 0,-13-37 112 0 0,13 31-99 0 0,-19-34 0 0 0,17 40-60 0 0,1-1 0 0 0,1 0 0 0 0,-10-34 0 0 0,12 25 22 0 0,1 13-30 0 0,1 1-1 0 0,1-1 1 0 0,0 0-1 0 0,1 0 0 0 0,0 0 1 0 0,1-1-1 0 0,1-15 1 0 0,1 20 1 0 0,-3 6-4 0 0,2 0 0 0 0,-1 1 0 0 0,0-1 0 0 0,0 0 0 0 0,0 1 0 0 0,1-1 0 0 0,-1 0 0 0 0,1 1 0 0 0,0-1 0 0 0,-1 0 0 0 0,1 1 0 0 0,0-1 0 0 0,0 1 0 0 0,0-1 0 0 0,0 1 0 0 0,0 0 0 0 0,0-1 0 0 0,0 1 0 0 0,0 0 0 0 0,1 0 0 0 0,-1 0 0 0 0,1 0 0 0 0,-1 0 0 0 0,3-2 0 0 0,7-1-21 0 0,0 0 0 0 0,0 0 0 0 0,0 1 0 0 0,14-2-1 0 0,47-2-6 0 0,-55 6 34 0 0,1 1 0 0 0,-1 1 0 0 0,1 1-1 0 0,-1 1 1 0 0,0 0 0 0 0,0 1 0 0 0,0 1-1 0 0,-1 0 1 0 0,0 1 0 0 0,0 1 0 0 0,18 10 0 0 0,-30-15 20 0 0,-1 1 0 0 0,1-1 0 0 0,-1 1 0 0 0,1 0 0 0 0,-1-1 0 0 0,0 2 0 0 0,0-1 0 0 0,0 0 0 0 0,-1 0 0 0 0,1 1 0 0 0,2 4 0 0 0,-4-5 0 0 0,0-1 0 0 0,0 1 0 0 0,-1 0 0 0 0,1 0 0 0 0,-1 0 0 0 0,1-1 1 0 0,-1 1-1 0 0,0 0 0 0 0,0 0 0 0 0,0 0 0 0 0,0 0 0 0 0,0 0 0 0 0,-1-1 0 0 0,1 1 0 0 0,-1 0 0 0 0,0 0 1 0 0,-2 4-1 0 0,1-2 2 0 0,-1 1 0 0 0,0-1 1 0 0,-1 0-1 0 0,1 0 0 0 0,-1 0 1 0 0,0 0-1 0 0,-8 6 0 0 0,-35 28-14 0 0,43-37-7 0 0,-7 6-15 0 0,0-1-1 0 0,0-1 1 0 0,-1 0 0 0 0,0-1-1 0 0,0 0 1 0 0,-1 0 0 0 0,1-2-1 0 0,-1 1 1 0 0,-15 1 0 0 0,25-5-43 0 0,0 1 1 0 0,-1-1 0 0 0,1 0-1 0 0,0 0 1 0 0,0-1 0 0 0,0 1-1 0 0,-3-1 1 0 0,5 1-104 0 0,2-4-438 0 0,-1 2 595 0 0,0 1 1 0 0,1 0-1 0 0,-1-1 0 0 0,1 1 1 0 0,-1 0-1 0 0,1 0 1 0 0,0 0-1 0 0,0 0 1 0 0,-1-1-1 0 0,1 1 1 0 0,0 0-1 0 0,0 0 0 0 0,2-1 1 0 0,-1 0 0 0 0,1 0 0 0 0,0 1 1 0 0,0 0-1 0 0,0-1 0 0 0,-1 1 0 0 0,5-1 0 0 0,23-6-12 0 0,56-6 0 0 0,10-3 81 0 0,-75 12-52 0 0,0-2 0 0 0,0 0 0 0 0,-1-1 0 0 0,28-16 0 0 0,-32 15-19 0 0,23-13 73 0 0,40-30 0 0 0,-69 44-33 0 0,0 0 0 0 0,-1 0 0 0 0,0-1 0 0 0,0 0 0 0 0,-1-1 0 0 0,0 0 0 0 0,0 0 0 0 0,10-21 0 0 0,-16 27-4 0 0,0 0 0 0 0,0 0-1 0 0,-1-1 1 0 0,0 1-1 0 0,1 0 1 0 0,0-10 0 0 0,-2 13-18 0 0,0-1 0 0 0,0 1 0 0 0,0-1 1 0 0,-1 0-1 0 0,1 1 0 0 0,0-1 0 0 0,-1 1 1 0 0,1-1-1 0 0,-1 1 0 0 0,1-1 0 0 0,-1 1 1 0 0,0-1-1 0 0,1 1 0 0 0,-1 0 0 0 0,0-1 1 0 0,0 1-1 0 0,0 0 0 0 0,0 0 0 0 0,0-1 0 0 0,0 1 1 0 0,-1 0-1 0 0,0-1 0 0 0,-3-1-8 0 0,0 1 0 0 0,1-1 1 0 0,-1 1-1 0 0,0 0 0 0 0,-1 0 0 0 0,1 1 0 0 0,0-1 0 0 0,0 1 0 0 0,-1 1 0 0 0,1-1 0 0 0,-1 1 0 0 0,1-1 1 0 0,-11 2-1 0 0,8 0-12 0 0,1 0 0 0 0,0 1 0 0 0,-1-1 0 0 0,1 1 0 0 0,0 1 0 0 0,0-1 1 0 0,0 1-1 0 0,0 1 0 0 0,-9 5 0 0 0,2 1-7 0 0,0 0 0 0 0,0 1 1 0 0,2 1-1 0 0,-13 13 0 0 0,20-19-5 0 0,1 0 0 0 0,-1 0 0 0 0,1 0-1 0 0,1 1 1 0 0,-1 0 0 0 0,1-1 0 0 0,0 1 0 0 0,1 0 0 0 0,-1 1-1 0 0,1-1 1 0 0,-1 14 0 0 0,2-14 8 0 0,0 0 0 0 0,1 0 0 0 0,0 0 1 0 0,0-1-1 0 0,1 1 0 0 0,0 0 0 0 0,0 0 0 0 0,1 0 0 0 0,-1 0 0 0 0,2-1 0 0 0,-1 1 1 0 0,1-1-1 0 0,0 1 0 0 0,0-1 0 0 0,0 0 0 0 0,1 0 0 0 0,0 0 0 0 0,6 6 0 0 0,-2-3 20 0 0,1-1-1 0 0,-1 0 1 0 0,20 12-1 0 0,-23-17 2 0 0,0 0 0 0 0,0 0 0 0 0,1-1 0 0 0,0 0 0 0 0,-1 0 0 0 0,1 0 0 0 0,0-1 0 0 0,0 0 0 0 0,8 1 0 0 0,-4-2-59 0 0,0 0 0 0 0,0-1-1 0 0,0 0 1 0 0,0 0 0 0 0,0-1 0 0 0,16-5 0 0 0,-4-1-1584 0 0,37-19 0 0 0,-21 3-1582 0 0,-35 21 3024 0 0,18-11-138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112 202 1640 0 0,'1'10'2475'0'0,"-1"-8"-1888"0"0,0-1-1 0 0,0 1 0 0 0,0 0 1 0 0,0 0-1 0 0,0-1 0 0 0,0 1 1 0 0,0 0-1 0 0,-1 3 0 0 0,0-4-477 0 0,1-1-1 0 0,-1 1 0 0 0,1-1 0 0 0,-1 1 1 0 0,1-1-1 0 0,-1 1 0 0 0,1-1 0 0 0,-1 1 1 0 0,1-1-1 0 0,-1 0 0 0 0,0 1 1 0 0,1-1-1 0 0,-1 0 0 0 0,0 1 0 0 0,1-1 1 0 0,-1 0-1 0 0,0 0 0 0 0,1 0 1 0 0,-1 0-1 0 0,0 0 0 0 0,0 1 0 0 0,1-1 1 0 0,-1 0-1 0 0,0-1 0 0 0,1 1 0 0 0,-1 0 1 0 0,-1 0-1 0 0,-2-1 56 0 0,0 1-1 0 0,0-1 1 0 0,0 0-1 0 0,0-1 1 0 0,0 1-1 0 0,0-1 1 0 0,0 1-1 0 0,0-1 1 0 0,1 0-1 0 0,-1-1 1 0 0,0 1-1 0 0,1-1 1 0 0,0 1-1 0 0,0-1 1 0 0,0 0-1 0 0,0 0 1 0 0,0 0-1 0 0,1-1 1 0 0,-1 1-1 0 0,1-1 1 0 0,-2-4 0 0 0,1 3-140 0 0,0 0 1 0 0,1-1 0 0 0,0 1 0 0 0,0-1 0 0 0,1 1 0 0 0,0-1-1 0 0,0 0 1 0 0,0 0 0 0 0,0 0 0 0 0,1 0 0 0 0,0 0 0 0 0,0 1-1 0 0,1-1 1 0 0,2-10 0 0 0,-2 11-67 0 0,1 1-1 0 0,0-1 1 0 0,0 1-1 0 0,0 0 1 0 0,0 0-1 0 0,1 0 1 0 0,0 0-1 0 0,0 0 1 0 0,0 1-1 0 0,0-1 1 0 0,0 1-1 0 0,1 0 1 0 0,0 0-1 0 0,0 0 1 0 0,-1 0-1 0 0,9-3 1 0 0,-5 2-475 0 0,0 1 0 0 0,1 0-1 0 0,-1 0 1 0 0,1 0 0 0 0,0 1 0 0 0,0 1 0 0 0,0-1 0 0 0,0 1 0 0 0,9 0 0 0 0,-14 1-247 0 0,0 1 1 0 0,0-1-1 0 0,0 1 1 0 0,0 0-1 0 0,0-1 1 0 0,0 1-1 0 0,0 0 0 0 0,0 1 1 0 0,0-1-1 0 0,4 4 1 0 0,0-2 389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3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125 323 2064 0 0,'3'3'298'0'0,"-1"1"0"0"0,1-1 0 0 0,0-1-1 0 0,1 1 1 0 0,-1 0 0 0 0,10 6 3205 0 0,-12-9-3481 0 0,-1 0 1 0 0,0 0 0 0 0,0 0 0 0 0,0 0 0 0 0,0-1-1 0 0,0 1 1 0 0,0 0 0 0 0,1 0 0 0 0,-1 0-1 0 0,0 0 1 0 0,0 0 0 0 0,0 0 0 0 0,0 0 0 0 0,0-1-1 0 0,0 1 1 0 0,0 0 0 0 0,0 0 0 0 0,0 0 0 0 0,1 0-1 0 0,-1 0 1 0 0,0 0 0 0 0,0-1 0 0 0,0 1 0 0 0,0 0-1 0 0,0 0 1 0 0,0 0 0 0 0,0 0 0 0 0,0-1 0 0 0,0 1-1 0 0,0 0 1 0 0,0 0 0 0 0,0 0 0 0 0,0 0 0 0 0,0 0-1 0 0,0-1 1 0 0,0 1 0 0 0,0 0 0 0 0,-1 0-1 0 0,1 0 1 0 0,0 0 0 0 0,0 0 0 0 0,0-1 0 0 0,0 1-1 0 0,0 0 1 0 0,-3-7 114 0 0,-87-112 2035 0 0,81 105-2095 0 0,0 0 0 0 0,0-1 1 0 0,1 0-1 0 0,1-1 0 0 0,0 0 1 0 0,-6-24-1 0 0,12 38-93 0 0,1-1 0 0 0,-1 0 0 0 0,1 1 1 0 0,-1-1-1 0 0,1 0 0 0 0,0 1 0 0 0,0-1 0 0 0,0 0 0 0 0,0 1 0 0 0,1-1 1 0 0,1-5-1 0 0,-2 6-16 0 0,1 0 0 0 0,0 1-1 0 0,0-1 1 0 0,1 0 0 0 0,-1 0 0 0 0,0 1 0 0 0,0-1 0 0 0,1 1 0 0 0,-1-1 0 0 0,1 1 0 0 0,0 0-1 0 0,-1-1 1 0 0,1 1 0 0 0,0 0 0 0 0,0 0 0 0 0,1-1 0 0 0,6-2-1 0 0,0 0 0 0 0,1 1 0 0 0,-1 0 0 0 0,1 1 0 0 0,16-3 0 0 0,51 1-1984 0 0,-59 4 500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3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4817 0 0,'-4'0'94'0'0,"1"1"-1"0"0,0 0 1 0 0,0 1 0 0 0,0-1-1 0 0,0 0 1 0 0,0 1 0 0 0,0 0-1 0 0,0 0 1 0 0,0 0 0 0 0,0 0-1 0 0,1 0 1 0 0,-1 0 0 0 0,1 1-1 0 0,0-1 1 0 0,0 1-1 0 0,0 0 1 0 0,0-1 0 0 0,0 1-1 0 0,0 0 1 0 0,-2 6 0 0 0,-1 5 295 0 0,0 0 1 0 0,1 0 0 0 0,-3 20 0 0 0,6-33-383 0 0,0 9 141 0 0,0 0 0 0 0,0 1 0 0 0,1-1 0 0 0,1 0 1 0 0,-1 0-1 0 0,5 18 0 0 0,19 58 215 0 0,-21-76-330 0 0,1 0 0 0 0,0-1 1 0 0,0 0-1 0 0,8 13 0 0 0,-10-19-27 0 0,0 0 0 0 0,0-1 1 0 0,1 1-1 0 0,-1 0 0 0 0,1-1 0 0 0,0 1 0 0 0,0-1 1 0 0,0 0-1 0 0,0 0 0 0 0,0 0 0 0 0,0 0 1 0 0,1 0-1 0 0,-1-1 0 0 0,0 1 0 0 0,6 0 0 0 0,-4-1 12 0 0,0 1-1 0 0,0-2 1 0 0,0 1-1 0 0,0-1 0 0 0,10 0 1 0 0,-12 0-1 0 0,0-1 0 0 0,0 0 0 0 0,1 0 0 0 0,-1 0 0 0 0,0 0 0 0 0,0 0 0 0 0,0-1 0 0 0,0 1 0 0 0,5-5 0 0 0,4-3-10 0 0,0-1 0 0 0,-1 0 0 0 0,0-1 0 0 0,-1 0 0 0 0,14-19 0 0 0,-9 9-83 0 0,-2-1-1 0 0,16-34 0 0 0,-23 41 25 0 0,0-1 0 0 0,-1 0 1 0 0,-1 0-1 0 0,-1 0 0 0 0,0 0 0 0 0,-1-1 0 0 0,-1-24 0 0 0,-2 34 49 0 0,-1 12-87 0 0,-1 13 75 0 0,0 4 105 0 0,0 7 56 0 0,3-20-99 0 0,0 0 0 0 0,1 0 0 0 0,0 0 0 0 0,1 0 0 0 0,3 12 0 0 0,-1-8 46 0 0,2 24 0 0 0,-5-24-73 0 0,1-1 0 0 0,5 18 1 0 0,-5-25-17 0 0,0 1 1 0 0,1-1-1 0 0,-1 0 1 0 0,1 0-1 0 0,0 0 1 0 0,0 0-1 0 0,0 0 1 0 0,1-1-1 0 0,0 1 1 0 0,-1-1-1 0 0,2 0 1 0 0,6 6-1 0 0,-10-10-45 0 0,0 1 1 0 0,0 0-1 0 0,1-1 0 0 0,-1 1 0 0 0,0-1 0 0 0,0 1 0 0 0,0-1 1 0 0,1 0-1 0 0,-1 0 0 0 0,0 0 0 0 0,0 1 0 0 0,1-1 0 0 0,-1 0 0 0 0,0 0 1 0 0,3-1-1 0 0,17-5-1482 0 0,-17 4 1057 0 0,13-3-2109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46 5841 0 0,'-6'-6'852'0'0,"3"2"-572"0"0,0 1-1 0 0,0 0 1 0 0,0 1-1 0 0,0-1 1 0 0,0 0-1 0 0,-1 1 0 0 0,1 0 1 0 0,-1 0-1 0 0,0 0 1 0 0,1 0-1 0 0,-1 0 1 0 0,-5-1-1 0 0,-8 1-217 0 0,1-1-1 0 0,0 2 0 0 0,-1 1 1 0 0,1 0-1 0 0,-1 1 0 0 0,1 0 1 0 0,0 1-1 0 0,-1 1 0 0 0,1 1 1 0 0,-27 10-1 0 0,19-6-97 0 0,0 2 1 0 0,1 0-1 0 0,0 2 0 0 0,-28 18 0 0 0,45-24-10 0 0,1-1-1 0 0,0 1 0 0 0,0-1 0 0 0,0 2 1 0 0,0-1-1 0 0,1 0 0 0 0,-4 8 0 0 0,8-12 31 0 0,-1-2 4 0 0,1 1 0 0 0,-1 0 0 0 0,1 0-1 0 0,0 0 1 0 0,0 0 0 0 0,0 0 0 0 0,-1 0 0 0 0,1 0 0 0 0,0 0 0 0 0,0 0 0 0 0,0 0 0 0 0,0 0 0 0 0,1 0 0 0 0,-1 0 0 0 0,0 0 0 0 0,0 0 0 0 0,1-1 0 0 0,-1 1 0 0 0,0 0 0 0 0,1 0 0 0 0,-1 0 0 0 0,1 0 0 0 0,-1 0 0 0 0,1-1 0 0 0,-1 1 0 0 0,1 0 0 0 0,0 0 0 0 0,-1-1 0 0 0,1 1 0 0 0,0 0 0 0 0,-1-1 0 0 0,3 2 0 0 0,2 1-38 0 0,0 1 0 0 0,1-1-1 0 0,9 5 1 0 0,-15-8 50 0 0,10 4-11 0 0,1 0 0 0 0,-1 0 1 0 0,1-1-1 0 0,0-1 0 0 0,0 0 0 0 0,12 1 0 0 0,70-1 47 0 0,-15-1 111 0 0,-62 0-85 0 0,2-1-51 0 0,29 7 0 0 0,-42-6 31 0 0,0 0 1 0 0,-1 0 0 0 0,1 1-1 0 0,-1 0 1 0 0,1-1 0 0 0,-1 2-1 0 0,0-1 1 0 0,0 1 0 0 0,0-1 0 0 0,0 1-1 0 0,4 4 1 0 0,-7-7-15 0 0,-1 1 0 0 0,0-1 0 0 0,1 0 0 0 0,-1 1 0 0 0,0-1 0 0 0,1 1 0 0 0,-1-1 0 0 0,0 1 0 0 0,1-1 0 0 0,-1 1 1 0 0,0 0-1 0 0,0-1 0 0 0,0 1 0 0 0,0-1 0 0 0,0 1 0 0 0,1-1 0 0 0,-1 1 0 0 0,0 0 0 0 0,0-1 0 0 0,0 1 0 0 0,0-1 0 0 0,-1 1 0 0 0,1-1 0 0 0,0 1 0 0 0,0 0 0 0 0,0-1 0 0 0,0 1 1 0 0,-1-1-1 0 0,1 1 0 0 0,0-1 0 0 0,0 1 0 0 0,-1-1 0 0 0,1 1 0 0 0,0-1 0 0 0,-1 1 0 0 0,1-1 0 0 0,-1 1 0 0 0,1-1 0 0 0,0 0 0 0 0,-2 1 0 0 0,-2 2-28 0 0,0 0-1 0 0,0 0 1 0 0,-8 4 0 0 0,7-5 81 0 0,-22 12-201 0 0,-1-2 1 0 0,1-1 0 0 0,-2-1 0 0 0,-57 12-1 0 0,80-21-143 0 0,0 0 0 0 0,-1 0 1 0 0,1 0-1 0 0,-1-1 0 0 0,1 1 0 0 0,-1-2 0 0 0,1 1 0 0 0,0-1 0 0 0,-1 0 0 0 0,1 0 0 0 0,-9-3 0 0 0,14 4 115 0 0,0-1-1 0 0,0 1 1 0 0,1 0-1 0 0,-1-1 1 0 0,0 1-1 0 0,1-1 1 0 0,-1 1-1 0 0,0-1 1 0 0,1 1 0 0 0,-1-1-1 0 0,1 1 1 0 0,-1-1-1 0 0,1 0 1 0 0,-1 1-1 0 0,1-1 1 0 0,-1 1-1 0 0,1-1 1 0 0,-1-1-1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1 337 3609 0 0,'7'2'282'0'0,"0"-1"1"0"0,-1 1 0 0 0,1 1 0 0 0,9 3-1 0 0,15 6 913 0 0,-4-5-366 0 0,48 5-1 0 0,-62-10-681 0 0,-1-2-1 0 0,1 0 0 0 0,-1 0 0 0 0,0-1 0 0 0,1-1 1 0 0,17-4-1 0 0,2-3 166 0 0,-10 4-35 0 0,0-1-1 0 0,-1-1 1 0 0,39-20 0 0 0,-55 24-208 0 0,0 0 0 0 0,0-1 0 0 0,-1 0 0 0 0,1 0 0 0 0,-1 0 0 0 0,0 0 0 0 0,0-1 0 0 0,-1 1 0 0 0,1-1 0 0 0,-1 0 0 0 0,0 0 0 0 0,-1-1 0 0 0,1 1-1 0 0,-1-1 1 0 0,0 1 0 0 0,0-1 0 0 0,-1 1 0 0 0,1-1 0 0 0,-1 0 0 0 0,0-7 0 0 0,0 3-11 0 0,-1 1-1 0 0,0 0 0 0 0,-1-1 1 0 0,1 1-1 0 0,-2 0 0 0 0,1 0 1 0 0,-2 0-1 0 0,1 0 0 0 0,-1 0 1 0 0,0 0-1 0 0,-1 1 0 0 0,-6-11 1 0 0,7 13-38 0 0,-2 0 0 0 0,1 1 1 0 0,0 0-1 0 0,-1 0 0 0 0,0 0 1 0 0,0 0-1 0 0,-9-5 0 0 0,3 3-9 0 0,-1 0 0 0 0,-22-10-1 0 0,30 16-28 0 0,0-1-1 0 0,0 1 1 0 0,-1 1-1 0 0,1-1 1 0 0,0 0-1 0 0,0 1 1 0 0,-1 0-1 0 0,1 0 1 0 0,0 0-1 0 0,0 1 0 0 0,0-1 1 0 0,-1 1-1 0 0,1 0 1 0 0,0 0-1 0 0,0 0 1 0 0,0 1-1 0 0,0 0 1 0 0,-6 3-1 0 0,-2 2-36 0 0,1 0 0 0 0,0 1 0 0 0,0 1 0 0 0,-13 13 1 0 0,20-19 35 0 0,-10 11-55 0 0,-13 15 0 0 0,23-23 78 0 0,0-1 1 0 0,0 1-1 0 0,0 0 0 0 0,1 0 1 0 0,0 1-1 0 0,-3 9 1 0 0,2-4-10 0 0,1-1 1 0 0,0 1 0 0 0,-1 13-1 0 0,4-19 1 0 0,0 0 0 0 0,0 0-1 0 0,0 1 1 0 0,1-1 0 0 0,0 0-1 0 0,0 0 1 0 0,3 10 0 0 0,-3-12-9 0 0,1 2 1 0 0,0-1 0 0 0,0 1 1 0 0,1 0-1 0 0,-1-1 1 0 0,6 7-1 0 0,-7-10 10 0 0,1 0-1 0 0,-1-1 1 0 0,1 1-1 0 0,-1-1 1 0 0,1 1-1 0 0,0-1 1 0 0,0 0-1 0 0,0 1 1 0 0,0-1 0 0 0,0 0-1 0 0,0 0 1 0 0,0-1-1 0 0,0 1 1 0 0,1 0-1 0 0,-1-1 1 0 0,0 1-1 0 0,5-1 1 0 0,-2 1 11 0 0,0-1 0 0 0,1 0 0 0 0,-1-1 0 0 0,0 1 0 0 0,1-1 0 0 0,-1 0 0 0 0,8-3 0 0 0,3-2 13 0 0,16-8-1 0 0,-16 7-1 0 0,17-6 0 0 0,-9 3-8 0 0,-18 8-14 0 0,0-1 0 0 0,1 1 0 0 0,-1-1-1 0 0,1 2 1 0 0,-1-1 0 0 0,10 0 0 0 0,-2 2-50 0 0,-8-1 56 0 0,0 1 1 0 0,0 0 0 0 0,0 0-1 0 0,1 1 1 0 0,-1 0 0 0 0,0 0-1 0 0,0 0 1 0 0,0 1-1 0 0,0 0 1 0 0,7 3 0 0 0,-1 2-6 0 0,1 0 1 0 0,-2 1 0 0 0,1 1 0 0 0,-2 0-1 0 0,12 11 1 0 0,-19-17 5 0 0,1 0-1 0 0,0-1 1 0 0,-1 1 0 0 0,1-1-1 0 0,0 0 1 0 0,0 0 0 0 0,0 0-1 0 0,0 0 1 0 0,1-1 0 0 0,4 2-1 0 0,-6-2-247 0 0,0-1 0 0 0,0 1 0 0 0,0-1-1 0 0,0 1 1 0 0,1-1 0 0 0,-1 0 0 0 0,0 0 0 0 0,0-1 0 0 0,0 1-1 0 0,0-1 1 0 0,1 1 0 0 0,-1-1 0 0 0,0 0 0 0 0,5-3-1 0 0,18-7-3952 0 0,-11 4 3813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5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143 243 3001 0 0,'11'83'5741'0'0,"-11"-83"-5673"0"0,0 1 1 0 0,1-1-1 0 0,-1 1 1 0 0,0-1-1 0 0,0 0 0 0 0,0 1 1 0 0,0-1-1 0 0,0 1 1 0 0,0-1-1 0 0,0 1 1 0 0,0-1-1 0 0,0 1 0 0 0,0-1 1 0 0,0 1-1 0 0,0-1 1 0 0,0 1-1 0 0,0-1 0 0 0,0 0 1 0 0,0 1-1 0 0,-1-1 1 0 0,1 1-1 0 0,0-1 1 0 0,0 0-1 0 0,0 1 0 0 0,-1-1 1 0 0,1 1-1 0 0,0-1 1 0 0,-1 0-1 0 0,1 1 1 0 0,0-1-1 0 0,-1 0 0 0 0,1 1 1 0 0,0-1-1 0 0,-1 0 1 0 0,1 0-1 0 0,-1 0 0 0 0,1 1 1 0 0,0-1-1 0 0,-1 0 1 0 0,1 0-1 0 0,-1 0 1 0 0,1 0-1 0 0,-1 0 0 0 0,1 1 1 0 0,0-1-1 0 0,-2 0 1 0 0,-1-1 82 0 0,0 1-1 0 0,0-1 1 0 0,0 0 0 0 0,0 0 0 0 0,-6-2 0 0 0,4 0-31 0 0,-1 0 0 0 0,1 0 0 0 0,0-1 0 0 0,0 0 1 0 0,-7-8-1 0 0,-6-3 39 0 0,14 11-145 0 0,0 0 1 0 0,0-1-1 0 0,1 1 0 0 0,-1-1 1 0 0,1 0-1 0 0,0 1 0 0 0,0-2 1 0 0,1 1-1 0 0,-1 0 0 0 0,-2-10 1 0 0,-4-7-4 0 0,6 14-33 0 0,0-1 0 0 0,0 1-1 0 0,1-1 1 0 0,0 0 0 0 0,1 0-1 0 0,-1-15 1 0 0,2 17 2 0 0,0-1-1 0 0,0 1 1 0 0,1 0 0 0 0,0-1 0 0 0,0 1-1 0 0,1 0 1 0 0,0-1 0 0 0,3-8 0 0 0,-3 13-1 0 0,-1 0-1 0 0,1 0 1 0 0,0 1 0 0 0,0-1 0 0 0,0 0 0 0 0,0 1 0 0 0,1 0 0 0 0,-1-1 0 0 0,1 1 0 0 0,-1 0 0 0 0,1 0 0 0 0,0 1 0 0 0,-1-1 0 0 0,1 0 0 0 0,0 1 0 0 0,6-2 0 0 0,2-1-424 0 0,1 1 0 0 0,0 1 0 0 0,15-2 0 0 0,-6 2-1616 0 0,-9 0 680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05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30 631 3713 0 0,'7'0'198'0'0,"0"0"1"0"0,-1 0 0 0 0,1 0-1 0 0,0-1 1 0 0,-1 0-1 0 0,1 0 1 0 0,0 0 0 0 0,-1-1-1 0 0,1 0 1 0 0,-1 0-1 0 0,0-1 1 0 0,0 0 0 0 0,0 0-1 0 0,0 0 1 0 0,0-1-1 0 0,5-5 1 0 0,6-5 189 0 0,0-1 1 0 0,-1 0 0 0 0,21-27-1 0 0,-24 24-215 0 0,0 0 0 0 0,-1-1 0 0 0,-1 0 0 0 0,0-1 0 0 0,-2-1-1 0 0,0 1 1 0 0,-1-1 0 0 0,-1-1 0 0 0,-2 1 0 0 0,5-30 0 0 0,-8 38-132 0 0,-1 0 1 0 0,-1 0-1 0 0,0 0 1 0 0,-1 0-1 0 0,0 0 1 0 0,-1 0-1 0 0,0 0 1 0 0,-1 1-1 0 0,-9-23 1 0 0,9 28-56 0 0,0 0 1 0 0,0 0-1 0 0,-1 0 0 0 0,0 1 1 0 0,0 0-1 0 0,-1-1 0 0 0,1 2 1 0 0,-1-1-1 0 0,-1 0 0 0 0,1 1 1 0 0,-1 0-1 0 0,0 0 0 0 0,0 1 1 0 0,0 0-1 0 0,-1 0 1 0 0,0 0-1 0 0,-11-4 0 0 0,14 6-23 0 0,0 1 0 0 0,0 0-1 0 0,-1 0 1 0 0,1 1-1 0 0,0-1 1 0 0,0 1 0 0 0,-1 0-1 0 0,1 0 1 0 0,0 0 0 0 0,0 1-1 0 0,-1 0 1 0 0,1-1-1 0 0,-6 3 1 0 0,5-1 1 0 0,-1 1-1 0 0,0 0 1 0 0,0 0 0 0 0,1 0-1 0 0,0 1 1 0 0,-1-1 0 0 0,1 1 0 0 0,-5 6-1 0 0,0 0 8 0 0,1 1 1 0 0,1 0-1 0 0,-1 1 0 0 0,2-1 0 0 0,0 1 1 0 0,0 1-1 0 0,-7 18 0 0 0,8-11 116 0 0,0 1-1 0 0,1-1 1 0 0,0 1 0 0 0,-1 43 0 0 0,6 86 334 0 0,1-120-356 0 0,0 5-15 0 0,5 79 47 0 0,-4-96-75 0 0,0 0-1 0 0,2 0 1 0 0,0-1-1 0 0,9 22 1 0 0,-10-32-9 0 0,0 0 0 0 0,1 0-1 0 0,0 0 1 0 0,1-1 0 0 0,-1 1 0 0 0,1-1 0 0 0,1 0 0 0 0,-1 0 0 0 0,1-1-1 0 0,0 0 1 0 0,0 0 0 0 0,0 0 0 0 0,1-1 0 0 0,-1 0 0 0 0,1 0-1 0 0,0 0 1 0 0,1-1 0 0 0,-1 0 0 0 0,0-1 0 0 0,1 0 0 0 0,0 0-1 0 0,-1 0 1 0 0,1-1 0 0 0,0 0 0 0 0,0-1 0 0 0,0 1 0 0 0,0-2-1 0 0,0 1 1 0 0,-1-1 0 0 0,1 0 0 0 0,9-3 0 0 0,22-5 80 0 0,72-7 0 0 0,-50 9-107 0 0,89-13 94 0 0,-133 17-61 0 0,0-1 0 0 0,29-10 0 0 0,-36 10 24 0 0,0 0-1 0 0,-1 0 1 0 0,0-1-1 0 0,0-1 0 0 0,16-11 1 0 0,-21 13-3 0 0,0-1 0 0 0,-1 1 0 0 0,1 0 0 0 0,-1-1 0 0 0,0 1 1 0 0,0-1-1 0 0,-1 0 0 0 0,0 0 0 0 0,3-9 0 0 0,-2 5 65 0 0,0 0-1 0 0,-1-1 1 0 0,0 0-1 0 0,1-15 1 0 0,-3 18-70 0 0,0-1 0 0 0,-1 0 0 0 0,0 1 1 0 0,0-1-1 0 0,0 1 0 0 0,-1-1 0 0 0,0 1 0 0 0,-1 0 0 0 0,1-1 0 0 0,-1 1 0 0 0,-1 1 1 0 0,1-1-1 0 0,-1 0 0 0 0,-1 1 0 0 0,1 0 0 0 0,-1 0 0 0 0,0 0 0 0 0,0 1 1 0 0,-1-1-1 0 0,1 1 0 0 0,-1 0 0 0 0,-1 1 0 0 0,1 0 0 0 0,0 0 0 0 0,-1 0 0 0 0,0 1 1 0 0,0-1-1 0 0,0 2 0 0 0,0-1 0 0 0,-1 1 0 0 0,1 0 0 0 0,0 1 0 0 0,-1-1 1 0 0,-10 1-1 0 0,9 1-71 0 0,-1 0 0 0 0,1 1 1 0 0,-1 0-1 0 0,1 0 0 0 0,-1 1 0 0 0,1 0 1 0 0,0 1-1 0 0,0 0 0 0 0,0 0 1 0 0,0 1-1 0 0,1 0 0 0 0,0 1 0 0 0,-1 0 1 0 0,1 0-1 0 0,1 1 0 0 0,-1 0 1 0 0,-8 9-1 0 0,-7 8-177 0 0,13-13-115 0 0,0 0 0 0 0,1 0-1 0 0,0 0 1 0 0,-12 21 0 0 0,19-26-77 0 0,0 1 1 0 0,0-1-1 0 0,0 1 0 0 0,1 0 0 0 0,0-1 1 0 0,0 1-1 0 0,1 0 0 0 0,0 0 0 0 0,0 6 1 0 0,1 9-2725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70 212 5329 0 0,'0'1'201'0'0,"-1"0"0"0"0,1 1 1 0 0,-1-1-1 0 0,0 0 0 0 0,1 1 0 0 0,-1-1 0 0 0,0 0 0 0 0,-1 2 0 0 0,-6 10 610 0 0,6-6-824 0 0,0 0-1 0 0,1 1 1 0 0,0-1 0 0 0,1 1 0 0 0,-1-1 0 0 0,1 1-1 0 0,2 9 1 0 0,10 56 348 0 0,-8-56-267 0 0,17 83 239 0 0,60 167 0 0 0,-71-241-288 0 0,64 192 54 0 0,-37-104 1039 0 0,-35-105-148 0 0,-2-9-945 0 0,0-1 0 0 0,0 1 0 0 0,1-1 0 0 0,-1 1 0 0 0,0-1 0 0 0,0 1 0 0 0,0-1 0 0 0,0 1 0 0 0,0-1 0 0 0,0 1 0 0 0,0-1-1 0 0,0 1 1 0 0,0-1 0 0 0,0 1 0 0 0,0-1 0 0 0,0 1 0 0 0,0-1 0 0 0,0 1 0 0 0,-1-1 0 0 0,1 1 0 0 0,0-1 0 0 0,0 1 0 0 0,0-1 0 0 0,-1 1 0 0 0,0-1 0 0 0,-10-20 156 0 0,2 8-69 0 0,-111-272 556 0 0,23-9-548 0 0,84 254-105 0 0,2-1 0 0 0,2 0 0 0 0,2 0 0 0 0,-3-61 0 0 0,9 82-26 0 0,1 0-1 0 0,1-1 1 0 0,1 1-1 0 0,6-23 1 0 0,-7 36-4 0 0,2 0-1 0 0,-1 0 1 0 0,1 0 0 0 0,0 0-1 0 0,1 0 1 0 0,4-7 0 0 0,-5 10-1 0 0,0 0 0 0 0,0 0 0 0 0,1 1 0 0 0,0-1 0 0 0,-1 1 0 0 0,1 0-1 0 0,0 0 1 0 0,0 0 0 0 0,1 0 0 0 0,5-2 0 0 0,-1 1 6 0 0,0 0 0 0 0,1 1 0 0 0,0 1 0 0 0,-1-1 0 0 0,1 1 0 0 0,0 1 0 0 0,0 0 0 0 0,0 1-1 0 0,0-1 1 0 0,0 2 0 0 0,0 0 0 0 0,0 0 0 0 0,10 2 0 0 0,7 5-7 0 0,0 0 1 0 0,-1 1-1 0 0,36 20 0 0 0,-20-11 26 0 0,-13-4 5 0 0,41 22 0 0 0,-62-30 8 0 0,1 0 1 0 0,-1 0-1 0 0,0 1 0 0 0,0 0 0 0 0,-1 0 0 0 0,0 1 0 0 0,0 0 0 0 0,9 14 0 0 0,-13-16 15 0 0,1 1-1 0 0,-1-1 0 0 0,0 1 1 0 0,0 0-1 0 0,-1 0 1 0 0,0 0-1 0 0,0 0 0 0 0,0 1 1 0 0,-1-1-1 0 0,-1 0 1 0 0,1 1-1 0 0,-1-1 0 0 0,0 0 1 0 0,-1 1-1 0 0,1-1 1 0 0,-1 1-1 0 0,-1-1 0 0 0,-3 12 1 0 0,-3 3 22 0 0,0-1 0 0 0,-1 0 0 0 0,-1-1-1 0 0,-14 21 1 0 0,-58 72 81 0 0,72-100-117 0 0,0 0 0 0 0,-2-1 0 0 0,1-1 0 0 0,-25 18 0 0 0,31-25-57 0 0,0 0 0 0 0,-1-1 1 0 0,0 0-1 0 0,0 0 0 0 0,0 0 0 0 0,0-1 0 0 0,0 0 0 0 0,-1 0 0 0 0,1 0 0 0 0,0-1 1 0 0,-1 0-1 0 0,0 0 0 0 0,1-1 0 0 0,-11 0 0 0 0,13-1-336 0 0,1 1-1 0 0,0-1 1 0 0,-1 0 0 0 0,1 0 0 0 0,0 0-1 0 0,0 0 1 0 0,0-1 0 0 0,0 0 0 0 0,0 1-1 0 0,0-1 1 0 0,0 0 0 0 0,1 0 0 0 0,-1 0-1 0 0,-3-4 1 0 0,-1-5-1331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6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100 390 4705 0 0,'7'8'646'0'0,"0"0"0"0"0,8 6 0 0 0,3 2 4426 0 0,-23-26-4262 0 0,-4-9-237 0 0,-2 1-1 0 0,-21-27 1 0 0,16 23-428 0 0,3 6-109 0 0,1-2 0 0 0,0 1 0 0 0,-13-28 0 0 0,23 39-70 0 0,0 1 0 0 0,0 0 0 0 0,1-1-1 0 0,-1 0 1 0 0,1 1 0 0 0,0-1 0 0 0,1 0-1 0 0,0 1 1 0 0,0-1 0 0 0,0 0 0 0 0,0 1 0 0 0,1-1-1 0 0,0 0 1 0 0,0 1 0 0 0,0-1 0 0 0,1 1-1 0 0,0-1 1 0 0,0 1 0 0 0,0 0 0 0 0,1 0-1 0 0,0 0 1 0 0,0 0 0 0 0,0 0 0 0 0,0 1-1 0 0,1-1 1 0 0,0 1 0 0 0,0 0 0 0 0,0 0-1 0 0,0 0 1 0 0,9-5 0 0 0,-4 4-289 0 0,0-1 1 0 0,0 1 0 0 0,1 1-1 0 0,15-5 1 0 0,42-7-1748 0 0,-52 13 1730 0 0,7-2-1306 0 0,-1 2-1 0 0,33-2 1 0 0,-35 5-47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6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0 784 0 0,'-5'4'209'0'0,"0"-1"0"0"0,1 1-1 0 0,-1 0 1 0 0,1 0 0 0 0,0 0-1 0 0,1 1 1 0 0,-1-1 0 0 0,1 1 0 0 0,0 0-1 0 0,0 0 1 0 0,0 0 0 0 0,0 1-1 0 0,1-1 1 0 0,0 0 0 0 0,-1 7 0 0 0,-16 47 1810 0 0,5-14-979 0 0,12-38-878 0 0,2 0 1 0 0,-1 0 0 0 0,1 0-1 0 0,0 1 1 0 0,1-1-1 0 0,-1 0 1 0 0,2 0-1 0 0,1 8 1 0 0,-2-10-100 0 0,0 0-1 0 0,0 0 1 0 0,0 0 0 0 0,1 0-1 0 0,0 0 1 0 0,0 0 0 0 0,0-1-1 0 0,0 1 1 0 0,1-1 0 0 0,3 6-1 0 0,-4-8-52 0 0,0 1-1 0 0,1-1 0 0 0,-1 1 0 0 0,0-1 1 0 0,1 0-1 0 0,-1 0 0 0 0,1 0 0 0 0,0 0 1 0 0,-1 0-1 0 0,1 0 0 0 0,0-1 0 0 0,0 0 1 0 0,0 1-1 0 0,0-1 0 0 0,6 1 0 0 0,1-1 79 0 0,0 0-1 0 0,-1-1 1 0 0,1 0-1 0 0,0-1 0 0 0,-1 0 1 0 0,1 0-1 0 0,-1-1 1 0 0,1 0-1 0 0,-1-1 1 0 0,0 0-1 0 0,0-1 0 0 0,0 0 1 0 0,0 0-1 0 0,12-8 1 0 0,-13 6 9 0 0,0 0 1 0 0,0 0 0 0 0,0 0 0 0 0,-1-1 0 0 0,0 0 0 0 0,0-1 0 0 0,-1 1 0 0 0,0-1 0 0 0,0-1 0 0 0,-1 1 0 0 0,0-1-1 0 0,-1 0 1 0 0,7-17 0 0 0,-9 21-58 0 0,-1 0-1 0 0,0-1 1 0 0,0 1-1 0 0,-1 0 1 0 0,1 0-1 0 0,-1 0 1 0 0,0 0-1 0 0,-1 0 1 0 0,1-1-1 0 0,-1 1 1 0 0,0 0-1 0 0,0 0 1 0 0,-1 0-1 0 0,0 0 1 0 0,1 0-1 0 0,-2 1 1 0 0,-2-6-1 0 0,2 4-10 0 0,-1 1 0 0 0,0 0 0 0 0,0 0 0 0 0,0 0 0 0 0,-1 0 0 0 0,0 1 0 0 0,1 0 0 0 0,-1 0 0 0 0,-1 0 0 0 0,1 1 0 0 0,-1-1 0 0 0,1 1 0 0 0,-10-3 0 0 0,-1 1-143 0 0,0 1 0 0 0,0 0 1 0 0,0 1-1 0 0,0 1 1 0 0,-1 0-1 0 0,1 1 0 0 0,-1 1 1 0 0,1 1-1 0 0,0 0 1 0 0,-24 5-1 0 0,37-5 42 0 0,-1 0-1 0 0,1 0 1 0 0,-1 0 0 0 0,1 1-1 0 0,-7 2 1 0 0,9-3-63 0 0,1-1-1 0 0,-1 1 1 0 0,0 0 0 0 0,0-1 0 0 0,1 1-1 0 0,-1-1 1 0 0,0 1 0 0 0,1 0 0 0 0,-1 0-1 0 0,0-1 1 0 0,1 1 0 0 0,-1 0-1 0 0,1 0 1 0 0,-1 0 0 0 0,1-1 0 0 0,0 1-1 0 0,-1 0 1 0 0,1 0 0 0 0,0 0 0 0 0,0 0-1 0 0,-1 0 1 0 0,1 0 0 0 0,0 0 0 0 0,0 0-1 0 0,0 0 1 0 0,0 1 0 0 0,1-1-12 0 0,-1-1 0 0 0,0 1 0 0 0,0-1 1 0 0,0 1-1 0 0,1-1 0 0 0,-1 1 0 0 0,0-1 1 0 0,0 1-1 0 0,1-1 0 0 0,-1 0 0 0 0,0 1 1 0 0,1-1-1 0 0,-1 1 0 0 0,1-1 0 0 0,-1 0 1 0 0,1 1-1 0 0,-1-1 0 0 0,0 0 0 0 0,1 1 1 0 0,-1-1-1 0 0,1 0 0 0 0,0 0 0 0 0,12 5-166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7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3121 0 0,'2'20'765'0'0,"0"-1"1"0"0,1 1 0 0 0,1-1-1 0 0,1 0 1 0 0,11 28 0 0 0,5 23 142 0 0,-9-27-252 0 0,19 50 0 0 0,-29-89-608 0 0,0 0 0 0 0,0 0-1 0 0,0-1 1 0 0,1 1 0 0 0,-1-1 0 0 0,1 1-1 0 0,0-1 1 0 0,0 0 0 0 0,0 0-1 0 0,1 0 1 0 0,-1-1 0 0 0,1 1-1 0 0,-1-1 1 0 0,1 0 0 0 0,4 2-1 0 0,-7-3 115 0 0,1-2 138 0 0,-1 0-226 0 0,1 0 1 0 0,0-1 0 0 0,0 1-1 0 0,-1 0 1 0 0,1-1 0 0 0,-1 1 0 0 0,1-1-1 0 0,-1 0 1 0 0,0 1 0 0 0,1-1-1 0 0,-1 0 1 0 0,0 0 0 0 0,0 0-1 0 0,1-3 1 0 0,11-35 209 0 0,-5 17-115 0 0,-5 14-114 0 0,-1 0-1 0 0,0 0 0 0 0,2-17 1 0 0,-2 14-30 0 0,-2 3-5 0 0,1 0 0 0 0,-3-16-1 0 0,1-9-6 0 0,3 13 0 0 0,0 0 0 0 0,7-24 0 0 0,-4 23-61 0 0,3-38 0 0 0,-7 50-272 0 0,0-1 0 0 0,0 0 0 0 0,1 0 0 0 0,1 1-1 0 0,0-1 1 0 0,0 1 0 0 0,1 0 0 0 0,0 0 0 0 0,1 0 0 0 0,0 1 0 0 0,12-18 0 0 0,-16 26 138 0 0,-1 0 1 0 0,1 1-1 0 0,0-1 1 0 0,-1 1-1 0 0,1-1 1 0 0,0 1-1 0 0,-1-1 1 0 0,1 1-1 0 0,0-1 1 0 0,0 1-1 0 0,0-1 1 0 0,-1 1-1 0 0,1 0 1 0 0,0-1-1 0 0,0 1 1 0 0,0 0-1 0 0,0 0 1 0 0,1 0-1 0 0,6-1-1102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1360 0 0,'-2'7'695'0'0,"0"-1"-1"0"0,1 1 0 0 0,-1-1 1 0 0,1 1-1 0 0,0 0 0 0 0,1 0 1 0 0,0 11-1 0 0,1-13-517 0 0,-1 1 0 0 0,1 0 0 0 0,0 0 0 0 0,1-1 0 0 0,-1 1 0 0 0,1-1 0 0 0,0 1 0 0 0,1-1 0 0 0,-1 0 0 0 0,1 0 0 0 0,0 0 0 0 0,0 0 0 0 0,1 0 0 0 0,-1-1 0 0 0,5 5 0 0 0,-5-7-67 0 0,1 1 1 0 0,-1-1-1 0 0,1 0 0 0 0,-1 0 0 0 0,1 0 0 0 0,0 0 0 0 0,0-1 0 0 0,0 0 0 0 0,5 2 0 0 0,-1-2 173 0 0,0 1 0 0 0,0-1 0 0 0,0 0 0 0 0,7-1 0 0 0,-3 0-36 0 0,0-1 0 0 0,0-1 0 0 0,0 0 1 0 0,-1-1-1 0 0,1 0 0 0 0,12-5 1 0 0,-22 7-156 0 0,0 1 1 0 0,0-1 0 0 0,0-1 0 0 0,0 1-1 0 0,0 0 1 0 0,0 0 0 0 0,-1-1 0 0 0,1 1-1 0 0,-1-1 1 0 0,1 1 0 0 0,-1-1 0 0 0,1 0-1 0 0,-1 0 1 0 0,0 1 0 0 0,0-1 0 0 0,1 0-1 0 0,-2 0 1 0 0,1 0 0 0 0,0 0 0 0 0,0 0-1 0 0,-1-1 1 0 0,1 1 0 0 0,-1 0 0 0 0,1 0-1 0 0,-1 0 1 0 0,0 0 0 0 0,0-1 0 0 0,0 1-1 0 0,0 0 1 0 0,0 0 0 0 0,-1-1-1 0 0,1 1 1 0 0,-2-2 0 0 0,1-1 36 0 0,-1 0-1 0 0,0 0 1 0 0,0 1 0 0 0,0-1-1 0 0,-1 1 1 0 0,0-1 0 0 0,0 1-1 0 0,0 0 1 0 0,0 0-1 0 0,0 1 1 0 0,-1-1 0 0 0,0 1-1 0 0,-6-6 1 0 0,3 5-309 0 0,1 1 0 0 0,-1-1 0 0 0,0 1-1 0 0,0 0 1 0 0,0 0 0 0 0,-1 1 0 0 0,-13-3 0 0 0,17 5-135 0 0,-1-1 0 0 0,1 1 0 0 0,0 0 0 0 0,-1 0 0 0 0,1 0 0 0 0,0 0 0 0 0,0 1 0 0 0,-1 0 0 0 0,1 0 0 0 0,0 0 0 0 0,0 0 0 0 0,0 1 0 0 0,0-1 0 0 0,0 1 0 0 0,-5 3 0 0 0,4 1-1782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7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117 261 2681 0 0,'0'6'354'0'0,"1"0"0"0"0,-1 0 1 0 0,1 0-1 0 0,0 0 1 0 0,0 0-1 0 0,1 0 1 0 0,0 0-1 0 0,0-1 1 0 0,5 10-1 0 0,-5-11-245 0 0,1 0 0 0 0,-1 0-1 0 0,1-1 1 0 0,0 1 0 0 0,0-1 0 0 0,1 1-1 0 0,-1-1 1 0 0,1 0 0 0 0,0 0 0 0 0,-1-1-1 0 0,1 1 1 0 0,9 3 0 0 0,-9-4-57 0 0,0 0 0 0 0,0-1 1 0 0,0 0-1 0 0,0 0 0 0 0,0 0 0 0 0,0-1 1 0 0,0 1-1 0 0,0-1 0 0 0,1 0 0 0 0,-1 0 1 0 0,0 0-1 0 0,0-1 0 0 0,7-1 0 0 0,1-1 191 0 0,-1-1 1 0 0,1-1-1 0 0,13-8 0 0 0,-17 10-161 0 0,-1-1-3 0 0,0-1 1 0 0,0 0 0 0 0,0 0 0 0 0,-1 0 0 0 0,0-1-1 0 0,0 0 1 0 0,0 0 0 0 0,-1 0 0 0 0,6-8-1 0 0,-6 6 5 0 0,1-1 0 0 0,-1 0 0 0 0,-1 1 0 0 0,0-1 0 0 0,0-1 0 0 0,-1 1 0 0 0,3-14 0 0 0,-4 16 30 0 0,-2 1 0 0 0,1-1 0 0 0,-1 0 0 0 0,0 1 0 0 0,0-1 0 0 0,0 0 0 0 0,-1 1 0 0 0,0-1 0 0 0,-1 1 0 0 0,1-1 0 0 0,-1 1 0 0 0,-5-12 0 0 0,3 11-3 0 0,0 0 0 0 0,0 1 0 0 0,-1-1-1 0 0,0 1 1 0 0,0 0 0 0 0,0 0 0 0 0,-1 1-1 0 0,1 0 1 0 0,-1 0 0 0 0,-8-5 0 0 0,6 5-64 0 0,0 0 0 0 0,0 0 0 0 0,-1 1 0 0 0,0 0 0 0 0,0 1 0 0 0,0 0 1 0 0,0 1-1 0 0,0-1 0 0 0,-1 2 0 0 0,1-1 0 0 0,-1 1 0 0 0,1 1 0 0 0,-1 0 0 0 0,1 0 0 0 0,-1 1 0 0 0,0 0 1 0 0,1 1-1 0 0,-14 3 0 0 0,14-2-49 0 0,1 0 0 0 0,0 0 0 0 0,-1 1 0 0 0,2 0 0 0 0,-1 1-1 0 0,0-1 1 0 0,1 2 0 0 0,0-1 0 0 0,0 1 0 0 0,0 0 0 0 0,1 0 0 0 0,-6 8 0 0 0,1 0-39 0 0,1-2-27 0 0,-12 20-1 0 0,20-28 49 0 0,0 0-1 0 0,0 0 1 0 0,0 1 0 0 0,1-1-1 0 0,-1 0 1 0 0,1 1 0 0 0,0-1-1 0 0,0 1 1 0 0,0 7 0 0 0,2-4-12 0 0,-1 0 1 0 0,1-1 0 0 0,1 1 0 0 0,-1-1 0 0 0,1 1-1 0 0,0-1 1 0 0,1 0 0 0 0,0 0 0 0 0,0 0-1 0 0,1 0 1 0 0,-1 0 0 0 0,8 9 0 0 0,-8-13 21 0 0,0 1 1 0 0,-1-1 0 0 0,1 0-1 0 0,1 0 1 0 0,-1 0 0 0 0,0 0-1 0 0,1-1 1 0 0,-1 1 0 0 0,1-1 0 0 0,0 0-1 0 0,0 0 1 0 0,0 0 0 0 0,0 0-1 0 0,0-1 1 0 0,0 0 0 0 0,0 0-1 0 0,1 0 1 0 0,-1 0 0 0 0,0-1-1 0 0,0 1 1 0 0,1-1 0 0 0,-1 0 0 0 0,6-1-1 0 0,-3 0 19 0 0,1 0-1 0 0,-1-1 1 0 0,0 0 0 0 0,0 0-1 0 0,0-1 1 0 0,0 1-1 0 0,0-2 1 0 0,-1 1 0 0 0,1-1-1 0 0,10-8 1 0 0,58-56 134 0 0,-73 66-148 0 0,0 1 0 0 0,0-1 0 0 0,0 1 0 0 0,0 0 0 0 0,0-1 0 0 0,0 1 0 0 0,0 0 0 0 0,0 1 0 0 0,0-1 1 0 0,1 0-1 0 0,-1 0 0 0 0,0 1 0 0 0,0-1 0 0 0,1 1 0 0 0,-1 0 0 0 0,1 0 0 0 0,-1 0 0 0 0,0 0 0 0 0,1 0 1 0 0,-1 1-1 0 0,4 0 0 0 0,1 1-5 0 0,0 1 0 0 0,-1-1 0 0 0,1 1 0 0 0,-1 1 0 0 0,12 7 0 0 0,9 9-209 0 0,-17-12 294 0 0,1-1 0 0 0,18 11 0 0 0,-26-16-486 0 0,1-1-1 0 0,0 1 0 0 0,0-1 0 0 0,0 0 0 0 0,1 0 0 0 0,-1 0 0 0 0,0 0 0 0 0,0-1 0 0 0,0 0 0 0 0,1 1 1 0 0,-1-2-1 0 0,5 0 0 0 0,3 0-1143 0 0,0-2 1257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7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241 339 5697 0 0,'0'0'1135'0'0,"-1"6"1004"0"0,1-4-2012 0 0,-1 0 0 0 0,0 0-1 0 0,0 0 1 0 0,1 0 0 0 0,-1 0-1 0 0,0 0 1 0 0,-1 0 0 0 0,1 0-1 0 0,0 0 1 0 0,0-1 0 0 0,-1 1 0 0 0,1 0-1 0 0,-1-1 1 0 0,1 1 0 0 0,-1-1-1 0 0,0 0 1 0 0,0 0 0 0 0,1 1-1 0 0,-1-1 1 0 0,0 0 0 0 0,0-1 0 0 0,0 1-1 0 0,-4 1 1 0 0,1-1-3 0 0,-1-1 1 0 0,0 1 0 0 0,1-1-1 0 0,-1 0 1 0 0,1 0-1 0 0,-1-1 1 0 0,0 0-1 0 0,1 0 1 0 0,0 0 0 0 0,-1-1-1 0 0,1 0 1 0 0,0 0-1 0 0,-1 0 1 0 0,-6-5 0 0 0,6 4-87 0 0,0-2 0 0 0,0 1 1 0 0,0-1-1 0 0,1 1 1 0 0,0-1-1 0 0,0-1 1 0 0,1 1-1 0 0,-1-1 0 0 0,1 0 1 0 0,0 0-1 0 0,-3-7 1 0 0,0-2-25 0 0,0 0 0 0 0,2-1 0 0 0,-1 0 1 0 0,2 0-1 0 0,-4-20 0 0 0,3 7-3 0 0,2 18-29 0 0,1 0 0 0 0,0-1 1 0 0,1-10-1 0 0,1 19-9 0 0,0 0 0 0 0,1 0 1 0 0,0 0-1 0 0,0 0 0 0 0,0 0 0 0 0,0 0 0 0 0,0 0 0 0 0,0 1 1 0 0,1-1-1 0 0,-1 0 0 0 0,1 1 0 0 0,0-1 0 0 0,0 1 1 0 0,0 0-1 0 0,0-1 0 0 0,0 1 0 0 0,0 0 0 0 0,1 0 0 0 0,4-3 1 0 0,4-1-47 0 0,-1 0 0 0 0,1 0 0 0 0,19-7 0 0 0,-21 10-163 0 0,-1 1 0 0 0,1 0 0 0 0,0 0 0 0 0,0 0-1 0 0,0 1 1 0 0,1 1 0 0 0,-1 0 0 0 0,10 1 0 0 0,-10-1-628 0 0,-1 2 1 0 0,0-1-1 0 0,0 1 0 0 0,-1 0 1 0 0,12 5-1 0 0,-5-1-359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27 279 1632 0 0,'4'3'210'0'0,"-1"0"1"0"0,1 0-1 0 0,0-1 0 0 0,0 1 0 0 0,0-1 0 0 0,0 0 0 0 0,1 0 0 0 0,-1-1 0 0 0,1 1 0 0 0,-1-1 0 0 0,1 0 0 0 0,-1 0 0 0 0,1-1 1 0 0,0 1-1 0 0,-1-1 0 0 0,1 0 0 0 0,8-1 0 0 0,-2 0 56 0 0,0-1 0 0 0,0 0-1 0 0,0-1 1 0 0,0 0 0 0 0,0-1 0 0 0,12-5 0 0 0,-16 5-66 0 0,1-1 1 0 0,-1 1-1 0 0,0-1 1 0 0,0 0-1 0 0,0-1 1 0 0,-1 0 0 0 0,0 0-1 0 0,0 0 1 0 0,8-12-1 0 0,-6 6 75 0 0,0-1 1 0 0,-1 0-1 0 0,-1 0 1 0 0,9-26-1 0 0,-13 33-149 0 0,0 0 1 0 0,0-1-1 0 0,-1 1 1 0 0,0 0-1 0 0,0-1 1 0 0,-1-10-1 0 0,0 14-67 0 0,0 0 0 0 0,-1 0-1 0 0,1 0 1 0 0,-1 1 0 0 0,0-1-1 0 0,0 0 1 0 0,0 1 0 0 0,0-1-1 0 0,0 0 1 0 0,0 1 0 0 0,-1-1 0 0 0,1 1-1 0 0,-1 0 1 0 0,0-1 0 0 0,1 1-1 0 0,-1 0 1 0 0,-3-3 0 0 0,1 3-14 0 0,1-1 1 0 0,-1 1 0 0 0,0 0 0 0 0,0 0 0 0 0,0 0 0 0 0,0 0-1 0 0,0 1 1 0 0,0 0 0 0 0,0 0 0 0 0,0 0 0 0 0,0 0-1 0 0,-6 0 1 0 0,-4 1 16 0 0,0 0 1 0 0,-21 3-1 0 0,27-2-63 0 0,-1 1 12 0 0,1-1-1 0 0,-1 1 1 0 0,1 1-1 0 0,-1-1 0 0 0,1 1 1 0 0,0 1-1 0 0,0 0 1 0 0,0 0-1 0 0,0 0 1 0 0,1 1-1 0 0,0 0 1 0 0,0 1-1 0 0,0-1 1 0 0,1 1-1 0 0,0 1 1 0 0,0-1-1 0 0,0 1 0 0 0,1 0 1 0 0,0 0-1 0 0,0 1 1 0 0,1 0-1 0 0,0-1 1 0 0,0 1-1 0 0,1 1 1 0 0,0-1-1 0 0,0 0 1 0 0,1 1-1 0 0,0 0 1 0 0,1-1-1 0 0,0 1 0 0 0,0 13 1 0 0,1-6-10 0 0,2 0 0 0 0,0 0 0 0 0,1-1 1 0 0,0 1-1 0 0,1-1 0 0 0,1 1 0 0 0,9 18 0 0 0,-3-10-27 0 0,1-1-1 0 0,1 0 0 0 0,27 34 1 0 0,-34-49 24 0 0,0-1 0 0 0,1 1 0 0 0,0-1 0 0 0,0-1 0 0 0,1 0 0 0 0,0 0 0 0 0,0 0 0 0 0,0-1 1 0 0,1 0-1 0 0,14 6 0 0 0,-16-9-173 0 0,-1 1 1 0 0,1-2-1 0 0,0 1 1 0 0,0-1-1 0 0,0 0 0 0 0,0-1 1 0 0,0 1-1 0 0,0-1 1 0 0,0-1-1 0 0,-1 1 1 0 0,1-1-1 0 0,0 0 0 0 0,0-1 1 0 0,0 0-1 0 0,12-5 1 0 0,43-21-3494 0 0,-18 12 3325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8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6 5713 0 0,'-3'-1'364'0'0,"0"0"1"0"0,-1 0-1 0 0,1 0 0 0 0,-1 1 0 0 0,1-1 1 0 0,-1 1-1 0 0,1 0 0 0 0,-1 0 0 0 0,0 0 0 0 0,-3 1 1 0 0,5-1-324 0 0,0 0 0 0 0,1 1 0 0 0,-1-1 0 0 0,0 1 1 0 0,0 0-1 0 0,1-1 0 0 0,-1 1 0 0 0,1 0 0 0 0,-1 0 1 0 0,1 0-1 0 0,-1 0 0 0 0,1 0 0 0 0,-1 1 1 0 0,1-1-1 0 0,0 0 0 0 0,0 1 0 0 0,0-1 0 0 0,-1 1 1 0 0,1-1-1 0 0,1 1 0 0 0,-3 2 0 0 0,0 6 25 0 0,0-1 0 0 0,1 1 1 0 0,0-1-1 0 0,0 1 0 0 0,1 0 0 0 0,0 0 0 0 0,1 0 0 0 0,0 0 0 0 0,1 0 0 0 0,3 18 0 0 0,0-7-57 0 0,2 0 1 0 0,0 0-1 0 0,1-1 0 0 0,10 19 1 0 0,-12-30-21 0 0,0 0 0 0 0,0 0 0 0 0,1-1 1 0 0,0 0-1 0 0,0 0 0 0 0,0 0 0 0 0,1-1 0 0 0,1 0 1 0 0,15 12-1 0 0,-20-17 28 0 0,1 1 0 0 0,-1-1 1 0 0,1 0-1 0 0,0 0 0 0 0,-1-1 1 0 0,1 1-1 0 0,0-1 0 0 0,0 0 0 0 0,0 0 1 0 0,1 0-1 0 0,-1 0 0 0 0,0-1 1 0 0,0 1-1 0 0,0-1 0 0 0,0-1 0 0 0,1 1 1 0 0,-1 0-1 0 0,0-1 0 0 0,0 0 1 0 0,0 0-1 0 0,0 0 0 0 0,0 0 0 0 0,0-1 1 0 0,0 0-1 0 0,0 1 0 0 0,4-4 1 0 0,-2 0 42 0 0,-1 0 1 0 0,1 0 0 0 0,-1-1-1 0 0,0 0 1 0 0,0 0 0 0 0,-1 0 0 0 0,0 0-1 0 0,0-1 1 0 0,4-9 0 0 0,8-13 53 0 0,-3 10-39 0 0,-7 10-45 0 0,0 0 0 0 0,6-13 0 0 0,-10 18-20 0 0,-1 1 0 0 0,0-1-1 0 0,0 1 1 0 0,0-1-1 0 0,0 0 1 0 0,0 1-1 0 0,-1-1 1 0 0,0 0 0 0 0,0 0-1 0 0,0-6 1 0 0,-11-43 202 0 0,5 29-156 0 0,6 13-43 0 0,0 10-13 0 0,0 0 0 0 0,0 1 1 0 0,0-1-1 0 0,0 0 0 0 0,0 0 0 0 0,0 0 1 0 0,0 0-1 0 0,0 1 0 0 0,0-1 0 0 0,-1 0 0 0 0,1 0 1 0 0,0 0-1 0 0,-1 1 0 0 0,1-1 0 0 0,0 0 1 0 0,-1 0-1 0 0,0-1 0 0 0,1 2-48 0 0,-1 0 17 0 0,1 0 26 0 0,0 0 0 0 0,-1 0 0 0 0,1 0 1 0 0,0 0-1 0 0,-1 1 0 0 0,1-1 0 0 0,0 0 1 0 0,-1 0-1 0 0,1 0 0 0 0,0 0 0 0 0,0 0 1 0 0,-1 1-1 0 0,1-1 0 0 0,0 0 0 0 0,0 0 0 0 0,-1 1 1 0 0,1-1-1 0 0,0 0 0 0 0,0 0 0 0 0,0 1 1 0 0,-1-1-1 0 0,1 0 0 0 0,0 0 0 0 0,0 1 1 0 0,0-1-1 0 0,0 0 0 0 0,0 1 0 0 0,0-1 1 0 0,0 0-1 0 0,0 1 0 0 0,0 0 0 0 0,-1 12-95 0 0,1-7 52 0 0,-1 7-12 0 0,1-9 48 0 0,-1 1-1 0 0,1 0 1 0 0,0-1 0 0 0,0 1 0 0 0,0 0-1 0 0,1-1 1 0 0,-1 1 0 0 0,1-1 0 0 0,2 6-1 0 0,5 5-22 0 0,-6-11 36 0 0,0 0 0 0 0,0 1 0 0 0,3 6-1 0 0,-2 2-7 0 0,-2-7 1 0 0,1 1-1 0 0,0-1 0 0 0,0 0 1 0 0,0 0-1 0 0,1 0 1 0 0,0 0-1 0 0,0 0 0 0 0,7 9 1 0 0,1-2-115 0 0,16 14 0 0 0,-25-25 0 0 0,1 0 0 0 0,-1-1 0 0 0,0 0 0 0 0,1 1-1 0 0,-1-1 1 0 0,0 0 0 0 0,1 0 0 0 0,-1 0 0 0 0,1-1 0 0 0,0 1 0 0 0,-1 0-1 0 0,1-1 1 0 0,-1 0 0 0 0,1 0 0 0 0,0 1 0 0 0,-1-2 0 0 0,1 1-1 0 0,0 0 1 0 0,4-1 0 0 0,10-5-1379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9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 3105 0 0,'-3'7'611'0'0,"1"0"0"0"0,0-1 0 0 0,0 1 1 0 0,1 0-1 0 0,-1 0 0 0 0,1 0 0 0 0,1 0 1 0 0,-1 0-1 0 0,2 0 0 0 0,0 8 0 0 0,2 12-131 0 0,8 33 0 0 0,-10-54-358 0 0,3 12-14 0 0,-2-7-22 0 0,0 0 0 0 0,1 0-1 0 0,8 20 1 0 0,-11-31-81 0 0,0 1-1 0 0,1-1 1 0 0,-1 1 0 0 0,0-1-1 0 0,0 1 1 0 0,1-1 0 0 0,-1 1-1 0 0,0-1 1 0 0,0 1 0 0 0,1-1-1 0 0,-1 1 1 0 0,1-1-1 0 0,-1 0 1 0 0,0 1 0 0 0,1-1-1 0 0,-1 1 1 0 0,1-1 0 0 0,-1 0-1 0 0,1 0 1 0 0,-1 1 0 0 0,1-1-1 0 0,-1 0 1 0 0,1 0 0 0 0,-1 1-1 0 0,1-1 1 0 0,0 0-1 0 0,-1 0 1 0 0,1 0 0 0 0,-1 0-1 0 0,1 0 1 0 0,-1 0 0 0 0,1 0-1 0 0,0 0 1 0 0,-1 0 0 0 0,1 0-1 0 0,-1 0 1 0 0,1 0 0 0 0,-1-1-1 0 0,2 1 1 0 0,-1-1 27 0 0,1 0 1 0 0,-1-1-1 0 0,1 1 0 0 0,-1 0 1 0 0,0 0-1 0 0,1-1 0 0 0,-1 1 1 0 0,0-1-1 0 0,0 1 0 0 0,1-4 1 0 0,5-10 50 0 0,-1 0 0 0 0,0 0 0 0 0,4-22 0 0 0,-4 16-101 0 0,8-22 0 0 0,-9 32 13 0 0,-1 0 1 0 0,2 1 0 0 0,0-1 0 0 0,11-15 0 0 0,-14 23-1 0 0,-1 0-1 0 0,1 0 1 0 0,0 0-1 0 0,0 1 1 0 0,0-1-1 0 0,0 1 1 0 0,1 0-1 0 0,-1-1 1 0 0,1 1-1 0 0,-1 1 1 0 0,1-1 0 0 0,0 1-1 0 0,-1-1 1 0 0,1 1-1 0 0,0 0 1 0 0,0 0-1 0 0,7 0 1 0 0,-6 1 10 0 0,0 0 1 0 0,0 0 0 0 0,0 1-1 0 0,0-1 1 0 0,0 1-1 0 0,-1 0 1 0 0,1 0 0 0 0,0 1-1 0 0,-1 0 1 0 0,1 0-1 0 0,-1 0 1 0 0,1 0-1 0 0,-1 0 1 0 0,0 1 0 0 0,0 0-1 0 0,0 0 1 0 0,0 0-1 0 0,0 1 1 0 0,-1-1 0 0 0,0 1-1 0 0,1-1 1 0 0,-2 1-1 0 0,1 0 1 0 0,0 1-1 0 0,-1-1 1 0 0,4 8 0 0 0,4 11 35 0 0,-2-6-15 0 0,-1 1-1 0 0,6 18 1 0 0,8 68-120 0 0,-19-97-181 0 0,0-1 1 0 0,0-1 0 0 0,1 1-1 0 0,0 0 1 0 0,0-1 0 0 0,1 1-1 0 0,3 4 1 0 0,1 1-2144 0 0,1 1 713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9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66 357 5457 0 0,'4'43'1177'0'0,"10"48"0"0"0,16 43 419 0 0,-16-76-617 0 0,2 1 499 0 0,-22-57-994 0 0,3-4-412 0 0,0-1-1 0 0,0 0 1 0 0,0 1-1 0 0,0-1 1 0 0,1 0-1 0 0,-1-1 1 0 0,-1-3-1 0 0,0 2-2 0 0,-5-9 37 0 0,0 1 0 0 0,1-1 0 0 0,1-1 1 0 0,1 1-1 0 0,-7-21 0 0 0,-16-79 175 0 0,18 65-224 0 0,3-1-1 0 0,3 0 1 0 0,1 0-1 0 0,4-60 1 0 0,0 99-70 0 0,1-1 1 0 0,1 1-1 0 0,0 0 0 0 0,1 0 1 0 0,0 0-1 0 0,0 0 1 0 0,1 1-1 0 0,10-20 1 0 0,-11 25-18 0 0,1 1 0 0 0,-1-1 0 0 0,1 1 0 0 0,-1 0 0 0 0,1-1 0 0 0,1 2 0 0 0,-1-1 0 0 0,0 0 1 0 0,1 1-1 0 0,0 0 0 0 0,0 0 0 0 0,0 0 0 0 0,0 1 0 0 0,0-1 0 0 0,0 1 0 0 0,1 1 1 0 0,-1-1-1 0 0,1 1 0 0 0,7-1 0 0 0,-3 0 25 0 0,0 2-1 0 0,0 0 1 0 0,1 0 0 0 0,-1 0 0 0 0,0 2-1 0 0,0-1 1 0 0,0 1 0 0 0,0 0 0 0 0,0 1-1 0 0,0 1 1 0 0,-1-1 0 0 0,1 1-1 0 0,-1 1 1 0 0,0 0 0 0 0,0 0 0 0 0,-1 1-1 0 0,0 0 1 0 0,11 10 0 0 0,-16-13 22 0 0,0 1 0 0 0,0-1 1 0 0,-1 1-1 0 0,1 0 0 0 0,-1 0 0 0 0,0 0 0 0 0,0 0 1 0 0,-1 0-1 0 0,1 0 0 0 0,-1 0 0 0 0,0 1 1 0 0,0-1-1 0 0,0 0 0 0 0,-1 1 0 0 0,1-1 0 0 0,-1 1 1 0 0,0-1-1 0 0,-1 0 0 0 0,1 1 0 0 0,-2 5 1 0 0,1-3-2 0 0,-1 0 0 0 0,0-1 0 0 0,0 1-1 0 0,0 0 1 0 0,-1-1 0 0 0,0 0 0 0 0,-1 0 0 0 0,1 0 0 0 0,-1 0 0 0 0,0 0 0 0 0,-1-1 0 0 0,-5 7 0 0 0,1-4-69 0 0,0-1-1 0 0,0 0 1 0 0,0 0-1 0 0,-1-1 0 0 0,-12 7 1 0 0,16-10-130 0 0,-1-1 0 0 0,1 1 0 0 0,-1-1 0 0 0,1-1 0 0 0,-1 1 0 0 0,0-1 0 0 0,1 0 0 0 0,-1 0 0 0 0,0-1 0 0 0,-8 0 0 0 0,12-1-114 0 0,0 1 0 0 0,0-1-1 0 0,0 1 1 0 0,1-1-1 0 0,-1 0 1 0 0,0 0 0 0 0,1 0-1 0 0,-1-1 1 0 0,0 1 0 0 0,-2-2-1 0 0,-9-7-3412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19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4337 0 0,'12'7'300'0'0,"-1"-2"-1"0"0,1 1 1 0 0,0-2 0 0 0,1 0 0 0 0,-1 0 0 0 0,1-1-1 0 0,0 0 1 0 0,0-1 0 0 0,0-1 0 0 0,0 0 0 0 0,20-2-1 0 0,-15 0 173 0 0,0-2-1 0 0,0 0 0 0 0,0 0 1 0 0,0-2-1 0 0,-1 0 0 0 0,0-1 1 0 0,29-15-1 0 0,-39 18-230 0 0,-1-1 0 0 0,0 0 0 0 0,0-1-1 0 0,0 1 1 0 0,-1-1 0 0 0,1 0 0 0 0,-1-1 0 0 0,0 1 0 0 0,5-9 0 0 0,-8 12-168 0 0,-1 0 0 0 0,1-1 1 0 0,-1 1-1 0 0,0 0 0 0 0,0 0 1 0 0,0-1-1 0 0,0 1 1 0 0,-1-1-1 0 0,1 1 0 0 0,-1-1 1 0 0,1 1-1 0 0,-1-1 1 0 0,0 1-1 0 0,0-1 0 0 0,0 1 1 0 0,0-1-1 0 0,0 1 1 0 0,-1-1-1 0 0,1 1 0 0 0,-1-1 1 0 0,0 1-1 0 0,1-1 1 0 0,-1 1-1 0 0,0 0 0 0 0,0 0 1 0 0,-1-1-1 0 0,1 1 1 0 0,0 0-1 0 0,-1 0 0 0 0,-3-3 1 0 0,-1-1-20 0 0,0 0 1 0 0,0 0 0 0 0,-1 1-1 0 0,0 0 1 0 0,0 0-1 0 0,-1 1 1 0 0,1 0 0 0 0,-9-3-1 0 0,4 2-108 0 0,0 2 0 0 0,0-1-1 0 0,-1 2 1 0 0,-24-3 0 0 0,15 4-135 0 0,1 1 1 0 0,-1 1 0 0 0,0 1-1 0 0,1 1 1 0 0,-1 1-1 0 0,-21 7 1 0 0,29-7-35 0 0,1 2-1 0 0,-13 6 1 0 0,22-10 110 0 0,2-1-232 0 0,5 4-842 0 0,-1-4 931 0 0,0 0 0 0 0,0 0 0 0 0,0-1 0 0 0,0 1 0 0 0,0-1-1 0 0,0 0 1 0 0,0 1 0 0 0,0-1 0 0 0,0 0 0 0 0,0 0 0 0 0,0 0 0 0 0,3-1 0 0 0,14-2-1228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6:20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4961 0 0,'16'-19'5005'0'0,"-16"19"-4971"0"0,0 1-1 0 0,0-1 1 0 0,1 0-1 0 0,-1 0 1 0 0,0 0-1 0 0,0 0 1 0 0,1 0-1 0 0,-1 0 1 0 0,0 1-1 0 0,0-1 1 0 0,0 0-1 0 0,1 0 1 0 0,-1 0-1 0 0,0 0 1 0 0,0 0-1 0 0,1 0 1 0 0,-1 0 0 0 0,0 0-1 0 0,0 0 1 0 0,1 0-1 0 0,-1 0 1 0 0,0 0-1 0 0,0 0 1 0 0,1-1-1 0 0,-1 1 1 0 0,1 0-11 0 0,-1 0 0 0 0,0 0 0 0 0,1 0 0 0 0,-1 0 1 0 0,0 0-1 0 0,1 0 0 0 0,-1 0 0 0 0,0 0 0 0 0,1 0 1 0 0,-1 0-1 0 0,0 0 0 0 0,1 0 0 0 0,-1 0 0 0 0,0 0 0 0 0,1 0 1 0 0,-1 0-1 0 0,0 0 0 0 0,1 0 0 0 0,-1 0 0 0 0,0 1 1 0 0,0-1-1 0 0,1 0 0 0 0,-1 0 0 0 0,0 0 0 0 0,0 1 0 0 0,1-1 1 0 0,-1 0-1 0 0,0 0 0 0 0,1 1 0 0 0,1 2 118 0 0,0 0 1 0 0,-1 0-1 0 0,1 0 0 0 0,-1 0 1 0 0,0 0-1 0 0,1 0 1 0 0,-1 0-1 0 0,0 0 0 0 0,0 7 1 0 0,3 34 299 0 0,-4-26-285 0 0,3 41 8 0 0,4 48-1519 0 0,-7-103 1165 0 0,0-2 2 0 0,0 0-1 0 0,1 1 0 0 0,-1-1 1 0 0,0 0-1 0 0,1 0 0 0 0,0 0 0 0 0,-1 1 1 0 0,1-1-1 0 0,0 0 0 0 0,0 0 1 0 0,0 0-1 0 0,0 0 0 0 0,1 0 0 0 0,1 2 1 0 0,14 6-111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8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8 7810 0 0,'-2'-1'397'0'0,"0"0"1"0"0,0 1-1 0 0,1-1 0 0 0,-1 0 1 0 0,0 1-1 0 0,0-1 1 0 0,-4 0-1 0 0,-4-1 2032 0 0,8 11-2347 0 0,2-8-81 0 0,0 0-1 0 0,1 1 1 0 0,-1-1-1 0 0,0 0 1 0 0,0 0-1 0 0,1 1 1 0 0,-1-1-1 0 0,1 0 1 0 0,-1 0-1 0 0,1 0 1 0 0,-1 0-1 0 0,1 0 1 0 0,0 0-1 0 0,-1 0 1 0 0,1 0-1 0 0,0 0 1 0 0,1 1-1 0 0,18 15 99 0 0,-18-16-93 0 0,26 19 112 0 0,-10-8-38 0 0,25 23 0 0 0,-30-24-70 0 0,-8-6 73 0 0,0-1-1 0 0,0 1 1 0 0,0 0-1 0 0,7 10 1 0 0,-11-13-3 0 0,0-1 0 0 0,0 1-1 0 0,-1 0 1 0 0,1 0 0 0 0,0 0 0 0 0,-1 0-1 0 0,1 0 1 0 0,-1 0 0 0 0,1 0 0 0 0,-1 0-1 0 0,0 0 1 0 0,0 0 0 0 0,0 0 0 0 0,0 0 0 0 0,0 0-1 0 0,0 0 1 0 0,-1 0 0 0 0,1 0 0 0 0,-1 0-1 0 0,-1 3 1 0 0,0 0-33 0 0,-1 0 0 0 0,0 0 1 0 0,0 0-1 0 0,-1 0 0 0 0,1-1 0 0 0,-6 6 0 0 0,-29 26-364 0 0,28-28 123 0 0,0 1-1204 0 0,-22 12-1 0 0,13-8-1980 0 0,11-6 227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3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4913 0 0,'0'0'5312'0'0,"10"-1"-4247"0"0,93-16 633 0 0,-56 10-1698 0 0,-14 2 61 0 0,97-11-43 0 0,302-10 249 0 0,-302 16-232 0 0,47-3-112 0 0,239 5 202 0 0,-49 2-158 0 0,245-1 81 0 0,-297 7 55 0 0,138 8-63 0 0,-49 0 40 0 0,-251-8-37 0 0,272 2-149 0 0,-127 13 111 0 0,-151-6 70 0 0,113-9-100 0 0,-7 0 124 0 0,31 6-33 0 0,-104 2 41 0 0,-108-3-191 0 0,12 2 124 0 0,-49-3 20 0 0,0-1-1 0 0,48-2 1 0 0,-70-1-79 0 0,142-4-52 0 0,-140 5 91 0 0,-7 0-316 0 0,-1-1 0 0 0,15-1 0 0 0,-16 1-981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41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1 381 6745 0 0,'0'0'1507'0'0,"1"-2"-1066"0"0,0 0-363 0 0,1 0 0 0 0,-1 1 0 0 0,1-1 0 0 0,0 0 1 0 0,0 1-1 0 0,0-1 0 0 0,0 1 0 0 0,0 0 0 0 0,0 0 1 0 0,0 0-1 0 0,0 0 0 0 0,4-1 0 0 0,31-8 256 0 0,-26 7-259 0 0,49-9 201 0 0,87-8-1 0 0,62 10 54 0 0,-80 8-251 0 0,167-8-41 0 0,164-14 333 0 0,-20 2 326 0 0,-29-23-629 0 0,212-15 51 0 0,-284 43-71 0 0,270-13-31 0 0,-499 22 21 0 0,405-17-37 0 0,11 18 123 0 0,-502 6-145 0 0,349-8 160 0 0,-337 8-127 0 0,246-12 828 0 0,-1 13-425 0 0,-237 1-353 0 0,0-1 1 0 0,57-9-1 0 0,-68 5-60 0 0,0 2 1 0 0,35 1-1 0 0,-20 3 106 0 0,-21 0-96 0 0,0-1 0 0 0,35-4 0 0 0,-14-5 105 0 0,-31 5-116 0 0,0 0 1 0 0,0 1 0 0 0,29 0 0 0 0,-43 3-13 0 0,1 0 1 0 0,0 0-1 0 0,-1 0 1 0 0,1 0-1 0 0,-1 0 1 0 0,1 1-1 0 0,3 2 0 0 0,-3-2-27 0 0,1 0-1 0 0,0 0 1 0 0,6 2-1 0 0,12 1-2355 0 0,-15-4 549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2361 0 0,'-1'5'6062'0'0,"-2"14"-5638"0"0,6 38-752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44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50 246 4921 0 0,'-1'-2'109'0'0,"1"1"1"0"0,-1 0-1 0 0,1 0 1 0 0,-1 0-1 0 0,0 0 1 0 0,0 0-1 0 0,1 0 1 0 0,-1 1-1 0 0,0-1 1 0 0,0 0-1 0 0,0 0 0 0 0,0 0 1 0 0,0 1-1 0 0,0-1 1 0 0,0 0-1 0 0,0 1 1 0 0,0-1-1 0 0,0 1 1 0 0,0 0-1 0 0,0-1 0 0 0,-2 1 1 0 0,2-1-77 0 0,0 1 0 0 0,0 0 1 0 0,0 0-1 0 0,0 0 0 0 0,0-1 0 0 0,0 1 1 0 0,0 0-1 0 0,0 0 0 0 0,0 1 1 0 0,0-1-1 0 0,0 0 0 0 0,1 0 0 0 0,-1 0 1 0 0,0 1-1 0 0,0-1 0 0 0,0 0 0 0 0,0 1 1 0 0,0-1-1 0 0,0 1 0 0 0,0-1 0 0 0,1 1 1 0 0,-1-1-1 0 0,0 1 0 0 0,0 0 1 0 0,1-1-1 0 0,-2 2 0 0 0,2 0 62 0 0,-1 0 1 0 0,0 0-1 0 0,1 0 0 0 0,-1 0 0 0 0,1 1 1 0 0,-1-1-1 0 0,1 0 0 0 0,0 0 0 0 0,0 1 0 0 0,0-1 1 0 0,0 0-1 0 0,1 0 0 0 0,-1 0 0 0 0,1 1 1 0 0,0 2-1 0 0,2 11 223 0 0,9 270 1514 0 0,-11-260-1770 0 0,8 123 227 0 0,0 18-162 0 0,-9-120-109 0 0,-11 222 156 0 0,11-256-178 0 0,-1 0 1 0 0,1 0 0 0 0,1 0-1 0 0,0 1 1 0 0,6 20 0 0 0,-7-33-5 0 0,0 0 0 0 0,1 0-1 0 0,-1 0 1 0 0,1 0 0 0 0,-1 0 0 0 0,1 0 0 0 0,0-1 0 0 0,-1 1 0 0 0,1 0 0 0 0,0 0 0 0 0,-1-1 0 0 0,1 1 0 0 0,0 0 0 0 0,0-1 0 0 0,0 1 0 0 0,0-1 0 0 0,-1 1-1 0 0,1-1 1 0 0,0 1 0 0 0,0-1 0 0 0,0 0 0 0 0,0 1 0 0 0,0-1 0 0 0,0 0 0 0 0,0 0 0 0 0,2 0 0 0 0,4 1-20 0 0,1 0-1 0 0,12-2 1 0 0,-9 1 7 0 0,59-2 55 0 0,39 1-30 0 0,-60 3 5 0 0,0-3 0 0 0,0-1 0 0 0,0-3 1 0 0,64-14-1 0 0,-56 8 2 0 0,1 3-1 0 0,1 2 1 0 0,-1 3 0 0 0,1 2 0 0 0,83 10 0 0 0,111 9-6 0 0,-174-17-7 0 0,95-12-1 0 0,138-34 109 0 0,18-3 47 0 0,162 15-140 0 0,-312 24 55 0 0,557-63 113 0 0,-104 8-134 0 0,228-29 48 0 0,-687 73-44 0 0,0 9 0 0 0,260 15 0 0 0,-236 23 67 0 0,-105-4-137 0 0,-6-1 46 0 0,-77-21-15 0 0,1 0 0 0 0,-1 0 0 0 0,0-1 1 0 0,1 0-1 0 0,-1-1 0 0 0,0 0 1 0 0,0-1-1 0 0,11-3 0 0 0,77-28-1 0 0,-97 33-11 0 0,2-1 10 0 0,1-1 35 0 0,1 0 0 0 0,-1 0 0 0 0,1 0 0 0 0,5-5 0 0 0,-8 6-7 0 0,-1 1 0 0 0,0-1 0 0 0,0 0 0 0 0,0 0 0 0 0,0 0 0 0 0,-1-1 0 0 0,1 1 0 0 0,0 0 0 0 0,0 0 0 0 0,-1 0 0 0 0,1-1 0 0 0,0 1 0 0 0,-1 0 0 0 0,1-1 0 0 0,-1 1 0 0 0,0 0 0 0 0,1-1 0 0 0,-1 1 0 0 0,0-1 0 0 0,0-1 0 0 0,1-29 156 0 0,-1 11-89 0 0,-2-30 1 0 0,-8-26-3 0 0,-13-188-190 0 0,22 169-203 0 0,4-117-2713 0 0,1 74-865 0 0,-4 138 3731 0 0,0 0 21 0 0,0 1-1 0 0,0-1 1 0 0,0 0 0 0 0,0 1 0 0 0,0-1-1 0 0,0 0 1 0 0,0 1 0 0 0,0-1-1 0 0,0 0 1 0 0,0 1 0 0 0,0-1 0 0 0,-1 1-1 0 0,1-1 1 0 0,0 0 0 0 0,0 1 0 0 0,-1-1-1 0 0,1 1 1 0 0,0-1 0 0 0,-1 1 0 0 0,1-1-1 0 0,-1 0 1 0 0,-1 1-776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44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3 184 7306 0 0,'-1'9'155'0'0,"0"-1"0"0"0,1 1 0 0 0,0 0 1 0 0,0-1-1 0 0,1 1 0 0 0,0-1 0 0 0,1 1 1 0 0,0-1-1 0 0,0 1 0 0 0,0-1 1 0 0,1 0-1 0 0,1 0 0 0 0,7 14 0 0 0,-7-16-139 0 0,0 1-1 0 0,1-1 0 0 0,-1 0 1 0 0,1-1-1 0 0,1 1 0 0 0,-1-1 1 0 0,1 0-1 0 0,0 0 1 0 0,9 5-1 0 0,-10-7 14 0 0,0-1 1 0 0,0 1-1 0 0,1-1 1 0 0,-1-1-1 0 0,1 1 0 0 0,-1-1 1 0 0,1 0-1 0 0,0 0 1 0 0,-1 0-1 0 0,1-1 1 0 0,0 0-1 0 0,0 0 0 0 0,5-1 1 0 0,0-1 55 0 0,-1-1 1 0 0,0 1-1 0 0,-1-1 1 0 0,1-1-1 0 0,0 0 1 0 0,-1 0-1 0 0,0-1 1 0 0,0 0-1 0 0,0-1 1 0 0,-1 0-1 0 0,0 0 1 0 0,0-1-1 0 0,9-10 1 0 0,-6 6 88 0 0,0-2 1 0 0,-1 1 0 0 0,-1-1-1 0 0,0-1 1 0 0,-1 0-1 0 0,0 0 1 0 0,10-28 0 0 0,-17 39-61 0 0,0-1 0 0 0,0 0 0 0 0,0 0 0 0 0,0-1 0 0 0,-1 1 0 0 0,1 0 0 0 0,-1 0 0 0 0,0 0 0 0 0,0 0 0 0 0,-1 0 1 0 0,1 0-1 0 0,-1-1 0 0 0,0 1 0 0 0,-2-6 0 0 0,1 5-3 0 0,-1 0 1 0 0,1 0-1 0 0,-1 0 1 0 0,0 1 0 0 0,-1-1-1 0 0,1 1 1 0 0,-1-1-1 0 0,0 1 1 0 0,-7-6-1 0 0,0 2-53 0 0,-2-1-1 0 0,1 2 1 0 0,-1 0-1 0 0,0 0 0 0 0,0 1 1 0 0,-1 0-1 0 0,-18-4 1 0 0,24 8-126 0 0,1 1 1 0 0,-1-1-1 0 0,1 1 1 0 0,-1 1-1 0 0,1-1 0 0 0,-1 1 1 0 0,0 1-1 0 0,1-1 1 0 0,-1 1-1 0 0,-7 2 1 0 0,12-2-34 0 0,-1 0 0 0 0,0 1 1 0 0,1-1-1 0 0,-1 1 0 0 0,1-1 1 0 0,-1 1-1 0 0,1 0 0 0 0,0 0 1 0 0,0 1-1 0 0,0-1 0 0 0,0 0 1 0 0,0 1-1 0 0,1 0 0 0 0,-1 0 0 0 0,1 0 1 0 0,0 0-1 0 0,-1 0 0 0 0,2 0 1 0 0,-1 1-1 0 0,0-1 0 0 0,-2 7 1 0 0,3-8-256 0 0,1 0 1 0 0,-1 0-1 0 0,1 1 1 0 0,-1-1-1 0 0,1 0 1 0 0,0 1-1 0 0,0-1 1 0 0,0 0 0 0 0,0 1-1 0 0,0-1 1 0 0,0 0-1 0 0,0 0 1 0 0,1 1-1 0 0,-1-1 1 0 0,1 0-1 0 0,0 0 1 0 0,0 0-1 0 0,0 1 1 0 0,0-1-1 0 0,0 0 1 0 0,2 2-1 0 0,5 5-29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45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6521 0 0,'-2'5'226'0'0,"0"0"0"0"0,1 0-1 0 0,-1 0 1 0 0,1 0 0 0 0,1 0-1 0 0,-1 0 1 0 0,1 1 0 0 0,0 8-1 0 0,2 5 319 0 0,5 20-1 0 0,-5-28-476 0 0,2 10 47 0 0,0 1 0 0 0,2-1-1 0 0,0-1 1 0 0,2 1 0 0 0,9 19 0 0 0,-15-37-88 0 0,0 0 0 0 0,0 0 0 0 0,0 0 0 0 0,0 0-1 0 0,0-1 1 0 0,0 1 0 0 0,1-1 0 0 0,-1 1 0 0 0,1-1 0 0 0,0 0 0 0 0,0 0 0 0 0,0 0 0 0 0,4 2 0 0 0,-7-4 124 0 0,13-31 1748 0 0,-11 21-1880 0 0,1-1 0 0 0,1 1 0 0 0,0 0 1 0 0,0 0-1 0 0,1 0 0 0 0,0 1 0 0 0,0 0 0 0 0,1 0 0 0 0,11-13 0 0 0,35-28 82 0 0,1-1 245 0 0,-47 43-40 0 0,-6 8-284 0 0,0 0-1 0 0,0 0 1 0 0,0 0-1 0 0,0 0 1 0 0,0 0 0 0 0,0-1-1 0 0,0 1 1 0 0,0 0-1 0 0,0 0 1 0 0,0 0 0 0 0,0 0-1 0 0,0 0 1 0 0,0 0-1 0 0,0 0 1 0 0,0 0 0 0 0,0 0-1 0 0,0-1 1 0 0,0 1-1 0 0,0 0 1 0 0,0 0 0 0 0,0 0-1 0 0,0 0 1 0 0,0 0-1 0 0,0 0 1 0 0,0 0 0 0 0,-1 0-1 0 0,1 0 1 0 0,0 0-1 0 0,0 0 1 0 0,0 0 0 0 0,0-1-1 0 0,0 1 1 0 0,0 0-1 0 0,0 0 1 0 0,0 0 0 0 0,0 0-1 0 0,0 0 1 0 0,0 0-1 0 0,-1 0 1 0 0,1 0 0 0 0,0 0-1 0 0,0 0 1 0 0,-18 3 489 0 0,11-2-503 0 0,1 2 0 0 0,-1-1 0 0 0,1 1 0 0 0,-1 0 0 0 0,1 0-1 0 0,0 1 1 0 0,0 0 0 0 0,-8 6 0 0 0,11-7 5 0 0,1-1-1 0 0,-1 0 1 0 0,0 1-1 0 0,1 0 1 0 0,-1 0-1 0 0,1 0 1 0 0,0 0-1 0 0,0 0 1 0 0,0 0-1 0 0,0 0 1 0 0,1 1-1 0 0,-1-1 1 0 0,1 1-1 0 0,0-1 1 0 0,0 1 0 0 0,0 0-1 0 0,0 5 1 0 0,1-6-26 0 0,1 0 1 0 0,-1 0 0 0 0,1 0 0 0 0,0 0-1 0 0,0 0 1 0 0,0 0 0 0 0,0 0-1 0 0,0 0 1 0 0,1-1 0 0 0,-1 1 0 0 0,1-1-1 0 0,0 1 1 0 0,0-1 0 0 0,0 1-1 0 0,0-1 1 0 0,0 0 0 0 0,0 0 0 0 0,5 3-1 0 0,-2 0 0 0 0,1-1-1 0 0,1-1 0 0 0,-1 1 0 0 0,1-1 0 0 0,-1 0 0 0 0,13 4 1 0 0,-12-5 30 0 0,1-1 1 0 0,-1 0 0 0 0,1 0 0 0 0,0 0 0 0 0,-1-1 0 0 0,10-1 0 0 0,45-9-1045 0 0,-43 6 12 0 0,-4 2-857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48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1296 0 0,'-2'9'1340'0'0,"-1"-1"0"0"0,1 1 0 0 0,1 0 0 0 0,-1 0 1 0 0,1 9-1 0 0,3 46-272 0 0,-1-8-439 0 0,-1 254 516 0 0,-1-141-1081 0 0,0-65-11 0 0,-4 76-17 0 0,-5 355-69 0 0,1-91 79 0 0,7-167-3 0 0,-3 140-15 0 0,-5-83-208 0 0,1-40 159 0 0,-14 386 539 0 0,0 3-398 0 0,22-658-139 0 0,0-8-54 0 0,1 0-1 0 0,0-1 1 0 0,5 31-1 0 0,-4-46 34 0 0,2 12-316 0 0,-3-13 279 0 0,1 1-1 0 0,-1-1 0 0 0,0 0 0 0 0,0 1 0 0 0,0-1 1 0 0,0 0-1 0 0,1 1 0 0 0,-1-1 0 0 0,0 0 0 0 0,0 0 1 0 0,1 1-1 0 0,-1-1 0 0 0,0 0 0 0 0,0 0 0 0 0,1 1 0 0 0,-1-1 1 0 0,0 0-1 0 0,1 0 0 0 0,-1 0 0 0 0,0 1 0 0 0,1-1 1 0 0,-1 0-1 0 0,0 0 0 0 0,1 0 0 0 0,-1 0 0 0 0,0 0 1 0 0,1 0-1 0 0,-1 0 0 0 0,1 0 0 0 0,4-1-1682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1 434 7530 0 0,'0'0'236'0'0,"1"-2"-286"0"0,2-1 117 0 0,1-1 0 0 0,0 0 0 0 0,0 1-1 0 0,1 0 1 0 0,-1 0 0 0 0,1 0-1 0 0,-1 1 1 0 0,1-1 0 0 0,0 1 0 0 0,0 0-1 0 0,0 1 1 0 0,6-2 0 0 0,9-2 417 0 0,36-4 1 0 0,-13 7-349 0 0,1 1 0 0 0,67 8-1 0 0,19 1-113 0 0,143-18 15 0 0,-33 4-3 0 0,0 17 481 0 0,60-11-223 0 0,-105-11-258 0 0,70-5 104 0 0,77-6-64 0 0,-95 7-34 0 0,363-21 70 0 0,-457 27-96 0 0,159-12-8 0 0,146-7 87 0 0,-85 8-205 0 0,-1-21 1283 0 0,232-55-426 0 0,-358 67-693 0 0,-242 29-56 0 0,52-6 20 0 0,-8 0 52 0 0,81 2-1 0 0,-36 5 4 0 0,-83 0-64 0 0,0 0 24 0 0,0-1 1 0 0,-1 0-1 0 0,1 0 1 0 0,0-1-1 0 0,-1-1 0 0 0,12-2 1 0 0,56-15 162 0 0,-67 17-189 0 0,1 0 0 0 0,0 1-1 0 0,0 0 1 0 0,0 1 0 0 0,20 2-1 0 0,-27-1-10 0 0,0 0 0 0 0,0 0 0 0 0,-1 0 0 0 0,1 0 0 0 0,0 0 0 0 0,5 4 0 0 0,-7-4 0 0 0,0 1-1 0 0,-1-1 1 0 0,1 0 0 0 0,-1 1-1 0 0,1-1 1 0 0,-1 1 0 0 0,1 0-1 0 0,-1-1 1 0 0,0 1 0 0 0,1 0 0 0 0,-1 0-1 0 0,0 0 1 0 0,0 2 0 0 0,4 8-13 0 0,-2 1 1 0 0,0-1 0 0 0,0 1 0 0 0,1 16 0 0 0,-1 53-12 0 0,-2-22-140 0 0,1 18-289 0 0,-16 144 0 0 0,6-115 454 0 0,1-8-60 0 0,-32 224 109 0 0,30-253-14 0 0,-74 494 40 0 0,65-439 13 0 0,-6 39 36 0 0,-25 108-25 0 0,-20 221-76 0 0,29 132 452 0 0,23-203-252 0 0,-1-18-149 0 0,16-194-50 0 0,-5 169-78 0 0,7-369 51 0 0,-8 150-569 0 0,8-157 493 0 0,-1 1-196 0 0,1 1 0 0 0,-1-1 0 0 0,1 1 0 0 0,-1-1 1 0 0,0 1-1 0 0,-1-1 0 0 0,-1 5 0 0 0,3-9 196 0 0,0 0 39 0 0,0 0 0 0 0,0 1 0 0 0,0-1 0 0 0,0 0 0 0 0,0 0 0 0 0,0 0 0 0 0,0 0 0 0 0,0 0 0 0 0,0 0 0 0 0,0 1 0 0 0,0-1 0 0 0,-1 0 0 0 0,1 0 0 0 0,0 0 0 0 0,0 0 0 0 0,0 0 0 0 0,0 0 0 0 0,-2 2-764 0 0,2-2 764 0 0,0 0 0 0 0,0 0 0 0 0,0 0 0 0 0,0 0 0 0 0,0 0 0 0 0,-1 0 0 0 0,1 0 0 0 0,0-1 0 0 0,0 1 0 0 0,0 0 0 0 0,0 0 0 0 0,0 0 0 0 0,0 0 0 0 0,-1 0 0 0 0,1 0 0 0 0,0 0 0 0 0,0 0 0 0 0,-1-1-405 0 0,-2-9 169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0 513 3809 0 0,'3'-1'240'0'0,"-1"0"0"0"0,1 1 1 0 0,-1-1-1 0 0,1 0 0 0 0,-1 0 0 0 0,1 0 0 0 0,-1 0 1 0 0,0-1-1 0 0,4-2 0 0 0,7-3 209 0 0,347-141 4438 0 0,-213 91-4266 0 0,-114 43-327 0 0,53-33 1 0 0,27-27-59 0 0,-4 3-174 0 0,-77 52-31 0 0,52-22 0 0 0,-18 19-2132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3945 0 0,'0'0'2438'0'0,"6"13"506"0"0,-5-8-2727 0 0,1-1-1 0 0,0 0 1 0 0,0 1 0 0 0,0-1-1 0 0,0 0 1 0 0,1 0-1 0 0,0 0 1 0 0,0-1 0 0 0,0 1-1 0 0,7 5 1 0 0,4 3 11 0 0,23 15 0 0 0,-13-10 11 0 0,39 29 84 0 0,55 41-151 0 0,56 14-141 0 0,-90-55 51 0 0,-64-33-13 0 0,21 17-1 0 0,-27-19-461 0 0,-1-1 0 0 0,2-1 0 0 0,30 16 0 0 0,-38-22-601 0 0,0-2-500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2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1 706 6153 0 0,'3'-1'331'0'0,"-1"-1"-1"0"0,1 1 0 0 0,0-1 1 0 0,-1 0-1 0 0,0 0 0 0 0,1 0 1 0 0,1-2-1 0 0,9-6 451 0 0,44-26 1013 0 0,121-56 0 0 0,-52 32-917 0 0,202-127 943 0 0,-165 94-1672 0 0,10-6 31 0 0,-81 51-136 0 0,-7 4-226 0 0,-83 43-92 0 0,0 0 1 0 0,0 0-1 0 0,0-1 0 0 0,0 1 1 0 0,-1 0-1 0 0,1-1 0 0 0,0 0 1 0 0,-1 1-1 0 0,1-1 1 0 0,-1 0-1 0 0,3-3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2160 0 0,'0'0'4168'0'0,"0"-1"-3831"0"0,1-1-172 0 0,0 0 0 0 0,1 0 0 0 0,-1 1 0 0 0,0-1-1 0 0,1 0 1 0 0,0 1 0 0 0,-1-1 0 0 0,1 1-1 0 0,0-1 1 0 0,2-1 0 0 0,25-14 759 0 0,-15 9-513 0 0,74-40 940 0 0,19-8-759 0 0,-97 50-595 0 0,3-1-14 0 0,0 0-1 0 0,19-7 0 0 0,-32 14-126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2008 0 0,'6'-4'2936'0'0,"-5"3"-2569"0"0,0 1 0 0 0,0 0 0 0 0,0 0 0 0 0,0-1 0 0 0,0 1 0 0 0,1 0 0 0 0,14 2 1759 0 0,-8 0-2045 0 0,-1 1 1 0 0,11 5-1 0 0,-8-3 636 0 0,69 37 578 0 0,-13-7-629 0 0,-13-7-389 0 0,0 2-1 0 0,-2 3 1 0 0,63 52-1 0 0,-64-45-197 0 0,2-1-1 0 0,74 40 1 0 0,-109-70-235 0 0,29 9 0 0 0,-2-4-3065 0 0,-33-12 1405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1568 0 0,'14'-1'5469'0'0,"0"-1"-3734"0"0,16 0-1116 0 0,-24 1-552 0 0,1 2 0 0 0,0-1 0 0 0,-1 1 0 0 0,1 0 0 0 0,-1 0 0 0 0,1 1 0 0 0,6 2 0 0 0,-8-1-28 0 0,-5-2-30 0 0,1-1 0 0 0,-1 0 1 0 0,1 1-1 0 0,-1-1 0 0 0,1 0 0 0 0,-1 0 0 0 0,1 1 0 0 0,-1-1 1 0 0,1 0-1 0 0,-1 0 0 0 0,1 0 0 0 0,-1 1 0 0 0,1-1 0 0 0,1 0 0 0 0,-2 0 17 0 0,8 0-309 0 0,-10 4 322 0 0,1 0 0 0 0,0 0 0 0 0,0 0 0 0 0,0 1 0 0 0,0 6 0 0 0,1-5-134 0 0,2 17-2286 0 0,-1-16-574 0 0,0-3 1891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5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7 3809 0 0,'-22'-3'4621'0'0,"-1"0"-3420"0"0,21 3-1194 0 0,0 0-1 0 0,-1 0 1 0 0,1 0-1 0 0,0 1 1 0 0,0-1-1 0 0,-1 1 1 0 0,1 0-1 0 0,0 0 0 0 0,0 0 1 0 0,0 0-1 0 0,0 0 1 0 0,0 0-1 0 0,-3 3 1 0 0,2-2-18 0 0,-1 2 0 0 0,1-1 0 0 0,0 0 1 0 0,1 0-1 0 0,-1 1 0 0 0,-4 6 0 0 0,3-1-8 0 0,0 0 0 0 0,0 1 0 0 0,1-1 0 0 0,0 1 0 0 0,-3 16-1 0 0,4-12 3 0 0,1-1 0 0 0,0 0-1 0 0,1 1 1 0 0,1-1 0 0 0,0 0-1 0 0,1 1 1 0 0,0-1 0 0 0,6 18-1 0 0,-7-26-215 0 0,1-1-1 0 0,0 1 0 0 0,0-1 1 0 0,1 1-1 0 0,-1-1 1 0 0,1 0-1 0 0,0 0 0 0 0,0 0 1 0 0,0-1-1 0 0,1 1 1 0 0,-1-1-1 0 0,1 0 0 0 0,0 1 1 0 0,0-2-1 0 0,0 1 0 0 0,0 0 1 0 0,1-1-1 0 0,-1 0 1 0 0,1 0-1 0 0,-1 0 0 0 0,1-1 1 0 0,6 2-1 0 0,-1 0-71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5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2529 0 0,'-4'1'3806'0'0,"3"-1"-3742"0"0,1 1 0 0 0,0-1 0 0 0,0 0 0 0 0,0 0 0 0 0,0 1 0 0 0,0-1 0 0 0,0 0 0 0 0,0 0 0 0 0,0 1 0 0 0,0-1 0 0 0,0 0 0 0 0,0 1 0 0 0,0-1 0 0 0,0 0 0 0 0,0 0 0 0 0,0 1 0 0 0,0-1 0 0 0,1 0 0 0 0,-1 0-1 0 0,0 1 1 0 0,0-1 0 0 0,0 0 0 0 0,9 11 177 0 0,13 10 1342 0 0,-9-8-1054 0 0,1-1 0 0 0,0 0-1 0 0,24 15 1 0 0,-6-7-473 0 0,-1 1 0 0 0,0 2-1 0 0,34 34 1 0 0,50 36 5 0 0,-15-15-27 0 0,-59-46 74 0 0,4 3-1114 0 0,-42-33 39 0 0,0 0-1 0 0,0 0 0 0 0,0 0 1 0 0,0-1-1 0 0,0 1 1 0 0,1-1-1 0 0,4 1 1 0 0,-3 0-346 0 0,5 0 857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1 2224 0 0,'1'4'9249'0'0,"0"8"-9418"0"0,-15 118 1341 0 0,1-18-1260 0 0,13-110-5 0 0,-1 0-1 0 0,1-1 1 0 0,0 1-1 0 0,-1 0 1 0 0,0-1 0 0 0,1 1-1 0 0,-1-1 1 0 0,0 1-1 0 0,0-1 1 0 0,0 0 0 0 0,0 1-1 0 0,0-1 1 0 0,0 0-1 0 0,0 0 1 0 0,0 1 0 0 0,-3 0-1 0 0,1 0-48 0 0,1-1 0 0 0,-1 1 0 0 0,1-1 0 0 0,-1 0 0 0 0,0 0 0 0 0,0 0-1 0 0,0 0 1 0 0,1-1 0 0 0,-5 1 0 0 0,2 0 92 0 0,-1-1 0 0 0,0 0 0 0 0,0 0 0 0 0,0-1 0 0 0,0 0 0 0 0,0 0 0 0 0,0 0 0 0 0,1-1 0 0 0,-7-2 0 0 0,-14-8 205 0 0,-27-10-224 0 0,47 19 146 0 0,-1 1 0 0 0,0 0 1 0 0,0 1-1 0 0,0 0 0 0 0,-12-1 1 0 0,18 2 26 0 0,1 0-83 0 0,-1 0 1 0 0,1 0-1 0 0,-1 0 1 0 0,1 0-1 0 0,-1 0 1 0 0,1 1-1 0 0,-1-1 1 0 0,1 0-1 0 0,-1 0 1 0 0,1 0-1 0 0,-1 1 1 0 0,1-1-1 0 0,0 0 1 0 0,-1 0-1 0 0,1 1 1 0 0,-1-1-1 0 0,4 5 97 0 0,0 0 0 0 0,0 0-1 0 0,1 0 1 0 0,0-1 0 0 0,7 7-1 0 0,25 20 217 0 0,-36-31-334 0 0,21 15 68 0 0,1-1 0 0 0,0-1-1 0 0,47 20 1 0 0,-49-27-4366 0 0,-14-5 2596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7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9 721 3233 0 0,'-8'-2'5813'0'0,"12"-3"-4760"0"0,4-3-322 0 0,-5 6-637 0 0,-1 0 0 0 0,1-1 1 0 0,0 1-1 0 0,0 0 0 0 0,0 1 0 0 0,0-1 0 0 0,0 0 0 0 0,0 1 0 0 0,0 0 0 0 0,4-1 0 0 0,9-5 148 0 0,163-71 1174 0 0,-132 58-1311 0 0,118-66 398 0 0,-98 49-406 0 0,132-81 277 0 0,-158 93-316 0 0,-8 6-50 0 0,2 2-1 0 0,0 1 0 0 0,0 1 1 0 0,2 2-1 0 0,62-13 0 0 0,-62 18 42 0 0,-2-2-1 0 0,1-1 0 0 0,-1-2 0 0 0,-1-1 1 0 0,49-29-1 0 0,42-24-1466 0 0,-123 66 909 0 0,1-1 1 0 0,0 1-1 0 0,0-1 0 0 0,-1 1 0 0 0,1-1 1 0 0,-1 0-1 0 0,1 0 0 0 0,-1-1 0 0 0,0 1 0 0 0,0 0 1 0 0,0-1-1 0 0,0 1 0 0 0,0-1 0 0 0,-1 1 1 0 0,3-5-1 0 0,-3 2-1462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7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 5161 0 0,'-3'-2'4581'0'0,"3"2"-4479"0"0,-3 5 884 0 0,-1 9-892 0 0,-2 48 1461 0 0,4 102 1 0 0,2-154-1515 0 0,1 44-259 0 0,3-1-1 0 0,12 64 0 0 0,-13-103-4759 0 0,-3-12 4706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1:58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6225 0 0,'1'2'251'0'0,"1"0"1"0"0,-1 0-1 0 0,0 0 0 0 0,0 0 0 0 0,1 0 0 0 0,-1-1 0 0 0,1 1 0 0 0,-1-1 0 0 0,1 1 0 0 0,3 1 1 0 0,19 13 932 0 0,-24-16-1182 0 0,27 15 487 0 0,-12-7-279 0 0,21 14-1 0 0,-28-18-175 0 0,-7-3-30 0 0,1-1-1 0 0,-1 1 1 0 0,0 0 0 0 0,1-1 0 0 0,-1 1-1 0 0,0 0 1 0 0,1 0 0 0 0,-1 0-1 0 0,2 2 1 0 0,-3-3 28 0 0,6 1-177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1 664 0 0,'0'0'7548'0'0,"-3"0"-6549"0"0,-1 0-934 0 0,1-1-1 0 0,0 1 1 0 0,0 1-1 0 0,0-1 1 0 0,-1 0-1 0 0,1 1 1 0 0,0 0 0 0 0,0 0-1 0 0,0 0 1 0 0,0 0-1 0 0,0 0 1 0 0,0 1-1 0 0,0-1 1 0 0,0 1-1 0 0,1-1 1 0 0,-1 1-1 0 0,-2 3 1 0 0,-16 10-90 0 0,1 1 0 0 0,1 1 0 0 0,-27 32 0 0 0,38-38 11 0 0,0 0 1 0 0,1 1-1 0 0,1 0 1 0 0,0 0-1 0 0,1 1 1 0 0,-5 15-1 0 0,8-20-15 0 0,1-1-1 0 0,-1 1 1 0 0,2-1-1 0 0,-1 1 1 0 0,1-1-1 0 0,2 15 1 0 0,-1-3-13 0 0,-1-12 53 0 0,1 0 1 0 0,1 0-1 0 0,0-1 0 0 0,4 13 1 0 0,1 5 2 0 0,-5-18-11 0 0,0 0 1 0 0,0 0-1 0 0,1-1 1 0 0,6 12-1 0 0,-9-16 0 0 0,0 0-1 0 0,0-1 1 0 0,1 1-1 0 0,-1 0 1 0 0,0-1 0 0 0,0 1-1 0 0,0 0 1 0 0,1-1-1 0 0,-1 1 1 0 0,0 0 0 0 0,0 0-1 0 0,0-1 1 0 0,-1 2-1 0 0,3 8 628 0 0,-4-8-453 0 0,3-8 247 0 0,-1 1-363 0 0,0 4-60 0 0,-1 0 0 0 0,1 0 0 0 0,0 0 0 0 0,1 0 0 0 0,-1 0 0 0 0,0 1 0 0 0,0-1 0 0 0,0 0 0 0 0,0 0 0 0 0,1 0 0 0 0,-1 0 0 0 0,0 0 0 0 0,1 0 0 0 0,-1 0 0 0 0,1 1 0 0 0,-1-1 0 0 0,2-1 0 0 0,14-21-65 0 0,-5 11 67 0 0,-8 9-1 0 0,0-1 1 0 0,0 1-1 0 0,0 0 0 0 0,4-3 0 0 0,3-1-10 0 0,-1 0 0 0 0,0 0 0 0 0,13-15 0 0 0,-16 15 41 0 0,-4 6-30 0 0,-1-1 0 0 0,0 1-1 0 0,1 0 1 0 0,-1-1 0 0 0,0 1-1 0 0,0-1 1 0 0,0 1 0 0 0,0-1 0 0 0,0 1-1 0 0,0-1 1 0 0,-1 0 0 0 0,1 1-1 0 0,-1-1 1 0 0,1 0 0 0 0,-1 0-1 0 0,1 0 1 0 0,-1-1 0 0 0,0 3-9 0 0,-1 0 0 0 0,1 0 0 0 0,0 0 1 0 0,0 0-1 0 0,-1 0 0 0 0,1 0 0 0 0,0 0 1 0 0,-1 0-1 0 0,1 0 0 0 0,0 0 0 0 0,0 0 1 0 0,-1 0-1 0 0,1 0 0 0 0,0 1 0 0 0,0-1 1 0 0,-1 0-1 0 0,1 0 0 0 0,0 0 0 0 0,0 0 1 0 0,-1 1-1 0 0,1-1 0 0 0,0 0 0 0 0,0 0 1 0 0,-1 1-1 0 0,0 1 2 0 0,-1-1 0 0 0,0 1 0 0 0,1 0 1 0 0,0 0-1 0 0,-1 0 0 0 0,1 0 0 0 0,0 0 1 0 0,0 0-1 0 0,0 0 0 0 0,0 1 0 0 0,0-1 1 0 0,1 0-1 0 0,-1 0 0 0 0,1 1 0 0 0,-1-1 0 0 0,1 5 1 0 0,0 4-14 0 0,0 0 0 0 0,0-1 0 0 0,1 1 0 0 0,1-1 0 0 0,0 1 0 0 0,0-1 0 0 0,1 0 0 0 0,1 0 0 0 0,7 16 0 0 0,1-6-20 0 0,-12-20 110 0 0,5 15-183 0 0,-5-15 114 0 0,0 1 1 0 0,1-1-1 0 0,-1 0 1 0 0,0 1-1 0 0,0-1 0 0 0,1 0 1 0 0,-1 1-1 0 0,0-1 1 0 0,1 0-1 0 0,-1 1 1 0 0,0-1-1 0 0,1 0 1 0 0,-1 0-1 0 0,1 1 1 0 0,-1-1-1 0 0,1 0 1 0 0,-1 0-1 0 0,0 0 1 0 0,1 0-1 0 0,-1 1 1 0 0,1-1-1 0 0,-1 0 1 0 0,1 0-1 0 0,-1 0 0 0 0,1 0 1 0 0,-1 0-1 0 0,1 0 1 0 0,-1 0-1 0 0,1 0 1 0 0,-1-1-1 0 0,0 1 1 0 0,1 0-1 0 0,-1 0 1 0 0,1 0-1 0 0,-1 0 1 0 0,1-1-1 0 0,-1 1 1 0 0,0 0-1 0 0,1 0 1 0 0,-1-1-1 0 0,0 1 0 0 0,1 0 1 0 0,-1-1-1 0 0,0 1 1 0 0,1 0-1 0 0,-1-1 1 0 0,0 1-1 0 0,1 0 1 0 0,-1-1-1 0 0,0 0 1 0 0,11-28 209 0 0,10-41 0 0 0,-3 7-49 0 0,32-73-258 0 0,-47 131 86 0 0,0-1 0 0 0,1 1 0 0 0,0 0 1 0 0,-1 0-1 0 0,1 0 0 0 0,1 1 0 0 0,-1-1 0 0 0,1 1 1 0 0,6-4-1 0 0,-8 5-42 0 0,1 0 0 0 0,-1 1 0 0 0,1 0 0 0 0,0 0 0 0 0,0 0 1 0 0,0 0-1 0 0,0 1 0 0 0,0-1 0 0 0,0 1 0 0 0,0 0 0 0 0,1 0 0 0 0,-1 1 1 0 0,6-1-1 0 0,-12 5-1110 0 0,2-4 1160 0 0,0 0-1 0 0,0 1 0 0 0,0-1 0 0 0,0 0 1 0 0,0 0-1 0 0,0 0 0 0 0,0 0 1 0 0,0 0-1 0 0,0 0 0 0 0,-1 1 0 0 0,1-1 1 0 0,0 0-1 0 0,0 0 0 0 0,0 0 0 0 0,0 0 1 0 0,0 0-1 0 0,0 0 0 0 0,0 1 0 0 0,0-1 1 0 0,0 0-1 0 0,-1 0 0 0 0,1 0 1 0 0,0 0-1 0 0,0 0 0 0 0,0 0 0 0 0,0 0 1 0 0,0 0-1 0 0,0 0 0 0 0,-1 0 0 0 0,1 0 1 0 0,0 0-1 0 0,0 0 0 0 0,0 1 1 0 0,0-1-1 0 0,0 0 0 0 0,-1 0 0 0 0,1 0 1 0 0,0 0-1 0 0,0 0 0 0 0,0-1 0 0 0,0 1 1 0 0,0 0-1 0 0,-1 0 0 0 0,1 0 1 0 0,0 0-1 0 0,0 0 0 0 0,-6 0-1 0 0,1 0-1 0 0,-1 0 1 0 0,1 1 0 0 0,-1-1-1 0 0,1 1 1 0 0,0 1 0 0 0,-1-1-1 0 0,1 1 1 0 0,-6 2 0 0 0,-3 2-72 0 0,-25 17 0 0 0,34-20 74 0 0,1 0 0 0 0,0 0 0 0 0,0 1 0 0 0,0-1 0 0 0,0 1 0 0 0,0 0 0 0 0,1 0 0 0 0,0 1 0 0 0,0-1-1 0 0,0 1 1 0 0,0 0 0 0 0,-3 9 0 0 0,1 0-5 0 0,0 1 1 0 0,2 0-1 0 0,-3 18 0 0 0,4-17-3 0 0,-2 1 53 0 0,0 0 1 0 0,-13 32 0 0 0,17-49-40 0 0,0 0 1 0 0,0 0-1 0 0,0 0 1 0 0,0 0-1 0 0,0 0 1 0 0,-1 0-1 0 0,1 0 1 0 0,0 0-1 0 0,0 0 1 0 0,0 0-1 0 0,0 0 1 0 0,0 0-1 0 0,0-1 1 0 0,0 1-1 0 0,0 0 1 0 0,0 0-1 0 0,0 0 1 0 0,0 0-1 0 0,0 0 1 0 0,0 0-1 0 0,0 0 1 0 0,0 0-1 0 0,0 0 1 0 0,0 0-1 0 0,0 0 1 0 0,0 0-1 0 0,0 0 1 0 0,0 0-1 0 0,0 0 1 0 0,0 0-1 0 0,0 0 1 0 0,0 0-1 0 0,0 0 1 0 0,0 0-1 0 0,0 0 1 0 0,0 0-1 0 0,-1 0 1 0 0,1 0-1 0 0,0 0 1 0 0,0 1-1 0 0,0-1 1 0 0,0 0-1 0 0,0 0 1 0 0,0 0-1 0 0,0 0 1 0 0,0 0-1 0 0,0 0 1 0 0,0 0-1 0 0,0 0 1 0 0,0 0-1 0 0,0 0 1 0 0,0 0-1 0 0,0 0 1 0 0,0 0-1 0 0,0 0 1 0 0,0 0-1 0 0,0 0 1 0 0,0 0-1 0 0,0 0 1 0 0,0 0-1 0 0,0 0 1 0 0,0 0-1 0 0,0 0 1 0 0,-1-5 45 0 0,0-7-141 0 0,7-19 122 0 0,-1-3 97 0 0,12-39 1 0 0,-14 63-117 0 0,0 1 1 0 0,0 0 0 0 0,1 1 0 0 0,0-1-1 0 0,1 1 1 0 0,0 0 0 0 0,0 0-1 0 0,1 0 1 0 0,7-7 0 0 0,31-33-8 0 0,-33 42 66 0 0,-10 5-70 0 0,0 1 0 0 0,1-1 1 0 0,-1 1-1 0 0,0-1 0 0 0,0 0 0 0 0,0 0 0 0 0,1 1 1 0 0,-1-1-1 0 0,0 0 0 0 0,0 0 0 0 0,0 0 1 0 0,0 0-1 0 0,1-2 0 0 0,-2 3 11 0 0,0-1 0 0 0,0-2 311 0 0,-2 3-107 0 0,-6 4-170 0 0,-14 3 78 0 0,-1 1-143 0 0,16-7 13 0 0,0 1 0 0 0,0 0 0 0 0,1 0 0 0 0,-1 0 0 0 0,1 1 0 0 0,0 0 0 0 0,-1 1 0 0 0,1 0 0 0 0,1-1 0 0 0,-1 2 0 0 0,1-1 0 0 0,-10 10 0 0 0,9-8-4 0 0,1 1 1 0 0,0 0-1 0 0,0 0 0 0 0,0 0 0 0 0,1 1 0 0 0,0 0 1 0 0,0 0-1 0 0,1 0 0 0 0,-5 16 0 0 0,-2 34 87 0 0,10-57-75 0 0,0-1 1 0 0,0 0-1 0 0,0 0 0 0 0,0 0 0 0 0,0 0 0 0 0,0 0 1 0 0,0 0-1 0 0,0 0 0 0 0,0 0 0 0 0,0 0 0 0 0,0 1 1 0 0,0-1-1 0 0,0 0 0 0 0,0 0 0 0 0,0 0 1 0 0,0 0-1 0 0,0 0 0 0 0,0 0 0 0 0,0 0 0 0 0,0 0 1 0 0,0 1-1 0 0,0-1 0 0 0,0 0 0 0 0,0 0 0 0 0,0 0 1 0 0,0 0-1 0 0,0 0 0 0 0,0 0 0 0 0,0 0 0 0 0,0 0 1 0 0,0 0-1 0 0,-1 0 0 0 0,1 0 0 0 0,0 1 1 0 0,0-1-1 0 0,0 0 0 0 0,0 0 0 0 0,0 0 0 0 0,0 0 1 0 0,0 0-1 0 0,0 0 0 0 0,0 0 0 0 0,-1 0 0 0 0,1 0 1 0 0,0 0-1 0 0,0 0 0 0 0,0 0 0 0 0,0 0 0 0 0,0 0 1 0 0,0 0-1 0 0,-4-6 50 0 0,3 3-70 0 0,0 1 0 0 0,1-1 0 0 0,-1 1 0 0 0,1-1 0 0 0,-1-4 0 0 0,2-2 11 0 0,0 0 0 0 0,1 0 0 0 0,0 0 0 0 0,0 1 0 0 0,1-1 0 0 0,0 1 1 0 0,0 0-1 0 0,1-1 0 0 0,0 1 0 0 0,1 1 0 0 0,9-13 0 0 0,-5 9-14 0 0,0 0-1 0 0,1 1 1 0 0,1 0 0 0 0,0 1 0 0 0,0 0-1 0 0,20-11 1 0 0,-3 1 26 0 0,-27 19 37 0 0,-1 0 2 0 0,0 0-44 0 0,0-1 0 0 0,0 1 0 0 0,1 0 0 0 0,-1 0 1 0 0,0 0-1 0 0,0 0 0 0 0,1 0 0 0 0,-1-1 0 0 0,0 1 0 0 0,0 0 0 0 0,0 0 0 0 0,0 0 0 0 0,0-1 0 0 0,1 1 0 0 0,-1 0 0 0 0,0 0 0 0 0,0 0 0 0 0,0-1 0 0 0,0 1 1 0 0,0 0-1 0 0,0 0 0 0 0,0-1 0 0 0,0 1 0 0 0,0 0 0 0 0,0 0 0 0 0,0-1 0 0 0,0 1 0 0 0,0 0 0 0 0,0 0 0 0 0,0-1 0 0 0,0 1 0 0 0,0 0 0 0 0,0 0 1 0 0,0-1-1 0 0,0 1 0 0 0,0 0 0 0 0,0 0 0 0 0,0-1 0 0 0,-1 1 0 0 0,1 0 0 0 0,0 0 0 0 0,0 0 0 0 0,0-1 0 0 0,0 1 0 0 0,0 0 0 0 0,-1 0 0 0 0,1 0 1 0 0,0 0-1 0 0,0-1 0 0 0,-1 1 0 0 0,1 0 0 0 0,0 0 0 0 0,-3 0-2 0 0,1 0 0 0 0,-1 0 0 0 0,1 1 1 0 0,-1-1-1 0 0,1 1 0 0 0,-1 0 0 0 0,1 0 1 0 0,-1-1-1 0 0,1 2 0 0 0,0-1 0 0 0,-3 1 0 0 0,-23 17-107 0 0,5-1 84 0 0,5-5-54 0 0,0 1-1 0 0,-15 16 0 0 0,20-15 22 0 0,1 0 0 0 0,0 1 1 0 0,-15 30-1 0 0,25-43 56 0 0,0 0-4 0 0,1-1 0 0 0,0 1 0 0 0,1 0-1 0 0,-1-1 1 0 0,0 1 0 0 0,1 0 0 0 0,0-1-1 0 0,-1 4 1 0 0,-2 14 4 0 0,3-19-3 0 0,-1 1 0 0 0,1 0 0 0 0,-1-1 0 0 0,1 1-1 0 0,0 0 1 0 0,-1-1 0 0 0,1 1 0 0 0,0 0-1 0 0,0-1 1 0 0,0 1 0 0 0,1 0 0 0 0,-1 0 0 0 0,0-1-1 0 0,2 3 1 0 0,-2-3-13 0 0,0-1-78 0 0,0 0 102 0 0,0 0 0 0 0,0 0 0 0 0,0 0 0 0 0,0 0 0 0 0,0 0 0 0 0,0 0-1 0 0,0 0 1 0 0,1 0 0 0 0,-1 0 0 0 0,0 0 0 0 0,0-1 0 0 0,0 1 0 0 0,0 0-1 0 0,0 0 1 0 0,0 0 0 0 0,0 0 0 0 0,0 0 0 0 0,0 0 0 0 0,0 0 0 0 0,0 0-1 0 0,0 0 1 0 0,0 0 0 0 0,1 0 0 0 0,-1 0 0 0 0,0 0 0 0 0,0 0 0 0 0,0 0-1 0 0,0 0 1 0 0,0 0 0 0 0,0 0 0 0 0,0 0 0 0 0,0 0 0 0 0,0 0 0 0 0,0 0-1 0 0,1 0 1 0 0,-1 0 0 0 0,0 0 0 0 0,0 0 0 0 0,0 0 0 0 0,1-31-13 0 0,-2 26 30 0 0,1 1-1 0 0,0 0 1 0 0,0-1 0 0 0,1 1-1 0 0,-1-1 1 0 0,3-7 0 0 0,9-25 105 0 0,-9 30-131 0 0,-1 1 1 0 0,1-1-1 0 0,1 1 1 0 0,-1 0-1 0 0,1 1 1 0 0,0-1-1 0 0,0 0 1 0 0,1 1-1 0 0,6-7 1 0 0,8-7-20 0 0,-11 11 6 0 0,0 0 0 0 0,16-12 0 0 0,-4 4 66 0 0,-1 1-897 0 0,-5 7-3056 0 0,-10 7 2598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3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34 173 1368 0 0,'-4'-8'6300'0'0,"3"7"-5815"0"0,2-11 1453 0 0,0 10-1874 0 0,0-1 0 0 0,-1 1 0 0 0,1 0 0 0 0,0 0 0 0 0,1-1-1 0 0,-1 1 1 0 0,2-3 0 0 0,9-9 487 0 0,1-1 1 0 0,27-22-1 0 0,20-23 188 0 0,-56 56-247 0 0,-5 3-229 0 0,-8 5-200 0 0,-16 8-220 0 0,13-5 106 0 0,1 0-55 0 0,0 0 1 0 0,0 0-1 0 0,-18 17 1 0 0,-23 33-143 0 0,51-56 258 0 0,0 0 0 0 0,0 0 0 0 0,1 0 0 0 0,-1 0 0 0 0,0 0 0 0 0,1 0 0 0 0,-1 0 0 0 0,1 0 0 0 0,-1 0 0 0 0,1 1 0 0 0,0-1 0 0 0,-1 0 0 0 0,1 0 0 0 0,0 1 0 0 0,0-1 0 0 0,0 0 0 0 0,0 0 0 0 0,0 1 0 0 0,0-1 0 0 0,0 0 0 0 0,1 0 0 0 0,-1 1 0 0 0,0-1 0 0 0,1 0 0 0 0,-1 0 0 0 0,1 0 1 0 0,-1 0-1 0 0,1 1 0 0 0,-1-1 0 0 0,1 0 0 0 0,0 0 0 0 0,1 1 0 0 0,2 3 39 0 0,1-1 1 0 0,0 0 0 0 0,0 0 0 0 0,0 0-1 0 0,7 4 1 0 0,0 0-72 0 0,-2-1-87 0 0,1 0 0 0 0,-1-1 0 0 0,1 0 0 0 0,0 0 1 0 0,0-1-1 0 0,12 3 0 0 0,-13-5-654 0 0,-1 0-780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31 252 3993 0 0,'-4'-1'1481'0'0,"2"1"-1207"0"0,1 0-1 0 0,0-1 1 0 0,-1 1-1 0 0,1 0 0 0 0,0 0 1 0 0,-1 0-1 0 0,1 0 1 0 0,0 0-1 0 0,-3 1 1 0 0,4-1-262 0 0,-1 0 0 0 0,1 1-1 0 0,-1-1 1 0 0,1 0 0 0 0,-1 1 0 0 0,1-1 0 0 0,-1 1 0 0 0,1-1-1 0 0,0 1 1 0 0,-1-1 0 0 0,1 1 0 0 0,-1-1 0 0 0,1 1-1 0 0,0 0 1 0 0,0-1 0 0 0,-1 1 0 0 0,1-1 0 0 0,0 1 0 0 0,0 0-1 0 0,0-1 1 0 0,0 1 0 0 0,0 0 0 0 0,0-1 0 0 0,0 2-1 0 0,-2 10 102 0 0,1 0 0 0 0,1 1 0 0 0,0-1 0 0 0,0 1 0 0 0,2-1 0 0 0,-1 0 0 0 0,2 1-1 0 0,-1-1 1 0 0,2 0 0 0 0,5 14 0 0 0,-7-23-94 0 0,0 1 0 0 0,0-1 0 0 0,0 0 0 0 0,1 0 0 0 0,-1 0 0 0 0,1 0 0 0 0,0 0 0 0 0,0 0 0 0 0,0-1 0 0 0,0 1-1 0 0,0-1 1 0 0,1 0 0 0 0,-1 0 0 0 0,1 0 0 0 0,0-1 0 0 0,-1 1 0 0 0,1-1 0 0 0,0 0 0 0 0,0 0 0 0 0,0 0 0 0 0,-1 0 0 0 0,1-1 0 0 0,0 1 0 0 0,0-1 0 0 0,0 0 0 0 0,0-1 0 0 0,0 1 0 0 0,0-1-1 0 0,0 1 1 0 0,0-1 0 0 0,0 0 0 0 0,0-1 0 0 0,-1 1 0 0 0,1-1 0 0 0,0 1 0 0 0,-1-1 0 0 0,1 0 0 0 0,4-4 0 0 0,0-1 34 0 0,0 0 0 0 0,-1-1 0 0 0,0 1 0 0 0,-1-1 0 0 0,0-1 0 0 0,6-8 0 0 0,-9 11-27 0 0,0 1 0 0 0,0-1 0 0 0,-1 0-1 0 0,1 0 1 0 0,-1 1 0 0 0,-1-1 0 0 0,1-1 0 0 0,-1 1 0 0 0,0 0 0 0 0,-1 0 0 0 0,1-8-1 0 0,-1 13-19 0 0,0 1-1 0 0,0-1 1 0 0,0 0-1 0 0,0 0 0 0 0,0 1 1 0 0,0-1-1 0 0,0 0 0 0 0,0 0 1 0 0,-1 1-1 0 0,1-1 1 0 0,0 0-1 0 0,0 1 0 0 0,-1-1 1 0 0,1 0-1 0 0,0 1 0 0 0,-1-1 1 0 0,1 1-1 0 0,-1-1 1 0 0,1 0-1 0 0,-1 1 0 0 0,1-1 1 0 0,-1 1-1 0 0,1-1 0 0 0,-1 1 1 0 0,1 0-1 0 0,-1-1 1 0 0,0 1-1 0 0,1-1 0 0 0,-1 1 1 0 0,0 0-1 0 0,1 0 1 0 0,-2-1-1 0 0,1 1-19 0 0,0 0 1 0 0,0 0-1 0 0,0 1 1 0 0,1-1-1 0 0,-1 0 1 0 0,0 1-1 0 0,0-1 1 0 0,0 0-1 0 0,0 1 0 0 0,1-1 1 0 0,-1 1-1 0 0,0-1 1 0 0,1 1-1 0 0,-1-1 1 0 0,0 1-1 0 0,1 0 1 0 0,-1-1-1 0 0,1 1 1 0 0,-1 0-1 0 0,1 0 1 0 0,-1-1-1 0 0,1 1 1 0 0,-1 0-1 0 0,1 0 0 0 0,0 0 1 0 0,-1 1-1 0 0,-1 3-12 0 0,1 0 0 0 0,0 1 0 0 0,0-1 0 0 0,1 0-1 0 0,-1 1 1 0 0,1-1 0 0 0,0 1 0 0 0,0-1 0 0 0,1 1-1 0 0,0-1 1 0 0,0 0 0 0 0,0 1 0 0 0,1-1 0 0 0,-1 0-1 0 0,1 0 1 0 0,4 6 0 0 0,-4-5 30 0 0,1-1 0 0 0,1 1 0 0 0,-1-1 0 0 0,1 0-1 0 0,0 0 1 0 0,0 0 0 0 0,0-1 0 0 0,1 0 0 0 0,-1 1 0 0 0,1-2 0 0 0,0 1 0 0 0,0 0 0 0 0,12 5 0 0 0,-14-9 4 0 0,0 1 0 0 0,-1 0 0 0 0,1-1 0 0 0,0 1 1 0 0,0-1-1 0 0,0 0 0 0 0,0 0 0 0 0,0 0 0 0 0,0 0 1 0 0,0-1-1 0 0,-1 1 0 0 0,1-1 0 0 0,0 1 1 0 0,0-1-1 0 0,0 0 0 0 0,-1 0 0 0 0,1-1 0 0 0,0 1 1 0 0,-1 0-1 0 0,1-1 0 0 0,-1 0 0 0 0,0 1 0 0 0,1-1 1 0 0,-1 0-1 0 0,0 0 0 0 0,0-1 0 0 0,0 1 0 0 0,-1 0 1 0 0,1 0-1 0 0,0-1 0 0 0,2-4 0 0 0,0-2-35 0 0,0 0-1 0 0,-1-1 0 0 0,0 1 0 0 0,-1-1 0 0 0,0 1 0 0 0,2-15 1 0 0,0-21-514 0 0,-2 28 152 0 0,-1 0 0 0 0,0-22-1 0 0,-3 16-193 0 0,-1 1 0 0 0,-11-43 1 0 0,10 51 649 0 0,-1 0 0 0 0,-1 0 0 0 0,0 0 0 0 0,0 1 0 0 0,-14-20 1 0 0,18 31 87 0 0,0 0-1 0 0,0-1 1 0 0,0 1 0 0 0,0 0 0 0 0,0 0 0 0 0,-3-2 0 0 0,4 4-130 0 0,1 0-1 0 0,0 0 1 0 0,0-1 0 0 0,-1 1 0 0 0,1 0-1 0 0,0 0 1 0 0,-1 0 0 0 0,1 0-1 0 0,0 0 1 0 0,-1 0 0 0 0,1 0-1 0 0,0 0 1 0 0,-1-1 0 0 0,1 1 0 0 0,0 0-1 0 0,-1 0 1 0 0,1 1 0 0 0,-1-1-1 0 0,1 0 1 0 0,0 0 0 0 0,-1 0-1 0 0,1 0 1 0 0,-1 0 0 0 0,1 1-21 0 0,0-1 0 0 0,-1 1 0 0 0,1-1 0 0 0,-1 1 0 0 0,1-1 0 0 0,0 1 0 0 0,0-1 1 0 0,-1 1-1 0 0,1-1 0 0 0,0 1 0 0 0,0-1 0 0 0,-1 1 0 0 0,1 0 0 0 0,0-1 0 0 0,0 1 0 0 0,0-1 0 0 0,0 1 1 0 0,0 1-1 0 0,0 5 84 0 0,1 0 0 0 0,-1 0 0 0 0,1 0 0 0 0,0-1 0 0 0,1 1 0 0 0,0 0 0 0 0,0 0 0 0 0,3 7 0 0 0,30 53 670 0 0,-9-20-561 0 0,-16-26-165 0 0,-2 2 0 0 0,0-1 1 0 0,-1 1-1 0 0,5 29 0 0 0,-10-38-34 0 0,2-1 1 0 0,5 16-1 0 0,-7-23 9 0 0,0-1-1 0 0,0 0 1 0 0,1 0-1 0 0,0 0 1 0 0,0 0-1 0 0,0 0 1 0 0,1-1-1 0 0,4 6 0 0 0,3-2 229 0 0,-6-8 138 0 0,-5-7-142 0 0,-3 0-264 0 0,0 1 1 0 0,-1 0-1 0 0,1-1 0 0 0,-1 1 0 0 0,0 0 0 0 0,-1 1 0 0 0,1-1 0 0 0,-7-5 1 0 0,3 3-107 0 0,1-1 1 0 0,-9-12-1 0 0,8 6 51 0 0,-2 1 0 0 0,-12-14-1 0 0,18 23 81 0 0,0 0 0 0 0,1 0-1 0 0,-6-11 1 0 0,8 14-5 0 0,0 0-1 0 0,0 0 1 0 0,0 0-1 0 0,0 0 0 0 0,1 0 1 0 0,-1 0-1 0 0,1-1 1 0 0,-1 1-1 0 0,1 0 1 0 0,0 0-1 0 0,0 0 1 0 0,0 0-1 0 0,0 0 1 0 0,0-1-1 0 0,1-1 1 0 0,0 3-10 0 0,-1 0 0 0 0,1 0 1 0 0,0 0-1 0 0,0 0 1 0 0,0 0-1 0 0,-1 0 0 0 0,1 0 1 0 0,0 0-1 0 0,0 1 1 0 0,0-1-1 0 0,0 0 0 0 0,0 1 1 0 0,0-1-1 0 0,0 1 1 0 0,2-1-1 0 0,19-7-1465 0 0,-16 6 576 0 0,5 0-761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3 403 7498 0 0,'2'1'163'0'0,"-1"-1"1"0"0,1 1 0 0 0,0-1-1 0 0,0 0 1 0 0,0 1 0 0 0,0-1-1 0 0,0 0 1 0 0,0-1 0 0 0,0 1-1 0 0,0 0 1 0 0,0 0 0 0 0,-1-1-1 0 0,1 1 1 0 0,0-1 0 0 0,0 1-1 0 0,2-2 1 0 0,2-1-59 0 0,1 0 1 0 0,-1-1-1 0 0,6-3 0 0 0,-6 2 7 0 0,0 0-1 0 0,0 0 1 0 0,0 0 0 0 0,-1-1 0 0 0,7-8-1 0 0,-9 11-57 0 0,-1 0 0 0 0,0 0-1 0 0,-1 0 1 0 0,1 0-1 0 0,0-1 1 0 0,-1 1-1 0 0,0 0 1 0 0,0-1-1 0 0,0 1 1 0 0,0-1 0 0 0,0 1-1 0 0,-1-1 1 0 0,1-6-1 0 0,-2 9-45 0 0,1 0-1 0 0,0-1 1 0 0,0 1 0 0 0,0 0-1 0 0,-1 0 1 0 0,1 0-1 0 0,0 0 1 0 0,-1 0 0 0 0,1 0-1 0 0,-1-1 1 0 0,0 1-1 0 0,1 0 1 0 0,-1 0 0 0 0,0 1-1 0 0,1-1 1 0 0,-1 0 0 0 0,0 0-1 0 0,0 0 1 0 0,0 0-1 0 0,0 1 1 0 0,0-1 0 0 0,0 0-1 0 0,0 1 1 0 0,0-1-1 0 0,0 1 1 0 0,0-1 0 0 0,0 1-1 0 0,-1-1 1 0 0,1 1-1 0 0,0 0 1 0 0,0 0 0 0 0,0 0-1 0 0,0-1 1 0 0,-1 1-1 0 0,1 0 1 0 0,-2 1 0 0 0,0-1-63 0 0,-1 0 0 0 0,1 1 1 0 0,-1-1-1 0 0,1 1 0 0 0,-1 0 1 0 0,1 0-1 0 0,0 0 0 0 0,-1 0 1 0 0,1 1-1 0 0,0 0 0 0 0,-4 2 1 0 0,2 0 51 0 0,1 0 1 0 0,0 0 0 0 0,0 0 0 0 0,0 1 0 0 0,0 0 0 0 0,1 0 0 0 0,-1 0 0 0 0,1 0 0 0 0,0 1 0 0 0,1-1-1 0 0,0 1 1 0 0,0-1 0 0 0,0 1 0 0 0,0 0 0 0 0,1 0 0 0 0,0 0 0 0 0,0 0 0 0 0,1 0 0 0 0,-1 7 0 0 0,1-6 3 0 0,1-1 0 0 0,-1 1 0 0 0,1-1 0 0 0,0 1 0 0 0,1-1 0 0 0,-1 0 0 0 0,1 1 0 0 0,0-1 0 0 0,1 0 0 0 0,0 0 0 0 0,0 0 0 0 0,0-1 0 0 0,1 1 0 0 0,-1-1 0 0 0,1 0 0 0 0,1 0 0 0 0,6 7 0 0 0,-8-10 15 0 0,1 1 1 0 0,-1-1 0 0 0,1 0-1 0 0,-1 0 1 0 0,1-1 0 0 0,0 1 0 0 0,0-1-1 0 0,0 0 1 0 0,0 0 0 0 0,0 0-1 0 0,0-1 1 0 0,0 1 0 0 0,0-1 0 0 0,0 0-1 0 0,0 0 1 0 0,0 0 0 0 0,0-1-1 0 0,0 1 1 0 0,0-1 0 0 0,0 0 0 0 0,5-2-1 0 0,-2 1 18 0 0,0-1 1 0 0,-1 0-1 0 0,1 0 0 0 0,-1 0 0 0 0,0-1 0 0 0,0 0 0 0 0,0 0 0 0 0,0 0 1 0 0,-1-1-1 0 0,0 0 0 0 0,7-7 0 0 0,0-4 62 0 0,18-31-1 0 0,-27 41-50 0 0,1-1-1 0 0,-1 0 0 0 0,-1 1 0 0 0,0-2 1 0 0,0 1-1 0 0,0 0 0 0 0,-1 0 0 0 0,1-9 0 0 0,-2 15-34 0 0,0 0 0 0 0,0 0-1 0 0,0 0 1 0 0,0 0 0 0 0,0 0-1 0 0,-1 0 1 0 0,1 0-1 0 0,0 0 1 0 0,-1 0 0 0 0,1 0-1 0 0,-1 0 1 0 0,1 0 0 0 0,-1 0-1 0 0,1 0 1 0 0,-1 0-1 0 0,0 0 1 0 0,1 0 0 0 0,-1 1-1 0 0,0-1 1 0 0,0 0 0 0 0,0 1-1 0 0,1-1 1 0 0,-1 0 0 0 0,0 1-1 0 0,0-1 1 0 0,0 1-1 0 0,0-1 1 0 0,0 1 0 0 0,0 0-1 0 0,0-1 1 0 0,-2 1 0 0 0,3 0-34 0 0,-10 4-126 0 0,8-3 149 0 0,1 1 0 0 0,0-1 0 0 0,0 1 0 0 0,0 0 0 0 0,0-1 0 0 0,0 1-1 0 0,0 0 1 0 0,0 0 0 0 0,0 0 0 0 0,1 0 0 0 0,-1 0 0 0 0,1 0 0 0 0,0 0 0 0 0,-1 0 0 0 0,1 0 0 0 0,0 0 0 0 0,0 0-1 0 0,0 0 1 0 0,0 0 0 0 0,1 0 0 0 0,0 3 0 0 0,0 2 28 0 0,1 1-1 0 0,1-1 1 0 0,-1 0 0 0 0,6 10 0 0 0,-4-10 6 0 0,-2-2-37 0 0,0 0 0 0 0,1 0 0 0 0,0 0-1 0 0,6 8 1 0 0,-8-12 8 0 0,0 0 1 0 0,-1 0-1 0 0,1-1 0 0 0,0 1 0 0 0,0 0 1 0 0,0-1-1 0 0,0 1 0 0 0,0 0 0 0 0,0-1 0 0 0,0 1 1 0 0,0-1-1 0 0,0 0 0 0 0,0 1 0 0 0,0-1 1 0 0,0 0-1 0 0,0 0 0 0 0,0 1 0 0 0,1-1 1 0 0,-1 0-1 0 0,0 0 0 0 0,0 0 0 0 0,0 0 1 0 0,0 0-1 0 0,0-1 0 0 0,0 1 0 0 0,0 0 1 0 0,0-1-1 0 0,1 1 0 0 0,-1 0 0 0 0,1-2 1 0 0,3-1 13 0 0,0 0 1 0 0,0 0 0 0 0,-1-1 0 0 0,1 0-1 0 0,-1 0 1 0 0,0 0 0 0 0,0-1 0 0 0,0 1-1 0 0,6-11 1 0 0,-2 2 12 0 0,-1 0 0 0 0,9-24 0 0 0,-13 31-6 0 0,-1-1 0 0 0,0 1 0 0 0,0 0 0 0 0,-1-1 1 0 0,1 1-1 0 0,-1-1 0 0 0,-1 1 0 0 0,1-1 0 0 0,-2-10 1 0 0,1 17-29 0 0,0 0-1 0 0,0 0 1 0 0,0 0 0 0 0,0-1 0 0 0,0 1 0 0 0,0 0 0 0 0,0 0 0 0 0,0 0 0 0 0,0 0 0 0 0,0 0-1 0 0,0 0 1 0 0,0 0 0 0 0,0-1 0 0 0,0 1 0 0 0,0 0 0 0 0,0 0 0 0 0,0 0 0 0 0,0 0 0 0 0,0 0-1 0 0,0 0 1 0 0,0 0 0 0 0,0 0 0 0 0,-1 0 0 0 0,1 0 0 0 0,0-1 0 0 0,0 1 0 0 0,0 0 0 0 0,0 0-1 0 0,0 0 1 0 0,0 0 0 0 0,0 0 0 0 0,0 0 0 0 0,0 0 0 0 0,-1 0 0 0 0,1 0 0 0 0,0 0 0 0 0,0 0 0 0 0,0 0-1 0 0,0 0 1 0 0,0 0 0 0 0,0 0 0 0 0,-4 4-85 0 0,-2 7-25 0 0,4-4 107 0 0,1 0 0 0 0,0 0 0 0 0,0 0 0 0 0,1 0 0 0 0,0 0 0 0 0,0 0 0 0 0,0 0 0 0 0,1-1 0 0 0,0 1 0 0 0,2 7 0 0 0,0-4 0 0 0,0-1 0 0 0,0 1 1 0 0,1-1-1 0 0,0 0 0 0 0,1 0 0 0 0,8 12 0 0 0,-12-19 12 0 0,1 0-1 0 0,-1-1 1 0 0,1 1 0 0 0,-1 0-1 0 0,1-1 1 0 0,0 1-1 0 0,-1 0 1 0 0,1-1 0 0 0,0 0-1 0 0,0 0 1 0 0,0 1 0 0 0,0-1-1 0 0,0 0 1 0 0,0-1 0 0 0,0 1-1 0 0,1 0 1 0 0,-1 0 0 0 0,0-1-1 0 0,0 0 1 0 0,1 1 0 0 0,-1-1-1 0 0,0 0 1 0 0,0 0 0 0 0,1 0-1 0 0,-1 0 1 0 0,0-1 0 0 0,3 0-1 0 0,-2 0 5 0 0,1 0-1 0 0,-1 0 1 0 0,1-1-1 0 0,-1 0 0 0 0,0 1 1 0 0,0-1-1 0 0,0 0 1 0 0,0-1-1 0 0,0 1 1 0 0,-1-1-1 0 0,1 1 0 0 0,-1-1 1 0 0,1 0-1 0 0,-1 0 1 0 0,0 0-1 0 0,3-4 1 0 0,0-4-49 0 0,0 0 1 0 0,-1 0 0 0 0,0 0 0 0 0,-1 0-1 0 0,0-1 1 0 0,-1 1 0 0 0,2-15 0 0 0,-3 5-75 0 0,0-1-1 0 0,-2 1 1 0 0,-3-24 0 0 0,0 25 111 0 0,-1 0 1 0 0,-1 0 0 0 0,-1 1-1 0 0,0 0 1 0 0,-13-22 0 0 0,16 34 29 0 0,1 0 0 0 0,-1-1 0 0 0,-1 1 0 0 0,0 1 0 0 0,0-1 0 0 0,0 1 0 0 0,-8-8 0 0 0,13 14-28 0 0,1 1 0 0 0,-1-1-1 0 0,0 0 1 0 0,0 0 0 0 0,0 0 0 0 0,0 0 0 0 0,0 0 0 0 0,0 0-1 0 0,0 1 1 0 0,0-1 0 0 0,0 0 0 0 0,0 0 0 0 0,0 0 0 0 0,0 0-1 0 0,0 0 1 0 0,0 0 0 0 0,0 1 0 0 0,0-1 0 0 0,0 0 0 0 0,0 0-1 0 0,0 0 1 0 0,0 0 0 0 0,0 0 0 0 0,-1 0 0 0 0,1 1 0 0 0,0-1 0 0 0,0 0-1 0 0,0 0 1 0 0,0 0 0 0 0,0 0 0 0 0,0 0 0 0 0,0 0 0 0 0,0 0-1 0 0,0 0 1 0 0,-1 0 0 0 0,1 1 0 0 0,0-1 0 0 0,0 0 0 0 0,0 0-1 0 0,0 0 1 0 0,0 0 0 0 0,0 0 0 0 0,0 0 0 0 0,-1 0 0 0 0,1 0-1 0 0,0 0 1 0 0,0 0 0 0 0,0 0 0 0 0,0 0 0 0 0,0 0 0 0 0,-1 0-1 0 0,1 0 1 0 0,0 0 0 0 0,0 0 0 0 0,0 0 0 0 0,0 0 0 0 0,0 0 0 0 0,0 0-1 0 0,-1 0 1 0 0,1 0 0 0 0,0 0 0 0 0,0-1 0 0 0,0 1 0 0 0,0 0-1 0 0,0 0 1 0 0,0 0 0 0 0,2 11-132 0 0,3 2 220 0 0,1-1 0 0 0,11 19 0 0 0,5 10 74 0 0,28 89 220 0 0,9 17-310 0 0,-57-142-50 0 0,0 0-1 0 0,1 1 0 0 0,0-1 0 0 0,0 0 0 0 0,0 0 1 0 0,1-1-1 0 0,-1 1 0 0 0,1-1 0 0 0,0 0 1 0 0,9 7 547 0 0,-14-16-502 0 0,0 0 0 0 0,-1 1 1 0 0,1-1-1 0 0,-1 1 0 0 0,0-1 1 0 0,0 1-1 0 0,0 0 0 0 0,-1 0 1 0 0,-3-5-1 0 0,1 2-40 0 0,-3-6-108 0 0,-2 1 0 0 0,0 0 0 0 0,-18-17 0 0 0,19 22 46 0 0,0-1-1 0 0,1-1 1 0 0,1 0-1 0 0,0 0 0 0 0,0 0 1 0 0,0-1-1 0 0,-9-19 1 0 0,16 29 19 0 0,0-1 1 0 0,0 1-1 0 0,0-1 0 0 0,-1 0 1 0 0,1 1-1 0 0,0-1 0 0 0,0 1 1 0 0,0-1-1 0 0,0 0 0 0 0,0 1 1 0 0,0-1-1 0 0,0 1 0 0 0,0-1 1 0 0,0 1-1 0 0,0-1 1 0 0,1 0-1 0 0,-1 1 0 0 0,0-1 1 0 0,0 1-1 0 0,0-1 0 0 0,1 1 1 0 0,-1-1-1 0 0,0 1 0 0 0,1-1 1 0 0,0 0-1 0 0,0 0-10 0 0,0 0 0 0 0,0 0-1 0 0,0 0 1 0 0,0 0 0 0 0,1 1-1 0 0,-1-1 1 0 0,0 0 0 0 0,1 1 0 0 0,2-2-1 0 0,1 1-1 0 0,-1 0-1 0 0,1 0 1 0 0,-1 1-1 0 0,1-1 0 0 0,-1 1 1 0 0,6 0-1 0 0,29 6-1042 0 0,-24-3-456 0 0,-1-1-1 0 0,1-1 0 0 0,-1 0 0 0 0,22-2 0 0 0,-23-1-1041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52 936 0 0,'-4'-3'11140'0'0,"8"2"-10059"0"0,-1 0-853 0 0,0 0 0 0 0,0 0-1 0 0,0 0 1 0 0,0-1-1 0 0,-1 1 1 0 0,1-1-1 0 0,0 1 1 0 0,-1-1-1 0 0,0 0 1 0 0,3-3-1 0 0,8-5-321 0 0,-4 3-85 0 0,8-4-4024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5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58 3681 0 0,'3'6'541'0'0,"0"-1"1"0"0,0 1 0 0 0,0-1-1 0 0,1 0 1 0 0,5 6 0 0 0,-7-9-380 0 0,0 0 0 0 0,0-1 0 0 0,1 1 0 0 0,-1 0 0 0 0,0-1 0 0 0,1 0 0 0 0,-1 0 0 0 0,1 1 0 0 0,-1-2 0 0 0,1 1 0 0 0,-1 0 0 0 0,1 0 0 0 0,0-1 0 0 0,5 1 0 0 0,3 0 231 0 0,0-1 0 0 0,0-1 1 0 0,16-2-1 0 0,-22 2-264 0 0,1 0 0 0 0,-1 0 0 0 0,1-1 0 0 0,-1 0 0 0 0,0 0 1 0 0,0 0-1 0 0,0 0 0 0 0,8-6 0 0 0,-12 7-84 0 0,0 0-1 0 0,0 1 1 0 0,0-1-1 0 0,0 0 1 0 0,0 0-1 0 0,0 0 1 0 0,0 0 0 0 0,0 0-1 0 0,0 0 1 0 0,-1 0-1 0 0,1 0 1 0 0,-1-1 0 0 0,1 1-1 0 0,0 0 1 0 0,-1 0-1 0 0,0-1 1 0 0,1 1 0 0 0,-1 0-1 0 0,0 0 1 0 0,0-1-1 0 0,0 1 1 0 0,0 0-1 0 0,0-1 1 0 0,0 1 0 0 0,0 0-1 0 0,0-1 1 0 0,0 1-1 0 0,0 0 1 0 0,-1 0 0 0 0,1-1-1 0 0,-1 1 1 0 0,1 0-1 0 0,-1 0 1 0 0,1 0 0 0 0,-2-2-1 0 0,0 0-5 0 0,0 0 0 0 0,0 0 0 0 0,-1 1 0 0 0,1-1 0 0 0,-1 1 0 0 0,0-1 0 0 0,1 1-1 0 0,-1 0 1 0 0,0 0 0 0 0,0 1 0 0 0,-1-1 0 0 0,-3-1 0 0 0,-2-1-77 0 0,-1 1-1 0 0,0 1 0 0 0,-18-3 1 0 0,22 4-8 0 0,-1 1 1 0 0,1 0-1 0 0,0 0 1 0 0,0 0-1 0 0,0 1 0 0 0,-1 0 1 0 0,-8 2-1 0 0,12-1 53 0 0,1-1-1 0 0,-1 0 1 0 0,0 1-1 0 0,1 0 1 0 0,-1 0-1 0 0,1 0 1 0 0,0 0-1 0 0,-1 0 0 0 0,1 0 1 0 0,0 0-1 0 0,0 1 1 0 0,1-1-1 0 0,-1 1 1 0 0,0-1-1 0 0,1 1 1 0 0,-1 0-1 0 0,1 0 1 0 0,0 0-1 0 0,-1 5 1 0 0,0-3 12 0 0,1 0 1 0 0,0 0 0 0 0,0 0 0 0 0,1 0-1 0 0,-1 0 1 0 0,1 0 0 0 0,0 0 0 0 0,1 1-1 0 0,-1-1 1 0 0,3 9 0 0 0,2 3-4 0 0,0 0 1 0 0,2-1-1 0 0,0 0 0 0 0,11 19 1 0 0,-15-30-26 0 0,0-1 0 0 0,0 1 0 0 0,1-1 1 0 0,-1 0-1 0 0,1 0 0 0 0,0-1 0 0 0,0 1 1 0 0,1-1-1 0 0,-1 0 0 0 0,1 0 0 0 0,-1 0 1 0 0,1 0-1 0 0,0-1 0 0 0,0 0 0 0 0,0 0 1 0 0,0 0-1 0 0,10 1 0 0 0,-9-2-404 0 0,-1 0 1 0 0,0-1-1 0 0,0 0 0 0 0,1 0 1 0 0,-1 0-1 0 0,0-1 0 0 0,0 1 1 0 0,8-3-1 0 0,-2 1-1718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24 9250 0 0,'-6'-6'1029'0'0,"0"0"0"0"0,-8-5 1101 0 0,14 11-2124 0 0,-1 0 0 0 0,1 0 1 0 0,0 1-1 0 0,0-1 1 0 0,0 0-1 0 0,0 0 1 0 0,-1 1-1 0 0,1-1 0 0 0,0 0 1 0 0,0 1-1 0 0,0-1 1 0 0,0 0-1 0 0,0 0 1 0 0,0 1-1 0 0,0-1 0 0 0,0 0 1 0 0,0 1-1 0 0,0-1 1 0 0,0 0-1 0 0,0 0 1 0 0,0 1-1 0 0,0-1 1 0 0,0 0-1 0 0,0 1 0 0 0,0-1 1 0 0,0 0-1 0 0,1 0 1 0 0,-1 1-1 0 0,0-1 1 0 0,0 0-1 0 0,0 0 0 0 0,0 1 1 0 0,1-1-1 0 0,-1 0 1 0 0,6 12-40 0 0,3-2 39 0 0,-4-3 9 0 0,0-1-1 0 0,0 0 1 0 0,1 0 0 0 0,0-1-1 0 0,0 0 1 0 0,10 6 0 0 0,-8-6 0 0 0,-5-3 2 0 0,1-1-1 0 0,-1 1 0 0 0,0 0 1 0 0,0 0-1 0 0,0 0 0 0 0,0 1 0 0 0,0-1 1 0 0,-1 1-1 0 0,1-1 0 0 0,3 6 1 0 0,-6-7 26 0 0,1 0 0 0 0,-1 0 0 0 0,0-1 0 0 0,0 1 0 0 0,0 0 0 0 0,0 0-1 0 0,0 0 1 0 0,0-1 0 0 0,0 1 0 0 0,0 0 0 0 0,0 0 0 0 0,0 0 0 0 0,-1-1 0 0 0,1 1 0 0 0,0 0 0 0 0,0 0 0 0 0,-1 0 0 0 0,1-1 0 0 0,-1 1 0 0 0,1 0 0 0 0,0-1 0 0 0,-2 2 0 0 0,-13 15 158 0 0,11-13-127 0 0,-34 33-66 0 0,21-22-1355 0 0,-16 20 1 0 0,26-26 11 0 0,1 1-744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7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5577 0 0,'-1'0'150'0'0,"1"0"1"0"0,-1 0-1 0 0,1 0 0 0 0,-1 1 1 0 0,1-1-1 0 0,-1 0 0 0 0,1 1 1 0 0,-1-1-1 0 0,1 0 0 0 0,-1 1 0 0 0,1-1 1 0 0,0 1-1 0 0,-1-1 0 0 0,1 0 1 0 0,-1 1-1 0 0,1-1 0 0 0,0 1 1 0 0,0-1-1 0 0,-1 1 0 0 0,1 0 0 0 0,-3 16 836 0 0,6 18-1074 0 0,-2-29 379 0 0,5 21-149 0 0,0 0 0 0 0,17 41-1 0 0,-7-19-39 0 0,-13-42-407 0 0,-2-1 1684 0 0,-5-13-363 0 0,1 1-964 0 0,0 0 0 0 0,1 1 1 0 0,0-1-1 0 0,1 0 0 0 0,-1 0 0 0 0,1 0 1 0 0,0-1-1 0 0,0 1 0 0 0,1 0 1 0 0,0 0-1 0 0,0 0 0 0 0,0-1 0 0 0,1 1 1 0 0,0 0-1 0 0,0 0 0 0 0,1 0 1 0 0,4-11-1 0 0,-4 11-61 0 0,0 0 1 0 0,1 0-1 0 0,0 1 0 0 0,1-1 1 0 0,-1 1-1 0 0,1-1 0 0 0,0 1 1 0 0,0 0-1 0 0,0 1 0 0 0,1-1 1 0 0,0 1-1 0 0,0 0 0 0 0,0 0 1 0 0,0 0-1 0 0,1 1 0 0 0,0-1 1 0 0,6-1-1 0 0,-10 4 5 0 0,0 0 0 0 0,1 0-1 0 0,0 1 1 0 0,-1-1 0 0 0,1 1-1 0 0,-1-1 1 0 0,1 1 0 0 0,0 0 0 0 0,-1 0-1 0 0,1 0 1 0 0,0 1 0 0 0,-1-1-1 0 0,1 1 1 0 0,-1-1 0 0 0,4 2-1 0 0,-3 0 9 0 0,1-1 0 0 0,-1 1 0 0 0,1 0 0 0 0,-1 0-1 0 0,0 1 1 0 0,0-1 0 0 0,0 1 0 0 0,0-1 0 0 0,3 6-1 0 0,-1-2-9 0 0,0 1 0 0 0,-1 0 0 0 0,0 0-1 0 0,0 0 1 0 0,0 0 0 0 0,-1 0 0 0 0,0 1-1 0 0,-1 0 1 0 0,3 11 0 0 0,-4-8-152 0 0,0-1-1 0 0,0 1 1 0 0,-1 19 0 0 0,0-27-110 0 0,-1 1 0 0 0,1 0 0 0 0,-1-1 0 0 0,0 1 0 0 0,1-1 0 0 0,-2 1 0 0 0,1-1 0 0 0,0 1 1 0 0,-1-1-1 0 0,1 0 0 0 0,-1 1 0 0 0,0-1 0 0 0,0 0 0 0 0,-5 4 0 0 0,4-4-1244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37 211 5249 0 0,'6'3'202'0'0,"-1"-1"0"0"0,1 0 0 0 0,0 0 0 0 0,0 0 0 0 0,0-1 0 0 0,0 1 0 0 0,0-1-1 0 0,0-1 1 0 0,0 1 0 0 0,0-1 0 0 0,0 0 0 0 0,0-1 0 0 0,0 1 0 0 0,0-1 0 0 0,1 0 0 0 0,-2-1 0 0 0,1 1 0 0 0,0-1 0 0 0,0-1 0 0 0,0 1-1 0 0,-1-1 1 0 0,1 0 0 0 0,-1 0 0 0 0,0 0 0 0 0,0-1 0 0 0,5-4 0 0 0,-7 4-20 0 0,1 0-1 0 0,-1 0 1 0 0,-1 0-1 0 0,4-6 1 0 0,-5 8-105 0 0,1 0 0 0 0,-1 0 0 0 0,0-1 0 0 0,0 1-1 0 0,-1 0 1 0 0,1-1 0 0 0,0 1 0 0 0,-1-1 0 0 0,0 1 0 0 0,1-5 0 0 0,-2 0 51 0 0,-1-1 1 0 0,0 1-1 0 0,0 0 1 0 0,0 0-1 0 0,-1 0 1 0 0,0 0 0 0 0,0 0-1 0 0,-1 1 1 0 0,0 0-1 0 0,0-1 1 0 0,0 1-1 0 0,-1 1 1 0 0,-7-8-1 0 0,9 10-158 0 0,0 0 0 0 0,-1 0 0 0 0,0 0 0 0 0,1 0 0 0 0,-1 0 0 0 0,0 1 0 0 0,-1 0 0 0 0,1 0 0 0 0,0 0 0 0 0,0 0 0 0 0,-1 1 0 0 0,1 0 0 0 0,-1 0-1 0 0,0 0 1 0 0,1 0 0 0 0,-1 1 0 0 0,0-1 0 0 0,1 1 0 0 0,-1 1 0 0 0,0-1 0 0 0,1 1 0 0 0,-6 0 0 0 0,6 1-85 0 0,0-1 1 0 0,0 1-1 0 0,0 0 1 0 0,0 0-1 0 0,1 1 1 0 0,-1-1-1 0 0,1 0 1 0 0,-1 1-1 0 0,1 0 1 0 0,0 0-1 0 0,0 0 1 0 0,0 0-1 0 0,-3 6 1 0 0,3-5-128 0 0,1-1-1 0 0,0 0 1 0 0,0 1-1 0 0,1 0 1 0 0,-1-1-1 0 0,1 1 1 0 0,-1 0-1 0 0,1 0 1 0 0,0-1-1 0 0,1 1 1 0 0,-1 0-1 0 0,1 0 1 0 0,-1 0 0 0 0,2 7-1 0 0,-1-10-45 0 0,0 1-1 0 0,1-1 1 0 0,-1 0-1 0 0,1 1 1 0 0,-1-1-1 0 0,1 0 1 0 0,0 0-1 0 0,-1 0 1 0 0,1 1-1 0 0,0-1 1 0 0,0 0-1 0 0,0 0 1 0 0,0 0-1 0 0,0 0 1 0 0,0 0-1 0 0,0-1 1 0 0,2 3-1 0 0,6 3-56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7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 3761 0 0,'-3'0'3739'0'0,"2"0"-3664"0"0,0 7 1011 0 0,1 11-1197 0 0,0-17 471 0 0,1 5-247 0 0,0 0 0 0 0,0-1 0 0 0,1 1 0 0 0,3 9 0 0 0,-2-8 49 0 0,-1-1-1 0 0,2 12 0 0 0,17 77 682 0 0,-21-111-572 0 0,0-1 0 0 0,2 1-1 0 0,-1-1 1 0 0,6-20 0 0 0,-5 32-279 0 0,-1 0 1 0 0,1 0 0 0 0,0 0 0 0 0,1 0-1 0 0,-1 0 1 0 0,1 0 0 0 0,0 1 0 0 0,0 0-1 0 0,0-1 1 0 0,0 1 0 0 0,1 0 0 0 0,0 0-1 0 0,0 1 1 0 0,0-1 0 0 0,0 1 0 0 0,0 0-1 0 0,9-5 1 0 0,-7 6 38 0 0,0-1 0 0 0,1 1 0 0 0,-1 0-1 0 0,0 0 1 0 0,1 1 0 0 0,-1-1 0 0 0,1 2 0 0 0,8-1-1 0 0,-11 1 4 0 0,1 0 0 0 0,-1 0 0 0 0,0 1 0 0 0,0-1-1 0 0,0 1 1 0 0,0 0 0 0 0,0 0 0 0 0,0 1 0 0 0,0-1-1 0 0,0 1 1 0 0,0 0 0 0 0,0 0 0 0 0,-1 0 0 0 0,5 4-1 0 0,-4-1 3 0 0,0 1 1 0 0,0-1-1 0 0,0 1 0 0 0,-1 0 0 0 0,0 1 0 0 0,0-1 0 0 0,4 13 0 0 0,-6-16-29 0 0,12 39 33 0 0,-10-30-483 0 0,0-1 0 0 0,1 1 0 0 0,9 18 0 0 0,-6-19-992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8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 4273 0 0,'-7'-5'4586'0'0,"6"5"-4387"0"0,1 8 1085 0 0,9 18-1870 0 0,-7-22 1100 0 0,8 24-393 0 0,2 0 0 0 0,1 0 0 0 0,2-1-1 0 0,25 37 1 0 0,-38-61-103 0 0,1 0-1 0 0,0 0 1 0 0,0-1-1 0 0,0 1 0 0 0,0-1 1 0 0,0 1-1 0 0,0-1 1 0 0,1 0-1 0 0,6 3 0 0 0,-9-4 20 0 0,0-1-1 0 0,0 0 1 0 0,0 1-1 0 0,0-1 1 0 0,0 0-1 0 0,0 1 1 0 0,0-1-1 0 0,1 0 1 0 0,-1 0-1 0 0,0 0 1 0 0,0 0-1 0 0,0 0 1 0 0,0 0-1 0 0,0-1 1 0 0,0 1-1 0 0,0 0 1 0 0,1 0-1 0 0,-1-1 1 0 0,0 1-1 0 0,0-1 0 0 0,0 1 1 0 0,0-1-1 0 0,0 1 1 0 0,0-1-1 0 0,-1 0 1 0 0,1 1-1 0 0,0-1 1 0 0,0 0-1 0 0,0 0 1 0 0,0 0-1 0 0,-1 0 1 0 0,1 1-1 0 0,-1-1 1 0 0,1 0-1 0 0,0 0 1 0 0,-1 0-1 0 0,1-2 1 0 0,3-8 175 0 0,-1 0 0 0 0,0 0 1 0 0,0 0-1 0 0,0-13 0 0 0,-1 1-165 0 0,-2 1 1 0 0,0 0-1 0 0,-1 0 0 0 0,-9-41 0 0 0,7 53-620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9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34 3585 0 0,'0'0'3843'0'0,"-4"11"-3367"0"0,2 6-76 0 0,2 0 0 0 0,0 0 0 0 0,4 23 0 0 0,-4-34-347 0 0,2 1 1 0 0,-1-1 0 0 0,1 1-1 0 0,0-1 1 0 0,0 0-1 0 0,1 0 1 0 0,0 0-1 0 0,0 0 1 0 0,0 0-1 0 0,1-1 1 0 0,7 9-1 0 0,-9-11-15 0 0,0-1 0 0 0,0 0-1 0 0,1 0 1 0 0,-1 0 0 0 0,1 0 0 0 0,-1-1-1 0 0,1 1 1 0 0,-1-1 0 0 0,1 1 0 0 0,0-1 0 0 0,0 0-1 0 0,0 0 1 0 0,0-1 0 0 0,3 2 0 0 0,-4-2 13 0 0,1 0 0 0 0,-1 0 0 0 0,0 0 0 0 0,0-1 1 0 0,0 1-1 0 0,1 0 0 0 0,-1-1 0 0 0,0 1 0 0 0,0-1 1 0 0,0 0-1 0 0,0 0 0 0 0,0 0 0 0 0,0 0 0 0 0,0 0 1 0 0,0 0-1 0 0,-1-1 0 0 0,1 1 0 0 0,0-1 0 0 0,-1 1 1 0 0,3-3-1 0 0,1-3 21 0 0,1 0 1 0 0,-1-1-1 0 0,0 1 0 0 0,-1-1 1 0 0,0 0-1 0 0,0 0 1 0 0,0-1-1 0 0,-1 1 1 0 0,-1-1-1 0 0,3-13 0 0 0,-3 15-42 0 0,-2 1 0 0 0,1-1 0 0 0,-1 1 0 0 0,0-1 0 0 0,0 1 0 0 0,0-1 0 0 0,-1 1 0 0 0,0-1-1 0 0,-1 1 1 0 0,1-1 0 0 0,-1 1 0 0 0,0 0 0 0 0,-1 0 0 0 0,0 0 0 0 0,-4-7 0 0 0,7 12-28 0 0,-1 0-1 0 0,1 0 1 0 0,-1 1 0 0 0,1-1 0 0 0,-1 0-1 0 0,1 0 1 0 0,-1 1 0 0 0,0-1 0 0 0,0 0-1 0 0,1 1 1 0 0,-1-1 0 0 0,0 1 0 0 0,0-1-1 0 0,0 1 1 0 0,0-1 0 0 0,1 1 0 0 0,-3-1 0 0 0,3 1-6 0 0,-1 0 0 0 0,1 0 0 0 0,0 0 0 0 0,-1 0 0 0 0,1 1 0 0 0,-1-1 0 0 0,1 0 1 0 0,-1 0-1 0 0,1 0 0 0 0,-1 0 0 0 0,1 1 0 0 0,0-1 0 0 0,-1 0 0 0 0,1 1 1 0 0,0-1-1 0 0,-1 0 0 0 0,1 0 0 0 0,0 1 0 0 0,-1-1 0 0 0,1 1 0 0 0,0-1 0 0 0,-1 0 1 0 0,1 1-1 0 0,0 0 0 0 0,-2 2-12 0 0,1 0 1 0 0,0 1-1 0 0,0-1 0 0 0,0 0 1 0 0,1 0-1 0 0,-1 1 1 0 0,1-1-1 0 0,-1 4 0 0 0,3 6 1 0 0,-1-1 0 0 0,1 0 0 0 0,1 0-1 0 0,0 0 1 0 0,1 0 0 0 0,0-1 0 0 0,1 0-1 0 0,10 18 1 0 0,-1-6-17 0 0,24 30-1 0 0,-35-48 14 0 0,-2-4-29 0 0,0 0-1 0 0,0 1 1 0 0,0-1 0 0 0,1 0-1 0 0,-1 1 1 0 0,1-1 0 0 0,-1 0-1 0 0,0 0 1 0 0,1 0 0 0 0,0 0-1 0 0,-1-1 1 0 0,1 1 0 0 0,0 0-1 0 0,-1-1 1 0 0,1 1 0 0 0,0-1-1 0 0,0 1 1 0 0,-1-1 0 0 0,1 0-1 0 0,0 0 1 0 0,2 0 0 0 0,0 0-477 0 0,1-1 1 0 0,-1 0 0 0 0,0 0-1 0 0,0 0 1 0 0,0 0-1 0 0,0-1 1 0 0,-1 1 0 0 0,6-4-1 0 0,2-1-2775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9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25 167 1624 0 0,'-1'2'230'0'0,"0"-1"0"0"0,1 1-1 0 0,-1 0 1 0 0,0 0-1 0 0,1-1 1 0 0,-1 1-1 0 0,1 0 1 0 0,-1 0 0 0 0,1-1-1 0 0,0 1 1 0 0,0 0-1 0 0,-1 0 1 0 0,1 0 0 0 0,1 0-1 0 0,-1 0 1 0 0,0-1-1 0 0,0 1 1 0 0,1 0-1 0 0,0 2 1 0 0,0-2-72 0 0,0 0 0 0 0,1 0 0 0 0,-1 0 0 0 0,0 0 0 0 0,1 0 0 0 0,0 0 0 0 0,-1 0 0 0 0,1-1 0 0 0,0 1 0 0 0,0-1 0 0 0,0 1 0 0 0,4 1-1 0 0,2 1 25 0 0,0 0-1 0 0,1-1 0 0 0,-1 0 0 0 0,1-1 1 0 0,0 1-1 0 0,14 0 0 0 0,-16-2-102 0 0,-1-1 0 0 0,1 0 0 0 0,-1 0-1 0 0,1-1 1 0 0,-1 0 0 0 0,0 0 0 0 0,0 0 0 0 0,1-1 0 0 0,-1 0 0 0 0,0 0-1 0 0,0 0 1 0 0,0-1 0 0 0,-1 0 0 0 0,8-5 0 0 0,-10 6 29 0 0,0-1-1 0 0,1 1 1 0 0,-1-1-1 0 0,0 0 1 0 0,-1 0-1 0 0,1 0 1 0 0,0 0 0 0 0,-1 0-1 0 0,0-1 1 0 0,0 1-1 0 0,0-1 1 0 0,0 0-1 0 0,-1 1 1 0 0,1-1 0 0 0,-1 0-1 0 0,0 0 1 0 0,0 0-1 0 0,0 0 1 0 0,0 0 0 0 0,-1 0-1 0 0,0 0 1 0 0,0 0-1 0 0,0-6 1 0 0,-1 4 3 0 0,0 0 0 0 0,-1 0 1 0 0,0 0-1 0 0,0 0 0 0 0,0 0 1 0 0,0 1-1 0 0,-1-1 0 0 0,0 1 0 0 0,0-1 1 0 0,0 1-1 0 0,-1 0 0 0 0,0 0 0 0 0,0 1 1 0 0,0-1-1 0 0,-1 1 0 0 0,1 0 1 0 0,-1 0-1 0 0,0 0 0 0 0,-8-4 0 0 0,4 3-257 0 0,0 0 0 0 0,0 1 0 0 0,0 0 0 0 0,-1 1 0 0 0,1 0 0 0 0,-1 1 0 0 0,0 0 0 0 0,1 0 0 0 0,-1 1 0 0 0,0 0 0 0 0,-15 2 0 0 0,21-1 19 0 0,1 0 0 0 0,0 1-1 0 0,0 0 1 0 0,0 0 0 0 0,-1 0 0 0 0,1 0-1 0 0,0 1 1 0 0,0-1 0 0 0,0 1-1 0 0,1-1 1 0 0,-1 1 0 0 0,0 0 0 0 0,1 0-1 0 0,-5 5 1 0 0,6-6-100 0 0,0 1 0 0 0,-1-1 0 0 0,1 1 0 0 0,0-1 0 0 0,0 1 0 0 0,1 0 0 0 0,-1-1 0 0 0,0 1 0 0 0,0 0 0 0 0,1 0-1 0 0,-1 3 1 0 0,1-3-128 0 0,0-1 0 0 0,0 1 0 0 0,0-1 0 0 0,0 1 0 0 0,0-1 0 0 0,0 1 0 0 0,1-1 0 0 0,-1 1 0 0 0,1-1 0 0 0,-1 1 0 0 0,1-1 0 0 0,-1 1 0 0 0,1-1 0 0 0,0 0 0 0 0,0 1 0 0 0,1 0 0 0 0,5 6-1528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09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20 415 5769 0 0,'15'-6'642'0'0,"0"-1"0"0"0,-1-1 0 0 0,1 0 0 0 0,-2 0 0 0 0,15-12 0 0 0,-19 12-308 0 0,1 0 1 0 0,-1 0-1 0 0,0-1 0 0 0,-1 0 1 0 0,0-1-1 0 0,0 0 1 0 0,7-14-1 0 0,-11 18-138 0 0,-1-1 0 0 0,0 0 0 0 0,0 0 0 0 0,0-1 0 0 0,-1 1 0 0 0,0-1 0 0 0,-1 1 0 0 0,0-1-1 0 0,0 1 1 0 0,0-1 0 0 0,-1 0 0 0 0,-1-14 0 0 0,-1 10-74 0 0,0 0 0 0 0,-1 0 1 0 0,0 0-1 0 0,-1 1 0 0 0,-1-1 0 0 0,-5-11 0 0 0,7 18-138 0 0,0 0 0 0 0,1 0 0 0 0,-1 1 0 0 0,-1-1 0 0 0,1 1 0 0 0,-1 0-1 0 0,0 0 1 0 0,0 0 0 0 0,0 1 0 0 0,0-1 0 0 0,0 1 0 0 0,-1 0 0 0 0,0 0 0 0 0,1 1 0 0 0,-1-1 0 0 0,-6-1 0 0 0,8 3-68 0 0,0 1 1 0 0,1-1-1 0 0,-1 1 1 0 0,0 0-1 0 0,0 0 1 0 0,0 0 0 0 0,0 0-1 0 0,0 0 1 0 0,0 1-1 0 0,0-1 1 0 0,0 1-1 0 0,1 0 1 0 0,-1 0-1 0 0,0 0 1 0 0,0 0 0 0 0,1 0-1 0 0,-1 1 1 0 0,1-1-1 0 0,-1 1 1 0 0,1 0-1 0 0,0 0 1 0 0,-1-1-1 0 0,1 2 1 0 0,0-1 0 0 0,-3 4-1 0 0,0 0 26 0 0,0 1-1 0 0,1 0 0 0 0,-1 1 1 0 0,1-1-1 0 0,1 1 1 0 0,-1-1-1 0 0,-3 16 1 0 0,4-11 61 0 0,1 0 1 0 0,0-1 0 0 0,1 1-1 0 0,1 0 1 0 0,0 0 0 0 0,1 0-1 0 0,3 20 1 0 0,24 83 374 0 0,-21-91-380 0 0,-1-3 0 0 0,2 0 0 0 0,13 28 0 0 0,-15-37-1 0 0,1-1 0 0 0,0 0-1 0 0,0 0 1 0 0,1-1 0 0 0,14 15 0 0 0,-20-24-54 0 0,0 1 0 0 0,0 0 0 0 0,0-1 0 0 0,0 0 0 0 0,0 1 0 0 0,0-1 0 0 0,0 0 0 0 0,0 0 0 0 0,1 0 1 0 0,-1-1-1 0 0,0 1 0 0 0,1 0 0 0 0,-1-1 0 0 0,1 1 0 0 0,-1-1 0 0 0,0 0 0 0 0,1 0 0 0 0,-1 0 0 0 0,1 0 0 0 0,-1 0 0 0 0,5-2 0 0 0,3-1-285 0 0,-1 0 0 0 0,0-1-1 0 0,0 0 1 0 0,11-6-1 0 0,18-9-3566 0 0,-18 12-1101 0 0,-12 6 4695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107 178 3185 0 0,'17'-3'768'0'0,"46"-10"2076"0"0,-56 11-2532 0 0,0 0 0 0 0,-1-1 0 0 0,1 0 0 0 0,-1 0 0 0 0,0 0 0 0 0,0-1 0 0 0,6-4 0 0 0,-11 7-234 0 0,0 0 1 0 0,0 0-1 0 0,0 0 1 0 0,0 0-1 0 0,0 0 1 0 0,0 0-1 0 0,0 0 1 0 0,0 0-1 0 0,-1 0 0 0 0,1-1 1 0 0,0 1-1 0 0,-1 0 1 0 0,1 0-1 0 0,-1-1 1 0 0,1 1-1 0 0,-1-1 1 0 0,0 1-1 0 0,0 0 1 0 0,1-3-1 0 0,-2 2 10 0 0,1 0-1 0 0,0 0 0 0 0,-1 0 1 0 0,1-1-1 0 0,-1 1 0 0 0,0 0 1 0 0,0 0-1 0 0,1 0 0 0 0,-1 0 1 0 0,-1 0-1 0 0,0-2 0 0 0,-3-2 55 0 0,0-1 0 0 0,0 1-1 0 0,-1 1 1 0 0,0-1-1 0 0,-11-7 1 0 0,10 8-141 0 0,0 0 1 0 0,-1 1-1 0 0,0 0 0 0 0,0 0 1 0 0,0 1-1 0 0,0 0 0 0 0,-13-3 0 0 0,17 5-39 0 0,1 0-1 0 0,-1 0 1 0 0,0 1-1 0 0,0 0 1 0 0,0 0-1 0 0,1 0 1 0 0,-1 0-1 0 0,0 0 1 0 0,0 1-1 0 0,0 0 1 0 0,1 0-1 0 0,-1 0 1 0 0,1 0-1 0 0,-1 0 1 0 0,0 1-1 0 0,1-1 0 0 0,0 1 1 0 0,-1 0-1 0 0,-4 5 1 0 0,3-3 83 0 0,1 0 1 0 0,-1 0-1 0 0,1 1 0 0 0,1-1 1 0 0,-1 1-1 0 0,1 0 0 0 0,0 0 1 0 0,0 1-1 0 0,0-1 0 0 0,1 1 1 0 0,-1-1-1 0 0,1 1 0 0 0,1 0 1 0 0,-1 0-1 0 0,1 0 0 0 0,0-1 1 0 0,0 1-1 0 0,1 1 0 0 0,0-1 1 0 0,0 0-1 0 0,0 0 0 0 0,1 0 1 0 0,0 0-1 0 0,0-1 0 0 0,1 1 1 0 0,3 11-1 0 0,-1-7 51 0 0,1 0 0 0 0,0 0 0 0 0,1-1 0 0 0,0 0 0 0 0,0 0 0 0 0,1-1 0 0 0,0 0 0 0 0,0 0-1 0 0,1 0 1 0 0,0-1 0 0 0,1 0 0 0 0,8 6 0 0 0,-11-10-114 0 0,0 1 0 0 0,0-1 0 0 0,0 0 0 0 0,0-1 0 0 0,0 0 0 0 0,0 0 0 0 0,1 0 0 0 0,-1 0 0 0 0,1-1 0 0 0,-1 0 0 0 0,1-1 0 0 0,-1 1 0 0 0,1-1 1 0 0,0-1-1 0 0,-1 1 0 0 0,1-1 0 0 0,-1 0 0 0 0,1 0 0 0 0,-1-1 0 0 0,12-4 0 0 0,-14 3-830 0 0,0 1 0 0 0,1 0 0 0 0,-1-1 0 0 0,0 0 0 0 0,4-4 0 0 0,0-1 484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4705 0 0,'3'9'4482'0'0,"-2"-7"-4075"0"0,13 13 756 0 0,-3-3-611 0 0,11 28 1079 0 0,-18-31-1734 0 0,-3-7-3 0 0,-1-1 0 0 0,1 0 0 0 0,-1 1 0 0 0,1-1 0 0 0,0 0 0 0 0,-1 1 0 0 0,1-1 0 0 0,0 0 1 0 0,0 0-1 0 0,0 0 0 0 0,0 0 0 0 0,1 1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0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65 224 7362 0 0,'0'0'262'0'0,"2"-8"80"0"0,-1 7-272 0 0,1-1 0 0 0,-1 1 1 0 0,0-1-1 0 0,1 1 0 0 0,-1-1 1 0 0,1 1-1 0 0,2-2 0 0 0,4-3 171 0 0,-2 1-81 0 0,0-1-1 0 0,-1 0 1 0 0,1-1 0 0 0,-1 0 0 0 0,0 1 0 0 0,-1-2 0 0 0,0 1 0 0 0,0 0 0 0 0,0-1 0 0 0,-1 0 0 0 0,0 1 0 0 0,-1-1 0 0 0,0-1 0 0 0,0 1 0 0 0,-1 0 0 0 0,1-16 0 0 0,-1 21-137 0 0,-1 1 1 0 0,0-1-1 0 0,0 1 1 0 0,-1 0-1 0 0,1-1 1 0 0,0 1-1 0 0,-1 0 1 0 0,1-1-1 0 0,-1 1 1 0 0,0 0-1 0 0,0 0 1 0 0,0-1-1 0 0,0 1 1 0 0,0 0-1 0 0,-1 0 1 0 0,1 0-1 0 0,0 0 1 0 0,-4-2-1 0 0,4 2-23 0 0,-1 1-1 0 0,0 0 1 0 0,0-1-1 0 0,0 1 1 0 0,0 0-1 0 0,-1 1 0 0 0,1-1 1 0 0,0 0-1 0 0,0 0 1 0 0,0 1-1 0 0,-1-1 1 0 0,1 1-1 0 0,0 0 1 0 0,-1 0-1 0 0,1 0 1 0 0,0 0-1 0 0,-1 0 1 0 0,1 0-1 0 0,-4 2 1 0 0,2-1-39 0 0,0 0 0 0 0,0 0 0 0 0,1 1 0 0 0,-1 0 0 0 0,0 0 0 0 0,0 0 0 0 0,1 0 0 0 0,0 0 0 0 0,-1 1 0 0 0,1 0 0 0 0,0 0 0 0 0,0 0 0 0 0,0 0 0 0 0,1 0 0 0 0,-5 6 0 0 0,2-2 57 0 0,1 1-1 0 0,0 0 1 0 0,0 0-1 0 0,0 0 0 0 0,1 0 1 0 0,-3 13-1 0 0,5-17 16 0 0,1 0-1 0 0,0 0 1 0 0,-1 0-1 0 0,1 0 1 0 0,1 0-1 0 0,-1 0 0 0 0,2 7 1 0 0,8 27 205 0 0,-5-24-183 0 0,-4-10-63 0 0,1 1 1 0 0,1-1-1 0 0,-1 1 1 0 0,0-1-1 0 0,1 0 1 0 0,0 0-1 0 0,0 0 1 0 0,1 0-1 0 0,-1-1 1 0 0,6 6-1 0 0,-4-5-5 0 0,0 0 1 0 0,1-1-1 0 0,-1 1 1 0 0,1-1-1 0 0,-1 0 1 0 0,1 0-1 0 0,11 3 1 0 0,-11-4 22 0 0,1-1 0 0 0,-1 0 0 0 0,1-1 0 0 0,-1 1 0 0 0,1-1 0 0 0,-1 0 0 0 0,1-1 0 0 0,-1 0-1 0 0,13-3 1 0 0,-10 2-766 0 0,-1-1 0 0 0,0 0 0 0 0,1-1-1 0 0,-1 0 1 0 0,-1 0 0 0 0,14-9-1 0 0,-8 3-839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1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15 6953 0 0,'-18'-6'2594'0'0,"15"4"-2448"0"0,0 1 0 0 0,1 0 1 0 0,-1 0-1 0 0,0 0 0 0 0,0 1 1 0 0,0-1-1 0 0,0 0 0 0 0,-3 1 1 0 0,3 0-93 0 0,-3 0-44 0 0,1-1-1 0 0,-1 2 0 0 0,1-1 0 0 0,-1 1 0 0 0,1 0 0 0 0,-1 0 1 0 0,1 0-1 0 0,-11 4 0 0 0,11-2-48 0 0,-1 0 0 0 0,1 0 0 0 0,0 0 0 0 0,0 1 0 0 0,0-1 0 0 0,-8 9 0 0 0,12-10 33 0 0,0-1 0 0 0,0 0 0 0 0,0 0 0 0 0,0 0 0 0 0,0 1 0 0 0,0-1 0 0 0,0 0 0 0 0,0 1-1 0 0,1-1 1 0 0,-1 1 0 0 0,1-1 0 0 0,-1 1 0 0 0,1-1 0 0 0,-1 1 0 0 0,1-1 0 0 0,0 1 0 0 0,0 0 0 0 0,-1-1 0 0 0,1 1 0 0 0,0-1-1 0 0,1 1 1 0 0,-1 0 0 0 0,0-1 0 0 0,0 1 0 0 0,1-1 0 0 0,-1 1 0 0 0,1-1 0 0 0,-1 1 0 0 0,1-1 0 0 0,1 3 0 0 0,0-2-11 0 0,-1 0 1 0 0,1-1 0 0 0,0 0 0 0 0,-1 1-1 0 0,1-1 1 0 0,0 0 0 0 0,0 0 0 0 0,0 0-1 0 0,0 0 1 0 0,0 0 0 0 0,0 0 0 0 0,0-1-1 0 0,4 2 1 0 0,30 3-130 0 0,-31-5 126 0 0,27 2 25 0 0,-15-1-4 0 0,28 4-1 0 0,-41-4 6 0 0,1 0 0 0 0,0 0-1 0 0,-1 1 1 0 0,1 0 0 0 0,-1-1 0 0 0,1 2-1 0 0,-1-1 1 0 0,0 0 0 0 0,0 1 0 0 0,5 4 0 0 0,-8-6 47 0 0,0 0 1 0 0,0 0-1 0 0,0-1 1 0 0,-1 1 0 0 0,1 0-1 0 0,0 0 1 0 0,-1 0-1 0 0,1 0 1 0 0,-1 0 0 0 0,1 0-1 0 0,-1 0 1 0 0,1 0 0 0 0,-1 0-1 0 0,0 0 1 0 0,0 1-1 0 0,1-1 1 0 0,-1 0 0 0 0,0 0-1 0 0,0 0 1 0 0,0 0 0 0 0,0 2-1 0 0,-1-1-10 0 0,1 0 0 0 0,-1 1 0 0 0,0-1-1 0 0,0 0 1 0 0,0 0 0 0 0,0 0 0 0 0,0 0-1 0 0,0 0 1 0 0,0 0 0 0 0,-2 2 0 0 0,-2 1-26 0 0,0 0-1 0 0,0 0 1 0 0,0 0 0 0 0,-1-1 0 0 0,1 0 0 0 0,-8 4 0 0 0,3-3-39 0 0,1 0-1 0 0,-1-1 1 0 0,0-1 0 0 0,-12 3 0 0 0,-11-1-1659 0 0,28-4 355 0 0,0-1-1 0 0,-1-1 1 0 0,-9 0-1 0 0,10-1-142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31 6233 0 0,'-19'0'2451'0'0,"2"-1"-1280"0"0,0 2 0 0 0,-1 0 0 0 0,-21 4 0 0 0,30-3-941 0 0,-35 9 430 0 0,39-10-626 0 0,-1 1-1 0 0,1 0 1 0 0,-1 1-1 0 0,1-1 1 0 0,-8 6-1 0 0,13-7-40 0 0,-1-1 1 0 0,0 1-1 0 0,0-1 0 0 0,1 1 0 0 0,-1-1 1 0 0,0 1-1 0 0,1 0 0 0 0,-1-1 0 0 0,1 1 1 0 0,-1 0-1 0 0,1 0 0 0 0,-1-1 1 0 0,1 1-1 0 0,0 0 0 0 0,-1 0 0 0 0,1 0 1 0 0,0 0-1 0 0,-1-1 0 0 0,1 3 0 0 0,0-2-11 0 0,0-1-1 0 0,0 1 0 0 0,1 0 1 0 0,-1 0-1 0 0,0-1 0 0 0,0 1 0 0 0,1 0 1 0 0,-1 0-1 0 0,1-1 0 0 0,-1 1 1 0 0,0 0-1 0 0,1-1 0 0 0,-1 1 0 0 0,1-1 1 0 0,0 1-1 0 0,-1-1 0 0 0,2 2 0 0 0,3 1-56 0 0,0 0-1 0 0,0 0 0 0 0,1 0 1 0 0,9 3-1 0 0,-11-5 135 0 0,11 4-60 0 0,1-1 1 0 0,24 4-1 0 0,17 5 10 0 0,-53-12-3 0 0,2 0 0 0 0,-1 1-1 0 0,1 0 0 0 0,-1 0 0 0 0,1 0 0 0 0,-1 1 1 0 0,0 0-1 0 0,0 0 0 0 0,0 0 0 0 0,4 4 1 0 0,-6-4-4 0 0,-2-2 25 0 0,0-1 1 0 0,0 1 0 0 0,-1 0-1 0 0,1 0 1 0 0,0 0-1 0 0,-1-1 1 0 0,1 1 0 0 0,0 0-1 0 0,-1 0 1 0 0,1 2 0 0 0,-1-2-8 0 0,0-1 1 0 0,0 1-1 0 0,0 0 1 0 0,0-1-1 0 0,0 1 1 0 0,-1 0-1 0 0,1 0 1 0 0,0-1-1 0 0,0 1 1 0 0,-1 0-1 0 0,1-1 1 0 0,0 1 0 0 0,-1-1-1 0 0,1 1 1 0 0,-1-1-1 0 0,1 1 1 0 0,-1 0-1 0 0,0 0 1 0 0,-4 3-1 0 0,1 0-1 0 0,0-1 1 0 0,-1 1 0 0 0,0-1 0 0 0,-9 5 0 0 0,-28 10-214 0 0,37-16 135 0 0,-7 1-532 0 0,1 0 0 0 0,-1-1 0 0 0,0-1 0 0 0,0 0 0 0 0,-23 0 0 0 0,34-1 565 0 0,0 0-216 0 0,3 1-168 0 0,-2-1 393 0 0,0 0 0 0 0,1 1 0 0 0,-1-1 0 0 0,1 0 0 0 0,-1 0-1 0 0,1 0 1 0 0,-1 1 0 0 0,1-1 0 0 0,-1 0 0 0 0,1 0 0 0 0,-1 0 0 0 0,1 0 0 0 0,-1 0-1 0 0,1 0 1 0 0,-1 0 0 0 0,1 0 0 0 0,-1 0 0 0 0,1 0 0 0 0,14-3 85 0 0,-12 3-77 0 0,14-3 55 0 0,-1-1 1 0 0,1 0-1 0 0,20-9 0 0 0,-13 2-38 0 0,0-1 0 0 0,-1-1 0 0 0,0-1 0 0 0,23-19 0 0 0,-10 7 123 0 0,47-40 409 0 0,-81 64-474 0 0,0 0 0 0 0,0 0 0 0 0,0 0 0 0 0,0 0 0 0 0,-1 0 0 0 0,1-1 0 0 0,-1 1 0 0 0,1-1 0 0 0,-1 1 0 0 0,1-3 0 0 0,-2 4-42 0 0,1 0-1 0 0,-1 0 1 0 0,0 0-1 0 0,0 0 1 0 0,0 0 0 0 0,0 0-1 0 0,-1 1 1 0 0,1-1-1 0 0,0 0 1 0 0,0 0 0 0 0,-1 0-1 0 0,1 0 1 0 0,0 0-1 0 0,-1 1 1 0 0,1-1-1 0 0,0 0 1 0 0,-1 0 0 0 0,1 1-1 0 0,-1-1 1 0 0,0 0-1 0 0,1 1 1 0 0,-1-1 0 0 0,0 0-1 0 0,1 1 1 0 0,-1-1-1 0 0,0 1 1 0 0,1-1 0 0 0,-1 1-1 0 0,0 0 1 0 0,0-1-1 0 0,0 1 1 0 0,-1-1 0 0 0,-2-1 24 0 0,-1 1 0 0 0,0-1 0 0 0,1 1 0 0 0,-1 0 0 0 0,0 1 0 0 0,0-1 0 0 0,1 1 0 0 0,-9 0 0 0 0,-1 1-36 0 0,-24 5 0 0 0,33-5-35 0 0,0 1-1 0 0,0-1 1 0 0,0 1 0 0 0,0 1 0 0 0,0-1 0 0 0,0 1-1 0 0,1 0 1 0 0,-6 4 0 0 0,1 0 19 0 0,0 0 1 0 0,1 1-1 0 0,-7 9 1 0 0,13-14 12 0 0,0 0 0 0 0,0 0 0 0 0,0 0 1 0 0,0 1-1 0 0,1-1 0 0 0,-1 0 0 0 0,1 1 0 0 0,0-1 0 0 0,0 1 1 0 0,0 0-1 0 0,0-1 0 0 0,1 1 0 0 0,0 0 0 0 0,-1-1 0 0 0,1 1 0 0 0,0 0 1 0 0,1-1-1 0 0,0 5 0 0 0,0-2-20 0 0,1 1 0 0 0,-1-1 0 0 0,2 0 0 0 0,-1 0 0 0 0,0 0 0 0 0,1 0 0 0 0,0 0 0 0 0,1-1 0 0 0,5 8 0 0 0,-3-5 1 0 0,1 0 0 0 0,0 0 0 0 0,0-1 0 0 0,1 0-1 0 0,16 11 1 0 0,-21-16-127 0 0,0 0 0 0 0,1 0 0 0 0,-1-1-1 0 0,1 1 1 0 0,-1-1 0 0 0,1 0-1 0 0,0 0 1 0 0,-1 0 0 0 0,1 0 0 0 0,0-1-1 0 0,0 0 1 0 0,0 1 0 0 0,-1-1 0 0 0,1-1-1 0 0,0 1 1 0 0,0-1 0 0 0,0 1 0 0 0,-1-1-1 0 0,5-1 1 0 0,42-20-6402 0 0,-31 14 6093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102 126 1936 0 0,'25'57'9803'0'0,"-30"-57"-9421"0"0,0-1 0 0 0,1 0 1 0 0,-1 0-1 0 0,1 0 1 0 0,-1 0-1 0 0,1-1 0 0 0,0 0 1 0 0,-6-3-1 0 0,-34-22 423 0 0,37 23-608 0 0,4 2-208 0 0,1 1 1 0 0,0-1-1 0 0,0 1 0 0 0,1-1 0 0 0,-1 0 0 0 0,0 1 0 0 0,0-1 1 0 0,1 0-1 0 0,-1 0 0 0 0,1 0 0 0 0,0-1 0 0 0,-1 1 1 0 0,1 0-1 0 0,0 0 0 0 0,0-1 0 0 0,0 1 0 0 0,1 0 1 0 0,-1-1-1 0 0,1 1 0 0 0,-1-1 0 0 0,1 1 0 0 0,0-1 1 0 0,0 1-1 0 0,0-1 0 0 0,0 1 0 0 0,0-1 0 0 0,1 1 0 0 0,-1-1 1 0 0,1 1-1 0 0,-1-1 0 0 0,1 1 0 0 0,0-1 0 0 0,0 1 1 0 0,0 0-1 0 0,1 0 0 0 0,-1 0 0 0 0,2-3 0 0 0,1 2-121 0 0,-1-1 0 0 0,1 1 0 0 0,0 0 0 0 0,0 0 0 0 0,1 0 0 0 0,-1 1 0 0 0,0-1 0 0 0,1 1 0 0 0,7-2 0 0 0,4-1-1986 0 0,25-5 1 0 0,-3 4-5581 0 0,-29 6 7284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2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4 107 3561 0 0,'4'2'238'0'0,"0"1"1"0"0,0-1-1 0 0,0 1 1 0 0,0-1-1 0 0,0-1 1 0 0,0 1-1 0 0,1-1 1 0 0,-1 1 0 0 0,0-1-1 0 0,1 0 1 0 0,0-1-1 0 0,-1 1 1 0 0,1-1-1 0 0,-1 0 1 0 0,1 0-1 0 0,-1 0 1 0 0,1-1-1 0 0,-1 0 1 0 0,1 0-1 0 0,6-2 1 0 0,0-1 209 0 0,1 0 0 0 0,-1-1 0 0 0,19-12 0 0 0,-24 13-221 0 0,0 0 0 0 0,0 0 0 0 0,-1-1 0 0 0,1 0-1 0 0,-1 0 1 0 0,-1 0 0 0 0,9-11 0 0 0,-13 15-164 0 0,1 1 0 0 0,-1-1 0 0 0,0 1-1 0 0,1-1 1 0 0,-1 0 0 0 0,0 1 0 0 0,0-1 0 0 0,1 1-1 0 0,-1-1 1 0 0,0 0 0 0 0,0 1 0 0 0,0-1 0 0 0,0 0-1 0 0,0 1 1 0 0,0-1 0 0 0,0 0 0 0 0,0 1 0 0 0,0-1-1 0 0,0 1 1 0 0,-1-1 0 0 0,1 0 0 0 0,0 0-1 0 0,-1 0 6 0 0,0 0-1 0 0,1 0 0 0 0,-1 0 0 0 0,0 0 1 0 0,0 0-1 0 0,0 0 0 0 0,0 0 0 0 0,0 0 0 0 0,0 1 1 0 0,0-1-1 0 0,-1 0 0 0 0,-3-2 8 0 0,0 1 1 0 0,0 0-1 0 0,0 0 0 0 0,-7-1 1 0 0,4 1-86 0 0,0 1 0 0 0,1 0 1 0 0,-1 0-1 0 0,0 1 1 0 0,0 0-1 0 0,1 0 1 0 0,-14 2-1 0 0,16-1-43 0 0,1 0 0 0 0,-1 1 0 0 0,0-1 0 0 0,0 1-1 0 0,1 0 1 0 0,-1 1 0 0 0,1-1 0 0 0,-1 1 0 0 0,1 0 0 0 0,0 0 0 0 0,0 0 0 0 0,-6 7 0 0 0,6-6 58 0 0,0 0 0 0 0,1 1 0 0 0,0-1 1 0 0,-1 1-1 0 0,2 0 0 0 0,-1 0 0 0 0,0 0 0 0 0,1 1 1 0 0,0-1-1 0 0,-1 8 0 0 0,2-9 6 0 0,0 0-1 0 0,1 0 1 0 0,-1 0-1 0 0,1 1 1 0 0,1-1 0 0 0,-1 0-1 0 0,0 0 1 0 0,1 0-1 0 0,0 1 1 0 0,0-1-1 0 0,0 0 1 0 0,1 0 0 0 0,-1 0-1 0 0,4 6 1 0 0,-1-2-18 0 0,1 0 1 0 0,0 0 0 0 0,0-1 0 0 0,1 1-1 0 0,12 11 1 0 0,-14-16 8 0 0,-1 0-1 0 0,1 0 1 0 0,0-1-1 0 0,0 1 1 0 0,0-1-1 0 0,0 0 1 0 0,0 0-1 0 0,0-1 1 0 0,0 1-1 0 0,1-1 1 0 0,-1 0-1 0 0,1 0 1 0 0,-1-1 0 0 0,6 1-1 0 0,-3-1-160 0 0,0 0 1 0 0,1 0-1 0 0,-1-1 1 0 0,0 0-1 0 0,8-2 0 0 0,-8 1-679 0 0,-1 0 0 0 0,1-1 0 0 0,-1 1-1 0 0,0-2 1 0 0,9-4 0 0 0,-1-1 518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3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8010 0 0,'-1'-1'4277'0'0,"1"4"-3618"0"0,3 4-1032 0 0,22 28 532 0 0,19 29-175 0 0,-38-53-194 0 0,12 19-2 0 0,-17-29-70 0 0,1 1 0 0 0,-1-1-1 0 0,0 1 1 0 0,0-1 0 0 0,1 0 0 0 0,-1 0 0 0 0,1 1 0 0 0,-1-1 0 0 0,1 0 0 0 0,-1 0 0 0 0,1-1 0 0 0,0 1 0 0 0,-1 0 0 0 0,1 0-1 0 0,2 0 1 0 0,2-1-2132 0 0,0-2 865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3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63 6905 0 0,'-12'-9'961'0'0,"1"2"-281"0"0,0-1-96 0 0,2-1 8 0 0,1 4-40 0 0,2-2-360 0 0,-1 2 8 0 0,3 1-128 0 0,0 1-16 0 0,1 1-112 0 0,1 1 56 0 0,0 0-96 0 0,10-1-2336 0 0,-3 2 183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23 179 4769 0 0,'3'3'234'0'0,"1"-1"1"0"0,0 1-1 0 0,0-1 1 0 0,-1 0-1 0 0,1 0 1 0 0,0 0-1 0 0,1-1 1 0 0,-1 0-1 0 0,0 1 0 0 0,0-1 1 0 0,1-1-1 0 0,-1 1 1 0 0,1-1-1 0 0,-1 1 1 0 0,0-1-1 0 0,1 0 0 0 0,-1-1 1 0 0,1 1-1 0 0,-1-1 1 0 0,0 0-1 0 0,1 0 1 0 0,-1 0-1 0 0,7-4 1 0 0,-5 2-41 0 0,0 0 1 0 0,0-1 0 0 0,0 0 0 0 0,0 0-1 0 0,-1-1 1 0 0,7-6 0 0 0,-9 8-131 0 0,-1 1 0 0 0,0-1 0 0 0,0 0 0 0 0,-1 0 0 0 0,1 0 0 0 0,-1 0 0 0 0,1 0 0 0 0,-1 0 0 0 0,0 0 0 0 0,0-1 0 0 0,0 1 0 0 0,0 0 0 0 0,-1-1 0 0 0,0 1 0 0 0,1-5 0 0 0,-2 3 3 0 0,1 1 1 0 0,-1-1-1 0 0,0 0 1 0 0,0 1-1 0 0,0-1 0 0 0,-1 1 1 0 0,0-1-1 0 0,0 1 1 0 0,0 0-1 0 0,0-1 1 0 0,0 1-1 0 0,-1 0 1 0 0,0 0-1 0 0,0 1 1 0 0,0-1-1 0 0,0 1 1 0 0,-1-1-1 0 0,1 1 0 0 0,-1 0 1 0 0,0 1-1 0 0,0-1 1 0 0,-6-3-1 0 0,7 5-85 0 0,0-1 1 0 0,0 1-1 0 0,0-1 0 0 0,0 1 0 0 0,-1 0 0 0 0,1 0 1 0 0,0 1-1 0 0,-1-1 0 0 0,1 1 0 0 0,-1-1 0 0 0,1 1 1 0 0,0 0-1 0 0,-1 0 0 0 0,1 1 0 0 0,-1-1 0 0 0,1 1 0 0 0,0 0 1 0 0,-1 0-1 0 0,1 0 0 0 0,0 0 0 0 0,-1 0 0 0 0,1 1 1 0 0,0-1-1 0 0,0 1 0 0 0,0 0 0 0 0,1 0 0 0 0,-1 0 1 0 0,0 0-1 0 0,1 1 0 0 0,-1-1 0 0 0,-2 4 0 0 0,1 0 10 0 0,0 0 0 0 0,0 0 0 0 0,1 1 0 0 0,0-1 0 0 0,0 1 0 0 0,0 0 0 0 0,1 0 0 0 0,0 0 0 0 0,0 0 0 0 0,1 0 1 0 0,0 0-1 0 0,0 0 0 0 0,1 0 0 0 0,0 13 0 0 0,1-8 12 0 0,1 1 1 0 0,0 0 0 0 0,1 0 0 0 0,0-1 0 0 0,1 1-1 0 0,0-1 1 0 0,9 16 0 0 0,-6-12 68 0 0,1-2 0 0 0,1 1 1 0 0,0-1-1 0 0,13 14 0 0 0,-18-23-213 0 0,0-1 1 0 0,0 0-1 0 0,1 0 1 0 0,0-1-1 0 0,-1 1 1 0 0,10 4-1 0 0,-10-6-349 0 0,-1-1-1 0 0,1 0 0 0 0,0 1 1 0 0,0-1-1 0 0,0 0 1 0 0,0-1-1 0 0,0 1 1 0 0,0-1-1 0 0,0 0 1 0 0,7 0-1 0 0,2-1-1308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134 369 3385 0 0,'5'31'4596'0'0,"-10"-34"-4191"0"0,-5-4-81 0 0,-1-6 153 0 0,1 0 0 0 0,1 0 0 0 0,-14-26-1 0 0,17 28-289 0 0,-6-8 72 0 0,2-1 0 0 0,0-1 0 0 0,1 0 1 0 0,-10-40-1 0 0,17 55-218 0 0,1-1 0 0 0,0 0 1 0 0,0 0-1 0 0,1 0 0 0 0,0 0 0 0 0,0 0 1 0 0,1 0-1 0 0,2-13 0 0 0,-2 16-40 0 0,1 0 0 0 0,-1 1 1 0 0,1-1-1 0 0,-1 1 0 0 0,1 0 0 0 0,0-1 0 0 0,0 1 0 0 0,1 0 1 0 0,-1 0-1 0 0,1 0 0 0 0,-1 1 0 0 0,1-1 0 0 0,0 0 0 0 0,0 1 1 0 0,0 0-1 0 0,0 0 0 0 0,6-3 0 0 0,0 1-17 0 0,0-1 0 0 0,0 1 0 0 0,1 1 1 0 0,0 0-1 0 0,0 1 0 0 0,0-1 0 0 0,0 2 0 0 0,0-1 0 0 0,17 1 0 0 0,-19 2 9 0 0,0-1-1 0 0,0 1 1 0 0,-1 1 0 0 0,1 0-1 0 0,0 0 1 0 0,-1 0-1 0 0,0 1 1 0 0,1 0-1 0 0,-1 0 1 0 0,0 1 0 0 0,-1 0-1 0 0,1 0 1 0 0,6 6-1 0 0,-10-8 42 0 0,0 1 0 0 0,-1-1 0 0 0,0 0 0 0 0,1 1 0 0 0,-1-1 0 0 0,0 1 0 0 0,0 0 0 0 0,-1 0 0 0 0,1 0 0 0 0,-1 0 0 0 0,1 0 0 0 0,-1 0 0 0 0,0 0 0 0 0,1 5 0 0 0,-2-6 4 0 0,0 0 1 0 0,0 0-1 0 0,0 0 1 0 0,0 0-1 0 0,0-1 0 0 0,0 1 1 0 0,0 0-1 0 0,-1 0 1 0 0,1 0-1 0 0,-1-1 1 0 0,0 1-1 0 0,1 0 0 0 0,-1-1 1 0 0,0 1-1 0 0,0 0 1 0 0,0-1-1 0 0,0 1 1 0 0,0-1-1 0 0,-1 1 0 0 0,1-1 1 0 0,0 0-1 0 0,0 0 1 0 0,-1 1-1 0 0,1-1 1 0 0,-1 0-1 0 0,0 0 1 0 0,-2 1-1 0 0,-9 5-39 0 0,0-1-1 0 0,-1 0 1 0 0,1-1 0 0 0,-18 4 0 0 0,21-7-587 0 0,1 0 0 0 0,-18 1 0 0 0,20-3-646 0 0,1-1 1 0 0,-1 1-1 0 0,0-1 1 0 0,-11-3-1 0 0,10 2-2146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4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145 134 4929 0 0,'-1'2'4462'0'0,"-1"-1"-4285"0"0,0 0-1 0 0,0 0 0 0 0,0 0 0 0 0,0 0 0 0 0,0 0 1 0 0,0-1-1 0 0,0 1 0 0 0,0-1 0 0 0,0 1 0 0 0,0-1 1 0 0,0 0-1 0 0,-1 0 0 0 0,1 0 0 0 0,0 0 0 0 0,0 0 1 0 0,0-1-1 0 0,0 1 0 0 0,0-1 0 0 0,0 1 0 0 0,0-1 1 0 0,-4-1-1 0 0,-2-1 173 0 0,1 0 0 0 0,-1-1 0 0 0,1 0 0 0 0,-11-8 0 0 0,11 7-153 0 0,1 0 1 0 0,-11-12 0 0 0,16 15-189 0 0,-1 0 0 0 0,0 0 0 0 0,0 0 0 0 0,1-1 0 0 0,-1 1 0 0 0,1 0-1 0 0,0-1 1 0 0,0 0 0 0 0,0 1 0 0 0,0-1 0 0 0,0 1 0 0 0,0-4 0 0 0,1 5-44 0 0,0 0 0 0 0,0-1-1 0 0,1 1 1 0 0,-1 0 0 0 0,0 0 0 0 0,0 0 0 0 0,1 0 0 0 0,-1 0-1 0 0,1 0 1 0 0,-1 0 0 0 0,1 0 0 0 0,-1 0 0 0 0,1 0 0 0 0,0 0-1 0 0,-1 0 1 0 0,1 1 0 0 0,0-1 0 0 0,0 0 0 0 0,0 0-1 0 0,0 1 1 0 0,0-1 0 0 0,-1 0 0 0 0,1 1 0 0 0,0-1 0 0 0,2 0-1 0 0,3-2-35 0 0,0 1-1 0 0,0 0 0 0 0,8-2 0 0 0,-9 2 57 0 0,12-2-416 0 0,0 1 0 0 0,1 0 0 0 0,23-1 0 0 0,23 3-5036 0 0,-55 1 2575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2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3185 0 0,'0'0'6222'0'0,"15"0"25"0"0,-11-2-6116 0 0,1 0 0 0 0,0 0-1 0 0,6-4 1 0 0,2-6-3119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4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92 2833 0 0,'-1'4'298'0'0,"0"0"0"0"0,0-1 1 0 0,0 1-1 0 0,1 0 0 0 0,-1 0 0 0 0,1-1 1 0 0,0 1-1 0 0,0 0 0 0 0,0 0 1 0 0,0-1-1 0 0,1 1 0 0 0,0 0 1 0 0,0 0-1 0 0,1 3 0 0 0,-1-5-204 0 0,0 0-1 0 0,0 0 0 0 0,0 1 1 0 0,1-2-1 0 0,-1 1 1 0 0,1 0-1 0 0,-1 0 1 0 0,1 0-1 0 0,0-1 1 0 0,0 1-1 0 0,-1-1 1 0 0,1 1-1 0 0,0-1 0 0 0,0 0 1 0 0,1 0-1 0 0,-1 0 1 0 0,0 0-1 0 0,0 0 1 0 0,0 0-1 0 0,1 0 1 0 0,-1-1-1 0 0,0 1 1 0 0,5-1-1 0 0,-1 0 18 0 0,0 0 0 0 0,0 0 0 0 0,1 0 0 0 0,-1-1 0 0 0,0 0 0 0 0,0-1 0 0 0,0 1 0 0 0,0-1 0 0 0,9-4 1 0 0,-8 3 39 0 0,0-1 1 0 0,-1 1 0 0 0,0-1 0 0 0,0 0-1 0 0,0-1 1 0 0,0 1 0 0 0,10-11 0 0 0,-14 13-35 0 0,-1 0 0 0 0,1-1 0 0 0,0 1 0 0 0,-1 0 0 0 0,0 0 0 0 0,1-1 0 0 0,-1 1 0 0 0,0-1 0 0 0,0 1 0 0 0,-1-1 0 0 0,1 0 0 0 0,0 1 0 0 0,-1-1 0 0 0,0 0 0 0 0,1 1 0 0 0,-1-1 0 0 0,0 0 0 0 0,0 0 0 0 0,-1-3 0 0 0,0 3 5 0 0,0 0 0 0 0,0 0 1 0 0,0 0-1 0 0,-1 0 1 0 0,1 1-1 0 0,-1-1 0 0 0,1 0 1 0 0,-1 1-1 0 0,0-1 1 0 0,0 1-1 0 0,0-1 0 0 0,0 1 1 0 0,-1 0-1 0 0,1 0 1 0 0,-1 0-1 0 0,-3-2 0 0 0,-2 0-234 0 0,0-1-1 0 0,0 2 0 0 0,0-1 0 0 0,0 1 0 0 0,-1 0 1 0 0,0 1-1 0 0,1 0 0 0 0,-1 0 0 0 0,0 1 0 0 0,0 0 0 0 0,0 1 1 0 0,0 0-1 0 0,0 0 0 0 0,-17 4 0 0 0,21-3-318 0 0,1 1 0 0 0,-1-1 0 0 0,1 1 0 0 0,0 0 0 0 0,0 1-1 0 0,0-1 1 0 0,0 1 0 0 0,0 0 0 0 0,0 0 0 0 0,-3 3 0 0 0,0 2-2172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122 317 4145 0 0,'3'17'2421'0'0,"-1"-8"-172"0"0,-7-17 14 0 0,-16-23-485 0 0,11 12-1028 0 0,-17-39 1047 0 0,22 46-1604 0 0,-10-15 0 0 0,9 16-102 0 0,-8-19 0 0 0,9 18-71 0 0,1 2-65 0 0,0 1 0 0 0,1 0 0 0 0,1-1 0 0 0,-3-14 0 0 0,4 22 6 0 0,1 0 1 0 0,0 0 0 0 0,0 0 0 0 0,0 0-1 0 0,0 0 1 0 0,0 0 0 0 0,1-1-1 0 0,-1 1 1 0 0,1 0 0 0 0,-1 1 0 0 0,1-1-1 0 0,0 0 1 0 0,0 0 0 0 0,-1 0-1 0 0,1 0 1 0 0,0 0 0 0 0,1 1 0 0 0,-1-1-1 0 0,0 0 1 0 0,0 1 0 0 0,1-1-1 0 0,-1 1 1 0 0,1 0 0 0 0,0-1 0 0 0,-1 1-1 0 0,1 0 1 0 0,3-2 0 0 0,4 0-39 0 0,0-1 1 0 0,0 1-1 0 0,1 0 1 0 0,-1 1-1 0 0,20-2 0 0 0,49 1-102 0 0,-61 4 154 0 0,0 1 0 0 0,-1 1 0 0 0,20 5 0 0 0,-17-3-10 0 0,-17-5 38 0 0,1 1-1 0 0,-1 0 1 0 0,0-1-1 0 0,0 1 0 0 0,0 0 1 0 0,0 0-1 0 0,0 0 1 0 0,-1 1-1 0 0,1-1 1 0 0,0 0-1 0 0,0 1 0 0 0,-1-1 1 0 0,3 4-1 0 0,-3-4-5 0 0,-1-1 0 0 0,1 1 0 0 0,-1 0 1 0 0,1 0-1 0 0,-1-1 0 0 0,0 1 0 0 0,0 0 0 0 0,1 0 0 0 0,-1 0 0 0 0,0 0 0 0 0,0 0 0 0 0,0 0 0 0 0,0-1 0 0 0,0 1 0 0 0,0 0 0 0 0,0 0 0 0 0,0 0 0 0 0,0 0 0 0 0,0 0 0 0 0,-1 0 0 0 0,1-1 1 0 0,0 1-1 0 0,-1 0 0 0 0,1 0 0 0 0,0 0 0 0 0,-1-1 0 0 0,1 1 0 0 0,-1 0 0 0 0,1 0 0 0 0,-1-1 0 0 0,1 1 0 0 0,-1 0 0 0 0,0-1 0 0 0,1 1 0 0 0,-2 0 0 0 0,-7 6 18 0 0,0-1 0 0 0,-1 0 0 0 0,1 0 0 0 0,-15 6 0 0 0,-41 14-490 0 0,54-23 45 0 0,0 0 0 0 0,0 0 0 0 0,-15 1 0 0 0,-13-3-4135 0 0,26-1 827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6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89 134 4633 0 0,'-5'24'5688'0'0,"4"-24"-5540"0"0,-1 0 1 0 0,1 0-1 0 0,-1 0 1 0 0,1-1-1 0 0,-1 1 1 0 0,1-1-1 0 0,0 1 1 0 0,-1-1 0 0 0,1 0-1 0 0,0 1 1 0 0,-1-1-1 0 0,1 0 1 0 0,0 0-1 0 0,0 0 1 0 0,-2-2-1 0 0,-16-20 731 0 0,5 6-551 0 0,11 14-303 0 0,0-1 1 0 0,1 1-1 0 0,-1-1 0 0 0,1 1 0 0 0,-1-1 0 0 0,1 0 0 0 0,0 0 0 0 0,1 0 0 0 0,-1 0 0 0 0,-1-6 0 0 0,3 9-43 0 0,-1-1-1 0 0,1 0 0 0 0,0 0 0 0 0,0 1 0 0 0,0-1 0 0 0,0 0 0 0 0,0 0 1 0 0,0 0-1 0 0,1 1 0 0 0,-1-1 0 0 0,0 0 0 0 0,1 1 0 0 0,-1-1 0 0 0,1 0 0 0 0,0 1 1 0 0,0-1-1 0 0,0 1 0 0 0,-1-1 0 0 0,1 1 0 0 0,1-1 0 0 0,-1 1 0 0 0,0 0 1 0 0,0-1-1 0 0,0 1 0 0 0,1 0 0 0 0,-1 0 0 0 0,3-2 0 0 0,-1 1-27 0 0,1 0 0 0 0,0 0 0 0 0,0 1 0 0 0,0-1 0 0 0,0 1-1 0 0,0 0 1 0 0,0 0 0 0 0,1 0 0 0 0,-1 0 0 0 0,5 1 0 0 0,5 0-1049 0 0,25 3 0 0 0,-12-1-3117 0 0,-13-1 2638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6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5681 0 0,'0'10'948'0'0,"1"-1"1"0"0,0 1-1 0 0,0-1 0 0 0,1 1 0 0 0,6 15 0 0 0,-5-15-1593 0 0,1-1 0 0 0,1 1 0 0 0,0-1 0 0 0,0 0 0 0 0,8 10 0 0 0,-9-14-590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6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5113 0 0,'-4'0'2753'0'0,"0"2"-2177"0"0,2-2-488 0 0,-1 0-168 0 0,4 5-512 0 0,4-2 248 0 0,-1 0-1233 0 0,1 1-615 0 0,1 1 1072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7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1 397 7730 0 0,'17'4'720'0'0,"-6"-1"-519"0"0,0-1 1 0 0,1-1 0 0 0,12 1 0 0 0,-16-2-88 0 0,-1 0 0 0 0,1-1-1 0 0,0 0 1 0 0,0 0 0 0 0,-1-1 0 0 0,1 0 0 0 0,-1 0 0 0 0,1-1 0 0 0,-1 0 0 0 0,0 0 0 0 0,0 0 0 0 0,0-1 0 0 0,-1 0 0 0 0,1-1 0 0 0,7-6 0 0 0,-13 10-62 0 0,0 0-1 0 0,0-1 1 0 0,0 1 0 0 0,0 0 0 0 0,0-1 0 0 0,0 1 0 0 0,0 0-1 0 0,-1-1 1 0 0,1 1 0 0 0,0-1 0 0 0,-1 1 0 0 0,1-1 0 0 0,-1 0-1 0 0,0 1 1 0 0,1-1 0 0 0,-1 1 0 0 0,0-1 0 0 0,0-2-1 0 0,0 2 32 0 0,-1-1-1 0 0,1 1 0 0 0,-1 0 0 0 0,0-1 1 0 0,0 1-1 0 0,0 0 0 0 0,0 0 0 0 0,0 0 1 0 0,0 0-1 0 0,0 0 0 0 0,-3-3 0 0 0,1 1-13 0 0,0 1-1 0 0,-1-1 1 0 0,1 1-1 0 0,-1 0 1 0 0,0 0-1 0 0,0 0 1 0 0,0 1-1 0 0,0-1 1 0 0,0 1-1 0 0,-1 0 1 0 0,1 0-1 0 0,-6-1 1 0 0,6 2-113 0 0,0 0 0 0 0,0 1 0 0 0,0 0 0 0 0,1-1 0 0 0,-1 1 0 0 0,0 0 0 0 0,0 1 0 0 0,0-1 0 0 0,0 1 0 0 0,1 0 0 0 0,-1 0 0 0 0,-6 2 0 0 0,6-1-22 0 0,0 0-1 0 0,0 1 1 0 0,0 0-1 0 0,0-1 1 0 0,0 1-1 0 0,1 1 1 0 0,-1-1-1 0 0,1 0 1 0 0,-5 8-1 0 0,2-4 10 0 0,0 0-1 0 0,1 1 0 0 0,0 0 1 0 0,-6 14-1 0 0,10-19 60 0 0,0 1 1 0 0,0-1-1 0 0,0 0 1 0 0,1 1 0 0 0,-1-1-1 0 0,1 1 1 0 0,0-1-1 0 0,0 1 1 0 0,0-1-1 0 0,0 0 1 0 0,1 1-1 0 0,-1-1 1 0 0,1 1-1 0 0,0-1 1 0 0,3 6-1 0 0,-1-2-4 0 0,0-1 0 0 0,1 1 0 0 0,-1-1 0 0 0,2 0-1 0 0,-1 0 1 0 0,1 0 0 0 0,0-1 0 0 0,0 0 0 0 0,0 0-1 0 0,1 0 1 0 0,0-1 0 0 0,0 1 0 0 0,10 5 0 0 0,-11-8 3 0 0,0 1 0 0 0,0-1 1 0 0,1 0-1 0 0,-1 0 1 0 0,1 0-1 0 0,-1-1 0 0 0,1 0 1 0 0,-1 0-1 0 0,1 0 1 0 0,0-1-1 0 0,-1 0 1 0 0,1 0-1 0 0,0 0 0 0 0,-1-1 1 0 0,1 0-1 0 0,0 0 1 0 0,-1 0-1 0 0,6-3 0 0 0,0 0-35 0 0,-1-1-1 0 0,0-1 0 0 0,0 0 0 0 0,-1-1 1 0 0,1 0-1 0 0,-1 0 0 0 0,-1-1 0 0 0,0 0 1 0 0,0 0-1 0 0,0-1 0 0 0,-1 0 0 0 0,0 0 1 0 0,-1-1-1 0 0,0 0 0 0 0,-1 0 0 0 0,0 0 1 0 0,5-16-1 0 0,-8 19 30 0 0,-1 1 1 0 0,0 0-1 0 0,0-1 1 0 0,0 1-1 0 0,-1-1 0 0 0,-1-8 1 0 0,-7-39-32 0 0,3 25 17 0 0,2 10-13 0 0,-1 0-1 0 0,-1 0 1 0 0,0 1 0 0 0,-2-1-1 0 0,0 1 1 0 0,-1 1-1 0 0,0-1 1 0 0,-2 1 0 0 0,-21-28-1 0 0,24 38 39 0 0,7 7-7 0 0,-1 0-1 0 0,1 0 1 0 0,0 0 0 0 0,0 0-1 0 0,0 0 1 0 0,0 0 0 0 0,0 0-1 0 0,-1 0 1 0 0,1 0 0 0 0,0 0-1 0 0,0 0 1 0 0,0 0-1 0 0,0 0 1 0 0,0 0 0 0 0,0 0-1 0 0,-1 0 1 0 0,1 0 0 0 0,0 1-1 0 0,0-1 1 0 0,0 0-1 0 0,0 0 1 0 0,0 0 0 0 0,0 0-1 0 0,0 0 1 0 0,0 0 0 0 0,-1 0-1 0 0,1 0 1 0 0,0 0 0 0 0,0 1-1 0 0,0-1 1 0 0,0 0-1 0 0,0 0 1 0 0,0 0 0 0 0,0 0-1 0 0,0 0 1 0 0,0 0 0 0 0,0 2-12 0 0,-1-1 1 0 0,1 0 0 0 0,0 0-1 0 0,0 0 1 0 0,0 0-1 0 0,0 1 1 0 0,0-1 0 0 0,1 0-1 0 0,-1 0 1 0 0,0 0 0 0 0,0 0-1 0 0,1 0 1 0 0,0 1 0 0 0,34 79 424 0 0,28 69 397 0 0,-31-60-558 0 0,8 25-88 0 0,-40-115-130 0 0,0 0 0 0 0,0 0-1 0 0,1 1 1 0 0,-1-1 0 0 0,0 0 0 0 0,0 0 0 0 0,0 0 0 0 0,0 0 0 0 0,0 1 0 0 0,0-1-1 0 0,0 0 1 0 0,0 0 0 0 0,0 1 0 0 0,0-1 0 0 0,1 0 0 0 0,-1 0 0 0 0,0 0 0 0 0,0 1 0 0 0,0-1-1 0 0,0 0 1 0 0,0 0 0 0 0,-1 1 0 0 0,1-1 0 0 0,0 0 0 0 0,0 0 0 0 0,0 0 0 0 0,0 1-1 0 0,0-1 1 0 0,0 0 0 0 0,0 0 0 0 0,0 1 0 0 0,-7-6 234 0 0,-11-16-593 0 0,13 16 374 0 0,1 1-70 0 0,-9-11-261 0 0,1 0-1 0 0,-12-18 1 0 0,9 11 224 0 0,11 16 34 0 0,0 0 0 0 0,0 0-1 0 0,0-1 1 0 0,0 1 0 0 0,-3-10-1 0 0,4 6 5 0 0,1 6 38 0 0,1-1-1 0 0,-1 1 1 0 0,-1-9-1 0 0,3 12-21 0 0,0 0 0 0 0,0 0-1 0 0,0 0 1 0 0,0 1 0 0 0,0-1 0 0 0,0 0 0 0 0,0 0-1 0 0,0 0 1 0 0,0 0 0 0 0,1 1 0 0 0,-1-1 0 0 0,0 0-1 0 0,0 0 1 0 0,1 1 0 0 0,-1-1 0 0 0,1 0-1 0 0,-1 0 1 0 0,0 1 0 0 0,1-1 0 0 0,0 0 0 0 0,-1 1-1 0 0,1-1 1 0 0,-1 1 0 0 0,1-1 0 0 0,0 1-1 0 0,-1-1 1 0 0,2 0 0 0 0,5-2-6 0 0,-1 1 0 0 0,1 0-1 0 0,0 0 1 0 0,0 0 0 0 0,1 1-1 0 0,-1 0 1 0 0,9 0 0 0 0,14-2-39 0 0,44-11-3301 0 0,-60 11 1135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7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128 178 4585 0 0,'4'2'300'0'0,"3"0"200"0"0,1 1 0 0 0,-1-1 0 0 0,1-1 0 0 0,7 2 0 0 0,-12-3-411 0 0,0 0-1 0 0,0 0 0 0 0,0-1 0 0 0,-1 1 1 0 0,1 0-1 0 0,0-1 0 0 0,0 0 1 0 0,-1 0-1 0 0,1 0 0 0 0,0 0 0 0 0,-1 0 1 0 0,1 0-1 0 0,-1 0 0 0 0,0-1 1 0 0,3-1-1 0 0,-1 0 22 0 0,-1 0 0 0 0,1 0 1 0 0,-1-1-1 0 0,0 1 0 0 0,0 0 0 0 0,0-1 0 0 0,0 0 1 0 0,-1 0-1 0 0,0 0 0 0 0,1 0 0 0 0,-1 0 1 0 0,1-6-1 0 0,-2 7-9 0 0,0 0 1 0 0,-1 1-1 0 0,1-1 0 0 0,-1 0 1 0 0,0 1-1 0 0,0-1 0 0 0,0 0 1 0 0,0 0-1 0 0,0 1 1 0 0,-1-1-1 0 0,1 0 0 0 0,-1 1 1 0 0,0-1-1 0 0,0 0 1 0 0,0 1-1 0 0,0-1 0 0 0,0 1 1 0 0,-1 0-1 0 0,1-1 1 0 0,0 1-1 0 0,-1 0 0 0 0,-2-3 1 0 0,-1-1 75 0 0,-1 0 0 0 0,0 0 1 0 0,-1 1-1 0 0,1-1 1 0 0,-1 1-1 0 0,0 1 0 0 0,0-1 1 0 0,0 1-1 0 0,-12-4 1 0 0,15 7-215 0 0,0-1 1 0 0,-1 1-1 0 0,1 0 1 0 0,-1 0-1 0 0,1 1 1 0 0,-1 0 0 0 0,0-1-1 0 0,1 1 1 0 0,-1 1-1 0 0,1-1 1 0 0,-1 1-1 0 0,1 0 1 0 0,-1 0-1 0 0,1 0 1 0 0,0 0 0 0 0,-1 1-1 0 0,1 0 1 0 0,-7 4-1 0 0,4-2-48 0 0,-1 1-1 0 0,1 0 0 0 0,1 0 1 0 0,-1 1-1 0 0,1 0 0 0 0,0 0 1 0 0,-10 14-1 0 0,14-18 76 0 0,0 0-1 0 0,1 1 1 0 0,-1-1-1 0 0,1 1 1 0 0,0-1 0 0 0,0 1-1 0 0,0 0 1 0 0,0 0 0 0 0,0-1-1 0 0,0 1 1 0 0,1 0-1 0 0,0 0 1 0 0,-1 0 0 0 0,1 0-1 0 0,0 0 1 0 0,0 0-1 0 0,1-1 1 0 0,-1 1 0 0 0,1 0-1 0 0,-1 0 1 0 0,1 0-1 0 0,0 0 1 0 0,0-1 0 0 0,0 1-1 0 0,0 0 1 0 0,1-1-1 0 0,1 3 1 0 0,1 0 2 0 0,0 1-1 0 0,0-2 1 0 0,1 1 0 0 0,-1-1-1 0 0,1 1 1 0 0,0-1-1 0 0,1-1 1 0 0,-1 1 0 0 0,1-1-1 0 0,8 4 1 0 0,-11-5 19 0 0,0-1-1 0 0,1 1 1 0 0,-1-1-1 0 0,1 0 1 0 0,-1 0-1 0 0,1-1 1 0 0,-1 1-1 0 0,1-1 1 0 0,-1 0-1 0 0,1 0 1 0 0,-1 0-1 0 0,1 0 1 0 0,-1-1 0 0 0,1 1-1 0 0,-1-1 1 0 0,1 0-1 0 0,-1 0 1 0 0,1 0-1 0 0,-1 0 1 0 0,5-3-1 0 0,-2 0-21 0 0,-1 1 0 0 0,-1-1 0 0 0,1 0 0 0 0,0-1 0 0 0,-1 1 0 0 0,0-1 0 0 0,0 1 0 0 0,0-1 0 0 0,-1 0 0 0 0,0-1 0 0 0,4-6 0 0 0,-5 8-63 0 0,0 0-1 0 0,1 1 0 0 0,-1-1 1 0 0,5-5-1 0 0,8 21-17 0 0,75 56-748 0 0,-74-57-923 0 0,-9-7 312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8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102 180 4921 0 0,'13'8'9352'0'0,"-17"-11"-10035"0"0,-13-8 1441 0 0,1-1 0 0 0,-16-15 0 0 0,27 23-740 0 0,1-1 0 0 0,0 1 0 0 0,0-1-1 0 0,0 0 1 0 0,0 0 0 0 0,1-1 0 0 0,-1 1 0 0 0,2-1 0 0 0,-1 1-1 0 0,0-1 1 0 0,-1-7 0 0 0,4 12-44 0 0,0 0 0 0 0,-1-1 0 0 0,1 1 0 0 0,0-1 0 0 0,0 1 0 0 0,0 0 0 0 0,0-1 0 0 0,0 1 0 0 0,0-1 0 0 0,1 1 0 0 0,-1 0 1 0 0,0-1-1 0 0,1 1 0 0 0,-1 0 0 0 0,1-1 0 0 0,-1 1 0 0 0,1 0 0 0 0,0 0 0 0 0,-1 0 0 0 0,1-1 0 0 0,0 1 0 0 0,0 0 0 0 0,0 0 0 0 0,0 0 0 0 0,0 0 0 0 0,1-1 0 0 0,3 0-48 0 0,-1-1 0 0 0,0 1 1 0 0,1 0-1 0 0,-1 0 0 0 0,1 0 0 0 0,5-1 1 0 0,3 0-6 0 0,0 1 0 0 0,0 0 1 0 0,14 0-1 0 0,-3 0-519 0 0,20-1-2415 0 0,-16 3-5075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1 680 0 0,'-5'4'2451'0'0,"4"-3"-2206"0"0,1 0 0 0 0,0-1 1 0 0,-1 1-1 0 0,1-1 0 0 0,0 1 0 0 0,-1 0 0 0 0,1-1 0 0 0,0 1 0 0 0,0 0 0 0 0,0 0 0 0 0,0-1 1 0 0,-1 1-1 0 0,1 0 0 0 0,0-1 0 0 0,0 1 0 0 0,0 0 0 0 0,1 1 0 0 0,4 23 1566 0 0,-2-12-1020 0 0,0 20 275 0 0,-2-14-839 0 0,8 34 0 0 0,-9-50-243 0 0,1 0 0 0 0,0 0 0 0 0,0 0 0 0 0,0 0 0 0 0,1 0 0 0 0,-1 0 0 0 0,3 2-1 0 0,-4-4-106 0 0,1-1 0 0 0,-1 1 0 0 0,1 0-1 0 0,-1-1 1 0 0,1 1 0 0 0,-1-1-1 0 0,1 0 1 0 0,0 1 0 0 0,-1-1 0 0 0,1 1-1 0 0,0-1 1 0 0,-1 0 0 0 0,1 0-1 0 0,1 1 1 0 0,-1-1-205 0 0,0 0 0 0 0,-1 0 0 0 0,1 0 1 0 0,0 0-1 0 0,0 0 0 0 0,0 0 0 0 0,0-1 0 0 0,-1 1 0 0 0,1 0 0 0 0,0 0 0 0 0,0-1 0 0 0,0 1 1 0 0,2-2-657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59 2993 0 0,'-7'-12'424'0'0,"4"2"1240"0"0,0 0 256 0 0,0 4-1103 0 0,2 1-689 0 0,0 1-48 0 0,0-1-56 0 0,0 1 8 0 0,1 2-56 0 0,20 6-6538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5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4441 0 0,'7'0'7009'0'0,"5"13"-6367"0"0,-8-8 221 0 0,19 12 266 0 0,-17-13-1489 0 0,-1 0 0 0 0,9 7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1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35 5337 0 0,'2'6'447'0'0,"0"0"1"0"0,0 0-1 0 0,0 0 0 0 0,1-1 0 0 0,0 1 0 0 0,0-1 1 0 0,0 0-1 0 0,1 0 0 0 0,0 0 0 0 0,6 7 0 0 0,0-4-203 0 0,0 1-1 0 0,0-1 0 0 0,23 13 0 0 0,-16-10 61 0 0,-9-6-138 0 0,-1 0 0 0 0,11 5 0 0 0,-16-9-75 0 0,0 0-1 0 0,0-1 1 0 0,0 1 0 0 0,0 0-1 0 0,0-1 1 0 0,1 1 0 0 0,-1-1-1 0 0,0 0 1 0 0,1 0 0 0 0,-1 0-1 0 0,0 0 1 0 0,0 0 0 0 0,4-1-1 0 0,-5 1-9 0 0,0-1 1 0 0,0 1-1 0 0,0 0 0 0 0,-1-1 0 0 0,1 1 0 0 0,0-1 1 0 0,0 0-1 0 0,-1 1 0 0 0,1-1 0 0 0,0 0 0 0 0,0 1 1 0 0,-1-1-1 0 0,1 0 0 0 0,-1 0 0 0 0,1 1 0 0 0,-1-1 0 0 0,1 0 1 0 0,-1 0-1 0 0,0 0 0 0 0,1 0 0 0 0,-1 0 0 0 0,0 0 1 0 0,0 0-1 0 0,1 0 0 0 0,-1 0 0 0 0,0 0 0 0 0,0 0 1 0 0,0 1-1 0 0,0-3 0 0 0,-1-3 254 0 0,1 0 1 0 0,-1 0-1 0 0,-1-8 0 0 0,1 13-284 0 0,-1-8 203 0 0,0 0 1 0 0,-1-1 0 0 0,0 1-1 0 0,-1 0 1 0 0,0 1-1 0 0,0-1 1 0 0,-1 1 0 0 0,-6-10-1 0 0,8 15-371 0 0,1 0 0 0 0,-1 0-1 0 0,1 1 1 0 0,-1-1 0 0 0,0 1 0 0 0,0-1-1 0 0,0 1 1 0 0,0 0 0 0 0,0 0 0 0 0,-1 0-1 0 0,1 0 1 0 0,-1 1 0 0 0,1-1 0 0 0,-1 1-1 0 0,1 0 1 0 0,-1 0 0 0 0,0 1-1 0 0,0-1 1 0 0,1 1 0 0 0,-1-1 0 0 0,0 1-1 0 0,0 0 1 0 0,-5 1 0 0 0,3 0-137 0 0,0 1 0 0 0,0-1 1 0 0,1 1-1 0 0,-1 0 0 0 0,0 1 0 0 0,-5 2 0 0 0,9-3-198 0 0,-1-1 0 0 0,1 1 0 0 0,-1-1-1 0 0,1 1 1 0 0,0 0 0 0 0,0 0 0 0 0,0 0-1 0 0,0 0 1 0 0,0 0 0 0 0,0 1-1 0 0,0-1 1 0 0,1 1 0 0 0,-1-1 0 0 0,-1 5-1 0 0,1 4 123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0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56 411 3681 0 0,'0'6'3951'0'0,"1"-6"-3771"0"0,-1 1-59 0 0,1 0 0 0 0,0 0 0 0 0,0 0 1 0 0,0 0-1 0 0,-1-1 0 0 0,1 1 0 0 0,0 0 0 0 0,0-1 1 0 0,0 1-1 0 0,1 0 0 0 0,1 0-165 0 0,0 1 0 0 0,-1-1 0 0 0,1 0 1 0 0,0-1-1 0 0,0 1 0 0 0,3 0 0 0 0,1-1 177 0 0,0 0 0 0 0,0-1-1 0 0,0 0 1 0 0,0 0 0 0 0,0-1 0 0 0,0 0 0 0 0,0 0 0 0 0,0-1-1 0 0,-1 1 1 0 0,1-2 0 0 0,8-5 0 0 0,-9 6-43 0 0,-1 0 0 0 0,0-1-1 0 0,0 0 1 0 0,-1 0 0 0 0,1-1 0 0 0,-1 1 0 0 0,0-1-1 0 0,0 0 1 0 0,0 0 0 0 0,-1 0 0 0 0,0-1 0 0 0,0 1-1 0 0,4-9 1 0 0,-6 8-21 0 0,1 0-1 0 0,-1-1 1 0 0,0 1-1 0 0,0-1 0 0 0,-1 1 1 0 0,1 0-1 0 0,-2-1 1 0 0,1 1-1 0 0,-1-1 1 0 0,0 1-1 0 0,0 0 1 0 0,0-1-1 0 0,-1 1 1 0 0,-3-6-1 0 0,4 7-32 0 0,-1 1 1 0 0,0 0-1 0 0,-1 0 1 0 0,1 0-1 0 0,-1 0 1 0 0,0 0-1 0 0,0 1 1 0 0,0-1-1 0 0,0 1 1 0 0,0 0-1 0 0,-1 0 1 0 0,0 0-1 0 0,1 0 1 0 0,-1 1-1 0 0,0-1 1 0 0,0 1-1 0 0,-1 0 1 0 0,1 0-1 0 0,-8-2 1 0 0,4 3-53 0 0,0-1 1 0 0,0 1 0 0 0,0 1-1 0 0,0-1 1 0 0,0 2 0 0 0,0-1 0 0 0,0 1-1 0 0,0 0 1 0 0,0 1 0 0 0,-8 2 0 0 0,12-3-26 0 0,1 1 1 0 0,0-1 0 0 0,-1 1-1 0 0,1 0 1 0 0,0 0-1 0 0,0 1 1 0 0,0-1 0 0 0,0 1-1 0 0,1-1 1 0 0,-1 1 0 0 0,1 0-1 0 0,-1 0 1 0 0,1 0 0 0 0,0 0-1 0 0,0 0 1 0 0,0 1 0 0 0,1-1-1 0 0,-3 7 1 0 0,0 2-17 0 0,0 0 0 0 0,1 1 0 0 0,1-1-1 0 0,-2 16 1 0 0,4-22 56 0 0,-1 0-1 0 0,1 0 1 0 0,0 0-1 0 0,1 0 0 0 0,-1 0 1 0 0,1 0-1 0 0,1 0 1 0 0,-1 0-1 0 0,1 0 1 0 0,4 11-1 0 0,-4-15 7 0 0,-1 1 1 0 0,1 0-1 0 0,0-1 1 0 0,-1 1-1 0 0,1-1 1 0 0,0 0-1 0 0,1 0 1 0 0,-1 0-1 0 0,0 0 0 0 0,1 0 1 0 0,-1 0-1 0 0,1-1 1 0 0,-1 1-1 0 0,1-1 1 0 0,0 1-1 0 0,0-1 1 0 0,-1 0-1 0 0,1 0 0 0 0,0-1 1 0 0,0 1-1 0 0,0 0 1 0 0,0-1-1 0 0,6 0 1 0 0,-5 0 47 0 0,1 0 0 0 0,-1 0 1 0 0,0 0-1 0 0,1-1 1 0 0,-1 0-1 0 0,0 0 0 0 0,1 0 1 0 0,-1-1-1 0 0,0 1 0 0 0,0-1 1 0 0,0 0-1 0 0,6-4 1 0 0,-5 2-17 0 0,0 0 0 0 0,0 0 0 0 0,0-1 1 0 0,-1 1-1 0 0,0-1 0 0 0,1-1 1 0 0,4-8-1 0 0,2-5 10 0 0,-2-1 1 0 0,0-1-1 0 0,11-40 0 0 0,-18 55-28 0 0,1-2 3 0 0,4-15 106 0 0,5-31 0 0 0,-10 46-95 0 0,-1 0 0 0 0,-1 0 0 0 0,0 1 1 0 0,0-1-1 0 0,0 0 0 0 0,-1 0 0 0 0,0 1 0 0 0,-3-10 0 0 0,2 10 0 0 0,-1-5 89 0 0,-1 1 1 0 0,-9-20-1 0 0,11 29-460 0 0,2 3 130 0 0,1 9 63 0 0,4 13 99 0 0,24 49-87 0 0,8 24-12 0 0,-26-60 105 0 0,-7-19-34 0 0,2 0 0 0 0,9 23 1 0 0,-14-38 51 0 0,0 0 0 0 0,0 0 1 0 0,0 0-1 0 0,1 0 0 0 0,-1-1 1 0 0,0 1-1 0 0,1 0 0 0 0,-1-1 0 0 0,1 1 1 0 0,0-1-1 0 0,-1 0 0 0 0,1 1 1 0 0,0-1-1 0 0,0 0 0 0 0,0 0 1 0 0,3 1-1 0 0,-4-2-60 0 0,0 0 0 0 0,1 1-1 0 0,-1-1 1 0 0,1 0 0 0 0,-1 0 0 0 0,0 0 0 0 0,1 0 0 0 0,-1 0 0 0 0,1-1-1 0 0,-1 1 1 0 0,1 0 0 0 0,-1-1 0 0 0,0 1 0 0 0,1-1 0 0 0,-1 1 0 0 0,0-1 0 0 0,0 1-1 0 0,1-1 1 0 0,-1 0 0 0 0,0 0 0 0 0,0 0 0 0 0,0 0 0 0 0,0 0 0 0 0,0 0-1 0 0,1-1 1 0 0,3-4-907 0 0,0-1 0 0 0,-1 1-1 0 0,0-1 1 0 0,3-7-1 0 0,-6 12 710 0 0,6-13-1954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0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10 904 0 0,'1'-9'4770'0'0,"2"13"-3048"0"0,-2-2-1562 0 0,0 1 1 0 0,0 0-1 0 0,0-1 0 0 0,0 1 0 0 0,-1-1 0 0 0,1 1 0 0 0,-1 0 0 0 0,0-1 0 0 0,0 6 1 0 0,2 10 142 0 0,1 1-43 0 0,0-3-76 0 0,6 16 0 0 0,-8-28-234 0 0,0 0 1 0 0,1-1 0 0 0,-1 1 0 0 0,1 0 0 0 0,0-1-1 0 0,0 1 1 0 0,1-1 0 0 0,-1 0 0 0 0,5 5 0 0 0,-4-6-1346 0 0,-2-1 1116 0 0,0-1 0 0 0,-1 1 0 0 0,1-1 0 0 0,0 0 0 0 0,0 1 0 0 0,-1-1 0 0 0,1 0 0 0 0,0 0 0 0 0,1 0 0 0 0,3 1-20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46 6625 0 0,'-19'-22'4992'0'0,"0"0"-3424"0"0,28 21-2404 0 0,7 10-3651 0 0,-9-5 2778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0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 8058 0 0,'14'-5'7106'0'0,"-21"11"-6691"0"0,-7 2-619 0 0,-23 11 0 0 0,32-17 149 0 0,0 1-1 0 0,0 0 1 0 0,0 0-1 0 0,0 0 1 0 0,0 0-1 0 0,1 1 1 0 0,-1 0-1 0 0,-4 6 1 0 0,7-8 37 0 0,1 0-1 0 0,-1 0 1 0 0,1 0 0 0 0,-1 0 0 0 0,1 0 0 0 0,0 1 0 0 0,0-1-1 0 0,0 0 1 0 0,0 1 0 0 0,1-1 0 0 0,-1 1 0 0 0,1-1 0 0 0,-1 1 0 0 0,1-1-1 0 0,0 1 1 0 0,0-1 0 0 0,0 1 0 0 0,0-1 0 0 0,0 1 0 0 0,1-1 0 0 0,0 4-1 0 0,1-1 6 0 0,0 0-1 0 0,0 0 0 0 0,0 0 0 0 0,0 0 1 0 0,1-1-1 0 0,0 1 0 0 0,0-1 1 0 0,5 6-1 0 0,-2-4-14 0 0,0 0 0 0 0,0-1 0 0 0,1 0 0 0 0,12 7 1 0 0,-3-2-416 0 0,40 21 1148 0 0,-47-27-1820 0 0,0 0-1 0 0,0-1 0 0 0,0 0 1 0 0,15 3-1 0 0,-14-5 776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121 170 3689 0 0,'-1'0'211'0'0,"0"0"0"0"0,0 0 0 0 0,1 0 1 0 0,-1 0-1 0 0,0 0 0 0 0,1 0 0 0 0,-1 0 1 0 0,0 0-1 0 0,1 0 0 0 0,-1 1 0 0 0,0-1 0 0 0,1 0 1 0 0,-1 0-1 0 0,0 1 0 0 0,1-1 0 0 0,-1 0 1 0 0,1 1-1 0 0,-1-1 0 0 0,1 1 0 0 0,-2 5 2415 0 0,2-6-2529 0 0,8 6-411 0 0,-6-5 402 0 0,0-1 0 0 0,0 0-1 0 0,-1 1 1 0 0,1-1 0 0 0,0 0-1 0 0,0 0 1 0 0,-1 0 0 0 0,1 0-1 0 0,0-1 1 0 0,0 1 0 0 0,-1 0 0 0 0,1-1-1 0 0,0 1 1 0 0,-1-1 0 0 0,1 0-1 0 0,0 1 1 0 0,-1-1 0 0 0,1 0-1 0 0,-1 0 1 0 0,1 0 0 0 0,-1 0-1 0 0,0 0 1 0 0,3-3 0 0 0,0 0 87 0 0,0 0 0 0 0,0 0 1 0 0,-1 0-1 0 0,0 0 0 0 0,1-1 0 0 0,3-7 1 0 0,-6 9-134 0 0,0 1 1 0 0,0-1-1 0 0,0 0 1 0 0,-1 0 0 0 0,1 0-1 0 0,-1 0 1 0 0,1 1-1 0 0,-1-1 1 0 0,0 0 0 0 0,0 0-1 0 0,0 0 1 0 0,-1 0 0 0 0,0-5-1 0 0,-1 4 1 0 0,1-1 0 0 0,-1 1 0 0 0,0-1 0 0 0,0 1 0 0 0,0-1 0 0 0,-1 1 0 0 0,-5-8 0 0 0,5 8-59 0 0,-1 0 0 0 0,0 0 0 0 0,1 0 0 0 0,-1 1 0 0 0,-1-1 0 0 0,1 1 0 0 0,0 0 0 0 0,-1 0 0 0 0,0 0 0 0 0,0 1 0 0 0,1 0 0 0 0,-1 0 0 0 0,-1 0 0 0 0,1 0 0 0 0,-9-1 0 0 0,10 3-62 0 0,0 0-1 0 0,0 0 1 0 0,0 0 0 0 0,0 0 0 0 0,0 1 0 0 0,0-1 0 0 0,0 1 0 0 0,-6 2 0 0 0,8-2 47 0 0,-1 0 1 0 0,1 1-1 0 0,0-1 1 0 0,0 0-1 0 0,0 1 1 0 0,0-1-1 0 0,0 1 1 0 0,0-1-1 0 0,1 1 1 0 0,-1 0-1 0 0,0 0 1 0 0,1 0-1 0 0,-1 0 1 0 0,-1 4-1 0 0,1-2 20 0 0,0-1-1 0 0,0 1 0 0 0,0 0 0 0 0,1-1 0 0 0,-1 1 0 0 0,1 0 0 0 0,0 0 0 0 0,1 0 0 0 0,-1 0 0 0 0,0 0 0 0 0,1 0 0 0 0,0 0 0 0 0,0 0 1 0 0,0 0-1 0 0,1 0 0 0 0,1 8 0 0 0,11 30 32 0 0,35 74 1 0 0,-44-109-35 0 0,0 0 0 0 0,0 0-1 0 0,0-1 1 0 0,1 0 0 0 0,0 0 0 0 0,0 0-1 0 0,0 0 1 0 0,1-1 0 0 0,0 0 0 0 0,11 7-1 0 0,-14-10 17 0 0,1 0-1 0 0,-1 0 0 0 0,1 0 0 0 0,0-1 0 0 0,-1 1 0 0 0,1-1 0 0 0,0 0 0 0 0,0 0 1 0 0,0-1-1 0 0,0 1 0 0 0,0-1 0 0 0,0 0 0 0 0,0 0 0 0 0,0 0 0 0 0,0 0 1 0 0,0-1-1 0 0,0 0 0 0 0,0 1 0 0 0,0-2 0 0 0,-1 1 0 0 0,1 0 0 0 0,5-3 0 0 0,-2 0-22 0 0,0-1 0 0 0,-1 0 0 0 0,1 0 0 0 0,-1 0 0 0 0,-1 0-1 0 0,1-1 1 0 0,-1 0 0 0 0,0 0 0 0 0,6-9 0 0 0,-3 2-180 0 0,0-1 1 0 0,-1 0-1 0 0,10-26 1 0 0,-15 34 176 0 0,0 0 0 0 0,0 0 1 0 0,-1 0-1 0 0,0-1 0 0 0,1-6 0 0 0,-2 13 45 0 0,0-1-1 0 0,0 1 1 0 0,0-1 0 0 0,0 1-1 0 0,0 0 1 0 0,0-1-1 0 0,-1 1 1 0 0,1 0-1 0 0,0-1 1 0 0,0 1 0 0 0,0-1-1 0 0,0 1 1 0 0,0 0-1 0 0,-1-1 1 0 0,1 1-1 0 0,0 0 1 0 0,0-1 0 0 0,-1 1-1 0 0,1 0 1 0 0,-1-1-1 0 0,1 1-12 0 0,0 0 0 0 0,0 0 0 0 0,0 0 0 0 0,-1 0 0 0 0,1 0 0 0 0,0 0 0 0 0,0 0 0 0 0,0 0 0 0 0,0 0 0 0 0,-1 0 0 0 0,1 0 0 0 0,0 0 0 0 0,0 0 0 0 0,0 0-1 0 0,-1 1 1 0 0,1-1 0 0 0,0 0 0 0 0,0 0 0 0 0,0 0 0 0 0,0 0 0 0 0,0 0 0 0 0,-1 0 0 0 0,1 0 0 0 0,0 1 0 0 0,0-1 0 0 0,0 0 0 0 0,0 0 0 0 0,0 0 0 0 0,0 0 0 0 0,0 1-1 0 0,-1-1 1 0 0,1 0 0 0 0,0 0 0 0 0,0 0 0 0 0,0 0 0 0 0,0 1 0 0 0,0-1 0 0 0,0 0 0 0 0,0 0 0 0 0,0 0 0 0 0,0 1 0 0 0,0-1 0 0 0,0 4 5 0 0,0 0 0 0 0,0 0 1 0 0,0 0-1 0 0,1 0 0 0 0,-1 0 1 0 0,1 0-1 0 0,0 0 0 0 0,0 0 1 0 0,1 0-1 0 0,1 4 0 0 0,0 1-17 0 0,0-2-15 0 0,0 0 0 0 0,0-1 0 0 0,0 0-1 0 0,1 0 1 0 0,0 0 0 0 0,0 0 0 0 0,0 0-1 0 0,7 6 1 0 0,-10-11-131 0 0,0-1-1 0 0,0 1 1 0 0,0 0 0 0 0,0-1-1 0 0,0 1 1 0 0,0-1 0 0 0,0 1-1 0 0,1-1 1 0 0,-1 1 0 0 0,0-1-1 0 0,0 0 1 0 0,0 1 0 0 0,1-1-1 0 0,-1 0 1 0 0,0 0 0 0 0,0 0-1 0 0,2 0 1 0 0,3-1-1638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2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42 3097 0 0,'-12'-7'3296'0'0,"2"0"-2359"0"0,3 1-377 0 0,3 1-280 0 0,-3 0 368 0 0,4 2-304 0 0,-4 1 8 0 0,1-1-136 0 0,2 1-200 0 0,0 0-80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2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6777 0 0,'-1'0'101'0'0,"0"1"0"0"0,1-1 0 0 0,-1 0 0 0 0,0 0-1 0 0,0 1 1 0 0,0-1 0 0 0,1 1 0 0 0,-1-1 0 0 0,0 1-1 0 0,0-1 1 0 0,1 1 0 0 0,-1-1 0 0 0,0 1-1 0 0,1-1 1 0 0,-1 1 0 0 0,1 0 0 0 0,-1-1 0 0 0,1 1-1 0 0,-1 0 1 0 0,1 0 0 0 0,-1-1 0 0 0,1 1 0 0 0,0 0-1 0 0,-1 0 1 0 0,1 0 0 0 0,0 0 0 0 0,0-1-1 0 0,0 3 1 0 0,-2 4 116 0 0,1 0-1 0 0,-1 10 1 0 0,2-10 53 0 0,-1 31 319 0 0,2 1 1 0 0,10 74 0 0 0,-6-75-536 0 0,-4-29-66 0 0,1-1 1 0 0,1 0 0 0 0,3 11-1 0 0,-1-4 23 0 0,-4-15-16 0 0,3-7 30 0 0,1-16-192 0 0,-3 14 90 0 0,-1 0 0 0 0,2 0 0 0 0,-1 0 0 0 0,7-13 1 0 0,-8 20 65 0 0,0 0 0 0 0,0 0 0 0 0,1 0 0 0 0,-1 0 0 0 0,0 0 0 0 0,1 1 0 0 0,-1-1 0 0 0,1 0 0 0 0,0 1 0 0 0,0-1 0 0 0,0 1 0 0 0,-1 0 0 0 0,1 0 0 0 0,0 0 0 0 0,0 0 0 0 0,1 0 0 0 0,-1 0 0 0 0,0 0 0 0 0,0 0 0 0 0,0 1 0 0 0,1-1 0 0 0,-1 1 0 0 0,3 0 0 0 0,3-1 51 0 0,1 1 0 0 0,-1 1 0 0 0,0 0 0 0 0,0 0 0 0 0,0 0 0 0 0,0 1 0 0 0,0 0 0 0 0,-1 1 0 0 0,1 0 0 0 0,-1 0 0 0 0,1 1 0 0 0,12 8 0 0 0,-18-11-19 0 0,-1 0 0 0 0,0 1 0 0 0,1-1 0 0 0,-1 1 1 0 0,0-1-1 0 0,0 1 0 0 0,0-1 0 0 0,0 1 0 0 0,-1-1 0 0 0,1 1 0 0 0,0 0 0 0 0,-1-1 0 0 0,1 1 0 0 0,-1 0 0 0 0,1 0 0 0 0,-1 0 0 0 0,0-1 0 0 0,0 1 0 0 0,0 0 0 0 0,0 0 0 0 0,0 0 0 0 0,0 0 1 0 0,0-1-1 0 0,-1 1 0 0 0,1 0 0 0 0,-1 0 0 0 0,0 2 0 0 0,-1 0 57 0 0,1 1 0 0 0,-1-1 0 0 0,-1 0 0 0 0,1 0 0 0 0,0 0 0 0 0,-1 0 0 0 0,0 0 0 0 0,0 0 0 0 0,-5 4 0 0 0,1-2-34 0 0,0-1 0 0 0,0 0 0 0 0,-1 0 0 0 0,1 0 0 0 0,-1-1 0 0 0,0 0 0 0 0,-14 4 1 0 0,18-7-341 0 0,1 0 0 0 0,-1 0 0 0 0,0 0 0 0 0,0 0 0 0 0,0-1 0 0 0,1 1 0 0 0,-1-1 0 0 0,0 0 1 0 0,0 0-1 0 0,0 0 0 0 0,0-1 0 0 0,0 0 0 0 0,0 1 0 0 0,1-1 0 0 0,-1-1 0 0 0,0 1 0 0 0,0 0 0 0 0,1-1 1 0 0,-5-2-1 0 0,1-2-1406 0 0,4 1 1371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3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82 140 2961 0 0,'1'1'127'0'0,"5"18"3672"0"0,-6-18-3724 0 0,0-1 1 0 0,0 0-1 0 0,0 1 0 0 0,0-1 0 0 0,0 0 0 0 0,0 1 0 0 0,0-1 1 0 0,0 0-1 0 0,0 0 0 0 0,0 1 0 0 0,0-1 0 0 0,0 0 0 0 0,0 1 0 0 0,0-1 1 0 0,0 0-1 0 0,0 1 0 0 0,0-1 0 0 0,0 0 0 0 0,0 0 0 0 0,-1 1 1 0 0,1-1-1 0 0,0 0 0 0 0,0 1 0 0 0,0-1 0 0 0,0 0 0 0 0,-1 0 1 0 0,1 0-1 0 0,0 1 0 0 0,0-1 0 0 0,-1 0 0 0 0,1 0 0 0 0,0 0 1 0 0,0 1-1 0 0,-1-1 0 0 0,1 0 0 0 0,0 0 0 0 0,0 0 0 0 0,-1 0 0 0 0,1 0 1 0 0,0 0-1 0 0,-1 0 0 0 0,1 1 0 0 0,0-1 0 0 0,-1 0 0 0 0,1 0 1 0 0,0 0-1 0 0,0 0 0 0 0,-1 0 0 0 0,1-1 0 0 0,0 1 0 0 0,-1 0 1 0 0,1 0-1 0 0,0 0 0 0 0,-1 0 0 0 0,-1-1 73 0 0,0 0-1 0 0,0 1 1 0 0,1-1-1 0 0,-1 0 1 0 0,0-1 0 0 0,0 1-1 0 0,1 0 1 0 0,-1 0-1 0 0,0-1 1 0 0,1 1 0 0 0,0-1-1 0 0,-3-3 1 0 0,-14-22 751 0 0,15 20-743 0 0,-7-13 107 0 0,-12-29-1 0 0,22 48-287 0 0,0 0-1 0 0,0 0 0 0 0,-1 1 1 0 0,1-1-1 0 0,0 0 0 0 0,0 0 1 0 0,0 0-1 0 0,0 0 0 0 0,0 0 1 0 0,0 1-1 0 0,0-1 0 0 0,0 0 1 0 0,0 0-1 0 0,0 0 0 0 0,1 0 0 0 0,-1 1 1 0 0,0-1-1 0 0,1 0 0 0 0,-1 0 1 0 0,0 0-1 0 0,2-1 0 0 0,-1 1-23 0 0,0-1 0 0 0,0 1-1 0 0,1 0 1 0 0,-1 0 0 0 0,1 0 0 0 0,-1-1-1 0 0,1 1 1 0 0,-1 1 0 0 0,4-3-1 0 0,0 1-47 0 0,0 0-1 0 0,1 1 1 0 0,-1 0-1 0 0,0 0 1 0 0,0 0 0 0 0,9 0-1 0 0,45-5-5974 0 0,-50 6 3445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75 1616 0 0,'1'3'465'0'0,"0"1"0"0"0,0-1 0 0 0,0 0 0 0 0,1 0 0 0 0,-1 0 0 0 0,1 0 0 0 0,0 0 0 0 0,3 5 0 0 0,-3-6-345 0 0,0 0 1 0 0,0 0-1 0 0,0 0 1 0 0,1 0 0 0 0,-1 0-1 0 0,0 0 1 0 0,1 0-1 0 0,-1-1 1 0 0,1 1 0 0 0,0-1-1 0 0,0 0 1 0 0,-1 0-1 0 0,1 0 1 0 0,0 0 0 0 0,0-1-1 0 0,0 1 1 0 0,0-1-1 0 0,0 1 1 0 0,0-1-1 0 0,0 0 1 0 0,0 0 0 0 0,0-1-1 0 0,0 1 1 0 0,0-1-1 0 0,0 1 1 0 0,3-2 0 0 0,0 0 58 0 0,1 0 0 0 0,-1-1 1 0 0,8-3-1 0 0,-12 4-73 0 0,0 1 0 0 0,0-1-1 0 0,0 1 1 0 0,0-1 0 0 0,0 1 0 0 0,-1-1-1 0 0,1 0 1 0 0,-1 0 0 0 0,1 0 0 0 0,-1 0 0 0 0,0 0-1 0 0,3-4 1 0 0,-3 2 147 0 0,1 1 0 0 0,-1 0-1 0 0,0-1 1 0 0,0 0 0 0 0,0 1-1 0 0,0-1 1 0 0,0-6 0 0 0,-1 8-153 0 0,-1 1 0 0 0,1 0 0 0 0,0-1 0 0 0,-1 1-1 0 0,1-1 1 0 0,0 1 0 0 0,-1 0 0 0 0,0-1 0 0 0,1 1 0 0 0,-1 0 0 0 0,0-1 0 0 0,0 1 0 0 0,1 0 0 0 0,-1 0-1 0 0,0 0 1 0 0,0 0 0 0 0,0 0 0 0 0,-1 0 0 0 0,1 0 0 0 0,0 0 0 0 0,0 0 0 0 0,-3-1 0 0 0,-3-2-67 0 0,-1 0 1 0 0,0 1 0 0 0,0 0 0 0 0,0 0 0 0 0,0 1 0 0 0,0 0-1 0 0,-1 0 1 0 0,1 1 0 0 0,-17-1 0 0 0,20 2-370 0 0,-1 0 0 0 0,1 1 0 0 0,-1 0 1 0 0,1-1-1 0 0,-1 2 0 0 0,1-1 0 0 0,-1 1 0 0 0,1 0 1 0 0,0 0-1 0 0,0 0 0 0 0,0 1 0 0 0,0-1 0 0 0,0 1 1 0 0,1 0-1 0 0,-1 1 0 0 0,-3 3 0 0 0,7-6-49 0 0,0 0 0 0 0,0 0 0 0 0,0 1 0 0 0,0-1 0 0 0,0 0 0 0 0,1 0 0 0 0,-1 1 0 0 0,0-1 0 0 0,0 2 0 0 0,-1 5 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5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35 211 6921 0 0,'-4'3'890'0'0,"1"1"-1"0"0,-1 0 1 0 0,1 0-1 0 0,-3 5 1 0 0,5-7-747 0 0,0 0 1 0 0,0 0-1 0 0,0 0 1 0 0,1 0-1 0 0,-1 0 1 0 0,1 0-1 0 0,-1 0 1 0 0,1 0-1 0 0,0 0 1 0 0,0 0-1 0 0,0 0 1 0 0,0 0-1 0 0,0 3 1 0 0,2 5 209 0 0,0 0 0 0 0,0 0 0 0 0,1-1 1 0 0,0 1-1 0 0,1-1 0 0 0,10 18 1 0 0,-6-13 46 0 0,0-1 1 0 0,1-1-1 0 0,20 22 1 0 0,-22-28-271 0 0,15 11 1 0 0,-5-4 99 0 0,-9-8-62 0 0,1 0-1 0 0,-1-1 1 0 0,1 1 0 0 0,0-2 0 0 0,0 1-1 0 0,0-1 1 0 0,0-1 0 0 0,1 0 0 0 0,9 2 0 0 0,-14-4-114 0 0,-1 0 1 0 0,1 0-1 0 0,-1-1 1 0 0,0 0-1 0 0,1 1 1 0 0,-1-1-1 0 0,0-1 1 0 0,0 1-1 0 0,1 0 1 0 0,-1-1-1 0 0,0 0 1 0 0,0 0-1 0 0,-1 0 1 0 0,1-1-1 0 0,0 1 1 0 0,-1-1-1 0 0,0 0 1 0 0,1 0-1 0 0,-1 0 1 0 0,0 0-1 0 0,-1-1 1 0 0,1 1-1 0 0,2-5 1 0 0,0 0-3 0 0,1 1 0 0 0,9-10-1 0 0,9-12 235 0 0,-20 23-239 0 0,-1 0 0 0 0,0-1 0 0 0,0 1 0 0 0,-1-1 0 0 0,0 1 0 0 0,0-1 0 0 0,0 0 0 0 0,-1 0 0 0 0,0 0 0 0 0,-1 0 0 0 0,1-8 0 0 0,-2 2 97 0 0,1 0 0 0 0,-2 0 0 0 0,0 0-1 0 0,0 0 1 0 0,-5-13 0 0 0,3 18-11 0 0,1-1-1 0 0,-2 1 0 0 0,1 0 0 0 0,-1 0 1 0 0,-1 0-1 0 0,1 1 0 0 0,-1 0 1 0 0,-1 0-1 0 0,-8-7 0 0 0,-13-16 268 0 0,24 25-390 0 0,0 1 0 0 0,-1 0 0 0 0,1 1 0 0 0,-1-1 0 0 0,0 1 0 0 0,0 0 0 0 0,0 0-1 0 0,-1 1 1 0 0,1-1 0 0 0,-1 1 0 0 0,1 0 0 0 0,-1 1 0 0 0,-10-2 0 0 0,9 1-34 0 0,0 2 1 0 0,0-1-1 0 0,1 1 1 0 0,-1 0-1 0 0,0 0 1 0 0,0 1-1 0 0,0 0 0 0 0,0 0 1 0 0,1 1-1 0 0,-1 0 1 0 0,-9 4-1 0 0,15-6 22 0 0,0 1-1 0 0,0-1 0 0 0,0 1 1 0 0,0 0-1 0 0,0-1 1 0 0,1 1-1 0 0,-1 0 0 0 0,0-1 1 0 0,1 1-1 0 0,-2 1 1 0 0,-5 6-51 0 0,-1-3 11 0 0,0 2 1 0 0,1-1-1 0 0,-1 1 1 0 0,1 0-1 0 0,1 0 0 0 0,-1 1 1 0 0,-6 10-1 0 0,9-11 29 0 0,1-1 0 0 0,0 1-1 0 0,0 0 1 0 0,0 0 0 0 0,1 0 0 0 0,0 0-1 0 0,0 0 1 0 0,1 0 0 0 0,0 1-1 0 0,0 10 1 0 0,1-2-12 0 0,0 0 1 0 0,2 0-1 0 0,3 19 0 0 0,-3-28 16 0 0,-1 0 0 0 0,1 0 0 0 0,1 0 0 0 0,-1-1 1 0 0,1 1-1 0 0,1-1 0 0 0,-1 1 0 0 0,1-1 0 0 0,6 8 0 0 0,-4-8-25 0 0,1 0 1 0 0,12 8-1 0 0,4 4-53 0 0,-16-12 63 0 0,0 0 0 0 0,1-1 0 0 0,0 1 0 0 0,0-2 1 0 0,0 1-1 0 0,1-1 0 0 0,0-1 0 0 0,0 1 0 0 0,0-1 0 0 0,13 2 0 0 0,-17-4 31 0 0,-1-1-1 0 0,1 0 0 0 0,-1 0 1 0 0,1 0-1 0 0,-1-1 0 0 0,1 1 1 0 0,-1-1-1 0 0,0 0 1 0 0,1-1-1 0 0,-1 1 0 0 0,0-1 1 0 0,0 0-1 0 0,6-3 0 0 0,2-3 0 0 0,0 0 0 0 0,19-18 0 0 0,-13 10-14 0 0,-13 12 26 0 0,0 0 0 0 0,0-1 0 0 0,0 0 0 0 0,-1 0-1 0 0,0 0 1 0 0,0 0 0 0 0,0-1 0 0 0,-1 1 0 0 0,1-1 0 0 0,-1 0 0 0 0,-1 0 0 0 0,1 0-1 0 0,-1 0 1 0 0,0 0 0 0 0,-1-1 0 0 0,2-9 0 0 0,-2 4 17 0 0,-1-1 0 0 0,0 0 0 0 0,-1 0 0 0 0,0 1 0 0 0,-5-20-1 0 0,3 21 13 0 0,-1-1 0 0 0,0 1 1 0 0,-1-1-1 0 0,0 1 0 0 0,-1 1 0 0 0,0-1 0 0 0,-1 1 0 0 0,0 0 0 0 0,-1 1 0 0 0,0-1 0 0 0,0 1 0 0 0,-1 1 0 0 0,0 0 0 0 0,-16-11 0 0 0,19 15-36 0 0,-2 1 0 0 0,1 0 0 0 0,0 0 1 0 0,-1 0-1 0 0,1 1 0 0 0,-1 0 0 0 0,1 1 0 0 0,-1 0 1 0 0,0 0-1 0 0,-8 0 0 0 0,5 1-9 0 0,1 1 0 0 0,-1-1 1 0 0,1 2-1 0 0,-1 0 0 0 0,1 0 0 0 0,-20 7 1 0 0,25-7-40 0 0,1 1 1 0 0,0-1 0 0 0,0 1 0 0 0,0 0-1 0 0,0 0 1 0 0,1 0 0 0 0,-1 0-1 0 0,-4 7 1 0 0,-23 32-296 0 0,30-41 328 0 0,-5 10-26 0 0,-1 0 0 0 0,2 1 0 0 0,-1 0 0 0 0,2 0-1 0 0,-1 0 1 0 0,2 1 0 0 0,-4 20 0 0 0,5-22 27 0 0,1 0 0 0 0,0 0-1 0 0,1 0 1 0 0,0 0 0 0 0,1 0 0 0 0,0 0-1 0 0,1 0 1 0 0,0 0 0 0 0,5 13-1 0 0,-5-17-19 0 0,2 1-1 0 0,-1-1 0 0 0,1 0 0 0 0,0 0 0 0 0,0 0 0 0 0,1 0 0 0 0,0-1 0 0 0,0 0 0 0 0,1 0 0 0 0,-1 0 1 0 0,1-1-1 0 0,1 1 0 0 0,-1-2 0 0 0,1 1 0 0 0,0-1 0 0 0,0 0 0 0 0,0 0 0 0 0,0 0 0 0 0,1-1 1 0 0,-1-1-1 0 0,1 1 0 0 0,0-1 0 0 0,16 2 0 0 0,-9-2-27 0 0,-1 0-8 0 0,1 0-1 0 0,0-1 0 0 0,0-1 0 0 0,29-2 1 0 0,-38 0-18 0 0,-1 0 1 0 0,0 0 0 0 0,1-1-1 0 0,-1 1 1 0 0,0-1 0 0 0,-1-1-1 0 0,7-4 1 0 0,-3 3 9 0 0,1-3 89 0 0,-1 1 0 0 0,1-2 0 0 0,-1 1-1 0 0,-1-1 1 0 0,0 0 0 0 0,0 0 0 0 0,9-18 0 0 0,-13 22 17 0 0,-1 0 0 0 0,0 0 0 0 0,-1 0 0 0 0,1 0 0 0 0,-1 0-1 0 0,0 0 1 0 0,0 0 0 0 0,-1-1 0 0 0,1-6 0 0 0,-2-5 133 0 0,-2-26 0 0 0,1 30-90 0 0,0-1 0 0 0,-1 1 0 0 0,-1-1 0 0 0,1 1 0 0 0,-2 0 0 0 0,0 1-1 0 0,-1-1 1 0 0,0 1 0 0 0,-14-21 0 0 0,11 21-70 0 0,0 0 1 0 0,0 1-1 0 0,-1 0 0 0 0,-19-15 1 0 0,25 22-100 0 0,-1 1 0 0 0,1 0 1 0 0,-1 1-1 0 0,1-1 0 0 0,-1 1 1 0 0,0 0-1 0 0,0 0 0 0 0,0 0 0 0 0,0 1 1 0 0,-1 0-1 0 0,1 0 0 0 0,0 0 1 0 0,-1 0-1 0 0,1 1 0 0 0,0 0 1 0 0,-7 1-1 0 0,4 0-295 0 0,0 0 0 0 0,0 1 0 0 0,1 0 0 0 0,-1 0 0 0 0,0 1 0 0 0,1 0-1 0 0,0 0 1 0 0,-11 7 0 0 0,9-4-1121 0 0,0 1 1 0 0,1 0-1 0 0,0 0 0 0 0,0 1 0 0 0,-11 15 0 0 0,3-5-3853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3577 0 0,'-1'1'5014'0'0,"4"5"-3199"0"0,4 10-911 0 0,-7-16-894 0 0,0 0 0 0 0,1 0 0 0 0,-1 0 0 0 0,0 0-1 0 0,1 0 1 0 0,-1 0 0 0 0,0 1 0 0 0,1-1-1 0 0,-1 0 1 0 0,0 0 0 0 0,0 0 0 0 0,1 0 0 0 0,-1 0-1 0 0,0 0 1 0 0,1 0 0 0 0,-1-1 0 0 0,0 1 0 0 0,1 0-1 0 0,-1 0 1 0 0,0 0 0 0 0,1 0 0 0 0,-1 0 0 0 0,0 0-1 0 0,0 0 1 0 0,1-1 0 0 0,-1 1 0 0 0,0 0-1 0 0,0 0 1 0 0,1 0 0 0 0,-1-1 0 0 0,0 1 0 0 0,2-2-114 0 0,-8 6-47 0 0,3-2 115 0 0,0 0-1 0 0,1 0 1 0 0,-1-1-1 0 0,1 2 1 0 0,0-1 0 0 0,-1 0-1 0 0,1 0 1 0 0,0 1-1 0 0,1-1 1 0 0,-1 1-1 0 0,0 0 1 0 0,-1 3 0 0 0,-5 9 8 0 0,-16 22 0 0 0,13-22 194 0 0,-9 17 0 0 0,12-20-2339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3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1272 0 0,'2'0'567'0'0,"1"0"-1"0"0,-1 0 1 0 0,1 1-1 0 0,-1-1 1 0 0,0 1-1 0 0,0 0 1 0 0,1-1-1 0 0,-1 1 1 0 0,0 0-1 0 0,0 0 1 0 0,4 3-1 0 0,19 18 2151 0 0,-11-9-1816 0 0,7 5-154 0 0,-7-4 126 0 0,31 20-1 0 0,-41-32-841 0 0,-4-2-6 0 0,1 1-1 0 0,0-1 1 0 0,0 0-1 0 0,-1 1 1 0 0,1-1-1 0 0,0 0 1 0 0,-1 1 0 0 0,1-1-1 0 0,0 1 1 0 0,-1-1-1 0 0,1 1 1 0 0,-1 0 0 0 0,1-1-1 0 0,-1 1 1 0 0,1-1-1 0 0,-1 1 1 0 0,1 0-1 0 0,-1-1 1 0 0,1 1 0 0 0,-1 1 226 0 0,-6 13 482 0 0,4-11-752 0 0,-1 0 0 0 0,1 0 0 0 0,-1 0 0 0 0,1 0 0 0 0,-1 0 0 0 0,0-1 0 0 0,-4 5 0 0 0,-28 22-1898 0 0,10-10-2411 0 0,16-11 2337 0 0,-1 1 1605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5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6569 0 0,'0'-2'4045'0'0,"0"2"-3986"0"0,3-3 59 0 0,0 0-1 0 0,0 0 1 0 0,0 0 0 0 0,1 1 0 0 0,-1-1-1 0 0,1 1 1 0 0,0 0 0 0 0,-1 0 0 0 0,1 0-1 0 0,0 1 1 0 0,7-2 0 0 0,6-2-45 0 0,27-2-1 0 0,-26 4 52 0 0,36-5-28 0 0,113-19-83 0 0,-127 22-33 0 0,67-1-1 0 0,-47 4-14 0 0,200 1 87 0 0,-184 2-79 0 0,639-25 5 0 0,-7 7-17 0 0,-338 24 51 0 0,224-12 33 0 0,-515 4-78 0 0,140-5 67 0 0,190 0 21 0 0,-273 12-90 0 0,144 2 33 0 0,0-14-553 0 0,-210 2 232 0 0,83 6 1 0 0,-73 4 274 0 0,82 4 69 0 0,-117-10 26 0 0,58 1 2 0 0,14 15-20 0 0,-31-3 14 0 0,44-7-587 0 0,-125-6-527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2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8194 0 0,'0'0'1139'0'0,"19"1"60"0"0,-6-2-851 0 0,0-1 0 0 0,22-4 1 0 0,-20 2-178 0 0,27-1 1 0 0,-23 4-123 0 0,0-1 1 0 0,0 0-1 0 0,0-2 0 0 0,0 0 1 0 0,24-8-1 0 0,-6-1-37 0 0,2 2-1 0 0,-1 2 1 0 0,1 2 0 0 0,68-5 0 0 0,143-13 187 0 0,-59 5-17 0 0,-126 15-143 0 0,78-8-34 0 0,-129 11 14 0 0,267-29 41 0 0,-205 24 320 0 0,-21 2-150 0 0,55 2 0 0 0,119 5-79 0 0,14 1-57 0 0,-72 9-75 0 0,64-9 8 0 0,-91-4-57 0 0,51-2 35 0 0,-93 0 9 0 0,-26 1 19 0 0,140 3-19 0 0,-64 6-27 0 0,-88-5 15 0 0,38 5 1 0 0,29 0-53 0 0,6-3 110 0 0,-82-1-68 0 0,159-5 95 0 0,-1 0-112 0 0,-124 3 36 0 0,45 2 52 0 0,-51 4-78 0 0,119 12 17 0 0,-139-13 7 0 0,62-1 0 0 0,-90-5-20 0 0,268 28 1268 0 0,-244-20-1099 0 0,-13-2-46 0 0,47 6 85 0 0,-59-8-108 0 0,-22-2-48 0 0,0-1-1 0 0,-1 0 1 0 0,1 0 0 0 0,0-2 0 0 0,16-1-1 0 0,12-3-20 0 0,64 0 0 0 0,-37 3 4 0 0,-29 1-2621 0 0,-31-1 1006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3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97 303 9026 0 0,'0'4'117'0'0,"0"0"1"0"0,0 0-1 0 0,1 0 1 0 0,0 0-1 0 0,-1 0 1 0 0,1-1-1 0 0,1 1 1 0 0,-1 0-1 0 0,0-1 1 0 0,1 1-1 0 0,0-1 1 0 0,0 1-1 0 0,0-1 1 0 0,0 0-1 0 0,0 1 1 0 0,1-1-1 0 0,-1-1 0 0 0,1 1 1 0 0,0 0-1 0 0,0-1 1 0 0,0 1-1 0 0,4 2 1 0 0,4 2-46 0 0,-1 0 0 0 0,1-1 0 0 0,0 0 0 0 0,0-1 0 0 0,20 7 1 0 0,-28-11-61 0 0,1 0 1 0 0,-1 0-1 0 0,0 0 0 0 0,1-1 1 0 0,-1 0-1 0 0,1 1 1 0 0,-1-1-1 0 0,1 0 1 0 0,-1-1-1 0 0,1 1 0 0 0,-1-1 1 0 0,0 1-1 0 0,1-1 1 0 0,-1 0-1 0 0,0 0 1 0 0,1-1-1 0 0,-1 1 1 0 0,0-1-1 0 0,0 1 0 0 0,0-1 1 0 0,0 0-1 0 0,-1 0 1 0 0,1 0-1 0 0,0-1 1 0 0,2-2-1 0 0,0-2 34 0 0,1 0 1 0 0,-1-1-1 0 0,-1 0 0 0 0,0 0 1 0 0,0 0-1 0 0,0-1 0 0 0,-1 1 1 0 0,0-1-1 0 0,-1 0 1 0 0,0 0-1 0 0,2-10 0 0 0,-3 8 30 0 0,0 0 0 0 0,-1 0 1 0 0,0 1-1 0 0,0-1 0 0 0,-1 0 0 0 0,-1 0 0 0 0,0 1 0 0 0,0-1 0 0 0,-5-12 1 0 0,1 10 34 0 0,-1 0 1 0 0,0 0-1 0 0,-1 1 1 0 0,-1 0 0 0 0,1 1-1 0 0,-2 0 1 0 0,0 0 0 0 0,0 0-1 0 0,-1 2 1 0 0,0-1-1 0 0,0 1 1 0 0,-25-14 0 0 0,31 21-128 0 0,0-1-1 0 0,1 1 1 0 0,-1 0 0 0 0,0 1 0 0 0,0-1 0 0 0,-1 1 0 0 0,1 0 0 0 0,0 0 0 0 0,0 0 0 0 0,-1 1 0 0 0,1 0 0 0 0,-7 0-1 0 0,7 1-41 0 0,0 0 0 0 0,1 0-1 0 0,-1 0 1 0 0,1 1 0 0 0,0 0-1 0 0,-1-1 1 0 0,1 2 0 0 0,0-1-1 0 0,0 0 1 0 0,0 1 0 0 0,0 0-1 0 0,1 0 1 0 0,-1 0 0 0 0,-3 4-1 0 0,0 0-26 0 0,1 1 0 0 0,0 0 1 0 0,0 0-1 0 0,1 1 0 0 0,0 0 0 0 0,0 0 0 0 0,1 0 0 0 0,-5 15 0 0 0,7-16-48 0 0,0 0 0 0 0,1-1 0 0 0,0 1 0 0 0,0 0 0 0 0,0-1 1 0 0,1 1-1 0 0,0 0 0 0 0,1 0 0 0 0,-1-1 0 0 0,2 1 0 0 0,2 12 0 0 0,-1-12-734 0 0,0 0-1 0 0,0-1 1 0 0,0 1-1 0 0,1-1 1 0 0,5 8-1 0 0,4 2-2919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3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7866 0 0,'-3'7'379'0'0,"0"1"1"0"0,1-1-1 0 0,0 1 1 0 0,0-1-1 0 0,-1 11 1 0 0,-2 39 1093 0 0,5-42-1161 0 0,1 0 0 0 0,0-1 0 0 0,1 1 0 0 0,0-1 0 0 0,6 18 0 0 0,27 67 216 0 0,-33-94-505 0 0,1 1 26 0 0,-1 0 1 0 0,0 0-1 0 0,0 1 0 0 0,1 11 1 0 0,8-29 179 0 0,-8 4-198 0 0,0 0 1 0 0,0 0-1 0 0,0 0 0 0 0,1 0 0 0 0,0 1 1 0 0,0-1-1 0 0,1 1 0 0 0,5-6 0 0 0,-1 2-23 0 0,2 0 0 0 0,-1 1-1 0 0,1 0 1 0 0,0 0-1 0 0,1 2 1 0 0,0-1-1 0 0,0 1 1 0 0,17-6 0 0 0,-18 10 226 0 0,-10 3 251 0 0,-7 2-272 0 0,-1 1-256 0 0,1 0 1 0 0,-1 0 0 0 0,1 1 0 0 0,-1-1-1 0 0,1 1 1 0 0,1 1 0 0 0,-1-1 0 0 0,0 1-1 0 0,1 0 1 0 0,0 1 0 0 0,0-1 0 0 0,-6 10-1 0 0,10-13 23 0 0,0 0 0 0 0,-1 0 0 0 0,2 0 0 0 0,-1 0 0 0 0,0 1 0 0 0,0-1 0 0 0,1 0 0 0 0,-1 0 0 0 0,1 0 0 0 0,-1 1 0 0 0,1-1 0 0 0,0 0 0 0 0,0 0-1 0 0,0 1 1 0 0,0-1 0 0 0,1 5 0 0 0,0-4 20 0 0,0 0 0 0 0,1 0 0 0 0,-1 0 0 0 0,0-1 1 0 0,1 1-1 0 0,0 0 0 0 0,0-1 0 0 0,0 1 0 0 0,0 0 0 0 0,4 3 0 0 0,0-1 8 0 0,0 0 0 0 0,0-1 0 0 0,1 0 1 0 0,-1 0-1 0 0,1 0 0 0 0,0-1 0 0 0,0 0 0 0 0,0 0 0 0 0,11 2 1 0 0,-7-3-613 0 0,1-1 1 0 0,-1 0 0 0 0,18-1 0 0 0,1 0-6406 0 0,-18 1 6443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19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4449 0 0,'-2'7'782'0'0,"1"0"1"0"0,0 0 0 0 0,0 0-1 0 0,0 0 1 0 0,1 1-1 0 0,0 13 1 0 0,1-2-425 0 0,-1 66-77 0 0,13 95 1 0 0,-4-69-103 0 0,-7-59-120 0 0,22 115 237 0 0,-21-148-264 0 0,2 13 14 0 0,11 51 266 0 0,-15-79-273 0 0,0-1 0 0 0,0 0 1 0 0,0 0-1 0 0,0 0 0 0 0,0 0 1 0 0,1 0-1 0 0,0-1 0 0 0,-1 1 1 0 0,1 0-1 0 0,0-1 0 0 0,0 1 0 0 0,1-1 1 0 0,-1 0-1 0 0,0 0 0 0 0,1 0 1 0 0,-1 0-1 0 0,6 3 0 0 0,-3-2 47 0 0,1-1-1 0 0,1 1 1 0 0,-1-1-1 0 0,0-1 0 0 0,0 1 1 0 0,1-1-1 0 0,10 1 1 0 0,123-2 700 0 0,-63-2-585 0 0,256 1-213 0 0,146-28 322 0 0,-366 20-382 0 0,371-1 195 0 0,-203 12-100 0 0,-153-6-38 0 0,156 5-42 0 0,174 4 74 0 0,116-9 0 0 0,-469 5 24 0 0,120 4 24 0 0,-26-1-101 0 0,-104-2 91 0 0,-54-2-7281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0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6657 0 0,'71'-6'4638'0'0,"-7"1"-3822"0"0,38 2 31 0 0,224-8-186 0 0,-93 4-641 0 0,-87 4 128 0 0,288-17 608 0 0,-99 3-760 0 0,328 5 48 0 0,-367 14-14 0 0,-1 1-32 0 0,-141-1 51 0 0,138-3 1 0 0,45-5-17 0 0,-180 10 93 0 0,37-2-84 0 0,-30-1 9 0 0,-105 2 15 0 0,29 1 240 0 0,-87-5-300 0 0,0 1 0 0 0,0 0 0 0 0,0 1 0 0 0,-1-1 1 0 0,1 0-1 0 0,0 0 0 0 0,0 0 0 0 0,0 0 0 0 0,-1 1 0 0 0,1-1 0 0 0,0 0 0 0 0,0 1 1 0 0,-1-1-1 0 0,1 0 0 0 0,0 1 0 0 0,-1-1 0 0 0,1 1 0 0 0,0-1 0 0 0,-1 1 0 0 0,1-1 0 0 0,-1 1 1 0 0,1 0-1 0 0,-1-1 0 0 0,1 1 0 0 0,-1 0 0 0 0,1-1 0 0 0,-1 1 0 0 0,0 0 0 0 0,1 0 1 0 0,-1-1-1 0 0,0 1 0 0 0,0 0 0 0 0,0 0 0 0 0,1 0 0 0 0,-1-1 0 0 0,0 1 0 0 0,0 0 1 0 0,0 1-1 0 0,-3 76-158 0 0,-1-38 240 0 0,-2 32 178 0 0,5-20-127 0 0,2 94 148 0 0,0-115-263 0 0,-4 50-1 0 0,-1-4-20 0 0,3-9-46 0 0,5 123-779 0 0,-3-172 155 0 0,6 24 1 0 0,-6-37-152 0 0,0-1 1 0 0,1 0-1 0 0,0 1 1 0 0,0-1-1 0 0,0 0 1 0 0,0 0-1 0 0,1 0 0 0 0,0-1 1 0 0,4 6-1 0 0,4 0 278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2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6225 0 0,'0'3'2682'0'0,"-2"1"-2339"0"0,0 1 0 0 0,1-1-1 0 0,0 1 1 0 0,-1-1 0 0 0,2 1 0 0 0,-2 8-1 0 0,-3 41 577 0 0,-1 94 214 0 0,-1-49-640 0 0,1-9-206 0 0,-1-5-84 0 0,3-47-130 0 0,-2 65 138 0 0,6-86-184 0 0,1-1 1 0 0,1 1 0 0 0,0-1-1 0 0,6 21 1 0 0,-6-29 24 0 0,-1-4-32 0 0,0-1-1 0 0,0 1 1 0 0,1 0-1 0 0,-1-1 1 0 0,1 1-1 0 0,2 3 1 0 0,-3-6 15 0 0,0 1 0 0 0,0-1 0 0 0,1 0 1 0 0,-1 0-1 0 0,0 0 0 0 0,1 1 0 0 0,-1-2 1 0 0,1 1-1 0 0,-1 0 0 0 0,1 0 0 0 0,-1 0 1 0 0,1-1-1 0 0,0 1 0 0 0,-1-1 0 0 0,1 1 0 0 0,0-1 1 0 0,2 1-1 0 0,5-1 102 0 0,1 1 0 0 0,0-1 0 0 0,19-3 0 0 0,2 0-38 0 0,-9 1-141 0 0,21-5 0 0 0,3 0 116 0 0,22 1 5 0 0,103 2 0 0 0,85 20-133 0 0,-53-2 2 0 0,123 5 68 0 0,74-19-16 0 0,-55-1 0 0 0,-116 3-9 0 0,93 4-6 0 0,383 7 48 0 0,-382-10-23 0 0,50 15 189 0 0,25 6-262 0 0,-124-8 154 0 0,-204-13-74 0 0,239 7 15 0 0,-286-10-82 0 0,0-1 0 0 0,0-1 0 0 0,0-1 1 0 0,0-1-1 0 0,-1-1 0 0 0,23-8 0 0 0,-43 12-553 0 0,10-3-1452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3737 0 0,'0'0'3938'0'0,"15"10"-2248"0"0,-3-5-1327 0 0,1-1 1 0 0,0-1 0 0 0,-1 0 0 0 0,21 2-1 0 0,-9-1 38 0 0,174 16 761 0 0,-42-5-972 0 0,77 9 62 0 0,320-8 0 0 0,-122-14-28 0 0,-111 8-41 0 0,-80-8-132 0 0,224 6-25 0 0,-211 2 19 0 0,166 3 169 0 0,-298-11-182 0 0,65-1 5 0 0,66-8 5 0 0,-180 3-13 0 0,149-4 78 0 0,26 2 30 0 0,-166 7-84 0 0,-4 0 41 0 0,-58-1-85 0 0,29 4 0 0 0,-3 0-14 0 0,-19-2-17 0 0,-14 0 52 0 0,1-2 1 0 0,13 0 0 0 0,7 0 10 0 0,-20 0 42 0 0,23-2 1 0 0,-34 2-86 0 0,14-2 57 0 0,-15 2-52 0 0,0 0 1 0 0,-1 0-1 0 0,1 0 0 0 0,0 0 0 0 0,-1 0 1 0 0,1 0-1 0 0,0 0 0 0 0,-1 0 0 0 0,1 1 1 0 0,0-1-1 0 0,-1 0 0 0 0,1 0 0 0 0,-1 1 1 0 0,1-1-1 0 0,-1 0 0 0 0,1 1 0 0 0,-1-1 1 0 0,1 1-1 0 0,0 0 0 0 0,-1-1 28 0 0,1 0-27 0 0,-1 1 1 0 0,1-1 0 0 0,-1 0-1 0 0,0 0 1 0 0,1 1-1 0 0,-1-1 1 0 0,0 0-1 0 0,1 1 1 0 0,-1-1-1 0 0,0 0 1 0 0,0 1-1 0 0,1-1 1 0 0,-1 0-1 0 0,0 1 1 0 0,0-1 0 0 0,0 1-1 0 0,1-1 1 0 0,-1 0-1 0 0,0 1 1 0 0,0-1-1 0 0,0 1 1 0 0,0-1-1 0 0,0 1 1 0 0,0-1-1 0 0,0 1 1 0 0,0 0 0 0 0,1 12 51 0 0,-1-13-56 0 0,-1 25 143 0 0,-5 27 0 0 0,-1 16 183 0 0,-5 131 484 0 0,0 37-257 0 0,10-194-603 0 0,1 27 149 0 0,2-58-307 0 0,-1-1-1 0 0,2 1 0 0 0,0-1 1 0 0,4 15-1 0 0,-1-14-1804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6.49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35 80 7578 0 0,'0'-1'184'0'0,"-1"1"1"0"0,0-1 0 0 0,1 1 0 0 0,-1-1-1 0 0,1 1 1 0 0,-1-1 0 0 0,0 1-1 0 0,0-1 1 0 0,1 1 0 0 0,-1 0 0 0 0,0-1-1 0 0,0 1 1 0 0,1 0 0 0 0,-1 0 0 0 0,-1-1-1 0 0,1 1-114 0 0,1 0 0 0 0,-1 0 0 0 0,1 0 0 0 0,0 1 0 0 0,-1-1 0 0 0,1 0 0 0 0,-1 0 0 0 0,1 0 0 0 0,0 0 0 0 0,-1 1 0 0 0,1-1 0 0 0,0 0 0 0 0,-1 0 0 0 0,1 1 0 0 0,0-1 0 0 0,-1 0 0 0 0,1 0 0 0 0,0 1 0 0 0,-1-1 0 0 0,1 0 0 0 0,0 1 0 0 0,-2 2-29 0 0,2-1 1 0 0,-1 0 0 0 0,0 0 0 0 0,0 1 0 0 0,1-1-1 0 0,-1 0 1 0 0,1 1 0 0 0,0-1 0 0 0,0 5 0 0 0,0 12 61 0 0,8 35 1 0 0,-1-6-125 0 0,7 61 40 0 0,-12-95-25 0 0,2 9 49 0 0,-3-21 272 0 0,-3-7 64 0 0,1 2-329 0 0,0 1 1 0 0,0-1-1 0 0,1 0 1 0 0,-1 0-1 0 0,1 0 0 0 0,-1 0 1 0 0,1 1-1 0 0,0-1 1 0 0,1-4-1 0 0,-2-4-50 0 0,-11-117-99 0 0,10 103 3 0 0,-8-34 0 0 0,0 3 66 0 0,7 43-294 0 0,6 21-579 0 0,14 29 596 0 0,-2-2 250 0 0,1-1 0 0 0,2-1 1 0 0,29 41-1 0 0,-43-69 65 0 0,1-1-1 0 0,-1 0 1 0 0,1 1-1 0 0,-1-2 1 0 0,1 1-1 0 0,0 0 1 0 0,1-1-1 0 0,-1 0 1 0 0,0 0 0 0 0,1-1-1 0 0,0 1 1 0 0,0-1-1 0 0,6 1 1 0 0,-9-2 22 0 0,-1 0 0 0 0,1-1 0 0 0,0 1 0 0 0,0-1 0 0 0,-1 0 0 0 0,1 0 0 0 0,0 0 0 0 0,-1 0 0 0 0,1-1 0 0 0,0 1 0 0 0,0-1 0 0 0,-1 0 0 0 0,1 1 0 0 0,-1-1 0 0 0,1 0 0 0 0,-1-1 0 0 0,1 1 0 0 0,-1 0 0 0 0,1-1 0 0 0,-1 1 0 0 0,0-1 0 0 0,0 0 0 0 0,0 1 0 0 0,0-1 0 0 0,0 0 0 0 0,0-1 0 0 0,-1 1 0 0 0,1 0 0 0 0,-1 0 0 0 0,1-1 0 0 0,1-3 0 0 0,-1 1 28 0 0,0 0 1 0 0,-1-1-1 0 0,0 1 1 0 0,0-1 0 0 0,0 1-1 0 0,0-1 1 0 0,-1 1-1 0 0,0-1 1 0 0,-1-8-1 0 0,-2-7 57 0 0,-6-24 0 0 0,7 38-125 0 0,-4-21-210 0 0,-2 0-1 0 0,-22-48 1 0 0,24 66-443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9:5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2 872 0 0,'-8'-2'8246'0'0,"15"15"-6287"0"0,0-2-1210 0 0,-6-7-626 0 0,1-1 0 0 0,0 0-1 0 0,0-1 1 0 0,0 1 0 0 0,0 0 0 0 0,0 0-1 0 0,0-1 1 0 0,1 0 0 0 0,4 4-1 0 0,0 0-223 0 0,3 0-103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6.98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25 38 2905 0 0,'-2'0'223'0'0,"1"0"-1"0"0,0 1 1 0 0,0-1 0 0 0,0 1 0 0 0,0-1 0 0 0,0 0 0 0 0,0 1 0 0 0,0 0 0 0 0,0-1 0 0 0,0 1 0 0 0,0 0 0 0 0,0-1 0 0 0,0 1 0 0 0,0 0-1 0 0,1 0 1 0 0,-1 0 0 0 0,0 0 0 0 0,0 0 0 0 0,0 1 0 0 0,0 0-50 0 0,0 0 0 0 0,1 0 0 0 0,-1 0-1 0 0,1 0 1 0 0,-1 0 0 0 0,1 0 0 0 0,0 0 0 0 0,0 1-1 0 0,0-1 1 0 0,0 2 0 0 0,1 5 37 0 0,1-1 1 0 0,-1 1-1 0 0,2-1 0 0 0,4 12 1 0 0,-6-16-143 0 0,1 0 0 0 0,0 0 1 0 0,1 0-1 0 0,-1 0 1 0 0,1 0-1 0 0,-1-1 1 0 0,1 1-1 0 0,0-1 1 0 0,0 0-1 0 0,1 0 0 0 0,-1 0 1 0 0,1 0-1 0 0,-1 0 1 0 0,1-1-1 0 0,6 4 1 0 0,-7-5-49 0 0,0 0 0 0 0,0 0 1 0 0,1 0-1 0 0,-1 0 0 0 0,0 0 0 0 0,0-1 1 0 0,1 1-1 0 0,-1-1 0 0 0,0 0 1 0 0,1 0-1 0 0,-1 0 0 0 0,0 0 1 0 0,0-1-1 0 0,1 0 0 0 0,-1 1 0 0 0,0-1 1 0 0,0 0-1 0 0,0 0 0 0 0,0-1 1 0 0,0 1-1 0 0,5-4 0 0 0,-3 1-5 0 0,0 0-1 0 0,0 0 1 0 0,-1 0-1 0 0,0-1 1 0 0,0 1-1 0 0,0-1 1 0 0,0 0-1 0 0,-1-1 1 0 0,0 1-1 0 0,0-1 1 0 0,-1 1-1 0 0,1-1 1 0 0,2-9-1 0 0,-4 11 18 0 0,1-1-1 0 0,-1 0 0 0 0,0 0 0 0 0,-1 0 0 0 0,1 0 0 0 0,-1 0 1 0 0,0 0-1 0 0,0 1 0 0 0,0-1 0 0 0,-1 0 0 0 0,0 0 0 0 0,0 0 1 0 0,0 0-1 0 0,0 0 0 0 0,-1 1 0 0 0,0-1 0 0 0,-3-5 0 0 0,5 9-34 0 0,-1 0-1 0 0,1 1 0 0 0,-1-1 0 0 0,1 0 0 0 0,-1 0 1 0 0,0 1-1 0 0,1-1 0 0 0,-1 1 0 0 0,0-1 1 0 0,1 0-1 0 0,-1 1 0 0 0,0-1 0 0 0,0 1 0 0 0,0 0 1 0 0,1-1-1 0 0,-1 1 0 0 0,0-1 0 0 0,0 1 1 0 0,0 0-1 0 0,-1 0 0 0 0,1 0-13 0 0,1 0 0 0 0,-1 0 0 0 0,0 0 0 0 0,1 0 0 0 0,-1 1 0 0 0,1-1 0 0 0,-1 0 0 0 0,1 0 0 0 0,-1 1 0 0 0,1-1 0 0 0,-1 0 1 0 0,1 1-1 0 0,-1-1 0 0 0,1 1 0 0 0,-1-1 0 0 0,1 1 0 0 0,-1-1 0 0 0,1 1 0 0 0,0-1 0 0 0,-1 1 0 0 0,1-1 0 0 0,0 1 0 0 0,-1-1 0 0 0,1 1 0 0 0,0 0 0 0 0,0-1 0 0 0,0 1 0 0 0,0-1 0 0 0,-1 2 0 0 0,0 4 19 0 0,0 1-1 0 0,1-1 0 0 0,-1 0 0 0 0,1 0 1 0 0,1 1-1 0 0,0 8 0 0 0,2 2-50 0 0,6 19 0 0 0,-7-29 18 0 0,0 0-1 0 0,1 0 1 0 0,0 0 0 0 0,6 10-1 0 0,-9-16-137 0 0,1 1 1 0 0,0-1-1 0 0,0 1 0 0 0,0-1 0 0 0,0 0 0 0 0,0 0 1 0 0,1 1-1 0 0,-1-1 0 0 0,0 0 0 0 0,0 0 0 0 0,1 0 1 0 0,-1 0-1 0 0,1 0 0 0 0,-1-1 0 0 0,1 1 0 0 0,-1 0 1 0 0,1-1-1 0 0,-1 1 0 0 0,1-1 0 0 0,0 1 0 0 0,-1-1 1 0 0,1 0-1 0 0,0 0 0 0 0,-1 0 0 0 0,1 0 0 0 0,2 0 1 0 0,2-2-2253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7.33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25 123 1936 0 0,'1'4'292'0'0,"-1"-1"-1"0"0,1-1 1 0 0,1 1-1 0 0,-1 0 1 0 0,0 0 0 0 0,1 0-1 0 0,-1-1 1 0 0,1 1-1 0 0,0 0 1 0 0,0-1-1 0 0,0 0 1 0 0,0 1-1 0 0,0-1 1 0 0,0 0-1 0 0,1 0 1 0 0,-1 0-1 0 0,1-1 1 0 0,0 1-1 0 0,-1 0 1 0 0,1-1-1 0 0,0 0 1 0 0,4 2-1 0 0,-4-2-213 0 0,0 0-1 0 0,0 0 0 0 0,0-1 1 0 0,0 1-1 0 0,0-1 0 0 0,0 0 1 0 0,0 1-1 0 0,0-1 0 0 0,0 0 0 0 0,-1-1 1 0 0,1 1-1 0 0,0-1 0 0 0,0 1 1 0 0,0-1-1 0 0,0 0 0 0 0,0 0 1 0 0,0 0-1 0 0,-1 0 0 0 0,1-1 1 0 0,0 1-1 0 0,-1-1 0 0 0,0 1 1 0 0,4-4-1 0 0,3-4 58 0 0,-7 8-100 0 0,0 0 0 0 0,-1 0 0 0 0,1-1 0 0 0,0 1 0 0 0,-1-1 0 0 0,0 0 0 0 0,1 1 0 0 0,-1-1 0 0 0,0 0 0 0 0,0 0 1 0 0,0 0-1 0 0,0 0 0 0 0,0 0 0 0 0,0 0 0 0 0,-1 0 0 0 0,1 0 0 0 0,0 0 0 0 0,-1 0 0 0 0,0-4 0 0 0,1 2 43 0 0,-1-1-1 0 0,-1 1 1 0 0,1 0-1 0 0,-1 0 1 0 0,0-1 0 0 0,0 1-1 0 0,0 0 1 0 0,0 0-1 0 0,-1 0 1 0 0,0 0-1 0 0,1 0 1 0 0,-2 0 0 0 0,1 0-1 0 0,0 1 1 0 0,-1-1-1 0 0,1 1 1 0 0,-7-6-1 0 0,5 5-45 0 0,0 0 0 0 0,0 1 0 0 0,0 0 0 0 0,0-1-1 0 0,-1 2 1 0 0,1-1 0 0 0,-1 0 0 0 0,0 1 0 0 0,1 0-1 0 0,-11-3 1 0 0,11 4-112 0 0,0 0 0 0 0,0 1 0 0 0,0-1 0 0 0,0 1 0 0 0,1 0 0 0 0,-1 0 1 0 0,0 0-1 0 0,0 1 0 0 0,0-1 0 0 0,0 1 0 0 0,0 0 0 0 0,0 0 0 0 0,0 1 0 0 0,1-1 0 0 0,-5 3 0 0 0,6-4-103 0 0,1 1 1 0 0,0 1-1 0 0,-1-1 0 0 0,1 0 1 0 0,0 0-1 0 0,-1 0 1 0 0,1 1-1 0 0,0-1 1 0 0,0 1-1 0 0,0-1 0 0 0,0 1 1 0 0,0-1-1 0 0,0 1 1 0 0,1 0-1 0 0,-1-1 0 0 0,0 1 1 0 0,1 0-1 0 0,0-1 1 0 0,-1 1-1 0 0,1 0 0 0 0,0 0 1 0 0,0 3-1 0 0,0 2-2016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7.701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56 1320 0 0,'-1'0'235'0'0,"0"0"0"0"0,1 0-1 0 0,-1 0 1 0 0,0 0 0 0 0,0 0-1 0 0,1 0 1 0 0,-1 0 0 0 0,0 0-1 0 0,1 0 1 0 0,-1 0 0 0 0,0 1-1 0 0,1-1 1 0 0,-1 0 0 0 0,1 0-1 0 0,-1 1 1 0 0,0-1 0 0 0,1 0-1 0 0,-1 1 236 0 0,-1 1-236 0 0,2-1-22 0 0,-1 0 0 0 0,1 0-1 0 0,-1 0 1 0 0,1 0-1 0 0,0 1 1 0 0,0-1 0 0 0,0 0-1 0 0,-1 0 1 0 0,1 2 0 0 0,0 5 298 0 0,-1-4-375 0 0,2 0 0 0 0,-1 0 0 0 0,0 0-1 0 0,1 0 1 0 0,-1-1 0 0 0,1 1 0 0 0,0 0 0 0 0,1 0 0 0 0,-1-1-1 0 0,1 1 1 0 0,-1-1 0 0 0,1 1 0 0 0,0-1 0 0 0,0 0-1 0 0,1 0 1 0 0,4 6 0 0 0,-3-5-39 0 0,0 1 1 0 0,0-1-1 0 0,1 0 0 0 0,0 0 1 0 0,0-1-1 0 0,0 1 0 0 0,0-1 1 0 0,0 0-1 0 0,1-1 0 0 0,5 3 1 0 0,-9-4-81 0 0,-1-1 1 0 0,1 1-1 0 0,-1-1 1 0 0,0 0-1 0 0,1 0 1 0 0,-1 0-1 0 0,1 0 1 0 0,-1 0-1 0 0,1 0 1 0 0,-1 0 0 0 0,1 0-1 0 0,-1 0 1 0 0,0 0-1 0 0,1-1 1 0 0,-1 1-1 0 0,1-1 1 0 0,-1 1-1 0 0,0-1 1 0 0,0 0-1 0 0,2 0 1 0 0,-1-1 12 0 0,0 0 1 0 0,-1 1-1 0 0,1-1 0 0 0,0 0 1 0 0,-1 0-1 0 0,0 1 0 0 0,0-1 1 0 0,1 0-1 0 0,-1 0 0 0 0,0-1 0 0 0,1-3 1 0 0,-1 0 21 0 0,1 0 0 0 0,-1 0 0 0 0,0 0 0 0 0,0 0 0 0 0,-1 0 0 0 0,0 0 0 0 0,0-1 0 0 0,-2-10 1 0 0,-15-42-120 0 0,9 33-838 0 0,7 17-633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8.20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1 156 3377 0 0,'8'6'1167'0'0,"0"0"1"0"0,1 0 0 0 0,0-1-1 0 0,0 0 1 0 0,12 5 0 0 0,-18-9-1083 0 0,0-1 1 0 0,0 1 0 0 0,0 0-1 0 0,0-1 1 0 0,1 1 0 0 0,-1-1-1 0 0,0 0 1 0 0,0 0 0 0 0,0 0 0 0 0,0-1-1 0 0,0 1 1 0 0,1-1 0 0 0,-1 0-1 0 0,0 1 1 0 0,0-2 0 0 0,0 1-1 0 0,0 0 1 0 0,-1 0 0 0 0,1-1 0 0 0,0 0-1 0 0,3-2 1 0 0,4-3 39 0 0,-1-1-1 0 0,0 0 1 0 0,14-16 0 0 0,-20 20-40 0 0,0 0 1 0 0,0 0-1 0 0,0 0 1 0 0,-1 0-1 0 0,1-1 0 0 0,-1 1 1 0 0,0 0-1 0 0,-1-1 1 0 0,1 0-1 0 0,-1 1 1 0 0,0-1-1 0 0,1-6 1 0 0,-2 9-18 0 0,0-1 1 0 0,-1 1-1 0 0,1-1 1 0 0,-1 1-1 0 0,1 0 0 0 0,-1-1 1 0 0,0 1-1 0 0,1 0 1 0 0,-1-1-1 0 0,-1 1 1 0 0,1 0-1 0 0,0 0 1 0 0,0 0-1 0 0,-1 0 1 0 0,1 0-1 0 0,-1 0 1 0 0,0 1-1 0 0,1-1 1 0 0,-4-2-1 0 0,1 1 16 0 0,0 0 0 0 0,-1 0 0 0 0,0 0 0 0 0,0 0-1 0 0,0 0 1 0 0,0 1 0 0 0,-7-2 0 0 0,9 3-112 0 0,-1 1 0 0 0,0-1 0 0 0,1 1 0 0 0,-1-1-1 0 0,0 1 1 0 0,1 0 0 0 0,-1 1 0 0 0,0-1 0 0 0,1 1 0 0 0,-1 0 0 0 0,0-1 0 0 0,1 2-1 0 0,-1-1 1 0 0,1 0 0 0 0,-5 3 0 0 0,-2 2-61 0 0,1-1 0 0 0,0 1-1 0 0,0 1 1 0 0,-7 7 0 0 0,13-11 68 0 0,0 0-1 0 0,0 0 1 0 0,1 0 0 0 0,-1 1 0 0 0,1-1-1 0 0,0 1 1 0 0,0 0 0 0 0,0-1-1 0 0,0 1 1 0 0,1 0 0 0 0,-1 0 0 0 0,1 0-1 0 0,0 0 1 0 0,0 1 0 0 0,0 5 0 0 0,1-8 8 0 0,0 0 0 0 0,0 0 1 0 0,0 0-1 0 0,0 0 0 0 0,1 1 1 0 0,-1-1-1 0 0,0 0 0 0 0,1 0 1 0 0,0 0-1 0 0,-1 0 0 0 0,1 0 1 0 0,0 0-1 0 0,0-1 0 0 0,0 1 1 0 0,0 0-1 0 0,0 0 0 0 0,1 0 1 0 0,-1-1-1 0 0,1 1 0 0 0,-1-1 1 0 0,1 1-1 0 0,-1-1 0 0 0,1 0 1 0 0,0 1-1 0 0,-1-1 0 0 0,1 0 1 0 0,0 0-1 0 0,0 0 0 0 0,0-1 1 0 0,0 1-1 0 0,4 1 0 0 0,-3-2 17 0 0,0 1-1 0 0,0-1 1 0 0,1 0-1 0 0,-1 1 0 0 0,0-2 1 0 0,0 1-1 0 0,0 0 1 0 0,0-1-1 0 0,6-1 0 0 0,28-12 62 0 0,-29 10-57 0 0,-1 1-1 0 0,1 0 0 0 0,15-3 0 0 0,-17 5 21 0 0,0 1 0 0 0,0-1 0 0 0,0 1 0 0 0,1 1-1 0 0,-1-1 1 0 0,0 1 0 0 0,0 0 0 0 0,0 0 0 0 0,7 3-1 0 0,20 10-927 0 0,-2 3-3549 0 0,-24-12 2942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8.93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90 144 2200 0 0,'1'11'882'0'0,"0"-1"-1"0"0,1 1 0 0 0,0-1 0 0 0,7 19 1 0 0,0 2 238 0 0,4 29 1905 0 0,-23-66-2461 0 0,-2-5-458 0 0,1-1 1 0 0,0 0-1 0 0,1-1 1 0 0,0-1-1 0 0,1 1 1 0 0,1-2-1 0 0,0 1 0 0 0,1-1 1 0 0,0 0-1 0 0,1 0 1 0 0,-5-25-1 0 0,8 30-134 0 0,2 1 0 0 0,-2-13-1 0 0,3 18-2 0 0,0 1 1 0 0,1 0-1 0 0,-1 0 0 0 0,0-1 0 0 0,1 1 0 0 0,0 0 1 0 0,0 0-1 0 0,0 0 0 0 0,0 0 0 0 0,3-6 0 0 0,-3 8 14 0 0,0-1 0 0 0,0 0 0 0 0,0 1-1 0 0,1-1 1 0 0,-1 1 0 0 0,1-1 0 0 0,-1 1-1 0 0,1-1 1 0 0,-1 1 0 0 0,1 0 0 0 0,3-2-1 0 0,-1 1 2 0 0,0 1 0 0 0,0 0 0 0 0,0 0-1 0 0,8-2 1 0 0,-4 2 8 0 0,0 1 0 0 0,0 0 0 0 0,1 0 0 0 0,-1 1 0 0 0,0 0 0 0 0,0 0 0 0 0,0 1 0 0 0,0 0 0 0 0,0 0 0 0 0,0 1 0 0 0,0 0 0 0 0,7 4 0 0 0,-1 1 58 0 0,0 0-1 0 0,-1 0 1 0 0,0 1-1 0 0,0 1 1 0 0,15 16 0 0 0,-26-25-38 0 0,0 1 1 0 0,0 1 0 0 0,0-1 0 0 0,0 0 0 0 0,-1 0-1 0 0,1 1 1 0 0,-1-1 0 0 0,2 4 0 0 0,-3-5-8 0 0,0-1 1 0 0,0 1-1 0 0,1 0 1 0 0,-1 0-1 0 0,0 0 0 0 0,0-1 1 0 0,0 1-1 0 0,0 0 1 0 0,0 0-1 0 0,0-1 1 0 0,-1 1-1 0 0,1 0 0 0 0,0 0 1 0 0,0-1-1 0 0,0 1 1 0 0,-1 0-1 0 0,1 0 1 0 0,0-1-1 0 0,-1 1 1 0 0,1 0-1 0 0,-1-1 0 0 0,1 1 1 0 0,-1-1-1 0 0,1 1 1 0 0,-1 0-1 0 0,1-1 1 0 0,-1 1-1 0 0,0-1 0 0 0,1 1 1 0 0,-1-1-1 0 0,0 0 1 0 0,1 1-1 0 0,-2-1 1 0 0,-7 5-148 0 0,1-2 1 0 0,-1 1-1 0 0,0-1 1 0 0,0 0-1 0 0,0-1 1 0 0,0 0 0 0 0,0-1-1 0 0,-17 1 1 0 0,17-2-2529 0 0,0-1 0 0 0,-15-1 1 0 0,20 1 1128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9.46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1 125 968 0 0,'34'20'2857'0'0,"63"28"-1"0"0,-90-45-2537 0 0,0 0-1 0 0,1-1 0 0 0,-1 0 0 0 0,1 0 1 0 0,12 1-1 0 0,-18-3-231 0 0,0 0 1 0 0,0 0 0 0 0,0 0-1 0 0,0 0 1 0 0,1-1-1 0 0,-1 1 1 0 0,0-1 0 0 0,0 1-1 0 0,0-1 1 0 0,0 0-1 0 0,0 0 1 0 0,0 0 0 0 0,0 0-1 0 0,0 0 1 0 0,-1 0 0 0 0,1 0-1 0 0,0-1 1 0 0,-1 1-1 0 0,1-1 1 0 0,-1 1 0 0 0,1-1-1 0 0,-1 0 1 0 0,1 1-1 0 0,0-4 1 0 0,0 2-50 0 0,0-1 0 0 0,0 1 0 0 0,-1-1 0 0 0,1 1 0 0 0,-1-1 0 0 0,0 1 0 0 0,0-1 0 0 0,0 0 0 0 0,-1 1 0 0 0,1-1 0 0 0,-1 0 0 0 0,0 0 1 0 0,0 1-1 0 0,0-1 0 0 0,-1 0 0 0 0,1 0 0 0 0,-2-4 0 0 0,-1 2 34 0 0,1 0 0 0 0,-1 0 0 0 0,1 1 0 0 0,-2-1 0 0 0,1 1-1 0 0,-1 0 1 0 0,1-1 0 0 0,-2 2 0 0 0,-6-8 0 0 0,6 7-96 0 0,-1 0 0 0 0,1 0 0 0 0,-1 1-1 0 0,-1 0 1 0 0,1 0 0 0 0,0 0 0 0 0,-1 1-1 0 0,0 0 1 0 0,0 0 0 0 0,0 1 0 0 0,0 0-1 0 0,0 0 1 0 0,0 0 0 0 0,0 1 0 0 0,-1 0-1 0 0,-13 1 1 0 0,19 0-8 0 0,0 1-1 0 0,0-1 1 0 0,0 1-1 0 0,0 0 1 0 0,0 0-1 0 0,0 0 1 0 0,0 0 0 0 0,0 0-1 0 0,0 0 1 0 0,0 1-1 0 0,1-1 1 0 0,-1 1-1 0 0,1-1 1 0 0,-1 1-1 0 0,1-1 1 0 0,-1 1 0 0 0,1 0-1 0 0,0 0 1 0 0,0 0-1 0 0,-1 2 1 0 0,0-1 19 0 0,1-1 0 0 0,0 1 0 0 0,0 0 0 0 0,0-1 0 0 0,0 1 0 0 0,1 0 0 0 0,-1 0 0 0 0,1-1 0 0 0,-1 1 1 0 0,1 0-1 0 0,0 0 0 0 0,0 0 0 0 0,0 0 0 0 0,1 0 0 0 0,0 3 0 0 0,0-2 13 0 0,1 0 0 0 0,-1 1 0 0 0,1-1 0 0 0,0 0 0 0 0,0-1 0 0 0,1 1 0 0 0,-1 0 0 0 0,4 3 0 0 0,-5-5 8 0 0,1-1 0 0 0,0 1-1 0 0,0-1 1 0 0,0 1 0 0 0,1-1 0 0 0,-1 0 0 0 0,0 1 0 0 0,0-1 0 0 0,1 0 0 0 0,-1-1 0 0 0,1 1 0 0 0,-1 0 0 0 0,0-1 0 0 0,1 1 0 0 0,-1-1 0 0 0,4 0 0 0 0,2 0 18 0 0,1-1 1 0 0,-1 0 0 0 0,1 0 0 0 0,-1-1 0 0 0,1 0 0 0 0,15-6-1 0 0,-2 1 59 0 0,-21 6-87 0 0,0 1 1 0 0,-1 0 0 0 0,1 0 0 0 0,0-1-1 0 0,0 1 1 0 0,0 0 0 0 0,0 0 0 0 0,0 0-1 0 0,-1 0 1 0 0,1 0 0 0 0,0 0 0 0 0,0 0-1 0 0,0 0 1 0 0,0 0 0 0 0,0 1 0 0 0,-1-1-1 0 0,1 0 1 0 0,0 0 0 0 0,0 1 0 0 0,0-1-1 0 0,-1 1 1 0 0,1-1 0 0 0,0 1 0 0 0,0-1-1 0 0,-1 1 1 0 0,1-1 0 0 0,-1 1 0 0 0,1-1-1 0 0,0 1 1 0 0,-1 0 0 0 0,1-1 0 0 0,-1 1-1 0 0,1 0 1 0 0,-1 1 0 0 0,2 2 2 0 0,0 1 0 0 0,-1 0 0 0 0,1 0 0 0 0,-1-1 0 0 0,0 8 0 0 0,0-8-225 0 0,-1 0-1 0 0,1 0 0 0 0,0 0 1 0 0,0 0-1 0 0,3 7 0 0 0,11 2-6264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29.95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145 27 3057 0 0,'-10'-7'2333'0'0,"7"5"-1712"0"0,-1-1 1 0 0,1 1 0 0 0,0 0 0 0 0,-1 1-1 0 0,0-1 1 0 0,1 0 0 0 0,-9-1 0 0 0,8 2-566 0 0,-1 0 0 0 0,0 1 0 0 0,0 0 0 0 0,0-1 0 0 0,0 2 0 0 0,0-1 0 0 0,0 0 0 0 0,0 1 0 0 0,0 0 0 0 0,-5 2 0 0 0,6-2-92 0 0,1 1 0 0 0,-1-1 0 0 0,1 1 0 0 0,-1 0 1 0 0,1 0-1 0 0,0 0 0 0 0,-4 3 0 0 0,6-4 15 0 0,1-1 0 0 0,-1 1-1 0 0,0-1 1 0 0,1 1 0 0 0,-1-1-1 0 0,1 1 1 0 0,-1-1 0 0 0,1 1-1 0 0,-1 0 1 0 0,1-1-1 0 0,0 1 1 0 0,-1 0 0 0 0,1-1-1 0 0,0 1 1 0 0,0 0 0 0 0,-1 0-1 0 0,1-1 1 0 0,0 1 0 0 0,0 0-1 0 0,0 0 1 0 0,0 0 0 0 0,0-1-1 0 0,0 1 1 0 0,0 0 0 0 0,0 0-1 0 0,0-1 1 0 0,0 1 0 0 0,1 0-1 0 0,-1 0 1 0 0,0-1 0 0 0,0 1-1 0 0,1 0 1 0 0,-1-1 0 0 0,1 1-1 0 0,-1 0 1 0 0,0-1 0 0 0,1 1-1 0 0,-1 0 1 0 0,1-1-1 0 0,-1 1 1 0 0,1-1 0 0 0,1 1-1 0 0,4 4-3 0 0,1 0-1 0 0,0-1 0 0 0,0 1 1 0 0,1-2-1 0 0,-1 1 0 0 0,12 3 1 0 0,-7-3 58 0 0,-1 1 0 0 0,13 7 0 0 0,-18-9 7 0 0,2 2 86 0 0,0 0 0 0 0,0 0-1 0 0,9 9 1 0 0,-16-12-58 0 0,0-1 0 0 0,0 1 0 0 0,0-1 0 0 0,0 1 0 0 0,0-1 0 0 0,-1 1 0 0 0,1 0 0 0 0,0-1 0 0 0,-1 1 0 0 0,1 0 0 0 0,-1 0-1 0 0,0-1 1 0 0,0 1 0 0 0,0 0 0 0 0,0 0 0 0 0,0 0 0 0 0,0 0 0 0 0,0-1 0 0 0,0 1 0 0 0,-1 0 0 0 0,1 0 0 0 0,-1-1 0 0 0,1 1 0 0 0,-1 0 0 0 0,0-1 0 0 0,0 1 0 0 0,1 0-1 0 0,-1-1 1 0 0,0 1 0 0 0,-1-1 0 0 0,1 0 0 0 0,0 1 0 0 0,0-1 0 0 0,-2 2 0 0 0,1-2-125 0 0,-1 1-1 0 0,1-1 0 0 0,-1 1 1 0 0,0-1-1 0 0,0 0 1 0 0,1 0-1 0 0,-1 0 1 0 0,0 0-1 0 0,0 0 1 0 0,0-1-1 0 0,0 1 1 0 0,0-1-1 0 0,0 0 1 0 0,0 0-1 0 0,0 0 1 0 0,0 0-1 0 0,0 0 1 0 0,0-1-1 0 0,0 1 1 0 0,0-1-1 0 0,1 0 1 0 0,-1 0-1 0 0,0 0 0 0 0,0 0 1 0 0,1-1-1 0 0,-1 1 1 0 0,0-1-1 0 0,1 1 1 0 0,-4-4-1 0 0,2 2-647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0.38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126 60 3657 0 0,'9'-9'1867'0'0,"-7"8"-1598"0"0,-1 0-1 0 0,1-1 1 0 0,-1 1-1 0 0,0 0 1 0 0,0 0 0 0 0,1-1-1 0 0,-1 1 1 0 0,0-1-1 0 0,0 1 1 0 0,-1-1 0 0 0,1 1-1 0 0,0-1 1 0 0,0 0-1 0 0,-1 1 1 0 0,1-1 0 0 0,0-2-1 0 0,-2 3-180 0 0,1 0 0 0 0,-1 0 0 0 0,1 0 0 0 0,-1 1 0 0 0,0-1 0 0 0,1 0 0 0 0,-1 0 0 0 0,0 0 0 0 0,0 1 0 0 0,1-1 0 0 0,-1 0 0 0 0,0 1 0 0 0,0-1 0 0 0,0 1 0 0 0,0-1 0 0 0,-1 0 0 0 0,-17-7 359 0 0,16 7-438 0 0,0 1 0 0 0,-1-1 0 0 0,1 1 0 0 0,0 0 0 0 0,-1 0 0 0 0,1 0 0 0 0,0 0 0 0 0,-1 0 0 0 0,1 1 0 0 0,0-1 0 0 0,0 1 0 0 0,-5 1 0 0 0,4 0-48 0 0,-1 0 0 0 0,1 0 0 0 0,0 0 0 0 0,0 0 0 0 0,0 1 0 0 0,0-1 0 0 0,0 1 0 0 0,-4 4 0 0 0,8-7 29 0 0,-1 0 1 0 0,1 1 0 0 0,-1-1 0 0 0,1 1 0 0 0,-1-1 0 0 0,1 1 0 0 0,-1-1 0 0 0,1 1 0 0 0,-1-1 0 0 0,1 1-1 0 0,0 0 1 0 0,-1-1 0 0 0,1 1 0 0 0,0-1 0 0 0,-1 1 0 0 0,1 0 0 0 0,0-1 0 0 0,0 1 0 0 0,0 0 0 0 0,0 0-1 0 0,0-1 1 0 0,-1 1 0 0 0,1 0 0 0 0,0-1 0 0 0,1 1 0 0 0,-1 0 0 0 0,0-1 0 0 0,0 1 0 0 0,0 0 0 0 0,0-1 0 0 0,0 1-1 0 0,1 0 1 0 0,-1-1 0 0 0,0 1 0 0 0,1 0 0 0 0,-1-1 0 0 0,0 1 0 0 0,1-1 0 0 0,-1 1 0 0 0,1-1 0 0 0,-1 1-1 0 0,1-1 1 0 0,-1 1 0 0 0,1-1 0 0 0,-1 1 0 0 0,1-1 0 0 0,1 1 0 0 0,3 2 13 0 0,0-1 0 0 0,0 1 0 0 0,0-1 0 0 0,11 2 0 0 0,-7-1-36 0 0,3 1 142 0 0,0 1-1 0 0,0 0 1 0 0,-1 1 0 0 0,1 0-1 0 0,-1 1 1 0 0,0 0-1 0 0,11 10 1 0 0,-22-17-89 0 0,1 0 0 0 0,-1 1 0 0 0,1-1 0 0 0,-1 0 0 0 0,0 0 0 0 0,1 1 0 0 0,-1-1 0 0 0,0 0 0 0 0,1 1 0 0 0,-1-1 0 0 0,0 0 0 0 0,0 1 0 0 0,1-1 0 0 0,-1 1 0 0 0,0-1 0 0 0,0 0 0 0 0,1 1 0 0 0,-1-1 0 0 0,0 1 0 0 0,0-1 0 0 0,0 1 0 0 0,0-1 0 0 0,0 0 0 0 0,0 1 1 0 0,0-1-1 0 0,0 1 0 0 0,0-1 0 0 0,0 1 0 0 0,0-1 0 0 0,0 1 0 0 0,0-1 0 0 0,0 0 0 0 0,0 1 0 0 0,0-1 0 0 0,-1 1 0 0 0,0 1 67 0 0,0-1 0 0 0,-1 0 0 0 0,1 0 1 0 0,-1 0-1 0 0,1 0 0 0 0,-1 0 0 0 0,-2 1 0 0 0,0 0-119 0 0,-7 4 65 0 0,1-1 1 0 0,-1-1 0 0 0,-1 0-1 0 0,1 0 1 0 0,-1-1 0 0 0,1 0-1 0 0,-1-1 1 0 0,0 0 0 0 0,-23-1-1 0 0,32-1-185 0 0,1 0 0 0 0,0-1 0 0 0,-1 1 0 0 0,1-1-1 0 0,0 0 1 0 0,-1 0 0 0 0,-1-1 0 0 0,3 2-100 0 0,1-1 0 0 0,-1 1 0 0 0,0 0 0 0 0,1-1 0 0 0,-7-10-4517 0 0,7 11 4517 0 0,0-1 0 0 0,0 0 0 0 0,0 1 0 0 0,0-2 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1.05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 11 5801 0 0,'0'0'728'0'0,"-6"16"901"0"0,10 2-1051 0 0,2 0 0 0 0,0-1 0 0 0,10 21 0 0 0,-12-27-590 0 0,-1-3 122 0 0,0-1-1 0 0,0 0 0 0 0,1-1 1 0 0,5 9-1 0 0,-9-14-73 0 0,1 0 0 0 0,0 0 0 0 0,-1 0 0 0 0,1 0 0 0 0,0 0 0 0 0,0-1 0 0 0,0 1 0 0 0,-1 0 0 0 0,1 0 0 0 0,0-1 0 0 0,0 1 0 0 0,0-1 0 0 0,0 1 0 0 0,0 0 0 0 0,1-1 0 0 0,-1 0 0 0 0,0 1 0 0 0,0-1 0 0 0,0 0 0 0 0,0 0 0 0 0,0 1 0 0 0,1-1 0 0 0,-1 0 0 0 0,0 0 0 0 0,0 0 0 0 0,0 0 0 0 0,0-1 0 0 0,1 1 0 0 0,-1 0 0 0 0,0 0 0 0 0,0-1 0 0 0,0 1 0 0 0,0-1 0 0 0,1 0 0 0 0,1-1 11 0 0,0 0 0 0 0,0 0-1 0 0,-1 0 1 0 0,0 0 0 0 0,1-1-1 0 0,-1 1 1 0 0,0-1-1 0 0,0 0 1 0 0,0 0 0 0 0,0 0-1 0 0,2-5 1 0 0,0-1 13 0 0,-1 0-1 0 0,5-17 1 0 0,-6 19-51 0 0,-1 0-1 0 0,0 1 1 0 0,0-1 0 0 0,-1 0-1 0 0,0 0 1 0 0,0 0-1 0 0,0 0 1 0 0,-1 1 0 0 0,0-1-1 0 0,-3-9 1 0 0,4 16-23 0 0,0-1 0 0 0,0 1 0 0 0,0 0 0 0 0,0 0 1 0 0,0 0-1 0 0,0-1 0 0 0,0 1 0 0 0,0 0 0 0 0,0 0 0 0 0,0 0 1 0 0,0-1-1 0 0,0 1 0 0 0,0 0 0 0 0,0 0 0 0 0,-1 0 0 0 0,1 0 1 0 0,0-1-1 0 0,0 1 0 0 0,0 0 0 0 0,0 0 0 0 0,0 0 0 0 0,-1 0 0 0 0,1 0 1 0 0,0-1-1 0 0,0 1 0 0 0,0 0 0 0 0,-1 0 0 0 0,1 0 0 0 0,0 0 1 0 0,0 0-1 0 0,0 0 0 0 0,-1 0 0 0 0,-3 5-509 0 0,-1 11 98 0 0,4-12 410 0 0,1 1 0 0 0,0-1-1 0 0,0 0 1 0 0,0 0-1 0 0,1 0 1 0 0,-1 1-1 0 0,1-1 1 0 0,0 0-1 0 0,0 0 1 0 0,1 0-1 0 0,2 5 1 0 0,-1-3 9 0 0,0 0 0 0 0,1 0 0 0 0,-1-1 0 0 0,1 1 1 0 0,1-1-1 0 0,7 8 0 0 0,-9-11 24 0 0,-1-1-1 0 0,1 1 1 0 0,0 0 0 0 0,0-1-1 0 0,0 0 1 0 0,0 1 0 0 0,0-1 0 0 0,1-1-1 0 0,-1 1 1 0 0,0 0 0 0 0,0-1-1 0 0,1 0 1 0 0,-1 1 0 0 0,4-1 0 0 0,-2-1 33 0 0,0 1 1 0 0,1 0 0 0 0,-1-1 0 0 0,0 0 0 0 0,0 0-1 0 0,0 0 1 0 0,0-1 0 0 0,5-2 0 0 0,-7 3-14 0 0,-1-1 1 0 0,1 0-1 0 0,-1 1 0 0 0,0-1 1 0 0,0 0-1 0 0,0 0 1 0 0,0 0-1 0 0,0 0 0 0 0,-1 0 1 0 0,1-1-1 0 0,-1 1 0 0 0,1 0 1 0 0,-1-1-1 0 0,0 1 1 0 0,0-1-1 0 0,0 0 0 0 0,0 1 1 0 0,0-1-1 0 0,0 0 0 0 0,-1 0 1 0 0,0 1-1 0 0,1-1 0 0 0,-1-5 1 0 0,0 4-23 0 0,-1 0 1 0 0,1 0 0 0 0,-1 0-1 0 0,1 1 1 0 0,-1-1-1 0 0,0 0 1 0 0,-1 1 0 0 0,1-1-1 0 0,-1 1 1 0 0,1-1-1 0 0,-1 1 1 0 0,0 0 0 0 0,0-1-1 0 0,-1 1 1 0 0,1 0-1 0 0,-5-4 1 0 0,5 5-656 0 0,0 0-1 0 0,-1 0 1 0 0,0 1 0 0 0,1-1 0 0 0,-1 0-1 0 0,0 1 1 0 0,0 0 0 0 0,-5-2 0 0 0,3 2-786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1.46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1 100 1856 0 0,'4'4'435'0'0,"1"0"-1"0"0,0 0 1 0 0,0-1-1 0 0,0 0 0 0 0,1 0 1 0 0,-1 0-1 0 0,1 0 0 0 0,0-1 1 0 0,0 0-1 0 0,0 0 1 0 0,0-1-1 0 0,0 1 0 0 0,0-1 1 0 0,0-1-1 0 0,8 1 0 0 0,-8-1-238 0 0,0 0 0 0 0,0 0-1 0 0,-1-1 1 0 0,1 0-1 0 0,0 0 1 0 0,0 0-1 0 0,-1-1 1 0 0,1 0-1 0 0,-1 0 1 0 0,1 0-1 0 0,-1-1 1 0 0,0 0-1 0 0,0 0 1 0 0,0 0 0 0 0,0-1-1 0 0,5-4 1 0 0,-9 7-106 0 0,0 0 1 0 0,0 0-1 0 0,0-1 1 0 0,0 1 0 0 0,0-1-1 0 0,0 1 1 0 0,0-1-1 0 0,0 1 1 0 0,-1-1-1 0 0,1 1 1 0 0,0-1 0 0 0,-1 0-1 0 0,0 1 1 0 0,1-1-1 0 0,-1 0 1 0 0,0 1 0 0 0,0-1-1 0 0,0 0 1 0 0,0 0-1 0 0,0 1 1 0 0,0-3 0 0 0,-1 1 29 0 0,0 1 1 0 0,0-1 0 0 0,0 1-1 0 0,0-1 1 0 0,0 1-1 0 0,0 0 1 0 0,0 0 0 0 0,-1-1-1 0 0,0 1 1 0 0,1 0 0 0 0,-1 0-1 0 0,0 0 1 0 0,-2-1 0 0 0,0-1-191 0 0,-1 0 0 0 0,0 1 0 0 0,0 0 0 0 0,0 0 0 0 0,0 0 0 0 0,0 1 0 0 0,0 0 0 0 0,-1 0 0 0 0,-9-3 0 0 0,11 5-66 0 0,0-1 0 0 0,1 1 0 0 0,-1 0 0 0 0,1 0-1 0 0,-1 0 1 0 0,0 0 0 0 0,1 1 0 0 0,-1-1 0 0 0,1 1 0 0 0,-1 0 0 0 0,1 0-1 0 0,-1 1 1 0 0,1-1 0 0 0,0 1 0 0 0,0-1 0 0 0,-5 4 0 0 0,5-3-284 0 0,0 0 0 0 0,0 0 0 0 0,1 1 0 0 0,-1-1 0 0 0,1 1 0 0 0,-4 5 0 0 0,5-7-93 0 0,0 1 0 0 0,0-1 1 0 0,0 1-1 0 0,1 0 0 0 0,-1-1 1 0 0,0 1-1 0 0,1 0 0 0 0,-1 0 1 0 0,1 0-1 0 0,0-1 0 0 0,0 1 1 0 0,0 0-1 0 0,0 0 0 0 0,0 3 0 0 0,2 4 57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1600 0 0,'0'0'9789'0'0,"0"17"-7819"0"0,-3 4-2077 0 0,3-15 73 0 0,-1-1 0 0 0,0 1 1 0 0,1-1-1 0 0,0 1 0 0 0,1 6 0 0 0,-1-11 1 0 0,1 0 0 0 0,-1-1 0 0 0,0 1 0 0 0,0 0 0 0 0,1 0 0 0 0,-1 0 0 0 0,0 0 0 0 0,1 0 0 0 0,-1 0 0 0 0,1 0 0 0 0,-1-1 0 0 0,1 1 0 0 0,-1 0 0 0 0,1 0 0 0 0,1 0 0 0 0,13 6-580 0 0,-11-6 569 0 0,4 0 123 0 0,-1 0 0 0 0,1 0 1 0 0,-1-1-1 0 0,1 0 0 0 0,-1 0 1 0 0,1-1-1 0 0,13-3 0 0 0,-1 2-48 0 0,50 0-1256 0 0,-54-2-4677 0 0,-12 3 4509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1.89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74 146 2072 0 0,'9'20'4720'0'0,"-3"-6"176"0"0,-17-12-3396 0 0,7-4-1190 0 0,0-1-1 0 0,-1 1 1 0 0,1-1-1 0 0,0 0 1 0 0,0 0-1 0 0,0 0 1 0 0,1 0-1 0 0,-7-7 1 0 0,0-1 22 0 0,7 9-297 0 0,1-1 0 0 0,-1 0 0 0 0,1 1 0 0 0,0-1 0 0 0,0 0 0 0 0,0 0 0 0 0,0 0 0 0 0,0-1 0 0 0,-2-5 0 0 0,4 7-68 0 0,-1 0-1 0 0,1-1 0 0 0,0 1 0 0 0,-1 0 0 0 0,1 0 0 0 0,0-1 0 0 0,0 1 0 0 0,0 0 0 0 0,1-1 0 0 0,-1 1 0 0 0,0 0 0 0 0,1 0 0 0 0,0-1 0 0 0,-1 1 0 0 0,1 0 0 0 0,1-2 0 0 0,-1 1-9 0 0,1 1-1 0 0,-1-1 1 0 0,0 1-1 0 0,1-1 0 0 0,0 1 1 0 0,-1 0-1 0 0,1 0 1 0 0,0 0-1 0 0,0 0 0 0 0,1 0 1 0 0,-1 0-1 0 0,0 0 0 0 0,0 1 1 0 0,1-1-1 0 0,-1 1 1 0 0,6-3-1 0 0,6-2-950 0 0,0 1 0 0 0,17-4 0 0 0,-21 7-1488 0 0,1 0 1 0 0,10-1 0 0 0,-15 3 946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2.432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19 354 440 0 0,'1'3'231'0'0,"0"0"-1"0"0,1 0 1 0 0,-1-1 0 0 0,1 1-1 0 0,0-1 1 0 0,0 1-1 0 0,0-1 1 0 0,0 0 0 0 0,0 0-1 0 0,0 0 1 0 0,1 0-1 0 0,-1 0 1 0 0,1 0 0 0 0,0-1-1 0 0,-1 1 1 0 0,1-1 0 0 0,0 0-1 0 0,0 0 1 0 0,0 0-1 0 0,-1 0 1 0 0,1 0 0 0 0,0 0-1 0 0,0-1 1 0 0,1 0-1 0 0,3 1 1 0 0,-3-2 23 0 0,0 1-1 0 0,0 0 1 0 0,0-1-1 0 0,0 1 1 0 0,0-1-1 0 0,-1 0 1 0 0,1-1-1 0 0,0 1 1 0 0,-1-1-1 0 0,1 1 1 0 0,-1-1-1 0 0,1 0 1 0 0,-1 0-1 0 0,0-1 1 0 0,0 1-1 0 0,0-1 1 0 0,0 1-1 0 0,0-1 1 0 0,3-4-1 0 0,-4 4-146 0 0,0 0 0 0 0,0-1 0 0 0,-1 1 0 0 0,1 0 0 0 0,-1-1-1 0 0,0 1 1 0 0,0-1 0 0 0,0 0 0 0 0,0 1 0 0 0,0-1 0 0 0,-1 0-1 0 0,0 1 1 0 0,0-1 0 0 0,0 0 0 0 0,0 1 0 0 0,0-1-1 0 0,-2-4 1 0 0,1 2-71 0 0,-1 1 1 0 0,1 0-1 0 0,-1 0 0 0 0,0 0 0 0 0,-1 0 0 0 0,1 0 0 0 0,-1 0 0 0 0,0 1 1 0 0,-1-1-1 0 0,1 1 0 0 0,-5-5 0 0 0,4 5-181 0 0,1 1 1 0 0,-1-1-1 0 0,0 1 1 0 0,-1 0-1 0 0,1 0 1 0 0,-1 0-1 0 0,-5-2 1 0 0,8 4 67 0 0,0 1 0 0 0,0-1 0 0 0,0 1 0 0 0,-1-1 1 0 0,1 1-1 0 0,0-1 0 0 0,-1 1 0 0 0,1 0 1 0 0,0 0-1 0 0,-1 0 0 0 0,1 1 0 0 0,0-1 0 0 0,-1 0 1 0 0,1 1-1 0 0,0 0 0 0 0,0-1 0 0 0,-1 1 1 0 0,-1 2-1 0 0,0-1 63 0 0,0 0 1 0 0,0 1 0 0 0,1-1-1 0 0,0 1 1 0 0,-1 0 0 0 0,1 0-1 0 0,0 0 1 0 0,1 1 0 0 0,-1-1-1 0 0,0 1 1 0 0,1 0 0 0 0,0-1-1 0 0,0 1 1 0 0,0 0 0 0 0,0 0-1 0 0,1 0 1 0 0,0 1 0 0 0,-1-1-1 0 0,1 0 1 0 0,1 0 0 0 0,-1 1-1 0 0,1-1 1 0 0,0 1 0 0 0,0-1-1 0 0,0 0 1 0 0,0 1 0 0 0,1-1-1 0 0,0 0 1 0 0,-1 1 0 0 0,2-1-1 0 0,-1 0 1 0 0,0 0 0 0 0,1 0-1 0 0,0 0 1 0 0,0 0 0 0 0,0 0-1 0 0,5 6 1 0 0,-6-9 28 0 0,1 1 0 0 0,-1 0-1 0 0,1-1 1 0 0,-1 1 0 0 0,1-1 0 0 0,-1 0 0 0 0,1 0-1 0 0,0 1 1 0 0,0-1 0 0 0,0 0 0 0 0,0-1 0 0 0,-1 1 0 0 0,1 0-1 0 0,0 0 1 0 0,0-1 0 0 0,0 1 0 0 0,1-1 0 0 0,-1 0-1 0 0,0 0 1 0 0,0 1 0 0 0,3-2 0 0 0,-2 1 35 0 0,0-1 1 0 0,0 1-1 0 0,0-1 0 0 0,0 0 1 0 0,0 0-1 0 0,0-1 1 0 0,0 1-1 0 0,-1 0 0 0 0,1-1 1 0 0,-1 0-1 0 0,1 0 0 0 0,-1 1 1 0 0,0-1-1 0 0,3-3 1 0 0,3-4-20 0 0,-1 0 1 0 0,-1 0-1 0 0,1 0 1 0 0,-1-1 0 0 0,-1 0-1 0 0,0-1 1 0 0,0 1-1 0 0,-1-1 1 0 0,-1 1 0 0 0,5-20-1 0 0,-4 3-339 0 0,0-1 0 0 0,-2 1-1 0 0,-2-35 1 0 0,-7-13-1846 0 0,6 69 2006 0 0,0 6-54 0 0,-2 9 132 0 0,9 103 714 0 0,-3-68-541 0 0,-3 80 0 0 0,-3-95-275 0 0,2 29 0 0 0,4-22-3220 0 0,1-20 1940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3.83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57 191 1136 0 0,'-2'-2'1496'0'0,"1"0"-917"0"0,0 1 0 0 0,0-1 0 0 0,-1 1 0 0 0,1 0-1 0 0,-1-1 1 0 0,1 1 0 0 0,-3-1 0 0 0,4 2-520 0 0,-1 0 0 0 0,1 1 1 0 0,0-1-1 0 0,0 0 0 0 0,-1 1 1 0 0,1-1-1 0 0,0 0 0 0 0,0 0 0 0 0,-1 1 1 0 0,1-1-1 0 0,0 0 0 0 0,0 1 1 0 0,0-1-1 0 0,-1 1 0 0 0,1-1 1 0 0,0 0-1 0 0,0 1 0 0 0,0-1 0 0 0,0 0 1 0 0,0 1-1 0 0,0-1 0 0 0,0 1 1 0 0,0-1-1 0 0,0 0 0 0 0,0 1 0 0 0,0 0 1 0 0,1 15 257 0 0,-1-13-89 0 0,0 23 492 0 0,-1-16-506 0 0,1 0 1 0 0,2 14 0 0 0,9 52 912 0 0,-10-69-1064 0 0,0-6-33 0 0,0 1 0 0 0,-1-1 0 0 0,1 1-1 0 0,-1 0 1 0 0,0-1 0 0 0,0 1-1 0 0,1 0 1 0 0,-1-1 0 0 0,0 1 0 0 0,0 0-1 0 0,-1-1 1 0 0,1 1 0 0 0,0 0 0 0 0,-2 3 477 0 0,1-6-279 0 0,-1-1-196 0 0,0 0 1 0 0,-1 0-1 0 0,1 0 1 0 0,0 0-1 0 0,1-1 0 0 0,-1 1 1 0 0,0-1-1 0 0,1 1 1 0 0,-1-1-1 0 0,1 0 1 0 0,0 1-1 0 0,-1-1 0 0 0,0-4 1 0 0,-1-6-9 0 0,-4-24 1 0 0,3 11 56 0 0,0 10-96 0 0,1 0 0 0 0,0-1 0 0 0,1 1 1 0 0,1-1-1 0 0,1 0 0 0 0,1 1 0 0 0,3-23 0 0 0,-2 27 0 0 0,0 2-37 0 0,0 0 0 0 0,0 0 1 0 0,1 1-1 0 0,7-18 0 0 0,-8 25 38 0 0,-1-1 0 0 0,1 0 0 0 0,0 1 0 0 0,0-1-1 0 0,0 1 1 0 0,0 0 0 0 0,0 0 0 0 0,1 0 0 0 0,-1 0-1 0 0,0 0 1 0 0,1 0 0 0 0,0 0 0 0 0,-1 1 0 0 0,1-1-1 0 0,0 1 1 0 0,0 0 0 0 0,0 0 0 0 0,0 0 0 0 0,0 0-1 0 0,4 0 1 0 0,1 0 10 0 0,0 1 1 0 0,0 0-1 0 0,0 0 0 0 0,0 0 0 0 0,0 1 0 0 0,0 1 1 0 0,14 3-1 0 0,-12-2 23 0 0,0 1 0 0 0,-1 0 1 0 0,1 0-1 0 0,-1 1 0 0 0,15 9 0 0 0,-19-10 12 0 0,-1-1-1 0 0,0 1 0 0 0,0 0 0 0 0,0 0 0 0 0,0 0 0 0 0,-1 0 0 0 0,0 1 0 0 0,0-1 0 0 0,0 1 0 0 0,0 0 0 0 0,-1 0 0 0 0,1 0 0 0 0,1 8 0 0 0,-3-10-22 0 0,-1 0 0 0 0,1 0 0 0 0,-1 0 0 0 0,1 1 0 0 0,-1-1-1 0 0,0 0 1 0 0,-1 0 0 0 0,1 1 0 0 0,0-1 0 0 0,-1 0 0 0 0,0 0 0 0 0,0 0 0 0 0,0 0-1 0 0,0 0 1 0 0,0 0 0 0 0,0 0 0 0 0,-1 0 0 0 0,0 0 0 0 0,1-1 0 0 0,-1 1-1 0 0,0-1 1 0 0,0 1 0 0 0,0-1 0 0 0,-4 3 0 0 0,-6 5-57 0 0,-27 17-1 0 0,28-21 32 0 0,1 1 0 0 0,0 0 0 0 0,0 1-1 0 0,1 0 1 0 0,-10 10 0 0 0,18-17 3 0 0,0 0 0 0 0,1-1 0 0 0,-1 1 0 0 0,1 0 0 0 0,-1 0 0 0 0,1 0 0 0 0,-1 0 0 0 0,1 0 0 0 0,-1 0 0 0 0,1 0 0 0 0,0 0 0 0 0,0 0 0 0 0,-1 0 0 0 0,1 1 0 0 0,0-1 0 0 0,0 0 0 0 0,0 0 0 0 0,0 0 0 0 0,1 2 0 0 0,-1-1 5 0 0,1-1 1 0 0,-1 1 0 0 0,1-1 0 0 0,0 1-1 0 0,0-1 1 0 0,-1 1 0 0 0,1-1 0 0 0,1 1-1 0 0,-1-1 1 0 0,0 0 0 0 0,2 2 0 0 0,1 1 16 0 0,-1-2 0 0 0,1 1 1 0 0,0 0-1 0 0,0-1 0 0 0,1 0 1 0 0,-1 0-1 0 0,0 0 0 0 0,7 2 0 0 0,-2-2 9 0 0,0-1 0 0 0,0 1 0 0 0,1-2 0 0 0,-1 1 0 0 0,0-1 0 0 0,0-1 0 0 0,13-1 0 0 0,-16 1-21 0 0,1-1 1 0 0,0 1-1 0 0,-1-1 1 0 0,0-1 0 0 0,1 1-1 0 0,-1-1 1 0 0,0 0-1 0 0,0-1 1 0 0,-1 1 0 0 0,10-8-1 0 0,13-20-1188 0 0,-27 30 1180 0 0,0-1 0 0 0,-1 1 0 0 0,1-1 1 0 0,0 0-1 0 0,0 1 0 0 0,-1-1 0 0 0,1 0 1 0 0,-1 1-1 0 0,1-1 0 0 0,-1 0 1 0 0,0 0-1 0 0,0 1 0 0 0,0-1 0 0 0,0 0 1 0 0,0 0-1 0 0,0 1 0 0 0,0-1 1 0 0,-1 0-1 0 0,1 0 0 0 0,-1 1 0 0 0,1-1 1 0 0,-1 0-1 0 0,0-1 0 0 0,0 2 93 0 0,1 1-79 0 0,-1 1-1 0 0,1-1 0 0 0,0 0 1 0 0,-1 0-1 0 0,1 0 0 0 0,-1 1 1 0 0,1-1-1 0 0,0 0 0 0 0,-1 0 1 0 0,1 1-1 0 0,0-1 0 0 0,-1 0 1 0 0,1 1-1 0 0,0-1 0 0 0,0 0 1 0 0,-1 1-1 0 0,1-1 0 0 0,0 1 1 0 0,0-1-1 0 0,-1 1 0 0 0,1-1 1 0 0,0 0-1 0 0,0 1 0 0 0,0-1 1 0 0,0 1-1 0 0,0-1 0 0 0,0 1 1 0 0,0-1-1 0 0,0 1 0 0 0,-2 15 212 0 0,2-15-202 0 0,-1 6 81 0 0,1 0-1 0 0,0 0 0 0 0,1 0 1 0 0,0 1-1 0 0,0-1 0 0 0,0 0 1 0 0,5 11-1 0 0,-5-15-208 0 0,0 0 0 0 0,1 0 0 0 0,-1-1 0 0 0,1 1 0 0 0,0 0 0 0 0,0-1 0 0 0,0 0 0 0 0,3 4 0 0 0,-2-4-365 0 0,-1 0-1 0 0,0-1 1 0 0,0 1 0 0 0,0-1-1 0 0,1 0 1 0 0,-1 0 0 0 0,0 0 0 0 0,1 0-1 0 0,-1 0 1 0 0,1-1 0 0 0,3 1 0 0 0,1 0-1155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4.00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39 80 4641 0 0,'-7'-11'532'0'0,"1"2"-58"0"0,1-1-1 0 0,-1 1 1 0 0,2-1 0 0 0,-7-17 0 0 0,11 26-525 0 0,1 0-356 0 0,-1 1 334 0 0,1 0-1 0 0,-1 0 0 0 0,1 0 0 0 0,-1-1 0 0 0,0 1 1 0 0,1 0-1 0 0,-1 0 0 0 0,1 0 0 0 0,-1 0 1 0 0,0 0-1 0 0,1 0 0 0 0,-1 0 0 0 0,1 0 1 0 0,-1 0-1 0 0,1 0 0 0 0,-1 0 0 0 0,0 0 0 0 0,1 0 1 0 0,-1 0-1 0 0,1 0 0 0 0,-1 0 0 0 0,0 1 1 0 0,1-1-1 0 0,-1 0 0 0 0,1 0 0 0 0,-1 0 1 0 0,0 1-1 0 0,1-1 0 0 0,-1 0 0 0 0,0 0 1 0 0,1 1-1 0 0,-1 0 0 0 0,14 10-3310 0 0,-7-4 3094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4.546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26 111 1224 0 0,'-2'17'905'0'0,"2"0"0"0"0,0 0 0 0 0,1 1 0 0 0,0-1 0 0 0,5 18-1 0 0,-5-25-462 0 0,2 1 0 0 0,-1-1-1 0 0,2 1 1 0 0,-1-1 0 0 0,7 12 674 0 0,-9-24-549 0 0,-1 2-557 0 0,0 0-1 0 0,0 0 1 0 0,0 0 0 0 0,1 0 0 0 0,-1 0-1 0 0,0 0 1 0 0,0-1 0 0 0,0 1 0 0 0,0 0-1 0 0,0 0 1 0 0,0 0 0 0 0,0 0 0 0 0,0 0-1 0 0,0-1 1 0 0,1 1 0 0 0,-1 0 0 0 0,0 0-1 0 0,0 0 1 0 0,0 0 0 0 0,0-1 0 0 0,0 1-1 0 0,0 0 1 0 0,0 0 0 0 0,0 0 0 0 0,0 0-1 0 0,0-1 1 0 0,0 1 0 0 0,0 0 0 0 0,-3-15 141 0 0,0 1 1 0 0,-1 0 0 0 0,0 0 0 0 0,-8-15-1 0 0,6 14-152 0 0,0 0-1 0 0,1-1 0 0 0,-5-23 1 0 0,8 32-2 0 0,1-1 0 0 0,0 0 0 0 0,1 0 0 0 0,0 0-1 0 0,0 0 1 0 0,1 0 0 0 0,0 0 0 0 0,0 0 0 0 0,3-8 0 0 0,-4 14-8 0 0,1-1 0 0 0,0 1 0 0 0,1-1 0 0 0,-1 1-1 0 0,0 0 1 0 0,1 0 0 0 0,-1 0 0 0 0,1 0 0 0 0,0 0 0 0 0,-1 0 0 0 0,1 0-1 0 0,0 0 1 0 0,0 0 0 0 0,1 1 0 0 0,-1-1 0 0 0,0 1 0 0 0,0 0 0 0 0,1 0-1 0 0,-1 0 1 0 0,1 0 0 0 0,-1 0 0 0 0,1 0 0 0 0,-1 0 0 0 0,1 1 0 0 0,-1-1-1 0 0,1 1 1 0 0,0 0 0 0 0,2 0 0 0 0,-1 0 10 0 0,-1 0 1 0 0,1 1-1 0 0,-1-1 0 0 0,0 1 1 0 0,1-1-1 0 0,-1 1 0 0 0,1 1 1 0 0,-1-1-1 0 0,0 0 0 0 0,0 1 1 0 0,0-1-1 0 0,0 1 0 0 0,0 0 1 0 0,0 0-1 0 0,0 0 0 0 0,0 0 0 0 0,-1 1 1 0 0,1-1-1 0 0,-1 1 0 0 0,4 5 1 0 0,12 16 90 0 0,3 5-9 0 0,-19-26-62 0 0,-1-1 1 0 0,1 1 0 0 0,-1 0-1 0 0,0 0 1 0 0,0-1 0 0 0,0 1-1 0 0,0 0 1 0 0,0 6 0 0 0,-1-7-26 0 0,0 0 0 0 0,0-1-1 0 0,-1 1 1 0 0,1 0 0 0 0,-1-1 0 0 0,1 1 0 0 0,-1-1 0 0 0,1 1-1 0 0,-1 0 1 0 0,0-1 0 0 0,0 0 0 0 0,0 1 0 0 0,0-1 0 0 0,0 1 0 0 0,0-1-1 0 0,0 0 1 0 0,0 0 0 0 0,-1 0 0 0 0,1 0 0 0 0,0 0 0 0 0,-1 0 0 0 0,1 0-1 0 0,-2 1 1 0 0,-2 0-107 0 0,1 1 0 0 0,-1-1 0 0 0,0 0-1 0 0,1-1 1 0 0,-1 1 0 0 0,-8 1 0 0 0,1-2-1905 0 0,0 0 1 0 0,-22 0 0 0 0,26-2 274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5.41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0 296 1832 0 0,'71'-8'5049'0'0,"11"-3"-2328"0"0,-69 9-2378 0 0,-2 0 38 0 0,22-6 1 0 0,-31 7-352 0 0,0 1-1 0 0,0-1 1 0 0,1 0 0 0 0,-1 0 0 0 0,0 0-1 0 0,0 0 1 0 0,0-1 0 0 0,0 1 0 0 0,-1 0-1 0 0,1-1 1 0 0,0 0 0 0 0,0 1-1 0 0,-1-1 1 0 0,1 0 0 0 0,1-3 0 0 0,-3 4-13 0 0,1 0 0 0 0,-1-1 0 0 0,1 1 0 0 0,-1 0 0 0 0,0-1 0 0 0,0 1 0 0 0,0-1 0 0 0,0 1 0 0 0,0-1 0 0 0,0 1 0 0 0,0-1 0 0 0,0 1 0 0 0,-1 0 0 0 0,1-1 0 0 0,0 1 0 0 0,-1-1 0 0 0,0 1 0 0 0,1 0 0 0 0,-1 0 0 0 0,0-1 0 0 0,1 1 0 0 0,-1 0 0 0 0,0 0 0 0 0,0 0 0 0 0,-1-2 0 0 0,-2-1-32 0 0,-1-1 1 0 0,1 1-1 0 0,-1 0 1 0 0,-7-5-1 0 0,9 7-5 0 0,1 1 0 0 0,-1-1 0 0 0,0 0 0 0 0,0 1 0 0 0,0 0 0 0 0,0 0 0 0 0,0 0 0 0 0,0 0-1 0 0,-1 0 1 0 0,1 0 0 0 0,0 1 0 0 0,0 0 0 0 0,-5-1 0 0 0,6 2-6 0 0,-1-1 0 0 0,1 1 0 0 0,-1-1 1 0 0,1 1-1 0 0,-1 0 0 0 0,1 0 0 0 0,-1 0 0 0 0,1 0 0 0 0,0 0 0 0 0,0 0 0 0 0,0 1 1 0 0,-1-1-1 0 0,1 1 0 0 0,1 0 0 0 0,-1-1 0 0 0,0 1 0 0 0,-2 3 0 0 0,2-2 34 0 0,0-1 0 0 0,0 1 0 0 0,1-1 0 0 0,-1 1 0 0 0,1 0 0 0 0,0 0 0 0 0,0-1 0 0 0,0 1 0 0 0,0 0-1 0 0,1 0 1 0 0,-1 0 0 0 0,1 0 0 0 0,-1 0 0 0 0,1 0 0 0 0,0 0 0 0 0,0 0 0 0 0,0 0 0 0 0,1 0 0 0 0,-1 0 0 0 0,1 0 0 0 0,1 5-1 0 0,1-2-9 0 0,-1 1-1 0 0,1-1 0 0 0,1 0 0 0 0,-1 0 1 0 0,1 0-1 0 0,0 0 0 0 0,1-1 0 0 0,5 7 1 0 0,-7-9 5 0 0,0-1 0 0 0,1 1 0 0 0,-1-1 0 0 0,0 0 1 0 0,1 0-1 0 0,-1 0 0 0 0,1 0 0 0 0,0-1 0 0 0,0 1 1 0 0,-1-1-1 0 0,1 0 0 0 0,0 0 0 0 0,0 0 0 0 0,0-1 0 0 0,0 1 1 0 0,0-1-1 0 0,0 0 0 0 0,8-1 0 0 0,1-1 33 0 0,-1 0 1 0 0,1-1-1 0 0,-1 0 0 0 0,21-9 0 0 0,-27 9-29 0 0,-1-1 0 0 0,1 1-1 0 0,0-1 1 0 0,-1 0 0 0 0,0 0 0 0 0,1-1-1 0 0,-2 0 1 0 0,1 0 0 0 0,-1 0 0 0 0,1 0 0 0 0,-1-1-1 0 0,4-7 1 0 0,-6 9-4 0 0,-1 0 0 0 0,1 0 0 0 0,-1 0 0 0 0,1 0 0 0 0,-1 0 0 0 0,-1 0 0 0 0,1 0 0 0 0,0-5-1 0 0,0-34-245 0 0,-1 41 227 0 0,-1-15-486 0 0,1 1 0 0 0,-2-1 1 0 0,0 1-1 0 0,-1 0 1 0 0,-1-1-1 0 0,0 1 0 0 0,-12-27 1 0 0,15 42 498 0 0,1 0 0 0 0,0 1 0 0 0,-1-1 0 0 0,0 0 1 0 0,1 1-1 0 0,-1-1 0 0 0,1 1 0 0 0,-1-1 0 0 0,0 0 0 0 0,1 1 0 0 0,-2-1 1 0 0,1 1 4 0 0,1 0 1 0 0,0-1 0 0 0,0 1 0 0 0,0 0 0 0 0,-1 0 0 0 0,1 0 0 0 0,0 0 0 0 0,0 0 0 0 0,0 0 0 0 0,-1 0 0 0 0,1 0 0 0 0,0 0 0 0 0,0 0 0 0 0,0 0 0 0 0,-1 0 0 0 0,1 0 0 0 0,0 0 0 0 0,0 0 0 0 0,0 1 0 0 0,-1-1 0 0 0,1 0 0 0 0,0 0 0 0 0,0 0 0 0 0,0 0 0 0 0,0 0 0 0 0,-1 0-1 0 0,1 0 1 0 0,0 1 0 0 0,0-1 0 0 0,0 0 0 0 0,0 0 0 0 0,0 0 0 0 0,-1 0 0 0 0,1 0 0 0 0,0 1 0 0 0,0-1 0 0 0,0 0 0 0 0,0 0 0 0 0,0 0 0 0 0,0 1 0 0 0,0-1 0 0 0,0 0 0 0 0,0 0 0 0 0,0 0 0 0 0,0 1 0 0 0,0-1 0 0 0,0 0 0 0 0,0 0 0 0 0,0 0 0 0 0,0 1 0 0 0,0-1 0 0 0,0 0 0 0 0,-3 15 154 0 0,2-12-100 0 0,0-1 0 0 0,1 0 1 0 0,-1 1-1 0 0,1-1 1 0 0,0 0-1 0 0,-1 1 0 0 0,1-1 1 0 0,0 1-1 0 0,1 3 0 0 0,13 96 805 0 0,-12-84-763 0 0,1 11 35 0 0,-2-12-76 0 0,1 1 1 0 0,1-1-1 0 0,6 23 1 0 0,1-2 403 0 0,-7-25-149 0 0,1 1 1 0 0,7 16 0 0 0,-5-17-219 0 0,-3-8 81 0 0,-3-8 626 0 0,-1 1-791 0 0,0 0 0 0 0,-1 0 0 0 0,1 0 0 0 0,0 0 0 0 0,-1 0 0 0 0,1 0 0 0 0,-1 1 0 0 0,1-1 0 0 0,-1 0 0 0 0,0 1 0 0 0,-2-2 0 0 0,-9-9 40 0 0,0-3-294 0 0,9 10 47 0 0,-1 0-1 0 0,1-1 0 0 0,0 1 1 0 0,0-1-1 0 0,0 0 0 0 0,1 0 1 0 0,0 0-1 0 0,-3-8 0 0 0,6 13 168 0 0,0 0 0 0 0,0 0 0 0 0,0 0 0 0 0,0 0 0 0 0,0 0 0 0 0,1 0 0 0 0,-1 0 0 0 0,0 0 0 0 0,0 0 0 0 0,1 0 0 0 0,-1 0 0 0 0,0 1 0 0 0,1-1 0 0 0,-1 0-1 0 0,1 0 1 0 0,-1 0 0 0 0,1 0 0 0 0,0 1 0 0 0,-1-1 0 0 0,1 0 0 0 0,0 1 0 0 0,0-1 0 0 0,-1 0 0 0 0,1 1 0 0 0,0-1 0 0 0,0 1 0 0 0,1-1 0 0 0,3-2-86 0 0,1 0 0 0 0,0 0 1 0 0,6-1-1 0 0,-4 1-144 0 0,17-8-440 0 0,20-7 350 0 0,-40 16 385 0 0,0 1 1 0 0,-1 0-1 0 0,1 0 1 0 0,0 0-1 0 0,0 1 0 0 0,0-1 1 0 0,6 2-1 0 0,-9-1 27 0 0,0 1 1 0 0,0-1-1 0 0,1 1 0 0 0,-1 0 0 0 0,0 0 1 0 0,0 0-1 0 0,0 0 0 0 0,0 0 1 0 0,-1 0-1 0 0,1 1 0 0 0,0-1 1 0 0,0 0-1 0 0,-1 1 0 0 0,1 0 1 0 0,-1-1-1 0 0,1 1 0 0 0,-1 0 1 0 0,0 0-1 0 0,0 0 0 0 0,0 0 0 0 0,1 2 1 0 0,2 4 281 0 0,0 1 1 0 0,-1 0 0 0 0,4 14-1 0 0,-2 5-262 0 0,1 4-372 0 0,2-12-3932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5.57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3 53 1872 0 0,'0'-10'2561'0'0,"-1"0"-1249"0"0,1 2-64 0 0,0 2-391 0 0,0-1-425 0 0,-1 2-56 0 0,1 1-72 0 0,0 2-16 0 0,8 19-6225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6.324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24 142 2304 0 0,'0'14'1032'0'0,"0"1"-1"0"0,0 0 1 0 0,2-1-1 0 0,-1 1 0 0 0,5 15 1 0 0,3 20-274 0 0,-9-46-649 0 0,0 1-1 0 0,1-1 1 0 0,0 0-1 0 0,0 1 1 0 0,0-1-1 0 0,0 0 1 0 0,1 0-1 0 0,3 8 687 0 0,-13-22-39 0 0,3 0-605 0 0,1 0 0 0 0,0-1-1 0 0,0 1 1 0 0,-4-21 0 0 0,0 2-20 0 0,4 11-269 0 0,1 0 0 0 0,1-1 1 0 0,-1-34-1 0 0,3 51 107 0 0,0-3 17 0 0,0 0 0 0 0,0 1 0 0 0,0-1 0 0 0,1 1-1 0 0,0-1 1 0 0,-1 0 0 0 0,2 1 0 0 0,-1 0 0 0 0,0-1 0 0 0,1 1 0 0 0,0 0-1 0 0,0-1 1 0 0,0 1 0 0 0,1 0 0 0 0,-1 1 0 0 0,1-1 0 0 0,0 0 0 0 0,0 1-1 0 0,0-1 1 0 0,1 1 0 0 0,-1 0 0 0 0,1 0 0 0 0,0 1 0 0 0,0-1 0 0 0,-1 1-1 0 0,2-1 1 0 0,5-1 0 0 0,-3 1-20 0 0,1 1-1 0 0,0 0 0 0 0,0 0 1 0 0,-1 1-1 0 0,1 0 0 0 0,1 0 1 0 0,-1 1-1 0 0,0 0 0 0 0,0 1 1 0 0,15 2-1 0 0,-19-2 47 0 0,0 0 0 0 0,0 0 0 0 0,0 1 0 0 0,1-1 0 0 0,-1 1 0 0 0,-1 0 0 0 0,1 0 1 0 0,0 1-1 0 0,0-1 0 0 0,-1 1 0 0 0,1 0 0 0 0,-1 0 0 0 0,0 0 0 0 0,0 0 0 0 0,0 0 0 0 0,-1 1 0 0 0,1-1 0 0 0,-1 1 0 0 0,1 0 0 0 0,-1 0 0 0 0,2 5 0 0 0,-3-7 20 0 0,-1 0-1 0 0,1 0 1 0 0,-1-1 0 0 0,0 1-1 0 0,1 0 1 0 0,-1 0-1 0 0,0 0 1 0 0,0 0 0 0 0,0-1-1 0 0,0 1 1 0 0,0 0-1 0 0,-1 0 1 0 0,1 0 0 0 0,-1 0-1 0 0,1-1 1 0 0,-2 4-1 0 0,0-2-8 0 0,1 0 0 0 0,-1 0 0 0 0,0-1-1 0 0,0 1 1 0 0,0-1 0 0 0,-1 1 0 0 0,1-1-1 0 0,-5 4 1 0 0,-1-1-46 0 0,0 0-1 0 0,0-1 1 0 0,0 1-1 0 0,0-2 1 0 0,-18 6 0 0 0,17-7-246 0 0,0 0 1 0 0,0 0 0 0 0,0-1 0 0 0,-16 0 0 0 0,17-1-1550 0 0,0-1 0 0 0,1 0 0 0 0,-10-2 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6.880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59 182 856 0 0,'5'2'397'0'0,"0"-1"0"0"0,1-1 0 0 0,-1 1-1 0 0,0-1 1 0 0,0 1 0 0 0,0-2 0 0 0,0 1-1 0 0,0 0 1 0 0,0-1 0 0 0,0 0 0 0 0,7-2 0 0 0,-6 1-84 0 0,0 0 1 0 0,0 0-1 0 0,0-1 1 0 0,-1 0-1 0 0,1 0 1 0 0,-1 0-1 0 0,0 0 1 0 0,0-1-1 0 0,5-5 1 0 0,-7 7-137 0 0,-1-1 0 0 0,0 1 1 0 0,0-1-1 0 0,0 0 0 0 0,0 0 1 0 0,-1 0-1 0 0,1 0 1 0 0,-1 0-1 0 0,0 0 0 0 0,0-1 1 0 0,0 1-1 0 0,0 0 0 0 0,0 0 1 0 0,-1-1-1 0 0,0 1 0 0 0,1-1 1 0 0,-1 1-1 0 0,-1 0 1 0 0,1-1-1 0 0,0 1 0 0 0,-1-1 1 0 0,1 1-1 0 0,-1 0 0 0 0,0 0 1 0 0,0-1-1 0 0,-1 1 1 0 0,-1-4-1 0 0,0 2-76 0 0,0 0 0 0 0,-1 0 0 0 0,1 1 0 0 0,-1 0 0 0 0,0 0 0 0 0,0 0 0 0 0,0 0 0 0 0,-9-6 0 0 0,10 9-150 0 0,1-1 0 0 0,-1 1 1 0 0,0 0-1 0 0,1 0 0 0 0,-1 0 1 0 0,0 0-1 0 0,0 1 0 0 0,0-1 0 0 0,1 1 1 0 0,-1-1-1 0 0,0 1 0 0 0,0 0 1 0 0,0 0-1 0 0,0 1 0 0 0,0-1 0 0 0,0 0 1 0 0,0 1-1 0 0,0 0 0 0 0,-3 1 1 0 0,0 0-56 0 0,1 1 0 0 0,-1-1 1 0 0,0 1-1 0 0,1 1 1 0 0,0-1-1 0 0,0 1 0 0 0,-8 7 1 0 0,1 2-9 0 0,-15 19 0 0 0,26-31 115 0 0,0 0 0 0 0,0 0-1 0 0,1 1 1 0 0,-1-1-1 0 0,0 0 1 0 0,1 0 0 0 0,-1 1-1 0 0,1-1 1 0 0,0 0-1 0 0,-1 1 1 0 0,1-1 0 0 0,0 0-1 0 0,0 1 1 0 0,0-1 0 0 0,0 0-1 0 0,0 1 1 0 0,0-1-1 0 0,0 0 1 0 0,0 1 0 0 0,0-1-1 0 0,1 0 1 0 0,-1 1-1 0 0,1-1 1 0 0,-1 0 0 0 0,1 0-1 0 0,-1 1 1 0 0,1-1-1 0 0,0 0 1 0 0,-1 0 0 0 0,1 0-1 0 0,0 0 1 0 0,0 0-1 0 0,0 0 1 0 0,0 0 0 0 0,0 0-1 0 0,0 0 1 0 0,0 0 0 0 0,0-1-1 0 0,0 1 1 0 0,1 0-1 0 0,-1-1 1 0 0,0 1 0 0 0,0-1-1 0 0,1 1 1 0 0,-1-1-1 0 0,2 1 1 0 0,1 0 47 0 0,0-1 1 0 0,-1 1-1 0 0,1-1 0 0 0,0 0 0 0 0,0 0 1 0 0,-1 0-1 0 0,1-1 0 0 0,5 0 0 0 0,29-11 93 0 0,-29 9-138 0 0,0 0 0 0 0,0 0 0 0 0,12-1 0 0 0,-19 4-1 0 0,0 0 0 0 0,0-1 0 0 0,0 1 1 0 0,0 0-1 0 0,0 0 0 0 0,-1 1 0 0 0,1-1 0 0 0,0 0 1 0 0,0 1-1 0 0,0-1 0 0 0,0 1 0 0 0,0-1 0 0 0,-1 1 1 0 0,3 1-1 0 0,-1 0-6 0 0,-1 0 0 0 0,0 0 0 0 0,1 1 0 0 0,-1-1 0 0 0,0 1 0 0 0,0-1 0 0 0,2 6 0 0 0,2 0-175 0 0,-1 0 0 0 0,9 8 0 0 0,6 1-3237 0 0,-14-13 1727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7.467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158 94 3465 0 0,'0'-8'1274'0'0,"0"6"-942"0"0,1 1 1 0 0,-1-1-1 0 0,0 1 0 0 0,0-1 1 0 0,-1 1-1 0 0,1-1 1 0 0,0 0-1 0 0,0 1 0 0 0,-1-1 1 0 0,1 1-1 0 0,-1-1 1 0 0,1 1-1 0 0,-1-1 1 0 0,0 1-1 0 0,1 0 0 0 0,-1-1 1 0 0,-1 0-1 0 0,-3-5 66 0 0,-1 0 0 0 0,1 1-1 0 0,-1 0 1 0 0,0 0-1 0 0,-11-8 1 0 0,15 13-433 0 0,-1-1-1 0 0,0 1 1 0 0,1-1 0 0 0,-1 1-1 0 0,0 0 1 0 0,0 0-1 0 0,0 0 1 0 0,0 1 0 0 0,0-1-1 0 0,0 1 1 0 0,0-1 0 0 0,0 1-1 0 0,0 0 1 0 0,0 0-1 0 0,0 0 1 0 0,0 1 0 0 0,0-1-1 0 0,-6 2 1 0 0,6-1-28 0 0,0 0 1 0 0,0 0-1 0 0,0 1 1 0 0,0-1-1 0 0,0 1 1 0 0,0 0-1 0 0,0-1 1 0 0,1 1-1 0 0,-1 1 1 0 0,1-1-1 0 0,-1 0 1 0 0,1 0-1 0 0,0 1 1 0 0,-4 4-1 0 0,6-6 35 0 0,0 0-1 0 0,0 0 0 0 0,0 0 0 0 0,0 0 1 0 0,0-1-1 0 0,0 1 0 0 0,0 0 0 0 0,0 0 1 0 0,0 0-1 0 0,0 0 0 0 0,1 0 0 0 0,-1-1 1 0 0,0 1-1 0 0,0 0 0 0 0,1 0 0 0 0,-1 0 1 0 0,1-1-1 0 0,-1 1 0 0 0,1 0 0 0 0,-1 0 1 0 0,1-1-1 0 0,-1 1 0 0 0,1 0 0 0 0,0-1 1 0 0,0 1-1 0 0,19 16-369 0 0,-19-16 365 0 0,45 29-148 0 0,-33-22 222 0 0,0 0 1 0 0,-1 1-1 0 0,0 0 1 0 0,0 1-1 0 0,-1 0 0 0 0,10 12 1 0 0,-20-20 21 0 0,0-1 1 0 0,1 1-1 0 0,-1 0 0 0 0,0 0 1 0 0,0-1-1 0 0,-1 1 0 0 0,1 0 1 0 0,0 0-1 0 0,-1 0 0 0 0,2 4 1 0 0,-2-6-38 0 0,0 1 0 0 0,0 0 1 0 0,-1 0-1 0 0,1 0 0 0 0,0-1 1 0 0,0 1-1 0 0,0 0 0 0 0,0 0 1 0 0,-1 0-1 0 0,1-1 0 0 0,0 1 1 0 0,-1 0-1 0 0,1 0 0 0 0,0-1 1 0 0,-1 1-1 0 0,1 0 0 0 0,-1-1 1 0 0,1 1-1 0 0,-1-1 0 0 0,0 1 1 0 0,1-1-1 0 0,-1 1 0 0 0,1-1 1 0 0,-1 1-1 0 0,0-1 0 0 0,0 1 1 0 0,1-1-1 0 0,-2 1 0 0 0,-5 2-6 0 0,0-1 0 0 0,-1 0 0 0 0,1 0 0 0 0,0 0 0 0 0,-1-1 0 0 0,1 0 0 0 0,0 0 0 0 0,-14-1 0 0 0,11-1-1519 0 0,0 0 0 0 0,0-1 0 0 0,-13-4 0 0 0,8 4-2916 0 0,6 1 3989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1528 0 0,'4'7'7498'0'0,"-2"10"-6559"0"0,-2-14-861 0 0,1 0-1 0 0,-1-1 0 0 0,0 1 0 0 0,0 0 1 0 0,0 3-1 0 0,0-3-80 0 0,0-1 0 0 0,0 1 0 0 0,0 0 1 0 0,1-1-1 0 0,-1 1 0 0 0,1-1 0 0 0,0 1 0 0 0,1 2 1 0 0,2 5-4018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8.03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159 79 7154 0 0,'0'-4'505'0'0,"0"-1"1"0"0,-1 1-1 0 0,1 0 1 0 0,-1 0-1 0 0,1 0 1 0 0,-1 0-1 0 0,-1 0 1 0 0,1 0-1 0 0,0 0 1 0 0,-3-4-1 0 0,2 5-454 0 0,1 1-1 0 0,-1 0 1 0 0,1 0 0 0 0,-1 0-1 0 0,0 0 1 0 0,0 1 0 0 0,0-1-1 0 0,0 0 1 0 0,0 1-1 0 0,-1-1 1 0 0,1 1 0 0 0,0 0-1 0 0,-1 0 1 0 0,1 0 0 0 0,0 0-1 0 0,-1 0 1 0 0,-4 0 0 0 0,3 0-65 0 0,0 1 0 0 0,0 0 0 0 0,0 0 0 0 0,0 0 0 0 0,0 0 0 0 0,0 1 0 0 0,1 0 0 0 0,-1-1 0 0 0,0 2 0 0 0,0-1 0 0 0,0 0 0 0 0,-4 3 1 0 0,3-1-48 0 0,0-1 0 0 0,0 1 0 0 0,0 0 0 0 0,0 1 1 0 0,1-1-1 0 0,0 1 0 0 0,-1 0 0 0 0,-3 5 0 0 0,8-9 38 0 0,-1 1 1 0 0,1 0-1 0 0,-1-1 0 0 0,1 1 0 0 0,-1 0 0 0 0,1-1 0 0 0,0 1 0 0 0,-1 0 0 0 0,1 0 0 0 0,0-1 0 0 0,0 1 0 0 0,-1 0 0 0 0,1 0 0 0 0,0-1 0 0 0,0 1 0 0 0,0 0 0 0 0,0 0 1 0 0,0 0-1 0 0,0-1 0 0 0,0 1 0 0 0,1 0 0 0 0,-1 1 0 0 0,1-1-8 0 0,-1 0 1 0 0,1 0-1 0 0,0 1 1 0 0,-1-1-1 0 0,1 0 0 0 0,0 0 1 0 0,0 0-1 0 0,0 0 1 0 0,0 0-1 0 0,0 0 1 0 0,2 1-1 0 0,4 2-18 0 0,-1 0-1 0 0,1-1 0 0 0,13 5 1 0 0,-16-6 89 0 0,31 10-12 0 0,-24-9-34 0 0,1 1 1 0 0,17 9 0 0 0,-26-11 24 0 0,1 0 1 0 0,0 0-1 0 0,-1 1 1 0 0,1-1 0 0 0,-1 1-1 0 0,0 0 1 0 0,0 0-1 0 0,0 1 1 0 0,0-1 0 0 0,-1 0-1 0 0,3 5 1 0 0,-4-7 13 0 0,-1 0 0 0 0,1 0 0 0 0,0 0-1 0 0,-1 0 1 0 0,1 1 0 0 0,-1-1 0 0 0,1 0 0 0 0,-1 0 0 0 0,0 0 0 0 0,0 0-1 0 0,1 1 1 0 0,-1-1 0 0 0,0 0 0 0 0,0 0 0 0 0,0 1 0 0 0,0-1 0 0 0,0 0 0 0 0,-1 0-1 0 0,1 1 1 0 0,0-1 0 0 0,0 0 0 0 0,-1 0 0 0 0,1 0 0 0 0,-1 0 0 0 0,1 1 0 0 0,-1-1-1 0 0,0 0 1 0 0,1 0 0 0 0,-1 0 0 0 0,0 0 0 0 0,0 0 0 0 0,1 0 0 0 0,-1-1-1 0 0,0 1 1 0 0,0 0 0 0 0,0 0 0 0 0,0-1 0 0 0,0 1 0 0 0,0 0 0 0 0,-1-1 0 0 0,0 1-1 0 0,-6 3 3 0 0,0-1-1 0 0,0-1 1 0 0,-1 1-1 0 0,-14 1 1 0 0,15-3-57 0 0,-7 2-440 0 0,-18 1-1 0 0,28-4-293 0 0,1 0-1 0 0,-1 0 0 0 0,1 0 0 0 0,-1-1 0 0 0,1 1 0 0 0,0-1 0 0 0,-1 0 0 0 0,-6-3 1 0 0,6 1-778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8.563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6 1 2849 0 0,'-2'8'1322'0'0,"1"0"1"0"0,-1 1 0 0 0,1 12 0 0 0,2-10-695 0 0,-1 0 0 0 0,5 17-1 0 0,-3-19-454 0 0,0-1-1 0 0,0 0 0 0 0,1 1 1 0 0,0-1-1 0 0,1-1 0 0 0,0 1 1 0 0,0 0-1 0 0,1-1 0 0 0,6 9 1 0 0,-9-14-99 0 0,0 1 1 0 0,0-1 0 0 0,0 0 0 0 0,0-1 0 0 0,1 1 0 0 0,-1 0 0 0 0,1 0 0 0 0,-1-1 0 0 0,1 0 0 0 0,-1 1 0 0 0,1-1 0 0 0,0 0 0 0 0,0 0 0 0 0,-1-1 0 0 0,1 1 0 0 0,0-1 0 0 0,0 1 0 0 0,0-1 0 0 0,0 0-1 0 0,0 0 1 0 0,0 0 0 0 0,0 0 0 0 0,5-2 0 0 0,-5 2-49 0 0,1-2 0 0 0,-1 1 0 0 0,0 0 0 0 0,1-1-1 0 0,-1 0 1 0 0,0 1 0 0 0,0-1 0 0 0,0-1 0 0 0,0 1 0 0 0,0 0 0 0 0,-1-1-1 0 0,1 1 1 0 0,-1-1 0 0 0,0 0 0 0 0,1 0 0 0 0,-1 0 0 0 0,0 0-1 0 0,2-6 1 0 0,-1 2 3 0 0,0 0-1 0 0,-1-1 0 0 0,0 1 0 0 0,0-1 1 0 0,0 0-1 0 0,-1 1 0 0 0,-1-1 1 0 0,1 0-1 0 0,-2-15 0 0 0,1 23-28 0 0,0-4-58 0 0,0 1 1 0 0,0-1-1 0 0,-1 0 1 0 0,1 1-1 0 0,-1-1 1 0 0,0 1-1 0 0,-2-7 1 0 0,1 10-472 0 0,2 0 516 0 0,0 0 1 0 0,0 0-1 0 0,0 0 0 0 0,-1 0 0 0 0,1 1 0 0 0,0-1 0 0 0,0 0 1 0 0,-1 0-1 0 0,1 0 0 0 0,0 0 0 0 0,0 1 0 0 0,0-1 0 0 0,0 0 1 0 0,-1 0-1 0 0,1 0 0 0 0,0 1 0 0 0,0-1 0 0 0,0 0 1 0 0,0 0-1 0 0,0 1 0 0 0,0-1 0 0 0,0 0 0 0 0,0 0 0 0 0,-1 1 1 0 0,1-1-1 0 0,0 0 0 0 0,0 0 0 0 0,0 1 0 0 0,0-1 0 0 0,1 1 1 0 0,-2 9-54 0 0,2-1 38 0 0,1 1 0 0 0,-1 0 0 0 0,2-1 1 0 0,-1 1-1 0 0,2-1 0 0 0,-1 0 0 0 0,10 16 1 0 0,-11-20 39 0 0,1-1 0 0 0,-1-1 0 0 0,1 1 0 0 0,0 0 0 0 0,1-1 0 0 0,-1 1 0 0 0,1-1 0 0 0,-1 0 0 0 0,1 0 0 0 0,0-1 0 0 0,0 1 0 0 0,0-1 0 0 0,1 0 0 0 0,-1 0 0 0 0,0 0 0 0 0,1 0 0 0 0,-1-1 0 0 0,7 1 0 0 0,-5-1 67 0 0,0 0 0 0 0,0 0 0 0 0,0-1 0 0 0,0 0 0 0 0,1-1 0 0 0,-1 1 0 0 0,0-1 0 0 0,0 0 0 0 0,0-1 0 0 0,0 1 0 0 0,10-6 0 0 0,-13 6 23 0 0,0 0-1 0 0,-1-1 0 0 0,1 0 1 0 0,-1 1-1 0 0,1-1 0 0 0,-1 0 1 0 0,1 0-1 0 0,-1-1 0 0 0,0 1 1 0 0,0 0-1 0 0,0-1 0 0 0,0 1 0 0 0,-1-1 1 0 0,1 0-1 0 0,-1 1 0 0 0,0-1 1 0 0,1 0-1 0 0,-1 0 0 0 0,0 0 1 0 0,-1 0-1 0 0,1 0 0 0 0,0 0 1 0 0,-1 0-1 0 0,0 0 0 0 0,0-4 1 0 0,0 1-20 0 0,0 1 1 0 0,-1-1-1 0 0,0 1 1 0 0,0-1-1 0 0,-1 1 0 0 0,0 0 1 0 0,1-1-1 0 0,-2 1 1 0 0,1 0-1 0 0,-1 0 1 0 0,-3-6-1 0 0,1 5-981 0 0,0-1-1 0 0,0 1 0 0 0,0 0 1 0 0,-8-6-1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8.959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0 86 3825 0 0,'1'3'380'0'0,"0"-1"1"0"0,0 1-1 0 0,0 0 1 0 0,0-1-1 0 0,0 0 1 0 0,1 1 0 0 0,-1-1-1 0 0,1 0 1 0 0,0 0-1 0 0,2 3 1 0 0,20 18 1007 0 0,-18-19-1196 0 0,-1-1-1 0 0,1 1 0 0 0,0-1 1 0 0,0 0-1 0 0,0 0 1 0 0,1 0-1 0 0,-1-1 0 0 0,0 0 1 0 0,1-1-1 0 0,0 1 0 0 0,-1-1 1 0 0,11 0-1 0 0,-12 0-99 0 0,1-1 0 0 0,-1-1 0 0 0,0 1 0 0 0,1-1 0 0 0,-1 0 0 0 0,0 0-1 0 0,0 0 1 0 0,0-1 0 0 0,0 0 0 0 0,0 0 0 0 0,0 0 0 0 0,0 0 0 0 0,0-1 0 0 0,-1 0 0 0 0,1 0 0 0 0,4-4 0 0 0,-8 5-37 0 0,1 1 0 0 0,0-1 0 0 0,-1 0 1 0 0,1 0-1 0 0,-1 0 0 0 0,1 0 1 0 0,-1 0-1 0 0,0 0 0 0 0,0 0 1 0 0,0-1-1 0 0,0 1 0 0 0,0 0 1 0 0,-1-1-1 0 0,1 1 0 0 0,-1 0 0 0 0,1-1 1 0 0,-1 1-1 0 0,0-1 0 0 0,0 1 1 0 0,0 0-1 0 0,0-1 0 0 0,-1 1 1 0 0,1-1-1 0 0,-1 1 0 0 0,1 0 1 0 0,-1-1-1 0 0,-1-2 0 0 0,0 0 0 0 0,-1 0 0 0 0,0 1 0 0 0,1-1 1 0 0,-1 1-1 0 0,-1 0 0 0 0,1-1 0 0 0,-1 2 0 0 0,0-1 0 0 0,0 0 0 0 0,0 1 0 0 0,-7-5 0 0 0,6 5-217 0 0,0 0-1 0 0,0 1 0 0 0,0-1 1 0 0,0 1-1 0 0,-1 1 0 0 0,1-1 1 0 0,-1 1-1 0 0,1 0 0 0 0,-1 0 1 0 0,0 0-1 0 0,1 1 0 0 0,-1 0 0 0 0,-7 0 1 0 0,6 1-449 0 0,0 0 0 0 0,0 1 0 0 0,0 0 0 0 0,0 0 0 0 0,0 0 0 0 0,1 1 0 0 0,-1 0 0 0 0,0 0 0 0 0,1 0 0 0 0,-7 5 0 0 0,2 1-2049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9.435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55 163 600 0 0,'13'37'5943'0'0,"-13"-36"-5856"0"0,0-1 1 0 0,0 0-1 0 0,1 1 1 0 0,-1-1-1 0 0,0 1 1 0 0,0-1-1 0 0,0 0 1 0 0,0 1-1 0 0,0-1 1 0 0,0 1-1 0 0,1-1 1 0 0,-1 0-1 0 0,0 1 0 0 0,0-1 1 0 0,-1 1-1 0 0,1-1 1 0 0,0 1-1 0 0,0-1 1 0 0,0 0-1 0 0,0 1 1 0 0,0-1-1 0 0,0 1 1 0 0,0-1-1 0 0,-1 0 1 0 0,1 1-1 0 0,0-1 1 0 0,0 1-1 0 0,-1-1 1 0 0,1 0-1 0 0,-1 1 1 0 0,1-1 6 0 0,-1 0 1 0 0,0 0 0 0 0,0 0-1 0 0,1 1 1 0 0,-1-1 0 0 0,0-1 0 0 0,0 1-1 0 0,1 0 1 0 0,-1 0 0 0 0,0 0-1 0 0,0 0 1 0 0,1 0 0 0 0,-1-1 0 0 0,0 1-1 0 0,0-1 1 0 0,-3-1 89 0 0,1 1-1 0 0,0-1 1 0 0,0 0 0 0 0,0 0-1 0 0,0-1 1 0 0,-4-3 0 0 0,3 0 17 0 0,1 0 0 0 0,0 0 0 0 0,0-1-1 0 0,0 1 1 0 0,0-1 0 0 0,1 1 0 0 0,0-1 0 0 0,1 0 0 0 0,0 0 0 0 0,-1-13 0 0 0,2 15-195 0 0,-1-1 1 0 0,2 1 0 0 0,-1 0 0 0 0,1-1-1 0 0,0 1 1 0 0,0-1 0 0 0,0 1 0 0 0,1 0-1 0 0,-1 0 1 0 0,1 0 0 0 0,1 0 0 0 0,-1 0 0 0 0,1 0-1 0 0,5-7 1 0 0,-6 10-39 0 0,-1 0 1 0 0,1 1-1 0 0,0-1 0 0 0,0 0 1 0 0,0 1-1 0 0,0-1 0 0 0,0 1 1 0 0,1-1-1 0 0,-1 1 0 0 0,0 0 0 0 0,1 0 1 0 0,-1 0-1 0 0,1 0 0 0 0,-1 1 1 0 0,1-1-1 0 0,-1 0 0 0 0,1 1 1 0 0,-1 0-1 0 0,1 0 0 0 0,0 0 1 0 0,-1 0-1 0 0,1 0 0 0 0,0 0 1 0 0,2 1-1 0 0,5 2-1093 0 0,0 0 0 0 0,-1 1 0 0 0,1 0 1 0 0,15 8-1 0 0,-21-10 321 0 0,12 10-2976 0 0,-8-4 3414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39.958"/>
    </inkml:context>
    <inkml:brush xml:id="br0">
      <inkml:brushProperty name="width" value="0.1" units="cm"/>
      <inkml:brushProperty name="height" value="0.1" units="cm"/>
      <inkml:brushProperty name="color" value="#8E8E8E"/>
    </inkml:brush>
  </inkml:definitions>
  <inkml:trace contextRef="#ctx0" brushRef="#br0">28 364 1240 0 0,'1'2'246'0'0,"0"-1"-1"0"0,1 1 1 0 0,-1-1 0 0 0,0 0-1 0 0,1 1 1 0 0,-1-1-1 0 0,1 0 1 0 0,-1 0-1 0 0,1 1 1 0 0,-1-1-1 0 0,1-1 1 0 0,0 1 0 0 0,0 0-1 0 0,-1 0 1 0 0,1-1-1 0 0,0 1 1 0 0,2 0-1 0 0,2 0 227 0 0,-1 0-1 0 0,0 0 0 0 0,1-1 0 0 0,10 0 0 0 0,-8-1-55 0 0,1 0-1 0 0,0 0 0 0 0,-1-1 1 0 0,1 0-1 0 0,-1 0 0 0 0,0-1 0 0 0,0 0 1 0 0,0-1-1 0 0,9-5 0 0 0,-14 7-249 0 0,0 0-1 0 0,-1 0 0 0 0,1 0 0 0 0,-1-1 1 0 0,0 1-1 0 0,0-1 0 0 0,0 1 0 0 0,0-1 1 0 0,0 0-1 0 0,0 0 0 0 0,-1 0 0 0 0,0 0 1 0 0,1 0-1 0 0,-1 0 0 0 0,0 0 0 0 0,0 0 1 0 0,-1 0-1 0 0,1-1 0 0 0,-1 1 0 0 0,1 0 1 0 0,-1 0-1 0 0,-1-5 0 0 0,1 5-150 0 0,0 0 1 0 0,-1 0-1 0 0,0 1 0 0 0,1-1 0 0 0,-1 0 0 0 0,0 1 0 0 0,0-1 0 0 0,-1 1 1 0 0,1 0-1 0 0,0-1 0 0 0,-1 1 0 0 0,1 0 0 0 0,-1 0 0 0 0,0 0 0 0 0,0 0 1 0 0,0 0-1 0 0,0 0 0 0 0,0 0 0 0 0,0 1 0 0 0,-1-1 0 0 0,1 1 0 0 0,0-1 0 0 0,-1 1 1 0 0,1 0-1 0 0,-1 0 0 0 0,0 0 0 0 0,-2 0 0 0 0,-3 0-125 0 0,1 0 0 0 0,0 0-1 0 0,-1 1 1 0 0,1 0 0 0 0,0 0 0 0 0,-1 1 0 0 0,1 0-1 0 0,0 1 1 0 0,0-1 0 0 0,0 1 0 0 0,0 1-1 0 0,0-1 1 0 0,0 1 0 0 0,1 0 0 0 0,-1 1 0 0 0,1-1-1 0 0,0 2 1 0 0,0-1 0 0 0,0 0 0 0 0,0 1-1 0 0,1 0 1 0 0,-9 10 0 0 0,13-13 88 0 0,0 0-1 0 0,0-1 1 0 0,0 1 0 0 0,1 0 0 0 0,-1 0-1 0 0,0-1 1 0 0,1 1 0 0 0,-1 0 0 0 0,1 0-1 0 0,-1 0 1 0 0,1 0 0 0 0,0 0 0 0 0,0 0-1 0 0,0 0 1 0 0,0 0 0 0 0,0 0 0 0 0,0 0-1 0 0,1 0 1 0 0,-1-1 0 0 0,1 1 0 0 0,-1 0-1 0 0,1 0 1 0 0,0 0 0 0 0,0 0-1 0 0,-1-1 1 0 0,1 1 0 0 0,1 0 0 0 0,-1-1-1 0 0,0 1 1 0 0,0-1 0 0 0,0 1 0 0 0,3 1-1 0 0,-2-1 50 0 0,0 0 0 0 0,0 0 1 0 0,1-1-1 0 0,-1 1 0 0 0,1 0 0 0 0,-1-1 0 0 0,1 0 0 0 0,-1 1 0 0 0,1-1 0 0 0,0 0 0 0 0,0 0 0 0 0,0-1 0 0 0,0 1 0 0 0,0 0 0 0 0,0-1 0 0 0,0 0 0 0 0,-1 0 0 0 0,1 0 0 0 0,0 0 0 0 0,5-1 0 0 0,1-2 24 0 0,0 0-1 0 0,0-1 0 0 0,0 0 0 0 0,-1-1 1 0 0,1 0-1 0 0,-1 0 0 0 0,0 0 1 0 0,-1-1-1 0 0,1-1 0 0 0,-1 1 0 0 0,-1-1 1 0 0,1 0-1 0 0,-1 0 0 0 0,0-1 1 0 0,-1 0-1 0 0,9-16 0 0 0,-7 9-89 0 0,0 0 1 0 0,-1 0-1 0 0,-1 0 0 0 0,0-1 1 0 0,-1 0-1 0 0,-1 0 0 0 0,0 0 1 0 0,0-22-1 0 0,-3 23-119 0 0,0-28-375 0 0,0 39 434 0 0,0 0 0 0 0,-1 1-1 0 0,0-1 1 0 0,0 0 0 0 0,0 1 0 0 0,0-1-1 0 0,-1 0 1 0 0,-2-5 0 0 0,3 8-121 0 0,1 1 203 0 0,0 0 1 0 0,0 0-1 0 0,0 0 1 0 0,0 0-1 0 0,-1 0 1 0 0,1 0-1 0 0,0 0 1 0 0,0 0 0 0 0,0 0-1 0 0,0 0 1 0 0,0 0-1 0 0,-1 0 1 0 0,1 0-1 0 0,0 0 1 0 0,0 1-1 0 0,0-1 1 0 0,0 0-1 0 0,0 0 1 0 0,-1 0-1 0 0,1 0 1 0 0,0 0 0 0 0,0 0-1 0 0,0 0 1 0 0,0 0-1 0 0,0 0 1 0 0,0 1-1 0 0,0-1 1 0 0,0 0-1 0 0,0 0 1 0 0,0 0-1 0 0,-1 0 1 0 0,1 0-1 0 0,0 0 1 0 0,0 1 0 0 0,0-1-1 0 0,0 0 1 0 0,0 0-1 0 0,8 94-29 0 0,-3-22 338 0 0,-3-41-266 0 0,-4 57 0 0 0,0-48-40 0 0,2-21-3 0 0,1 22-1 0 0,0-35-612 0 0,0-1-1 0 0,0 1 0 0 0,0 0 0 0 0,0-1 1 0 0,1 1-1 0 0,0-1 0 0 0,0 0 0 0 0,4 7 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1592 0 0,'5'53'5509'0'0,"-5"28"-3062"0"0,0-81-2441 0 0,-3 73 589 0 0,0 58-282 0 0,3-91-324 0 0,3-1 0 0 0,1 1-1 0 0,12 47 1 0 0,-14-80 32 0 0,1 0 0 0 0,-1 0 0 0 0,2 0 1 0 0,-1-1-1 0 0,1 1 0 0 0,0-1 0 0 0,0 0 0 0 0,0 0 1 0 0,1 0-1 0 0,0 0 0 0 0,0-1 0 0 0,1 0 0 0 0,0 0 0 0 0,-1-1 1 0 0,2 1-1 0 0,-1-1 0 0 0,0 0 0 0 0,1-1 0 0 0,0 0 1 0 0,-1 0-1 0 0,1 0 0 0 0,1-1 0 0 0,-1 0 0 0 0,0 0 0 0 0,9 0 1 0 0,83 8 166 0 0,28 4-199 0 0,101 14 480 0 0,54-5-331 0 0,-239-20-127 0 0,64-3 0 0 0,-10-2 3 0 0,-13 5 22 0 0,93 1 71 0 0,91-13-83 0 0,189-23 53 0 0,-142 28-17 0 0,-32-7-87 0 0,2 1 6 0 0,-233 9 20 0 0,238-1 66 0 0,111-3-97 0 0,293-11 55 0 0,-520 17 21 0 0,56-5-22 0 0,-102 1-27 0 0,241-6-20 0 0,-195 8 23 0 0,418 0 13 0 0,-281 4 4 0 0,207 7 33 0 0,-186-6-33 0 0,-146-4 31 0 0,98 14-74 0 0,87-1 164 0 0,-156-22 167 0 0,101-3-185 0 0,105-7 288 0 0,-230 7-318 0 0,-124 10-21 0 0,0-4 357 0 0,-37 3-1543 0 0,0 1-3618 0 0,-23 2 4421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3761 0 0,'0'0'2130'0'0,"14"2"103"0"0,26-2-724 0 0,-13 1-722 0 0,32-3 1 0 0,225-22-65 0 0,-182 17-655 0 0,115 7 1 0 0,102 21-69 0 0,-224-14 5 0 0,479 16 121 0 0,281 12-102 0 0,-726-30 5 0 0,27 2-26 0 0,59 3 25 0 0,-25-2 1 0 0,250 14 62 0 0,-36-14 39 0 0,-150 6 173 0 0,-22 0-44 0 0,-39-8-144 0 0,394 6 26 0 0,10-33-107 0 0,-276 7 67 0 0,-120 11-162 0 0,-64 1 102 0 0,192 5-20 0 0,-85 1 71 0 0,-172-4-115 0 0,368 4 170 0 0,-386-3-91 0 0,94 5-116 0 0,-37-1 107 0 0,-21-1 30 0 0,90 12 74 0 0,53 3-107 0 0,-157-14 27 0 0,28 1-22 0 0,-47-5-3 0 0,68-2 0 0 0,33-4-1 0 0,-93 4 43 0 0,-36 1-30 0 0,41-4 0 0 0,-5-11 153 0 0,-63 15-191 0 0,1-1 0 0 0,-1 1-1 0 0,0-1 1 0 0,1 1 0 0 0,-1 0 0 0 0,0-1 0 0 0,1 1 0 0 0,-1 0 0 0 0,0 1 0 0 0,5 0 0 0 0,-6-1-12 0 0,0 1 0 0 0,0-1 1 0 0,0 1-1 0 0,0-1 1 0 0,0 1-1 0 0,-1 0 0 0 0,1-1 1 0 0,0 1-1 0 0,0 0 1 0 0,0 0-1 0 0,-1 0 0 0 0,1-1 1 0 0,-1 1-1 0 0,1 0 1 0 0,-1 0-1 0 0,1 0 1 0 0,-1 0-1 0 0,1 0 0 0 0,-1 0 1 0 0,0 0-1 0 0,1 0 1 0 0,-1 0-1 0 0,0 0 0 0 0,0 1 1 0 0,0 0-1 0 0,8 114 487 0 0,-6-96-574 0 0,8 63 243 0 0,-7-67-492 0 0,1 0 0 0 0,0 0 0 0 0,7 16 0 0 0,-4-21-2058 0 0,-3-7 355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6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30 4241 0 0,'-4'-3'673'0'0,"1"0"0"0"0,0 0 1 0 0,-1 1-1 0 0,1-1 0 0 0,-1 1 1 0 0,0 0-1 0 0,-4-2 0 0 0,3 3-377 0 0,1-1-1 0 0,0 1 1 0 0,-1 0-1 0 0,1 0 1 0 0,-1 0-1 0 0,-6 1 1 0 0,7 0-283 0 0,0 0 0 0 0,0 0 0 0 0,1 0 0 0 0,-1 1 0 0 0,0 0 0 0 0,1 0 0 0 0,-1 0 0 0 0,0 0 0 0 0,1 1 0 0 0,0-1 0 0 0,-1 1 0 0 0,1 0 0 0 0,0 0 0 0 0,0 0 0 0 0,0 0 0 0 0,0 0 0 0 0,0 1 0 0 0,-4 4 0 0 0,-1 3-32 0 0,2 0 0 0 0,-1 0 0 0 0,1 0 0 0 0,0 0 0 0 0,1 1 0 0 0,-5 14 0 0 0,8-19 4 0 0,0 0 0 0 0,1 0-1 0 0,0 0 1 0 0,0 1 0 0 0,0-1-1 0 0,1 0 1 0 0,-1 1 0 0 0,2-1-1 0 0,-1 0 1 0 0,1 1 0 0 0,0-1-1 0 0,0 0 1 0 0,3 9 0 0 0,-2-11 16 0 0,0 0 1 0 0,0 0-1 0 0,0 0 1 0 0,1 0 0 0 0,0-1-1 0 0,0 1 1 0 0,0-1-1 0 0,0 1 1 0 0,0-1-1 0 0,6 4 1 0 0,-3-3 9 0 0,0 0 1 0 0,0 0-1 0 0,0-1 1 0 0,0 0-1 0 0,0 0 1 0 0,10 3-1 0 0,-6-4-17 0 0,0 0 0 0 0,0 0 0 0 0,0-1 0 0 0,0-1 0 0 0,0 1-1 0 0,1-2 1 0 0,-1 1 0 0 0,0-2 0 0 0,15-2 0 0 0,-5-2 4 0 0,0 0 0 0 0,0-1 0 0 0,29-15 0 0 0,-44 19 7 0 0,6-1 192 0 0,-10 4-196 0 0,-1 0 0 0 0,0 0 1 0 0,0 0-1 0 0,1 0 0 0 0,-1 1 1 0 0,0-1-1 0 0,0 0 0 0 0,1 0 1 0 0,-1 0-1 0 0,0 0 1 0 0,0 0-1 0 0,1 1 0 0 0,-1-1 1 0 0,0 0-1 0 0,0 0 0 0 0,0 0 1 0 0,1 1-1 0 0,-1-1 0 0 0,0 0 1 0 0,0 0-1 0 0,0 1 1 0 0,0-1-1 0 0,0 0 0 0 0,1 0 1 0 0,-1 1-1 0 0,0-1 0 0 0,0 0 1 0 0,0 0-1 0 0,0 1 0 0 0,0-1 1 0 0,0 1-1 0 0,0 0-6 0 0,1 1-1 0 0,-1-1 0 0 0,1 1 0 0 0,-1-1 1 0 0,1 1-1 0 0,0-1 0 0 0,0 1 1 0 0,-1-1-1 0 0,1 0 0 0 0,0 1 1 0 0,0-1-1 0 0,1 0 0 0 0,-1 0 0 0 0,0 0 1 0 0,0 0-1 0 0,0 0 0 0 0,1 0 1 0 0,1 1-1 0 0,0-1 8 0 0,-1 0-1 0 0,1 0 1 0 0,-1 0 0 0 0,1-1 0 0 0,-1 1 0 0 0,1-1-1 0 0,0 0 1 0 0,-1 0 0 0 0,1 0 0 0 0,3 0 0 0 0,1-1 2 0 0,-1 0-1 0 0,0-1 1 0 0,1 1 0 0 0,-1-1 0 0 0,0-1 0 0 0,-1 1 0 0 0,1-1 0 0 0,8-5 0 0 0,-10 6 31 0 0,0-1 0 0 0,-1 0 1 0 0,1 0-1 0 0,-1 0 0 0 0,0 0 1 0 0,0 0-1 0 0,0-1 0 0 0,3-4 0 0 0,-5 7-13 0 0,0-1-1 0 0,-1 0 0 0 0,1 1 0 0 0,0-1 0 0 0,-1 0 0 0 0,1 0 0 0 0,-1 0 1 0 0,0 0-1 0 0,1 1 0 0 0,-1-1 0 0 0,0 0 0 0 0,0 0 0 0 0,0 0 0 0 0,-1 0 1 0 0,1 0-1 0 0,0 0 0 0 0,-1 1 0 0 0,1-1 0 0 0,-1 0 0 0 0,1 0 1 0 0,-3-3-1 0 0,1 1-1 0 0,0 0 1 0 0,-1 1-1 0 0,0-1 1 0 0,1 1-1 0 0,-1-1 1 0 0,0 1-1 0 0,-1 0 1 0 0,1 0-1 0 0,-1 0 1 0 0,1 0-1 0 0,-1 1 1 0 0,0 0-1 0 0,-7-4 1 0 0,7 4-34 0 0,1 1 1 0 0,-1 0 0 0 0,1 0-1 0 0,-1 0 1 0 0,1 0-1 0 0,-1 1 1 0 0,0-1 0 0 0,1 1-1 0 0,-1 0 1 0 0,0 0-1 0 0,1 1 1 0 0,-1-1 0 0 0,0 1-1 0 0,1-1 1 0 0,-1 1-1 0 0,1 0 1 0 0,-5 2 0 0 0,2 1-22 0 0,0-1 1 0 0,1 1-1 0 0,-1 0 0 0 0,1 1 1 0 0,0-1-1 0 0,1 1 1 0 0,-8 10-1 0 0,3-6-31 0 0,8-7 57 0 0,0-1-1 0 0,0 1 0 0 0,0 0 1 0 0,0 0-1 0 0,1-1 1 0 0,-1 1-1 0 0,0 0 0 0 0,1 0 1 0 0,-1 0-1 0 0,1 0 0 0 0,-1 0 1 0 0,1-1-1 0 0,0 1 1 0 0,0 0-1 0 0,0 0 0 0 0,0 0 1 0 0,0 0-1 0 0,1 3 1 0 0,-1-4 0 0 0,1 1 1 0 0,-1-1-1 0 0,1 1 0 0 0,-1-1 1 0 0,1 1-1 0 0,-1-1 1 0 0,1 1-1 0 0,0-1 1 0 0,-1 0-1 0 0,1 1 1 0 0,0-1-1 0 0,0 0 1 0 0,0 0-1 0 0,0 0 1 0 0,0 0-1 0 0,1 0 1 0 0,-1 0-1 0 0,0 0 1 0 0,0 0-1 0 0,1 0 1 0 0,-1 0-1 0 0,0-1 1 0 0,3 2-1 0 0,7 0-6 0 0,0 0 0 0 0,0 0 0 0 0,0-1 0 0 0,1 0 0 0 0,-1-1 0 0 0,15-2 0 0 0,-3-2 17 0 0,-17 3-11 0 0,-1-1 0 0 0,1 1 0 0 0,-1 1 0 0 0,1-1 0 0 0,0 1 0 0 0,-1 0 0 0 0,1 0 0 0 0,8 2 1 0 0,31 12-32 0 0,-3 0-1389 0 0,-13-8-3479 0 0,-23-5 3719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20 2897 0 0,'-1'-1'334'0'0,"-1"1"1"0"0,1-1-1 0 0,0 0 1 0 0,0 0-1 0 0,0 0 1 0 0,0-1 0 0 0,0 1-1 0 0,0 0 1 0 0,0 0-1 0 0,1 0 1 0 0,-1-1-1 0 0,0 1 1 0 0,1 0 0 0 0,-1-1-1 0 0,0-1 1 0 0,2 8-95 0 0,0 0 0 0 0,0 0 1 0 0,1 0-1 0 0,-1-1 0 0 0,1 1 1 0 0,0-1-1 0 0,4 7 0 0 0,5 13 224 0 0,-7-11-288 0 0,-4-11-159 0 0,0 0 1 0 0,1 0 0 0 0,-1 0-1 0 0,1 0 1 0 0,0 0 0 0 0,-1 0-1 0 0,1 0 1 0 0,0-1-1 0 0,0 1 1 0 0,0 0 0 0 0,1 0-1 0 0,1 2 1 0 0,2 1 30 0 0,5 4-5 0 0,-10-9-41 0 0,1 0 0 0 0,-1 1 0 0 0,1-1 0 0 0,-1 0 0 0 0,1 0 0 0 0,-1 0 0 0 0,1 0 0 0 0,-1 0 0 0 0,1 0 0 0 0,-1 0 0 0 0,1 0 0 0 0,-1 0 0 0 0,1 0 0 0 0,-1 0 0 0 0,1 0 0 0 0,-1 0 0 0 0,1-1-1 0 0,-1 1 1 0 0,1 0 0 0 0,-1 0 0 0 0,1 0 0 0 0,-1-1 0 0 0,0 1 0 0 0,2-1 0 0 0,13-21 122 0 0,-13 18-118 0 0,1 1 0 0 0,0-1 0 0 0,-1 0 0 0 0,0 0 0 0 0,0-1 0 0 0,0 1 0 0 0,1-8 0 0 0,5-9 6 0 0,-7 19-10 0 0,0 0-3 0 0,0 0-1 0 0,0 0 1 0 0,0 0 0 0 0,0 0 0 0 0,0 0 0 0 0,2-2-1 0 0,-3 4 2 0 0,0-1 0 0 0,1 1-1 0 0,-1 0 1 0 0,0 0-1 0 0,0 0 1 0 0,1 0 0 0 0,-1-1-1 0 0,0 1 1 0 0,0 0 0 0 0,1 0-1 0 0,-1 0 1 0 0,0 0 0 0 0,0 0-1 0 0,1 0 1 0 0,-1 0-1 0 0,0 0 1 0 0,1 0 0 0 0,-1 0-1 0 0,0 0 1 0 0,0 0 0 0 0,1 0-1 0 0,0 0 1 0 0,-1 0 0 0 0,1 1-1 0 0,0-1 1 0 0,-1 0 0 0 0,1 1 0 0 0,-1-1-1 0 0,1 0 1 0 0,-1 1 0 0 0,0-1 0 0 0,1 1-1 0 0,-1-1 1 0 0,1 1 0 0 0,-1-1 0 0 0,1 2-1 0 0,8 14 1 0 0,-5-10 1 0 0,-1 1-1 0 0,1-1 0 0 0,1 1 1 0 0,6 6-1 0 0,-10-12 0 0 0,0 0 1 0 0,0 1-1 0 0,0-2 1 0 0,0 1-1 0 0,0 0 1 0 0,1 0-1 0 0,-1 0 0 0 0,0 0 1 0 0,0-1-1 0 0,1 1 1 0 0,-1-1-1 0 0,1 1 1 0 0,-1-1-1 0 0,0 1 0 0 0,1-1 1 0 0,-1 0-1 0 0,1 0 1 0 0,-1 0-1 0 0,1 1 0 0 0,-1-1 1 0 0,1-1-1 0 0,-1 1 1 0 0,1 0-1 0 0,-1 0 1 0 0,0-1-1 0 0,1 1 0 0 0,2-2 1 0 0,-1 0 4 0 0,1 0 0 0 0,-1 0 1 0 0,0-1-1 0 0,0 1 0 0 0,0-1 1 0 0,0 0-1 0 0,0 0 1 0 0,-1 0-1 0 0,0 0 0 0 0,5-7 1 0 0,-5 5-22 0 0,1 1 0 0 0,1 0 0 0 0,-1-1 1 0 0,8-6-1 0 0,-11 11 14 0 0,0 0 0 0 0,1 0 0 0 0,-1 0 0 0 0,0-1 0 0 0,1 1 0 0 0,-1 0 0 0 0,0 0 0 0 0,1 0 1 0 0,-1 0-1 0 0,0 0 0 0 0,1 0 0 0 0,-1-1 0 0 0,0 1 0 0 0,1 0 0 0 0,-1 0 0 0 0,0 0 0 0 0,1 0 0 0 0,-1 0 0 0 0,0 0 0 0 0,1 1 1 0 0,-1-1-1 0 0,0 0 0 0 0,1 0 0 0 0,-1 0 0 0 0,0 0 0 0 0,1 0 0 0 0,-1 0 0 0 0,0 1 0 0 0,1-1 0 0 0,-1 0 0 0 0,0 0 0 0 0,1 0 1 0 0,-1 1-1 0 0,0-1 0 0 0,0 0 0 0 0,1 0 0 0 0,-1 1 0 0 0,0-1 0 0 0,0 0 0 0 0,1 1 0 0 0,7 16-7 0 0,-4-9-6 0 0,7 12-11 0 0,-5-9-416 0 0,0-1 1 0 0,11 14-1 0 0,-17-24 439 0 0,20 14-8608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3337 0 0,'0'5'548'0'0,"1"0"0"0"0,0 0 0 0 0,0-1 1 0 0,0 1-1 0 0,1-1 0 0 0,3 10 0 0 0,-2-9-289 0 0,-1 0 0 0 0,0 1-1 0 0,-1 0 1 0 0,2 7-1 0 0,7 45 845 0 0,-6-37-756 0 0,-1 0 0 0 0,-1 0 0 0 0,0 25 0 0 0,-2-45-333 0 0,0 1-1 0 0,0-1 0 0 0,0 0 1 0 0,0 1-1 0 0,0-1 1 0 0,0 1-1 0 0,1-1 0 0 0,-1 0 1 0 0,0 0-1 0 0,1 1 1 0 0,-1-1-1 0 0,1 0 0 0 0,-1 1 1 0 0,1-1-1 0 0,-1 0 0 0 0,1 0 1 0 0,0 0-1 0 0,0 0 1 0 0,0 0-1 0 0,0 0 0 0 0,0 0 1 0 0,0 0-1 0 0,0 0 1 0 0,0 0-1 0 0,0 0 0 0 0,0-1 1 0 0,1 2-1 0 0,-1-2-32 0 0,8-11 158 0 0,-7 8-144 0 0,-1 0 0 0 0,1 0-1 0 0,0 1 1 0 0,0-1 0 0 0,0 0-1 0 0,0 1 1 0 0,3-3 0 0 0,19-17-80 0 0,-21 20 73 0 0,1-1 0 0 0,-1 0 0 0 0,1 1 0 0 0,0 0 0 0 0,0 0 0 0 0,-1 0-1 0 0,2 0 1 0 0,-1 1 0 0 0,7-2 0 0 0,-5 2 29 0 0,0 0 0 0 0,0 1 0 0 0,0 0 0 0 0,-1 0 0 0 0,1 1 0 0 0,10 2 0 0 0,-8-2 55 0 0,-1 1 1 0 0,-1 1 0 0 0,1-1 0 0 0,0 1-1 0 0,11 7 1 0 0,-14-8 16 0 0,1 1 1 0 0,-1 0-1 0 0,0 0 0 0 0,0 1 1 0 0,0-1-1 0 0,-1 1 0 0 0,1 0 1 0 0,5 8-1 0 0,-9-11-58 0 0,1-1 1 0 0,-1 1-1 0 0,0 0 1 0 0,0 0-1 0 0,1-1 1 0 0,-1 1-1 0 0,0 0 0 0 0,0 0 1 0 0,0-1-1 0 0,0 1 1 0 0,0 0-1 0 0,0 0 0 0 0,0-1 1 0 0,0 1-1 0 0,0 0 1 0 0,0 0-1 0 0,0-1 1 0 0,-1 1-1 0 0,1 1 0 0 0,-1 0-3 0 0,0 0-1 0 0,0-1 0 0 0,0 1 0 0 0,-1 0 1 0 0,1-1-1 0 0,0 1 0 0 0,-3 1 1 0 0,0 2-24 0 0,-2-1 0 0 0,1 0 0 0 0,-10 5 0 0 0,9-6-22 0 0,0 0 1 0 0,1-1-1 0 0,-1 0 0 0 0,0 0 1 0 0,0-1-1 0 0,-8 2 0 0 0,13-3-210 0 0,-1 1 0 0 0,0-1 0 0 0,0 0 1 0 0,0 0-1 0 0,1 0 0 0 0,-1 0 0 0 0,0 0 0 0 0,0 0 0 0 0,0-1 0 0 0,1 1 0 0 0,-1-1 0 0 0,0 1 0 0 0,0-1 0 0 0,1 1 0 0 0,-1-1 0 0 0,1 0 0 0 0,-1 0 0 0 0,0 0 0 0 0,1 0 0 0 0,0 0 0 0 0,-1 0 0 0 0,1 0 0 0 0,-1-1 0 0 0,1 1 0 0 0,-2-2 0 0 0,2-18-5532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3713 0 0,'0'0'3869'0'0,"13"-9"-522"0"0,-8 6-3238 0 0,-1 1-242 0 0,0 0 0 0 0,1 0 0 0 0,-1 0 1 0 0,0 1-1 0 0,0-1 0 0 0,1 1 0 0 0,7-1 0 0 0,-9 2-1040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7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3265 0 0,'6'2'480'0'0,"0"1"1"0"0,0-1 0 0 0,0 1 0 0 0,-1 1-1 0 0,1-1 1 0 0,-1 1 0 0 0,0 0 0 0 0,0 0-1 0 0,-1 1 1 0 0,1-1 0 0 0,-1 1-1 0 0,0 0 1 0 0,0 0 0 0 0,0 0 0 0 0,-1 1-1 0 0,4 6 1 0 0,0 2-306 0 0,1 0-1 0 0,1 0 0 0 0,14 17 1 0 0,-2-4-242 0 0,-21-26-46 0 0,1 0 0 0 0,0 0 0 0 0,0 1 0 0 0,0-1 0 0 0,0 0 1 0 0,1 0-1 0 0,-1-1 0 0 0,0 1 0 0 0,0 0 0 0 0,0 0 0 0 0,1 0 0 0 0,-1-1 0 0 0,1 1 0 0 0,-1-1 1 0 0,0 1-1 0 0,1-1 0 0 0,-1 0 0 0 0,1 1 0 0 0,1-1 0 0 0,1 1-1343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45 3401 0 0,'-27'-41'6538'0'0,"27"40"-6435"0"0,0 0-646 0 0,0 1 534 0 0,0 0 0 0 0,0 0 0 0 0,0 0 1 0 0,0 0-1 0 0,0-1 0 0 0,0 1 0 0 0,1 0 1 0 0,-1 0-1 0 0,0 0 0 0 0,0 0 0 0 0,0 0 1 0 0,0 0-1 0 0,0 0 0 0 0,0 0 0 0 0,0 0 1 0 0,0-1-1 0 0,1 1 0 0 0,-1 0 0 0 0,0 0 1 0 0,0 0-1 0 0,0 0 0 0 0,0 0 0 0 0,0 0 1 0 0,0 0-1 0 0,1 0 0 0 0,-1 0 0 0 0,0 0 1 0 0,7 2-1504 0 0,5 4-2407 0 0,-6-1 3601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8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31 125 3937 0 0,'1'3'170'0'0,"0"1"0"0"0,1 0 0 0 0,-1-1 0 0 0,1 0 0 0 0,0 1 0 0 0,0-1 0 0 0,0 0 0 0 0,0 0 0 0 0,0 0 0 0 0,1 0 0 0 0,0 0 0 0 0,-1 0 1 0 0,1-1-1 0 0,0 1 0 0 0,0-1 0 0 0,0 0 0 0 0,1 0 0 0 0,-1 0 0 0 0,0 0 0 0 0,1-1 0 0 0,-1 1 0 0 0,1-1 0 0 0,0 0 0 0 0,-1 0 0 0 0,1 0 0 0 0,0-1 0 0 0,-1 1 0 0 0,1-1 0 0 0,0 0 0 0 0,0 0 0 0 0,0 0 1 0 0,-1-1-1 0 0,1 1 0 0 0,0-1 0 0 0,0 0 0 0 0,-1 0 0 0 0,1 0 0 0 0,6-4 0 0 0,-8 5-119 0 0,0-1 0 0 0,-1 0 0 0 0,1 0 0 0 0,0 0 0 0 0,-1 0 0 0 0,1 0 0 0 0,-1 0 0 0 0,0 0 0 0 0,1 0 0 0 0,-1-1 0 0 0,0 1 0 0 0,0-1 0 0 0,0 1 0 0 0,1-1 0 0 0,-2 1 0 0 0,1-1 0 0 0,0 1 0 0 0,0-1 0 0 0,0-2 0 0 0,5-12 205 0 0,-5 14-218 0 0,0-1 1 0 0,0 0-1 0 0,0 1 1 0 0,0-1-1 0 0,0 0 1 0 0,-1 0 0 0 0,1 0-1 0 0,-1 0 1 0 0,0 0-1 0 0,0 0 1 0 0,0 0-1 0 0,0 0 1 0 0,-1 1-1 0 0,1-1 1 0 0,-1 0 0 0 0,1 0-1 0 0,-3-4 1 0 0,-11-32 533 0 0,13 36-552 0 0,0 1 0 0 0,0 0-1 0 0,-1-1 1 0 0,1 1 0 0 0,-1 0 0 0 0,0 0 0 0 0,0 0 0 0 0,0 0 0 0 0,0 1 0 0 0,0-1 0 0 0,0 0-1 0 0,0 1 1 0 0,0-1 0 0 0,-1 1 0 0 0,1 0 0 0 0,-5-2 0 0 0,1 1-82 0 0,1 0-1 0 0,0 1 1 0 0,-1-1 0 0 0,1 1 0 0 0,-1 0-1 0 0,1 1 1 0 0,-8-1 0 0 0,9 2 16 0 0,0-1 1 0 0,0 1 0 0 0,0 0 0 0 0,1 1-1 0 0,-1-1 1 0 0,0 1 0 0 0,0-1 0 0 0,1 1-1 0 0,-1 0 1 0 0,1 1 0 0 0,-1-1 0 0 0,1 0-1 0 0,0 1 1 0 0,0 0 0 0 0,0 0 0 0 0,0 0-1 0 0,1 0 1 0 0,-1 0 0 0 0,-2 4-1 0 0,3-3 37 0 0,0-1-1 0 0,0 1 0 0 0,0-1 0 0 0,0 1 0 0 0,1 0 0 0 0,-1 0 0 0 0,1 0 0 0 0,0 0 0 0 0,0 0 0 0 0,0 0 0 0 0,1 0 0 0 0,-1 0 0 0 0,1 0 0 0 0,0 0 0 0 0,0 0 0 0 0,1 0 0 0 0,-1 0 0 0 0,1 0 0 0 0,1 5 1 0 0,-1-7 21 0 0,0 0 0 0 0,0 0 1 0 0,1 0-1 0 0,-1 0 1 0 0,0 0-1 0 0,1-1 1 0 0,0 1-1 0 0,-1 0 1 0 0,1-1-1 0 0,0 1 1 0 0,0-1-1 0 0,0 0 1 0 0,0 0-1 0 0,0 1 1 0 0,0-1-1 0 0,0-1 1 0 0,0 1-1 0 0,0 0 1 0 0,1 0-1 0 0,-1-1 1 0 0,0 1-1 0 0,1-1 1 0 0,1 0-1 0 0,9 1 125 0 0,-1 0-1 0 0,1-1 1 0 0,12-2-1 0 0,-18 2-77 0 0,19-2-8 0 0,44 4 0 0 0,-24 3-2411 0 0,-36-5 653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9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98 1992 0 0,'1'14'719'0'0,"0"0"-1"0"0,1 0 1 0 0,1 0-1 0 0,0-1 0 0 0,10 24 1 0 0,-10-28-421 0 0,0 9 562 0 0,-3-16-672 0 0,0 0 1 0 0,1 1 0 0 0,-1-1-1 0 0,1 0 1 0 0,-1 1-1 0 0,1-1 1 0 0,0 0-1 0 0,2 4 1 0 0,-3-6-152 0 0,0 0 0 0 0,1 1 0 0 0,-1-1 0 0 0,0 0 0 0 0,0 0 0 0 0,0 1 0 0 0,1-1 0 0 0,-1 1 0 0 0,0-1 0 0 0,0 0 0 0 0,0 1 0 0 0,0-1 0 0 0,0 0 0 0 0,0 1 0 0 0,0-1 0 0 0,0 1 0 0 0,0-1 0 0 0,0 0 0 0 0,0 1 0 0 0,0-1 0 0 0,0 1 0 0 0,0-1 0 0 0,0 0 0 0 0,0 1 0 0 0,0-1 0 0 0,0 0 0 0 0,0 1 0 0 0,0-1 0 0 0,-1 0 0 0 0,1 1 0 0 0,0-1 0 0 0,0 0 0 0 0,-1 1 0 0 0,1-1 0 0 0,0 0 0 0 0,0 1 0 0 0,-1-1 0 0 0,1 1 0 0 0,-1-1-3 0 0,1 0-1 0 0,-1 0 0 0 0,0 0 0 0 0,1 1 0 0 0,-1-1 0 0 0,1 0 0 0 0,-1 0 0 0 0,1 0 0 0 0,-1 0 0 0 0,1 0 0 0 0,-1 0 0 0 0,0 0 0 0 0,1 0 0 0 0,-1 0 1 0 0,1 0-1 0 0,-1-1 0 0 0,1 1 0 0 0,-1 0 0 0 0,1 0 0 0 0,-1 0 0 0 0,1-1 0 0 0,-1 1 0 0 0,1 0 0 0 0,-1 0 0 0 0,1-1 0 0 0,-1 0 0 0 0,-5-5 17 0 0,1-1 0 0 0,0 0 0 0 0,0 0 1 0 0,1 0-1 0 0,0-1 0 0 0,0 1 0 0 0,-5-17 0 0 0,4 11-95 0 0,1 0 0 0 0,1 0 1 0 0,0 0-1 0 0,-1-19 1 0 0,3 27-32 0 0,1 0 0 0 0,0-1 0 0 0,0 1 0 0 0,1 0 0 0 0,-1 0 0 0 0,1 0 0 0 0,0 0 0 0 0,1 0 0 0 0,-1 0 1 0 0,1 0-1 0 0,0 1 0 0 0,0-1 0 0 0,0 0 0 0 0,6-6 0 0 0,-6 8 59 0 0,0 1 1 0 0,0 0-1 0 0,1-1 1 0 0,-1 1-1 0 0,1 0 1 0 0,-1 1-1 0 0,1-1 0 0 0,0 0 1 0 0,0 1-1 0 0,0 0 1 0 0,0-1-1 0 0,0 1 1 0 0,0 0-1 0 0,0 1 1 0 0,0-1-1 0 0,0 0 1 0 0,0 1-1 0 0,1 0 0 0 0,-1 0 1 0 0,0 0-1 0 0,4 0 1 0 0,6 2-78 0 0,0 0 0 0 0,0 1-1 0 0,22 8 1 0 0,-32-10 83 0 0,0 0 50 0 0,1 1 0 0 0,-1-1 0 0 0,1 1 0 0 0,-1 0 0 0 0,0 0 1 0 0,0 0-1 0 0,0 0 0 0 0,0 0 0 0 0,0 1 0 0 0,0 0 0 0 0,-1-1 0 0 0,1 1 1 0 0,-1 0-1 0 0,0 0 0 0 0,0 0 0 0 0,0 1 0 0 0,0-1 0 0 0,2 6 0 0 0,-3-6 1 0 0,0 0-1 0 0,0 0 0 0 0,-1 0 0 0 0,1 0 1 0 0,-1 0-1 0 0,0 0 0 0 0,0 0 0 0 0,0 0 1 0 0,0 0-1 0 0,0 0 0 0 0,-1 0 0 0 0,1 0 1 0 0,-1 0-1 0 0,0 0 0 0 0,0-1 0 0 0,0 1 1 0 0,0 0-1 0 0,-1 0 0 0 0,1-1 0 0 0,-1 1 1 0 0,1-1-1 0 0,-1 1 0 0 0,-4 3 0 0 0,0 1-119 0 0,-1-1 0 0 0,1 0 0 0 0,-1 0-1 0 0,0-1 1 0 0,-1 1 0 0 0,1-2 0 0 0,-1 1 0 0 0,0-1-1 0 0,0-1 1 0 0,-1 1 0 0 0,-11 2 0 0 0,17-5-394 0 0,0-1 0 0 0,0 0 1 0 0,0 0-1 0 0,0 0 0 0 0,-5 0 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4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1752 0 0,'8'2'456'0'0,"1"0"-1"0"0,-1 0 0 0 0,1-1 0 0 0,15 0 0 0 0,4 1 599 0 0,-17 0-492 0 0,33 2 1468 0 0,-39-4-1807 0 0,0 0-1 0 0,1 0 1 0 0,-1 0 0 0 0,0-1-1 0 0,0 0 1 0 0,6-2 0 0 0,-9 2-184 0 0,-1 1 0 0 0,1-1 1 0 0,-1 0-1 0 0,1 0 0 0 0,-1-1 0 0 0,1 1 1 0 0,-1 0-1 0 0,1 0 0 0 0,-1-1 1 0 0,0 1-1 0 0,0 0 0 0 0,0-1 1 0 0,0 0-1 0 0,0 1 0 0 0,0-1 1 0 0,0 1-1 0 0,0-1 0 0 0,-1 0 0 0 0,1 0 1 0 0,-1 1-1 0 0,1-1 0 0 0,-1 0 1 0 0,0 0-1 0 0,1-3 0 0 0,-1-4 288 0 0,0-1 0 0 0,0 0 0 0 0,-3-13-1 0 0,2 19-251 0 0,0 0 0 0 0,0 0 0 0 0,0 0 0 0 0,-1 0 0 0 0,1 1 0 0 0,-1-1 0 0 0,0 0-1 0 0,0 1 1 0 0,-1-1 0 0 0,1 1 0 0 0,-1 0 0 0 0,0 0 0 0 0,1 0 0 0 0,-2 0 0 0 0,1 0-1 0 0,0 1 1 0 0,-5-4 0 0 0,3 3-97 0 0,0 0 0 0 0,0 0 0 0 0,-1 0-1 0 0,1 1 1 0 0,-1 0 0 0 0,0 0 0 0 0,0 0 0 0 0,1 1 0 0 0,-1 0-1 0 0,0 0 1 0 0,-8 0 0 0 0,11 1-36 0 0,0 1 1 0 0,0-1-1 0 0,0 1 1 0 0,0 0-1 0 0,0-1 1 0 0,0 2-1 0 0,0-1 1 0 0,0 0-1 0 0,0 1 1 0 0,0-1-1 0 0,1 1 0 0 0,-1 0 1 0 0,1 0-1 0 0,-1 0 1 0 0,1 0-1 0 0,0 0 1 0 0,-1 0-1 0 0,1 1 1 0 0,0-1-1 0 0,1 1 0 0 0,-3 3 1 0 0,0 1-16 0 0,0 0-1 0 0,1-1 1 0 0,0 2 0 0 0,0-1-1 0 0,1 0 1 0 0,0 1 0 0 0,-2 11 0 0 0,3-15 65 0 0,1-1 0 0 0,0 0-1 0 0,0 0 1 0 0,0 0 0 0 0,0 1 0 0 0,1-1 0 0 0,-1 0 0 0 0,1 0 0 0 0,2 6 0 0 0,-3-8 16 0 0,0 0 0 0 0,1 0 0 0 0,0 0 0 0 0,-1 0 1 0 0,1 0-1 0 0,0 0 0 0 0,-1 0 0 0 0,1 0 0 0 0,0 0 0 0 0,0 0 0 0 0,0-1 0 0 0,0 1 0 0 0,0 0 1 0 0,0-1-1 0 0,0 1 0 0 0,0 0 0 0 0,0-1 0 0 0,0 1 0 0 0,0-1 0 0 0,0 0 0 0 0,1 1 1 0 0,-1-1-1 0 0,0 0 0 0 0,0 0 0 0 0,0 0 0 0 0,1 1 0 0 0,-1-1 0 0 0,2-1 0 0 0,19-1 101 0 0,-14 1-115 0 0,1 0 0 0 0,0 1 0 0 0,0 0 0 0 0,-1 0-1 0 0,13 3 1 0 0,-8-1-9 0 0,1 2 0 0 0,-1-1 1 0 0,0 2-1 0 0,23 11 0 0 0,-26-12-5 0 0,-8-4-20 0 0,0 1 0 0 0,0 0 0 0 0,-1 0 0 0 0,1 0 0 0 0,0 0 0 0 0,-1 0 0 0 0,4 2 0 0 0,6 2-3162 0 0,-2-2 1849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0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37 4961 0 0,'-14'-8'2107'0'0,"0"1"-1"0"0,-20-7 1 0 0,30 12-2082 0 0,-1 1 0 0 0,1 0 0 0 0,0 0 0 0 0,0 0-1 0 0,-1 0 1 0 0,1 1 0 0 0,-1 0 0 0 0,1 0 0 0 0,0 0 0 0 0,-1 0 0 0 0,1 1-1 0 0,0 0 1 0 0,-8 2 0 0 0,10-2-60 0 0,0 0-1 0 0,0 1 1 0 0,0-1-1 0 0,0 1 0 0 0,0 0 1 0 0,0 0-1 0 0,1-1 1 0 0,-1 1-1 0 0,0 0 1 0 0,1 1-1 0 0,0-1 1 0 0,-1 0-1 0 0,1 0 1 0 0,0 1-1 0 0,0-1 0 0 0,0 0 1 0 0,0 1-1 0 0,1-1 1 0 0,-1 4-1 0 0,1-5 18 0 0,0 0-1 0 0,0 0 1 0 0,1 0-1 0 0,-1 0 0 0 0,1 0 1 0 0,-1 1-1 0 0,1-1 0 0 0,-1 0 1 0 0,1-1-1 0 0,-1 1 1 0 0,1 0-1 0 0,0 0 0 0 0,0 0 1 0 0,-1 0-1 0 0,1 0 1 0 0,0-1-1 0 0,0 1 0 0 0,0 0 1 0 0,0-1-1 0 0,0 1 0 0 0,0-1 1 0 0,0 1-1 0 0,2 0 1 0 0,3 2-16 0 0,0-1 1 0 0,11 3 0 0 0,6 1-18 0 0,34 10 74 0 0,-51-14 1 0 0,0 0 0 0 0,0 1 0 0 0,-1 0 0 0 0,1 0 1 0 0,-1 1-1 0 0,1-1 0 0 0,5 6 0 0 0,-10-7 53 0 0,1-1 0 0 0,-1 1 0 0 0,1 0 0 0 0,-1-1 0 0 0,1 1 1 0 0,-1 0-1 0 0,0 0 0 0 0,0 0 0 0 0,0 0 0 0 0,0 0 0 0 0,0 0 0 0 0,0 2 0 0 0,0-2-8 0 0,-1-1 1 0 0,0 0-1 0 0,0 0 0 0 0,0 0 0 0 0,-1 1 0 0 0,1-1 0 0 0,0 0 0 0 0,0 0 0 0 0,-1 0 0 0 0,1 0 1 0 0,0 0-1 0 0,-1 0 0 0 0,1 1 0 0 0,-1-1 0 0 0,0 0 0 0 0,1 0 0 0 0,-1 0 0 0 0,0-1 0 0 0,1 1 1 0 0,-1 0-1 0 0,0 0 0 0 0,0 0 0 0 0,0 0 0 0 0,0-1 0 0 0,-1 2 0 0 0,-3 1 10 0 0,0 0 1 0 0,-1-1-1 0 0,1 1 0 0 0,-1-1 0 0 0,1 0 0 0 0,-1 0 0 0 0,0-1 1 0 0,-7 2-1 0 0,3-2-237 0 0,1 0 0 0 0,-1 0 1 0 0,0-1-1 0 0,-12-1 0 0 0,5-4-1761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0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 5265 0 0,'2'-1'422'0'0,"0"0"-1"0"0,1-1 1 0 0,-1 1 0 0 0,0-1-1 0 0,0 0 1 0 0,0 1 0 0 0,0-1-1 0 0,3-4 1 0 0,-5 5-301 0 0,1 0 0 0 0,-1 1 0 0 0,1-1 0 0 0,-1 0-1 0 0,1 0 1 0 0,-1 1 0 0 0,1-1 0 0 0,-1 0 0 0 0,1 0 0 0 0,-1 0 0 0 0,0 0 0 0 0,0 0 0 0 0,0 0-1 0 0,1 1 1 0 0,-1-1 0 0 0,0 0 0 0 0,0 0 0 0 0,0 0 0 0 0,0 0 0 0 0,0 0 0 0 0,0 0 0 0 0,-1 0-1 0 0,1 0 1 0 0,0 0 0 0 0,0 1 0 0 0,-1-1 0 0 0,1 0 0 0 0,0 0 0 0 0,-1-1 0 0 0,-1 1-85 0 0,1 1 0 0 0,0-1 0 0 0,0 0 0 0 0,0 1 1 0 0,0-1-1 0 0,0 0 0 0 0,-1 1 0 0 0,1 0 0 0 0,0-1 1 0 0,0 1-1 0 0,-1 0 0 0 0,1-1 0 0 0,0 1 0 0 0,-1 0 0 0 0,1 0 1 0 0,0 0-1 0 0,-1 0 0 0 0,1 0 0 0 0,0 1 0 0 0,-3-1 1 0 0,-1 1-76 0 0,0 1 0 0 0,0-1 0 0 0,1 1 0 0 0,-6 2 0 0 0,4-2-15 0 0,-1 2 0 0 0,1-1 0 0 0,1 1 0 0 0,-1 0 0 0 0,-10 9 0 0 0,15-12 39 0 0,0 0 0 0 0,0 0 0 0 0,1-1 0 0 0,-1 1 0 0 0,0 0 0 0 0,0 0 0 0 0,1 0 1 0 0,-1 0-1 0 0,0 0 0 0 0,1 1 0 0 0,-1-1 0 0 0,1 0 0 0 0,0 0 0 0 0,-1 0 0 0 0,1 0 0 0 0,0 0 0 0 0,0 1 0 0 0,0-1 0 0 0,-1 0 1 0 0,1 0-1 0 0,0 1 0 0 0,1-1 0 0 0,-1 0 0 0 0,0 0 0 0 0,0 0 0 0 0,0 0 0 0 0,1 1 0 0 0,-1-1 0 0 0,1 0 0 0 0,-1 0 0 0 0,1 0 0 0 0,-1 0 1 0 0,1 0-1 0 0,0 0 0 0 0,-1 0 0 0 0,1 0 0 0 0,0 0 0 0 0,0 0 0 0 0,0 0 0 0 0,0 0 0 0 0,1 0 0 0 0,4 3-2 0 0,0 0-1 0 0,0-1 0 0 0,0 1 0 0 0,0-1 0 0 0,1-1 1 0 0,-1 1-1 0 0,8 1 0 0 0,18 6 142 0 0,-26-7 20 0 0,0-1 1 0 0,0 1-1 0 0,0 1 1 0 0,0-1 0 0 0,0 1-1 0 0,-1 0 1 0 0,1 0-1 0 0,-1 0 1 0 0,0 1-1 0 0,-1 0 1 0 0,7 8 0 0 0,-10-13-122 0 0,-1 1 0 0 0,0 0 0 0 0,1 0 1 0 0,-1-1-1 0 0,0 1 0 0 0,1 0 0 0 0,-1 0 1 0 0,0 0-1 0 0,0 0 0 0 0,0-1 0 0 0,0 1 1 0 0,0 0-1 0 0,0 0 0 0 0,0 0 0 0 0,0 0 1 0 0,0 0-1 0 0,0-1 0 0 0,0 1 0 0 0,0 0 1 0 0,-1 0-1 0 0,1 0 0 0 0,0-1 0 0 0,-1 1 1 0 0,1 0-1 0 0,-1 0 0 0 0,1-1 0 0 0,-1 1 1 0 0,1 0-1 0 0,-1-1 0 0 0,1 1 0 0 0,-1 0 1 0 0,1-1-1 0 0,-1 1 0 0 0,0-1 0 0 0,1 1 0 0 0,-1-1 1 0 0,0 1-1 0 0,-1 0 0 0 0,-4 2-66 0 0,1 0-1 0 0,-1-1 0 0 0,-13 5 0 0 0,16-6 74 0 0,-7 2-110 0 0,1-1-1 0 0,-1 0 1 0 0,0 0-1 0 0,-14 0 0 0 0,20-2-324 0 0,0 0-1 0 0,-1 0 1 0 0,1 0-1 0 0,0 0 1 0 0,0-1-1 0 0,1 0 1 0 0,-1 0-1 0 0,0 0 1 0 0,0 0-1 0 0,0-1 1 0 0,0 0-1 0 0,1 1 1 0 0,-6-5-1 0 0,7-7-4068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0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3441 0 0,'1'0'311'0'0,"0"0"1"0"0,0 0-1 0 0,0 0 1 0 0,0 1 0 0 0,0-1-1 0 0,0 1 1 0 0,0-1-1 0 0,0 0 1 0 0,0 1-1 0 0,0 0 1 0 0,0-1-1 0 0,0 1 1 0 0,0-1 0 0 0,-1 1-1 0 0,1 0 1 0 0,0 0-1 0 0,0 0 1 0 0,-1-1-1 0 0,1 1 1 0 0,0 2-1 0 0,12 22-131 0 0,-9-16 377 0 0,9 21 380 0 0,-7-15-369 0 0,11 21 0 0 0,-14-32-534 0 0,-1 0 1 0 0,1-1-1 0 0,0 1 1 0 0,0 0-1 0 0,0-1 1 0 0,0 0-1 0 0,1 1 1 0 0,0-1-1 0 0,5 3 0 0 0,-7-5-21 0 0,-1 0 0 0 0,1 0-1 0 0,-1 0 1 0 0,1-1 0 0 0,-1 1 0 0 0,1-1-1 0 0,0 1 1 0 0,-1-1 0 0 0,1 1-1 0 0,0-1 1 0 0,0 0 0 0 0,-1 0-1 0 0,1 0 1 0 0,0 0 0 0 0,-1 0-1 0 0,1 0 1 0 0,0-1 0 0 0,0 1-1 0 0,-1 0 1 0 0,1-1 0 0 0,-1 1-1 0 0,1-1 1 0 0,0 0 0 0 0,-1 0-1 0 0,1 1 1 0 0,-1-1 0 0 0,0 0-1 0 0,1 0 1 0 0,-1 0 0 0 0,0-1-1 0 0,1 1 1 0 0,-1 0 0 0 0,0 0-1 0 0,0-1 1 0 0,0 1 0 0 0,0-1-1 0 0,0 1 1 0 0,0-1 0 0 0,1-2-1 0 0,3-16 33 0 0,-1 0-1 0 0,-1 0 0 0 0,2-38 1 0 0,-5 57-58 0 0,0 0 0 0 0,0 0 0 0 0,0-1 0 0 0,0 1 0 0 0,0 0 0 0 0,1 0-1 0 0,-1 0 1 0 0,0 0 0 0 0,1 0 0 0 0,-1 0 0 0 0,1 0 0 0 0,0-1 0 0 0,-1 2 9 0 0,0 0-1 0 0,0 0 0 0 0,0 0 0 0 0,0 0 1 0 0,0 0-1 0 0,0 0 0 0 0,0 0 0 0 0,0-1 1 0 0,1 1-1 0 0,-1 0 0 0 0,0 0 0 0 0,0 0 1 0 0,0 0-1 0 0,0 0 0 0 0,0 0 0 0 0,0 0 1 0 0,0 0-1 0 0,0 0 0 0 0,0 0 0 0 0,0 0 1 0 0,0 0-1 0 0,0 0 0 0 0,0 0 0 0 0,0 1 1 0 0,1-1-1 0 0,-1 0 0 0 0,0 0 0 0 0,0 0 1 0 0,0 0-1 0 0,0 0 0 0 0,0 0 0 0 0,0 0 1 0 0,0 0-1 0 0,0 0 0 0 0,0 0 0 0 0,0 0 1 0 0,0 0-1 0 0,0 0 0 0 0,0 0 0 0 0,0 0 1 0 0,0 0-1 0 0,0 0 0 0 0,0 0 0 0 0,0 0 1 0 0,0 1-1 0 0,0-1 0 0 0,0 0 0 0 0,0 0 1 0 0,0 0-1 0 0,0 0 0 0 0,0 0 0 0 0,2 10-84 0 0,-2-1 114 0 0,2 0 0 0 0,-1 0 0 0 0,1 0 0 0 0,1 0 0 0 0,0-1 0 0 0,5 13 0 0 0,-7-19 9 0 0,0 0-1 0 0,0 0 1 0 0,1 0 0 0 0,-1 0 0 0 0,0-1 0 0 0,1 1-1 0 0,-1 0 1 0 0,1-1 0 0 0,0 1 0 0 0,-1 0 0 0 0,1-1 0 0 0,0 0-1 0 0,0 0 1 0 0,0 1 0 0 0,0-1 0 0 0,0 0 0 0 0,0 0-1 0 0,0-1 1 0 0,1 1 0 0 0,-1 0 0 0 0,0-1 0 0 0,4 1-1 0 0,-2-1 1 0 0,1 0 0 0 0,0 0 0 0 0,-1 0 0 0 0,1-1 0 0 0,-1 0 0 0 0,1 0 0 0 0,-1 0 0 0 0,1 0 0 0 0,-1-1 0 0 0,6-2 0 0 0,-8 3-15 0 0,-1 0-1 0 0,1 0 1 0 0,-1 0 0 0 0,1 0 0 0 0,-1 0 0 0 0,0 0 0 0 0,1 0 0 0 0,-1 0-1 0 0,0 0 1 0 0,0-1 0 0 0,0 1 0 0 0,0-1 0 0 0,0 1 0 0 0,0-1 0 0 0,0 1-1 0 0,1-3 1 0 0,-1 1 33 0 0,-1 0-1 0 0,1 0 1 0 0,-1-1 0 0 0,1 1-1 0 0,-1 0 1 0 0,0 0-1 0 0,0 0 1 0 0,-1-5 0 0 0,-1-4-602 0 0,0 1 1 0 0,-1 0 0 0 0,-9-20 0 0 0,12 31 511 0 0,-6-15-3081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1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2913 0 0,'4'4'462'0'0,"-1"0"1"0"0,1-1 0 0 0,0 1 0 0 0,1-1-1 0 0,-1 0 1 0 0,1 0 0 0 0,-1 0 0 0 0,1 0 0 0 0,0-1-1 0 0,8 3 1 0 0,-3-2 70 0 0,-1-1 0 0 0,0 0-1 0 0,0-1 1 0 0,1 0 0 0 0,11-1 0 0 0,0 1 214 0 0,-12 0-422 0 0,-1-1 1 0 0,0 0-1 0 0,0 0 1 0 0,1-1 0 0 0,-1 0-1 0 0,11-4 1 0 0,-18 5-252 0 0,0 0-1 0 0,0-1 1 0 0,0 1 0 0 0,0 0 0 0 0,-1-1 0 0 0,1 1 0 0 0,0-1 0 0 0,0 1 0 0 0,-1-1 0 0 0,1 0-1 0 0,0 1 1 0 0,0-1 0 0 0,-1 0 0 0 0,1 0 0 0 0,-1 1 0 0 0,1-1 0 0 0,-1 0 0 0 0,1 0 0 0 0,-1 0-1 0 0,1-1 1 0 0,-1 0 43 0 0,1 0-1 0 0,-1 0 1 0 0,0 0-1 0 0,0 1 0 0 0,0-1 1 0 0,0 0-1 0 0,0 0 1 0 0,-1 0-1 0 0,1 1 0 0 0,-1-4 1 0 0,-1-1 157 0 0,-1-1 0 0 0,0 1 1 0 0,0 0-1 0 0,-7-10 0 0 0,7 11-344 0 0,0 1 1 0 0,-1 0-1 0 0,1 1 0 0 0,-1-1 0 0 0,0 0 1 0 0,0 1-1 0 0,0 0 0 0 0,-1 0 0 0 0,1 0 0 0 0,-1 1 1 0 0,1 0-1 0 0,-1-1 0 0 0,0 2 0 0 0,0-1 1 0 0,0 0-1 0 0,-7 0 0 0 0,6 1-340 0 0,1 0 1 0 0,0 1-1 0 0,-1 0 0 0 0,1 0 1 0 0,0 0-1 0 0,-1 0 0 0 0,1 1 0 0 0,0 0 1 0 0,0 0-1 0 0,0 1 0 0 0,0-1 1 0 0,0 1-1 0 0,0 0 0 0 0,0 1 1 0 0,0-1-1 0 0,-5 4 0 0 0,-9 9-3360 0 0,12-7 551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1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38 165 1384 0 0,'5'3'988'0'0,"-1"1"-1"0"0,0 0 0 0 0,0 0 1 0 0,4 10 4985 0 0,-24-15-4627 0 0,12-3-1128 0 0,-1 1-1 0 0,1-1 1 0 0,0 1-1 0 0,1-1 0 0 0,-7-9 1 0 0,7 10-233 0 0,1-1 1 0 0,1 1-1 0 0,-1-1 1 0 0,0 1-1 0 0,1-1 1 0 0,0 1-1 0 0,0-1 1 0 0,0 0-1 0 0,0 0 1 0 0,0-6-1 0 0,1-5-138 0 0,1-20 0 0 0,-1 34 153 0 0,0-3-35 0 0,1 0 0 0 0,-1 1-1 0 0,1-1 1 0 0,0 1 0 0 0,0-1-1 0 0,0 1 1 0 0,0-1 0 0 0,3-5-1 0 0,-3 7 2 0 0,0 1 0 0 0,0 0-1 0 0,0-1 1 0 0,1 1-1 0 0,-1 0 1 0 0,0-1 0 0 0,1 1-1 0 0,-1 0 1 0 0,1 0-1 0 0,-1 0 1 0 0,1 0 0 0 0,-1 1-1 0 0,1-1 1 0 0,-1 0-1 0 0,1 1 1 0 0,0-1 0 0 0,0 1-1 0 0,-1-1 1 0 0,1 1-1 0 0,2 0 1 0 0,5-1-116 0 0,49-5-5240 0 0,-47 5 4015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2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6001 0 0,'0'0'2645'0'0,"3"11"-1838"0"0,-5 26-4711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9:5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52 252 1352 0 0,'2'3'361'0'0,"0"0"0"0"0,1 0 0 0 0,-1 0 0 0 0,1-1 0 0 0,-1 1 0 0 0,1-1 0 0 0,0 1 0 0 0,0-1 0 0 0,0 0 0 0 0,0 0 0 0 0,0 0 0 0 0,1-1 0 0 0,4 3 0 0 0,-3-2 62 0 0,0-1 0 0 0,1 1 0 0 0,-1-1 0 0 0,0 0 0 0 0,1 0 0 0 0,-1-1 0 0 0,0 1 0 0 0,9-2 0 0 0,-11 1-275 0 0,0-1 0 0 0,-1 0 1 0 0,1 0-1 0 0,0 0 0 0 0,-1 0 0 0 0,1 0 0 0 0,-1-1 1 0 0,1 1-1 0 0,-1-1 0 0 0,1 1 0 0 0,-1-1 1 0 0,0 0-1 0 0,0 0 0 0 0,0 0 0 0 0,0 0 1 0 0,0 0-1 0 0,-1-1 0 0 0,1 1 0 0 0,2-5 0 0 0,-4 5-71 0 0,1 0 0 0 0,-1 1 0 0 0,1-1 0 0 0,-1 0 0 0 0,0 0 0 0 0,0 0 0 0 0,0 0 0 0 0,0 0 0 0 0,0 0 0 0 0,0 1 0 0 0,-1-1 0 0 0,1 0 0 0 0,-1 0 0 0 0,1 0 0 0 0,-1 0 0 0 0,0 1 0 0 0,-1-3-1 0 0,-2-8 251 0 0,3 7-247 0 0,-1-1 0 0 0,1 1 0 0 0,-1-1 1 0 0,-1 1-1 0 0,1 0 0 0 0,-1 0 1 0 0,0 0-1 0 0,0 0 0 0 0,-6-7 0 0 0,7 10-116 0 0,0 0-1 0 0,0 1 1 0 0,0-1-1 0 0,0 0 0 0 0,-1 1 1 0 0,1-1-1 0 0,0 1 1 0 0,-1 0-1 0 0,1 0 0 0 0,-1 0 1 0 0,1 0-1 0 0,-1 0 1 0 0,0 1-1 0 0,1-1 1 0 0,-1 1-1 0 0,0-1 0 0 0,1 1 1 0 0,-1 0-1 0 0,0 0 1 0 0,0 1-1 0 0,1-1 0 0 0,-5 1 1 0 0,2 1-34 0 0,-1-1 0 0 0,1 1 1 0 0,0 0-1 0 0,0 0 0 0 0,1 0 1 0 0,-1 1-1 0 0,0 0 0 0 0,1 0 1 0 0,-1 0-1 0 0,1 0 0 0 0,0 1 0 0 0,0 0 1 0 0,1 0-1 0 0,-1 0 0 0 0,1 0 1 0 0,-4 5-1 0 0,4-3 43 0 0,0-1 1 0 0,0 1-1 0 0,0 0 0 0 0,1 0 1 0 0,0 0-1 0 0,0 0 1 0 0,1 0-1 0 0,-1 0 0 0 0,1 1 1 0 0,0-1-1 0 0,1 0 0 0 0,0 1 1 0 0,1 9-1 0 0,-1-13 10 0 0,0 0 1 0 0,1 0-1 0 0,0 0 0 0 0,0 1 0 0 0,0-1 1 0 0,0 0-1 0 0,0 0 0 0 0,1 0 1 0 0,-1 0-1 0 0,1-1 0 0 0,0 1 0 0 0,0 0 1 0 0,0-1-1 0 0,0 1 0 0 0,0-1 0 0 0,1 0 1 0 0,3 4-1 0 0,-4-5 27 0 0,0 0 0 0 0,0 0 0 0 0,1 1 0 0 0,-1-1 0 0 0,0 0 1 0 0,1-1-1 0 0,-1 1 0 0 0,1 0 0 0 0,-1-1 0 0 0,1 1 0 0 0,-1-1 0 0 0,1 0 0 0 0,-1 0 0 0 0,1 0 1 0 0,-1 0-1 0 0,1 0 0 0 0,-1-1 0 0 0,1 1 0 0 0,-1-1 0 0 0,0 0 0 0 0,1 1 0 0 0,-1-1 0 0 0,3-1 0 0 0,-1 0 27 0 0,-1 0-1 0 0,1-1 1 0 0,0 1-1 0 0,-1-1 1 0 0,1 1-1 0 0,-1-1 1 0 0,0 0-1 0 0,0 0 1 0 0,0-1-1 0 0,-1 1 1 0 0,1-1-1 0 0,-1 1 1 0 0,5-8-1 0 0,-3 1 11 0 0,-1 0 0 0 0,0-1 0 0 0,0 1 0 0 0,2-16 0 0 0,-1 1-20 0 0,0 0 0 0 0,-2 0 1 0 0,-1-1-1 0 0,-4-44 0 0 0,0 52-73 0 0,-1-19-56 0 0,4 36 45 0 0,0 4-122 0 0,0-1 146 0 0,0 1 0 0 0,0-1 0 0 0,1 1 0 0 0,-1 0 0 0 0,0-1 0 0 0,1 1 0 0 0,0-1 0 0 0,0 1 0 0 0,0-1 0 0 0,1 3 0 0 0,-1-1 0 0 0,2 7 79 0 0,0 0 0 0 0,-1 1 0 0 0,0 0-1 0 0,0 16 1 0 0,1 10 160 0 0,4 21-78 0 0,-4-28-827 0 0,0-1 1 0 0,16 57 0 0 0,-17-82-303 0 0,0-1 1 0 0,-1 1-1 0 0,1-1 1 0 0,6 8-1 0 0,3 3-934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7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20 800 0 0,'-17'-19'6234'0'0,"17"19"-6068"0"0,-1 0 1 0 0,1-1 0 0 0,-1 1 0 0 0,1 0-1 0 0,0 0 1 0 0,-1 0 0 0 0,1 0-1 0 0,-1 0 1 0 0,-2 1 1166 0 0,3 0-1166 0 0,-1 0-137 0 0,1 1 0 0 0,-1 0 0 0 0,1-1 1 0 0,0 1-1 0 0,0 0 0 0 0,-1 0 0 0 0,1-1 0 0 0,1 1 0 0 0,-1 0 0 0 0,0-1 0 0 0,1 4 1 0 0,-1-2 14 0 0,9 79 631 0 0,-1-11 180 0 0,0 95 0 0 0,-7-128-592 0 0,9 66 0 0 0,-8-88-207 0 0,-1-14-45 0 0,-1 0 15 0 0,0 0-1 0 0,0 0 1 0 0,1 0 0 0 0,-1 1-1 0 0,1-1 1 0 0,-1 0-1 0 0,1 0 1 0 0,0 0 0 0 0,2 4 469 0 0,-3-8-447 0 0,0 0 1 0 0,0 0 0 0 0,-1 0 0 0 0,1 0-1 0 0,0 0 1 0 0,-1 0 0 0 0,0-2 0 0 0,1 4-43 0 0,-6-14 16 0 0,-1-1-1 0 0,0 1 1 0 0,-1 1 0 0 0,0-1-1 0 0,-21-23 1 0 0,-16-27 53 0 0,43 61-82 0 0,-1-1 0 0 0,1 0-1 0 0,0 0 1 0 0,1-1 0 0 0,-1 1 0 0 0,1 0-1 0 0,-1-1 1 0 0,1 1 0 0 0,0-9-1 0 0,1 12-7 0 0,0 1-1 0 0,1-1 1 0 0,-1 1-1 0 0,0-1 1 0 0,1 1-1 0 0,-1-1 1 0 0,1 1-1 0 0,-1 0 1 0 0,1-1-1 0 0,-1 1 1 0 0,1-1-1 0 0,0 1 1 0 0,-1 0-1 0 0,1 0 1 0 0,-1-1 0 0 0,1 1-1 0 0,0 0 1 0 0,-1 0-1 0 0,1 0 1 0 0,-1 0-1 0 0,1 0 1 0 0,0 0-1 0 0,-1-1 1 0 0,1 2-1 0 0,0-1 1 0 0,-1 0-1 0 0,1 0 1 0 0,0 0-1 0 0,21 2-30 0 0,138 19-1877 0 0,-141-21-1489 0 0,36-4 0 0 0,-42 2 2073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4697 0 0,'0'4'277'0'0,"0"0"1"0"0,0-1-1 0 0,1 1 0 0 0,-1 0 1 0 0,1 0-1 0 0,0-1 0 0 0,0 1 1 0 0,0-1-1 0 0,1 1 0 0 0,-1-1 0 0 0,1 0 1 0 0,0 1-1 0 0,2 2 0 0 0,-1-2-90 0 0,1 0 0 0 0,-1-1 0 0 0,1 0 0 0 0,0 1 0 0 0,-1-1 0 0 0,1-1 0 0 0,1 1 0 0 0,-1 0 0 0 0,7 2 0 0 0,-3-1 113 0 0,0-1 0 0 0,1-1-1 0 0,-1 1 1 0 0,1-1 0 0 0,-1-1 0 0 0,1 1 0 0 0,9-1-1 0 0,-12-1-221 0 0,1 0 0 0 0,-1 0 0 0 0,1-1 0 0 0,-1 0 0 0 0,0 0 0 0 0,0-1 0 0 0,1 1 0 0 0,-1-1-1 0 0,0-1 1 0 0,7-3 0 0 0,-10 4-11 0 0,-1 1 0 0 0,0-1-1 0 0,1 0 1 0 0,-1 0-1 0 0,0 0 1 0 0,0 0 0 0 0,-1 0-1 0 0,1 0 1 0 0,0 0 0 0 0,-1-1-1 0 0,1 1 1 0 0,-1-1 0 0 0,0 1-1 0 0,0-1 1 0 0,0 1-1 0 0,0-1 1 0 0,0 0 0 0 0,0 1-1 0 0,-1-1 1 0 0,1 0 0 0 0,-1 0-1 0 0,0 0 1 0 0,0 1 0 0 0,0-1-1 0 0,0 0 1 0 0,-1-3-1 0 0,0 1 17 0 0,0 0-1 0 0,0 1 0 0 0,0-1 0 0 0,-1 0 0 0 0,1 1 0 0 0,-1-1 0 0 0,-1 1 1 0 0,1 0-1 0 0,0-1 0 0 0,-1 1 0 0 0,0 0 0 0 0,0 0 0 0 0,0 1 0 0 0,-5-5 1 0 0,-1 1-90 0 0,0 0 0 0 0,0 1 1 0 0,-1 0-1 0 0,0 1 1 0 0,0 0-1 0 0,-17-6 1 0 0,20 9-166 0 0,0 0 0 0 0,0 0 0 0 0,0 1 1 0 0,0 0-1 0 0,0 0 0 0 0,0 1 0 0 0,-1 0 1 0 0,1 0-1 0 0,0 0 0 0 0,0 1 0 0 0,-10 2 0 0 0,16-3 91 0 0,0 1-1 0 0,1-1 0 0 0,-1 0 0 0 0,0 0 0 0 0,0 0 0 0 0,0 1 0 0 0,1-1 0 0 0,-1 0 0 0 0,0 1 0 0 0,1-1 0 0 0,-1 1 0 0 0,0-1 0 0 0,1 1 0 0 0,-1-1 0 0 0,0 1 0 0 0,1-1 0 0 0,-1 1 0 0 0,1 0 0 0 0,-1-1 0 0 0,1 1 0 0 0,-1 0 0 0 0,1-1 0 0 0,0 1 1 0 0,-1 0-1 0 0,1 0 0 0 0,0 0 0 0 0,-1-1 0 0 0,1 1 0 0 0,0 0 0 0 0,0 0 0 0 0,0 0 0 0 0,0-1 0 0 0,0 1 0 0 0,0 0 0 0 0,0 0 0 0 0,0 0 0 0 0,0 0 0 0 0,0-1 0 0 0,0 1 0 0 0,1 0 0 0 0,-1 0 0 0 0,1 2-151 0 0,0-1-1 0 0,0 0 0 0 0,0-1 1 0 0,0 1-1 0 0,1 0 0 0 0,-1 0 1 0 0,1 0-1 0 0,-1-1 1 0 0,1 1-1 0 0,-1-1 0 0 0,1 1 1 0 0,0-1-1 0 0,0 0 0 0 0,2 2 1 0 0,8 2-1188 0 0,1-1-911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8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94 189 1824 0 0,'6'-19'957'0'0,"0"0"0"0"0,0 0 0 0 0,-2-1 0 0 0,-1 0 0 0 0,2-35 0 0 0,-4 46-614 0 0,-1 7-212 0 0,1 0-1 0 0,-1 0 0 0 0,0 0 0 0 0,0 0 1 0 0,0 0-1 0 0,0 0 0 0 0,0 0 1 0 0,-1 0-1 0 0,1 0 0 0 0,-1 0 0 0 0,0-4 1 0 0,-1 7-98 0 0,1 0 0 0 0,0 0 0 0 0,0 1 0 0 0,0-1 0 0 0,0 0 0 0 0,0 0 0 0 0,0 0 0 0 0,0 1-1 0 0,1-1 1 0 0,-2 3 0 0 0,0 1 9 0 0,0 0 0 0 0,1 1-1 0 0,-1-1 1 0 0,1 1 0 0 0,0-1-1 0 0,0 8 1 0 0,2 36 354 0 0,0-23-210 0 0,11 132 477 0 0,-1-55-446 0 0,2 6 161 0 0,-8-70-201 0 0,-5-38-168 0 0,0 0 1 0 0,0 0 0 0 0,0 0-1 0 0,1 0 1 0 0,-1 0-1 0 0,0 0 1 0 0,0 0-1 0 0,1 0 1 0 0,-1 0-1 0 0,1 0 1 0 0,-1 0-1 0 0,1-1 1 0 0,-1 1-1 0 0,1 0 1 0 0,0 0-1 0 0,-1 0 1 0 0,1-1 0 0 0,0 1-1 0 0,0 1 1 0 0,0-2 98 0 0,-9-9 141 0 0,-5-14-375 0 0,-1 0 0 0 0,-1 1 0 0 0,-1 1 0 0 0,-30-32 1 0 0,46 53 125 0 0,-26-28 42 0 0,24 27-57 0 0,0-1 0 0 0,1-1 0 0 0,-1 1 1 0 0,1 0-1 0 0,0 0 0 0 0,0 0 1 0 0,0-1-1 0 0,0 1 0 0 0,0-1 0 0 0,0 1 1 0 0,0-1-1 0 0,0-3 0 0 0,2 5-10 0 0,-1-1 0 0 0,0 1 0 0 0,1-1 0 0 0,-1 1 0 0 0,1 0 0 0 0,0-1 0 0 0,-1 1 0 0 0,1 0-1 0 0,0-1 1 0 0,0 1 0 0 0,0 0 0 0 0,0 0 0 0 0,0 0 0 0 0,0-1 0 0 0,0 1 0 0 0,0 0 0 0 0,0 1 0 0 0,1-1 0 0 0,1-2-1 0 0,2 1-17 0 0,0-1-1 0 0,0 1 0 0 0,0-1 1 0 0,7-1-1 0 0,-1 2-473 0 0,-1 1 0 0 0,0 0-1 0 0,1 0 1 0 0,-1 1 0 0 0,1 0 0 0 0,10 2 0 0 0,12 0-3589 0 0,-15-2 3736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49 156 5041 0 0,'1'4'146'0'0,"-1"-1"0"0"0,1 1 0 0 0,0 0 0 0 0,0-1 0 0 0,0 1 0 0 0,1-1 0 0 0,-1 0 0 0 0,1 1 1 0 0,0-1-1 0 0,0 0 0 0 0,0 0 0 0 0,0 0 0 0 0,0 0 0 0 0,1 0 0 0 0,-1-1 0 0 0,1 1 0 0 0,0-1 0 0 0,0 0 0 0 0,0 0 0 0 0,0 0 0 0 0,0 0 0 0 0,1 0 0 0 0,-1 0 0 0 0,0-1 0 0 0,1 0 0 0 0,-1 0 0 0 0,1 0 1 0 0,-1 0-1 0 0,1 0 0 0 0,0-1 0 0 0,-1 1 0 0 0,5-1 0 0 0,-2-1-19 0 0,0 1-1 0 0,0-1 1 0 0,0-1 0 0 0,0 1 0 0 0,0-1-1 0 0,0 0 1 0 0,-1-1 0 0 0,1 1 0 0 0,-1-1-1 0 0,0 0 1 0 0,1 0 0 0 0,-1-1 0 0 0,-1 1-1 0 0,1-1 1 0 0,0 0 0 0 0,-1-1 0 0 0,0 1-1 0 0,0-1 1 0 0,0 0 0 0 0,-1 0 0 0 0,6-9-1 0 0,-7 10-55 0 0,-1-1-1 0 0,1 1 0 0 0,-1-1 1 0 0,0 1-1 0 0,0-1 0 0 0,0 1 1 0 0,0-1-1 0 0,-1 0 0 0 0,0 1 0 0 0,0-1 1 0 0,0 0-1 0 0,-1 1 0 0 0,1-1 1 0 0,-1 0-1 0 0,0 1 0 0 0,-1-1 1 0 0,1 1-1 0 0,-1 0 0 0 0,0-1 1 0 0,0 1-1 0 0,0 0 0 0 0,0 0 1 0 0,-1 0-1 0 0,-4-5 0 0 0,5 6-48 0 0,-1-1-1 0 0,0 1 1 0 0,0 0-1 0 0,0 0 1 0 0,0 1-1 0 0,-1-1 1 0 0,1 1-1 0 0,-1-1 1 0 0,0 1-1 0 0,1 0 1 0 0,-1 0 0 0 0,0 1-1 0 0,0-1 1 0 0,0 1-1 0 0,0 0 1 0 0,-1 0-1 0 0,1 0 1 0 0,0 1-1 0 0,0-1 1 0 0,-1 1-1 0 0,1 0 1 0 0,0 0-1 0 0,0 1 1 0 0,-1-1-1 0 0,1 1 1 0 0,-7 2 0 0 0,0 1-107 0 0,0 1 0 0 0,1 0 1 0 0,0 0-1 0 0,0 1 0 0 0,-13 11 1 0 0,18-14 48 0 0,1 1 1 0 0,0 0-1 0 0,-1 0 1 0 0,1 0-1 0 0,1 1 1 0 0,-1-1-1 0 0,1 1 1 0 0,0 0-1 0 0,0 0 1 0 0,0 0-1 0 0,1 0 0 0 0,-4 10 1 0 0,5-7-12 0 0,1 0-1 0 0,0 0 1 0 0,0 0 0 0 0,0 0 0 0 0,1-1-1 0 0,0 1 1 0 0,1 0 0 0 0,4 14 0 0 0,-5-20 51 0 0,0 1 0 0 0,0-1 1 0 0,1 1-1 0 0,-1-1 1 0 0,0 1-1 0 0,1-1 1 0 0,0 0-1 0 0,-1 0 1 0 0,1 0-1 0 0,0 0 1 0 0,0 0-1 0 0,0 0 1 0 0,0 0-1 0 0,1 0 0 0 0,-1-1 1 0 0,0 1-1 0 0,1-1 1 0 0,5 2-1 0 0,-5-2 16 0 0,0 0-1 0 0,0-1 0 0 0,0 1 0 0 0,0-1 1 0 0,0 0-1 0 0,0 0 0 0 0,1 0 0 0 0,-1 0 1 0 0,0 0-1 0 0,0-1 0 0 0,0 1 0 0 0,0-1 1 0 0,0 0-1 0 0,0 0 0 0 0,0 0 0 0 0,4-3 1 0 0,6-2 32 0 0,-1-2 0 0 0,0 1 0 0 0,0-2 0 0 0,-1 1 1 0 0,0-1-1 0 0,0-1 0 0 0,10-12 0 0 0,-16 13-27 0 0,-4 8-27 0 0,-1 0 0 0 0,0 0 0 0 0,1 0 0 0 0,0 0 0 0 0,-1 0 0 0 0,1 0-1 0 0,-1 0 1 0 0,1 0 0 0 0,0 0 0 0 0,0 0 0 0 0,-1 1 0 0 0,1-1 0 0 0,0 0 0 0 0,0 0-1 0 0,0 1 1 0 0,0-1 0 0 0,0 1 0 0 0,0-1 0 0 0,2 0 0 0 0,-2 2-10 0 0,0 0 0 0 0,0 0 0 0 0,-1 0 0 0 0,1 0 1 0 0,0 1-1 0 0,-1-1 0 0 0,1 0 0 0 0,-1 1 0 0 0,1-1 0 0 0,-1 0 0 0 0,1 3 1 0 0,-1-4 13 0 0,1 3-3 0 0,0 0 1 0 0,1-1 0 0 0,-1 1 0 0 0,0 0-1 0 0,1-1 1 0 0,3 4 0 0 0,-3-3-2 0 0,0-1-1 0 0,-1 0 1 0 0,1 0-1 0 0,-1 1 1 0 0,0-1-1 0 0,3 6 1 0 0,-3-5-13 0 0,0 0 0 0 0,0 0 1 0 0,1 0-1 0 0,-1 0 0 0 0,1 0 0 0 0,0 0 0 0 0,0 0 0 0 0,0 0 0 0 0,0-1 1 0 0,0 1-1 0 0,1-1 0 0 0,-1 0 0 0 0,1 0 0 0 0,-1 0 0 0 0,1 0 0 0 0,0 0 1 0 0,5 2-1 0 0,-5-3-191 0 0,-1 0 1 0 0,1 0-1 0 0,0 0 1 0 0,0 0 0 0 0,0-1-1 0 0,-1 1 1 0 0,1-1-1 0 0,0 0 1 0 0,4 0 0 0 0,-5 0-245 0 0,1 0 1 0 0,-1-1-1 0 0,0 1 1 0 0,1-1-1 0 0,-1 0 1 0 0,1 0-1 0 0,-1 0 1 0 0,0 0-1 0 0,0 0 1 0 0,0 0 0 0 0,4-3-1 0 0,3-4-961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9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22 330 4689 0 0,'2'1'283'0'0,"0"1"0"0"0,1-1 0 0 0,-1 0 0 0 0,0 0 0 0 0,0 1 0 0 0,1-1 1 0 0,-1-1-1 0 0,0 1 0 0 0,1 0 0 0 0,-1-1 0 0 0,1 1 0 0 0,-1-1 0 0 0,1 0 0 0 0,-1 0 0 0 0,1 0 0 0 0,-1 0 0 0 0,1 0 0 0 0,0 0 0 0 0,-1-1 0 0 0,4 0 0 0 0,1-1 17 0 0,-1 0 0 0 0,1 0 0 0 0,0 0 0 0 0,-1-1-1 0 0,1 0 1 0 0,6-5 0 0 0,-13 8-274 0 0,10-6 292 0 0,-1-1 0 0 0,14-11 0 0 0,-20 15-276 0 0,-1 0 0 0 0,1 0 0 0 0,-1 0-1 0 0,0 0 1 0 0,0 0 0 0 0,0 0 0 0 0,0-1 0 0 0,0 1-1 0 0,-1 0 1 0 0,0-1 0 0 0,2-6 0 0 0,0-4 70 0 0,-1 0 0 0 0,-1 0 0 0 0,0 1 0 0 0,-2-26 0 0 0,0 29-76 0 0,0 1-1 0 0,-1 0 1 0 0,0 0 0 0 0,0 0-1 0 0,-1 0 1 0 0,-1 0 0 0 0,1 0 0 0 0,-6-8-1 0 0,6 13-62 0 0,0-1 1 0 0,0 1-1 0 0,-1 0 0 0 0,0-1 0 0 0,0 2 0 0 0,0-1 0 0 0,0 0 1 0 0,0 1-1 0 0,-1 0 0 0 0,1 0 0 0 0,-1 0 0 0 0,0 1 0 0 0,-9-4 1 0 0,11 5-1 0 0,1 0 1 0 0,-1 0 0 0 0,0 0-1 0 0,1 1 1 0 0,-1 0-1 0 0,0-1 1 0 0,1 1 0 0 0,-1 0-1 0 0,0 0 1 0 0,0 1 0 0 0,1-1-1 0 0,-1 0 1 0 0,0 1-1 0 0,1 0 1 0 0,-1-1 0 0 0,0 1-1 0 0,1 0 1 0 0,-1 0-1 0 0,1 1 1 0 0,0-1 0 0 0,-1 1-1 0 0,1-1 1 0 0,0 1 0 0 0,0-1-1 0 0,0 1 1 0 0,0 0-1 0 0,0 0 1 0 0,0 0 0 0 0,-1 3-1 0 0,-2 2-28 0 0,1 0 0 0 0,0 1 0 0 0,1-1 0 0 0,0 1 0 0 0,0 0 0 0 0,0 0 0 0 0,1 0 0 0 0,1 0 0 0 0,-2 13 0 0 0,1 10 89 0 0,2 37 0 0 0,0-57-26 0 0,7 103 345 0 0,-5-101-310 0 0,1 1 0 0 0,0-1 0 0 0,0 0 1 0 0,1 0-1 0 0,1 0 0 0 0,8 16 1 0 0,-10-24-23 0 0,0 0 0 0 0,0 0 1 0 0,1-1-1 0 0,-1 1 0 0 0,1-1 1 0 0,0 0-1 0 0,0 0 0 0 0,0 0 1 0 0,0-1-1 0 0,1 0 0 0 0,7 5 1 0 0,-9-7-17 0 0,0 1 0 0 0,0-1 1 0 0,1 0-1 0 0,-1 0 0 0 0,1 0 0 0 0,-1-1 1 0 0,1 1-1 0 0,-1-1 0 0 0,1 0 0 0 0,-1 0 1 0 0,1 0-1 0 0,-1 0 0 0 0,1 0 0 0 0,-1-1 1 0 0,1 0-1 0 0,-1 1 0 0 0,0-1 1 0 0,1-1-1 0 0,4-1 0 0 0,-2-1-6 0 0,0 1 0 0 0,0-1-1 0 0,0 0 1 0 0,0-1 0 0 0,8-7 0 0 0,24-30-12 0 0,-15 15-71 0 0,-17 20 84 0 0,-1 1 1 0 0,1-2-1 0 0,8-14 0 0 0,-14 22-2 0 0,0-1 5 0 0,1 0 1 0 0,-1 0 0 0 0,0 0-1 0 0,1 0 1 0 0,-1 0 0 0 0,0 0-1 0 0,0 0 1 0 0,0 0 0 0 0,1 0-1 0 0,-1 0 1 0 0,-1-2 0 0 0,1 3-60 0 0,1 15-103 0 0,1 1 190 0 0,1 1-1 0 0,7 23 1 0 0,-7-30-50 0 0,2 10-453 0 0,2 0 0 0 0,0 0-1 0 0,19 34 1 0 0,-25-53 267 0 0,-1 0 0 0 0,1 0 0 0 0,-1 0 0 0 0,1 0 1 0 0,-1 0-1 0 0,1 0 0 0 0,0-1 0 0 0,0 1 0 0 0,-1 0 0 0 0,1 0 1 0 0,0-1-1 0 0,0 1 0 0 0,0-1 0 0 0,0 1 0 0 0,0 0 0 0 0,0-1 1 0 0,0 0-1 0 0,0 1 0 0 0,0-1 0 0 0,0 0 0 0 0,0 1 0 0 0,0-1 1 0 0,0 0-1 0 0,0 0 0 0 0,0 0 0 0 0,0 0 0 0 0,0 0 1 0 0,2 0-1 0 0,4-2-1473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9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94 8650 0 0,'-5'-12'349'0'0,"-6"-24"1945"0"0,10 33-2071 0 0,0 0-1 0 0,0-1 1 0 0,1 1-1 0 0,0 0 1 0 0,0-1-1 0 0,0 1 1 0 0,0-1 0 0 0,1-4-1 0 0,-1 8-244 0 0,0-1 0 0 0,0 1-1 0 0,0-1 1 0 0,0 1 0 0 0,0-1-1 0 0,1 1 1 0 0,-1-1 0 0 0,0 1-1 0 0,0 0 1 0 0,0-1 0 0 0,1 1 0 0 0,-1-1-1 0 0,0 1 1 0 0,1 0 0 0 0,-1-1-1 0 0,0 1 1 0 0,1 0 0 0 0,-1-1-1 0 0,0 1 1 0 0,1 0 0 0 0,-1-1 0 0 0,1 1-1 0 0,-1 0 1 0 0,0 0 0 0 0,1 0-1 0 0,-1-1 1 0 0,1 1 0 0 0,-1 0-1 0 0,1 0 1 0 0,0 0-64 0 0,1 0 0 0 0,-1 0-1 0 0,0 0 1 0 0,0 1 0 0 0,0-1 0 0 0,1 0-1 0 0,-1 1 1 0 0,0-1 0 0 0,0 0 0 0 0,0 1-1 0 0,2 1 1 0 0,1 0-666 0 0,0 1 0 0 0,0 0-1 0 0,-1 0 1 0 0,1 1 0 0 0,3 3 0 0 0,0 2 466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9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8826 0 0,'0'0'424'0'0,"2"6"-376"0"0,0-2-32 0 0,0-1 8 0 0,1-1-8 0 0,0 1-64 0 0,-1-3-32 0 0,2 3-64 0 0,-1 0-528 0 0,1 0-737 0 0,0-1-215 0 0,0 3-208 0 0,-1-3 1840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0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2833 0 0,'0'1'212'0'0,"0"0"1"0"0,0 0-1 0 0,0 0 1 0 0,0-1 0 0 0,1 1-1 0 0,-1 0 1 0 0,0 0 0 0 0,0 0-1 0 0,1-1 1 0 0,-1 1-1 0 0,1 0 1 0 0,-1 0 0 0 0,0-1-1 0 0,1 1 1 0 0,-1 0-1 0 0,1-1 1 0 0,0 1 0 0 0,-1-1-1 0 0,1 1 1 0 0,-1-1 0 0 0,1 1-1 0 0,1 0 1 0 0,18 7 1483 0 0,-14-6-1457 0 0,-6-2-279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0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73 5137 0 0,'-2'-2'976'0'0,"-1"-1"-196"0"0,1 1 1 0 0,0-1-1 0 0,-1 1 1 0 0,1-1-1 0 0,-3-5 0 0 0,5 7-710 0 0,-1 1 0 0 0,1-1 0 0 0,0 0-1 0 0,0 1 1 0 0,0-1 0 0 0,-1 0 0 0 0,1 0-1 0 0,0 1 1 0 0,0-1 0 0 0,0 0 0 0 0,0 1-1 0 0,0-1 1 0 0,0 0 0 0 0,1 0 0 0 0,-1 1-1 0 0,0-1 1 0 0,0 0 0 0 0,0 1 0 0 0,1-1-1 0 0,-1 0 1 0 0,0 1 0 0 0,1-1 0 0 0,-1 0-1 0 0,0 1 1 0 0,1-1 0 0 0,-1 1 0 0 0,1-1-1 0 0,-1 1 1 0 0,1-1 0 0 0,-1 1 0 0 0,1-1-1 0 0,-1 1 1 0 0,2-1 0 0 0,1-1-23 0 0,1-1 1 0 0,0 1-1 0 0,0 1 1 0 0,0-1 0 0 0,0 1-1 0 0,0-1 1 0 0,5 0-1 0 0,33-5 91 0 0,-31 6-103 0 0,6-1 98 0 0,0 0 0 0 0,1 2 0 0 0,24 1-1 0 0,-35 0-115 0 0,0 0 0 0 0,0 0 0 0 0,0 1-1 0 0,0 0 1 0 0,0 0 0 0 0,0 0 0 0 0,-1 1-1 0 0,1 0 1 0 0,-1 1 0 0 0,0-1 0 0 0,7 6-1 0 0,-11-8 7 0 0,0 1 0 0 0,0 0 0 0 0,-1 0-1 0 0,1 0 1 0 0,0 0 0 0 0,0 1-1 0 0,-1-1 1 0 0,0 0 0 0 0,1 1 0 0 0,-1-1-1 0 0,0 1 1 0 0,0-1 0 0 0,0 1-1 0 0,-1 0 1 0 0,1-1 0 0 0,0 1 0 0 0,-1 0-1 0 0,0-1 1 0 0,0 5 0 0 0,0-3 24 0 0,0 0 0 0 0,-1-1 0 0 0,0 1 0 0 0,1 0 0 0 0,-2-1 0 0 0,1 1 0 0 0,0 0 0 0 0,-1-1 1 0 0,1 0-1 0 0,-1 1 0 0 0,0-1 0 0 0,0 0 0 0 0,-4 5 0 0 0,2-4 25 0 0,-1 1 1 0 0,1-1-1 0 0,-1 1 0 0 0,0-1 0 0 0,0-1 1 0 0,-1 1-1 0 0,1-1 0 0 0,-1 0 1 0 0,-10 4-1 0 0,3-2 30 0 0,-1-1 0 0 0,0-1 0 0 0,-17 2 0 0 0,18-3-107 0 0,12-2-86 0 0,6 6-452 0 0,-1-3 535 0 0,0 0 0 0 0,0 0 1 0 0,0-1-1 0 0,0 0 0 0 0,0 0 0 0 0,0 0 0 0 0,5 1 1 0 0,34 8-83 0 0,-10-2 58 0 0,-19-5 36 0 0,-2 1 1 0 0,24 11-1 0 0,-31-13-3 0 0,-1-1 0 0 0,0 1 0 0 0,0 0 0 0 0,-1 0 1 0 0,1 0-1 0 0,-1 0 0 0 0,1 0 0 0 0,-1 1 0 0 0,0 0 0 0 0,0 0 1 0 0,4 7-1 0 0,-6-9 28 0 0,-1 0 0 0 0,1 0 0 0 0,-1 0 0 0 0,1-1 0 0 0,-1 1 0 0 0,0 0 0 0 0,1 0 0 0 0,-1 0 0 0 0,0 0 0 0 0,0 0 0 0 0,0 0 0 0 0,-1 0 0 0 0,1 0 0 0 0,0 0 0 0 0,-1 0 0 0 0,1 0 0 0 0,-1 0 1 0 0,0-1-1 0 0,0 1 0 0 0,0 0 0 0 0,0 0 0 0 0,0-1 0 0 0,0 1 0 0 0,0-1 0 0 0,0 1 0 0 0,0-1 0 0 0,-3 3 0 0 0,-1 0 162 0 0,0 1 1 0 0,-1-1-1 0 0,1 1 0 0 0,-1-2 1 0 0,0 1-1 0 0,-8 3 0 0 0,-12 5 188 0 0,0-2 1 0 0,-53 14-1 0 0,64-20-379 0 0,-1-2-1 0 0,1 1 1 0 0,-1-2 0 0 0,1 0 0 0 0,-1-1 0 0 0,-29-4-1 0 0,39 3-292 0 0,0 0 0 0 0,0-1 0 0 0,0 0 0 0 0,1 0 0 0 0,-1-1 0 0 0,-5-2 0 0 0,8 3-274 0 0,1 1 0 0 0,-1-1-1 0 0,1 0 1 0 0,0 0 0 0 0,-1 0-1 0 0,1 0 1 0 0,0 0 0 0 0,0 0-1 0 0,0 0 1 0 0,1-1 0 0 0,-1 1-1 0 0,0-1 1 0 0,1 0 0 0 0,-2-2 0 0 0,2-4-1517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2761 0 0,'-1'6'5894'0'0,"0"5"-5276"0"0,2 8-755 0 0,-1-8-945 0 0,-1 20 0 0 0,-1-17-2116 0 0,2-6 2897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9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84 6617 0 0,'3'-10'719'0'0,"0"0"0"0"0,1 0-1 0 0,0 1 1 0 0,0-1 0 0 0,1 1-1 0 0,12-17 1 0 0,-23 51 953 0 0,-6 29-1784 0 0,-14 14 152 0 0,12-12 176 0 0,2 0 0 0 0,-5 72 0 0 0,17-118-133 0 0,-1-1 0 0 0,2 1-1 0 0,-1-1 1 0 0,1 0 0 0 0,1 1-1 0 0,0-1 1 0 0,0 0 0 0 0,1 0-1 0 0,5 13 1 0 0,-5-16-50 0 0,0 1 0 0 0,1 0-1 0 0,0-1 1 0 0,0 0 0 0 0,1 0 0 0 0,-1 0 0 0 0,1 0 0 0 0,0-1 0 0 0,1 0-1 0 0,-1 0 1 0 0,1 0 0 0 0,9 5 0 0 0,-9-7-13 0 0,0 0-1 0 0,1-1 1 0 0,-1 0 0 0 0,1 0-1 0 0,-1 0 1 0 0,1-1 0 0 0,-1 0-1 0 0,1 0 1 0 0,0-1-1 0 0,0 1 1 0 0,-1-1 0 0 0,1-1-1 0 0,0 0 1 0 0,-1 0 0 0 0,9-2-1 0 0,-3 0 24 0 0,0-1 1 0 0,-1 0-1 0 0,0 0 0 0 0,1-2 0 0 0,-2 1 0 0 0,1-1 0 0 0,15-12 0 0 0,-19 12 21 0 0,1 0 1 0 0,-1-1-1 0 0,0 1 1 0 0,7-11 0 0 0,-11 12-28 0 0,0 1 1 0 0,0-1-1 0 0,0 1 1 0 0,-1-1 0 0 0,0 0-1 0 0,0 0 1 0 0,0 0-1 0 0,0-1 1 0 0,0-5 0 0 0,-2 7-17 0 0,0 1 0 0 0,0 0 0 0 0,0 0 1 0 0,0-1-1 0 0,-2-5 0 0 0,1 5 7 0 0,1 1-1 0 0,-1-1 1 0 0,1 1-1 0 0,0-7 1 0 0,0 8-4 0 0,0-1 0 0 0,0 1 0 0 0,0-1 1 0 0,0 1-1 0 0,0-1 0 0 0,0 1 0 0 0,-2-6 0 0 0,1 7-22 0 0,1 0 0 0 0,-1-1 0 0 0,0 1 0 0 0,1 0 0 0 0,-1 0-1 0 0,0 0 1 0 0,0 0 0 0 0,0-1 0 0 0,0 1 0 0 0,0 0 0 0 0,0 1 0 0 0,0-1 0 0 0,0 0-1 0 0,-3-1 1 0 0,4 2-5 0 0,0 0 0 0 0,-1-1 0 0 0,1 1 0 0 0,0 0 0 0 0,0 0-1 0 0,-1 0 1 0 0,1 0 0 0 0,0-1 0 0 0,-1 1 0 0 0,1 0 0 0 0,0 0 0 0 0,-1 0 0 0 0,1 0-1 0 0,0 0 1 0 0,-1 0 0 0 0,1 0 0 0 0,0 0 0 0 0,-1 0 0 0 0,1 0 0 0 0,0 0-1 0 0,-1 0 1 0 0,1 0 0 0 0,0 0 0 0 0,0 1 0 0 0,-1-1 0 0 0,1 0 0 0 0,0 0-1 0 0,-1 0 1 0 0,1 0 0 0 0,0 0 0 0 0,0 1 0 0 0,-1-1 0 0 0,1 0 0 0 0,0 1 0 0 0,-1 0-12 0 0,1-1 1 0 0,-1 1-1 0 0,1 0 1 0 0,-1 1 0 0 0,1-1-1 0 0,-1 0 1 0 0,1 0 0 0 0,0 0-1 0 0,0 0 1 0 0,-1 2 0 0 0,1 2-5 0 0,0 0 0 0 0,0 0 0 0 0,2 9 1 0 0,15 53 146 0 0,-1-5-234 0 0,-15-56 128 0 0,0 0-1 0 0,1 0 1 0 0,0 0 0 0 0,0 0-1 0 0,0 0 1 0 0,5 6-1 0 0,-7-11-75 0 0,1 0 0 0 0,0 1 0 0 0,0-1 0 0 0,0 0 1 0 0,0 0-1 0 0,0 0 0 0 0,0 0 0 0 0,0 0 0 0 0,0 0 0 0 0,0 0 0 0 0,0-1 0 0 0,0 1 0 0 0,1 0 0 0 0,-1-1 0 0 0,0 1 0 0 0,1 0 0 0 0,-1-1 0 0 0,0 0 0 0 0,1 1 0 0 0,-1-1 0 0 0,1 0 0 0 0,-1 0 0 0 0,0 1 0 0 0,1-1 0 0 0,-1 0 0 0 0,1-1 0 0 0,-1 1 0 0 0,1 0 0 0 0,-1 0 0 0 0,0-1 0 0 0,1 1 1 0 0,1-1-1 0 0,-1 0-397 0 0,0-1 0 0 0,1 1 0 0 0,-1 0 0 0 0,0-1 0 0 0,0 0 0 0 0,0 1 0 0 0,0-1 0 0 0,0 0 0 0 0,0 0 0 0 0,-1 0 0 0 0,1 0 0 0 0,-1-1 1 0 0,1 1-1 0 0,-1 0 0 0 0,2-5 0 0 0,-1 3-201 0 0,6-8 291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9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52 4369 0 0,'-1'-4'496'0'0,"-1"0"1"0"0,1 0-1 0 0,0 0 1 0 0,-1 1-1 0 0,0-1 1 0 0,0 1-1 0 0,0-1 1 0 0,0 1-1 0 0,-6-6 1 0 0,6 5-317 0 0,-4-2-72 0 0,18 12-971 0 0,15 15-214 0 0,3-3-4795 0 0,-18-13 5510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9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7 1648 0 0,'-1'-1'179'0'0,"1"1"1"0"0,0-1-1 0 0,-1 1 0 0 0,1-1 0 0 0,-1 1 0 0 0,1-1 0 0 0,-1 1 0 0 0,0-1 0 0 0,1 1 0 0 0,-1 0 0 0 0,1 0 0 0 0,-1-1 1 0 0,0 1-1 0 0,1 0 0 0 0,-1 0 0 0 0,0-1 0 0 0,1 1 0 0 0,-1 0 0 0 0,0 0 0 0 0,1 0 0 0 0,-1 0 0 0 0,0 0 0 0 0,1 0 1 0 0,-1 0-1 0 0,0 0 0 0 0,1 1 0 0 0,-1-1 0 0 0,-1 0 0 0 0,1 1-14 0 0,0 1 1 0 0,0-1-1 0 0,1 0 1 0 0,-1 0-1 0 0,0 1 1 0 0,0-1-1 0 0,1 0 0 0 0,-1 1 1 0 0,0-1-1 0 0,1 0 1 0 0,0 1-1 0 0,-1-1 1 0 0,1 3-1 0 0,-2 8 356 0 0,0 2 0 0 0,1-1-1 0 0,1 19 1 0 0,0 5 190 0 0,-4 20-32 0 0,-2 147 640 0 0,7-193-1144 0 0,-1 0 0 0 0,5 17 510 0 0,-6-37-393 0 0,0 4-303 0 0,0 0 0 0 0,0-1 1 0 0,1 1-1 0 0,0 0 1 0 0,0-1-1 0 0,0 1 0 0 0,1 0 1 0 0,0 0-1 0 0,0-1 0 0 0,0 1 1 0 0,1 0-1 0 0,-1 0 1 0 0,1 0-1 0 0,0 0 0 0 0,1 0 1 0 0,-1 1-1 0 0,1-1 1 0 0,0 1-1 0 0,0-1 0 0 0,0 1 1 0 0,1 0-1 0 0,6-6 1 0 0,-6 7-5 0 0,-1 0 1 0 0,1 1 0 0 0,-1-1 0 0 0,1 1 0 0 0,0 0 0 0 0,0 0 0 0 0,0 0-1 0 0,0 1 1 0 0,0-1 0 0 0,0 1 0 0 0,0 0 0 0 0,1 0 0 0 0,-1 0 0 0 0,0 1-1 0 0,1-1 1 0 0,-1 1 0 0 0,7 1 0 0 0,-3 0-10 0 0,-1 1 0 0 0,0-1 0 0 0,0 1 0 0 0,0 1 0 0 0,0 0 0 0 0,0 0 0 0 0,0 0 0 0 0,-1 1 0 0 0,11 7 0 0 0,-13-8 51 0 0,1 1 0 0 0,-1 0 1 0 0,0 0-1 0 0,0 1 0 0 0,0-1 1 0 0,-1 1-1 0 0,1 0 0 0 0,-1 0 1 0 0,-1 0-1 0 0,1 1 1 0 0,3 9-1 0 0,-5-12 19 0 0,0 0 0 0 0,0 0 0 0 0,-1 1 0 0 0,1-1-1 0 0,-1 0 1 0 0,0 0 0 0 0,0 0 0 0 0,0 0 0 0 0,0 0 0 0 0,0 1 0 0 0,-1-1 0 0 0,1 0 0 0 0,-1 0 0 0 0,0 0 0 0 0,0 0 0 0 0,0 0 0 0 0,-1 0 0 0 0,1-1-1 0 0,-1 1 1 0 0,1 0 0 0 0,-1-1 0 0 0,0 1 0 0 0,0-1 0 0 0,-3 3 0 0 0,-1 0 6 0 0,0 0-1 0 0,-1 0 0 0 0,0-1 1 0 0,0 0-1 0 0,0 0 1 0 0,0-1-1 0 0,0 0 0 0 0,-12 4 1 0 0,8-5-128 0 0,1 1 1 0 0,-1-2-1 0 0,1 1 1 0 0,-1-1-1 0 0,-19-2 0 0 0,26 1-123 0 0,1 0-1 0 0,-1-1 0 0 0,1 1 0 0 0,0-1 0 0 0,-1 0 0 0 0,1 0 1 0 0,0-1-1 0 0,-5-2 0 0 0,7 4-148 0 0,-1-1 1 0 0,1 0-1 0 0,0 1 0 0 0,0-1 1 0 0,0 0-1 0 0,0 0 0 0 0,0 0 1 0 0,1 0-1 0 0,-1 0 1 0 0,0 0-1 0 0,0 0 0 0 0,1 0 1 0 0,-1 0-1 0 0,0 0 0 0 0,1-1 1 0 0,-1 1-1 0 0,1 0 0 0 0,0 0 1 0 0,-1-1-1 0 0,1 1 1 0 0,0 0-1 0 0,0 0 0 0 0,0-1 1 0 0,0 1-1 0 0,0-2 0 0 0,1-6-149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0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116 187 3313 0 0,'-9'20'7143'0'0,"0"-21"-5791"0"0,7 0-1213 0 0,0 0 0 0 0,0 0 0 0 0,1 0 0 0 0,-1-1 0 0 0,1 1 0 0 0,-1 0 0 0 0,1-1 0 0 0,0 1 0 0 0,-2-3 0 0 0,-5-5 435 0 0,-1 2-222 0 0,1-1 0 0 0,0 0 1 0 0,1 0-1 0 0,0-1 0 0 0,0 0 0 0 0,0 0 0 0 0,-7-15 0 0 0,13 21-370 0 0,0 1 0 0 0,0-1 0 0 0,1 1 0 0 0,-1-1 0 0 0,0 0 1 0 0,1 1-1 0 0,-1-1 0 0 0,1 0 0 0 0,0 1 0 0 0,0-1 0 0 0,0 0 0 0 0,1 0 0 0 0,-1 1 0 0 0,0-1 1 0 0,1 0-1 0 0,0 1 0 0 0,0-1 0 0 0,1-2 0 0 0,0 2-22 0 0,-1 0-1 0 0,1 0 1 0 0,1 1-1 0 0,-1-1 1 0 0,0 1-1 0 0,1-1 1 0 0,-1 1-1 0 0,1 0 1 0 0,-1 0-1 0 0,1 0 1 0 0,0 0-1 0 0,0 1 1 0 0,0-1-1 0 0,4-1 1 0 0,0 1-219 0 0,0-1 0 0 0,1 1 0 0 0,-1 1 0 0 0,0-1 0 0 0,1 1 0 0 0,7 0 0 0 0,45 4-4992 0 0,-52-3 4379 0 0,2 1-1529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0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2361 0 0,'0'0'5706'0'0,"-1"11"-3715"0"0,10 61 1926 0 0,-7-38-4218 0 0,2 0 0 0 0,12 46 0 0 0,-16-78-267 0 0,1 0 0 0 0,0-1-1 0 0,-1 1 1 0 0,1-1 0 0 0,0 1 0 0 0,0 0 0 0 0,0-1-1 0 0,0 0 1 0 0,0 1 0 0 0,0-1 0 0 0,4 4-569 0 0,-1-2 717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20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33 9170 0 0,'-2'-6'128'0'0,"-3"-2"-16"0"0,3 3-64 0 0,2 0 48 0 0,0 2-24 0 0,2 0-96 0 0,-8 1-32 0 0,10 4-1488 0 0,4 2 736 0 0,0 0-2001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3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372 200 7634 0 0,'-3'-8'348'0'0,"1"1"1"0"0,-1-1 0 0 0,0 1 0 0 0,-1 0 0 0 0,0 0-1 0 0,1 1 1 0 0,-2-1 0 0 0,1 1 0 0 0,-1 0 0 0 0,0 0-1 0 0,0 1 1 0 0,0 0 0 0 0,0 0 0 0 0,-1 0 0 0 0,0 1-1 0 0,0 0 1 0 0,0 0 0 0 0,0 0 0 0 0,0 1 0 0 0,-1 0-1 0 0,-7-1 1 0 0,8 2-318 0 0,0 1 1 0 0,-1 1-1 0 0,1-1 0 0 0,0 1 0 0 0,-1 1 0 0 0,1-1 1 0 0,0 1-1 0 0,-1 0 0 0 0,-10 5 0 0 0,8-3-21 0 0,0 1-1 0 0,1 1 0 0 0,-1 0 0 0 0,1 0 1 0 0,0 1-1 0 0,-9 8 0 0 0,7-4-38 0 0,-1 1 1 0 0,2 0-1 0 0,-1 1 0 0 0,1 0 0 0 0,1 1 1 0 0,-1 0-1 0 0,2 0 0 0 0,0 1 0 0 0,-7 17 1 0 0,10-17 21 0 0,0-1 0 0 0,0 1 0 0 0,1 0 0 0 0,0 0 0 0 0,1 1 0 0 0,1-1 0 0 0,0 0 0 0 0,1 1 0 0 0,0-1 0 0 0,0 1 0 0 0,2-1 0 0 0,-1 0 0 0 0,2 0 0 0 0,0 1 0 0 0,5 16 0 0 0,-5-21-12 0 0,2 1 1 0 0,-1-1 0 0 0,1 0 0 0 0,0 0 0 0 0,8 12 0 0 0,-9-18 23 0 0,-1 1 0 0 0,1-1 0 0 0,0 0 0 0 0,0 0 0 0 0,0-1 0 0 0,1 1 0 0 0,-1-1 0 0 0,1 0 0 0 0,-1-1 0 0 0,1 1 0 0 0,8 2 1 0 0,-1-1-18 0 0,0-1 0 0 0,0-1 0 0 0,0 0 0 0 0,1-1 0 0 0,-1 0 0 0 0,0-1 0 0 0,0-1 0 0 0,0 0 0 0 0,20-5 0 0 0,-14 0-18 0 0,0 0 0 0 0,0-1 0 0 0,0-2 0 0 0,-1 0 0 0 0,24-17 0 0 0,-33 20 9 0 0,0-1 0 0 0,0 0 1 0 0,8-11-1 0 0,-16 18-17 0 0,1 0-344 0 0,-1 0 371 0 0,1 1 0 0 0,-1-1 0 0 0,0 0-1 0 0,0 0 1 0 0,1 1 0 0 0,-1-1 0 0 0,0 0-1 0 0,0 0 1 0 0,0 1 0 0 0,0-1 0 0 0,1 0-1 0 0,-1 0 1 0 0,0 1 0 0 0,0-1 0 0 0,0 0 0 0 0,0 1-1 0 0,0-1 1 0 0,0 0 0 0 0,0 1 0 0 0,0-1-1 0 0,0 0 1 0 0,0 1 0 0 0,2 13-74 0 0,-2-9 77 0 0,2 1-3 0 0,-1 0 1 0 0,1-1-1 0 0,0 1 0 0 0,1-1 1 0 0,-1 0-1 0 0,1 0 0 0 0,0 0 0 0 0,0 0 1 0 0,1 0-1 0 0,-1-1 0 0 0,1 0 1 0 0,-1 0-1 0 0,1 0 0 0 0,0 0 0 0 0,1-1 1 0 0,-1 1-1 0 0,0-1 0 0 0,1-1 1 0 0,0 1-1 0 0,7 2 0 0 0,-4-1 19 0 0,1-1 0 0 0,0 0 0 0 0,0-1 0 0 0,0 0-1 0 0,1-1 1 0 0,-1 0 0 0 0,0 0 0 0 0,0-1 0 0 0,1-1-1 0 0,14-2 1 0 0,-16 1 59 0 0,0 0 1 0 0,-1-1-1 0 0,1 0 0 0 0,-1 0 0 0 0,1-1 0 0 0,-1 0 0 0 0,0-1 0 0 0,8-7 0 0 0,-12 11-16 0 0,-1-2 0 0 0,0 1 0 0 0,0 0 1 0 0,0-1-1 0 0,0 1 0 0 0,0-1 0 0 0,-1 1 0 0 0,1-1 0 0 0,-1 0 0 0 0,1 0 0 0 0,-1 0 0 0 0,0 0 0 0 0,0 0 0 0 0,0 0 0 0 0,0 0 0 0 0,-1-1 0 0 0,1 1 0 0 0,-1 0 0 0 0,1 0 0 0 0,-1-1 0 0 0,0 1 0 0 0,0 0 0 0 0,-1-1 0 0 0,1 1 0 0 0,0 0 0 0 0,-2-5 0 0 0,0 1 71 0 0,0 1-1 0 0,0-1 1 0 0,-1 0-1 0 0,1 1 1 0 0,-1 0 0 0 0,-1 0-1 0 0,1 0 1 0 0,-1 0-1 0 0,0 1 1 0 0,-6-7 0 0 0,1 2 34 0 0,0 1 0 0 0,-1 0 1 0 0,0 0-1 0 0,-13-7 0 0 0,18 13-152 0 0,-1 0 0 0 0,0 1-1 0 0,1-1 1 0 0,-1 1 0 0 0,0 0-1 0 0,0 1 1 0 0,0 0 0 0 0,0 0-1 0 0,0 0 1 0 0,0 1 0 0 0,0 0-1 0 0,-1 1 1 0 0,1-1 0 0 0,0 1-1 0 0,0 1 1 0 0,0-1 0 0 0,1 1-1 0 0,-1 0 1 0 0,0 1 0 0 0,0 0-1 0 0,-6 4 1 0 0,8-4-41 0 0,-1 0 1 0 0,1 1-1 0 0,-1-1 0 0 0,1 1 1 0 0,0 0-1 0 0,0 1 1 0 0,1-1-1 0 0,-1 1 0 0 0,1 0 1 0 0,-1 0-1 0 0,1 0 0 0 0,1 0 1 0 0,-1 1-1 0 0,1-1 1 0 0,-1 1-1 0 0,2 0 0 0 0,-1 0 1 0 0,0 0-1 0 0,1 0 0 0 0,0 0 1 0 0,0 0-1 0 0,1 0 1 0 0,-1 1-1 0 0,1 7 0 0 0,0-10 16 0 0,1 0-1 0 0,-1-1 1 0 0,1 1 0 0 0,-1-1-1 0 0,1 1 1 0 0,0 0-1 0 0,0-1 1 0 0,1 0-1 0 0,-1 1 1 0 0,1-1-1 0 0,-1 0 1 0 0,1 0-1 0 0,0 0 1 0 0,0 0 0 0 0,0 0-1 0 0,0 0 1 0 0,0-1-1 0 0,1 1 1 0 0,4 3-1 0 0,-3-3-7 0 0,0 0-1 0 0,1-1 0 0 0,-1 0 1 0 0,1 0-1 0 0,-1 0 0 0 0,1 0 1 0 0,0-1-1 0 0,0 0 0 0 0,0 0 1 0 0,0 0-1 0 0,0-1 0 0 0,5 0 1 0 0,0 0-86 0 0,0-1 1 0 0,0 0-1 0 0,18-5 1 0 0,-25 5 82 0 0,1-1 0 0 0,-1 1 1 0 0,1-1-1 0 0,-1 0 0 0 0,0 0 0 0 0,1 0 0 0 0,-1 0 1 0 0,0-1-1 0 0,0 1 0 0 0,-1-1 0 0 0,1 0 0 0 0,0 0 0 0 0,3-6 1 0 0,1-1 14 0 0,13-15 0 0 0,-14 18 39 0 0,0 0 1 0 0,-1 0-1 0 0,9-16 1 0 0,-4-13 533 0 0,-6 52-526 0 0,1-1-16 0 0,2 4-19 0 0,10 20 0 0 0,-15-34 7 0 0,1 0 0 0 0,0 0 0 0 0,0 0-1 0 0,0 0 1 0 0,0-1 0 0 0,1 0 0 0 0,0 0 0 0 0,6 6-1 0 0,-8-8-18 0 0,0-1 0 0 0,1 0 0 0 0,-1 0 0 0 0,0 0 0 0 0,0 0 0 0 0,1 0 0 0 0,-1 0 0 0 0,0-1 0 0 0,1 1-1 0 0,-1-1 1 0 0,1 0 0 0 0,-1 0 0 0 0,0 0 0 0 0,1 0 0 0 0,-1 0 0 0 0,1-1 0 0 0,-1 1 0 0 0,0-1 0 0 0,1 0 0 0 0,-1 1-1 0 0,0-1 1 0 0,0-1 0 0 0,0 1 0 0 0,1 0 0 0 0,-1-1 0 0 0,0 1 0 0 0,0-1 0 0 0,0 1 0 0 0,1-4 0 0 0,3 0-274 0 0,-1-1 1 0 0,-1 0-1 0 0,1 0 1 0 0,-1-1-1 0 0,0 1 1 0 0,0-1-1 0 0,-1 0 1 0 0,6-15-1 0 0,-3 6-279 0 0,-2 5 234 0 0,0 0-1 0 0,-1 0 1 0 0,0 0 0 0 0,0 0 0 0 0,-1 0-1 0 0,0-1 1 0 0,-1 1 0 0 0,0-15-1 0 0,1 0 1590 0 0,-3 42-933 0 0,3-4-206 0 0,12 59 891 0 0,-12-62-875 0 0,1 1 0 0 0,0-1 0 0 0,1 0 1 0 0,0 0-1 0 0,5 9 0 0 0,-2-6 28 0 0,-6-9-111 0 0,0-1-1 0 0,0 0 1 0 0,1 0-1 0 0,-1 1 1 0 0,1-1 0 0 0,-1 0-1 0 0,4 3 1 0 0,-4-5-21 0 0,0 1 0 0 0,0-1 0 0 0,0 1 0 0 0,0-1 0 0 0,0 1 0 0 0,0-1 1 0 0,0 0-1 0 0,0 0 0 0 0,0 0 0 0 0,0 1 0 0 0,0-1 0 0 0,0 0 0 0 0,0-1 0 0 0,0 1 0 0 0,0 0 0 0 0,1 0 1 0 0,-1 0-1 0 0,0-1 0 0 0,0 1 0 0 0,2-2 0 0 0,1 0-10 0 0,0 0 1 0 0,0-1-1 0 0,0 0 0 0 0,0 0 1 0 0,-1-1-1 0 0,1 1 1 0 0,-1-1-1 0 0,0 0 0 0 0,1 0 1 0 0,-1 0-1 0 0,2-6 0 0 0,3-2-78 0 0,-1-2 1 0 0,9-23-1 0 0,-14 30 68 0 0,1 1 0 0 0,-1-1 0 0 0,0 1 0 0 0,-1-1 0 0 0,1 0 1 0 0,-1 0-1 0 0,1-10 0 0 0,-2 17-3 0 0,1 12-219 0 0,2 1 217 0 0,0-2 0 0 0,1 1 0 0 0,0 0 0 0 0,0-1 0 0 0,10 17 1 0 0,-12-24 14 0 0,0 0 1 0 0,0-1 0 0 0,1 1 0 0 0,-1-1 0 0 0,1 1 0 0 0,0-1-1 0 0,0 0 1 0 0,0 0 0 0 0,0 0 0 0 0,0-1 0 0 0,1 1 0 0 0,-1-1-1 0 0,1 0 1 0 0,-1 0 0 0 0,1 0 0 0 0,0-1 0 0 0,-1 1 0 0 0,6 0-1 0 0,-6-2 4 0 0,-1 0-1 0 0,0 0 0 0 0,1 0 1 0 0,-1-1-1 0 0,1 1 0 0 0,-1-1 1 0 0,1 1-1 0 0,-1-1 0 0 0,0 0 1 0 0,1 0-1 0 0,-1-1 0 0 0,0 1 1 0 0,0 0-1 0 0,0-1 0 0 0,0 1 1 0 0,0-1-1 0 0,0 0 0 0 0,2-2 1 0 0,-2 1-16 0 0,0 0 0 0 0,0 1 0 0 0,0-1 0 0 0,0-1 0 0 0,0 1 0 0 0,0 0 0 0 0,-1 0 0 0 0,0-1 0 0 0,1 1 0 0 0,-1-1 0 0 0,0 1 0 0 0,0-1 0 0 0,0-4 0 0 0,1-4-16 0 0,0 0 0 0 0,5-14 0 0 0,-4 15-10 0 0,-1 1 0 0 0,1-1-1 0 0,0-17 1 0 0,-2-14-436 0 0,-1 0 0 0 0,-2 0 0 0 0,-2 0 0 0 0,-14-68 0 0 0,14 92 422 0 0,0 0 0 0 0,-12-28 0 0 0,10 37 252 0 0,3 5 150 0 0,5 16-417 0 0,8 22 258 0 0,16 40 0 0 0,0 0-33 0 0,4 47 128 0 0,-13-51 223 0 0,-13-54-426 0 0,1-1 0 0 0,1 0 0 0 0,0 0 1 0 0,1-1-1 0 0,10 17 0 0 0,-7-21 16 0 0,-5-6 1 0 0,-5-4 8 0 0,-31-34 1824 0 0,15 18-2066 0 0,1 0 0 0 0,1-2-1 0 0,1 0 1 0 0,-13-21 0 0 0,26 38 63 0 0,-1 0-1 0 0,1 0 1 0 0,-1 0-1 0 0,1 0 1 0 0,-1 0-1 0 0,1 0 1 0 0,0 0 0 0 0,-1 0-1 0 0,1 0 1 0 0,0 0-1 0 0,0 0 1 0 0,0 0-1 0 0,0 0 1 0 0,0 0-1 0 0,0 0 1 0 0,0 0 0 0 0,0 0-1 0 0,0 0 1 0 0,0 0-1 0 0,0-1 1 0 0,0 1-1 0 0,1 0 1 0 0,-1 0-1 0 0,0 0 1 0 0,1 0 0 0 0,-1 0-1 0 0,1 1 1 0 0,-1-1-1 0 0,1 0 1 0 0,-1 0-1 0 0,1 0 1 0 0,-1 0-1 0 0,1 0 1 0 0,0 1 0 0 0,-1-1-1 0 0,1 0 1 0 0,1 0-1 0 0,2-2-334 0 0,1-1-1 0 0,0 1 1 0 0,0 1 0 0 0,0-1-1 0 0,6-1 1 0 0,-7 2 110 0 0,22-8-1023 0 0,-13 6 787 0 0,0-1 0 0 0,0-1 0 0 0,20-13 0 0 0,-31 18 562 0 0,0-1-1 0 0,0 1 1 0 0,0 0 0 0 0,1 0 0 0 0,-1 0 0 0 0,0 0 0 0 0,0 0-1 0 0,0 1 1 0 0,1-1 0 0 0,-1 1 0 0 0,0 0 0 0 0,1-1 0 0 0,-1 1 0 0 0,3 1-1 0 0,-3-1 35 0 0,0 1 0 0 0,-1-1 0 0 0,1 1 0 0 0,0 0 0 0 0,-1 0 0 0 0,1 0 0 0 0,-1 0 0 0 0,1 0 0 0 0,-1 0 0 0 0,1 0 0 0 0,-1 0 0 0 0,0 1 0 0 0,1-1 0 0 0,-1 1 0 0 0,0-1 0 0 0,0 1 0 0 0,0-1 0 0 0,0 1 0 0 0,1 3 0 0 0,6 15 532 0 0,-1 1 0 0 0,0 0 1 0 0,4 26-1 0 0,-6-22-416 0 0,17 47 0 0 0,-19-66-185 0 0,-1 0 1 0 0,1-1 0 0 0,6 9-1 0 0,-8-12-298 0 0,0-1 1 0 0,0 0-1 0 0,0 0 0 0 0,0 1 0 0 0,0-1 0 0 0,0 0 0 0 0,0 0 0 0 0,0 0 0 0 0,0 0 1 0 0,0-1-1 0 0,0 1 0 0 0,1 0 0 0 0,-1 0 0 0 0,0-1 0 0 0,1 1 0 0 0,-1-1 1 0 0,0 1-1 0 0,1-1 0 0 0,2 0 0 0 0,2-1-1139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22 5793 0 0,'-13'-22'5796'0'0,"18"26"-8244"0"0,-4-3 2190 0 0,0 0 0 0 0,0 0 1 0 0,-1-1-1 0 0,2 3 0 0 0,2 2-1002 0 0,1 0 973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4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9994 0 0,'-2'22'825'0'0,"1"-19"-741"0"0,1 1 0 0 0,-1-1 1 0 0,1 1-1 0 0,0-1 0 0 0,0 1 1 0 0,0-1-1 0 0,1 7 0 0 0,18 125 630 0 0,-9-52-505 0 0,-1-17-116 0 0,-1-6 297 0 0,20 86 1 0 0,-24-135-286 0 0,-1 0 0 0 0,1 0 0 0 0,1 0 0 0 0,6 13 495 0 0,-12-27-496 0 0,1 0 0 0 0,-1 0 0 0 0,0 0 0 0 0,0 0 1 0 0,-1 0-1 0 0,1 0 0 0 0,0 0 0 0 0,-1 0 0 0 0,-3-4 0 0 0,-20-26-7 0 0,13 18 44 0 0,-76-111 173 0 0,84 120-294 0 0,-1 0-1 0 0,-8-8 0 0 0,10 10 16 0 0,-1 0 1 0 0,0 0-1 0 0,1 0 1 0 0,0-1-1 0 0,0 0 0 0 0,-4-6 1 0 0,7 10-50 0 0,0 0 0 0 0,0 1 0 0 0,0-1 0 0 0,0 1 0 0 0,0-1 0 0 0,0 1 0 0 0,0-1 0 0 0,0 1 0 0 0,0-1 0 0 0,0 0 0 0 0,0 1 1 0 0,0-1-1 0 0,1 1 0 0 0,-1-1 0 0 0,0 1 0 0 0,0-1 0 0 0,1 1 0 0 0,-1-1 0 0 0,0 1 0 0 0,0 0 0 0 0,1-1 0 0 0,-1 1 0 0 0,0-1 0 0 0,1 1 0 0 0,-1 0 0 0 0,1-1 1 0 0,-1 1-1 0 0,0 0 0 0 0,1 0 0 0 0,-1-1 0 0 0,1 1 0 0 0,-1 0 0 0 0,1 0 0 0 0,-1 0 0 0 0,1-1 0 0 0,0 1 0 0 0,20-8-166 0 0,-18 8 136 0 0,2-2 14 0 0,14-4-453 0 0,0 1 1 0 0,1 1-1 0 0,27-2 0 0 0,67 5-7789 0 0,-98 1 6813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4185 0 0,'0'2'294'0'0,"0"0"0"0"0,0 0 1 0 0,1-1-1 0 0,-1 1 0 0 0,0 0 0 0 0,1 0 1 0 0,-1 0-1 0 0,1 0 0 0 0,0-1 0 0 0,-1 1 1 0 0,1 0-1 0 0,0-1 0 0 0,0 1 0 0 0,0 0 1 0 0,2 2-1 0 0,-1-2-73 0 0,1 1 1 0 0,-1-1-1 0 0,1 1 0 0 0,0-1 1 0 0,0 0-1 0 0,0 0 1 0 0,4 2-1 0 0,2 0 48 0 0,0-1 0 0 0,1 0 0 0 0,-1 0 0 0 0,15 1 0 0 0,-17-4-92 0 0,-1 0-1 0 0,1 0 0 0 0,-1-1 1 0 0,0 0-1 0 0,1 0 1 0 0,-1-1-1 0 0,0 0 1 0 0,0 0-1 0 0,0 0 0 0 0,0-1 1 0 0,0 0-1 0 0,0-1 1 0 0,7-5-1 0 0,-10 6-68 0 0,1-1 0 0 0,0 0 0 0 0,-1 0 1 0 0,0 0-1 0 0,1-1 0 0 0,-2 1 0 0 0,1-1 0 0 0,0 0 0 0 0,-1 0 0 0 0,0 0 0 0 0,0 0 0 0 0,0-1 0 0 0,0 1 1 0 0,-1 0-1 0 0,2-9 0 0 0,-3 9 12 0 0,-1 0 0 0 0,1 0 1 0 0,-1 1-1 0 0,0-1 0 0 0,0 1 0 0 0,0-1 1 0 0,0 1-1 0 0,-1-1 0 0 0,1 1 1 0 0,-1 0-1 0 0,0 0 0 0 0,0 0 0 0 0,-1 0 1 0 0,1 0-1 0 0,-1 1 0 0 0,1-1 1 0 0,-1 1-1 0 0,0 0 0 0 0,0-1 0 0 0,-5-2 1 0 0,-1-2-40 0 0,-1 1 0 0 0,0 1 1 0 0,0 0-1 0 0,0 0 0 0 0,-1 1 1 0 0,-12-4-1 0 0,17 8-152 0 0,0-1 0 0 0,0 1 0 0 0,0 0 0 0 0,-1 0 0 0 0,-7 1 0 0 0,11 0-15 0 0,-1 0 0 0 0,1 0 1 0 0,0 1-1 0 0,0 0 0 0 0,-1 0 1 0 0,1 0-1 0 0,0 0 0 0 0,0 0 1 0 0,0 1-1 0 0,0 0 0 0 0,0 0 0 0 0,-2 2 1 0 0,4-4-11 0 0,0 1-1 0 0,1 0 1 0 0,-1-1 0 0 0,1 1 0 0 0,-1 0-1 0 0,1 0 1 0 0,-1 0 0 0 0,1 0 0 0 0,-1 0-1 0 0,1-1 1 0 0,-1 1 0 0 0,1 0 0 0 0,0 0 0 0 0,-1 0-1 0 0,1 0 1 0 0,0 0 0 0 0,0 0 0 0 0,0 0-1 0 0,0 0 1 0 0,0 1 0 0 0,0-1 0 0 0,0 0-1 0 0,0 0 1 0 0,0 0 0 0 0,0 0 0 0 0,0 0 0 0 0,1 0-1 0 0,-1 0 1 0 0,0 0 0 0 0,1 0 0 0 0,-1 0-1 0 0,0 0 1 0 0,1 1 0 0 0,2 3-493 0 0,1 1 0 0 0,-1-1 0 0 0,1 1 0 0 0,4 4 0 0 0,-2-3-158 0 0,13 16-3240 0 0,-6-14 2447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6105 0 0,'3'6'7480'0'0,"-3"-6"-7293"0"0,10 8 661 0 0,-6-6 131 0 0,-1 1-662 0 0,1 0-219 0 0,-1 1-1 0 0,1-1 0 0 0,1 0 0 0 0,-1 0 0 0 0,0 0 0 0 0,1 0 0 0 0,0-1 0 0 0,9 4 0 0 0,3-7-7166 0 0,-13 1 6678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57 163 3441 0 0,'11'-162'7667'0'0,"-13"199"-7301"0"0,2 0 0 0 0,4 45 1 0 0,15 73 571 0 0,-13-111-781 0 0,35 192 89 0 0,-40-229-191 0 0,1-1-1 0 0,0 1 0 0 0,0 0 1 0 0,0-1-1 0 0,1 0 0 0 0,-1 1 1 0 0,1-1-1 0 0,1-1 1 0 0,-1 1-1 0 0,1 0 0 0 0,0-1 1 0 0,4 5-1 0 0,-8-10-39 0 0,0 0-1 0 0,0 0 1 0 0,0 0 0 0 0,0 1 0 0 0,0-1-1 0 0,1 0 1 0 0,-1 0 0 0 0,0 0 0 0 0,0 0-1 0 0,0 0 1 0 0,0 0 0 0 0,0 0-1 0 0,0 0 1 0 0,0 0 0 0 0,0 0 0 0 0,0 0-1 0 0,0 0 1 0 0,1 0 0 0 0,-1 0-1 0 0,0 0 1 0 0,0 0 0 0 0,0 0 0 0 0,0 0-1 0 0,0 0 1 0 0,0 0 0 0 0,0 0-1 0 0,0 0 1 0 0,0 0 0 0 0,0 0 0 0 0,1 0-1 0 0,-1 0 1 0 0,0 0 0 0 0,0 0 0 0 0,0 0-1 0 0,0 0 1 0 0,0 0 0 0 0,0 0-1 0 0,0-1 1 0 0,0 1 0 0 0,0 0 0 0 0,0 0-1 0 0,0 0 1 0 0,0 0 0 0 0,0 0-1 0 0,1 0 1 0 0,-1 0 0 0 0,0 0 0 0 0,0 0-1 0 0,1-8 334 0 0,-1-9-115 0 0,-2 6-216 0 0,0 1 0 0 0,0 0-1 0 0,-1-1 1 0 0,0 1 0 0 0,-1 0 0 0 0,1 1 0 0 0,-2-1 0 0 0,-7-13 0 0 0,-8-8-12 0 0,-22-29 0 0 0,28 41-39 0 0,-1 1 40 0 0,5 4 10 0 0,-17-26 0 0 0,24 36-32 0 0,1 0 0 0 0,1 1 0 0 0,-1-1 1 0 0,0 0-1 0 0,1 0 0 0 0,0 0 0 0 0,-1-1 1 0 0,2 1-1 0 0,-1 0 0 0 0,0 0 0 0 0,1-1 1 0 0,-1-7-1 0 0,1 10-19 0 0,0 1 0 0 0,1-1 0 0 0,-1 1 0 0 0,0-1 0 0 0,1 1 0 0 0,-1 0 0 0 0,0-1-1 0 0,1 1 1 0 0,0 0 0 0 0,-1 0 0 0 0,1-1 0 0 0,0 1 0 0 0,-1 0 0 0 0,1 0 0 0 0,0 0 0 0 0,0 0 0 0 0,2-2 0 0 0,-1 1 0 0 0,0 1 0 0 0,0-1 1 0 0,1 1-1 0 0,-1 0 0 0 0,0-1 1 0 0,1 1-1 0 0,0 1 0 0 0,2-2 1 0 0,5 0-208 0 0,0 1 1 0 0,0 0 0 0 0,13 2 0 0 0,-20-1 127 0 0,18-1-1972 0 0,1 0-1 0 0,24-7 1 0 0,-37 7 845 0 0,7-2-1994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35 216 6705 0 0,'3'4'242'0'0,"0"0"-1"0"0,1 0 1 0 0,0 0 0 0 0,-1-1-1 0 0,1 0 1 0 0,1 0-1 0 0,-1 0 1 0 0,0-1-1 0 0,0 1 1 0 0,1-1-1 0 0,-1 0 1 0 0,1-1-1 0 0,0 1 1 0 0,-1-1-1 0 0,1 0 1 0 0,0-1-1 0 0,0 1 1 0 0,8-1-1 0 0,-3-1-17 0 0,1 0-1 0 0,-1-1 0 0 0,0-1 0 0 0,0 1 0 0 0,0-2 0 0 0,0 0 0 0 0,16-9 0 0 0,-23 12-100 0 0,1-1 1 0 0,-1-1-1 0 0,0 1 1 0 0,0 0-1 0 0,0-1 0 0 0,0 0 1 0 0,-1 0-1 0 0,1 0 1 0 0,0 0-1 0 0,-1 0 1 0 0,0-1-1 0 0,0 1 1 0 0,0-1-1 0 0,0 0 1 0 0,0 1-1 0 0,-1-1 0 0 0,1 0 1 0 0,-1 0-1 0 0,1-5 1 0 0,-1 4-3 0 0,0 0 1 0 0,-1 0 0 0 0,0 0-1 0 0,0 0 1 0 0,0 1 0 0 0,-1-1-1 0 0,1 0 1 0 0,-1 0 0 0 0,0 0-1 0 0,0 1 1 0 0,0-1 0 0 0,-1 1-1 0 0,1-1 1 0 0,-1 1-1 0 0,0-1 1 0 0,-5-7 0 0 0,3 6-90 0 0,0 0 1 0 0,-1 0-1 0 0,0 1 1 0 0,0 0-1 0 0,0-1 1 0 0,-1 2-1 0 0,0-1 1 0 0,1 1 0 0 0,-1 0-1 0 0,0 1 1 0 0,-1-1-1 0 0,1 1 1 0 0,0 1-1 0 0,-1-1 1 0 0,0 1-1 0 0,1 1 1 0 0,-13-2-1 0 0,13 2-81 0 0,1 1 0 0 0,-1 0-1 0 0,1 0 1 0 0,-1 1 0 0 0,1-1-1 0 0,-1 1 1 0 0,1 1 0 0 0,-1-1-1 0 0,1 1 1 0 0,0 0-1 0 0,0 1 1 0 0,0-1 0 0 0,0 1-1 0 0,0 0 1 0 0,0 1 0 0 0,1-1-1 0 0,-1 1 1 0 0,1 0 0 0 0,0 0-1 0 0,0 1 1 0 0,0-1 0 0 0,-4 8-1 0 0,5-7 6 0 0,1 0 0 0 0,0 0 0 0 0,0 1 0 0 0,0-1 0 0 0,0 0 0 0 0,1 1 0 0 0,0-1-1 0 0,0 1 1 0 0,0 0 0 0 0,0-1 0 0 0,1 1 0 0 0,0 0 0 0 0,0 0 0 0 0,0-1 0 0 0,1 1 0 0 0,-1 0 0 0 0,1-1-1 0 0,3 11 1 0 0,-2-11 35 0 0,-1 1 0 0 0,1-1 0 0 0,1 1-1 0 0,-1-1 1 0 0,1 0 0 0 0,-1 0 0 0 0,1 0-1 0 0,0 0 1 0 0,1-1 0 0 0,-1 0 0 0 0,1 1 0 0 0,0-1-1 0 0,-1-1 1 0 0,2 1 0 0 0,-1-1 0 0 0,0 0-1 0 0,9 5 1 0 0,-8-6 0 0 0,-1 0 1 0 0,1-1-1 0 0,-1 0 0 0 0,1 0 1 0 0,-1 0-1 0 0,1 0 0 0 0,-1-1 1 0 0,1 0-1 0 0,0 0 0 0 0,-1-1 0 0 0,1 1 1 0 0,-1-1-1 0 0,1 0 0 0 0,-1-1 1 0 0,1 1-1 0 0,-1-1 0 0 0,1 0 1 0 0,3-3-1 0 0,1-1-10 0 0,0 0 0 0 0,-1-1 0 0 0,0 0 1 0 0,0-1-1 0 0,0 0 0 0 0,-1-1 0 0 0,8-10 0 0 0,-15 18 16 0 0,1 0 0 0 0,0 0 0 0 0,0 0 0 0 0,0 0 0 0 0,0 1 0 0 0,0-1 0 0 0,0 0 0 0 0,-1 1 0 0 0,1-1 0 0 0,0 1 0 0 0,1-1 0 0 0,-1 1 0 0 0,0 0 0 0 0,0-1 0 0 0,1 1 0 0 0,-1 0-42 0 0,10 4-358 0 0,-8-1 386 0 0,-1-1 0 0 0,1 1 1 0 0,-1 0-1 0 0,0 0 0 0 0,0 1 0 0 0,0-1 0 0 0,3 7 1 0 0,-3-6 18 0 0,-1-1 0 0 0,1 0 1 0 0,0 0-1 0 0,0 1 1 0 0,0-1-1 0 0,0-1 0 0 0,0 1 1 0 0,1 0-1 0 0,-1-1 1 0 0,4 3-1 0 0,-2-2-193 0 0,1 0 0 0 0,-1-1 0 0 0,1 0 1 0 0,-1 0-1 0 0,1 0 0 0 0,8 1 0 0 0,-9-3-239 0 0,-1 1 0 0 0,1-1 0 0 0,-1 0 0 0 0,0 0 0 0 0,1-1 0 0 0,-1 1 0 0 0,1-1 0 0 0,-1 0-1 0 0,0 0 1 0 0,6-2 0 0 0,-2-1-1123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16 346 3993 0 0,'0'1'259'0'0,"0"1"1"0"0,1-1 0 0 0,-1 0-1 0 0,1 1 1 0 0,-1-1-1 0 0,1 1 1 0 0,-1-1-1 0 0,1 0 1 0 0,0 1-1 0 0,0-1 1 0 0,0 0 0 0 0,-1 0-1 0 0,1 0 1 0 0,0 0-1 0 0,0 0 1 0 0,0 0-1 0 0,0 0 1 0 0,2 1-1 0 0,-1-1-24 0 0,1 1-1 0 0,-1-1 1 0 0,1 0 0 0 0,0 0-1 0 0,0 0 1 0 0,-1-1-1 0 0,1 1 1 0 0,3-1-1 0 0,1 1 62 0 0,0-1 0 0 0,0-1-1 0 0,0 0 1 0 0,-1 0 0 0 0,1 0 0 0 0,9-4-1 0 0,-10 2-164 0 0,0 0-1 0 0,0-1 0 0 0,0 0 0 0 0,-1 0 0 0 0,1 0 0 0 0,-1-1 0 0 0,0 1 0 0 0,0-2 0 0 0,0 1 0 0 0,-1-1 0 0 0,1 1 1 0 0,-1-1-1 0 0,0-1 0 0 0,-1 1 0 0 0,1-1 0 0 0,-1 1 0 0 0,-1-1 0 0 0,1 0 0 0 0,-1-1 0 0 0,0 1 0 0 0,2-9 0 0 0,-2 5 21 0 0,0-1-1 0 0,0 0 0 0 0,-1 1 0 0 0,0-1 0 0 0,-1 0 0 0 0,-1-12 0 0 0,1 17-81 0 0,-1 1 0 0 0,0 0 0 0 0,-1 0 0 0 0,1 0-1 0 0,-1 0 1 0 0,0 0 0 0 0,0 0 0 0 0,0 1 0 0 0,-1-1 0 0 0,0 1-1 0 0,0 0 1 0 0,-7-10 0 0 0,5 9-84 0 0,0 0 1 0 0,0 0-1 0 0,-1 0 0 0 0,0 1 0 0 0,0 0 0 0 0,0 0 0 0 0,0 1 1 0 0,-1 0-1 0 0,-9-4 0 0 0,13 7-36 0 0,0 0 0 0 0,0 0 0 0 0,0 0 0 0 0,0 1 0 0 0,0-1 0 0 0,-1 1 0 0 0,1 0 0 0 0,0 0 0 0 0,0 1 0 0 0,0-1 0 0 0,0 1 0 0 0,0 0 0 0 0,0-1 0 0 0,0 2 0 0 0,0-1 0 0 0,0 0 0 0 0,0 1 0 0 0,1-1 0 0 0,-1 1 0 0 0,0 0 0 0 0,1 0 0 0 0,-1 0 0 0 0,1 1 0 0 0,-4 4 0 0 0,2-2 1 0 0,0 1 0 0 0,0 0 0 0 0,0 1 0 0 0,1-1 1 0 0,0 1-1 0 0,0-1 0 0 0,1 1 0 0 0,-1 0 0 0 0,1 0 0 0 0,1 1 0 0 0,-1-1 0 0 0,0 11 0 0 0,0 7-79 0 0,0-1 0 0 0,3 37 0 0 0,1-22 171 0 0,2 1 0 0 0,1-1-1 0 0,2 0 1 0 0,1 0 0 0 0,21 62 0 0 0,-27-96-12 0 0,0 0 0 0 0,0 0 0 0 0,0 0 0 0 0,1 0 0 0 0,-1-1 0 0 0,1 1 0 0 0,0-1 0 0 0,0 0 0 0 0,0 0 0 0 0,1 0 0 0 0,4 4 0 0 0,-6-7-10 0 0,1 1 0 0 0,-1 0 0 0 0,1-1-1 0 0,0 0 1 0 0,0 1 0 0 0,-1-1 0 0 0,1 0 0 0 0,0-1 0 0 0,0 1 0 0 0,0-1-1 0 0,0 1 1 0 0,0-1 0 0 0,0 0 0 0 0,0 0 0 0 0,0-1 0 0 0,0 1-1 0 0,0-1 1 0 0,4-1 0 0 0,1-1-47 0 0,0-1 0 0 0,0 0 0 0 0,-1 0-1 0 0,1-1 1 0 0,-1 0 0 0 0,0 0 0 0 0,0-1 0 0 0,6-7-1 0 0,3-5-159 0 0,26-37 0 0 0,-38 49 177 0 0,-1 0-1 0 0,0-1 1 0 0,0 1-1 0 0,0-1 1 0 0,-1 0 0 0 0,0 0-1 0 0,0 0 1 0 0,1-10-1 0 0,-2 13 3 0 0,9 35-363 0 0,-7-18 436 0 0,0 1-1 0 0,1-1 1 0 0,0 0 0 0 0,0 0-1 0 0,10 18 1 0 0,-10-24-473 0 0,-1 0 1 0 0,1 0-1 0 0,0-1 1 0 0,1 0-1 0 0,0 0 0 0 0,-1 0 1 0 0,2-1-1 0 0,-1 0 1 0 0,0 0-1 0 0,12 8 0 0 0,-15-12-270 0 0,0-1 0 0 0,-1 1-1 0 0,1 0 1 0 0,-1-1 0 0 0,1 0-1 0 0,0 1 1 0 0,0-1 0 0 0,-1 0-1 0 0,1 0 1 0 0,2 0 0 0 0,3-1 182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72 5705 0 0,'-11'-20'1961'0'0,"3"5"471"0"0,-11-18-1 0 0,19 33-2441 0 0,0 0-1 0 0,0 0 0 0 0,0 0 0 0 0,0 0 1 0 0,0 0-1 0 0,0 0 0 0 0,0 0 1 0 0,0 0-1 0 0,0 0 0 0 0,0 0 0 0 0,0 0 1 0 0,0 0-1 0 0,0 0 0 0 0,0 0 0 0 0,0 0 1 0 0,0 0-1 0 0,0 0 0 0 0,0 0 1 0 0,0-1-1 0 0,0 1 0 0 0,0 0 0 0 0,0 0 1 0 0,0 0-1 0 0,0 0 0 0 0,0 0 0 0 0,0 0 1 0 0,1 0-1 0 0,-1 0 0 0 0,0 0 1 0 0,0 0-1 0 0,0 0 0 0 0,-1 0 0 0 0,1 0 1 0 0,0 0-1 0 0,0-1 0 0 0,0 1 0 0 0,0 0 1 0 0,0 0-1 0 0,0 0 0 0 0,0 0 1 0 0,0 0-1 0 0,0 0 0 0 0,0 0 0 0 0,0 0 1 0 0,0 0-1 0 0,0 0 0 0 0,0 0 0 0 0,0 0 1 0 0,0 0-1 0 0,0 0 0 0 0,0 0 1 0 0,0 0-1 0 0,0 0 0 0 0,0 0 0 0 0,0-1 1 0 0,0 1-1 0 0,0 0 0 0 0,0 0 0 0 0,7 4-532 0 0,8 7-2411 0 0,-7-3 1717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6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9266 0 0,'0'0'2969'0'0,"5"7"-3481"0"0,-1-6-873 0 0,8 7-3320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7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5185 0 0,'-1'5'1106'0'0,"1"0"0"0"0,-1-1 0 0 0,1 1 0 0 0,0 0 0 0 0,0 0 0 0 0,1 4 0 0 0,-1-8-1141 0 0,0 0-1 0 0,0 0 0 0 0,0 0 1 0 0,1 0-1 0 0,-1 0 0 0 0,0 0 0 0 0,1 0 1 0 0,-1 0-1 0 0,1 0 0 0 0,-1 0 1 0 0,1 0-1 0 0,-1 0 0 0 0,1-1 0 0 0,0 1 1 0 0,-1 0-1 0 0,1-1 0 0 0,0 1 1 0 0,-1 0-1 0 0,1-1 0 0 0,0 1 0 0 0,0-1 1 0 0,-1 1-1 0 0,1-1 0 0 0,0 0 1 0 0,0 1-1 0 0,0-1 0 0 0,0 0 0 0 0,-1 0 1 0 0,1 1-1 0 0,0-1 0 0 0,0 0 1 0 0,0 0-1 0 0,1 0 0 0 0,3 0-1808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3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1 429 6329 0 0,'1'1'6786'0'0,"7"-3"-5203"0"0,9-3-1331 0 0,-4-2-14 0 0,-2 0 0 0 0,1-1 0 0 0,-1-1 0 0 0,0 0 0 0 0,0 0 0 0 0,-1-2 0 0 0,0 1 0 0 0,-1-1 0 0 0,0-1 0 0 0,9-15 0 0 0,-5 8-180 0 0,-3 5-39 0 0,0 0 0 0 0,-1-1 0 0 0,-1 0 0 0 0,0-1 0 0 0,12-31 0 0 0,-16 32-3 0 0,2-4 70 0 0,6-30-1 0 0,-11 44-75 0 0,0 0 1 0 0,0-1-1 0 0,-1 1 0 0 0,0 0 0 0 0,0 0 0 0 0,0 0 0 0 0,0-1 1 0 0,-1 1-1 0 0,0 0 0 0 0,0 0 0 0 0,-1-6 0 0 0,2 10-20 0 0,-1 1 1 0 0,1-1-1 0 0,0 0 0 0 0,0 0 0 0 0,-1 0 0 0 0,1 1 0 0 0,0-1 0 0 0,-1 0 1 0 0,1 1-1 0 0,-1-1 0 0 0,1 0 0 0 0,-1 1 0 0 0,1-1 0 0 0,-2-1 1 0 0,2 2-1 0 0,0 0 0 0 0,-1 0 0 0 0,1 0 0 0 0,0 0 0 0 0,0 1 0 0 0,0-1 0 0 0,-1 0 0 0 0,1 0 0 0 0,0 0 0 0 0,0 0 0 0 0,0 0 0 0 0,-1 0 0 0 0,1 0 0 0 0,0 0 0 0 0,0 1 0 0 0,0-1 1 0 0,0 0-1 0 0,-1 0 0 0 0,1 0 0 0 0,0 0 0 0 0,0 1 0 0 0,0-1 0 0 0,0 0 0 0 0,0 0 0 0 0,0 0 0 0 0,0 1 0 0 0,-1-1 0 0 0,1 0 0 0 0,0 0 0 0 0,0 1 0 0 0,0-1 0 0 0,0 0 0 0 0,-1 4-75 0 0,0-1 1 0 0,1 1-1 0 0,-1 0 0 0 0,1-1 0 0 0,-1 6 0 0 0,3 34-86 0 0,10 68 0 0 0,2 16 163 0 0,-14-86 65 0 0,1 19-58 0 0,0-52 1 0 0,0-1 0 0 0,0 0 1 0 0,0 0-1 0 0,1 1 0 0 0,4 11 1 0 0,-6-18-161 0 0,0-1 1 0 0,1 1 0 0 0,-1 0 0 0 0,1 0 0 0 0,-1 0-1 0 0,1-1 1 0 0,-1 1 0 0 0,1 0 0 0 0,-1 0 0 0 0,1-1-1 0 0,0 1 1 0 0,-1-1 0 0 0,1 1 0 0 0,0-1 0 0 0,-1 1-1 0 0,1-1 1 0 0,0 1 0 0 0,0-1 0 0 0,0 0 0 0 0,-1 1-1 0 0,1-1 1 0 0,0 0 0 0 0,0 0 0 0 0,0 0-1 0 0,-1 0 1 0 0,1 0 0 0 0,0 0 0 0 0,1 0 0 0 0,0 0-498 0 0,0-1 1 0 0,0 1-1 0 0,0-1 1 0 0,0 0 0 0 0,0 1-1 0 0,0-1 1 0 0,0-1-1 0 0,0 1 1 0 0,3-3 0 0 0,3-4 226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40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10 3809 0 0,'0'-7'7028'0'0,"0"7"-6978"0"0,1 0-1 0 0,-1-1 1 0 0,0 1 0 0 0,0 0 0 0 0,0 0 0 0 0,1 0 0 0 0,-1-1 0 0 0,0 1 0 0 0,0 0 0 0 0,1 0 0 0 0,-1 0-1 0 0,0 0 1 0 0,0 0 0 0 0,1 0 0 0 0,-1 0 0 0 0,0 0 0 0 0,0 0 0 0 0,1 0 0 0 0,-1 0 0 0 0,0 0 0 0 0,0 0-1 0 0,1 0 1 0 0,-1 0 0 0 0,0 0 0 0 0,0 0 0 0 0,1 0 0 0 0,-1 0 0 0 0,0 0 0 0 0,0 0 0 0 0,1 1 0 0 0,-1-1-1 0 0,0 0 1 0 0,0 0 0 0 0,1 0 0 0 0,-1 0 0 0 0,0 1 0 0 0,0-1 0 0 0,0 0 0 0 0,2 3 93 0 0,-1 0 0 0 0,0 0 0 0 0,-1 0 0 0 0,1 0 0 0 0,0 0 0 0 0,-1 0 1 0 0,0 0-1 0 0,1 0 0 0 0,-1 0 0 0 0,0 0 0 0 0,0 0 0 0 0,-1 0 0 0 0,1 0 0 0 0,0 0 1 0 0,-1 0-1 0 0,0 0 0 0 0,1 0 0 0 0,-3 5 0 0 0,-9 23 71 0 0,-1 0-1 0 0,-1-1 1 0 0,-18 30 0 0 0,23-44-203 0 0,5-10 9 0 0,0 1-1 0 0,0 0 1 0 0,0 1-1 0 0,1-1 1 0 0,0 1-1 0 0,0 0 1 0 0,0-1-1 0 0,1 1 1 0 0,-1 9 0 0 0,2-15-21 0 0,1 1 0 0 0,0-1 0 0 0,-1 0 1 0 0,1 0-1 0 0,0 0 0 0 0,0 0 1 0 0,1 1-1 0 0,-1-1 0 0 0,0 0 0 0 0,1 0 1 0 0,-1 0-1 0 0,1 0 0 0 0,-1 0 1 0 0,1 0-1 0 0,0 0 0 0 0,0 0 0 0 0,-1 0 1 0 0,1 0-1 0 0,1 0 0 0 0,-1-1 1 0 0,0 1-1 0 0,0 0 0 0 0,0-1 0 0 0,1 1 1 0 0,-1-1-1 0 0,1 0 0 0 0,1 2 1 0 0,3 2 29 0 0,1 0 1 0 0,0 0 0 0 0,0-1 0 0 0,0 0 0 0 0,0-1-1 0 0,0 0 1 0 0,0 0 0 0 0,1-1 0 0 0,-1 0 0 0 0,1 0 0 0 0,0-1-1 0 0,-1 0 1 0 0,1-1 0 0 0,0 0 0 0 0,10-2 0 0 0,-10 2-19 0 0,-1-2 0 0 0,0 1 0 0 0,0-1 0 0 0,0 0 0 0 0,0 0 0 0 0,0-1 0 0 0,0 0 0 0 0,-1-1 0 0 0,1 0 0 0 0,-1 0 0 0 0,0-1 0 0 0,0 1 0 0 0,0-2 0 0 0,-1 1 0 0 0,1-1 0 0 0,7-10 0 0 0,-12 14-11 0 0,0 0 1 0 0,0 0 0 0 0,0 0 0 0 0,0 0-1 0 0,0 0 1 0 0,-1-1 0 0 0,1 1-1 0 0,0 0 1 0 0,-1 0 0 0 0,0-1 0 0 0,1 1-1 0 0,-1 0 1 0 0,0-1 0 0 0,0 1-1 0 0,0 0 1 0 0,0-1 0 0 0,0 1-1 0 0,-1 0 1 0 0,1 0 0 0 0,-2-4 0 0 0,2 5-5 0 0,-1-1 0 0 0,1 0 1 0 0,-1 1-1 0 0,0-1 1 0 0,0 1-1 0 0,1-1 1 0 0,-1 1-1 0 0,0 0 0 0 0,0-1 1 0 0,0 1-1 0 0,-1 0 1 0 0,1 0-1 0 0,0 0 0 0 0,0 0 1 0 0,-1 0-1 0 0,1 0 1 0 0,0 0-1 0 0,-1 0 1 0 0,1 1-1 0 0,0-1 0 0 0,-1 0 1 0 0,1 1-1 0 0,-1 0 1 0 0,1-1-1 0 0,-1 1 0 0 0,1 0 1 0 0,-3 0-1 0 0,4 0-3 0 0,-1 0 1 0 0,1 0-1 0 0,-1 0 0 0 0,1 0 0 0 0,-1 0 0 0 0,1 0 0 0 0,-1 0 0 0 0,1 0 0 0 0,-1 0 1 0 0,1 1-1 0 0,0-1 0 0 0,-1 0 0 0 0,1 0 0 0 0,-1 1 0 0 0,1-1 0 0 0,0 0 0 0 0,-1 1 1 0 0,1-1-1 0 0,-1 0 0 0 0,1 1 0 0 0,0-1 0 0 0,0 1 0 0 0,-1-1 0 0 0,1 1 0 0 0,-1 0-7 0 0,1 1-1 0 0,0-1 0 0 0,-1 0 0 0 0,1 0 0 0 0,0 0 0 0 0,0 0 0 0 0,0 1 0 0 0,0-1 1 0 0,0 0-1 0 0,0 2 0 0 0,1 4-9 0 0,0-1 1 0 0,0 0-1 0 0,3 8 0 0 0,-4-13 40 0 0,4 14 30 0 0,1-2 1 0 0,0 1-1 0 0,0 0 1 0 0,12 20-1 0 0,-14-30-168 0 0,0 0-1 0 0,-1 0 1 0 0,1-1 0 0 0,0 1 0 0 0,1-1-1 0 0,-1 0 1 0 0,6 4 0 0 0,-6-5-271 0 0,1 0-1 0 0,-1 0 1 0 0,1-1 0 0 0,-1 1 0 0 0,1-1 0 0 0,-1 0 0 0 0,1-1 0 0 0,-1 1-1 0 0,1-1 1 0 0,4 1 0 0 0,12-4-2165 0 0,-9-1 529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41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58 246 2336 0 0,'1'3'525'0'0,"0"0"0"0"0,0-1 0 0 0,0 1 0 0 0,1-1 0 0 0,-1 1-1 0 0,1-1 1 0 0,-1 0 0 0 0,1 1 0 0 0,0-1 0 0 0,0 0-1 0 0,3 2 1 0 0,6 9 824 0 0,7 10-498 0 0,-1 1-1 0 0,24 44 1 0 0,-33-52-836 0 0,-2-4 216 0 0,0 0 0 0 0,6 15 0 0 0,-11-24-163 0 0,0 0 0 0 0,0 0-1 0 0,-1 0 1 0 0,1 1 0 0 0,0-1 0 0 0,-1 0 0 0 0,0 0 0 0 0,1 1-1 0 0,-1-1 1 0 0,0 0 0 0 0,-1 1 0 0 0,1-1 0 0 0,0 0 0 0 0,-2 5-1 0 0,1-5-30 0 0,0-1-1 0 0,-1 1 0 0 0,1-1 0 0 0,0 0 0 0 0,-1 0 0 0 0,1 0 0 0 0,-1 0 1 0 0,0 0-1 0 0,0 0 0 0 0,1 0 0 0 0,-1-1 0 0 0,0 1 0 0 0,0-1 0 0 0,0 0 1 0 0,-1 0-1 0 0,1 1 0 0 0,0-1 0 0 0,-3 0 0 0 0,-5 3 71 0 0,1-2 0 0 0,-1 0-1 0 0,-10 1 1 0 0,14-2-58 0 0,0-1 0 0 0,0 0 0 0 0,0-1 0 0 0,0 1 0 0 0,-1-2 0 0 0,1 1 1 0 0,0-1-1 0 0,0 0 0 0 0,1 0 0 0 0,-1-1 0 0 0,0 0 0 0 0,-6-4 0 0 0,10 5-45 0 0,-1 1 1 0 0,1-1-1 0 0,0 0 1 0 0,0 1-1 0 0,0-1 1 0 0,0-1-1 0 0,1 1 1 0 0,-1 0-1 0 0,0 0 1 0 0,1-1-1 0 0,-1 1 1 0 0,1-1-1 0 0,0 1 1 0 0,0-1-1 0 0,0 0 1 0 0,0 0-1 0 0,0 1 1 0 0,0-1-1 0 0,1 0 1 0 0,-1 0-1 0 0,1 0 1 0 0,-1 0-1 0 0,1 0 1 0 0,0 0-1 0 0,0 0 1 0 0,0 0-1 0 0,1 0 1 0 0,-1 0-1 0 0,1 0 0 0 0,-1 0 1 0 0,2-5-1 0 0,0 5-9 0 0,-1 0-1 0 0,1 0 0 0 0,-1 0 0 0 0,1 0 0 0 0,0 0 0 0 0,0 0 0 0 0,0 0 0 0 0,0 1 0 0 0,0-1 0 0 0,1 1 1 0 0,-1 0-1 0 0,4-3 0 0 0,7-4-48 0 0,19-9 0 0 0,-8 4 28 0 0,-6 2 326 0 0,0-1 1 0 0,-1 0-1 0 0,0-1 0 0 0,21-24 1 0 0,-32 31-181 0 0,-1 0 0 0 0,1 0 1 0 0,-1-1-1 0 0,0 1 0 0 0,-1-1 0 0 0,1-1 1 0 0,-2 1-1 0 0,1-1 0 0 0,-1 0 1 0 0,0 0-1 0 0,0 0 0 0 0,-1 0 0 0 0,3-19 1 0 0,-5 24-10 0 0,0-1 0 0 0,0 1 0 0 0,0-1 0 0 0,0 1 0 0 0,-1-1 0 0 0,0 1 0 0 0,0-1 0 0 0,0 1 0 0 0,0 0 0 0 0,0 0 1 0 0,-1 0-1 0 0,-1-5 0 0 0,0 3-33 0 0,-1 1 1 0 0,1-1-1 0 0,-1 1 0 0 0,0 0 1 0 0,0 0-1 0 0,0 0 1 0 0,-7-6-1 0 0,4 5-84 0 0,-1 0 0 0 0,0 1-1 0 0,0 0 1 0 0,0 0 0 0 0,0 1-1 0 0,-1 0 1 0 0,1 1 0 0 0,-1 0-1 0 0,0 1 1 0 0,-11-2 0 0 0,14 3-49 0 0,1 1 1 0 0,-1 0 0 0 0,1 1 0 0 0,0 0 0 0 0,-1 0 0 0 0,1 0-1 0 0,0 0 1 0 0,-1 1 0 0 0,-4 3 0 0 0,7-4 7 0 0,1 0 1 0 0,-1 0-1 0 0,1 1 0 0 0,0 0 1 0 0,-1-1-1 0 0,1 1 1 0 0,0 0-1 0 0,0 0 0 0 0,0 1 1 0 0,0-1-1 0 0,0 0 1 0 0,1 1-1 0 0,-1 0 0 0 0,1-1 1 0 0,-1 1-1 0 0,1 0 1 0 0,0 0-1 0 0,-1 0 0 0 0,0 4 1 0 0,-5 16-1262 0 0,6-20 932 0 0,0 1 0 0 0,0-1 0 0 0,0 0 0 0 0,0 0 1 0 0,0 0-1 0 0,1 1 0 0 0,-1-1 0 0 0,1 0 0 0 0,0 1 1 0 0,0-1-1 0 0,0 0 0 0 0,0 1 0 0 0,1 3 0 0 0,0-2-452 0 0,0 1 0 0 0,1 0-1 0 0,0-1 1 0 0,2 6-1 0 0,4 7-3269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46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2112 0 0,'420'1'3545'0'0,"-212"9"-3014"0"0,-1-1-362 0 0,26-4 805 0 0,2 0-466 0 0,534-17-137 0 0,-320-2-284 0 0,155-4 151 0 0,-125 13 46 0 0,-66 17-222 0 0,-410-12-65 0 0,508 22 284 0 0,-254-11-224 0 0,-120-4-38 0 0,-49-3 5 0 0,536 17-64 0 0,-283-23 79 0 0,353-6-89 0 0,-193 5 24 0 0,385-9-38 0 0,-756 10 147 0 0,549-3-621 0 0,165 10 798 0 0,-642-3-274 0 0,536 10 239 0 0,-525-8-2503 0 0,-149-4 1391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8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1728 0 0,'0'0'4204'0'0,"-16"14"-1290"0"0,4-3-2646 0 0,9-8-316 0 0,0-1-1 0 0,0 1 1 0 0,-5 6 0 0 0,-8 6-2188 0 0,11-11 600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49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72 0 0,'202'50'4403'0'0,"-150"-41"-3912"0"0,103 4 0 0 0,115-3-434 0 0,5-1 577 0 0,261-40 170 0 0,-427 21-787 0 0,213 11 1 0 0,-222 5-4 0 0,110-8 0 0 0,-130 0-1 0 0,1 3 1 0 0,108 15-1 0 0,204 9-152 0 0,-353-24 139 0 0,24 2-25 0 0,808 11 473 0 0,147-36 520 0 0,78-3-976 0 0,-532 2 167 0 0,-446 17-146 0 0,448-30 32 0 0,-204 12 57 0 0,-266 18-96 0 0,524-30 35 0 0,133-17-1028 0 0,-599 42 969 0 0,-93 7-26 0 0,138 2 265 0 0,-118 3-218 0 0,-5 0 96 0 0,-72 0-156 0 0,22-1-2561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24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3353 0 0,'-1'4'1803'0'0,"0"1"0"0"0,0-1 0 0 0,0 9 0 0 0,2 29-382 0 0,0-2-1310 0 0,-4 53 158 0 0,-6 67-147 0 0,0-89-37 0 0,2-32-23 0 0,3 1 1 0 0,1-1-1 0 0,3 54 1 0 0,0-88-21 0 0,1 0 1 0 0,0 0-1 0 0,0 0 0 0 0,0 0 1 0 0,4 8-1 0 0,-4-10-27 0 0,0-1 0 0 0,1 1 0 0 0,-1-1-1 0 0,1 0 1 0 0,0 0 0 0 0,-1 0 0 0 0,1 0 0 0 0,0 0-1 0 0,0 0 1 0 0,1 0 0 0 0,3 2 0 0 0,1 0 163 0 0,1 0 1 0 0,0 0 0 0 0,-1-1-1 0 0,1 0 1 0 0,1-1-1 0 0,-1 0 1 0 0,0 0-1 0 0,10 0 1 0 0,11 1 465 0 0,30-3-1 0 0,-8 0-212 0 0,-6 2-251 0 0,95 6-4 0 0,117 5 168 0 0,-250-13-300 0 0,0 0 1 0 0,-1-1 0 0 0,1 0 0 0 0,10-3-1 0 0,4-5-1234 0 0,-19 8 361 0 0,0-1 1 0 0,0 1 0 0 0,0 0-1 0 0,0-1 1 0 0,4-3-1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2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43 7354 0 0,'0'0'55'0'0,"0"0"0"0"0,0 0 0 0 0,-1 0 0 0 0,1-1 0 0 0,0 1 0 0 0,0 0 0 0 0,0 0 0 0 0,-1 0 0 0 0,1 0 1 0 0,0 0-1 0 0,0 0 0 0 0,0 0 0 0 0,0 0 0 0 0,-1-1 0 0 0,1 1 0 0 0,0 0 0 0 0,0 0 0 0 0,0 0 0 0 0,0 0 0 0 0,0-1 1 0 0,0 1-1 0 0,-1 0 0 0 0,1 0 0 0 0,0 0 0 0 0,0 0 0 0 0,0-1 0 0 0,0 1 0 0 0,0 0 0 0 0,0 0 0 0 0,0 0 1 0 0,0-1-1 0 0,0 1 0 0 0,0 0 0 0 0,0 0 0 0 0,0 0 0 0 0,0-1 0 0 0,0 1 0 0 0,0 0 0 0 0,0 0 0 0 0,0 0 1 0 0,0-1-1 0 0,0 1 0 0 0,0 0 0 0 0,1 0 0 0 0,9-7 531 0 0,16-2-217 0 0,6 5 183 0 0,1 1 1 0 0,60 3-1 0 0,9 0-293 0 0,-35-5-158 0 0,45-2-86 0 0,-91 7 27 0 0,-1 0 0 0 0,1 2 0 0 0,29 6 0 0 0,-43-6-21 0 0,0 0 1 0 0,0 0-1 0 0,-1 1 1 0 0,1 0-1 0 0,0 0 0 0 0,-1 1 1 0 0,0-1-1 0 0,0 1 0 0 0,8 8 1 0 0,-10-9 23 0 0,-1 0 0 0 0,0 0 0 0 0,0 1 0 0 0,0 0 0 0 0,0 0 0 0 0,-1 0 0 0 0,1 0 0 0 0,-1 0 0 0 0,0 0 0 0 0,0 0 0 0 0,-1 1 0 0 0,1-1 0 0 0,-1 1 0 0 0,0-1 0 0 0,1 8 0 0 0,-2 4 31 0 0,-1 0 1 0 0,0 0 0 0 0,-1 0 0 0 0,-1 0 0 0 0,-4 16-1 0 0,-5 24 46 0 0,-6 76 48 0 0,0 145-1 0 0,18-254-220 0 0,0-3-160 0 0,0 0-1 0 0,-2-1 1 0 0,-5 28 0 0 0,5-42-624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26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2 278 4689 0 0,'0'0'4510'0'0,"0"0"-4482"0"0,0 0 0 0 0,0 0 1 0 0,0 0-1 0 0,0 0 0 0 0,0 0 0 0 0,0-1 0 0 0,0 1 0 0 0,-1 0 0 0 0,1 0 0 0 0,0 0 0 0 0,0 0 0 0 0,0-1 1 0 0,0 1-1 0 0,0 0 0 0 0,0 0 0 0 0,0 0 0 0 0,0-1 0 0 0,0 1 0 0 0,0 0 0 0 0,0 0 0 0 0,0 0 0 0 0,0 0 1 0 0,0-1-1 0 0,0 1 0 0 0,0 0 0 0 0,0 0 0 0 0,0 0 0 0 0,0-1 0 0 0,10-11 324 0 0,0-1 0 0 0,0 2 1 0 0,1-1-1 0 0,22-16 0 0 0,-1-1-91 0 0,2 1 149 0 0,67-45-1 0 0,-29 23-168 0 0,-70 49-229 0 0,1-1 10 0 0,-1 0 0 0 0,1-1 0 0 0,0 1 0 0 0,3-4-1 0 0,-6 5-62 0 0,-8 3-1423 0 0,3 1 512 0 0,0 1 1 0 0,0-1-1 0 0,-4 5 1 0 0,2-1-1170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27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2 246 1424 0 0,'0'1'272'0'0,"-1"1"0"0"0,1 0 0 0 0,-1-1 0 0 0,1 1 0 0 0,0 0 0 0 0,0-1 0 0 0,0 1 0 0 0,0 0 0 0 0,0-1 0 0 0,0 1 0 0 0,1 0 0 0 0,-1-1 0 0 0,1 1 0 0 0,-1-1 0 0 0,1 1 0 0 0,-1 0 0 0 0,1-1 0 0 0,0 1 0 0 0,1 1 0 0 0,2 2 503 0 0,0 0 0 0 0,0 0 0 0 0,9 8 0 0 0,-8-9-496 0 0,-1 0 0 0 0,0 0 0 0 0,0 0-1 0 0,4 7 1 0 0,-5-7-202 0 0,0 1 0 0 0,0-1-1 0 0,7 6 1 0 0,-7-7-52 0 0,0 0-1 0 0,0 1 1 0 0,0-1 0 0 0,0 1 0 0 0,2 4-1 0 0,-4-6 0 0 0,-1-1-1 0 0,1 1 0 0 0,-1 0 1 0 0,0-1-1 0 0,0 1 1 0 0,0-1-1 0 0,0 1 0 0 0,0 2 1 0 0,1 3 68 0 0,2-7-90 0 0,-1-1 0 0 0,1 1 0 0 0,-1-1 0 0 0,0 0-1 0 0,1 0 1 0 0,-1 0 0 0 0,0 0 0 0 0,1 0 0 0 0,-1 0 0 0 0,0-1 0 0 0,0 1 0 0 0,0-1 0 0 0,0 0 0 0 0,1-1-1 0 0,12-9 8 0 0,-11 10 4 0 0,0-1 1 0 0,-1 0-1 0 0,1-1 0 0 0,-1 1 0 0 0,5-7 0 0 0,6-5-12 0 0,3 0-179 0 0,-11 7 144 0 0,-1-1 1 0 0,8-15-1 0 0,0-1 33 0 0,-11 22-31 0 0,-1 0 1 0 0,1-1-1 0 0,-1 1 0 0 0,0 0 0 0 0,0 0 0 0 0,-1-1 0 0 0,1 1 0 0 0,-1 0 0 0 0,1-1 1 0 0,-1-5-1 0 0,-1-3-211 0 0,-4-21 1 0 0,-1-5-540 0 0,6 33 704 0 0,-1 0 1 0 0,0 1-1 0 0,0-1 1 0 0,0 1 0 0 0,0-1-1 0 0,-1 1 1 0 0,0 0 0 0 0,0 0-1 0 0,-3-6 1 0 0,5 10 81 0 0,0 0 0 0 0,-1-1 1 0 0,1 1-1 0 0,0 0 0 0 0,0 0 0 0 0,0-1 1 0 0,0 1-1 0 0,0 0 0 0 0,0 0 0 0 0,0-1 0 0 0,0 1 1 0 0,-1 0-1 0 0,1 0 0 0 0,0-1 0 0 0,0 1 0 0 0,0 0 1 0 0,0 0-1 0 0,0-1 0 0 0,0 1 0 0 0,1 0 0 0 0,-1-1 1 0 0,0 1-1 0 0,0 0 0 0 0,0 0 0 0 0,0-1 1 0 0,0 1-1 0 0,0 0 0 0 0,0 0 0 0 0,0 0 0 0 0,1-1 1 0 0,-1 1-1 0 0,0 0 0 0 0,10-4 61 0 0,16 5-48 0 0,-23-1-18 0 0,21 4 57 0 0,7 0 29 0 0,-31-4-85 0 0,0 0-10 0 0,0 0 10 0 0,0 0 0 0 0,0 0 0 0 0,1 0 0 0 0,-1 0 0 0 0,0 0 0 0 0,0 0 0 0 0,0 0 0 0 0,0 0 0 0 0,0 0-1 0 0,0 0 1 0 0,0 0 0 0 0,0 0 0 0 0,0 0 0 0 0,1 0 0 0 0,-1 0 0 0 0,0 0 0 0 0,0 0 0 0 0,0 0 0 0 0,0 0 0 0 0,0 0 0 0 0,0 0 0 0 0,0 0 0 0 0,0 0 0 0 0,0 0 0 0 0,0 1 0 0 0,0-1 0 0 0,1 0 0 0 0,-1 0 0 0 0,0 0 0 0 0,0 0 0 0 0,0 0 0 0 0,0 0 0 0 0,0 0 0 0 0,0 0 0 0 0,0 0 0 0 0,0 0 0 0 0,0 1 0 0 0,0-1 0 0 0,0 0 0 0 0,0 0 0 0 0,0 0 0 0 0,0 0 0 0 0,0 0 0 0 0,0 0 0 0 0,0 0-1 0 0,0 0 1 0 0,0 0 0 0 0,0 1 0 0 0,0-1 0 0 0,0 0 0 0 0,0 0 0 0 0,0 0 0 0 0,0 0 0 0 0,0 0 0 0 0,0 0 0 0 0,0 0 0 0 0,-2 7 71 0 0,-10 11-60 0 0,10-14-21 0 0,-1 0-1 0 0,1 0 1 0 0,-1 0-1 0 0,-5 5 1 0 0,-39 41-950 0 0,-57 75-7898 0 0,69-78 9122 0 0,7-5 4910 0 0,30-43-4981 0 0,1 1-1 0 0,0-1 1 0 0,0 0-1 0 0,0 0 1 0 0,0-1-1 0 0,-1 1 1 0 0,1 0-1 0 0,0-1 1 0 0,-1 0-1 0 0,1 1 1 0 0,2-5-1 0 0,5 0 124 0 0,-1-2-6 0 0,-1 1 0 0 0,0-1 1 0 0,15-17-1 0 0,-9 8 1 0 0,2-1-32 0 0,7-8 88 0 0,39-35 1 0 0,-53 53-348 0 0,3-1-18 0 0,-1-1 0 0 0,14-7 1 0 0,-19 14-297 0 0,-1-1 0 0 0,1-1-1 0 0,-1 1 1 0 0,0-1 0 0 0,6-7 0 0 0,-11 11 250 0 0,1 0-1 0 0,-1 0 1 0 0,1 0 0 0 0,-1 0-1 0 0,1 0 1 0 0,-1 0-1 0 0,1 0 1 0 0,-1 0 0 0 0,0 0-1 0 0,0 0 1 0 0,1 0-1 0 0,-1-1 1 0 0,0 1 0 0 0,0 0-1 0 0,0 0 1 0 0,0 0 0 0 0,-1 0-1 0 0,1 0 1 0 0,0 0-1 0 0,0 0 1 0 0,-1 0 0 0 0,1 0-1 0 0,0 0 1 0 0,-2-2-1 0 0,-1-3 106 0 0,0 0 0 0 0,-1 1 0 0 0,-4-7-1 0 0,-1 0-78 0 0,7 9 159 0 0,-1-1 1 0 0,1 1 0 0 0,-1 1 0 0 0,0-1-1 0 0,0 0 1 0 0,0 1 0 0 0,0-1 0 0 0,0 1-1 0 0,-1 0 1 0 0,-4-2 0 0 0,7 3-138 0 0,1 1 0 0 0,0 0 1 0 0,-1 0-1 0 0,1 0 0 0 0,0-1 0 0 0,-1 1 1 0 0,1 0-1 0 0,0-1 0 0 0,0 1 0 0 0,-1 0 1 0 0,1-1-1 0 0,0 1 0 0 0,0 0 0 0 0,-1-1 1 0 0,1 1-1 0 0,0 0 0 0 0,0-1 1 0 0,0 1-1 0 0,0-1 0 0 0,0 1 0 0 0,-1 0 1 0 0,1-1-1 0 0,0 1 0 0 0,0-1 0 0 0,0 1 1 0 0,0 0-1 0 0,0-1 0 0 0,0 1 0 0 0,1-1 1 0 0,-1 1-1 0 0,0 0 0 0 0,0-1 0 0 0,0 1 1 0 0,0-1-1 0 0,0 1 0 0 0,0 0 1 0 0,1-1-1 0 0,-1 1 0 0 0,0 0 0 0 0,0-1 1 0 0,1 1-1 0 0,-1 0 0 0 0,0-1 0 0 0,0 1 1 0 0,1-1-1 0 0,0 1-13 0 0,-1-1 0 0 0,1 1 1 0 0,-1-1-1 0 0,1 1 0 0 0,-1 0 0 0 0,1-1 0 0 0,-1 1 1 0 0,1 0-1 0 0,-1-1 0 0 0,1 1 0 0 0,0 0 1 0 0,-1-1-1 0 0,1 1 0 0 0,-1 0 0 0 0,1 0 0 0 0,0 0 1 0 0,-1 0-1 0 0,1 0 0 0 0,0 0 0 0 0,-1 0 1 0 0,1 0-1 0 0,-1 0 0 0 0,1 0 0 0 0,0 0 0 0 0,-1 0 1 0 0,1 0-1 0 0,0 0 0 0 0,-1 1 0 0 0,1-1 1 0 0,0 1-1 0 0,5 3 23 0 0,-1 1 0 0 0,0 0 0 0 0,-1 1 0 0 0,1-1 0 0 0,5 10 0 0 0,11 13-416 0 0,-16-22-243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28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3441 0 0,'-8'32'4529'0'0,"4"-21"-4334"0"0,1 0 0 0 0,-2 0 0 0 0,0 0 1 0 0,-10 16-1 0 0,11-20 86 0 0,1-1 0 0 0,0 1 1 0 0,0 0-1 0 0,0 0 0 0 0,1 0 0 0 0,-3 14 0 0 0,5-20-242 0 0,0 0 0 0 0,0-1 0 0 0,1 1 0 0 0,-1 0-1 0 0,0-1 1 0 0,0 1 0 0 0,1 0 0 0 0,-1 0 0 0 0,0-1-1 0 0,1 1 1 0 0,-1 0 0 0 0,1-1 0 0 0,-1 1 0 0 0,1-1-1 0 0,-1 1 1 0 0,1 0 0 0 0,-1-1 0 0 0,1 1 0 0 0,-1-1-1 0 0,1 0 1 0 0,0 1 0 0 0,-1-1 0 0 0,1 1 0 0 0,0-1-1 0 0,0 0 1 0 0,-1 0 0 0 0,1 1 0 0 0,0-1 0 0 0,0 0-1 0 0,-1 0 1 0 0,1 0 0 0 0,1 0 0 0 0,3 1 59 0 0,0 0 1 0 0,0-1 0 0 0,8 1-1 0 0,-2-3-47 0 0,-1 1 1 0 0,0-2-1 0 0,0 1 0 0 0,15-7 0 0 0,14-3-25 0 0,-18 6-124 0 0,-16 4-646 0 0,0 0 0 0 0,0 1 0 0 0,1 0 0 0 0,-1 0 0 0 0,1 0-1 0 0,4 1 1 0 0,7 0 398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32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20 6929 0 0,'-10'-19'6240'0'0,"8"23"-6209"0"0,0 1 0 0 0,0 0 0 0 0,1 0-1 0 0,0 0 1 0 0,0 0 0 0 0,0 0 0 0 0,0 8-1 0 0,3 39 55 0 0,0-15-65 0 0,-2 30 149 0 0,3 134 113 0 0,3-156-273 0 0,0 6 74 0 0,-6-42-78 0 0,1 0 0 0 0,1 0-1 0 0,-1 0 1 0 0,1 0 0 0 0,1 0 0 0 0,5 14 0 0 0,-5-18 0 0 0,0 1 1 0 0,0-1 0 0 0,0 1-1 0 0,1-1 1 0 0,0 0 0 0 0,5 6-1 0 0,-6-9 2 0 0,0 1 1 0 0,1-1-1 0 0,-1 0 0 0 0,0 0 0 0 0,1 0 0 0 0,0 0 0 0 0,4 1 0 0 0,29 8 142 0 0,-34-10-137 0 0,45 10 304 0 0,-1-2 0 0 0,60 3 1 0 0,99-6 303 0 0,-95-4-468 0 0,-72-1 87 0 0,-1-1-1 0 0,55-9 0 0 0,-88 8-390 0 0,-1 1 266 0 0,1-1 0 0 0,-1 0-1 0 0,1 0 1 0 0,-1 0 0 0 0,6-3 0 0 0,-9 3-179 0 0,0 1 0 0 0,-1 0 0 0 0,1-1 0 0 0,0 1 0 0 0,-1-1 0 0 0,1 1 1 0 0,-1-1-1 0 0,1 1 0 0 0,0-1 0 0 0,-1 1 0 0 0,1-1 0 0 0,-1 0 0 0 0,0 1 0 0 0,1-1 1 0 0,-1 0-1 0 0,0 1 0 0 0,1-1 0 0 0,-1 0 0 0 0,0 0 0 0 0,1 1 0 0 0,-1-1 0 0 0,0 0 1 0 0,0 0-1 0 0,0 1 0 0 0,0-1 0 0 0,0 0 0 0 0,0 0 0 0 0,0 1 0 0 0,0-1 1 0 0,0 0-1 0 0,0 0 0 0 0,-1 0 0 0 0,1 1 0 0 0,0-1 0 0 0,0 0 0 0 0,-1 1 0 0 0,1-1 1 0 0,0 0-1 0 0,-1 0 0 0 0,-13-24-4160 0 0,6 13 3118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3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2064 0 0,'54'0'9470'0'0,"109"-2"-8201"0"0,81 8-776 0 0,-156 0-392 0 0,92-8 1 0 0,-167 1-89 0 0,3 0 33 0 0,1 0 0 0 0,-1 1-1 0 0,20 2 1 0 0,-35-2-40 0 0,-1 0 0 0 0,1 0 1 0 0,-1 0-1 0 0,1 0 0 0 0,-1 0 0 0 0,1 0 0 0 0,0 0 1 0 0,-1 1-1 0 0,1-1 0 0 0,-1 0 0 0 0,1 0 0 0 0,-1 0 1 0 0,1 1-1 0 0,-1-1 0 0 0,1 0 0 0 0,-1 1 0 0 0,1-1 1 0 0,-1 0-1 0 0,1 1 0 0 0,-1-1 0 0 0,1 1 1 0 0,-1-1-1 0 0,0 1 0 0 0,1-1 0 0 0,-1 1 0 0 0,0-1 1 0 0,1 1-1 0 0,-1-1 0 0 0,0 1 0 0 0,0-1 0 0 0,1 1 1 0 0,-1-1-1 0 0,0 1 0 0 0,0 0 0 0 0,0-1 0 0 0,0 1 1 0 0,0 0-1 0 0,-1 2 37 0 0,1 0 0 0 0,-1 0 1 0 0,0-1-1 0 0,0 1 0 0 0,-1 0 1 0 0,-2 4-1 0 0,0 0-50 0 0,-1 4 25 0 0,0 0-1 0 0,1 1 1 0 0,0-1 0 0 0,-2 15 0 0 0,-5 49-45 0 0,4-28 88 0 0,-24 234 707 0 0,30-270-843 0 0,-4 39 263 0 0,4-44-453 0 0,0 1 1 0 0,-1-1-1 0 0,0 0 1 0 0,0 0 0 0 0,-5 9-1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3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38 816 0 0,'-7'4'4152'0'0,"-4"10"-2382"0"0,6-8-898 0 0,-5 5-148 0 0,1-1-446 0 0,1-1 1 0 0,-2 0-1 0 0,1 0 1 0 0,-1-1-1 0 0,-20 13 1 0 0,-29 4-255 0 0,56-23-39 0 0,1 0-1 0 0,-1 0 1 0 0,0 0 0 0 0,1 0 0 0 0,0 0-1 0 0,-3 4 1 0 0,-13 9 75 0 0,14-12-7 0 0,3-3-62 0 0,1 0 1 0 0,0 0-1 0 0,-1 1 1 0 0,1-1-1 0 0,-1 0 1 0 0,1 0-1 0 0,-1 0 1 0 0,1 1 0 0 0,0-1-1 0 0,-1 0 1 0 0,1 1-1 0 0,-1-1 1 0 0,1 0-1 0 0,0 1 1 0 0,0-1-1 0 0,-1 1 1 0 0,1-1-1 0 0,0 0 1 0 0,0 1-1 0 0,-1-1 1 0 0,1 1-1 0 0,0-1 1 0 0,0 1-1 0 0,0-1 1 0 0,0 1-1 0 0,-1-1 1 0 0,1 0-1 0 0,0 1 1 0 0,0-1-1 0 0,0 1 1 0 0,0-1-1 0 0,0 1 1 0 0,0-1-1 0 0,1 1 1 0 0,-1-1 0 0 0,0 1-1 0 0,0-1 1 0 0,0 1-1 0 0,0-1 1 0 0,0 1-1 0 0,1-1 1 0 0,-1 1-1 0 0,0-1 1 0 0,0 0-1 0 0,1 1 1 0 0,0 1 19 0 0,0-1-1 0 0,-1 1 1 0 0,1-1 0 0 0,0 0 0 0 0,0 1 0 0 0,0-1-1 0 0,0 0 1 0 0,0 0 0 0 0,1 1 0 0 0,-1-1 0 0 0,0 0-1 0 0,0 0 1 0 0,1 0 0 0 0,-1-1 0 0 0,2 2 0 0 0,2 0 181 0 0,0 0 1 0 0,0-1 0 0 0,8 2-1 0 0,9 3-75 0 0,-19-5-123 0 0,0 1 0 0 0,0 0 0 0 0,0-1 0 0 0,0 1 0 0 0,0 1 0 0 0,0-1-1 0 0,4 5 1 0 0,0 0-1 0 0,-5-6 15 0 0,-1 0 1 0 0,1 0-1 0 0,0 0 0 0 0,-1 0 1 0 0,1-1-1 0 0,0 1 1 0 0,-1 0-1 0 0,1-1 0 0 0,2 1 1 0 0,8 3-8 0 0,-12-4-6 0 0,2 0-54 0 0,-1 0 1 0 0,1 0-1 0 0,0 0 0 0 0,-1 0 1 0 0,1 1-1 0 0,0-1 0 0 0,-1 0 1 0 0,1 1-1 0 0,1 0 0 0 0,-4 4-320 0 0,4-10-215 0 0,-2 3 591 0 0,1 0 1 0 0,-1 1-1 0 0,1-1 1 0 0,-1 1-1 0 0,1-1 1 0 0,0 1-1 0 0,3-2 1 0 0,3-5-108 0 0,1 0 0 0 0,-1 0 0 0 0,0-1 0 0 0,-1 0 0 0 0,8-12 1 0 0,4-6 26 0 0,35-35 253 0 0,-53 60-151 0 0,0 0 1 0 0,1 0-1 0 0,-1-1 1 0 0,0 1-1 0 0,1-4 1 0 0,-1 4-3 0 0,-1 0 1 0 0,1 0 0 0 0,0 0 0 0 0,0 0 0 0 0,0 1-1 0 0,0-1 1 0 0,0 0 0 0 0,0 1 0 0 0,0-1 0 0 0,1 0-1 0 0,1-1 1 0 0,16-18-123 0 0,-19 21 120 0 0,1-1-1 0 0,-1 1 1 0 0,1-1 0 0 0,-1 1-1 0 0,0-1 1 0 0,1 1 0 0 0,-1-1-1 0 0,0 0 1 0 0,0 1 0 0 0,1-1-1 0 0,-1 1 1 0 0,0-1 0 0 0,0 0-1 0 0,0 1 1 0 0,1-1 0 0 0,-1 0-1 0 0,0 1 1 0 0,0-1 0 0 0,0 0-1 0 0,0 1 1 0 0,0-1 0 0 0,-1 0-1 0 0,1 1 1 0 0,0-1 0 0 0,0 0-1 0 0,0 1 1 0 0,0-1 0 0 0,-1 1-1 0 0,1-1 1 0 0,0 0 0 0 0,-1 1-1 0 0,1-1 1 0 0,0 1 0 0 0,-1-1-1 0 0,1 1 1 0 0,-1-1 0 0 0,0 0-1 0 0,1 1 36 0 0,-11-6 747 0 0,11 5-748 0 0,0 0 0 0 0,0 1 0 0 0,-1-1-1 0 0,1 0 1 0 0,0 0 0 0 0,0 0 0 0 0,-1 0 0 0 0,1 1 0 0 0,-1-1-1 0 0,1 0 1 0 0,-1 1 0 0 0,1-1 0 0 0,-1 0 0 0 0,1 1 0 0 0,-1-1-1 0 0,0 0 1 0 0,1 1 0 0 0,-1-1 0 0 0,0 1 0 0 0,1-1-1 0 0,-1 1 1 0 0,-1-1 0 0 0,1 1 124 0 0,0-1-156 0 0,0 0 0 0 0,0 1-1 0 0,0-1 1 0 0,0 1 0 0 0,0-1-1 0 0,-1 1 1 0 0,1 0-1 0 0,0-1 1 0 0,0 1 0 0 0,0 0-1 0 0,-1 0 1 0 0,-1 0 0 0 0,-2-1 25 0 0,-34-14-122 0 0,38 15 85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3:3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4241 0 0,'0'0'3421'0'0,"-5"15"-2481"0"0,4-12-855 0 0,-9 23 394 0 0,2 1 0 0 0,-8 39-1 0 0,16-65-483 0 0,-1 2 54 0 0,1-1 0 0 0,-1 1-1 0 0,1 0 1 0 0,0 0 0 0 0,0-1-1 0 0,1 5 1 0 0,-1-6-25 0 0,0-1-1 0 0,0 1 1 0 0,1-1 0 0 0,-1 1 0 0 0,0-1-1 0 0,0 1 1 0 0,1-1 0 0 0,-1 1 0 0 0,0-1-1 0 0,1 0 1 0 0,-1 1 0 0 0,1-1-1 0 0,-1 1 1 0 0,1-1 0 0 0,-1 0 0 0 0,0 1-1 0 0,1-1 1 0 0,-1 0 0 0 0,1 0 0 0 0,-1 1-1 0 0,1-1 1 0 0,-1 0 0 0 0,1 0 0 0 0,0 0-1 0 0,-1 0 1 0 0,1 1 0 0 0,-1-1 0 0 0,1 0-1 0 0,-1 0 1 0 0,1 0 0 0 0,0 0-1 0 0,-1 0 1 0 0,1-1 0 0 0,-1 1 0 0 0,1 0-1 0 0,0 0 1 0 0,21-5 335 0 0,29-8 0 0 0,-12 2-281 0 0,-5-1-2204 0 0,-25 10 249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0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2 111 1616 0 0,'-2'1'8461'0'0,"3"-6"-6893"0"0,0 3-1493 0 0,0 1 0 0 0,0-1 0 0 0,0 1 0 0 0,0-1 1 0 0,0 1-1 0 0,0-1 0 0 0,3-1 0 0 0,2-4 130 0 0,3-6-478 0 0,1 1 0 0 0,23-21-1 0 0,-12 12-3030 0 0,-15 14 954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42 6961 0 0,'-2'-3'575'0'0,"-1"0"-1"0"0,0 0 0 0 0,1 0 0 0 0,-5-3 0 0 0,-2-2 3122 0 0,7 16-2989 0 0,3 9-299 0 0,-1-1 0 0 0,-2 19 0 0 0,-1 11 38 0 0,2 56 227 0 0,-1-15-187 0 0,11 97-1 0 0,-6-152-433 0 0,-3-32-53 0 0,0 1-1 0 0,0-1 1 0 0,0 1-1 0 0,0-1 1 0 0,0 1 0 0 0,0-1-1 0 0,0 1 1 0 0,0-1-1 0 0,1 1 1 0 0,-1-1-1 0 0,0 1 1 0 0,0-1 0 0 0,0 1-1 0 0,1-1 1 0 0,-1 1-1 0 0,0-1 1 0 0,1 1-1 0 0,-1-1 1 0 0,0 0 0 0 0,1 1-1 0 0,-1-1 1 0 0,0 0-1 0 0,1 1 1 0 0,-1-1 6 0 0,1 0 1 0 0,-1 0-1 0 0,0 0 0 0 0,1 0 1 0 0,-1 0-1 0 0,0 0 0 0 0,0 0 0 0 0,1 0 1 0 0,-1 0-1 0 0,0 0 0 0 0,1 0 1 0 0,-1 0-1 0 0,0 0 0 0 0,0 0 1 0 0,1 0-1 0 0,-1 0 0 0 0,0 0 1 0 0,0-1-1 0 0,1 1 0 0 0,-1 0 1 0 0,0 0-1 0 0,0 0 0 0 0,0 0 1 0 0,1-1-1 0 0,-1 1 0 0 0,0 0 1 0 0,0 0-1 0 0,0 0 0 0 0,1-1 1 0 0,-1 1-1 0 0,0 0 0 0 0,0 0 1 0 0,0-1-1 0 0,0 1 0 0 0,0 0 1 0 0,0 0-1 0 0,0-1 0 0 0,0 1 1 0 0,0 0-1 0 0,0-1 0 0 0,1 1 0 0 0,-2-1 1 0 0,4-9 73 0 0,-1-1 0 0 0,0 0 0 0 0,-1 0 0 0 0,-1 0 1 0 0,0-16-1 0 0,-10-57-4 0 0,3 30-53 0 0,-15-149-187 0 0,20 168 155 0 0,1 22 20 0 0,0 0-1 0 0,0 0 1 0 0,-1 0 0 0 0,-5-15-1 0 0,7 27-20 0 0,0 1-1 0 0,0-1 1 0 0,0 1-1 0 0,0-1 1 0 0,-1 1-1 0 0,1-1 1 0 0,0 1-1 0 0,0 0 1 0 0,-1-1-1 0 0,1 1 1 0 0,0-1-1 0 0,-1 1 1 0 0,1 0-1 0 0,0-1 1 0 0,-1 1-1 0 0,1-1 1 0 0,-1 1-1 0 0,1 0 1 0 0,0 0-1 0 0,-1-1 1 0 0,1 1-1 0 0,-1 0 1 0 0,0 0-7 0 0,1 0 0 0 0,-1 0 0 0 0,1 0 0 0 0,0 0 0 0 0,-1 0 0 0 0,1 1-1 0 0,-1-1 1 0 0,1 0 0 0 0,0 0 0 0 0,-1 0 0 0 0,1 1 0 0 0,0-1 0 0 0,-1 0 0 0 0,1 1 0 0 0,0-1 0 0 0,-1 0 0 0 0,1 1 0 0 0,0-1 0 0 0,0 0 0 0 0,0 1 0 0 0,-1-1 0 0 0,1 0 0 0 0,0 1 0 0 0,0-1 0 0 0,0 1 0 0 0,0-1 0 0 0,0 0 0 0 0,-1 1 0 0 0,1 0 0 0 0,-1 5-26 0 0,0-1 0 0 0,0 1-1 0 0,1 0 1 0 0,-1-1 0 0 0,2 13 0 0 0,4 27-125 0 0,0-17 191 0 0,1-2 0 0 0,0 1 0 0 0,21 49 0 0 0,-23-66 21 0 0,1 0 1 0 0,0 0-1 0 0,0-1 0 0 0,1 0 0 0 0,0 0 0 0 0,1-1 0 0 0,0 0 0 0 0,0 0 0 0 0,1 0 0 0 0,0-1 0 0 0,0 0 0 0 0,1 0 0 0 0,9 5 0 0 0,-12-9-23 0 0,1-1 1 0 0,-1 0-1 0 0,1 0 0 0 0,-1 0 0 0 0,1 0 1 0 0,0-1-1 0 0,-1 0 0 0 0,1-1 0 0 0,0 0 1 0 0,0 0-1 0 0,0 0 0 0 0,-1-1 0 0 0,1 0 1 0 0,11-2-1 0 0,-13 1 2 0 0,1 1 1 0 0,-1-1-1 0 0,0 0 1 0 0,0 0-1 0 0,0-1 1 0 0,0 1-1 0 0,0-1 1 0 0,0 0-1 0 0,-1-1 1 0 0,1 1-1 0 0,-1-1 1 0 0,0 0-1 0 0,0 0 1 0 0,0 0-1 0 0,-1 0 0 0 0,1-1 1 0 0,-1 0-1 0 0,3-4 1 0 0,-1-3 74 0 0,0 0-1 0 0,-1 0 1 0 0,4-17-1 0 0,-7 24-71 0 0,-1 1-1 0 0,1 0 0 0 0,-1 0 1 0 0,1-1-1 0 0,-1 1 0 0 0,0 0 0 0 0,-1-1 1 0 0,1 1-1 0 0,-1 0 0 0 0,0 0 1 0 0,0 0-1 0 0,0-1 0 0 0,-3-6 1 0 0,-24-43 285 0 0,28 53-315 0 0,-1 1 0 0 0,1-1 0 0 0,0 0 0 0 0,-1 1 0 0 0,1-1-1 0 0,0 1 1 0 0,-1-1 0 0 0,1 1 0 0 0,-1-1 0 0 0,1 1-1 0 0,-1-1 1 0 0,1 1 0 0 0,-1-1 0 0 0,0 1 0 0 0,1 0-1 0 0,-1-1 1 0 0,1 1 0 0 0,-1 0 0 0 0,0 0 0 0 0,1-1 0 0 0,-1 1-1 0 0,0 0 1 0 0,1 0 0 0 0,-1 0 0 0 0,0 0 0 0 0,-1 0-1 0 0,2 0-15 0 0,-1 0-1 0 0,0 1 1 0 0,1-1-1 0 0,-1 0 0 0 0,0 1 1 0 0,1-1-1 0 0,-1 1 1 0 0,1-1-1 0 0,-1 1 0 0 0,1-1 1 0 0,-1 1-1 0 0,1-1 1 0 0,-1 1-1 0 0,1 0 0 0 0,0-1 1 0 0,-1 1-1 0 0,1 0 1 0 0,0-1-1 0 0,-1 1 0 0 0,1 0 1 0 0,0-1-1 0 0,0 1 1 0 0,0 0-1 0 0,-1 1 0 0 0,-1 14-36 0 0,1 0-1 0 0,0 0 1 0 0,1 22 0 0 0,9 48 91 0 0,-2-28-73 0 0,-6-49 15 0 0,0 1 0 0 0,1-1 0 0 0,0 0-1 0 0,0 0 1 0 0,1 0 0 0 0,0 0 0 0 0,1 0 0 0 0,0 0-1 0 0,8 13 1 0 0,-11-21-142 0 0,1 1 0 0 0,0 0 0 0 0,-1-1 0 0 0,1 1 0 0 0,0-1 0 0 0,0 1 0 0 0,0-1 0 0 0,0 0 0 0 0,0 0 0 0 0,0 0 0 0 0,0 0 0 0 0,0 0 0 0 0,1 0 0 0 0,-1-1 0 0 0,0 1 0 0 0,0-1 0 0 0,1 1 0 0 0,-1-1 0 0 0,0 0 0 0 0,1 0 0 0 0,2 0 0 0 0,2-1-983 0 0,-1 0 0 0 0,0 0 1 0 0,0 0-1 0 0,0-1 0 0 0,0 0 0 0 0,11-5 1 0 0,-4 0 735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7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14 140 1960 0 0,'0'3'302'0'0,"0"1"0"0"0,1 0 0 0 0,-1 0 0 0 0,1-1 0 0 0,0 1 0 0 0,-1-1 0 0 0,2 1 0 0 0,-1 0 0 0 0,0-1 1 0 0,1 0-1 0 0,0 1 0 0 0,-1-1 0 0 0,1 0 0 0 0,0 0 0 0 0,1 0 0 0 0,-1 0 0 0 0,1 0 0 0 0,-1-1 0 0 0,1 1 0 0 0,0-1 0 0 0,4 3 0 0 0,-2-1-39 0 0,1-1 0 0 0,0 0-1 0 0,1 0 1 0 0,-1-1 0 0 0,0 0 0 0 0,1 0 0 0 0,-1 0 0 0 0,1-1 0 0 0,0 0 0 0 0,12 0 0 0 0,-7 0-13 0 0,0-1 0 0 0,1-1 0 0 0,-1 0-1 0 0,0-1 1 0 0,0 0 0 0 0,21-8 0 0 0,-30 9-166 0 0,0 0 0 0 0,0 0 0 0 0,1-1 0 0 0,-1 1-1 0 0,0-1 1 0 0,0 0 0 0 0,0 0 0 0 0,-1 0 0 0 0,1-1 0 0 0,0 1 0 0 0,-1-1 0 0 0,0 1 0 0 0,1-1 0 0 0,-1 0 0 0 0,0 0-1 0 0,0 0 1 0 0,-1 0 0 0 0,1 0 0 0 0,-1 0 0 0 0,1 0 0 0 0,-1-1 0 0 0,0 1 0 0 0,0 0 0 0 0,0-1 0 0 0,-1 1 0 0 0,1-1-1 0 0,-1-5 1 0 0,0 4 38 0 0,-1 0 0 0 0,0-1 0 0 0,0 1 0 0 0,-1 0 0 0 0,1 0 0 0 0,-1-1 0 0 0,0 1 0 0 0,-1 1-1 0 0,1-1 1 0 0,-1 0 0 0 0,0 0 0 0 0,0 1 0 0 0,0 0 0 0 0,-1 0 0 0 0,1 0 0 0 0,-1 0 0 0 0,0 0 0 0 0,-6-3-1 0 0,2 0-115 0 0,0 2-1 0 0,0-1 0 0 0,-1 1 0 0 0,0 0 1 0 0,0 1-1 0 0,0 0 0 0 0,-1 0 0 0 0,-18-4 1 0 0,21 7-68 0 0,0 0 0 0 0,1 0 0 0 0,-1 1 0 0 0,0 0 0 0 0,0 0 0 0 0,0 1 0 0 0,1-1 0 0 0,-1 1 0 0 0,-12 4 1 0 0,16-4 33 0 0,-1 1 0 0 0,0 0 0 0 0,0 0 0 0 0,1 0 0 0 0,-1 0 0 0 0,1 0 1 0 0,-1 1-1 0 0,1-1 0 0 0,0 1 0 0 0,0 0 0 0 0,0 0 0 0 0,1 0 1 0 0,-1 0-1 0 0,1 1 0 0 0,0-1 0 0 0,-1 1 0 0 0,-1 5 0 0 0,2-4 0 0 0,0 1-1 0 0,0 0 0 0 0,1 0 1 0 0,-1 0-1 0 0,1 0 0 0 0,1 0 1 0 0,-1 0-1 0 0,1 0 1 0 0,0 0-1 0 0,1 0 0 0 0,-1 0 1 0 0,1 0-1 0 0,0 0 0 0 0,1 0 1 0 0,-1-1-1 0 0,1 1 0 0 0,0 0 1 0 0,4 5-1 0 0,-4-7 35 0 0,0 0 1 0 0,0 0-1 0 0,1 0 0 0 0,0-1 0 0 0,-1 1 1 0 0,1-1-1 0 0,1 1 0 0 0,-1-1 0 0 0,0 0 1 0 0,1 0-1 0 0,0-1 0 0 0,-1 1 0 0 0,1-1 1 0 0,0 0-1 0 0,0 0 0 0 0,1 0 0 0 0,-1 0 0 0 0,0-1 1 0 0,0 0-1 0 0,1 0 0 0 0,-1 0 0 0 0,1 0 1 0 0,-1-1-1 0 0,8 1 0 0 0,-6-1 21 0 0,0-1-1 0 0,0 1 1 0 0,0-1 0 0 0,0 0-1 0 0,0-1 1 0 0,0 1-1 0 0,-1-1 1 0 0,1 0-1 0 0,0-1 1 0 0,-1 1 0 0 0,0-1-1 0 0,1 0 1 0 0,-1-1-1 0 0,0 1 1 0 0,4-5 0 0 0,2-2 16 0 0,0 0 24 0 0,-1-1 0 0 0,0 1 0 0 0,10-16 1 0 0,-19 26-32 0 0,-1 1-388 0 0,0 0 342 0 0,0 0-1 0 0,1 0 1 0 0,-1 0 0 0 0,1 0-1 0 0,-1-1 1 0 0,0 1 0 0 0,1 0-1 0 0,-1 0 1 0 0,2 1-1 0 0,0 1 3 0 0,3 7-1 0 0,0 0 1 0 0,1-1 0 0 0,0 0 0 0 0,0 0 0 0 0,8 8 0 0 0,-10-13-108 0 0,-1-1 0 0 0,1 1 0 0 0,0-1 0 0 0,0 1 0 0 0,0-1-1 0 0,0 0 1 0 0,0-1 0 0 0,1 1 0 0 0,-1-1 0 0 0,1 0 0 0 0,0 0 0 0 0,9 2 0 0 0,-11-3-393 0 0,1-1 1 0 0,0 0-1 0 0,-1 0 1 0 0,1-1-1 0 0,0 1 1 0 0,5-2-1 0 0,2-1-1171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8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118 196 3321 0 0,'6'7'2246'0'0,"3"4"-399"0"0,-9-11-1751 0 0,0 0 0 0 0,0 0 0 0 0,0 1 0 0 0,1-1 0 0 0,-1 0 0 0 0,0 1 0 0 0,0-1 0 0 0,0 0 0 0 0,-2 8 3130 0 0,-5-8-1525 0 0,-4-6-1300 0 0,1 0 0 0 0,0 0-1 0 0,0-1 1 0 0,0-1 0 0 0,1 1-1 0 0,0-1 1 0 0,1-1 0 0 0,0 0-1 0 0,0 0 1 0 0,1-1 0 0 0,-9-13-1 0 0,15 20-400 0 0,-1 1 0 0 0,1-1 0 0 0,0 0 1 0 0,0 0-1 0 0,0 1 0 0 0,1-1 0 0 0,-1 0 0 0 0,1 0 0 0 0,-1 0 0 0 0,1 0 0 0 0,0 1 0 0 0,0-1 0 0 0,0 0 0 0 0,2-6 0 0 0,-2 7-37 0 0,1 0 1 0 0,0-1-1 0 0,0 1 0 0 0,0 0 0 0 0,1 0 0 0 0,-1 0 0 0 0,0 0 0 0 0,1 0 0 0 0,-1 0 0 0 0,1 0 1 0 0,0 1-1 0 0,-1-1 0 0 0,1 0 0 0 0,0 1 0 0 0,0-1 0 0 0,0 1 0 0 0,5-2 0 0 0,3-2-9 0 0,1 1 0 0 0,-1 0-1 0 0,1 1 1 0 0,0 1 0 0 0,13-3-1 0 0,60-2-2003 0 0,-50 5-489 0 0,-17 1 1336 0 0,-4 1-219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8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3969 0 0,'-2'7'1325'0'0,"1"0"-1"0"0,0 1 1 0 0,1-1 0 0 0,0 1-1 0 0,1 11 1 0 0,8 39 78 0 0,-6-41-1013 0 0,-2-7-437 0 0,2 6 135 0 0,0-1 0 0 0,8 23 0 0 0,-10-34-210 0 0,1 0 1 0 0,-1 0-1 0 0,1-1 1 0 0,0 1-1 0 0,0-1 1 0 0,1 1-1 0 0,-1-1 1 0 0,1 0-1 0 0,0 0 0 0 0,-1 0 1 0 0,1 0-1 0 0,1 0 1 0 0,-1 0-1 0 0,6 3 1 0 0,-2-4-841 0 0,0-1-466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72 2008 0 0,'-9'-12'3524'0'0,"0"2"-1079"0"0,0-2 1 0 0,-12-22-1 0 0,21 34-2463 0 0,0 0 1 0 0,-1 0-1 0 0,1 0 0 0 0,0 0 0 0 0,0 0 1 0 0,0-1-1 0 0,0 1 0 0 0,0 0 0 0 0,0 0 0 0 0,0 0 1 0 0,0 0-1 0 0,0 0 0 0 0,0 0 0 0 0,0 0 1 0 0,0 0-1 0 0,0 0 0 0 0,0 0 0 0 0,0 0 1 0 0,0 0-1 0 0,0 0 0 0 0,0 0 0 0 0,0 0 1 0 0,0-1-1 0 0,0 1 0 0 0,0 0 0 0 0,0 0 1 0 0,0 0-1 0 0,0 0 0 0 0,0 0 0 0 0,0 0 1 0 0,0 0-1 0 0,0 0 0 0 0,0 0 0 0 0,0 0 0 0 0,0 0 1 0 0,0 0-1 0 0,0 0 0 0 0,0 0 0 0 0,0-1 1 0 0,0 1-1 0 0,0 0 0 0 0,0 0 0 0 0,1 0 1 0 0,-1 0-1 0 0,0 0 0 0 0,0 0 0 0 0,0 0 1 0 0,0 0-1 0 0,0 0 0 0 0,0 0 0 0 0,0 0 1 0 0,0 0-1 0 0,0 0 0 0 0,0 0 0 0 0,0 0 1 0 0,0 0-1 0 0,0 0 0 0 0,0 0 0 0 0,1 0 0 0 0,-1 0 1 0 0,0 0-1 0 0,6 2-272 0 0,7 6-62 0 0,16 23-8450 0 0,-23-24 8319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3753 0 0,'4'9'469'0'0,"0"0"0"0"0,1-1-1 0 0,0 0 1 0 0,0 0 0 0 0,0 0 0 0 0,1-1 0 0 0,0 0 0 0 0,1 0 0 0 0,-1 0 0 0 0,1-1-1 0 0,1 0 1 0 0,-1 0 0 0 0,1-1 0 0 0,13 7 0 0 0,-14-9-223 0 0,0 1 1 0 0,0-1-1 0 0,0-1 1 0 0,1 1-1 0 0,-1-1 1 0 0,1 0-1 0 0,0-1 0 0 0,-1 0 1 0 0,1 0-1 0 0,0-1 1 0 0,0 0-1 0 0,0 0 1 0 0,0-1-1 0 0,-1 0 1 0 0,1 0-1 0 0,0-1 0 0 0,13-4 1 0 0,-14 3 48 0 0,0 0 0 0 0,0-1 0 0 0,0 0 0 0 0,0 0 0 0 0,-1 0 1 0 0,1-1-1 0 0,6-6 0 0 0,-11 9-181 0 0,0-1 0 0 0,0 1 0 0 0,0-1 0 0 0,0 0 0 0 0,0 1 0 0 0,-1-1 0 0 0,1 0 0 0 0,-1 0 0 0 0,1 0 1 0 0,-1 0-1 0 0,0-1 0 0 0,-1 1 0 0 0,1 0 0 0 0,0 0 0 0 0,-1-1 0 0 0,0 1 0 0 0,0 0 0 0 0,0 0 0 0 0,0-5 0 0 0,-1 3 18 0 0,1-1-7 0 0,-1 0 0 0 0,1 0-1 0 0,-1 0 1 0 0,-1 0 0 0 0,1 1 0 0 0,-1-1-1 0 0,0 1 1 0 0,0-1 0 0 0,-1 1-1 0 0,1 0 1 0 0,-6-8 0 0 0,1 5-286 0 0,0 1-1 0 0,-1-1 1 0 0,1 1 0 0 0,-2 0 0 0 0,1 1 0 0 0,-1 0 0 0 0,0 0 0 0 0,0 1 0 0 0,-20-8 0 0 0,24 11-130 0 0,0 0 0 0 0,0 1 0 0 0,0-1 0 0 0,-1 1 0 0 0,1 1 0 0 0,-1-1 0 0 0,1 1 0 0 0,0-1 0 0 0,-1 2 0 0 0,1-1-1 0 0,-1 1 1 0 0,1-1 0 0 0,0 2 0 0 0,-1-1 0 0 0,1 0 0 0 0,0 1 0 0 0,0 0 0 0 0,0 0 0 0 0,0 1 0 0 0,0-1 0 0 0,-5 5 0 0 0,-5 5-1586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29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2088 0 0,'-1'47'2858'0'0,"1"-35"-2452"0"0,1 1 0 0 0,0-1 0 0 0,1 1-1 0 0,0-1 1 0 0,6 19 0 0 0,0 1-88 0 0,1 18 319 0 0,14 54 975 0 0,-19-88-1170 0 0,2-1 0 0 0,-1 1 0 0 0,2-1 1 0 0,11 19-1 0 0,-18-33-403 0 0,0-1 1 0 0,1 1-1 0 0,-1-1 1 0 0,0 0-1 0 0,0 1 1 0 0,0-1-1 0 0,1 1 1 0 0,-1-1-1 0 0,0 0 1 0 0,1 1-1 0 0,-1-1 1 0 0,0 0-1 0 0,1 1 1 0 0,-1-1-1 0 0,0 0 1 0 0,1 0-1 0 0,-1 1 1 0 0,1-1-1 0 0,0-7 1108 0 0,-5-13-316 0 0,-5-10-603 0 0,-38-152 836 0 0,42 155-1016 0 0,1 0-1 0 0,2 0 0 0 0,0 0 0 0 0,3-35 1 0 0,0 54-62 0 0,-1 0 0 0 0,1 0 1 0 0,1 0-1 0 0,0 0 0 0 0,0 1 1 0 0,5-13-1 0 0,-6 17 1 0 0,1 0 0 0 0,-1 0 0 0 0,1 1 0 0 0,0-1 0 0 0,0 0 0 0 0,0 1-1 0 0,1-1 1 0 0,-1 1 0 0 0,1 0 0 0 0,-1 0 0 0 0,1 0 0 0 0,-1 0 0 0 0,1 0 0 0 0,0 1 0 0 0,0-1 0 0 0,0 1 0 0 0,0-1 0 0 0,5 0-1 0 0,3-1 5 0 0,-1 1 0 0 0,1 1-1 0 0,0 0 1 0 0,0 0 0 0 0,0 1 0 0 0,0 0-1 0 0,0 1 1 0 0,0 0 0 0 0,0 1-1 0 0,11 3 1 0 0,-9-2 15 0 0,0 2 1 0 0,0-1-1 0 0,-1 2 0 0 0,1 0 0 0 0,-2 0 1 0 0,1 1-1 0 0,19 15 0 0 0,-20-13 21 0 0,0-1-70 0 0,-2 0-1 0 0,18 19 0 0 0,-25-25 54 0 0,0 1-1 0 0,0-1 0 0 0,-1 0 0 0 0,1 1 0 0 0,-1-1 1 0 0,1 1-1 0 0,-1 0 0 0 0,0-1 0 0 0,0 1 0 0 0,0 0 1 0 0,0 0-1 0 0,-1 0 0 0 0,1 0 0 0 0,-1-1 0 0 0,0 1 1 0 0,0 0-1 0 0,0 0 0 0 0,0 4 0 0 0,-1-4 7 0 0,0-1 1 0 0,0 1-1 0 0,0-1 0 0 0,0 0 1 0 0,-1 1-1 0 0,1-1 0 0 0,-1 0 1 0 0,1 0-1 0 0,-1 0 0 0 0,0 0 1 0 0,0 0-1 0 0,0 0 0 0 0,0-1 1 0 0,0 1-1 0 0,0-1 0 0 0,-1 1 1 0 0,-3 1-1 0 0,-5 3 11 0 0,-1-1 1 0 0,-14 5-1 0 0,25-10-28 0 0,-49 13-14 0 0,0 0 22 0 0,44-11-57 0 0,0 0 0 0 0,0 1 0 0 0,0-1 0 0 0,1 1 0 0 0,-11 8 0 0 0,15-10 26 0 0,0 0 0 0 0,-1 0 0 0 0,1 0 0 0 0,0 0 0 0 0,0 0 1 0 0,0 0-1 0 0,0 1 0 0 0,0-1 0 0 0,0 0 0 0 0,1 1 0 0 0,-1-1 0 0 0,0 1 1 0 0,1-1-1 0 0,-1 1 0 0 0,1-1 0 0 0,-1 1 0 0 0,1-1 0 0 0,0 1 0 0 0,0 2 1 0 0,0-1 2 0 0,0 0 0 0 0,1 0-1 0 0,-1-1 1 0 0,1 1 0 0 0,0 0 0 0 0,0-1 0 0 0,0 1 0 0 0,0-1 0 0 0,0 1 0 0 0,3 3 0 0 0,1 1 13 0 0,1 0 1 0 0,-1-1-1 0 0,1 1 1 0 0,0-1-1 0 0,1-1 1 0 0,10 8-1 0 0,-3-3 69 0 0,1-1 1 0 0,0 0-1 0 0,17 7 0 0 0,-26-14-111 0 0,-1 0-1 0 0,1 0 1 0 0,0-1-1 0 0,0 0 1 0 0,0 0 0 0 0,0 0-1 0 0,0-1 1 0 0,0 0-1 0 0,0 0 1 0 0,0 0-1 0 0,0-1 1 0 0,10-2 0 0 0,-4-1-1745 0 0,1 0 1 0 0,-1-1 0 0 0,16-9 0 0 0,-21 11-1165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0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81 234 2345 0 0,'4'3'291'0'0,"0"0"0"0"0,-1 0 0 0 0,1 0 1 0 0,0-1-1 0 0,0 0 0 0 0,1 0 0 0 0,-1 0 1 0 0,0 0-1 0 0,1 0 0 0 0,-1-1 0 0 0,1 0 1 0 0,-1 0-1 0 0,1 0 0 0 0,0-1 0 0 0,-1 1 1 0 0,1-1-1 0 0,0 0 0 0 0,-1-1 0 0 0,9 0 1 0 0,-2-1 32 0 0,-1-1 0 0 0,0 1-1 0 0,0-2 1 0 0,-1 1 0 0 0,1-1 0 0 0,-1-1 0 0 0,18-11 0 0 0,-23 14-110 0 0,0-1 0 0 0,0 0 1 0 0,-1-1-1 0 0,1 1 0 0 0,-1-1 0 0 0,0 1 1 0 0,0-1-1 0 0,0 0 0 0 0,0 0 0 0 0,-1 0 1 0 0,0-1-1 0 0,0 1 0 0 0,0-1 0 0 0,2-5 1 0 0,-4 7-53 0 0,1 0 0 0 0,0 0 1 0 0,-1 0-1 0 0,0 0 0 0 0,0 0 0 0 0,0-1 1 0 0,0 1-1 0 0,0 0 0 0 0,-1 0 1 0 0,1 0-1 0 0,-1 0 0 0 0,0 0 1 0 0,0-1-1 0 0,0 2 0 0 0,0-1 1 0 0,0 0-1 0 0,-1 0 0 0 0,0 0 1 0 0,1 0-1 0 0,-1 1 0 0 0,0-1 0 0 0,-3-2 1 0 0,-6-6 194 0 0,-1 0 1 0 0,0 1-1 0 0,-21-14 1 0 0,25 19-422 0 0,1 1-1 0 0,-1 0 1 0 0,-1 0-1 0 0,1 0 1 0 0,0 1-1 0 0,-1 1 1 0 0,-14-4 0 0 0,16 6-40 0 0,1-1 0 0 0,-1 1 0 0 0,0 1 0 0 0,1-1 0 0 0,-1 1 0 0 0,1 0 0 0 0,0 1 0 0 0,-1-1 0 0 0,1 1 1 0 0,0 1-1 0 0,0-1 0 0 0,0 1 0 0 0,0 0 0 0 0,1 0 0 0 0,-7 5 0 0 0,9-6-125 0 0,-1 1 0 0 0,1 0 1 0 0,-1 0-1 0 0,1 0 0 0 0,0 0 0 0 0,1 1 0 0 0,-1-1 0 0 0,0 1 1 0 0,1 0-1 0 0,0-1 0 0 0,0 1 0 0 0,0 0 0 0 0,0 0 0 0 0,1 1 0 0 0,-1-1 1 0 0,1 0-1 0 0,0 1 0 0 0,0-1 0 0 0,1 0 0 0 0,-1 1 0 0 0,1-1 0 0 0,0 1 1 0 0,1 4-1 0 0,0-6-441 0 0,-1 0 0 0 0,1 0 1 0 0,0 0-1 0 0,0 0 0 0 0,0 0 1 0 0,3 4-1 0 0,4 7 243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0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76 6105 0 0,'-8'-16'4402'0'0,"7"13"-3944"0"0,-1-1 1 0 0,0 1-1 0 0,0 0 0 0 0,0 0 0 0 0,0 0 0 0 0,0 0 1 0 0,-1 0-1 0 0,-4-4 0 0 0,3 4-417 0 0,0 0-1 0 0,-1 0 0 0 0,0 0 1 0 0,0 0-1 0 0,0 1 0 0 0,0 0 1 0 0,0 0-1 0 0,0 0 1 0 0,0 1-1 0 0,-1 0 0 0 0,1 0 1 0 0,0 0-1 0 0,-1 1 1 0 0,1-1-1 0 0,-1 1 0 0 0,1 0 1 0 0,-1 1-1 0 0,1 0 1 0 0,0-1-1 0 0,-1 2 0 0 0,1-1 1 0 0,0 1-1 0 0,0-1 0 0 0,-1 2 1 0 0,1-1-1 0 0,1 0 1 0 0,-1 1-1 0 0,0 0 0 0 0,1 0 1 0 0,-1 0-1 0 0,1 1 1 0 0,0 0-1 0 0,0-1 0 0 0,-5 8 1 0 0,6-7-94 0 0,0 0 1 0 0,1 1-1 0 0,0-1 0 0 0,0 0 1 0 0,0 1-1 0 0,-2 5 1 0 0,4-9 28 0 0,-1 0 1 0 0,1 1 0 0 0,0-1 0 0 0,0 0 0 0 0,0 0-1 0 0,-1 0 1 0 0,1 1 0 0 0,0-1 0 0 0,0 0 0 0 0,1 0 0 0 0,-1 0-1 0 0,0 1 1 0 0,0-1 0 0 0,1 0 0 0 0,-1 0 0 0 0,0 0-1 0 0,1 0 1 0 0,-1 0 0 0 0,1 1 0 0 0,0-1 0 0 0,-1 0 0 0 0,1 0-1 0 0,0 0 1 0 0,-1-1 0 0 0,1 1 0 0 0,0 0 0 0 0,0 0-1 0 0,0 0 1 0 0,0 0 0 0 0,2 0 0 0 0,5 3 22 0 0,0 0 1 0 0,0-1-1 0 0,1 0 0 0 0,0 0 1 0 0,9 1-1 0 0,47 4 51 0 0,-24-3-16 0 0,-32-4 35 0 0,9 1 56 0 0,0 1 1 0 0,-1 0-1 0 0,0 2 1 0 0,0 0-1 0 0,19 8 0 0 0,-35-13-58 0 0,1 1-1 0 0,-1-1 1 0 0,1 1-1 0 0,-1 0 0 0 0,0 0 1 0 0,0 0-1 0 0,1 0 0 0 0,-1 0 1 0 0,0 0-1 0 0,0 0 1 0 0,0 0-1 0 0,0 1 0 0 0,0-1 1 0 0,0 0-1 0 0,0 1 0 0 0,-1-1 1 0 0,1 1-1 0 0,0-1 1 0 0,-1 0-1 0 0,2 4 0 0 0,-2-4 10 0 0,0 1-1 0 0,0-1 1 0 0,0 1 0 0 0,-1 0-1 0 0,1-1 1 0 0,0 1-1 0 0,-1-1 1 0 0,1 1-1 0 0,-1-1 1 0 0,1 1-1 0 0,-1-1 1 0 0,0 1 0 0 0,1-1-1 0 0,-1 1 1 0 0,0-1-1 0 0,0 0 1 0 0,0 0-1 0 0,0 1 1 0 0,0-1-1 0 0,-2 1 1 0 0,-3 3 26 0 0,-1 1 0 0 0,0-2 0 0 0,0 1 0 0 0,0-1 0 0 0,0 0 1 0 0,0-1-1 0 0,-1 0 0 0 0,0 0 0 0 0,-14 3 0 0 0,-7 0-201 0 0,-41 3 0 0 0,58-8 55 0 0,10-1 15 0 0,-6 1-401 0 0,0 0 0 0 0,-1-1 0 0 0,1 0 0 0 0,0 0 0 0 0,-17-3 0 0 0,25 3 309 0 0,0 0 0 0 0,-1 0 0 0 0,1 0-1 0 0,0 0 1 0 0,0 0 0 0 0,-1 0 0 0 0,1 0 0 0 0,0 0-1 0 0,-1 0 1 0 0,1-1 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67 3185 0 0,'4'-1'758'0'0,"0"-1"0"0"0,0 0 0 0 0,0 0 0 0 0,-1 0 0 0 0,1 0 0 0 0,5-5 0 0 0,-8 6-501 0 0,1 0-1 0 0,-1-1 1 0 0,0 1-1 0 0,0 0 1 0 0,0-1 0 0 0,0 1-1 0 0,0-1 1 0 0,0 0-1 0 0,0 1 1 0 0,0-1-1 0 0,-1 0 1 0 0,1 1 0 0 0,0-1-1 0 0,-1 0 1 0 0,0 0-1 0 0,1 1 1 0 0,-1-4-1 0 0,0 4-215 0 0,0 1-1 0 0,0-1 0 0 0,0 1 0 0 0,-1-1 1 0 0,1 1-1 0 0,0-1 0 0 0,0 1 0 0 0,-1-1 1 0 0,1 1-1 0 0,0-1 0 0 0,-1 1 0 0 0,1 0 0 0 0,0-1 1 0 0,-1 1-1 0 0,1-1 0 0 0,-1 1 0 0 0,1 0 1 0 0,0-1-1 0 0,-1 1 0 0 0,1 0 0 0 0,-1 0 1 0 0,1-1-1 0 0,-1 1 0 0 0,1 0 0 0 0,-1 0 1 0 0,0 0-1 0 0,-17-4 406 0 0,15 3-366 0 0,-10 0 21 0 0,0 0 0 0 0,1 1 0 0 0,-1 0 0 0 0,0 1 0 0 0,0 0 0 0 0,-15 5 0 0 0,20-5-127 0 0,0 1-1 0 0,1 1 1 0 0,-1-1-1 0 0,1 1 1 0 0,-1 1-1 0 0,1-1 1 0 0,0 1-1 0 0,0 0 1 0 0,1 1-1 0 0,-1 0 1 0 0,-5 6-1 0 0,10-10 2 0 0,1 0 0 0 0,0 1 1 0 0,-1-1-1 0 0,1 1 0 0 0,0 0 0 0 0,0-1 0 0 0,0 1 0 0 0,0 0 0 0 0,1-1 1 0 0,-1 1-1 0 0,0 0 0 0 0,1 0 0 0 0,-1 0 0 0 0,1 0 0 0 0,0 0 0 0 0,-1 0 0 0 0,1 0 1 0 0,0 2-1 0 0,0-3 6 0 0,1 1 1 0 0,-1-1 0 0 0,1 1 0 0 0,0 0-1 0 0,-1-1 1 0 0,1 1 0 0 0,0-1 0 0 0,0 1-1 0 0,0-1 1 0 0,0 0 0 0 0,0 1-1 0 0,0-1 1 0 0,0 0 0 0 0,0 0 0 0 0,0 0-1 0 0,1 0 1 0 0,-1 0 0 0 0,0 0 0 0 0,1 0-1 0 0,2 1 1 0 0,6 3 40 0 0,0-2 0 0 0,1 0 0 0 0,-1 0 0 0 0,1-1 0 0 0,18 2 0 0 0,-3 0 17 0 0,5 0 20 0 0,35 8 347 0 0,-59-10-235 0 0,1 0 1 0 0,-1 0-1 0 0,1 1 1 0 0,-1 0-1 0 0,0 1 1 0 0,9 6-1 0 0,-15-9-113 0 0,1 0-1 0 0,-1 0 1 0 0,0 1-1 0 0,0-1 1 0 0,0 0-1 0 0,0 1 1 0 0,0-1 0 0 0,0 1-1 0 0,0-1 1 0 0,0 1-1 0 0,0 0 1 0 0,-1-1-1 0 0,1 1 1 0 0,-1 0-1 0 0,1-1 1 0 0,-1 1-1 0 0,0 0 1 0 0,1 0-1 0 0,-1 0 1 0 0,0-1-1 0 0,0 1 1 0 0,0 0-1 0 0,-1 0 1 0 0,1-1-1 0 0,0 1 1 0 0,-2 2-1 0 0,1 0 5 0 0,0 0 1 0 0,0 0-1 0 0,-1-1 0 0 0,1 1 0 0 0,-1-1 0 0 0,0 1 1 0 0,0-1-1 0 0,0 0 0 0 0,-1 0 0 0 0,1 0 0 0 0,-4 3 1 0 0,0-1-39 0 0,0 0 0 0 0,-1-1 0 0 0,1 0 1 0 0,-1 0-1 0 0,0 0 0 0 0,0-1 0 0 0,0 0 1 0 0,-13 3-1 0 0,15-5-236 0 0,1 0-1 0 0,-1 0 1 0 0,0 0 0 0 0,1-1 0 0 0,-1 0-1 0 0,0 0 1 0 0,1 0 0 0 0,-1 0-1 0 0,0-1 1 0 0,1 0 0 0 0,-1 0 0 0 0,0 0-1 0 0,1-1 1 0 0,-1 1 0 0 0,-5-4 0 0 0,8 4-207 0 0,0 0 0 0 0,1 0 1 0 0,-1 0-1 0 0,1-1 0 0 0,-1 1 1 0 0,1 0-1 0 0,0-1 0 0 0,0 1 1 0 0,-1-1-1 0 0,1 1 0 0 0,0-1 1 0 0,0 0-1 0 0,1 1 0 0 0,-2-3 1 0 0,0-5-1369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2913 0 0,'0'0'4068'0'0,"9"13"-2294"0"0,-4-2-1297 0 0,-2-3-316 0 0,0 0 0 0 0,1-1 1 0 0,0 0-1 0 0,0 0 0 0 0,1 0 1 0 0,0 0-1 0 0,0-1 0 0 0,1 0 1 0 0,6 7-1 0 0,8 4-376 0 0,-12-11-2608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1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5681 0 0,'3'0'373'0'0,"0"1"-1"0"0,0-1 1 0 0,-1 1-1 0 0,1-1 1 0 0,0 1-1 0 0,-1 0 1 0 0,1 0 0 0 0,-1 0-1 0 0,1 0 1 0 0,-1 1-1 0 0,0-1 1 0 0,1 1-1 0 0,-1-1 1 0 0,0 1-1 0 0,0 0 1 0 0,0 0-1 0 0,0 0 1 0 0,0 0-1 0 0,0 0 1 0 0,-1 0 0 0 0,3 4-1 0 0,2 5-155 0 0,0 1 0 0 0,0 0 0 0 0,5 16 0 0 0,-5-11 117 0 0,3 6-284 0 0,2 7-261 0 0,1-1 0 0 0,25 42-1 0 0,-30-57-1464 0 0,-4-10 43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1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23 9746 0 0,'-12'-20'6197'0'0,"14"18"-6943"0"0,-2 2 733 0 0,0 0 1 0 0,0 0 0 0 0,1 0 0 0 0,-1 0 0 0 0,0 0 0 0 0,0 0 0 0 0,1 0-1 0 0,-1 0 1 0 0,0 0 0 0 0,0 0 0 0 0,1 0 0 0 0,-1 0 0 0 0,0 0-1 0 0,1 0 1 0 0,-1 0 0 0 0,0 0 0 0 0,0 0 0 0 0,1 0 0 0 0,-1 0-1 0 0,0 0 1 0 0,0 0 0 0 0,1 1 0 0 0,-1-1 0 0 0,0 0 0 0 0,0 0-1 0 0,0 0 1 0 0,1 0 0 0 0,-1 1 0 0 0,0-1 0 0 0,0 0 0 0 0,0 0 0 0 0,1 0-1 0 0,-1 1 1 0 0,9 9-2166 0 0,-3 3-1773 0 0,-3-2 3563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9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65 157 5481 0 0,'-3'8'480'0'0,"1"1"1"0"0,0-1-1 0 0,0 0 0 0 0,0 1 0 0 0,1-1 0 0 0,0 16 1 0 0,5 53 158 0 0,-2-56-706 0 0,9 64 24 0 0,-9-70 185 0 0,2 0 0 0 0,0 0 0 0 0,10 22-1 0 0,-14-37-117 0 0,0 0 0 0 0,0 0 0 0 0,0 1 0 0 0,0-1-1 0 0,0 0 1 0 0,0 0 0 0 0,0 0 0 0 0,0 0 0 0 0,0 0-1 0 0,0 0 1 0 0,0 1 0 0 0,0-1 0 0 0,0 0 0 0 0,0 0-1 0 0,0 0 1 0 0,0 0 0 0 0,0 0 0 0 0,0 0 0 0 0,0 1-1 0 0,0-1 1 0 0,0 0 0 0 0,1 0 0 0 0,-1 0 0 0 0,0 0-1 0 0,0 0 1 0 0,0 0 0 0 0,0 0 0 0 0,0 0 0 0 0,0 0-1 0 0,0 0 1 0 0,1 1 0 0 0,-1-1 0 0 0,0 0 0 0 0,0 0-1 0 0,0 0 1 0 0,0 0 0 0 0,0 0 0 0 0,1 0 0 0 0,-1 0-1 0 0,0 0 1 0 0,0 0 0 0 0,1-7 365 0 0,-2-12-315 0 0,-11-74-276 0 0,-20-121 180 0 0,25 184 37 0 0,1 2 156 0 0,-1 1-1 0 0,-14-37 1 0 0,10 46 329 0 0,12 30-575 0 0,0 0-1 0 0,1-1 0 0 0,0 1 1 0 0,0-1-1 0 0,2 0 0 0 0,-1 0 0 0 0,7 13 1 0 0,0-2 141 0 0,1-2 0 0 0,22 33 1 0 0,-26-43 59 0 0,1 0 0 0 0,0-1 1 0 0,19 16-1 0 0,-22-21-37 0 0,0 0 0 0 0,1 0 1 0 0,-1 0-1 0 0,1-1 0 0 0,0 0 0 0 0,0 0 0 0 0,0-1 1 0 0,12 4-1 0 0,-15-5-87 0 0,0-1 1 0 0,-1 0-1 0 0,1 1 1 0 0,0-1-1 0 0,0 0 0 0 0,-1 0 1 0 0,1 0-1 0 0,0-1 1 0 0,-1 1-1 0 0,1-1 1 0 0,0 0-1 0 0,-1 1 1 0 0,1-1-1 0 0,-1 0 0 0 0,4-2 1 0 0,-2 0 4 0 0,-1 1 0 0 0,0 0 0 0 0,0-1 0 0 0,-1 1 0 0 0,1-1 0 0 0,-1 0 0 0 0,1 0 0 0 0,-1 0 0 0 0,0 0 0 0 0,2-4 0 0 0,0 0 25 0 0,-1 1-1 0 0,-1-1 0 0 0,1 0 1 0 0,-1 0-1 0 0,0 0 1 0 0,-1 0-1 0 0,0 0 0 0 0,0-1 1 0 0,0 1-1 0 0,-1-15 0 0 0,-1 17 2 0 0,0 0-1 0 0,0 0 1 0 0,0 0 0 0 0,0 0-1 0 0,-1 1 1 0 0,0-1 0 0 0,0 0-1 0 0,0 1 1 0 0,0-1-1 0 0,-1 1 1 0 0,0 0 0 0 0,-4-6-1 0 0,7 9-31 0 0,-1 1-1 0 0,1 0 0 0 0,0 0 0 0 0,0 0 1 0 0,-1 0-1 0 0,1 0 0 0 0,0 0 0 0 0,0 0 1 0 0,-1 0-1 0 0,1 0 0 0 0,0 0 0 0 0,0 0 1 0 0,-1 0-1 0 0,1 0 0 0 0,0 0 0 0 0,0 0 0 0 0,-1 0 1 0 0,1 1-1 0 0,0-1 0 0 0,0 0 0 0 0,0 0 1 0 0,-1 0-1 0 0,1 0 0 0 0,0 0 0 0 0,0 1 1 0 0,0-1-1 0 0,-1 0 0 0 0,1 0 0 0 0,0 0 1 0 0,0 0-1 0 0,0 1 0 0 0,0-1 0 0 0,0 0 1 0 0,-1 0-1 0 0,1 0 0 0 0,0 1 0 0 0,0-1 1 0 0,0 0-1 0 0,0 0 0 0 0,0 1 0 0 0,-5 10-51 0 0,4-6 53 0 0,0 0 0 0 0,0 0-1 0 0,0 0 1 0 0,1 0 0 0 0,0 0 0 0 0,0 7 0 0 0,6 33-6 0 0,0-3-10 0 0,-5-21-29 0 0,6 30 1 0 0,-5-43 34 0 0,0-1 0 0 0,0 1 0 0 0,0-1 0 0 0,1 0 0 0 0,0 0 0 0 0,1-1 1 0 0,6 12-1 0 0,-8-16-220 0 0,0 1 0 0 0,0-1 0 0 0,1 1 0 0 0,-1-1 0 0 0,1 0 0 0 0,-1 0 0 0 0,1 0 0 0 0,0-1 0 0 0,-1 1 0 0 0,5 1 0 0 0,-3-1-954 0 0,0-1 0 0 0,0 0 0 0 0,1 1-1 0 0,-1-2 1 0 0,1 1 0 0 0,6 0 0 0 0,0-1 696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9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28 106 2112 0 0,'3'4'570'0'0,"0"1"0"0"0,1 0 0 0 0,0-1 0 0 0,0 0 0 0 0,0 0 0 0 0,0 0 0 0 0,1-1 0 0 0,0 0 0 0 0,-1 1 0 0 0,1-1 0 0 0,0-1 0 0 0,10 4 0 0 0,-9-3-419 0 0,0-1-1 0 0,0 0 1 0 0,0-1-1 0 0,1 0 1 0 0,-1 0-1 0 0,0 0 1 0 0,1-1-1 0 0,-1 1 0 0 0,1-2 1 0 0,-1 1-1 0 0,8-2 1 0 0,-10 1-46 0 0,0 0 1 0 0,-1 0-1 0 0,1 0 1 0 0,0-1-1 0 0,-1 1 1 0 0,1-1-1 0 0,-1 0 1 0 0,0 0-1 0 0,1 0 1 0 0,-1-1-1 0 0,4-3 1 0 0,-6 4-51 0 0,0 1 1 0 0,1-1 0 0 0,-1 1-1 0 0,0-1 1 0 0,0 1-1 0 0,0-1 1 0 0,0 0 0 0 0,-1 0-1 0 0,1 0 1 0 0,0 1 0 0 0,-1-1-1 0 0,1 0 1 0 0,-1 0-1 0 0,0 0 1 0 0,1 0 0 0 0,-1 0-1 0 0,0 0 1 0 0,0 0 0 0 0,0 0-1 0 0,-1 0 1 0 0,1 0-1 0 0,0 0 1 0 0,-1 0 0 0 0,-1-2-1 0 0,0-2 45 0 0,0 1-1 0 0,-1 0 0 0 0,0 0 1 0 0,0 1-1 0 0,0-1 1 0 0,-1 1-1 0 0,1-1 0 0 0,-1 1 1 0 0,0 0-1 0 0,-8-5 1 0 0,5 3-63 0 0,0 2 1 0 0,0-1-1 0 0,-1 1 1 0 0,1 0-1 0 0,-1 0 1 0 0,-12-3 0 0 0,17 6-55 0 0,-1 1 1 0 0,1-1 0 0 0,-1 0-1 0 0,0 1 1 0 0,1 0 0 0 0,-1 0-1 0 0,0 0 1 0 0,1 0 0 0 0,-1 1-1 0 0,0-1 1 0 0,1 1 0 0 0,-1 0-1 0 0,1 0 1 0 0,-1 0 0 0 0,-5 4-1 0 0,5-3-29 0 0,-1 1 0 0 0,1 0 0 0 0,0 0 0 0 0,0 0 0 0 0,1 0 0 0 0,-1 1-1 0 0,1-1 1 0 0,-1 1 0 0 0,1 0 0 0 0,0 0 0 0 0,-2 4 0 0 0,3-4 8 0 0,0 0-1 0 0,0 0 1 0 0,0 0 0 0 0,0 0 0 0 0,1 1 0 0 0,0-1 0 0 0,0 0-1 0 0,-1 5 1 0 0,2-6 17 0 0,0 0 0 0 0,0 1 0 0 0,0-1 0 0 0,1 0 0 0 0,-1 0 0 0 0,1 0 0 0 0,0 0 0 0 0,0 0 1 0 0,0 0-1 0 0,0-1 0 0 0,0 1 0 0 0,3 4 0 0 0,-2-4-7 0 0,1 1 0 0 0,0-1 0 0 0,0 0 0 0 0,0 0 0 0 0,0 0-1 0 0,0 0 1 0 0,1 0 0 0 0,-1 0 0 0 0,1-1 0 0 0,0 0 0 0 0,0 0 0 0 0,0 0 0 0 0,0 0 0 0 0,0-1 0 0 0,0 1 0 0 0,0-1 0 0 0,1 0 0 0 0,-1 0 0 0 0,0-1 0 0 0,1 1 0 0 0,-1-1 0 0 0,7 0 0 0 0,-7 0 20 0 0,0-1-1 0 0,0 1 0 0 0,0-1 1 0 0,1 1-1 0 0,-1-1 1 0 0,0 0-1 0 0,0-1 1 0 0,0 1-1 0 0,0-1 1 0 0,0 0-1 0 0,-1 0 1 0 0,1 0-1 0 0,0 0 1 0 0,-1 0-1 0 0,0-1 0 0 0,1 0 1 0 0,-1 0-1 0 0,0 0 1 0 0,0 0-1 0 0,-1 0 1 0 0,1 0-1 0 0,-1-1 1 0 0,3-5-1 0 0,-3 5 14 0 0,0 0-1 0 0,-1 0 1 0 0,1-1 0 0 0,-1 1 0 0 0,0-7-1 0 0,0 9 3 0 0,-1 1 0 0 0,0-1 0 0 0,0 0 0 0 0,0 1 0 0 0,0-1 0 0 0,-1 0 0 0 0,1 1 0 0 0,0-1 0 0 0,-1 0 0 0 0,1 1 0 0 0,-1-1 0 0 0,1 1 0 0 0,-1-1 0 0 0,0 1 0 0 0,1-1 0 0 0,-1 1 0 0 0,-2-3-1 0 0,2 4 8 0 0,1 0-48 0 0,0 0 32 0 0,0 0 0 0 0,-1 0 0 0 0,1 0 0 0 0,0 0 1 0 0,0 0-1 0 0,-1 0 0 0 0,1 0 0 0 0,0 0 0 0 0,0 0 0 0 0,-1 0 0 0 0,1 1 0 0 0,0-1 0 0 0,0 0 1 0 0,0 0-1 0 0,-1 0 0 0 0,1 0 0 0 0,0 1 0 0 0,0-1 0 0 0,0 0 0 0 0,0 0 0 0 0,-1 0 0 0 0,1 1 1 0 0,0-1-1 0 0,0 0 0 0 0,0 0 0 0 0,0 1 0 0 0,0-1 0 0 0,0 0 0 0 0,0 0 0 0 0,0 1 0 0 0,0-1 1 0 0,-1 0-1 0 0,1 0 0 0 0,0 1 0 0 0,0-1 0 0 0,0 0 0 0 0,1 0 0 0 0,-1 1 0 0 0,0-1 0 0 0,0 0 1 0 0,0 0-1 0 0,0 1 0 0 0,0-1 0 0 0,0 0 0 0 0,0 0 0 0 0,0 1 0 0 0,1-1 0 0 0,6 17 21 0 0,-4-10-19 0 0,0 1 45 0 0,0-1 0 0 0,0 0 0 0 0,1 0 0 0 0,0 0 0 0 0,1 0-1 0 0,7 8 1 0 0,-10-13-81 0 0,-1 0-1 0 0,2 0 1 0 0,-1 0-1 0 0,0 0 1 0 0,0-1-1 0 0,0 1 1 0 0,1-1-1 0 0,-1 0 1 0 0,6 3-1 0 0,-7-4-96 0 0,1 1 0 0 0,0-1 0 0 0,0 0 0 0 0,-1 0 0 0 0,1 0 0 0 0,0 0 0 0 0,0 0 0 0 0,0 0-1 0 0,-1 0 1 0 0,1 0 0 0 0,0-1 0 0 0,0 1 0 0 0,-1-1 0 0 0,1 1 0 0 0,0-1 0 0 0,2-1 0 0 0,2-2-1081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0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39 114 3665 0 0,'4'5'918'0'0,"0"1"1"0"0,0-1 0 0 0,0 0-1 0 0,0 0 1 0 0,1 0 0 0 0,8 10 2883 0 0,-24-20-2350 0 0,3-2-1191 0 0,0 1 0 0 0,1-1 1 0 0,-1-1-1 0 0,1 0 0 0 0,-10-15 0 0 0,15 21-276 0 0,1 1 0 0 0,0-1 0 0 0,0 0 1 0 0,0 0-1 0 0,0 0 0 0 0,1 0 0 0 0,-1 0 0 0 0,0 0 0 0 0,1 0 0 0 0,-1 0 1 0 0,1 0-1 0 0,0 0 0 0 0,0 0 0 0 0,-1 0 0 0 0,1 0 0 0 0,1 0 0 0 0,-1 0 0 0 0,0 0 1 0 0,0 0-1 0 0,1 0 0 0 0,0 0 0 0 0,-1 0 0 0 0,1 0 0 0 0,0 0 0 0 0,0 0 0 0 0,0 0 1 0 0,0 0-1 0 0,0 1 0 0 0,0-1 0 0 0,0 0 0 0 0,1 1 0 0 0,-1-1 0 0 0,1 1 0 0 0,-1-1 1 0 0,3-1-1 0 0,0 0-249 0 0,0 1 0 0 0,0-1 0 0 0,0 1 0 0 0,1-1 0 0 0,-1 1 0 0 0,1 0 0 0 0,-1 1 0 0 0,1-1 0 0 0,0 1 0 0 0,0 0 0 0 0,0 0 0 0 0,-1 0 0 0 0,11 1 0 0 0,18-2-4073 0 0,-24 1 2052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2785 0 0,'-4'11'5155'0'0,"4"-6"-4419"0"0,2 13 1475 0 0,7 18-1347 0 0,-8-35-763 0 0,20 62 258 0 0,-19-60-685 0 0,-1 1 1 0 0,1-1 0 0 0,-1 0 0 0 0,1 0-1 0 0,0 0 1 0 0,0 0 0 0 0,1 0-1 0 0,-1 0 1 0 0,4 3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75 4433 0 0,'-55'-75'6376'0'0,"60"78"-7661"0"0,1-1 0 0 0,-1 0 0 0 0,8 6 0 0 0,-4-1 1033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0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29 161 2192 0 0,'14'4'792'0'0,"-2"0"508"0"0,0-1 0 0 0,16 3-1 0 0,-24-6-1050 0 0,0 0 1 0 0,1 1-1 0 0,-1-2 1 0 0,1 1-1 0 0,-1 0 0 0 0,1-1 1 0 0,-1 0-1 0 0,0 0 0 0 0,1 0 1 0 0,3-2-1 0 0,-4 1-101 0 0,-1 0-1 0 0,1 0 1 0 0,-1 0-1 0 0,0 0 1 0 0,0 0-1 0 0,0 0 1 0 0,0-1-1 0 0,0 0 1 0 0,-1 1-1 0 0,1-1 1 0 0,-1 0 0 0 0,0 0-1 0 0,0 0 1 0 0,3-6-1 0 0,-4 7 61 0 0,0-1 0 0 0,0 0 0 0 0,0 0 1 0 0,0 0-1 0 0,0 1 0 0 0,-1-1 0 0 0,1 0 0 0 0,-1 0 0 0 0,0 0 0 0 0,0 0 0 0 0,0 0 0 0 0,0 0 0 0 0,-1 0 0 0 0,1 0 0 0 0,-1 0 0 0 0,0 0 1 0 0,0 0-1 0 0,-2-5 0 0 0,1 3-63 0 0,-1 0 1 0 0,0 0-1 0 0,0 0 1 0 0,-1 0-1 0 0,0 0 1 0 0,1 1-1 0 0,-1-1 1 0 0,-1 1 0 0 0,1 0-1 0 0,-7-4 1 0 0,9 7-200 0 0,-1-1 0 0 0,0 1 0 0 0,1-1 0 0 0,-1 1 0 0 0,0 0 0 0 0,0 0 0 0 0,0 0 0 0 0,0 0 0 0 0,0 1 0 0 0,0-1 1 0 0,0 1-1 0 0,-1 0 0 0 0,1 0 0 0 0,0 0 0 0 0,0 0 0 0 0,0 0 0 0 0,0 1 0 0 0,0-1 0 0 0,0 1 0 0 0,0 0 0 0 0,-4 2 0 0 0,1-1-467 0 0,-1 1 0 0 0,1 1 0 0 0,-1-1 0 0 0,1 1 0 0 0,-9 8 0 0 0,12-9-115 0 0,0 0-1 0 0,0 0 0 0 0,0 0 0 0 0,1 0 0 0 0,-1 1 1 0 0,1-1-1 0 0,-2 5 0 0 0,-3 5-3557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2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1 172 4793 0 0,'1'10'506'0'0,"0"0"0"0"0,1 0 0 0 0,1 0 0 0 0,-1-1 0 0 0,2 1-1 0 0,6 13 1 0 0,-2-3-126 0 0,15 35 761 0 0,54 94 0 0 0,-75-146-1070 0 0,-1 0 1 0 0,1-1 0 0 0,-1 0 0 0 0,1 1-1 0 0,0-1 1 0 0,0 0 0 0 0,0 0-1 0 0,4 2 276 0 0,-7-6-116 0 0,1 1 1 0 0,-1-1 0 0 0,0 0-1 0 0,0 0 1 0 0,1 1-1 0 0,-1-1 1 0 0,-2-2-1 0 0,0-1-32 0 0,-32-57 811 0 0,18 33-805 0 0,0-1-1 0 0,-11-33 0 0 0,20 41-230 0 0,1 0 0 0 0,1 0 0 0 0,-6-41 0 0 0,11 54 5 0 0,1 0-1 0 0,-1 0 1 0 0,1 0-1 0 0,1 0 1 0 0,0 1-1 0 0,0-1 0 0 0,1 0 1 0 0,0 1-1 0 0,0-1 1 0 0,1 1-1 0 0,0 0 0 0 0,9-16 1 0 0,-11 21-4 0 0,1 1-1 0 0,0-1 1 0 0,0 1 0 0 0,1-1 0 0 0,-1 1-1 0 0,0 0 1 0 0,1 0 0 0 0,-1 0 0 0 0,1 0-1 0 0,0 0 1 0 0,0 1 0 0 0,5-3 0 0 0,-3 2 0 0 0,0 1 0 0 0,0-1 0 0 0,0 1 0 0 0,0 0 0 0 0,1 1 0 0 0,-1-1 0 0 0,7 1 0 0 0,-3 0 40 0 0,0 1-1 0 0,1 1 0 0 0,-1-1 0 0 0,0 1 0 0 0,0 1 0 0 0,0 0 1 0 0,-1 0-1 0 0,13 7 0 0 0,-7-3 9 0 0,-1 1-1 0 0,-1 0 1 0 0,0 1 0 0 0,0 1 0 0 0,19 20 0 0 0,-27-26-18 0 0,0 1 1 0 0,0 0 0 0 0,-1 0 0 0 0,0 1-1 0 0,0-1 1 0 0,0 1 0 0 0,2 8 0 0 0,-4-10 9 0 0,0 0 0 0 0,0 0 0 0 0,0 0 0 0 0,-1 0 0 0 0,0 0 0 0 0,0 0 0 0 0,0 0 0 0 0,0 0 0 0 0,-1 0 0 0 0,1 0 0 0 0,-1 0 0 0 0,-2 5 1 0 0,2-5-8 0 0,-1 0 0 0 0,1-1 0 0 0,-1 1 0 0 0,0-1 0 0 0,0 0 0 0 0,-1 0 0 0 0,1 1 0 0 0,-1-2 0 0 0,1 1 1 0 0,-1 0-1 0 0,0 0 0 0 0,-4 2 0 0 0,-5 3-76 0 0,1-2 1 0 0,-17 8 0 0 0,7-3 5 0 0,14-8-14 0 0,-1 0 0 0 0,1-1-1 0 0,-1 1 1 0 0,-8 0 0 0 0,6-1-104 0 0,1 1 1 0 0,-10 3-1 0 0,18-6 169 0 0,0 0 0 0 0,0 0 0 0 0,1 1 0 0 0,-1-1 0 0 0,0 0 0 0 0,1 1 0 0 0,-1-1 0 0 0,0 0 0 0 0,1 1 0 0 0,-1-1 0 0 0,1 1 0 0 0,-1-1 0 0 0,0 1 0 0 0,1-1 0 0 0,-1 1 0 0 0,1 0 0 0 0,0-1 0 0 0,-1 1 0 0 0,1-1 0 0 0,-1 1 0 0 0,1 0 0 0 0,0-1 0 0 0,0 1 0 0 0,-1 0 1 0 0,1 0-1 0 0,0-1 0 0 0,0 1 0 0 0,0 0 0 0 0,0 0 0 0 0,0-1 0 0 0,0 1 0 0 0,0 0 0 0 0,0 0 0 0 0,0-1 0 0 0,0 1 0 0 0,0 0 0 0 0,0 0 0 0 0,1-1 0 0 0,-1 1 0 0 0,0 0 0 0 0,0-1 0 0 0,1 1 0 0 0,-1 0 0 0 0,0-1 0 0 0,1 1 0 0 0,-1 0 0 0 0,1-1 0 0 0,0 2 0 0 0,2 1-13 0 0,0 1 0 0 0,1-1 0 0 0,-1 0 0 0 0,0 0 0 0 0,1 0 0 0 0,6 3 0 0 0,5 4 52 0 0,-2-2 9 0 0,18 8 1 0 0,-26-13-20 0 0,1-1 0 0 0,0 0 0 0 0,-1-1 0 0 0,1 0 0 0 0,0 1 0 0 0,10-1 1 0 0,-15-1-28 0 0,13 1-140 0 0,20-2-1 0 0,-31 0-45 0 0,1 1-1 0 0,-1-1 1 0 0,0 1-1 0 0,1-1 1 0 0,-1 0 0 0 0,0 0-1 0 0,0-1 1 0 0,0 1-1 0 0,1-1 1 0 0,-1 1-1 0 0,4-5 1 0 0,-6 5-58 0 0,0 0 0 0 0,0 0 0 0 0,0 0 0 0 0,-1 0 0 0 0,1 0 0 0 0,0 0 0 0 0,-1 0 0 0 0,1 0 0 0 0,-1-1 0 0 0,1 1 0 0 0,-1 0 0 0 0,0 0 0 0 0,1-1 1 0 0,-1 1-1 0 0,0 0 0 0 0,0-1 0 0 0,0 1 0 0 0,0 0 0 0 0,0-3 0 0 0,0 0-1065 0 0,-1 3 1265 0 0,0 1 1 0 0,0 0 0 0 0,1 0 0 0 0,-1 0 0 0 0,0 0-1 0 0,0 0 1 0 0,1 0 0 0 0,-1 0 0 0 0,0 0 0 0 0,0 0-1 0 0,0 0 1 0 0,1 0 0 0 0,-2 1 0 0 0,1-1 99 0 0,1 1 0 0 0,-1-1 1 0 0,0 1-1 0 0,0-1 0 0 0,1 1 0 0 0,-1 0 1 0 0,0 0-1 0 0,1-1 0 0 0,-1 1 0 0 0,1 0 1 0 0,-1 0-1 0 0,1-1 0 0 0,-1 1 0 0 0,1 0 0 0 0,0 0 1 0 0,-1 0-1 0 0,1 0 0 0 0,0 0 0 0 0,0 0 1 0 0,0 0-1 0 0,-1-1 0 0 0,1 1 0 0 0,0 0 1 0 0,0 0-1 0 0,0 0 0 0 0,1 0 0 0 0,-1 0 1 0 0,0 0-1 0 0,0 0 0 0 0,0 0 0 0 0,1 0 1 0 0,-1 0-1 0 0,0-1 0 0 0,1 1 0 0 0,-1 0 1 0 0,1 0-1 0 0,-1 0 0 0 0,2 0 0 0 0,0 3 95 0 0,0-1 1 0 0,0 0-1 0 0,0 0 0 0 0,1 0 0 0 0,0-1 0 0 0,-1 1 0 0 0,1-1 1 0 0,5 4-1 0 0,-4-4 24 0 0,0 0 0 0 0,0 0 0 0 0,0 0 0 0 0,1 0 0 0 0,-1-1 1 0 0,1 0-1 0 0,-1 0 0 0 0,1 0 0 0 0,0-1 0 0 0,-1 1 0 0 0,1-1 0 0 0,0 0 0 0 0,-1 0 0 0 0,1-1 1 0 0,-1 1-1 0 0,1-1 0 0 0,0 0 0 0 0,-1 0 0 0 0,1-1 0 0 0,-1 0 0 0 0,0 1 0 0 0,0-1 0 0 0,1-1 1 0 0,3-2-1 0 0,-3 2-18 0 0,0 0 0 0 0,0 0 0 0 0,-1-1 0 0 0,8-6 0 0 0,-11 8-84 0 0,1 0 1 0 0,-1 1-1 0 0,0-1 0 0 0,0 0 1 0 0,0 0-1 0 0,0 0 0 0 0,0 0 1 0 0,0 0-1 0 0,-1 0 0 0 0,1-1 1 0 0,-1 1-1 0 0,1 0 0 0 0,-1 0 1 0 0,0 0-1 0 0,0-3 0 0 0,1-11 415 0 0,-1 12-339 0 0,0 0-1 0 0,1 0 1 0 0,-2 0 0 0 0,1 0-1 0 0,0 0 1 0 0,-1 0 0 0 0,1 1-1 0 0,-1-1 1 0 0,0 0 0 0 0,-4-7 0 0 0,3 6-63 0 0,0 1 0 0 0,-1 0 0 0 0,0 0 0 0 0,0 0 0 0 0,0 0 0 0 0,0 0 1 0 0,-1 0-1 0 0,0 1 0 0 0,1 0 0 0 0,-1-1 0 0 0,-1 2 0 0 0,-7-6 0 0 0,9 7-115 0 0,-1-1-1 0 0,1 1 0 0 0,0 0 0 0 0,-1 0 0 0 0,1 1 0 0 0,-1-1 0 0 0,0 1 0 0 0,1 0 0 0 0,-1 0 1 0 0,1 0-1 0 0,-1 0 0 0 0,1 0 0 0 0,-1 1 0 0 0,1 0 0 0 0,-1-1 0 0 0,1 1 0 0 0,-1 1 0 0 0,-5 1 1 0 0,5-1-223 0 0,1 0 0 0 0,-1 0 1 0 0,0 0-1 0 0,1 1 0 0 0,-1-1 0 0 0,1 1 1 0 0,0 0-1 0 0,0 0 0 0 0,0 0 1 0 0,0 0-1 0 0,0 0 0 0 0,1 1 1 0 0,-1-1-1 0 0,1 1 0 0 0,0 0 1 0 0,0-1-1 0 0,1 1 0 0 0,-1 0 0 0 0,1 0 1 0 0,-2 5-1 0 0,2 1-1351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27 2104 0 0,'-21'-14'7843'0'0,"17"12"-7603"0"0,1 0 0 0 0,-1 0-1 0 0,1 1 1 0 0,-1 0 0 0 0,0 0 0 0 0,1 0-1 0 0,-7-1 1 0 0,-2 1-147 0 0,1 1 0 0 0,0 1 0 0 0,0 0-1 0 0,-1 0 1 0 0,1 1 0 0 0,0 0 0 0 0,0 1 0 0 0,1 0 0 0 0,-14 7-1 0 0,22-9-90 0 0,0 0-1 0 0,1 0 1 0 0,-1 0-1 0 0,0 0 1 0 0,1 0-1 0 0,-1 0 1 0 0,1 1-1 0 0,0-1 1 0 0,-1 1-1 0 0,1-1 1 0 0,0 1-1 0 0,-2 2 1 0 0,3-3-20 0 0,-1 0 0 0 0,0 0 0 0 0,1 1 0 0 0,-1-1 1 0 0,1 0-1 0 0,-1 0 0 0 0,1 1 0 0 0,0-1 1 0 0,0 0-1 0 0,-1 1 0 0 0,1-1 0 0 0,0 0 0 0 0,0 1 1 0 0,0-1-1 0 0,0 1 0 0 0,1-1 0 0 0,-1 0 0 0 0,1 3 1 0 0,0-3-6 0 0,1 1 1 0 0,0-1-1 0 0,-1 1 1 0 0,1-1 0 0 0,0 1-1 0 0,0-1 1 0 0,0 0 0 0 0,0 0-1 0 0,0 0 1 0 0,0 0-1 0 0,5 1 1 0 0,-2 0 28 0 0,12 4 6 0 0,0 0 0 0 0,0-2 1 0 0,20 3-1 0 0,-3 0 138 0 0,-25-5-155 0 0,0 0 0 0 0,11 6 0 0 0,-18-8 42 0 0,0 1-1 0 0,1 0 1 0 0,-1 0-1 0 0,0 1 1 0 0,-1-1-1 0 0,1 0 1 0 0,0 1-1 0 0,0-1 1 0 0,0 1-1 0 0,-1-1 1 0 0,1 1 0 0 0,-1 0-1 0 0,1 0 1 0 0,1 3-1 0 0,-3-4 1 0 0,0 0 0 0 0,0 0 0 0 0,1 0 0 0 0,-1 0 0 0 0,0 0 0 0 0,0 0 0 0 0,0 0 0 0 0,-1 0 0 0 0,1-1 0 0 0,0 1 0 0 0,0 0 0 0 0,0 0-1 0 0,-1 0 1 0 0,1 0 0 0 0,-1 0 0 0 0,1 0 0 0 0,0-1 0 0 0,-1 1 0 0 0,1 0 0 0 0,-1 0 0 0 0,0-1 0 0 0,1 1 0 0 0,-1 0 0 0 0,0-1 0 0 0,1 1 0 0 0,-1 0 0 0 0,0-1 0 0 0,0 1 0 0 0,-25 15 429 0 0,25-16-452 0 0,-14 8 36 0 0,-1-1 0 0 0,0-1 0 0 0,-29 7-1 0 0,5-6-2436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0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2056 0 0,'7'-11'9037'0'0,"7"2"-7851"0"0,12-8-941 0 0,-13 3-4263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2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37 6809 0 0,'5'-9'1888'0'0,"-4"8"-1544"0"0,0 0 1 0 0,-1 0-1 0 0,1 0 1 0 0,0 0-1 0 0,-1 0 1 0 0,1 0 0 0 0,-1-1-1 0 0,1 1 1 0 0,-1 0-1 0 0,1-3 1 0 0,-1 4-284 0 0,-1-1 0 0 0,1 0 0 0 0,0 1 0 0 0,-1-1 0 0 0,1 1 0 0 0,0-1 0 0 0,-1 0 0 0 0,1 1 0 0 0,0-1 0 0 0,-1 1 0 0 0,1-1 0 0 0,-1 1 0 0 0,1-1 0 0 0,-1 1 0 0 0,1 0 0 0 0,-1-1 0 0 0,0 1 0 0 0,1-1 0 0 0,-1 1 0 0 0,1 0 0 0 0,-1 0 0 0 0,0-1 0 0 0,1 1 0 0 0,-1 0 0 0 0,0 0 0 0 0,-1 0 0 0 0,-1-1-58 0 0,0 1 0 0 0,0-1 1 0 0,-1 1-1 0 0,1 0 0 0 0,0 0 1 0 0,0 1-1 0 0,-1-1 0 0 0,1 0 1 0 0,0 1-1 0 0,0 0 0 0 0,0 0 1 0 0,-6 3-1 0 0,-1 0-67 0 0,0 1 0 0 0,-14 9-1 0 0,23-13 53 0 0,-1 0-1 0 0,1 0 0 0 0,0 0 1 0 0,0 0-1 0 0,0 0 0 0 0,0 0 0 0 0,0 0 1 0 0,0 0-1 0 0,0 0 0 0 0,0 0 1 0 0,0 1-1 0 0,0-1 0 0 0,1 0 0 0 0,-1 0 1 0 0,0 2-1 0 0,1-2 7 0 0,0 0 1 0 0,0 0-1 0 0,0 0 0 0 0,0 0 0 0 0,0 0 0 0 0,0 0 1 0 0,0 0-1 0 0,1 0 0 0 0,-1 0 0 0 0,0 0 1 0 0,0 0-1 0 0,1 0 0 0 0,-1 0 0 0 0,1 0 0 0 0,-1-1 1 0 0,1 1-1 0 0,-1 0 0 0 0,1 0 0 0 0,0 0 1 0 0,-1-1-1 0 0,1 1 0 0 0,1 1 0 0 0,4 3 43 0 0,1-1 0 0 0,-1 0 0 0 0,1 0-1 0 0,0 0 1 0 0,0 0 0 0 0,13 3 0 0 0,-10-3 25 0 0,0 0-1 0 0,17 11 1 0 0,-12-7 194 0 0,-13-7-167 0 0,1 0 0 0 0,-1 1 0 0 0,1-1 0 0 0,-1 1 0 0 0,1 0 0 0 0,-1-1 0 0 0,0 1-1 0 0,3 3 1 0 0,-4-4-77 0 0,0 1-1 0 0,0-1 0 0 0,0 0 0 0 0,0 0 1 0 0,-1 1-1 0 0,1-1 0 0 0,0 0 0 0 0,-1 1 1 0 0,1-1-1 0 0,-1 1 0 0 0,1-1 0 0 0,-1 1 1 0 0,1-1-1 0 0,-1 1 0 0 0,0-1 1 0 0,0 1-1 0 0,0-1 0 0 0,0 1 0 0 0,0-1 1 0 0,0 1-1 0 0,0-1 0 0 0,-1 1 0 0 0,1-1 1 0 0,-1 1-1 0 0,1-1 0 0 0,-1 1 1 0 0,1-1-1 0 0,-1 0 0 0 0,0 1 0 0 0,-1 1 1 0 0,-1 2-19 0 0,0 0 0 0 0,0 0 1 0 0,0-1-1 0 0,0 0 0 0 0,-1 1 0 0 0,0-2 1 0 0,0 1-1 0 0,0 0 0 0 0,0-1 1 0 0,-8 6-1 0 0,9-8-220 0 0,1 0 1 0 0,0 0-1 0 0,-1 0 0 0 0,1 0 1 0 0,0 0-1 0 0,-1 0 0 0 0,1 0 1 0 0,-1-1-1 0 0,0 0 0 0 0,1 1 1 0 0,-1-1-1 0 0,1 0 0 0 0,-1 0 1 0 0,1 0-1 0 0,-1-1 1 0 0,0 1-1 0 0,1-1 0 0 0,-1 1 1 0 0,1-1-1 0 0,-1 0 0 0 0,1 0 1 0 0,0 0-1 0 0,-1 0 0 0 0,-2-2 1 0 0,-1-2-1251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3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8338 0 0,'3'2'360'0'0,"0"0"0"0"0,-1 0 0 0 0,1 1 0 0 0,0 0 0 0 0,-1-1 0 0 0,1 1 0 0 0,-1 0 0 0 0,0 0 0 0 0,2 4 0 0 0,15 31 386 0 0,-14-25-461 0 0,20 46 278 0 0,-8-17-1890 0 0,-5-15-2932 0 0,-9-19 1362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30 3465 0 0,'-15'-30'9031'0'0,"21"32"-10575"0"0,-1 3 866 0 0,4 8-3323 0 0,-4-5 2433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3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36 306 6449 0 0,'-1'3'101'0'0,"1"0"0"0"0,0 0 0 0 0,1 0 0 0 0,-1 0 0 0 0,0 0 0 0 0,1 0 0 0 0,0-1 0 0 0,0 1-1 0 0,-1 0 1 0 0,2 0 0 0 0,-1-1 0 0 0,0 1 0 0 0,0 0 0 0 0,1-1 0 0 0,0 1 0 0 0,-1-1 0 0 0,1 0-1 0 0,0 0 1 0 0,0 1 0 0 0,0-1 0 0 0,0-1 0 0 0,4 3 0 0 0,-1 1-1 0 0,0-1 0 0 0,1 0 0 0 0,-1 0 0 0 0,1-1 0 0 0,0 0 0 0 0,0 0 1 0 0,0 0-1 0 0,1-1 0 0 0,-1 1 0 0 0,1-2 0 0 0,-1 1 0 0 0,1-1 0 0 0,0 0 0 0 0,-1 0 0 0 0,1-1 0 0 0,0 0 0 0 0,0 0 1 0 0,9-2-1 0 0,-5 1 76 0 0,0-2 1 0 0,0 0 0 0 0,0 0 0 0 0,17-8 0 0 0,-23 8-28 0 0,1 0 0 0 0,0 0 1 0 0,-1-1-1 0 0,0 1 0 0 0,1-1 1 0 0,-2-1-1 0 0,1 1 1 0 0,0-1-1 0 0,5-8 0 0 0,-7 8 14 0 0,0-1 0 0 0,0 0-1 0 0,-1 0 1 0 0,0 0-1 0 0,-1 0 1 0 0,1-1-1 0 0,-1 1 1 0 0,0 0-1 0 0,0-9 1 0 0,0 5 96 0 0,-1-4 49 0 0,0 0 1 0 0,-1 0-1 0 0,0 0 1 0 0,-2-1-1 0 0,1 1 1 0 0,-2 1-1 0 0,1-1 1 0 0,-9-19-1 0 0,8 25-266 0 0,1 0 0 0 0,-2 1 0 0 0,1-1 0 0 0,-1 1 0 0 0,0 0 0 0 0,0 0 0 0 0,-1 0 0 0 0,0 0 0 0 0,0 1 0 0 0,-8-6 0 0 0,10 9-84 0 0,-1-1 0 0 0,1 1 0 0 0,-1 1 0 0 0,0-1 0 0 0,1 1 0 0 0,-1 0 0 0 0,-1 0 0 0 0,1 0 0 0 0,0 0 0 0 0,0 1 0 0 0,-1 0 0 0 0,1 0 0 0 0,0 1 0 0 0,-1-1 0 0 0,1 1 0 0 0,-1 0 0 0 0,-7 2 0 0 0,4 0-169 0 0,0 0 1 0 0,0 0-1 0 0,1 1 1 0 0,-1 1-1 0 0,1-1 0 0 0,-1 1 1 0 0,1 1-1 0 0,0-1 1 0 0,1 2-1 0 0,-1-1 1 0 0,1 1-1 0 0,0 0 1 0 0,1 0-1 0 0,-1 1 0 0 0,1 0 1 0 0,-10 14-1 0 0,14-16-159 0 0,0 0-1 0 0,0 0 0 0 0,0 0 0 0 0,1 1 1 0 0,0-1-1 0 0,0 1 0 0 0,0-1 0 0 0,0 1 1 0 0,1-1-1 0 0,0 1 0 0 0,0-1 0 0 0,1 1 1 0 0,-1-1-1 0 0,3 9 0 0 0,2 5-1991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7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0 272 7818 0 0,'3'0'4717'0'0,"-3"0"-4672"0"0,1 1 0 0 0,-1-1 0 0 0,1 0 0 0 0,-1 0 0 0 0,1 0 0 0 0,-1 0 1 0 0,1 0-1 0 0,-1 0 0 0 0,1 0 0 0 0,-1 0 0 0 0,1 0 0 0 0,-1 0 0 0 0,1 0 0 0 0,-1-1 0 0 0,1 1 0 0 0,0 0 0 0 0,9-5 370 0 0,1 0-1 0 0,-1-1 0 0 0,0 0 1 0 0,0 0-1 0 0,13-13 0 0 0,39-43 53 0 0,-57 56-438 0 0,0-1 0 0 0,-1 1-1 0 0,1-1 1 0 0,-1 0 0 0 0,0-1-1 0 0,-1 1 1 0 0,0 0 0 0 0,0-1 0 0 0,-1 0-1 0 0,0 0 1 0 0,0 1 0 0 0,-1-1-1 0 0,0-1 1 0 0,1-13 0 0 0,-3 19 1 0 0,1 0 0 0 0,-1 0-1 0 0,1 0 1 0 0,-1 0 0 0 0,-2-5 0 0 0,3 7-35 0 0,0 0 0 0 0,-1 0 0 0 0,1 1 0 0 0,0-1 0 0 0,-1 0 0 0 0,1 0 0 0 0,-1 1 0 0 0,1-1 0 0 0,-1 0 0 0 0,1 1 0 0 0,-1-1 0 0 0,1 1 0 0 0,-1-1 0 0 0,0 1 0 0 0,1-1 0 0 0,-1 1 0 0 0,0-1 0 0 0,1 1 0 0 0,-1-1 0 0 0,0 1 0 0 0,0 0 1 0 0,1 0-1 0 0,-1-1 0 0 0,-1 1 0 0 0,1 0-40 0 0,1 0 0 0 0,-1 1 0 0 0,0-1 0 0 0,1 0 0 0 0,-1 1 0 0 0,0-1 0 0 0,1 1 0 0 0,-1-1 1 0 0,1 1-1 0 0,-1-1 0 0 0,1 1 0 0 0,-1-1 0 0 0,1 1 0 0 0,-1-1 0 0 0,1 1 0 0 0,0-1 0 0 0,-1 1 1 0 0,1 0-1 0 0,0-1 0 0 0,-1 2 0 0 0,-5 14-170 0 0,6-16 214 0 0,-2 10-39 0 0,1-1 0 0 0,0 1 1 0 0,0 0-1 0 0,1-1 0 0 0,1 16 1 0 0,0-5 30 0 0,7 72 296 0 0,-1-12-291 0 0,-6-72 25 0 0,0 1 1 0 0,3 9 0 0 0,2 15-779 0 0,-6-32 579 0 0,0 1 1 0 0,1-1 0 0 0,-1 0 0 0 0,0 0 0 0 0,1 0 0 0 0,-1 1 0 0 0,1-1 0 0 0,0 0 0 0 0,1 2 0 0 0,-2-2-13 0 0,3 5-1700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6817 0 0,'14'209'4151'0'0,"-9"-152"-3854"0"0,-3-17-274 0 0,-1-20-8 0 0,1 0-1 0 0,0 0 1 0 0,7 24-1 0 0,-6-36-28 0 0,1 1 0 0 0,8 14 0 0 0,0 0-8 0 0,-9-16 85 0 0,1 0-1 0 0,1 0 1 0 0,-1 0-1 0 0,1-1 0 0 0,1 0 1 0 0,-1 0-1 0 0,1 0 0 0 0,12 9 1 0 0,1-4 354 0 0,0 0 1 0 0,0-2-1 0 0,1 0 1 0 0,32 9-1 0 0,88 17 761 0 0,-103-26-1125 0 0,19 1 59 0 0,0-2 0 0 0,1-3 0 0 0,59-2 0 0 0,-105-3-44 0 0,0-1 0 0 0,1 0-1 0 0,14-3 1 0 0,-20 2-547 0 0,-1 1 0 0 0,1-1 0 0 0,0-1 0 0 0,0 1-1 0 0,-1-1 1 0 0,0 0 0 0 0,9-6 0 0 0,-8 3-1231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2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5897 0 0,'0'0'1058'0'0,"8"-1"2041"0"0,3-3-2495 0 0,0 1-1 0 0,0 1 0 0 0,0 0 1 0 0,18-1-1 0 0,48 2 573 0 0,-41 2-660 0 0,167-15 267 0 0,-190 13-760 0 0,162-24 138 0 0,-148 21-154 0 0,120-19 375 0 0,-146 23-371 0 0,-1 0-1 0 0,1 0 0 0 0,0 0 0 0 0,-1 0 0 0 0,1 0 0 0 0,0 0 0 0 0,0 0 1 0 0,-1 1-1 0 0,1-1 0 0 0,0 0 0 0 0,-1 0 0 0 0,1 0 0 0 0,0 1 0 0 0,0-1 0 0 0,-1 0 1 0 0,1 1-1 0 0,-1-1 0 0 0,1 1 0 0 0,0-1 0 0 0,-1 1 0 0 0,1-1 0 0 0,-1 1 1 0 0,1-1-1 0 0,-1 1 0 0 0,1-1 0 0 0,-1 1 0 0 0,0 0 0 0 0,1-1 0 0 0,-1 1 0 0 0,0 0 1 0 0,1-1-1 0 0,-1 1 0 0 0,0 0 0 0 0,0-1 0 0 0,0 1 0 0 0,0 1 0 0 0,1 3 11 0 0,0 0 0 0 0,-1 0 0 0 0,1 1-1 0 0,-2 4 1 0 0,1-6-5 0 0,-1 23-13 0 0,0 194 270 0 0,3-146-196 0 0,-2-28-86 0 0,3 0 0 0 0,12 70 0 0 0,-13-107-141 0 0,-1-4-580 0 0,1 0 0 0 0,-1 1 0 0 0,5 9 0 0 0,-2-9-1570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4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0 224 4065 0 0,'1'-2'310'0'0,"0"1"0"0"0,0-1 0 0 0,1 0 0 0 0,-1 1 0 0 0,0-1 0 0 0,1 1 0 0 0,-1 0 0 0 0,1 0 0 0 0,-1-1 0 0 0,3 0 0 0 0,1-2 314 0 0,27-22 404 0 0,1 2 1 0 0,37-22-1 0 0,-31 22-873 0 0,43-36 0 0 0,-74 54-173 0 0,-5 4 16 0 0,-1 0-1 0 0,0 1 1 0 0,0-1 0 0 0,1 0 0 0 0,2-5-1 0 0,-5 7-87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4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0 182 3961 0 0,'0'1'244'0'0,"1"0"0"0"0,-1 0 0 0 0,0 0 0 0 0,0-1 1 0 0,1 1-1 0 0,-1 0 0 0 0,1 0 0 0 0,-1 0 0 0 0,0 0 0 0 0,1-1 0 0 0,-1 1 0 0 0,1 0 1 0 0,0-1-1 0 0,-1 1 0 0 0,1 0 0 0 0,0-1 0 0 0,-1 1 0 0 0,1-1 0 0 0,1 2 0 0 0,18 8 238 0 0,-12-6-130 0 0,3 5-138 0 0,2 1-7 0 0,-8-7-147 0 0,-4-3-39 0 0,-1 0-1 0 0,1 1 1 0 0,-1-1 0 0 0,1 0-1 0 0,-1 1 1 0 0,0-1-1 0 0,1 0 1 0 0,-1 1-1 0 0,1-1 1 0 0,0 0 0 0 0,-1 0-1 0 0,1 0 1 0 0,-1 1-1 0 0,1-1 1 0 0,-1 0 0 0 0,1 0-1 0 0,-1 0 1 0 0,1 0-1 0 0,-1 0 1 0 0,1 0 0 0 0,0 0-1 0 0,-1 0 1 0 0,1 0-1 0 0,-1-1 1 0 0,1 1-1 0 0,-1 0 1 0 0,1 0 0 0 0,-1 0-1 0 0,1-1 1 0 0,-1 1-1 0 0,2-1 80 0 0,3 2-210 0 0,-4-1 117 0 0,0 0 0 0 0,-1 0 0 0 0,1 0 0 0 0,0 0 0 0 0,0-1 0 0 0,0 1 0 0 0,0 0 0 0 0,-1 0 0 0 0,1 0-1 0 0,0-1 1 0 0,0 1 0 0 0,-1 0 0 0 0,1-1 0 0 0,1 0 0 0 0,-2 1 12 0 0,2-1-40 0 0,28-16 11 0 0,-24 13 24 0 0,0 0 1 0 0,0-1-1 0 0,-1 0 0 0 0,10-10 0 0 0,-11 10-24 0 0,0 1-1 0 0,1 0 1 0 0,7-5-1 0 0,10-9-30 0 0,48-54-1631 0 0,-66 67 1525 0 0,0 1 0 0 0,0-1 0 0 0,3-6 1 0 0,-6 10-443 0 0,0-1 1 0 0,-1 1 0 0 0,1-1 0 0 0,0 1 0 0 0,-1-1-1 0 0,1 0 1 0 0,-1 1 0 0 0,0-1 0 0 0,1-2 0 0 0,-4-6-1179 0 0,0-1 5994 0 0,3 11-4196 0 0,1-4 1188 0 0,4 10-1378 0 0,12 16 757 0 0,-5-9-3641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3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10 2312 0 0,'-2'-9'6471'0'0,"1"9"-6435"0"0,-6 12 257 0 0,3-4-212 0 0,0-1-27 0 0,0 1 1 0 0,0-1-1 0 0,1 1 1 0 0,0 0-1 0 0,1 0 1 0 0,-3 13-1 0 0,5-20-35 0 0,0 1 1 0 0,0-1-1 0 0,0 1 0 0 0,0-1 0 0 0,0 0 1 0 0,1 1-1 0 0,-1-1 0 0 0,0 1 1 0 0,1-1-1 0 0,-1 0 0 0 0,0 1 0 0 0,1-1 1 0 0,0 0-1 0 0,-1 0 0 0 0,1 1 1 0 0,0-1-1 0 0,0 0 0 0 0,0 0 0 0 0,0 0 1 0 0,0 0-1 0 0,0 0 0 0 0,0 0 1 0 0,0 0-1 0 0,0 0 0 0 0,0-1 0 0 0,0 1 1 0 0,0 0-1 0 0,2 0 0 0 0,1 1 6 0 0,-1-1 0 0 0,0 1 0 0 0,1-1 0 0 0,-1 0 0 0 0,1 0 0 0 0,0 0 0 0 0,-1 0 1 0 0,1-1-1 0 0,7 1 0 0 0,-3-2-241 0 0,0-1 1 0 0,0 1 0 0 0,0-2 0 0 0,11-3 0 0 0,-12 3-1027 0 0,2-1 218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5321 0 0,'5'-5'5144'0'0,"-3"5"-5071"0"0,1-1 0 0 0,0 0 0 0 0,-1 0 0 0 0,1 0 0 0 0,-1 0 0 0 0,1 0 0 0 0,-1 0 1 0 0,0 0-1 0 0,0-1 0 0 0,3-1 0 0 0,10-7-133 0 0,1 4-741 0 0,2-3-3612 0 0,-13 7 3051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5545 0 0,'2'10'5161'0'0,"-2"-9"-4916"0"0,-4 20-578 0 0,2-11 828 0 0,-6 45-230 0 0,3 0 1 0 0,2 0-1 0 0,5 56 1 0 0,-1-94-285 0 0,1-1 1 0 0,1 0-1 0 0,0 0 1 0 0,8 22 0 0 0,-9-34 56 0 0,-1 0 1 0 0,1-1-1 0 0,0 1 1 0 0,1-1-1 0 0,-1 0 1 0 0,0 1-1 0 0,1-1 1 0 0,0 0 0 0 0,0-1-1 0 0,0 1 1 0 0,0 0-1 0 0,0-1 1 0 0,0 0-1 0 0,1 0 1 0 0,-1 0-1 0 0,1 0 1 0 0,6 3 0 0 0,4-1 205 0 0,1 0 1 0 0,-1-1 0 0 0,23 2 0 0 0,-17-3-149 0 0,21 3 394 0 0,-1-3 0 0 0,42-2 0 0 0,80-14 786 0 0,2 5-1047 0 0,4-1-66 0 0,-150 8-281 0 0,-10 2-286 0 0,1-1 0 0 0,-1-1 0 0 0,1 1 0 0 0,-1-1-1 0 0,0-1 1 0 0,14-5 0 0 0,-12-10-6998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8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3905 0 0,'59'-9'2561'0'0,"85"-2"0"0"0,-99 9-1998 0 0,42-1-76 0 0,89-8 36 0 0,-45-13-438 0 0,-35 7 151 0 0,-90 16-176 0 0,-1 0-42 0 0,0 0 1 0 0,0 0-1 0 0,1 1 1 0 0,6 0-1 0 0,-11 0-14 0 0,0 0 0 0 0,1 0 0 0 0,-1 0 0 0 0,0 1 0 0 0,0-1 0 0 0,0 0 0 0 0,0 1 0 0 0,0-1 0 0 0,0 1-1 0 0,0-1 1 0 0,0 1 0 0 0,0 0 0 0 0,0-1 0 0 0,0 1 0 0 0,0 0 0 0 0,0-1 0 0 0,0 1 0 0 0,-1 0 0 0 0,1 0 0 0 0,0 0 0 0 0,-1 0 0 0 0,1 0 0 0 0,0 0 0 0 0,-1 0 0 0 0,1 1 0 0 0,3 11 51 0 0,0 0 1 0 0,-1-1-1 0 0,2 24 1 0 0,-1 42-75 0 0,-3-58 72 0 0,0 124 3 0 0,-5-48-124 0 0,3-84-1569 0 0,-4 21 0 0 0,2-25 444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49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7554 0 0,'0'0'2267'0'0,"1"-1"-1959"0"0,3-2-91 0 0,0 0 0 0 0,1 0 0 0 0,7-4-1 0 0,8-5 385 0 0,34-27 272 0 0,50-32-244 0 0,-43 32-980 0 0,-59 38 341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3 136 5001 0 0,'0'0'98'0'0,"-1"1"0"0"0,1-1 0 0 0,0 0 0 0 0,0 0 0 0 0,0 1 0 0 0,-1-1-1 0 0,1 0 1 0 0,0 1 0 0 0,0-1 0 0 0,0 0 0 0 0,0 0 0 0 0,0 1 0 0 0,-1-1 0 0 0,1 0 0 0 0,0 1 0 0 0,0-1-1 0 0,0 1 1 0 0,0-1 0 0 0,0 0 0 0 0,0 1 0 0 0,0-1 0 0 0,0 0 0 0 0,0 1 0 0 0,0-1 0 0 0,0 0 0 0 0,1 1 0 0 0,-1-1-1 0 0,0 1 1 0 0,9 8 911 0 0,14 4-15 0 0,-23-13-943 0 0,36 21 859 0 0,-19-10-749 0 0,-15-11-138 0 0,1 2 256 0 0,-2-2-316 0 0,-1 1-1 0 0,1-1 0 0 0,-1 0 1 0 0,0 1-1 0 0,1-1 0 0 0,-1 0 1 0 0,1 1-1 0 0,-1-1 0 0 0,1 0 1 0 0,-1 0-1 0 0,1 0 0 0 0,-1 0 1 0 0,1 0-1 0 0,0 1 1 0 0,-1-1-1 0 0,1 0 0 0 0,-1 0 1 0 0,1 0-1 0 0,-1 0 0 0 0,1 0 1 0 0,-1-1-1 0 0,1 1 0 0 0,-1 0 1 0 0,1 0-1 0 0,-1 0 0 0 0,1 0 1 0 0,-1 0-1 0 0,1-1 0 0 0,-1 1 1 0 0,1 0-1 0 0,-1-1 0 0 0,1 1 1 0 0,-1 0-1 0 0,1-1 0 0 0,-1 1 1 0 0,1-1-1 0 0,-1 1 74 0 0,1-1-43 0 0,1 1 1 0 0,-1 0-1 0 0,0 0 0 0 0,0-1 0 0 0,0 1 0 0 0,1-1 1 0 0,-1 1-1 0 0,0-1 0 0 0,2 0 0 0 0,5-5 28 0 0,-1 1 0 0 0,1-2-1 0 0,6-6 1 0 0,12-10 36 0 0,-19 18-39 0 0,0 0-8 0 0,0 0 0 0 0,0 0 0 0 0,-1-1 1 0 0,0 0-1 0 0,0 0 0 0 0,0-1 0 0 0,8-13 0 0 0,9-14-1294 0 0,-22 33 1053 0 0,-1 1 0 0 0,1-1 0 0 0,-1 0 0 0 0,0 1 0 0 0,0-1 1 0 0,1 0-1 0 0,-1 0 0 0 0,0 1 0 0 0,0-1 0 0 0,0 0 0 0 0,0 1 0 0 0,0-1 1 0 0,0 0-1 0 0,0 0 0 0 0,0 1 0 0 0,0-1 0 0 0,0 0 0 0 0,0 1 1 0 0,0-1-1 0 0,-1-1 0 0 0,-8-11 3012 0 0,0 2-2766 0 0,9 11 1 0 0,0 0-1 0 0,0 0 1 0 0,1 0 0 0 0,-1 0-1 0 0,0 0 1 0 0,0 0-1 0 0,0 0 1 0 0,0 0-1 0 0,0 0 1 0 0,0 0-1 0 0,0 0 1 0 0,0 0-1 0 0,0 0 1 0 0,0 0-1 0 0,0 0 1 0 0,1 0-1 0 0,-1 0 1 0 0,0 0-1 0 0,0 0 1 0 0,0 0-1 0 0,0 0 1 0 0,0 0-1 0 0,0 0 1 0 0,0 0 0 0 0,0 0-1 0 0,0 0 1 0 0,0 0-1 0 0,0 0 1 0 0,0 0-1 0 0,0 0 1 0 0,1 0-1 0 0,-1 0 1 0 0,0 0-1 0 0,0 0 1 0 0,0-1-1 0 0,0 1 1 0 0,0 0-1 0 0,0 0 1 0 0,0 0-1 0 0,0 0 1 0 0,0 0-1 0 0,0 0 1 0 0,0 0-1 0 0,0 0 1 0 0,0 0-1 0 0,0 0 1 0 0,0 0 0 0 0,0-1-1 0 0,0 1 1 0 0,0 0-1 0 0,0 0 1 0 0,0 0-1 0 0,0 0 1 0 0,0 0-1 0 0,9 6 380 0 0,-6-4-213 0 0,1-1-117 0 0,-1 0 0 0 0,0 0 0 0 0,0 0 0 0 0,1-1 0 0 0,-1 1 0 0 0,1-1 0 0 0,-1 0 0 0 0,4 0 0 0 0,11 1-5231 0 0,-16 0 4868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0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2048 0 0,'0'0'9021'0'0,"-3"15"-8908"0"0,-2 13 43 0 0,-1 50-1 0 0,6-77-155 0 0,0-1-1 0 0,0 0 1 0 0,0 0-1 0 0,0 1 0 0 0,0-1 1 0 0,0 0-1 0 0,0 1 1 0 0,0-1-1 0 0,1 0 1 0 0,-1 0-1 0 0,0 1 1 0 0,0-1-1 0 0,0 0 1 0 0,0 0-1 0 0,0 1 1 0 0,0-1-1 0 0,1 0 1 0 0,-1 0-1 0 0,0 0 1 0 0,0 1-1 0 0,0-1 1 0 0,1 0-1 0 0,-1 0 0 0 0,0 0 1 0 0,0 0-1 0 0,0 1 1 0 0,1-1-1 0 0,-1 0 1 0 0,1 0-1 0 0,9 0 28 0 0,12-8 50 0 0,-20 7-73 0 0,81-40-107 0 0,-40 19-1930 0 0,-29 15-688 0 0,4 1 1010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2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18 5513 0 0,'-1'-1'826'0'0,"0"-1"-408"0"0,-1 0 0 0 0,1 0 0 0 0,-1 0 0 0 0,0 1 1 0 0,0-1-1 0 0,-2-2 0 0 0,4 5-428 0 0,-1-1 1 0 0,1 0-1 0 0,0 0 0 0 0,0 1 0 0 0,0-1 1 0 0,0 0-1 0 0,0 1 0 0 0,0-1 1 0 0,0 1-1 0 0,0-1 0 0 0,0 0 0 0 0,0 1 1 0 0,0-1-1 0 0,0 0 0 0 0,0 1 1 0 0,0-1-1 0 0,0 0 0 0 0,0 1 1 0 0,0-1-1 0 0,1 0 0 0 0,-1 0 0 0 0,0 1 1 0 0,0-1-1 0 0,0 0 0 0 0,1 1 1 0 0,3 10 186 0 0,-4-11-177 0 0,8 19 373 0 0,7 26 0 0 0,-3-7-149 0 0,7 16 1575 0 0,-19-57-1756 0 0,0 0 0 0 0,0 0 0 0 0,0 0 1 0 0,0 0-1 0 0,0 0 0 0 0,-1-4 0 0 0,-1-8-57 0 0,2 9-5 0 0,1-1 0 0 0,0 0 0 0 0,0 0 0 0 0,0 0 0 0 0,1 1 0 0 0,0-1 0 0 0,0 0 0 0 0,1 1 0 0 0,-1 0 0 0 0,6-9 0 0 0,-6 12 25 0 0,0 1-1 0 0,-1-1 1 0 0,1 1-1 0 0,0 0 1 0 0,0-1-1 0 0,0 1 1 0 0,0 0-1 0 0,1 0 1 0 0,-1 0-1 0 0,0 1 1 0 0,1-1-1 0 0,0 1 1 0 0,-1-1-1 0 0,1 1 1 0 0,0 0-1 0 0,-1 0 1 0 0,1 0-1 0 0,0 0 1 0 0,0 0-1 0 0,0 1 1 0 0,0-1-1 0 0,0 1 1 0 0,0 0-1 0 0,0 0 1 0 0,0 0-1 0 0,4 1 1 0 0,-4 0 3 0 0,0 0 0 0 0,0-1 0 0 0,-1 2 0 0 0,1-1 0 0 0,0 0 0 0 0,-1 0-1 0 0,1 1 1 0 0,-1 0 0 0 0,0-1 0 0 0,0 1 0 0 0,1 0 0 0 0,-1 0 0 0 0,0 0 0 0 0,0 0 0 0 0,-1 1 0 0 0,1-1 0 0 0,0 0 0 0 0,-1 1 0 0 0,0-1-1 0 0,1 1 1 0 0,-1 0 0 0 0,0-1 0 0 0,1 5 0 0 0,1 3 32 0 0,-1 0-1 0 0,0 0 0 0 0,-1 1 0 0 0,0-1 1 0 0,0 13-1 0 0,-2-35 589 0 0,0 8-703 0 0,0-1 1 0 0,1 0-1 0 0,0 0 1 0 0,1-7-1 0 0,0 5 38 0 0,0 0 0 0 0,0-1 0 0 0,1 1 0 0 0,1 0 0 0 0,-1 0 0 0 0,7-11 0 0 0,-5 10 29 0 0,-3 6 0 0 0,0 0 0 0 0,0 0-1 0 0,0 0 1 0 0,0 0-1 0 0,0 0 1 0 0,1 1 0 0 0,-1-1-1 0 0,1 0 1 0 0,-1 0 0 0 0,1 1-1 0 0,0-1 1 0 0,-1 1-1 0 0,1 0 1 0 0,0 0 0 0 0,0-1-1 0 0,0 1 1 0 0,0 0-1 0 0,0 0 1 0 0,4 0 0 0 0,-5 0 4 0 0,0 1 1 0 0,0 0 0 0 0,0 0 0 0 0,0 0-1 0 0,0 0 1 0 0,0 0 0 0 0,0 0-1 0 0,0 0 1 0 0,0 0 0 0 0,1 1 0 0 0,-1-1-1 0 0,0 0 1 0 0,0 0 0 0 0,0 1 0 0 0,0-1-1 0 0,1 2 1 0 0,1-1 13 0 0,-1 1 0 0 0,0 0 0 0 0,0 0 0 0 0,0 0 0 0 0,0 0 0 0 0,3 3 0 0 0,-1 0 10 0 0,0 1-1 0 0,-1 0 1 0 0,1 0-1 0 0,4 12 1 0 0,-3-2 32 0 0,3 18 1 0 0,2 8-1048 0 0,-10-41 724 0 0,0-1 1 0 0,1 1-1 0 0,-1 0 0 0 0,0 0 1 0 0,1 0-1 0 0,-1-1 0 0 0,1 1 0 0 0,-1 0 1 0 0,1-1-1 0 0,-1 1 0 0 0,1 0 0 0 0,0-1 1 0 0,-1 1-1 0 0,1 0 0 0 0,0-1 1 0 0,-1 1-1 0 0,1-1 0 0 0,0 0 0 0 0,1 1 1 0 0,2 0-25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55 139 2945 0 0,'1'2'246'0'0,"0"-1"0"0"0,1 1 1 0 0,0-1-1 0 0,-1 1 0 0 0,1-1 1 0 0,0 0-1 0 0,-1 1 0 0 0,1-1 1 0 0,0 0-1 0 0,0 0 0 0 0,0 0 1 0 0,0 0-1 0 0,0-1 0 0 0,0 1 1 0 0,0-1-1 0 0,0 1 1 0 0,0-1-1 0 0,1 0 0 0 0,-1 1 1 0 0,0-1-1 0 0,0 0 0 0 0,4-1 1 0 0,3 0 111 0 0,1 0 1 0 0,-1-1 0 0 0,15-5 0 0 0,-20 5-259 0 0,0 1 0 0 0,0-1 0 0 0,0 0 0 0 0,4-2 0 0 0,-7 3-56 0 0,0 0-1 0 0,0 0 1 0 0,0 1 0 0 0,0-1-1 0 0,0 0 1 0 0,0 0 0 0 0,0 0-1 0 0,0 0 1 0 0,0 0-1 0 0,-1 0 1 0 0,1 0 0 0 0,0-1-1 0 0,-1 1 1 0 0,1 0-1 0 0,-1 0 1 0 0,1-2 0 0 0,4-11 565 0 0,-5 13-567 0 0,1 0-1 0 0,-1 0 1 0 0,1-1 0 0 0,-1 1 0 0 0,0 0-1 0 0,1 0 1 0 0,-1-1 0 0 0,0 1-1 0 0,0 0 1 0 0,0 0 0 0 0,0-1 0 0 0,0 1-1 0 0,0 0 1 0 0,0 0 0 0 0,0-1 0 0 0,-1 1-1 0 0,1 0 1 0 0,0 0 0 0 0,-1 0 0 0 0,0-2-1 0 0,-2-2 11 0 0,1 0-1 0 0,-1 1 1 0 0,0-1-1 0 0,0 1 1 0 0,0 0-1 0 0,-1 0 1 0 0,0 0-1 0 0,0 0 1 0 0,0 1-1 0 0,0-1 1 0 0,0 1-1 0 0,-1 0 1 0 0,-6-3-1 0 0,4 3-49 0 0,0 0 1 0 0,0 0-1 0 0,-1 1 1 0 0,1 0-1 0 0,-1 0 1 0 0,0 1-1 0 0,1 0 1 0 0,-14 0-1 0 0,18 1-20 0 0,1 1 1 0 0,-1-1-1 0 0,1 0 0 0 0,-1 0 0 0 0,1 1 1 0 0,0 0-1 0 0,-1-1 0 0 0,1 1 0 0 0,0 0 1 0 0,0 0-1 0 0,-1 0 0 0 0,1 1 0 0 0,0-1 1 0 0,0 0-1 0 0,0 1 0 0 0,0-1 0 0 0,1 1 1 0 0,-1 0-1 0 0,0 0 0 0 0,1-1 0 0 0,-1 1 1 0 0,1 0-1 0 0,0 0 0 0 0,-1 1 0 0 0,1-1 1 0 0,0 0-1 0 0,0 0 0 0 0,0 0 0 0 0,0 5 1 0 0,0-3-11 0 0,0 0 1 0 0,0 0 0 0 0,1 0 0 0 0,-1 0 0 0 0,1 0 0 0 0,0 0-1 0 0,1 1 1 0 0,-1-1 0 0 0,1 0 0 0 0,0 0 0 0 0,0 0 0 0 0,0 0-1 0 0,0-1 1 0 0,0 1 0 0 0,1 0 0 0 0,0 0 0 0 0,2 3 0 0 0,-1-3 13 0 0,0 0 1 0 0,0-1 0 0 0,0 0-1 0 0,0 1 1 0 0,0-1 0 0 0,1 0-1 0 0,-1 0 1 0 0,1-1 0 0 0,0 1-1 0 0,0-1 1 0 0,0 0 0 0 0,0 0-1 0 0,0 0 1 0 0,1-1 0 0 0,4 2-1 0 0,-5-2 9 0 0,-1-1-1 0 0,0 1 1 0 0,1-1-1 0 0,-1 0 1 0 0,1 0-1 0 0,-1 0 0 0 0,1-1 1 0 0,-1 1-1 0 0,1-1 1 0 0,-1 0-1 0 0,0 0 0 0 0,1 0 1 0 0,-1-1-1 0 0,0 1 1 0 0,0-1-1 0 0,0 1 0 0 0,0-1 1 0 0,0 0-1 0 0,0 0 1 0 0,4-4-1 0 0,-2 1-9 0 0,10-9-11 0 0,-14 13 26 0 0,-1 1 0 0 0,1-1 0 0 0,0 0 0 0 0,-1 0 0 0 0,1 0 0 0 0,0 0 0 0 0,-1 0 0 0 0,1 0 1 0 0,-1 0-1 0 0,1 0 0 0 0,-1 0 0 0 0,0 0 0 0 0,1-1 0 0 0,-1 1-31 0 0,4 2-43 0 0,-3-1 75 0 0,0 0 1 0 0,0 0 0 0 0,-1 0-1 0 0,1 1 1 0 0,0-1-1 0 0,-1 0 1 0 0,1 0-1 0 0,-1 1 1 0 0,1-1 0 0 0,0 0-1 0 0,-1 1 1 0 0,1-1-1 0 0,-1 0 1 0 0,1 1-1 0 0,-1-1 1 0 0,1 1 0 0 0,-1-1-1 0 0,1 1 1 0 0,-1-1-1 0 0,1 2 1 0 0,1 0-39 0 0,1 0 1 0 0,-1 0-1 0 0,1 1 1 0 0,-1-2-1 0 0,1 1 0 0 0,0 0 1 0 0,0-1-1 0 0,0 1 0 0 0,0-1 1 0 0,0 0-1 0 0,0 0 1 0 0,0 0-1 0 0,0 0 0 0 0,5 0 1 0 0,13 5-2304 0 0,-8-3-594 0 0,-5-1-198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3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102 165 5105 0 0,'-2'4'6440'0'0,"2"-3"-6381"0"0,0-1 0 0 0,-1 0 0 0 0,1 1 0 0 0,-1-1 0 0 0,1 0 0 0 0,-1 0 0 0 0,1 1 0 0 0,-1-1 0 0 0,1 0 0 0 0,-1 0 0 0 0,0 0 0 0 0,1 0 0 0 0,-1 0 0 0 0,1 0 0 0 0,-1 0 0 0 0,1 0 0 0 0,-1 0 0 0 0,1 0-1 0 0,-1 0 1 0 0,0 0 0 0 0,1 0 0 0 0,-2 0 0 0 0,-12-8 1280 0 0,6 2-937 0 0,1 0-1 0 0,0 0 1 0 0,0 0-1 0 0,-10-12 1 0 0,14 14-410 0 0,0 0 1 0 0,0-1 0 0 0,0 1 0 0 0,0-1 0 0 0,1 1-1 0 0,0-1 1 0 0,0 0 0 0 0,0 0 0 0 0,-2-8-1 0 0,4 11-64 0 0,1 0 0 0 0,-1 1 0 0 0,0-1 0 0 0,1 0 0 0 0,-1 1 0 0 0,0-1 0 0 0,1 0 0 0 0,0 1-1 0 0,-1-1 1 0 0,1 1 0 0 0,0-1 0 0 0,0 1 0 0 0,0-1 0 0 0,2-1 0 0 0,0-1-55 0 0,1 0 0 0 0,-1 0 0 0 0,7-4 0 0 0,-7 5 41 0 0,0 1 0 0 0,0-1 0 0 0,1 1 0 0 0,-1 0 0 0 0,1 1 0 0 0,0-1 0 0 0,0 1 0 0 0,-1-1 0 0 0,1 1 0 0 0,0 0 0 0 0,0 0 0 0 0,0 1 0 0 0,0-1 0 0 0,0 1 0 0 0,0 0 0 0 0,0 0 0 0 0,0 0 0 0 0,0 1 0 0 0,0 0 1 0 0,0-1-1 0 0,0 1 0 0 0,0 0 0 0 0,5 3 0 0 0,5 3-1381 0 0,-10-4-10 0 0,1-1 1 0 0,0 0-1 0 0,0 0 0 0 0,9 3 1 0 0,-6-4 1100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3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2160 0 0,'2'2'7066'0'0,"4"7"-6633"0"0,-1-1 0 0 0,0 1 0 0 0,-1 0 0 0 0,0 1 0 0 0,3 9 0 0 0,-2-5-424 0 0,13 41-525 0 0,-17-54 78 0 0,0 0 0 0 0,-1 1 0 0 0,1-1 0 0 0,0 0 0 0 0,0 1 0 0 0,-1-1 0 0 0,1 0 0 0 0,0 0 0 0 0,3 3 0 0 0,1-1-1066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3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89 5105 0 0,'-9'-50'4322'0'0,"5"39"-3414"0"0,-2-4-437 0 0,6 15-502 0 0,0-1-1 0 0,0 0 0 0 0,0 1 0 0 0,0-1 1 0 0,0 1-1 0 0,0-1 0 0 0,0 1 1 0 0,0-1-1 0 0,0 0 0 0 0,0 1 1 0 0,0-1-1 0 0,1 1 0 0 0,-1-1 0 0 0,0 1 1 0 0,0-1-1 0 0,0 1 0 0 0,1-1 1 0 0,-1 1-1 0 0,0-1 0 0 0,1 1 1 0 0,0-1-1 0 0,9 1-3788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5721 0 0,'3'2'1133'0'0,"-2"-1"-566"0"0,1 0-1 0 0,-1-1 1 0 0,0 1-1 0 0,1 0 1 0 0,-1-1-1 0 0,3 1 1 0 0,4 3 1026 0 0,0 1-1559 0 0,0 0-1 0 0,12 5 0 0 0,-4-4-6007 0 0,-7-2 3108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4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20 104 5153 0 0,'4'5'260'0'0,"0"-1"0"0"0,0 0 0 0 0,1 0 0 0 0,-1 0 1 0 0,1 0-1 0 0,0-1 0 0 0,0 0 0 0 0,0 0 0 0 0,0 0 0 0 0,1-1 0 0 0,-1 1 0 0 0,1-1 0 0 0,-1-1 0 0 0,11 3 0 0 0,-11-3-44 0 0,0-1-1 0 0,0 1 1 0 0,0-1-1 0 0,0 0 0 0 0,0-1 1 0 0,0 1-1 0 0,0-1 0 0 0,1 0 1 0 0,-1 0-1 0 0,-1-1 0 0 0,1 1 1 0 0,0-1-1 0 0,0 0 0 0 0,-1 0 1 0 0,1-1-1 0 0,-1 0 0 0 0,6-3 1 0 0,-9 5-95 0 0,0-1 1 0 0,1 1-1 0 0,-1-1 1 0 0,0 1 0 0 0,0-1-1 0 0,1 1 1 0 0,-1-1-1 0 0,0 0 1 0 0,-1 1-1 0 0,1-1 1 0 0,0 0-1 0 0,-1 0 1 0 0,1 0-1 0 0,-1 0 1 0 0,1 0 0 0 0,-1 0-1 0 0,0 0 1 0 0,0 1-1 0 0,0-1 1 0 0,0 0-1 0 0,0 0 1 0 0,0 0-1 0 0,0 0 1 0 0,-1 0 0 0 0,1 0-1 0 0,-1 0 1 0 0,1 0-1 0 0,-1 0 1 0 0,-1-1-1 0 0,0-2 56 0 0,0 0 0 0 0,-1 1 1 0 0,1-1-1 0 0,-1 1 0 0 0,0-1 0 0 0,-1 1 0 0 0,1 0 0 0 0,-1 0 0 0 0,-7-6 0 0 0,7 7-308 0 0,0 0 1 0 0,0 1-1 0 0,-1-1 1 0 0,1 1 0 0 0,-1 0-1 0 0,1 0 1 0 0,-1 1-1 0 0,0-1 1 0 0,0 1-1 0 0,1 0 1 0 0,-1 0-1 0 0,0 0 1 0 0,0 1-1 0 0,0 0 1 0 0,0 0-1 0 0,0 0 1 0 0,0 1-1 0 0,0-1 1 0 0,0 1-1 0 0,0 0 1 0 0,0 1-1 0 0,1-1 1 0 0,-1 1-1 0 0,0 0 1 0 0,1 0-1 0 0,0 1 1 0 0,-1-1-1 0 0,1 1 1 0 0,0 0-1 0 0,0 0 1 0 0,-5 5-1 0 0,7-6-360 0 0,0 1-1 0 0,1-1 1 0 0,-1 0 0 0 0,0 1-1 0 0,1-1 1 0 0,0 1-1 0 0,0 0 1 0 0,0 0-1 0 0,0-1 1 0 0,0 1 0 0 0,0 0-1 0 0,1 0 1 0 0,-1 0-1 0 0,1 0 1 0 0,0 4-1 0 0,2 9 80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7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 6873 0 0,'-7'-2'5147'0'0,"11"-1"-5540"0"0,12-3-5658 0 0,-8 6 5684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8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4753 0 0,'12'24'4292'0'0,"29"57"-3791"0"0,-37-72-398 0 0,-2-5 19 0 0,0 1 0 0 0,1-1-1 0 0,-1 0 1 0 0,1 0 0 0 0,4 5 0 0 0,-6-3 1853 0 0,-12-13-924 0 0,5 1-970 0 0,0 0 0 0 0,0 0 0 0 0,1 0 0 0 0,0-1 0 0 0,0 0 0 0 0,1 0 0 0 0,0 0 0 0 0,-3-8 0 0 0,5 12-86 0 0,1 1 0 0 0,1-1 1 0 0,-1 1-1 0 0,0-1 0 0 0,0 0 1 0 0,1 1-1 0 0,0-1 0 0 0,-1 0 1 0 0,1 1-1 0 0,0-1 0 0 0,0 0 1 0 0,1 0-1 0 0,-1 1 0 0 0,0-1 1 0 0,1 0-1 0 0,0 1 0 0 0,-1-1 0 0 0,1 1 1 0 0,0-1-1 0 0,1 1 0 0 0,-1-1 1 0 0,0 1-1 0 0,1 0 0 0 0,-1-1 1 0 0,1 1-1 0 0,0 0 0 0 0,-1 0 1 0 0,4-2-1 0 0,-2 2-40 0 0,-1 0 1 0 0,1 0-1 0 0,0 0 1 0 0,0 1-1 0 0,0 0 1 0 0,0-1-1 0 0,0 1 1 0 0,1 0-1 0 0,-1 0 1 0 0,0 1-1 0 0,0-1 1 0 0,5 0-1 0 0,5 1-1563 0 0,24 1 0 0 0,-7 1-3711 0 0,-18-2 4987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8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79 171 3201 0 0,'3'2'196'0'0,"-1"0"0"0"0,0 0 1 0 0,1 0-1 0 0,-1 0 1 0 0,1 0-1 0 0,-1-1 0 0 0,1 1 1 0 0,0-1-1 0 0,0 0 1 0 0,0 0-1 0 0,0 0 0 0 0,0 0 1 0 0,0 0-1 0 0,0 0 0 0 0,0-1 1 0 0,0 0-1 0 0,0 1 1 0 0,0-1-1 0 0,0 0 0 0 0,0-1 1 0 0,6 0-1 0 0,1-1 156 0 0,1 0 0 0 0,-1 0 1 0 0,1-2-1 0 0,18-7 0 0 0,-26 10-220 0 0,-1-1-1 0 0,1 1 1 0 0,-1 0-1 0 0,1-1 1 0 0,-1 0-1 0 0,1 1 1 0 0,-1-1-1 0 0,0 0 1 0 0,0 0-1 0 0,0 0 1 0 0,0-1 0 0 0,2-3-1 0 0,-3 4-22 0 0,0 0 0 0 0,0 0 0 0 0,0-1 0 0 0,-1 1 0 0 0,1 0 0 0 0,-1-1 0 0 0,1 1-1 0 0,-1-1 1 0 0,0 1 0 0 0,0 0 0 0 0,0-1 0 0 0,0 1 0 0 0,0-1 0 0 0,-1 1 0 0 0,0-3 0 0 0,0-1 12 0 0,-1 1 0 0 0,0 0 1 0 0,0 0-1 0 0,0 0 0 0 0,-1 0 0 0 0,0 0 1 0 0,0 0-1 0 0,0 1 0 0 0,0-1 0 0 0,-1 1 1 0 0,0 0-1 0 0,0 0 0 0 0,0 0 1 0 0,0 1-1 0 0,0 0 0 0 0,-1-1 0 0 0,0 1 1 0 0,-5-2-1 0 0,4 2-181 0 0,-1 0 0 0 0,0 0 0 0 0,0 1 0 0 0,0-1 0 0 0,0 2 1 0 0,-1-1-1 0 0,1 1 0 0 0,0 0 0 0 0,-1 1 0 0 0,1-1 0 0 0,-1 2 0 0 0,1-1 0 0 0,-9 2 0 0 0,6 0-96 0 0,5-1-61 0 0,-1-1 1 0 0,1 2-1 0 0,-1-1 1 0 0,1 1-1 0 0,-1-1 1 0 0,1 2-1 0 0,0-1 1 0 0,0 0-1 0 0,-6 5 1 0 0,10-6 80 0 0,0-1 0 0 0,1 1 0 0 0,-1 0 0 0 0,1-1 1 0 0,-1 1-1 0 0,1 0 0 0 0,-1-1 0 0 0,1 1 0 0 0,-1 0 1 0 0,1 0-1 0 0,0 0 0 0 0,-1-1 0 0 0,1 1 1 0 0,0 0-1 0 0,0 0 0 0 0,0 0 0 0 0,0 0 0 0 0,0 0 1 0 0,0 0-1 0 0,0-1 0 0 0,0 1 0 0 0,0 0 0 0 0,0 0 1 0 0,0 0-1 0 0,0 0 0 0 0,1 0 0 0 0,-1-1 1 0 0,0 1-1 0 0,1 0 0 0 0,-1 0 0 0 0,0 0 0 0 0,1 0 1 0 0,3 6-1006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9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9 2593 0 0,'-1'-1'257'0'0,"0"0"0"0"0,0 0 0 0 0,0 1 0 0 0,1-1 1 0 0,-1 0-1 0 0,0 1 0 0 0,0-1 0 0 0,0 1 0 0 0,0-1 0 0 0,0 1 1 0 0,0 0-1 0 0,0-1 0 0 0,0 1 0 0 0,0 0 0 0 0,0 0 1 0 0,0-1-1 0 0,-3 1 0 0 0,-20 1 1088 0 0,17-1-899 0 0,-1 1-405 0 0,1 0 0 0 0,0 0 0 0 0,-1 1 1 0 0,1 0-1 0 0,0 0 0 0 0,0 0 0 0 0,0 1 1 0 0,0 0-1 0 0,1 0 0 0 0,-1 1 0 0 0,1 0 0 0 0,-10 8 1 0 0,15-12-57 0 0,0 1-1 0 0,1 0 1 0 0,-1-1 0 0 0,0 1 0 0 0,0 0 0 0 0,1-1 0 0 0,-1 1 0 0 0,1 0 0 0 0,-1 0 0 0 0,0 0-1 0 0,1 0 1 0 0,0 0 0 0 0,-1-1 0 0 0,1 1 0 0 0,-1 0 0 0 0,1 0 0 0 0,0 0 0 0 0,0 0 0 0 0,0 0-1 0 0,0 0 1 0 0,-1 0 0 0 0,1 0 0 0 0,0 0 0 0 0,1 0 0 0 0,-1 0 0 0 0,0 0 0 0 0,0 0 0 0 0,0 0-1 0 0,1 0 1 0 0,-1 0 0 0 0,0 0 0 0 0,1 0 0 0 0,-1 0 0 0 0,1 0 0 0 0,-1 0 0 0 0,1-1-1 0 0,-1 1 1 0 0,1 0 0 0 0,0 0 0 0 0,-1-1 0 0 0,1 1 0 0 0,0 0 0 0 0,0-1 0 0 0,-1 1 0 0 0,2 0-1 0 0,4 3 49 0 0,1 0 0 0 0,-1 0-1 0 0,1-1 1 0 0,11 5-1 0 0,-17-8-17 0 0,18 7 35 0 0,0-2-1 0 0,30 5 0 0 0,-3-1 135 0 0,-45-9-117 0 0,1 1 0 0 0,-1-1-1 0 0,1 1 1 0 0,-1-1 0 0 0,1 1-1 0 0,-1 0 1 0 0,1-1-1 0 0,-1 1 1 0 0,0 0 0 0 0,1 0-1 0 0,-1 0 1 0 0,0 0 0 0 0,0 1-1 0 0,1-1 1 0 0,-1 0 0 0 0,1 3-1 0 0,-1-3-28 0 0,-1-1-1 0 0,0 1 1 0 0,0 0-1 0 0,1 0 1 0 0,-1-1-1 0 0,0 1 1 0 0,0 0-1 0 0,0 0 1 0 0,0 0-1 0 0,0-1 0 0 0,0 1 1 0 0,0 0-1 0 0,0 0 1 0 0,0 0-1 0 0,-1-1 1 0 0,1 1-1 0 0,0 0 1 0 0,0 0-1 0 0,-1-1 1 0 0,1 1-1 0 0,0 0 1 0 0,-1-1-1 0 0,1 1 1 0 0,-1 0-1 0 0,1-1 0 0 0,-1 1 1 0 0,1-1-1 0 0,-1 1 1 0 0,0 0-1 0 0,1-1 1 0 0,-1 0-1 0 0,1 1 1 0 0,-1-1-1 0 0,0 1 1 0 0,-1 0-1 0 0,-7 4 83 0 0,0 0 0 0 0,0-1-1 0 0,-1 0 1 0 0,1 0 0 0 0,-12 2 0 0 0,16-5-223 0 0,-1 0 0 0 0,0 0 1 0 0,0 0-1 0 0,0-1 0 0 0,0 1 1 0 0,0-2-1 0 0,0 1 0 0 0,1-1 1 0 0,-1 1-1 0 0,-7-3 0 0 0,11 2-123 0 0,1 1 0 0 0,-1-1-1 0 0,0 0 1 0 0,1 1-1 0 0,-1-1 1 0 0,0 0 0 0 0,1 0-1 0 0,-2-2 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9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40 5737 0 0,'1'-1'208'0'0,"0"1"1"0"0,0-1-1 0 0,0 0 0 0 0,1 0 0 0 0,-2 0 0 0 0,1 1 1 0 0,0-1-1 0 0,0 0 0 0 0,0 0 0 0 0,0 0 0 0 0,0 0 1 0 0,-1-1-1 0 0,1 1 0 0 0,-1 0 0 0 0,1 0 0 0 0,-1 0 1 0 0,1 0-1 0 0,-1-1 0 0 0,1 1 0 0 0,-1 0 0 0 0,0 0 0 0 0,0-1 1 0 0,0 1-1 0 0,0 0 0 0 0,0-1 0 0 0,0-1 0 0 0,-1 2-162 0 0,1 1 0 0 0,-1-1 0 0 0,1 0-1 0 0,-1 1 1 0 0,0-1 0 0 0,1 1 0 0 0,-1-1-1 0 0,0 1 1 0 0,1-1 0 0 0,-1 1-1 0 0,0-1 1 0 0,0 1 0 0 0,0 0 0 0 0,0-1-1 0 0,1 1 1 0 0,-1 0 0 0 0,0 0 0 0 0,0 0-1 0 0,0 0 1 0 0,0 0 0 0 0,-1 0 0 0 0,-19 0 202 0 0,14 2-248 0 0,0 0-1 0 0,0 0 0 0 0,0 1 1 0 0,0 0-1 0 0,0 0 0 0 0,1 0 1 0 0,-11 8-1 0 0,17-11-14 0 0,-1 0-1 0 0,0 1 1 0 0,0-1 0 0 0,0 1-1 0 0,1-1 1 0 0,-1 1-1 0 0,0 0 1 0 0,1-1 0 0 0,-1 1-1 0 0,0 0 1 0 0,1 0 0 0 0,-1-1-1 0 0,1 1 1 0 0,-1 0 0 0 0,1 0-1 0 0,-1 0 1 0 0,1-1-1 0 0,0 1 1 0 0,-1 0 0 0 0,1 0-1 0 0,0 0 1 0 0,0 0 0 0 0,0 0-1 0 0,0 0 1 0 0,0 0 0 0 0,0 0-1 0 0,0 0 1 0 0,0 0-1 0 0,0 0 1 0 0,0-1 0 0 0,0 1-1 0 0,1 0 1 0 0,-1 1 0 0 0,1 0 6 0 0,0 0 1 0 0,0-1-1 0 0,0 1 1 0 0,1-1-1 0 0,-1 0 1 0 0,0 1-1 0 0,1-1 1 0 0,-1 0-1 0 0,0 0 1 0 0,1 0-1 0 0,0 0 1 0 0,-1 0-1 0 0,1 0 1 0 0,-1 0-1 0 0,1 0 1 0 0,2 0-1 0 0,14 4 22 0 0,28 3-1 0 0,-15-3 47 0 0,-28-4-54 0 0,1 0 0 0 0,-1 0-1 0 0,0 0 1 0 0,1 1 0 0 0,-1-1 0 0 0,0 1-1 0 0,0 0 1 0 0,0 0 0 0 0,0 0-1 0 0,5 4 1 0 0,-8-6 10 0 0,1 1 0 0 0,0 0-1 0 0,-1 0 1 0 0,1 0 0 0 0,0-1 0 0 0,-1 1-1 0 0,1 0 1 0 0,-1 0 0 0 0,1 0-1 0 0,-1 0 1 0 0,1 0 0 0 0,-1 0 0 0 0,0 0-1 0 0,0 0 1 0 0,1 0 0 0 0,-1 0 0 0 0,0 0-1 0 0,0 0 1 0 0,0 0 0 0 0,0 0 0 0 0,0 0-1 0 0,0 0 1 0 0,0 0 0 0 0,-1 1 0 0 0,1-1-1 0 0,0 0 1 0 0,0 0 0 0 0,-1 0 0 0 0,1-1-1 0 0,-1 1 1 0 0,1 0 0 0 0,-1 0-1 0 0,1 0 1 0 0,-1 0 0 0 0,0 0 0 0 0,1 0-1 0 0,-1-1 1 0 0,0 1 0 0 0,0 0 0 0 0,-1 0-1 0 0,-4 5-104 0 0,0-1 0 0 0,0 0-1 0 0,-1-1 1 0 0,0 1 0 0 0,0-1-1 0 0,0 0 1 0 0,-1-1 0 0 0,1 0-1 0 0,-1 0 1 0 0,0-1 0 0 0,1 0-1 0 0,-1 0 1 0 0,0-1-1 0 0,-1 1 1 0 0,-11-1 0 0 0,19-2-196 0 0,-1 1 0 0 0,1 0 0 0 0,-1 0 1 0 0,1-1-1 0 0,-1 1 0 0 0,1-1 0 0 0,0 1 0 0 0,-1-1 1 0 0,-2-1-1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9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3353 0 0,'1'0'272'0'0,"0"0"1"0"0,1 1-1 0 0,-1-1 1 0 0,1 0 0 0 0,-1 1-1 0 0,0 0 1 0 0,1-1-1 0 0,-1 1 1 0 0,0 0-1 0 0,0-1 1 0 0,1 1 0 0 0,-1 0-1 0 0,0 0 1 0 0,0 0-1 0 0,0 0 1 0 0,0 0-1 0 0,0 0 1 0 0,0 1-1 0 0,0-1 1 0 0,1 2 0 0 0,6 17 30 0 0,-3-11-202 0 0,-1 0-1 0 0,0 0 0 0 0,-1 0 0 0 0,0 0 1 0 0,0 1-1 0 0,2 18 0 0 0,-5-20-114 0 0,9 85-247 0 0,-8-81-488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6:5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5937 0 0,'1'0'1129'0'0,"0"-6"-2050"0"0,3 8 321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89 6297 0 0,'-3'-2'3801'0'0,"6"2"-3044"0"0,8 4-916 0 0,-3 2 190 0 0,-1-1 0 0 0,0 1 0 0 0,0 0 0 0 0,10 11-1 0 0,5 5 16 0 0,-6-3 803 0 0,-28-16-435 0 0,-19-11-284 0 0,23 5-128 0 0,0 1 0 0 0,0 0-1 0 0,-12 0 1 0 0,11 2-16 0 0,0 0 0 0 0,0 1 0 0 0,0 0 1 0 0,1 1-1 0 0,-1 0 0 0 0,0 0 0 0 0,1 1 0 0 0,-1 0 0 0 0,1 0 0 0 0,0 1 1 0 0,0 0-1 0 0,-10 8 0 0 0,14-10-6 0 0,0 1 1 0 0,0 1-1 0 0,-5 5 0 0 0,7-7-2 0 0,0 0 0 0 0,1-1-1 0 0,0 1 1 0 0,-1 0 0 0 0,1 0-1 0 0,0 0 1 0 0,0 0 0 0 0,0 0-1 0 0,0 0 1 0 0,0 3 0 0 0,1-3 15 0 0,0 0 1 0 0,0 1-1 0 0,0-1 1 0 0,0 0-1 0 0,0 0 0 0 0,1 0 1 0 0,-1 0-1 0 0,1 0 1 0 0,0 0-1 0 0,0 0 1 0 0,-1 0-1 0 0,1 0 1 0 0,0 0-1 0 0,1 0 0 0 0,-1-1 1 0 0,0 1-1 0 0,0 0 1 0 0,1-1-1 0 0,-1 1 1 0 0,1-1-1 0 0,0 1 1 0 0,-1-1-1 0 0,4 2 0 0 0,-1 0 3 0 0,1 0 0 0 0,-1-1 0 0 0,1 0 0 0 0,-1 0 0 0 0,1 0 0 0 0,0 0-1 0 0,0-1 1 0 0,9 2 0 0 0,-4-3-13 0 0,-1 0 0 0 0,1 0-1 0 0,0-1 1 0 0,0-1 0 0 0,0 0 0 0 0,0 0 0 0 0,-1-1-1 0 0,1 0 1 0 0,-1 0 0 0 0,0-1 0 0 0,9-5-1 0 0,-11 5 2 0 0,0-1-1 0 0,0 0 0 0 0,0 0 0 0 0,-1-1 1 0 0,0 1-1 0 0,0-1 0 0 0,0 0 1 0 0,-1-1-1 0 0,0 0 0 0 0,0 0 0 0 0,-1 0 1 0 0,5-8-1 0 0,-8 11 30 0 0,1 0 0 0 0,-1 0 1 0 0,1 1-1 0 0,-1-1 0 0 0,0-1 1 0 0,-1 1-1 0 0,1 0 0 0 0,-1 0 1 0 0,1 0-1 0 0,-1 0 0 0 0,-1 0 0 0 0,1 0 1 0 0,0 0-1 0 0,-1-1 0 0 0,0 1 1 0 0,0 0-1 0 0,0 0 0 0 0,-1 1 0 0 0,1-1 1 0 0,-1 0-1 0 0,0 0 0 0 0,0 1 1 0 0,0-1-1 0 0,-1 1 0 0 0,1-1 1 0 0,-4-2-1 0 0,-1-2-2 0 0,-1 1 1 0 0,0 1-1 0 0,-1-1 1 0 0,1 1-1 0 0,-1 1 1 0 0,0-1-1 0 0,-1 1 1 0 0,-13-4 0 0 0,11 4-21 0 0,0 1 0 0 0,-1 1 1 0 0,0 0-1 0 0,0 0 1 0 0,0 2-1 0 0,-17-1 1 0 0,23 2-12 0 0,0 1-1 0 0,0 0 1 0 0,0 0 0 0 0,0 1-1 0 0,0 0 1 0 0,0 0 0 0 0,0 1-1 0 0,1 0 1 0 0,-1 0 0 0 0,1 0 0 0 0,0 1-1 0 0,0 0 1 0 0,0 0 0 0 0,-10 9-1 0 0,9-5 4 0 0,-1-1 1 0 0,1 1-1 0 0,1 0 0 0 0,0 1 0 0 0,0-1 0 0 0,0 1 0 0 0,1 1 0 0 0,0-1 0 0 0,-4 15 0 0 0,5-14-6 0 0,1 1-1 0 0,0-1 1 0 0,1 1-1 0 0,1 0 1 0 0,-1 15-1 0 0,2-19 0 0 0,0-1-1 0 0,1 0 1 0 0,0 0 0 0 0,0 0-1 0 0,0 1 1 0 0,1-1-1 0 0,0 0 1 0 0,0 0 0 0 0,1-1-1 0 0,6 11 1 0 0,-4-8 22 0 0,1 0 0 0 0,0-1 0 0 0,1 1 1 0 0,-1-1-1 0 0,1-1 0 0 0,1 1 0 0 0,0-1 0 0 0,-1-1 0 0 0,2 1 1 0 0,-1-1-1 0 0,1-1 0 0 0,15 7 0 0 0,-14-7-9 0 0,1-1 1 0 0,-1 0-1 0 0,1 0 0 0 0,0-1 1 0 0,0-1-1 0 0,0 1 0 0 0,1-2 1 0 0,-1 0-1 0 0,0 0 0 0 0,20-4 1 0 0,-12 0-569 0 0,-1-1 0 0 0,29-12 0 0 0,5-8-4789 0 0,-35 16 4938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1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20 184 1992 0 0,'5'2'436'0'0,"0"0"-1"0"0,0-1 0 0 0,1 1 0 0 0,-1-1 0 0 0,0-1 0 0 0,1 1 0 0 0,-1-1 0 0 0,0 0 1 0 0,1 0-1 0 0,-1-1 0 0 0,0 1 0 0 0,1-1 0 0 0,-1 0 0 0 0,0-1 0 0 0,6-1 1 0 0,-3 0-243 0 0,-1 0 1 0 0,0 0-1 0 0,1-1 1 0 0,-1 0-1 0 0,-1-1 1 0 0,1 1 0 0 0,-1-1-1 0 0,1 0 1 0 0,7-9-1 0 0,-12 12-80 0 0,0-1 0 0 0,-1 1-1 0 0,1-1 1 0 0,0 1 0 0 0,-1-1-1 0 0,0 0 1 0 0,1 0 0 0 0,-1 1 0 0 0,0-1-1 0 0,-1 0 1 0 0,1 0 0 0 0,0 0-1 0 0,-1 0 1 0 0,0 0 0 0 0,1 0-1 0 0,-1 0 1 0 0,0 0 0 0 0,-1 0-1 0 0,1 0 1 0 0,0 0 0 0 0,-1 0-1 0 0,0 0 1 0 0,0 0 0 0 0,-1-4 0 0 0,0 4-39 0 0,0-1 1 0 0,0 0-1 0 0,0 1 1 0 0,0-1-1 0 0,0 1 1 0 0,-1 0-1 0 0,0 0 1 0 0,0 0-1 0 0,1 0 1 0 0,-2 0-1 0 0,1 1 1 0 0,0-1-1 0 0,0 1 1 0 0,-1 0-1 0 0,0 0 1 0 0,1 0-1 0 0,-7-2 1 0 0,4 2-68 0 0,1 1 0 0 0,-1 0 0 0 0,1 0 0 0 0,-1 0 0 0 0,0 0 1 0 0,1 1-1 0 0,-1 0 0 0 0,-11 2 0 0 0,14-2-42 0 0,0 1 0 0 0,0 0 1 0 0,0 0-1 0 0,0 0 0 0 0,0 0 0 0 0,0 0 0 0 0,1 0 0 0 0,-1 1 1 0 0,0 0-1 0 0,1-1 0 0 0,-1 1 0 0 0,1 0 0 0 0,0 0 0 0 0,0 0 0 0 0,0 1 1 0 0,0-1-1 0 0,0 0 0 0 0,-2 5 0 0 0,1-4 12 0 0,-1 5-61 0 0,-1 0 1 0 0,1 0 0 0 0,0 1 0 0 0,-3 11-1 0 0,6-17 65 0 0,0 0 0 0 0,1-1 0 0 0,-1 1 0 0 0,1 0-1 0 0,0 0 1 0 0,0 0 0 0 0,0-1 0 0 0,1 1 0 0 0,-1 0 0 0 0,0 0-1 0 0,1 0 1 0 0,0-1 0 0 0,0 1 0 0 0,0 0 0 0 0,0-1-1 0 0,0 1 1 0 0,0-1 0 0 0,4 5 0 0 0,-3-3 13 0 0,1 0 1 0 0,-1 0-1 0 0,1-1 1 0 0,0 1 0 0 0,1-1-1 0 0,-1 1 1 0 0,1-1-1 0 0,-1 0 1 0 0,1-1-1 0 0,0 1 1 0 0,0-1-1 0 0,0 0 1 0 0,0 0-1 0 0,1 0 1 0 0,-1 0-1 0 0,0-1 1 0 0,9 3-1 0 0,-7-4-14 0 0,-1 1-1 0 0,0-1 0 0 0,0 0 1 0 0,0 0-1 0 0,0-1 0 0 0,0 1 1 0 0,0-1-1 0 0,0 0 0 0 0,0-1 1 0 0,0 1-1 0 0,0-1 0 0 0,0 0 1 0 0,-1 0-1 0 0,6-3 0 0 0,-7 3-5 0 0,0-1 0 0 0,0 1 0 0 0,0 0-1 0 0,0-1 1 0 0,0 0 0 0 0,-1 1 0 0 0,1-1-1 0 0,-1 0 1 0 0,0 0 0 0 0,1-1 0 0 0,-1 1-1 0 0,-1 0 1 0 0,1-1 0 0 0,0 1 0 0 0,-1-1-1 0 0,0 1 1 0 0,0-1 0 0 0,0 0 0 0 0,1-5-1 0 0,-2 7-41 0 0,0 0 0 0 0,0 0-1 0 0,0-1 1 0 0,-1 1 0 0 0,1 0-1 0 0,0 0 1 0 0,-1 0 0 0 0,1 0-1 0 0,-1 0 1 0 0,0 0 0 0 0,0 0-1 0 0,1 0 1 0 0,-1 1 0 0 0,-2-4-1 0 0,2 4 23 0 0,0 0-1 0 0,0 0 1 0 0,0 0 0 0 0,0 0-1 0 0,0 0 1 0 0,0 0-1 0 0,0 1 1 0 0,0-1 0 0 0,0 0-1 0 0,0 1 1 0 0,0-1-1 0 0,-1 0 1 0 0,1 1-1 0 0,0 0 1 0 0,0-1 0 0 0,-1 1-1 0 0,1 0 1 0 0,0-1-1 0 0,0 1 1 0 0,-1 0 0 0 0,1 0-1 0 0,0 0 1 0 0,-3 1-1 0 0,3-1 31 0 0,1 0-1 0 0,-1 1 0 0 0,1-1 0 0 0,-1 1 1 0 0,1-1-1 0 0,-1 1 0 0 0,1-1 0 0 0,0 1 1 0 0,-1-1-1 0 0,1 1 0 0 0,0 0 0 0 0,0-1 1 0 0,-1 1-1 0 0,1-1 0 0 0,0 1 0 0 0,0 0 1 0 0,0-1-1 0 0,0 1 0 0 0,0-1 0 0 0,0 1 1 0 0,0 0-1 0 0,0-1 0 0 0,0 1 0 0 0,0 0 1 0 0,0 0-1 0 0,2 18-63 0 0,2-8 85 0 0,0 0 0 0 0,0-1-1 0 0,8 13 1 0 0,4 10-20 0 0,-3 1 82 0 0,17 64-1 0 0,-26-80 35 0 0,-1 0 0 0 0,0 0 0 0 0,-2-1 0 0 0,0 2 0 0 0,-2 29 0 0 0,0-45-50 0 0,1-1-1 0 0,-1 1 0 0 0,0-1 1 0 0,0 1-1 0 0,0 0 1 0 0,0-1-1 0 0,0 1 0 0 0,0-1 1 0 0,-1 0-1 0 0,1 0 0 0 0,-1 1 1 0 0,1-1-1 0 0,-1 0 0 0 0,0 0 1 0 0,0 0-1 0 0,0-1 1 0 0,0 1-1 0 0,0 0 0 0 0,-4 2 1 0 0,3-3-29 0 0,-1 1 0 0 0,1-1-1 0 0,0 1 1 0 0,-1-1 0 0 0,1 0 0 0 0,0-1 0 0 0,-1 1 0 0 0,1 0 0 0 0,-1-1 0 0 0,1 0 0 0 0,-1 0 0 0 0,0 0 0 0 0,1 0 0 0 0,-7-1 0 0 0,7 0-62 0 0,0 0 0 0 0,-1-1 0 0 0,1 1 0 0 0,0 0 0 0 0,0-1 0 0 0,0 0 0 0 0,0 0 0 0 0,1 0 1 0 0,-1 0-1 0 0,0 0 0 0 0,1 0 0 0 0,-1-1 0 0 0,1 1 0 0 0,0-1 0 0 0,0 0 0 0 0,0 1 0 0 0,0-1 1 0 0,1 0-1 0 0,-1 0 0 0 0,1 0 0 0 0,-1-1 0 0 0,1 1 0 0 0,-1-4 0 0 0,0-1-351 0 0,0 0 0 0 0,1 0-1 0 0,0 0 1 0 0,1 0-1 0 0,-1 0 1 0 0,1 0 0 0 0,1 0-1 0 0,2-14 1 0 0,-2 19 95 0 0,0 0 0 0 0,0 0 0 0 0,0 0 0 0 0,1 0 1 0 0,-1 0-1 0 0,1 1 0 0 0,0-1 0 0 0,0 0 0 0 0,0 1 0 0 0,0 0 0 0 0,0-1 0 0 0,0 1 0 0 0,1 0 1 0 0,2-2-1 0 0,4-4-1365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3393 0 0,'10'-4'8045'0'0,"23"27"-6962"0"0,-28-20-1224 0 0,7 6-524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1136 0 0,'12'22'4477'0'0,"1"14"-2271"0"0,-5-11-1190 0 0,-5-16-658 0 0,0 0-1 0 0,-1 0 1 0 0,1 18-1 0 0,3 9 20 0 0,-5-26-305 0 0,1 4 159 0 0,-5-21-171 0 0,0-1-1 0 0,0 0 1 0 0,1 0-1 0 0,0 0 1 0 0,0-1 0 0 0,1 1-1 0 0,0-1 1 0 0,0 1-1 0 0,1 0 1 0 0,0-1 0 0 0,1 1-1 0 0,0-1 1 0 0,0 1-1 0 0,1 0 1 0 0,2-10 0 0 0,-3 16-59 0 0,0 1 0 0 0,0-1 1 0 0,-1 0-1 0 0,1 0 0 0 0,1 1 1 0 0,-1-1-1 0 0,0 1 1 0 0,0-1-1 0 0,1 1 0 0 0,-1-1 1 0 0,0 1-1 0 0,1 0 0 0 0,0 0 1 0 0,-1 0-1 0 0,1 0 0 0 0,0 0 1 0 0,-1 0-1 0 0,1 0 1 0 0,3-1-1 0 0,-4 2 1 0 0,1 0-1 0 0,-1 0 1 0 0,1-1 0 0 0,-1 1 0 0 0,1 1-1 0 0,-1-1 1 0 0,0 0 0 0 0,1 0 0 0 0,-1 0-1 0 0,1 1 1 0 0,-1-1 0 0 0,0 1 0 0 0,1-1-1 0 0,-1 1 1 0 0,0-1 0 0 0,1 1 0 0 0,-1 0-1 0 0,0 0 1 0 0,0 0 0 0 0,0 0 0 0 0,0 0-1 0 0,0 0 1 0 0,0 0 0 0 0,0 0 0 0 0,0 0-1 0 0,1 2 1 0 0,17 17 101 0 0,-16-17-89 0 0,0 0 0 0 0,-1 0 0 0 0,1 0 0 0 0,0 0 0 0 0,-1 0 0 0 0,0 1 1 0 0,0-1-1 0 0,2 5 0 0 0,-3-6-10 0 0,3 5 24 0 0,-1 0-1 0 0,-1 1 1 0 0,1 0-1 0 0,-1-1 1 0 0,0 1-1 0 0,-1 0 1 0 0,0 0 0 0 0,0 0-1 0 0,-1 11 1 0 0,-1-13 137 0 0,-2-8-139 0 0,0-9-405 0 0,3 4 89 0 0,0 0 0 0 0,1 0 0 0 0,0 0 1 0 0,0 0-1 0 0,1 0 0 0 0,-1 0 0 0 0,6-12 1 0 0,24-44-461 0 0,-28 59 792 0 0,-2 1 2 0 0,0 1 0 0 0,1 0 0 0 0,-1 0 0 0 0,1-1 0 0 0,0 1 0 0 0,0 0 0 0 0,-1 1 0 0 0,1-1 0 0 0,3-2 0 0 0,-4 4 1 0 0,0-1 0 0 0,-1 1 0 0 0,1-1 0 0 0,0 1 0 0 0,0-1 0 0 0,0 1 0 0 0,0 0 0 0 0,0 0 0 0 0,0 0 0 0 0,0-1 0 0 0,0 1 0 0 0,0 0 0 0 0,0 0 0 0 0,0 0 0 0 0,0 0 0 0 0,0 0 0 0 0,-1 1 0 0 0,1-1 0 0 0,0 0-1 0 0,0 0 1 0 0,0 1 0 0 0,0-1 0 0 0,0 0 0 0 0,0 1 0 0 0,0-1 0 0 0,-1 1 0 0 0,1-1 0 0 0,1 2 0 0 0,5 4 102 0 0,0 0-1 0 0,0 1 1 0 0,-1 0-1 0 0,0 0 1 0 0,-1 1 0 0 0,1 0-1 0 0,5 12 1 0 0,26 62-15 0 0,-32-69-134 0 0,4 1-995 0 0,-1-7-2430 0 0,-4-5 2080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85 165 3817 0 0,'3'3'244'0'0,"-1"-1"-1"0"0,1 1 1 0 0,-1-1 0 0 0,1 0-1 0 0,0 0 1 0 0,0 0 0 0 0,0 0 0 0 0,0 0-1 0 0,0-1 1 0 0,0 0 0 0 0,1 1-1 0 0,-1-1 1 0 0,0 0 0 0 0,1-1 0 0 0,-1 1-1 0 0,1 0 1 0 0,-1-1 0 0 0,7 0 0 0 0,-3 0-43 0 0,-1-1 1 0 0,1 0 0 0 0,-1 0 0 0 0,0 0 0 0 0,1-1 0 0 0,-1 0 0 0 0,0 0-1 0 0,0-1 1 0 0,7-4 0 0 0,-11 6-102 0 0,0 0 0 0 0,0-1 0 0 0,0 1 0 0 0,0-1-1 0 0,0 1 1 0 0,0-1 0 0 0,-1 1 0 0 0,1-1 0 0 0,-1 0-1 0 0,1 0 1 0 0,-1 0 0 0 0,0 0 0 0 0,0 0 0 0 0,0 0 0 0 0,0 0-1 0 0,1-4 1 0 0,-1 2 15 0 0,-1 1-1 0 0,1 0 1 0 0,-1 0 0 0 0,0 0-1 0 0,0-1 1 0 0,0 1-1 0 0,-1 0 1 0 0,1 0 0 0 0,-1-1-1 0 0,1 1 1 0 0,-2-3 0 0 0,-1 0-27 0 0,1 0 1 0 0,-1 1 0 0 0,1-1-1 0 0,-2 1 1 0 0,1 0-1 0 0,0 0 1 0 0,-1 0 0 0 0,0 0-1 0 0,0 1 1 0 0,-1 0 0 0 0,1 0-1 0 0,-7-5 1 0 0,5 5-121 0 0,-1 0 1 0 0,1 1-1 0 0,-1 0 0 0 0,0 0 1 0 0,0 0-1 0 0,0 1 0 0 0,0 0 0 0 0,0 1 1 0 0,0-1-1 0 0,-1 1 0 0 0,-12 0 1 0 0,16 1-10 0 0,-1 1 1 0 0,1-1-1 0 0,0 1 1 0 0,-1 0-1 0 0,1 0 1 0 0,0 1-1 0 0,0-1 1 0 0,0 1-1 0 0,0 0 1 0 0,0 0-1 0 0,0 0 1 0 0,0 0-1 0 0,1 1 1 0 0,-1-1-1 0 0,1 1 1 0 0,0 0-1 0 0,-1 0 1 0 0,1 1-1 0 0,1-1 1 0 0,-6 7-1 0 0,6-7 21 0 0,1 0 1 0 0,-1 0-1 0 0,1 0 0 0 0,0 0 1 0 0,0 1-1 0 0,0-1 0 0 0,0 0 0 0 0,0 0 1 0 0,1 1-1 0 0,-1-1 0 0 0,1 0 0 0 0,0 1 1 0 0,0-1-1 0 0,0 0 0 0 0,1 1 0 0 0,-1-1 1 0 0,1 0-1 0 0,-1 1 0 0 0,1-1 0 0 0,0 0 1 0 0,1 0-1 0 0,-1 0 0 0 0,0 0 1 0 0,1 0-1 0 0,0 0 0 0 0,0 0 0 0 0,0 0 1 0 0,0-1-1 0 0,3 4 0 0 0,-2-3 36 0 0,1 1 0 0 0,-1-1-1 0 0,1 0 1 0 0,0-1 0 0 0,0 1 0 0 0,0-1-1 0 0,0 0 1 0 0,6 3 0 0 0,-7-4-5 0 0,-1-1-1 0 0,1 1 1 0 0,-1-1 0 0 0,1 1 0 0 0,-1-1 0 0 0,1 0-1 0 0,-1 0 1 0 0,1 0 0 0 0,-1 0 0 0 0,1 0 0 0 0,0-1-1 0 0,-1 1 1 0 0,1-1 0 0 0,-1 0 0 0 0,0 0 0 0 0,1 1-1 0 0,2-3 1 0 0,7-4-67 0 0,-1 0 0 0 0,1-1-1 0 0,-1 0 1 0 0,-1-1 0 0 0,0 0-1 0 0,0-1 1 0 0,-1 0 0 0 0,10-13-1 0 0,-19 22 53 0 0,0 1-1 0 0,0 0 0 0 0,0-1 0 0 0,0 1 1 0 0,1 0-1 0 0,-1-1 0 0 0,0 1 0 0 0,0 0 0 0 0,0 0 1 0 0,1-1-1 0 0,-1 1 0 0 0,0 0 0 0 0,0 0 1 0 0,1 0-1 0 0,-1-1 0 0 0,0 1 0 0 0,0 0 0 0 0,1 0 1 0 0,-1 0-1 0 0,0-1 0 0 0,1 1 0 0 0,-1 0 1 0 0,0 0-1 0 0,1 0 0 0 0,-1 0 0 0 0,1 0 1 0 0,2 8-56 0 0,-2 1 159 0 0,1-5-87 0 0,-1 1-1 0 0,1-1 1 0 0,0 1-1 0 0,1-1 1 0 0,-1 0-1 0 0,1 0 1 0 0,3 4-1 0 0,25 27 59 0 0,-22-26-41 0 0,-8-7-27 0 0,1-1 0 0 0,-1 1 1 0 0,1-1-1 0 0,0 0 0 0 0,-1 1 0 0 0,1-1 1 0 0,0 0-1 0 0,0 0 0 0 0,0 0 0 0 0,0 0 1 0 0,0-1-1 0 0,0 1 0 0 0,0 0 0 0 0,3-1 1 0 0,-3 1-112 0 0,-1-1 0 0 0,0 0 0 0 0,1-1-1 0 0,-1 1 1 0 0,0 0 0 0 0,0 0 0 0 0,1 0 0 0 0,-1-1 0 0 0,0 1 0 0 0,1-1 0 0 0,-1 1 0 0 0,0-1 0 0 0,0 1 0 0 0,0-1 0 0 0,0 0 0 0 0,0 0 0 0 0,0 1 0 0 0,0-1 0 0 0,0 0-1 0 0,0 0 1 0 0,0 0 0 0 0,0 0 0 0 0,0 0 0 0 0,1-2 0 0 0,1-3-500 0 0,0 0 0 0 0,0 0 0 0 0,0 0 0 0 0,2-10-1 0 0,-3 6 635 0 0,0 0 0 0 0,0 0 0 0 0,-1-1 1 0 0,-1-12-1 0 0,-1-3 1975 0 0,2 27-1935 0 0,0 0 0 0 0,0-1 0 0 0,0 1 0 0 0,-1 0 0 0 0,1 0-1 0 0,0 0 1 0 0,-1 0 0 0 0,1 0 0 0 0,0 0 0 0 0,-1 0 0 0 0,0 0 0 0 0,1 0 0 0 0,-1 0 0 0 0,0 1 0 0 0,1 0 0 0 0,6 14 360 0 0,-3-8-361 0 0,1 0-1 0 0,-1 0 1 0 0,4 11-1 0 0,-4-9-70 0 0,1-1-1 0 0,6 13 0 0 0,-8-18-123 0 0,-2-2-199 0 0,0-1-1 0 0,0 0 0 0 0,-1 0 1 0 0,1 1-1 0 0,0-1 1 0 0,1 0-1 0 0,-1 0 0 0 0,0 0 1 0 0,2 1-1 0 0,2 2-776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3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70 8562 0 0,'-25'-61'4605'0'0,"25"61"-4620"0"0,0 0-1 0 0,0-1 1 0 0,0 1 0 0 0,0 0 0 0 0,0 0-1 0 0,-1 0 1 0 0,1-1 0 0 0,0 1 0 0 0,0 0-1 0 0,0 0 1 0 0,0 0 0 0 0,0-1 0 0 0,0 1-1 0 0,0 0 1 0 0,0 0 0 0 0,0 0 0 0 0,0-1 0 0 0,0 1-1 0 0,0 0 1 0 0,0 0 0 0 0,0-1 0 0 0,0 1-1 0 0,1 0 1 0 0,-1 0 0 0 0,0 0 0 0 0,0-1-1 0 0,0 1 1 0 0,0 0 0 0 0,0 0 0 0 0,0 0-1 0 0,0 0 1 0 0,1-1 0 0 0,-1 1 0 0 0,0 0-1 0 0,0 0 1 0 0,0 0 0 0 0,0 0 0 0 0,1 0-1 0 0,-1-1 1 0 0,0 1 0 0 0,0 0 0 0 0,0 0 0 0 0,1 0-1 0 0,-1 0 1 0 0,0 0 0 0 0,0 0 0 0 0,1 0-1 0 0,-1 0 1 0 0,0 0 0 0 0,1 0-27 0 0,0 0 0 0 0,0 0 0 0 0,0 0 0 0 0,0 0 0 0 0,0 0 0 0 0,-1 0 0 0 0,1 0 0 0 0,0 0 0 0 0,0 1 0 0 0,0-1 0 0 0,1 1 0 0 0,3 3-672 0 0,0 0 0 0 0,0 0 0 0 0,0 1 0 0 0,0-1 0 0 0,5 10 0 0 0,7 4-2141 0 0,-7-7 2574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3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3041 0 0,'-2'12'4006'0'0,"13"59"-1070"0"0,-2-14-2046 0 0,3 83 185 0 0,-8-76-1016 0 0,-3-54-161 0 0,0 0 1 0 0,4 19 0 0 0,3-10-2915 0 0,-3-11 1899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4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8826 0 0,'2'0'2304'0'0,"5"6"-2240"0"0,-5-4-120 0 0,2-1-560 0 0,1 0-48 0 0,-1 0-248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27 6337 0 0,'-12'-5'694'0'0,"0"0"-1"0"0,0 1 0 0 0,0 1 0 0 0,-1 0 1 0 0,-22-2-1 0 0,31 4-674 0 0,0 1 1 0 0,0 0 0 0 0,-1 0-1 0 0,1 0 1 0 0,0 1-1 0 0,0-1 1 0 0,0 1-1 0 0,0 0 1 0 0,-1 0 0 0 0,1 1-1 0 0,1-1 1 0 0,-1 1-1 0 0,0 0 1 0 0,0 0 0 0 0,1 0-1 0 0,-1 0 1 0 0,1 1-1 0 0,-1 0 1 0 0,1-1 0 0 0,0 1-1 0 0,-3 4 1 0 0,4-5-13 0 0,1 0 0 0 0,0 0 0 0 0,-1 0 0 0 0,1 0 0 0 0,0 0 0 0 0,0 0-1 0 0,0 0 1 0 0,1 0 0 0 0,-1 1 0 0 0,0-1 0 0 0,1 0 0 0 0,-1 1 0 0 0,1-1 0 0 0,0 0 0 0 0,0 1 0 0 0,0-1 0 0 0,0 0 0 0 0,1 3 0 0 0,0-2 2 0 0,-1 0 1 0 0,2 0-1 0 0,-1 0 0 0 0,0 0 1 0 0,1-1-1 0 0,-1 1 0 0 0,1 0 0 0 0,0-1 1 0 0,0 1-1 0 0,0-1 0 0 0,0 0 0 0 0,3 3 1 0 0,2 1 4 0 0,1-1 1 0 0,-1 0-1 0 0,1 0 0 0 0,0-1 1 0 0,0 0-1 0 0,1-1 1 0 0,-1 1-1 0 0,12 2 0 0 0,-13-4-45 0 0,-1-1-1 0 0,0 0 1 0 0,1 0-1 0 0,-1 0 0 0 0,1-1 1 0 0,-1 0-1 0 0,1 0 0 0 0,-1 0 1 0 0,1-1-1 0 0,-1 0 1 0 0,0 0-1 0 0,1-1 0 0 0,9-3 1 0 0,-13 4-132 0 0,0-1 1 0 0,0 1-1 0 0,-1 0 1 0 0,1-1-1 0 0,0 1 1 0 0,-1-1-1 0 0,1 0 1 0 0,-1 0-1 0 0,1 0 1 0 0,-1 0-1 0 0,0 0 1 0 0,3-5-1 0 0,-4 6 65 0 0,0 0-1 0 0,0 0 1 0 0,1 0-1 0 0,-1 1 0 0 0,0-1 1 0 0,1 0-1 0 0,-1 0 1 0 0,1 1-1 0 0,1-1 1 0 0,-2 0-184 0 0,-2 7-322 0 0,0 4 601 0 0,1-2 28 0 0,0-8-22 0 0,0 1 0 0 0,0-1 0 0 0,0 1 0 0 0,0-1-1 0 0,0 1 1 0 0,0-1 0 0 0,0 1 0 0 0,0-1 0 0 0,0 1-1 0 0,0-1 1 0 0,0 1 0 0 0,0-1 0 0 0,1 1 0 0 0,-1-1-1 0 0,0 1 1 0 0,0-1 0 0 0,1 1 0 0 0,-1-1-1 0 0,0 1 1 0 0,0-1 0 0 0,1 0 0 0 0,-1 1 0 0 0,1-1-1 0 0,-1 1 1 0 0,0-1 0 0 0,1 0 0 0 0,-1 1 0 0 0,1-1-1 0 0,-1 0 1 0 0,1 0 0 0 0,-1 1 0 0 0,1-1 0 0 0,-1 0-1 0 0,2 0 1 0 0,4 3 17 0 0,1-1-1 0 0,0 1 1 0 0,0-2-1 0 0,11 3 1 0 0,-15-4 39 0 0,0 0-1 0 0,0 0 1 0 0,0 0-1 0 0,1 0 1 0 0,-1 0 0 0 0,0-1-1 0 0,0 1 1 0 0,0-1 0 0 0,0 0-1 0 0,0 0 1 0 0,0 0 0 0 0,-1 0-1 0 0,5-2 1 0 0,33-20 1069 0 0,-37 21-889 0 0,0-1 0 0 0,0 1 1 0 0,0 0-1 0 0,0-1 0 0 0,-1 0 0 0 0,0 0 0 0 0,1 1 0 0 0,2-6 0 0 0,-5 7-88 0 0,1-1 1 0 0,0 0-1 0 0,-1 0 1 0 0,1 1-1 0 0,-1-1 1 0 0,0 0-1 0 0,0 1 1 0 0,1-1-1 0 0,-1 0 1 0 0,0 0-1 0 0,-1 0 1 0 0,1 1-1 0 0,0-1 1 0 0,0 0-1 0 0,-1 0 1 0 0,1 1-1 0 0,-1-1 0 0 0,1 0 1 0 0,-3-2-1 0 0,1 0-78 0 0,0 1 0 0 0,0-1 0 0 0,-1 1 0 0 0,1 0 0 0 0,-1-1 0 0 0,0 2 0 0 0,0-1 0 0 0,0 0 0 0 0,0 0 0 0 0,0 1 0 0 0,-1 0 0 0 0,1 0 0 0 0,-1 0-1 0 0,1 0 1 0 0,-1 0 0 0 0,0 1 0 0 0,0-1 0 0 0,0 1 0 0 0,-7-1 0 0 0,3 1-243 0 0,0 0 1 0 0,0 0-1 0 0,0 1 1 0 0,0 0-1 0 0,0 0 0 0 0,0 1 1 0 0,0 0-1 0 0,0 0 1 0 0,-8 3-1 0 0,14-3-88 0 0,1-1 1 0 0,-1 1-1 0 0,0-1 0 0 0,1 1 0 0 0,-1 0 1 0 0,0-1-1 0 0,1 1 0 0 0,-1 0 1 0 0,1 0-1 0 0,0 0 0 0 0,-1 0 1 0 0,1 0-1 0 0,0 1 0 0 0,-1-1 0 0 0,1 0 1 0 0,0 1-1 0 0,0-1 0 0 0,0 0 1 0 0,0 1-1 0 0,0 1 0 0 0,-2 4-811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05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2032 0 0,'1'4'573'0'0,"2"15"1573"0"0,2-1-1 0 0,10 31 1 0 0,-15-49-2130 0 0,0 0-1 0 0,0 1 1 0 0,0-1 0 0 0,0 0 0 0 0,0 0-1 0 0,0 0 1 0 0,0 1 0 0 0,1-1 0 0 0,-1 0 0 0 0,0 0-1 0 0,0 0 1 0 0,0 1 0 0 0,0-1 0 0 0,0 0-1 0 0,0 0 1 0 0,1 0 0 0 0,-1 0 0 0 0,0 0-1 0 0,0 1 1 0 0,0-1 0 0 0,1 0 0 0 0,-1 0-1 0 0,0 0 1 0 0,0 0 0 0 0,0 0 0 0 0,1 0-1 0 0,-1 0 1 0 0,0 0 0 0 0,0 0 0 0 0,0 0-1 0 0,1 0 1 0 0,-1 0 0 0 0,0 0 0 0 0,0 0-1 0 0,1 0 1 0 0,-1 0 0 0 0,0 0 0 0 0,0 0-1 0 0,0 0 1 0 0,1 0 0 0 0,-1 0 0 0 0,0 0-1 0 0,0 0 1 0 0,0 0 0 0 0,1 0 0 0 0,-1 0 0 0 0,0 0-1 0 0,0-1 1 0 0,0 1 0 0 0,0 0 0 0 0,1 0-1 0 0,-1 0 1 0 0,0 0 0 0 0,0-1 0 0 0,0 1-1 0 0,0 0 1 0 0,0 0 0 0 0,1 0 0 0 0,-1-1-1 0 0,0 1 1 0 0,0 0 0 0 0,0 0 0 0 0,0 0-1 0 0,0-1 1 0 0,7-14 244 0 0,-6 14-293 0 0,0-2 36 0 0,0 0 1 0 0,0 1 0 0 0,0 0 0 0 0,0 0 0 0 0,-1-1 0 0 0,1 1 0 0 0,-1 0 0 0 0,0-1 0 0 0,1-2 0 0 0,-1 1-6 0 0,0 1 1 0 0,1 0-1 0 0,0 0 1 0 0,-1 0-1 0 0,1 0 1 0 0,0-1-1 0 0,1 1 1 0 0,2-5-1 0 0,16-23-93 0 0,-18 27 94 0 0,-1 4 10 0 0,-1-1 1 0 0,1 1-1 0 0,-1-1 0 0 0,1 1 1 0 0,-1-1-1 0 0,0 1 0 0 0,1-1 1 0 0,0 1-1 0 0,-1 0 0 0 0,1-1 1 0 0,-1 1-1 0 0,1 0 0 0 0,-1 0 0 0 0,1-1 1 0 0,0 1-1 0 0,-1 0 0 0 0,1 0 1 0 0,0 0-1 0 0,-1 0 0 0 0,1 0 1 0 0,-1 0-1 0 0,1 0 0 0 0,0 0 0 0 0,-1 0 1 0 0,1 0-1 0 0,0 0 0 0 0,-1 0 1 0 0,1 0-1 0 0,0 0 0 0 0,-1 1 1 0 0,1-1-1 0 0,-1 0 0 0 0,2 1 1 0 0,-1-1 40 0 0,0 1 1 0 0,0 0-1 0 0,0-1 1 0 0,0 1-1 0 0,0 0 1 0 0,0 0-1 0 0,0 0 0 0 0,0 0 1 0 0,0 0-1 0 0,0 0 1 0 0,-1 0-1 0 0,1 0 1 0 0,0 0-1 0 0,-1 0 1 0 0,2 2-1 0 0,0 3 95 0 0,1 0 0 0 0,0 0 0 0 0,0-1 0 0 0,0 1 0 0 0,5 5 0 0 0,4 6 34 0 0,-12-16-169 0 0,0-1 0 0 0,0 1 0 0 0,1 0 1 0 0,-1-1-1 0 0,0 1 0 0 0,1-1 1 0 0,-1 1-1 0 0,1 0 0 0 0,-1-1 0 0 0,1 1 1 0 0,-1-1-1 0 0,1 0 0 0 0,-1 1 1 0 0,1-1-1 0 0,-1 1 0 0 0,1-1 0 0 0,0 0 1 0 0,-1 1-1 0 0,1-1 0 0 0,0 0 0 0 0,-1 0 1 0 0,1 1-1 0 0,0-1 0 0 0,-1 0 1 0 0,1 0-1 0 0,1 0 0 0 0,-1 0-3 0 0,0-1-1 0 0,1 0 1 0 0,-1 1-1 0 0,0-1 1 0 0,0 0-1 0 0,0 0 1 0 0,1 1 0 0 0,-1-1-1 0 0,0 0 1 0 0,0 0-1 0 0,0 0 1 0 0,1-2-1 0 0,5-5-36 0 0,0-1-1 0 0,1 1 1 0 0,1 1-1 0 0,-1 0 1 0 0,13-9-1 0 0,-19 15 30 0 0,0 0-1 0 0,0 0 1 0 0,0 0-1 0 0,0 0 1 0 0,1 0 0 0 0,-1 0-1 0 0,0 1 1 0 0,0-1-1 0 0,0 1 1 0 0,1 0-1 0 0,-1-1 1 0 0,0 1 0 0 0,1 0-1 0 0,-1 0 1 0 0,0 0-1 0 0,0 1 1 0 0,1-1-1 0 0,-1 0 1 0 0,0 1-1 0 0,0 0 1 0 0,1-1 0 0 0,-1 1-1 0 0,0 0 1 0 0,0 0-1 0 0,0 0 1 0 0,0 1-1 0 0,0-1 1 0 0,-1 0 0 0 0,1 1-1 0 0,0-1 1 0 0,0 1-1 0 0,-1-1 1 0 0,3 4-1 0 0,11 15 127 0 0,9 9-811 0 0,-17-20-1219 0 0,-3-3 1712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12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1386 4609 0 0,'-1'0'357'0'0,"-1"0"-1"0"0,1 0 1 0 0,-1-1 0 0 0,1 1-1 0 0,-1 0 1 0 0,1-1-1 0 0,-1 0 1 0 0,1 1 0 0 0,0-1-1 0 0,-1 0 1 0 0,1 1 0 0 0,0-1-1 0 0,-1 0 1 0 0,1 0-1 0 0,0 0 1 0 0,0 0 0 0 0,0 0-1 0 0,0-1 1 0 0,0 1 0 0 0,0 0-1 0 0,0 0 1 0 0,0-1-1 0 0,1 1 1 0 0,-2-3 0 0 0,-1-4-61 0 0,0 0 1 0 0,0 0 0 0 0,-1-12-1 0 0,2 10 67 0 0,-3-12 58 0 0,2 0-1 0 0,-1-44 1 0 0,8-45 1 0 0,1 69-402 0 0,15-58 0 0 0,-4 30-13 0 0,-6 17-103 0 0,3 0-1 0 0,1 0 1 0 0,36-80 0 0 0,-23 76-39 0 0,2 1 0 0 0,3 1 0 0 0,69-90 1 0 0,-76 114 152 0 0,2 1 1 0 0,1 2-1 0 0,1 0 1 0 0,45-32-1 0 0,-56 48-62 0 0,1 0 0 0 0,-1 2 0 0 0,2 0 0 0 0,-1 1 0 0 0,1 1 1 0 0,1 0-1 0 0,0 2 0 0 0,0 1 0 0 0,37-6 0 0 0,-39 10 20 0 0,0 0-1 0 0,0 1 1 0 0,-1 1 0 0 0,1 1-1 0 0,0 0 1 0 0,-1 1-1 0 0,20 7 1 0 0,-25-6 28 0 0,0 0-1 0 0,0 2 1 0 0,-1 0-1 0 0,1 0 1 0 0,-1 1-1 0 0,0 0 1 0 0,-1 1-1 0 0,0 1 1 0 0,0 0-1 0 0,11 12 1 0 0,-3 2 39 0 0,-1 0 0 0 0,0 1 0 0 0,-2 1 0 0 0,-1 1 0 0 0,19 43 0 0 0,-17-25-30 0 0,-1 0 0 0 0,17 84 0 0 0,-6 65 65 0 0,-15 3-19 0 0,-7-94-60 0 0,-4-85-21 0 0,9 308-481 0 0,-10-315-423 0 0,-1 0 0 0 0,0 0 0 0 0,0 0 0 0 0,-3 11 0 0 0,2-15-648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47:12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123 556 4497 0 0,'-7'12'903'0'0,"0"-1"0"0"0,1 1 1 0 0,0 1-1 0 0,-5 16 0 0 0,10-23-740 0 0,-1 0-1 0 0,1 0 1 0 0,0 1-1 0 0,1-1 1 0 0,-1 0-1 0 0,1 0 1 0 0,1 0 0 0 0,-1 1-1 0 0,1-1 1 0 0,0 0-1 0 0,3 10 1 0 0,8 22 418 0 0,20 43 1 0 0,-24-66-427 0 0,0-1 0 0 0,1 1 0 0 0,0-1 0 0 0,1 0 0 0 0,17 18 0 0 0,-12-18 102 0 0,0 0-1 0 0,1-1 0 0 0,1-1 0 0 0,0-1 1 0 0,0 0-1 0 0,1-1 0 0 0,36 14 0 0 0,-28-15 83 0 0,0 0 0 0 0,1-3-1 0 0,0 0 1 0 0,0-1 0 0 0,38 1 0 0 0,-41-6-84 0 0,0-1 1 0 0,0-1-1 0 0,-1-1 1 0 0,1-1-1 0 0,-1-1 1 0 0,0-1 0 0 0,43-17-1 0 0,-55 18-157 0 0,-1 0 1 0 0,-1-1-1 0 0,1 0 1 0 0,-1-1-1 0 0,0 0 0 0 0,0 0 1 0 0,-1-1-1 0 0,0 0 1 0 0,0 0-1 0 0,11-18 0 0 0,-5 5 124 0 0,-1 0-1 0 0,-1-1 0 0 0,16-43 0 0 0,-20 42 30 0 0,0 0 1 0 0,-2-1-1 0 0,-1 1 0 0 0,3-26 0 0 0,-7 32-86 0 0,0-1 0 0 0,-1 1 0 0 0,-1-1 0 0 0,-1 1 0 0 0,0-1 0 0 0,-6-22 0 0 0,-9-11 201 0 0,-40-86-1 0 0,34 86-195 0 0,12 28-134 0 0,0 1 1 0 0,-2-1-1 0 0,0 2 1 0 0,-2 0-1 0 0,0 0 1 0 0,-1 2 0 0 0,-1 0-1 0 0,-1 1 1 0 0,-28-23-1 0 0,33 32-75 0 0,0 0-1 0 0,0 1 0 0 0,0 1 1 0 0,-1 0-1 0 0,0 1 0 0 0,0 0 0 0 0,-19-4 1 0 0,21 8-79 0 0,-1-1 1 0 0,1 2-1 0 0,0 0 1 0 0,-1 0-1 0 0,0 1 1 0 0,1 1-1 0 0,-1 0 1 0 0,1 0-1 0 0,-21 6 1 0 0,13 0-90 0 0,0 0 0 0 0,0 1 0 0 0,1 1 0 0 0,0 1 0 0 0,0 1 1 0 0,-19 14-1 0 0,6 0-255 0 0,1 0 1 0 0,-37 41-1 0 0,51-46-66 0 0,0 0 1 0 0,1 1-1 0 0,2 1 0 0 0,0 1 1 0 0,1 0-1 0 0,-16 38 0 0 0,19-32-466 0 0,0 0-1 0 0,2 0 1 0 0,1 1-1 0 0,1-1 1 0 0,-2 46-1 0 0,7-7-1541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27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5441 0 0,'-6'33'3285'0'0,"0"7"-3026"0"0,5-26-177 0 0,-9 265 409 0 0,7-205-487 0 0,3 40-49 0 0,3-66 77 0 0,16 78 1 0 0,-14-99-66 0 0,-5-21 36 0 0,1 0 0 0 0,0 1 0 0 0,0-1 0 0 0,1 0 0 0 0,0 0 0 0 0,4 8 0 0 0,10 25 5 0 0,-8-17-61 0 0,-6-19 50 0 0,-1-1 1 0 0,1 1-1 0 0,-1-1 1 0 0,1 0-1 0 0,0 0 1 0 0,2 3-1 0 0,-2-4 12 0 0,-1 1 0 0 0,0-1-1 0 0,0 0 1 0 0,1 0-1 0 0,-1 1 1 0 0,0-1 0 0 0,0 1-1 0 0,-1-1 1 0 0,1 1 0 0 0,0 0-1 0 0,0-1 1 0 0,-1 1 0 0 0,1 0-1 0 0,-1-1 1 0 0,1 1-1 0 0,-1 2 1 0 0,1-3-5 0 0,-1 0-1 0 0,0-1 1 0 0,0 1 0 0 0,1 0-1 0 0,-1 0 1 0 0,1 0 0 0 0,-1-1-1 0 0,1 1 1 0 0,-1 0 0 0 0,1-1 0 0 0,-1 1-1 0 0,1 0 1 0 0,0-1 0 0 0,-1 1-1 0 0,1-1 1 0 0,0 1 0 0 0,0-1-1 0 0,-1 1 1 0 0,1-1 0 0 0,1 1-1 0 0,18 7 100 0 0,-20-7-96 0 0,17 3 333 0 0,-1 0 0 0 0,1-1 1 0 0,0-1-1 0 0,0-1 0 0 0,23 0 0 0 0,-15-1-29 0 0,421 5 2523 0 0,-179-10-2566 0 0,-261 5-235 0 0,-1 0-1 0 0,1 0 0 0 0,-1-1 1 0 0,0 1-1 0 0,8-3 1 0 0,-12 2-115 0 0,0 1 1 0 0,1-1 0 0 0,-1 1-1 0 0,0-1 1 0 0,0 0 0 0 0,0 1-1 0 0,1-1 1 0 0,-1 0 0 0 0,0 0-1 0 0,0 0 1 0 0,0 0 0 0 0,0 0-1 0 0,0 0 1 0 0,0 0 0 0 0,-1 0-1 0 0,1 0 1 0 0,0 0 0 0 0,-1-1-1 0 0,1 1 1 0 0,0 0 0 0 0,-1 0-1 0 0,1-1 1 0 0,-1 1 0 0 0,0 0-1 0 0,1-2 1 0 0,-1-3-1253 0 0,0 0-1 0 0,0 0 1 0 0,0 0 0 0 0,-1 0-1 0 0,1 1 1 0 0,-1-1 0 0 0,-3-7 0 0 0,2 1 785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2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5329 0 0,'-4'4'4411'0'0,"4"-3"-4248"0"0,-2 9 761 0 0,3 10-1343 0 0,-1-20 251 0 0,1 0 1 0 0,-1 1-1 0 0,0-1 1 0 0,0 1-1 0 0,0-1 1 0 0,0 0-1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27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7498 0 0,'0'-1'77'0'0,"1"0"1"0"0,-1 1 0 0 0,0-1 0 0 0,1 0 0 0 0,-1 0-1 0 0,1 0 1 0 0,-1 1 0 0 0,1-1 0 0 0,-1 0 0 0 0,1 1 0 0 0,-1-1-1 0 0,1 0 1 0 0,0 1 0 0 0,-1-1 0 0 0,1 1 0 0 0,0-1-1 0 0,-1 1 1 0 0,1-1 0 0 0,0 1 0 0 0,0 0 0 0 0,0-1-1 0 0,-1 1 1 0 0,1 0 0 0 0,0 0 0 0 0,0-1 0 0 0,0 1 0 0 0,0 0-1 0 0,1 0 1 0 0,31-3 309 0 0,-28 3-154 0 0,199 1 918 0 0,-108 5-1063 0 0,136-9 0 0 0,-28-31 31 0 0,-62 8-15 0 0,-129 24-92 0 0,22 0 1 0 0,-32 2-12 0 0,0 0 0 0 0,-1 0 1 0 0,1 0-1 0 0,0 1 0 0 0,0-1 0 0 0,-1 1 1 0 0,1-1-1 0 0,0 1 0 0 0,-1 0 1 0 0,1 0-1 0 0,-1 0 0 0 0,1 1 0 0 0,-1-1 1 0 0,5 3-1 0 0,-4 5 79 0 0,-2-8-64 0 0,-1 0-1 0 0,0 0 1 0 0,1 0 0 0 0,-1 0 0 0 0,0 0-1 0 0,1 0 1 0 0,-1 0 0 0 0,1 0 0 0 0,1 1-1 0 0,-1 0 29 0 0,1-1 0 0 0,-1 1 0 0 0,0 0 0 0 0,0-1-1 0 0,0 1 1 0 0,0 0 0 0 0,0 0 0 0 0,0 0 0 0 0,-1 0 0 0 0,1 0-1 0 0,0 0 1 0 0,-1 0 0 0 0,0 0 0 0 0,1 2 0 0 0,1 9 82 0 0,-1-1 1 0 0,0 1 0 0 0,-1 0 0 0 0,0 0-1 0 0,-4 23 1 0 0,-3 6 110 0 0,1 1 0 0 0,-1 73 0 0 0,3 35 309 0 0,0-68-23 0 0,10 117 0 0 0,-2-133-482 0 0,0 2-9 0 0,5-10 91 0 0,-9-58-166 0 0,0-1 0 0 0,0 1 0 0 0,0 0 1 0 0,0 0-1 0 0,0-1 0 0 0,0 1 0 0 0,1 0 0 0 0,-1-1 0 0 0,0 1 0 0 0,0 0 0 0 0,1 0 0 0 0,-1-1 1 0 0,0 1-1 0 0,1-1 0 0 0,-1 1 0 0 0,1 0 0 0 0,-1-1 0 0 0,1 1 0 0 0,37-10-11175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32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2297 3809 0 0,'-3'0'480'0'0,"-1"0"0"0"0,1-1 0 0 0,0 0 0 0 0,0 0 0 0 0,0 0 0 0 0,0 0 0 0 0,0 0 0 0 0,0-1 0 0 0,1 1 0 0 0,-1-1 0 0 0,0 0 0 0 0,1 1 0 0 0,-5-5 0 0 0,-1-1 2 0 0,1-1 1 0 0,-12-14 0 0 0,12 11-278 0 0,1 0 0 0 0,0-1 0 0 0,0 0 0 0 0,-7-23-1 0 0,8 19-93 0 0,-7-20 122 0 0,2-1 1 0 0,-7-44-1 0 0,-3-77-154 0 0,13 88-47 0 0,2 23 7 0 0,3 0 1 0 0,1 0-1 0 0,3-1 1 0 0,1 1-1 0 0,3 0 1 0 0,14-55-1 0 0,-5 37-76 0 0,2-10 284 0 0,44-123 0 0 0,-53 180-223 0 0,1 0-1 0 0,19-28 0 0 0,28-30 87 0 0,-13 20 24 0 0,-8 10-78 0 0,2 2 0 0 0,81-76 0 0 0,-81 91 21 0 0,1 1 1 0 0,68-37-1 0 0,-41 26-42 0 0,134-64 81 0 0,-129 70-12 0 0,-30 16-94 0 0,73-21 0 0 0,-53 20-26 0 0,123-45 194 0 0,-153 53-90 0 0,63-16 439 0 0,-36 11-426 0 0,-1-2-1 0 0,78-36 1 0 0,-118 47-85 0 0,-1 1 1 0 0,1 0 0 0 0,31-4 0 0 0,51 1-40 0 0,-92 7 31 0 0,267-24 68 0 0,-233 24-77 0 0,0 2 0 0 0,74 11 0 0 0,76 28 6 0 0,-174-36-5 0 0,0 1 0 0 0,-1 1 0 0 0,0 1 0 0 0,0 0 0 0 0,0 1 0 0 0,-1 1-1 0 0,0 0 1 0 0,-1 1 0 0 0,0 0 0 0 0,21 21 0 0 0,62 50-9 0 0,1 1-9 0 0,-78-63 13 0 0,59 62-13 0 0,-62-63 18 0 0,-1 2 0 0 0,20 32 1 0 0,1 11-7 0 0,31 74 0 0 0,-56-111 3 0 0,0 0 0 0 0,24 36 1 0 0,75 118-77 0 0,-64-97 88 0 0,47 120-1 0 0,-11-14-56 0 0,-56-132 107 0 0,16 44-50 0 0,-33-77-14 0 0,-2 0-1 0 0,7 34 1 0 0,23 267-125 0 0,-20-154 106 0 0,0-40 117 0 0,-9 0-116 0 0,-7-76 17 0 0,0-22-9 0 0,-5 59 0 0 0,-3-38-26 0 0,-15 92-76 0 0,-12 22-102 0 0,25-128 206 0 0,-3-1 1 0 0,-16 40-1 0 0,9-28 73 0 0,8-24-26 0 0,-1 0-1 0 0,-2-2 0 0 0,0 1 0 0 0,-28 34 0 0 0,31-46-22 0 0,-1 0 0 0 0,0-1 0 0 0,-19 14 0 0 0,-45 31-86 0 0,58-45 83 0 0,-62 38 10 0 0,5-5 18 0 0,53-33-18 0 0,0-1 0 0 0,0-1 0 0 0,-47 15 0 0 0,20-8-2 0 0,-19 9 0 0 0,-92 35 31 0 0,118-48-121 0 0,-81 15-1 0 0,85-23 70 0 0,-1-2 0 0 0,0-2 0 0 0,1-1 0 0 0,-41-5 0 0 0,-223-18 94 0 0,231 16-133 0 0,-78-15-1 0 0,114 15-19 0 0,7 2 46 0 0,1-2 0 0 0,-47-15 0 0 0,58 15 14 0 0,0 1-1 0 0,0 1 0 0 0,-22-3 0 0 0,-50 0 28 0 0,-4-2 29 0 0,51 3-30 0 0,1-2-1 0 0,0-1 0 0 0,0-3 0 0 0,-57-24 0 0 0,50 15-32 0 0,10 6 36 0 0,-68-40 1 0 0,-36-46 10 0 0,123 85-26 0 0,0 0 0 0 0,2-1 0 0 0,0 0 0 0 0,1-1 0 0 0,-17-27 0 0 0,16 20-57 0 0,3 5-309 0 0,-16-35 0 0 0,-3-25-4164 0 0,26 66 2604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3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0 374 448 0 0,'1'-2'418'0'0,"-1"-1"1"0"0,1 1-1 0 0,-1-1 0 0 0,1 1 0 0 0,0-1 0 0 0,0 1 1 0 0,0 0-1 0 0,0 0 0 0 0,0-1 0 0 0,0 1 0 0 0,1 0 1 0 0,2-3-1 0 0,22-23 2427 0 0,-20 22-2728 0 0,72-64 1711 0 0,-7 7-1379 0 0,-42 39-412 0 0,57-39 0 0 0,-24 19 51 0 0,-46 33-77 0 0,-1 0 0 0 0,20-9-1 0 0,-34 20-51 0 0,-12 7-4054 0 0,6-2 2612 0 0,-1 1-535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34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3049 0 0,'0'0'1139'0'0,"3"7"1594"0"0,29 11-72 0 0,-29-17-2595 0 0,-1 1 0 0 0,1-1 0 0 0,-1 1 0 0 0,1 0 0 0 0,-1 0 0 0 0,1 0 0 0 0,-1 0 0 0 0,2 3 0 0 0,7 6 102 0 0,-10-11-164 0 0,-1 1 0 0 0,1 0 1 0 0,0 0-1 0 0,-1-1 1 0 0,1 1-1 0 0,-1 0 1 0 0,1 0-1 0 0,-1 0 1 0 0,1 0-1 0 0,-1 0 0 0 0,0-1 1 0 0,0 1-1 0 0,1 0 1 0 0,-1 2-1 0 0,0-2 0 0 0,1 0-1 0 0,-1 0 0 0 0,0 0 1 0 0,1 0-1 0 0,-1 0 0 0 0,0 0 1 0 0,1 0-1 0 0,-1 0 0 0 0,2 2 1 0 0,5 14 157 0 0,-7-16-163 0 0,1 0 0 0 0,-1-1 0 0 0,1 1 0 0 0,-1 0 0 0 0,1-1 1 0 0,-1 1-1 0 0,1-1 0 0 0,-1 1 0 0 0,1 0 0 0 0,-1-1 0 0 0,1 1 0 0 0,0-1 0 0 0,-1 0 0 0 0,1 1 0 0 0,0-1 1 0 0,0 0-1 0 0,-1 1 0 0 0,1-1 0 0 0,0 0 0 0 0,0 0 0 0 0,-1 1 0 0 0,1-1 0 0 0,0 0 0 0 0,0 0 1 0 0,0 0-1 0 0,-1 0 0 0 0,1 0 0 0 0,0 0 0 0 0,1-1 0 0 0,10 3 48 0 0,-12-2-46 0 0,1 0-58 0 0,0 0 63 0 0,0-1-1 0 0,1 1 1 0 0,-1 0 0 0 0,0-1-1 0 0,0 1 1 0 0,0-1 0 0 0,0 0-1 0 0,0 1 1 0 0,0-1-1 0 0,0 0 1 0 0,0 0 0 0 0,0 1-1 0 0,0-1 1 0 0,-1 0 0 0 0,2-2-1 0 0,7-5 71 0 0,-6 6-72 0 0,-1 0 0 0 0,0 0 0 0 0,0 0 0 0 0,0 0 0 0 0,-1-1 0 0 0,1 1 0 0 0,0-1 0 0 0,-1 1 0 0 0,1-1 1 0 0,0-3-1 0 0,11-15 6 0 0,-9 16-4 0 0,1 0 1 0 0,0 1 0 0 0,7-5-1 0 0,8-8-14 0 0,10-10-17 0 0,26-27 63 0 0,-36 34-62 0 0,-12 12 46 0 0,0 0 1 0 0,10-14 0 0 0,25-47 94 0 0,-40 64-121 0 0,0 0 1 0 0,0-1 0 0 0,1 2-1 0 0,0-1 1 0 0,0 0-1 0 0,0 1 1 0 0,0 0 0 0 0,1 0-1 0 0,0 0 1 0 0,5-4 0 0 0,-9 8 24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35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4617 0 0,'0'0'2242'0'0,"0"0"-2212"0"0,0 0 1 0 0,-1 0-1 0 0,1 0 0 0 0,0 0 1 0 0,0 0-1 0 0,-1 0 0 0 0,1 0 1 0 0,0-1-1 0 0,0 1 0 0 0,-1 0 1 0 0,1 0-1 0 0,0 0 0 0 0,0 0 1 0 0,-1 0-1 0 0,1 0 0 0 0,0 0 1 0 0,0 0-1 0 0,-1 0 0 0 0,1 0 1 0 0,0 1-1 0 0,0-1 1 0 0,-1 0-1 0 0,1 0 0 0 0,0 0 1 0 0,0 0-1 0 0,-1 0 0 0 0,1 0 1 0 0,0 0-1 0 0,0 1 0 0 0,0-1 1 0 0,-1 0-1 0 0,1 0 0 0 0,-22 61 477 0 0,5-13 172 0 0,-12 31 124 0 0,21-52-296 0 0,13-22-159 0 0,-3-4-300 0 0,-1-1 0 0 0,1 1-1 0 0,0 0 1 0 0,-1 0 0 0 0,1-1 0 0 0,0 1 0 0 0,-1-1 0 0 0,1 1 0 0 0,0-1 0 0 0,0 0 0 0 0,0 0 0 0 0,-1 0 0 0 0,1 0 0 0 0,0 0 0 0 0,0 0 0 0 0,0 0 0 0 0,-1 0 0 0 0,1-1 0 0 0,0 1 0 0 0,0-1 0 0 0,-1 0 0 0 0,1 1 0 0 0,2-3 0 0 0,9-5 121 0 0,0-1 0 0 0,-1 0 0 0 0,16-17 0 0 0,-19 17-342 0 0,0 0 0 0 0,1 1 1 0 0,0 0-1 0 0,0 1 0 0 0,1 0 0 0 0,13-7 0 0 0,-20 12-208 0 0,12-3-2188 0 0,-7 5-1289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7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58 3281 0 0,'-3'-58'10223'0'0,"2"68"-9693"0"0,11 98 599 0 0,0 5-870 0 0,10 40-250 0 0,-11-76 10 0 0,-8-65-12 0 0,1 6-12 0 0,9 35 0 0 0,-10-49-87 0 0,0 0 0 0 0,0 1-1 0 0,0-1 1 0 0,-1 7 0 0 0,-4-35-4774 0 0,0 13 3441 0 0,0-7 236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 4769 0 0,'-2'0'-61'0'0,"0"0"311"0"0,1 0 1 0 0,0-1-1 0 0,0 1 1 0 0,-1 0-1 0 0,1 0 1 0 0,0-1-1 0 0,0 1 1 0 0,0-1-1 0 0,-1 1 1 0 0,1-1-1 0 0,0 1 1 0 0,0-1-1 0 0,0 0 1 0 0,0 1-1 0 0,0-1 1 0 0,0 0-1 0 0,1-5 2329 0 0,0 6-2524 0 0,10-2 560 0 0,11 1-388 0 0,-21 0-140 0 0,87-1-261 0 0,160 16 0 0 0,-222-10-691 0 0,2-1-713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8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 5537 0 0,'-3'14'1110'0'0,"1"0"0"0"0,1 0 1 0 0,0 19-1 0 0,1-16-874 0 0,2-1 1 0 0,0 0 0 0 0,0 0 0 0 0,2-1-1 0 0,0 1 1 0 0,1-1 0 0 0,0 1 0 0 0,1-1 0 0 0,9 15-1 0 0,-12-26-158 0 0,-1 1 0 0 0,1-1 0 0 0,0 0-1 0 0,0-1 1 0 0,0 1 0 0 0,1 0 0 0 0,-1-1-1 0 0,1 0 1 0 0,0 0 0 0 0,0 0-1 0 0,0 0 1 0 0,0-1 0 0 0,1 0 0 0 0,-1 1-1 0 0,1-1 1 0 0,5 1 0 0 0,-8-3-9 0 0,0 1 0 0 0,0-1 0 0 0,0 0 0 0 0,0-1 0 0 0,0 1 1 0 0,0 0-1 0 0,0 0 0 0 0,0-1 0 0 0,0 1 0 0 0,0-1 0 0 0,0 0 0 0 0,0 0 0 0 0,0 1 0 0 0,-1-1 0 0 0,1 0 1 0 0,0 0-1 0 0,0-1 0 0 0,-1 1 0 0 0,1 0 0 0 0,-1-1 0 0 0,1 1 0 0 0,-1-1 0 0 0,3-2 0 0 0,0-2-18 0 0,0 1-1 0 0,-1-1 0 0 0,1 0 1 0 0,-1 0-1 0 0,4-12 0 0 0,-2 7-38 0 0,-2 0 0 0 0,0 0 0 0 0,0-1 0 0 0,-1 1 0 0 0,0-1 0 0 0,-1 1 0 0 0,-1-19 0 0 0,0 15-25 0 0,1 11 23 0 0,-1-1 1 0 0,-1 1-1 0 0,1 0 0 0 0,0 0 0 0 0,-1-1 1 0 0,-2-5-1 0 0,3 9-23 0 0,-1-1 0 0 0,0 1 0 0 0,0 0 1 0 0,0 0-1 0 0,0 0 0 0 0,0 0 0 0 0,-1 0 0 0 0,1 0 0 0 0,0 1 0 0 0,0-1 1 0 0,-1 0-1 0 0,-1 0 0 0 0,2 0-27 0 0,1 2-3 0 0,0 0-1 0 0,-1 0 0 0 0,1-1 1 0 0,0 1-1 0 0,-1 0 0 0 0,1 0 0 0 0,0-1 1 0 0,0 1-1 0 0,-1 0 0 0 0,1 0 1 0 0,0 0-1 0 0,0 1 0 0 0,1 23-151 0 0,-1-11 162 0 0,1 1-1 0 0,1 0 1 0 0,0 0-1 0 0,6 22 0 0 0,-2-20 48 0 0,-5-12-13 0 0,0-1-1 0 0,0 1 0 0 0,1 0 1 0 0,-1-1-1 0 0,1 0 0 0 0,1 1 0 0 0,-1-1 1 0 0,0 0-1 0 0,1 0 0 0 0,0 0 1 0 0,6 6-1 0 0,-8-8 28 0 0,1-1 1 0 0,1 1-1 0 0,-1 0 0 0 0,0-1 1 0 0,0 1-1 0 0,1-1 0 0 0,-1 0 1 0 0,0 0-1 0 0,1 0 0 0 0,-1 0 1 0 0,1 0-1 0 0,0 0 0 0 0,-1-1 1 0 0,1 1-1 0 0,0-1 0 0 0,-1 0 1 0 0,1 0-1 0 0,0 0 0 0 0,-1 0 1 0 0,1 0-1 0 0,0-1 1 0 0,-1 1-1 0 0,1-1 0 0 0,0 1 1 0 0,-1-1-1 0 0,3-1 0 0 0,4-2 33 0 0,0 0-1 0 0,0 0 1 0 0,-1-1 0 0 0,1 0-1 0 0,-1-1 1 0 0,-1 0-1 0 0,14-12 1 0 0,-17 14-50 0 0,0-1-1 0 0,0 1 1 0 0,0-1-1 0 0,-1 0 1 0 0,1 0-1 0 0,-1-1 1 0 0,0 1-1 0 0,-1-1 1 0 0,1 1-1 0 0,-1-1 1 0 0,0 0-1 0 0,-1 0 1 0 0,2-9-1 0 0,-1 1-3 0 0,-1 8 12 0 0,0-1 0 0 0,-1 1 0 0 0,1-10 0 0 0,-2 14-10 0 0,1 1-1 0 0,0-1 1 0 0,0 1 0 0 0,0-1-1 0 0,-1 0 1 0 0,1 1 0 0 0,-1-1-1 0 0,1 1 1 0 0,-1 0 0 0 0,0-1-1 0 0,0 1 1 0 0,1-1 0 0 0,-1 1-1 0 0,0 0 1 0 0,0 0 0 0 0,0 0-1 0 0,-1-1 1 0 0,1 1 0 0 0,-2-1-1 0 0,3 2-11 0 0,0-1 0 0 0,-1 1 0 0 0,1 0 0 0 0,0 0 0 0 0,-1-1 0 0 0,1 1 0 0 0,-1 0 0 0 0,1 0 0 0 0,0 0 0 0 0,-1 0 0 0 0,1 0 0 0 0,-1 0 0 0 0,1-1 0 0 0,0 1 0 0 0,-1 0 0 0 0,1 0 0 0 0,-1 0 0 0 0,1 0 0 0 0,0 0 0 0 0,-1 1 0 0 0,1-1 0 0 0,-1 0 0 0 0,1 0 0 0 0,-1 0 0 0 0,1 0 0 0 0,0 0 0 0 0,-1 1 0 0 0,0-1-13 0 0,0 1-1 0 0,1 0 1 0 0,-1-1-1 0 0,1 1 0 0 0,-1 0 1 0 0,1 0-1 0 0,-1-1 1 0 0,1 1-1 0 0,-1 0 0 0 0,1 0 1 0 0,0 0-1 0 0,-1 1 0 0 0,0 3-64 0 0,0 0 0 0 0,0 0 0 0 0,0 7 0 0 0,1 3 35 0 0,0 0 0 0 0,3 16 0 0 0,-3-24 27 0 0,2-1-1 0 0,-1 1 0 0 0,1-1 0 0 0,0 0 1 0 0,0 1-1 0 0,1-1 0 0 0,4 7 0 0 0,-6-10 20 0 0,1-1 1 0 0,0 1-1 0 0,0-1 0 0 0,0 0 0 0 0,0 0 0 0 0,0 0 1 0 0,1 0-1 0 0,-1 0 0 0 0,1-1 0 0 0,-1 1 0 0 0,1-1 0 0 0,-1 0 1 0 0,1 1-1 0 0,0-1 0 0 0,0 0 0 0 0,0-1 0 0 0,0 1 1 0 0,-1 0-1 0 0,7 0 0 0 0,-3-1 14 0 0,0 0 0 0 0,0 0 1 0 0,1-1-1 0 0,-1 1 0 0 0,0-1 1 0 0,0-1-1 0 0,0 1 0 0 0,9-5 0 0 0,-13 5 1 0 0,7-2 68 0 0,0-1 0 0 0,0 0 0 0 0,12-9-1 0 0,-18 11-56 0 0,0 0 0 0 0,-1 0 0 0 0,1-1 0 0 0,-1 1-1 0 0,0-1 1 0 0,0 1 0 0 0,0-1 0 0 0,0 0 0 0 0,0 0 0 0 0,-1 0-1 0 0,1 0 1 0 0,-1 0 0 0 0,0 0 0 0 0,2-4 0 0 0,-2 1 42 0 0,0 1 1 0 0,-1-1 0 0 0,1 0-1 0 0,-1 1 1 0 0,0-1-1 0 0,-1 0 1 0 0,1 1 0 0 0,-1-1-1 0 0,0 1 1 0 0,0-1-1 0 0,-1 1 1 0 0,0-1 0 0 0,0 1-1 0 0,0 0 1 0 0,0 0-1 0 0,-1 0 1 0 0,0 0 0 0 0,0 0-1 0 0,-1 0 1 0 0,-5-5 0 0 0,3 3 12 0 0,0 0 0 0 0,-1 0 0 0 0,0 1 0 0 0,-1 0 1 0 0,1 1-1 0 0,-1 0 0 0 0,0 0 0 0 0,0 1 0 0 0,-1 0 1 0 0,1 0-1 0 0,-17-4 0 0 0,19 6-149 0 0,-1 1-1 0 0,0 0 1 0 0,0 1-1 0 0,0-1 1 0 0,1 1-1 0 0,-1 1 1 0 0,0-1-1 0 0,0 1 1 0 0,1 0-1 0 0,-10 3 1 0 0,14-3-2 0 0,-1 0 0 0 0,1-1 1 0 0,0 1-1 0 0,-1 0 0 0 0,1 1 0 0 0,0-1 1 0 0,0 0-1 0 0,0 1 0 0 0,0-1 1 0 0,0 1-1 0 0,0-1 0 0 0,0 1 1 0 0,0 0-1 0 0,1 0 0 0 0,-1 0 1 0 0,1 0-1 0 0,-1 0 0 0 0,1 0 0 0 0,0 1 1 0 0,0-1-1 0 0,0 0 0 0 0,0 1 1 0 0,0-1-1 0 0,1 0 0 0 0,-1 1 1 0 0,1-1-1 0 0,-1 1 0 0 0,1-1 0 0 0,0 1 1 0 0,0 3-1 0 0,1-1-226 0 0,-1 0-1 0 0,1-1 1 0 0,1 1-1 0 0,-1 0 1 0 0,1-1-1 0 0,-1 0 1 0 0,1 1-1 0 0,1-1 1 0 0,-1 0-1 0 0,1 0 1 0 0,-1 0-1 0 0,5 5 1 0 0,-3-5-569 0 0,0 0 1 0 0,0 0 0 0 0,0 0 0 0 0,1-1-1 0 0,-1 0 1 0 0,1 1 0 0 0,0-1-1 0 0,0-1 1 0 0,10 5 0 0 0,2-2 408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8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6857 0 0,'-1'1'2081'0'0,"-1"0"-1878"0"0,1 1 0 0 0,0 0 0 0 0,0-1 0 0 0,-1 1 0 0 0,1 0 0 0 0,1 0-1 0 0,-1 0 1 0 0,0 0 0 0 0,0 0 0 0 0,1 0 0 0 0,-1 1 0 0 0,1-1 0 0 0,0 0 0 0 0,-1 0 0 0 0,1 4 0 0 0,0 4 127 0 0,0 0 1 0 0,2 11-1 0 0,2 9-246 0 0,1 0 0 0 0,1-1 0 0 0,11 31 0 0 0,-16-56-103 0 0,1-1-1 0 0,0 1 1 0 0,0-1 0 0 0,3 6-1 0 0,-4-8-173 0 0,-1 0 0 0 0,1-1 0 0 0,-1 1 1 0 0,1 0-1 0 0,0-1 0 0 0,-1 1 0 0 0,1-1 0 0 0,-1 1 0 0 0,1 0 0 0 0,0-1 0 0 0,0 1 0 0 0,-1-1 0 0 0,1 0 0 0 0,0 1 1 0 0,0-1-1 0 0,0 0 0 0 0,-1 1 0 0 0,1-1 0 0 0,0 0 0 0 0,0 0 0 0 0,0 0 0 0 0,0 0 0 0 0,-1 0 0 0 0,1 0 0 0 0,0 0 1 0 0,0 0-1 0 0,1 0 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8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70 7538 0 0,'-1'-2'172'0'0,"-22"-26"4318"0"0,21 26-4298 0 0,1-1 1 0 0,-1 1 0 0 0,1-1-1 0 0,0 1 1 0 0,0-1-1 0 0,0 1 1 0 0,0-1 0 0 0,1 0-1 0 0,-1 1 1 0 0,1-1-1 0 0,-1-3 1 0 0,1 6-234 0 0,0-1 0 0 0,0 1 0 0 0,1 0 0 0 0,-1-1 0 0 0,0 1 0 0 0,0 0 0 0 0,0 0 0 0 0,1-1 0 0 0,-1 1-1 0 0,0 0 1 0 0,0 0 0 0 0,0 0 0 0 0,1-1 0 0 0,-1 1 0 0 0,0 0 0 0 0,1 0 0 0 0,-1 0 0 0 0,0 0 0 0 0,0-1 0 0 0,1 1 0 0 0,-1 0 0 0 0,0 0 0 0 0,1 0 0 0 0,-1 0 0 0 0,0 0 0 0 0,1 0-1 0 0,-1 0 1 0 0,0 0 0 0 0,1 0 0 0 0,-1 0 0 0 0,0 0 0 0 0,1 0 0 0 0,-1 0 0 0 0,0 0 0 0 0,0 0 0 0 0,1 0 0 0 0,-1 1 0 0 0,1-1 0 0 0,13 4-798 0 0,-7 0-254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3377 0 0,'6'-5'8975'0'0,"32"-20"-8123"0"0,-33 22-997 0 0,14-8-1026 0 0,-6 6-2657 0 0,-8 4 3586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20 366 2793 0 0,'1'1'267'0'0,"0"1"0"0"0,0-1 0 0 0,0 0 0 0 0,0 0 1 0 0,1 0-1 0 0,-1 0 0 0 0,0 0 0 0 0,1 0 0 0 0,-1 0 1 0 0,1-1-1 0 0,-1 1 0 0 0,1 0 0 0 0,-1-1 1 0 0,1 1-1 0 0,-1-1 0 0 0,1 0 0 0 0,-1 0 0 0 0,1 1 1 0 0,0-1-1 0 0,-1 0 0 0 0,3 0 0 0 0,2-1 9 0 0,-1 1 0 0 0,0-1 0 0 0,0 1 0 0 0,0-1-1 0 0,8-3 1 0 0,-2 0 7 0 0,0-1 0 0 0,0 0 0 0 0,-1-1 1 0 0,0 0-1 0 0,0 0 0 0 0,0-1 0 0 0,-1 0 0 0 0,0-1 0 0 0,0 0 0 0 0,12-15 0 0 0,-18 18-156 0 0,0 0-1 0 0,0 0 1 0 0,0-1-1 0 0,-1 1 1 0 0,1-1-1 0 0,-1 0 0 0 0,-1 0 1 0 0,1 0-1 0 0,-1 0 1 0 0,0 0-1 0 0,0-7 1 0 0,-1-8 352 0 0,-3-39-1 0 0,2 51-357 0 0,0 1-1 0 0,-1-1 1 0 0,0 0-1 0 0,0 1 0 0 0,-1-1 1 0 0,0 1-1 0 0,-1 0 1 0 0,-5-11-1 0 0,7 15-113 0 0,-1 1-1 0 0,1 0 1 0 0,0 0-1 0 0,-1 0 1 0 0,0 0 0 0 0,0 0-1 0 0,0 1 1 0 0,0-1 0 0 0,0 1-1 0 0,0 0 1 0 0,-1-1 0 0 0,1 2-1 0 0,-1-1 1 0 0,1 0-1 0 0,-1 1 1 0 0,0-1 0 0 0,0 1-1 0 0,0 0 1 0 0,0 1 0 0 0,-7-2-1 0 0,7 2-48 0 0,0 0 0 0 0,0 0 0 0 0,0 1 0 0 0,0-1 0 0 0,0 1 0 0 0,0 0 0 0 0,0 0 0 0 0,0 0 0 0 0,0 0 0 0 0,0 1 0 0 0,0 0 0 0 0,1-1 0 0 0,-6 5 0 0 0,4-2-13 0 0,1-1 0 0 0,-1 1 0 0 0,1 0 0 0 0,0 1 0 0 0,1-1-1 0 0,-1 1 1 0 0,1-1 0 0 0,-5 10 0 0 0,2-1 3 0 0,1 0 0 0 0,0-1 0 0 0,1 2 0 0 0,1-1 0 0 0,0 0 0 0 0,1 1 0 0 0,-2 19 0 0 0,3-11 39 0 0,1 1-1 0 0,1-1 1 0 0,1 1-1 0 0,1-1 1 0 0,1 0-1 0 0,1 0 1 0 0,0 0-1 0 0,2 0 1 0 0,1-1 0 0 0,0 0-1 0 0,20 34 1 0 0,-24-50 15 0 0,-1 0 1 0 0,0 0 0 0 0,1-1 0 0 0,0 1 0 0 0,0-1-1 0 0,1 0 1 0 0,-1 0 0 0 0,1 0 0 0 0,0-1 0 0 0,0 1-1 0 0,8 3 1 0 0,-10-6 24 0 0,1 1 0 0 0,-1-1-1 0 0,1 0 1 0 0,-1 0 0 0 0,1-1-1 0 0,-1 1 1 0 0,1-1 0 0 0,0 0 0 0 0,-1 1-1 0 0,1-2 1 0 0,0 1 0 0 0,-1 0 0 0 0,1-1-1 0 0,-1 1 1 0 0,1-1 0 0 0,0 0 0 0 0,-1-1-1 0 0,0 1 1 0 0,6-3 0 0 0,-3 0-15 0 0,0 0 0 0 0,0-1 0 0 0,0 1 0 0 0,0-1 0 0 0,-1-1 0 0 0,0 1 0 0 0,0-1 0 0 0,-1 1 0 0 0,1-1 0 0 0,-1-1 0 0 0,3-6 0 0 0,1-2 8 0 0,-1-1 0 0 0,0 0 0 0 0,6-27 0 0 0,-11 37 16 0 0,-1 0 1 0 0,0 0 0 0 0,0 0 0 0 0,-1 0-1 0 0,0-10 1 0 0,-2 12 16 0 0,-1 6-174 0 0,-2 8-115 0 0,4 6 176 0 0,0-1 1 0 0,0 1 0 0 0,2-1-1 0 0,0 1 1 0 0,4 19 0 0 0,-4-29 57 0 0,1 0 0 0 0,0 0 0 0 0,0 0 0 0 0,0 0 1 0 0,0 0-1 0 0,1 0 0 0 0,0-1 0 0 0,0 0 0 0 0,5 7 0 0 0,-7-11-88 0 0,1 1-1 0 0,-1-1 0 0 0,0 1 1 0 0,0-1-1 0 0,1 0 0 0 0,-1 0 1 0 0,1 1-1 0 0,-1-1 0 0 0,1 0 1 0 0,-1 0-1 0 0,1 0 0 0 0,0-1 1 0 0,0 1-1 0 0,-1 0 0 0 0,1-1 1 0 0,0 1-1 0 0,0-1 1 0 0,0 1-1 0 0,0-1 0 0 0,-1 0 1 0 0,1 0-1 0 0,0 0 0 0 0,0 0 1 0 0,0 0-1 0 0,0 0 0 0 0,0-1 1 0 0,0 1-1 0 0,-1-1 0 0 0,1 1 1 0 0,0-1-1 0 0,0 0 0 0 0,-1 1 1 0 0,1-1-1 0 0,3-2 0 0 0,11-11-2415 0 0,-7 3 465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0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42 4433 0 0,'-4'-6'2510'0'0,"-1"-1"-1129"0"0,0 1 1 0 0,-1 0-1 0 0,-11-11 0 0 0,16 21-3046 0 0,7 6 1350 0 0,7 3-764 0 0,-6-7-440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6233 0 0,'-2'4'257'0'0,"1"0"0"0"0,-1 0 0 0 0,1 0 0 0 0,0 0 0 0 0,-1 0 0 0 0,2 0 0 0 0,-1 0 0 0 0,0 0 0 0 0,1 5 0 0 0,2 40 772 0 0,-1-35-740 0 0,16 291 1727 0 0,-12-256-1537 0 0,12 47 0 0 0,-12-83 121 0 0,-3-9 610 0 0,-2-10-482 0 0,-2-6-534 0 0,-9-65 181 0 0,10 66-470 0 0,0 0 0 0 0,2 0-1 0 0,-1 0 1 0 0,1 0 0 0 0,3-11 0 0 0,-3 18 64 0 0,0 0 0 0 0,1 0 0 0 0,0 0 0 0 0,0 0 0 0 0,0 1 0 0 0,0-1 0 0 0,0 1 0 0 0,1-1 0 0 0,-1 1 0 0 0,1 0 0 0 0,0 0 0 0 0,0 0 0 0 0,0 0 0 0 0,1 1 0 0 0,-1-1-1 0 0,1 1 1 0 0,-1 0 0 0 0,1 0 0 0 0,5-2 0 0 0,-2 1 4 0 0,0 1 0 0 0,-1-1 0 0 0,1 1-1 0 0,1 1 1 0 0,-1 0 0 0 0,0 0 0 0 0,0 0 0 0 0,0 1 0 0 0,1 0-1 0 0,10 1 1 0 0,-10 1 32 0 0,0-1-1 0 0,-1 1 0 0 0,1 1 1 0 0,0 0-1 0 0,-1 0 0 0 0,1 0 1 0 0,-1 1-1 0 0,0 0 0 0 0,0 1 1 0 0,0-1-1 0 0,-1 1 1 0 0,9 9-1 0 0,-11-10 26 0 0,0-1-1 0 0,-1 1 1 0 0,0 0-1 0 0,0 0 1 0 0,0 1 0 0 0,-1-1-1 0 0,1 1 1 0 0,-1-1-1 0 0,0 1 1 0 0,0 0 0 0 0,-1 0-1 0 0,0-1 1 0 0,1 1-1 0 0,-2 0 1 0 0,1 1 0 0 0,0-1-1 0 0,-1 0 1 0 0,0 0-1 0 0,0 0 1 0 0,-1 0 0 0 0,0 7-1 0 0,-1-7 23 0 0,0 1 0 0 0,0 0 0 0 0,-1-1 0 0 0,1 1 0 0 0,-1-1 0 0 0,0 0 0 0 0,-1 0 0 0 0,1 0 0 0 0,-1 0 0 0 0,0-1 0 0 0,0 1 0 0 0,0-1 0 0 0,-1 0 0 0 0,0 0 0 0 0,0-1 0 0 0,0 1 0 0 0,-9 4 0 0 0,5-4-110 0 0,0 1 0 0 0,-1-2 0 0 0,1 1 0 0 0,-1-1 0 0 0,0-1 0 0 0,0 1 0 0 0,0-2 0 0 0,0 1 0 0 0,-19-1 0 0 0,27-1-70 0 0,0 0-1 0 0,0-1 0 0 0,0 1 0 0 0,0-1 0 0 0,0 1 1 0 0,0-1-1 0 0,0 1 0 0 0,0-1 0 0 0,0 0 0 0 0,0 0 0 0 0,0 0 1 0 0,0 0-1 0 0,1-1 0 0 0,-4-1 0 0 0,2 0-577 0 0,0-1 0 0 0,0 1 0 0 0,1 0 0 0 0,-1-1 0 0 0,1 0 0 0 0,-3-5 0 0 0,-2-5-849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0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81 255 4513 0 0,'0'3'402'0'0,"-1"-1"-1"0"0,1 0 1 0 0,0 1 0 0 0,0-1 0 0 0,1 0-1 0 0,-1 1 1 0 0,0-1 0 0 0,1 1 0 0 0,-1-1-1 0 0,8 14 6347 0 0,-21-29-4434 0 0,7 5-1911 0 0,0 0 1 0 0,0 0-1 0 0,1-1 0 0 0,1 0 1 0 0,-7-15-1 0 0,-6-12-29 0 0,14 29-355 0 0,0 1-1 0 0,1-1 1 0 0,0-1 0 0 0,0 1 0 0 0,1 0 0 0 0,-2-9-1 0 0,0-7-117 0 0,2 20 49 0 0,0 0 0 0 0,1 0-1 0 0,0 0 1 0 0,0 0 0 0 0,0 0 0 0 0,0 0 0 0 0,0 0 0 0 0,1 0 0 0 0,-1 0 0 0 0,1 0 0 0 0,0 0 0 0 0,0 0 0 0 0,0 0 0 0 0,0 1 0 0 0,0-1 0 0 0,1 0-1 0 0,-1 1 1 0 0,1-1 0 0 0,2-2 0 0 0,-1 2-85 0 0,0 0-1 0 0,0 0 0 0 0,0 0 1 0 0,0 1-1 0 0,1-1 0 0 0,-1 1 1 0 0,1 0-1 0 0,0 0 0 0 0,0 0 1 0 0,0 1-1 0 0,-1-1 0 0 0,1 1 1 0 0,5-1-1 0 0,0-1-721 0 0,0 2-1 0 0,0-1 1 0 0,0 1 0 0 0,0 0-1 0 0,1 1 1 0 0,-1 0-1 0 0,0 1 1 0 0,0-1 0 0 0,12 4-1 0 0,-11-2-793 0 0,0 0-776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6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71 8994 0 0,'-4'-14'424'0'0,"0"1"-216"0"0,2 3 48 0 0,1 0-64 0 0,1 2 240 0 0,0 2-256 0 0,0 1-48 0 0,0 2-80 0 0,1 2-224 0 0,4 1-504 0 0,-2 3 448 0 0,3 0-704 0 0,-1 1-472 0 0,4 2-209 0 0,-1-1 1633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6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8882 0 0,'-1'0'89'0'0,"1"0"-1"0"0,0 0 1 0 0,-1 1 0 0 0,1-1-1 0 0,-1 0 1 0 0,1 0 0 0 0,0 1 0 0 0,-1-1-1 0 0,1 0 1 0 0,0 1 0 0 0,0-1-1 0 0,-1 0 1 0 0,1 1 0 0 0,0-1 0 0 0,0 1-1 0 0,-1-1 1 0 0,1 0 0 0 0,0 1 0 0 0,0-1-1 0 0,0 1 1 0 0,0-1 0 0 0,0 1-1 0 0,0-1 1 0 0,-1 0 0 0 0,1 1 0 0 0,0-1-1 0 0,0 1 1 0 0,0-1 0 0 0,1 1-1 0 0,-1 0 1 0 0,1 14 1043 0 0,0-12-1372 0 0,1-1 1 0 0,-1 1-1 0 0,0-1 1 0 0,1 1-1 0 0,0-1 1 0 0,-1 1-1 0 0,1-1 0 0 0,0 0 1 0 0,3 3-1 0 0,-3-4-311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0:1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86 166 4801 0 0,'-4'-4'615'0'0,"1"0"0"0"0,-1 1 1 0 0,0-2-1 0 0,1 1 0 0 0,0 0 0 0 0,0-1 0 0 0,0 0 0 0 0,-2-5 1 0 0,3 5-308 0 0,0 0 0 0 0,0 0 0 0 0,0-1 0 0 0,1 1 0 0 0,0-1 0 0 0,0 0 0 0 0,0 1 0 0 0,1-1 1 0 0,-1 0-1 0 0,1 1 0 0 0,1-1 0 0 0,1-9 0 0 0,-1 13-271 0 0,0 0-1 0 0,0 0 1 0 0,0-1-1 0 0,0 1 1 0 0,0 0 0 0 0,1 0-1 0 0,-1 1 1 0 0,1-1-1 0 0,-1 0 1 0 0,1 0 0 0 0,0 1-1 0 0,0-1 1 0 0,-1 1-1 0 0,1-1 1 0 0,0 1 0 0 0,1 0-1 0 0,-1 0 1 0 0,0 0-1 0 0,0 0 1 0 0,0 0-1 0 0,1 0 1 0 0,3 0 0 0 0,-1 0-33 0 0,1 0 0 0 0,0 0 1 0 0,-1 0-1 0 0,1 1 0 0 0,0 0 0 0 0,-1 0 1 0 0,1 0-1 0 0,8 2 0 0 0,0 1 6 0 0,0 1-1 0 0,-1 1 1 0 0,1 0-1 0 0,-1 0 1 0 0,0 2-1 0 0,16 9 1 0 0,-25-12-24 0 0,1-1 0 0 0,-1 1 0 0 0,0 0 0 0 0,0 0 0 0 0,3 6 0 0 0,-5-8 16 0 0,0 1 0 0 0,0 0 1 0 0,0-1-1 0 0,-1 1 0 0 0,1 0 0 0 0,-1 0 0 0 0,0 0 0 0 0,0 1 1 0 0,0-1-1 0 0,1 4 0 0 0,-3-4-6 0 0,1 1 0 0 0,0-1 0 0 0,-1 0 0 0 0,1 0 1 0 0,-1 1-1 0 0,0-1 0 0 0,0 0 0 0 0,0 0 0 0 0,-1 0 0 0 0,1 0 0 0 0,-4 5 0 0 0,-3 4-120 0 0,-13 15-1 0 0,18-24 98 0 0,-29 32-353 0 0,-44 37-1 0 0,-22 23 62 0 0,92-87 392 0 0,0-1 0 0 0,0 1 0 0 0,1 0-1 0 0,0 0 1 0 0,1 0 0 0 0,-6 16 0 0 0,9-21-2 0 0,0 0 1 0 0,0 0-1 0 0,0 1 1 0 0,0-1-1 0 0,0 0 1 0 0,1 1-1 0 0,0-1 1 0 0,-1 1-1 0 0,1-1 0 0 0,0 1 1 0 0,1-1-1 0 0,-1 1 1 0 0,1-1-1 0 0,0 1 1 0 0,0-1-1 0 0,0 0 1 0 0,0 1-1 0 0,0-1 0 0 0,1 0 1 0 0,-1 0-1 0 0,4 4 1 0 0,-4-5-29 0 0,1 0-1 0 0,0 0 1 0 0,1-1 0 0 0,-1 1 0 0 0,0-1 0 0 0,0 1 0 0 0,1-1-1 0 0,-1 0 1 0 0,1 0 0 0 0,-1 0 0 0 0,1 0 0 0 0,-1 0 0 0 0,1 0-1 0 0,4 0 1 0 0,5 0 102 0 0,24 0 0 0 0,-27-1-84 0 0,54-1-122 0 0,30 0 25 0 0,-30 6-6488 0 0,-40-2 3539 0 0,1-3 2402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54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31 3657 0 0,'-4'-8'454'0'0,"3"6"324"0"0,0 0-1 0 0,1 0 1 0 0,0 0-1 0 0,0 0 1 0 0,-1 0-1 0 0,1-1 1 0 0,0 1-1 0 0,1-4 1 0 0,2 6 59 0 0,-3 0-822 0 0,1 35 1005 0 0,1-26-947 0 0,-1-1-1 0 0,-1 1 0 0 0,0-1 0 0 0,0 1 0 0 0,0-1 1 0 0,-4 14-1 0 0,3-9-47 0 0,-1-1 0 0 0,2 1 0 0 0,0-1 0 0 0,3 26-1 0 0,-3-34-21 0 0,4 21 15 0 0,-2-18-10 0 0,-1 0-1 0 0,1 13 1 0 0,-2-17 6 0 0,1 0 0 0 0,-1 0 0 0 0,1 0 1 0 0,1 6-1 0 0,-1-6-18 0 0,0 0 0 0 0,0 0 0 0 0,-1 0 0 0 0,1 7 0 0 0,-1-10-60 0 0,0 1 0 0 0,0-1 0 0 0,1 1 0 0 0,-1-1 0 0 0,0 1 0 0 0,0-1-1 0 0,0 1 1 0 0,0-1 0 0 0,0 0 0 0 0,0 1 0 0 0,1-1 0 0 0,-1 1 0 0 0,0-1 0 0 0,0 1 0 0 0,1-1 0 0 0,-1 0 0 0 0,0 1 0 0 0,1-1 0 0 0,-1 1 0 0 0,0-1 0 0 0,1 0 0 0 0,-1 0 0 0 0,0 1 0 0 0,1-1 0 0 0,-1 0 0 0 0,1 0 0 0 0,-1 1 0 0 0,1-1 0 0 0,-1 0 0 0 0,0 0 0 0 0,1 0 0 0 0,0 1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1:5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7322 0 0,'0'0'5001'0'0,"19"8"-10475"0"0,-16-8 5490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05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3505 0 0,'0'0'6338'0'0,"-1"1"-6096"0"0,0 1-171 0 0,0-1 1 0 0,1 1-1 0 0,-1-1 1 0 0,0 1-1 0 0,1 0 1 0 0,-1-1-1 0 0,1 1 1 0 0,-1 0-1 0 0,1 0 0 0 0,0-1 1 0 0,0 3-1 0 0,-1 25 350 0 0,1-16-294 0 0,2 32 177 0 0,2 1-1 0 0,12 58 0 0 0,-9-64-212 0 0,0 4 183 0 0,2 1-1 0 0,17 50 1 0 0,-39-118 3221 0 0,-9-20-3436 0 0,-59-185 672 0 0,77 213-567 0 0,-3-24 0 0 0,6 34-120 0 0,1-1 0 0 0,0 1 0 0 0,0 0 0 0 0,0 0 0 0 0,0-1 0 0 0,1 1 0 0 0,0 0 0 0 0,2-7 0 0 0,-2 9-44 0 0,1 1-1 0 0,-1 0 1 0 0,1-1-1 0 0,-1 1 1 0 0,1 0-1 0 0,0 0 1 0 0,0 0-1 0 0,0 0 1 0 0,0 0-1 0 0,0 0 1 0 0,1 1-1 0 0,-1-1 1 0 0,0 1 0 0 0,1-1-1 0 0,-1 1 1 0 0,1 0-1 0 0,0 0 1 0 0,4-1-1 0 0,3-1-21 0 0,1 1-1 0 0,-1 0 1 0 0,17-1 0 0 0,7 1-29 0 0,0 2 0 0 0,0 1 1 0 0,46 8-1 0 0,-53-6 4 0 0,-15-2-711 0 0,18 4 0 0 0,-26-4 27 0 0,-1 0 0 0 0,0 0 0 0 0,1 1 0 0 0,-1-1 0 0 0,5 4 0 0 0,-1 19-7387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13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3609 0 0,'4'13'6161'0'0,"-2"-11"-5648"0"0,11 11 2529 0 0,-8-9-2516 0 0,1 0-1 0 0,0-1 0 0 0,7 4 0 0 0,15 4-1464 0 0,-18-7-1926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06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5801 0 0,'-1'0'177'0'0,"1"1"-1"0"0,-1-1 1 0 0,1 1-1 0 0,0-1 1 0 0,-1 1-1 0 0,1 0 1 0 0,0-1 0 0 0,-1 1-1 0 0,1-1 1 0 0,0 1-1 0 0,0 0 1 0 0,0-1-1 0 0,0 1 1 0 0,0 0-1 0 0,0-1 1 0 0,-1 1-1 0 0,1 0 1 0 0,1-1-1 0 0,-1 1 1 0 0,0 0 0 0 0,0-1-1 0 0,0 1 1 0 0,0 1-1 0 0,1-1 25 0 0,0 0-1 0 0,-1 0 1 0 0,1 0 0 0 0,0 0-1 0 0,0 1 1 0 0,0-1-1 0 0,0 0 1 0 0,0 0 0 0 0,0-1-1 0 0,2 3 1 0 0,2 0 208 0 0,0 0-1 0 0,0 0 1 0 0,0-1 0 0 0,8 3-1 0 0,-2-2-111 0 0,0 0 0 0 0,0 0 0 0 0,1-2 0 0 0,-1 1 0 0 0,15-1-1 0 0,58-5 153 0 0,-22 0-398 0 0,-37 1-192 0 0,9 0-1043 0 0,-32 3 632 0 0,0 0-1 0 0,1 1 1 0 0,-1-1 0 0 0,0 0 0 0 0,1 1 0 0 0,2 1-1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06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7762 0 0,'0'0'160'0'0,"0"1"0"0"0,0 0 0 0 0,0 0 1 0 0,0-1-1 0 0,0 1 0 0 0,1 0 1 0 0,-1-1-1 0 0,0 1 0 0 0,0 0 0 0 0,1-1 1 0 0,-1 1-1 0 0,0-1 0 0 0,1 1 0 0 0,-1 0 1 0 0,1-1-1 0 0,-1 1 0 0 0,1-1 1 0 0,-1 1-1 0 0,1-1 0 0 0,-1 1 0 0 0,2-1 1 0 0,-1 2 77 0 0,1-1 0 0 0,0 0 0 0 0,0-1 0 0 0,0 1 0 0 0,1 0 0 0 0,-1 0 0 0 0,2-1 0 0 0,6 2 328 0 0,-1-1 0 0 0,14-1 0 0 0,-20 0-379 0 0,7 0-154 0 0,131-3 1331 0 0,-110 1-2793 0 0,-1-2 1 0 0,49-12-1 0 0,-58 9-1729 0 0,-11 3 2874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09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23 275 4953 0 0,'0'11'4508'0'0,"0"-9"-4043"0"0,1-1-379 0 0,0 1 0 0 0,0-1 1 0 0,0 0-1 0 0,1 0 0 0 0,-1 0 0 0 0,0 0 0 0 0,0 0 1 0 0,1 0-1 0 0,-1 0 0 0 0,0 0 0 0 0,1-1 0 0 0,-1 1 1 0 0,1 0-1 0 0,-1-1 0 0 0,1 1 0 0 0,-1-1 0 0 0,1 0 1 0 0,0 1-1 0 0,-1-1 0 0 0,1 0 0 0 0,-1 0 0 0 0,1 0 0 0 0,1 0 1 0 0,3 0 81 0 0,-1 0 0 0 0,1-1 0 0 0,-1 0 0 0 0,0 0 0 0 0,0 0 0 0 0,6-2 0 0 0,-1-1-22 0 0,-1 0 0 0 0,0 0 0 0 0,0-1 0 0 0,0 0 0 0 0,-1-1 1 0 0,0 0-1 0 0,0 0 0 0 0,10-11 0 0 0,-13 12-57 0 0,0-1 1 0 0,-1 0-1 0 0,0 0 0 0 0,0 0 1 0 0,0-1-1 0 0,0 1 0 0 0,-1-1 1 0 0,-1 0-1 0 0,1 0 0 0 0,-1 0 1 0 0,0 0-1 0 0,1-9 0 0 0,-2 9-23 0 0,0 0-1 0 0,-1 0 1 0 0,0 1-1 0 0,0-1 1 0 0,-1 0-1 0 0,1 0 1 0 0,-3-9-1 0 0,1 11-34 0 0,1 1 0 0 0,-1 0 0 0 0,1 0 0 0 0,-1-1 0 0 0,-1 1 0 0 0,1 0 0 0 0,0 1-1 0 0,-1-1 1 0 0,0 0 0 0 0,0 1 0 0 0,0-1 0 0 0,-4-2 0 0 0,3 2-23 0 0,0 1 1 0 0,0 0 0 0 0,-1 0-1 0 0,1 1 1 0 0,-1-1-1 0 0,0 1 1 0 0,0 0-1 0 0,-7-2 1 0 0,9 3-29 0 0,0 0-1 0 0,0 1 1 0 0,0 0-1 0 0,0-1 1 0 0,0 1-1 0 0,0 0 1 0 0,1 0 0 0 0,-1 1-1 0 0,0-1 1 0 0,0 1-1 0 0,0-1 1 0 0,0 1-1 0 0,0 0 1 0 0,1 0-1 0 0,-1 0 1 0 0,0 1 0 0 0,-2 0-1 0 0,-4 4-66 0 0,0 0-1 0 0,1 1 1 0 0,0-1 0 0 0,0 1-1 0 0,-10 12 1 0 0,14-13 48 0 0,0-1 1 0 0,0 0-1 0 0,1 1 0 0 0,0 0 1 0 0,0 0-1 0 0,1 0 0 0 0,0 0 1 0 0,0 0-1 0 0,0 0 0 0 0,-1 9 1 0 0,1-1-26 0 0,1 1-1 0 0,1 0 1 0 0,0-1 0 0 0,1 1 0 0 0,6 28 0 0 0,-2-18-22 0 0,2 0 1 0 0,16 38-1 0 0,-7-28 91 0 0,34 57 1 0 0,-47-87-7 0 0,1 0 1 0 0,-1 0-1 0 0,1-1 0 0 0,0 0 1 0 0,0 0-1 0 0,1 0 0 0 0,-1 0 1 0 0,1 0-1 0 0,0-1 1 0 0,0 0-1 0 0,0 0 0 0 0,0 0 1 0 0,1-1-1 0 0,-1 0 0 0 0,7 2 1 0 0,-8-3 32 0 0,0 0 1 0 0,0 0 0 0 0,1-1-1 0 0,-1 0 1 0 0,0 1-1 0 0,1-1 1 0 0,-1-1 0 0 0,0 1-1 0 0,1-1 1 0 0,-1 0-1 0 0,0 0 1 0 0,0 0 0 0 0,1 0-1 0 0,-1-1 1 0 0,0 1 0 0 0,-1-1-1 0 0,1 0 1 0 0,0-1-1 0 0,0 1 1 0 0,6-6 0 0 0,-1-1 0 0 0,0 0 1 0 0,-1-1 0 0 0,0 0-1 0 0,0-1 1 0 0,-1 1-1 0 0,-1-2 1 0 0,0 1 0 0 0,9-24-1 0 0,-13 28 18 0 0,0-1-1 0 0,-1 0 1 0 0,0 1-1 0 0,0-13 1 0 0,0 6 15 0 0,-1 13-35 0 0,0-1 0 0 0,-1 0 0 0 0,1 1-1 0 0,0-1 1 0 0,-1 0 0 0 0,1 1 0 0 0,-1-3 0 0 0,1 4-27 0 0,0 0 0 0 0,0-1 0 0 0,0 1 0 0 0,-1 0 0 0 0,1 0-1 0 0,0-1 1 0 0,0 1 0 0 0,0 0 0 0 0,0 0 0 0 0,0 0 0 0 0,0-1 0 0 0,0 1 0 0 0,0 0 0 0 0,0 0 0 0 0,0 0 0 0 0,-1-1 0 0 0,1 1 0 0 0,0 0 0 0 0,0 0 0 0 0,0 0-1 0 0,0 0 1 0 0,-1-1 0 0 0,1 1 0 0 0,0 0 0 0 0,0 0 0 0 0,0 0 0 0 0,0 0 0 0 0,-1 0 0 0 0,1 0 0 0 0,0 0 0 0 0,0-1 0 0 0,-1 1 0 0 0,1 0 0 0 0,0 0 0 0 0,0 0-1 0 0,0 0 1 0 0,-1 0 0 0 0,1 0 0 0 0,0 0 0 0 0,-1 0 0 0 0,1 2-30 0 0,0-1 0 0 0,0 0 0 0 0,0 0 0 0 0,0 0 0 0 0,0 1 0 0 0,0-1 0 0 0,0 0 1 0 0,0 0-1 0 0,0 1 0 0 0,0-1 0 0 0,1 0 0 0 0,-1 0 0 0 0,0 0 0 0 0,1 0 0 0 0,-1 1 0 0 0,2 1 0 0 0,0 1-32 0 0,9 25-66 0 0,25 49 0 0 0,-27-60 85 0 0,-6-11 7 0 0,0-1 0 0 0,0 0 1 0 0,1 1-1 0 0,0-1 0 0 0,1 0 0 0 0,-1-1 0 0 0,8 8 0 0 0,-11-13-110 0 0,0 1 1 0 0,0 0-1 0 0,1 0 1 0 0,-1-1-1 0 0,0 1 1 0 0,0-1 0 0 0,0 1-1 0 0,1-1 1 0 0,-1 0-1 0 0,0 1 1 0 0,1-1-1 0 0,-1 0 1 0 0,0 0 0 0 0,1 0-1 0 0,-1 0 1 0 0,0 0-1 0 0,1 0 1 0 0,-1 0-1 0 0,0-1 1 0 0,2 0 0 0 0,5-1-1724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0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72 4785 0 0,'-15'-14'4291'0'0,"7"8"-3727"0"0,1 0 0 0 0,0 0 1 0 0,1-1-1 0 0,-1 0 0 0 0,-8-13 0 0 0,15 20-603 0 0,0 0 0 0 0,0-1 0 0 0,0 1 0 0 0,0 0 0 0 0,-1 0 0 0 0,1 0-1 0 0,0 0 1 0 0,0 0 0 0 0,0 0 0 0 0,0-1 0 0 0,0 1 0 0 0,0 0 0 0 0,0 0-1 0 0,0 0 1 0 0,0 0 0 0 0,-1 0 0 0 0,1-1 0 0 0,0 1 0 0 0,0 0 0 0 0,0 0 0 0 0,0 0-1 0 0,0 0 1 0 0,0-1 0 0 0,0 1 0 0 0,0 0 0 0 0,0 0 0 0 0,0 0 0 0 0,0 0-1 0 0,0-1 1 0 0,1 1 0 0 0,-1 0 0 0 0,0 0 0 0 0,0 0 0 0 0,0 0 0 0 0,0-1-1 0 0,0 1 1 0 0,0 0 0 0 0,7 2-557 0 0,7 8-833 0 0,0 7-1663 0 0,-5-6 2796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5993 0 0,'41'110'4058'0'0,"-9"-23"-2483"0"0,-31-84-1518 0 0,4 9 232 0 0,0 1 1 0 0,13 21 1700 0 0,-18-36-1808 0 0,1 0 1 0 0,-1 0-1 0 0,0 1 0 0 0,1-1 0 0 0,-1 0 0 0 0,0 0 0 0 0,-1-3 0 0 0,1 4-96 0 0,0-13 38 0 0,3-69 136 0 0,-2 71-285 0 0,0 0-1 0 0,1 1 1 0 0,1-1-1 0 0,0 1 1 0 0,5-12-1 0 0,-8 22 4 0 0,1 0 1 0 0,-1 0-1 0 0,1 0 0 0 0,-1 0 0 0 0,1 0 0 0 0,0 0 1 0 0,-1 0-1 0 0,1 0 0 0 0,0 0 0 0 0,0 0 1 0 0,0 0-1 0 0,0 1 0 0 0,0-1 0 0 0,0 0 0 0 0,0 0 1 0 0,0 1-1 0 0,0-1 0 0 0,0 1 0 0 0,2-1 1 0 0,-1 0 9 0 0,0 1 1 0 0,-1 0 0 0 0,1 0 0 0 0,0 0 0 0 0,0 0 0 0 0,0 0 0 0 0,-1 0 0 0 0,1 1 0 0 0,0-1 0 0 0,0 0 0 0 0,-1 1 0 0 0,3 0 0 0 0,2 2 10 0 0,0 0 0 0 0,0 1 1 0 0,0-1-1 0 0,-1 1 0 0 0,10 9 0 0 0,-8-7 8 0 0,0 1-1 0 0,-1 0 1 0 0,0 0 0 0 0,-1 1 0 0 0,0 0 0 0 0,0 0-1 0 0,0 0 1 0 0,-1 0 0 0 0,0 1 0 0 0,-1 0-1 0 0,0 0 1 0 0,0 0 0 0 0,-1 0 0 0 0,2 16-1 0 0,-3-17-25 0 0,1 0 0 0 0,6 14 0 0 0,-5-11 20 0 0,-2-10 1 0 0,-1-3-67 0 0,0 0 1 0 0,1 0 0 0 0,-1 1-1 0 0,0-1 1 0 0,0 0-1 0 0,0 0 1 0 0,0 1 0 0 0,0-4-1 0 0,-1-2-246 0 0,2-9-222 0 0,-1 8 205 0 0,0 0 1 0 0,0-1-1 0 0,1 1 0 0 0,1 0 1 0 0,-1 0-1 0 0,4-10 1 0 0,6-13-445 0 0,-7 17 471 0 0,10-22-1 0 0,-12 32 322 0 0,0 0-1 0 0,1 0 0 0 0,-1 0 1 0 0,1 0-1 0 0,0 1 0 0 0,0 0 0 0 0,0-1 1 0 0,0 1-1 0 0,6-5 0 0 0,-8 8 11 0 0,0-1-1 0 0,0 1 0 0 0,0 0 1 0 0,1-1-1 0 0,-1 1 0 0 0,0 0 1 0 0,0-1-1 0 0,0 1 0 0 0,0 0 1 0 0,0 0-1 0 0,0 0 1 0 0,1 0-1 0 0,-1 0 0 0 0,0 0 1 0 0,0 1-1 0 0,0-1 0 0 0,0 0 1 0 0,0 0-1 0 0,0 1 0 0 0,0-1 1 0 0,0 1-1 0 0,0-1 0 0 0,0 1 1 0 0,0-1-1 0 0,2 2 0 0 0,0 1 45 0 0,1-1 0 0 0,-1 1 0 0 0,0 0-1 0 0,0 0 1 0 0,4 6 0 0 0,3 6 16 0 0,-1 1 1 0 0,0 1-1 0 0,-2 0 0 0 0,0 0 1 0 0,7 25-1 0 0,14 34-1114 0 0,-24-68 222 0 0,0-1-804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0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2577 0 0,'2'3'815'0'0,"0"-1"1"0"0,0 1 0 0 0,0 0 0 0 0,0 0 0 0 0,0 0 0 0 0,-1 0-1 0 0,1 0 1 0 0,0 5 0 0 0,8 29 127 0 0,-4-10-416 0 0,5 12-284 0 0,9 26-239 0 0,-11-36 27 0 0,11 24-1238 0 0,-19-52 957 0 0,0 1 0 0 0,-1-1 0 0 0,1 0 0 0 0,0 0 0 0 0,0 0 0 0 0,0 1 0 0 0,0-1 1 0 0,0 0-1 0 0,0 0 0 0 0,2 1 0 0 0,4 2-2780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0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31 8714 0 0,'-5'-8'608'0'0,"0"1"-160"0"0,2 1-16 0 0,1 2-32 0 0,0 2 0 0 0,2 0-240 0 0,6 1-1096 0 0,-2 3 864 0 0,2 2-80 0 0,2 2-504 0 0,-1-2-176 0 0,1 3-184 0 0,0 0-1377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6065 0 0,'0'0'3137'0'0,"4"10"-2544"0"0,10 28 65 0 0,10 41 0 0 0,-14-41-468 0 0,-4-18 1 0 0,1-1 0 0 0,9 20 1 0 0,-20-68 2931 0 0,2 14-3003 0 0,1 5-158 0 0,0-1 1 0 0,0 1 0 0 0,1 0-1 0 0,1 0 1 0 0,0-1-1 0 0,0 1 1 0 0,5-18 0 0 0,-5 24-1 0 0,1-1 1 0 0,0 0 0 0 0,0 0-1 0 0,0 1 1 0 0,0 0 0 0 0,1-1-1 0 0,-1 1 1 0 0,1 0 0 0 0,0 0-1 0 0,1 0 1 0 0,-1 1 0 0 0,1-1 0 0 0,-1 1-1 0 0,1-1 1 0 0,0 1 0 0 0,0 1-1 0 0,8-5 1 0 0,-9 5 25 0 0,0 1 0 0 0,0 0 0 0 0,0 0-1 0 0,0 1 1 0 0,0-1 0 0 0,0 0 0 0 0,0 1 0 0 0,0 0 0 0 0,1 0-1 0 0,-1 0 1 0 0,0 0 0 0 0,0 0 0 0 0,0 0 0 0 0,0 1 0 0 0,0 0-1 0 0,0-1 1 0 0,0 1 0 0 0,4 2 0 0 0,-1 0 24 0 0,-1 0 0 0 0,0 0 0 0 0,0 1 0 0 0,0 0-1 0 0,-1-1 1 0 0,1 1 0 0 0,-1 1 0 0 0,6 7 0 0 0,1 2-102 0 0,0 0-1 0 0,-2 1 1 0 0,0 0 0 0 0,0 1-1 0 0,-2 0 1 0 0,0 0 0 0 0,7 25-1 0 0,-6-15-833 0 0,-4-15-2390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1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65 220 2537 0 0,'10'3'1081'0'0,"0"0"1"0"0,1-1 0 0 0,-1 0-1 0 0,1-1 1 0 0,14 1 0 0 0,0-2-100 0 0,28-4 1 0 0,-51 4-864 0 0,0-1 1 0 0,1 1-1 0 0,-1 0 1 0 0,0-1 0 0 0,1 0-1 0 0,-1 1 1 0 0,0-1-1 0 0,0 0 1 0 0,1 0 0 0 0,-1-1-1 0 0,0 1 1 0 0,0 0-1 0 0,0-1 1 0 0,-1 1-1 0 0,1-1 1 0 0,0 1 0 0 0,0-1-1 0 0,-1 0 1 0 0,1 0-1 0 0,-1 0 1 0 0,0 0 0 0 0,1 0-1 0 0,-1 0 1 0 0,1-4-1 0 0,-1 3-4 0 0,0 0-1 0 0,0-1 1 0 0,-1 1-1 0 0,1-1 1 0 0,-1 1-1 0 0,0-1 1 0 0,0 1-1 0 0,0-1 1 0 0,0 1-1 0 0,-1-1 1 0 0,0 1-1 0 0,1 0 0 0 0,-1-1 1 0 0,0 1-1 0 0,-1 0 1 0 0,-1-5-1 0 0,-4-6-27 0 0,0 1 0 0 0,-1-1 0 0 0,-13-14 0 0 0,17 23-119 0 0,-1-1 0 0 0,0 1 0 0 0,-1 0 0 0 0,1 1 0 0 0,-1-1 0 0 0,0 1 0 0 0,0 0 0 0 0,0 1 0 0 0,-9-4 0 0 0,9 4 4 0 0,0 1-1 0 0,0 0 0 0 0,0 0 0 0 0,0 1 0 0 0,0 0 0 0 0,-1 0 0 0 0,-6 0 0 0 0,9 1 8 0 0,1 0-1 0 0,0 0 1 0 0,0 1 0 0 0,-1-1-1 0 0,1 1 1 0 0,0 0 0 0 0,0 0-1 0 0,0 0 1 0 0,0 0-1 0 0,0 0 1 0 0,0 1 0 0 0,1 0-1 0 0,-1-1 1 0 0,0 1-1 0 0,1 0 1 0 0,-3 3 0 0 0,0-1 17 0 0,1 1 0 0 0,0 0 1 0 0,0 0-1 0 0,0 1 1 0 0,0-1-1 0 0,1 1 0 0 0,0 0 1 0 0,0 0-1 0 0,1 0 1 0 0,0 0-1 0 0,0 0 0 0 0,0 1 1 0 0,-1 12-1 0 0,2-14 10 0 0,1 0 1 0 0,0 0-1 0 0,0 0 1 0 0,0 0-1 0 0,1 0 0 0 0,0 0 1 0 0,0 0-1 0 0,0 0 1 0 0,1 0-1 0 0,-1-1 0 0 0,1 1 1 0 0,0 0-1 0 0,0-1 0 0 0,1 1 1 0 0,0-1-1 0 0,-1 0 1 0 0,1 0-1 0 0,6 6 0 0 0,-6-8 15 0 0,-1 1 1 0 0,1-1-1 0 0,0 0 0 0 0,-1-1 0 0 0,1 1 0 0 0,0 0 0 0 0,0-1 0 0 0,0 0 0 0 0,0 0 0 0 0,0 0 0 0 0,0 0 1 0 0,0 0-1 0 0,1 0 0 0 0,-1-1 0 0 0,0 0 0 0 0,1 1 0 0 0,-1-1 0 0 0,0 0 0 0 0,6-1 0 0 0,3-2 115 0 0,1 0-1 0 0,0 0 1 0 0,20-9-1 0 0,-2 0-44 0 0,-27 11-104 0 0,-1 0 1 0 0,1 0-1 0 0,-1 0 0 0 0,1 0 0 0 0,-1 1 1 0 0,1-1-1 0 0,-1 1 0 0 0,1 0 0 0 0,0 0 1 0 0,-1 0-1 0 0,1 0 0 0 0,-1 1 0 0 0,1-1 0 0 0,-1 1 1 0 0,1 0-1 0 0,-1 0 0 0 0,1 1 0 0 0,-1-1 1 0 0,0 1-1 0 0,6 3 0 0 0,20 14-1273 0 0,0 1-3408 0 0,-19-12 913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2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91 245 5425 0 0,'0'2'373'0'0,"-1"-1"0"0"0,1 1 0 0 0,0-1 0 0 0,0 1 0 0 0,0 0-1 0 0,0-1 1 0 0,0 1 0 0 0,0 2 0 0 0,0-3-313 0 0,1 0 0 0 0,-1 0 0 0 0,0 0-1 0 0,1 0 1 0 0,-1 0 0 0 0,1 0 0 0 0,-1 0 0 0 0,1 0 0 0 0,-1 0-1 0 0,1 0 1 0 0,-1 0 0 0 0,1-1 0 0 0,0 1 0 0 0,0 0 0 0 0,-1 0 0 0 0,1-1-1 0 0,0 1 1 0 0,0 0 0 0 0,0-1 0 0 0,0 1 0 0 0,0-1 0 0 0,0 1-1 0 0,0-1 1 0 0,0 1 0 0 0,0-1 0 0 0,0 0 0 0 0,0 0 0 0 0,0 1 0 0 0,0-1-1 0 0,0 0 1 0 0,0 0 0 0 0,0 0 0 0 0,0 0 0 0 0,2 0 0 0 0,9-2 182 0 0,0 0 0 0 0,0 0 0 0 0,0-1 0 0 0,0 0 0 0 0,0-1 0 0 0,-1-1 0 0 0,0 1 0 0 0,0-2 0 0 0,16-10 0 0 0,-22 13-108 0 0,0-1 0 0 0,-1 0 0 0 0,1 0 0 0 0,-1 0 0 0 0,0 0 0 0 0,0-1 0 0 0,-1 1 0 0 0,1-1 0 0 0,3-9 0 0 0,-5 10-35 0 0,0 0 0 0 0,-1 0 0 0 0,1 0 0 0 0,-1 0 0 0 0,-1-1 0 0 0,1 1 1 0 0,0 0-1 0 0,-1-1 0 0 0,0 1 0 0 0,0 0 0 0 0,0-1 0 0 0,-1 1 0 0 0,1 0 0 0 0,-2-6 0 0 0,0 4-34 0 0,0 0 1 0 0,-1 1-1 0 0,1-1 0 0 0,-1 0 0 0 0,0 1 1 0 0,0 0-1 0 0,-1 0 0 0 0,1 0 1 0 0,-1 0-1 0 0,0 1 0 0 0,-1-1 0 0 0,1 1 1 0 0,-1 0-1 0 0,1 0 0 0 0,-1 1 1 0 0,-1-1-1 0 0,1 1 0 0 0,-7-3 0 0 0,1 2-97 0 0,1-1 0 0 0,0 2-1 0 0,-1 0 1 0 0,0 0-1 0 0,0 1 1 0 0,0 0 0 0 0,0 1-1 0 0,0 0 1 0 0,-14 1-1 0 0,21 0-5 0 0,-1 0-1 0 0,1 1 1 0 0,0-1 0 0 0,-1 1-1 0 0,1 0 1 0 0,0 0-1 0 0,0 1 1 0 0,0-1 0 0 0,0 1-1 0 0,0 0 1 0 0,0 0-1 0 0,0 0 1 0 0,0 1-1 0 0,1-1 1 0 0,-1 1 0 0 0,1 0-1 0 0,0 0 1 0 0,0 0-1 0 0,0 0 1 0 0,0 0-1 0 0,1 1 1 0 0,-1 0 0 0 0,1-1-1 0 0,0 1 1 0 0,0 0-1 0 0,0 0 1 0 0,0 0-1 0 0,1 0 1 0 0,0 0 0 0 0,-1 1-1 0 0,2-1 1 0 0,-1 0-1 0 0,0 1 1 0 0,1-1 0 0 0,0 0-1 0 0,0 6 1 0 0,1 1 44 0 0,-1 0 0 0 0,2 0 0 0 0,-1 1 1 0 0,1-1-1 0 0,1 0 0 0 0,0-1 0 0 0,1 1 0 0 0,0-1 1 0 0,7 13-1 0 0,-9-19-2 0 0,1 1 0 0 0,0 0 0 0 0,1-1 0 0 0,-1 0 1 0 0,1 0-1 0 0,-1 0 0 0 0,1 0 0 0 0,1-1 0 0 0,-1 1 0 0 0,0-1 1 0 0,1 0-1 0 0,0 0 0 0 0,-1-1 0 0 0,1 1 0 0 0,0-1 0 0 0,0 0 0 0 0,1 0 1 0 0,-1-1-1 0 0,0 0 0 0 0,11 2 0 0 0,-8-3 53 0 0,-1 0-1 0 0,1 0 1 0 0,0-1-1 0 0,0 0 1 0 0,0 0 0 0 0,0-1-1 0 0,-1 0 1 0 0,1-1-1 0 0,-1 1 1 0 0,1-1 0 0 0,8-6-1 0 0,-10 6-12 0 0,-1 0 0 0 0,0 0 0 0 0,0 0 0 0 0,-1-1-1 0 0,1 0 1 0 0,-1 0 0 0 0,0 0 0 0 0,0-1 0 0 0,0 0-1 0 0,0 1 1 0 0,-1-1 0 0 0,0 0 0 0 0,0-1 0 0 0,0 1 0 0 0,3-10-1 0 0,-6 14-15 0 0,1 0-1 0 0,-1 0 0 0 0,0 0 0 0 0,0-1 1 0 0,0 1-1 0 0,0 0 0 0 0,0 0 1 0 0,0-1-1 0 0,0 1 0 0 0,-1-1 0 0 0,1 1-31 0 0,0 1 1 0 0,0 0-1 0 0,0 0 0 0 0,0-1 0 0 0,0 1 0 0 0,0 0 0 0 0,0 0 1 0 0,0 0-1 0 0,0-1 0 0 0,-1 1 0 0 0,1 0 0 0 0,0 0 0 0 0,0 0 1 0 0,0-1-1 0 0,0 1 0 0 0,0 0 0 0 0,-1 0 0 0 0,1 0 0 0 0,0 0 1 0 0,0-1-1 0 0,0 1 0 0 0,-1 0 0 0 0,1 0 0 0 0,0 0 0 0 0,0 0 1 0 0,0 0-1 0 0,-1 0 0 0 0,1 0 0 0 0,0 0 0 0 0,0 0 0 0 0,-1 0 1 0 0,1 0-1 0 0,0 0 0 0 0,0 0 0 0 0,-1 0 0 0 0,1 0 0 0 0,0 0 1 0 0,0 0-1 0 0,0 0 0 0 0,-1 0 0 0 0,1 0 0 0 0,0 0 0 0 0,0 0 1 0 0,-1 0-1 0 0,1 0 0 0 0,0 1 0 0 0,0-1 0 0 0,-1 0 0 0 0,1 0-12 0 0,0 1-1 0 0,0-1 1 0 0,-1 1 0 0 0,1-1-1 0 0,0 1 1 0 0,0 0-1 0 0,0-1 1 0 0,-1 1-1 0 0,1-1 1 0 0,0 1-1 0 0,0-1 1 0 0,0 1-1 0 0,0-1 1 0 0,0 1-1 0 0,0 0 1 0 0,0-1 0 0 0,0 1-1 0 0,1 0 1 0 0,1 13-63 0 0,-2-13 62 0 0,2 7 6 0 0,1 0 1 0 0,0 0-1 0 0,0 0 0 0 0,0 0 0 0 0,1 0 0 0 0,0-1 0 0 0,1 1 1 0 0,10 12-1 0 0,-11-15-403 0 0,0 0 1 0 0,1-1 0 0 0,0 1 0 0 0,0-1 0 0 0,0 0 0 0 0,1 0-1 0 0,-1 0 1 0 0,1-1 0 0 0,0 0 0 0 0,0 0 0 0 0,12 3 0 0 0,-11-4-1821 0 0,2-2-1278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4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2577 0 0,'2'0'8371'0'0,"10"1"-6624"0"0,87 6 4054 0 0,9 0-5728 0 0,-67-6-431 0 0,32-2 227 0 0,-65 0-795 0 0,0 0 0 0 0,0-1 0 0 0,-1 0 0 0 0,1 0 0 0 0,0 0 0 0 0,13-7 0 0 0,-11 5-2141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72 3729 0 0,'-2'-3'970'0'0,"1"0"0"0"0,-1 0 1 0 0,1 0-1 0 0,-1 0 1 0 0,0 0-1 0 0,0 0 0 0 0,-5-4 1 0 0,3 3-236 0 0,0 1 0 0 0,-1-1 1 0 0,1 1-1 0 0,-7-4 0 0 0,3 3-354 0 0,0 1 0 0 0,0-1 0 0 0,0 1 0 0 0,0 1 0 0 0,0 0 0 0 0,-10-2-1 0 0,12 4-379 0 0,0-1 0 0 0,0 1-1 0 0,0 0 1 0 0,0 1 0 0 0,0-1-1 0 0,0 1 1 0 0,0 1 0 0 0,0-1-1 0 0,0 1 1 0 0,0 0 0 0 0,0 0-1 0 0,-9 5 1 0 0,12-5-20 0 0,-1 1 0 0 0,1-1 0 0 0,-1 0 0 0 0,1 1 0 0 0,0 0 0 0 0,0 0 0 0 0,0 0 0 0 0,0 0 0 0 0,0 1 0 0 0,1-1 0 0 0,-1 1 0 0 0,1-1 0 0 0,0 1 0 0 0,0 0 0 0 0,0 0-1 0 0,1 0 1 0 0,0 0 0 0 0,-1 0 0 0 0,1 4 0 0 0,-1 3-25 0 0,1-1-1 0 0,1 1 0 0 0,0 0 0 0 0,1-1 0 0 0,0 1 1 0 0,0-1-1 0 0,1 1 0 0 0,1-1 0 0 0,-1 0 1 0 0,2 0-1 0 0,8 18 0 0 0,-9-23 39 0 0,0 0 1 0 0,1 0-1 0 0,-1-1 1 0 0,1 0-1 0 0,0 0 1 0 0,0 0-1 0 0,1 0 1 0 0,-1-1-1 0 0,1 1 1 0 0,0-1-1 0 0,0 0 1 0 0,0-1-1 0 0,0 1 1 0 0,1-1-1 0 0,5 2 1 0 0,0-1-636 0 0,0 0 1 0 0,0-1 0 0 0,1 0 0 0 0,-1 0-1 0 0,1-1 1 0 0,17-1 0 0 0,-14-2-1273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3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82 3385 0 0,'-5'-9'2909'0'0,"-1"0"0"0"0,-7-9 0 0 0,9 13-2119 0 0,0 1-1 0 0,0-1 0 0 0,-1 1 1 0 0,-7-6-1 0 0,8 8-696 0 0,1 0 1 0 0,-1 0-1 0 0,1 0 1 0 0,-1 0-1 0 0,0 1 1 0 0,0-1-1 0 0,1 1 0 0 0,-1 0 1 0 0,0 0-1 0 0,0 1 1 0 0,0-1-1 0 0,0 1 1 0 0,0 0-1 0 0,0 0 1 0 0,0 0-1 0 0,0 1 1 0 0,0-1-1 0 0,-7 2 0 0 0,7 0-102 0 0,-1-1-1 0 0,1 1 1 0 0,0 0-1 0 0,0 0 1 0 0,0 1-1 0 0,0-1 1 0 0,0 1-1 0 0,0 0 0 0 0,1 0 1 0 0,-1 0-1 0 0,1 0 1 0 0,-3 4-1 0 0,0 1-19 0 0,0 0 0 0 0,1-1 0 0 0,0 2 0 0 0,-7 16 0 0 0,10-19 12 0 0,1 0 0 0 0,-1 0 0 0 0,1 1 0 0 0,0-1 0 0 0,0 0 0 0 0,1 10 0 0 0,0-2-3 0 0,4 26-1 0 0,-3-35 8 0 0,1 0 0 0 0,0 1 0 0 0,0-1 0 0 0,0-1 0 0 0,0 1 0 0 0,1 0 0 0 0,0-1 0 0 0,0 1-1 0 0,4 4 1 0 0,6 9-36 0 0,-11-15 48 0 0,0-1-1 0 0,-1 1 1 0 0,1-1 0 0 0,0 0 0 0 0,1 0-1 0 0,-1 0 1 0 0,0 0 0 0 0,1 0 0 0 0,-1 0-1 0 0,1 0 1 0 0,-1-1 0 0 0,1 0-1 0 0,0 1 1 0 0,4 0 0 0 0,-2 0-4 0 0,0-1 0 0 0,-1 0 1 0 0,1-1-1 0 0,0 1 0 0 0,0-1 0 0 0,0 0 0 0 0,0 0 1 0 0,6-2-1 0 0,3-1-53 0 0,0 0-1 0 0,-1-1 1 0 0,1-1 0 0 0,-1 0-1 0 0,16-9 1 0 0,-19 8 39 0 0,1-1 0 0 0,-1 0 0 0 0,10-10 0 0 0,1 0 64 0 0,-15 12-248 0 0,-1 2-1479 0 0,-2 11 841 0 0,-1-4 1165 0 0,1 2-346 0 0,0 0-1 0 0,0 0 1 0 0,0-1-1 0 0,1 1 1 0 0,0-1-1 0 0,0 0 1 0 0,0 0-1 0 0,1 0 1 0 0,0-1-1 0 0,-1 0 1 0 0,11 7-1 0 0,-8-7 12 0 0,0 1 0 0 0,0-1 0 0 0,1 0 0 0 0,-1-1-1 0 0,1 0 1 0 0,0 0 0 0 0,0-1 0 0 0,14 3 0 0 0,-11-5 83 0 0,1 1 0 0 0,-1-2 0 0 0,0 1 0 0 0,0-2 0 0 0,0 1 0 0 0,0-1 0 0 0,0-1 0 0 0,16-6 0 0 0,-22 7 28 0 0,0 0-1 0 0,0-1 1 0 0,-1 1 0 0 0,1-1 0 0 0,-1 0 0 0 0,1-1-1 0 0,-1 1 1 0 0,0-1 0 0 0,4-4 0 0 0,-6 5 10 0 0,1 0 0 0 0,-1 0 0 0 0,0 0 0 0 0,0 0 0 0 0,0-1 0 0 0,0 1 0 0 0,0-1 0 0 0,-1 1 1 0 0,1-1-1 0 0,-1 0 0 0 0,0 0 0 0 0,0 1 0 0 0,0-6 0 0 0,-1 0 102 0 0,-1-1 0 0 0,1 1-1 0 0,-2-1 1 0 0,1 1 0 0 0,-1-1 0 0 0,-1 1 0 0 0,0 0 0 0 0,0 0-1 0 0,-1 0 1 0 0,0 1 0 0 0,0-1 0 0 0,-1 1 0 0 0,-10-14-1 0 0,10 15-234 0 0,0 1 0 0 0,-1 0-1 0 0,1 0 1 0 0,-1 1-1 0 0,-1-1 1 0 0,1 1-1 0 0,-1 1 1 0 0,0-1 0 0 0,0 1-1 0 0,0 0 1 0 0,0 1-1 0 0,-1-1 1 0 0,1 2-1 0 0,-1-1 1 0 0,0 1 0 0 0,-12-2-1 0 0,14 4-123 0 0,1-1 0 0 0,-1 1 0 0 0,0 1 0 0 0,0-1 1 0 0,0 1-1 0 0,1 0 0 0 0,-1 0 0 0 0,0 1 0 0 0,1 0 0 0 0,-1 0 0 0 0,1 0 0 0 0,-10 6 0 0 0,11-6 11 0 0,1 0 0 0 0,0 1-1 0 0,0-1 1 0 0,0 1 0 0 0,0-1 0 0 0,0 1 0 0 0,1 0-1 0 0,-1 0 1 0 0,1 1 0 0 0,0-1 0 0 0,0 0 0 0 0,0 1-1 0 0,0-1 1 0 0,0 1 0 0 0,1 0 0 0 0,0 0 0 0 0,0-1-1 0 0,0 1 1 0 0,-1 7 0 0 0,2-6-355 0 0,-1 0 1 0 0,1 0-1 0 0,0 0 1 0 0,1-1-1 0 0,-1 1 1 0 0,1 0-1 0 0,0 0 1 0 0,0 0-1 0 0,0 0 1 0 0,4 7-1 0 0,3 4-1657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3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16 3633 0 0,'-5'-7'4921'0'0,"4"6"-4675"0"0,1 1-211 0 0,-1 0-1 0 0,1 0 1 0 0,0 0 0 0 0,0 0 0 0 0,-1 0 0 0 0,1 0 0 0 0,0 0 0 0 0,0 0 0 0 0,-1 0 0 0 0,1 0 0 0 0,0 0 0 0 0,-1 0-1 0 0,1 0 1 0 0,0 1 0 0 0,0-1 0 0 0,0 0 0 0 0,-1 0 0 0 0,1 0 0 0 0,0 0 0 0 0,0 0 0 0 0,-1 1 0 0 0,1-1 0 0 0,0 0-1 0 0,0 0 1 0 0,0 0 0 0 0,0 1 0 0 0,-1-1 0 0 0,1 0 0 0 0,0 0 0 0 0,0 1 0 0 0,0-1 0 0 0,0 0 0 0 0,0 0 0 0 0,0 1-1 0 0,0-1 1 0 0,0 0 0 0 0,0 1 0 0 0,-1 3 111 0 0,0 1-1 0 0,1 0 0 0 0,0-1 1 0 0,0 1-1 0 0,0-1 1 0 0,0 1-1 0 0,1 0 1 0 0,-1-1-1 0 0,1 1 0 0 0,3 7 1 0 0,0 5 241 0 0,1 8-37 0 0,-2-7-259 0 0,1 0 0 0 0,0-1 0 0 0,1 0 0 0 0,13 29-1 0 0,-15-40-91 0 0,1-1-1 0 0,-1 0 1 0 0,1 0-1 0 0,0 0 1 0 0,0-1-1 0 0,5 6 1 0 0,-7-9 41 0 0,0 1 1 0 0,1 0 0 0 0,-1-1 0 0 0,0 1 0 0 0,0-1-1 0 0,1 0 1 0 0,-1 1 0 0 0,1-1 0 0 0,-1 0 0 0 0,1-1-1 0 0,-1 1 1 0 0,1 0 0 0 0,0-1 0 0 0,-1 1 0 0 0,1-1-1 0 0,3 0 1 0 0,-3-1 26 0 0,-1 1 0 0 0,1-1 0 0 0,-1 0 0 0 0,1 0-1 0 0,-1 0 1 0 0,1 0 0 0 0,-1-1 0 0 0,0 1 0 0 0,1-1 0 0 0,-1 1-1 0 0,0-1 1 0 0,0 0 0 0 0,0 0 0 0 0,-1 0 0 0 0,1 0 0 0 0,2-3-1 0 0,2-4 30 0 0,0 1 0 0 0,7-18 1 0 0,-6 9-86 0 0,-1 1 1 0 0,-1-1-1 0 0,0-1 1 0 0,-2 1 0 0 0,0-1-1 0 0,-1 1 1 0 0,0-1-1 0 0,-2 0 1 0 0,-2-32 0 0 0,0 40-300 0 0,-1 15-484 0 0,0 17 327 0 0,4-3 458 0 0,1 0 0 0 0,0-1 0 0 0,1 1 0 0 0,1-1 0 0 0,1 1 0 0 0,1-1 1 0 0,0-1-1 0 0,15 28 0 0 0,-19-41-58 0 0,0 0 1 0 0,0 0 0 0 0,1 0 0 0 0,0 0-1 0 0,0 0 1 0 0,0-1 0 0 0,0 0-1 0 0,6 6 1 0 0,-7-8-219 0 0,0 0 0 0 0,0 1 0 0 0,1-1-1 0 0,-1 0 1 0 0,0 0 0 0 0,1 0 0 0 0,2 0 0 0 0,-2 0-420 0 0,-1-1 0 0 0,1 0 0 0 0,0 0 1 0 0,0 0-1 0 0,-1 0 0 0 0,1 0 1 0 0,4-1-1 0 0,6-2-1944 0 0,1 0 2115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4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3 470 2056 0 0,'-1'3'747'0'0,"1"1"-1"0"0,-1-1 1 0 0,1 0-1 0 0,-1 0 1 0 0,1 0-1 0 0,0 0 1 0 0,1 0-1 0 0,-1 0 1 0 0,0 0-1 0 0,2 6 1 0 0,2 3-410 0 0,7 17 1 0 0,-4-11 251 0 0,22 48-95 0 0,-20-46-315 0 0,-7-15-102 0 0,1 0-1 0 0,-1 0 1 0 0,1-1 0 0 0,0 0-1 0 0,0 1 1 0 0,0-1-1 0 0,1 0 1 0 0,7 6-1 0 0,-10-9-13 0 0,1 0-1 0 0,0 0 0 0 0,-1 0 1 0 0,1 0-1 0 0,0 0 0 0 0,-1 0 1 0 0,1 0-1 0 0,0-1 0 0 0,0 1 1 0 0,-1-1-1 0 0,1 0 0 0 0,0 1 1 0 0,0-1-1 0 0,0 0 0 0 0,0 0 1 0 0,0 0-1 0 0,-1 0 0 0 0,1 0 1 0 0,0-1-1 0 0,0 1 0 0 0,0-1 1 0 0,0 1-1 0 0,-1-1 0 0 0,1 1 1 0 0,0-1-1 0 0,-1 0 0 0 0,1 0 0 0 0,2-1 1 0 0,0-2 32 0 0,1 1 0 0 0,0-1 0 0 0,-1 0 0 0 0,0-1 0 0 0,0 1 0 0 0,0-1 0 0 0,5-9 0 0 0,-2 3-2 0 0,0-1-1 0 0,5-17 0 0 0,-5 12-47 0 0,-2-1 0 0 0,-1 1 0 0 0,5-30 0 0 0,-2-54-561 0 0,-7 87 273 0 0,-1 0 0 0 0,-4-22 0 0 0,5 33 196 0 0,-1 2-125 0 0,-1 20-675 0 0,3 3 954 0 0,2 1 1 0 0,5 22-1 0 0,-7-39-99 0 0,2 12 41 0 0,1-1 0 0 0,1 1 1 0 0,1-1-1 0 0,1 0 0 0 0,0 0 1 0 0,1-1-1 0 0,14 22 0 0 0,-18-33-30 0 0,0 1 0 0 0,1-1-1 0 0,-1 0 1 0 0,1 0-1 0 0,9 6 1 0 0,-12-9 45 0 0,1-1 0 0 0,-1 1-1 0 0,0-1 1 0 0,1 0 0 0 0,-1 1 0 0 0,1-1 0 0 0,0 0-1 0 0,-1 0 1 0 0,1-1 0 0 0,0 1 0 0 0,0-1 0 0 0,-1 1-1 0 0,1-1 1 0 0,0 0 0 0 0,0 0 0 0 0,3 0 0 0 0,-3-1 18 0 0,-1 0 0 0 0,1 0 0 0 0,-1 0 1 0 0,0 0-1 0 0,1 0 0 0 0,-1-1 0 0 0,0 1 0 0 0,0-1 1 0 0,0 0-1 0 0,0 1 0 0 0,0-1 0 0 0,0 0 1 0 0,-1 0-1 0 0,3-3 0 0 0,2-4 70 0 0,-1 1 0 0 0,6-13 0 0 0,-6 11-104 0 0,0-2 0 0 0,-2 1-1 0 0,1 0 1 0 0,-2-1 0 0 0,4-21-1 0 0,-2-60-261 0 0,-17-117-1110 0 0,-1 2 219 0 0,14 207 1159 0 0,3 11-395 0 0,22 184 463 0 0,1 22 307 0 0,-24-194-406 0 0,2 30 445 0 0,12 59 1 0 0,-15-105-402 0 0,0-1 1 0 0,1 1 0 0 0,0 0-1 0 0,1 0 1 0 0,-1-1 0 0 0,1 0-1 0 0,0 1 1 0 0,0-1 0 0 0,0 0-1 0 0,7 7 481 0 0,-4-22 871 0 0,-5 4-1323 0 0,-1-1 0 0 0,1 1 0 0 0,-1 0 0 0 0,0-1 0 0 0,-1 1 0 0 0,1 0 0 0 0,-1-1 0 0 0,0 1 0 0 0,-1 0 0 0 0,-3-11 0 0 0,-4-5-207 0 0,-18-32-1 0 0,16 34 101 0 0,10 18 0 0 0,-27-57-56 0 0,25 51-4 0 0,1 1 0 0 0,0 0 0 0 0,0-1 1 0 0,0 1-1 0 0,1-1 0 0 0,0-10 0 0 0,1 17 45 0 0,0 0-1 0 0,0 1 1 0 0,0-1-1 0 0,0 0 1 0 0,0 0-1 0 0,0 0 1 0 0,0 1-1 0 0,1-1 1 0 0,-1 0-1 0 0,0 0 1 0 0,1 1-1 0 0,-1-1 0 0 0,0 0 1 0 0,1 1-1 0 0,-1-1 1 0 0,1 0-1 0 0,-1 1 1 0 0,1-1-1 0 0,0 1 1 0 0,0-2-1 0 0,1 1 7 0 0,-1 1-1 0 0,0-1 1 0 0,1 0-1 0 0,-1 1 0 0 0,1-1 1 0 0,-1 1-1 0 0,1-1 1 0 0,-1 1-1 0 0,1 0 0 0 0,1-1 1 0 0,4 1 17 0 0,0 0 0 0 0,0 1 0 0 0,12 2-1 0 0,-16-3 3 0 0,28 6-246 0 0,28 4 335 0 0,-52-10-1035 0 0,1 0 1 0 0,-1 0-1 0 0,0 0 1 0 0,0-1-1 0 0,0 0 1 0 0,9-3-1 0 0,-6 1-1445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7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41 188 2665 0 0,'-8'26'1634'0'0,"2"0"0"0"0,1 0 1 0 0,-3 28-1 0 0,1 82-1098 0 0,5-84 226 0 0,-3 308 928 0 0,5-300-1585 0 0,1 2-72 0 0,2-1 0 0 0,14 81 1 0 0,-16-134-15 0 0,0-1 1 0 0,1 1 0 0 0,0 0-1 0 0,1-1 1 0 0,0 0 0 0 0,0 1 0 0 0,0-1-1 0 0,1 0 1 0 0,0-1 0 0 0,0 1-1 0 0,1-1 1 0 0,6 7 0 0 0,-10-11-11 0 0,1-1 0 0 0,0 0 0 0 0,0 0 0 0 0,0 0 1 0 0,0 0-1 0 0,0 0 0 0 0,0 0 0 0 0,0-1 0 0 0,0 1 1 0 0,0 0-1 0 0,4-1 0 0 0,26 2 158 0 0,-22-1-140 0 0,80-3 21 0 0,-27 0 17 0 0,197-6-138 0 0,-177 4 41 0 0,162 12 0 0 0,219 11 196 0 0,-356-17-88 0 0,333-7-76 0 0,135 5 112 0 0,-450 7-104 0 0,463 18-41 0 0,-203-31 152 0 0,14 0-54 0 0,-259 6-86 0 0,142 5 32 0 0,-19 4 59 0 0,64 5-6 0 0,-163-4-35 0 0,-160-10-26 0 0,124-2 76 0 0,-91-1-20 0 0,52-9 0 0 0,1-5 11 0 0,57-12 67 0 0,-130 25-149 0 0,9-2 67 0 0,46-17-1 0 0,-62 18-39 0 0,0-1-1 0 0,-1 0 1 0 0,13-10 0 0 0,-19 13-25 0 0,0-1 1 0 0,1-1-1 0 0,-1 1 1 0 0,-1 0-1 0 0,1-1 0 0 0,-1 0 1 0 0,0 0-1 0 0,0 0 1 0 0,0 0-1 0 0,0-1 1 0 0,-1 1-1 0 0,3-12 1 0 0,0-4 61 0 0,-1 0 1 0 0,2-25 0 0 0,-6 44-55 0 0,5-197 315 0 0,-6 155-242 0 0,-17-245 57 0 0,14 254-122 0 0,-56-346 41 0 0,56 362 1 0 0,-10-29 0 0 0,12 42-37 0 0,0 0-1 0 0,-1 1 1 0 0,0-1 0 0 0,0 1-1 0 0,0 0 1 0 0,0 0 0 0 0,-1 0-1 0 0,0 1 1 0 0,-6-7 0 0 0,9 10-21 0 0,-1 0 0 0 0,1 1 0 0 0,0-1 0 0 0,0 1 0 0 0,-1-1-1 0 0,1 0 1 0 0,0 1 0 0 0,0 0 0 0 0,-1-1 0 0 0,1 1 0 0 0,-1 0 0 0 0,1 0 0 0 0,0 0 0 0 0,-1 0 0 0 0,1 0 0 0 0,0 0 0 0 0,-3 0 0 0 0,-25 8-23 0 0,12-3-23 0 0,-59 17 74 0 0,2 0-24 0 0,35-14 44 0 0,-1-3 0 0 0,0-1-1 0 0,-1-2 1 0 0,-77-6 0 0 0,-437-13-740 0 0,-514 44-186 0 0,734-7 455 0 0,-403 20 232 0 0,242-9 215 0 0,221-12-57 0 0,139-10 38 0 0,-256 18 53 0 0,-444 6 149 0 0,665-29-178 0 0,22 0-246 0 0,144-3 92 0 0,-5-1-3175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2:53:18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3121 0 0,'18'-4'1049'0'0,"1"0"0"0"0,0 1-1 0 0,24-1 1 0 0,-31 3-854 0 0,34-1 282 0 0,56 5-1 0 0,2 0-355 0 0,67 8-141 0 0,-12 0-110 0 0,-86-11 528 0 0,186-5 268 0 0,56-26-150 0 0,812-115-231 0 0,-134 100-143 0 0,-464 51-155 0 0,-115-1-2 0 0,194 12 97 0 0,6-1-94 0 0,-234-13 59 0 0,510 3-92 0 0,168-41 81 0 0,-561 23-20 0 0,-310 12-30 0 0,-95 0 95 0 0,210 3-66 0 0,-211 6 54 0 0,42 2-5 0 0,227 5 127 0 0,-337-14-340 0 0,25 1-3658 0 0,-37-1 2452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27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40 9258 0 0,'-6'-16'8049'0'0,"6"13"-7546"0"0,1 2-705 0 0,-1 0 1 0 0,0 0-1 0 0,0 0 1 0 0,0 0-1 0 0,1-1 1 0 0,-1 1 0 0 0,0 0-1 0 0,1 0 1 0 0,0-1-1 0 0,4-7-3166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0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11 4321 0 0,'0'0'76'0'0,"0"0"0"0"0,0-1 0 0 0,-1 1 0 0 0,1 0 0 0 0,0-1 0 0 0,0 1 1 0 0,0 0-1 0 0,0-1 0 0 0,0 1 0 0 0,0 0 0 0 0,0-1 0 0 0,0 1 0 0 0,1 0 0 0 0,-1-1 0 0 0,0 1 0 0 0,0 0 0 0 0,0-1 0 0 0,0 1 1 0 0,0 0-1 0 0,0 0 0 0 0,1-1 0 0 0,-1 1 0 0 0,0 0 0 0 0,0 0 0 0 0,0-1 0 0 0,1 1 0 0 0,-1 0 0 0 0,0 0 0 0 0,0-1 1 0 0,1 1-1 0 0,-1 0 0 0 0,0 0 0 0 0,0 0 0 0 0,1 0 0 0 0,-1-1 0 0 0,0 1 0 0 0,1 0 0 0 0,-1 0 0 0 0,0 0 0 0 0,1 0 0 0 0,-1 0 1 0 0,0 0-1 0 0,1 0 0 0 0,-1 0 0 0 0,0 0 0 0 0,1 0 0 0 0,0 0-30 0 0,-1 1-1 0 0,1-1 1 0 0,0 1-1 0 0,-1-1 1 0 0,1 0 0 0 0,0 1-1 0 0,-1-1 1 0 0,1 1 0 0 0,-1-1-1 0 0,1 1 1 0 0,-1 0-1 0 0,1-1 1 0 0,-1 1 0 0 0,0 0-1 0 0,1-1 1 0 0,-1 1-1 0 0,0 0 1 0 0,1-1 0 0 0,-1 1-1 0 0,0 0 1 0 0,1 1 0 0 0,3 22 279 0 0,-1 1 1 0 0,0 32 0 0 0,-5 52-132 0 0,1-85-149 0 0,-4 97-8 0 0,-3 131-142 0 0,9 153 50 0 0,1-144 162 0 0,-2-138 46 0 0,-11 592 279 0 0,-27 835 160 0 0,42 142 222 0 0,12-489-674 0 0,-3-632-254 0 0,1 101 48 0 0,-4 70-177 0 0,2-380 202 0 0,1-182-1508 0 0,5-1-5460 0 0,-14-144 6544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1 7650 0 0,'-1'0'54'0'0,"0"0"-1"0"0,-1 0 1 0 0,1 1 0 0 0,0-1 0 0 0,0 1 0 0 0,-1-1 0 0 0,1 1 0 0 0,0-1 0 0 0,0 1 0 0 0,0 0 0 0 0,0-1 0 0 0,0 1 0 0 0,0 0 0 0 0,0 0 0 0 0,0 0-1 0 0,0 0 1 0 0,0 0 0 0 0,0 0 0 0 0,0 0 0 0 0,1 0 0 0 0,-1 0 0 0 0,0 1 0 0 0,1-1 0 0 0,-1 1 0 0 0,-2 6 36 0 0,0 0 0 0 0,-3 14 1 0 0,4-16 55 0 0,-8 40 360 0 0,-7 76 0 0 0,7 51 177 0 0,7-102-465 0 0,-20 430 166 0 0,-12 232-370 0 0,-16 1 1037 0 0,-2-209-865 0 0,41-435-221 0 0,-52 462 119 0 0,-14 479 461 0 0,21 0-427 0 0,37-570-167 0 0,-13 246 129 0 0,4 158-154 0 0,34-406 21 0 0,13 2-296 0 0,-17-429 307 0 0,7 221-1341 0 0,-10-85-3122 0 0,0-132 1710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3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7562 0 0,'0'0'352'0'0,"2"0"-118"0"0,9-2 302 0 0,0 0-1 0 0,0 1 0 0 0,-1 0 1 0 0,19 1-1 0 0,13-1 76 0 0,127-6-18 0 0,-105 9-574 0 0,88 14-1 0 0,-132-14-32 0 0,19 3 23 0 0,354 35-43 0 0,-329-37 35 0 0,307 3 124 0 0,244-30-46 0 0,-91 1-91 0 0,-80 3-23 0 0,315-8 285 0 0,-503 21 172 0 0,436-30-156 0 0,-331 15-220 0 0,-6 14-24 0 0,-242 8 26 0 0,265 1-48 0 0,-284-1 65 0 0,181-1-37 0 0,-24 3-6 0 0,-154 0 19 0 0,70 10 55 0 0,-76-4-64 0 0,-25-3 29 0 0,94-6 1 0 0,33-3-25 0 0,-136 5-36 0 0,115-1 35 0 0,-146 2-38 0 0,-12-1 29 0 0,1-1 1 0 0,-1 0 0 0 0,26-3-1 0 0,-9 1-69 0 0,-27 2 46 0 0,-4 0-46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5 350 6865 0 0,'-1'-5'631'0'0,"0"1"0"0"0,0-1-1 0 0,0 0 1 0 0,1 1-1 0 0,-1-1 1 0 0,1 0 0 0 0,1 1-1 0 0,-1-1 1 0 0,2-6 0 0 0,-1-1 60 0 0,1-7-452 0 0,0-1 0 0 0,2 1 0 0 0,0 0 0 0 0,1 0 0 0 0,1 0-1 0 0,13-28 1 0 0,-15 41-284 0 0,-1 0 1 0 0,2 0-1 0 0,-1 1 0 0 0,1 0 0 0 0,0 0 0 0 0,10-8 0 0 0,11-12-187 0 0,-21 20 225 0 0,1 0 0 0 0,0 0 1 0 0,-1 1-1 0 0,2 0 1 0 0,-1 0-1 0 0,0 0 0 0 0,1 1 1 0 0,0 0-1 0 0,-1 0 0 0 0,1 0 1 0 0,0 1-1 0 0,1 0 1 0 0,-1 1-1 0 0,0-1 0 0 0,0 1 1 0 0,1 1-1 0 0,-1 0 1 0 0,1 0-1 0 0,-1 0 0 0 0,11 2 1 0 0,-10 0-90 0 0,1-1 1 0 0,-1 1 0 0 0,0 1-1 0 0,14 6 1 0 0,-19-7 92 0 0,0 0 0 0 0,0 0 0 0 0,0 0 1 0 0,0 0-1 0 0,0 1 0 0 0,-1-1 0 0 0,1 1 0 0 0,-1-1 1 0 0,1 1-1 0 0,-1 0 0 0 0,0 0 0 0 0,-1 0 1 0 0,4 7-1 0 0,1 2 26 0 0,-1 0-1 0 0,-1 0 1 0 0,0 1 0 0 0,0 0 0 0 0,-2 0 0 0 0,1 0 0 0 0,0 25-1 0 0,0 90-90 0 0,-3-111-58 0 0,0-2-1741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13 738 480 0 0,'-9'13'9491'0'0,"7"-16"-9103"0"0,1-3-1224 0 0,1 2 1408 0 0,7-21 78 0 0,13-30-1 0 0,-4 12-518 0 0,40-91 0 0 0,-9 26-119 0 0,-17 31-67 0 0,-1 7-216 0 0,31-121 1 0 0,-50 158 170 0 0,-10 32 20 0 0,0 1 74 0 0,0 0 1 0 0,0 0-1 0 0,0 0 1 0 0,0 0-1 0 0,0 0 1 0 0,0 0 0 0 0,0 0-1 0 0,0 0 1 0 0,-1 0-1 0 0,1 0 1 0 0,0 0-1 0 0,0 0 1 0 0,0 0 0 0 0,0 0-1 0 0,0 0 1 0 0,0 0-1 0 0,0 0 1 0 0,0 0-1 0 0,-1 0 1 0 0,1 0-1 0 0,0 0 1 0 0,0 0 0 0 0,0 0-1 0 0,0 0 1 0 0,0 0-1 0 0,0 0 1 0 0,0 0-1 0 0,0 0 1 0 0,0 0-1 0 0,0 0 1 0 0,-1 0 0 0 0,1 0-1 0 0,0 0 1 0 0,0 0-1 0 0,0 1 1 0 0,0-1-1 0 0,0 0 1 0 0,0 0 0 0 0,0 0-1 0 0,0 0 1 0 0,0 0-1 0 0,0 0 1 0 0,0 0-1 0 0,0 0 1 0 0,0 0-1 0 0,0 0 1 0 0,0 1 0 0 0,0-1-1 0 0,0 0 1 0 0,0 0-1 0 0,0 0 1 0 0,0 0-1 0 0,0 0 1 0 0,0 0 0 0 0,0 0-1 0 0,-3 7-16 0 0,1 19 69 0 0,0 0 0 0 0,1 0 0 0 0,2 0 0 0 0,1 0 1 0 0,5 28-1 0 0,-1-19 188 0 0,21 58 1 0 0,-10-37-81 0 0,-12-38-123 0 0,65 203 1262 0 0,-64-204-1211 0 0,2-1 0 0 0,0 0 0 0 0,11 15 0 0 0,-31-40 1578 0 0,-23-22-1792 0 0,21 20 106 0 0,-1 0 0 0 0,-1 1 0 0 0,0 1 0 0 0,-1 0 0 0 0,-29-10 0 0 0,0-1-32 0 0,10 1 49 0 0,33 16 14 0 0,-1 1 1 0 0,1-1-1 0 0,-1 0 1 0 0,1 1-1 0 0,0-2 1 0 0,0 1 0 0 0,-3-4-1 0 0,6 7-121 0 0,8-4-635 0 0,-2 2 724 0 0,1 1 0 0 0,-1-1-1 0 0,1 1 1 0 0,0 0 0 0 0,0 0 0 0 0,12 1-1 0 0,-9 0 20 0 0,0-1-1 0 0,0 0 1 0 0,13-3-1 0 0,2-3-330 0 0,27-10-1 0 0,-42 12-109 0 0,-1 1 1 0 0,0-1-1 0 0,0-1 0 0 0,0 0 1 0 0,14-11-1 0 0,-7-1-1198 0 0,0 1 0 0 0,0-2 0 0 0,-2 0 0 0 0,14-24 0 0 0,-3 5 226 0 0,4 1 1470 0 0,-19 24-46 0 0,0 0 1 0 0,0 0 0 0 0,9-20-1 0 0,-16 29 1 0 0,-2 0 0 0 0,1 0 0 0 0,0 0 1 0 0,-1-1-1 0 0,0 1 0 0 0,0-1 0 0 0,0 1 0 0 0,-1-1 0 0 0,1 1 0 0 0,-1-1 0 0 0,0 1 0 0 0,-1-1 0 0 0,1 1 0 0 0,-1-1 0 0 0,0 1 0 0 0,-2-8 0 0 0,3 11 181 0 0,-1-1-1 0 0,0 0 1 0 0,1 1-1 0 0,-1 0 1 0 0,0-1-1 0 0,0 1 0 0 0,0-1 1 0 0,0 1-1 0 0,0 0 1 0 0,0 0-1 0 0,-1 0 1 0 0,1-1-1 0 0,0 1 1 0 0,0 0-1 0 0,-1 1 0 0 0,1-1 1 0 0,-1 0-1 0 0,1 0 1 0 0,-1 1-1 0 0,1-1 1 0 0,-4 0-1 0 0,5 1-104 0 0,-1 0 0 0 0,1 0 0 0 0,-1 0 0 0 0,0 1-1 0 0,1-1 1 0 0,-1 0 0 0 0,1 0 0 0 0,-1 1 0 0 0,1-1 0 0 0,-1 0 0 0 0,1 1 0 0 0,-1-1-1 0 0,1 0 1 0 0,-1 1 0 0 0,1-1 0 0 0,-1 1 0 0 0,1-1 0 0 0,0 1 0 0 0,-1-1 0 0 0,1 1-1 0 0,0-1 1 0 0,0 1 0 0 0,-1-1 0 0 0,1 1 0 0 0,0 0 0 0 0,0-1 0 0 0,0 1 0 0 0,-1 0 0 0 0,0 2 290 0 0,-1 3-83 0 0,0 1 0 0 0,0 0 0 0 0,0 0 1 0 0,1 0-1 0 0,0 0 0 0 0,1 0 0 0 0,-1 0 1 0 0,1 0-1 0 0,2 11 0 0 0,-2 21 220 0 0,-1 2-144 0 0,1 1 0 0 0,8 53 0 0 0,24 80 291 0 0,-25-141-559 0 0,-4-13-48 0 0,9 25 0 0 0,-10-40-33 0 0,1 1 0 0 0,0-1 1 0 0,0 0-1 0 0,0 0 0 0 0,1 0 1 0 0,0 0-1 0 0,8 9 0 0 0,-11-14-8 0 0,0 0 0 0 0,0 0 0 0 0,0 0 0 0 0,0 0-1 0 0,0 0 1 0 0,0-1 0 0 0,0 1 0 0 0,0 0-1 0 0,0-1 1 0 0,0 1 0 0 0,0-1 0 0 0,0 1 0 0 0,0-1-1 0 0,0 1 1 0 0,1-1 0 0 0,-1 0 0 0 0,0 0 0 0 0,0 0-1 0 0,0 0 1 0 0,3 0 0 0 0,-2 0 0 0 0,-1 0-1 0 0,1-1 1 0 0,-1 0-1 0 0,1 1 1 0 0,-1-1 0 0 0,1 0-1 0 0,-1 0 1 0 0,1 0 0 0 0,-1 0-1 0 0,0 0 1 0 0,1 0 0 0 0,-1 0-1 0 0,1-2 1 0 0,4-4 2 0 0,-1 0 0 0 0,-1 0 0 0 0,1-1 0 0 0,4-12-1 0 0,3-8-60 0 0,15-57-1 0 0,-1-31-318 0 0,-17 58 281 0 0,-2 0 0 0 0,-3-1-1 0 0,-5-88 1 0 0,1 147 91 0 0,0-8 65 0 0,0 0-1 0 0,-1 0 1 0 0,0 0-1 0 0,0 1 1 0 0,-1-1-1 0 0,-5-14 1 0 0,7 21-52 0 0,0 1-1 0 0,0 0 1 0 0,0-1-1 0 0,0 1 1 0 0,0-1 0 0 0,0 1-1 0 0,0 0 1 0 0,-1-1-1 0 0,1 1 1 0 0,0 0 0 0 0,0-1-1 0 0,0 1 1 0 0,-1 0-1 0 0,1 0 1 0 0,0-1 0 0 0,0 1-1 0 0,-1 0 1 0 0,1 0-1 0 0,0-1 1 0 0,-1 1-1 0 0,1 0 1 0 0,0 0 0 0 0,-1 0-1 0 0,1 0 1 0 0,0-1-1 0 0,-1 1 1 0 0,1 0 0 0 0,0 0-1 0 0,-1 0 1 0 0,1 0-1 0 0,0 0 1 0 0,-1 0 0 0 0,1 0-1 0 0,-1 0 1 0 0,1 0-1 0 0,0 0 1 0 0,-1 0 0 0 0,0 1-17 0 0,0-1 1 0 0,1 1 0 0 0,-1-1-1 0 0,1 1 1 0 0,-1-1 0 0 0,1 1-1 0 0,0-1 1 0 0,-1 1 0 0 0,1 0-1 0 0,-1-1 1 0 0,1 1 0 0 0,0 0-1 0 0,0-1 1 0 0,-1 1 0 0 0,1 0-1 0 0,0-1 1 0 0,0 2 0 0 0,-3 18 65 0 0,1-1-1 0 0,1 1 1 0 0,1-1 0 0 0,4 27 0 0 0,16 79 362 0 0,-11-76-209 0 0,-3-15-144 0 0,23 117 84 0 0,-18-105-3 0 0,20 56 734 0 0,-34-104-132 0 0,-11-12-700 0 0,0-1 1 0 0,-12-19-1 0 0,-7-7-127 0 0,-92-116 50 0 0,123 154-11 0 0,0 1 1 0 0,1-1-1 0 0,-1 0 1 0 0,0 0-1 0 0,1 0 0 0 0,-1 0 1 0 0,1 0-1 0 0,0 0 1 0 0,0-1-1 0 0,1 1 1 0 0,-2-6-1 0 0,3 8 2 0 0,0 0 0 0 0,0 1 0 0 0,0-1 0 0 0,-1 1 0 0 0,1 0 0 0 0,0-1 0 0 0,0 1 0 0 0,0-1 0 0 0,0 1 0 0 0,0 0 0 0 0,0 0 0 0 0,0 0 0 0 0,0 0 0 0 0,0 0 0 0 0,0 0 0 0 0,2 0 0 0 0,0-1-6 0 0,16 0-619 0 0,-1 0 0 0 0,1 1 0 0 0,31 5 0 0 0,7-1-5830 0 0,-42-4 4907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5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44 222 5209 0 0,'0'1'135'0'0,"0"0"0"0"0,1-1 0 0 0,-1 1 0 0 0,0 0 0 0 0,0 0 1 0 0,0 0-1 0 0,1 0 0 0 0,-1 0 0 0 0,0 0 0 0 0,1 0 0 0 0,-1 0 0 0 0,1-1 0 0 0,-1 1 0 0 0,1 0 0 0 0,-1 0 0 0 0,1-1 0 0 0,0 1 0 0 0,-1 0 0 0 0,1-1 1 0 0,0 1-1 0 0,0-1 0 0 0,-1 1 0 0 0,1 0 0 0 0,0-1 0 0 0,0 0 0 0 0,0 1 0 0 0,0-1 0 0 0,0 0 0 0 0,-1 1 0 0 0,1-1 0 0 0,2 0 0 0 0,-1 0 0 0 0,-1 0 0 0 0,1 0 0 0 0,0-1 0 0 0,0 1 0 0 0,-1 0 0 0 0,1-1-1 0 0,0 0 1 0 0,-1 1 0 0 0,1-1 0 0 0,-1 0 0 0 0,1 0 0 0 0,-1 0-1 0 0,1 0 1 0 0,-1 0 0 0 0,0 0 0 0 0,2-2 0 0 0,7-7 46 0 0,-1 0 0 0 0,-1 0 0 0 0,0-1 0 0 0,-1 0 0 0 0,0-1 0 0 0,0 0 1 0 0,-1 0-1 0 0,-1 0 0 0 0,7-23 0 0 0,-11 32-124 0 0,0 0 0 0 0,-1 0 0 0 0,1 0 0 0 0,-1 0 0 0 0,0 0 0 0 0,0 0 0 0 0,0 0 0 0 0,-1 0 0 0 0,1 0 0 0 0,-1 1 0 0 0,1-1 0 0 0,-1 0 0 0 0,0 0 0 0 0,0 0 0 0 0,-2-4 0 0 0,1 4-27 0 0,0 0 1 0 0,-1 0-1 0 0,1 1 0 0 0,0-1 0 0 0,-1 1 0 0 0,1-1 0 0 0,-1 1 0 0 0,0 0 0 0 0,0 0 0 0 0,0 0 0 0 0,0 0 0 0 0,-5-2 0 0 0,4 2-51 0 0,0 0 1 0 0,-1 1 0 0 0,1-1-1 0 0,-1 1 1 0 0,1 0 0 0 0,-1 0-1 0 0,1 1 1 0 0,-1-1-1 0 0,1 1 1 0 0,-6 0 0 0 0,7 1-13 0 0,0-1 1 0 0,1 1 0 0 0,-1-1 0 0 0,0 1-1 0 0,1 0 1 0 0,-1 0 0 0 0,1 1-1 0 0,0-1 1 0 0,-1 0 0 0 0,1 1 0 0 0,0-1-1 0 0,0 1 1 0 0,-1 0 0 0 0,1 0-1 0 0,1 0 1 0 0,-1 0 0 0 0,0 0 0 0 0,-2 4-1 0 0,0 0-14 0 0,1 0 0 0 0,0 1 0 0 0,0 0 0 0 0,0 0 0 0 0,1 0 0 0 0,0 0 0 0 0,1 0 0 0 0,-2 8 0 0 0,1 1 5 0 0,1 1 0 0 0,1 23 0 0 0,2-25 64 0 0,0-1-1 0 0,0 0 1 0 0,2 0 0 0 0,7 22-1 0 0,27 51 38 0 0,-36-83-36 0 0,0 0 1 0 0,0 0 0 0 0,0 0 0 0 0,0-1 0 0 0,1 1-1 0 0,0-1 1 0 0,0 0 0 0 0,0 1 0 0 0,0-1 0 0 0,4 3-1 0 0,-5-5-2 0 0,0 0 0 0 0,0 0 0 0 0,0 0 0 0 0,0-1 1 0 0,0 1-1 0 0,0 0 0 0 0,0-1 0 0 0,0 0 0 0 0,0 1 0 0 0,0-1 0 0 0,0 0 0 0 0,0 0 0 0 0,0 0 0 0 0,1 0 0 0 0,-1 0 0 0 0,0-1 0 0 0,0 1 0 0 0,0-1 0 0 0,0 1 0 0 0,0-1 0 0 0,0 0 0 0 0,3-1 0 0 0,0-1-18 0 0,1 0 0 0 0,-1-1 1 0 0,1 1-1 0 0,-1-1 0 0 0,0 0 0 0 0,-1-1 0 0 0,1 1 1 0 0,3-6-1 0 0,5-7-1 0 0,12-19-1 0 0,-19 25-13 0 0,9-13-71 0 0,20-45 0 0 0,-28 53 54 0 0,-1 0 0 0 0,-1 1 0 0 0,-1-2 0 0 0,4-21 0 0 0,-8 34 54 0 0,1 0 0 0 0,-1 1 0 0 0,0-1 0 0 0,0 0 0 0 0,-1 0 0 0 0,1 1 0 0 0,-1-1 0 0 0,0 0 0 0 0,-1-4 222 0 0,-4 18-445 0 0,6 9 241 0 0,1 0-1 0 0,1 0 1 0 0,0 0 0 0 0,6 20 0 0 0,-3-17 27 0 0,-4-14-54 0 0,6 23 3 0 0,-6-29-10 0 0,-1 0 0 0 0,1 0 0 0 0,0 0 0 0 0,0 0 1 0 0,0 0-1 0 0,0 0 0 0 0,0 0 0 0 0,0-1 1 0 0,1 1-1 0 0,-1 0 0 0 0,3 2 0 0 0,-3-4-5 0 0,0 1 0 0 0,0-1 1 0 0,-1 1-1 0 0,1-1 0 0 0,0 1 0 0 0,0-1 0 0 0,0 0 0 0 0,0 0 0 0 0,0 1 0 0 0,0-1 1 0 0,0 0-1 0 0,0 0 0 0 0,0 0 0 0 0,0 0 0 0 0,0 0 0 0 0,0 0 0 0 0,0 0 1 0 0,0 0-1 0 0,0-1 0 0 0,0 1 0 0 0,0 0 0 0 0,-1 0 0 0 0,1-1 0 0 0,0 1 0 0 0,0-1 1 0 0,0 1-1 0 0,0-1 0 0 0,0 1 0 0 0,-1-1 0 0 0,1 1 0 0 0,0-1 0 0 0,-1 0 0 0 0,2-1 1 0 0,2-2-14 0 0,-1 0 0 0 0,0 0 0 0 0,1 0 0 0 0,2-7 0 0 0,4-6-123 0 0,-1 0-1 0 0,-1-1 1 0 0,7-21 0 0 0,-6 16 8 0 0,-6 18 122 0 0,-1 0-1 0 0,0-1 1 0 0,0 1 0 0 0,-1 0-1 0 0,1 0 1 0 0,0-11 0 0 0,-2 15-4 0 0,0 1 0 0 0,0-1 0 0 0,0 1 0 0 0,1-1 1 0 0,-1 1-1 0 0,0-1 0 0 0,0 1 0 0 0,0-1 0 0 0,1 1 0 0 0,-1-1 1 0 0,0 1-1 0 0,1-1 0 0 0,-1 1 0 0 0,0-1 0 0 0,1 1 0 0 0,-1 0 0 0 0,0-1 1 0 0,1 1-1 0 0,-1 0 0 0 0,1-1 0 0 0,-1 1 0 0 0,1 0 0 0 0,-1-1 1 0 0,1 1-1 0 0,-1 0 0 0 0,1 0 0 0 0,-1 0 0 0 0,1 0 0 0 0,-1-1 1 0 0,1 1-1 0 0,0 0 0 0 0,-1 0 0 0 0,1 0 0 0 0,-1 0 0 0 0,1 0 1 0 0,-1 0-1 0 0,1 0 0 0 0,-1 1 0 0 0,1-1 0 0 0,-1 0 0 0 0,1 0 1 0 0,0 0-1 0 0,-1 0 0 0 0,1 1 0 0 0,-1-1 0 0 0,0 0 0 0 0,1 1 1 0 0,-1-1-1 0 0,1 0 0 0 0,-1 1 0 0 0,1-1 0 0 0,-1 0 0 0 0,0 1 0 0 0,1-1 1 0 0,-1 1-1 0 0,0-1 0 0 0,1 1 0 0 0,-1-1 0 0 0,0 1 0 0 0,1 0 1 0 0,4 25 36 0 0,-4-16 7 0 0,1 0-1 0 0,1 0 1 0 0,4 13 0 0 0,3 2-290 0 0,-7-15 411 0 0,1 0 1 0 0,0-1 0 0 0,11 19 0 0 0,-13-25-384 0 0,1 0-1 0 0,-1 0 1 0 0,1-1-1 0 0,-1 1 1 0 0,1 0 0 0 0,0-1-1 0 0,0 0 1 0 0,0 0 0 0 0,1 1-1 0 0,-1-2 1 0 0,0 1-1 0 0,1 0 1 0 0,-1-1 0 0 0,1 0-1 0 0,4 2 1 0 0,2-2-1619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6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14 165 4737 0 0,'-1'0'232'0'0,"0"0"0"0"0,0-1 0 0 0,0 1 0 0 0,1 0 0 0 0,-1-1 0 0 0,0 1 0 0 0,0 0 0 0 0,0-1 0 0 0,1 0 0 0 0,-1 1 0 0 0,0-1 0 0 0,1 1 0 0 0,-1-1 0 0 0,0 0 0 0 0,0-6 2451 0 0,1 7-2571 0 0,9-6 268 0 0,-5 4-282 0 0,1 1 1 0 0,0 0 0 0 0,-1 0-1 0 0,1 0 1 0 0,0 0-1 0 0,0 1 1 0 0,0 0 0 0 0,0 0-1 0 0,-1 0 1 0 0,1 1-1 0 0,0-1 1 0 0,0 1 0 0 0,7 3-1 0 0,0 0-67 0 0,0 0 1 0 0,-1 2-1 0 0,1-1 0 0 0,10 8 0 0 0,-20-12-21 0 0,0 1-1 0 0,0-1 1 0 0,-1 1 0 0 0,1 0-1 0 0,0 0 1 0 0,-1-1 0 0 0,1 1-1 0 0,-1 0 1 0 0,0 0-1 0 0,0 0 1 0 0,0 0 0 0 0,0 1-1 0 0,0-1 1 0 0,0 0 0 0 0,0 0-1 0 0,-1 1 1 0 0,1-1-1 0 0,-1 0 1 0 0,0 1 0 0 0,1-1-1 0 0,-1 0 1 0 0,0 1 0 0 0,0-1-1 0 0,-1 1 1 0 0,0 3-1 0 0,-1 6 34 0 0,-1 0-1 0 0,0-1 0 0 0,-9 20 0 0 0,11-29-47 0 0,-16 35 76 0 0,8-18-68 0 0,1-1 0 0 0,1 1 1 0 0,-7 25-1 0 0,13-39 11 0 0,0 0 1 0 0,0 0 0 0 0,1 0 0 0 0,-1 0 0 0 0,1 0 0 0 0,0 0 0 0 0,1 0 0 0 0,-1 0 0 0 0,1 0 0 0 0,0 0 0 0 0,0 0 0 0 0,0-1 0 0 0,1 1 0 0 0,0 0 0 0 0,0-1 0 0 0,0 1 0 0 0,0-1 0 0 0,5 6 0 0 0,-6-8 24 0 0,1 0-1 0 0,-1 0 1 0 0,1 0 0 0 0,0-1 0 0 0,0 1 0 0 0,-1-1 0 0 0,1 1 0 0 0,0-1 0 0 0,0 0 0 0 0,1 0 0 0 0,-1 1 0 0 0,0-2-1 0 0,0 1 1 0 0,0 0 0 0 0,5 1 0 0 0,-3-2 1 0 0,-1 0 1 0 0,0 0-1 0 0,0 0 0 0 0,0 0 0 0 0,0 0 0 0 0,1-1 0 0 0,-1 0 0 0 0,0 1 1 0 0,0-1-1 0 0,5-3 0 0 0,-1 1-27 0 0,0 0 1 0 0,-1-1-1 0 0,0-1 1 0 0,0 1-1 0 0,0-1 1 0 0,0 0-1 0 0,-1 0 1 0 0,0 0-1 0 0,7-10 1 0 0,-10 12-1 0 0,0 1 0 0 0,0-1 0 0 0,0 0 0 0 0,0 0 0 0 0,-1-1 1 0 0,3-5-1 0 0,-4 7-7 0 0,0 0 0 0 0,1 1 0 0 0,-1-1 0 0 0,0 0 0 0 0,0 1 0 0 0,-1-1 0 0 0,1 0 0 0 0,0 1 0 0 0,0-1 0 0 0,-1 1 0 0 0,1-1 0 0 0,-1 0 1 0 0,0 1-1 0 0,1-1 0 0 0,-1 1 0 0 0,0-1 0 0 0,-1 0 0 0 0,-2-4-3 0 0,0 1 0 0 0,0 0-1 0 0,0 0 1 0 0,-1 0 0 0 0,0 1 0 0 0,0-1 0 0 0,0 1 0 0 0,0 0 0 0 0,-1 1-1 0 0,0 0 1 0 0,1-1 0 0 0,-1 2 0 0 0,-1-1 0 0 0,-8-2 0 0 0,10 3 2 0 0,-1 1 0 0 0,0 0 1 0 0,0 0-1 0 0,1 0 0 0 0,-1 1 1 0 0,0 0-1 0 0,0 0 0 0 0,0 0 1 0 0,0 1-1 0 0,1 0 0 0 0,-1 0 1 0 0,0 1-1 0 0,1-1 0 0 0,-1 1 1 0 0,1 0-1 0 0,-8 5 0 0 0,5-1-1 0 0,7-6-70 0 0,2 4-152 0 0,0-3 212 0 0,-1 0 0 0 0,1-1-1 0 0,-1 1 1 0 0,1 0 0 0 0,0 0 0 0 0,-1 0 0 0 0,1 0-1 0 0,0-1 1 0 0,0 1 0 0 0,0 0 0 0 0,0-1-1 0 0,-1 1 1 0 0,1-1 0 0 0,0 1 0 0 0,0-1-1 0 0,0 1 1 0 0,0-1 0 0 0,1 1 0 0 0,2-1-8 0 0,-1 1 0 0 0,0-1-1 0 0,1 1 1 0 0,-1-1 0 0 0,7 0 0 0 0,1-2-97 0 0,0 1 0 0 0,18-6 0 0 0,-19 3-117 0 0,-1 0 0 0 0,1 0-1 0 0,15-10 1 0 0,0-1-413 0 0,-15 10 430 0 0,-1-2 0 0 0,0 1 0 0 0,-1-1-1 0 0,1-1 1 0 0,-1 1 0 0 0,-1-1 0 0 0,0-1-1 0 0,0 1 1 0 0,0-1 0 0 0,-1-1-1 0 0,10-19 1 0 0,-15 24 275 0 0,-1 5-58 0 0,0-1 0 0 0,0 1 0 0 0,0 0 0 0 0,0 0 0 0 0,0-1 0 0 0,0 1 0 0 0,0 0 0 0 0,0 0 0 0 0,0-1 0 0 0,0 1 0 0 0,0 0 0 0 0,0 0 0 0 0,1-1 0 0 0,-1 1 0 0 0,0 0 0 0 0,0 0 0 0 0,0-1 0 0 0,0 1 0 0 0,0 0 0 0 0,1 0 0 0 0,-1 0 0 0 0,0 0 0 0 0,0-1 0 0 0,0 1 0 0 0,1 0 0 0 0,-1 0 0 0 0,0 0 0 0 0,0 0 0 0 0,1 0 0 0 0,-1-1 0 0 0,0 1 0 0 0,0 0 0 0 0,1 0 0 0 0,-1 0 0 0 0,0 0 0 0 0,0 0 0 0 0,1 0 0 0 0,-1 0 0 0 0,0 0 0 0 0,0 0 0 0 0,1 0 0 0 0,-1 0 0 0 0,1 1 0 0 0,-1-1 1 0 0,0 0 0 0 0,0 0 0 0 0,0 1 0 0 0,0-1-1 0 0,0 0 1 0 0,0 1 0 0 0,0-1 0 0 0,0 0-1 0 0,0 0 1 0 0,0 1 0 0 0,0-1 0 0 0,0 0 0 0 0,0 1-1 0 0,0-1 1 0 0,0 0 0 0 0,0 1 0 0 0,0-1-1 0 0,0 0 1 0 0,0 0 0 0 0,0 1 0 0 0,0-1 0 0 0,-1 1-1 0 0,1 0 15 0 0,-1 0 0 0 0,0 0-1 0 0,1 0 1 0 0,-1 0 0 0 0,1 0-1 0 0,-1 1 1 0 0,1-1 0 0 0,-1 0-1 0 0,1 0 1 0 0,0 0 0 0 0,0 1-1 0 0,0-1 1 0 0,-1 0 0 0 0,1 1-1 0 0,0-1 1 0 0,1 0 0 0 0,-1 0-1 0 0,0 1 1 0 0,0-1 0 0 0,0 0-1 0 0,1 0 1 0 0,-1 0 0 0 0,1 2-1 0 0,5 11 316 0 0,-2 1 0 0 0,5 28-1 0 0,-6-28-223 0 0,0-1 0 0 0,10 28 0 0 0,-8-28-290 0 0,-3-9 234 0 0,0 0 0 0 0,0 0 0 0 0,0-1 0 0 0,0 1 0 0 0,6 7 0 0 0,-7-11-184 0 0,0 0 1 0 0,0 0-1 0 0,0 0 0 0 0,0 0 0 0 0,0 0 1 0 0,0 0-1 0 0,0 0 0 0 0,1-1 0 0 0,-1 1 1 0 0,0 0-1 0 0,0-1 0 0 0,1 1 0 0 0,-1-1 1 0 0,0 1-1 0 0,1-1 0 0 0,-1 0 0 0 0,0 0 1 0 0,1 1-1 0 0,-1-1 0 0 0,1 0 0 0 0,-1 0 1 0 0,0-1-1 0 0,1 1 0 0 0,-1 0 1 0 0,1 0-1 0 0,1-1 0 0 0,0 0-394 0 0,-1 0 1 0 0,0 0-1 0 0,0 0 0 0 0,0 0 1 0 0,0 0-1 0 0,0 0 1 0 0,0 0-1 0 0,0-1 0 0 0,0 1 1 0 0,0-1-1 0 0,-1 1 0 0 0,1-1 1 0 0,1-2-1 0 0,-1 1 285 0 0,0 0 0 0 0,0 0-1 0 0,0-1 1 0 0,0 1 0 0 0,-1-1-1 0 0,0 1 1 0 0,2-6 0 0 0,-1-4 384 0 0,0 0 0 0 0,-1 0 0 0 0,0-21 0 0 0,-1 29-372 0 0,0-8 228 0 0,0-1 1 0 0,-1 1-1 0 0,0 0 0 0 0,-1-1 0 0 0,0 1 1 0 0,-2 0-1 0 0,1 0 0 0 0,-10-22 0 0 0,7 23 137 0 0,-1 0 0 0 0,-1 0-1 0 0,-16-20 1 0 0,-31-26 5474 0 0,-3-4-481 0 0,41 42-3987 0 0,25 23-2140 0 0,0 0 0 0 0,9 4-1 0 0,-7 0-232 0 0,2 0-975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6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2 144 8442 0 0,'-1'2'92'0'0,"1"1"0"0"0,0 0 0 0 0,-1 0 0 0 0,1 0 0 0 0,1-1-1 0 0,-1 1 1 0 0,0 0 0 0 0,1 0 0 0 0,-1-1 0 0 0,1 1 0 0 0,0 0 0 0 0,0-1 0 0 0,0 1 0 0 0,0-1 0 0 0,0 1 0 0 0,1-1 0 0 0,-1 1 0 0 0,1-1 0 0 0,0 0 0 0 0,-1 0 0 0 0,1 0 0 0 0,3 2-1 0 0,0 2 0 0 0,1-1-1 0 0,-1 0 0 0 0,1-1 0 0 0,1 0 1 0 0,-1 0-1 0 0,1 0 0 0 0,7 3 0 0 0,-6-4 27 0 0,-1-1-1 0 0,1 0 0 0 0,0 0 0 0 0,0-1 0 0 0,0 0 1 0 0,0-1-1 0 0,0 1 0 0 0,0-2 0 0 0,1 1 0 0 0,-1-1 1 0 0,11-2-1 0 0,-3-1 198 0 0,0-1 0 0 0,0 0 0 0 0,0-1 0 0 0,22-12 0 0 0,-32 15-224 0 0,-1 0 1 0 0,0 0-1 0 0,0-1 0 0 0,0 0 0 0 0,-1 1 1 0 0,1-1-1 0 0,-1-1 0 0 0,7-7 1 0 0,-10 10-27 0 0,1 0 0 0 0,-1 0 0 0 0,0 0 0 0 0,0-1 0 0 0,0 1 0 0 0,0 0 0 0 0,-1-1 0 0 0,1 1 0 0 0,0 0 0 0 0,-1-1 0 0 0,0 1 0 0 0,1-1 0 0 0,-1 1 0 0 0,0 0 0 0 0,0-1 0 0 0,-1 1 0 0 0,1-1 1 0 0,0 1-1 0 0,-1-1 0 0 0,0 1 0 0 0,1 0 0 0 0,-1-1 0 0 0,0 1 0 0 0,-1-2 0 0 0,-2-3 35 0 0,-1 0 0 0 0,1 0 0 0 0,-1 0-1 0 0,-1 1 1 0 0,1 0 0 0 0,-1 0 0 0 0,0 0 0 0 0,-11-7 0 0 0,7 5-118 0 0,0 2 0 0 0,-1-1 1 0 0,0 2-1 0 0,-1-1 0 0 0,-12-3 0 0 0,19 8-18 0 0,1 0 0 0 0,0 0 0 0 0,-1 0 1 0 0,1 1-1 0 0,-1 0 0 0 0,1 0 0 0 0,-1 0 0 0 0,1 0 0 0 0,-1 1 0 0 0,1 0 0 0 0,0 0 0 0 0,-1 0 0 0 0,1 0 0 0 0,0 1 0 0 0,0-1 0 0 0,0 1 0 0 0,-4 3 0 0 0,5-4-123 0 0,0 1 0 0 0,0 0 0 0 0,0 0 1 0 0,1 0-1 0 0,-1 0 0 0 0,1 1 0 0 0,0-1 0 0 0,-1 1 1 0 0,1-1-1 0 0,0 1 0 0 0,0 0 0 0 0,1 0 0 0 0,-1 0 1 0 0,1 0-1 0 0,-1 0 0 0 0,1 0 0 0 0,0 0 0 0 0,0 0 0 0 0,0 1 1 0 0,1-1-1 0 0,-1 0 0 0 0,1 1 0 0 0,0 3 0 0 0,0-4-220 0 0,1-1 0 0 0,-1 1-1 0 0,1-1 1 0 0,0 0 0 0 0,0 0 0 0 0,0 1-1 0 0,0-1 1 0 0,1 0 0 0 0,-1 0-1 0 0,0 0 1 0 0,1 0 0 0 0,-1 0-1 0 0,1-1 1 0 0,0 1 0 0 0,0 0-1 0 0,3 2 1 0 0,5 4-1095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5865 0 0,'0'0'2143'0'0,"3"6"-557"0"0,-2-1-1203 0 0,0 0 0 0 0,0 0-1 0 0,0 0 1 0 0,-1-1 0 0 0,1 1 0 0 0,-1 0 0 0 0,-1 7-1 0 0,1 7 372 0 0,7 67 1107 0 0,-6-78-1763 0 0,1 1-1 0 0,0-1 0 0 0,0 0 0 0 0,1 0 0 0 0,0 0 0 0 0,0 0 1 0 0,9 14-1 0 0,-11-20-88 0 0,1 0 0 0 0,-1 0 0 0 0,0-1 0 0 0,1 1 0 0 0,-1 0 0 0 0,1-1 1 0 0,0 0-1 0 0,-1 1 0 0 0,1-1 0 0 0,0 0 0 0 0,0 0 0 0 0,0 0 0 0 0,0 0 0 0 0,0 0 1 0 0,0 0-1 0 0,0-1 0 0 0,0 1 0 0 0,0 0 0 0 0,0-1 0 0 0,1 0 0 0 0,-1 0 0 0 0,0 0 0 0 0,4 0 1 0 0,-1-1-8 0 0,-1 0 0 0 0,0 0 0 0 0,0 0 0 0 0,1 0 0 0 0,-1-1 0 0 0,0 0 0 0 0,-1 0-1 0 0,1 0 1 0 0,0 0 0 0 0,0-1 0 0 0,3-3 0 0 0,0 0-23 0 0,-1-1-1 0 0,-1 1 0 0 0,10-14 1 0 0,7-9-3 0 0,-17 25 20 0 0,-2 0 1 0 0,1-1-1 0 0,-1 0 0 0 0,1 0 1 0 0,-1 0-1 0 0,3-7 0 0 0,-5 10 3 0 0,0-1 0 0 0,0 1 0 0 0,0 0 0 0 0,1 0-1 0 0,-1 0 1 0 0,1 0 0 0 0,0 0 0 0 0,-1 0-1 0 0,1 0 1 0 0,0 0 0 0 0,0 1 0 0 0,4-4-1 0 0,-3 11-158 0 0,0 0 0 0 0,0-1 0 0 0,7 9 0 0 0,-4-8 170 0 0,0-1 0 0 0,1 1 1 0 0,0-2-1 0 0,0 1 0 0 0,0 0 0 0 0,0-1 0 0 0,1-1 0 0 0,-1 1 0 0 0,1-1 0 0 0,15 4 0 0 0,-12-5 6 0 0,1 1 0 0 0,-1-2 0 0 0,1 1-1 0 0,0-2 1 0 0,-1 0 0 0 0,1 0 0 0 0,14-2 0 0 0,-21 1 8 0 0,0-1 1 0 0,0 1-1 0 0,0-1 1 0 0,0 0-1 0 0,0 0 1 0 0,-1 0-1 0 0,1 0 1 0 0,-1-1-1 0 0,1 0 1 0 0,-1 0-1 0 0,0 0 1 0 0,0-1-1 0 0,-1 1 1 0 0,1-1-1 0 0,-1 0 1 0 0,1 0-1 0 0,-1 0 1 0 0,-1 0-1 0 0,5-8 1 0 0,-5 8 0 0 0,-1 1 0 0 0,1-1 0 0 0,-1 0 0 0 0,0 0 0 0 0,0 0-1 0 0,0 0 1 0 0,0 0 0 0 0,-1 0 0 0 0,1 0 0 0 0,-1 0 0 0 0,0 0 0 0 0,-1 0 0 0 0,1 0 0 0 0,-1 0 0 0 0,1 0 0 0 0,-1 0 0 0 0,-1 0 0 0 0,1 0 0 0 0,0 1 0 0 0,-1-1 0 0 0,0 0 0 0 0,0 1 0 0 0,0-1 0 0 0,0 1 0 0 0,-4-5 0 0 0,3 5-38 0 0,0-1 0 0 0,-1 1 0 0 0,0 0 0 0 0,1 0 0 0 0,-1 0 0 0 0,0 1 0 0 0,0-1 0 0 0,-1 1 0 0 0,1 0 0 0 0,0 0 0 0 0,-1 1 0 0 0,1-1 0 0 0,-1 1 0 0 0,0 0 0 0 0,1 0 0 0 0,-1 0 0 0 0,0 1 0 0 0,1 0 0 0 0,-1 0 0 0 0,0 0 0 0 0,-4 1 1 0 0,5 0-3 0 0,0-1 0 0 0,0 1 0 0 0,0 0 0 0 0,0 1 1 0 0,0-1-1 0 0,1 1 0 0 0,-1-1 0 0 0,0 1 0 0 0,1 0 1 0 0,-1 0-1 0 0,1 1 0 0 0,0-1 0 0 0,0 1 1 0 0,0 0-1 0 0,0-1 0 0 0,1 1 0 0 0,-1 1 0 0 0,1-1 1 0 0,-1 0-1 0 0,1 1 0 0 0,0-1 0 0 0,0 1 0 0 0,1-1 1 0 0,-1 1-1 0 0,0 4 0 0 0,0 0 4 0 0,1 0-1 0 0,0 0 0 0 0,0 0 1 0 0,1 1-1 0 0,0-1 0 0 0,0 0 1 0 0,1 0-1 0 0,0 0 0 0 0,1 0 1 0 0,-1 0-1 0 0,6 14 1 0 0,-2-10 10 0 0,0-1 1 0 0,0 0-1 0 0,1 1 1 0 0,0-2 0 0 0,1 1-1 0 0,1-1 1 0 0,8 10-1 0 0,-12-16-18 0 0,-1-1-1 0 0,1 1 0 0 0,0 0 1 0 0,1-1-1 0 0,-1 0 0 0 0,0 0 1 0 0,1-1-1 0 0,0 1 0 0 0,7 2 1 0 0,-8-4-44 0 0,0 0 1 0 0,0 0 0 0 0,0 0 0 0 0,0-1 0 0 0,0 1 0 0 0,0-1 0 0 0,0 0-1 0 0,0 0 1 0 0,0-1 0 0 0,0 1 0 0 0,0-1 0 0 0,-1 0 0 0 0,6-2 0 0 0,7-3-1078 0 0,1-2 1 0 0,-1 0-1 0 0,-1-1 1 0 0,0-1 0 0 0,18-14-1 0 0,9-6-3046 0 0,-25 18 2637 0 0,18-16-1 0 0,-20 14 1500 0 0,-1 0 0 0 0,-1-1 0 0 0,0 0 0 0 0,-1-1 0 0 0,18-31 0 0 0,-26 39 39 0 0,-1 0 0 0 0,0 1 0 0 0,0-2 0 0 0,-1 1 0 0 0,0 0 0 0 0,2-16 0 0 0,-2-53 39 0 0,-1 45-41 0 0,-1 14 232 0 0,0 0 0 0 0,2 0 0 0 0,4-21 10872 0 0,-5 41-10660 0 0,1 13 176 0 0,0 0-1 0 0,-1 0 1 0 0,-1 28 0 0 0,0 5-443 0 0,2 4-514 0 0,4 49 674 0 0,3-33-6972 0 0,-7-58 6273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7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9106 0 0,'0'4'962'0'0,"0"0"0"0"0,1-1 0 0 0,-1 1 0 0 0,1 0-1 0 0,0-1 1 0 0,1 6 0 0 0,-1-7-1056 0 0,0-1 1 0 0,0 1-1 0 0,0 0 0 0 0,0 0 0 0 0,0 0 0 0 0,0 0 0 0 0,1-1 0 0 0,-1 1 0 0 0,1-1 0 0 0,-1 1 0 0 0,3 1 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9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268 103 4713 0 0,'-20'-33'6187'0'0,"13"25"-5475"0"0,1-1-6 0 0,-1 1 1 0 0,-15-15 0 0 0,18 20-672 0 0,1 1 0 0 0,0 0 0 0 0,-1 0 0 0 0,0 0-1 0 0,1 0 1 0 0,-1 0 0 0 0,0 1 0 0 0,0-1 0 0 0,0 1 0 0 0,0 0 0 0 0,-5 0 0 0 0,4 1-54 0 0,-1-1 1 0 0,1 1-1 0 0,0 1 0 0 0,-1-1 0 0 0,1 1 1 0 0,0 0-1 0 0,-1 0 0 0 0,1 1 0 0 0,0-1 1 0 0,0 1-1 0 0,0 0 0 0 0,0 0 0 0 0,1 1 1 0 0,-1 0-1 0 0,-6 4 0 0 0,1 1-53 0 0,1 0 1 0 0,-1 1-1 0 0,1 0 0 0 0,1 1 0 0 0,-11 13 0 0 0,19-22 49 0 0,0 0-1 0 0,-1-1 1 0 0,1 1 0 0 0,0 0-1 0 0,-1 0 1 0 0,1-1 0 0 0,0 1-1 0 0,0 0 1 0 0,0 0 0 0 0,0 0-1 0 0,0-1 1 0 0,0 1 0 0 0,0 0-1 0 0,0 0 1 0 0,0-1-1 0 0,0 1 1 0 0,0 0 0 0 0,0 0-1 0 0,1-1 1 0 0,-1 1 0 0 0,0 0-1 0 0,0 0 1 0 0,1-1 0 0 0,-1 1-1 0 0,1 0 1 0 0,-1-1-1 0 0,1 1 1 0 0,-1 0 0 0 0,1-1-1 0 0,-1 1 1 0 0,1-1 0 0 0,-1 1-1 0 0,2 0 1 0 0,2 2-31 0 0,0 1-1 0 0,1-1 1 0 0,6 5 0 0 0,-8-7 74 0 0,20 12 31 0 0,1-2 0 0 0,1-1 1 0 0,31 9-1 0 0,1 1 11 0 0,-47-16-16 0 0,0 1-1 0 0,0 0 1 0 0,-1 0-1 0 0,0 1 1 0 0,0 0-1 0 0,0 1 1 0 0,-1 0-1 0 0,0 0 1 0 0,0 1-1 0 0,-1 0 1 0 0,0 0-1 0 0,0 1 1 0 0,-1 0-1 0 0,0 0 1 0 0,8 18-1 0 0,-12-23 23 0 0,-1 0 0 0 0,1 0 0 0 0,-1 0-1 0 0,0 1 1 0 0,0-1 0 0 0,-1 0 0 0 0,1 0 0 0 0,-1 0-1 0 0,0 1 1 0 0,0-1 0 0 0,-1 0 0 0 0,1 0 0 0 0,-1 1-1 0 0,0-1 1 0 0,0 0 0 0 0,0 0 0 0 0,0 0 0 0 0,-4 6-1 0 0,0-1 55 0 0,-1 0-1 0 0,0 0 1 0 0,0-1-1 0 0,-1 0 0 0 0,0 0 1 0 0,-9 8-1 0 0,12-13-85 0 0,-1 0-1 0 0,1 1 1 0 0,-1-1-1 0 0,0-1 1 0 0,0 1-1 0 0,0-1 1 0 0,0 0-1 0 0,-1 0 1 0 0,1-1-1 0 0,0 1 1 0 0,-1-1-1 0 0,1 0 1 0 0,-9 0-1 0 0,9-1-67 0 0,0 0-1 0 0,0 0 1 0 0,0 0-1 0 0,0-1 0 0 0,0 0 1 0 0,0 0-1 0 0,0 0 1 0 0,0-1-1 0 0,0 0 0 0 0,0 0 1 0 0,0 0-1 0 0,1 0 1 0 0,-1-1-1 0 0,-3-2 0 0 0,4 1-250 0 0,0 1 0 0 0,1 0-1 0 0,0-1 1 0 0,-1 0 0 0 0,1 1-1 0 0,1-1 1 0 0,-1-1-1 0 0,0 1 1 0 0,1 0 0 0 0,0-1-1 0 0,0 1 1 0 0,1-1 0 0 0,-1 1-1 0 0,-1-10 1 0 0,2 8-294 0 0,0 0 1 0 0,0 0 0 0 0,1 0-1 0 0,0-9 1 0 0,4-7-1485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2:59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3193 0 0,'3'88'9611'0'0,"6"47"-8698"0"0,-1-30-410 0 0,-5-62-406 0 0,-1 11 51 0 0,17 85 1 0 0,-19-136-139 0 0,7 22 43 0 0,-7-24-38 0 0,1 0-1 0 0,0 1 0 0 0,-1-1 1 0 0,1 0-1 0 0,0 0 1 0 0,-1 1-1 0 0,1-1 1 0 0,0 0-1 0 0,0 0 1 0 0,0 0-1 0 0,0 0 1 0 0,0 0-1 0 0,0 0 0 0 0,2 1 1 0 0,-2-2 70 0 0,-1 0-79 0 0,0 0 1 0 0,1 0-1 0 0,-1-1 0 0 0,0 1 0 0 0,1 0 0 0 0,-1 0 0 0 0,0 0 1 0 0,1-1-1 0 0,-1 1 0 0 0,0 0 0 0 0,1-1 0 0 0,-1 1 0 0 0,0 0 1 0 0,0-1-1 0 0,0 1 0 0 0,1 0 0 0 0,-1-1 0 0 0,0 1 0 0 0,0 0 1 0 0,0-1-1 0 0,0 1 0 0 0,1-1 0 0 0,-1 1 0 0 0,0 0 1 0 0,0-1-1 0 0,0 0 0 0 0,1-11-27 0 0,-1 0-94 0 0,0 0 1 0 0,-1-1 0 0 0,-1 1-1 0 0,0 0 1 0 0,0 1 0 0 0,-1-1-1 0 0,-9-21 1 0 0,6 19 126 0 0,-1-1 0 0 0,-1 1 0 0 0,0 0 0 0 0,-1 1 0 0 0,-15-19 0 0 0,20 27 14 0 0,0 0 0 0 0,-6-12 0 0 0,6 9-20 0 0,4 8-15 0 0,0 0 1 0 0,0-1-1 0 0,0 1 1 0 0,0 0-1 0 0,0-1 1 0 0,0 1-1 0 0,0 0 1 0 0,0-1-1 0 0,0 1 1 0 0,0 0-1 0 0,0-1 1 0 0,0 1-1 0 0,0 0 1 0 0,0-1 0 0 0,0 1-1 0 0,0-1 1 0 0,0 1-1 0 0,0 0 1 0 0,0-1-1 0 0,1 1 1 0 0,-1 0-1 0 0,0 0 1 0 0,0-1-1 0 0,0 1 1 0 0,1 0-1 0 0,-1-1 1 0 0,0 1-1 0 0,0 0 1 0 0,1 0-1 0 0,-1 0 1 0 0,0-1-1 0 0,1 1 1 0 0,-1 0-1 0 0,0 0 1 0 0,1 0-1 0 0,-1 0 1 0 0,0-1-1 0 0,1 1 1 0 0,-1 0-1 0 0,1 0 1 0 0,17-5-224 0 0,-15 4 217 0 0,84-15-793 0 0,-28 12-5499 0 0,-45 4 4700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78 190 2825 0 0,'-1'3'393'0'0,"0"0"0"0"0,0 1 0 0 0,0-1 0 0 0,1 0 0 0 0,-1 0 0 0 0,1 1 0 0 0,0-1 0 0 0,0 0 0 0 0,0 1 0 0 0,0-1 0 0 0,1 0 0 0 0,0 1 0 0 0,0 3 0 0 0,0-5-275 0 0,0-1 0 0 0,-1 1 0 0 0,1-1 0 0 0,0 1 0 0 0,0-1 0 0 0,0 1 0 0 0,0-1 0 0 0,0 0 0 0 0,0 1 0 0 0,0-1-1 0 0,1 0 1 0 0,-1 0 0 0 0,0 0 0 0 0,1 0 0 0 0,-1 0 0 0 0,1 0 0 0 0,-1 0 0 0 0,1 0 0 0 0,-1-1 0 0 0,1 1 0 0 0,0-1 0 0 0,-1 1 0 0 0,1-1-1 0 0,0 1 1 0 0,-1-1 0 0 0,1 0 0 0 0,2 0 0 0 0,1 0-6 0 0,0-1 0 0 0,-1 1 0 0 0,1-1 0 0 0,0 0 0 0 0,0 0 0 0 0,0-1 0 0 0,-1 0 0 0 0,1 1 0 0 0,-1-1 0 0 0,1-1 0 0 0,-1 1 0 0 0,0-1 0 0 0,7-5 0 0 0,2-3 208 0 0,1-1 1 0 0,15-19-1 0 0,-26 28-220 0 0,0-1 0 0 0,0 1 0 0 0,0-1 0 0 0,-1 0 0 0 0,1 0 0 0 0,-1 0 0 0 0,0 0 0 0 0,0-1 0 0 0,-1 1 0 0 0,1-1 0 0 0,-1 1 0 0 0,0-1 0 0 0,1-8 0 0 0,-2 9 8 0 0,-1 0 0 0 0,1 0-1 0 0,0 0 1 0 0,-1 0-1 0 0,0 0 1 0 0,0 1-1 0 0,0-1 1 0 0,0 0-1 0 0,-1 1 1 0 0,1-1 0 0 0,-1 1-1 0 0,0-1 1 0 0,0 1-1 0 0,0 0 1 0 0,-1 0-1 0 0,1 0 1 0 0,-4-4-1 0 0,2 4-72 0 0,-1-1 0 0 0,1 1 0 0 0,0 0-1 0 0,-1 0 1 0 0,0 1 0 0 0,1-1-1 0 0,-1 1 1 0 0,0 0 0 0 0,0 0 0 0 0,-1 1-1 0 0,1-1 1 0 0,-6 0 0 0 0,2 1-63 0 0,0 0 0 0 0,1 1 0 0 0,-1 0-1 0 0,0 0 1 0 0,0 1 0 0 0,-14 3 0 0 0,19-3-10 0 0,0 0 0 0 0,0 1 0 0 0,0-1-1 0 0,1 1 1 0 0,-1 0 0 0 0,1 0 0 0 0,-1 1 0 0 0,1-1-1 0 0,0 1 1 0 0,0-1 0 0 0,-4 5 0 0 0,-1 3-81 0 0,0 0-1 0 0,-9 14 1 0 0,14-19 85 0 0,0-1 0 0 0,1 1 1 0 0,0-1-1 0 0,0 1 0 0 0,0 0 1 0 0,0 0-1 0 0,1 0 0 0 0,0 0 0 0 0,0 0 1 0 0,0 0-1 0 0,1 0 0 0 0,0 10 0 0 0,0-12 14 0 0,0 0-1 0 0,1 0 0 0 0,0-1 1 0 0,-1 1-1 0 0,1 0 0 0 0,0 0 1 0 0,1 0-1 0 0,-1-1 0 0 0,0 1 1 0 0,1-1-1 0 0,-1 1 0 0 0,1-1 1 0 0,0 1-1 0 0,0-1 0 0 0,0 0 1 0 0,0 0-1 0 0,0 0 0 0 0,1 0 0 0 0,-1 0 1 0 0,0-1-1 0 0,1 1 0 0 0,0-1 1 0 0,4 3-1 0 0,-3-2 17 0 0,1-1-1 0 0,0 1 1 0 0,0-1 0 0 0,0 0-1 0 0,0 0 1 0 0,0 0-1 0 0,0 0 1 0 0,0-1 0 0 0,0 0-1 0 0,1 0 1 0 0,-1-1-1 0 0,10-1 1 0 0,-8 0 8 0 0,0-1 0 0 0,0 1 1 0 0,0-1-1 0 0,0 0 0 0 0,0-1 0 0 0,-1 0 1 0 0,0 0-1 0 0,7-6 0 0 0,-2 1 1 0 0,-1 0-1 0 0,0-1 1 0 0,-1-1 0 0 0,0 0 0 0 0,0 0-1 0 0,-1-1 1 0 0,-1 0 0 0 0,0 0-1 0 0,5-14 1 0 0,-9 20 21 0 0,-1 0 0 0 0,0 0 1 0 0,0 0-1 0 0,-1 0 0 0 0,0 0 0 0 0,0-1 0 0 0,0-6 0 0 0,-1 12 36 0 0,-1 3-313 0 0,0 1 235 0 0,-1 1 1 0 0,1-1-1 0 0,0 1 0 0 0,0-1 1 0 0,0 1-1 0 0,1 0 1 0 0,-1-1-1 0 0,1 1 0 0 0,0 0 1 0 0,0-1-1 0 0,0 1 0 0 0,1 7 1 0 0,1 3 2 0 0,1 0 0 0 0,5 15 1 0 0,-6-21 19 0 0,3 7 28 0 0,9 22 1 0 0,-12-33-29 0 0,-1 0 0 0 0,1-1 0 0 0,1 1 0 0 0,-1-1 0 0 0,0 1-1 0 0,1-1 1 0 0,0 0 0 0 0,0 0 0 0 0,0 0 0 0 0,0-1 0 0 0,3 3 0 0 0,-4-4-14 0 0,0 0-1 0 0,-1-1 1 0 0,1 1 0 0 0,-1-1-1 0 0,1 1 1 0 0,0-1 0 0 0,-1 0-1 0 0,1 0 1 0 0,0 0-1 0 0,-1 0 1 0 0,1 0 0 0 0,0 0-1 0 0,-1 0 1 0 0,1-1 0 0 0,0 1-1 0 0,-1 0 1 0 0,1-1-1 0 0,-1 1 1 0 0,1-1 0 0 0,0 0-1 0 0,-1 0 1 0 0,0 0 0 0 0,1 1-1 0 0,2-3 1 0 0,1-1-180 0 0,-1 0 0 0 0,1 0 0 0 0,-1 0-1 0 0,0 0 1 0 0,6-8 0 0 0,0-1-499 0 0,-1-1-1 0 0,0 0 1 0 0,6-15-1 0 0,-13 24 567 0 0,0-1-1 0 0,0 1 1 0 0,0-1-1 0 0,-1 0 1 0 0,1 0-1 0 0,-2 1 1 0 0,1-1-1 0 0,-1 0 1 0 0,1 0 0 0 0,-1 0-1 0 0,-2-10 1 0 0,1 1 92 0 0,1 12 66 0 0,0 0 0 0 0,0 0-1 0 0,-1 0 1 0 0,1 0 0 0 0,-1 0-1 0 0,0 0 1 0 0,1 0 0 0 0,-2-3 0 0 0,-1 6 946 0 0,2 4-802 0 0,1 8-88 0 0,26 79 701 0 0,-24-83-774 0 0,0 0 1 0 0,1-1-1 0 0,0 1 1 0 0,0-1-1 0 0,7 12 1 0 0,-8-16-95 0 0,0 0-1 0 0,0-1 1 0 0,0 1-1 0 0,0-1 1 0 0,0 1-1 0 0,0-1 1 0 0,1 0 0 0 0,-1 0-1 0 0,1 0 1 0 0,-1 0-1 0 0,1-1 1 0 0,0 1 0 0 0,0-1-1 0 0,0 1 1 0 0,0-1-1 0 0,5 2 1 0 0,-6-3-186 0 0,-1 0 1 0 0,1 0 0 0 0,-1 0-1 0 0,1 0 1 0 0,-1 0-1 0 0,0 0 1 0 0,1-1-1 0 0,-1 1 1 0 0,1 0 0 0 0,-1-1-1 0 0,0 1 1 0 0,1-1-1 0 0,-1 0 1 0 0,0 1-1 0 0,0-1 1 0 0,1 0 0 0 0,0 0-1 0 0,9-8-52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40 8122 0 0,'-11'-11'368'0'0,"1"2"192"0"0,0 0 8 0 0,4 5 48 0 0,1 0-48 0 0,1 2-352 0 0,3 1 40 0 0,4 6-1184 0 0,3-1 816 0 0,1 2-344 0 0,3 0-248 0 0,-1 1-192 0 0,3 2-2449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01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6 101 264 0 0,'-6'10'9769'0'0,"7"-9"-9554"0"0,7 9 1140 0 0,-5-7-865 0 0,15 22 491 0 0,1-1 0 0 0,0-2 0 0 0,2 0 0 0 0,30 24 0 0 0,-26-26-860 0 0,1-1 0 0 0,1-2 0 0 0,30 15 0 0 0,-46-28 570 0 0,-10-6-160 0 0,-7-3-352 0 0,4 2-104 0 0,-1 0 1 0 0,0 0 0 0 0,1 0-1 0 0,0-1 1 0 0,0 1 0 0 0,-3-5-1 0 0,-5-9 225 0 0,-12-9 403 0 0,-45-44 0 0 0,8 11-311 0 0,43 41-297 0 0,10 11 13 0 0,1 1 0 0 0,-1-1 0 0 0,0 1 0 0 0,-1 1 0 0 0,1-1 0 0 0,-9-4 0 0 0,4 1 286 0 0,8 7-533 0 0,8 8-72 0 0,0-1 149 0 0,-1 0 1 0 0,1 0 0 0 0,3 7 0 0 0,7 9-26 0 0,-4-7 50 0 0,13 22 1 0 0,-2-2-22 0 0,-16-26 57 0 0,1-1-1 0 0,1 0 1 0 0,-1 0-1 0 0,1-1 1 0 0,13 10 0 0 0,5 2-36 0 0,1 3 37 0 0,25 20 101 0 0,-45-34-102 0 0,-6-5 13 0 0,0-1 1 0 0,0 0 0 0 0,1 1-1 0 0,-1-1 1 0 0,1 0-1 0 0,-1 0 1 0 0,1 0 0 0 0,-1 0-1 0 0,1 0 1 0 0,3 1-1 0 0,-1-1 220 0 0,-5-2 8 0 0,-3-6-14 0 0,2 3-168 0 0,1 0-1 0 0,-1 0 1 0 0,1 1 0 0 0,-1-1-1 0 0,0 0 1 0 0,-1 1 0 0 0,-4-6-1 0 0,-23-23 46 0 0,16 18-72 0 0,-20-21 58 0 0,11 13-376 0 0,2 0 0 0 0,-28-40 0 0 0,13 17-2320 0 0,0 0-5546 0 0,34 41 6401 0 0,0-1 0 0 0,0 1 0 0 0,0 0 1 0 0,-2-7-1 0 0,2 2-339 0 0,-2 1 1661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5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5993 0 0,'2'16'2548'0'0,"-2"-14"-2403"0"0,0 0-1 0 0,0 0 0 0 0,0 1 1 0 0,1-1-1 0 0,-1 0 1 0 0,0 0-1 0 0,1 0 0 0 0,0 0 1 0 0,-1 0-1 0 0,1 0 0 0 0,0 0 1 0 0,0 0-1 0 0,0 0 1 0 0,0 0-1 0 0,0-1 0 0 0,1 1 1 0 0,-1 0-1 0 0,0-1 0 0 0,1 1 1 0 0,2 2-1 0 0,8 4 815 0 0,0 0-1 0 0,0 0 1 0 0,26 11-1 0 0,-33-18-853 0 0,0 1 0 0 0,0-1 0 0 0,0 1 0 0 0,0-1 0 0 0,0 0 0 0 0,0-1 0 0 0,0 0 0 0 0,0 1-1 0 0,0-2 1 0 0,0 1 0 0 0,0 0 0 0 0,0-1 0 0 0,0 0 0 0 0,9-3 0 0 0,-7 1-3 0 0,-1 0 0 0 0,0 0 0 0 0,1 0 0 0 0,-1-1 0 0 0,-1 0 0 0 0,1 0 0 0 0,-1 0 0 0 0,1-1 0 0 0,4-5 0 0 0,-8 7 42 0 0,1-1 0 0 0,0 1-1 0 0,-1 0 1 0 0,0-1 0 0 0,0 1-1 0 0,0-1 1 0 0,0 0-1 0 0,-1 1 1 0 0,0-1 0 0 0,1 0-1 0 0,-1 0 1 0 0,0 0 0 0 0,-1 0-1 0 0,1 0 1 0 0,-1 0-1 0 0,0-8 1 0 0,-2-5 168 0 0,0 1 1 0 0,-1-1-1 0 0,-6-17 0 0 0,7 27-252 0 0,-1 1-1 0 0,1-1 1 0 0,-1 1-1 0 0,0 0 1 0 0,-1 0-1 0 0,1 0 0 0 0,-1 0 1 0 0,0 1-1 0 0,-1 0 1 0 0,-7-8-1 0 0,10 11-107 0 0,0 0 1 0 0,0 1-1 0 0,-1-1 0 0 0,1 1 0 0 0,-1-1 1 0 0,1 1-1 0 0,-1 0 0 0 0,0 0 0 0 0,1 0 1 0 0,-1 0-1 0 0,0 0 0 0 0,0 1 0 0 0,0-1 1 0 0,1 1-1 0 0,-1 0 0 0 0,0 0 0 0 0,0 0 0 0 0,0 0 1 0 0,0 0-1 0 0,0 1 0 0 0,1-1 0 0 0,-5 2 1 0 0,1 1-591 0 0,0-1 0 0 0,0 1 0 0 0,0 0 0 0 0,1 1 1 0 0,-1 0-1 0 0,1-1 0 0 0,0 2 0 0 0,-8 7 0 0 0,8-7-749 0 0,0 1 0 0 0,0-1 0 0 0,1 1 0 0 0,-5 8 0 0 0,1 2-552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16 147 7890 0 0,'0'0'86'0'0,"0"0"0"0"0,0 0 0 0 0,-1 1 0 0 0,1-1 0 0 0,0 0 0 0 0,0 0 0 0 0,-1 0 0 0 0,-1 1 775 0 0,2 0-774 0 0,0-1-1 0 0,0 0 0 0 0,0 0 0 0 0,0 1 0 0 0,0-1 0 0 0,0 0 0 0 0,-1 0 0 0 0,1 0 0 0 0,0 1 0 0 0,0-1 1 0 0,0 0-1 0 0,0 0 0 0 0,0 1 0 0 0,0-1 0 0 0,0 0 0 0 0,0 0 0 0 0,0 1 0 0 0,0-1 0 0 0,0 0 0 0 0,0 1 0 0 0,1 0 6 0 0,-1 0 0 0 0,1 0-1 0 0,-1 0 1 0 0,1 0-1 0 0,0 0 1 0 0,-1 0 0 0 0,1 0-1 0 0,0-1 1 0 0,1 2-1 0 0,1 1 19 0 0,1 0 0 0 0,-1 0 0 0 0,1-1-1 0 0,6 4 1 0 0,-5-4-17 0 0,0-1 0 0 0,1 0 0 0 0,-1 0 0 0 0,0 0 0 0 0,0 0 0 0 0,1-1-1 0 0,-1 1 1 0 0,0-2 0 0 0,1 1 0 0 0,-1 0 0 0 0,0-1 0 0 0,0 0 0 0 0,1 0 0 0 0,-1-1 0 0 0,0 1 0 0 0,0-1-1 0 0,0 0 1 0 0,-1-1 0 0 0,1 1 0 0 0,0-1 0 0 0,-1 0 0 0 0,0 0 0 0 0,1 0 0 0 0,-1-1 0 0 0,-1 1 0 0 0,1-1 0 0 0,0 0-1 0 0,-1 0 1 0 0,4-7 0 0 0,1-2 14 0 0,-3 7-48 0 0,-2 0 1 0 0,1-1-1 0 0,0 0 1 0 0,-1 0-1 0 0,2-9 1 0 0,-4 14-49 0 0,-1 1 0 0 0,0-1 0 0 0,1 0 0 0 0,-1 0 0 0 0,0 0 0 0 0,0 1 1 0 0,0-1-1 0 0,0 0 0 0 0,-1 0 0 0 0,1 0 0 0 0,0 1 0 0 0,-1-1 0 0 0,1 0 0 0 0,-1 0 1 0 0,0 1-1 0 0,1-1 0 0 0,-1 0 0 0 0,0 1 0 0 0,0-1 0 0 0,0 1 0 0 0,0-1 0 0 0,0 1 1 0 0,-1 0-1 0 0,1-1 0 0 0,0 1 0 0 0,-1 0 0 0 0,-1-2 0 0 0,-1 0-39 0 0,1 1 0 0 0,-1 0 0 0 0,0-1 0 0 0,0 1 0 0 0,0 0 0 0 0,0 1 0 0 0,0-1 0 0 0,0 1 0 0 0,0 0 0 0 0,-1 0 0 0 0,1 0 0 0 0,0 0-1 0 0,-1 1 1 0 0,1 0 0 0 0,0 0 0 0 0,-1 0 0 0 0,1 0 0 0 0,0 1 0 0 0,-1 0 0 0 0,1-1 0 0 0,0 2 0 0 0,0-1 0 0 0,0 0 0 0 0,-1 1 0 0 0,1 0 0 0 0,1 0 0 0 0,-1 0 0 0 0,0 0 0 0 0,-5 5 0 0 0,0 0-8 0 0,2 0 1 0 0,-1 0-1 0 0,1 1 1 0 0,0-1 0 0 0,1 2-1 0 0,-11 15 1 0 0,15-19 18 0 0,0-1 1 0 0,0 1 0 0 0,0-1-1 0 0,0 1 1 0 0,1 0 0 0 0,0 0-1 0 0,0 0 1 0 0,0-1 0 0 0,1 1-1 0 0,0 0 1 0 0,0 0 0 0 0,0 0-1 0 0,0 0 1 0 0,1 0 0 0 0,0 0 0 0 0,2 8-1 0 0,0-2 4 0 0,1-1-1 0 0,0 0 0 0 0,1 0 1 0 0,0 0-1 0 0,0-1 0 0 0,1 0 1 0 0,1 0-1 0 0,-1 0 0 0 0,1-1 1 0 0,10 10-1 0 0,-12-14-42 0 0,-1 0-1 0 0,1 0 1 0 0,0-1-1 0 0,1 1 1 0 0,-1-1-1 0 0,1 0 1 0 0,-1-1 0 0 0,1 1-1 0 0,0-1 1 0 0,0 0-1 0 0,0-1 1 0 0,0 1-1 0 0,0-1 1 0 0,0 0-1 0 0,0-1 1 0 0,1 1 0 0 0,-1-1-1 0 0,0-1 1 0 0,8 0-1 0 0,-6-1-513 0 0,0-1 0 0 0,0 0-1 0 0,0 0 1 0 0,-1 0-1 0 0,0-1 1 0 0,1 0 0 0 0,-1-1-1 0 0,12-9 1 0 0,-1 0-1261 0 0,4 0-1024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88 292 88 0 0,'-10'30'430'0'0,"3"-12"6041"0"0,8-18-6340 0 0,0 1 0 0 0,-1-1 0 0 0,1 0-1 0 0,0 0 1 0 0,0 0 0 0 0,0 1-1 0 0,-1-1 1 0 0,1 0 0 0 0,0 0-1 0 0,0 0 1 0 0,-1 0 0 0 0,2 0 0 0 0,4-3 165 0 0,0 0 0 0 0,0 0 0 0 0,-1-1 0 0 0,0 0 0 0 0,0 1 0 0 0,9-10 1 0 0,25-30 157 0 0,-33 35-366 0 0,0-1 0 0 0,-1 1 0 0 0,0-1 1 0 0,0 0-1 0 0,-1 0 0 0 0,6-19 0 0 0,-8 21-35 0 0,0 0 0 0 0,0-1 1 0 0,-1 1-1 0 0,0-1 0 0 0,-1 1 0 0 0,0-1 0 0 0,0 0 0 0 0,0 1 0 0 0,-3-15 0 0 0,1 16-3 0 0,0 0 0 0 0,-1 0 0 0 0,1 1 0 0 0,-1-1-1 0 0,0 0 1 0 0,0 1 0 0 0,-1 0 0 0 0,0 0 0 0 0,0 0 0 0 0,-7-7 0 0 0,8 9-46 0 0,0 1 1 0 0,0-1 0 0 0,0 0-1 0 0,0 1 1 0 0,-1 0 0 0 0,1 0-1 0 0,-1 0 1 0 0,1 0-1 0 0,-1 0 1 0 0,0 1 0 0 0,0 0-1 0 0,0 0 1 0 0,0 0 0 0 0,0 0-1 0 0,0 0 1 0 0,0 1-1 0 0,-5 0 1 0 0,6 0-25 0 0,0 1 0 0 0,0 0 0 0 0,0 0-1 0 0,0 0 1 0 0,0 0 0 0 0,0 0 0 0 0,0 1-1 0 0,1-1 1 0 0,-1 1 0 0 0,1 0 0 0 0,-1 0 0 0 0,1 0-1 0 0,-1 0 1 0 0,1 0 0 0 0,-2 3 0 0 0,-3 3-2 0 0,1 1-1 0 0,0-1 1 0 0,-6 13 0 0 0,8-13 29 0 0,0 1-1 0 0,1-1 1 0 0,0 1 0 0 0,1 0 0 0 0,0 0-1 0 0,-1 11 1 0 0,-2 57 123 0 0,5-66-100 0 0,1 36 129 0 0,2-1 1 0 0,14 74 0 0 0,-1-49 82 0 0,-14-64-228 0 0,0 0 1 0 0,1 0-1 0 0,0 0 1 0 0,0-1 0 0 0,1 1-1 0 0,0-1 1 0 0,7 10-1 0 0,-9-14-9 0 0,0 0-1 0 0,0-1 1 0 0,0 1-1 0 0,0-1 0 0 0,0 1 1 0 0,1-1-1 0 0,-1 0 1 0 0,0 0-1 0 0,1 0 1 0 0,-1 0-1 0 0,0 0 0 0 0,1 0 1 0 0,-1-1-1 0 0,1 1 1 0 0,-1-1-1 0 0,1 0 0 0 0,0 0 1 0 0,-1 0-1 0 0,1 0 1 0 0,-1 0-1 0 0,1 0 1 0 0,-1-1-1 0 0,1 1 0 0 0,-1-1 1 0 0,4-1-1 0 0,1 0-16 0 0,0-1 1 0 0,0 0-1 0 0,-1-1 0 0 0,1 1 0 0 0,-1-1 0 0 0,0 0 0 0 0,9-8 0 0 0,0-3-219 0 0,27-30 0 0 0,-35 37 211 0 0,-1-1-1 0 0,-1 0 1 0 0,1 0 0 0 0,-1 0-1 0 0,7-19 1 0 0,-11 25 47 0 0,0-2 94 0 0,2 7-176 0 0,-2 1 74 0 0,-1-1 0 0 0,1 1 0 0 0,-1 0 0 0 0,1-1 0 0 0,-1 6 0 0 0,2 8 145 0 0,3 9 128 0 0,10 37-11 0 0,-13-56-265 0 0,0 1 1 0 0,1-1-1 0 0,0 0 1 0 0,0 1-1 0 0,1-1 1 0 0,7 10-1 0 0,-9-14-38 0 0,-1-1 1 0 0,0 0-1 0 0,1 0 1 0 0,-1 0-1 0 0,1 0 1 0 0,-1 0-1 0 0,1-1 0 0 0,-1 1 1 0 0,1 0-1 0 0,0-1 1 0 0,-1 1-1 0 0,1-1 1 0 0,0 1-1 0 0,-1-1 0 0 0,1 0 1 0 0,0 0-1 0 0,0 0 1 0 0,-1 0-1 0 0,1 0 0 0 0,0 0 1 0 0,-1 0-1 0 0,1-1 1 0 0,0 1-1 0 0,0 0 1 0 0,1-2-1 0 0,1 1-359 0 0,1-1 0 0 0,-1 0 0 0 0,0 0 1 0 0,0 0-1 0 0,0 0 0 0 0,0-1 0 0 0,0 1 0 0 0,4-5 0 0 0,-7 6 226 0 0,9-8-2693 0 0,0-1 0 0 0,12-16 0 0 0,-20 22 2743 0 0,1 0 1 0 0,-1 0-1 0 0,0 1 1 0 0,0-1-1 0 0,0-1 0 0 0,-1 1 1 0 0,1 0-1 0 0,-1 0 1 0 0,0-1-1 0 0,-1 1 1 0 0,2-8-1 0 0,-2-16 119 0 0,-1 1 0 0 0,-1-1 0 0 0,-2 1 0 0 0,0 0 0 0 0,-12-37 0 0 0,15 59 23 0 0,-1 1 0 0 0,1 0 1 0 0,-1 0-1 0 0,0 0 0 0 0,0 0 0 0 0,-1 0 0 0 0,1 0 0 0 0,-1 1 1 0 0,0-1-1 0 0,0 1 0 0 0,0 0 0 0 0,0 0 0 0 0,0 0 0 0 0,-1 0 1 0 0,1 0-1 0 0,-1 1 0 0 0,0-1 0 0 0,0 1 0 0 0,0 0 0 0 0,0 1 1 0 0,0-1-1 0 0,-6-1 0 0 0,0 0 1155 0 0,0-1-1 0 0,0 0 1 0 0,0 0 0 0 0,0-1 0 0 0,1-1-1 0 0,0 1 1 0 0,-12-10 0 0 0,-2 1 732 0 0,19 12-2040 0 0,7 3-766 0 0,-2 0 784 0 0,1 1 0 0 0,-1-1 0 0 0,0 0 0 0 0,1 1 0 0 0,-1-1 0 0 0,0 0 0 0 0,0 1 0 0 0,0 0 0 0 0,0-1 0 0 0,0 1 0 0 0,-1 0 0 0 0,1-1 0 0 0,1 4 0 0 0,-1-2-198 0 0,5 10-1141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2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 10322 0 0,'-1'0'101'0'0,"0"0"0"0"0,1 0 0 0 0,-1-1-1 0 0,0 1 1 0 0,0 0 0 0 0,1 0 0 0 0,-1 0-1 0 0,0 0 1 0 0,0 0 0 0 0,0 0 0 0 0,1 0-1 0 0,-1 0 1 0 0,0 0 0 0 0,0 0 0 0 0,1 0 0 0 0,-1 1-1 0 0,0-1 1 0 0,0 0 0 0 0,1 0 0 0 0,-2 1-1 0 0,1 0-72 0 0,1 0-1 0 0,-1 0 0 0 0,1-1 0 0 0,-1 1 0 0 0,1 0 0 0 0,0 0 0 0 0,-1 0 0 0 0,1-1 0 0 0,0 1 0 0 0,-1 0 0 0 0,1 0 0 0 0,0 0 0 0 0,0 0 0 0 0,0 0 0 0 0,0 0 0 0 0,0 0 0 0 0,0-1 0 0 0,0 3 0 0 0,2 5 73 0 0,-1 1 0 0 0,1 0-1 0 0,0 0 1 0 0,5 10 0 0 0,2 7-25 0 0,-8-21-63 0 0,20 65 129 0 0,-17-59-98 0 0,1-1 0 0 0,0 1 0 0 0,0-1 0 0 0,9 13 0 0 0,-13-22-23 0 0,-1 0 1 0 0,1-1 0 0 0,0 1 0 0 0,-1 0-1 0 0,1 0 1 0 0,0 0 0 0 0,0-1 0 0 0,-1 1-1 0 0,1 0 1 0 0,0-1 0 0 0,0 1 0 0 0,0-1-1 0 0,0 1 1 0 0,0-1 0 0 0,0 0 0 0 0,0 1-1 0 0,0-1 1 0 0,0 0 0 0 0,0 1 0 0 0,0-1-1 0 0,1 0 1 0 0,-1 0 19 0 0,0-1 0 0 0,0 1 1 0 0,0 0-1 0 0,0 0 0 0 0,0-1 0 0 0,0 1 0 0 0,0-1 0 0 0,0 1 1 0 0,-1-1-1 0 0,1 1 0 0 0,0-1 0 0 0,0 0 0 0 0,-1 1 0 0 0,1-1 1 0 0,0 0-1 0 0,-1 0 0 0 0,1 1 0 0 0,-1-1 0 0 0,1 0 0 0 0,-1 0 1 0 0,1 0-1 0 0,0-1 0 0 0,8-21 63 0 0,8-31 0 0 0,-12 37-124 0 0,0 0 1 0 0,1 1-1 0 0,1-1 0 0 0,11-18 1 0 0,-18 33 2 0 0,1 1 1 0 0,0-1-1 0 0,0 1 1 0 0,0 0-1 0 0,0-1 1 0 0,0 1 0 0 0,1 0-1 0 0,-1 0 1 0 0,0-1-1 0 0,3 0 1 0 0,-3 2 15 0 0,-1-1 0 0 0,1 1-1 0 0,0 0 1 0 0,0 0 0 0 0,-1 0 0 0 0,1 0 0 0 0,0 0-1 0 0,0 1 1 0 0,-1-1 0 0 0,1 0 0 0 0,0 0 0 0 0,0 0-1 0 0,-1 1 1 0 0,1-1 0 0 0,0 0 0 0 0,-1 1 0 0 0,1-1 0 0 0,0 0-1 0 0,-1 1 1 0 0,1-1 0 0 0,-1 1 0 0 0,1-1 0 0 0,-1 1-1 0 0,1-1 1 0 0,-1 1 0 0 0,1 0 0 0 0,6 7 69 0 0,0 0 0 0 0,-1 0 0 0 0,0 0 0 0 0,-1 1 0 0 0,8 16 0 0 0,17 50 158 0 0,-16-37-189 0 0,-13-36-21 0 0,-1 0 1 0 0,1 0-1 0 0,0 0 1 0 0,-1 0-1 0 0,1 0 1 0 0,0 0-1 0 0,0 0 1 0 0,0-1 0 0 0,0 1-1 0 0,1-1 1 0 0,-1 1-1 0 0,0 0 1 0 0,1-1-1 0 0,-1 0 1 0 0,1 1-1 0 0,0-1 1 0 0,-1 0-1 0 0,1 0 1 0 0,3 2-1 0 0,-4-3 84 0 0,1-3-65 0 0,0 0 0 0 0,0 1 0 0 0,0-1 0 0 0,0-1 0 0 0,0 1 0 0 0,-1 0 0 0 0,1 0 1 0 0,-1-1-1 0 0,2-5 0 0 0,-1-3-111 0 0,2-18 0 0 0,-2 17 18 0 0,1 1 0 0 0,0-1 0 0 0,0 1 0 0 0,8-17 0 0 0,-3 7-5 0 0,-7 21 58 0 0,-1 0 1 0 0,0 0-1 0 0,0 1 0 0 0,1-1 0 0 0,-1 0 1 0 0,0 0-1 0 0,1 1 0 0 0,-1-1 0 0 0,1 0 1 0 0,-1 1-1 0 0,1-1 0 0 0,-1 0 0 0 0,1 1 1 0 0,0-1-1 0 0,-1 1 0 0 0,1-1 0 0 0,0 1 1 0 0,-1-1-1 0 0,1 1 0 0 0,0-1 1 0 0,0 1-1 0 0,-1 0 0 0 0,2-1 0 0 0,0 1-1 0 0,-1 0-1 0 0,0 0 1 0 0,0 0-1 0 0,0 0 1 0 0,1 1-1 0 0,-1-1 1 0 0,0 0-1 0 0,0 1 1 0 0,0-1-1 0 0,0 0 1 0 0,0 1-1 0 0,1 0 1 0 0,-1-1-1 0 0,1 2 1 0 0,2 1-1 0 0,1 1 0 0 0,-1 0 0 0 0,0 0 0 0 0,0 0 1 0 0,5 7-1 0 0,-2 0 79 0 0,-1-1 0 0 0,0 1 0 0 0,6 19 0 0 0,-9-21-486 0 0,1 0 0 0 0,0 0 0 0 0,0-1 0 0 0,0 1-1 0 0,1-1 1 0 0,1-1 0 0 0,8 11 0 0 0,-8-13-1691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2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9634 0 0,'0'3'326'0'0,"0"0"0"0"0,-1 0 1 0 0,1-1-1 0 0,1 1 0 0 0,-1 0 0 0 0,0 0 0 0 0,1 3 1 0 0,1 8 658 0 0,-1-9-795 0 0,0 1-1 0 0,0 0 0 0 0,1 0 0 0 0,0-1 0 0 0,0 1 0 0 0,4 7 0 0 0,-2-5-136 0 0,-1 0-1 0 0,2 10 1 0 0,4 27 31 0 0,-6-29-651 0 0,0 0-1 0 0,1 0 1 0 0,1 0 0 0 0,7 15 0 0 0,-6-19-1182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39 10042 0 0,'-9'-9'464'0'0,"0"0"-136"0"0,1 2-40 0 0,3 1 8 0 0,0 3 97 0 0,2 0-241 0 0,0 1 64 0 0,-1 2-1337 0 0,8 5 1001 0 0,1 3-840 0 0,0 1-344 0 0,8 3-280 0 0,-7 1 1592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3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29 3649 0 0,'-6'-9'4055'0'0,"-8"-10"1728"0"0,13 22-5769 0 0,0 0-1 0 0,1 1 1 0 0,-1-1 0 0 0,1 0-1 0 0,0 1 1 0 0,0-1 0 0 0,0 0-1 0 0,1 1 1 0 0,-1-1 0 0 0,1 0-1 0 0,1 6 1 0 0,1 6 49 0 0,15 78 33 0 0,-8-45-63 0 0,-7-33-4 0 0,0 0 1 0 0,1-1-1 0 0,0 1 0 0 0,2-1 1 0 0,10 21 1341 0 0,-11-47-654 0 0,-3-18-676 0 0,-1 7-105 0 0,0 0 1 0 0,8-34 0 0 0,-7 51 44 0 0,0 0 1 0 0,0-1 0 0 0,0 1-1 0 0,1 0 1 0 0,0 0-1 0 0,0 0 1 0 0,0 1 0 0 0,1-1-1 0 0,-1 1 1 0 0,2 0 0 0 0,-1 0-1 0 0,0 0 1 0 0,8-6-1 0 0,-9 9 13 0 0,1 0 0 0 0,-1 1 1 0 0,0-1-1 0 0,1 1 0 0 0,-1 0 0 0 0,1 0 0 0 0,-1 0 0 0 0,1 0 0 0 0,-1 0 0 0 0,1 1 0 0 0,0 0 0 0 0,-1 0 0 0 0,5 0 0 0 0,4 0 112 0 0,0 2 0 0 0,20 3 0 0 0,-26-3-98 0 0,1 1 1 0 0,-1-1-1 0 0,0 1 0 0 0,0 0 0 0 0,0 0 1 0 0,0 1-1 0 0,0 0 0 0 0,-1 0 1 0 0,1 0-1 0 0,-1 1 0 0 0,0 0 0 0 0,6 7 1 0 0,2 5 8 0 0,0 1 1 0 0,16 30-1 0 0,-23-36-1149 0 0,8 22-1 0 0,-7-16-2859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3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 4393 0 0,'0'0'152'0'0,"0"1"0"0"0,0 0 1 0 0,0-1-1 0 0,1 1 0 0 0,-1 0 0 0 0,0-1 0 0 0,1 1 1 0 0,-1-1-1 0 0,0 1 0 0 0,1 0 0 0 0,-1-1 0 0 0,1 1 0 0 0,-1-1 1 0 0,1 1-1 0 0,-1-1 0 0 0,1 0 0 0 0,-1 1 0 0 0,1-1 1 0 0,0 1-1 0 0,16 8 566 0 0,-9-6-127 0 0,1 2-400 0 0,0-1 1 0 0,1 0-1 0 0,0-1 1 0 0,0 0 0 0 0,0-1-1 0 0,0 0 1 0 0,0 0-1 0 0,0-1 1 0 0,1-1-1 0 0,-1 0 1 0 0,0 0-1 0 0,1-1 1 0 0,-1 0-1 0 0,15-4 1 0 0,-11 2-47 0 0,-1-1-1 0 0,0 0 1 0 0,1-1 0 0 0,-2 0-1 0 0,1-1 1 0 0,-1-1 0 0 0,0 0 0 0 0,0-1-1 0 0,0 0 1 0 0,12-12 0 0 0,-21 17-48 0 0,-1 1 0 0 0,1-1 0 0 0,-1 0 0 0 0,0-1 0 0 0,0 1 1 0 0,0 0-1 0 0,0 0 0 0 0,0-1 0 0 0,-1 1 0 0 0,0-1 0 0 0,0 0 0 0 0,0 1 0 0 0,0-1 0 0 0,0 0 1 0 0,0 1-1 0 0,-1-1 0 0 0,0 0 0 0 0,0 0 0 0 0,0 0 0 0 0,0 1 0 0 0,-1-1 0 0 0,0 0 0 0 0,1 0 1 0 0,-1 1-1 0 0,-1-1 0 0 0,1 0 0 0 0,-2-4 0 0 0,0 3-38 0 0,0 0-1 0 0,-1-1 1 0 0,1 1-1 0 0,-1 1 1 0 0,0-1 0 0 0,0 0-1 0 0,-1 1 1 0 0,1 0-1 0 0,-1 0 1 0 0,0 0-1 0 0,0 1 1 0 0,0 0 0 0 0,-10-5-1 0 0,3 2-48 0 0,1 1-1 0 0,-1 0 1 0 0,-17-5-1 0 0,23 9-32 0 0,0 0 1 0 0,0 0-1 0 0,0 0 0 0 0,0 1 0 0 0,0 0 1 0 0,0 0-1 0 0,0 1 0 0 0,0 0 1 0 0,-9 2-1 0 0,5 0-43 0 0,-1 0 0 0 0,1 1 0 0 0,0 1 0 0 0,0 0 0 0 0,1 0 0 0 0,0 0 0 0 0,0 2 0 0 0,0-1 1 0 0,0 1-1 0 0,-7 8 0 0 0,11-10 26 0 0,1-1 0 0 0,1 1-1 0 0,-1 0 1 0 0,1 0 0 0 0,0 0 0 0 0,0 1 0 0 0,0-1 0 0 0,-3 10 0 0 0,5-11 13 0 0,0 0-1 0 0,0 1 1 0 0,0-1 0 0 0,1 1 0 0 0,0-1-1 0 0,0 1 1 0 0,0-1 0 0 0,0 1 0 0 0,1-1-1 0 0,-1 1 1 0 0,1-1 0 0 0,3 8 0 0 0,-3-8 27 0 0,1 0 1 0 0,0 0 0 0 0,0 0 0 0 0,0 0 0 0 0,1 0 0 0 0,-1-1 0 0 0,1 1 0 0 0,0-1 0 0 0,0 1 0 0 0,0-1 0 0 0,0 0 0 0 0,1 0-1 0 0,0 0 1 0 0,-1-1 0 0 0,1 1 0 0 0,0-1 0 0 0,0 0 0 0 0,0 0 0 0 0,0 0 0 0 0,0-1 0 0 0,1 0 0 0 0,-1 1 0 0 0,1-1 0 0 0,-1-1-1 0 0,0 1 1 0 0,1-1 0 0 0,-1 0 0 0 0,1 0 0 0 0,-1 0 0 0 0,1 0 0 0 0,6-2 0 0 0,3-2 6 0 0,-1-1 0 0 0,0-1-1 0 0,0 0 1 0 0,0 0 0 0 0,-1-1 0 0 0,20-15 0 0 0,-25 16 8 0 0,0-1 0 0 0,0 1-1 0 0,-1-2 1 0 0,7-8 0 0 0,-9 11 39 0 0,-3 3-47 0 0,0 1-1 0 0,0-1 1 0 0,-1 1 0 0 0,1-1 0 0 0,0 1 0 0 0,-1-1-1 0 0,1 0 1 0 0,-1 1 0 0 0,0-1 0 0 0,0 0-1 0 0,1 1 1 0 0,-1-4 0 0 0,0 5 1 0 0,2 2-479 0 0,-2-1 461 0 0,1 0 0 0 0,0 0 1 0 0,0 0-1 0 0,-1 0 0 0 0,1 0 1 0 0,0 1-1 0 0,-1-1 0 0 0,1 0 1 0 0,0 3-1 0 0,5 28 55 0 0,-6-28-47 0 0,0 0-1 0 0,0 0 1 0 0,1 0 0 0 0,0 0 0 0 0,0 0 0 0 0,0 0-1 0 0,0-1 1 0 0,1 1 0 0 0,0 0 0 0 0,-1-1-1 0 0,1 1 1 0 0,5 5 0 0 0,0-1-332 0 0,-6-6-4 0 0,0 0 0 0 0,1 0 0 0 0,-1-1 0 0 0,1 1 0 0 0,-1-1 0 0 0,1 1 0 0 0,0-1 0 0 0,0 0 0 0 0,2 2 0 0 0,6 0-1736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4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10090 0 0,'0'0'67'0'0,"0"0"0"0"0,-1 1 0 0 0,1-1 0 0 0,-1 0 0 0 0,1 0 0 0 0,0 0 0 0 0,-1 0 0 0 0,1 0 0 0 0,-1 1-1 0 0,1-1 1 0 0,0 0 0 0 0,-1 0 0 0 0,1 1 0 0 0,0-1 0 0 0,-1 0 0 0 0,1 0 0 0 0,0 1 0 0 0,-1-1 0 0 0,1 0 0 0 0,0 1 0 0 0,0-1 0 0 0,0 0-1 0 0,-1 1 1 0 0,1-1 0 0 0,0 1 0 0 0,0-1 0 0 0,0 0 0 0 0,0 1 0 0 0,0-1 0 0 0,-1 1 0 0 0,1-1 0 0 0,0 1 0 0 0,0-1 0 0 0,0 0 0 0 0,0 1 0 0 0,0-1-1 0 0,0 1 1 0 0,1-1 0 0 0,-1 0 0 0 0,0 1 0 0 0,0 0 0 0 0,5 21-90 0 0,-3-18 334 0 0,51 154 971 0 0,-52-154-1259 0 0,5 9 21 0 0,10 21 0 0 0,-14-31-28 0 0,-1-1-1 0 0,1 1 1 0 0,0 0 0 0 0,0-1-1 0 0,0 0 1 0 0,0 1 0 0 0,0-1 0 0 0,1 0-1 0 0,-1 0 1 0 0,1 0 0 0 0,-1 0-1 0 0,1-1 1 0 0,5 3 0 0 0,-7-3 3 0 0,0-1 1 0 0,-1 0-1 0 0,1 0 1 0 0,0 0-1 0 0,0 1 1 0 0,0-1 0 0 0,-1 0-1 0 0,1 0 1 0 0,0 0-1 0 0,0-1 1 0 0,0 1-1 0 0,-1 0 1 0 0,1 0-1 0 0,0 0 1 0 0,0 0-1 0 0,0-1 1 0 0,-1 1-1 0 0,1 0 1 0 0,0-1-1 0 0,-1 1 1 0 0,1-1-1 0 0,0 0 1 0 0,1 0 4 0 0,-1-1 1 0 0,1 1-1 0 0,-1-1 0 0 0,1 0 1 0 0,-1 1-1 0 0,0-1 1 0 0,0 0-1 0 0,1-3 0 0 0,1-3 5 0 0,0 0-1 0 0,0-1 0 0 0,0-9 0 0 0,8-61 24 0 0,-9 54-61 0 0,1 1-1 0 0,11-44 1 0 0,-14 67-3 0 0,0 1 0 0 0,1-1 0 0 0,-1 0 0 0 0,0 0 0 0 0,0 0 0 0 0,1 0 0 0 0,-1 1 0 0 0,1-1 0 0 0,-1 0 0 0 0,1 0-1 0 0,-1 1 1 0 0,1-1 0 0 0,-1 0 0 0 0,1 1 0 0 0,0-1 0 0 0,-1 1 0 0 0,1-1 0 0 0,0 1 0 0 0,-1-1 0 0 0,1 1 0 0 0,0-1 0 0 0,0 1-1 0 0,-1 0 1 0 0,2-1 0 0 0,-1 1 1 0 0,1 0-1 0 0,-1 0 1 0 0,0 0-1 0 0,0 0 1 0 0,0 1-1 0 0,1-1 1 0 0,-1 0 0 0 0,0 1-1 0 0,0-1 1 0 0,0 0-1 0 0,0 1 1 0 0,0 0-1 0 0,0-1 1 0 0,0 1-1 0 0,1 0 1 0 0,5 4 19 0 0,-1 1 1 0 0,0-1 0 0 0,9 13-1 0 0,-14-17 1 0 0,7 11 72 0 0,0 1 0 0 0,-1 0 0 0 0,0 1 0 0 0,-1 0 0 0 0,6 20 0 0 0,-7-20-59 0 0,4 14-49 0 0,-7-21-135 0 0,0 0 0 0 0,0 0 0 0 0,1 0 0 0 0,0 0 1 0 0,0 0-1 0 0,1 0 0 0 0,8 11 0 0 0,-2-7-2677 0 0,-4-7 945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5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77 489 8266 0 0,'4'3'259'0'0,"0"1"1"0"0,0-1 0 0 0,1 0 0 0 0,-1 0-1 0 0,1-1 1 0 0,-1 1 0 0 0,1-1-1 0 0,0 0 1 0 0,0 0 0 0 0,0-1 0 0 0,0 1-1 0 0,0-1 1 0 0,1 0 0 0 0,-1-1-1 0 0,0 1 1 0 0,11-1 0 0 0,-7-1-100 0 0,-1 0-1 0 0,1 0 1 0 0,0-1 0 0 0,0 0 0 0 0,-1-1 0 0 0,1 1 0 0 0,-1-2-1 0 0,1 1 1 0 0,8-7 0 0 0,-14 9-88 0 0,-1-1 1 0 0,0 0-1 0 0,0 0 1 0 0,0 0-1 0 0,0 0 0 0 0,0 0 1 0 0,0 0-1 0 0,0 0 0 0 0,-1-1 1 0 0,1 1-1 0 0,-1-1 1 0 0,0 1-1 0 0,0-1 0 0 0,0 1 1 0 0,1-4-1 0 0,-1 2 74 0 0,0 0 0 0 0,0 0 0 0 0,0 0 0 0 0,-1 0 0 0 0,0 0 0 0 0,0-1 0 0 0,0 1 0 0 0,0 0 0 0 0,-2-8 0 0 0,-3-5 283 0 0,4 8-277 0 0,-1 0 0 0 0,-1 0 0 0 0,0 0 0 0 0,0 1 0 0 0,0-1 0 0 0,-1 1 1 0 0,-7-12-1 0 0,5 13-132 0 0,1 0 1 0 0,-1 0-1 0 0,0 1 1 0 0,-1 0-1 0 0,1 0 1 0 0,-1 0-1 0 0,-13-7 1 0 0,16 11-69 0 0,-1-1 0 0 0,0 1 0 0 0,1 0 0 0 0,-1 1 0 0 0,0-1 1 0 0,0 1-1 0 0,0 0 0 0 0,0 0 0 0 0,-1 0 0 0 0,1 1 0 0 0,0 0 1 0 0,0 0-1 0 0,0 0 0 0 0,-9 2 0 0 0,8-1-4 0 0,0 1 0 0 0,1-1 0 0 0,-1 1 1 0 0,1 1-1 0 0,0-1 0 0 0,0 1 0 0 0,0 0 0 0 0,0 0 0 0 0,0 0 0 0 0,0 1 0 0 0,1-1 0 0 0,0 1 0 0 0,0 0 0 0 0,0 1 0 0 0,0-1 1 0 0,0 1-1 0 0,-4 7 0 0 0,5-6 4 0 0,0 1 1 0 0,0 0 0 0 0,0 0-1 0 0,0 0 1 0 0,1 0-1 0 0,1 1 1 0 0,-1-1 0 0 0,1 0-1 0 0,0 1 1 0 0,1-1 0 0 0,0 1-1 0 0,0 0 1 0 0,1 7 0 0 0,1-6 35 0 0,-1 0 0 0 0,1 0 0 0 0,1 0 0 0 0,-1 0 0 0 0,2-1 0 0 0,-1 1 0 0 0,1-1 0 0 0,0 0 0 0 0,1 0 0 0 0,0 0 1 0 0,0 0-1 0 0,1-1 0 0 0,8 9 0 0 0,-12-14 14 0 0,0 0 0 0 0,0-1 0 0 0,1 1 1 0 0,-1 0-1 0 0,0-1 0 0 0,1 0 0 0 0,-1 1 0 0 0,1-1 0 0 0,0 0 1 0 0,-1 0-1 0 0,1-1 0 0 0,0 1 0 0 0,0-1 0 0 0,0 1 0 0 0,3-1 1 0 0,-2 0 5 0 0,0 0-1 0 0,0-1 1 0 0,0 0 0 0 0,0 1 0 0 0,0-2 0 0 0,0 1 0 0 0,0 0 0 0 0,-1-1 0 0 0,8-3-1 0 0,-3-1 10 0 0,1 0 0 0 0,-1 0 0 0 0,-1-1 0 0 0,1 1 0 0 0,-1-2 0 0 0,0 1 0 0 0,10-16 0 0 0,-10 12 23 0 0,0-1-1 0 0,-1 0 1 0 0,-1 1 0 0 0,8-25-1 0 0,6-52 89 0 0,-16 68-114 0 0,-2 0 1 0 0,0-1-1 0 0,-1 1 1 0 0,-1-1-1 0 0,-1 1 1 0 0,-1 0 0 0 0,-1 0-1 0 0,0 0 1 0 0,-1 1-1 0 0,-2-1 1 0 0,-12-26-1 0 0,19 44-16 0 0,-10-16-28 0 0,9 17 8 0 0,1 0 0 0 0,-1 0 0 0 0,1 0 0 0 0,-1 0 0 0 0,0 0 0 0 0,0 0 0 0 0,1 1 0 0 0,-1-1 0 0 0,0 0 0 0 0,0 0 0 0 0,0 1 0 0 0,0-1 0 0 0,0 1 0 0 0,0-1 0 0 0,-1 0 0 0 0,1 1 4 0 0,1 1-1 0 0,0-1 0 0 0,-1 0 1 0 0,1 0-1 0 0,0 0 0 0 0,-1 1 1 0 0,1-1-1 0 0,0 0 1 0 0,-1 1-1 0 0,1-1 0 0 0,0 0 1 0 0,0 1-1 0 0,-1-1 1 0 0,1 0-1 0 0,0 1 0 0 0,0-1 1 0 0,0 0-1 0 0,0 1 0 0 0,-1-1 1 0 0,1 0-1 0 0,0 1 1 0 0,-3 10-108 0 0,3-11 122 0 0,-2 8-15 0 0,0 0-1 0 0,1 0 0 0 0,0 1 0 0 0,1-1 0 0 0,-1 0 0 0 0,2 10 0 0 0,10 52-18 0 0,-5-39 67 0 0,22 154 42 0 0,-26-173-54 0 0,1 0 0 0 0,1 0-1 0 0,0-1 1 0 0,1 1 0 0 0,0-1 0 0 0,13 19-1 0 0,-17-28-27 0 0,0-1 0 0 0,0 1 0 0 0,0-1 0 0 0,0 1 0 0 0,0-1 0 0 0,0 0 0 0 0,1 0 0 0 0,-1 0 0 0 0,0 0 0 0 0,1 0 0 0 0,-1 0 0 0 0,1 0 0 0 0,-1 0 0 0 0,1 0 0 0 0,-1-1 0 0 0,1 1 0 0 0,0 0 0 0 0,-1-1 0 0 0,1 0 0 0 0,0 1 0 0 0,0-1 0 0 0,-1 0 0 0 0,1 0 0 0 0,0 0 0 0 0,0 0 0 0 0,-1 0 0 0 0,3-1 0 0 0,1 0-71 0 0,-1 0 0 0 0,0-1 0 0 0,0 1 0 0 0,0-1 0 0 0,1 0 0 0 0,-2-1 0 0 0,1 1 0 0 0,0-1 0 0 0,4-3 0 0 0,-8 6 77 0 0,0 0 0 0 0,0-1 0 0 0,0 1-1 0 0,0 0 1 0 0,1 0 0 0 0,-1-1 0 0 0,0 1-1 0 0,0 0 1 0 0,1 0 0 0 0,-1 0 0 0 0,0-1 0 0 0,0 1-1 0 0,1 0 1 0 0,-1 0 0 0 0,0 0 0 0 0,0 0-1 0 0,1-1 1 0 0,-1 1 0 0 0,0 0 0 0 0,1 0 0 0 0,-1 0-1 0 0,0 0 1 0 0,1 0 0 0 0,-1 0 0 0 0,0 0-1 0 0,1 0 1 0 0,-1 0 0 0 0,0 0 0 0 0,0 0 0 0 0,1 0-1 0 0,-1 0 1 0 0,0 0 0 0 0,1 1 0 0 0,-1-1-1 0 0,0 0 1 0 0,1 0 0 0 0,-1 0 0 0 0,0 0 0 0 0,0 0-1 0 0,1 1 1 0 0,-1-1 0 0 0,0 0 0 0 0,0 0-1 0 0,0 0 1 0 0,1 1 0 0 0,-1-1 0 0 0,0 0 0 0 0,0 1-1 0 0,1-1 1 0 0,1 3 49 0 0,2 0-41 0 0,0 1 0 0 0,0-1 0 0 0,0-1 0 0 0,0 1-1 0 0,1 0 1 0 0,-1-1 0 0 0,7 3 0 0 0,35 8 105 0 0,-38-11-80 0 0,6 2 71 0 0,0-1 0 0 0,23 2 0 0 0,-32-5-40 0 0,0 0 0 0 0,1 0 0 0 0,-1 0 0 0 0,1-1 0 0 0,-1 0 0 0 0,0 0-1 0 0,1 0 1 0 0,-1 0 0 0 0,0-1 0 0 0,6-3 0 0 0,-8 3 0 0 0,-1 1 1 0 0,1-1-1 0 0,-1-1 0 0 0,1 1 0 0 0,-1 0 0 0 0,0 0 1 0 0,0-1-1 0 0,0 1 0 0 0,2-6 0 0 0,0 2 72 0 0,-1 0 0 0 0,0 0-1 0 0,3-10 1 0 0,-5 11-34 0 0,0 0 1 0 0,-1 1-1 0 0,1-1 1 0 0,-1 0-1 0 0,0 0 1 0 0,0 0-1 0 0,0 0 1 0 0,-3-10-1 0 0,1 5 116 0 0,-1-1 0 0 0,-9-19 0 0 0,8 21-183 0 0,-1 0 0 0 0,0 0 0 0 0,0 1 0 0 0,-1-1 0 0 0,0 2-1 0 0,-1-1 1 0 0,-12-12 0 0 0,15 17-94 0 0,-1-1 0 0 0,1 1-1 0 0,0 0 1 0 0,-1 0 0 0 0,0 0 0 0 0,0 0 0 0 0,1 1 0 0 0,-1 0-1 0 0,-1 0 1 0 0,1 0 0 0 0,0 1 0 0 0,0 0 0 0 0,-1 0-1 0 0,1 0 1 0 0,-11 0 0 0 0,13 2-43 0 0,0-1 0 0 0,1 1 0 0 0,-1-1 0 0 0,0 1 0 0 0,1 0 0 0 0,-1 0-1 0 0,1 0 1 0 0,-1 0 0 0 0,1 0 0 0 0,0 1 0 0 0,-1-1 0 0 0,1 1 0 0 0,-3 2 0 0 0,2-1-161 0 0,0 0 0 0 0,0 1 0 0 0,0 0 0 0 0,0 0 1 0 0,0 0-1 0 0,1 0 0 0 0,-3 5 0 0 0,2-1-569 0 0,0-1 0 0 0,0 1 0 0 0,1 0 0 0 0,0 0 0 0 0,0 1 0 0 0,1-1 1 0 0,0 0-1 0 0,0 13 0 0 0,3 3 447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 9122 0 0,'-1'-2'807'0'0,"0"2"-727"0"0,1 0 1 0 0,0 0 0 0 0,0 0-1 0 0,0 0 1 0 0,-1 0 0 0 0,1 0-1 0 0,0 0 1 0 0,0 0 0 0 0,-1 0-1 0 0,1 0 1 0 0,0 0 0 0 0,0 0-1 0 0,0 0 1 0 0,-5 2 1694 0 0,5-2-1695 0 0,0 2-9 0 0,-1-1 0 0 0,1 1 1 0 0,0-1-1 0 0,0 1 0 0 0,-1-1 0 0 0,1 1 0 0 0,0-1 0 0 0,1 3 0 0 0,3 29-274 0 0,10 31 353 0 0,-9-35-167 0 0,1-1 0 0 0,1 0 0 0 0,19 46 0 0 0,-25-73-148 0 0,-1 0-1 0 0,1 0 1 0 0,-1 0-1 0 0,1 0 1 0 0,-1 0-1 0 0,1 0 1 0 0,0 0-1 0 0,-1-1 1 0 0,1 1-1 0 0,1 1 1 0 0,-1-2 24 0 0,-1 0 1 0 0,0 1-1 0 0,1-1 1 0 0,-1 0 0 0 0,0 0-1 0 0,1 0 1 0 0,-1 0 0 0 0,1 0-1 0 0,-1 0 1 0 0,0 0 0 0 0,1 0-1 0 0,-1 0 1 0 0,0 0 0 0 0,1-1-1 0 0,-1 1 1 0 0,1 0-1 0 0,-1 0 1 0 0,0 0 0 0 0,1 0-1 0 0,-1 0 1 0 0,0-1 0 0 0,3-2-1264 0 0,3-3 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50:2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7 155 6425 0 0,'-1'1'277'0'0,"1"0"0"0"0,-1 0-1 0 0,0 1 1 0 0,1-1-1 0 0,-1 1 1 0 0,0-1-1 0 0,1 0 1 0 0,0 1-1 0 0,-1-1 1 0 0,1 1 0 0 0,0 0-1 0 0,0-1 1 0 0,0 1-1 0 0,0-1 1 0 0,0 1-1 0 0,0-1 1 0 0,0 1 0 0 0,0-1-1 0 0,1 3 1 0 0,0-2-77 0 0,0 0 0 0 0,0 0 0 0 0,1 1 1 0 0,-1-1-1 0 0,1 0 0 0 0,-1 0 0 0 0,1 0 1 0 0,-1-1-1 0 0,1 1 0 0 0,0 0 0 0 0,2 1 1 0 0,4 2 199 0 0,0 0 0 0 0,0 0 0 0 0,1-1 1 0 0,-1 0-1 0 0,12 3 0 0 0,-15-5-253 0 0,0 0-1 0 0,1-1 1 0 0,-1 0 0 0 0,1 0 0 0 0,-1 0-1 0 0,1-1 1 0 0,0 1 0 0 0,-1-1 0 0 0,8-2 0 0 0,-8 2-28 0 0,-1-1 0 0 0,0-1 1 0 0,0 1-1 0 0,0-1 1 0 0,0 1-1 0 0,0-1 1 0 0,0 0-1 0 0,0-1 1 0 0,0 1-1 0 0,-1-1 1 0 0,1 0-1 0 0,3-4 1 0 0,-3 4 71 0 0,-1-1 0 0 0,0 0 0 0 0,0 0 0 0 0,0 0 0 0 0,-1 0 1 0 0,1 0-1 0 0,-1-1 0 0 0,0 1 0 0 0,-1-1 0 0 0,1 1 0 0 0,-1-1 1 0 0,1-6-1 0 0,0 5 29 0 0,-2-1-1 0 0,1 0 1 0 0,-1 0 0 0 0,0 1 0 0 0,-1-1 0 0 0,0 0-1 0 0,0 1 1 0 0,-3-12 0 0 0,3 12-142 0 0,-1 1 1 0 0,-1 0 0 0 0,1-1-1 0 0,-1 1 1 0 0,0 0-1 0 0,0 0 1 0 0,0 0-1 0 0,0 1 1 0 0,-1-1 0 0 0,-5-4-1 0 0,6 6-135 0 0,0 1 0 0 0,0-1 0 0 0,-1 1 0 0 0,1-1 0 0 0,-1 1 0 0 0,0 0 0 0 0,0 1 0 0 0,0-1 0 0 0,0 1-1 0 0,0-1 1 0 0,0 1 0 0 0,0 0 0 0 0,0 1 0 0 0,-7-1 0 0 0,7 1-187 0 0,0 0 0 0 0,0 1 1 0 0,0-1-1 0 0,1 1 0 0 0,-1 0 0 0 0,0 0 0 0 0,1 1 0 0 0,-1-1 0 0 0,1 1 0 0 0,-1 0 0 0 0,1 0 0 0 0,-6 4 1 0 0,2-1-394 0 0,1 1 0 0 0,-1 0 1 0 0,1 0-1 0 0,-8 11 1 0 0,11-13-80 0 0,-1 1 0 0 0,1 0 0 0 0,0 0 0 0 0,1 0 0 0 0,-1 0 0 0 0,1 1 0 0 0,0-1 0 0 0,1 1 0 0 0,-1-1 0 0 0,0 8-1 0 0,1 1-584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6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87 119 8370 0 0,'-16'-15'472'0'0,"4"0"96"0"0,-4 0-32 0 0,5 0 64 0 0,1 2-56 0 0,1 2-304 0 0,6 1-40 0 0,-2 2-104 0 0,2 2-224 0 0,2 1-48 0 0,0 2-136 0 0,1 0 8 0 0,6 3-1760 0 0,-1 0 752 0 0,3 1-105 0 0,5 4-671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6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3265 0 0,'2'5'465'0'0,"-1"0"1"0"0,1 0 0 0 0,1 0-1 0 0,-1 0 1 0 0,1-1 0 0 0,0 1 0 0 0,0-1-1 0 0,0 1 1 0 0,0-1 0 0 0,1 0-1 0 0,0 0 1 0 0,0-1 0 0 0,0 1-1 0 0,0-1 1 0 0,1 0 0 0 0,6 4 0 0 0,-8-5-333 0 0,0 0 1 0 0,0-1 0 0 0,0 0 0 0 0,1 1 0 0 0,-1-1-1 0 0,0-1 1 0 0,0 1 0 0 0,1 0 0 0 0,-1-1 0 0 0,1 1 0 0 0,-1-1-1 0 0,0 0 1 0 0,1 0 0 0 0,-1-1 0 0 0,0 1 0 0 0,1-1 0 0 0,-1 0-1 0 0,0 1 1 0 0,1-1 0 0 0,-1-1 0 0 0,0 1 0 0 0,0 0-1 0 0,0-1 1 0 0,0 0 0 0 0,0 1 0 0 0,0-1 0 0 0,2-3 0 0 0,0 0 37 0 0,0 0 0 0 0,0-1 1 0 0,-1 0-1 0 0,1 0 1 0 0,-2 0-1 0 0,1 0 0 0 0,3-8 1 0 0,-3 4-16 0 0,0 0 1 0 0,0 0-1 0 0,-1-1 1 0 0,2-12-1 0 0,-4 14-67 0 0,-1 0 0 0 0,1 0 0 0 0,-1 0 0 0 0,-1-1 1 0 0,0 1-1 0 0,0 0 0 0 0,-1 0 0 0 0,0 0 0 0 0,0 1 0 0 0,-1-1 0 0 0,0 0 0 0 0,-1 1 0 0 0,0 0 0 0 0,0 0 0 0 0,-1 0 0 0 0,-6-8 0 0 0,8 12-126 0 0,0 1 0 0 0,0 0 0 0 0,0 0 0 0 0,0 0 0 0 0,-1 0 0 0 0,1 1 0 0 0,-1 0-1 0 0,0-1 1 0 0,0 1 0 0 0,-7-3 0 0 0,9 5-7 0 0,0-1 0 0 0,0 1 0 0 0,0-1-1 0 0,0 1 1 0 0,0 0 0 0 0,0-1 0 0 0,-1 1-1 0 0,1 0 1 0 0,0 1 0 0 0,0-1 0 0 0,0 0-1 0 0,0 0 1 0 0,0 1 0 0 0,0 0 0 0 0,0-1-1 0 0,0 1 1 0 0,0 0 0 0 0,1 0 0 0 0,-1 0-1 0 0,0 0 1 0 0,0 0 0 0 0,1 0 0 0 0,-1 0 0 0 0,-2 4-1 0 0,-2 1-10 0 0,2 0 0 0 0,-1 1 0 0 0,1 0 0 0 0,0 0 0 0 0,0 0 0 0 0,1 0 0 0 0,0 1 0 0 0,0 0 0 0 0,0-1 0 0 0,1 1 0 0 0,1 0 0 0 0,-1 0 0 0 0,1 0 0 0 0,0 15 0 0 0,2 6 6 0 0,1 1-1 0 0,9 49 1 0 0,-2-25 57 0 0,11 62 17 0 0,-14-92-23 0 0,0-1 1 0 0,18 40-1 0 0,-20-55 18 0 0,0 0 1 0 0,0-1 0 0 0,1 0 0 0 0,0 0-1 0 0,7 8 1 0 0,-10-13-89 0 0,0 1-1 0 0,1-1 0 0 0,-1 0 1 0 0,1 0-1 0 0,0 0 1 0 0,0 0-1 0 0,-1 0 1 0 0,1 0-1 0 0,0-1 1 0 0,1 1-1 0 0,-1-1 1 0 0,0 0-1 0 0,0 0 1 0 0,0 0-1 0 0,5 0 1 0 0,-3-1-452 0 0,-1 0 0 0 0,0-1 0 0 0,0 1 0 0 0,1-1 0 0 0,-1 0 0 0 0,4-1 0 0 0,2-1-669 0 0,13-3-349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6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23:03:07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40 136,'2'-40'24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7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122 161 120 0 0,'3'-26'2530'0'0,"-3"10"-913"0"0,-3-9 776 0 0,-2 4-53 0 0,-9-24 0 0 0,13 41-2011 0 0,0 0-1 0 0,-1 0 1 0 0,0 0 0 0 0,-4-7 698 0 0,5 19-1076 0 0,1 7-4 0 0,12 48 230 0 0,4 35-83 0 0,28 189 178 0 0,-41-260 280 0 0,-14-38-459 0 0,1-4-398 0 0,1-1 0 0 0,0-1-1 0 0,-6-17 1 0 0,6 14 249 0 0,-16-29 0 0 0,-9 3 249 0 0,25 35 61 0 0,-1-1 1 0 0,-13-25-1 0 0,23 36-264 0 0,0 1-1 0 0,0-1 1 0 0,0 1-1 0 0,0-1 1 0 0,0 1-1 0 0,0-1 1 0 0,0 1-1 0 0,0-1 1 0 0,0 0-1 0 0,0 1 1 0 0,0-1-1 0 0,1 1 1 0 0,-1-1-1 0 0,0 1 1 0 0,0-1-1 0 0,1 1 0 0 0,-1-1 1 0 0,0 1-1 0 0,1 0 1 0 0,-1-1-1 0 0,0 1 1 0 0,1-1-1 0 0,-1 1 1 0 0,1 0-1 0 0,-1-1 1 0 0,0 1-1 0 0,1 0 1 0 0,-1-1-1 0 0,1 1 1 0 0,-1 0-1 0 0,1 0 1 0 0,0-1-1 0 0,18-7-186 0 0,-15 6 173 0 0,12-4-77 0 0,-1 1 0 0 0,1 0 0 0 0,1 1 0 0 0,-1 1 0 0 0,33-2 0 0 0,-6 5-1674 0 0,22 0-6433 0 0,-43 0 7727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7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3721 0 0,'-3'1'272'0'0,"-1"0"0"0"0,1 0 1 0 0,-1 0-1 0 0,1 1 0 0 0,0 0 1 0 0,0-1-1 0 0,0 1 0 0 0,0 0 1 0 0,0 1-1 0 0,0-1 0 0 0,0 0 1 0 0,1 1-1 0 0,-1 0 0 0 0,1-1 1 0 0,0 1-1 0 0,0 0 0 0 0,0 0 0 0 0,0 1 1 0 0,0-1-1 0 0,1 0 0 0 0,-1 0 1 0 0,1 1-1 0 0,0-1 0 0 0,0 1 1 0 0,-1 4-1 0 0,1 2-23 0 0,0 1 1 0 0,1-1-1 0 0,0 0 1 0 0,0 1-1 0 0,1-1 1 0 0,0 0-1 0 0,4 15 1 0 0,-4-22-220 0 0,0 0 0 0 0,0 1 0 0 0,0-1 0 0 0,0 0 0 0 0,1 0 1 0 0,0 1-1 0 0,-1-1 0 0 0,1-1 0 0 0,0 1 0 0 0,0 0 1 0 0,1 0-1 0 0,-1-1 0 0 0,1 1 0 0 0,-1-1 0 0 0,1 0 1 0 0,0 1-1 0 0,0-1 0 0 0,0-1 0 0 0,0 1 0 0 0,0 0 1 0 0,0-1-1 0 0,0 0 0 0 0,1 1 0 0 0,-1-1 0 0 0,4 0 1 0 0,-2 0 17 0 0,0 0 1 0 0,1-1 0 0 0,-1 1-1 0 0,0-2 1 0 0,0 1 0 0 0,0 0-1 0 0,0-1 1 0 0,0 0 0 0 0,0 0-1 0 0,0 0 1 0 0,7-4 0 0 0,-6 3-28 0 0,-1-1 1 0 0,0 0 0 0 0,1-1 0 0 0,-1 0-1 0 0,-1 1 1 0 0,1-1 0 0 0,-1-1 0 0 0,1 1-1 0 0,4-7 1 0 0,-2 2-12 0 0,0 0 1 0 0,-1-1-1 0 0,0 0 0 0 0,7-16 0 0 0,-11 21-4 0 0,0 0 0 0 0,0-1-1 0 0,-1 1 1 0 0,0 0 0 0 0,0-1-1 0 0,0 0 1 0 0,-1 1-1 0 0,1-1 1 0 0,-1 1 0 0 0,0-1-1 0 0,-2-8 1 0 0,-2 5 50 0 0,4 8-24 0 0,-2 1-218 0 0,2 0 182 0 0,-1 0 0 0 0,1 0 0 0 0,-1 1 0 0 0,1-1 0 0 0,-1 0 0 0 0,0 0 0 0 0,1 0 0 0 0,-1 1 0 0 0,1-1 0 0 0,-1 0-1 0 0,1 0 1 0 0,-1 1 0 0 0,1-1 0 0 0,-1 0 0 0 0,1 1 0 0 0,0-1 0 0 0,-1 1 0 0 0,1-1 0 0 0,-1 1 0 0 0,1-1 0 0 0,0 1 0 0 0,-1-1-1 0 0,1 1 1 0 0,-1 1-1 0 0,0 1-1 0 0,0-1 0 0 0,0 0 1 0 0,0 1-1 0 0,0 4 1 0 0,0 1 28 0 0,0 0 0 0 0,2 16 0 0 0,0-14-7 0 0,0 0 0 0 0,1-1 0 0 0,0 0 1 0 0,4 10-1 0 0,-5-15-9 0 0,0 0 1 0 0,1 0 0 0 0,0 0-1 0 0,0 0 1 0 0,0 0-1 0 0,1-1 1 0 0,-1 1-1 0 0,1-1 1 0 0,0 0 0 0 0,0 0-1 0 0,5 5 1 0 0,-6-7-15 0 0,0 0 0 0 0,0 0 1 0 0,0 0-1 0 0,0 0 0 0 0,0-1 0 0 0,0 1 1 0 0,0-1-1 0 0,0 1 0 0 0,1-1 0 0 0,-1 0 1 0 0,0 0-1 0 0,0 0 0 0 0,0 0 0 0 0,1 0 1 0 0,-1 0-1 0 0,0 0 0 0 0,0-1 0 0 0,0 1 1 0 0,0-1-1 0 0,1 0 0 0 0,1-1 0 0 0,6-2-438 0 0,-1-1 0 0 0,1 0 0 0 0,9-7 0 0 0,-7 4-840 0 0,6-6-1377 0 0,-8 7 353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8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3 104 3417 0 0,'-1'3'347'0'0,"1"0"1"0"0,-1 0 0 0 0,1 1 0 0 0,-1-1-1 0 0,1 0 1 0 0,0 0 0 0 0,0 0-1 0 0,1 1 1 0 0,-1-1 0 0 0,1 0 0 0 0,-1 0-1 0 0,1 0 1 0 0,0 0 0 0 0,0 0 0 0 0,1 0-1 0 0,1 5 1 0 0,-1-6-261 0 0,0 1 0 0 0,0-1-1 0 0,-1 1 1 0 0,1-1 0 0 0,1 0 0 0 0,-1 1 0 0 0,0-1-1 0 0,0 0 1 0 0,1-1 0 0 0,0 1 0 0 0,-1 0 0 0 0,1-1 0 0 0,0 1-1 0 0,-1-1 1 0 0,1 0 0 0 0,0 0 0 0 0,0 0 0 0 0,0 0-1 0 0,0-1 1 0 0,0 1 0 0 0,0-1 0 0 0,1 1 0 0 0,-1-1-1 0 0,0 0 1 0 0,0-1 0 0 0,5 0 0 0 0,0 0-5 0 0,-1-2 0 0 0,1 1-1 0 0,0-1 1 0 0,-1 0 0 0 0,0-1 0 0 0,1 0 0 0 0,11-9 0 0 0,-14 10 7 0 0,-1-1 0 0 0,1 1 0 0 0,-1-1 0 0 0,0 0 0 0 0,0-1 1 0 0,-1 1-1 0 0,1-1 0 0 0,-1 1 0 0 0,0-1 0 0 0,0 0 0 0 0,0-1 0 0 0,1-5 1 0 0,-3 9 1 0 0,0 0 1 0 0,-1-1 0 0 0,1 1 0 0 0,-1-1 0 0 0,0 1-1 0 0,0 0 1 0 0,0-1 0 0 0,0 1 0 0 0,0 0 0 0 0,-1-1 0 0 0,1 1-1 0 0,0-1 1 0 0,-1 1 0 0 0,0 0 0 0 0,-2-5 0 0 0,2 4-57 0 0,-1 0 1 0 0,0 0-1 0 0,-1 0 0 0 0,1 0 1 0 0,0 0-1 0 0,-1 1 1 0 0,0-1-1 0 0,1 1 1 0 0,-6-4-1 0 0,2 2-77 0 0,0 1 0 0 0,0 0 0 0 0,-1 0 0 0 0,1 0 0 0 0,-1 1-1 0 0,1 0 1 0 0,-1 0 0 0 0,0 0 0 0 0,1 1 0 0 0,-13-1 0 0 0,15 2-37 0 0,-2 0-242 0 0,0 0 0 0 0,0 1 0 0 0,0-1 0 0 0,-11 3 0 0 0,15-2 66 0 0,0-1-1 0 0,1 1 1 0 0,-1 0 0 0 0,1 0-1 0 0,-1 0 1 0 0,1-1 0 0 0,-1 1 0 0 0,1 1-1 0 0,-1-1 1 0 0,1 0 0 0 0,0 0-1 0 0,0 0 1 0 0,0 1 0 0 0,-1-1 0 0 0,1 1-1 0 0,1-1 1 0 0,-1 0 0 0 0,0 1-1 0 0,0 0 1 0 0,0-1 0 0 0,0 3 0 0 0,-2 8-3346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8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76 116 6425 0 0,'1'5'201'0'0,"1"0"-1"0"0,0-1 0 0 0,0 0 1 0 0,0 1-1 0 0,0-1 0 0 0,1 0 1 0 0,-1 0-1 0 0,1 0 1 0 0,0-1-1 0 0,1 1 0 0 0,-1 0 1 0 0,0-1-1 0 0,1 0 0 0 0,0 0 1 0 0,0 0-1 0 0,0-1 0 0 0,0 1 1 0 0,0-1-1 0 0,0 0 0 0 0,1 0 1 0 0,-1 0-1 0 0,1-1 0 0 0,-1 1 1 0 0,1-1-1 0 0,6 0 0 0 0,-8 0-138 0 0,1-1-1 0 0,-1-1 0 0 0,0 1 0 0 0,1 0 0 0 0,-1-1 0 0 0,0 1 0 0 0,1-1 0 0 0,-1 0 0 0 0,0 0 0 0 0,0-1 0 0 0,0 1 1 0 0,0-1-1 0 0,0 1 0 0 0,0-1 0 0 0,0 0 0 0 0,-1 0 0 0 0,1 0 0 0 0,-1 0 0 0 0,1-1 0 0 0,-1 1 0 0 0,0-1 0 0 0,0 1 1 0 0,0-1-1 0 0,0 0 0 0 0,2-5 0 0 0,0 1 15 0 0,-1 1-1 0 0,0-1 1 0 0,0 0 0 0 0,0 0-1 0 0,1-9 1 0 0,-4 13-48 0 0,1 1-1 0 0,-1-1 1 0 0,0 0-1 0 0,0 1 1 0 0,-1-1-1 0 0,1 0 1 0 0,0 1-1 0 0,-1-1 1 0 0,1 0-1 0 0,-1 1 1 0 0,0-1-1 0 0,0 1 1 0 0,0-1-1 0 0,0 1 1 0 0,-1-1-1 0 0,1 1 1 0 0,-3-4-1 0 0,1 2-19 0 0,0 0 0 0 0,0 0 0 0 0,-1 1 0 0 0,1-1-1 0 0,-1 1 1 0 0,0-1 0 0 0,0 1 0 0 0,0 0 0 0 0,0 1-1 0 0,0-1 1 0 0,-1 1 0 0 0,0 0 0 0 0,1 0 0 0 0,-1 0 0 0 0,0 0-1 0 0,0 1 1 0 0,1 0 0 0 0,-1 0 0 0 0,0 0 0 0 0,-8 1-1 0 0,7 0-32 0 0,0 1 0 0 0,0 0 0 0 0,-1 0 0 0 0,1 1 0 0 0,0 0 0 0 0,0 0 0 0 0,0 0 0 0 0,1 1 0 0 0,-1 0 0 0 0,1 0 0 0 0,-1 0 0 0 0,-7 7 0 0 0,5-4-14 0 0,1 1 1 0 0,0-1-1 0 0,0 1 1 0 0,1 1-1 0 0,-1-1 1 0 0,2 1-1 0 0,-9 14 1 0 0,12-19 21 0 0,1 1 0 0 0,-1-1 1 0 0,1 1-1 0 0,0 0 0 0 0,0-1 0 0 0,0 1 0 0 0,1 0 1 0 0,-1 0-1 0 0,1 0 0 0 0,0 0 0 0 0,0-1 0 0 0,0 1 1 0 0,0 0-1 0 0,2 6 0 0 0,-1-8 19 0 0,-1 0-1 0 0,1 0 1 0 0,0 0-1 0 0,0 0 1 0 0,0 0 0 0 0,0 0-1 0 0,0-1 1 0 0,0 1-1 0 0,1 0 1 0 0,-1 0 0 0 0,0-1-1 0 0,1 1 1 0 0,0-1 0 0 0,-1 1-1 0 0,1-1 1 0 0,0 0-1 0 0,0 0 1 0 0,-1 0 0 0 0,1 0-1 0 0,0 0 1 0 0,0 0 0 0 0,0 0-1 0 0,0-1 1 0 0,0 1-1 0 0,1-1 1 0 0,-1 1 0 0 0,3-1-1 0 0,1 1 16 0 0,1-1 0 0 0,0-1 0 0 0,-1 1 0 0 0,1-1 0 0 0,0-1-1 0 0,-1 1 1 0 0,1-1 0 0 0,-1 0 0 0 0,1 0 0 0 0,9-6 0 0 0,1-1-38 0 0,0-1 0 0 0,21-17 0 0 0,-24 14 9 0 0,5-4 40 0 0,-18 16-43 0 0,0 0 0 0 0,0 0 1 0 0,1 0-1 0 0,-1 1 0 0 0,0-1 1 0 0,1 0-1 0 0,-1 1 0 0 0,1-1 1 0 0,-1 1-1 0 0,0-1 1 0 0,1 1-1 0 0,2 0 0 0 0,2 14-103 0 0,-4-8 115 0 0,0 0 1 0 0,1 0-1 0 0,-1 0 1 0 0,2 0 0 0 0,-1 0-1 0 0,1 0 1 0 0,-1-1-1 0 0,2 1 1 0 0,-1-1 0 0 0,0 0-1 0 0,1-1 1 0 0,0 1-1 0 0,0-1 1 0 0,11 7 0 0 0,-13-10-217 0 0,0 1 0 0 0,0-1 0 0 0,0 0 0 0 0,1 0 0 0 0,-1 0 0 0 0,0-1 0 0 0,1 1 0 0 0,-1-1 0 0 0,0 0 0 0 0,1 0 1 0 0,-1 0-1 0 0,0 0 0 0 0,7-2 0 0 0,0-1-1172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9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76 6745 0 0,'-1'-5'811'0'0,"-1"0"-1"0"0,-1 0 1 0 0,1 1-1 0 0,0-1 0 0 0,-1 0 1 0 0,0 1-1 0 0,0 0 0 0 0,-4-4 1 0 0,4 5-657 0 0,0 0 0 0 0,0 0 0 0 0,-1 1 0 0 0,1-1 0 0 0,0 1 0 0 0,-1 0-1 0 0,0 0 1 0 0,1 0 0 0 0,-1 1 0 0 0,0-1 0 0 0,0 1 0 0 0,0 0 0 0 0,0 0 0 0 0,0 0 0 0 0,0 0 0 0 0,0 1 0 0 0,-5 0 0 0 0,4 0-191 0 0,0 0-1 0 0,0 1 1 0 0,1 0-1 0 0,-1 0 1 0 0,0 0-1 0 0,0 1 1 0 0,1-1-1 0 0,-1 1 1 0 0,1 0-1 0 0,-1 1 1 0 0,1-1-1 0 0,0 1 1 0 0,-4 3 0 0 0,2-2-13 0 0,1 1 0 0 0,0 0 1 0 0,0 0-1 0 0,0 1 1 0 0,1-1-1 0 0,0 1 1 0 0,0 0-1 0 0,-6 11 1 0 0,7-11 11 0 0,1 0-1 0 0,0 0 1 0 0,0 0 0 0 0,0 1 0 0 0,1-1 0 0 0,0 0 0 0 0,0 1-1 0 0,0-1 1 0 0,1 12 0 0 0,1-13 17 0 0,-1-1 0 0 0,1 0 0 0 0,0 1 1 0 0,0-1-1 0 0,0 0 0 0 0,1 0 0 0 0,-1 0 0 0 0,1 0 0 0 0,0 0 1 0 0,0 0-1 0 0,1 0 0 0 0,-1-1 0 0 0,1 1 0 0 0,0-1 0 0 0,3 4 1 0 0,-2-3-25 0 0,1 0 0 0 0,0-1 1 0 0,0 1-1 0 0,0-1 1 0 0,0 0-1 0 0,1 0 1 0 0,-1 0-1 0 0,1-1 0 0 0,0 0 1 0 0,-1 0-1 0 0,1 0 1 0 0,0-1-1 0 0,7 1 1 0 0,-5-1-913 0 0,-1-1 1 0 0,1 0 0 0 0,0 0 0 0 0,-1-1-1 0 0,1 0 1 0 0,8-3 0 0 0,1 1-714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09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45 6697 0 0,'-2'-3'380'0'0,"-1"-1"1"0"0,0 1-1 0 0,1 0 0 0 0,-1 0 0 0 0,0 0 0 0 0,0 0 0 0 0,-1 0 0 0 0,1 1 0 0 0,-1 0 0 0 0,1 0 0 0 0,-1 0 0 0 0,0 0 0 0 0,0 0 0 0 0,1 0 0 0 0,-1 1 0 0 0,0 0 1 0 0,-1 0-1 0 0,-4-1 0 0 0,3 2-346 0 0,1 0 1 0 0,-1 0 0 0 0,1 0 0 0 0,0 1 0 0 0,-1 0-1 0 0,1 0 1 0 0,0 0 0 0 0,0 0 0 0 0,0 1 0 0 0,0 0-1 0 0,0 0 1 0 0,0 0 0 0 0,-9 7 0 0 0,2-1-31 0 0,0 1 0 0 0,1 1 1 0 0,0 0-1 0 0,-18 21 0 0 0,28-28-9 0 0,-1-1-1 0 0,1 1 1 0 0,-1 0 0 0 0,1-1-1 0 0,0 1 1 0 0,0 0 0 0 0,0 0 0 0 0,1 0-1 0 0,-1 0 1 0 0,1 0 0 0 0,-1 0-1 0 0,1 0 1 0 0,0 0 0 0 0,0 0-1 0 0,0 0 1 0 0,1 0 0 0 0,-1 0-1 0 0,1 0 1 0 0,1 3 0 0 0,-1-1-6 0 0,0-1 0 0 0,1 1 0 0 0,0-1 0 0 0,0 0 1 0 0,0 1-1 0 0,0-1 0 0 0,1 0 0 0 0,-1-1 0 0 0,1 1 1 0 0,0 0-1 0 0,6 5 0 0 0,-3-5 24 0 0,0 0 1 0 0,1 0-1 0 0,-1 0 0 0 0,1-1 1 0 0,0 0-1 0 0,-1 0 1 0 0,1-1-1 0 0,1 0 0 0 0,-1 0 1 0 0,0 0-1 0 0,0-1 0 0 0,8 0 1 0 0,-3 0-17 0 0,0-1 0 0 0,0-1 0 0 0,0 0 0 0 0,0 0 0 0 0,0-1 0 0 0,19-6 0 0 0,-21 5-35 0 0,-5 1 0 0 0,0 0-1 0 0,0 1 0 0 0,1-1 0 0 0,8 0 1 0 0,-12 2 24 0 0,0 0 0 0 0,0 0 0 0 0,-1 1 0 0 0,1-1 0 0 0,0 0 0 0 0,0 1 1 0 0,0-1-1 0 0,-1 1 0 0 0,1-1 0 0 0,0 1 0 0 0,0 0 0 0 0,-1 0 0 0 0,1 0 0 0 0,-1 0 1 0 0,1 0-1 0 0,-1 0 0 0 0,3 3 0 0 0,3 2 18 0 0,0 1 0 0 0,1-1 0 0 0,-1-1 0 0 0,1 1 0 0 0,0-1 0 0 0,1-1 0 0 0,-1 1 0 0 0,1-2-1 0 0,0 1 1 0 0,0-1 0 0 0,0 0 0 0 0,13 1 0 0 0,-14-2 26 0 0,0-2 0 0 0,0 1 0 0 0,0-1 0 0 0,1 0 0 0 0,-1-1 0 0 0,0 0 0 0 0,0 0 0 0 0,0-1 0 0 0,0 0 0 0 0,-1 0 0 0 0,1-1 0 0 0,0 0 0 0 0,-1-1 0 0 0,14-7 0 0 0,-19 9 42 0 0,1 0 0 0 0,0 0-1 0 0,0 0 1 0 0,-1-1-1 0 0,1 1 1 0 0,-1-1 0 0 0,0 0-1 0 0,0 0 1 0 0,0 1-1 0 0,0-1 1 0 0,-1-1 0 0 0,1 1-1 0 0,-1 0 1 0 0,1 0-1 0 0,-1 0 1 0 0,0-1 0 0 0,0 1-1 0 0,-1-1 1 0 0,1 1-1 0 0,-1-1 1 0 0,0 1 0 0 0,0 0-1 0 0,0-1 1 0 0,0 1-1 0 0,0-1 1 0 0,-1 1 0 0 0,-1-6-1 0 0,0 3-8 0 0,1-1 0 0 0,-2 1 0 0 0,1 0 0 0 0,-1 0 0 0 0,0 1 0 0 0,0-1 0 0 0,-1 1 0 0 0,1-1 0 0 0,-1 1-1 0 0,0 0 1 0 0,-1 0 0 0 0,1 1 0 0 0,-1-1 0 0 0,-6-4 0 0 0,4 5-134 0 0,0-1-1 0 0,-1 1 1 0 0,1 1 0 0 0,-1-1-1 0 0,0 1 1 0 0,0 0-1 0 0,0 1 1 0 0,0 0 0 0 0,-10-1-1 0 0,14 2-111 0 0,0 1-1 0 0,1 0 1 0 0,-1 0-1 0 0,0 0 0 0 0,0 0 1 0 0,1 1-1 0 0,-1-1 1 0 0,0 1-1 0 0,1 0 1 0 0,-1 0-1 0 0,0 1 1 0 0,1-1-1 0 0,0 1 0 0 0,-1-1 1 0 0,1 1-1 0 0,0 0 1 0 0,0 1-1 0 0,0-1 1 0 0,0 0-1 0 0,0 1 0 0 0,0 0 1 0 0,-3 5-1 0 0,4-6-146 0 0,1 0-1 0 0,-1 1 1 0 0,1-1-1 0 0,0 1 1 0 0,0-1-1 0 0,-1 5 0 0 0,-2 6-1338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37 1936 0 0,'0'0'2152'0'0,"2"-10"2183"0"0,-2 8-4179 0 0,-1 1-1 0 0,1 0 1 0 0,-1-1 0 0 0,0 1-1 0 0,0-1 1 0 0,0 1 0 0 0,1 0-1 0 0,-1-1 1 0 0,-1 1 0 0 0,1 0-1 0 0,0 0 1 0 0,0 0 0 0 0,0 0-1 0 0,0 0 1 0 0,-1 0 0 0 0,1 0-1 0 0,-1 0 1 0 0,-2 0 0 0 0,1 0-112 0 0,1 0 1 0 0,-1 1 0 0 0,0-1 0 0 0,1 1 0 0 0,-1 0 0 0 0,0 0 0 0 0,0 0 0 0 0,1 0 0 0 0,-1 0 0 0 0,-4 1 0 0 0,1 1-103 0 0,-1 0 1 0 0,0 1-1 0 0,0-1 1 0 0,1 1-1 0 0,-1 0 1 0 0,1 1-1 0 0,0 0 1 0 0,-6 4-1 0 0,5-2 54 0 0,1 0 0 0 0,-1 0 0 0 0,1 1 0 0 0,0-1 0 0 0,1 2 0 0 0,-1-1 0 0 0,1 1 0 0 0,-7 14 0 0 0,11-19 37 0 0,0 0 0 0 0,-1 0 0 0 0,2 0 0 0 0,-1 0 0 0 0,0 0-1 0 0,0 0 1 0 0,1 0 0 0 0,0 0 0 0 0,0 0 0 0 0,0 0 0 0 0,0 0 0 0 0,0 0 0 0 0,0 0 0 0 0,1 0 0 0 0,-1 0-1 0 0,1 0 1 0 0,0 0 0 0 0,0 0 0 0 0,0 0 0 0 0,0-1 0 0 0,1 1 0 0 0,-1 0 0 0 0,1-1 0 0 0,0 1-1 0 0,0-1 1 0 0,0 1 0 0 0,0-1 0 0 0,0 0 0 0 0,4 4 0 0 0,-1-3 46 0 0,-1 0-1 0 0,0 0 1 0 0,1 0 0 0 0,0-1-1 0 0,-1 0 1 0 0,1 0 0 0 0,0 0 0 0 0,0 0-1 0 0,0-1 1 0 0,8 1 0 0 0,4 0-1179 0 0,32-2 1 0 0,-12 0-7342 0 0,-26 1 7907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 7050 0 0,'-1'-1'132'0'0,"-2"1"249"0"0,0-1-1 0 0,1 0 1 0 0,-1 1-1 0 0,0 0 1 0 0,0 0 0 0 0,1-1-1 0 0,-4 2 1 0 0,4-1-322 0 0,1 1 0 0 0,0-1 0 0 0,-1 1 0 0 0,1-1 0 0 0,0 1-1 0 0,0 0 1 0 0,0 0 0 0 0,0-1 0 0 0,0 1 0 0 0,0 0 0 0 0,0 0 0 0 0,0 0 0 0 0,0 0 0 0 0,0 0 0 0 0,0 1 0 0 0,-1 1 0 0 0,0 1-9 0 0,0 0 0 0 0,0 1-1 0 0,0-1 1 0 0,0 1 0 0 0,1 0 0 0 0,0-1 0 0 0,0 1-1 0 0,0 0 1 0 0,0 0 0 0 0,1 0 0 0 0,0-1 0 0 0,0 1-1 0 0,1 6 1 0 0,0-1 44 0 0,0-1 0 0 0,1 1 0 0 0,1-1 0 0 0,0 1-1 0 0,6 14 1 0 0,-5-16-71 0 0,0 1 0 0 0,0 0 0 0 0,1-1 0 0 0,0 0 1 0 0,1 0-1 0 0,7 7 0 0 0,-11-12-5 0 0,1-1 1 0 0,-1 0 0 0 0,1 0 0 0 0,-1 0-1 0 0,1 0 1 0 0,0-1 0 0 0,-1 1-1 0 0,1-1 1 0 0,0 1 0 0 0,0-1 0 0 0,0 0-1 0 0,0 0 1 0 0,1-1 0 0 0,-1 1 0 0 0,0 0-1 0 0,0-1 1 0 0,0 0 0 0 0,0 0 0 0 0,1 0-1 0 0,-1 0 1 0 0,0-1 0 0 0,4 0-1 0 0,-2 0-10 0 0,-1-1 0 0 0,1 1-1 0 0,-1-1 1 0 0,0 0 0 0 0,0 0-1 0 0,0-1 1 0 0,0 1-1 0 0,0-1 1 0 0,0 0 0 0 0,-1 0-1 0 0,1 0 1 0 0,-1-1 0 0 0,0 1-1 0 0,4-7 1 0 0,1-1-27 0 0,-1-1 1 0 0,0 0-1 0 0,8-22 0 0 0,-12 26 36 0 0,-1 0-1 0 0,0 0 1 0 0,0-1-1 0 0,0 1 0 0 0,-1 0 1 0 0,-1-13-1 0 0,-3 43-324 0 0,0-11 285 0 0,1 1 0 0 0,0 14 0 0 0,2-13 37 0 0,1-1 0 0 0,0 1 0 0 0,1-1 0 0 0,5 16 0 0 0,-6-22-93 0 0,1 1 0 0 0,1-1-1 0 0,-1 0 1 0 0,1 0 0 0 0,0-1 0 0 0,0 1 0 0 0,1 0 0 0 0,-1-1 0 0 0,1 0 0 0 0,5 5 0 0 0,-7-9-235 0 0,-1 0 1 0 0,1 1 0 0 0,0-1-1 0 0,-1 0 1 0 0,1 0 0 0 0,0 0-1 0 0,0-1 1 0 0,0 1 0 0 0,0 0-1 0 0,-1-1 1 0 0,1 1 0 0 0,0-1-1 0 0,0 1 1 0 0,0-1 0 0 0,0 0-1 0 0,0 0 1 0 0,4 0 0 0 0,6-2-1241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1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7 308 8346 0 0,'0'0'105'0'0,"0"1"0"0"0,-1-1 0 0 0,1 0 0 0 0,-1 0 0 0 0,1 1 0 0 0,0-1 0 0 0,-1 0 0 0 0,1 0 0 0 0,0 1 1 0 0,-1-1-1 0 0,1 0 0 0 0,0 1 0 0 0,0-1 0 0 0,-1 0 0 0 0,1 1 0 0 0,0-1 0 0 0,0 0 0 0 0,0 1 0 0 0,-1-1 0 0 0,1 1 0 0 0,0-1 0 0 0,0 0 1 0 0,0 1-1 0 0,0-1 0 0 0,0 1 0 0 0,0-1 0 0 0,0 1 0 0 0,0-1 0 0 0,0 0 0 0 0,0 1 0 0 0,0-1 0 0 0,0 1 0 0 0,0-1 0 0 0,0 1 0 0 0,1 0 0 0 0,2 18 544 0 0,-3-17-357 0 0,2 4-30 0 0,13 50 722 0 0,-14-50-962 0 0,1-1-1 0 0,0 0 1 0 0,1 0-1 0 0,-1 0 1 0 0,1 0-1 0 0,0 0 0 0 0,0-1 1 0 0,5 5-1 0 0,-6-7-1 0 0,0 0 1 0 0,-1-1-1 0 0,1 1 0 0 0,1-1 0 0 0,-1 1 0 0 0,0-1 0 0 0,0 0 0 0 0,0 0 0 0 0,1 0 0 0 0,-1 0 0 0 0,1 0 0 0 0,-1 0 0 0 0,1-1 0 0 0,-1 1 0 0 0,5-1 0 0 0,-3 0-10 0 0,0 0 0 0 0,-1 0 1 0 0,1-1-1 0 0,-1 0 0 0 0,0 0 0 0 0,1 0 0 0 0,-1 0 0 0 0,0 0 0 0 0,1 0 0 0 0,4-4 0 0 0,-4 2 4 0 0,1 0-1 0 0,-1 0 1 0 0,0 0-1 0 0,1-1 1 0 0,-2 0-1 0 0,1 0 0 0 0,0 0 1 0 0,-1 0-1 0 0,0 0 1 0 0,0-1-1 0 0,0 1 1 0 0,0-1-1 0 0,-1 0 0 0 0,4-9 1 0 0,-5 9 59 0 0,0 0 1 0 0,0 0 0 0 0,-1-1-1 0 0,0 1 1 0 0,1 0-1 0 0,-2-11 1 0 0,1 16-73 0 0,0 0 0 0 0,0 0 0 0 0,0 0 0 0 0,0 0 0 0 0,0 0 0 0 0,0-1 0 0 0,0 1 0 0 0,0 0 0 0 0,0 0 0 0 0,0 0 1 0 0,0 0-1 0 0,0-1 0 0 0,0 1 0 0 0,0 0 0 0 0,0 0 0 0 0,0 0 0 0 0,0 0 0 0 0,0 0 0 0 0,0-1 0 0 0,0 1 0 0 0,0 0 0 0 0,0 0 0 0 0,0 0 1 0 0,-1 0-1 0 0,1 0 0 0 0,0-1 0 0 0,0 1 0 0 0,0 0 0 0 0,0 0 0 0 0,0 0 0 0 0,0 0 0 0 0,0 0 0 0 0,0 0 0 0 0,-1 0 0 0 0,1 0 1 0 0,0-1-1 0 0,0 1 0 0 0,0 0 0 0 0,0 0 0 0 0,0 0 0 0 0,-1 0 0 0 0,1 0 0 0 0,-4 7-88 0 0,-1 16-24 0 0,5-20 108 0 0,0 2 16 0 0,0 1 1 0 0,0-1-1 0 0,0 1 0 0 0,1-1 0 0 0,0 1 0 0 0,0-1 1 0 0,0 1-1 0 0,1-1 0 0 0,-1 0 0 0 0,5 9 0 0 0,-4-11 3 0 0,-1 0-1 0 0,1 0 0 0 0,0 0 1 0 0,1 0-1 0 0,-1-1 0 0 0,0 1 1 0 0,1-1-1 0 0,0 1 0 0 0,3 2 1 0 0,-3-4 10 0 0,-1 0-1 0 0,0 0 1 0 0,1 0 0 0 0,-1 0-1 0 0,0 0 1 0 0,1-1 0 0 0,-1 1-1 0 0,1-1 1 0 0,-1 0 0 0 0,1 1-1 0 0,-1-1 1 0 0,1 0 0 0 0,-1 0-1 0 0,4-1 1 0 0,1-1-19 0 0,0 0 0 0 0,-1 0-1 0 0,1 0 1 0 0,-1-1 0 0 0,0 0 0 0 0,1 0-1 0 0,-2 0 1 0 0,1-1 0 0 0,0 0 0 0 0,-1 0-1 0 0,1 0 1 0 0,-1-1 0 0 0,6-7 0 0 0,-2 2-28 0 0,0-2 1 0 0,0 1-1 0 0,-1-1 1 0 0,0-1 0 0 0,7-17-1 0 0,-9 15-31 0 0,0-1-1 0 0,-1 1 1 0 0,-1-1-1 0 0,0 0 1 0 0,-1 0-1 0 0,-1-1 1 0 0,-1 1-1 0 0,0-1 1 0 0,-1 1-1 0 0,-1 0 1 0 0,0-1-1 0 0,-2 1 1 0 0,1 0-1 0 0,-2 0 1 0 0,0 0-1 0 0,-1 0 1 0 0,-1 1-1 0 0,-8-18 1 0 0,13 31 44 0 0,0 1 0 0 0,1 0 0 0 0,-1 0 1 0 0,0-1-1 0 0,0 1 0 0 0,0 0 0 0 0,0 0 0 0 0,0 0 1 0 0,0 0-1 0 0,-1-1 0 0 0,2 2 3 0 0,-1 0-1 0 0,1 0 0 0 0,0-1 1 0 0,0 1-1 0 0,0 0 0 0 0,0 0 1 0 0,-1 0-1 0 0,1 0 1 0 0,0 0-1 0 0,0 0 0 0 0,0 0 1 0 0,0 0-1 0 0,-1 0 0 0 0,1 0 1 0 0,0 0-1 0 0,0 0 0 0 0,0 0 1 0 0,-1 0-1 0 0,1 0 1 0 0,0 0-1 0 0,0 0 0 0 0,0 0 1 0 0,0 1-1 0 0,-1-1 0 0 0,1 0 1 0 0,0 0-1 0 0,0 0 0 0 0,0 0 1 0 0,0 0-1 0 0,-4 10-128 0 0,3-4 124 0 0,0 1-1 0 0,1 0 0 0 0,0 0 0 0 0,0 0 1 0 0,2 13-1 0 0,11 36 195 0 0,-5-25-33 0 0,17 106 384 0 0,-1-3 4 0 0,-23-130-516 0 0,2 10 78 0 0,7 18 0 0 0,-9-29-63 0 0,0 0 0 0 0,0 0 0 0 0,1 0 0 0 0,0 0 0 0 0,-1 0 0 0 0,1 0 0 0 0,0-1 0 0 0,0 1 0 0 0,1-1 0 0 0,-1 1 0 0 0,5 3 698 0 0,-5-12-278 0 0,-2 5-447 0 0,0 1 0 0 0,0-1 0 0 0,1 1-1 0 0,-1-1 1 0 0,0 0 0 0 0,0 1 0 0 0,0-1 0 0 0,0 1 0 0 0,0-1 0 0 0,0 0 0 0 0,0 1 0 0 0,0-1 0 0 0,0-1 0 0 0,-2-7-23 0 0,-1 0 0 0 0,0 1 0 0 0,-1-1 1 0 0,1 1-1 0 0,-1-1 0 0 0,-1 1 1 0 0,-9-12-1 0 0,-45-51-621 0 0,33 43 538 0 0,18 19 75 0 0,-1-1 22 0 0,0-1 1 0 0,0 0-1 0 0,-12-21 0 0 0,20 31-15 0 0,1 0 0 0 0,0 0-1 0 0,-1 0 1 0 0,1 0 0 0 0,0 1-1 0 0,-1-1 1 0 0,1 0 0 0 0,0 0 0 0 0,0 0-1 0 0,0 0 1 0 0,-1 0 0 0 0,1 0-1 0 0,0 0 1 0 0,0 0 0 0 0,1 0-1 0 0,-1 1 1 0 0,0-1 0 0 0,0 0-1 0 0,0 0 1 0 0,1 0 0 0 0,-1 0-1 0 0,0 0 1 0 0,1 0 0 0 0,-1 1 0 0 0,1-1-1 0 0,-1 0 1 0 0,1 0 0 0 0,-1 1-1 0 0,1-1 1 0 0,-1 0 0 0 0,1 1-1 0 0,0-1 1 0 0,-1 0 0 0 0,1 1-1 0 0,0-1 1 0 0,0 1 0 0 0,-1-1-1 0 0,1 1 1 0 0,0 0 0 0 0,0-1-1 0 0,0 1 1 0 0,0 0 0 0 0,0-1 0 0 0,0 1-1 0 0,6-2-34 0 0,0 0 0 0 0,1 1 0 0 0,-1 0 0 0 0,10 0 0 0 0,-13 1 75 0 0,16-1-73 0 0,0 1-1 0 0,1 1 0 0 0,-1 2 1 0 0,27 5-1 0 0,9 6-2690 0 0,-30-9-1077 0 0,-12-1 2418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1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10610 0 0,'3'112'3774'0'0,"1"0"-3245"0"0,-3-86-1276 0 0,1 1 1 0 0,11 48-1 0 0,-10-62-972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22 201 6249 0 0,'-5'7'4190'0'0,"5"-6"-4064"0"0,1-1-18 0 0,-1 1-1 0 0,1-1 0 0 0,-1 1 1 0 0,1-1-1 0 0,-1 0 0 0 0,1 1 0 0 0,-1-1 1 0 0,1 0-1 0 0,-1 1 0 0 0,1-1 0 0 0,0 0 1 0 0,-1 0-1 0 0,2 0 0 0 0,21 3 587 0 0,-17-4-559 0 0,0 1 0 0 0,0-2 0 0 0,0 1 0 0 0,0 0 0 0 0,0-1 0 0 0,0 0 0 0 0,-1-1 0 0 0,1 1 0 0 0,-1-1 0 0 0,1 0 0 0 0,-1-1 0 0 0,0 1 0 0 0,0-1 0 0 0,8-8 0 0 0,-9 8-35 0 0,1 0 0 0 0,0-1 0 0 0,-1 1 0 0 0,0-1 1 0 0,0 0-1 0 0,-1-1 0 0 0,1 1 0 0 0,-1-1 0 0 0,0 1 0 0 0,2-8 0 0 0,-3 9-53 0 0,-1 0-1 0 0,0-1 0 0 0,-1 1 0 0 0,1 0 0 0 0,-1 0 1 0 0,0-1-1 0 0,0 1 0 0 0,0 0 0 0 0,0 0 0 0 0,-1 0 0 0 0,0-1 1 0 0,0 1-1 0 0,0 0 0 0 0,0 0 0 0 0,0 0 0 0 0,-1 0 1 0 0,-4-6-1 0 0,5 8-56 0 0,0-1 1 0 0,-1 1 0 0 0,1 0 0 0 0,-1 0-1 0 0,0 1 1 0 0,0-1 0 0 0,0 0-1 0 0,0 0 1 0 0,0 1 0 0 0,0 0-1 0 0,0-1 1 0 0,0 1 0 0 0,-1 0-1 0 0,1 0 1 0 0,0 0 0 0 0,-1 0-1 0 0,1 0 1 0 0,-1 1 0 0 0,1-1 0 0 0,-1 1-1 0 0,1-1 1 0 0,-1 1 0 0 0,0 0-1 0 0,1 0 1 0 0,-1 0 0 0 0,1 1-1 0 0,-1-1 1 0 0,1 1 0 0 0,-1-1-1 0 0,-3 2 1 0 0,1 0-28 0 0,1 0 0 0 0,-1 1 0 0 0,0-1 0 0 0,0 1 0 0 0,1 0 1 0 0,0 0-1 0 0,-1 1 0 0 0,1-1 0 0 0,0 1 0 0 0,1 0 0 0 0,-1 0 0 0 0,1 0 0 0 0,-5 7 0 0 0,2 0-21 0 0,0 0-1 0 0,0 0 1 0 0,1 1-1 0 0,-6 19 1 0 0,9-25 55 0 0,1 0 1 0 0,0 0 0 0 0,0 0 0 0 0,0 0 0 0 0,1 0-1 0 0,0 0 1 0 0,0 0 0 0 0,1 0 0 0 0,-1 0-1 0 0,1 0 1 0 0,1 0 0 0 0,-1 0 0 0 0,1 0-1 0 0,0 0 1 0 0,0 0 0 0 0,1-1 0 0 0,-1 1 0 0 0,1-1-1 0 0,8 10 1 0 0,-7-10 10 0 0,0 0 0 0 0,1 0 0 0 0,0 0 0 0 0,-1-1 0 0 0,2 0 0 0 0,-1 0 0 0 0,0 0 0 0 0,1-1 0 0 0,0 0 0 0 0,0 0 0 0 0,0 0 0 0 0,0-1 0 0 0,0 1 1 0 0,0-2-1 0 0,1 1 0 0 0,-1-1 0 0 0,1 0 0 0 0,7 1 0 0 0,-1-3-669 0 0,0 0 0 0 0,0-1 0 0 0,0 0 1 0 0,-1-1-1 0 0,24-8 0 0 0,-9 2-1362 0 0,-1 2-1429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35 8770 0 0,'-4'-3'369'0'0,"0"-1"1"0"0,0 1-1 0 0,0-1 0 0 0,0 1 1 0 0,0 0-1 0 0,-1 1 0 0 0,1-1 1 0 0,-1 1-1 0 0,-7-3 1 0 0,9 5-320 0 0,0-1 0 0 0,1 0-1 0 0,-1 1 1 0 0,0 0 0 0 0,0 0 0 0 0,1 0 0 0 0,-1 0 0 0 0,0 0 0 0 0,0 0 0 0 0,1 1 0 0 0,-1 0 0 0 0,0-1 0 0 0,1 1 0 0 0,-1 0 0 0 0,0 0 0 0 0,1 0 0 0 0,0 1 0 0 0,-1-1 0 0 0,-3 3 0 0 0,0 1-62 0 0,0 0-1 0 0,0 0 1 0 0,1 1 0 0 0,0 0 0 0 0,0 0-1 0 0,0 1 1 0 0,1-1 0 0 0,-1 1-1 0 0,2 0 1 0 0,-5 10 0 0 0,4-8 15 0 0,1 0 0 0 0,0 0-1 0 0,1 0 1 0 0,0 0 0 0 0,0 0 0 0 0,1 0 0 0 0,1 0 0 0 0,0 15 0 0 0,0-20 15 0 0,0 0 0 0 0,1 0 1 0 0,0 0-1 0 0,0 0 1 0 0,0 0-1 0 0,1 0 1 0 0,-1-1-1 0 0,1 1 1 0 0,0 0-1 0 0,0-1 1 0 0,0 0-1 0 0,0 1 1 0 0,1-1-1 0 0,-1 0 1 0 0,1 0-1 0 0,0 0 0 0 0,0 0 1 0 0,0-1-1 0 0,0 1 1 0 0,0-1-1 0 0,1 0 1 0 0,-1 0-1 0 0,1 0 1 0 0,4 2-1 0 0,-1-1 9 0 0,0-1-1 0 0,1 0 1 0 0,-1 0-1 0 0,1-1 1 0 0,-1 0-1 0 0,1 0 1 0 0,-1-1 0 0 0,1 0-1 0 0,0 0 1 0 0,-1 0-1 0 0,15-4 1 0 0,-7 0-20 0 0,16-7 0 0 0,-22 8 10 0 0,0-1-1 0 0,0 1 0 0 0,0 1 1 0 0,0 0-1 0 0,0 0 1 0 0,14 0-1 0 0,-16 2 5 0 0,1-1 1 0 0,-1 0-1 0 0,1 0 0 0 0,-1 0 1 0 0,0-1-1 0 0,1 0 0 0 0,-1-1 1 0 0,0 0-1 0 0,0 0 0 0 0,-1 0 1 0 0,1-1-1 0 0,-1 1 0 0 0,1-2 1 0 0,10-9-1 0 0,-15 13 86 0 0,0 0-1 0 0,0-1 1 0 0,0 1-1 0 0,-1-1 1 0 0,1 0-1 0 0,-1 1 1 0 0,1-1-1 0 0,-1 0 1 0 0,1 0-1 0 0,-1 0 1 0 0,0 0-1 0 0,0 0 1 0 0,0 0-1 0 0,0-1 0 0 0,-1 1 1 0 0,1 0-1 0 0,0 0 1 0 0,-1-1-1 0 0,1 1 1 0 0,-1 0-1 0 0,0-1 1 0 0,0 1-1 0 0,0 0 1 0 0,0-1-1 0 0,0 1 1 0 0,-1-3-1 0 0,-1-4 123 0 0,0 0 0 0 0,-1 0 0 0 0,0 1-1 0 0,0-1 1 0 0,-7-12 0 0 0,8 19-238 0 0,1-1 0 0 0,-1 1 1 0 0,0 0-1 0 0,0-1 0 0 0,0 1 0 0 0,0 0 0 0 0,0 0 1 0 0,0 0-1 0 0,0 0 0 0 0,-1 1 0 0 0,1-1 0 0 0,-1 1 1 0 0,1-1-1 0 0,-1 1 0 0 0,1 0 0 0 0,-1 0 0 0 0,0 0 1 0 0,0 0-1 0 0,1 1 0 0 0,-1-1 0 0 0,-5 0 0 0 0,3 1-142 0 0,0 0-1 0 0,0 0 0 0 0,0 1 1 0 0,-1 0-1 0 0,1-1 0 0 0,0 2 1 0 0,0-1-1 0 0,0 1 0 0 0,1-1 0 0 0,-1 1 1 0 0,0 1-1 0 0,1-1 0 0 0,-1 1 1 0 0,1-1-1 0 0,0 1 0 0 0,-1 1 1 0 0,2-1-1 0 0,-1 0 0 0 0,0 1 1 0 0,1 0-1 0 0,-1 0 0 0 0,-2 5 1 0 0,-3 4-951 0 0,5-8 613 0 0,1 0-1 0 0,0 0 0 0 0,-4 7 1 0 0,7-11 203 0 0,-1 0 1 0 0,1 0 0 0 0,-1 1 0 0 0,1-1 0 0 0,0 0 0 0 0,0 1-1 0 0,-1-1 1 0 0,1 0 0 0 0,0 1 0 0 0,0-1 0 0 0,0 0 0 0 0,0 1 0 0 0,1-1-1 0 0,-1 0 1 0 0,0 1 0 0 0,0-1 0 0 0,1 0 0 0 0,-1 0 0 0 0,2 3-1 0 0,2 3-1178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3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4953 0 0,'0'0'61'0'0,"3"-1"780"0"0,0 1 0 0 0,0 1 1 0 0,-1-1-1 0 0,1 0 1 0 0,0 1-1 0 0,3 0 1 0 0,-5 0-797 0 0,0-1 0 0 0,0 1 1 0 0,0-1-1 0 0,0 1 0 0 0,-1-1 0 0 0,1 1 1 0 0,0 0-1 0 0,0-1 0 0 0,-1 1 1 0 0,1 0-1 0 0,-1-1 0 0 0,1 1 0 0 0,0 0 1 0 0,-1 0-1 0 0,0 0 0 0 0,1 0 1 0 0,-1 0-1 0 0,1-1 0 0 0,-1 1 0 0 0,0 0 1 0 0,0 0-1 0 0,1 1 0 0 0,0 8 199 0 0,1 0 0 0 0,-1 0 0 0 0,-1 0 0 0 0,0 1 0 0 0,-2 15-1 0 0,-13 50 241 0 0,11-58-417 0 0,2-10-25 0 0,1 0 0 0 0,0 0 0 0 0,0 9 0 0 0,1-16 30 0 0,8-8-165 0 0,40-61-737 0 0,-5 8 483 0 0,-35 50 345 0 0,1 1-1 0 0,0 0 0 0 0,11-8 1 0 0,-19 17 0 0 0,0-1 1 0 0,0 0 0 0 0,0 0 0 0 0,0 0-1 0 0,0 1 1 0 0,1-1 0 0 0,-1 1 0 0 0,0-1-1 0 0,1 1 1 0 0,-1-1 0 0 0,0 1-1 0 0,1 0 1 0 0,-1 0 0 0 0,0 0 0 0 0,1 0-1 0 0,-1 0 1 0 0,0 0 0 0 0,1 0 0 0 0,-1 0-1 0 0,2 1 1 0 0,0-1 28 0 0,-1 1 0 0 0,0 0 1 0 0,0 0-1 0 0,0 1 0 0 0,0-1 0 0 0,0 0 0 0 0,0 1 1 0 0,0-1-1 0 0,0 1 0 0 0,3 3 0 0 0,-1 0 11 0 0,0 0 0 0 0,0 1 0 0 0,-1 0 0 0 0,0-1 0 0 0,0 1 0 0 0,0 0 0 0 0,3 11 0 0 0,-4-8-14 0 0,-1 0-1 0 0,0 0 1 0 0,-1 1-1 0 0,0-1 1 0 0,-1 10 0 0 0,0 24-3173 0 0,2-41 2598 0 0,-1 1 1 0 0,1 0 0 0 0,-1-1-1 0 0,1 1 1 0 0,0 0 0 0 0,0-1-1 0 0,0 1 1 0 0,3 3 0 0 0,4 8 96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3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15 205 3529 0 0,'-1'0'114'0'0,"1"0"1"0"0,0 0-1 0 0,0 0 1 0 0,-1 0 0 0 0,1-1-1 0 0,0 1 1 0 0,-1 0-1 0 0,1 0 1 0 0,0 0-1 0 0,-1 0 1 0 0,1 0 0 0 0,0 0-1 0 0,-1 0 1 0 0,1 0-1 0 0,0 0 1 0 0,-1 0 0 0 0,1 0-1 0 0,0 0 1 0 0,-1 0-1 0 0,1 0 1 0 0,-4 3 1489 0 0,4-3-1490 0 0,0 0 1 0 0,0 1 0 0 0,0-1-1 0 0,0 0 1 0 0,-1 0-1 0 0,1 1 1 0 0,0-1-1 0 0,0 0 1 0 0,0 1 0 0 0,0-1-1 0 0,0 0 1 0 0,0 1-1 0 0,0-1 1 0 0,0 1-1 0 0,0-1-51 0 0,0 1 0 0 0,1-1 0 0 0,-1 1 0 0 0,0-1 0 0 0,1 1-1 0 0,-1-1 1 0 0,0 1 0 0 0,1-1 0 0 0,-1 1 0 0 0,1-1-1 0 0,-1 0 1 0 0,1 1 0 0 0,-1-1 0 0 0,1 0 0 0 0,-1 1 0 0 0,1-1-1 0 0,-1 0 1 0 0,1 0 0 0 0,-1 1 0 0 0,1-1 0 0 0,-1 0 0 0 0,1 0-1 0 0,0 0 1 0 0,-1 0 0 0 0,1 0 0 0 0,-1 0 0 0 0,1 0-1 0 0,-1 0 1 0 0,1 0 0 0 0,0 0 0 0 0,0 0 0 0 0,5-1 95 0 0,1-1 1 0 0,-1 1-1 0 0,-1-1 1 0 0,1-1-1 0 0,0 1 1 0 0,0-1-1 0 0,6-4 1 0 0,3-2 21 0 0,18-16 0 0 0,-24 18-17 0 0,-1-1 0 0 0,0 1 0 0 0,0-2 0 0 0,0 1 0 0 0,7-12 0 0 0,-14 18-98 0 0,1-1 1 0 0,0 0-1 0 0,-1 0 0 0 0,1 0 1 0 0,-1 0-1 0 0,0 0 1 0 0,0 0-1 0 0,0-1 0 0 0,0 1 1 0 0,0 0-1 0 0,-1 0 1 0 0,0-1-1 0 0,1 1 0 0 0,-1 0 1 0 0,-1-1-1 0 0,1 1 1 0 0,0 0-1 0 0,-1-1 0 0 0,0 1 1 0 0,1 0-1 0 0,-4-6 1 0 0,3 7-80 0 0,0 0 0 0 0,0 0 0 0 0,0 0 0 0 0,-1 0 0 0 0,1 0 0 0 0,0 0 0 0 0,-1 1 1 0 0,0-1-1 0 0,1 1 0 0 0,-1-1 0 0 0,0 1 0 0 0,0-1 0 0 0,0 1 0 0 0,0 0 0 0 0,0 0 0 0 0,0 0 1 0 0,0 0-1 0 0,0 1 0 0 0,0-1 0 0 0,-1 0 0 0 0,1 1 0 0 0,0 0 0 0 0,0-1 0 0 0,-1 1 0 0 0,1 0 1 0 0,0 0-1 0 0,-1 0 0 0 0,1 0 0 0 0,0 1 0 0 0,0-1 0 0 0,-4 2 0 0 0,0-1-36 0 0,0 1 1 0 0,1 0-1 0 0,-1 0 0 0 0,1 1 0 0 0,-1 0 1 0 0,1 0-1 0 0,0 0 0 0 0,0 0 0 0 0,0 1 1 0 0,1 0-1 0 0,-6 5 0 0 0,4-2-10 0 0,-1 1-1 0 0,1 0 1 0 0,0 0-1 0 0,-9 18 1 0 0,13-21 33 0 0,-1 1 0 0 0,2-1 0 0 0,-1 1 1 0 0,0 0-1 0 0,1 0 0 0 0,0 0 0 0 0,0 0 0 0 0,1 0 0 0 0,0 10 0 0 0,1-6 27 0 0,0-1-1 0 0,0 1 0 0 0,1 0 1 0 0,0-1-1 0 0,0 0 1 0 0,1 1-1 0 0,5 9 0 0 0,-6-15 3 0 0,1 1 0 0 0,0-1 0 0 0,-1 1 0 0 0,2-1 0 0 0,-1 0 0 0 0,0 0 0 0 0,1-1 0 0 0,0 1 0 0 0,-1-1 0 0 0,2 0 0 0 0,-1 0 0 0 0,0 0 0 0 0,0 0 0 0 0,1-1 0 0 0,5 3 0 0 0,-5-3-62 0 0,-1-1 0 0 0,1 1 0 0 0,0-1 0 0 0,0 0 0 0 0,0 0 0 0 0,0 0 0 0 0,0-1 0 0 0,0 0 0 0 0,0 0-1 0 0,10-1 1 0 0,-8-1-803 0 0,1 0-1 0 0,-1 0 0 0 0,0 0 0 0 0,0-1 1 0 0,0 0-1 0 0,10-7 0 0 0,-1 0-1194 0 0,-1 1 1649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52 8162 0 0,'-1'-4'340'0'0,"0"1"0"0"0,0 0 0 0 0,0-1 0 0 0,-1 1 0 0 0,0 0 1 0 0,1 0-1 0 0,-5-5 0 0 0,5 6-256 0 0,0 1 1 0 0,-1 0 0 0 0,0-1-1 0 0,1 1 1 0 0,-1 0 0 0 0,0 0-1 0 0,0 0 1 0 0,1 0-1 0 0,-1 0 1 0 0,0 0 0 0 0,0 0-1 0 0,0 1 1 0 0,0-1-1 0 0,-4 0 1 0 0,-4-1 12 0 0,-19 0 0 0 0,26 2-108 0 0,-1 0 1 0 0,1 0-1 0 0,-1 1 1 0 0,1-1-1 0 0,-1 1 0 0 0,1 0 1 0 0,0 0-1 0 0,-1 0 1 0 0,-3 2-1 0 0,0 1-58 0 0,5-4 55 0 0,1 1 0 0 0,-1 0-1 0 0,0 0 1 0 0,1-1 0 0 0,-1 1 0 0 0,0 0-1 0 0,1 0 1 0 0,-1 0 0 0 0,1 1 0 0 0,0-1-1 0 0,-1 0 1 0 0,1 1 0 0 0,0-1-1 0 0,0 0 1 0 0,0 1 0 0 0,0-1 0 0 0,0 1-1 0 0,0 0 1 0 0,0-1 0 0 0,0 1-1 0 0,0 3 1 0 0,-1 3-53 0 0,2-7 53 0 0,0 0 0 0 0,-1 0 0 0 0,1 0 0 0 0,0 0 0 0 0,0 0-1 0 0,0 0 1 0 0,0 0 0 0 0,0 0 0 0 0,0 0 0 0 0,0 0 0 0 0,0 0-1 0 0,0 0 1 0 0,0 0 0 0 0,1 0 0 0 0,-1 0 0 0 0,0 0 0 0 0,1 0-1 0 0,-1 0 1 0 0,1 0 0 0 0,-1 0 0 0 0,1 0 0 0 0,0 0 0 0 0,1 1-1 0 0,11 13 101 0 0,0 0 0 0 0,31 24 0 0 0,1 2 259 0 0,-42-39-273 0 0,-1 1-1 0 0,0-1 1 0 0,0 1-1 0 0,0-1 0 0 0,0 1 1 0 0,0 0-1 0 0,-1 0 1 0 0,0 0-1 0 0,1 0 1 0 0,-1 0-1 0 0,0 0 0 0 0,0 0 1 0 0,0 0-1 0 0,-1 0 1 0 0,1 6-1 0 0,-1-6-4 0 0,0 0-1 0 0,0 0 1 0 0,-1-1-1 0 0,1 1 1 0 0,-1 0-1 0 0,0 0 1 0 0,0-1-1 0 0,0 1 0 0 0,0-1 1 0 0,0 1-1 0 0,-1-1 1 0 0,1 1-1 0 0,-1-1 1 0 0,1 0-1 0 0,-1 0 1 0 0,0 0-1 0 0,0 0 1 0 0,0 0-1 0 0,-3 2 1 0 0,-1 1-4 0 0,-1-1 1 0 0,0 0-1 0 0,0 0 1 0 0,0 0-1 0 0,-1-1 1 0 0,1 0-1 0 0,-10 3 0 0 0,12-5-313 0 0,0 1 0 0 0,0-1 0 0 0,0-1-1 0 0,0 1 1 0 0,0-1 0 0 0,0 0 0 0 0,0 0-1 0 0,0 0 1 0 0,0-1 0 0 0,0 1-1 0 0,0-1 1 0 0,-8-3 0 0 0,12 4-48 0 0,0-1 0 0 0,1 1 0 0 0,-9-18-6963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57 3785 0 0,'10'-12'3024'0'0,"-8"10"-2455"0"0,0 0 0 0 0,-1 0-1 0 0,1 0 1 0 0,0 0-1 0 0,-1-1 1 0 0,1 1 0 0 0,1-5-1 0 0,-3 7-499 0 0,0-1-1 0 0,0 1 1 0 0,0-1-1 0 0,0 1 1 0 0,0-1 0 0 0,0 1-1 0 0,0 0 1 0 0,0-1-1 0 0,0 1 1 0 0,0-1-1 0 0,0 1 1 0 0,0-1-1 0 0,0 1 1 0 0,0-1 0 0 0,-1 1-1 0 0,1-1 1 0 0,0 1-1 0 0,0 0 1 0 0,-1-2-1 0 0,0 2-30 0 0,0-1-1 0 0,0 0 0 0 0,0 0 0 0 0,0 0 0 0 0,0 1 1 0 0,0-1-1 0 0,0 1 0 0 0,0-1 0 0 0,0 1 1 0 0,0-1-1 0 0,-2 0 0 0 0,-2 0-50 0 0,0 0 0 0 0,0 0-1 0 0,0 0 1 0 0,0 1 0 0 0,0 0 0 0 0,-1 0 0 0 0,1 0-1 0 0,0 0 1 0 0,0 1 0 0 0,-8 2 0 0 0,6-1-43 0 0,0 0 0 0 0,-1 0 0 0 0,1 1 0 0 0,1 0 0 0 0,-1 1 0 0 0,-10 6 0 0 0,15-8 33 0 0,-1 0 0 0 0,1 0 0 0 0,0 0 0 0 0,0 0 0 0 0,0 1-1 0 0,0-1 1 0 0,0 0 0 0 0,1 1 0 0 0,-1 0 0 0 0,1-1 0 0 0,-1 1 0 0 0,1 0 0 0 0,0 0 0 0 0,0 0 0 0 0,0 0 0 0 0,0 3 0 0 0,1-4 30 0 0,-1 0 1 0 0,1 1-1 0 0,0-1 0 0 0,0 0 1 0 0,0 1-1 0 0,1-1 0 0 0,-1 0 1 0 0,0 0-1 0 0,1 0 1 0 0,0 1-1 0 0,-1-1 0 0 0,1 0 1 0 0,0 0-1 0 0,0 0 0 0 0,0 0 1 0 0,0 0-1 0 0,1 0 0 0 0,-1-1 1 0 0,0 1-1 0 0,1 0 0 0 0,0-1 1 0 0,1 3-1 0 0,9 4 77 0 0,0 1 0 0 0,1-2 0 0 0,13 7 0 0 0,-13-8-6 0 0,0 1-1 0 0,22 17 0 0 0,-34-24-52 0 0,0 1 1 0 0,0 0-1 0 0,0 0 0 0 0,0 0 0 0 0,0 0 0 0 0,0 0 1 0 0,0 0-1 0 0,0 0 0 0 0,-1 0 0 0 0,1 1 0 0 0,0-1 1 0 0,-1 0-1 0 0,1 0 0 0 0,-1 1 0 0 0,1-1 0 0 0,-1 0 1 0 0,0 1-1 0 0,0-1 0 0 0,1 2 0 0 0,-1-1 0 0 0,-1 0-1 0 0,1 0 1 0 0,0-1 0 0 0,-1 1-1 0 0,1 0 1 0 0,-1-1-1 0 0,0 1 1 0 0,0 0 0 0 0,1-1-1 0 0,-1 1 1 0 0,0-1-1 0 0,0 0 1 0 0,-2 2-1 0 0,-2 3 37 0 0,0-1 0 0 0,-1 0 0 0 0,0 0 0 0 0,0-1 0 0 0,-11 7 0 0 0,11-8-7 0 0,1-1 0 0 0,-1 1 0 0 0,0-1 0 0 0,0 0 0 0 0,0-1 0 0 0,-10 3 0 0 0,0-3-2098 0 0,-22 0 1 0 0,44-5 139 0 0,17-2 2004 0 0,0 1 1 0 0,0 1-1 0 0,1 1 1 0 0,42 1-1 0 0,24-3 719 0 0,-77 3-492 0 0,-1-1 1 0 0,0 0-1 0 0,1 0 0 0 0,-1-1 0 0 0,-1-1 1 0 0,1 0-1 0 0,-1 0 0 0 0,0-1 1 0 0,13-10-1 0 0,-21 14-121 0 0,1-1 0 0 0,-1 0 0 0 0,0 0 0 0 0,0 0 0 0 0,-1 0 1 0 0,1 0-1 0 0,-1 0 0 0 0,3-5 0 0 0,-4 6-117 0 0,0 0 1 0 0,0 1-1 0 0,-1-1 0 0 0,1 0 1 0 0,-1 0-1 0 0,1 1 0 0 0,-1-1 1 0 0,0 0-1 0 0,0 0 0 0 0,0 0 1 0 0,0 1-1 0 0,0-1 0 0 0,0 0 1 0 0,0 0-1 0 0,-1 0 1 0 0,1 1-1 0 0,-1-1 0 0 0,1 0 1 0 0,-1 0-1 0 0,-1-2 0 0 0,-1-1-77 0 0,0 0-1 0 0,-1 0 1 0 0,1 1 0 0 0,-1-1-1 0 0,0 1 1 0 0,0 0-1 0 0,0 0 1 0 0,-1 0-1 0 0,1 1 1 0 0,-1 0-1 0 0,0 0 1 0 0,0 0 0 0 0,0 0-1 0 0,-1 1 1 0 0,-5-3-1 0 0,5 3-100 0 0,-1 1-1 0 0,1-1 1 0 0,0 1 0 0 0,-1 0-1 0 0,1 0 1 0 0,-1 1-1 0 0,1 0 1 0 0,-1 0-1 0 0,1 0 1 0 0,-1 1 0 0 0,1 0-1 0 0,-1 1 1 0 0,-7 1-1 0 0,5 1-777 0 0,0-1-1 0 0,-16 10 0 0 0,21-11 319 0 0,1 0-1 0 0,0 0 1 0 0,0 1-1 0 0,0-1 0 0 0,1 1 1 0 0,-1 0-1 0 0,1-1 1 0 0,-1 1-1 0 0,1 0 0 0 0,-3 5 1 0 0,-1 2 227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5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8 8074 0 0,'0'-1'62'0'0,"0"1"0"0"0,0 0-1 0 0,-1-1 1 0 0,1 1 0 0 0,0-1 0 0 0,0 1 0 0 0,-1 0 0 0 0,1-1 0 0 0,0 1 0 0 0,-1 0 0 0 0,1-1 0 0 0,-1 1-1 0 0,1 0 1 0 0,0-1 0 0 0,-1 1 0 0 0,1 0 0 0 0,-1 0 0 0 0,1 0 0 0 0,-1-1 0 0 0,1 1 0 0 0,-1 0 0 0 0,1 0 0 0 0,-1 0-1 0 0,0 0-5 0 0,1 0-1 0 0,0 1 0 0 0,-1-1 1 0 0,1 0-1 0 0,0 1 0 0 0,-1-1 0 0 0,1 0 1 0 0,0 1-1 0 0,0-1 0 0 0,0 0 1 0 0,-1 1-1 0 0,1-1 0 0 0,0 1 0 0 0,0-1 1 0 0,0 0-1 0 0,0 1 0 0 0,0-1 1 0 0,0 1-1 0 0,0-1 0 0 0,-1 1 0 0 0,1 26 463 0 0,5 9-269 0 0,2 0-1 0 0,11 39 1 0 0,2 5 115 0 0,9 92 11 0 0,-29-172-366 0 0,0 0 1 0 0,0 0-1 0 0,0 0 1 0 0,0 0 0 0 0,0 0-1 0 0,0 0 1 0 0,0 0-1 0 0,0 1 1 0 0,0-1-1 0 0,0 0 1 0 0,0 0-1 0 0,0 0 1 0 0,0 0 0 0 0,0 0-1 0 0,0 0 1 0 0,0 0-1 0 0,0 0 1 0 0,0 0-1 0 0,0 0 1 0 0,0 0-1 0 0,0 0 1 0 0,0 1 0 0 0,0-1-1 0 0,0 0 1 0 0,0 0-1 0 0,0 0 1 0 0,-1 0-1 0 0,1 0 1 0 0,0 0 0 0 0,0 0-1 0 0,0 0 1 0 0,0 0-1 0 0,0 0 1 0 0,0 0-1 0 0,0 0 1 0 0,0 0-1 0 0,0 0 1 0 0,0 0 0 0 0,0 0-1 0 0,0 0 1 0 0,0 0-1 0 0,0 0 1 0 0,-1 0-1 0 0,1 0 1 0 0,0 0-1 0 0,0 0 1 0 0,0 0 0 0 0,0 0-1 0 0,0 0 1 0 0,0 0-1 0 0,0 0 1 0 0,0 0-1 0 0,0 0 1 0 0,0 0 0 0 0,0 0-1 0 0,-6-4-12 0 0,-8-9-463 0 0,11 11 469 0 0,-20-23-144 0 0,-42-36 211 0 0,55 52-2 0 0,1 3 82 0 0,1 0-1 0 0,0-1 0 0 0,0 0 1 0 0,0-1-1 0 0,1 0 1 0 0,-11-15-1 0 0,18 22-147 0 0,0 0-1 0 0,-1 1 1 0 0,1-1-1 0 0,0 1 1 0 0,0-1 0 0 0,0 0-1 0 0,0 1 1 0 0,-1-1 0 0 0,1 0-1 0 0,0 1 1 0 0,0-1-1 0 0,0 0 1 0 0,0 1 0 0 0,1-1-1 0 0,-1 1 1 0 0,0-1 0 0 0,0 0-1 0 0,0 1 1 0 0,0-1-1 0 0,1 0 1 0 0,-1 1 0 0 0,0-1-1 0 0,0 1 1 0 0,1-1 0 0 0,-1 1-1 0 0,1-1 1 0 0,-1 1-1 0 0,0-1 1 0 0,1 1 0 0 0,-1-1-1 0 0,1 1 1 0 0,-1-1 0 0 0,1 1-1 0 0,-1 0 1 0 0,1-1-1 0 0,0 1 1 0 0,-1 0 0 0 0,2-1-1 0 0,3-1-104 0 0,0 0 0 0 0,0 0 0 0 0,9-2-1 0 0,-6 1 122 0 0,7-1-329 0 0,1 1 0 0 0,25-3 0 0 0,9 3-3310 0 0,-33 2 1281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2745 0 0,'3'0'935'0'0,"1"-1"0"0"0,-1 1 0 0 0,0-1 0 0 0,1 1 0 0 0,3-3 1 0 0,0 1-609 0 0,0-1 0 0 0,0-1 1 0 0,0 0-1 0 0,0 0 0 0 0,10-8 1 0 0,-16 11-293 0 0,0 0 1 0 0,0 0 0 0 0,0 0 0 0 0,0 0 0 0 0,0 0 0 0 0,0 0 0 0 0,0 0 0 0 0,0 0 0 0 0,0-1 0 0 0,-1 1 0 0 0,1 0 0 0 0,0-1 0 0 0,-1 1 0 0 0,1 0 0 0 0,-1-1 0 0 0,0 1 0 0 0,1-1 0 0 0,-1 1 0 0 0,0 0 0 0 0,0-1 0 0 0,0 1 0 0 0,0-1 0 0 0,0 1-1 0 0,0-1 1 0 0,0 1 0 0 0,-1-1 0 0 0,1 1 0 0 0,0 0 0 0 0,-1-1 0 0 0,1 1 0 0 0,-1-1 0 0 0,1 1 0 0 0,-1 0 0 0 0,0 0 0 0 0,-1-2 0 0 0,1 1-33 0 0,0 1 0 0 0,-1-1 0 0 0,1 1 0 0 0,-1 0 0 0 0,1-1 0 0 0,-1 1 0 0 0,1 0 0 0 0,-1 0 0 0 0,1 0 0 0 0,-1 0 0 0 0,0 0 0 0 0,0 1 0 0 0,0-1 0 0 0,1 0 0 0 0,-1 1 0 0 0,0-1 0 0 0,0 1 1 0 0,0 0-1 0 0,0 0 0 0 0,0 0 0 0 0,0 0 0 0 0,0 0 0 0 0,0 0 0 0 0,0 0 0 0 0,0 0 0 0 0,-2 2 0 0 0,0-1-24 0 0,0 0-1 0 0,0 1 1 0 0,1 0 0 0 0,-1-1-1 0 0,1 2 1 0 0,0-1 0 0 0,-1 0-1 0 0,1 1 1 0 0,0-1 0 0 0,0 1 0 0 0,-4 5-1 0 0,6-6 20 0 0,0-1-1 0 0,0 1 0 0 0,0 0 0 0 0,0-1 1 0 0,0 1-1 0 0,0 0 0 0 0,1 0 0 0 0,-1 0 1 0 0,1 0-1 0 0,-1 0 0 0 0,1-1 0 0 0,0 1 1 0 0,0 0-1 0 0,0 0 0 0 0,0 0 0 0 0,0 0 1 0 0,0 0-1 0 0,0 0 0 0 0,1 0 1 0 0,-1 0-1 0 0,1 0 0 0 0,-1 0 0 0 0,1-1 1 0 0,0 1-1 0 0,1 3 0 0 0,0-2 45 0 0,0 0 0 0 0,0 0 0 0 0,1 0 1 0 0,-1 0-1 0 0,1 0 0 0 0,0 0 0 0 0,-1-1 0 0 0,1 1 0 0 0,0-1 0 0 0,1 0 0 0 0,-1 1 1 0 0,0-2-1 0 0,1 1 0 0 0,-1 0 0 0 0,1-1 0 0 0,-1 1 0 0 0,1-1 0 0 0,5 1 0 0 0,-3-1-310 0 0,0 0 0 0 0,1-1 0 0 0,-1 1-1 0 0,9-2 1 0 0,-8 1-1527 0 0,1-2 0 0 0,0 1 0 0 0,8-3-1 0 0,-10 2 1398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7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45 235 6025 0 0,'-2'0'436'0'0,"-1"1"0"0"0,0 0 0 0 0,1-1 0 0 0,-1 1 0 0 0,-3 2 0 0 0,5-2-273 0 0,0-1 1 0 0,0 1-1 0 0,0 0 1 0 0,1-1-1 0 0,-1 1 1 0 0,0 0 0 0 0,0 0-1 0 0,1 0 1 0 0,-1 0-1 0 0,1 0 1 0 0,-1 0-1 0 0,1 0 1 0 0,-1 0-1 0 0,1 0 1 0 0,-1 0 0 0 0,1 1-1 0 0,-5 14 474 0 0,3-11-514 0 0,0 1 1 0 0,1-1-1 0 0,-1 1 0 0 0,1 0 1 0 0,1 0-1 0 0,-1 9 0 0 0,1 0 135 0 0,1 0-1 0 0,5 24 0 0 0,-5-35-243 0 0,1 1 1 0 0,-1-1-1 0 0,1 1 0 0 0,-1-1 1 0 0,1 1-1 0 0,1-1 0 0 0,-1 0 0 0 0,1 0 1 0 0,-1 0-1 0 0,1 0 0 0 0,0-1 1 0 0,5 5-1 0 0,-6-6 3 0 0,0-1 0 0 0,0 1 0 0 0,0-1 0 0 0,0 1 0 0 0,0-1 0 0 0,0 0 0 0 0,0 0 0 0 0,0 0 0 0 0,1 0 0 0 0,-1 0 0 0 0,1-1 0 0 0,-1 1 0 0 0,0-1 0 0 0,1 1 0 0 0,-1-1 0 0 0,1 0 0 0 0,-1 0 0 0 0,1 0 0 0 0,-1 0 0 0 0,1-1 0 0 0,-1 1 0 0 0,0-1 0 0 0,1 1 0 0 0,-1-1 0 0 0,0 0 0 0 0,1 0 0 0 0,1-1 0 0 0,4-2-25 0 0,0-1 1 0 0,-1 0-1 0 0,1 0 1 0 0,-1-1-1 0 0,0 1 0 0 0,8-11 1 0 0,-1 0-74 0 0,20-28 0 0 0,-26 32 36 0 0,0 0 0 0 0,10-24-1 0 0,-16 31 66 0 0,0 0 0 0 0,-1 0 0 0 0,1 0 0 0 0,-1 0 0 0 0,0-1 0 0 0,0 1 0 0 0,0 0 0 0 0,-1-1 0 0 0,0 1 0 0 0,-1-11 0 0 0,1 16-14 0 0,0-1 0 0 0,0 0 0 0 0,0 1-1 0 0,0-1 1 0 0,0 0 0 0 0,-1 1 0 0 0,1-1-1 0 0,0 0 1 0 0,0 1 0 0 0,-1-1 0 0 0,1 0-1 0 0,0 1 1 0 0,-1-1 0 0 0,1 1 0 0 0,0-1 0 0 0,-1 0-1 0 0,1 1 1 0 0,-1-1 0 0 0,1 1 0 0 0,-1 0-1 0 0,1-1 1 0 0,-1 1 0 0 0,1-1 0 0 0,-1 1-1 0 0,-1-1 1 0 0,2 1-12 0 0,-1 0 0 0 0,0 0 1 0 0,0 1-1 0 0,1-1 0 0 0,-1 0 0 0 0,0 0 0 0 0,0 1 0 0 0,1-1 1 0 0,-1 0-1 0 0,0 1 0 0 0,1-1 0 0 0,-1 0 0 0 0,0 1 0 0 0,1-1 1 0 0,-1 1-1 0 0,1-1 0 0 0,-1 1 0 0 0,1-1 0 0 0,-1 1 0 0 0,1 0 1 0 0,-1 1-1 0 0,-1 0 0 0 0,0 1 1 0 0,1 0-1 0 0,0 0 0 0 0,-1 0 1 0 0,1 0-1 0 0,1 0 1 0 0,-1 0-1 0 0,0 0 1 0 0,1 1-1 0 0,-1-1 1 0 0,1 0-1 0 0,0 0 0 0 0,0 0 1 0 0,1 6-1 0 0,0-2 18 0 0,0-1-1 0 0,0 1 1 0 0,1-1-1 0 0,0 1 1 0 0,0-1 0 0 0,4 7-1 0 0,-4-9 0 0 0,0 0-1 0 0,0 0 1 0 0,0-1 0 0 0,1 1 0 0 0,0-1-1 0 0,-1 1 1 0 0,6 3 0 0 0,-7-6 16 0 0,1 0 0 0 0,-1 0 0 0 0,1 0 0 0 0,0 0 0 0 0,-1 0 0 0 0,1 0 0 0 0,0 0 1 0 0,-1-1-1 0 0,1 1 0 0 0,0-1 0 0 0,0 1 0 0 0,0-1 0 0 0,0 0 0 0 0,0 0 1 0 0,-1 0-1 0 0,1 0 0 0 0,0 0 0 0 0,0 0 0 0 0,3-1 0 0 0,0 0-15 0 0,0-1 0 0 0,0 0 0 0 0,0 0 0 0 0,0 0 0 0 0,0 0 0 0 0,0-1 0 0 0,-1 0 0 0 0,1 0 0 0 0,-1-1 0 0 0,0 1 0 0 0,6-6 0 0 0,0-3-16 0 0,0 0-1 0 0,14-22 1 0 0,-19 25 4 0 0,0-1 1 0 0,0 1-1 0 0,-1-1 1 0 0,0 0-1 0 0,-1 0 1 0 0,0 0-1 0 0,2-16 1 0 0,-2 4 0 0 0,-2-1 1 0 0,0-31 0 0 0,-1 49-7 0 0,-1 0 0 0 0,1 0 0 0 0,-1-1 0 0 0,0 1-1 0 0,0 0 1 0 0,-1 0 0 0 0,0 0 0 0 0,0 0 0 0 0,0 0 0 0 0,0 0 0 0 0,-1 1-1 0 0,1-1 1 0 0,-6-5 0 0 0,7 9-48 0 0,1 1-81 0 0,0 0 122 0 0,-1 1 1 0 0,1-1 0 0 0,0 0-1 0 0,-1 0 1 0 0,1 0 0 0 0,0 1-1 0 0,-1-1 1 0 0,1 0 0 0 0,0 1-1 0 0,0-1 1 0 0,0 0 0 0 0,-1 1-1 0 0,1-1 1 0 0,0 0 0 0 0,0 1-1 0 0,0-1 1 0 0,-1 0 0 0 0,1 1-1 0 0,0-1 1 0 0,0 1 0 0 0,0-1-1 0 0,0 0 1 0 0,0 1 0 0 0,-1 10-67 0 0,0 7 45 0 0,-1 0-7 0 0,2 1-1 0 0,2 27 0 0 0,3-22 37 0 0,7 22-1 0 0,-2-11 46 0 0,0-2-5 0 0,15 33 0 0 0,-24-62-28 0 0,1 0 1 0 0,0 0-1 0 0,0 0 1 0 0,0 0-1 0 0,0-1 0 0 0,1 1 1 0 0,4 5-1 0 0,-6-9 3 0 0,0 1 1 0 0,0 0-1 0 0,0 0 0 0 0,0 0 1 0 0,1-1-1 0 0,-1 1 1 0 0,0-1-1 0 0,0 1 0 0 0,0-1 1 0 0,0 1-1 0 0,1-1 0 0 0,-1 0 1 0 0,0 0-1 0 0,0 1 0 0 0,1-1 1 0 0,-1 0-1 0 0,0 0 0 0 0,0 0 1 0 0,1 0-1 0 0,-1-1 0 0 0,0 1 1 0 0,1 0-1 0 0,-1 0 0 0 0,0-1 1 0 0,0 1-1 0 0,0-1 0 0 0,1 1 1 0 0,-1-1-1 0 0,0 1 0 0 0,1-2 1 0 0,1 0 5 0 0,-1 0-1 0 0,1 0 1 0 0,-1 0 0 0 0,0 0 0 0 0,1 0 0 0 0,-1-1 0 0 0,0 1-1 0 0,0-1 1 0 0,1-2 0 0 0,13-28-6 0 0,-9 19-25 0 0,-1-1-27 0 0,-1 0 1 0 0,0-1-1 0 0,-1 0 0 0 0,0 0 0 0 0,-2 0 1 0 0,0 0-1 0 0,0 0 0 0 0,-2-25 0 0 0,-1 28-8 0 0,0 1-1 0 0,-5-22 1 0 0,5 28 51 0 0,0 1 0 0 0,-1 0 0 0 0,0 0 0 0 0,0 0 1 0 0,0 0-1 0 0,-1 0 0 0 0,0 1 0 0 0,-6-9 0 0 0,9 13-4 0 0,0-1 1 0 0,0 1-1 0 0,0 0 0 0 0,-1 0 0 0 0,1-1 1 0 0,0 1-1 0 0,0 0 0 0 0,-1 0 0 0 0,1-1 1 0 0,0 1-1 0 0,0 0 0 0 0,-1 0 0 0 0,1 0 1 0 0,0-1-1 0 0,-1 1 0 0 0,1 0 0 0 0,0 0 1 0 0,0 0-1 0 0,-1 0 0 0 0,1 0 0 0 0,0 0 1 0 0,-1 0-1 0 0,1 0 0 0 0,-1 0 0 0 0,1 0 1 0 0,-1 0-1 0 0,1 0-5 0 0,0 0 0 0 0,-1 1 0 0 0,1-1 0 0 0,0 0-1 0 0,0 0 1 0 0,0 1 0 0 0,-1-1 0 0 0,1 1 0 0 0,0-1 0 0 0,0 0 0 0 0,0 1 0 0 0,0-1 0 0 0,-1 0 0 0 0,1 1 0 0 0,0-1-1 0 0,0 1 1 0 0,0-1 0 0 0,0 1 0 0 0,1 20-146 0 0,3 3 215 0 0,2-1-1 0 0,9 28 1 0 0,-1-7 128 0 0,-3-5-16 0 0,31 102 467 0 0,-42-141-620 0 0,0 0-1 0 0,0 0 1 0 0,0 0 0 0 0,0 0 0 0 0,0 0-1 0 0,0 0 1 0 0,0 1 0 0 0,0-1-1 0 0,0 0 1 0 0,0 0 0 0 0,0 0 0 0 0,0 0-1 0 0,0 0 1 0 0,0 0 0 0 0,0 0 0 0 0,0 0-1 0 0,0 0 1 0 0,0 0 0 0 0,0 0-1 0 0,0 0 1 0 0,0 0 0 0 0,0 0 0 0 0,0 0-1 0 0,0 1 105 0 0,0-1-84 0 0,0 0-20 0 0,0 0 0 0 0,0 0-1 0 0,0 0 1 0 0,0 0 0 0 0,0 0 0 0 0,-1 0-1 0 0,1 0 1 0 0,0 0 0 0 0,0 0-1 0 0,0 0 1 0 0,0 0 0 0 0,0 0 0 0 0,0 0-1 0 0,0 0 1 0 0,0 0 0 0 0,0 0 0 0 0,0 0-1 0 0,0 0 1 0 0,0 0 0 0 0,-6-1 272 0 0,-6-4-201 0 0,-1-2-122 0 0,-1 0 1 0 0,-18-16-1 0 0,25 18-126 0 0,2 0 0 0 0,-1 0 1 0 0,1-1-1 0 0,-1 1 0 0 0,2-1 0 0 0,-1-1 1 0 0,-4-7-1 0 0,8 13 120 0 0,1 1 0 0 0,0-1 0 0 0,-1 0 1 0 0,1 0-1 0 0,0 0 0 0 0,0 0 0 0 0,0 0 0 0 0,0 0 0 0 0,0 0 1 0 0,0 0-1 0 0,0 0 0 0 0,0 0 0 0 0,0 0 0 0 0,0 0 0 0 0,0 0 1 0 0,1 0-1 0 0,-1 0 0 0 0,0 0 0 0 0,1 0 0 0 0,-1 0 0 0 0,1 0 0 0 0,-1 0 1 0 0,1 0-1 0 0,-1 0 0 0 0,1 1 0 0 0,-1-1 0 0 0,1 0 0 0 0,0 0 1 0 0,0 1-1 0 0,-1-1 0 0 0,2 0 0 0 0,4-4-182 0 0,0 1-1 0 0,1 0 1 0 0,8-5 0 0 0,-3 3-95 0 0,18-9-295 0 0,-21 10 490 0 0,1 0 0 0 0,15-11 0 0 0,-21 13 104 0 0,0 1 0 0 0,0 0 1 0 0,0-1-1 0 0,1 1 0 0 0,-1 1 1 0 0,1-1-1 0 0,-1 1 1 0 0,1-1-1 0 0,-1 1 0 0 0,1 0 1 0 0,0 1-1 0 0,0-1 0 0 0,7 1 1 0 0,-8 0 80 0 0,0 1 0 0 0,1-1-1 0 0,-1 1 1 0 0,0 0 0 0 0,0 0 0 0 0,0 0 0 0 0,1 0 0 0 0,-1 1 0 0 0,-1 0-1 0 0,1 0 1 0 0,0 0 0 0 0,0 0 0 0 0,-1 0 0 0 0,7 7 0 0 0,-4-3 100 0 0,0 1 1 0 0,0 0-1 0 0,-1 0 1 0 0,-1 1-1 0 0,1-1 1 0 0,-1 1 0 0 0,6 14-1 0 0,-4-2-129 0 0,0 0 0 0 0,3 23-1 0 0,-8-41-142 0 0,0 0 0 0 0,-1 0 0 0 0,1 0 0 0 0,0 1 0 0 0,0-1-1 0 0,0 0 1 0 0,1 0 0 0 0,-1 0 0 0 0,0-1 0 0 0,1 1 0 0 0,-1 0 0 0 0,1 0-1 0 0,0-1 1 0 0,2 3 0 0 0,-1-2-781 0 0,-1-1 0 0 0,1 1 0 0 0,-1-1 0 0 0,1 1 0 0 0,0-1 0 0 0,4 1 0 0 0,2 1 506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7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25 9410 0 0,'-4'-4'416'0'0,"3"-1"112"0"0,-1 1-8 0 0,3 1 40 0 0,-1 1-151 0 0,-3 0-289 0 0,2 0-48 0 0,-1 1-64 0 0,3 0-104 0 0,0 1-96 0 0,8-1-2433 0 0,-2 1 504 0 0,3 2-143 0 0,0 3 2288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7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5913 0 0,'-2'3'614'0'0,"1"0"-1"0"0,0 0 0 0 0,0 0 1 0 0,1 0-1 0 0,-1 0 1 0 0,1 0-1 0 0,-1 1 0 0 0,1-1 1 0 0,0 6-1 0 0,6 30-400 0 0,-3-22 344 0 0,2 17-79 0 0,8 43-126 0 0,-10-65-321 0 0,0 1 0 0 0,1 0 0 0 0,9 20 0 0 0,-2-17-222 0 0,-11-15 71 0 0,0-1 0 0 0,1 1 0 0 0,-1-1 0 0 0,0 1 0 0 0,1-1 0 0 0,-1 0 0 0 0,1 1 0 0 0,-1-1 0 0 0,1 1 0 0 0,-1-1 0 0 0,1 0 0 0 0,0 1 1 0 0,-1-1-1 0 0,1 0 0 0 0,-1 0 0 0 0,1 0 0 0 0,-1 1 0 0 0,1-1 0 0 0,0 0 0 0 0,-1 0 0 0 0,1 0 0 0 0,0 0 0 0 0,-1 0 0 0 0,1 0 0 0 0,-1 0 0 0 0,1 0 0 0 0,0 0 0 0 0,0-1 0 0 0,4-1-1499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7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78 5457 0 0,'-28'-34'3007'0'0,"-7"-8"-90"0"0,35 42-2945 0 0,0 0 0 0 0,0 0 0 0 0,1 0 1 0 0,-1-1-1 0 0,0 1 0 0 0,0 0 0 0 0,0 0 0 0 0,0 0 0 0 0,0 0 0 0 0,1 0 1 0 0,-1 0-1 0 0,0 0 0 0 0,0-1 0 0 0,0 1 0 0 0,0 0 0 0 0,1 0 0 0 0,-1 0 0 0 0,0 0 1 0 0,0 0-1 0 0,0 0 0 0 0,1 0 0 0 0,-1 0 0 0 0,0 0 0 0 0,0 0 0 0 0,0 0 0 0 0,0 0 1 0 0,1 0-1 0 0,-1 0 0 0 0,0 0 0 0 0,0 0 0 0 0,0 1 0 0 0,1-1 0 0 0,-1 0 0 0 0,0 0 1 0 0,0 0-1 0 0,0 0 0 0 0,11 2-380 0 0,-3 0-840 0 0,0 1 0 0 0,10 4 1 0 0,-4 1 977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101 296 5841 0 0,'-2'6'4248'0'0,"2"-5"-4166"0"0,1-1-58 0 0,-1 1 0 0 0,0-1 0 0 0,1 0 0 0 0,-1 1 1 0 0,1-1-1 0 0,-1 0 0 0 0,1 0 0 0 0,-1 1 0 0 0,1-1 1 0 0,-1 0-1 0 0,1 0 0 0 0,-1 1 0 0 0,1-1 0 0 0,-1 0 1 0 0,1 0-1 0 0,-1 0 0 0 0,2 0 0 0 0,1-1 80 0 0,0 1 0 0 0,1-1-1 0 0,-1 0 1 0 0,0-1 0 0 0,0 1-1 0 0,0-1 1 0 0,0 1 0 0 0,0-1-1 0 0,0 0 1 0 0,0 0-1 0 0,3-3 1 0 0,2-2 15 0 0,0-1 0 0 0,8-11 0 0 0,-10 12-57 0 0,-1-1 1 0 0,-1 1-1 0 0,0-1 1 0 0,0 1-1 0 0,0-1 1 0 0,-1-1-1 0 0,0 1 1 0 0,0 0 0 0 0,-1-1-1 0 0,0 1 1 0 0,-1-1-1 0 0,1-10 1 0 0,-2 13-30 0 0,0 0 0 0 0,0-1 0 0 0,-1 1 0 0 0,0 0 0 0 0,0 0 0 0 0,0 0 0 0 0,-1 0 0 0 0,1 0 0 0 0,-2 0 0 0 0,1 0 0 0 0,-1 1 1 0 0,0-1-1 0 0,0 1 0 0 0,0-1 0 0 0,-1 1 0 0 0,1 0 0 0 0,-9-7 0 0 0,9 9-53 0 0,-1 0 0 0 0,0 0-1 0 0,0 1 1 0 0,0-1 0 0 0,0 1 0 0 0,-1 0-1 0 0,1 1 1 0 0,0-1 0 0 0,-1 1 0 0 0,1-1 0 0 0,-1 1-1 0 0,0 1 1 0 0,1-1 0 0 0,-1 1 0 0 0,0-1 0 0 0,0 2-1 0 0,1-1 1 0 0,-1 0 0 0 0,-5 2 0 0 0,8-1 1 0 0,0-1 0 0 0,0 1 1 0 0,0 0-1 0 0,1 0 1 0 0,-1 1-1 0 0,0-1 0 0 0,0 0 1 0 0,1 1-1 0 0,-1-1 0 0 0,1 1 1 0 0,-1-1-1 0 0,1 1 0 0 0,0 0 1 0 0,-1-1-1 0 0,0 4 0 0 0,-7 7-85 0 0,4-6 70 0 0,0 0 0 0 0,0 0-1 0 0,0 1 1 0 0,1 0 0 0 0,0 0 0 0 0,0 0 0 0 0,1 0-1 0 0,0 1 1 0 0,0-1 0 0 0,1 1 0 0 0,0 0 0 0 0,0 0-1 0 0,0 8 1 0 0,0 1 47 0 0,2-1-1 0 0,0 1 1 0 0,1-1-1 0 0,0 1 1 0 0,5 18-1 0 0,27 79 211 0 0,-30-106-210 0 0,0 0 1 0 0,1-1-1 0 0,0 0 1 0 0,0 0 0 0 0,0 0-1 0 0,1 0 1 0 0,0-1-1 0 0,0 1 1 0 0,1-1 0 0 0,11 9-1 0 0,-13-12 3 0 0,-1 0-1 0 0,1-1 0 0 0,0 1 1 0 0,0-1-1 0 0,0 0 1 0 0,0 0-1 0 0,0 0 0 0 0,0-1 1 0 0,0 0-1 0 0,1 1 1 0 0,-1-2-1 0 0,0 1 0 0 0,1 0 1 0 0,-1-1-1 0 0,1 0 0 0 0,-1 0 1 0 0,0 0-1 0 0,1 0 1 0 0,-1-1-1 0 0,1 0 0 0 0,6-2 1 0 0,-2-1-30 0 0,0 0 1 0 0,0-1-1 0 0,0 0 0 0 0,0-1 1 0 0,-1 1-1 0 0,0-2 1 0 0,0 1-1 0 0,0-1 1 0 0,-1-1-1 0 0,0 1 0 0 0,-1-1 1 0 0,1 0-1 0 0,-2-1 1 0 0,1 1-1 0 0,5-14 0 0 0,-9 18 41 0 0,0 0-1 0 0,0-1 1 0 0,-1 1-1 0 0,0 0 1 0 0,0-1-1 0 0,0 1 1 0 0,0-1-1 0 0,-1 1 0 0 0,0-1 1 0 0,0 1-1 0 0,0-1 1 0 0,0 0-1 0 0,-1 1 1 0 0,0-1-1 0 0,0 1 1 0 0,0 0-1 0 0,-2-6 506 0 0,1 11-528 0 0,1-1-10 0 0,0 1 1 0 0,0 0-1 0 0,0-1 1 0 0,1 1 0 0 0,-1 0-1 0 0,0 0 1 0 0,1 0-1 0 0,-1-1 1 0 0,0 1-1 0 0,1 0 1 0 0,-1 0-1 0 0,1 0 1 0 0,0 0-1 0 0,-1 0 1 0 0,1 0-1 0 0,0 0 1 0 0,-1 0-1 0 0,1 0 1 0 0,0 0-1 0 0,0 0 1 0 0,0 2-1 0 0,0 27-33 0 0,0-26 36 0 0,1 2 28 0 0,-1 1 0 0 0,1 0 1 0 0,1-1-1 0 0,0 1 0 0 0,0-1 0 0 0,0 1 0 0 0,3 6 0 0 0,-4-11-101 0 0,0 0 0 0 0,0 0-1 0 0,0 0 1 0 0,1 0 0 0 0,-1 0 0 0 0,0 0 0 0 0,1 0 0 0 0,-1-1 0 0 0,1 1-1 0 0,0 0 1 0 0,-1-1 0 0 0,1 1 0 0 0,0-1 0 0 0,0 0 0 0 0,0 1-1 0 0,0-1 1 0 0,0 0 0 0 0,0 0 0 0 0,0-1 0 0 0,1 1 0 0 0,-1 0 0 0 0,0-1-1 0 0,4 1 1 0 0,-4-1-280 0 0,-1 0-1 0 0,1 0 1 0 0,-1-1-1 0 0,1 1 1 0 0,-1-1-1 0 0,1 1 1 0 0,-1-1-1 0 0,1 0 1 0 0,-1 1-1 0 0,0-1 1 0 0,1 0-1 0 0,1-2 0 0 0,3-1-504 0 0,5-2 497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103 162 4833 0 0,'-21'-27'1829'0'0,"1"-2"0"0"0,1 0 0 0 0,-16-34 0 0 0,28 50-1777 0 0,6 12-134 0 0,7 5-1303 0 0,6 7 366 0 0,5 2-1881 0 0,-6-7 38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9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3425 0 0,'-1'0'118'0'0,"1"-1"1"0"0,-1 1-1 0 0,0 0 1 0 0,1 0 0 0 0,-1 0-1 0 0,1 0 1 0 0,-1 0-1 0 0,0 0 1 0 0,1 0-1 0 0,-1 0 1 0 0,0 0-1 0 0,1 1 1 0 0,-1-1 0 0 0,1 0-1 0 0,-1 0 1 0 0,0 1-1 0 0,1-1 1 0 0,-1 0-1 0 0,1 0 1 0 0,-1 1 0 0 0,1-1-1 0 0,-1 1 1 0 0,1-1-1 0 0,-1 1 1 0 0,1-1-1 0 0,-1 1 1 0 0,0 1 277 0 0,0 0 1 0 0,0 1 0 0 0,0-1-1 0 0,0 0 1 0 0,1 1-1 0 0,-1 3 1 0 0,-4 29 639 0 0,1 0 1 0 0,3 60-1 0 0,2-56-715 0 0,-1-29-297 0 0,0 0-1 0 0,1 0 1 0 0,0 0 0 0 0,1 0-1 0 0,0 0 1 0 0,7 19-1 0 0,0-1 18 0 0,-8-23-4 0 0,0 0 0 0 0,1 0-1 0 0,-1 0 1 0 0,1 0 0 0 0,4 7 0 0 0,-5-11 98 0 0,2-1 13 0 0,-3 1-140 0 0,1-1 0 0 0,-1 0 0 0 0,0 0 0 0 0,1 0 0 0 0,-1 0 1 0 0,1 1-1 0 0,-1-1 0 0 0,0 0 0 0 0,1 0 0 0 0,-1 0 1 0 0,1 0-1 0 0,-1 0 0 0 0,0 0 0 0 0,1 0 0 0 0,-1 0 1 0 0,1 0-1 0 0,-1 0 0 0 0,0-1 0 0 0,1 1 0 0 0,-1 0 0 0 0,0 0 1 0 0,1 0-1 0 0,-1 0 0 0 0,1 0 0 0 0,-1-1 0 0 0,0 1 1 0 0,1 0-1 0 0,-1 0 0 0 0,0-1 0 0 0,0 1 0 0 0,1 0 1 0 0,-1-1-1 0 0,0 1 0 0 0,0 0 0 0 0,1 0 0 0 0,-1-1 0 0 0,0 1 1 0 0,0-1-1 0 0,0 1 0 0 0,1 0 0 0 0,-1-1 0 0 0,0 1 1 0 0,0 0-1 0 0,0-1 0 0 0,0 1 0 0 0,0-1 0 0 0,0 1 1 0 0,0 0-1 0 0,0-2 0 0 0,4-9 36 0 0,0-1-61 0 0,5-18 1 0 0,-8 24-8 0 0,1 0 0 0 0,-1 0 1 0 0,1 0-1 0 0,1 0 0 0 0,-1 0 1 0 0,1 0-1 0 0,0 1 1 0 0,0-1-1 0 0,1 1 0 0 0,5-7 1 0 0,4-3-1 0 0,-10 11 15 0 0,1 0 0 0 0,0 0 0 0 0,0 0 0 0 0,0 0 0 0 0,0 0-1 0 0,1 1 1 0 0,-1 0 0 0 0,1 0 0 0 0,8-4 0 0 0,-10 6 12 0 0,0 0 1 0 0,0 0 0 0 0,0 0-1 0 0,0 1 1 0 0,0-1-1 0 0,0 1 1 0 0,0 0 0 0 0,0-1-1 0 0,0 1 1 0 0,0 1-1 0 0,0-1 1 0 0,4 1-1 0 0,-3 0 64 0 0,0 1-1 0 0,0-1 0 0 0,-1 1 0 0 0,1 0 1 0 0,0 0-1 0 0,-1 0 0 0 0,0 0 0 0 0,6 5 1 0 0,0 0 27 0 0,-1 1 0 0 0,0 0 0 0 0,0 0 1 0 0,0 1-1 0 0,11 17 0 0 0,-18-24-58 0 0,1 1-1 0 0,-1-1 1 0 0,0 1 0 0 0,1-1-1 0 0,-1 1 1 0 0,0 0-1 0 0,-1 0 1 0 0,1-1 0 0 0,0 1-1 0 0,-1 0 1 0 0,0 0-1 0 0,1 0 1 0 0,-1-1-1 0 0,0 1 1 0 0,-1 0 0 0 0,1 0-1 0 0,0 0 1 0 0,-1 0-1 0 0,0-1 1 0 0,1 1 0 0 0,-1 0-1 0 0,0-1 1 0 0,0 1-1 0 0,-1 0 1 0 0,1-1 0 0 0,-1 1-1 0 0,1-1 1 0 0,-4 4-1 0 0,-1 0 70 0 0,-1 0 1 0 0,1 0-1 0 0,-1 0 0 0 0,-1-1 0 0 0,1 0 0 0 0,-1-1 0 0 0,1 0 0 0 0,-1 0 0 0 0,-1 0 0 0 0,-16 4 0 0 0,16-6-222 0 0,0 0-1 0 0,0 0 0 0 0,-1-1 1 0 0,1 0-1 0 0,-1 0 0 0 0,1-1 1 0 0,-1-1-1 0 0,1 1 0 0 0,0-2 0 0 0,-11-2 1 0 0,18 4-323 0 0,-1-1 1 0 0,1 0-1 0 0,0 0 0 0 0,0 0 1 0 0,-4-2-1 0 0,5 2 306 0 0,1 1 0 0 0,-1 0-1 0 0,1 0 1 0 0,0-1 0 0 0,-1 1-1 0 0,1 0 1 0 0,0-1 0 0 0,-1 1 0 0 0,1 0-1 0 0,0-1 1 0 0,0 1 0 0 0,-1-1-1 0 0,1 1 1 0 0,0 0 0 0 0,0-1-1 0 0,0 1 1 0 0,-1-1 0 0 0,1 1 0 0 0,0-1-1 0 0,0 1 1 0 0,0-1 0 0 0,0 1-1 0 0,0 0 1 0 0,0-1 0 0 0,0 1-1 0 0,0-1 1 0 0,0 1 0 0 0,0-1 0 0 0,0 1-1 0 0,0-1 1 0 0,0 1 0 0 0,1-1-1 0 0,-1 1 1 0 0,0-1 0 0 0,0 1-1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19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37 169 3769 0 0,'0'3'470'0'0,"1"0"0"0"0,-1 1-1 0 0,1-1 1 0 0,0 0 0 0 0,1 0 0 0 0,-1 1 0 0 0,1-1 0 0 0,-1 0 0 0 0,1 0 0 0 0,0 0-1 0 0,14 16 7842 0 0,-18-21-8096 0 0,1-1 0 0 0,-1 0 1 0 0,0 1-1 0 0,0-1 1 0 0,0 1-1 0 0,-4-3 0 0 0,-3-4 239 0 0,5 4-447 0 0,0-1-1 0 0,0 0 0 0 0,0 1 1 0 0,0-2-1 0 0,1 1 0 0 0,0 0 1 0 0,1 0-1 0 0,-1-1 0 0 0,1 0 1 0 0,0 1-1 0 0,1-1 0 0 0,0 0 1 0 0,0 0-1 0 0,0 0 0 0 0,1 0 1 0 0,0 0-1 0 0,0 0 0 0 0,1 0 1 0 0,2-10-1 0 0,-3 15-57 0 0,1-1 0 0 0,0 0 0 0 0,0 1 0 0 0,1-1 0 0 0,-1 1 0 0 0,0-1 0 0 0,1 1 0 0 0,-1-1 0 0 0,1 1 0 0 0,0 0 0 0 0,0 0 0 0 0,0 0 0 0 0,0 0 0 0 0,0 0-1 0 0,0 1 1 0 0,1-1 0 0 0,-1 1 0 0 0,1-1 0 0 0,-1 1 0 0 0,1 0 0 0 0,-1 0 0 0 0,1 0 0 0 0,5-1 0 0 0,4-1-474 0 0,0 1 1 0 0,0 1-1 0 0,0 0 0 0 0,16 2 0 0 0,-15-1-684 0 0,63 1-8923 0 0,-63 0 9707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20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0 311 3529 0 0,'1'2'240'0'0,"0"-1"0"0"0,0 0-1 0 0,0 1 1 0 0,0-1 0 0 0,0 0 0 0 0,1 0 0 0 0,-1 1 0 0 0,0-1 0 0 0,1 0 0 0 0,-1 0-1 0 0,0-1 1 0 0,1 1 0 0 0,-1 0 0 0 0,1 0 0 0 0,0-1 0 0 0,-1 1 0 0 0,1-1 0 0 0,-1 1 0 0 0,1-1-1 0 0,0 0 1 0 0,0 1 0 0 0,3-1 0 0 0,-2-1-19 0 0,1 1-1 0 0,0-1 0 0 0,0 0 1 0 0,-1 0-1 0 0,1-1 1 0 0,-1 1-1 0 0,1-1 1 0 0,-1 1-1 0 0,5-4 0 0 0,4-2 514 0 0,15-13 0 0 0,-23 17-557 0 0,0 0 1 0 0,-1-1 0 0 0,0 1 0 0 0,0-1 0 0 0,0 1-1 0 0,0-1 1 0 0,-1 0 0 0 0,3-5 0 0 0,-4 4 29 0 0,0 0 0 0 0,0 0 0 0 0,-1 0 1 0 0,1 0-1 0 0,-1 0 0 0 0,-1-1 0 0 0,0-6 0 0 0,0 10-225 0 0,1 0 0 0 0,-1 0-1 0 0,1 0 1 0 0,-1 0-1 0 0,0 0 1 0 0,0 1 0 0 0,0-1-1 0 0,0 0 1 0 0,0 1-1 0 0,0-1 1 0 0,-1 1 0 0 0,1-1-1 0 0,0 1 1 0 0,-1-1-1 0 0,1 1 1 0 0,-1 0 0 0 0,0 0-1 0 0,1 0 1 0 0,-1 0-1 0 0,0 0 1 0 0,0 0 0 0 0,1 0-1 0 0,-1 1 1 0 0,0-1-1 0 0,0 0 1 0 0,0 1 0 0 0,0 0-1 0 0,0-1 1 0 0,0 1-1 0 0,0 0 1 0 0,0 0-1 0 0,0 0 1 0 0,0 0 0 0 0,0 1-1 0 0,0-1 1 0 0,0 1-1 0 0,0-1 1 0 0,0 1 0 0 0,1-1-1 0 0,-1 1 1 0 0,0 0-1 0 0,0 0 1 0 0,0 0 0 0 0,-1 1-1 0 0,-2 2-12 0 0,0 0 0 0 0,1-1 0 0 0,0 2 1 0 0,-1-1-1 0 0,1 0 0 0 0,1 1 0 0 0,-1 0 0 0 0,1 0 0 0 0,0 0 0 0 0,0 0 0 0 0,0 1 0 0 0,0-1 0 0 0,1 1 0 0 0,0 0 0 0 0,1-1 1 0 0,-1 1-1 0 0,1 0 0 0 0,0 0 0 0 0,0 0 0 0 0,1 0 0 0 0,0 0 0 0 0,0 0 0 0 0,0 0 0 0 0,1 0 0 0 0,0 0 0 0 0,0 0 1 0 0,0 0-1 0 0,1-1 0 0 0,0 1 0 0 0,0 0 0 0 0,1-1 0 0 0,4 9 0 0 0,-4-8 42 0 0,1 0 1 0 0,1 0-1 0 0,-1 0 0 0 0,1 0 0 0 0,0-1 1 0 0,0 0-1 0 0,8 6 0 0 0,-11-9 20 0 0,1-1-1 0 0,-1 1 1 0 0,1 0 0 0 0,0-1-1 0 0,0 0 1 0 0,0 0 0 0 0,0 0-1 0 0,0 0 1 0 0,0 0-1 0 0,0 0 1 0 0,0-1 0 0 0,0 1-1 0 0,0-1 1 0 0,0 0 0 0 0,0 0-1 0 0,0 0 1 0 0,1 0 0 0 0,-1-1-1 0 0,4-1 1 0 0,0 0-5 0 0,-1 0 0 0 0,0-1 0 0 0,-1 0 0 0 0,1 0 0 0 0,0 0 0 0 0,-1-1-1 0 0,0 0 1 0 0,0 0 0 0 0,0 0 0 0 0,0 0 0 0 0,-1-1 0 0 0,0 0 0 0 0,0 0 0 0 0,4-6 0 0 0,-3 3-7 0 0,1-1-1 0 0,-2 0 1 0 0,1-1-1 0 0,-2 1 1 0 0,1-1-1 0 0,-1 1 1 0 0,0-1-1 0 0,1-12 1 0 0,-2 4-27 0 0,-1 0 0 0 0,0 0 1 0 0,-1-1-1 0 0,-1 1 0 0 0,-1 0 1 0 0,-1 0-1 0 0,0 0 0 0 0,-1 1 0 0 0,-9-23 1 0 0,10 31-53 0 0,0 1 0 0 0,0 1 0 0 0,-1-1 0 0 0,0 0 0 0 0,0 1 0 0 0,-8-9 0 0 0,13 45-630 0 0,-1-15 683 0 0,1-1-1 0 0,0 1 1 0 0,1-1-1 0 0,0 1 1 0 0,1-1-1 0 0,1 0 1 0 0,8 22-1 0 0,-1-6 140 0 0,14 61 1 0 0,-17-56-56 0 0,13 36 0 0 0,-19-66-47 0 0,0 1 1 0 0,0-1 0 0 0,0 0-1 0 0,0 0 1 0 0,1 0 0 0 0,-1-1-1 0 0,1 1 1 0 0,6 5 0 0 0,-8-8-16 0 0,0 0 0 0 0,0 0 0 0 0,0-1 1 0 0,0 1-1 0 0,0 0 0 0 0,0-1 0 0 0,0 1 0 0 0,0-1 1 0 0,0 1-1 0 0,1-1 0 0 0,-1 1 0 0 0,0-1 0 0 0,0 0 0 0 0,1 0 1 0 0,-1 1-1 0 0,0-1 0 0 0,0 0 0 0 0,1 0 0 0 0,-1 0 1 0 0,0-1-1 0 0,0 1 0 0 0,1 0 0 0 0,-1 0 0 0 0,0-1 1 0 0,0 1-1 0 0,0 0 0 0 0,1-1 0 0 0,-1 0 0 0 0,0 1 0 0 0,0-1 1 0 0,0 1-1 0 0,0-1 0 0 0,0 0 0 0 0,0 0 0 0 0,1-1 1 0 0,3-3-8 0 0,-1 0 0 0 0,0 0 1 0 0,0-1-1 0 0,-1 1 0 0 0,1-1 1 0 0,-1 0-1 0 0,-1 0 0 0 0,1 0 1 0 0,-1 0-1 0 0,2-8 0 0 0,2-10-228 0 0,3-33-1 0 0,-8 51 159 0 0,1-28-601 0 0,-2-60 0 0 0,-1 36 455 0 0,1 57 141 0 0,5 4-269 0 0,-3 0 343 0 0,0-1 0 0 0,-1 1 0 0 0,1 0-1 0 0,-1 0 1 0 0,0 0 0 0 0,0 0 0 0 0,0 0 0 0 0,0 0-1 0 0,-1 1 1 0 0,1 4 0 0 0,2 5 33 0 0,16 60 365 0 0,15 58 601 0 0,-32-124-938 0 0,-1 0 1 0 0,2 0-1 0 0,-1 0 1 0 0,1 0 0 0 0,0 0-1 0 0,0-1 1 0 0,1 1-1 0 0,0-1 1 0 0,0 0-1 0 0,0 0 1 0 0,10 10 745 0 0,-14-17-784 0 0,1 0 0 0 0,-1 1 0 0 0,0-1-1 0 0,0 0 1 0 0,0 1 0 0 0,0-1 0 0 0,0 0 0 0 0,0 1-1 0 0,0-1 1 0 0,0 0 0 0 0,0 1 0 0 0,0-1 0 0 0,0 0-1 0 0,0 1 1 0 0,0-1 0 0 0,-1 0 0 0 0,-2-5 8 0 0,1 1 0 0 0,-1 0-1 0 0,0 1 1 0 0,-1-1 0 0 0,1 0 0 0 0,-1 1 0 0 0,-4-4 0 0 0,-34-28 31 0 0,24 22-101 0 0,-21-14 0 0 0,26 20-36 0 0,1-1 0 0 0,-16-15 0 0 0,27 24 41 0 0,1 0 0 0 0,0-1 0 0 0,-1 1 0 0 0,1 0 0 0 0,0 0 0 0 0,-1-1 1 0 0,1 1-1 0 0,0 0 0 0 0,0-1 0 0 0,-1 1 0 0 0,1 0 0 0 0,0-1 0 0 0,0 1 0 0 0,0-1 0 0 0,-1 1 0 0 0,1 0 0 0 0,0-1 1 0 0,0 1-1 0 0,0-1 0 0 0,0 1 0 0 0,0 0 0 0 0,0-1 0 0 0,0 1 0 0 0,0-1 0 0 0,0 1 0 0 0,0-1 0 0 0,0 1 0 0 0,0 0 1 0 0,0-1-1 0 0,1 0 2 0 0,-1 1 0 0 0,1-1-1 0 0,-1 1 1 0 0,1-1 0 0 0,0 1 0 0 0,-1-1 0 0 0,1 1 0 0 0,-1 0 0 0 0,1-1 0 0 0,0 1 0 0 0,-1 0 0 0 0,1 0 0 0 0,0 0 0 0 0,0-1 0 0 0,0 1 0 0 0,4 0-57 0 0,0-1 0 0 0,-1 1 0 0 0,1 0 0 0 0,6 1 0 0 0,26 7-818 0 0,-29-6 442 0 0,-1 0 1 0 0,1 0-1 0 0,-1-1 1 0 0,1 0-1 0 0,0 0 1 0 0,0-1-1 0 0,0 0 0 0 0,11-1 1 0 0,-14 0 201 0 0,-1 0 1 0 0,0 0 0 0 0,0 0-1 0 0,0 0 1 0 0,0 0-1 0 0,0-1 1 0 0,0 0-1 0 0,0 0 1 0 0,0 0 0 0 0,0-1-1 0 0,-1 1 1 0 0,1-1-1 0 0,-1 0 1 0 0,0 1-1 0 0,0-2 1 0 0,8-5 3675 0 0,-10 9-3312 0 0,5 7 1335 0 0,4 12-902 0 0,-9-15 128 0 0,18 49 1303 0 0,-9-26-1794 0 0,-9-22-285 0 0,0-1-1 0 0,1 1 1 0 0,0 0 0 0 0,0-1-1 0 0,0 0 1 0 0,0 1 0 0 0,1-1-1 0 0,3 4 1 0 0,-1-2-737 0 0,-4-4 330 0 0,0-1 1 0 0,0 0 0 0 0,0 1-1 0 0,0-1 1 0 0,0 0-1 0 0,0 0 1 0 0,1 0-1 0 0,-1 0 1 0 0,0 0-1 0 0,4 1 1 0 0,0 0-1157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20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66 154 7594 0 0,'-8'-12'1407'0'0,"0"-1"0"0"0,2 0 0 0 0,-1 0 1 0 0,-8-28-1 0 0,8 28 204 0 0,6 12-1463 0 0,0 0 0 0 0,0-1 0 0 0,0 1 0 0 0,1-1 0 0 0,-1 1 0 0 0,0-1 0 0 0,1 0 0 0 0,-1 1 0 0 0,0-3 0 0 0,1 1-95 0 0,-1 0 1 0 0,0 0-1 0 0,0 0 1 0 0,0 0-1 0 0,-1-3 0 0 0,2 6-147 0 0,7-6-3205 0 0,-6 6 3004 0 0,1-1 1 0 0,-1 0-1 0 0,0 1 1 0 0,0-1 0 0 0,1 1-1 0 0,-1 0 1 0 0,0-1-1 0 0,1 1 1 0 0,-1 0 0 0 0,2 0-1 0 0,6 0-1304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2633 0 0,'3'8'685'0'0,"-2"-3"222"0"0,0-1 1 0 0,1 0-1 0 0,0 0 1 0 0,3 6 2849 0 0,-15-23-1549 0 0,9 12-2121 0 0,-8-8 899 0 0,-13-16-1 0 0,21 23-929 0 0,-1 0-1 0 0,1-1 1 0 0,-1 1-1 0 0,1 0 1 0 0,0-1-1 0 0,-1 1 0 0 0,1-1 1 0 0,1 0-1 0 0,-1 1 1 0 0,0-1-1 0 0,1 0 1 0 0,-1 1-1 0 0,1-6 0 0 0,0 6-82 0 0,0 1 0 0 0,1-1 0 0 0,-1 1-1 0 0,1-1 1 0 0,0 1 0 0 0,-1-1 0 0 0,1 1-1 0 0,0-1 1 0 0,0 1 0 0 0,0 0 0 0 0,0 0-1 0 0,0-1 1 0 0,0 1 0 0 0,0 0 0 0 0,1 0-1 0 0,-1 0 1 0 0,0 0 0 0 0,1 0 0 0 0,-1 1-1 0 0,0-1 1 0 0,1 0 0 0 0,-1 1 0 0 0,1-1-1 0 0,-1 1 1 0 0,1-1 0 0 0,0 1 0 0 0,1-1-1 0 0,3 0-280 0 0,-1 0 0 0 0,1 1-1 0 0,0-1 1 0 0,-1 1-1 0 0,1 0 1 0 0,8 1-1 0 0,28 8-10442 0 0,-33-6 10181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38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56 2889 0 0,'-1'-3'618'0'0,"0"0"0"0"0,-1 0 1 0 0,1 0-1 0 0,-1 1 0 0 0,0-1 1 0 0,1 0-1 0 0,-1 0 1 0 0,0 1-1 0 0,-5-5 0 0 0,4 5-341 0 0,0-1 0 0 0,0 1 0 0 0,0 0-1 0 0,-1 0 1 0 0,1 0 0 0 0,-1 1 0 0 0,-5-3 0 0 0,3 2-226 0 0,1 1 0 0 0,-1 0 0 0 0,1 0 0 0 0,-1 0 0 0 0,0 1 0 0 0,1 0 0 0 0,-1 0 0 0 0,0 1 1 0 0,1-1-1 0 0,-1 1 0 0 0,-7 2 0 0 0,-1 1-39 0 0,1 1 0 0 0,0 0 0 0 0,0 1-1 0 0,0 0 1 0 0,-20 15 0 0 0,28-18-18 0 0,1 0 0 0 0,0 0 0 0 0,0 1-1 0 0,0 0 1 0 0,1-1 0 0 0,-1 1 0 0 0,1 1 0 0 0,0-1-1 0 0,0 0 1 0 0,0 1 0 0 0,1-1 0 0 0,-1 1-1 0 0,1 0 1 0 0,0 0 0 0 0,1 0 0 0 0,-1 0 0 0 0,1 0-1 0 0,-1 9 1 0 0,2-11 3 0 0,0-1 1 0 0,1 1-1 0 0,-1-1 0 0 0,1 1 1 0 0,-1-1-1 0 0,1 1 0 0 0,0-1 0 0 0,0 1 1 0 0,0-1-1 0 0,0 0 0 0 0,0 1 0 0 0,1-1 1 0 0,-1 0-1 0 0,0 0 0 0 0,1 0 0 0 0,0 0 1 0 0,0 0-1 0 0,3 2 0 0 0,4 4-12 0 0,1-2 0 0 0,18 12 0 0 0,-15-11 18 0 0,77 45-115 0 0,25 15 43 0 0,-108-63 80 0 0,0 1-1 0 0,10 9 0 0 0,-16-12 38 0 0,1-1 0 0 0,-1 0 0 0 0,0 0 0 0 0,1 1 0 0 0,-1-1 0 0 0,0 0 0 0 0,0 1 0 0 0,0 0 0 0 0,0-1 0 0 0,-1 1 0 0 0,1-1-1 0 0,0 1 1 0 0,-1 0 0 0 0,1-1 0 0 0,-1 1 0 0 0,1 0 0 0 0,-1 0 0 0 0,0 0 0 0 0,0 2 0 0 0,0-3 4 0 0,-1 0 0 0 0,1 0 0 0 0,0 1-1 0 0,-1-1 1 0 0,0 0 0 0 0,1 0 0 0 0,-1 0 0 0 0,0 0 0 0 0,1 0-1 0 0,-1 0 1 0 0,0 0 0 0 0,0 0 0 0 0,0 0 0 0 0,0 0 0 0 0,0-1 0 0 0,0 1-1 0 0,0 0 1 0 0,-2 0 0 0 0,-23 10 493 0 0,16-7-396 0 0,-14 4-30 0 0,1-1-1 0 0,-2-1 1 0 0,1-1 0 0 0,0-1 0 0 0,-48 2-1 0 0,65-6-119 0 0,0 0 0 0 0,0-1 0 0 0,0 0 0 0 0,0 0 0 0 0,0 0 0 0 0,0-1 0 0 0,-12-4 0 0 0,17 5-199 0 0,0 0 0 0 0,-1-1 0 0 0,1 1 0 0 0,0 0 0 0 0,0-1 0 0 0,-1 1 0 0 0,1-1 1 0 0,0 1-1 0 0,1-1 0 0 0,-1 0 0 0 0,0 0 0 0 0,0 0 0 0 0,1 0 0 0 0,-1 0 0 0 0,1 0 0 0 0,0-1 0 0 0,0 1 0 0 0,0 0 0 0 0,0-1 0 0 0,0 1 1 0 0,0-1-1 0 0,0 1 0 0 0,1-1 0 0 0,-1-2 0 0 0,2-3-1623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38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22 126 5185 0 0,'-1'2'447'0'0,"1"0"-1"0"0,0 1 1 0 0,0-1 0 0 0,0 0-1 0 0,0 0 1 0 0,0 0-1 0 0,0 0 1 0 0,1 1-1 0 0,-1-1 1 0 0,1 0 0 0 0,0 0-1 0 0,-1 0 1 0 0,1 0-1 0 0,2 3 1 0 0,0 0-153 0 0,0 0 0 0 0,0 0 0 0 0,1 0 0 0 0,4 4 0 0 0,-4-5-187 0 0,-1 0 0 0 0,1-1 1 0 0,-1 0-1 0 0,1 0 0 0 0,0 0 1 0 0,1-1-1 0 0,-1 1 1 0 0,0-1-1 0 0,1 0 0 0 0,7 3 1 0 0,-8-4-66 0 0,0-1 0 0 0,-1 1-1 0 0,1-1 1 0 0,0 1 0 0 0,0-1 0 0 0,-1 0 0 0 0,1-1 0 0 0,0 1 0 0 0,0-1 0 0 0,-1 1 0 0 0,1-1 0 0 0,0 0-1 0 0,-1 0 1 0 0,7-3 0 0 0,-3 0 18 0 0,1 0 0 0 0,-1 0-1 0 0,0-1 1 0 0,-1 0-1 0 0,1 0 1 0 0,-1-1 0 0 0,0 0-1 0 0,0 0 1 0 0,-1 0 0 0 0,7-10-1 0 0,-10 13-35 0 0,0 0 0 0 0,0-1-1 0 0,0 1 1 0 0,-1-1 0 0 0,1 1-1 0 0,-1-1 1 0 0,0 0 0 0 0,0 0 0 0 0,0 1-1 0 0,-1-1 1 0 0,1 0 0 0 0,-1 0-1 0 0,0 0 1 0 0,0 0 0 0 0,0 1-1 0 0,-1-1 1 0 0,1 0 0 0 0,-1 0-1 0 0,0 0 1 0 0,0 1 0 0 0,0-1-1 0 0,-1 0 1 0 0,1 1 0 0 0,-4-6 0 0 0,2 5-35 0 0,1 0 1 0 0,-1 0 0 0 0,-1 0 0 0 0,1 1 0 0 0,-1-1 0 0 0,1 1 0 0 0,-1 0 0 0 0,0 0 0 0 0,0 0 0 0 0,0 0 0 0 0,0 1 0 0 0,-1 0-1 0 0,1-1 1 0 0,-1 2 0 0 0,0-1 0 0 0,1 1 0 0 0,-1-1 0 0 0,0 1 0 0 0,0 0 0 0 0,0 1 0 0 0,0-1 0 0 0,0 1 0 0 0,1 0 0 0 0,-9 1-1 0 0,7 1-25 0 0,0 0 0 0 0,0 1 0 0 0,0-1 0 0 0,0 1-1 0 0,1 1 1 0 0,-1-1 0 0 0,1 1 0 0 0,-5 4 0 0 0,2-2 1 0 0,1-2 20 0 0,1 1 0 0 0,0 1 0 0 0,0-1 0 0 0,0 1 0 0 0,1 0 0 0 0,-8 11 0 0 0,11-13 1 0 0,-1 0 1 0 0,1 0-1 0 0,0 0 1 0 0,0 0-1 0 0,1 0 1 0 0,-1 0-1 0 0,1 1 1 0 0,0-1-1 0 0,0 1 1 0 0,1-1-1 0 0,-1 1 1 0 0,1-1-1 0 0,0 6 1 0 0,1-6 7 0 0,0-1 0 0 0,0 1 1 0 0,0-1-1 0 0,0 0 1 0 0,0 1-1 0 0,1-1 0 0 0,0 0 1 0 0,0 0-1 0 0,-1 0 1 0 0,2 0-1 0 0,-1 0 0 0 0,0-1 1 0 0,1 1-1 0 0,-1-1 1 0 0,1 1-1 0 0,-1-1 0 0 0,1 0 1 0 0,0 0-1 0 0,0 0 1 0 0,5 2-1 0 0,-4-2-1 0 0,1 0 1 0 0,-1 0-1 0 0,1 0 0 0 0,-1-1 1 0 0,1 0-1 0 0,-1 1 0 0 0,1-2 1 0 0,0 1-1 0 0,0 0 1 0 0,0-1-1 0 0,-1 0 0 0 0,1 0 1 0 0,0-1-1 0 0,7 0 0 0 0,-4-2 6 0 0,-1 0-1 0 0,0 0 1 0 0,-1-1-1 0 0,1 0 0 0 0,0 0 1 0 0,-1-1-1 0 0,6-5 1 0 0,-2 2 45 0 0,15-8 0 0 0,-24 15-44 0 0,-1 1 0 0 0,1-1-1 0 0,0 1 1 0 0,0 0 0 0 0,0 0-1 0 0,-1-1 1 0 0,1 1 0 0 0,0 0 0 0 0,0 0-1 0 0,0 0 1 0 0,0 0 0 0 0,0 0-1 0 0,-1 0 1 0 0,1 0 0 0 0,0 0-1 0 0,0 0 1 0 0,0 1 0 0 0,0-1-1 0 0,0 0 1 0 0,-1 0 0 0 0,1 1-1 0 0,0-1 1 0 0,0 0 0 0 0,-1 1 0 0 0,1-1-1 0 0,0 1 1 0 0,-1-1 0 0 0,2 2-1 0 0,2 2-11 0 0,-1-1 0 0 0,1 1 0 0 0,-1 0-1 0 0,2 5 1 0 0,6 6-34 0 0,-9-13-29 0 0,0 0 0 0 0,0 0 0 0 0,0 0 0 0 0,0 0 0 0 0,1-1 0 0 0,-1 1-1 0 0,1-1 1 0 0,-1 1 0 0 0,1-1 0 0 0,-1 0 0 0 0,1 0 0 0 0,0 0 0 0 0,5 1 0 0 0,-5-2-363 0 0,0 0 0 0 0,1 0 0 0 0,-1 0 0 0 0,0 0 0 0 0,1-1 0 0 0,-1 1 0 0 0,0-1 0 0 0,0 0 0 0 0,1 0 0 0 0,-1 0 0 0 0,4-2 1 0 0,3-2-1122 0 0,-1 1-350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3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53 32 0 0,'-1'-6'0'0'0</inkml:trace>
  <inkml:trace contextRef="#ctx0" brushRef="#br0" timeOffset="1">14 28 56 0 0,'-2'-4'0'0'0</inkml:trace>
  <inkml:trace contextRef="#ctx0" brushRef="#br0" timeOffset="2">1 7 48 0 0,'-1'-7'8'0'0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39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70 648 0 0,'1'1'2655'0'0,"30"72"1734"0"0,-28-65-3999 0 0,1 0 0 0 0,1-1 1 0 0,0 0-1 0 0,0 0 0 0 0,0 0 0 0 0,0-1 0 0 0,10 9 0 0 0,-24-38 2620 0 0,-38-49-1025 0 0,2 2-1357 0 0,44 70-650 0 0,0-1 1 0 0,1 0-1 0 0,-1 0 1 0 0,1 0 0 0 0,-1 1-1 0 0,1-1 1 0 0,0 0 0 0 0,-1 0-1 0 0,1 0 1 0 0,0 0-1 0 0,0 0 1 0 0,-1 0 0 0 0,1 0-1 0 0,0 0 1 0 0,0 0 0 0 0,0 0-1 0 0,0 0 1 0 0,0 0 0 0 0,0 1-1 0 0,1-1 1 0 0,-1 0-1 0 0,0 0 1 0 0,0 0 0 0 0,1 0-1 0 0,-1 0 1 0 0,0 0 0 0 0,1 0-1 0 0,-1 1 1 0 0,1-1-1 0 0,-1 0 1 0 0,1 0 0 0 0,-1 0-1 0 0,1 1 1 0 0,0-1 0 0 0,-1 0-1 0 0,1 1 1 0 0,0-1-1 0 0,0 1 1 0 0,0-1 0 0 0,-1 1-1 0 0,1-1 1 0 0,0 1 0 0 0,0-1-1 0 0,0 1 1 0 0,0 0 0 0 0,1-1-1 0 0,6-1-174 0 0,-1 1-1 0 0,1 0 1 0 0,-1 0-1 0 0,13 0 1 0 0,-15 1 107 0 0,17-1-3598 0 0,41 4-1 0 0,-41 0 2128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39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4657 0 0,'0'1'168'0'0,"1"1"-1"0"0,-1-1 1 0 0,1 1-1 0 0,-1-1 1 0 0,1 0 0 0 0,-1 1-1 0 0,1-1 1 0 0,0 1 0 0 0,0-1-1 0 0,0 0 1 0 0,0 0-1 0 0,0 0 1 0 0,0 1 0 0 0,0-1-1 0 0,0 0 1 0 0,0 0-1 0 0,0 0 1 0 0,1-1 0 0 0,-1 1-1 0 0,0 0 1 0 0,0 0-1 0 0,3 0 1 0 0,2 2 69 0 0,0-1 0 0 0,0 1 1 0 0,0-1-1 0 0,7 1 0 0 0,-5-2-65 0 0,0 0 0 0 0,0-1 0 0 0,0 1 0 0 0,0-2 0 0 0,0 1 0 0 0,0-1 0 0 0,14-3 1 0 0,-3-1 327 0 0,35-15 0 0 0,-52 19-464 0 0,0 0 0 0 0,0 0 0 0 0,-1 0 0 0 0,1 0 0 0 0,0 0 0 0 0,-1 0 0 0 0,1 0 0 0 0,-1-1 0 0 0,1 1 0 0 0,-1-1 1 0 0,0 1-1 0 0,0-1 0 0 0,1 1 0 0 0,-1-1 0 0 0,0 0 0 0 0,1-3 0 0 0,-1 2 3 0 0,0 1-1 0 0,0-1 0 0 0,-1 0 1 0 0,0 0-1 0 0,1 0 0 0 0,-1 0 1 0 0,0 0-1 0 0,0 0 1 0 0,0 0-1 0 0,-2-4 0 0 0,1 0 53 0 0,-1 1 0 0 0,0-1 0 0 0,-1 0-1 0 0,1 1 1 0 0,-1-1 0 0 0,-1 1 0 0 0,1 0-1 0 0,-9-10 1 0 0,8 11-66 0 0,0 1 0 0 0,0-1 0 0 0,-1 1-1 0 0,0 0 1 0 0,0 1 0 0 0,0-1 0 0 0,0 1 0 0 0,0 0 0 0 0,-1 0 0 0 0,0 1-1 0 0,1 0 1 0 0,-1 0 0 0 0,0 0 0 0 0,0 1 0 0 0,0-1 0 0 0,0 1 0 0 0,0 1 0 0 0,0-1-1 0 0,0 1 1 0 0,0 0 0 0 0,0 1 0 0 0,-1-1 0 0 0,1 1 0 0 0,0 0 0 0 0,0 1-1 0 0,1 0 1 0 0,-8 2 0 0 0,11-3-36 0 0,-1 0-1 0 0,1 0 0 0 0,0 1 1 0 0,0-1-1 0 0,-1 1 1 0 0,1-1-1 0 0,0 1 1 0 0,0 0-1 0 0,1 0 1 0 0,-1 0-1 0 0,0 0 1 0 0,1 0-1 0 0,-1 0 0 0 0,1 0 1 0 0,-1 0-1 0 0,1 1 1 0 0,-1 2-1 0 0,0 1 14 0 0,1 1-1 0 0,-1-1 0 0 0,1 1 0 0 0,1 0 1 0 0,-1 9-1 0 0,0-12 6 0 0,1 1 1 0 0,0-1-1 0 0,0 1 0 0 0,0-1 0 0 0,1 0 1 0 0,-1 1-1 0 0,1-1 0 0 0,0 1 1 0 0,0-1-1 0 0,1 0 0 0 0,-1 0 0 0 0,5 8 1 0 0,-3-7-9 0 0,-1 0-1 0 0,2-1 1 0 0,-1 0 0 0 0,0 0 0 0 0,1 0-1 0 0,0 0 1 0 0,5 4 0 0 0,-6-6-5 0 0,0 0 0 0 0,0 0 0 0 0,0-1 0 0 0,0 1 0 0 0,1-1 0 0 0,-1 0 0 0 0,0 1 0 0 0,1-1 0 0 0,-1-1 0 0 0,1 1 0 0 0,6 0 0 0 0,-3-1 5 0 0,0 0 0 0 0,0-1 0 0 0,0 0 0 0 0,0 0 0 0 0,0-1 0 0 0,0 0 0 0 0,0 0 0 0 0,0 0 0 0 0,-1-1 0 0 0,8-4 0 0 0,4-3 52 0 0,-1-1 1 0 0,20-18-1 0 0,-37 29-47 0 0,0 0-6 0 0,1 0 0 0 0,-1 0 0 0 0,0-1-1 0 0,0 1 1 0 0,0 0 0 0 0,0 0 0 0 0,0 0 0 0 0,1 0 0 0 0,-1 0 0 0 0,0 0-1 0 0,0 0 1 0 0,0 0 0 0 0,0 0 0 0 0,1 0 0 0 0,-1 0 0 0 0,0 0 0 0 0,0 0-1 0 0,0 0 1 0 0,0 0 0 0 0,1 0 0 0 0,-1 0 0 0 0,0 0 0 0 0,0 0 0 0 0,0 0 0 0 0,0 0-1 0 0,1 0 1 0 0,-1 0 0 0 0,0 0 0 0 0,0 0 0 0 0,0 0 0 0 0,0 1 0 0 0,0-1-1 0 0,1 0 1 0 0,-1 0 0 0 0,0 0 0 0 0,0 0 0 0 0,0 0 0 0 0,3 2-8 0 0,0 0 1 0 0,-1 1-1 0 0,1-1 1 0 0,-1 1-1 0 0,0-1 1 0 0,1 1 0 0 0,-1-1-1 0 0,0 1 1 0 0,-1 0-1 0 0,1 0 1 0 0,0 0-1 0 0,-1 0 1 0 0,2 6-1 0 0,-2-5-129 0 0,1 0 0 0 0,0-1-1 0 0,-1 1 1 0 0,1-1 0 0 0,0 1-1 0 0,0-1 1 0 0,1 0 0 0 0,-1 0-1 0 0,1 0 1 0 0,-1 0 0 0 0,7 5-1 0 0,-7-8-196 0 0,-1 1-1 0 0,0 0 0 0 0,0-1 0 0 0,1 1 1 0 0,-1-1-1 0 0,1 0 0 0 0,-1 1 0 0 0,0-1 1 0 0,1 0-1 0 0,-1 0 0 0 0,1 0 1 0 0,-1 0-1 0 0,1 0 0 0 0,-1 0 0 0 0,0 0 1 0 0,1-1-1 0 0,-1 1 0 0 0,1 0 0 0 0,-1-1 1 0 0,0 1-1 0 0,1-1 0 0 0,-1 1 0 0 0,0-1 1 0 0,0 0-1 0 0,1 0 0 0 0,-1 1 0 0 0,1-2 1 0 0,4-6-132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3601 0 0,'0'0'644'0'0,"2"14"3053"0"0,0-3-2733 0 0,0 0 0 0 0,7 20 0 0 0,0-3-558 0 0,-4-7-231 0 0,6 23 78 0 0,-10-41-220 0 0,-1-1 1 0 0,1 1 0 0 0,-1-1-1 0 0,1 0 1 0 0,0 1-1 0 0,0-1 1 0 0,0 0 0 0 0,1 3-1 0 0,-2-5-24 0 0,0 0 1 0 0,1 1-1 0 0,-1-1 1 0 0,0 0-1 0 0,0 0 0 0 0,0 0 1 0 0,1 0-1 0 0,-1 1 0 0 0,0-1 1 0 0,0 0-1 0 0,1 0 0 0 0,-1 0 1 0 0,0 0-1 0 0,0 0 0 0 0,1 0 1 0 0,-1 1-1 0 0,0-1 0 0 0,1 0 1 0 0,-1 0-1 0 0,0 0 1 0 0,0 0-1 0 0,1 0 0 0 0,-1 0 1 0 0,0 0-1 0 0,1 0 0 0 0,-1 0 1 0 0,0-1-1 0 0,1 1 1 0 0,0 0 0 0 0,0-1 0 0 0,0 0 0 0 0,0 1 0 0 0,-1-1 0 0 0,1 1 0 0 0,0-1 0 0 0,0 0 0 0 0,-1 0 0 0 0,1 1 1 0 0,-1-1-1 0 0,2-1 0 0 0,1-4 7 0 0,0 0 0 0 0,-1 0 1 0 0,1 0-1 0 0,-1 0 0 0 0,2-8 1 0 0,3-8 7 0 0,-5 12 15 0 0,1 1-1 0 0,0-11 1 0 0,-1 13-40 0 0,-1 0 0 0 0,0 0 0 0 0,1 0 1 0 0,1 0-1 0 0,3-9 0 0 0,-5 14 2 0 0,0 1 0 0 0,0-1-1 0 0,0 0 1 0 0,1 0 0 0 0,-1 1 0 0 0,1-1 0 0 0,-1 1-1 0 0,1-1 1 0 0,0 1 0 0 0,-1 0 0 0 0,1-1 0 0 0,0 1-1 0 0,0 0 1 0 0,0 0 0 0 0,0 0 0 0 0,0 1 0 0 0,0-1-1 0 0,0 0 1 0 0,0 1 0 0 0,0-1 0 0 0,0 1 0 0 0,3 0-1 0 0,-3 0 10 0 0,0 0-1 0 0,0 0 1 0 0,0 1 0 0 0,-1-1-1 0 0,1 0 1 0 0,0 1-1 0 0,0 0 1 0 0,0-1-1 0 0,-1 1 1 0 0,1 0 0 0 0,0 0-1 0 0,-1 0 1 0 0,1 0-1 0 0,-1 0 1 0 0,1 1-1 0 0,-1-1 1 0 0,2 2-1 0 0,1 1 17 0 0,0 1-1 0 0,-1-1 0 0 0,1 1 1 0 0,3 6-1 0 0,-3-1 15 0 0,0 0 0 0 0,0 0 0 0 0,4 19 0 0 0,-6-20-82 0 0,1 0-1 0 0,0 0 1 0 0,0 0 0 0 0,0 0 0 0 0,7 10 0 0 0,-9-18-105 0 0,0 1 0 0 0,0-1 0 0 0,0 0 0 0 0,0 0 0 0 0,0 0 0 0 0,0 0 1 0 0,0 0-1 0 0,0 0 0 0 0,0-1 0 0 0,3 2 0 0 0,-3-1-82 0 0,-1-1 1 0 0,1 0-1 0 0,0 0 1 0 0,0 1 0 0 0,-1-1-1 0 0,1 0 1 0 0,0 0-1 0 0,0 0 1 0 0,-1 0-1 0 0,1 0 1 0 0,0 0-1 0 0,0 0 1 0 0,-1 0-1 0 0,1 0 1 0 0,0 0 0 0 0,-1-1-1 0 0,1 1 1 0 0,0 0-1 0 0,0 0 1 0 0,-1-1-1 0 0,1 1 1 0 0,0 0-1 0 0,0-1 1 0 0,6-5-128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0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6961 0 0,'13'32'4082'0'0,"-8"-20"-3544"0"0,-1 0 0 0 0,4 14 0 0 0,-7-20-451 0 0,1-1-1 0 0,-1 1 1 0 0,1-1-1 0 0,3 6 1 0 0,-4-10-65 0 0,0 1 0 0 0,0-1 0 0 0,0 1 0 0 0,0-1 0 0 0,0 1 0 0 0,0-1 0 0 0,0 0 0 0 0,0 0 0 0 0,1 1 0 0 0,-1-1 0 0 0,0 0 1 0 0,1 0-1 0 0,-1 0 0 0 0,1 0 0 0 0,-1-1 0 0 0,1 1 0 0 0,1 0 0 0 0,-1-1-11 0 0,-1 0-1 0 0,1-1 1 0 0,-1 0 0 0 0,0 1-1 0 0,0-1 1 0 0,1 0 0 0 0,-1 0-1 0 0,0 0 1 0 0,0 1 0 0 0,0-1-1 0 0,0 0 1 0 0,0-1 0 0 0,1-1-1 0 0,6-11-13 0 0,8-20 0 0 0,-6 13-4 0 0,-7 16-2 0 0,-1 0 1 0 0,1 0 0 0 0,0 1-1 0 0,0-1 1 0 0,1 1-1 0 0,0 0 1 0 0,-1 0-1 0 0,1 1 1 0 0,0-1-1 0 0,1 1 1 0 0,4-3 0 0 0,-5 2 12 0 0,-2 3-12 0 0,-1-1 0 0 0,1 1 0 0 0,0 0 0 0 0,0 0 0 0 0,-1 0 0 0 0,1 0 0 0 0,3-1 0 0 0,-4 2 9 0 0,0 0 0 0 0,0 0 0 0 0,-1 0-1 0 0,1 0 1 0 0,0 0 0 0 0,0 0 0 0 0,0 0 0 0 0,-1 0 0 0 0,1 1 0 0 0,0-1 0 0 0,0 0 0 0 0,-1 0 0 0 0,1 1 0 0 0,0-1-1 0 0,-1 0 1 0 0,1 1 0 0 0,0-1 0 0 0,-1 1 0 0 0,1-1 0 0 0,-1 1 0 0 0,1-1 0 0 0,-1 1 0 0 0,1 0 0 0 0,-1-1 0 0 0,1 2 0 0 0,5 5 52 0 0,-2 0 0 0 0,1 1 0 0 0,-1 0 0 0 0,0 0 1 0 0,0 0-1 0 0,-1 1 0 0 0,-1-1 0 0 0,1 1 1 0 0,-1-1-1 0 0,-1 1 0 0 0,2 14 0 0 0,-3-17-28 0 0,1-1-1 0 0,0 1 0 0 0,0-1 1 0 0,3 7-1 0 0,-3-10-147 0 0,-1 0 0 0 0,1 0 0 0 0,0 0-1 0 0,0 0 1 0 0,0-1 0 0 0,0 1 0 0 0,1 0 0 0 0,-1-1 0 0 0,0 1 0 0 0,1-1 0 0 0,-1 1-1 0 0,1-1 1 0 0,-1 0 0 0 0,1 1 0 0 0,2 0 0 0 0,-4-2-137 0 0,1 0 0 0 0,0 1 0 0 0,0-1 0 0 0,0 0 0 0 0,-1 0 0 0 0,1 0 0 0 0,0 0 0 0 0,0 0-1 0 0,0 0 1 0 0,0 0 0 0 0,0 0 0 0 0,-1 0 0 0 0,1 0 0 0 0,0 0 0 0 0,0-1 0 0 0,0 1 0 0 0,-1 0 0 0 0,2-1 0 0 0,6-4-74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0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6273 0 0,'-1'2'204'0'0,"1"0"0"0"0,0 1-1 0 0,0-1 1 0 0,0 0 0 0 0,0 0-1 0 0,1 1 1 0 0,-1-1 0 0 0,1 0-1 0 0,-1 0 1 0 0,1 1-1 0 0,0-1 1 0 0,-1 0 0 0 0,1 0-1 0 0,0 0 1 0 0,1 0 0 0 0,-1 0-1 0 0,0 0 1 0 0,1 0 0 0 0,2 3-1 0 0,1 0 57 0 0,1 1-1 0 0,0-1 1 0 0,0 0-1 0 0,10 6 1 0 0,-12-8-185 0 0,0-1-1 0 0,0 0 1 0 0,0 0 0 0 0,0-1 0 0 0,1 0 0 0 0,-1 1 0 0 0,1-1-1 0 0,-1-1 1 0 0,1 1 0 0 0,-1-1 0 0 0,1 1 0 0 0,-1-1 0 0 0,1 0-1 0 0,-1-1 1 0 0,1 1 0 0 0,-1-1 0 0 0,1 0 0 0 0,-1 0 0 0 0,0-1-1 0 0,7-2 1 0 0,-8 3 25 0 0,0-1-1 0 0,1 0 1 0 0,-1 1-1 0 0,0-2 1 0 0,0 1-1 0 0,0 0 1 0 0,0 0-1 0 0,-1-1 1 0 0,1 0 0 0 0,0 1-1 0 0,-1-1 1 0 0,0 0-1 0 0,0 0 1 0 0,0 0-1 0 0,0-1 1 0 0,0 1-1 0 0,-1 0 1 0 0,1-1-1 0 0,-1 1 1 0 0,0-1-1 0 0,0 1 1 0 0,0-1-1 0 0,-1 0 1 0 0,1-6-1 0 0,-2-1 140 0 0,0 1 0 0 0,-1 0 0 0 0,0-1-1 0 0,0 1 1 0 0,-1 1 0 0 0,-6-15-1 0 0,8 21-260 0 0,-1 1-1 0 0,1 0 0 0 0,0-1 0 0 0,-1 1 1 0 0,1 0-1 0 0,-1 0 0 0 0,1 0 0 0 0,-1 0 1 0 0,0 0-1 0 0,0 0 0 0 0,0 1 0 0 0,0-1 1 0 0,0 1-1 0 0,-1-1 0 0 0,1 1 0 0 0,0 0 1 0 0,-1 0-1 0 0,1 0 0 0 0,-1 0 0 0 0,1 0 1 0 0,-4 0-1 0 0,2 0-149 0 0,0 1 0 0 0,-1-1-1 0 0,1 1 1 0 0,0 0 0 0 0,0 0 0 0 0,-1 1-1 0 0,1-1 1 0 0,0 1 0 0 0,0 0 0 0 0,0 0 0 0 0,0 0-1 0 0,-5 3 1 0 0,4-2-246 0 0,0 1-1 0 0,1-1 1 0 0,-1 1 0 0 0,1 0-1 0 0,-6 5 1 0 0,5-3-757 0 0,1 0-1 0 0,0 0 1 0 0,0 0-1 0 0,0 1 1 0 0,0 0-1 0 0,-4 9 1 0 0,1 1 663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1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90 482 7106 0 0,'0'0'3375'0'0,"4"-9"-2203"0"0,1 3-1032 0 0,-1 1 0 0 0,-1 0 0 0 0,1-1 0 0 0,-1 0 0 0 0,0 0 0 0 0,0 0 0 0 0,-1 0 0 0 0,1 0 0 0 0,-1-1 0 0 0,-1 1 0 0 0,1-1-1 0 0,-1 1 1 0 0,-1-1 0 0 0,1-10 0 0 0,-1 16-134 0 0,0-1-1 0 0,0 1 1 0 0,-1 0-1 0 0,1 0 1 0 0,-1 0-1 0 0,1 0 1 0 0,-1 0-1 0 0,1-1 0 0 0,-1 1 1 0 0,1 0-1 0 0,-1 0 1 0 0,0 0-1 0 0,0 0 1 0 0,0 0-1 0 0,1 1 1 0 0,-1-1-1 0 0,0 0 1 0 0,0 0-1 0 0,0 1 1 0 0,0-1-1 0 0,0 0 1 0 0,0 1-1 0 0,-1-1 0 0 0,1 1 1 0 0,0-1-1 0 0,0 1 1 0 0,0 0-1 0 0,0-1 1 0 0,-2 1-1 0 0,0-1-9 0 0,0 1 1 0 0,0 0-1 0 0,0-1 0 0 0,0 1 0 0 0,-1 0 0 0 0,1 1 0 0 0,0-1 0 0 0,0 0 0 0 0,0 1 1 0 0,-3 1-1 0 0,1 0-19 0 0,1 0 0 0 0,0 0 1 0 0,0 0-1 0 0,1 1 0 0 0,-1 0 1 0 0,0 0-1 0 0,1 0 1 0 0,0 0-1 0 0,0 0 0 0 0,0 1 1 0 0,0-1-1 0 0,0 1 0 0 0,1 0 1 0 0,-1 0-1 0 0,-1 5 0 0 0,1-4 10 0 0,1 0 0 0 0,0 0 0 0 0,1 0 0 0 0,-1 1 0 0 0,1-1-1 0 0,0 1 1 0 0,0-1 0 0 0,1 1 0 0 0,-1-1 0 0 0,1 1 0 0 0,1-1-1 0 0,0 7 1 0 0,1-3 18 0 0,0 0 1 0 0,0-1-1 0 0,1 1 0 0 0,0-1 0 0 0,0 0 1 0 0,1 0-1 0 0,8 13 0 0 0,-8-16 0 0 0,-1 0 1 0 0,1-1-1 0 0,1 1 0 0 0,-1-1 1 0 0,1 0-1 0 0,-1 0 0 0 0,1-1 0 0 0,0 1 1 0 0,1-1-1 0 0,-1 0 0 0 0,0-1 1 0 0,8 4-1 0 0,-7-4-31 0 0,-1-1 1 0 0,1 1-1 0 0,0-1 0 0 0,0 0 0 0 0,0 0 1 0 0,0-1-1 0 0,0 0 0 0 0,0 0 1 0 0,0 0-1 0 0,0-1 0 0 0,0 0 1 0 0,0 0-1 0 0,0 0 0 0 0,0-1 1 0 0,0 0-1 0 0,9-4 0 0 0,-7 1-391 0 0,1 1 0 0 0,-1-2 0 0 0,0 1-1 0 0,0-1 1 0 0,-1-1 0 0 0,0 1 0 0 0,0-1-1 0 0,0-1 1 0 0,8-11 0 0 0,-6 7-615 0 0,0 0-272 0 0,8-15-1 0 0,-14 23 950 0 0,-1 0 0 0 0,-1 0 1 0 0,1 0-1 0 0,-1 0 0 0 0,1 0 0 0 0,-1-1 1 0 0,-1 1-1 0 0,2-7 0 0 0,-2 6 264 0 0,0-1 0 0 0,0 0 0 0 0,0 0 0 0 0,-1 0 0 0 0,-1-8 0 0 0,1 12 455 0 0,0 0 0 0 0,0 0 0 0 0,1 0 0 0 0,-1 0 0 0 0,-1 0 0 0 0,-9-12 3882 0 0,9 13-3469 0 0,0 0-1 0 0,0 0 1 0 0,-2-2-1 0 0,5 4-531 0 0,0-1-214 0 0,-1 1 1 0 0,1-1-1 0 0,-1 0 1 0 0,1 0 0 0 0,-1 0-1 0 0,1 0 1 0 0,-1 1-1 0 0,1-1 1 0 0,-1 0 0 0 0,1 0-1 0 0,-1 0 1 0 0,1 0-1 0 0,0 0 1 0 0,-1 0 0 0 0,1 0-1 0 0,-1-1 1 0 0,1 1-1 0 0,-1 0 1 0 0,1 0-1 0 0,-1 0 1 0 0,1 0 0 0 0,0-1-1 0 0,8-2 162 0 0,-1 0 0 0 0,1-1 0 0 0,-1 0-1 0 0,1 0 1 0 0,13-11 0 0 0,-18 12-149 0 0,0 0-1 0 0,-1 0 1 0 0,1 0-1 0 0,-1-1 1 0 0,0 0 0 0 0,0 0-1 0 0,0 0 1 0 0,0 0-1 0 0,-1 0 1 0 0,1 0 0 0 0,-1-1-1 0 0,0 1 1 0 0,1-6-1 0 0,-3 9-41 0 0,21-86 431 0 0,-20 80-422 0 0,0-1 1 0 0,-1 0-1 0 0,0 0 1 0 0,0 0-1 0 0,-1 1 0 0 0,-2-11 1 0 0,-14-47 123 0 0,14 55-130 0 0,2 7-12 0 0,0 0 0 0 0,-1 1 0 0 0,1-1-1 0 0,0 1 1 0 0,-1-1 0 0 0,0 1 0 0 0,1-1 0 0 0,-1 1-1 0 0,0 0 1 0 0,0 0 0 0 0,0 0 0 0 0,-3-2 0 0 0,4 3-9 0 0,0 0 0 0 0,-1 0 0 0 0,1 0 0 0 0,-1 1-1 0 0,1-1 1 0 0,-1 0 0 0 0,0 0 0 0 0,1 1 0 0 0,-1-1 0 0 0,1 1 0 0 0,-1 0 0 0 0,0-1 0 0 0,0 1 0 0 0,1 0 0 0 0,-1 0 0 0 0,0 0 0 0 0,1 0 0 0 0,-1 0 0 0 0,0 0-1 0 0,1 1 1 0 0,-3 0 0 0 0,2 0-2 0 0,0 0-1 0 0,0 0 1 0 0,0 1-1 0 0,0-1 1 0 0,1 0-1 0 0,-1 1 1 0 0,0 0-1 0 0,1-1 1 0 0,-1 1-1 0 0,-1 3 1 0 0,-11 20 31 0 0,11-17 2 0 0,0 0 1 0 0,0 0 0 0 0,1 0-1 0 0,0 1 1 0 0,0-1-1 0 0,1 1 1 0 0,0 9 0 0 0,3 63 193 0 0,0-50-109 0 0,15 145 460 0 0,-14-155-570 0 0,-1-7 46 0 0,1 1-1 0 0,0-1 0 0 0,5 16 1 0 0,-7-27-34 0 0,0 1 0 0 0,1-1 0 0 0,0 0 1 0 0,-1 0-1 0 0,1 1 0 0 0,0-1 1 0 0,0-1-1 0 0,0 1 0 0 0,1 0 0 0 0,-1 0 1 0 0,1-1-1 0 0,0 0 0 0 0,-1 1 0 0 0,1-1 1 0 0,0 0-1 0 0,0 0 0 0 0,7 2 1 0 0,-9-3-24 0 0,0-1 1 0 0,0 0 0 0 0,1 0 0 0 0,-1 0 0 0 0,0 0-1 0 0,0 0 1 0 0,1 0 0 0 0,-1 0 0 0 0,0 0-1 0 0,0 0 1 0 0,1-1 0 0 0,-1 1 0 0 0,0 0 0 0 0,0-1-1 0 0,0 1 1 0 0,0-1 0 0 0,1 0 0 0 0,-1 1 0 0 0,0-1-1 0 0,0 0 1 0 0,1-1 0 0 0,4-2-135 0 0,-1-1 0 0 0,8-9 0 0 0,-7 7-34 0 0,-4 5 150 0 0,2-2-47 0 0,0 0 0 0 0,0 0 0 0 0,-1 0 0 0 0,1-1 0 0 0,-1 1-1 0 0,0-1 1 0 0,-1 0 0 0 0,4-7 0 0 0,11-33 249 0 0,-15 51-44 0 0,0 0 0 0 0,0 0 0 0 0,1 0 0 0 0,-1 0 0 0 0,2 0 0 0 0,-1-1 0 0 0,5 7 0 0 0,-5-7-63 0 0,1 0-25 0 0,0 1 0 0 0,1-1 0 0 0,-1 0 0 0 0,1 0 0 0 0,10 8 0 0 0,-13-11-148 0 0,1-1 0 0 0,-1 1 0 0 0,1 0 0 0 0,-1-1-1 0 0,1 0 1 0 0,-1 1 0 0 0,1-1 0 0 0,0 0 0 0 0,-1-1 0 0 0,1 1-1 0 0,0 0 1 0 0,0-1 0 0 0,0 1 0 0 0,0-1 0 0 0,0 0-1 0 0,4 0 1 0 0,4-6-2351 0 0,-5 1 437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1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88 5081 0 0,'-8'-9'1141'0'0,"0"-1"1"0"0,0-1-1 0 0,1 1 1 0 0,1-1-1 0 0,-9-18 0 0 0,15 29-1143 0 0,0 0 0 0 0,0 0 0 0 0,0-1 0 0 0,0 1 0 0 0,0 0 0 0 0,0 0 0 0 0,-1 0 0 0 0,1-1 0 0 0,0 1 0 0 0,0 0 0 0 0,0 0-1 0 0,0 0 1 0 0,0-1 0 0 0,0 1 0 0 0,0 0 0 0 0,0 0 0 0 0,0 0 0 0 0,0-1 0 0 0,0 1 0 0 0,1 0 0 0 0,-1 0 0 0 0,0 0 0 0 0,0-1 0 0 0,0 1 0 0 0,0 0 0 0 0,0 0 0 0 0,0 0-1 0 0,0-1 1 0 0,0 1 0 0 0,1 0 0 0 0,-1 0 0 0 0,0 0 0 0 0,0 0 0 0 0,0 0 0 0 0,0-1 0 0 0,1 1 0 0 0,-1 0 0 0 0,0 0 0 0 0,10 0-1012 0 0,11 6-2185 0 0,-12-1 380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 4281 0 0,'0'-2'382'0'0,"0"0"0"0"0,-1 0 0 0 0,1 0 1 0 0,0 0-1 0 0,-1 0 0 0 0,1 0 0 0 0,-1 0 0 0 0,1 0 1 0 0,-1 1-1 0 0,0-1 0 0 0,0 0 0 0 0,0 0 0 0 0,0 1 1 0 0,0-1-1 0 0,0 0 0 0 0,-1 1 0 0 0,1-1 0 0 0,0 1 0 0 0,-1 0 1 0 0,1-1-1 0 0,-3 0 0 0 0,1 0-198 0 0,0 0 1 0 0,0 1-1 0 0,0-1 0 0 0,0 1 1 0 0,-1 0-1 0 0,1 0 0 0 0,0 0 1 0 0,-1 1-1 0 0,1-1 0 0 0,-1 1 1 0 0,-6-1-1 0 0,6 2-222 0 0,0-1 1 0 0,0 0-1 0 0,1 1 0 0 0,-1 0 0 0 0,0 0 1 0 0,0 0-1 0 0,1 0 0 0 0,-1 0 1 0 0,0 1-1 0 0,-5 3 0 0 0,7-3 66 0 0,0-1 0 0 0,0 0-1 0 0,1 1 1 0 0,-1-1 0 0 0,0 1 0 0 0,1 0 0 0 0,-1-1-1 0 0,1 1 1 0 0,0 0 0 0 0,0 0 0 0 0,-1 0-1 0 0,1 0 1 0 0,1 0 0 0 0,-1 0 0 0 0,0 0 0 0 0,0 0-1 0 0,1 1 1 0 0,-1 3 0 0 0,0-3-61 0 0,1 0-1 0 0,0 0 1 0 0,0 0-1 0 0,0 0 1 0 0,1-1 0 0 0,-1 1-1 0 0,1 0 1 0 0,0 0 0 0 0,-1 0-1 0 0,1-1 1 0 0,0 1 0 0 0,1 0-1 0 0,-1-1 1 0 0,0 1 0 0 0,3 2-1 0 0,-2-2 113 0 0,1 0-1 0 0,0 0 1 0 0,0-1-1 0 0,-1 1 1 0 0,2-1-1 0 0,-1 1 1 0 0,0-1-1 0 0,0 0 1 0 0,1 0-1 0 0,4 2 1 0 0,-2-2-300 0 0,0-1 0 0 0,-1 1 0 0 0,1-1 1 0 0,0 0-1 0 0,0 0 0 0 0,-1 0 0 0 0,1-1 1 0 0,9 0-1 0 0,-11-1-625 0 0,1 1 0 0 0,-1-1 1 0 0,1 0-1 0 0,-1 0 0 0 0,0-1 0 0 0,7-2 0 0 0,-2 1-3913 0 0,-5 2 4306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2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12 4001 0 0,'-9'-11'7055'0'0,"8"13"-6954"0"0,-1 0 1 0 0,1 0 0 0 0,0-1-1 0 0,0 2 1 0 0,0-1-1 0 0,1 0 1 0 0,-1 0 0 0 0,0 0-1 0 0,1 0 1 0 0,-1 0 0 0 0,1 1-1 0 0,0-1 1 0 0,0 0 0 0 0,0 4-1 0 0,0 1 97 0 0,0 0 0 0 0,1 1-1 0 0,2 11 1 0 0,10 44 200 0 0,-7-33-257 0 0,-6-29-138 0 0,0-1 1 0 0,0 0 0 0 0,0 1 0 0 0,0-1 0 0 0,0 0 0 0 0,0 1-1 0 0,0-1 1 0 0,0 0 0 0 0,0 1 0 0 0,1-1 0 0 0,-1 0 0 0 0,0 0-1 0 0,0 1 1 0 0,0-1 0 0 0,0 0 0 0 0,1 1 0 0 0,-1-1 0 0 0,0 0-1 0 0,0 0 1 0 0,1 1 0 0 0,-1-1 0 0 0,0 0 0 0 0,0 0 0 0 0,1 0-1 0 0,-1 1 1 0 0,0-1 0 0 0,1 0 0 0 0,-1 0 0 0 0,0 0 0 0 0,0 0-1 0 0,1 0 1 0 0,-1 0 0 0 0,0 0 0 0 0,1 1 0 0 0,-1-1 0 0 0,0 0-1 0 0,1 0 1 0 0,-1 0 0 0 0,0 0 0 0 0,1 0 0 0 0,-1-1 0 0 0,0 1-1 0 0,1 0 1 0 0,-1 0 0 0 0,0 0 0 0 0,1 0 0 0 0,-1 0 0 0 0,0 0-1 0 0,1 0 1 0 0,-1-1 0 0 0,0 1 0 0 0,0 0 0 0 0,1 0 0 0 0,-1 0-1 0 0,0-1 1 0 0,0 1 0 0 0,1 0 0 0 0,-1 0 0 0 0,0-1 0 0 0,18-18 0 0 0,-16 16 6 0 0,7-8-42 0 0,12-21 1 0 0,-17 24 17 0 0,1 0-1 0 0,0 1 1 0 0,1-1-1 0 0,0 1 1 0 0,0 0-1 0 0,8-7 1 0 0,-13 14 20 0 0,-1-1 1 0 0,1 1 0 0 0,-1 0-1 0 0,1-1 1 0 0,-1 1 0 0 0,1 0-1 0 0,0-1 1 0 0,-1 1 0 0 0,1 0-1 0 0,-1 0 1 0 0,1 0 0 0 0,0-1-1 0 0,-1 1 1 0 0,1 0 0 0 0,0 0-1 0 0,-1 0 1 0 0,1 0 0 0 0,0 0-1 0 0,-1 0 1 0 0,1 0 0 0 0,0 1-1 0 0,-1-1 1 0 0,1 0 0 0 0,0 0-1 0 0,-1 0 1 0 0,1 1 0 0 0,-1-1-1 0 0,1 0 1 0 0,0 1 0 0 0,-1-1-1 0 0,1 0 1 0 0,-1 1 0 0 0,1-1-1 0 0,-1 1 1 0 0,1-1 0 0 0,-1 1 0 0 0,0-1-1 0 0,1 1 1 0 0,-1-1 0 0 0,0 1-1 0 0,1-1 1 0 0,-1 1 0 0 0,1 1-1 0 0,1 2 76 0 0,0 1 0 0 0,0 0 0 0 0,0 0 0 0 0,1 5-1 0 0,-2-7-59 0 0,2 6 142 0 0,-1 2 1 0 0,0-1-1 0 0,1 11 0 0 0,-3-18-150 0 0,1 0-1 0 0,-1-1 0 0 0,1 1 1 0 0,0 0-1 0 0,0-1 1 0 0,0 1-1 0 0,3 3 0 0 0,-2-1 76 0 0,-1-4-18 0 0,0-1-24 0 0,0 1-55 0 0,0-1 0 0 0,0 1-1 0 0,0-1 1 0 0,0 0 0 0 0,0 0 0 0 0,0 0 0 0 0,0 1 0 0 0,0-1 0 0 0,0 0 0 0 0,0 0 0 0 0,0 0 0 0 0,0 0 0 0 0,0-1-1 0 0,0 1 1 0 0,0 0 0 0 0,0 0 0 0 0,0-1 0 0 0,0 1 0 0 0,0 0 0 0 0,0-1 0 0 0,0 1 0 0 0,0-1 0 0 0,0 0 0 0 0,0 1 0 0 0,0-1-1 0 0,-1 1 1 0 0,1-1 0 0 0,1-1 0 0 0,5-4-193 0 0,-1-1 0 0 0,8-9-1 0 0,-8 9-24 0 0,51-50-1036 0 0,-55 54 1260 0 0,1 1 0 0 0,0 0 0 0 0,0 0 1 0 0,0 0-1 0 0,0 0 0 0 0,0 0 0 0 0,0 0 1 0 0,7-1-1 0 0,-8 2 16 0 0,-1 1 0 0 0,1 0-1 0 0,0 0 1 0 0,-1 0 0 0 0,1 0 0 0 0,0 0 0 0 0,-1 0 0 0 0,1 1 0 0 0,-1-1 0 0 0,1 0-1 0 0,0 1 1 0 0,-1-1 0 0 0,1 1 0 0 0,-1 0 0 0 0,1-1 0 0 0,-1 1 0 0 0,1 0-1 0 0,-1 0 1 0 0,0 0 0 0 0,1 0 0 0 0,0 2 0 0 0,4 2 106 0 0,0 2 1 0 0,0-1-1 0 0,-1 1 0 0 0,0 0 1 0 0,0 0-1 0 0,-1 0 0 0 0,0 0 1 0 0,0 1-1 0 0,-1 0 0 0 0,0 0 1 0 0,0 0-1 0 0,2 13 0 0 0,-4-17-151 0 0,0-1-1 0 0,1 1 0 0 0,-1-1 1 0 0,0 1-1 0 0,3 3 1 0 0,-3-5-151 0 0,0-1-1 0 0,0 0 1 0 0,0 0 0 0 0,-1 0 0 0 0,1 1 0 0 0,0-1 0 0 0,1 0 0 0 0,-1 0 0 0 0,0 0 0 0 0,0-1-1 0 0,0 1 1 0 0,1 0 0 0 0,-1 0 0 0 0,0-1 0 0 0,3 2 0 0 0,-4-2-99 0 0,1 0-1 0 0,0 0 1 0 0,0-1 0 0 0,0 1-1 0 0,0 0 1 0 0,-1 0-1 0 0,1 0 1 0 0,0-1 0 0 0,0 1-1 0 0,-1 0 1 0 0,1-1 0 0 0,1 0-1 0 0,1-1-600 0 0,7-2-373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2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3425 0 0,'0'0'4739'0'0,"-5"5"-3328"0"0,4-4-1243 0 0,1 1-1 0 0,-1 0 1 0 0,1 0-1 0 0,0 0 0 0 0,0 0 1 0 0,0 0-1 0 0,0 0 0 0 0,0 0 1 0 0,0 0-1 0 0,1 3 1 0 0,0 8 308 0 0,-1-2-146 0 0,2 17-1 0 0,1-3-146 0 0,-3-22-179 0 0,0-1 0 0 0,1 1 1 0 0,-1-1-1 0 0,1 0 0 0 0,0 1 1 0 0,0-1-1 0 0,0 0 0 0 0,0 1 0 0 0,0-1 1 0 0,0 0-1 0 0,1 0 0 0 0,-1 0 1 0 0,4 3-1 0 0,-2-1-427 0 0,1-1-1 0 0,0 0 1 0 0,0 1-1 0 0,0-2 1 0 0,0 1 0 0 0,5 2-1 0 0,-2-2-1437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3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10 5353 0 0,'-9'0'800'0'0,"2"-1"409"0"0,-2-2 479 0 0,2 0-1480 0 0,1 1-160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22 2449 0 0,'-6'3'4364'0'0,"6"-2"-4277"0"0,3 13 1496 0 0,12 15-617 0 0,50 70 585 0 0,-57-91-1261 0 0,-8-8-270 0 0,0 0-1 0 0,0 0 1 0 0,0 0-1 0 0,0 0 0 0 0,0 0 1 0 0,1 0-1 0 0,-1 0 1 0 0,0 0-1 0 0,0 0 1 0 0,0 0-1 0 0,0 0 1 0 0,0 0-1 0 0,0 0 1 0 0,1 0-1 0 0,-1 0 1 0 0,0 0-1 0 0,0 0 0 0 0,0 0 1 0 0,0 0-1 0 0,0 0 1 0 0,0 0-1 0 0,0 0 1 0 0,1 0-1 0 0,-1-1 1 0 0,0 1-1 0 0,0 0 1 0 0,0 0-1 0 0,0 0 1 0 0,0 0-1 0 0,0 0 0 0 0,0 0 1 0 0,0 0-1 0 0,0 0 1 0 0,0 0-1 0 0,0-1 1 0 0,1 1-1 0 0,-1 0 1 0 0,2-18 1063 0 0,-2 12-1309 0 0,0-6 310 0 0,1 0 1 0 0,1 1-1 0 0,0-1 1 0 0,4-14-1 0 0,-4 21-91 0 0,0 0 1 0 0,0 1-1 0 0,0-1 1 0 0,1 1-1 0 0,-1 0 0 0 0,1-1 1 0 0,0 1-1 0 0,1 0 0 0 0,-1 1 1 0 0,1-1-1 0 0,-1 0 0 0 0,7-4 1 0 0,-6 6 12 0 0,-1 0 1 0 0,0 0-1 0 0,1 0 1 0 0,-1 0-1 0 0,1 1 1 0 0,0 0-1 0 0,-1-1 0 0 0,1 1 1 0 0,0 0-1 0 0,0 1 1 0 0,0-1-1 0 0,6 0 1 0 0,-7 2 20 0 0,0-1 0 0 0,-1 0 0 0 0,1 0 0 0 0,0 1 0 0 0,-1 0 0 0 0,1-1 0 0 0,-1 1 0 0 0,1 0 0 0 0,-1 0 0 0 0,1 1 1 0 0,-1-1-1 0 0,0 0 0 0 0,1 1 0 0 0,-1 0 0 0 0,0-1 0 0 0,0 1 0 0 0,0 0 0 0 0,0 0 0 0 0,2 3 0 0 0,4 5 67 0 0,10 20 0 0 0,-16-26-84 0 0,1 0 0 0 0,-2 1 0 0 0,1 0 0 0 0,0-1 0 0 0,-1 1-1 0 0,0 0 1 0 0,1 7 0 0 0,-1-4-9 0 0,0-1-1 0 0,1 1 1 0 0,3 9 0 0 0,-3-10-67 0 0,0-1 1 0 0,0 0-1 0 0,-1 1 0 0 0,0-1 1 0 0,1 9-1 0 0,-2-14-91 0 0,0 0 0 0 0,0 1 0 0 0,0-1 0 0 0,0 0 0 0 0,0 0 0 0 0,0 0 0 0 0,1 0 0 0 0,-1 1 0 0 0,1 1 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1 466 4137 0 0,'0'1'210'0'0,"0"0"1"0"0,1 1-1 0 0,-1-1 1 0 0,1 0-1 0 0,-1 0 1 0 0,1 0-1 0 0,-1 1 1 0 0,1-1-1 0 0,0 0 1 0 0,-1 0-1 0 0,1 0 1 0 0,0 0-1 0 0,0 0 1 0 0,0-1-1 0 0,0 1 0 0 0,0 0 1 0 0,0 0-1 0 0,0 0 1 0 0,0-1-1 0 0,0 1 1 0 0,1 0-1 0 0,28 12 980 0 0,-25-11-822 0 0,8 4 22 0 0,1-1 0 0 0,-1 0-1 0 0,1-2 1 0 0,0 1 0 0 0,0-2 0 0 0,0 0 0 0 0,0 0 0 0 0,15-1 0 0 0,-27-1-346 0 0,1-1 1 0 0,0 1 0 0 0,-1 0 0 0 0,1-1 0 0 0,0 0-1 0 0,-1 0 1 0 0,1 0 0 0 0,-1 0 0 0 0,0 0 0 0 0,1 0-1 0 0,-1-1 1 0 0,0 1 0 0 0,0-1 0 0 0,0 1 0 0 0,0-1-1 0 0,0 0 1 0 0,0 0 0 0 0,0 0 0 0 0,0 0 0 0 0,-1 0-1 0 0,1-1 1 0 0,-1 1 0 0 0,0 0 0 0 0,0-1 0 0 0,1 1-1 0 0,-1 0 1 0 0,-1-1 0 0 0,1 0 0 0 0,0 1 0 0 0,-1-1-1 0 0,1-4 1 0 0,0-2 55 0 0,-1 1 0 0 0,0-1 0 0 0,0 0 0 0 0,-1 1 0 0 0,-2-16 0 0 0,1 20-64 0 0,1 0 0 0 0,0 0 0 0 0,-1 0 0 0 0,0 0 0 0 0,0 0 0 0 0,0 0 0 0 0,0 1 0 0 0,0-1 0 0 0,-1 1 0 0 0,0 0 0 0 0,1-1 0 0 0,-1 1 0 0 0,-6-4 1 0 0,3 3-77 0 0,1 0 0 0 0,-1 0 0 0 0,0 0 0 0 0,0 1 0 0 0,-1 0 1 0 0,1 1-1 0 0,-1-1 0 0 0,1 1 0 0 0,-9-1 0 0 0,10 2-12 0 0,0 0-1 0 0,0 1 1 0 0,0 0-1 0 0,0 0 1 0 0,0 1-1 0 0,0-1 1 0 0,0 1-1 0 0,0 0 1 0 0,0 0-1 0 0,0 1 1 0 0,0 0-1 0 0,0-1 0 0 0,-5 4 1 0 0,7-3 31 0 0,-1 0 0 0 0,1 0 0 0 0,0 0 0 0 0,-1 1 0 0 0,1-1 0 0 0,0 1 0 0 0,1-1 0 0 0,-1 1 1 0 0,0 0-1 0 0,1 0 0 0 0,-1 1 0 0 0,1-1 0 0 0,0 0 0 0 0,-2 6 0 0 0,3-5 10 0 0,0-1 0 0 0,0 0 0 0 0,0 0 0 0 0,1 1 0 0 0,-1-1 0 0 0,1 0 0 0 0,0 1 0 0 0,0-1 0 0 0,0 0 0 0 0,0 1 0 0 0,1-1 0 0 0,-1 0 0 0 0,1 1 0 0 0,0-1 0 0 0,0 0 0 0 0,0 0 0 0 0,3 4 0 0 0,-2-1 1 0 0,1 0 0 0 0,1-1 0 0 0,-1 1 0 0 0,1-1 1 0 0,0 0-1 0 0,0 0 0 0 0,0-1 0 0 0,1 1 0 0 0,0-1 1 0 0,0 0-1 0 0,8 5 0 0 0,-9-6-2 0 0,0-1 1 0 0,0 0-1 0 0,0-1 0 0 0,0 1 1 0 0,0-1-1 0 0,1 0 1 0 0,-1 0-1 0 0,0 0 0 0 0,1-1 1 0 0,-1 1-1 0 0,1-1 1 0 0,-1 0-1 0 0,1 0 0 0 0,-1-1 1 0 0,0 1-1 0 0,1-1 1 0 0,4-2-1 0 0,10-3 8 0 0,0-2 1 0 0,23-12-1 0 0,-27 12 30 0 0,-14 8-27 0 0,0-1 1 0 0,0 1-1 0 0,0 0 1 0 0,0 0-1 0 0,0-1 1 0 0,0 1-1 0 0,0 0 1 0 0,0 0-1 0 0,0 0 1 0 0,0 0-1 0 0,0 0 1 0 0,0 0 0 0 0,0 0-1 0 0,0 1 1 0 0,0-1-1 0 0,0 0 1 0 0,2 1-1 0 0,17 10-67 0 0,0 0 63 0 0,-13-8 16 0 0,1-1-1 0 0,-1-1 0 0 0,0 1 0 0 0,1-1 0 0 0,-1-1 0 0 0,1 1 0 0 0,-1-1 0 0 0,1 0 0 0 0,-1-1 0 0 0,13-2 1 0 0,-14 1-1 0 0,0 0 0 0 0,-1 1 1 0 0,1-2-1 0 0,-1 1 0 0 0,0-1 1 0 0,0 0-1 0 0,0 0 1 0 0,0 0-1 0 0,0-1 0 0 0,-1 1 1 0 0,0-1-1 0 0,1 0 0 0 0,-1-1 1 0 0,5-6-1 0 0,-4 3 7 0 0,0-1-1 0 0,-1 1 1 0 0,0-1-1 0 0,0 0 1 0 0,0-1 0 0 0,-1 1-1 0 0,-1 0 1 0 0,0-1-1 0 0,0 0 1 0 0,-1 1 0 0 0,1-12-1 0 0,-2-5-3 0 0,-1 0-1 0 0,-8-50 0 0 0,-10-21 1 0 0,15 82-42 0 0,-1 0 1 0 0,0 0-1 0 0,-1 1 0 0 0,-10-17 0 0 0,10 20-93 0 0,5 10 31 0 0,-2 3-162 0 0,2 2 235 0 0,0 0 0 0 0,0 0 0 0 0,1 0 0 0 0,-1 0 0 0 0,1 0 0 0 0,0 0 0 0 0,1 0 0 0 0,-1 0 0 0 0,2 6 0 0 0,-2-8 15 0 0,25 105-38 0 0,0-1 21 0 0,-21-80 36 0 0,21 115 122 0 0,-3-32 863 0 0,-26-117-617 0 0,-6-9-381 0 0,-11-24 0 0 0,3 4 31 0 0,14 29-69 0 0,-12-24-132 0 0,15 29 85 0 0,0 1 0 0 0,0 0 1 0 0,1 0-1 0 0,-1-1 0 0 0,1 1 1 0 0,0-1-1 0 0,0 1 0 0 0,0 0 0 0 0,0-1 1 0 0,0 1-1 0 0,0 0 0 0 0,1-5 0 0 0,0 6 22 0 0,0 0 0 0 0,-1 0-1 0 0,1 0 1 0 0,0 0 0 0 0,0 0-1 0 0,0 0 1 0 0,0 0 0 0 0,0 0-1 0 0,0 0 1 0 0,0 1 0 0 0,0-1-1 0 0,1 0 1 0 0,-1 1 0 0 0,0-1-1 0 0,0 1 1 0 0,0-1-1 0 0,1 1 1 0 0,-1 0 0 0 0,0-1-1 0 0,1 1 1 0 0,-1 0 0 0 0,0 0-1 0 0,1 0 1 0 0,1 0 0 0 0,6 0-534 0 0,1 0 0 0 0,9 1 1 0 0,-18-1 534 0 0,10 2-162 0 0,1 1 1 0 0,-1 0 0 0 0,0 0 0 0 0,15 8 0 0 0,15 4 735 0 0,-35-13-178 0 0,-1 0 1 0 0,0 0-1 0 0,0 0 0 0 0,0 1 0 0 0,6 4 0 0 0,-8-6-165 0 0,-1 1-1 0 0,0 0 1 0 0,0-1 0 0 0,0 1-1 0 0,0 1 1 0 0,0-1-1 0 0,0 0 1 0 0,0 0 0 0 0,-1 1-1 0 0,1-1 1 0 0,1 5-1 0 0,1-1-122 0 0,-1 0-1 0 0,1-1 0 0 0,0 0 1 0 0,1 0-1 0 0,-1 0 0 0 0,1 0 1 0 0,9 7-1 0 0,-12-11-65 0 0,1 2-503 0 0,-1 0-1 0 0,1-1 1 0 0,0 1 0 0 0,1-1 0 0 0,-1 0 0 0 0,0 0-1 0 0,1 0 1 0 0,-1 0 0 0 0,1-1 0 0 0,0 1-1 0 0,-1-1 1 0 0,8 2 0 0 0,-7-3-854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4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33 100 8466 0 0,'-8'-17'694'0'0,"2"7"113"0"0,1-2 1 0 0,1 1 0 0 0,-4-12 0 0 0,8 22-802 0 0,0 0 1 0 0,-1 0 0 0 0,1 1 0 0 0,0-1-1 0 0,0 0 1 0 0,0 0 0 0 0,0 0-1 0 0,0 0 1 0 0,0 0 0 0 0,0 1 0 0 0,0-1-1 0 0,0 0 1 0 0,0 0 0 0 0,0 0-1 0 0,1 0 1 0 0,-1 1 0 0 0,0-1 0 0 0,1 0-1 0 0,-1 0 1 0 0,0 1 0 0 0,1-1-1 0 0,-1 0 1 0 0,1 0 0 0 0,-1 1 0 0 0,1-1-1 0 0,-1 0 1 0 0,1 1 0 0 0,0-1-1 0 0,1 0 1 0 0,-1 0-134 0 0,0 1 0 0 0,0 0-1 0 0,1-1 1 0 0,-1 1 0 0 0,0 0-1 0 0,0 0 1 0 0,1 0-1 0 0,-1 0 1 0 0,0 0 0 0 0,1 0-1 0 0,-1 0 1 0 0,0 1 0 0 0,0-1-1 0 0,1 0 1 0 0,-1 1 0 0 0,0-1-1 0 0,0 0 1 0 0,0 1 0 0 0,0 0-1 0 0,2 0 1 0 0,14 13-3406 0 0,-8-4 3197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5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28 167 4617 0 0,'-2'1'250'0'0,"1"0"0"0"0,0 1 1 0 0,0-1-1 0 0,0 1 0 0 0,0-1 0 0 0,0 1 0 0 0,0 0 0 0 0,0-1 1 0 0,1 1-1 0 0,-1 0 0 0 0,1 0 0 0 0,-1-1 0 0 0,1 1 1 0 0,-1 0-1 0 0,1 0 0 0 0,0 0 0 0 0,0 2 0 0 0,0-1-91 0 0,1 0 0 0 0,-1 1 0 0 0,1-1 0 0 0,0 0 0 0 0,0 0 0 0 0,0 1 0 0 0,0-1 0 0 0,1 0 0 0 0,1 3 0 0 0,0-1-49 0 0,0-1-1 0 0,0 1 1 0 0,1-1-1 0 0,-1 1 1 0 0,1-1 0 0 0,0 0-1 0 0,0-1 1 0 0,1 1-1 0 0,-1-1 1 0 0,1 1 0 0 0,6 2-1 0 0,-5-4-17 0 0,-1 0 0 0 0,1 0-1 0 0,-1-1 1 0 0,1 0-1 0 0,0 0 1 0 0,0-1 0 0 0,0 1-1 0 0,0-1 1 0 0,-1 0 0 0 0,1-1-1 0 0,0 0 1 0 0,0 0 0 0 0,0 0-1 0 0,-1 0 1 0 0,1-1 0 0 0,-1 0-1 0 0,1 0 1 0 0,-1-1 0 0 0,0 1-1 0 0,0-1 1 0 0,8-6 0 0 0,-7 5-63 0 0,-1 0 0 0 0,1 0 0 0 0,-1-1 0 0 0,0 0 0 0 0,-1 0 0 0 0,1 0 1 0 0,-1-1-1 0 0,0 1 0 0 0,0-1 0 0 0,-1 0 0 0 0,0 0 0 0 0,0 0 0 0 0,0-1 0 0 0,-1 1 1 0 0,0-1-1 0 0,0 0 0 0 0,0 1 0 0 0,0-8 0 0 0,-2 9 4 0 0,0-1 0 0 0,-1 1 1 0 0,1-1-1 0 0,-1 1 0 0 0,0-1 0 0 0,-1 1 0 0 0,1 0 0 0 0,-1 0 1 0 0,0-1-1 0 0,-4-5 0 0 0,3 4-5 0 0,-1 1 0 0 0,0 1 1 0 0,0-1-1 0 0,0 0 0 0 0,-1 1 0 0 0,1 0 1 0 0,-10-7-1 0 0,8 7-31 0 0,1 1 0 0 0,-1 1 1 0 0,-1-1-1 0 0,1 1 0 0 0,0 0 0 0 0,-1 0 1 0 0,1 1-1 0 0,-1 0 0 0 0,0 0 0 0 0,0 1 1 0 0,-8-2-1 0 0,10 3-11 0 0,1 0 0 0 0,-1 0 0 0 0,0 0 0 0 0,0 1 0 0 0,0-1 0 0 0,0 1 1 0 0,0 1-1 0 0,0-1 0 0 0,1 0 0 0 0,-1 1 0 0 0,0 0 0 0 0,1 0 0 0 0,0 1 0 0 0,-1-1 0 0 0,1 1 0 0 0,-6 5 1 0 0,5-3-5 0 0,0 0 1 0 0,0 0 0 0 0,1 0 0 0 0,-1 1 0 0 0,1-1 0 0 0,1 1 0 0 0,-1 0 0 0 0,1 0 0 0 0,-3 9 0 0 0,4-11 15 0 0,1-1 0 0 0,0 1 0 0 0,0 0 0 0 0,0 0 0 0 0,1 0 0 0 0,-1 0 0 0 0,1 0 0 0 0,0 0 1 0 0,0 0-1 0 0,0 0 0 0 0,1 0 0 0 0,-1 0 0 0 0,1 0 0 0 0,0 0 0 0 0,0 0 0 0 0,1 0 0 0 0,1 4 0 0 0,0-4 3 0 0,-1 1 0 0 0,1-1 0 0 0,0 0 0 0 0,1 0 0 0 0,-1 0-1 0 0,1 0 1 0 0,0-1 0 0 0,0 1 0 0 0,0-1 0 0 0,0 0 0 0 0,1 0 0 0 0,-1 0 0 0 0,9 3-1 0 0,-5-3-5 0 0,0 0-1 0 0,0-1 0 0 0,1 0 1 0 0,-1 0-1 0 0,1 0 0 0 0,-1-1 1 0 0,14 0-1 0 0,-18-2 7 0 0,1 1-1 0 0,-1-1 1 0 0,0 1 0 0 0,1-1 0 0 0,-1 0 0 0 0,0-1 0 0 0,0 1 0 0 0,0-1-1 0 0,0 0 1 0 0,0 0 0 0 0,0 0 0 0 0,5-5 0 0 0,-2 2 12 0 0,-1 0-1 0 0,0-1 1 0 0,-1 0 0 0 0,1 0 0 0 0,7-12 0 0 0,-11 15 20 0 0,-1 2-1 0 0,-1 11-13 0 0,1-6 20 0 0,0 0 1 0 0,0 0-1 0 0,0 0 0 0 0,1-1 1 0 0,0 1-1 0 0,0 0 0 0 0,0-1 1 0 0,0 1-1 0 0,0-1 0 0 0,1 0 1 0 0,0 0-1 0 0,-1 0 1 0 0,5 4-1 0 0,-2-3-43 0 0,0 0-1 0 0,0 0 1 0 0,1 0-1 0 0,0 0 1 0 0,-1-1 0 0 0,1 0-1 0 0,10 4 1 0 0,-14-7-76 0 0,1 1 0 0 0,-1 0 0 0 0,1-1 0 0 0,-1 0 0 0 0,1 0 1 0 0,0 0-1 0 0,-1 0 0 0 0,1 0 0 0 0,-1 0 0 0 0,1 0 0 0 0,-1-1 0 0 0,1 1 0 0 0,0-1 0 0 0,-1 0 1 0 0,4-1-1 0 0,2-2-1230 0 0,-1-1 0 0 0,1 1 0 0 0,8-8 0 0 0,-4 3-1726 0 0,-2 3 1329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6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6689 0 0,'0'0'102'0'0,"-1"0"0"0"0,1 0 0 0 0,0 0 0 0 0,-1 1 407 0 0,0 0-407 0 0,1-1 0 0 0,0 0 0 0 0,0 0 0 0 0,0 1 0 0 0,0-1 0 0 0,-1 0-1 0 0,1 1 1 0 0,0-1 0 0 0,0 0 0 0 0,0 0 0 0 0,0 1 0 0 0,0-1 0 0 0,0 0 0 0 0,0 1-1 0 0,0-1 1 0 0,0 0 0 0 0,0 1 0 0 0,0-1 0 0 0,0 0 0 0 0,0 1 0 0 0,0-1 0 0 0,0 0-1 0 0,0 1 1 0 0,0-1 0 0 0,1 14 175 0 0,2-4-4 0 0,0 0-1 0 0,0 0 1 0 0,1-1-1 0 0,0 0 1 0 0,0 0-1 0 0,12 16 1 0 0,4 10-230 0 0,-17-28-14 0 0,8 12 59 0 0,-11-18-75 0 0,1 1 0 0 0,0-1 1 0 0,0 0-1 0 0,0 0 0 0 0,0 0 0 0 0,0 0 0 0 0,0 0 1 0 0,0-1-1 0 0,0 1 0 0 0,0 0 0 0 0,0 0 0 0 0,2 0 0 0 0,-2-1 15 0 0,2-1 163 0 0,-1 0-187 0 0,0-1 0 0 0,0 0-1 0 0,-1 1 1 0 0,1-1 0 0 0,-1 0 0 0 0,0 0-1 0 0,1 0 1 0 0,-1 0 0 0 0,0 0 0 0 0,0 0-1 0 0,0-1 1 0 0,1-2 0 0 0,7-34 33 0 0,-6 24-32 0 0,-2 13-4 0 0,0-3 115 0 0,0 1 0 0 0,0-1 0 0 0,1 0 0 0 0,-1 0 0 0 0,1 1 1 0 0,4-7-1 0 0,-6 10-90 0 0,1 0 1 0 0,0 1 0 0 0,0-1-1 0 0,0 0 1 0 0,0 0 0 0 0,0 0 0 0 0,-1 0-1 0 0,1 1 1 0 0,1-1 0 0 0,-1 1-1 0 0,0-1 1 0 0,0 1 0 0 0,0-1 0 0 0,0 1-1 0 0,0-1 1 0 0,0 1 0 0 0,1 0-1 0 0,-1 0 1 0 0,0-1 0 0 0,0 1-1 0 0,0 0 1 0 0,1 0 0 0 0,-1 0 0 0 0,0 1-1 0 0,0-1 1 0 0,0 0 0 0 0,1 0-1 0 0,-1 1 1 0 0,0-1 0 0 0,0 0-1 0 0,2 2 1 0 0,2 0 69 0 0,1 1 0 0 0,-1-1 1 0 0,0 1-1 0 0,0 1 0 0 0,0-1 0 0 0,0 1 0 0 0,0 0 1 0 0,7 9-1 0 0,-3-4-44 0 0,-2 1 0 0 0,1 0 0 0 0,7 15 0 0 0,-14-22-60 0 0,1 0 0 0 0,-1 1 0 0 0,0-1-1 0 0,-1 0 1 0 0,1 1 0 0 0,0 4 0 0 0,-1-6-134 0 0,0 0 0 0 0,0 0 0 0 0,1 0 0 0 0,-1 0 0 0 0,1 1 0 0 0,-1-1 1 0 0,1 0-1 0 0,0 0 0 0 0,0 0 0 0 0,0 0 0 0 0,0 0 0 0 0,0 0 0 0 0,0-1 0 0 0,0 1 0 0 0,1 0 0 0 0,1 2 0 0 0,-2-4-95 0 0,0 1 0 0 0,-1-1 0 0 0,1 0 0 0 0,0 1 1 0 0,0-1-1 0 0,-1 0 0 0 0,1 0 0 0 0,0 0 0 0 0,0 0 0 0 0,0 0 1 0 0,-1 0-1 0 0,1 0 0 0 0,0 0 0 0 0,0 0 0 0 0,0 0 0 0 0,1 0 1 0 0,6-2-1851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7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166 248 4257 0 0,'0'-6'1026'0'0,"0"-1"1"0"0,0 1 0 0 0,-1-1-1 0 0,0 1 1 0 0,-3-9-1 0 0,4 14-939 0 0,0-1 1 0 0,-1 1-1 0 0,1 0 0 0 0,-1-1 1 0 0,0 1-1 0 0,0 0 0 0 0,1-1 1 0 0,-1 1-1 0 0,0 0 0 0 0,0 0 1 0 0,0 0-1 0 0,0 0 0 0 0,0 0 0 0 0,0 0 1 0 0,-1 0-1 0 0,1 0 0 0 0,0 0 1 0 0,0 0-1 0 0,-1 1 0 0 0,1-1 1 0 0,-1 0-1 0 0,1 1 0 0 0,0-1 1 0 0,-1 1-1 0 0,1 0 0 0 0,-1-1 0 0 0,1 1 1 0 0,-4 0-1 0 0,-1 0-68 0 0,0 1 0 0 0,0 0 0 0 0,0 0 0 0 0,0 1 0 0 0,0 0 0 0 0,1-1 0 0 0,-1 2 0 0 0,0-1 0 0 0,1 1 0 0 0,0 0 0 0 0,0 0-1 0 0,-1 0 1 0 0,2 1 0 0 0,-1 0 0 0 0,0 0 0 0 0,1 0 0 0 0,0 1 0 0 0,0-1 0 0 0,0 1 0 0 0,0 0 0 0 0,1 0 0 0 0,0 0 0 0 0,-5 11 0 0 0,7-12-17 0 0,0-1 0 0 0,0 1 0 0 0,1-1 0 0 0,0 1 0 0 0,-1-1 0 0 0,1 1 1 0 0,1-1-1 0 0,-1 0 0 0 0,0 1 0 0 0,1-1 0 0 0,0 1 0 0 0,-1-1 0 0 0,1 0 0 0 0,1 1 0 0 0,-1-1 0 0 0,0 0 0 0 0,4 5 1 0 0,-2-2-9 0 0,0-1 0 0 0,1 0 0 0 0,-1 0 0 0 0,1-1 0 0 0,0 1 0 0 0,1-1 0 0 0,-1 1 0 0 0,1-1 0 0 0,7 4 1 0 0,-8-6 3 0 0,0 0 1 0 0,1 0 0 0 0,-1 0 0 0 0,1-1 0 0 0,-1 0 0 0 0,1 0 0 0 0,-1 0 0 0 0,1 0 0 0 0,0-1 0 0 0,0 0 0 0 0,-1 0 0 0 0,1 0 0 0 0,0-1 0 0 0,0 1 0 0 0,-1-1 0 0 0,1 0 0 0 0,5-2 0 0 0,-1 0-3 0 0,0-1 0 0 0,-1 0 0 0 0,1 0 0 0 0,0 0 0 0 0,-1-1 0 0 0,0 0 0 0 0,11-10 0 0 0,-13 10 2 0 0,0-1 1 0 0,-1 1-1 0 0,1-1 1 0 0,-2 0-1 0 0,1 0 1 0 0,0-1-1 0 0,-1 0 0 0 0,0 1 1 0 0,-1-1-1 0 0,0 0 1 0 0,5-14-1 0 0,-4 6 5 0 0,0 1 0 0 0,0-1 1 0 0,-2 0-1 0 0,0 0 0 0 0,0 0 0 0 0,-2 0 0 0 0,0-1 0 0 0,-3-22 0 0 0,1 24 1 0 0,1 6-3 0 0,0 0 0 0 0,0-1 0 0 0,-1 1 0 0 0,0 0 0 0 0,-1 0 0 0 0,-6-14 0 0 0,8 21-4 0 0,1 1 0 0 0,0-1 0 0 0,0 1 0 0 0,-1-1 0 0 0,1 1 0 0 0,0-1 0 0 0,0 1 0 0 0,-1 0 0 0 0,1-1 1 0 0,0 1-1 0 0,-1-1 0 0 0,1 1 0 0 0,-1 0 0 0 0,1-1 0 0 0,-1 1 0 0 0,1 0 0 0 0,0 0 0 0 0,-1-1 0 0 0,1 1 0 0 0,-1 0 0 0 0,1 0 0 0 0,-1 0 0 0 0,1-1 1 0 0,-1 1-1 0 0,1 0 0 0 0,-1 0 0 0 0,0 0 0 0 0,1 0 0 0 0,-1 0 0 0 0,1 0 0 0 0,-2 0 0 0 0,2 1-6 0 0,-1-1 1 0 0,1 1-1 0 0,-1-1 0 0 0,1 1 1 0 0,-1 0-1 0 0,1-1 0 0 0,-1 1 0 0 0,1 0 1 0 0,-1-1-1 0 0,1 1 0 0 0,0 0 1 0 0,-1 0-1 0 0,1-1 0 0 0,0 1 0 0 0,0 0 1 0 0,-1 0-1 0 0,1-1 0 0 0,0 1 1 0 0,0 1-1 0 0,-2 27 13 0 0,2-1 0 0 0,4 45 0 0 0,1 10 54 0 0,-6-34-22 0 0,1 37 161 0 0,0-85-194 0 0,0 0 0 0 0,0 0 0 0 0,0 0 0 0 0,0 0 0 0 0,1 0 0 0 0,-1 0 0 0 0,0 0 0 0 0,1 0 1 0 0,-1-1-1 0 0,0 1 0 0 0,1 0 0 0 0,-1 0 0 0 0,1 0 0 0 0,0 1 0 0 0,0-2 116 0 0,6 0-46 0 0,-6-1-72 0 0,1 0 0 0 0,-1 0-1 0 0,0-1 1 0 0,0 1-1 0 0,0-1 1 0 0,0 1 0 0 0,0-1-1 0 0,0 1 1 0 0,1-4 0 0 0,4-4-4 0 0,-3 4-4 0 0,5-5-79 0 0,-1 1 0 0 0,7-14 0 0 0,-12 20 57 0 0,0-1 1 0 0,1 1 0 0 0,0 0-1 0 0,-1 0 1 0 0,1 0-1 0 0,0 0 1 0 0,1 1 0 0 0,-1-1-1 0 0,0 1 1 0 0,1 0-1 0 0,-1 0 1 0 0,9-3-1 0 0,-12 5 28 0 0,2-1 17 0 0,-1 1-16 0 0,-1-1-1 0 0,1 1 0 0 0,0 0 1 0 0,-1-1-1 0 0,1 1 1 0 0,0 0-1 0 0,0-1 0 0 0,-1 1 1 0 0,1 0-1 0 0,0 0 1 0 0,0 0-1 0 0,0 0 1 0 0,-1 0-1 0 0,1 0 0 0 0,0 0 1 0 0,0 0-1 0 0,0 0 1 0 0,-1 0-1 0 0,1 0 0 0 0,0 0 1 0 0,0 1-1 0 0,-1-1 1 0 0,1 0-1 0 0,0 1 1 0 0,0-1-1 0 0,-1 0 0 0 0,1 1 1 0 0,0-1-1 0 0,-1 1 1 0 0,1-1-1 0 0,-1 1 1 0 0,1-1-1 0 0,-1 1 0 0 0,1 0 1 0 0,-1-1-1 0 0,1 1 1 0 0,-1 0-1 0 0,1 0 0 0 0,1 1 4 0 0,-1 0 0 0 0,1 0 0 0 0,-1 0 0 0 0,0 0 0 0 0,0 0-1 0 0,0 0 1 0 0,1 4 0 0 0,3 5 12 0 0,-4-8-10 0 0,1-1 1 0 0,0 1 0 0 0,0-1 0 0 0,0 0-1 0 0,0 0 1 0 0,0 0 0 0 0,0 0-1 0 0,1 0 1 0 0,3 2 0 0 0,25 13 81 0 0,-31-17-86 0 0,6 3 8 0 0,0-1 0 0 0,0 0 0 0 0,0 0 0 0 0,0-1 0 0 0,1 0 0 0 0,-1 0 0 0 0,0 0 0 0 0,1-1-1 0 0,-1 0 1 0 0,1 0 0 0 0,-1-1 0 0 0,0 0 0 0 0,11-2 0 0 0,-5 0 9 0 0,0-1 0 0 0,0 0 1 0 0,0-1-1 0 0,-1 0 0 0 0,0-1 0 0 0,13-8 0 0 0,-22 12 7 0 0,1 0-1 0 0,-1-1 1 0 0,1 1 0 0 0,-1 0-1 0 0,0-1 1 0 0,0 0-1 0 0,0 1 1 0 0,-1-1 0 0 0,1 0-1 0 0,0 0 1 0 0,-1 0-1 0 0,0 0 1 0 0,0 0 0 0 0,0 0-1 0 0,0-1 1 0 0,0-3-1 0 0,0 4 2 0 0,-1 0-1 0 0,1 0 0 0 0,-1 1 0 0 0,0-1 0 0 0,0 0 1 0 0,-1 0-1 0 0,1 0 0 0 0,0 0 0 0 0,-1 0 1 0 0,0 0-1 0 0,0 0 0 0 0,0 1 0 0 0,0-1 1 0 0,0 0-1 0 0,0 1 0 0 0,-1-1 0 0 0,1 0 0 0 0,-4-3 1 0 0,4 5-22 0 0,0 0-1 0 0,0 0 1 0 0,0 0 0 0 0,0 0 0 0 0,0 0 0 0 0,-1 1-1 0 0,1-1 1 0 0,0 0 0 0 0,0 1 0 0 0,-1-1 0 0 0,1 0-1 0 0,-1 1 1 0 0,1 0 0 0 0,-1-1 0 0 0,1 1 0 0 0,0 0-1 0 0,-3-1 1 0 0,1 2-10 0 0,1-1 0 0 0,0 0-1 0 0,-1 1 1 0 0,1-1 0 0 0,0 1 0 0 0,0 0-1 0 0,0-1 1 0 0,-1 1 0 0 0,1 0 0 0 0,-2 2-1 0 0,-1 0 4 0 0,0 1 0 0 0,0 0-1 0 0,1 0 1 0 0,0 0 0 0 0,0 0-1 0 0,0 0 1 0 0,0 1-1 0 0,-3 5 1 0 0,4-5 35 0 0,1 1-1 0 0,-1-1 1 0 0,1 1 0 0 0,0 0-1 0 0,1 0 1 0 0,-1 0 0 0 0,1 0 0 0 0,1 0-1 0 0,-1 0 1 0 0,1 0 0 0 0,0 0-1 0 0,0 0 1 0 0,0 0 0 0 0,1 0-1 0 0,0 0 1 0 0,1 0 0 0 0,-1 0-1 0 0,1 0 1 0 0,3 7 0 0 0,-3-8-97 0 0,0 0 0 0 0,1 0 0 0 0,-1 0 0 0 0,1-1-1 0 0,0 1 1 0 0,0-1 0 0 0,1 0 0 0 0,-1 0 0 0 0,1 0 0 0 0,0 0 0 0 0,0 0 0 0 0,0-1 0 0 0,1 0 0 0 0,-1 0 0 0 0,1 0 0 0 0,0 0 0 0 0,0-1 0 0 0,0 1 0 0 0,0-1 0 0 0,0-1 0 0 0,10 3 0 0 0,15-3-3601 0 0,-25-2 2767 0 0,7 1-528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8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3513 0 0,'3'9'593'0'0,"-1"1"0"0"0,0-1 1 0 0,-1 1-1 0 0,0-1 0 0 0,0 13 0 0 0,-1-8 156 0 0,4 20 0 0 0,0-3-487 0 0,-4-24-196 0 0,1 1 0 0 0,0-1 0 0 0,0 0 0 0 0,1 0 0 0 0,-1 1 0 0 0,2-1-1 0 0,5 12 1 0 0,-3-13 154 0 0,-3-8 340 0 0,-2 1-510 0 0,1 0 0 0 0,-1 0 0 0 0,0-1 0 0 0,0 1 0 0 0,0 0 0 0 0,0 0 0 0 0,0 0-1 0 0,-1 0 1 0 0,1-2 0 0 0,-4-15 153 0 0,-2-21 1 0 0,4 23-61 0 0,0 0 1 0 0,-7-21 0 0 0,7 29-70 0 0,0-1 0 0 0,0 1 0 0 0,1-1 0 0 0,0 1 0 0 0,1-1 0 0 0,0 0 0 0 0,2-16 0 0 0,-1 13 7 0 0,-1 7-24 0 0,0-1 0 0 0,1 0 0 0 0,0 1 0 0 0,0-1 0 0 0,1 1 0 0 0,2-9 0 0 0,4-5 120 0 0,-6 14-157 0 0,0 0 0 0 0,0 0 0 0 0,1 1 0 0 0,-1-1 1 0 0,5-5-1 0 0,-6 9-31 0 0,0-1 0 0 0,1 1 1 0 0,-1 0-1 0 0,1 0 0 0 0,0-1 1 0 0,-1 1-1 0 0,1 0 0 0 0,0 0 1 0 0,-1 0-1 0 0,1 1 0 0 0,0-1 1 0 0,0 0-1 0 0,0 1 0 0 0,0-1 0 0 0,0 1 1 0 0,0-1-1 0 0,3 1 0 0 0,3 0 12 0 0,0 0 0 0 0,-1 1 0 0 0,1 0 0 0 0,0 0-1 0 0,-1 1 1 0 0,0 0 0 0 0,1 0 0 0 0,-1 1 0 0 0,0 0 0 0 0,9 5-1 0 0,-9-4 34 0 0,1 1 0 0 0,-1 0-1 0 0,1 0 1 0 0,-1 0 0 0 0,-1 1-1 0 0,1 0 1 0 0,-1 1 0 0 0,9 11-1 0 0,-14-16-14 0 0,1 0 0 0 0,-1 1 0 0 0,0-1 0 0 0,0 1 0 0 0,0-1 1 0 0,0 1-1 0 0,0-1 0 0 0,-1 1 0 0 0,1 0 0 0 0,0 4 0 0 0,-1-6-6 0 0,0 0 1 0 0,0 0-1 0 0,0 1 1 0 0,0-1-1 0 0,0 0 1 0 0,-1 0-1 0 0,1 0 1 0 0,0 1-1 0 0,-1-1 1 0 0,1 0-1 0 0,-1 0 1 0 0,1 0-1 0 0,-1 0 1 0 0,0 0-1 0 0,1 0 1 0 0,-1 0-1 0 0,0 0 1 0 0,0 0-1 0 0,1 0 1 0 0,-1 0-1 0 0,0 0 1 0 0,0 0-1 0 0,0-1 1 0 0,-2 2-1 0 0,-4 1-37 0 0,1-1 0 0 0,0 0-1 0 0,-1 0 1 0 0,1-1 0 0 0,-1 0-1 0 0,0 0 1 0 0,1-1 0 0 0,-1 1-1 0 0,0-1 1 0 0,-9-2 0 0 0,6 2-236 0 0,2-1-252 0 0,1 0 0 0 0,0 0 0 0 0,0 0 0 0 0,0-1 1 0 0,0 0-1 0 0,0 0 0 0 0,0-1 0 0 0,1 0 0 0 0,-1 0 0 0 0,-7-5 0 0 0,10 4-838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2585 0 0,'-1'1'135'0'0,"0"0"0"0"0,1-1 0 0 0,-1 1 0 0 0,0 0 0 0 0,1 0 0 0 0,-1 0 0 0 0,0 0 0 0 0,1 0 0 0 0,0 0 0 0 0,-1 0 0 0 0,1 0 1 0 0,-1 0-1 0 0,1 0 0 0 0,0 0 0 0 0,0 0 0 0 0,0 0 0 0 0,-1 0 0 0 0,1 0 0 0 0,0 0 0 0 0,0 0 0 0 0,0 0 0 0 0,1 0 1 0 0,-1 0-1 0 0,0 0 0 0 0,0 0 0 0 0,1 0 0 0 0,-1 0 0 0 0,0 0 0 0 0,1 0 0 0 0,-1 0 0 0 0,1 0 0 0 0,-1 0 0 0 0,1 0 0 0 0,0 0 1 0 0,-1 0-1 0 0,1-1 0 0 0,0 1 0 0 0,-1 0 0 0 0,1-1 0 0 0,0 1 0 0 0,0 0 0 0 0,0-1 0 0 0,1 2 0 0 0,1-1 22 0 0,-1 1 0 0 0,1-1 0 0 0,0 0 0 0 0,-1 0 0 0 0,1 0 0 0 0,0 0 0 0 0,0 0 0 0 0,0-1 0 0 0,0 1 0 0 0,-1-1 0 0 0,1 0 0 0 0,0 0 0 0 0,0 0 0 0 0,0 0 0 0 0,3-1 0 0 0,-3 1-38 0 0,0-1 0 0 0,0 0 0 0 0,-1-1 0 0 0,1 1 0 0 0,0 0 0 0 0,-1-1-1 0 0,1 1 1 0 0,-1-1 0 0 0,0 0 0 0 0,0 0 0 0 0,1 0 0 0 0,-1 0 0 0 0,0 0 0 0 0,-1-1 0 0 0,1 1 0 0 0,0 0 0 0 0,-1-1 0 0 0,1 1 0 0 0,1-5 0 0 0,-2 5-76 0 0,-1-1-1 0 0,1 1 1 0 0,0 0 0 0 0,-1 0-1 0 0,0-1 1 0 0,1 1 0 0 0,-1 0-1 0 0,0-1 1 0 0,0 1 0 0 0,0 0-1 0 0,0-1 1 0 0,-1 1 0 0 0,1 0-1 0 0,-1 0 1 0 0,1-1 0 0 0,-1 1-1 0 0,0 0 1 0 0,0 0 0 0 0,0 0-1 0 0,0 0 1 0 0,0 0 0 0 0,0 0-1 0 0,-1 0 1 0 0,-2-3 0 0 0,1 2-44 0 0,0 1 0 0 0,0-1 1 0 0,0 1-1 0 0,0 0 0 0 0,-1 0 1 0 0,1 0-1 0 0,-1 1 0 0 0,1-1 0 0 0,-1 1 1 0 0,0 0-1 0 0,1 0 0 0 0,-1 0 1 0 0,0 0-1 0 0,0 1 0 0 0,0-1 1 0 0,0 1-1 0 0,1 0 0 0 0,-1 0 0 0 0,0 1 1 0 0,0-1-1 0 0,0 1 0 0 0,0 0 1 0 0,1 0-1 0 0,-1 0 0 0 0,0 0 1 0 0,1 1-1 0 0,-1-1 0 0 0,1 1 0 0 0,-1 0 1 0 0,1 0-1 0 0,0 0 0 0 0,0 1 1 0 0,0-1-1 0 0,0 1 0 0 0,0 0 0 0 0,1-1 1 0 0,-5 7-1 0 0,6-7 2 0 0,-1 0 0 0 0,1 0 0 0 0,0 0 0 0 0,1 0 0 0 0,-1 0 0 0 0,0 0 0 0 0,0 0 1 0 0,1 0-1 0 0,-1 0 0 0 0,1 0 0 0 0,0 0 0 0 0,0 1 0 0 0,0-1 0 0 0,0 0 0 0 0,0 0 0 0 0,0 0 0 0 0,0 0 0 0 0,1 1 0 0 0,-1-1 0 0 0,1 0 0 0 0,0 0 0 0 0,-1 0 0 0 0,1 0 0 0 0,0 0 0 0 0,0 0 0 0 0,0 0 1 0 0,1-1-1 0 0,-1 1 0 0 0,0 0 0 0 0,2 1 0 0 0,-1-1 14 0 0,0 0 1 0 0,1 0 0 0 0,-1 0-1 0 0,0-1 1 0 0,1 1 0 0 0,-1-1-1 0 0,1 0 1 0 0,-1 0-1 0 0,1 1 1 0 0,-1-2 0 0 0,1 1-1 0 0,0 0 1 0 0,0 0 0 0 0,-1-1-1 0 0,1 0 1 0 0,0 1-1 0 0,0-1 1 0 0,0 0 0 0 0,0 0-1 0 0,-1-1 1 0 0,1 1 0 0 0,4-2-1 0 0,-2 1 58 0 0,-1-1 0 0 0,0 0 0 0 0,1 0 1 0 0,-1 0-1 0 0,0-1 0 0 0,-1 1 0 0 0,1-1 0 0 0,5-4 0 0 0,-8 5-39 0 0,1 0 1 0 0,0 1-1 0 0,-1-1 1 0 0,1 0-1 0 0,-1 0 1 0 0,1 0-1 0 0,-1 0 0 0 0,0 0 1 0 0,0 0-1 0 0,0 0 1 0 0,0-1-1 0 0,0 1 1 0 0,0 0-1 0 0,-1-1 0 0 0,1 1 1 0 0,-1 0-1 0 0,1-6 1 0 0,-2 4-63 0 0,-1 4-403 0 0,1 1 406 0 0,1-1 1 0 0,0 0-1 0 0,0 1 1 0 0,-1-1-1 0 0,1 1 1 0 0,0-1 0 0 0,0 0-1 0 0,0 1 1 0 0,0-1-1 0 0,0 1 1 0 0,0-1-1 0 0,-1 1 1 0 0,1-1 0 0 0,0 0-1 0 0,0 1 1 0 0,0-1-1 0 0,1 1 1 0 0,-1 3 24 0 0,1-1 1 0 0,0 1-1 0 0,0-1 0 0 0,0 0 1 0 0,1 1-1 0 0,-1-1 0 0 0,1 0 1 0 0,0 0-1 0 0,0 0 0 0 0,0 0 1 0 0,0 0-1 0 0,0 0 1 0 0,1-1-1 0 0,-1 1 0 0 0,1-1 1 0 0,0 0-1 0 0,4 4 0 0 0,-4-4-148 0 0,0-1-1 0 0,0 1 1 0 0,0-1-1 0 0,0 0 1 0 0,0 0-1 0 0,1 0 1 0 0,-1 0-1 0 0,0 0 0 0 0,0-1 1 0 0,5 1-1 0 0,-5-1-461 0 0,0 0-1 0 0,0 0 0 0 0,0-1 0 0 0,0 1 1 0 0,0-1-1 0 0,-1 1 0 0 0,6-3 1 0 0,11-6-6064 0 0,-10 4 5991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1760 0 0,'49'0'1775'0'0,"-14"1"-342"0"0,0-1 1 0 0,0-2 0 0 0,51-9 0 0 0,-80 9-1302 0 0,-1 0 1 0 0,1 0-1 0 0,-1 0 0 0 0,0-1 0 0 0,0 0 1 0 0,0 0-1 0 0,0 0 0 0 0,0-1 0 0 0,0 1 1 0 0,-1-1-1 0 0,0 0 0 0 0,0-1 0 0 0,0 1 1 0 0,0-1-1 0 0,-1 1 0 0 0,4-7 0 0 0,-6 9-101 0 0,-1 1-1 0 0,0-1 0 0 0,1 1 1 0 0,-1-1-1 0 0,0 0 0 0 0,0 1 1 0 0,0-1-1 0 0,0 1 0 0 0,0-1 1 0 0,0 1-1 0 0,-1-1 0 0 0,1 0 1 0 0,-1 1-1 0 0,1-1 0 0 0,-1 1 1 0 0,1 0-1 0 0,-1-1 0 0 0,0 1 1 0 0,1-1-1 0 0,-1 1 0 0 0,0 0 1 0 0,-2-2-1 0 0,0-2 26 0 0,-1 1 0 0 0,1 0-1 0 0,-1 1 1 0 0,0-1 0 0 0,-8-5 0 0 0,6 5-51 0 0,0 1 1 0 0,-1 0-1 0 0,0 0 1 0 0,0 0-1 0 0,0 1 1 0 0,0 0-1 0 0,0 0 1 0 0,0 1 0 0 0,-12-1-1 0 0,16 1-19 0 0,-1 1 0 0 0,0 0 0 0 0,1 0-1 0 0,-1 0 1 0 0,1 1 0 0 0,-1-1 0 0 0,1 1 0 0 0,-1 0 0 0 0,1 0 0 0 0,-1 0-1 0 0,1 1 1 0 0,0-1 0 0 0,0 1 0 0 0,0-1 0 0 0,0 1 0 0 0,0 0-1 0 0,0 0 1 0 0,0 1 0 0 0,0-1 0 0 0,1 1 0 0 0,-5 4 0 0 0,6-5 8 0 0,0 0-1 0 0,0 0 1 0 0,0 0 0 0 0,0 0 0 0 0,0 0 0 0 0,1 0 0 0 0,-1 0 0 0 0,1 0 0 0 0,-1 0 0 0 0,1 0 0 0 0,0 1 0 0 0,0-1 0 0 0,0 0 0 0 0,0 3 0 0 0,1-1 1 0 0,-1 0 1 0 0,1 0-1 0 0,0 0 1 0 0,1 0-1 0 0,-1-1 1 0 0,1 1-1 0 0,3 5 1 0 0,-2-3-5 0 0,1 0 0 0 0,1-1 0 0 0,-1 1 0 0 0,1-1 0 0 0,0 0 0 0 0,0-1 0 0 0,0 1 0 0 0,10 6 0 0 0,-6-6-49 0 0,3 2 17 0 0,1 0-1 0 0,20 9 1 0 0,-29-15-10 0 0,0 1 0 0 0,0-1 0 0 0,0 0 0 0 0,0-1 0 0 0,0 1 0 0 0,0-1 0 0 0,0 1 0 0 0,0-1 0 0 0,0-1 0 0 0,0 1 1 0 0,0 0-1 0 0,0-1 0 0 0,8-2 0 0 0,6-3-519 0 0,-7 2 42 0 0,0 1 0 0 0,0-2 1 0 0,-1 1-1 0 0,17-12 0 0 0,-24 14 190 0 0,0-1 0 0 0,0 0 0 0 0,0-1 0 0 0,-1 1 0 0 0,1 0 0 0 0,-1-1 0 0 0,0 0 0 0 0,0 1 0 0 0,0-1 0 0 0,1-5 0 0 0,0 2-1102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8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13 128 2256 0 0,'1'5'282'0'0,"0"-1"-1"0"0,0 0 0 0 0,0 1 0 0 0,0-1 1 0 0,1 0-1 0 0,0 0 0 0 0,0 0 1 0 0,0 0-1 0 0,0 0 0 0 0,4 4 0 0 0,-2-3 57 0 0,1 0-1 0 0,0 0 0 0 0,0-1 0 0 0,0 0 0 0 0,0 0 1 0 0,7 4-1 0 0,-10-7-159 0 0,11 6 435 0 0,-13-6-577 0 0,0-1 1 0 0,1 0 0 0 0,-1 0 0 0 0,0 0-1 0 0,0 0 1 0 0,1 0 0 0 0,-1 1 0 0 0,0-1-1 0 0,1 0 1 0 0,-1 0 0 0 0,0 0 0 0 0,0 0-1 0 0,1 0 1 0 0,-1 0 0 0 0,0 0 0 0 0,0 0-1 0 0,1 0 1 0 0,-1 0 0 0 0,0 0 0 0 0,1 0-1 0 0,-1 0 1 0 0,0 0 0 0 0,0 0 0 0 0,1-1-1 0 0,-1 1 1 0 0,0 0 0 0 0,0 0 0 0 0,1 0-1 0 0,1-3 1126 0 0,-2 0-1029 0 0,-1 0 0 0 0,1 0 0 0 0,-1 0 0 0 0,1 0-1 0 0,-1 0 1 0 0,0 0 0 0 0,0 0 0 0 0,-1 0 0 0 0,1 1 0 0 0,-4-6 0 0 0,-2-2 220 0 0,-12-13-1 0 0,3 3 44 0 0,6 7-135 0 0,5 7-219 0 0,0-1 0 0 0,0 1 1 0 0,1-1-1 0 0,0 0 0 0 0,-5-10 1 0 0,9 15-65 0 0,-1 1-1 0 0,1-1 1 0 0,-1 1 0 0 0,1-1 0 0 0,0 0 0 0 0,-1 1-1 0 0,1-1 1 0 0,0 1 0 0 0,0-1 0 0 0,0 0-1 0 0,0 1 1 0 0,1-1 0 0 0,-1 0 0 0 0,0 1 0 0 0,1-1-1 0 0,-1 1 1 0 0,1-1 0 0 0,-1 1 0 0 0,1-1 0 0 0,0 1-1 0 0,0-1 1 0 0,0 1 0 0 0,0-1 0 0 0,0 1 0 0 0,0 0-1 0 0,0 0 1 0 0,0 0 0 0 0,0-1 0 0 0,1 1 0 0 0,-1 0-1 0 0,3-1 1 0 0,0-1-5 0 0,0 1-1 0 0,0 0 1 0 0,1 0-1 0 0,-1 0 1 0 0,0 1 0 0 0,1 0-1 0 0,0-1 1 0 0,-1 2-1 0 0,1-1 1 0 0,6 0 0 0 0,-2 1-726 0 0,-1 0 0 0 0,1 1 0 0 0,-1 0 0 0 0,0 0 1 0 0,9 3-1 0 0,-4 0-524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4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82 235 4977 0 0,'0'1'130'0'0,"1"0"-1"0"0,-1 0 1 0 0,1 0 0 0 0,0 0 0 0 0,-1 0-1 0 0,1 0 1 0 0,0-1 0 0 0,0 1-1 0 0,0 0 1 0 0,0 0 0 0 0,0-1-1 0 0,-1 1 1 0 0,1 0 0 0 0,1-1-1 0 0,-1 1 1 0 0,0-1 0 0 0,0 1 0 0 0,0-1-1 0 0,0 0 1 0 0,0 0 0 0 0,0 1-1 0 0,0-1 1 0 0,0 0 0 0 0,1 0-1 0 0,-1 0 1 0 0,0 0 0 0 0,1 0-1 0 0,4 0 89 0 0,0 0-1 0 0,-1-1 1 0 0,1 0-1 0 0,8-1 0 0 0,-8 0-106 0 0,0 0 1 0 0,1 0-1 0 0,-1-1 0 0 0,0 0 0 0 0,0 0 0 0 0,-1 0 0 0 0,1-1 0 0 0,-1 1 0 0 0,10-10 0 0 0,-12 10-65 0 0,0 0-1 0 0,0-1 1 0 0,0 1 0 0 0,-1-1 0 0 0,0 0 0 0 0,1 0-1 0 0,-1 0 1 0 0,-1 0 0 0 0,1 0 0 0 0,-1 0 0 0 0,1 0-1 0 0,-1-1 1 0 0,0 1 0 0 0,-1 0 0 0 0,1-8-1 0 0,-1 6-15 0 0,0 0-1 0 0,0 0 0 0 0,-1 0 0 0 0,0 0 0 0 0,0 0 0 0 0,0 0 0 0 0,-1 0 0 0 0,0 0 0 0 0,0 0 0 0 0,0 1 0 0 0,-1-1 0 0 0,0 1 0 0 0,0 0 0 0 0,0 0 0 0 0,-7-7 0 0 0,7 8-37 0 0,-1 1 0 0 0,1-1 1 0 0,-1 1-1 0 0,0 0 0 0 0,0 0 0 0 0,0 0 0 0 0,-1 1 0 0 0,1 0 1 0 0,-1 0-1 0 0,1 0 0 0 0,-1 0 0 0 0,0 0 0 0 0,0 1 1 0 0,0 0-1 0 0,0 0 0 0 0,0 1 0 0 0,0-1 0 0 0,0 1 0 0 0,-6 0 1 0 0,6 1-3 0 0,0-1 0 0 0,0 1 0 0 0,0 0 0 0 0,0 0 0 0 0,0 1 0 0 0,0-1 0 0 0,0 1 0 0 0,0 0 0 0 0,0 0 0 0 0,1 1 0 0 0,-1 0 0 0 0,1-1 0 0 0,0 2 0 0 0,0-1 0 0 0,0 0 0 0 0,0 1 0 0 0,0 0 0 0 0,1-1 0 0 0,0 1 0 0 0,0 1 0 0 0,0-1 0 0 0,0 0 0 0 0,0 1 0 0 0,1 0 0 0 0,0-1 0 0 0,0 1 0 0 0,0 0 0 0 0,1 0 0 0 0,0 0 0 0 0,0 0 0 0 0,0 0 0 0 0,0 10 0 0 0,1-5 37 0 0,1-1-1 0 0,1 0 1 0 0,0 0-1 0 0,0 0 1 0 0,4 11 0 0 0,21 43 167 0 0,-18-45-177 0 0,-4-9-25 0 0,0 0 0 0 0,0-1 1 0 0,0 0-1 0 0,1 0 0 0 0,0-1 1 0 0,1 1-1 0 0,0-1 0 0 0,0-1 0 0 0,0 1 1 0 0,1-1-1 0 0,0-1 0 0 0,0 1 1 0 0,10 3-1 0 0,-12-5 0 0 0,0-1 1 0 0,1-1 0 0 0,-1 1-1 0 0,1-1 1 0 0,0-1 0 0 0,0 1-1 0 0,-1-1 1 0 0,1 0 0 0 0,0 0-1 0 0,0-1 1 0 0,0 0-1 0 0,0-1 1 0 0,0 1 0 0 0,0-1-1 0 0,0 0 1 0 0,0-1 0 0 0,0 0-1 0 0,12-5 1 0 0,-13 4-75 0 0,1 0 1 0 0,-1-1-1 0 0,0 0 0 0 0,6-5 1 0 0,-9 6 50 0 0,0 1 1 0 0,-1 0 0 0 0,1-1-1 0 0,-1 0 1 0 0,0 0 0 0 0,0 0 0 0 0,0 0-1 0 0,0 0 1 0 0,-1 0 0 0 0,3-5-1 0 0,-4 8 111 0 0,0 0-74 0 0,0 0-1 0 0,0-1 1 0 0,0 1-1 0 0,0 0 0 0 0,0 0 1 0 0,0 0-1 0 0,-1 0 1 0 0,1 0-1 0 0,0-1 0 0 0,0 1 1 0 0,0 0-1 0 0,0 0 1 0 0,0 0-1 0 0,0 0 1 0 0,0-1-1 0 0,0 1 0 0 0,0 0 1 0 0,0 0-1 0 0,0 0 1 0 0,0 0-1 0 0,1-1 0 0 0,-1 1 1 0 0,0 0-1 0 0,0 0 1 0 0,0 0-1 0 0,0 0 0 0 0,0 0 1 0 0,0-1-1 0 0,0 1 1 0 0,0 0-1 0 0,0 0 1 0 0,0 0-1 0 0,1 0 0 0 0,-1 0 1 0 0,0 0-1 0 0,0-1 1 0 0,5-5-25 0 0,-5 6 27 0 0,7-5-6 0 0,-1-1 1 0 0,1 2 0 0 0,0-1-1 0 0,0 1 1 0 0,0 0 0 0 0,13-5-1 0 0,7-4 226 0 0,-25 12-186 0 0,0 0-1 0 0,-1 0 1 0 0,1 0-1 0 0,0-1 0 0 0,-1 1 1 0 0,1-1-1 0 0,-1 1 0 0 0,1-1 1 0 0,-1 0-1 0 0,0 1 1 0 0,1-1-1 0 0,-1 0 0 0 0,0 0 1 0 0,0 0-1 0 0,0 0 0 0 0,-1 0 1 0 0,1 0-1 0 0,-1 0 1 0 0,1 0-1 0 0,-1 0 0 0 0,1-1 1 0 0,-1 1-1 0 0,0 0 1 0 0,0 0-1 0 0,0 0 0 0 0,0 0 1 0 0,-1-1-1 0 0,1 1 0 0 0,0 0 1 0 0,-1 0-1 0 0,0 0 1 0 0,1 0-1 0 0,-1 0 0 0 0,0 0 1 0 0,0 0-1 0 0,-2-3 0 0 0,1 2-17 0 0,0-1 0 0 0,0 1-1 0 0,0 0 1 0 0,-1 0-1 0 0,1 1 1 0 0,-1-1-1 0 0,1 0 1 0 0,-1 1-1 0 0,0 0 1 0 0,0-1 0 0 0,0 1-1 0 0,0 0 1 0 0,-1 1-1 0 0,1-1 1 0 0,0 1-1 0 0,-1-1 1 0 0,-4 0 0 0 0,4 1-29 0 0,-1 0 0 0 0,1 1 1 0 0,0 0-1 0 0,0 0 0 0 0,-1 0 1 0 0,1 0-1 0 0,0 1 1 0 0,0 0-1 0 0,-1 0 0 0 0,1 0 1 0 0,0 0-1 0 0,0 0 1 0 0,0 1-1 0 0,0 0 0 0 0,0 0 1 0 0,1 0-1 0 0,-1 0 0 0 0,0 1 1 0 0,1-1-1 0 0,0 1 1 0 0,0 0-1 0 0,-1 0 0 0 0,2 0 1 0 0,-1 1-1 0 0,0-1 1 0 0,1 0-1 0 0,-1 1 0 0 0,1 0 1 0 0,0 0-1 0 0,0 0 0 0 0,1 0 1 0 0,-1 0-1 0 0,1 0 1 0 0,0 0-1 0 0,0 0 0 0 0,0 0 1 0 0,1 1-1 0 0,-1 6 0 0 0,2-3 32 0 0,0 0 0 0 0,0 0 0 0 0,1 0 0 0 0,0 0 0 0 0,0 0 0 0 0,1-1 0 0 0,0 1 0 0 0,1-1-1 0 0,8 14 1 0 0,-7-13-28 0 0,0-1 0 0 0,1 0 0 0 0,-1 0 0 0 0,2 0 0 0 0,-1-1 0 0 0,1 0-1 0 0,0 0 1 0 0,14 8 0 0 0,-16-11-142 0 0,1 0-1 0 0,0-1 1 0 0,0 1-1 0 0,0-2 1 0 0,0 1-1 0 0,0 0 1 0 0,1-1-1 0 0,7 0 1 0 0,-5-1-1202 0 0,0 1 1 0 0,17-4-1 0 0,-6 0-97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0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89 257 3937 0 0,'3'16'1182'0'0,"1"0"1"0"0,0 0-1 0 0,8 16 1 0 0,-3-6 1412 0 0,-10-30-1770 0 0,-9-23-340 0 0,0 1 1 0 0,-16-30 0 0 0,17 38-299 0 0,-12-23-4 0 0,10 21-128 0 0,1 0 0 0 0,-8-24 0 0 0,16 38-56 0 0,1 0 0 0 0,0 0 1 0 0,1 0-1 0 0,-1 0 0 0 0,1 0 0 0 0,0-1 1 0 0,1 1-1 0 0,-1 0 0 0 0,1 0 0 0 0,0 0 0 0 0,3-8 1 0 0,-3 13-18 0 0,-1 0 1 0 0,0 0-1 0 0,1 0 1 0 0,-1 1-1 0 0,1-1 0 0 0,-1 0 1 0 0,1 0-1 0 0,0 0 1 0 0,-1 1-1 0 0,1-1 1 0 0,0 0-1 0 0,0 1 1 0 0,-1-1-1 0 0,1 1 1 0 0,0-1-1 0 0,0 1 1 0 0,1-1-1 0 0,1 0 2 0 0,-1 0 0 0 0,1 0 0 0 0,-1 1-1 0 0,1-1 1 0 0,0 1 0 0 0,3-1 0 0 0,3 1-7 0 0,0 1-1 0 0,16 2 1 0 0,-13-1-8 0 0,-1 1 0 0 0,0 0 0 0 0,0 0 0 0 0,0 2 0 0 0,-1-1 0 0 0,17 10 0 0 0,-21-10 37 0 0,-1-1-1 0 0,0 1 0 0 0,0 0 0 0 0,0 0 1 0 0,0 0-1 0 0,-1 1 0 0 0,0 0 1 0 0,0 0-1 0 0,0 0 0 0 0,0 0 0 0 0,-1 0 1 0 0,0 1-1 0 0,4 8 0 0 0,-6-12-7 0 0,0 0 0 0 0,-1 1 0 0 0,1-1 0 0 0,-1 0 0 0 0,1 0 0 0 0,-1 0 0 0 0,0 0 0 0 0,0 1 0 0 0,0-1 0 0 0,0 0 0 0 0,0 0 0 0 0,0 0 0 0 0,-1 1 0 0 0,1-1 0 0 0,-1 0 0 0 0,0 0 0 0 0,1 0 0 0 0,-1 0 0 0 0,0 0 0 0 0,0 0 0 0 0,0 0 0 0 0,-1 0 0 0 0,1 0 0 0 0,-2 1 0 0 0,1 0-38 0 0,-1-1 1 0 0,0 0-1 0 0,1 0 1 0 0,-1 0-1 0 0,0-1 0 0 0,0 1 1 0 0,0 0-1 0 0,0-1 0 0 0,-1 0 1 0 0,1 0-1 0 0,0 0 1 0 0,0 0-1 0 0,-1-1 0 0 0,1 1 1 0 0,-5-1-1 0 0,1 0-176 0 0,1 0 0 0 0,0 0 1 0 0,-1-1-1 0 0,1 0 0 0 0,-13-3 0 0 0,17 3 120 0 0,-1 0-1 0 0,1 0 1 0 0,-1 0-1 0 0,1 0 1 0 0,-1 0-1 0 0,1-1 1 0 0,0 1-1 0 0,-1-1 1 0 0,1 1-1 0 0,0-1 1 0 0,0 0-1 0 0,0 0 1 0 0,0 0-1 0 0,1 0 1 0 0,-1-1-1 0 0,-1-2 1 0 0,2 5 84 0 0,1-1-1 0 0,0 1 1 0 0,0 0 0 0 0,0-1 0 0 0,-1 1 0 0 0,1-1-1 0 0,0 1 1 0 0,0 0 0 0 0,0-1 0 0 0,0 1 0 0 0,0-1 0 0 0,0 1-1 0 0,0 0 1 0 0,0-1 0 0 0,0 1 0 0 0,0-1 0 0 0,0 1-1 0 0,0-1 1 0 0,0 1 0 0 0,0 0 0 0 0,1-1 0 0 0,-1 1 0 0 0,0 0-1 0 0,0-1 1 0 0,1 0 0 0 0,-1 1 9 0 0,1-1 1 0 0,0 0-1 0 0,-1 1 0 0 0,1-1 0 0 0,0 1 1 0 0,-1-1-1 0 0,1 1 0 0 0,0 0 0 0 0,0-1 1 0 0,0 1-1 0 0,1-1 0 0 0,3 0 55 0 0,0 0-1 0 0,0 1 1 0 0,7-1 0 0 0,-9 1-45 0 0,78 0 440 0 0,21-1-120 0 0,-85 0-302 0 0,0-2 0 0 0,0 0 0 0 0,0 0 0 0 0,16-7 0 0 0,-28 9-13 0 0,5-3 12 0 0,0 1 0 0 0,17-10 0 0 0,-25 12 9 0 0,0 0-1 0 0,-1 0 0 0 0,1-1 0 0 0,0 1 1 0 0,0 0-1 0 0,-1-1 0 0 0,1 0 1 0 0,0 1-1 0 0,-1-1 0 0 0,0 0 1 0 0,1 1-1 0 0,-1-1 0 0 0,0 0 0 0 0,0 0 1 0 0,0 0-1 0 0,0 0 0 0 0,0 0 1 0 0,-1 0-1 0 0,1 0 0 0 0,0-3 0 0 0,-1 3-1 0 0,0 0 1 0 0,-1 0-1 0 0,1 0 0 0 0,0 1 0 0 0,-1-1 0 0 0,1 0 0 0 0,-1 0 0 0 0,0 1 0 0 0,1-1 0 0 0,-1 0 0 0 0,0 1 0 0 0,0-1 0 0 0,0 0 0 0 0,0 1 0 0 0,-1 0 1 0 0,1-1-1 0 0,0 1 0 0 0,-1 0 0 0 0,1-1 0 0 0,0 1 0 0 0,-1 0 0 0 0,0 0 0 0 0,1 0 0 0 0,-1 0 0 0 0,-1 0 0 0 0,-5-3 1 0 0,1 1-1 0 0,-1 0 1 0 0,1 1-1 0 0,-12-3 1 0 0,14 4-37 0 0,0 0 0 0 0,0 1 1 0 0,1-1-1 0 0,-1 1 0 0 0,0 0 0 0 0,0 1 1 0 0,0-1-1 0 0,0 1 0 0 0,0 0 1 0 0,1 0-1 0 0,-1 0 0 0 0,0 1 0 0 0,-5 2 1 0 0,6-2 10 0 0,1 0 0 0 0,0 0 0 0 0,0 0 1 0 0,0 0-1 0 0,0 0 0 0 0,1 1 1 0 0,-1 0-1 0 0,0-1 0 0 0,1 1 1 0 0,0 0-1 0 0,0 0 0 0 0,0 0 0 0 0,0 0 1 0 0,0 0-1 0 0,1 1 0 0 0,-1-1 1 0 0,1 1-1 0 0,-2 4 0 0 0,3-5 7 0 0,0-1-1 0 0,0 0 1 0 0,0 1 0 0 0,0-1-1 0 0,0 0 1 0 0,1 1-1 0 0,-1-1 1 0 0,1 0-1 0 0,-1 1 1 0 0,1-1-1 0 0,0 0 1 0 0,2 5 0 0 0,16 25-6 0 0,-16-27 2 0 0,2 0-6 0 0,-1 1-1 0 0,0-1 0 0 0,1 0 0 0 0,0 0 0 0 0,0-1 1 0 0,1 0-1 0 0,-1 1 0 0 0,1-2 0 0 0,0 1 1 0 0,0-1-1 0 0,0 0 0 0 0,0 0 0 0 0,1 0 0 0 0,-1-1 1 0 0,10 2-1 0 0,-8-2-108 0 0,0-1 1 0 0,0 0 0 0 0,1 0-1 0 0,-1-1 1 0 0,0 0-1 0 0,0-1 1 0 0,0 0 0 0 0,0 0-1 0 0,1 0 1 0 0,-1-1-1 0 0,-1 0 1 0 0,14-6-1 0 0,-18 6-47 0 0,1 1-1 0 0,-1-1 0 0 0,0 0 1 0 0,0 0-1 0 0,0 0 0 0 0,0-1 0 0 0,-1 1 1 0 0,1-1-1 0 0,-1 0 0 0 0,1 0 0 0 0,-1 1 1 0 0,0-1-1 0 0,0-1 0 0 0,0 1 1 0 0,0 0-1 0 0,-1 0 0 0 0,1-1 0 0 0,-1 1 1 0 0,1-5-1 0 0,-2 5-273 0 0,1 0 1 0 0,-1 0-1 0 0,0 0 1 0 0,0 0-1 0 0,0 0 1 0 0,0 0-1 0 0,0 0 0 0 0,-1 0 1 0 0,1 0-1 0 0,-1 0 1 0 0,0 0-1 0 0,0 0 1 0 0,0 1-1 0 0,0-1 1 0 0,-2-3-1 0 0,-1 0 152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0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1248 0 0,'0'3'350'0'0,"1"-1"-1"0"0,-1 1 1 0 0,1 0-1 0 0,-1-1 0 0 0,1 1 1 0 0,0-1-1 0 0,0 1 1 0 0,0-1-1 0 0,3 5 0 0 0,16 21 740 0 0,-10-13-803 0 0,-6-9-4 0 0,1 0 0 0 0,-1 0 0 0 0,1 0 0 0 0,13 11 3432 0 0,-29-28-2317 0 0,-7-19-577 0 0,-22-36 131 0 0,39 65-964 0 0,1-1 1 0 0,-1 1-1 0 0,0 0 0 0 0,1-1 0 0 0,-1 1 1 0 0,1 0-1 0 0,0-1 0 0 0,-1 1 0 0 0,1-1 1 0 0,0 1-1 0 0,0-1 0 0 0,0 1 1 0 0,0-1-1 0 0,0 1 0 0 0,0-1 0 0 0,0 1 1 0 0,0-1-1 0 0,1 1 0 0 0,-1 0 0 0 0,1-2 1 0 0,0 1-23 0 0,0 1 0 0 0,0 0-1 0 0,0 0 1 0 0,0 0 0 0 0,0 0 0 0 0,1 0 0 0 0,-1 0 0 0 0,0 0 0 0 0,0 0 0 0 0,1 0 0 0 0,-1 0 0 0 0,1 1 0 0 0,-1-1 0 0 0,1 1 0 0 0,-1-1 0 0 0,1 1 0 0 0,-1-1 0 0 0,4 1-1 0 0,2-1-291 0 0,0 1-1 0 0,0 0 0 0 0,0 1 1 0 0,0 0-1 0 0,0 0 0 0 0,0 0 0 0 0,11 5 1 0 0,1-1-1695 0 0,16 2-1379 0 0,-18-2 3077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1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31 6249 0 0,'-3'-3'288'0'0,"0"1"0"0"0,0-1 0 0 0,0 0 0 0 0,0 1-1 0 0,0 0 1 0 0,-1 0 0 0 0,1 0 0 0 0,-1 0 0 0 0,1 1-1 0 0,-1-1 1 0 0,0 1 0 0 0,0 0 0 0 0,0 0 0 0 0,0 0-1 0 0,-7 0 1 0 0,-1 0-79 0 0,0 1-1 0 0,1 0 0 0 0,-1 1 1 0 0,-13 2-1 0 0,20-2-180 0 0,0 0-1 0 0,0 0 1 0 0,0 0 0 0 0,0 1 0 0 0,1 0-1 0 0,-1 0 1 0 0,0 0 0 0 0,1 1-1 0 0,-8 5 1 0 0,10-7-32 0 0,1 1-1 0 0,-1-1 1 0 0,1 1 0 0 0,-1-1-1 0 0,1 1 1 0 0,0 0 0 0 0,0 0-1 0 0,0 0 1 0 0,0-1 0 0 0,0 1-1 0 0,0 0 1 0 0,0 0 0 0 0,0 0-1 0 0,1 0 1 0 0,-1 1-1 0 0,1-1 1 0 0,0 0 0 0 0,-1 0-1 0 0,1 0 1 0 0,0 0 0 0 0,0 0-1 0 0,1 0 1 0 0,-1 1 0 0 0,0-1-1 0 0,2 3 1 0 0,-2-3-3 0 0,1 0-1 0 0,0 0 1 0 0,0 0 0 0 0,0 0-1 0 0,0-1 1 0 0,0 1 0 0 0,1 0-1 0 0,-1-1 1 0 0,0 1 0 0 0,1-1-1 0 0,-1 0 1 0 0,1 1 0 0 0,0-1-1 0 0,-1 0 1 0 0,4 2 0 0 0,3 1-16 0 0,0 0 0 0 0,11 3-1 0 0,-12-4 19 0 0,33 11-50 0 0,-22-8 58 0 0,0 0 1 0 0,-1 2-1 0 0,19 9 1 0 0,-9 3 18 0 0,-26-19 0 0 0,1 0 0 0 0,-1 0 0 0 0,0 1 0 0 0,0-1 1 0 0,1 0-1 0 0,-1 1 0 0 0,0-1 0 0 0,0 1 1 0 0,0-1-1 0 0,-1 1 0 0 0,1 0 0 0 0,0-1 0 0 0,0 1 1 0 0,-1 0-1 0 0,1 3 0 0 0,-1-4 20 0 0,0-1 0 0 0,0 1-1 0 0,0 0 1 0 0,0-1 0 0 0,0 1 0 0 0,0 0 0 0 0,-1-1 0 0 0,1 1-1 0 0,0 0 1 0 0,-1-1 0 0 0,1 1 0 0 0,0 0 0 0 0,-1-1 0 0 0,1 1-1 0 0,-1-1 1 0 0,1 1 0 0 0,0-1 0 0 0,-1 1 0 0 0,0-1 0 0 0,0 2-1 0 0,-1-1 23 0 0,1 0-1 0 0,-1 0 0 0 0,0-1 1 0 0,0 1-1 0 0,0 0 0 0 0,0-1 1 0 0,-2 1-1 0 0,-4 1 62 0 0,0-1 0 0 0,-14-1 0 0 0,20 0-114 0 0,-29 1-102 0 0,8 0 156 0 0,-25-3-1 0 0,42 1-253 0 0,-1 0 1 0 0,0 0-1 0 0,1 0 0 0 0,-1-1 0 0 0,1 0 0 0 0,0 0 0 0 0,0-1 0 0 0,-8-4 0 0 0,12 6-235 0 0,-8-6-532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1 202 5569 0 0,'5'3'551'0'0,"0"1"-216"0"0,1 0-1 0 0,1-1 0 0 0,-1 1 1 0 0,1-1-1 0 0,-1-1 0 0 0,1 1 1 0 0,0-1-1 0 0,0 0 0 0 0,0-1 1 0 0,8 2-1 0 0,-4-3-171 0 0,1 0 1 0 0,-1 0-1 0 0,13-3 0 0 0,-20 3-63 0 0,1-1 0 0 0,0-1 0 0 0,-1 1 0 0 0,0-1 0 0 0,1 1 1 0 0,-1-1-1 0 0,0 0 0 0 0,0-1 0 0 0,0 1 0 0 0,5-4 0 0 0,-7 4 0 0 0,0 0 1 0 0,1 0 0 0 0,-1 0 0 0 0,0 0-1 0 0,0-1 1 0 0,0 1 0 0 0,-1-1-1 0 0,1 1 1 0 0,-1-1 0 0 0,1 1-1 0 0,-1-1 1 0 0,0 0 0 0 0,0 0-1 0 0,0 0 1 0 0,0 1 0 0 0,-1-1 0 0 0,1 0-1 0 0,-1 0 1 0 0,1 0 0 0 0,-1 0-1 0 0,0-4 1 0 0,0 2 25 0 0,-1 0 0 0 0,1 0 0 0 0,-1 0 0 0 0,0 0 0 0 0,0 0 1 0 0,-1 0-1 0 0,1 1 0 0 0,-1-1 0 0 0,0 0 0 0 0,-4-6 0 0 0,-3-5 41 0 0,-18-21 0 0 0,23 32-162 0 0,2 3-43 0 0,0-1 1 0 0,0 1-1 0 0,0-1 1 0 0,-1 1-1 0 0,1 0 1 0 0,-1 0-1 0 0,0 0 1 0 0,0 0-1 0 0,0 0 1 0 0,0 1-1 0 0,0-1 1 0 0,0 1-1 0 0,0 0 1 0 0,0 0-1 0 0,-1 0 1 0 0,1 0-1 0 0,0 0 1 0 0,-1 1-1 0 0,1 0 1 0 0,0 0-1 0 0,-1 0 1 0 0,-5 0-1 0 0,5 1-79 0 0,0 0-1 0 0,0 0 0 0 0,0 0 0 0 0,0 0 0 0 0,0 1 0 0 0,0 0 0 0 0,0 0 0 0 0,1 0 0 0 0,-1 0 0 0 0,1 0 0 0 0,-1 1 0 0 0,1-1 1 0 0,0 1-1 0 0,0 0 0 0 0,0 0 0 0 0,0 0 0 0 0,-3 7 0 0 0,3-7-215 0 0,1 1 0 0 0,0 0 1 0 0,1-1-1 0 0,-1 1 0 0 0,0 0 0 0 0,1 0 1 0 0,0 0-1 0 0,-1 5 0 0 0,2-5-250 0 0,0-1 0 0 0,0 0-1 0 0,0 1 1 0 0,0-1 0 0 0,1 1 0 0 0,-1-1 0 0 0,1 0 0 0 0,0 0-1 0 0,0 1 1 0 0,2 4 0 0 0,2 3 206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5033 0 0,'0'0'1734'0'0,"0"2"-1434"0"0,19 132 3730 0 0,-18-131-3997 0 0,-1-1 0 0 0,1 0-1 0 0,-1 1 1 0 0,1-1 0 0 0,0 1 0 0 0,0-1 0 0 0,0 0-1 0 0,0 0 1 0 0,2 4 243 0 0,1-7-72 0 0,-2-1-194 0 0,0-1 1 0 0,0 1-1 0 0,0-1 1 0 0,0 1-1 0 0,0-1 1 0 0,0 0-1 0 0,-1 0 1 0 0,1 0-1 0 0,-1 0 1 0 0,0 0-1 0 0,2-5 1 0 0,7-16-21 0 0,-6 17 1 0 0,1 0 0 0 0,-1 0 0 0 0,2 1-1 0 0,-1-1 1 0 0,1 1 0 0 0,0 0 0 0 0,9-7 0 0 0,-13 11 17 0 0,1 0-1 0 0,-1 1 1 0 0,0 0 0 0 0,0-1-1 0 0,1 1 1 0 0,-1 0 0 0 0,0 0-1 0 0,1 0 1 0 0,-1 0 0 0 0,1 1-1 0 0,-1-1 1 0 0,1 1 0 0 0,0-1-1 0 0,-1 1 1 0 0,1 0 0 0 0,-1 0-1 0 0,1 0 1 0 0,0 1 0 0 0,-1-1-1 0 0,1 0 1 0 0,-1 1 0 0 0,1 0-1 0 0,-1 0 1 0 0,1-1 0 0 0,-1 1-1 0 0,1 1 1 0 0,-1-1 0 0 0,3 2-1 0 0,-1-1 2 0 0,0 1 0 0 0,1 1 0 0 0,-1-1 1 0 0,0 0-1 0 0,-1 1 0 0 0,1 0 0 0 0,-1 0 0 0 0,1 0 0 0 0,-1 0 0 0 0,0 1 0 0 0,-1-1 0 0 0,1 1 0 0 0,-1 0 0 0 0,2 6 0 0 0,14 38 246 0 0,-18-39-2624 0 0,3 5-3910 0 0,-3-15 6273 0 0,1 0 1 0 0,-1 0 0 0 0,1 1 0 0 0,-1-1 0 0 0,0 0-1 0 0,1 0 1 0 0,-1 0 0 0 0,2 0 0 0 0,28 5-2693 0 0,-16-4 3171 0 0,21-2 0 0 0,45-11 3002 0 0,-57 7-2267 0 0,25-8 0 0 0,-41 10-918 0 0,0 1-1 0 0,0-1 1 0 0,-1 0 0 0 0,0-1 0 0 0,1 0-1 0 0,-1 0 1 0 0,-1 0 0 0 0,7-6 0 0 0,-10 9-194 0 0,-1 0 0 0 0,0 0 0 0 0,0-1 0 0 0,0 1 1 0 0,0-1-1 0 0,0 1 0 0 0,0-1 0 0 0,0 1 0 0 0,-1-1 1 0 0,1 1-1 0 0,0-1 0 0 0,-1 0 0 0 0,1 1 0 0 0,-1-1 1 0 0,0 0-1 0 0,0 1 0 0 0,1-1 0 0 0,-1 0 0 0 0,0 0 1 0 0,0 1-1 0 0,-1-1 0 0 0,1 0 0 0 0,0 1 0 0 0,0-1 1 0 0,-1 0-1 0 0,1 0 0 0 0,-2-2 0 0 0,0 1-25 0 0,0-1 0 0 0,0 1 0 0 0,0 0 0 0 0,0 0 0 0 0,-1 1 0 0 0,1-1 0 0 0,-1 0-1 0 0,0 1 1 0 0,0 0 0 0 0,0-1 0 0 0,0 1 0 0 0,-4-2 0 0 0,3 2-80 0 0,-1 0 1 0 0,0 0-1 0 0,0 0 0 0 0,-1 1 0 0 0,1-1 0 0 0,0 1 1 0 0,-1 0-1 0 0,1 1 0 0 0,0-1 0 0 0,-1 1 1 0 0,1 0-1 0 0,0 1 0 0 0,-1-1 0 0 0,-6 3 1 0 0,8-2 9 0 0,-1 0 0 0 0,1 0 0 0 0,-1 1 0 0 0,1 0 0 0 0,0 0 0 0 0,0 0 0 0 0,0 0 0 0 0,0 1 0 0 0,0-1 0 0 0,0 1 0 0 0,1 0 0 0 0,-1 0 0 0 0,1 1 0 0 0,0-1 0 0 0,0 1 0 0 0,0-1 0 0 0,-2 5 0 0 0,2-3 6 0 0,1-1-1 0 0,0 1 1 0 0,1 0 0 0 0,-1-1 0 0 0,1 1 0 0 0,0 0 0 0 0,0 0 0 0 0,0 0 0 0 0,1 0 0 0 0,0 0 0 0 0,0 0 0 0 0,0-1-1 0 0,0 1 1 0 0,1 0 0 0 0,0 0 0 0 0,0 0 0 0 0,0 0 0 0 0,1 0 0 0 0,-1-1 0 0 0,1 1 0 0 0,0-1 0 0 0,1 1 0 0 0,-1-1-1 0 0,1 0 1 0 0,0 0 0 0 0,0 0 0 0 0,5 5 0 0 0,-1-2-50 0 0,0-1-1 0 0,1 0 1 0 0,-1 0 0 0 0,1 0 0 0 0,1-1-1 0 0,-1-1 1 0 0,1 1 0 0 0,0-2-1 0 0,0 1 1 0 0,10 2 0 0 0,-12-4-406 0 0,1-1 0 0 0,0 0 0 0 0,-1 0 0 0 0,1 0 0 0 0,0-1 0 0 0,0 0 0 0 0,-1-1 0 0 0,9-1 0 0 0,0-1-1931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86 6233 0 0,'-4'-7'1125'0'0,"0"0"-1"0"0,0 0 0 0 0,-6-7 0 0 0,-2-4 210 0 0,10 15-1266 0 0,1 1 0 0 0,-1 0-1 0 0,0 0 1 0 0,0 0 0 0 0,0 0 0 0 0,0 0 0 0 0,0 0-1 0 0,0 0 1 0 0,0 0 0 0 0,0 1 0 0 0,-1-1 0 0 0,1 1 0 0 0,-1 0-1 0 0,1 0 1 0 0,-1 0 0 0 0,-3-1 0 0 0,3 1-61 0 0,-1 1 1 0 0,0-1-1 0 0,0 1 1 0 0,0 0-1 0 0,0 0 1 0 0,1 0 0 0 0,-1 1-1 0 0,0-1 1 0 0,0 1-1 0 0,-5 2 1 0 0,1 0-30 0 0,0 1 0 0 0,0-1 0 0 0,0 1 0 0 0,1 1 1 0 0,0-1-1 0 0,-1 2 0 0 0,2-1 0 0 0,-1 0 0 0 0,-9 12 0 0 0,13-13 28 0 0,0-1 0 0 0,0 1 0 0 0,1 0 0 0 0,-1 0 0 0 0,1 0 0 0 0,0 0 0 0 0,1 1 0 0 0,-1-1 0 0 0,1 1 0 0 0,-1-1-1 0 0,1 1 1 0 0,0 6 0 0 0,0-8-8 0 0,1 1-1 0 0,1-1 0 0 0,-1 1 0 0 0,0-1 1 0 0,1 1-1 0 0,-1-1 0 0 0,1 1 1 0 0,0-1-1 0 0,0 0 0 0 0,1 1 0 0 0,-1-1 1 0 0,1 0-1 0 0,-1 0 0 0 0,1 0 1 0 0,0 0-1 0 0,0 0 0 0 0,3 3 0 0 0,2 0-18 0 0,0 1 0 0 0,1-1 0 0 0,0-1 0 0 0,0 1 0 0 0,0-1 0 0 0,0-1-1 0 0,1 1 1 0 0,0-1 0 0 0,14 4 0 0 0,-1-2-33 0 0,1 0 0 0 0,41 4 0 0 0,-47-9-133 0 0,27-1 1 0 0,-26-1-34 0 0,22 2 1 0 0,-36-1 227 0 0,0 1 0 0 0,-1 0 1 0 0,1 0-1 0 0,4 2 0 0 0,-5-2 4 0 0,-1 0 1 0 0,0 0-1 0 0,1 0 0 0 0,-1-1 1 0 0,1 1-1 0 0,0-1 0 0 0,-1 1 1 0 0,1-1-1 0 0,-1 0 0 0 0,1 0 1 0 0,0 0-1 0 0,2-1 0 0 0,2-1 37 0 0,-1 0 0 0 0,1 0 0 0 0,-1 0 0 0 0,0-1 0 0 0,0 0 0 0 0,0-1 0 0 0,0 0 0 0 0,0 1 0 0 0,-1-2 0 0 0,0 1 0 0 0,7-7 0 0 0,-11 9 16 0 0,0 1 0 0 0,0-1 0 0 0,0 0-1 0 0,0 1 1 0 0,-1-1 0 0 0,1 0 0 0 0,0 1-1 0 0,-1-1 1 0 0,1 0 0 0 0,-1 0 0 0 0,0 0-1 0 0,0 1 1 0 0,0-1 0 0 0,0 0 0 0 0,0 0 0 0 0,0 0-1 0 0,0 0 1 0 0,0 1 0 0 0,-1-1 0 0 0,1 0-1 0 0,-1 0 1 0 0,1 1 0 0 0,-1-1 0 0 0,0 0-1 0 0,0 0 1 0 0,0 1 0 0 0,1-1 0 0 0,-2 1-1 0 0,0-2 1 0 0,-2-3 71 0 0,-1 1 1 0 0,1 0-1 0 0,-1 0 0 0 0,0 0 0 0 0,0 1 1 0 0,-9-7-1 0 0,5 6-141 0 0,1 0-1 0 0,-1 1 1 0 0,0 0-1 0 0,0 0 1 0 0,0 1 0 0 0,0 0-1 0 0,-1 1 1 0 0,1 0-1 0 0,-1 1 1 0 0,-11-1-1 0 0,15 1-89 0 0,0 1 0 0 0,0 1 0 0 0,-1-1 0 0 0,1 1 0 0 0,0 0 0 0 0,0 0-1 0 0,0 1 1 0 0,0-1 0 0 0,0 2 0 0 0,1-1 0 0 0,-1 0 0 0 0,1 1-1 0 0,-1 0 1 0 0,1 1 0 0 0,0-1 0 0 0,0 1 0 0 0,-5 4 0 0 0,10-7 10 0 0,-1-1 0 0 0,0 1 1 0 0,1 0-1 0 0,-1-1 0 0 0,1 1 1 0 0,-1 0-1 0 0,1-1 1 0 0,-1 1-1 0 0,1 0 0 0 0,-1 0 1 0 0,1 0-1 0 0,0-1 0 0 0,-1 1 1 0 0,1 0-1 0 0,0 0 1 0 0,0 0-1 0 0,0 0 0 0 0,-1 0 1 0 0,1 0-1 0 0,0-1 0 0 0,0 1 1 0 0,1 0-1 0 0,-1 2 0 0 0,1-2-58 0 0,-1 1 0 0 0,1-1 0 0 0,0 0-1 0 0,-1 0 1 0 0,1 1 0 0 0,0-1 0 0 0,0 0-1 0 0,0 0 1 0 0,0 0 0 0 0,0 0-1 0 0,1 0 1 0 0,1 2 0 0 0,4 1-758 0 0,1 0 1 0 0,-1 0-1 0 0,16 5 0 0 0,-23-9 788 0 0,17 6-1834 0 0,0 0 707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3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3537 0 0,'2'-3'904'0'0,"-1"1"-369"0"0,1-1 1 0 0,-1 1-1 0 0,1 0 0 0 0,0 0 0 0 0,3-3 1 0 0,-5 4-453 0 0,1 1 1 0 0,-1 0-1 0 0,1-1 1 0 0,0 1-1 0 0,-1 0 1 0 0,1-1-1 0 0,-1 1 1 0 0,1 0-1 0 0,0 0 1 0 0,-1 0-1 0 0,1-1 1 0 0,0 1-1 0 0,-1 0 1 0 0,1 0-1 0 0,0 0 1 0 0,-1 0-1 0 0,1 0 1 0 0,-1 0-1 0 0,1 0 1 0 0,0 0-1 0 0,-1 1 1 0 0,1-1-1 0 0,0 0 1 0 0,-1 0-1 0 0,1 0 1 0 0,0 1-1 0 0,-1-1 1 0 0,1 0-1 0 0,-1 1 1 0 0,1-1-1 0 0,0 1 1 0 0,1 1 25 0 0,0 0 0 0 0,0 0-1 0 0,0 0 1 0 0,0 0 0 0 0,-1 0 0 0 0,1 0 0 0 0,-1 0 0 0 0,1 1-1 0 0,-1-1 1 0 0,0 1 0 0 0,0-1 0 0 0,0 1 0 0 0,0-1 0 0 0,0 4-1 0 0,1 5 223 0 0,-1-1 0 0 0,0 16 0 0 0,-1-19-281 0 0,0 0 0 0 0,1 0 0 0 0,-1-1 0 0 0,1 1 1 0 0,0 0-1 0 0,1-1 0 0 0,0 1 0 0 0,3 7 1 0 0,-4-13-34 0 0,-1 0 0 0 0,0-1 1 0 0,1 1-1 0 0,-1 0 1 0 0,1-1-1 0 0,-1 1 1 0 0,1-1-1 0 0,-1 1 1 0 0,1-1-1 0 0,0 1 1 0 0,-1-1-1 0 0,1 0 0 0 0,-1 1 1 0 0,1-1-1 0 0,0 1 1 0 0,-1-1-1 0 0,1 0 1 0 0,0 0-1 0 0,0 0 1 0 0,-1 1-1 0 0,2-1 1 0 0,-1 0 104 0 0,10-13 174 0 0,-6-2-241 0 0,6-19 0 0 0,-7 21-90 0 0,1-1-1 0 0,8-18 1 0 0,-11 28 22 0 0,0 1 0 0 0,0-1 0 0 0,0 1 1 0 0,1-1-1 0 0,-1 1 0 0 0,1 0 0 0 0,0 0 0 0 0,0 0 0 0 0,0 0 0 0 0,1 1 0 0 0,-1-1 0 0 0,7-3 0 0 0,-8 5 8 0 0,0 0-1 0 0,0 1 1 0 0,0-1-1 0 0,0 0 1 0 0,0 1-1 0 0,0-1 1 0 0,1 1-1 0 0,-1-1 1 0 0,0 1 0 0 0,0 0-1 0 0,1 0 1 0 0,-1 0-1 0 0,0 0 1 0 0,0 1-1 0 0,1-1 1 0 0,2 2-1 0 0,-2-1 5 0 0,1 0-1 0 0,-1 1 1 0 0,-1 0 0 0 0,1-1-1 0 0,0 1 1 0 0,0 0 0 0 0,-1 0-1 0 0,1 1 1 0 0,-1-1 0 0 0,3 3-1 0 0,1 3 15 0 0,-1 0 0 0 0,1 0 0 0 0,-2 0-1 0 0,1 1 1 0 0,-1-1 0 0 0,5 19 0 0 0,11 47-2324 0 0,-18-68 722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2280 0 0,'0'0'387'0'0,"-8"13"4032"0"0,-3 8-3850 0 0,1 0 1 0 0,1 1 0 0 0,1 0-1 0 0,-8 32 1 0 0,16-52-469 0 0,-1-1-1 0 0,1 1 1 0 0,0 0-1 0 0,0 0 1 0 0,0-1-1 0 0,0 1 1 0 0,0 0-1 0 0,0-1 1 0 0,0 1-1 0 0,0 0 1 0 0,1-1-1 0 0,-1 1 1 0 0,0 0-1 0 0,1-1 1 0 0,0 1-1 0 0,-1-1 1 0 0,1 1-1 0 0,0-1 1 0 0,0 1 0 0 0,0-1-1 0 0,2 3 1 0 0,-1-3 47 0 0,0 1 1 0 0,0-1-1 0 0,0 1 1 0 0,0-1-1 0 0,0 0 1 0 0,0 0-1 0 0,0 0 1 0 0,1 0-1 0 0,-1 0 1 0 0,0-1-1 0 0,1 1 1 0 0,-1-1-1 0 0,0 0 1 0 0,1 1-1 0 0,2-1 1 0 0,4 0-49 0 0,0 0-1 0 0,0 0 1 0 0,-1-1 0 0 0,1 0 0 0 0,0-1 0 0 0,13-4 0 0 0,-15 2-1216 0 0,-2 0-1878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4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28 9226 0 0,'-3'-3'122'0'0,"1"1"0"0"0,-1-1 0 0 0,0 1 0 0 0,0 0 1 0 0,0 0-1 0 0,0 0 0 0 0,0 0 0 0 0,0 1 0 0 0,0-1 0 0 0,-1 1 0 0 0,1 0 0 0 0,0 0 0 0 0,-1 0 1 0 0,1 0-1 0 0,-1 1 0 0 0,1-1 0 0 0,-1 1 0 0 0,1 0 0 0 0,-1 0 0 0 0,0 0 0 0 0,1 1 1 0 0,-1-1-1 0 0,1 1 0 0 0,-1 0 0 0 0,1 0 0 0 0,0 0 0 0 0,-1 0 0 0 0,1 0 0 0 0,-5 4 0 0 0,5-3-89 0 0,-1 0 0 0 0,1 1 0 0 0,0-1 0 0 0,0 1 0 0 0,1 0 0 0 0,-1 0 0 0 0,1 0 0 0 0,-1 0 0 0 0,1 1 0 0 0,0-1 0 0 0,0 1 0 0 0,0-1 0 0 0,1 1-1 0 0,-1 0 1 0 0,1-1 0 0 0,0 1 0 0 0,0 0 0 0 0,0 0 0 0 0,1 0 0 0 0,-1 0 0 0 0,1 0 0 0 0,0 0 0 0 0,0 0 0 0 0,1 0 0 0 0,-1 0 0 0 0,1 0 0 0 0,-1 0 0 0 0,1-1-1 0 0,1 1 1 0 0,-1 0 0 0 0,0 0 0 0 0,1-1 0 0 0,0 1 0 0 0,0-1 0 0 0,4 7 0 0 0,-1-3-36 0 0,0-1 0 0 0,1 0 1 0 0,0 0-1 0 0,0 0 0 0 0,0-1 0 0 0,0 0 1 0 0,1 0-1 0 0,0-1 0 0 0,0 0 0 0 0,0 0 1 0 0,0 0-1 0 0,1-1 0 0 0,8 2 0 0 0,-9-2 1 0 0,0-2-1 0 0,0 1 1 0 0,0-1-1 0 0,1 0 0 0 0,-1-1 1 0 0,1 1-1 0 0,-1-2 1 0 0,1 1-1 0 0,-1-1 1 0 0,0 0-1 0 0,1 0 0 0 0,-1-1 1 0 0,0 0-1 0 0,10-4 1 0 0,-13 4 12 0 0,1-1 0 0 0,0 0 0 0 0,-1 0 0 0 0,1 0 0 0 0,-1 0 0 0 0,0-1 0 0 0,0 1 0 0 0,0-1 0 0 0,-1 0 0 0 0,1 0 0 0 0,-1-1 0 0 0,0 1 0 0 0,4-9 0 0 0,-3 6 3 0 0,-1 0 1 0 0,0-1 0 0 0,-1 1-1 0 0,0-1 1 0 0,0 1 0 0 0,-1-1-1 0 0,0 0 1 0 0,0-15-1 0 0,0 16-25 0 0,-1 5 3 0 0,0 1 0 0 0,1 0 0 0 0,-1 0 0 0 0,0-1 0 0 0,0 1 0 0 0,0 0 0 0 0,0 0-1 0 0,-1-1 1 0 0,1 1 0 0 0,0 0 0 0 0,0 0 0 0 0,-1-1 0 0 0,1 1 0 0 0,-1 0 0 0 0,1 0 0 0 0,-1 0-1 0 0,0-2 1 0 0,0 3-61 0 0,1 11-90 0 0,0 22 178 0 0,0-24-10 0 0,0 1 1 0 0,1 12 0 0 0,0-19-5 0 0,0 1-1 0 0,0 0 1 0 0,0-1 0 0 0,0 1 0 0 0,0-1 0 0 0,1 1 0 0 0,-1-1 0 0 0,1 0-1 0 0,4 5 1 0 0,-3-3 16 0 0,1 0-1 0 0,0-1 1 0 0,0 0-1 0 0,0 1 1 0 0,1-1-1 0 0,0-1 1 0 0,-1 1-1 0 0,1-1 1 0 0,6 3-1 0 0,-7-4-6 0 0,-1-1 0 0 0,1 1 0 0 0,0-1 1 0 0,0 0-1 0 0,0-1 0 0 0,-1 1 0 0 0,1 0 0 0 0,0-1 0 0 0,0 0 1 0 0,0 0-1 0 0,0 0 0 0 0,0-1 0 0 0,0 1 0 0 0,7-3 0 0 0,-4 1-6 0 0,-1 0 0 0 0,1 0-1 0 0,-1-1 1 0 0,1 0-1 0 0,-1 0 1 0 0,0-1-1 0 0,0 0 1 0 0,-1 0-1 0 0,1 0 1 0 0,-1-1 0 0 0,0 0-1 0 0,0 0 1 0 0,0 0-1 0 0,-1 0 1 0 0,1-1-1 0 0,-2 0 1 0 0,1 0-1 0 0,0 0 1 0 0,-1 0 0 0 0,0-1-1 0 0,-1 1 1 0 0,1-1-1 0 0,0-7 1 0 0,-1 7 11 0 0,4-27 98 0 0,-6 31-107 0 0,0 0 1 0 0,0 0-1 0 0,0 0 1 0 0,0 0-1 0 0,0 0 1 0 0,-1 1-1 0 0,0-1 1 0 0,1 0-1 0 0,-1 0 1 0 0,-2-3-1 0 0,3 6-53 0 0,1 0 49 0 0,-1 1-1 0 0,1-1 0 0 0,-1 0 0 0 0,0 0 0 0 0,1 1 0 0 0,-1-1 1 0 0,1 0-1 0 0,-1 1 0 0 0,0-1 0 0 0,1 0 0 0 0,-1 1 0 0 0,0-1 1 0 0,1 1-1 0 0,-1-1 0 0 0,0 1 0 0 0,5 23 264 0 0,3 39 1 0 0,-7-51-254 0 0,-1-8-10 0 0,1 1-1 0 0,0-1 1 0 0,0 1 0 0 0,0-1-1 0 0,1 1 1 0 0,-1-1 0 0 0,1 0-1 0 0,0 1 1 0 0,0-1-1 0 0,0 0 1 0 0,4 4 0 0 0,-5-7-15 0 0,1 1 0 0 0,-1-1 0 0 0,0 0 0 0 0,0 0 0 0 0,1 1 0 0 0,-1-1 0 0 0,1 0 0 0 0,-1-1 0 0 0,1 1 0 0 0,-1 0 0 0 0,1 0 0 0 0,0-1 0 0 0,-1 1 0 0 0,1-1 1 0 0,0 1-1 0 0,0-1 0 0 0,-1 0 0 0 0,1 1 0 0 0,0-1 0 0 0,0 0 0 0 0,0 0 0 0 0,-1-1 0 0 0,1 1 0 0 0,0 0 0 0 0,0 0 0 0 0,-1-1 0 0 0,1 1 0 0 0,0-1 0 0 0,-1 0 0 0 0,1 1 0 0 0,2-3 1 0 0,0 1-154 0 0,-1 0 0 0 0,1 0 0 0 0,-1-1 0 0 0,0 0 0 0 0,0 1 0 0 0,0-1 0 0 0,0 0 1 0 0,0-1-1 0 0,0 1 0 0 0,3-7 0 0 0,2-4-323 0 0,9-24 0 0 0,-3 4 204 0 0,-12 31 283 0 0,0-1 0 0 0,-1 0 0 0 0,1 0 0 0 0,-1 0 0 0 0,0 0 0 0 0,1-8 1 0 0,-2 8-45 0 0,1-1 211 0 0,1 6 155 0 0,0 1-194 0 0,-2-1-76 0 0,0 0 1 0 0,1 1-1 0 0,-1-1 0 0 0,0 0 1 0 0,0 0-1 0 0,0 0 1 0 0,0 0-1 0 0,0 0 0 0 0,-1 0 1 0 0,1 0-1 0 0,0 0 0 0 0,0 0 1 0 0,-1 0-1 0 0,1 0 1 0 0,-1 1-1 0 0,0 3 143 0 0,1 1-29 0 0,0-1 0 0 0,0 1 1 0 0,1-1-1 0 0,0 1 1 0 0,0-1-1 0 0,0 1 1 0 0,1-1-1 0 0,2 8 0 0 0,2 6 162 0 0,-4-14-280 0 0,-1 0 1 0 0,1 0-1 0 0,0-1 0 0 0,0 1 1 0 0,1 0-1 0 0,0-1 1 0 0,-1 1-1 0 0,1-1 1 0 0,1 0-1 0 0,5 6 1 0 0,-7-8-163 0 0,0 0 1 0 0,1 0-1 0 0,-1-1 1 0 0,0 0-1 0 0,1 1 1 0 0,-1-1-1 0 0,1 0 1 0 0,-1 0-1 0 0,4 1 1 0 0,-3-1-295 0 0,-1-1 1 0 0,1 0 0 0 0,-1 0 0 0 0,1 1 0 0 0,-1-1-1 0 0,1-1 1 0 0,-1 1 0 0 0,1 0 0 0 0,-1-1-1 0 0,1 1 1 0 0,3-2 0 0 0,2-1-1619 0 0,1 0-1082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4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36 5729 0 0,'-3'-3'476'0'0,"-9"-6"3628"0"0,-12-13 1 0 0,24 22-4079 0 0,6-1-1289 0 0,-6 1 1197 0 0,1 0-1 0 0,-1 0 0 0 0,1-1 1 0 0,-1 1-1 0 0,1 0 1 0 0,-1 0-1 0 0,0 0 0 0 0,1 0 1 0 0,-1 0-1 0 0,1 0 0 0 0,-1 0 1 0 0,1 0-1 0 0,-1 0 1 0 0,1 0-1 0 0,-1 1 0 0 0,0-1 1 0 0,1 0-1 0 0,-1 0 1 0 0,1 0-1 0 0,-1 0 0 0 0,0 1 1 0 0,1-1-1 0 0,0 0 0 0 0,5 5-1054 0 0,0 0-630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4185 0 0,'0'0'90'0'0,"0"0"0"0"0,-1 0 0 0 0,1 0 1 0 0,0 0-1 0 0,0 0 0 0 0,-1 0 0 0 0,1 0 0 0 0,0 0 1 0 0,-1 0-1 0 0,1 0 0 0 0,0 1 0 0 0,-1-1 0 0 0,1 0 1 0 0,0 0-1 0 0,-1 0 0 0 0,1 0 0 0 0,0 1 1 0 0,0-1-1 0 0,-1 0 0 0 0,1 0 0 0 0,0 1 0 0 0,0-1 1 0 0,0 0-1 0 0,-1 0 0 0 0,1 1 0 0 0,0-1 0 0 0,0 0 1 0 0,0 0-1 0 0,0 1 0 0 0,0-1 0 0 0,-1 0 0 0 0,1 1 1 0 0,3 12 3340 0 0,-2-7-3834 0 0,2 9 775 0 0,0 1-1 0 0,-2-1 1 0 0,1 25-1 0 0,-8 48 516 0 0,3-44-618 0 0,1-25-170 0 0,1-3-26 0 0,1 23 1 0 0,0-34-63 0 0,0-1-1 0 0,1 1 1 0 0,0 0 0 0 0,0-1 0 0 0,0 1 0 0 0,1-1 0 0 0,-1 1 0 0 0,1-1 0 0 0,3 6 0 0 0,-3-8-26 0 0,-1 0 0 0 0,1 0 0 0 0,0-1 0 0 0,0 1-1 0 0,-1 0 1 0 0,1-1 0 0 0,0 1 0 0 0,0-1 0 0 0,1 0 0 0 0,-1 0 0 0 0,0 0 0 0 0,0 0 0 0 0,1 0 0 0 0,-1 0 0 0 0,0 0 0 0 0,1-1 0 0 0,-1 1 0 0 0,1-1-1 0 0,-1 0 1 0 0,0 0 0 0 0,5 0 0 0 0,-1 0-145 0 0,-1 0 0 0 0,1-1-1 0 0,0 0 1 0 0,0 0 0 0 0,0-1 0 0 0,0 1-1 0 0,9-5 1 0 0,-9 3 118 0 0,-1-1 1 0 0,1 1-1 0 0,-1-1 0 0 0,0 0 0 0 0,0 0 0 0 0,0-1 0 0 0,0 1 1 0 0,-1-1-1 0 0,0 0 0 0 0,0 0 0 0 0,0-1 0 0 0,0 1 1 0 0,-1-1-1 0 0,0 0 0 0 0,0 0 0 0 0,2-8 0 0 0,-5 14 78 0 0,0 0-1 0 0,0 0 1 0 0,0-1-1 0 0,0 1 0 0 0,0 0 1 0 0,0 0-1 0 0,0 0 1 0 0,0-1-1 0 0,0 1 1 0 0,0 0-1 0 0,0 0 0 0 0,1-1 1 0 0,-1 1-1 0 0,0 0 1 0 0,0 0-1 0 0,0 0 1 0 0,0 0-1 0 0,0-1 0 0 0,1 1 1 0 0,-1 0-1 0 0,0 0 1 0 0,0 0-1 0 0,0 0 0 0 0,1-1 1 0 0,-1 1-1 0 0,0 0 1 0 0,0 0-1 0 0,0 0 1 0 0,1 0-1 0 0,-1 0 0 0 0,0 0 1 0 0,0 0-1 0 0,1 0 1 0 0,-1 0-1 0 0,0 0 1 0 0,0 0-1 0 0,1 0 0 0 0,-1 0 1 0 0,0 0-1 0 0,0 0 1 0 0,0 0-1 0 0,1 0 1 0 0,-1 0-1 0 0,0 0 0 0 0,0 0 1 0 0,1 0-1 0 0,-1 0 1 0 0,0 1-1 0 0,0-1 0 0 0,0 0 1 0 0,1 0-1 0 0,-1 0 1 0 0,0 0-1 0 0,0 0 1 0 0,0 1-1 0 0,0-1 0 0 0,1 0 1 0 0,-1 0-1 0 0,0 0 1 0 0,0 1-1 0 0,2 0-250 0 0,-1 0 277 0 0,0 1 0 0 0,0-1 0 0 0,0 1 0 0 0,1 0 0 0 0,-2-1 0 0 0,1 1 0 0 0,0 0 0 0 0,0 0 1 0 0,0-1-1 0 0,-1 1 0 0 0,1 0 0 0 0,-1 0 0 0 0,1 0 0 0 0,-1 0 0 0 0,0 0 0 0 0,0 0 0 0 0,0 2 0 0 0,2 11 260 0 0,0-10-326 0 0,0 0 1 0 0,0-1-1 0 0,0 1 1 0 0,0-1-1 0 0,1 1 0 0 0,0-1 1 0 0,0 0-1 0 0,0 0 1 0 0,6 5-1 0 0,-9-8-39 0 0,0-1 0 0 0,0 0 0 0 0,1 0 0 0 0,-1 0 0 0 0,0 1 0 0 0,0-1 0 0 0,1 0 0 0 0,-1 0 0 0 0,0 0 0 0 0,0 0 0 0 0,1 0 0 0 0,-1 1 0 0 0,0-1 0 0 0,0 0-1 0 0,1 0 1 0 0,-1 0 0 0 0,0 0 0 0 0,1 0 0 0 0,-1 0 0 0 0,0 0 0 0 0,0 0 0 0 0,1 0 0 0 0,-1 0 0 0 0,0 0 0 0 0,1 0 0 0 0,-1 0 0 0 0,0-1 0 0 0,0 1 0 0 0,1 0 0 0 0,-1 0 0 0 0,0 0 0 0 0,0 0 0 0 0,1 0 0 0 0,-1-1 0 0 0,0 1 0 0 0,0 0 0 0 0,1 0 0 0 0,-1 0 0 0 0,0-1 0 0 0,0 1 0 0 0,8-12-2986 0 0,-6 8 2091 0 0,7-11-2928 0 0,-7 6 1092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61 5545 0 0,'-4'-27'2585'0'0,"2"20"-1586"0"0,1-1 0 0 0,-1-10 1866 0 0,8 19-3147 0 0,-5-1 6 0 0,0 1 0 0 0,1 0 0 0 0,-1 0-1 0 0,0 0 1 0 0,0 0 0 0 0,0 0 0 0 0,0 0 0 0 0,0 0 0 0 0,-1 0 0 0 0,1 1 0 0 0,0-1 0 0 0,0 0 0 0 0,-1 0 0 0 0,1 1 0 0 0,0 1 0 0 0,0 5-3185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4289 0 0,'-2'15'4855'0'0,"-2"0"-3464"0"0,2-10-1324 0 0,1 0 0 0 0,-1 0 1 0 0,0 10-1 0 0,1 10 227 0 0,0-9-152 0 0,0 1 0 0 0,1-1 0 0 0,1 0 0 0 0,0 0-1 0 0,5 16 1 0 0,-5-22-109 0 0,2 18-1 0 0,-2-19 12 0 0,0 0-1 0 0,3 14 1 0 0,-4-23-45 0 0,0 0-1 0 0,0 0 1 0 0,0 0-1 0 0,0 0 1 0 0,0-1-1 0 0,0 1 1 0 0,1 0-1 0 0,-1 0 0 0 0,0 0 1 0 0,0 0-1 0 0,0 0 1 0 0,0 0-1 0 0,0 0 1 0 0,0 0-1 0 0,0 0 1 0 0,0 0-1 0 0,1 0 1 0 0,-1 0-1 0 0,0 0 1 0 0,0 0-1 0 0,0-1 1 0 0,0 1-1 0 0,0 0 0 0 0,0 0 1 0 0,0 0-1 0 0,1 0 1 0 0,-1 0-1 0 0,0 0 1 0 0,0 0-1 0 0,0 0 1 0 0,0 0-1 0 0,0 1 1 0 0,0-1-1 0 0,0 0 1 0 0,1 0-1 0 0,-1 0 0 0 0,0 0 1 0 0,0 0-1 0 0,0 0 1 0 0,0 0-1 0 0,0 0 1 0 0,0 0-1 0 0,0 0 1 0 0,0 0-1 0 0,0 0 1 0 0,1 0-1 0 0,-1 0 1 0 0,0 1-1 0 0,0-1 1 0 0,0 0-1 0 0,0 0 0 0 0,0 0 1 0 0,0 0-1 0 0,0 0 1 0 0,0 0-1 0 0,0 1 1 0 0,3-12-52 0 0,-3 11 51 0 0,2-4-29 0 0,0-1 1 0 0,0 1-1 0 0,0 0 1 0 0,1 0 0 0 0,-1 0-1 0 0,1 0 1 0 0,4-4 0 0 0,6-9-93 0 0,-9 11 144 0 0,1 0 0 0 0,-1 1 0 0 0,1-1 1 0 0,0 1-1 0 0,1 0 0 0 0,0 0 0 0 0,-1 1 0 0 0,1-1 0 0 0,1 1 0 0 0,-1 1 0 0 0,0-1 0 0 0,1 1 0 0 0,0 0 0 0 0,0 1 0 0 0,13-4 1 0 0,-19 6-14 0 0,0 0 0 0 0,0 0 0 0 0,0-1 1 0 0,1 1-1 0 0,-1 0 0 0 0,0 0 0 0 0,0 0 1 0 0,0 0-1 0 0,0 0 0 0 0,0 1 0 0 0,1-1 1 0 0,-1 0-1 0 0,0 0 0 0 0,0 1 0 0 0,0-1 1 0 0,0 1-1 0 0,0-1 0 0 0,0 1 1 0 0,0-1-1 0 0,1 2 0 0 0,-1-1 12 0 0,1 1-1 0 0,-1-1 1 0 0,0 0 0 0 0,0 1-1 0 0,0-1 1 0 0,0 1-1 0 0,-1-1 1 0 0,1 1 0 0 0,0 0-1 0 0,-1-1 1 0 0,2 4 0 0 0,-1 3 43 0 0,0 1 1 0 0,0-1 0 0 0,-1 0 0 0 0,0 12 0 0 0,-1-19-63 0 0,1 43 2 0 0,0-44-71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7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4401 0 0,'1'3'359'0'0,"1"1"1"0"0,0-1-1 0 0,1 0 0 0 0,-1 0 1 0 0,1 0-1 0 0,-1 0 1 0 0,1 0-1 0 0,0 0 0 0 0,0-1 1 0 0,4 3-1 0 0,3 3 222 0 0,-7-5-465 0 0,0-1 0 0 0,0 1 0 0 0,0-1 0 0 0,0 0 0 0 0,0 0 0 0 0,1-1 0 0 0,-1 1 0 0 0,1-1 0 0 0,-1 1 0 0 0,1-1 0 0 0,0 0 0 0 0,-1-1 0 0 0,1 1 0 0 0,0 0 0 0 0,0-1 0 0 0,0 0 0 0 0,-1 0 0 0 0,7-1 0 0 0,-7 1-79 0 0,0-1 1 0 0,0 0-1 0 0,0 0 1 0 0,0 0-1 0 0,0 0 1 0 0,0 0-1 0 0,-1-1 1 0 0,1 1-1 0 0,0-1 1 0 0,-1 0-1 0 0,1 0 1 0 0,-1 0-1 0 0,0 0 1 0 0,1 0-1 0 0,-1 0 1 0 0,0 0-1 0 0,0-1 1 0 0,-1 1-1 0 0,1-1 1 0 0,0 0-1 0 0,-1 0 1 0 0,2-4-1 0 0,5-11 74 0 0,-6 16-74 0 0,-1 0 0 0 0,0 0 0 0 0,0 0 1 0 0,0-1-1 0 0,0 1 0 0 0,0 0 1 0 0,-1-1-1 0 0,1 1 0 0 0,-1-1 0 0 0,1 1 1 0 0,-1 0-1 0 0,0-1 0 0 0,0 1 1 0 0,0-1-1 0 0,0 1 0 0 0,0-1 0 0 0,-2-3 1 0 0,0-3 213 0 0,1 5-185 0 0,0 1 0 0 0,1 0-1 0 0,-1 0 1 0 0,-1-1 0 0 0,1 1-1 0 0,0 0 1 0 0,-1 0 0 0 0,0 0-1 0 0,1 0 1 0 0,-1 0 0 0 0,0 1 0 0 0,-1-1-1 0 0,1 1 1 0 0,0-1 0 0 0,-1 1-1 0 0,-3-3 1 0 0,-2 0-61 0 0,1 0-1 0 0,-1 1 1 0 0,0 0-1 0 0,0 1 1 0 0,0 0-1 0 0,-1 0 1 0 0,1 1-1 0 0,-1 0 1 0 0,-16-2-1 0 0,23 4-14 0 0,0 0 1 0 0,0 0-1 0 0,0 1 0 0 0,0-1 0 0 0,1 0 0 0 0,-1 1 0 0 0,0-1 0 0 0,0 1 0 0 0,0 0 0 0 0,1 0 0 0 0,-1-1 0 0 0,0 1 1 0 0,1 0-1 0 0,-1 1 0 0 0,1-1 0 0 0,-1 0 0 0 0,1 0 0 0 0,-1 1 0 0 0,1-1 0 0 0,0 0 0 0 0,0 1 0 0 0,0-1 0 0 0,0 1 1 0 0,0 0-1 0 0,0-1 0 0 0,0 1 0 0 0,0 0 0 0 0,0 0 0 0 0,0 2 0 0 0,0 0 1 0 0,0 1 1 0 0,0-1-1 0 0,0 1 0 0 0,0-1 1 0 0,1 1-1 0 0,0-1 0 0 0,0 1 1 0 0,0 0-1 0 0,0-1 0 0 0,1 1 1 0 0,1 5-1 0 0,-1-5-8 0 0,1 0 0 0 0,0 0 0 0 0,0 0-1 0 0,0 0 1 0 0,1 0 0 0 0,0-1 0 0 0,0 1 0 0 0,0-1 0 0 0,0 1 0 0 0,7 5-1 0 0,-8-8 3 0 0,0 0 0 0 0,1 0-1 0 0,-1 0 1 0 0,1-1 0 0 0,-1 0 0 0 0,1 1-1 0 0,0-1 1 0 0,0 0 0 0 0,-1 0-1 0 0,1 0 1 0 0,0 0 0 0 0,0-1-1 0 0,0 1 1 0 0,0-1 0 0 0,0 0-1 0 0,0 0 1 0 0,0 0 0 0 0,0 0-1 0 0,0 0 1 0 0,0-1 0 0 0,3 0 0 0 0,4-2 0 0 0,21-5 2 0 0,-28 7 12 0 0,-1 0 0 0 0,1 0-1 0 0,-1 0 1 0 0,0 0-1 0 0,1-1 1 0 0,-1 1-1 0 0,0-1 1 0 0,0 1 0 0 0,2-3-1 0 0,5-11 63 0 0,-9 13-65 0 0,1 1-1 0 0,-1-1 1 0 0,1 1-1 0 0,-1-1 1 0 0,1 1-1 0 0,0 0 0 0 0,0-1 1 0 0,0 1-1 0 0,0 0 1 0 0,0 0-1 0 0,0-1 1 0 0,0 1-1 0 0,3-2 1 0 0,-4 3 6 0 0,2 0 13 0 0,4-1 2 0 0,-4 0 1 0 0,0 1-1 0 0,0 1 0 0 0,1-1 0 0 0,-1 0 0 0 0,0 1 0 0 0,0-1 1 0 0,0 1-1 0 0,0 0 0 0 0,0-1 0 0 0,0 1 0 0 0,0 0 0 0 0,3 2 1 0 0,18 17 458 0 0,-18-15-406 0 0,-1-1 0 0 0,1 0 0 0 0,7 5 0 0 0,-7-6-51 0 0,0 0-1 0 0,1 0 0 0 0,-1 0 0 0 0,1-1 1 0 0,11 4-1 0 0,-16-6-142 0 0,1 0 0 0 0,-1 1-1 0 0,1-1 1 0 0,-1 0 0 0 0,0 0 0 0 0,1 0 0 0 0,-1-1 0 0 0,1 1-1 0 0,-1 0 1 0 0,0 0 0 0 0,1-1 0 0 0,-1 1 0 0 0,1-1 0 0 0,-1 1-1 0 0,0-1 1 0 0,0 0 0 0 0,1 1 0 0 0,-1-1 0 0 0,0 0 0 0 0,0 0 0 0 0,0 0-1 0 0,0 0 1 0 0,0 0 0 0 0,0 0 0 0 0,0 0 0 0 0,0 0 0 0 0,0 0-1 0 0,-1-1 1 0 0,1 1 0 0 0,1-3 0 0 0,6-14-2458 0 0,-3 10 992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7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2737 0 0,'0'0'4974'0'0,"0"6"-3671"0"0,3 6-651 0 0,0-1 1 0 0,0 0-1 0 0,8 14 0 0 0,-1 1-156 0 0,-4-8-495 0 0,-5-14-55 0 0,0 0-1 0 0,0 1 0 0 0,0-1 0 0 0,1 0 0 0 0,0 0 0 0 0,0 0 1 0 0,0-1-1 0 0,0 1 0 0 0,0 0 0 0 0,1-1 0 0 0,4 5 0 0 0,2-6-3835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79 3673 0 0,'-23'-32'2503'0'0,"15"20"-217"0"0,-20-22 238 0 0,38 38-3136 0 0,37 21-6325 0 0,-37-21 6493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8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0 2425 0 0,'-9'6'909'0'0,"0"-1"0"0"0,0 2 0 0 0,1-1 0 0 0,0 1 0 0 0,-11 12 0 0 0,17-17-823 0 0,0 0 0 0 0,1 1-1 0 0,-1-1 1 0 0,1 0 0 0 0,-1 1-1 0 0,1 0 1 0 0,0-1 0 0 0,0 1-1 0 0,0 0 1 0 0,0-1 0 0 0,1 1-1 0 0,-1 0 1 0 0,1 0-1 0 0,-1 0 1 0 0,1 0 0 0 0,0 0-1 0 0,0-1 1 0 0,0 1 0 0 0,1 0-1 0 0,-1 0 1 0 0,1 0 0 0 0,0 0-1 0 0,-1-1 1 0 0,1 1 0 0 0,2 3-1 0 0,0 0-70 0 0,0 1-1 0 0,1-1 1 0 0,-1 1-1 0 0,2-1 1 0 0,-1 0 0 0 0,1-1-1 0 0,0 1 1 0 0,0-1-1 0 0,0 0 1 0 0,1 0-1 0 0,-1-1 1 0 0,11 7 0 0 0,-12-8-18 0 0,1-1 0 0 0,0 1 0 0 0,0-1 0 0 0,0 0 0 0 0,1 0 0 0 0,-1 0 0 0 0,0-1 0 0 0,1 0 0 0 0,-1 0 0 0 0,1 0 0 0 0,-1-1 0 0 0,1 0 0 0 0,-1 0 0 0 0,1 0 0 0 0,-1-1 0 0 0,1 0 0 0 0,6-2 0 0 0,-4 1 46 0 0,0 1 0 0 0,0 0 1 0 0,0 0-1 0 0,0 0 0 0 0,0 1 0 0 0,-1 0 0 0 0,1 0 0 0 0,10 2 0 0 0,-14-1 9 0 0,0-2-1 0 0,0 1 0 0 0,-1 0 1 0 0,1-1-1 0 0,0 1 0 0 0,-1-1 1 0 0,1 0-1 0 0,0 0 1 0 0,-1 0-1 0 0,0-1 0 0 0,1 0 1 0 0,-1 1-1 0 0,4-3 0 0 0,19-8 137 0 0,-22 11-93 0 0,-1-1 0 0 0,0 1 0 0 0,1 0 0 0 0,-1-1 0 0 0,0 0 0 0 0,0 0 1 0 0,0 0-1 0 0,0 0 0 0 0,-1 0 0 0 0,6-5 0 0 0,-7 6 0 0 0,0-1 1 0 0,0 1-1 0 0,-1 0 1 0 0,1-1-1 0 0,0 1 1 0 0,-1 0-1 0 0,1-1 1 0 0,0 1-1 0 0,-1-1 0 0 0,0 1 1 0 0,1-1-1 0 0,-1 1 1 0 0,0-1-1 0 0,0 0 1 0 0,0 1-1 0 0,0-1 1 0 0,0 1-1 0 0,0-1 1 0 0,0 1-1 0 0,0-1 1 0 0,-1 1-1 0 0,1-1 1 0 0,-1 1-1 0 0,1-1 1 0 0,-1 1-1 0 0,-1-3 1 0 0,-1-2-95 0 0,-1 1 0 0 0,0-1 0 0 0,0 1 0 0 0,0 0 0 0 0,-1 0 0 0 0,0 1 0 0 0,0-1 0 0 0,0 1 0 0 0,0 0 0 0 0,-1 1 0 0 0,1-1 0 0 0,-1 1 0 0 0,0 0 0 0 0,0 0 0 0 0,0 1 0 0 0,0 0 0 0 0,-1 0 0 0 0,1 0 0 0 0,-1 1 0 0 0,1 0 0 0 0,-1 0 0 0 0,1 1 0 0 0,-1 0 0 0 0,0 0 1 0 0,1 0-1 0 0,-10 2 0 0 0,14-1-123 0 0,0-1 0 0 0,0 0 0 0 0,0 1 0 0 0,0 0 0 0 0,1 0 0 0 0,-1-1 1 0 0,0 1-1 0 0,0 0 0 0 0,0 0 0 0 0,1 1 0 0 0,-1-1 0 0 0,1 0 0 0 0,-1 1 1 0 0,1-1-1 0 0,-1 0 0 0 0,1 1 0 0 0,0 0 0 0 0,-1-1 0 0 0,1 1 0 0 0,0 0 1 0 0,0 0-1 0 0,-1 3 0 0 0,2-3-71 0 0,-1-1 1 0 0,1 1-1 0 0,0 0 1 0 0,0 0-1 0 0,0 0 1 0 0,0-1-1 0 0,0 1 1 0 0,0 0-1 0 0,0 0 1 0 0,1 0-1 0 0,-1-1 1 0 0,1 1-1 0 0,-1 0 1 0 0,1-1-1 0 0,0 1 1 0 0,-1 0-1 0 0,1-1 1 0 0,0 1-1 0 0,0-1 1 0 0,0 1-1 0 0,0-1 1 0 0,1 1-1 0 0,-1-1 1 0 0,0 0-1 0 0,0 0 1 0 0,3 2-1 0 0,21 13-2993 0 0,-11-8 2881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8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5585 0 0,'8'-22'4444'0'0,"-6"23"-4373"0"0,0-1 1 0 0,0 0-1 0 0,0 1 0 0 0,0-1 1 0 0,-1 1-1 0 0,1-1 0 0 0,0 1 1 0 0,0 0-1 0 0,1 1 0 0 0,-1 0-18 0 0,0 1 0 0 0,-1 0-1 0 0,1-1 1 0 0,-1 1 0 0 0,0 0-1 0 0,0 0 1 0 0,0 0 0 0 0,0 0-1 0 0,0 0 1 0 0,-1 0 0 0 0,1 4-1 0 0,4 15 276 0 0,0-8-134 0 0,-5-11-174 0 0,1 0 0 0 0,-1 0 0 0 0,1 0-1 0 0,0-1 1 0 0,0 1 0 0 0,0 0 0 0 0,1-1-1 0 0,-1 1 1 0 0,1-1 0 0 0,-1 1 0 0 0,4 2-1 0 0,-4-4-1 0 0,10 4 78 0 0,-10-6-95 0 0,-1 1 1 0 0,1-1-1 0 0,0 1 1 0 0,-1-1-1 0 0,1 1 0 0 0,0-1 1 0 0,-1 1-1 0 0,1-1 1 0 0,-1 1-1 0 0,1-1 1 0 0,-1 0-1 0 0,1 1 1 0 0,-1-1-1 0 0,0 0 1 0 0,1 0-1 0 0,-1-1 1 0 0,6-14 19 0 0,-6 14-30 0 0,2-3 4 0 0,0 0 0 0 0,1 0-1 0 0,-1 0 1 0 0,1 0 0 0 0,0 0 0 0 0,6-6 0 0 0,0 0-12 0 0,14-13-1 0 0,-21 22 38 0 0,0 1 1 0 0,0-1-1 0 0,0 0 0 0 0,0 1 0 0 0,0-1 0 0 0,0 1 0 0 0,0 0 0 0 0,0 0 1 0 0,1 0-1 0 0,-1 0 0 0 0,0 0 0 0 0,1 0 0 0 0,-1 1 0 0 0,1-1 1 0 0,-1 1-1 0 0,1 0 0 0 0,-1-1 0 0 0,0 1 0 0 0,1 0 0 0 0,-1 1 0 0 0,1-1 1 0 0,-1 0-1 0 0,1 1 0 0 0,-1-1 0 0 0,1 1 0 0 0,-1 0 0 0 0,0 0 1 0 0,1 0-1 0 0,-1 0 0 0 0,0 0 0 0 0,0 0 0 0 0,0 0 0 0 0,0 1 0 0 0,0 0 1 0 0,3 1-1 0 0,1 4-55 0 0,0 0 1 0 0,0 1 0 0 0,0-1 0 0 0,-1 1-1 0 0,0 0 1 0 0,-1 0 0 0 0,1 1-1 0 0,3 13 1 0 0,1-3-956 0 0,-2-10-2528 0 0,-3-6 2369 0 0,0 2 841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3945 0 0,'-2'7'5242'0'0,"1"12"-3949"0"0,1-14-963 0 0,0 1-139 0 0,0-3-149 0 0,0 0 1 0 0,-1 0 0 0 0,1 0-1 0 0,1 0 1 0 0,-1 0 0 0 0,0 0 0 0 0,1 0-1 0 0,-1 0 1 0 0,1 0 0 0 0,0 0-1 0 0,0-1 1 0 0,2 6 0 0 0,-1-5 331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9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50 204 4593 0 0,'0'2'434'0'0,"0"-1"0"0"0,0 0 1 0 0,0 0-1 0 0,1 0 0 0 0,-1 0 0 0 0,0 1 1 0 0,1-1-1 0 0,-1 0 0 0 0,1 0 0 0 0,-1 0 0 0 0,1 1 1 0 0,11 11 1435 0 0,-6-9-1820 0 0,1 0-1 0 0,11 6 1 0 0,-8-5 728 0 0,-4-2-674 0 0,1 0-1 0 0,-1 0 0 0 0,1-1 1 0 0,0 1-1 0 0,0-2 0 0 0,0 1 1 0 0,0-1-1 0 0,9 1 0 0 0,-12-2-61 0 0,-1 0 0 0 0,1 0 1 0 0,0 0-1 0 0,-1-1 0 0 0,1 1 0 0 0,0-1 0 0 0,-1 0 0 0 0,1-1 0 0 0,-1 1 1 0 0,1 0-1 0 0,-1-1 0 0 0,1 0 0 0 0,-1 0 0 0 0,0 0 0 0 0,0 0 0 0 0,0 0 1 0 0,3-4-1 0 0,-4 4-25 0 0,-1 0 0 0 0,0 1 0 0 0,0-1 0 0 0,0 0 0 0 0,0 0 0 0 0,0 0 1 0 0,0 0-1 0 0,0 0 0 0 0,-1 0 0 0 0,1 0 0 0 0,-1 0 0 0 0,0 0 0 0 0,1 0 0 0 0,-1-1 1 0 0,0-3-1 0 0,0 3-4 0 0,-1 0 0 0 0,1 0 0 0 0,0 0 1 0 0,-1 0-1 0 0,0 0 0 0 0,1 0 1 0 0,-1 1-1 0 0,-1-1 0 0 0,1 0 1 0 0,-3-4-1 0 0,0 2 0 0 0,0 0 0 0 0,0 1 0 0 0,0 0-1 0 0,-1 0 1 0 0,0 0 0 0 0,0 1 0 0 0,0 0 0 0 0,0-1 0 0 0,-11-3 0 0 0,7 3-72 0 0,1 1 1 0 0,-1 0-1 0 0,0 0 0 0 0,0 1 1 0 0,-17-1-1 0 0,21 3 29 0 0,1 0-1 0 0,-1 1 1 0 0,1 0-1 0 0,-1 0 1 0 0,1 0 0 0 0,-1 0-1 0 0,1 1 1 0 0,0 0-1 0 0,-1-1 1 0 0,1 2 0 0 0,0-1-1 0 0,0 0 1 0 0,0 1-1 0 0,1 0 1 0 0,-1 0-1 0 0,-5 6 1 0 0,5-5 17 0 0,0 0-1 0 0,0 0 1 0 0,1 0 0 0 0,0 1 0 0 0,0-1-1 0 0,0 1 1 0 0,1-1 0 0 0,-1 1 0 0 0,1 0-1 0 0,0 0 1 0 0,1 0 0 0 0,-1 1-1 0 0,1-1 1 0 0,-1 7 0 0 0,2-9 10 0 0,1 1 0 0 0,-1-1 0 0 0,1 0 0 0 0,0 1 0 0 0,0-1 0 0 0,0 0 0 0 0,0 1 0 0 0,0-1 0 0 0,1 0 0 0 0,-1 0 0 0 0,1 0 0 0 0,0 0 1 0 0,0 0-1 0 0,0-1 0 0 0,1 1 0 0 0,-1 0 0 0 0,0-1 0 0 0,1 0 0 0 0,3 3 0 0 0,-2-2-6 0 0,1 0 1 0 0,-1 0-1 0 0,1 0 0 0 0,0 0 1 0 0,-1-1-1 0 0,1 0 0 0 0,0 0 1 0 0,0 0-1 0 0,1-1 0 0 0,-1 1 1 0 0,9 0-1 0 0,-9-2 12 0 0,-1-1-1 0 0,1 1 0 0 0,0-1 1 0 0,0 1-1 0 0,-1-1 1 0 0,1-1-1 0 0,0 1 0 0 0,-1-1 1 0 0,1 0-1 0 0,-1 0 1 0 0,0 0-1 0 0,0 0 0 0 0,0-1 1 0 0,0 1-1 0 0,4-5 1 0 0,-2 2 11 0 0,-1 0 0 0 0,1-1 0 0 0,-1 0 1 0 0,0 0-1 0 0,0-1 0 0 0,-1 1 0 0 0,0-1 1 0 0,4-9-1 0 0,-3 3 3 0 0,0 0 0 0 0,-2 0 0 0 0,0 0 0 0 0,0 0 0 0 0,-1 0 0 0 0,-1-1 0 0 0,0 1 1 0 0,-1 0-1 0 0,-1-16 0 0 0,0 23-13 0 0,0 0 0 0 0,-1-1 1 0 0,1 1-1 0 0,-1 0 0 0 0,0 0 1 0 0,-1 0-1 0 0,0 0 0 0 0,0 0 1 0 0,0 1-1 0 0,0-1 0 0 0,-8-8 1 0 0,11 15-9 0 0,0-1 1 0 0,0 0 0 0 0,0 0-1 0 0,0 0 1 0 0,0 1 0 0 0,0-1-1 0 0,0 0 1 0 0,0 0 0 0 0,0 0-1 0 0,0 0 1 0 0,0 1 0 0 0,0-1-1 0 0,0 0 1 0 0,0 0 0 0 0,0 0 0 0 0,0 1-1 0 0,-1-1 1 0 0,1 0 0 0 0,0 0-1 0 0,0 0 1 0 0,0 0 0 0 0,0 0-1 0 0,0 1 1 0 0,0-1 0 0 0,-1 0-1 0 0,1 0 1 0 0,0 0 0 0 0,0 0-1 0 0,0 0 1 0 0,0 0 0 0 0,0 0-1 0 0,-1 0 1 0 0,1 0 0 0 0,0 1-1 0 0,0-1 1 0 0,0 0 0 0 0,-1 0-1 0 0,1 0 1 0 0,0 0 0 0 0,0 0-1 0 0,0 0 1 0 0,0 0 0 0 0,-1 0-1 0 0,1 0 1 0 0,0 0 0 0 0,0 0 0 0 0,0 0-1 0 0,-1-1 1 0 0,1 1 0 0 0,0 0-1 0 0,0 0 1 0 0,0 0 0 0 0,0 0-1 0 0,-1 0 1 0 0,1 0 0 0 0,0 0-1 0 0,0 0 1 0 0,0-1 0 0 0,0 1-1 0 0,0 0 1 0 0,0 0 0 0 0,-1 0-1 0 0,1 0 1 0 0,0 0 0 0 0,0-1-1 0 0,0 1 1 0 0,2 15-42 0 0,30 89 75 0 0,-18-66-42 0 0,23 61-2 0 0,-36-96-5 0 0,1 1 0 0 0,0-1 0 0 0,0 1 0 0 0,1-1 1 0 0,-1 0-1 0 0,0 0 0 0 0,1 0 0 0 0,0 0 0 0 0,0 0 0 0 0,0-1 1 0 0,0 1-1 0 0,0-1 0 0 0,5 3 0 0 0,-6-4 6 0 0,0 0 1 0 0,0 0-1 0 0,-1-1 0 0 0,1 1 0 0 0,0-1 0 0 0,0 1 1 0 0,0-1-1 0 0,0 1 0 0 0,0-1 0 0 0,0 0 0 0 0,0 0 1 0 0,0 0-1 0 0,0 0 0 0 0,0-1 0 0 0,0 1 0 0 0,0 0 0 0 0,-1-1 1 0 0,1 1-1 0 0,0-1 0 0 0,0 0 0 0 0,0 0 0 0 0,-1 0 1 0 0,1 0-1 0 0,0 0 0 0 0,-1 0 0 0 0,1 0 0 0 0,0 0 1 0 0,1-3-1 0 0,4-4-259 0 0,0-1-1 0 0,-1 1 1 0 0,0-1 0 0 0,-1 0 0 0 0,8-18-1 0 0,1-1-86 0 0,-12 24 297 0 0,0-1-1 0 0,0 1 0 0 0,-1-1 0 0 0,1 0 0 0 0,0-5 1 0 0,2-8 54 0 0,-4 18 13 0 0,0 0-1 0 0,0 0 0 0 0,0 0 0 0 0,0-1 1 0 0,0 1-1 0 0,0 0 0 0 0,0 0 0 0 0,0 0 1 0 0,0 0-1 0 0,0 0 0 0 0,0-1 0 0 0,0 1 1 0 0,0 0-1 0 0,0 0 0 0 0,0 0 0 0 0,0 0 1 0 0,0 0-1 0 0,0-1 0 0 0,1 1 1 0 0,-1 0-1 0 0,0 0 0 0 0,0 0 0 0 0,0 0 1 0 0,0 0-1 0 0,0 0 0 0 0,0 0 0 0 0,0 0 1 0 0,1-1-1 0 0,-1 1 0 0 0,0 0 0 0 0,0 0 1 0 0,0 0-1 0 0,0 0 0 0 0,1 0 0 0 0,-1 0 1 0 0,0 0-1 0 0,0 0 0 0 0,0 0 1 0 0,0 0-1 0 0,0 0 0 0 0,1 0 0 0 0,-1 0 1 0 0,0 0-1 0 0,0 0 0 0 0,0 0 0 0 0,0 0 1 0 0,1 0-1 0 0,-1 0 0 0 0,0 0 0 0 0,0 1 1 0 0,0-1-1 0 0,0 0 0 0 0,0 0 0 0 0,0 0 1 0 0,1 0-1 0 0,-1 0 0 0 0,0 0 1 0 0,0 0-1 0 0,0 0 0 0 0,0 1 0 0 0,0-1 1 0 0,0 0-1 0 0,0 0 0 0 0,0 0 0 0 0,1 0 1 0 0,-1 0-1 0 0,0 0 0 0 0,0 1 0 0 0,7 12 461 0 0,-5-10-254 0 0,6 6 66 0 0,-7-8-250 0 0,0 1-1 0 0,0-1 0 0 0,1 0 1 0 0,-1 1-1 0 0,0-1 0 0 0,0 1 1 0 0,1 2-1 0 0,10 31 315 0 0,-10-28-294 0 0,0 0 0 0 0,0 0 0 0 0,1-1 0 0 0,0 1-1 0 0,0-1 1 0 0,1 1 0 0 0,7 9 0 0 0,-8-13-158 0 0,-1 0-1 0 0,1 0 0 0 0,0 0 1 0 0,4 2-1 0 0,-6-4-126 0 0,1 0 0 0 0,-1 0-1 0 0,0-1 1 0 0,0 1 0 0 0,1-1-1 0 0,-1 1 1 0 0,0-1 0 0 0,1 0-1 0 0,-1 1 1 0 0,1-1 0 0 0,-1 0-1 0 0,1 0 1 0 0,-1 0 0 0 0,3 0-1 0 0,4-2-1731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3:5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54 4409 0 0,'-15'-23'2758'0'0,"13"20"-2303"0"0,1 0 0 0 0,-1-1 0 0 0,-1 1 0 0 0,1 0 0 0 0,0 0 0 0 0,-1 0 1 0 0,-3-3-1 0 0,5 5-346 0 0,3 0-920 0 0,-2 0 787 0 0,1 1 1 0 0,-1 0 0 0 0,0 0 0 0 0,0 0-1 0 0,0 0 1 0 0,0 0 0 0 0,1 0 0 0 0,-1 0 0 0 0,0 0-1 0 0,0 0 1 0 0,0 0 0 0 0,0 0 0 0 0,1 0-1 0 0,-1 1 1 0 0,0-1 0 0 0,0 0 0 0 0,0 0-1 0 0,0 0 1 0 0,0 0 0 0 0,1 0 0 0 0,-1 0-1 0 0,0 0 1 0 0,0 0 0 0 0,0 0 0 0 0,0 0-1 0 0,0 1 1 0 0,0-1 0 0 0,1 0 0 0 0,-1 0 0 0 0,7 5-884 0 0,13 14-5008 0 0,-8-13 5504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0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24 4729 0 0,'0'-1'109'0'0,"-5"-2"734"0"0,1-1-1 0 0,-1 1 0 0 0,-8-6 1 0 0,12 9-773 0 0,0-1 1 0 0,1 1-1 0 0,-1-1 1 0 0,0 1 0 0 0,1 0-1 0 0,-1-1 1 0 0,0 1-1 0 0,0 0 1 0 0,1 0 0 0 0,-1-1-1 0 0,0 1 1 0 0,0 0-1 0 0,1 0 1 0 0,-1 0 0 0 0,0 0-1 0 0,0 0 1 0 0,0 0-1 0 0,1 0 1 0 0,-1 1 0 0 0,0-1-1 0 0,0 0 1 0 0,1 0-1 0 0,-1 1 1 0 0,0-1 0 0 0,0 0-1 0 0,1 1 1 0 0,-1-1-1 0 0,0 0 1 0 0,1 1 0 0 0,-1-1-1 0 0,1 1 1 0 0,-1-1-1 0 0,0 1 1 0 0,1 0 0 0 0,-1-1-1 0 0,1 1 1 0 0,-1 0-1 0 0,-1 3 8 0 0,1 1 0 0 0,-1-1 1 0 0,1 0-1 0 0,0 1 0 0 0,0-1 0 0 0,0 0 0 0 0,1 1 0 0 0,-1-1 0 0 0,1 1 0 0 0,0-1 0 0 0,1 1 0 0 0,-1-1 0 0 0,1 1 0 0 0,0-1 1 0 0,0 1-1 0 0,0-1 0 0 0,0 0 0 0 0,1 0 0 0 0,3 6 0 0 0,2 4-32 0 0,1 0-1 0 0,0-1 1 0 0,1 0-1 0 0,12 15 1 0 0,-12-17-14 0 0,1-1 1 0 0,0 0-1 0 0,17 13 0 0 0,-24-20-11 0 0,1 0 1 0 0,0-1-1 0 0,0 0 0 0 0,0 0 1 0 0,0 0-1 0 0,7 2 0 0 0,-9-4-6 0 0,1 1 0 0 0,-1-1-1 0 0,0 0 1 0 0,0 1-1 0 0,1-1 1 0 0,-1 0 0 0 0,0-1-1 0 0,0 1 1 0 0,1 0-1 0 0,-1 0 1 0 0,0-1 0 0 0,0 0-1 0 0,4-1 1 0 0,-3 1 17 0 0,-1-1 0 0 0,1 1 0 0 0,-1-1 0 0 0,0 1 0 0 0,1-1 0 0 0,-1 0 1 0 0,0 0-1 0 0,0 0 0 0 0,0 0 0 0 0,-1 0 0 0 0,1 0 0 0 0,0-1 0 0 0,-1 1 0 0 0,0 0 0 0 0,2-5 1 0 0,0-2 66 0 0,0 1 0 0 0,-1-1 0 0 0,2-13 0 0 0,1-5-2 0 0,-4 21-98 0 0,0-1 0 0 0,-1 1 0 0 0,0-1 0 0 0,0 1 0 0 0,0-1 0 0 0,-2-10 0 0 0,-1-3-75 0 0,6 4-9 0 0,-3 14 24 0 0,1 0 0 0 0,-1 0 0 0 0,0 1 0 0 0,0-1 0 0 0,1 0 0 0 0,-1 0 0 0 0,0 0 0 0 0,0 1 0 0 0,-1-3 0 0 0,21 21-8098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5225 0 0,'0'0'3150'0'0,"0"1"-2584"0"0,2 9 246 0 0,-1-1-1 0 0,6 15 1 0 0,-3-15-598 0 0,-2 0 0 0 0,1 1 0 0 0,0 12 0 0 0,-2-7-124 0 0,0-6-88 0 0,-1 0 0 0 0,1 0 0 0 0,4 14-1 0 0,-1-10 25 0 0,-4-10-389 0 0,1-1 0 0 0,-1 1 0 0 0,1 0 0 0 0,0-1-1 0 0,0 1 1 0 0,0-1 0 0 0,0 1 0 0 0,1-1 0 0 0,-1 1 0 0 0,1-1 0 0 0,-1 0 0 0 0,1 1-1 0 0,0-1 1 0 0,4 3 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0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32 6177 0 0,'-3'-6'392'0'0,"-1"0"849"0"0,1 0-1329 0 0,1 1 64 0 0,1 1-64 0 0,0 1 72 0 0,11 2-3281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1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80 1304 0 0,'1'-1'435'0'0,"0"0"0"0"0,0-1-1 0 0,0 1 1 0 0,0 0 0 0 0,0 0-1 0 0,1 0 1 0 0,-1 0 0 0 0,0 0-1 0 0,3-1 1 0 0,2-2 338 0 0,-5 3-583 0 0,0 0 0 0 0,0 0 0 0 0,0 0-1 0 0,0 0 1 0 0,-1 0 0 0 0,1 0 0 0 0,0 0 0 0 0,0 0 0 0 0,-1 0 0 0 0,2-2 0 0 0,-2 2-74 0 0,1-1 1 0 0,0 1 0 0 0,-1 0 0 0 0,1 0-1 0 0,0-1 1 0 0,0 1 0 0 0,0 0 0 0 0,0 0-1 0 0,0 0 1 0 0,2-1 0 0 0,-3 2-115 0 0,0 0 21 0 0,1-1 1 0 0,-1 1 0 0 0,1 0-1 0 0,-1 0 1 0 0,0 0-1 0 0,1 0 1 0 0,-1 0-1 0 0,0-1 1 0 0,1 1 0 0 0,-1 0-1 0 0,0 0 1 0 0,0-1-1 0 0,1 1 1 0 0,-1 0-1 0 0,0 0 1 0 0,0-1-1 0 0,1 1 1 0 0,-1 0 0 0 0,0-1-1 0 0,0 1 1 0 0,0 0-1 0 0,0-1 1 0 0,1 1-1 0 0,-1 0 1 0 0,0-1-1 0 0,0 1 1 0 0,0 0 0 0 0,0-1-1 0 0,0 1 1 0 0,0-1-1 0 0,0 1 1 0 0,0 0-1 0 0,0-1 1 0 0,0 1 0 0 0,0 0-1 0 0,0-1 1 0 0,0 1-1 0 0,0 0 1 0 0,0-1-1 0 0,-1 1 1 0 0,1-1-1 0 0,0 1 1 0 0,0 0 0 0 0,0-1-1 0 0,-1 1 1 0 0,1 0-1 0 0,0 0 1 0 0,0-1-1 0 0,0 1 1 0 0,-1 0 0 0 0,1 0-1 0 0,0-1 1 0 0,-1 1-1 0 0,1 0 1 0 0,0 0-1 0 0,-1 0 1 0 0,1-1-1 0 0,-1 1 1 0 0,-4-3 86 0 0,0 0-1 0 0,-1 1 1 0 0,1 0 0 0 0,0-1-1 0 0,-1 2 1 0 0,0-1 0 0 0,1 1 0 0 0,-1 0-1 0 0,0 0 1 0 0,0 0 0 0 0,-11 1-1 0 0,10 1-110 0 0,-1-1-1 0 0,0 1 1 0 0,0 1-1 0 0,0 0 1 0 0,1 0-1 0 0,-1 0 1 0 0,1 1-1 0 0,-11 5 1 0 0,17-8-8 0 0,0 0 0 0 0,0 1 0 0 0,0-1 1 0 0,0 1-1 0 0,0-1 0 0 0,0 1 0 0 0,1-1 0 0 0,-1 1 0 0 0,0 0 0 0 0,0-1 0 0 0,1 1 1 0 0,-1 0-1 0 0,0 0 0 0 0,1 0 0 0 0,-1-1 0 0 0,0 1 0 0 0,1 0 0 0 0,0 0 0 0 0,-1 0 1 0 0,1 0-1 0 0,-1 0 0 0 0,1 0 0 0 0,0 0 0 0 0,0 0 0 0 0,0 0 0 0 0,-1 0 0 0 0,1 0 1 0 0,0 0-1 0 0,0 0 0 0 0,0 0 0 0 0,0 0 0 0 0,1 0 0 0 0,-1 0 0 0 0,0 0 0 0 0,0 0 1 0 0,1 0-1 0 0,-1 0 0 0 0,0 0 0 0 0,1 0 0 0 0,-1 0 0 0 0,1-1 0 0 0,0 2 0 0 0,2 2-4 0 0,-1-1 0 0 0,1 0 0 0 0,0 0 0 0 0,0 0 0 0 0,0 0 0 0 0,0-1 0 0 0,1 1 0 0 0,6 3 0 0 0,71 28-27 0 0,-62-28 62 0 0,0 2 1 0 0,0 0-1 0 0,-1 1 1 0 0,21 14-1 0 0,-36-21 22 0 0,-1 0 0 0 0,0 0 0 0 0,0 0 0 0 0,1 0-1 0 0,-2 0 1 0 0,1 0 0 0 0,0 1 0 0 0,0-1 0 0 0,-1 1 0 0 0,1-1 0 0 0,-1 1-1 0 0,0-1 1 0 0,0 1 0 0 0,0 0 0 0 0,0 0 0 0 0,0 3 0 0 0,0-5 10 0 0,-1 1 0 0 0,0-1 1 0 0,0 1-1 0 0,-1 0 0 0 0,1-1 1 0 0,0 1-1 0 0,0-1 0 0 0,-1 1 0 0 0,1-1 1 0 0,-1 0-1 0 0,1 1 0 0 0,-1-1 1 0 0,0 1-1 0 0,1-1 0 0 0,-1 0 1 0 0,0 1-1 0 0,0-1 0 0 0,0 0 1 0 0,0 0-1 0 0,0 0 0 0 0,0 0 1 0 0,0 0-1 0 0,-1 0 0 0 0,1 0 1 0 0,0 0-1 0 0,0 0 0 0 0,-1 0 1 0 0,1-1-1 0 0,-1 1 0 0 0,1-1 0 0 0,-1 1 1 0 0,-1 0-1 0 0,-3 0-18 0 0,0 0-1 0 0,0 0 1 0 0,-1 0-1 0 0,1-1 1 0 0,0 1 0 0 0,-1-2-1 0 0,1 1 1 0 0,0-1-1 0 0,0 0 1 0 0,-1 0-1 0 0,-5-2 1 0 0,-8-3-83 0 0,-38-18-1 0 0,53 21-150 0 0,-1 1-1 0 0,1-1 1 0 0,-9-8-1 0 0,13 10-45 0 0,-1-1 0 0 0,0 1-1 0 0,1-1 1 0 0,-1 1 0 0 0,1-1-1 0 0,-1 0 1 0 0,1 0 0 0 0,0 0-1 0 0,0 0 1 0 0,0 0 0 0 0,0 0 0 0 0,0 0-1 0 0,-1-3 1 0 0,2 4 40 0 0,0 0 0 0 0,0 0-1 0 0,0 0 1 0 0,1 1 0 0 0,-1-1 0 0 0,0 0-1 0 0,0 0 1 0 0,1 0 0 0 0,-1 1 0 0 0,0-1 0 0 0,1 0-1 0 0,-1 0 1 0 0,1 1 0 0 0,-1-1 0 0 0,1 0 0 0 0,-1 0-1 0 0,1 1 1 0 0,0-1 0 0 0,-1 1 0 0 0,1-1 0 0 0,0 1-1 0 0,0-1 1 0 0,0 0 0 0 0,7-5-2479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1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6657 0 0,'2'1'487'0'0,"0"0"0"0"0,0 1 0 0 0,0-1 0 0 0,0 1 0 0 0,0-1 0 0 0,0 1 0 0 0,-1-1 0 0 0,1 1 0 0 0,0 0 0 0 0,-1 0 0 0 0,2 2 0 0 0,4 11 35 0 0,-2 0-1 0 0,1 0 0 0 0,-2 0 0 0 0,5 30 0 0 0,-4-23-768 0 0,10 33-1 0 0,-13-46-82 0 0,8 16-1449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1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29 4393 0 0,'-5'-6'2929'0'0,"0"1"-1945"0"0,0 1-256 0 0,1-1-312 0 0,2 1 0 0 0,0 1-192 0 0,8 2-672 0 0,0 3 152 0 0,4 1-8 0 0,1 1-272 0 0,2 1-592 0 0,2 3-25 0 0,-1 2-255 0 0,1 2-664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1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6329 0 0,'-16'69'4461'0'0,"11"-42"-4307"0"0,2-17-297 0 0,0 5-559 0 0,3-7-2796 0 0,0-4 2130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46 132 4113 0 0,'-1'3'388'0'0,"1"0"-1"0"0,-1 0 1 0 0,1 0 0 0 0,0-1-1 0 0,0 1 1 0 0,0 0 0 0 0,1 0-1 0 0,-1 0 1 0 0,1 0 0 0 0,0 0-1 0 0,-1 0 1 0 0,1 0 0 0 0,0-1 0 0 0,1 1-1 0 0,2 5 1 0 0,-1-4-234 0 0,-1-1 0 0 0,1 1 0 0 0,1-1-1 0 0,-1 0 1 0 0,0 0 0 0 0,1 0 0 0 0,-1 0 0 0 0,1 0 0 0 0,7 3 0 0 0,-4-3-84 0 0,-1 0 0 0 0,1 0 1 0 0,0-1-1 0 0,0 0 1 0 0,0 0-1 0 0,0 0 0 0 0,1-1 1 0 0,-1 0-1 0 0,0-1 1 0 0,0 1-1 0 0,1-2 0 0 0,-1 1 1 0 0,9-2-1 0 0,-13 1-29 0 0,1 0 0 0 0,0 0-1 0 0,-1-1 1 0 0,1 1 0 0 0,-1-1 0 0 0,0 1 0 0 0,0-1-1 0 0,1-1 1 0 0,-1 1 0 0 0,0 0 0 0 0,-1-1-1 0 0,1 1 1 0 0,0-1 0 0 0,-1 0 0 0 0,1 0-1 0 0,-1 0 1 0 0,0 0 0 0 0,0 0 0 0 0,0 0 0 0 0,-1-1-1 0 0,1 1 1 0 0,-1-1 0 0 0,0 1 0 0 0,0-1-1 0 0,0 1 1 0 0,1-6 0 0 0,-1 3 5 0 0,-1 1-1 0 0,0-1 1 0 0,0 1-1 0 0,0-1 1 0 0,0 0 0 0 0,-1 1-1 0 0,0-1 1 0 0,0 1-1 0 0,-1 0 1 0 0,1-1 0 0 0,-1 1-1 0 0,0 0 1 0 0,-1 0-1 0 0,1 0 1 0 0,-1 0 0 0 0,0 0-1 0 0,-4-5 1 0 0,1 4-58 0 0,1 1 1 0 0,-1 0-1 0 0,0 0 1 0 0,-1 0-1 0 0,1 1 1 0 0,-1-1-1 0 0,0 2 1 0 0,0-1-1 0 0,0 1 1 0 0,0 0-1 0 0,-1 0 1 0 0,1 1-1 0 0,-1 0 1 0 0,0 1-1 0 0,0 0 1 0 0,1 0-1 0 0,-1 0 1 0 0,0 1-1 0 0,0 0 0 0 0,0 1 1 0 0,-13 2-1 0 0,17-3-5 0 0,1 1 0 0 0,-1 0 0 0 0,1 0-1 0 0,-1 1 1 0 0,1-1 0 0 0,0 1 0 0 0,0 0-1 0 0,0 0 1 0 0,0 0 0 0 0,0 0-1 0 0,0 0 1 0 0,0 1 0 0 0,1-1 0 0 0,-1 1-1 0 0,1-1 1 0 0,0 1 0 0 0,-4 5 0 0 0,4-4-1 0 0,0 0 1 0 0,0 0-1 0 0,0 0 1 0 0,1 1-1 0 0,-1-1 1 0 0,1 0 0 0 0,0 1-1 0 0,0-1 1 0 0,0 1-1 0 0,1-1 1 0 0,0 1-1 0 0,0-1 1 0 0,0 8 0 0 0,1-9 13 0 0,0 1 1 0 0,0-1 0 0 0,0 1 0 0 0,1-1 0 0 0,-1 1-1 0 0,1-1 1 0 0,0 0 0 0 0,0 1 0 0 0,0-1-1 0 0,0 0 1 0 0,1 0 0 0 0,-1-1 0 0 0,1 1 0 0 0,-1 0-1 0 0,1-1 1 0 0,0 1 0 0 0,0-1 0 0 0,0 0 0 0 0,0 0-1 0 0,6 2 1 0 0,-3-1-5 0 0,1 0 0 0 0,-1-1 0 0 0,1 0 0 0 0,-1 0 0 0 0,1 0 0 0 0,0-1 0 0 0,0 0 0 0 0,-1 0 0 0 0,1-1 0 0 0,8 0 0 0 0,-2-2-1 0 0,17-4 0 0 0,-4 1 44 0 0,-24 4-36 0 0,0 1 0 0 0,0 0-1 0 0,0 0 1 0 0,0 0 0 0 0,0 0 0 0 0,0 0 0 0 0,0 1 0 0 0,0-1 0 0 0,0 1-1 0 0,0-1 1 0 0,0 1 0 0 0,2 1 0 0 0,19 13-20 0 0,0 0 2 0 0,8 3 45 0 0,-22-12-562 0 0,0-1 0 0 0,1 0-1 0 0,-1-1 1 0 0,11 4 0 0 0,-9-5-1207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6041 0 0,'0'0'236'0'0,"0"-1"-1"0"0,-1 1 1 0 0,1 0 0 0 0,0-1-1 0 0,0 1 1 0 0,-1-1-1 0 0,1 1 1 0 0,0 0 0 0 0,0-1-1 0 0,0 1 1 0 0,-1-1-1 0 0,1 1 1 0 0,0-1 0 0 0,0 1-1 0 0,0-1 1 0 0,0 1-1 0 0,0-1 1 0 0,0 1-1 0 0,0-1 1 0 0,0 1 0 0 0,0-1-1 0 0,0 1 1 0 0,1-1-1 0 0,2 0-674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28 7898 0 0,'-8'-11'1134'0'0,"7"9"-930"0"0,0 0-1 0 0,0 0 1 0 0,-1 1-1 0 0,1-1 0 0 0,0 0 1 0 0,-1 1-1 0 0,-2-3 447 0 0,4 5-716 0 0,1 1 48 0 0,-1 0 0 0 0,1-1 0 0 0,0 1 0 0 0,0-1 0 0 0,-1 1 0 0 0,3 1 1 0 0,-2-1 28 0 0,6 10 136 0 0,0 0-1 0 0,-1 0 1 0 0,0 1-1 0 0,-1-1 1 0 0,0 1-1 0 0,-1 1 1 0 0,-1-1-1 0 0,0 1 0 0 0,-1-1 1 0 0,1 19-1 0 0,-3-25-109 0 0,0 0 0 0 0,1 0 0 0 0,-1 0 0 0 0,2 0 0 0 0,-1-1 0 0 0,1 1 0 0 0,0 0 0 0 0,0-1 0 0 0,6 12 0 0 0,-5-15 320 0 0,-2-3-241 0 0,-1 0 113 0 0,0-8-178 0 0,12-48-98 0 0,-4 23 80 0 0,-4 14-27 0 0,10-25 1 0 0,-13 42-4 0 0,-1 1 0 0 0,1-1 0 0 0,-1 1 1 0 0,1-1-1 0 0,0 1 0 0 0,0-1 0 0 0,-1 1 0 0 0,1 0 0 0 0,0-1 1 0 0,0 1-1 0 0,1 0 0 0 0,-1 0 0 0 0,0 0 0 0 0,0 0 0 0 0,0 0 1 0 0,1 0-1 0 0,-1 0 0 0 0,1 0 0 0 0,-1 1 0 0 0,0-1 0 0 0,1 0 1 0 0,-1 1-1 0 0,1-1 0 0 0,0 1 0 0 0,-1 0 0 0 0,1 0 0 0 0,1-1 1 0 0,0 1 4 0 0,1 1 0 0 0,-1-1 1 0 0,0 1-1 0 0,0 0 0 0 0,0 0 1 0 0,0 0-1 0 0,0 0 0 0 0,-1 0 1 0 0,1 0-1 0 0,0 1 0 0 0,0 0 1 0 0,-1-1-1 0 0,4 4 0 0 0,9 7 73 0 0,-1 0-1 0 0,0 2 0 0 0,20 25 1 0 0,-28-32-11 0 0,-1 0 0 0 0,-1 1 1 0 0,1-1-1 0 0,-1 1 0 0 0,0 0 1 0 0,-1 0-1 0 0,0 0 0 0 0,0 0 1 0 0,-1 1-1 0 0,2 13 0 0 0,-3-21-57 0 0,-1-1 0 0 0,0 1 0 0 0,0 0-1 0 0,0-1 1 0 0,0 1 0 0 0,0-1 0 0 0,0 1 0 0 0,0 0-1 0 0,-1-1 1 0 0,1 1 0 0 0,0-1 0 0 0,0 1 0 0 0,0 0 0 0 0,-1-1-1 0 0,1 1 1 0 0,0 0-1 0 0,-1-1-1 0 0,1 0 1 0 0,0 0 0 0 0,0 0-1 0 0,0 0 1 0 0,-1 0 0 0 0,1 0-1 0 0,0 1 1 0 0,0-1 0 0 0,0 0-1 0 0,-1 0 1 0 0,1 0 0 0 0,0 0-1 0 0,0 0 1 0 0,0 0 0 0 0,-1 0-1 0 0,1 0 1 0 0,0 0 0 0 0,0 0-1 0 0,0 0 1 0 0,-1 0 0 0 0,1 0-1 0 0,0 0 1 0 0,0 0 0 0 0,0 0-1 0 0,-1 0 1 0 0,1-1 0 0 0,0 1-1 0 0,-1 0-1 0 0,0-1-1 0 0,0 0 0 0 0,0 1 1 0 0,0-1-1 0 0,1 0 0 0 0,-1 1 1 0 0,0-1-1 0 0,1 0 0 0 0,-1 0 1 0 0,0 0-1 0 0,1 1 0 0 0,-1-1 0 0 0,1 0 1 0 0,-1 0-1 0 0,1 0 0 0 0,0 0 1 0 0,-1-1-1 0 0,0-4-47 0 0,0 1 0 0 0,1 0 0 0 0,0-1-1 0 0,0 1 1 0 0,0-1 0 0 0,0 1 0 0 0,1-1 0 0 0,0 1 0 0 0,0-1-1 0 0,1 1 1 0 0,2-7 0 0 0,-1 4-14 0 0,1 0-1 0 0,0 0 1 0 0,1 1 0 0 0,-1-1 0 0 0,1 1-1 0 0,8-9 1 0 0,-11 14 47 0 0,0 0 0 0 0,-1 0 1 0 0,1 1-1 0 0,0-1 0 0 0,0 1 1 0 0,0-1-1 0 0,-1 1 0 0 0,2 0 0 0 0,-1 0 1 0 0,0 0-1 0 0,0 0 0 0 0,0 0 1 0 0,0 0-1 0 0,1 1 0 0 0,-1-1 0 0 0,0 1 1 0 0,1-1-1 0 0,-1 1 0 0 0,0 0 1 0 0,1 0-1 0 0,-1 0 0 0 0,0 0 0 0 0,1 1 1 0 0,-1-1-1 0 0,0 1 0 0 0,1-1 1 0 0,-1 1-1 0 0,0 0 0 0 0,0-1 1 0 0,0 1-1 0 0,4 3 0 0 0,0-1 11 0 0,-1 1-1 0 0,0 0 0 0 0,0 0 1 0 0,0 1-1 0 0,0-1 1 0 0,-1 1-1 0 0,1 0 1 0 0,-1 0-1 0 0,0 1 1 0 0,3 6-1 0 0,-4-7-5 0 0,0-1 0 0 0,0 0 0 0 0,6 6 1 0 0,-7-8-4 0 0,0-1 0 0 0,-1 1 0 0 0,1 0 1 0 0,0 0-1 0 0,-1 0 0 0 0,1 0 1 0 0,-1 0-1 0 0,0 0 0 0 0,0 0 1 0 0,0 0-1 0 0,0 0 0 0 0,0 1 1 0 0,0-1-1 0 0,-1 0 0 0 0,1 1 1 0 0,-1-1-1 0 0,1 0 0 0 0,-1 5 0 0 0,0-3-157 0 0,1-1 0 0 0,-1 1 0 0 0,1 0 0 0 0,0 0 0 0 0,2 7 0 0 0,2 5-2767 0 0,-4-12 1320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4561 0 0,'1'1'263'0'0,"-1"0"0"0"0,1 0 0 0 0,0-1 0 0 0,-1 1 0 0 0,1-1 0 0 0,0 1 0 0 0,-1 0 0 0 0,1-1-1 0 0,0 1 1 0 0,0-1 0 0 0,-1 0 0 0 0,1 1 0 0 0,0-1 0 0 0,0 0 0 0 0,1 1 0 0 0,17 4 508 0 0,-15-4-184 0 0,2 0-320 0 0,1 0 1 0 0,-1 0-1 0 0,1-1 0 0 0,-1 1 1 0 0,0-2-1 0 0,12 0 0 0 0,0-3 304 0 0,19-5 0 0 0,-31 7-520 0 0,0 0 1 0 0,0-1-1 0 0,0 0 1 0 0,0 0 0 0 0,-1 0-1 0 0,1-1 1 0 0,-1 1-1 0 0,7-8 1 0 0,-9 9-15 0 0,-1-1-1 0 0,1 1 1 0 0,-1-1 0 0 0,0 0 0 0 0,1 0 0 0 0,-1 0-1 0 0,0 0 1 0 0,-1 0 0 0 0,1 0 0 0 0,-1-1 0 0 0,1 1-1 0 0,-1 0 1 0 0,0-1 0 0 0,0 1 0 0 0,-1-1 0 0 0,1-4-1 0 0,-1 5-19 0 0,0 0 0 0 0,-1 0 0 0 0,1 1-1 0 0,-1-1 1 0 0,0 0 0 0 0,0 1-1 0 0,0-1 1 0 0,0 1 0 0 0,0-1 0 0 0,-1 1-1 0 0,1-1 1 0 0,-1 1 0 0 0,1 0 0 0 0,-1 0-1 0 0,0 0 1 0 0,0 0 0 0 0,0 0-1 0 0,0 0 1 0 0,0 0 0 0 0,0 1 0 0 0,-1-1-1 0 0,1 1 1 0 0,-1-1 0 0 0,1 1-1 0 0,-4-1 1 0 0,1 0-60 0 0,-1-1-1 0 0,0 2 1 0 0,0-1 0 0 0,1 1-1 0 0,-1 0 1 0 0,0 0-1 0 0,0 0 1 0 0,0 1 0 0 0,0 0-1 0 0,-10 1 1 0 0,13 0 24 0 0,-1-1 0 0 0,0 2 0 0 0,0-1 0 0 0,1 0 0 0 0,-1 1 0 0 0,0-1 0 0 0,1 1 0 0 0,0 0 0 0 0,-1 0 0 0 0,1 1 0 0 0,0-1 0 0 0,0 0 0 0 0,0 1 0 0 0,0 0 0 0 0,1 0 0 0 0,-1 0 0 0 0,1 0 0 0 0,0 0 0 0 0,0 1 0 0 0,0-1 0 0 0,0 0 0 0 0,0 1 0 0 0,1 0 1 0 0,-2 3-1 0 0,1 0 7 0 0,1-1 0 0 0,0 1 1 0 0,-1 0-1 0 0,2-1 1 0 0,-1 1-1 0 0,1 0 1 0 0,0-1-1 0 0,1 1 0 0 0,-1 0 1 0 0,1-1-1 0 0,1 1 1 0 0,-1-1-1 0 0,4 8 1 0 0,-3-7 8 0 0,2 0 0 0 0,-1-1 0 0 0,1 1 0 0 0,0-1 0 0 0,0 0 0 0 0,1 0 0 0 0,-1-1 0 0 0,2 1 0 0 0,-1-1 0 0 0,0 0 0 0 0,1 0 0 0 0,6 4 0 0 0,-8-7 7 0 0,0 1 0 0 0,0-1 0 0 0,1 0 0 0 0,-1 0-1 0 0,0 0 1 0 0,1 0 0 0 0,0-1 0 0 0,-1 0-1 0 0,1 0 1 0 0,0 0 0 0 0,-1-1 0 0 0,1 1 0 0 0,0-1-1 0 0,0 0 1 0 0,-1 0 0 0 0,1-1 0 0 0,0 0-1 0 0,0 0 1 0 0,7-2 0 0 0,-8 1-4 0 0,1 0 1 0 0,0-1-1 0 0,-1 1 0 0 0,0-1 1 0 0,1 0-1 0 0,-1-1 0 0 0,0 1 1 0 0,-1-1-1 0 0,1 1 0 0 0,-1-1 1 0 0,1 0-1 0 0,4-8 0 0 0,0-2-15 0 0,0-1 0 0 0,9-24 0 0 0,-8 11-35 0 0,-8 21-47 0 0,2-1 0 0 0,3-9 0 0 0,-5 17 79 0 0,-1 0-1 0 0,0 0 1 0 0,0 0-1 0 0,1 0 1 0 0,-1 0-1 0 0,0 1 0 0 0,1-1 1 0 0,-1 0-1 0 0,0 0 1 0 0,0 0-1 0 0,0 1 0 0 0,1-1 1 0 0,-1 0-1 0 0,0 0 1 0 0,0 1-1 0 0,0-1 1 0 0,1 0-1 0 0,-1 0 0 0 0,0 1 1 0 0,0-1-1 0 0,0 0 1 0 0,0 1-1 0 0,0-1 0 0 0,0 0 1 0 0,0 1-1 0 0,5 9 33 0 0,40 108 375 0 0,-33-89-251 0 0,-12-28-124 0 0,0 0 0 0 0,1 0 0 0 0,-1 0 0 0 0,1 0 1 0 0,-1 0-1 0 0,1 0 0 0 0,-1 0 0 0 0,1 0 0 0 0,0 0 0 0 0,0-1 1 0 0,-1 1-1 0 0,1 0 0 0 0,0-1 0 0 0,0 1 0 0 0,0 0 0 0 0,0-1 1 0 0,-1 1-1 0 0,1-1 0 0 0,0 1 0 0 0,0-1 0 0 0,0 0 0 0 0,0 1 1 0 0,0-1-1 0 0,0 0 0 0 0,0 0 0 0 0,0 0 0 0 0,1 1 0 0 0,-1-1 1 0 0,0 0-1 0 0,0-1 0 0 0,0 1 0 0 0,0 0 0 0 0,0 0 0 0 0,0 0 0 0 0,0-1 1 0 0,0 1-1 0 0,0 0 0 0 0,0-1 0 0 0,0 1 0 0 0,0-1 0 0 0,1 0 1 0 0,0-2-7 0 0,1 1 0 0 0,-2-1 0 0 0,1 0 0 0 0,0 0 0 0 0,0 0 0 0 0,-1 0 0 0 0,0 0 0 0 0,1 0 0 0 0,-1 0 0 0 0,1-5 0 0 0,6-17-36 0 0,-3 13 20 0 0,0 0 0 0 0,5-23-1 0 0,-9 26 5 0 0,1 1-1 0 0,1-1 0 0 0,0 1 0 0 0,0-1 0 0 0,1 1 1 0 0,-1 0-1 0 0,9-11 0 0 0,-12 19 1 0 0,1-1 0 0 0,-1 1 1 0 0,0-1-1 0 0,1 1 0 0 0,-1 0 0 0 0,1-1 1 0 0,-1 1-1 0 0,1 0 0 0 0,-1-1 0 0 0,1 1 1 0 0,0 0-1 0 0,-1 0 0 0 0,1-1 0 0 0,-1 1 1 0 0,1 0-1 0 0,0 0 0 0 0,-1 0 0 0 0,1 0 1 0 0,-1 0-1 0 0,1 0 0 0 0,0 0 0 0 0,-1 0 1 0 0,1 0-1 0 0,-1 0 0 0 0,1 0 0 0 0,0 0 1 0 0,-1 0-1 0 0,1 1 0 0 0,-1-1 0 0 0,1 0 1 0 0,-1 0-1 0 0,1 1 0 0 0,-1-1 0 0 0,1 0 1 0 0,-1 1-1 0 0,1-1 0 0 0,-1 1 0 0 0,1-1 1 0 0,-1 0-1 0 0,1 1 0 0 0,3 3 9 0 0,-1-1 1 0 0,0 1-1 0 0,5 7 1 0 0,-7-9-3 0 0,7 9 2 0 0,-2 1 1 0 0,0 0 0 0 0,0 0-1 0 0,3 14 1 0 0,12 23-298 0 0,-20-46-289 0 0,0-1 1 0 0,1 0-1 0 0,0 0 1 0 0,-1 1-1 0 0,1-1 1 0 0,0 0-1 0 0,3 2 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71 221 2441 0 0,'25'1'4236'0'0,"-15"-1"-3686"0"0,-1 0 1 0 0,1 0-1 0 0,-1 0 1 0 0,1-1-1 0 0,15-4 0 0 0,-17 3-326 0 0,-2 0 201 0 0,1 0-1 0 0,-1 0 0 0 0,9-4 0 0 0,-13 5-224 0 0,0 0 1 0 0,-1-1-1 0 0,1 1 1 0 0,0 0-1 0 0,-1-1 1 0 0,1 1-1 0 0,-1 0 1 0 0,1-1-1 0 0,-1 0 0 0 0,0 1 1 0 0,0-1-1 0 0,0 0 1 0 0,0 0-1 0 0,0 1 1 0 0,1-4-1 0 0,0-1 90 0 0,0 0-1 0 0,-1-1 1 0 0,0 1-1 0 0,0-1 0 0 0,0 1 1 0 0,-1-1-1 0 0,0 1 1 0 0,0-1-1 0 0,-1 1 1 0 0,0-1-1 0 0,0 1 1 0 0,0-1-1 0 0,-4-9 0 0 0,3 12-323 0 0,0-1-1 0 0,0 1 0 0 0,0-1 0 0 0,0 1 0 0 0,-1 0 0 0 0,0 0 1 0 0,1 0-1 0 0,-2 0 0 0 0,1 1 0 0 0,0-1 0 0 0,-1 1 0 0 0,1 0 1 0 0,-1 0-1 0 0,0 0 0 0 0,0 0 0 0 0,0 1 0 0 0,-1-1 0 0 0,1 1 0 0 0,-6-2 1 0 0,6 3-90 0 0,-1 0 0 0 0,0 0 0 0 0,1 1 0 0 0,-1-1 1 0 0,0 1-1 0 0,0 0 0 0 0,0 0 0 0 0,1 1 1 0 0,-1-1-1 0 0,0 1 0 0 0,1 0 0 0 0,-1 0 0 0 0,1 1 1 0 0,-1 0-1 0 0,1-1 0 0 0,-1 1 0 0 0,-6 5 0 0 0,4-3-546 0 0,0 1 0 0 0,1 0 0 0 0,0 0-1 0 0,0 1 1 0 0,0 0 0 0 0,1 0-1 0 0,-1 0 1 0 0,1 0 0 0 0,-6 13-1 0 0,4-5-1386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175 153 2841 0 0,'-23'-20'5325'0'0,"18"14"-4489"0"0,-2 1 0 0 0,1-1 0 0 0,-1 1 0 0 0,-11-7 1 0 0,16 11-786 0 0,0 0 1 0 0,-1 0 0 0 0,1 1 0 0 0,0-1 0 0 0,0 0 0 0 0,-1 1 0 0 0,1-1 0 0 0,0 1 0 0 0,-1 0 0 0 0,1 0 0 0 0,0 0 0 0 0,-1 0 0 0 0,1 0 0 0 0,-1 1 0 0 0,1-1 0 0 0,0 1 0 0 0,0-1 0 0 0,-1 1 0 0 0,1 0 0 0 0,0 0 0 0 0,-3 1 0 0 0,2 0-41 0 0,-1 1 0 0 0,1-1 0 0 0,0 1 0 0 0,-1 0 0 0 0,1 0 0 0 0,1 0 1 0 0,-1 1-1 0 0,0-1 0 0 0,1 1 0 0 0,-1-1 0 0 0,1 1 0 0 0,0 0 1 0 0,-1 4-1 0 0,0-1-14 0 0,0 1 1 0 0,1-1 0 0 0,0 1-1 0 0,0-1 1 0 0,1 1 0 0 0,-1 10 0 0 0,2-10-8 0 0,0-1 0 0 0,0 1 0 0 0,1-1 1 0 0,0 1-1 0 0,1-1 0 0 0,-1 1 1 0 0,1-1-1 0 0,1 0 0 0 0,-1 0 0 0 0,7 11 1 0 0,-6-13-9 0 0,-1-1 0 0 0,2 0 1 0 0,-1 0-1 0 0,0 0 0 0 0,1 0 0 0 0,0 0 1 0 0,-1-1-1 0 0,1 0 0 0 0,1 0 1 0 0,-1 0-1 0 0,0 0 0 0 0,1 0 0 0 0,0-1 1 0 0,-1 0-1 0 0,1 0 0 0 0,7 1 0 0 0,-5-1 26 0 0,1-1-1 0 0,-1 0 1 0 0,1-1-1 0 0,-1 1 1 0 0,1-2-1 0 0,-1 1 0 0 0,1-1 1 0 0,-1 0-1 0 0,8-2 1 0 0,-4 0 9 0 0,0-1 0 0 0,1 1 0 0 0,-2-2 0 0 0,1 0 0 0 0,11-6 0 0 0,-18 8-2 0 0,1 0 1 0 0,-1-1-1 0 0,0 1 1 0 0,0-1-1 0 0,0 0 1 0 0,0 0-1 0 0,-1 0 1 0 0,1 0 0 0 0,-1 0-1 0 0,0-1 1 0 0,0 0-1 0 0,-1 0 1 0 0,1 1-1 0 0,-1-2 1 0 0,0 1-1 0 0,1-8 1 0 0,-1 5 16 0 0,-1-1-1 0 0,0 0 1 0 0,0 1 0 0 0,-1-1-1 0 0,-1 0 1 0 0,1 0 0 0 0,-1 1 0 0 0,-1-1-1 0 0,-3-13 1 0 0,0 2-14 0 0,0 1 51 0 0,-1 0 0 0 0,0 0 0 0 0,-1 0 0 0 0,-14-26 0 0 0,21 45-72 0 0,0 0 0 0 0,-1-1 0 0 0,1 1 0 0 0,0 0 1 0 0,0-1-1 0 0,0 1 0 0 0,0 0 0 0 0,0 0 0 0 0,-1-1 1 0 0,1 1-1 0 0,0 0 0 0 0,0-1 0 0 0,0 1 0 0 0,-1 0 1 0 0,1 0-1 0 0,0-1 0 0 0,0 1 0 0 0,-1 0 0 0 0,1 0 0 0 0,0 0 1 0 0,-1-1-1 0 0,1 1 0 0 0,0 0 0 0 0,-1 0 0 0 0,1 0 1 0 0,0 0-1 0 0,-1 0 0 0 0,1 0 0 0 0,-1 0 0 0 0,0 10-59 0 0,5 18-9 0 0,22 77-27 0 0,-6-30 11 0 0,-20-75 87 0 0,16 56 15 0 0,-14-50 0 0 0,0 0 0 0 0,1 0 0 0 0,0 0 0 0 0,0-1 0 0 0,1 1 0 0 0,6 9 0 0 0,-9-15-10 0 0,-1 0-1 0 0,0 1 1 0 0,0-1-1 0 0,1 0 1 0 0,-1 1-1 0 0,0-1 1 0 0,1 0-1 0 0,-1 1 1 0 0,0-1-1 0 0,1 0 1 0 0,-1 1 0 0 0,0-1-1 0 0,1 0 1 0 0,-1 0-1 0 0,0 0 1 0 0,1 1-1 0 0,-1-1 1 0 0,1 0-1 0 0,-1 0 1 0 0,1 0 0 0 0,-1 0-1 0 0,0 0 1 0 0,1 0-1 0 0,-1 0 1 0 0,1 0-1 0 0,0 0 1 0 0,0 0 5 0 0,-1-1 0 0 0,0 1 0 0 0,1-1 0 0 0,-1 1 0 0 0,0-1 0 0 0,1 1 0 0 0,-1-1 0 0 0,0 1 0 0 0,1-1 0 0 0,-1 1 0 0 0,0-1 0 0 0,0 1 0 0 0,0-1 0 0 0,0 0 0 0 0,1 1 0 0 0,-1-2 0 0 0,0 0-3 0 0,1 0-1 0 0,-1 0 1 0 0,1 0-1 0 0,0 0 1 0 0,0 1-1 0 0,0-1 1 0 0,2-3-1 0 0,-2 3 1 0 0,0 0-1 0 0,1 0 1 0 0,-1 0-1 0 0,0 0 1 0 0,1-4-1 0 0,4-26-17 0 0,-4 19-1 0 0,0 0-1 0 0,1 1 1 0 0,5-15 0 0 0,-6 24 10 0 0,-1 0 1 0 0,0 0-1 0 0,0 1 1 0 0,1-1 0 0 0,-1 1-1 0 0,1-1 1 0 0,0 1 0 0 0,0-1-1 0 0,0 1 1 0 0,0 0-1 0 0,0 0 1 0 0,0 0 0 0 0,1 0-1 0 0,-1 0 1 0 0,1 1 0 0 0,-1-1-1 0 0,1 1 1 0 0,5-2-1 0 0,-6 2 5 0 0,-1 1-1 0 0,0 0 1 0 0,1 0-1 0 0,-1-1 0 0 0,1 1 1 0 0,-1 0-1 0 0,0 1 1 0 0,1-1-1 0 0,-1 0 0 0 0,1 0 1 0 0,-1 1-1 0 0,0-1 1 0 0,1 0-1 0 0,-1 1 0 0 0,0 0 1 0 0,0-1-1 0 0,1 1 1 0 0,-1 0-1 0 0,0-1 0 0 0,0 1 1 0 0,0 0-1 0 0,0 0 1 0 0,2 2-1 0 0,2 2-33 0 0,-1 0 0 0 0,1 1 0 0 0,5 9-1 0 0,-3-4 7 0 0,-2-2 16 0 0,0 0-1 0 0,0 0 0 0 0,3 12 0 0 0,-3-10-82 0 0,9 18-1 0 0,-4-6-46 0 0,-10-20-255 0 0,1 1-1 0 0,0-1 0 0 0,1 0 1 0 0,-1-1-1 0 0,0 1 1 0 0,1 0-1 0 0,0 0 1 0 0,3 4-1 0 0,-1-4-1487 0 0,-3-3 1673 0 0,-1 0 0 0 0,1 0 0 0 0,-1 0 0 0 0,1 1 0 0 0,-1-1 0 0 0,1 0 0 0 0,0 0 0 0 0,-1 0 0 0 0,1 0-1 0 0,-1 0 1 0 0,1 0 0 0 0,-1 0 0 0 0,1-1 0 0 0,0 1 0 0 0,-1 0 0 0 0,1 0 0 0 0,-1 0 0 0 0,2-1 0 0 0,2-2-86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6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9 200 4425 0 0,'15'0'1043'0'0,"0"-1"0"0"0,0 0-1 0 0,0-2 1 0 0,19-4 0 0 0,-27 5-851 0 0,1 0 0 0 0,0-1 0 0 0,-1-1 0 0 0,0 1 0 0 0,0-1 0 0 0,0 0 0 0 0,0-1 0 0 0,-1 1 0 0 0,11-11-1 0 0,-14 11-18 0 0,0-1 0 0 0,0 0 0 0 0,-1 1-1 0 0,0-1 1 0 0,0 0 0 0 0,0 0-1 0 0,2-10 1 0 0,-3 10 39 0 0,0 2-143 0 0,-1 1 1 0 0,0-1-1 0 0,0 1 1 0 0,0-1-1 0 0,0 1 0 0 0,0-1 1 0 0,-1 1-1 0 0,1-1 0 0 0,-1 1 1 0 0,1-1-1 0 0,-1 1 0 0 0,0-1 1 0 0,0 1-1 0 0,0 0 0 0 0,0 0 1 0 0,-1-1-1 0 0,1 1 0 0 0,0 0 1 0 0,-1 0-1 0 0,-3-3 0 0 0,2 1-44 0 0,0 1 0 0 0,-1 0 0 0 0,1 0-1 0 0,-1 0 1 0 0,0 1 0 0 0,1-1 0 0 0,-1 1-1 0 0,0 0 1 0 0,-1 0 0 0 0,-5-2 0 0 0,5 2-53 0 0,0 1 0 0 0,0 1 1 0 0,0-1-1 0 0,0 1 0 0 0,0 0 1 0 0,1 0-1 0 0,-1 0 0 0 0,0 1 1 0 0,0-1-1 0 0,0 1 0 0 0,0 1 1 0 0,1-1-1 0 0,-1 1 0 0 0,1-1 1 0 0,-1 1-1 0 0,1 0 0 0 0,-1 1 1 0 0,1-1-1 0 0,0 1 0 0 0,0 0 1 0 0,0 0-1 0 0,1 0 1 0 0,-1 1-1 0 0,1-1 0 0 0,0 1 1 0 0,0 0-1 0 0,0 0 0 0 0,0 0 1 0 0,-2 5-1 0 0,3-4 45 0 0,0 0 0 0 0,0 0 0 0 0,0 0-1 0 0,1 0 1 0 0,0 1 0 0 0,0-1 0 0 0,0 1 0 0 0,1-1 0 0 0,0 1-1 0 0,0-1 1 0 0,0 1 0 0 0,1-1 0 0 0,-1 0 0 0 0,1 1 0 0 0,1-1-1 0 0,-1 0 1 0 0,1 1 0 0 0,3 5 0 0 0,0 1-28 0 0,0 0 1 0 0,2-1-1 0 0,-1 0 0 0 0,2 0 1 0 0,-1-1-1 0 0,16 17 0 0 0,-18-21-24 0 0,1-1 0 0 0,1 1 1 0 0,-1-1-1 0 0,1 0 0 0 0,12 7 0 0 0,-14-10-263 0 0,0 0 1 0 0,0 0-1 0 0,0 0 1 0 0,0-1-1 0 0,0 0 1 0 0,0 0-1 0 0,0 0 1 0 0,0-1-1 0 0,0 1 1 0 0,8-2-1 0 0,3 0-1642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3889 0 0,'0'0'3675'0'0,"0"2"-3471"0"0,0 5 96 0 0,0 0 1 0 0,0 0-1 0 0,0 0 0 0 0,1 0 0 0 0,0-1 0 0 0,0 1 0 0 0,1 0 0 0 0,3 7 1 0 0,2 12 254 0 0,4 16 325 0 0,18 45-1 0 0,-7-23-619 0 0,-18-53-238 0 0,1 0-1 0 0,0-1 1 0 0,0 0-1 0 0,1 1 1 0 0,0-2-1 0 0,1 1 1 0 0,0-1-1 0 0,13 12 278 0 0,-29-26-44 0 0,-18-12-263 0 0,16 11-46 0 0,1 0 0 0 0,0-1-1 0 0,0 0 1 0 0,1-1 0 0 0,-13-12-1 0 0,8 4-83 0 0,-19-16 0 0 0,20 21 133 0 0,1-1 0 0 0,-19-23 0 0 0,31 35 0 0 0,0-1-1 0 0,0 1 0 0 0,0 0 0 0 0,0 0 0 0 0,0 0 0 0 0,0 0 1 0 0,0 0-1 0 0,0 0 0 0 0,0 0 0 0 0,0-1 0 0 0,0 1 0 0 0,0 0 1 0 0,0 0-1 0 0,0 0 0 0 0,0 0 0 0 0,0 0 0 0 0,0 0 0 0 0,0 0 1 0 0,0 0-1 0 0,0 0 0 0 0,0-1 0 0 0,0 1 0 0 0,0 0 0 0 0,0 0 1 0 0,0 0-1 0 0,0 0 0 0 0,1 0 0 0 0,-1 0 0 0 0,0 0 0 0 0,0 0 1 0 0,0 0-1 0 0,0 0 0 0 0,0 0 0 0 0,0 0 0 0 0,0 0 0 0 0,0 0 1 0 0,0 0-1 0 0,1 0 0 0 0,-1 0 0 0 0,0 0 0 0 0,0-1 0 0 0,0 1 1 0 0,0 0-1 0 0,0 0 0 0 0,0 0 0 0 0,0 1 0 0 0,0-1 0 0 0,1 0 1 0 0,-1 0-1 0 0,0 0 0 0 0,0 0 0 0 0,0 0 0 0 0,0 0 0 0 0,0 0 1 0 0,0 0-1 0 0,0 0 0 0 0,0 0 0 0 0,0 0 0 0 0,1 0 0 0 0,-1 0 1 0 0,15 3-141 0 0,17 5 93 0 0,13 5-62 0 0,-25-6-565 0 0,0-1 0 0 0,0-1-1 0 0,35 4 1 0 0,-39-8-557 0 0,34 3-3870 0 0,-31 0 4697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07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3209 0 0,'-2'1'403'0'0,"1"-1"1"0"0,-1 1-1 0 0,1 0 0 0 0,-1 0 1 0 0,1 0-1 0 0,0 0 1 0 0,-1 0-1 0 0,1 0 1 0 0,0 0-1 0 0,0 0 1 0 0,-1 0-1 0 0,1 1 0 0 0,0-1 1 0 0,0 0-1 0 0,0 3 1 0 0,-1-1-144 0 0,1 0 0 0 0,-1 1 0 0 0,1-1 0 0 0,0 0 0 0 0,0 1 0 0 0,0-1 0 0 0,0 5 0 0 0,1-2-159 0 0,0 0 1 0 0,0 0-1 0 0,0 0 0 0 0,0 1 1 0 0,1-1-1 0 0,0 0 0 0 0,1 0 1 0 0,2 8-1 0 0,-2-9-80 0 0,1 1 0 0 0,-1-1 1 0 0,1 0-1 0 0,0 0 0 0 0,1-1 0 0 0,-1 1 0 0 0,1-1 0 0 0,0 1 0 0 0,0-1 1 0 0,0 0-1 0 0,0-1 0 0 0,1 1 0 0 0,0-1 0 0 0,9 6 0 0 0,-12-9-18 0 0,0 1-1 0 0,0-1 1 0 0,-1 0-1 0 0,1 1 1 0 0,0-1-1 0 0,0 0 0 0 0,0 0 1 0 0,-1 0-1 0 0,1 0 1 0 0,0 0-1 0 0,0-1 1 0 0,-1 1-1 0 0,1-1 0 0 0,0 1 1 0 0,0-1-1 0 0,-1 1 1 0 0,1-1-1 0 0,0 0 1 0 0,-1 0-1 0 0,1 0 0 0 0,1-1 1 0 0,4-3-5 0 0,0-1 1 0 0,-1 0-1 0 0,7-7 0 0 0,-6 5 29 0 0,-3 4 4 0 0,-1-1 0 0 0,1 1 0 0 0,-2-1-1 0 0,1 0 1 0 0,2-6 0 0 0,0 1-8 0 0,-4 9-13 0 0,0-1 0 0 0,0 1 0 0 0,-1-1 0 0 0,1 0 0 0 0,-1 1 0 0 0,1-1 1 0 0,-1 1-1 0 0,0-1 0 0 0,0 0 0 0 0,1 1 0 0 0,-1-1 0 0 0,0 0 0 0 0,-1 1 0 0 0,1-1 0 0 0,0 0 0 0 0,0 1 0 0 0,-1-1 1 0 0,1 0-1 0 0,-1 1 0 0 0,0-3 0 0 0,0 1-1 0 0,0 0 1 0 0,1 1 0 0 0,-1-1-1 0 0,1 0 1 0 0,0-4-1 0 0,-2-9 177 0 0,3 22-154 0 0,0-1 0 0 0,-1 1 1 0 0,0 7-1 0 0,2 19 111 0 0,1-20-236 0 0,0 0 1 0 0,0 0 0 0 0,2-1 0 0 0,-1 1-1 0 0,11 16 1 0 0,-14-27-212 0 0,0 1-1 0 0,0-1 0 0 0,0 0 0 0 0,0 1 1 0 0,0-1-1 0 0,1 0 0 0 0,-1 0 1 0 0,1 0-1 0 0,2 2 0 0 0,-1-1-549 0 0,5 3-2008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3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3881 0 0,'0'0'5418'0'0,"3"5"-5359"0"0,0 12 204 0 0,0-1 0 0 0,1 0 0 0 0,10 27 0 0 0,-11-37-226 0 0,-1 0 0 0 0,1 0 0 0 0,0-1 0 0 0,0 1 0 0 0,0-1 0 0 0,5 6 680 0 0,-2-15-351 0 0,-5 1-342 0 0,1 0 0 0 0,-1 1 0 0 0,1-1 0 0 0,-1 0 0 0 0,0 0 1 0 0,0-1-1 0 0,0 1 0 0 0,0-5 0 0 0,0 4-11 0 0,-1 0 0 0 0,1 0 0 0 0,1 0 0 0 0,-1 1-1 0 0,3-6 1 0 0,2-1 22 0 0,0 0-1 0 0,1 0 1 0 0,13-15-1 0 0,-18 23-14 0 0,1-1 0 0 0,-1 1 0 0 0,1 0 0 0 0,0 0 0 0 0,0 0 0 0 0,0 0 0 0 0,0 0 0 0 0,0 0 0 0 0,0 1 0 0 0,0 0 0 0 0,1-1 0 0 0,-1 1 0 0 0,1 1 0 0 0,-1-1 0 0 0,1 0 0 0 0,5 1 0 0 0,-7 0-12 0 0,0 0 1 0 0,1 0-1 0 0,-1 1 1 0 0,0 0-1 0 0,0-1 0 0 0,0 1 1 0 0,1 0-1 0 0,-1 0 1 0 0,0 0-1 0 0,0 0 1 0 0,0 0-1 0 0,-1 1 1 0 0,1-1-1 0 0,3 3 1 0 0,-1 0-10 0 0,-1 0 1 0 0,0 0-1 0 0,1 0 1 0 0,-1 0-1 0 0,3 6 1 0 0,-2-2 13 0 0,-1 1-1 0 0,1 0 1 0 0,-1 1 0 0 0,-1-1 0 0 0,2 15 0 0 0,6 18-421 0 0,-10-41 230 0 0,0 0 0 0 0,0 0 0 0 0,1 0 1 0 0,-1 0-1 0 0,0 0 0 0 0,1 0 0 0 0,-1 0 0 0 0,1 0 0 0 0,-1-1 1 0 0,1 1-1 0 0,-1 0 0 0 0,1 0 0 0 0,0 0 0 0 0,0 0 0 0 0,-1-1 1 0 0,1 1-1 0 0,0 0 0 0 0,0-1 0 0 0,0 1 0 0 0,0-1 0 0 0,0 1 1 0 0,0-1-1 0 0,-1 1 0 0 0,1-1 0 0 0,2 1 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32 157 2849 0 0,'1'1'417'0'0,"-1"1"1"0"0,1-1-1 0 0,-1 1 0 0 0,1-1 1 0 0,0 0-1 0 0,0 1 1 0 0,0-1-1 0 0,0 0 1 0 0,0 0-1 0 0,0 0 1 0 0,2 2-1 0 0,-1 0-78 0 0,1-1 1 0 0,0 0-1 0 0,1 0 0 0 0,4 2 0 0 0,3 1-27 0 0,0-1 0 0 0,12 3-1 0 0,-22-7-172 0 0,0 0-132 0 0,14 4 308 0 0,18 3 0 0 0,-29-6-254 0 0,0-1-1 0 0,0 0 1 0 0,0 0-1 0 0,0 0 0 0 0,1 0 1 0 0,-1-1-1 0 0,0 1 0 0 0,0-1 1 0 0,7-2-1 0 0,-9 2 10 0 0,1-1-1 0 0,-1 1 1 0 0,0 0-1 0 0,0-1 0 0 0,0 1 1 0 0,-1-1-1 0 0,1 0 1 0 0,0 0-1 0 0,-1 0 1 0 0,1 0-1 0 0,-1 0 1 0 0,1 0-1 0 0,-1 0 1 0 0,0 0-1 0 0,0 0 1 0 0,0 0-1 0 0,0-1 0 0 0,0 1 1 0 0,-1 0-1 0 0,1-1 1 0 0,-1 1-1 0 0,1-1 1 0 0,-1 1-1 0 0,0-1 1 0 0,0-3-1 0 0,-1-1 92 0 0,1-1 0 0 0,-1 1 0 0 0,0 0 0 0 0,-1 0 0 0 0,1 0 0 0 0,-1 0 0 0 0,-5-10 0 0 0,4 11-146 0 0,0 1-1 0 0,0-1 1 0 0,-1 0-1 0 0,0 1 1 0 0,0 0-1 0 0,0 0 1 0 0,-1 0-1 0 0,0 1 0 0 0,0-1 1 0 0,0 1-1 0 0,0 0 1 0 0,-1 1-1 0 0,0-1 1 0 0,1 1-1 0 0,-1 0 1 0 0,-11-4-1 0 0,12 6-91 0 0,0-1-1 0 0,0 1 0 0 0,0 0 1 0 0,0 0-1 0 0,0 1 1 0 0,0-1-1 0 0,0 1 0 0 0,0 1 1 0 0,-1-1-1 0 0,1 0 1 0 0,0 1-1 0 0,0 0 0 0 0,0 0 1 0 0,0 1-1 0 0,1-1 0 0 0,-1 1 1 0 0,0 0-1 0 0,1 1 1 0 0,-1-1-1 0 0,1 1 0 0 0,0 0 1 0 0,-6 4-1 0 0,8-6-21 0 0,1 0 0 0 0,0 1 0 0 0,0-1 0 0 0,-1 0 0 0 0,1 0 0 0 0,0 1 0 0 0,0-1 0 0 0,0 1 0 0 0,1-1 0 0 0,-1 1 0 0 0,0-1 0 0 0,0 1 0 0 0,1-1 0 0 0,-1 1 0 0 0,1 0 0 0 0,0-1 0 0 0,-1 1 0 0 0,1 0 0 0 0,0-1 0 0 0,0 1 0 0 0,0 0 0 0 0,0 3 0 0 0,1-3-199 0 0,0 1-1 0 0,0 0 1 0 0,0-1 0 0 0,0 1 0 0 0,1-1-1 0 0,-1 1 1 0 0,1-1 0 0 0,-1 0-1 0 0,1 0 1 0 0,0 0 0 0 0,0 0-1 0 0,0 0 1 0 0,2 2 0 0 0,7 5-1736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4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7122 0 0,'1'1'2516'0'0,"2"1"-2265"0"0,0 1 0 0 0,-1 0 0 0 0,1-1 0 0 0,2 6 0 0 0,0 4-194 0 0,0 0 0 0 0,5 21 1 0 0,-7-20-10 0 0,0-1 1 0 0,10 20-1 0 0,-13-32-40 0 0,0 1 0 0 0,0-1 0 0 0,0 0 0 0 0,1 0 0 0 0,-1 1 0 0 0,0-1 0 0 0,0 0 0 0 0,0 1 0 0 0,1-1 0 0 0,-1 0 0 0 0,0 0 0 0 0,1 0 0 0 0,-1 1 0 0 0,0-1 0 0 0,0 0 0 0 0,1 0 0 0 0,-1 0 0 0 0,0 0 0 0 0,1 0 0 0 0,-1 1 0 0 0,0-1 0 0 0,1 0 0 0 0,-1 0 0 0 0,0 0 0 0 0,1 0 0 0 0,-1 0 0 0 0,0 0 0 0 0,1 0 0 0 0,-1 0 0 0 0,0 0 0 0 0,1 0 0 0 0,-1 0 0 0 0,0-1 0 0 0,1 1 0 0 0,-1 0 0 0 0,1 0 0 0 0,0-1 19 0 0,0 1-1 0 0,-1 0 1 0 0,1-1 0 0 0,0 1-1 0 0,0-1 1 0 0,-1 0-1 0 0,1 1 1 0 0,0-1-1 0 0,-1 0 1 0 0,1 1 0 0 0,0-1-1 0 0,0-1 1 0 0,31-57 365 0 0,-30 55-383 0 0,1 0 0 0 0,-1 0 0 0 0,1 0 0 0 0,0 0 1 0 0,0 0-1 0 0,0 0 0 0 0,0 1 0 0 0,0 0 0 0 0,7-5 0 0 0,-8 6-4 0 0,0 1 0 0 0,0 0-1 0 0,0 0 1 0 0,0 0 0 0 0,0 1 0 0 0,0-1-1 0 0,0 0 1 0 0,0 1 0 0 0,0-1 0 0 0,0 1 0 0 0,0 0-1 0 0,0 0 1 0 0,0 0 0 0 0,1 0 0 0 0,-1 0-1 0 0,0 0 1 0 0,0 0 0 0 0,0 1 0 0 0,0-1-1 0 0,0 1 1 0 0,0 0 0 0 0,0-1 0 0 0,3 3-1 0 0,4 2-10 0 0,-1 1-1 0 0,1 0 1 0 0,-1 0-1 0 0,9 10 1 0 0,0-1-19 0 0,-14-13-48 0 0,-1 1 0 0 0,1-1-1 0 0,-1 1 1 0 0,0 0 0 0 0,0 0 0 0 0,0 0 0 0 0,0-1-1 0 0,0 2 1 0 0,-1-1 0 0 0,1 0 0 0 0,-1 0 0 0 0,0 0-1 0 0,0 1 1 0 0,0-1 0 0 0,-1 1 0 0 0,1 5 0 0 0,2-1-1233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5:5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 16 0 0,'-3'-2'10279'0'0,"-10"-5"-9337"0"0,11 7-918 0 0,1 0-1 0 0,0 0 1 0 0,-1 1-1 0 0,1-1 1 0 0,0 0-1 0 0,-1 1 1 0 0,1-1-1 0 0,0 1 1 0 0,0-1-1 0 0,-1 1 1 0 0,0 1-1 0 0,-7 2-21 0 0,7-4 5 0 0,1 1 0 0 0,0-1-1 0 0,0 1 1 0 0,0-1 0 0 0,0 1-1 0 0,0-1 1 0 0,0 1 0 0 0,0 0-1 0 0,0-1 1 0 0,0 1 0 0 0,-1 1 0 0 0,2-1 2 0 0,-1 0 1 0 0,0-1 0 0 0,0 1 0 0 0,0 0-1 0 0,0-1 1 0 0,1 1 0 0 0,-1-1 0 0 0,0 1-1 0 0,0-1 1 0 0,0 1 0 0 0,-2 0 0 0 0,2-1-9 0 0,0 0 1 0 0,0 1 0 0 0,0-1 0 0 0,0 1 0 0 0,0-1 0 0 0,0 1 0 0 0,0 0 0 0 0,0-1 0 0 0,1 1 0 0 0,-1 0-1 0 0,0 0 1 0 0,0 0 0 0 0,0 0 0 0 0,1 0 0 0 0,-1-1 0 0 0,0 1 0 0 0,1 0 0 0 0,-1 0 0 0 0,1 1 0 0 0,-1 1 0 0 0,1-2-5 0 0,0 0 1 0 0,-1 0-1 0 0,1 0 1 0 0,0 0-1 0 0,0 0 1 0 0,-1-1-1 0 0,1 1 1 0 0,0 0 0 0 0,-1 0-1 0 0,1 0 1 0 0,-1 0-1 0 0,0 1 1 0 0,-5 8 39 0 0,4-6-69 0 0,1 3 95 0 0,1-6-52 0 0,0 0 0 0 0,0 0 0 0 0,0 0 0 0 0,0 0 0 0 0,0-1 0 0 0,0 1 0 0 0,-1 0 0 0 0,1 0 0 0 0,0 0 0 0 0,0-1 0 0 0,-1 1 0 0 0,1 0 0 0 0,0 0 0 0 0,-1-1 0 0 0,1 1 0 0 0,0 0 0 0 0,-1 0 0 0 0,1-1 0 0 0,-2 2 0 0 0,2-2-10 0 0,0 0 0 0 0,0 0 1 0 0,-1 0-1 0 0,1 0 1 0 0,0 1-1 0 0,0-1 1 0 0,0 0-1 0 0,0 0 0 0 0,0 0 1 0 0,0 0-1 0 0,0 0 1 0 0,-1 1-1 0 0,1-1 1 0 0,0 0-1 0 0,0 0 0 0 0,0 0 1 0 0,0 0-1 0 0,0 0 1 0 0,0 1-1 0 0,0-1 1 0 0,0 0-1 0 0,0 0 0 0 0,0 0 1 0 0,0 1-1 0 0,0-1 1 0 0,0 0-1 0 0,0 0 1 0 0,0 0-1 0 0,0 0 0 0 0,0 1 1 0 0,0-1-1 0 0,0 0 1 0 0,0 0-1 0 0,0 0 1 0 0,0 0-1 0 0,1 1 0 0 0,-1-1 1 0 0,0 0-1 0 0,0 0 1 0 0,0 0-1 0 0,0 0 1 0 0,0 0-1 0 0,0 0 0 0 0,0 1 1 0 0,1-1-1 0 0,-1 0 1 0 0,0 0-1 0 0,0 0 1 0 0,0 0-1 0 0,0 0 0 0 0,0 0 1 0 0,1 0-1 0 0,-1 0 1 0 0,0 0-1 0 0,0 0 1 0 0,0 0-1 0 0,1 0 0 0 0,-1 0 1 0 0,0 0-2 0 0,0 0-1 0 0,1 1 1 0 0,-1-1 0 0 0,0 0 0 0 0,0 0-1 0 0,0 0 1 0 0,1 0 0 0 0,-1 0 0 0 0,0 0-1 0 0,0 0 1 0 0,0 0 0 0 0,1 0 0 0 0,-1 1-1 0 0,0-1 1 0 0,0 0 0 0 0,0 0 0 0 0,0 0-1 0 0,0 0 1 0 0,1 0 0 0 0,-1 1 0 0 0,0-1-1 0 0,0 0 1 0 0,0 0 0 0 0,0 0 0 0 0,0 1-1 0 0,0-1 1 0 0,0 0 0 0 0,0 0 0 0 0,0 0-1 0 0,1 1 1 0 0,-1-1 0 0 0,0 0 0 0 0,0 0-1 0 0,0 0 1 0 0,0 1 0 0 0,0-1 0 0 0,0 0-1 0 0,-1 0 1 0 0,1 1 0 0 0,0-1 0 0 0,0 0-1 0 0,0 0 1 0 0,0 0 0 0 0,0 1 0 0 0,0-1-1 0 0,0 0 1 0 0,0 0 0 0 0,0 0 0 0 0,-1 0-1 0 0,1 1 1 0 0,0-1 0 0 0,0 0 0 0 0,0 0-1 0 0,0 0 1 0 0,0 0 0 0 0,-1 0 0 0 0,1 1-1 0 0,0-1 1 0 0,0 0 0 0 0,-2 1-17 0 0,2-1 19 0 0,-1 0 0 0 0,1 0 0 0 0,0 0 0 0 0,0 0-1 0 0,-1 0 1 0 0,1 1 0 0 0,0-1 0 0 0,-1 0 0 0 0,1 0 0 0 0,0 0 0 0 0,0 1 0 0 0,-1-1 0 0 0,1 0-1 0 0,0 0 1 0 0,0 1 0 0 0,0-1 0 0 0,-1 0 0 0 0,1 0 0 0 0,0 1 0 0 0,0-1 0 0 0,0 0 0 0 0,0 1-1 0 0,0-1 1 0 0,0 0 0 0 0,-1 0 0 0 0,1 1 0 0 0,0-1 0 0 0,0 0 0 0 0,0 1 0 0 0,0-1 0 0 0,0 0-1 0 0,0 1 1 0 0,0-1 0 0 0,0 0 0 0 0,1 1 0 0 0,-1-1 0 0 0,0 0 0 0 0,0 1 0 0 0,0-1-1 0 0,0 0 1 0 0,0 0 0 0 0,0 1 0 0 0,0-1 0 0 0,1 1 0 0 0,2 7 60 0 0,-3-7-56 0 0,0-1 0 0 0,0 1 0 0 0,0-1 0 0 0,0 1 0 0 0,0-1 0 0 0,0 1 1 0 0,0-1-1 0 0,0 1 0 0 0,1-1 0 0 0,-1 1 0 0 0,0-1 0 0 0,0 1 0 0 0,0-1 1 0 0,1 0-1 0 0,-1 1 0 0 0,0-1 0 0 0,1 1 0 0 0,-1-1 0 0 0,0 0 0 0 0,1 1 1 0 0,-1-1-3 0 0,1 0-1 0 0,-1 1 1 0 0,0-1 0 0 0,0 0 0 0 0,0 0 0 0 0,0 1 0 0 0,0-1 0 0 0,0 0 0 0 0,0 0-1 0 0,0 1 1 0 0,0-1 0 0 0,0 0 0 0 0,0 1 0 0 0,0-1 0 0 0,0 0 0 0 0,0 0 0 0 0,0 1-1 0 0,0-1 1 0 0,0 0 0 0 0,0 0 0 0 0,0 1 0 0 0,0-1 0 0 0,0 0 0 0 0,-1 1 0 0 0,1-1-1 0 0,0 0 1 0 0,0 1 0 0 0,0-1 0 0 0,0 0 0 0 0,-1 1 0 0 0,1-1-1 0 0,0 0 1 0 0,0 1 0 0 0,0-1 0 0 0,0 0 0 0 0,0 1 0 0 0,0-1-1 0 0,0 0 1 0 0,0 1 0 0 0,0-1 0 0 0,0 1 0 0 0,0-1 0 0 0,1 0-1 0 0,-1 1 1 0 0,0-1 0 0 0,0 1 0 0 0,3 8 55 0 0,-3-9-57 0 0,0 1 0 0 0,0-1 0 0 0,0 0 0 0 0,0 0 0 0 0,0 0 0 0 0,1 1 0 0 0,-1-1 0 0 0,0 0 0 0 0,0 0 0 0 0,0 0 0 0 0,0 1 0 0 0,0-1 0 0 0,0 0 0 0 0,0 0 0 0 0,0 0 0 0 0,1 0 0 0 0,-1 1 0 0 0,0-1 0 0 0,0 0 0 0 0,0 0 0 0 0,0 0 0 0 0,0 0 0 0 0,1 0 0 0 0,-1 0 0 0 0,0 0 0 0 0,0 1 0 0 0,0-1 1 0 0,1 0-1 0 0,-1 0 0 0 0,0 0 0 0 0,0 0 0 0 0,0 0 0 0 0,1 0 0 0 0,-1 0 0 0 0,0 0-1 0 0,0 0 0 0 0,0 0 0 0 0,1 0 0 0 0,-1 0 1 0 0,0 0-1 0 0,0 0 0 0 0,0 0 0 0 0,0 0 0 0 0,0 0 0 0 0,0 0 0 0 0,1 0 1 0 0,-1 0-1 0 0,0 0 0 0 0,0 0 0 0 0,0 0 0 0 0,0 0 0 0 0,0 0 1 0 0,0 0-1 0 0,0 1 0 0 0,1-1 0 0 0,-1 0 0 0 0,0 0 0 0 0,0 0 1 0 0,0 0-1 0 0,0 0 0 0 0,0 0 0 0 0,0 0 0 0 0,0 0 0 0 0,0 1 0 0 0,0-1 1 0 0,0 0-1 0 0,0 0 0 0 0,0 0 0 0 0,1 0 0 0 0,-1 0 0 0 0,0 0 1 0 0,0 1-1 0 0,0-1 0 0 0,0 0 0 0 0,0 0 0 0 0,0 0 0 0 0,0 0 1 0 0,0 0-1 0 0,0 0 0 0 0,-1 1 0 0 0,1-1 0 0 0,0 0 0 0 0,0 0 0 0 0,0 0 1 0 0,0 0-1 0 0,0 0 0 0 0,0 0 0 0 0,0 1 0 0 0,0-1 0 0 0,0 0 6 0 0,0 0 1 0 0,0 0-1 0 0,-1 0 0 0 0,1 0 0 0 0,0 1 0 0 0,0-1 0 0 0,0 0 0 0 0,0 0 0 0 0,0 0 0 0 0,0 0 1 0 0,0 0-1 0 0,0 1 0 0 0,0-1 0 0 0,0 0 0 0 0,0 0 0 0 0,0 0 0 0 0,0 0 0 0 0,0 1 0 0 0,0-1 0 0 0,0 0 1 0 0,0 0-1 0 0,0 0 0 0 0,0 0 0 0 0,0 1 0 0 0,0-1 0 0 0,0 0 0 0 0,0 0 0 0 0,0 0 0 0 0,0 0 0 0 0,0 0 1 0 0,0 1-1 0 0,0-1 0 0 0,1 0 0 0 0,-1 0 0 0 0,0 0 0 0 0,0 0 0 0 0,0 0 0 0 0,0 0 0 0 0,1 1 0 0 0,8 2 285 0 0,-7-3-272 0 0,0 1 1 0 0,0-1-1 0 0,0 1 0 0 0,-1 0 0 0 0,1 0 0 0 0,0-1 1 0 0,0 1-1 0 0,2 2 0 0 0,-3-2-22 0 0,0-1 1 0 0,0 1 0 0 0,0-1-1 0 0,0 1 1 0 0,-1-1 0 0 0,1 0-1 0 0,0 1 1 0 0,0-1-1 0 0,0 0 1 0 0,0 0 0 0 0,0 0-1 0 0,2 0 1 0 0,3 1-49 0 0,1 0-1172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6113 0 0,'-1'9'3883'0'0,"-5"42"-3065"0"0,3-28-701 0 0,1-10-21 0 0,1-1-1 0 0,0 1 1 0 0,2 19 0 0 0,1-25-17 0 0,1-11 108 0 0,3-18 207 0 0,-4 15-335 0 0,-2 5-74 0 0,0 1 0 0 0,1-1 0 0 0,-1 1 0 0 0,1-1 0 0 0,0 1 0 0 0,-1 0 0 0 0,1-1 0 0 0,0 1-1 0 0,0 0 1 0 0,0 0 0 0 0,0-1 0 0 0,0 1 0 0 0,0 0 0 0 0,0 0 0 0 0,1 0 0 0 0,-1 0 0 0 0,0 0 0 0 0,1 0 0 0 0,-1 1-1 0 0,3-2 1 0 0,-2 1 7 0 0,1 1 0 0 0,-1-1-1 0 0,0 1 1 0 0,1 0 0 0 0,-1 0 0 0 0,1 0-1 0 0,-1 0 1 0 0,1 0 0 0 0,-1 1-1 0 0,0-1 1 0 0,1 1 0 0 0,2 0-1 0 0,2 2 4 0 0,0 0 0 0 0,-1 0-1 0 0,1 0 1 0 0,-1 1-1 0 0,0 0 1 0 0,0 0 0 0 0,0 0-1 0 0,5 6 1 0 0,-10-9 14 0 0,0 0 1 0 0,0 0 0 0 0,0 0 0 0 0,0-1-1 0 0,-1 1 1 0 0,1 0 0 0 0,0 0-1 0 0,-1 0 1 0 0,1 0 0 0 0,-1 0-1 0 0,1 1 1 0 0,-1-1 0 0 0,0 0 0 0 0,1 0-1 0 0,-1 0 1 0 0,0 0 0 0 0,0 0-1 0 0,1 0 1 0 0,-1 1 0 0 0,0-1-1 0 0,0 0 1 0 0,-1 0 0 0 0,1 0 0 0 0,0 0-1 0 0,-1 2 1 0 0,1-2 13 0 0,-1 0-1 0 0,0 0 1 0 0,1 0-1 0 0,-1 1 1 0 0,0-2 0 0 0,0 1-1 0 0,0 0 1 0 0,0 0-1 0 0,0 0 1 0 0,0 0 0 0 0,0 0-1 0 0,0-1 1 0 0,0 1-1 0 0,0-1 1 0 0,0 1 0 0 0,-1 0-1 0 0,1-1 1 0 0,0 0 0 0 0,0 1-1 0 0,-1-1 1 0 0,1 0-1 0 0,-2 0 1 0 0,-11 1-564 0 0,0 0 1 0 0,-24-4-1 0 0,11 1-6724 0 0,23 2 5474 0 0,1 1 1417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4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6265 0 0,'3'52'1254'0'0,"2"-1"-1"0"0,18 81 0 0 0,-17-106-1092 0 0,-2-7-115 0 0,8 24 0 0 0,-9-36-21 0 0,-1 0 1 0 0,2 0-1 0 0,-1 0 1 0 0,1-1-1 0 0,0 1 0 0 0,7 8 1 0 0,-8-13 551 0 0,-3-3-234 0 0,-6-10-149 0 0,-9-14-294 0 0,-7-4 47 0 0,16 22 48 0 0,0-1 0 0 0,1 0-1 0 0,0 0 1 0 0,-8-14-1 0 0,6 6 58 0 0,-20-29 0 0 0,-3-8 207 0 0,23 42-35 0 0,7 10-173 0 0,10 0-328 0 0,82 8 166 0 0,-62-4-276 0 0,63 9-4803 0 0,-69-7 3592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5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71 109 1792 0 0,'2'4'554'0'0,"0"-1"0"0"0,0 0-1 0 0,1 1 1 0 0,3 2 0 0 0,-3-3 46 0 0,0 1 1 0 0,-1-1-1 0 0,1 0 1 0 0,3 12 3995 0 0,-6-14-4406 0 0,-1-1-114 0 0,1 1 0 0 0,0-1-1 0 0,-1 0 1 0 0,1 0 0 0 0,-1 0 0 0 0,1 0-1 0 0,0 0 1 0 0,-1 0 0 0 0,1 0 0 0 0,-1 0 0 0 0,1 0-1 0 0,0 0 1 0 0,-1 0 0 0 0,1 0 0 0 0,-1 0 0 0 0,1 0-1 0 0,0 0 1 0 0,-1-1 0 0 0,1 1 0 0 0,-1 0 0 0 0,1 0-1 0 0,-1-1 1 0 0,-3-1 88 0 0,0 0 0 0 0,0-1 0 0 0,0 1 0 0 0,0-1 0 0 0,1 0 0 0 0,-1 0 0 0 0,1 0 0 0 0,0-1 0 0 0,0 1 0 0 0,-4-6 0 0 0,-3-6 208 0 0,-10-21 0 0 0,19 32-327 0 0,-1 2-15 0 0,-10-23 163 0 0,12 23-226 0 0,-1 0-1 0 0,0 0 1 0 0,0 0 0 0 0,1 0 0 0 0,-1-1-1 0 0,1 1 1 0 0,0 0 0 0 0,0 0 0 0 0,0-4-1 0 0,0 6-5 0 0,0-1 0 0 0,0 0 0 0 0,1 1 1 0 0,-1-1-1 0 0,0 0 0 0 0,1 1 0 0 0,-1-1 0 0 0,0 1 0 0 0,1-1 0 0 0,-1 1 0 0 0,1-1 0 0 0,-1 1 0 0 0,1-1 0 0 0,-1 1 0 0 0,1 0 0 0 0,-1-1 0 0 0,1 1 0 0 0,-1-1 0 0 0,1 1 0 0 0,0 0 0 0 0,-1 0 0 0 0,1-1 0 0 0,-1 1 0 0 0,1 0 0 0 0,0 0 0 0 0,0 0 0 0 0,21-2-148 0 0,-18 2 155 0 0,23 1-1620 0 0,-1 1 0 0 0,46 9-1 0 0,-51-7-244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5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28 116 2953 0 0,'-1'1'195'0'0,"0"1"1"0"0,1-1 0 0 0,-1 0-1 0 0,1 1 1 0 0,-1-1 0 0 0,1 1 0 0 0,0-1-1 0 0,-1 1 1 0 0,1-1 0 0 0,0 1-1 0 0,0-1 1 0 0,0 1 0 0 0,0-1 0 0 0,0 1-1 0 0,1-1 1 0 0,-1 1 0 0 0,0-1-1 0 0,1 1 1 0 0,-1-1 0 0 0,2 3 0 0 0,-1-2-66 0 0,0 0 0 0 0,1 0 0 0 0,0 0 0 0 0,0 0 0 0 0,-1 0 0 0 0,1 0 0 0 0,0 0 0 0 0,0 0 0 0 0,1-1 0 0 0,3 3 0 0 0,3 1 54 0 0,1-1 0 0 0,-1-1-1 0 0,1 1 1 0 0,-1-2 0 0 0,13 3-1 0 0,-15-4-96 0 0,0 0 0 0 0,0 0 0 0 0,0-1-1 0 0,1 0 1 0 0,-1 0 0 0 0,0-1 0 0 0,0 0-1 0 0,0 0 1 0 0,0-1 0 0 0,0 0 0 0 0,10-3 0 0 0,-14 3-22 0 0,0 1 1 0 0,0-1 0 0 0,0 0-1 0 0,0 0 1 0 0,0 0 0 0 0,0 0 0 0 0,0 0-1 0 0,0-1 1 0 0,-1 1 0 0 0,1-1 0 0 0,-1 0-1 0 0,0 0 1 0 0,0 0 0 0 0,0 0 0 0 0,0 0-1 0 0,-1 0 1 0 0,1-1 0 0 0,-1 1 0 0 0,0 0-1 0 0,1-1 1 0 0,-2 1 0 0 0,1-1-1 0 0,0 0 1 0 0,0-5 0 0 0,-1 5 31 0 0,0 0 0 0 0,0 1 0 0 0,-1-1 0 0 0,1 0 0 0 0,-1 0 1 0 0,0 1-1 0 0,0-1 0 0 0,0 0 0 0 0,0 1 0 0 0,-1-1 0 0 0,1 1 0 0 0,-1-1 0 0 0,-4-5 0 0 0,3 5-52 0 0,-1 0 0 0 0,1 0 1 0 0,-1 1-1 0 0,0-1 0 0 0,0 1 0 0 0,0-1 0 0 0,-1 1 0 0 0,1 1 0 0 0,-7-4 0 0 0,5 3-74 0 0,-1 0-1 0 0,0 1 0 0 0,1 0 1 0 0,-1 0-1 0 0,0 0 1 0 0,0 1-1 0 0,0 0 0 0 0,0 0 1 0 0,-1 1-1 0 0,1 0 0 0 0,0 0 1 0 0,0 1-1 0 0,0 0 1 0 0,0 0-1 0 0,-7 3 0 0 0,7-2-4 0 0,1 1 0 0 0,-1 0 0 0 0,1 0 1 0 0,0 1-1 0 0,0-1 0 0 0,0 1 0 0 0,0 1 0 0 0,1-1 0 0 0,-6 7 0 0 0,9-9 19 0 0,0 0 0 0 0,0 0-1 0 0,0 0 1 0 0,1 1 0 0 0,-1-1 0 0 0,1 1-1 0 0,0-1 1 0 0,-1 1 0 0 0,1-1 0 0 0,0 1 0 0 0,1 0-1 0 0,-1 0 1 0 0,0-1 0 0 0,1 1 0 0 0,-1 0 0 0 0,1 0-1 0 0,0 0 1 0 0,0 0 0 0 0,0-1 0 0 0,0 1-1 0 0,1 0 1 0 0,-1 0 0 0 0,1 0 0 0 0,0-1 0 0 0,1 6-1 0 0,0-4 5 0 0,0 0 0 0 0,1 0-1 0 0,-1 0 1 0 0,1 0-1 0 0,0-1 1 0 0,0 1-1 0 0,0-1 1 0 0,0 1 0 0 0,0-1-1 0 0,1 0 1 0 0,0-1-1 0 0,-1 1 1 0 0,1 0-1 0 0,8 3 1 0 0,-6-4 13 0 0,1 1 0 0 0,0-1 0 0 0,0 0 0 0 0,0 0 0 0 0,0-1 0 0 0,0 0 0 0 0,0 0 0 0 0,13-1 0 0 0,8-2-28 0 0,20 0 43 0 0,-43 2-14 0 0,0 1 0 0 0,0 0 0 0 0,1-1-1 0 0,-1 2 1 0 0,0-1 0 0 0,9 4 0 0 0,9 7-35 0 0,-17-8-364 0 0,1-1-1 0 0,1 1 1 0 0,-1-1-1 0 0,13 4 1 0 0,-12-6-927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6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60 2000 0 0,'0'-4'911'0'0,"0"0"-1"0"0,0 1 0 0 0,-1-1 0 0 0,1 0 0 0 0,-1 0 0 0 0,0 0 0 0 0,-2-5 0 0 0,3 7-806 0 0,-1 1-1 0 0,0-1 0 0 0,0 1 0 0 0,0 0 0 0 0,0 0 0 0 0,0-1 0 0 0,0 1 0 0 0,0 0 0 0 0,0 0 0 0 0,0 0 0 0 0,-1 0 0 0 0,1 0 0 0 0,0 0 1 0 0,-1 1-1 0 0,1-1 0 0 0,-1 0 0 0 0,1 1 0 0 0,-1-1 0 0 0,1 1 0 0 0,-1-1 0 0 0,-2 1 0 0 0,-4-1-57 0 0,-1 0 0 0 0,1 0 0 0 0,-1 1 0 0 0,1 0 0 0 0,-1 1 0 0 0,1 0 0 0 0,-17 4 0 0 0,19-3-47 0 0,1-1 0 0 0,-1 2 0 0 0,0-1 0 0 0,0 1 0 0 0,1-1 1 0 0,-1 2-1 0 0,1-1 0 0 0,0 1 0 0 0,0-1 0 0 0,0 1 0 0 0,-6 8 1 0 0,10-11-16 0 0,0 0 0 0 0,0 0 0 0 0,0 0 0 0 0,0 0 0 0 0,1 0 0 0 0,-1 1 0 0 0,0-1 0 0 0,1 0 0 0 0,-1 0 0 0 0,1 1 0 0 0,0-1 0 0 0,-1 1 0 0 0,1-1 0 0 0,0 0 0 0 0,0 1 0 0 0,0-1 0 0 0,0 0 0 0 0,0 1 0 0 0,0 2 0 0 0,1-2-7 0 0,-1 0 0 0 0,1 0 0 0 0,0 0 0 0 0,0 0-1 0 0,0 0 1 0 0,0 0 0 0 0,0 0 0 0 0,1-1 0 0 0,-1 1 0 0 0,0 0 0 0 0,3 1 0 0 0,2 3 3 0 0,0-1 0 0 0,1 0 0 0 0,0-1 0 0 0,0 1 0 0 0,11 4 0 0 0,1-1 4 0 0,26 6-1 0 0,-26-8-21 0 0,33 13 0 0 0,-47-16 40 0 0,1 0 0 0 0,-1 0 0 0 0,0 0 0 0 0,0 0 0 0 0,-1 1 0 0 0,1 0 0 0 0,-1 0 0 0 0,1 0 0 0 0,-1 1-1 0 0,4 6 1 0 0,-7-9 6 0 0,1-1 0 0 0,-1 1 0 0 0,0 0 0 0 0,-1 0 0 0 0,1 0 0 0 0,0 0 0 0 0,0 0 0 0 0,-1 0 0 0 0,1 0 0 0 0,-1 3 0 0 0,0-4 22 0 0,0 0 0 0 0,0 0 0 0 0,0 0-1 0 0,0 0 1 0 0,0 0 0 0 0,0 0 0 0 0,-1 0 0 0 0,1 0-1 0 0,0 0 1 0 0,-1 0 0 0 0,1 0 0 0 0,-1 0 0 0 0,1 0 0 0 0,-1 0-1 0 0,1 0 1 0 0,-1 0 0 0 0,0-1 0 0 0,1 1 0 0 0,-1 0-1 0 0,0-1 1 0 0,0 1 0 0 0,-1 1 0 0 0,-6 3 14 0 0,0-1 0 0 0,0 0 0 0 0,-1 0 0 0 0,1-1 0 0 0,-1 0 1 0 0,0 0-1 0 0,0-1 0 0 0,0 0 0 0 0,0-1 0 0 0,0 0 0 0 0,-14 0 0 0 0,15-1-111 0 0,1-1-1 0 0,-1 1 0 0 0,1-2 0 0 0,-1 1 1 0 0,0-1-1 0 0,1 0 0 0 0,0 0 0 0 0,0-1 1 0 0,-1 0-1 0 0,2 0 0 0 0,-1-1 0 0 0,0 0 1 0 0,1 0-1 0 0,-8-6 0 0 0,13 9-95 0 0,-1-1 1 0 0,1 1-1 0 0,0 0 0 0 0,0 0 1 0 0,0 0-1 0 0,0-1 0 0 0,0 1 0 0 0,0 0 1 0 0,0-1-1 0 0,0 1 0 0 0,0-1 1 0 0,1 1-1 0 0,-1-1 0 0 0,0 0 1 0 0,1 1-1 0 0,0-1 0 0 0,-1-2 0 0 0,-2-7-1992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6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31 383 2857 0 0,'5'0'410'0'0,"-1"-1"0"0"0,1 1 0 0 0,0-1 0 0 0,-1 0 0 0 0,1 0 0 0 0,-1 0-1 0 0,0 0 1 0 0,1-1 0 0 0,-1 0 0 0 0,0 0 0 0 0,0 0 0 0 0,0 0 0 0 0,6-5 0 0 0,-6 3-175 0 0,0 0-1 0 0,1 0 0 0 0,-1 0 1 0 0,-1-1-1 0 0,1 0 0 0 0,-1 0 1 0 0,1 0-1 0 0,-1 0 0 0 0,4-10 1 0 0,-3 2-79 0 0,0 0 0 0 0,0 0 1 0 0,-1 0-1 0 0,-1 0 0 0 0,0 0 1 0 0,-1 0-1 0 0,0-1 0 0 0,-3-24 1 0 0,1 32-136 0 0,0 0 1 0 0,-1 0-1 0 0,1 0 0 0 0,-2 0 1 0 0,1 0-1 0 0,-1 0 1 0 0,1 1-1 0 0,-2 0 1 0 0,1-1-1 0 0,-1 1 0 0 0,1 0 1 0 0,-6-4-1 0 0,-5-6-89 0 0,-1 0 0 0 0,-21-14 0 0 0,31 24 22 0 0,3 3-9 0 0,-1 0 0 0 0,1 0 0 0 0,0 0 0 0 0,-1 0 0 0 0,1 1 0 0 0,-1-1 0 0 0,1 1 0 0 0,-1 0 0 0 0,0 0 0 0 0,0 0 0 0 0,-3-1-1 0 0,5 2 36 0 0,1 0-1 0 0,-1 0 0 0 0,1 0 0 0 0,0 0 0 0 0,-1 0 0 0 0,1 0 1 0 0,-1 0-1 0 0,1 0 0 0 0,-1 0 0 0 0,1 1 0 0 0,0-1 0 0 0,-1 0 0 0 0,1 0 1 0 0,0 0-1 0 0,-1 1 0 0 0,1-1 0 0 0,0 0 0 0 0,-1 0 0 0 0,1 1 1 0 0,0-1-1 0 0,-1 0 0 0 0,1 1 0 0 0,0-1 0 0 0,-1 1 0 0 0,-3 12-254 0 0,3 16 138 0 0,1-29 136 0 0,2 28-13 0 0,2-1 0 0 0,1 0-1 0 0,12 39 1 0 0,5 20 1 0 0,-10-17 28 0 0,-2 1 0 0 0,0 86-1 0 0,-11-134 69 0 0,0 0-1 0 0,-6 23 0 0 0,7-45-73 0 0,0 1-1 0 0,0-1 1 0 0,0 1-1 0 0,0-1 1 0 0,0 0-1 0 0,0 1 1 0 0,0-1-1 0 0,0 1 1 0 0,0-1-1 0 0,0 0 1 0 0,-1 1-1 0 0,1-1 1 0 0,0 0-1 0 0,0 1 1 0 0,0-1-1 0 0,-1 1 1 0 0,1-1-1 0 0,0 0 1 0 0,-1 0-1 0 0,1 1 1 0 0,0-1-1 0 0,-1 0 1 0 0,1 0-1 0 0,0 1 1 0 0,-1-1-1 0 0,1 0 1 0 0,0 0-1 0 0,-1 0 1 0 0,1 1-1 0 0,0-1 1 0 0,-1 0-1 0 0,1 0 1 0 0,-1 0-1 0 0,1 0 1 0 0,-1 0-1 0 0,1 0 1 0 0,0 0-1 0 0,-1 0 1 0 0,1 0-1 0 0,-1 0 1 0 0,1 0-1 0 0,0 0 1 0 0,-1 0-1 0 0,1-1 1 0 0,-1 1-1 0 0,1 0 1 0 0,0 0-1 0 0,-1 0 1 0 0,1 0-1 0 0,0-1 1 0 0,-1 1-1 0 0,1 0 1 0 0,0 0-1 0 0,-1-1 1 0 0,-2-1 42 0 0,1 0 1 0 0,-1 0 0 0 0,1 0-1 0 0,0 0 1 0 0,-4-5 0 0 0,3 2-61 0 0,0 0 0 0 0,1 0 0 0 0,0 0 0 0 0,0 0 0 0 0,0-1 0 0 0,0 1 0 0 0,1-1 1 0 0,0 1-1 0 0,0-1 0 0 0,0-9 0 0 0,0 6-53 0 0,1 0 1 0 0,1 0-1 0 0,0 0 1 0 0,0 0-1 0 0,1 0 1 0 0,2-9-1 0 0,-2 14 56 0 0,0 0-1 0 0,-1 1 1 0 0,1-1-1 0 0,1 0 1 0 0,-1 1-1 0 0,0-1 1 0 0,1 1 0 0 0,0 0-1 0 0,0 0 1 0 0,0 0-1 0 0,0 0 1 0 0,0 0-1 0 0,1 1 1 0 0,-1 0-1 0 0,1-1 1 0 0,5-2-1 0 0,6-1 7 0 0,1 0 0 0 0,30-8 0 0 0,-23 8-42 0 0,-18 5 39 0 0,95-32-57 0 0,-85 27 72 0 0,0-1 0 0 0,0 0 0 0 0,0-1-1 0 0,18-14 1 0 0,-31 20 0 0 0,1 0-1 0 0,0 0 0 0 0,-1-1 0 0 0,0 1 0 0 0,1-1 0 0 0,-1 1 1 0 0,0-1-1 0 0,0 0 0 0 0,0 0 0 0 0,-1 0 0 0 0,1 0 1 0 0,-1 0-1 0 0,0 0 0 0 0,1-4 0 0 0,-1 5-1 0 0,-1-1-1 0 0,0 1 0 0 0,0 0 1 0 0,0 0-1 0 0,0 0 1 0 0,0 0-1 0 0,0-1 1 0 0,-1 1-1 0 0,1 0 1 0 0,-1 0-1 0 0,1 0 1 0 0,-1 0-1 0 0,0 0 1 0 0,0 0-1 0 0,0 0 0 0 0,0 0 1 0 0,0 0-1 0 0,0 1 1 0 0,-1-1-1 0 0,1 0 1 0 0,0 1-1 0 0,-1-1 1 0 0,-2-1-1 0 0,0 0-6 0 0,1-1 0 0 0,-2 2-1 0 0,1-1 1 0 0,0 0 0 0 0,-1 1-1 0 0,1 0 1 0 0,-1 0 0 0 0,0 0 0 0 0,1 1-1 0 0,-1-1 1 0 0,0 1 0 0 0,0 0-1 0 0,0 1 1 0 0,0-1 0 0 0,0 1-1 0 0,0 0 1 0 0,0 0 0 0 0,0 0 0 0 0,-7 2-1 0 0,6 0-7 0 0,0-1 0 0 0,0 1-1 0 0,1 0 1 0 0,-1 0-1 0 0,0 1 1 0 0,1 0 0 0 0,-1 0-1 0 0,1 0 1 0 0,0 1-1 0 0,0-1 1 0 0,0 1 0 0 0,1 0-1 0 0,-1 1 1 0 0,1-1-1 0 0,-5 7 1 0 0,7-7 11 0 0,0-1 0 0 0,0 1 0 0 0,1 0-1 0 0,-1 0 1 0 0,1 0 0 0 0,0-1 0 0 0,0 1 0 0 0,0 0 0 0 0,0 0-1 0 0,1 1 1 0 0,0-1 0 0 0,0 0 0 0 0,0 8 0 0 0,1-8 4 0 0,-1 1 1 0 0,1 0 0 0 0,0-1 0 0 0,1 1-1 0 0,-1-1 1 0 0,1 0 0 0 0,-1 1 0 0 0,1-1-1 0 0,1 0 1 0 0,-1 0 0 0 0,1 0 0 0 0,3 4-1 0 0,2 1 19 0 0,0-1 0 0 0,0-1 0 0 0,1 1-1 0 0,0-2 1 0 0,0 1 0 0 0,0-1-1 0 0,13 6 1 0 0,-15-9-440 0 0,0 0 1 0 0,0-1-1 0 0,1 1 0 0 0,-1-2 1 0 0,1 1-1 0 0,0-1 0 0 0,-1 0 1 0 0,1 0-1 0 0,0-1 0 0 0,0 0 1 0 0,10-2-1 0 0,-1 0-1168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59 214 5153 0 0,'-6'10'6297'0'0,"4"-9"-5982"0"0,2-1-214 0 0,-1 0 0 0 0,0 1 0 0 0,1-1 0 0 0,-1 0 0 0 0,1 0 0 0 0,-1 0 0 0 0,0 0 0 0 0,1 0 0 0 0,-1 0-1 0 0,0-1 1 0 0,1 1 0 0 0,-1 0 0 0 0,0 0 0 0 0,1 0 0 0 0,-1-1 0 0 0,0 1 0 0 0,-1-1-41 0 0,0 0 0 0 0,0 0-1 0 0,1-1 1 0 0,-1 1 0 0 0,1 0 0 0 0,-1-1-1 0 0,1 1 1 0 0,-1-1 0 0 0,1 1-1 0 0,0-1 1 0 0,0 0 0 0 0,-1-2 0 0 0,-2-4 108 0 0,0 0 0 0 0,1-1 0 0 0,0 1 0 0 0,-1-10-1 0 0,3 13-164 0 0,1 1-1 0 0,0-1 1 0 0,0 1-1 0 0,0-1 1 0 0,0 1-1 0 0,1-1 1 0 0,-1 1-1 0 0,1 0 1 0 0,0-1-1 0 0,3-5 1 0 0,-1 2-33 0 0,1-1 0 0 0,0 1 0 0 0,0 0-1 0 0,0 0 1 0 0,1 0 0 0 0,11-12 0 0 0,-13 17 2 0 0,-1 1-1 0 0,1-1 1 0 0,-1 1-1 0 0,1 0 0 0 0,-1 0 1 0 0,1 0-1 0 0,0 0 1 0 0,0 1-1 0 0,0-1 0 0 0,0 1 1 0 0,0 0-1 0 0,1 0 0 0 0,-1 0 1 0 0,0 0-1 0 0,1 0 1 0 0,-1 1-1 0 0,0-1 0 0 0,1 1 1 0 0,-1 0-1 0 0,0 0 1 0 0,1 0-1 0 0,3 1 0 0 0,-2 1-15 0 0,0 0-1 0 0,0 0 0 0 0,1 1 0 0 0,-1-1 0 0 0,0 1 1 0 0,-1 0-1 0 0,6 5 0 0 0,9 4-575 0 0,-3-3-1204 0 0,0 0 1 0 0,0 0-1 0 0,22 6 1 0 0,-23-10 1504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7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6705 0 0,'-17'-4'4003'0'0,"16"5"-3989"0"0,1-1 0 0 0,-1 1 0 0 0,1-1 0 0 0,0 1 0 0 0,-1-1 0 0 0,1 1 0 0 0,-1-1 0 0 0,1 1 0 0 0,0-1 0 0 0,-1 1 0 0 0,1 0 0 0 0,0-1 0 0 0,0 1 1 0 0,0-1-1 0 0,-1 1 0 0 0,1 0 0 0 0,0-1 0 0 0,0 1 0 0 0,0 0 0 0 0,0 0 0 0 0,-1 14 311 0 0,1-6-220 0 0,1-1 1 0 0,0 1 0 0 0,1-1 0 0 0,0 0-1 0 0,0 1 1 0 0,5 10 0 0 0,2 2-222 0 0,14 23 0 0 0,-13-32-490 0 0,-10-11 483 0 0,1-1 1 0 0,-1 1-1 0 0,1-1 0 0 0,-1 0 0 0 0,1 1 0 0 0,-1-1 1 0 0,1 0-1 0 0,-1 0 0 0 0,1 1 0 0 0,0-1 0 0 0,-1 0 1 0 0,1 0-1 0 0,-1 0 0 0 0,1 0 0 0 0,-1 0 0 0 0,1 0 1 0 0,0 0-1 0 0,-1 0 0 0 0,1 0 0 0 0,-1 0 0 0 0,1 0 1 0 0,0 0-1 0 0,0 0 0 0 0,3-3-1231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7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62 5129 0 0,'-6'-15'600'0'0,"1"3"-256"0"0,1 2 64 0 0,0 2-120 0 0,0 2 57 0 0,2 3-241 0 0,-1-1 0 0 0,2 2-72 0 0,0 0-72 0 0,6 10-2737 0 0,-1-5 1145 0 0,1 4-225 0 0,1 1 1865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93 3057 0 0,'-11'-18'3834'0'0,"8"14"-3542"0"0,1-1 1 0 0,-1 1-1 0 0,0 0 0 0 0,0 0 1 0 0,0 0-1 0 0,0 0 1 0 0,-1 1-1 0 0,1-1 0 0 0,-1 1 1 0 0,0 0-1 0 0,0 0 0 0 0,-6-3 1 0 0,1 2-138 0 0,0 0 1 0 0,0 1 0 0 0,0 0-1 0 0,0 0 1 0 0,-14-2 0 0 0,17 5-132 0 0,-1-1 1 0 0,1 1-1 0 0,0 0 1 0 0,0 0 0 0 0,-1 0-1 0 0,1 1 1 0 0,0 0 0 0 0,0 1-1 0 0,-9 2 1 0 0,4 0-35 0 0,-22 9-27 0 0,31-12 20 0 0,1 0 0 0 0,-1 0 0 0 0,1 0 0 0 0,-1 0 0 0 0,1 0 0 0 0,-1 0 0 0 0,1 1 0 0 0,0-1-1 0 0,-1 0 1 0 0,1 1 0 0 0,0-1 0 0 0,0 1 0 0 0,0-1 0 0 0,0 1 0 0 0,-1 1 0 0 0,2-2-9 0 0,0 0 0 0 0,0 0 0 0 0,0 0 0 0 0,0 0 0 0 0,0 0 0 0 0,0 0 0 0 0,0-1 0 0 0,1 1 0 0 0,-1 0-1 0 0,0 0 1 0 0,0 0 0 0 0,1 0 0 0 0,-1 0 0 0 0,1-1 0 0 0,-1 1 0 0 0,1 0 0 0 0,-1 0 0 0 0,1-1 0 0 0,-1 1 0 0 0,1 0 0 0 0,-1-1 0 0 0,1 1 0 0 0,1 0 0 0 0,17 13-119 0 0,1-2 132 0 0,11 6-16 0 0,39 17-1 0 0,-55-29 72 0 0,-5-2-42 0 0,1 0 1 0 0,-1 1 0 0 0,0 0 0 0 0,-1 0 0 0 0,1 1 0 0 0,15 13 0 0 0,-25-19 31 0 0,1 1 0 0 0,0 0 0 0 0,0-1 0 0 0,-1 1 0 0 0,1 0 0 0 0,0 0 0 0 0,-1 0-1 0 0,1-1 1 0 0,-1 1 0 0 0,1 0 0 0 0,-1 0 0 0 0,1 0 0 0 0,-1 0 0 0 0,0 0 0 0 0,1 0 0 0 0,-1 0-1 0 0,0 0 1 0 0,0 0 0 0 0,0 0 0 0 0,0 0 0 0 0,0 0 0 0 0,0 0 0 0 0,0 0 0 0 0,0 0 0 0 0,0 0 0 0 0,-1 0-1 0 0,1 0 1 0 0,0 0 0 0 0,-1 0 0 0 0,1 0 0 0 0,0 0 0 0 0,-1 0 0 0 0,1 0 0 0 0,-1 0 0 0 0,0 0-1 0 0,1-1 1 0 0,-1 1 0 0 0,0 0 0 0 0,1 0 0 0 0,-1-1 0 0 0,-1 2 0 0 0,-1 0 69 0 0,0 1 1 0 0,0-1-1 0 0,-1 0 1 0 0,1 0-1 0 0,-1-1 0 0 0,1 1 1 0 0,-1-1-1 0 0,0 1 1 0 0,-6 0-1 0 0,-7 1-13 0 0,-24 2 0 0 0,35-5-68 0 0,-1 0-1 0 0,0-1 0 0 0,1 1 1 0 0,-1-1-1 0 0,1 0 1 0 0,-12-4-1 0 0,13 3-31 0 0,-5-2-210 0 0,-18-8 0 0 0,26 11 184 0 0,0 0-1 0 0,0-1 0 0 0,0 1 0 0 0,0 0 0 0 0,0-1 1 0 0,0 0-1 0 0,0 1 0 0 0,1-1 0 0 0,-1 0 1 0 0,0 0-1 0 0,1 0 0 0 0,0 0 0 0 0,-1 0 0 0 0,0-2 1 0 0,2 3-54 0 0,0 0 1 0 0,0 1-1 0 0,-1-1 1 0 0,1 1-1 0 0,0-1 1 0 0,0 0-1 0 0,0 1 1 0 0,0-1-1 0 0,0 1 0 0 0,0-1 1 0 0,0 0-1 0 0,0 1 1 0 0,0-1-1 0 0,0 1 1 0 0,1-1-1 0 0,-1 0 1 0 0,0 1-1 0 0,0-1 1 0 0,0 1-1 0 0,1-1 1 0 0,-1 1-1 0 0,0-1 1 0 0,1 1-1 0 0,-1-1 1 0 0,0 1-1 0 0,1-1 1 0 0,-1 1-1 0 0,1-1 1 0 0,-1 1-1 0 0,1 0 1 0 0,-1-1-1 0 0,1 1 1 0 0,0-1-1 0 0,1 0-436 0 0,1 0 0 0 0,-1 0 0 0 0,1 0 1 0 0,-1 1-1 0 0,1-1 0 0 0,4 0 0 0 0,5 0 205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87 6001 0 0,'-1'-5'320'0'0,"0"0"-1"0"0,0 0 0 0 0,0 0 0 0 0,0 0 0 0 0,-1 1 1 0 0,1-1-1 0 0,-1 0 0 0 0,-1 1 0 0 0,1-1 1 0 0,-1 1-1 0 0,1 0 0 0 0,-5-5 0 0 0,5 7-243 0 0,0 0 0 0 0,0 0 0 0 0,0 0 0 0 0,-1 1-1 0 0,1-1 1 0 0,0 1 0 0 0,-1-1 0 0 0,0 1-1 0 0,1 0 1 0 0,-1 0 0 0 0,0 0 0 0 0,1 0 0 0 0,-1 0-1 0 0,0 0 1 0 0,0 1 0 0 0,0 0 0 0 0,0-1 0 0 0,0 1-1 0 0,0 0 1 0 0,1 1 0 0 0,-1-1 0 0 0,-4 1 0 0 0,0 1-73 0 0,0 0 1 0 0,0 0-1 0 0,1 0 1 0 0,-1 1-1 0 0,1 0 1 0 0,0 0-1 0 0,0 1 1 0 0,0-1-1 0 0,0 1 1 0 0,0 1-1 0 0,1-1 1 0 0,-8 9-1 0 0,11-11-6 0 0,-1 1-1 0 0,1 0 0 0 0,0 0 0 0 0,0 0 0 0 0,0 0 0 0 0,0 0 0 0 0,1 0 0 0 0,-1 1 0 0 0,1-1 0 0 0,0 1 0 0 0,-1-1 0 0 0,2 1 0 0 0,-1-1 0 0 0,0 1 0 0 0,1-1 0 0 0,0 1 0 0 0,0 0 0 0 0,0-1 0 0 0,0 1 0 0 0,0 0 0 0 0,1-1 0 0 0,0 1 0 0 0,-1-1 0 0 0,1 1 0 0 0,2 4 0 0 0,1-1-4 0 0,0-1 1 0 0,0 1-1 0 0,0-1 0 0 0,0 0 0 0 0,1 0 0 0 0,0 0 0 0 0,1-1 1 0 0,-1 0-1 0 0,1 0 0 0 0,0 0 0 0 0,13 7 0 0 0,-11-7 15 0 0,0-1-1 0 0,0 0 0 0 0,0-1 1 0 0,0 0-1 0 0,1 0 0 0 0,-1-1 1 0 0,1 0-1 0 0,0-1 0 0 0,0 0 1 0 0,8 1-1 0 0,-6-3 7 0 0,0 0-1 0 0,13-4 1 0 0,-17 4-17 0 0,0-1 0 0 0,0 1 0 0 0,1 0 0 0 0,-1 1 0 0 0,0 0 0 0 0,1 0 0 0 0,9 1 0 0 0,8 8-3 0 0,-20-7 7 0 0,-1 0 0 0 0,1 0 0 0 0,-1-1 0 0 0,1 0 0 0 0,10 2 0 0 0,-6-3 7 0 0,4 1 13 0 0,0 0 0 0 0,25-3 0 0 0,-28 0-19 0 0,0 0 0 0 0,0 0 1 0 0,12-5-1 0 0,-17 6 12 0 0,-1-1 0 0 0,0 0 1 0 0,0-1-1 0 0,0 1 0 0 0,0-1 0 0 0,-1 1 0 0 0,1-1 1 0 0,-1 0-1 0 0,6-7 0 0 0,-9 10-12 0 0,3-3 31 0 0,-1 1 0 0 0,1-1 0 0 0,-1 0 1 0 0,0 1-1 0 0,0-1 0 0 0,-1 0 0 0 0,1-1 1 0 0,0 1-1 0 0,-1 0 0 0 0,0 0 0 0 0,0-1 1 0 0,0 1-1 0 0,1-5 0 0 0,-2 5-1 0 0,1-1 21 0 0,-1 1 1 0 0,1 0-1 0 0,-1 0 0 0 0,0 0 1 0 0,0-1-1 0 0,0 1 1 0 0,-1 0-1 0 0,1 0 1 0 0,-1 0-1 0 0,1-1 0 0 0,-1 1 1 0 0,0 0-1 0 0,-1 0 1 0 0,1 0-1 0 0,-2-4 1 0 0,0 4-8 0 0,-4-10 103 0 0,-12-14 1 0 0,16 22-131 0 0,-1 1 1 0 0,0 0 0 0 0,0 1 0 0 0,0-1-1 0 0,0 1 1 0 0,-9-6 0 0 0,7 6-40 0 0,1 0-1 0 0,-1 0 1 0 0,0 1 0 0 0,0-1-1 0 0,0 2 1 0 0,0-1 0 0 0,0 1-1 0 0,0-1 1 0 0,-1 2 0 0 0,1-1-1 0 0,0 1 1 0 0,-1 0 0 0 0,1 0-1 0 0,0 1 1 0 0,-1 0 0 0 0,1 0-1 0 0,0 0 1 0 0,0 1 0 0 0,0 0-1 0 0,0 0 1 0 0,0 0 0 0 0,-9 6-1 0 0,9-5-4 0 0,-1 1 0 0 0,1 0 0 0 0,0 0 0 0 0,1 1 1 0 0,-1 0-1 0 0,1 0 0 0 0,0 0 0 0 0,-6 8 0 0 0,10-11 25 0 0,-1 0 0 0 0,1 0 0 0 0,-1 0 1 0 0,1 1-1 0 0,0-1 0 0 0,0 1 0 0 0,0-1 0 0 0,1 1 0 0 0,-1-1 0 0 0,0 1 1 0 0,1-1-1 0 0,0 1 0 0 0,-1 0 0 0 0,1-1 0 0 0,0 1 0 0 0,1-1 1 0 0,-1 1-1 0 0,0 0 0 0 0,1-1 0 0 0,-1 1 0 0 0,1-1 0 0 0,0 1 0 0 0,0-1 1 0 0,0 1-1 0 0,0-1 0 0 0,2 3 0 0 0,0 0 5 0 0,1 1-1 0 0,0-1 1 0 0,0 0-1 0 0,0 0 1 0 0,0-1 0 0 0,1 1-1 0 0,0-1 1 0 0,0 0-1 0 0,7 4 1 0 0,-4-3 0 0 0,0-1 0 0 0,1 0 0 0 0,0-1 1 0 0,0 1-1 0 0,14 2 0 0 0,5-1 15 0 0,1-2-1 0 0,-1-1 1 0 0,32-1-1 0 0,-56-1-14 0 0,14 1-579 0 0,-1 1 1 0 0,0 0-1 0 0,24 7 1 0 0,-22-4-1827 0 0,-9-2 346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67 2353 0 0,'1'2'645'0'0,"1"1"1"0"0,-1-1 0 0 0,1 0 0 0 0,-1 1 0 0 0,0 0 0 0 0,0-1-1 0 0,0 1 1 0 0,0 0 0 0 0,0-1 0 0 0,0 6 1993 0 0,-18-29-602 0 0,16 19-1994 0 0,-1 0-1 0 0,0 0 1 0 0,1 0 0 0 0,-1-1 0 0 0,1 1 0 0 0,0 0-1 0 0,0-1 1 0 0,0 1 0 0 0,0 0 0 0 0,0-1 0 0 0,0 1-1 0 0,1-1 1 0 0,-1 1 0 0 0,1-4 0 0 0,0 5-53 0 0,0-1 0 0 0,0 0 0 0 0,0 0 0 0 0,0 0 0 0 0,1 1 0 0 0,-1-1 0 0 0,0 0 0 0 0,1 0 0 0 0,0 1 0 0 0,-1-1 0 0 0,1 0 0 0 0,0 1 0 0 0,0-1 0 0 0,0 1 0 0 0,0-1 0 0 0,0 1 0 0 0,0-1 0 0 0,1 1 1 0 0,-1 0-1 0 0,0 0 0 0 0,3-2 0 0 0,-3 2-3 0 0,1 1 0 0 0,-1-1 0 0 0,1 0 1 0 0,0 1-1 0 0,-1-1 0 0 0,1 1 0 0 0,0 0 1 0 0,-1-1-1 0 0,1 1 0 0 0,0 0 0 0 0,-1 0 1 0 0,1 0-1 0 0,0 0 0 0 0,-1 0 0 0 0,1 1 1 0 0,2 0-1 0 0,12 3-1937 0 0,-2 1-4417 0 0,-10-3 4632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9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2409 0 0,'-2'6'703'0'0,"1"1"0"0"0,0 0 0 0 0,0 0 0 0 0,0 0 0 0 0,1-1 1 0 0,0 1-1 0 0,1 8 0 0 0,3 5-249 0 0,5 21 0 0 0,-4-22-199 0 0,-4-13-242 0 0,1-1 0 0 0,0 0 1 0 0,0 0-1 0 0,1 1 0 0 0,4 7 1 0 0,-5-10-44 0 0,0-1 0 0 0,0 1-1 0 0,0 0 1 0 0,1-1 0 0 0,-1 1 0 0 0,0-1 0 0 0,1 0 0 0 0,0 0 0 0 0,-1 0 0 0 0,6 3 0 0 0,-7-5-213 0 0,0 0 0 0 0,0 0 0 0 0,1 1 0 0 0,-1-1 0 0 0,0 0 0 0 0,0 0 1 0 0,0 0-1 0 0,0 0 0 0 0,0-1 0 0 0,0 1 0 0 0,0 0 0 0 0,0 0 0 0 0,0-1 0 0 0,1 1 0 0 0,0-1-119 0 0,7-2 63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18 3449 0 0,'-5'-6'224'0'0,"4"0"680"0"0,1 2-952 0 0,2 2-144 0 0,10 10-2473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1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1832 0 0,'0'3'238'0'0,"1"1"-1"0"0,0-1 1 0 0,-1 0-1 0 0,1 0 1 0 0,1 0-1 0 0,-1 0 1 0 0,0 0-1 0 0,1 0 1 0 0,-1 0-1 0 0,1 0 1 0 0,0-1-1 0 0,0 1 1 0 0,0 0-1 0 0,0-1 0 0 0,0 0 1 0 0,1 1-1 0 0,-1-1 1 0 0,1 0-1 0 0,-1 0 1 0 0,1-1-1 0 0,0 1 1 0 0,0 0-1 0 0,0-1 1 0 0,0 0-1 0 0,0 0 1 0 0,0 0-1 0 0,0 0 1 0 0,0 0-1 0 0,5 0 1 0 0,-4 0-91 0 0,1 0 1 0 0,-1-1-1 0 0,0 1 1 0 0,1-1-1 0 0,-1 0 1 0 0,0 0 0 0 0,0-1-1 0 0,1 1 1 0 0,-1-1-1 0 0,0 0 1 0 0,0 0-1 0 0,0-1 1 0 0,1 1 0 0 0,-2-1-1 0 0,1 0 1 0 0,0 0-1 0 0,0 0 1 0 0,0 0-1 0 0,-1-1 1 0 0,0 1 0 0 0,1-1-1 0 0,5-6 1 0 0,-4 3-11 0 0,0 0 0 0 0,-1 0-1 0 0,0 0 1 0 0,0-1 0 0 0,0 0 0 0 0,-1 1 0 0 0,0-1 0 0 0,0-1 0 0 0,0 1 0 0 0,-1 0 0 0 0,0 0 0 0 0,0-9 0 0 0,-1 11-90 0 0,-1 1 0 0 0,0-1-1 0 0,0 0 1 0 0,0 1 0 0 0,-1-1 0 0 0,1 0 0 0 0,-1 1 0 0 0,0-1 0 0 0,-1 1 0 0 0,1-1-1 0 0,-1 1 1 0 0,0 0 0 0 0,0-1 0 0 0,0 1 0 0 0,0 0 0 0 0,-1 0 0 0 0,0 1 0 0 0,0-1-1 0 0,0 1 1 0 0,-7-7 0 0 0,7 7-99 0 0,-1 0-1 0 0,0 0 1 0 0,-1 0-1 0 0,1 1 1 0 0,0-1-1 0 0,-1 1 1 0 0,0 0-1 0 0,1 0 1 0 0,-1 1-1 0 0,0 0 1 0 0,0 0-1 0 0,-6-1 1 0 0,8 2 20 0 0,0-1 0 0 0,1 1 0 0 0,-1 1 0 0 0,0-1 0 0 0,1 0-1 0 0,-1 1 1 0 0,1-1 0 0 0,-1 1 0 0 0,1 0 0 0 0,-1 0 0 0 0,1 0 0 0 0,-1 0 0 0 0,1 0 0 0 0,0 1 0 0 0,-1-1 0 0 0,1 1 0 0 0,0-1-1 0 0,0 1 1 0 0,0 0 0 0 0,0 0 0 0 0,1 0 0 0 0,-1 0 0 0 0,0 0 0 0 0,-2 5 0 0 0,1-1 28 0 0,0 1 1 0 0,0-1 0 0 0,1 1-1 0 0,0 0 1 0 0,0 0-1 0 0,0 0 1 0 0,1 0-1 0 0,0 1 1 0 0,1-1-1 0 0,-1 0 1 0 0,2 0-1 0 0,0 14 1 0 0,4 4 163 0 0,0 0 1 0 0,11 31-1 0 0,-13-48-148 0 0,3 11 10 0 0,1 0-1 0 0,14 27 1 0 0,-15-36-36 0 0,1 0 0 0 0,-1 0 0 0 0,1 0 0 0 0,1-1 0 0 0,13 13 0 0 0,-18-19-105 0 0,0-1 0 0 0,0 1-1 0 0,1-1 1 0 0,-1 0 0 0 0,1 0-1 0 0,0 0 1 0 0,6 2 0 0 0,-8-3-219 0 0,0-1 0 0 0,0 1 1 0 0,0-1-1 0 0,0 0 0 0 0,0 1 1 0 0,0-1-1 0 0,0 0 0 0 0,1 0 1 0 0,-1-1-1 0 0,2 1 0 0 0,4-3-2788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1 214 3569 0 0,'2'12'517'0'0,"0"0"0"0"0,1-1 0 0 0,0 1 0 0 0,1 0 0 0 0,0-1 0 0 0,8 13 0 0 0,-11-21-476 0 0,1-1 0 0 0,0 0 1 0 0,0 1-1 0 0,0-1 0 0 0,1 0 0 0 0,-1-1 0 0 0,0 1 0 0 0,1 0 0 0 0,0-1 0 0 0,3 2 456 0 0,-9-10 180 0 0,-2 1-480 0 0,1 0 1 0 0,-1-1 0 0 0,1 0 0 0 0,1 0-1 0 0,-1 0 1 0 0,1 0 0 0 0,-3-9 0 0 0,5 13-128 0 0,-2-7 24 0 0,0 0 1 0 0,1-1-1 0 0,0 1 1 0 0,0-1-1 0 0,1 1 1 0 0,0-1-1 0 0,1 1 0 0 0,1-1 1 0 0,-1 0-1 0 0,4-15 1 0 0,0 1-92 0 0,-3 16-16 0 0,0 0-1 0 0,1 0 1 0 0,4-12 0 0 0,-5 18-2 0 0,0-1-1 0 0,1 1 1 0 0,-1 1 0 0 0,1-1-1 0 0,0 0 1 0 0,0 0 0 0 0,0 1 0 0 0,0-1-1 0 0,0 1 1 0 0,1-1 0 0 0,-1 1-1 0 0,1 0 1 0 0,3-2 0 0 0,-2 2-4 0 0,0 0 1 0 0,0 0-1 0 0,0 0 0 0 0,0 1 1 0 0,0-1-1 0 0,0 1 1 0 0,1 0-1 0 0,-1 0 1 0 0,0 1-1 0 0,0-1 0 0 0,1 1 1 0 0,-1 0-1 0 0,7 1 1 0 0,-3 0 18 0 0,0 1 0 0 0,-1-1 1 0 0,1 1-1 0 0,0 1 1 0 0,-1 0-1 0 0,12 5 0 0 0,-14-4 7 0 0,0-1-1 0 0,0 1 0 0 0,0 0 1 0 0,-1 0-1 0 0,0 0 0 0 0,1 0 1 0 0,-1 1-1 0 0,-1-1 1 0 0,1 1-1 0 0,-1 0 0 0 0,0 1 1 0 0,4 8-1 0 0,-6-12 6 0 0,0-1 0 0 0,-1 1 1 0 0,1 0-1 0 0,-1-1 0 0 0,0 1 0 0 0,0 0 1 0 0,0-1-1 0 0,1 1 0 0 0,-1 0 0 0 0,-1 0 0 0 0,1-1 1 0 0,0 1-1 0 0,0 0 0 0 0,-1-1 0 0 0,1 1 1 0 0,-1 0-1 0 0,0 1 0 0 0,0 0-7 0 0,-1-1 1 0 0,1 0-1 0 0,-1 0 1 0 0,0 0-1 0 0,1 0 1 0 0,-1 0-1 0 0,0 0 1 0 0,0-1-1 0 0,0 1 0 0 0,-3 1 1 0 0,-3 2-45 0 0,-1-1 1 0 0,1-1-1 0 0,-1 1 0 0 0,1-1 1 0 0,-13 2-1 0 0,16-3-270 0 0,0-1 1 0 0,0 0-1 0 0,0 0 1 0 0,0-1-1 0 0,1 1 1 0 0,-1-1-1 0 0,0 0 1 0 0,0-1-1 0 0,0 1 1 0 0,-9-3-1 0 0,5-1-1729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1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2929 0 0,'20'8'1463'0'0,"-7"-3"-66"0"0,15 5 1 0 0,-20-8-1280 0 0,0 0 1 0 0,0 0 0 0 0,0-1-1 0 0,0 0 1 0 0,0 0-1 0 0,0-1 1 0 0,0 0-1 0 0,0 0 1 0 0,0-1 0 0 0,16-3-1 0 0,18-6-8 0 0,-30 8 16 0 0,0-1-1 0 0,0 0 1 0 0,-1 0-1 0 0,13-6 1 0 0,-22 8-58 0 0,-1 0 0 0 0,0 0 1 0 0,1-1-1 0 0,-1 1 0 0 0,0 0 1 0 0,0 0-1 0 0,1-1 0 0 0,-1 1 1 0 0,0 0-1 0 0,0-1 0 0 0,-1 1 1 0 0,1-1-1 0 0,0 1 0 0 0,0-1 1 0 0,-1 0-1 0 0,1 1 0 0 0,-1-1 1 0 0,1 0-1 0 0,-1 1 0 0 0,0-1 0 0 0,0 0 1 0 0,0-3-1 0 0,0 2 36 0 0,0 0 0 0 0,0 0-1 0 0,0 0 1 0 0,-1 0 0 0 0,1 0 0 0 0,-1 0-1 0 0,0 0 1 0 0,0 0 0 0 0,0 0 0 0 0,0 1-1 0 0,-3-6 1 0 0,-4-5 322 0 0,6 10-323 0 0,0 0 1 0 0,-1 0-1 0 0,1-1 0 0 0,0 2 1 0 0,-1-1-1 0 0,0 0 0 0 0,0 0 1 0 0,1 1-1 0 0,-7-4 0 0 0,1 1-157 0 0,0 1 0 0 0,-1 0 0 0 0,1 1 0 0 0,-1-1 0 0 0,0 2-1 0 0,0-1 1 0 0,0 2 0 0 0,0-1 0 0 0,0 1 0 0 0,-1 0 0 0 0,-13 1 0 0 0,19 1-51 0 0,1-1 1 0 0,0 1 0 0 0,-1 0-1 0 0,1 0 1 0 0,0 0 0 0 0,0 0-1 0 0,0 1 1 0 0,0-1 0 0 0,0 1-1 0 0,0 0 1 0 0,0-1 0 0 0,0 1-1 0 0,1 1 1 0 0,-3 1-1 0 0,3-2-242 0 0,0 0 0 0 0,1 0 0 0 0,-1 0 0 0 0,1 0-1 0 0,-1 0 1 0 0,1 0 0 0 0,0 0 0 0 0,0 1-1 0 0,0-1 1 0 0,0 0 0 0 0,0 1 0 0 0,0-1 0 0 0,1 1-1 0 0,-1-1 1 0 0,1 1 0 0 0,0-1 0 0 0,-1 1-1 0 0,1-1 1 0 0,1 4 0 0 0,1 4-37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44 7050 0 0,'-5'-4'390'0'0,"0"0"1"0"0,0 1 0 0 0,-1-1-1 0 0,1 1 1 0 0,-1 0-1 0 0,0 0 1 0 0,1 0 0 0 0,-1 1-1 0 0,-12-3 1 0 0,6 2-184 0 0,-1 1-1 0 0,-1 0 1 0 0,-21 0 0 0 0,29 2-213 0 0,0 0 1 0 0,0 0 0 0 0,0 0-1 0 0,0 1 1 0 0,0 0 0 0 0,1 0 0 0 0,-1 1-1 0 0,0 0 1 0 0,1 0 0 0 0,-1 0 0 0 0,1 0-1 0 0,0 1 1 0 0,0 0 0 0 0,0 0 0 0 0,0 0-1 0 0,0 1 1 0 0,-7 6 0 0 0,12-9-7 0 0,0-1 1 0 0,-1 1-1 0 0,1-1 1 0 0,0 0-1 0 0,-1 1 1 0 0,1-1-1 0 0,0 1 1 0 0,0-1-1 0 0,0 0 0 0 0,-1 1 1 0 0,1-1-1 0 0,0 1 1 0 0,0-1-1 0 0,0 1 1 0 0,0-1-1 0 0,0 1 1 0 0,0-1-1 0 0,0 1 1 0 0,0-1-1 0 0,0 1 1 0 0,0-1-1 0 0,0 1 0 0 0,0-1 1 0 0,0 1-1 0 0,0-1 1 0 0,0 1-1 0 0,1 0 1 0 0,0 0-10 0 0,-1 0-1 0 0,1 1 1 0 0,0-1 0 0 0,0 0-1 0 0,0 0 1 0 0,0 0 0 0 0,0 0 0 0 0,0 0-1 0 0,2 1 1 0 0,3 1-4 0 0,-1 0 0 0 0,0 0 0 0 0,11 3 0 0 0,33 9 68 0 0,47 16-112 0 0,-84-26 55 0 0,1 1 0 0 0,-1 1 0 0 0,0 0 0 0 0,-1 0 0 0 0,15 12 0 0 0,-23-16 51 0 0,0-1-19 0 0,0 1 0 0 0,0 0 0 0 0,0-1 0 0 0,4 7 1 0 0,-7-9-4 0 0,0 0 1 0 0,1 1-1 0 0,-1-1 1 0 0,0 1 0 0 0,0-1-1 0 0,1 0 1 0 0,-1 1 0 0 0,0-1-1 0 0,0 1 1 0 0,0-1-1 0 0,0 1 1 0 0,1-1 0 0 0,-1 1-1 0 0,0-1 1 0 0,0 1 0 0 0,0-1-1 0 0,0 1 1 0 0,0-1-1 0 0,0 1 1 0 0,-1-1 0 0 0,1 1-1 0 0,0-1 1 0 0,0 1 0 0 0,0-1-1 0 0,0 1 1 0 0,0-1-1 0 0,-1 0 1 0 0,1 1 0 0 0,0-1-1 0 0,0 1 1 0 0,-1-1 0 0 0,1 0-1 0 0,0 1 1 0 0,-1-1-1 0 0,1 0 1 0 0,0 1 0 0 0,-1-1-1 0 0,1 0 1 0 0,-1 1-1 0 0,1-1 1 0 0,0 0 0 0 0,-1 0-1 0 0,1 1 1 0 0,-1-1 0 0 0,1 0-1 0 0,-1 0 1 0 0,-15 6 58 0 0,-1 0 1 0 0,1-2-1 0 0,-1 1 1 0 0,1-2-1 0 0,-1-1 1 0 0,0 0-1 0 0,0-1 1 0 0,0 0-1 0 0,0-2 0 0 0,0 0 1 0 0,-19-4-1 0 0,34 4-121 0 0,0 1 0 0 0,0-1-1 0 0,0 0 1 0 0,1 0 0 0 0,-1 0-1 0 0,0 0 1 0 0,0-1 0 0 0,1 1-1 0 0,-1 0 1 0 0,-1-3 0 0 0,2 4-58 0 0,1-1 0 0 0,-1 1 1 0 0,1-1-1 0 0,-1 1 0 0 0,1 0 1 0 0,-1-1-1 0 0,1 1 0 0 0,0-1 1 0 0,-1 1-1 0 0,1-1 0 0 0,0 0 1 0 0,0 1-1 0 0,-1-1 0 0 0,1 1 1 0 0,0-1-1 0 0,0 1 0 0 0,0-1 1 0 0,0 0-1 0 0,-1 1 0 0 0,1-1 1 0 0,0 0-1 0 0,0 1 1 0 0,0-1-1 0 0,1 1 0 0 0,-1-1 1 0 0,0 0-1 0 0,0 1 0 0 0,0-1 1 0 0,0 1-1 0 0,0-1 0 0 0,1 0 1 0 0,-1 1-1 0 0,0-1 0 0 0,1 1 1 0 0,-1-1-1 0 0,0 1 0 0 0,1-1 1 0 0,-1 1-1 0 0,0-1 0 0 0,1 0 1 0 0,6-2-2117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2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66 6809 0 0,'0'-2'269'0'0,"1"1"-1"0"0,-1 0 0 0 0,0 0 1 0 0,0-1-1 0 0,0 1 0 0 0,1 0 1 0 0,-1-1-1 0 0,0 1 0 0 0,-1-1 1 0 0,1 1-1 0 0,0 0 0 0 0,0-1 1 0 0,-1 1-1 0 0,1 0 0 0 0,0 0 1 0 0,-1-1-1 0 0,-1-1 0 0 0,1 1-86 0 0,-1-1 0 0 0,1 1-1 0 0,-1 0 1 0 0,0 0 0 0 0,0 1-1 0 0,0-1 1 0 0,0 0 0 0 0,-4-2-1 0 0,1 1-127 0 0,0 0-1 0 0,-1 1 0 0 0,1-1 0 0 0,0 1 1 0 0,-1 0-1 0 0,0 1 0 0 0,-10-2 0 0 0,11 2-106 0 0,-1 1-1 0 0,1 0 1 0 0,0 1-1 0 0,-1-1 0 0 0,1 1 1 0 0,0 0-1 0 0,-1 1 1 0 0,1-1-1 0 0,0 1 0 0 0,0 0 1 0 0,0 0-1 0 0,0 0 1 0 0,0 1-1 0 0,1 0 1 0 0,-1 0-1 0 0,-5 5 0 0 0,9-7 30 0 0,1-1 0 0 0,-1 1 0 0 0,1-1 0 0 0,0 1 0 0 0,-1-1-1 0 0,1 1 1 0 0,-1-1 0 0 0,1 1 0 0 0,0 0 0 0 0,-1-1 0 0 0,1 1 0 0 0,0 0-1 0 0,0-1 1 0 0,0 1 0 0 0,-1 0 0 0 0,1-1 0 0 0,0 1 0 0 0,0 0-1 0 0,0-1 1 0 0,0 1 0 0 0,0 0 0 0 0,0-1 0 0 0,0 1 0 0 0,1 0-1 0 0,-1 1 1 0 0,10 15-346 0 0,-5-9 298 0 0,-2-4 58 0 0,-1-2 0 0 0,1 1 0 0 0,-1 0 1 0 0,1 0-1 0 0,0-1 0 0 0,0 0 1 0 0,0 1-1 0 0,1-1 0 0 0,-1-1 1 0 0,0 1-1 0 0,1 0 0 0 0,6 1 1 0 0,11 7-31 0 0,25 14-14 0 0,-31-18 50 0 0,-1 1 0 0 0,-1 0 1 0 0,25 18-1 0 0,-34-21 27 0 0,0 0 0 0 0,-1 0 1 0 0,1 0-1 0 0,5 7 1 0 0,-8-9 19 0 0,0-1 1 0 0,0 0-1 0 0,-1 1 1 0 0,1-1-1 0 0,0 1 1 0 0,-1-1-1 0 0,1 1 1 0 0,0 0-1 0 0,-1-1 1 0 0,0 1 0 0 0,1-1-1 0 0,-1 1 1 0 0,0 0-1 0 0,0 0 1 0 0,0-1-1 0 0,0 1 1 0 0,0 0-1 0 0,-1 2 1 0 0,0-2 13 0 0,0-1-1 0 0,0 1 1 0 0,1-1 0 0 0,-1 0-1 0 0,0 0 1 0 0,0 0 0 0 0,-1 1 0 0 0,1-1-1 0 0,0 0 1 0 0,0 0 0 0 0,0-1-1 0 0,-1 1 1 0 0,1 0 0 0 0,-1 0-1 0 0,1-1 1 0 0,0 1 0 0 0,-1 0 0 0 0,1-1-1 0 0,-4 1 1 0 0,-2 1-5 0 0,-1-1 0 0 0,-12 1 0 0 0,14-2-20 0 0,-5 1-31 0 0,-1 0 0 0 0,1-1 1 0 0,0-1-1 0 0,-1 0 0 0 0,1 0 1 0 0,0-1-1 0 0,0 0 0 0 0,-13-5 1 0 0,21 6 9 0 0,-7-4-1045 0 0,24 3 599 0 0,45-5-118 0 0,-26 1 7 0 0,-3 1 176 0 0,-1-2-1 0 0,1-1 1 0 0,30-14-1 0 0,-39 15 578 0 0,-1-1 0 0 0,0-1 0 0 0,0-1 0 0 0,25-17 0 0 0,-42 24-115 0 0,0 1 0 0 0,0-1-1 0 0,0 0 1 0 0,-1 0 0 0 0,1 0-1 0 0,-1 0 1 0 0,0 0 0 0 0,1-1 0 0 0,-2 1-1 0 0,1-1 1 0 0,0 1 0 0 0,-1-1-1 0 0,2-5 1 0 0,-2 6-25 0 0,-1 1-1 0 0,1 0 0 0 0,-1-1 1 0 0,0 1-1 0 0,0-1 0 0 0,0 1 1 0 0,0-1-1 0 0,0 1 0 0 0,-1 0 1 0 0,1-1-1 0 0,-1 1 0 0 0,1-1 1 0 0,-1 1-1 0 0,0 0 0 0 0,0 0 1 0 0,0-1-1 0 0,0 1 0 0 0,-1 0 1 0 0,1 0-1 0 0,0 0 0 0 0,-1 0 1 0 0,-2-2-1 0 0,1 1-64 0 0,-1 0 1 0 0,0 1-1 0 0,1-1 0 0 0,-1 1 1 0 0,-1 0-1 0 0,1 0 0 0 0,0 0 1 0 0,0 0-1 0 0,-1 1 0 0 0,1 0 0 0 0,-1 0 1 0 0,1 0-1 0 0,-1 0 0 0 0,1 1 1 0 0,-1 0-1 0 0,0 0 0 0 0,1 0 1 0 0,-1 0-1 0 0,1 1 0 0 0,-9 2 1 0 0,9-3-27 0 0,-1 2-1 0 0,1-1 1 0 0,-1 0 0 0 0,1 1 0 0 0,0 0 0 0 0,-1 0 0 0 0,1 0 0 0 0,0 1 0 0 0,0-1 0 0 0,1 1 0 0 0,-1 0 0 0 0,1 0 0 0 0,-1 0 0 0 0,1 1 0 0 0,0-1 0 0 0,0 1 0 0 0,0 0 0 0 0,1 0 0 0 0,-1 0 0 0 0,-2 6 0 0 0,3-5 39 0 0,1 1 0 0 0,0-1-1 0 0,0 1 1 0 0,0-1 0 0 0,1 1 0 0 0,-1 0-1 0 0,1-1 1 0 0,1 1 0 0 0,-1 0 0 0 0,1-1-1 0 0,0 1 1 0 0,0 0 0 0 0,1-1 0 0 0,-1 1-1 0 0,1-1 1 0 0,0 0 0 0 0,1 0 0 0 0,-1 0 0 0 0,1 0-1 0 0,0 0 1 0 0,1 0 0 0 0,-1-1 0 0 0,6 7-1 0 0,-3-6-141 0 0,-1 1-1 0 0,1-1 0 0 0,0 0 0 0 0,0 0 0 0 0,1-1 1 0 0,0 1-1 0 0,-1-2 0 0 0,1 1 0 0 0,0-1 1 0 0,1 0-1 0 0,-1 0 0 0 0,1-1 0 0 0,-1 0 1 0 0,1 0-1 0 0,-1-1 0 0 0,13 1 0 0 0,-6-3-1151 0 0,-1 0-895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2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51 6129 0 0,'0'-2'338'0'0,"0"1"0"0"0,0-1 0 0 0,0 0 0 0 0,0 1 0 0 0,0-1 0 0 0,-1 0-1 0 0,1 0 1 0 0,-1 1 0 0 0,1-1 0 0 0,-1 1 0 0 0,1-1 0 0 0,-1 1 0 0 0,0-1 0 0 0,-2-2-1 0 0,2 2-242 0 0,-1 1-1 0 0,0-1 0 0 0,0 1 0 0 0,0-1 1 0 0,0 1-1 0 0,-1 0 0 0 0,1 0 0 0 0,0 0 1 0 0,-5-1-1 0 0,0-1-83 0 0,-1 1 1 0 0,0 1-1 0 0,0-1 0 0 0,0 1 1 0 0,-1 1-1 0 0,1-1 0 0 0,0 1 1 0 0,0 1-1 0 0,0 0 0 0 0,-9 2 1 0 0,11-2-63 0 0,0 0 1 0 0,0 1 0 0 0,0 0 0 0 0,0 0 0 0 0,0 1 0 0 0,0 0 0 0 0,1 0 0 0 0,-1 0 0 0 0,1 0 0 0 0,0 1 0 0 0,0 0 0 0 0,0 0 0 0 0,-6 8 0 0 0,10-11 26 0 0,0 0 0 0 0,0 0 0 0 0,1 0 0 0 0,-1 0 0 0 0,0 0 0 0 0,1 1 0 0 0,-1-1 1 0 0,1 0-1 0 0,0 0 0 0 0,-1 1 0 0 0,1-1 0 0 0,0 0 0 0 0,-1 0 0 0 0,1 1 0 0 0,0-1 0 0 0,0 0 0 0 0,0 1 1 0 0,0-1-1 0 0,1 3 0 0 0,0-2-11 0 0,0 0 1 0 0,-1 0 0 0 0,1 0-1 0 0,1 0 1 0 0,-1 0-1 0 0,0 0 1 0 0,0 0-1 0 0,1 0 1 0 0,-1 0 0 0 0,3 2-1 0 0,2 1-12 0 0,0 0 0 0 0,1 0 0 0 0,-1-1 0 0 0,1 1 0 0 0,11 4 0 0 0,29 10 3 0 0,64 16-1 0 0,-95-31 61 0 0,2 1-38 0 0,22 7 12 0 0,-37-11 15 0 0,0 0 0 0 0,0 0 0 0 0,-1 1 0 0 0,1-1 0 0 0,0 1 0 0 0,-1 0 0 0 0,1 0 0 0 0,-1 0-1 0 0,1 0 1 0 0,1 2 0 0 0,-3-3 56 0 0,-1-1 0 0 0,1 1 0 0 0,-1 0 0 0 0,1-1 0 0 0,-1 1 0 0 0,0 0 0 0 0,1-1 0 0 0,-1 1 0 0 0,0 0 0 0 0,0-1 0 0 0,1 1 0 0 0,-1 0 0 0 0,0-1 0 0 0,0 1-1 0 0,0 0 1 0 0,0 0 0 0 0,0-1 0 0 0,0 1 0 0 0,0 0 0 0 0,0 0 0 0 0,0-1 0 0 0,0 1 0 0 0,-1 1 0 0 0,1-1-7 0 0,-1 0 0 0 0,0 0 1 0 0,1 0-1 0 0,-1 0 0 0 0,0 0 0 0 0,0 0 0 0 0,0-1 1 0 0,1 1-1 0 0,-1 0 0 0 0,0 0 0 0 0,0-1 0 0 0,0 1 0 0 0,-2 0 1 0 0,-4 2 76 0 0,0 0 0 0 0,0 0 0 0 0,-14 2 0 0 0,17-4-63 0 0,-13 2-13 0 0,1 0 0 0 0,-1-1 1 0 0,0-1-1 0 0,-24-1 0 0 0,-67-14-454 0 0,107 14 353 0 0,-4-1-128 0 0,0 0 0 0 0,0 0-1 0 0,-7-3 1 0 0,12 4 47 0 0,-1 0 0 0 0,0-1 0 0 0,1 1 0 0 0,-1-1 0 0 0,0 1 0 0 0,1 0 0 0 0,-1-1 0 0 0,0 1-1 0 0,1-1 1 0 0,-1 0 0 0 0,1 1 0 0 0,-1-1 0 0 0,0 0 0 0 0,1 0-22 0 0,0 1 0 0 0,0 0 1 0 0,0-1-1 0 0,0 1 0 0 0,0-1 0 0 0,0 1 1 0 0,0-1-1 0 0,0 1 0 0 0,0 0 0 0 0,0-1 1 0 0,0 1-1 0 0,0-1 0 0 0,0 1 0 0 0,0 0 1 0 0,0-1-1 0 0,1 1 0 0 0,-1-1 0 0 0,0 1 1 0 0,0 0-1 0 0,0-1 0 0 0,1 1 0 0 0,0-2-594 0 0,7-3-663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92 3409 0 0,'0'-3'540'0'0,"0"0"0"0"0,0 0 0 0 0,-1 0 0 0 0,1-1 0 0 0,-1 1 0 0 0,0 0 0 0 0,0 0-1 0 0,0 0 1 0 0,-1 0 0 0 0,1 0 0 0 0,0 0 0 0 0,-1 1 0 0 0,-3-6 0 0 0,1 5-241 0 0,1-1 0 0 0,0 1 0 0 0,-1 0 0 0 0,0 0 0 0 0,0 0 0 0 0,1 0 0 0 0,-2 1 0 0 0,-6-4 0 0 0,4 3-273 0 0,0 0 0 0 0,0 1 1 0 0,0 0-1 0 0,0 1 0 0 0,0-1 0 0 0,0 1 1 0 0,0 0-1 0 0,-1 1 0 0 0,1 0 1 0 0,0 0-1 0 0,0 1 0 0 0,-9 1 0 0 0,11-1-60 0 0,0 1 0 0 0,0 0 0 0 0,0 0 0 0 0,0 0 0 0 0,1 1-1 0 0,-1 0 1 0 0,1-1 0 0 0,-1 2 0 0 0,1-1 0 0 0,-5 5 0 0 0,7-6-8 0 0,0-1 1 0 0,1 1-1 0 0,-1 0 1 0 0,1-1 0 0 0,0 1-1 0 0,0 0 1 0 0,0 0-1 0 0,0 0 1 0 0,0 0 0 0 0,0 0-1 0 0,0 0 1 0 0,0 0-1 0 0,1 0 1 0 0,-1 0 0 0 0,1 0-1 0 0,-1 0 1 0 0,1 0-1 0 0,0 1 1 0 0,0-1 0 0 0,0 0-1 0 0,0 0 1 0 0,0 0-1 0 0,1 0 1 0 0,-1 1 0 0 0,1-1-1 0 0,-1 0 1 0 0,2 2-1 0 0,1 0 20 0 0,0 0-1 0 0,0 0 1 0 0,0-1 0 0 0,1 1-1 0 0,-1-1 1 0 0,1 0-1 0 0,0 0 1 0 0,0 0-1 0 0,6 3 1 0 0,-2-1 8 0 0,5 3-8 0 0,0-2 0 0 0,1 1 0 0 0,-1-2 0 0 0,18 6 0 0 0,0-1 37 0 0,19 5 18 0 0,6 2-65 0 0,-50-15 32 0 0,1 1 0 0 0,-1 0 0 0 0,0 0 1 0 0,-1 1-1 0 0,1 0 0 0 0,7 6 1 0 0,-11-9 8 0 0,-1 0 0 0 0,0 1 0 0 0,0-1 1 0 0,0 0-1 0 0,0 0 0 0 0,0 1 0 0 0,0-1 1 0 0,-1 0-1 0 0,1 1 0 0 0,1 2 0 0 0,-2-4 28 0 0,0 1 0 0 0,0 0-1 0 0,0 0 1 0 0,0-1 0 0 0,0 1 0 0 0,0 0-1 0 0,0 0 1 0 0,0-1 0 0 0,0 1-1 0 0,0 0 1 0 0,0 0 0 0 0,0-1 0 0 0,0 1-1 0 0,-1 0 1 0 0,1-1 0 0 0,-1 2-1 0 0,0 0 7 0 0,0-1-1 0 0,-1 1 0 0 0,1-1 0 0 0,-1 0 0 0 0,1 1 0 0 0,-1-1 1 0 0,1 0-1 0 0,-1 0 0 0 0,0 0 0 0 0,1 0 0 0 0,-1 0 0 0 0,0-1 0 0 0,0 1 1 0 0,1 0-1 0 0,-5 0 0 0 0,-13 3-160 0 0,0-1 0 0 0,0-1 0 0 0,0-1 0 0 0,-33-1 0 0 0,-3-7-3684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3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1480 0 0,'27'1'2036'0'0,"-3"-1"-674"0"0,-1 0 0 0 0,24-5 0 0 0,-33 3-989 0 0,0-1 0 0 0,-1 0 0 0 0,0-1 0 0 0,1-1 0 0 0,-1 0 0 0 0,14-8 0 0 0,-23 11-213 0 0,-1 0 1 0 0,0 0-1 0 0,0 0 0 0 0,0-1 1 0 0,-1 1-1 0 0,1-1 1 0 0,-1 1-1 0 0,1-1 0 0 0,-1 0 1 0 0,0 0-1 0 0,0 0 1 0 0,0 0-1 0 0,0-1 0 0 0,-1 1 1 0 0,1 0-1 0 0,-1-1 1 0 0,0 1-1 0 0,0-1 0 0 0,0 1 1 0 0,0-1-1 0 0,-1 1 1 0 0,1-1-1 0 0,-1 0 0 0 0,0 1 1 0 0,0-1-1 0 0,0 0 1 0 0,-1 1-1 0 0,1-1 0 0 0,-1 0 1 0 0,0 1-1 0 0,0-1 0 0 0,0 1 1 0 0,-1-1-1 0 0,1 1 1 0 0,-1 0-1 0 0,-2-4 0 0 0,-1-1-247 0 0,-1 0-1 0 0,-1 1 1 0 0,1-1-1 0 0,-1 1 1 0 0,0 1 0 0 0,-1-1-1 0 0,0 1 1 0 0,0 1-1 0 0,0-1 1 0 0,-18-7-1 0 0,21 10-108 0 0,-1 1-1 0 0,0 0 1 0 0,0 1 0 0 0,0-1-1 0 0,0 1 1 0 0,-1 0-1 0 0,1 1 1 0 0,-7-1 0 0 0,9 1 3 0 0,-1 1 1 0 0,1-1-1 0 0,0 1 1 0 0,0 0-1 0 0,-1 0 1 0 0,1 0-1 0 0,0 1 1 0 0,0 0 0 0 0,0 0-1 0 0,0 0 1 0 0,0 0-1 0 0,-4 4 1 0 0,3-3-865 0 0,0 1 0 0 0,1 0 0 0 0,-6 6 0 0 0,0 5-598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3769 0 0,'0'11'3468'0'0,"0"19"638"0"0,1-20-3600 0 0,-1 0 0 0 0,4 13 0 0 0,-4-20-618 0 0,1-1-1 0 0,0 1 1 0 0,0-1-1 0 0,0 0 1 0 0,0 1-1 0 0,0-1 1 0 0,0 0-1 0 0,1 0 1 0 0,-1 0-1 0 0,3 4 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4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44 6905 0 0,'0'0'13'0'0,"0"0"-1"0"0,0 0 1 0 0,0 0-1 0 0,0 0 1 0 0,0-1-1 0 0,0 1 1 0 0,0 0-1 0 0,0 0 0 0 0,0 0 1 0 0,0 0-1 0 0,0 0 1 0 0,0-1-1 0 0,-1 1 1 0 0,1 0-1 0 0,0 0 0 0 0,0 0 1 0 0,0 0-1 0 0,0 0 1 0 0,0 0-1 0 0,-1 0 1 0 0,1 0-1 0 0,0-1 0 0 0,0 1 1 0 0,0 0-1 0 0,0 0 1 0 0,0 0-1 0 0,-1 0 1 0 0,1 0-1 0 0,0 0 1 0 0,0 0-1 0 0,0 0 0 0 0,0 0 1 0 0,-1 0-1 0 0,1 0 1 0 0,0 0-1 0 0,-2 7 87 0 0,3 11-15 0 0,0-16 3 0 0,2 20 297 0 0,2 0 0 0 0,1 1 0 0 0,10 26 0 0 0,7 23 135 0 0,-17-47-341 0 0,-1 0-61 0 0,2-1 0 0 0,9 24 1 0 0,-5-30 782 0 0,-12-22-717 0 0,-1 0 0 0 0,0-1 0 0 0,0 1 0 0 0,-4-6 0 0 0,-1-3-78 0 0,-22-35 357 0 0,17 29-46 0 0,-15-31 0 0 0,19 31-239 0 0,1 0 1 0 0,-8-34 0 0 0,14 44-186 0 0,-1 1 1 0 0,1-1-1 0 0,0 0 0 0 0,1 0 0 0 0,0 0 1 0 0,1 0-1 0 0,0 1 0 0 0,3-16 1 0 0,-3 21-22 0 0,0 0 1 0 0,0 1-1 0 0,0-1 1 0 0,0 0 0 0 0,0 1-1 0 0,1 0 1 0 0,-1-1-1 0 0,1 1 1 0 0,0 0 0 0 0,-1 0-1 0 0,1 0 1 0 0,0 0-1 0 0,0 0 1 0 0,4-3 0 0 0,-2 3-4 0 0,0 0 0 0 0,0 0 0 0 0,0 0 1 0 0,0 1-1 0 0,1-1 0 0 0,-1 1 1 0 0,0 0-1 0 0,7-1 0 0 0,5 1-24 0 0,0 1 0 0 0,0 0-1 0 0,31 6 1 0 0,-44-6 55 0 0,4 1-17 0 0,0 1-1 0 0,0 0 1 0 0,1 0-1 0 0,-1 0 1 0 0,0 1-1 0 0,-1 0 1 0 0,10 5 0 0 0,-12-5 36 0 0,0-1 1 0 0,-1 1 0 0 0,1 0-1 0 0,-1 0 1 0 0,0 0 0 0 0,0 0 0 0 0,0 0-1 0 0,0 1 1 0 0,-1-1 0 0 0,1 1 0 0 0,-1 0-1 0 0,0 0 1 0 0,4 7 0 0 0,-6-8 11 0 0,1-1 0 0 0,-1 0 1 0 0,1 0-1 0 0,-1 1 0 0 0,0-1 1 0 0,1 0-1 0 0,-1 0 0 0 0,0 1 1 0 0,-1-1-1 0 0,1 0 0 0 0,0 1 1 0 0,-1-1-1 0 0,1 0 0 0 0,-1 0 1 0 0,-1 4-1 0 0,0-2 10 0 0,0-1 0 0 0,0 0 1 0 0,0 0-1 0 0,0-1 0 0 0,0 1 0 0 0,-1 0 1 0 0,1-1-1 0 0,-1 1 0 0 0,-4 2 0 0 0,1-1-16 0 0,-1 1-1 0 0,-1-1 0 0 0,1-1 1 0 0,0 0-1 0 0,-1 0 0 0 0,0 0 1 0 0,1-1-1 0 0,-11 2 0 0 0,8-3-32 0 0,1 0-1 0 0,0-1 1 0 0,0 0-1 0 0,0 0 0 0 0,-16-4 1 0 0,21 4-181 0 0,0-1 0 0 0,-1 0 0 0 0,1 0 1 0 0,0-1-1 0 0,0 1 0 0 0,0-1 0 0 0,0 0 0 0 0,1 0 1 0 0,-1 0-1 0 0,1-1 0 0 0,-1 1 0 0 0,1-1 0 0 0,0 0 1 0 0,-4-4-1 0 0,6 6-83 0 0,1 1 1 0 0,-1-1 0 0 0,1 0 0 0 0,-1 0-1 0 0,1 0 1 0 0,0 0 0 0 0,-1 1 0 0 0,1-1-1 0 0,0 0 1 0 0,0 0 0 0 0,0 0 0 0 0,-1-1-1 0 0,1-6-1090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5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82 185 2176 0 0,'5'7'1394'0'0,"0"-1"-1"0"0,1 0 0 0 0,17 14 5519 0 0,-40-33-6024 0 0,0-1-373 0 0,0 0 0 0 0,1-1 0 0 0,-26-32-1 0 0,41 45-533 0 0,-1-1 0 0 0,1 1 0 0 0,0-1-1 0 0,0 1 1 0 0,0-1 0 0 0,0 0 0 0 0,0 0 0 0 0,0 0-1 0 0,1 0 1 0 0,-1 1 0 0 0,1-1 0 0 0,0 0-1 0 0,0 0 1 0 0,0 0 0 0 0,0 0 0 0 0,0 0-1 0 0,1 0 1 0 0,-1 0 0 0 0,1 0 0 0 0,0 1-1 0 0,0-1 1 0 0,0 0 0 0 0,0 0 0 0 0,1 1-1 0 0,-1-1 1 0 0,1 1 0 0 0,2-4 0 0 0,0 1-73 0 0,0 0 1 0 0,1 1 0 0 0,0 0 0 0 0,9-7-1 0 0,-11 9 53 0 0,0 1 0 0 0,1-1-1 0 0,-1 1 1 0 0,0 0-1 0 0,0 0 1 0 0,1 0 0 0 0,-1 0-1 0 0,0 0 1 0 0,1 1 0 0 0,6 0-1 0 0,5 0-976 0 0,-1 2 0 0 0,22 4 0 0 0,3 1-2880 0 0,-27-5 1996 0 0,1 0-1138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2537 0 0,'-7'0'5594'0'0,"7"4"-5216"0"0,1-1-1 0 0,-1 1 1 0 0,0 0-1 0 0,1-1 1 0 0,0 1 0 0 0,0-1-1 0 0,2 5 1 0 0,3 4-194 0 0,18 41-46 0 0,-22-49-334 0 0,0 0 0 0 0,0-1-1 0 0,1 1 1 0 0,-1-1-1 0 0,1 0 1 0 0,0 0-1 0 0,0 0 1 0 0,0 0-1 0 0,0 0 1 0 0,1-1-1 0 0,-1 1 1 0 0,6 2 0 0 0,-2-3-1123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5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93 3185 0 0,'-7'-12'488'0'0,"-5"0"1616"0"0,2-1-1960 0 0,2 2 208 0 0,-1 0-80 0 0,6 3 128 0 0,-2 1-103 0 0,1 0-225 0 0,2 2 0 0 0,2 0-96 0 0,1 3-192 0 0,12 2-4417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6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5969 0 0,'0'0'574'0'0,"1"0"-450"0"0,4 4 11 0 0,0-1 1 0 0,-1 1-1 0 0,0 0 1 0 0,0 0-1 0 0,0 1 0 0 0,-1-1 1 0 0,1 1-1 0 0,4 9 1 0 0,-1-4-11 0 0,4 8 221 0 0,-1 0-1 0 0,11 29 1 0 0,-12-25-50 0 0,16 26 1604 0 0,-22-60-1217 0 0,-4-9-473 0 0,-1 9-196 0 0,1-1-1 0 0,1 1 1 0 0,0-1 0 0 0,3-13-1 0 0,-3 21-15 0 0,3-7-2 0 0,-1-1 0 0 0,7-16 0 0 0,-9 26-11 0 0,1 1 0 0 0,0-1-1 0 0,0 1 1 0 0,1-1 0 0 0,-1 1-1 0 0,0 0 1 0 0,1 0 0 0 0,0-1 0 0 0,-1 1-1 0 0,1 0 1 0 0,0 0 0 0 0,0 1-1 0 0,0-1 1 0 0,0 0 0 0 0,0 1-1 0 0,1-1 1 0 0,3-1 0 0 0,-4 2 9 0 0,0 1 1 0 0,0 0-1 0 0,0 0 1 0 0,0-1-1 0 0,-1 1 0 0 0,1 0 1 0 0,0 1-1 0 0,0-1 1 0 0,0 0-1 0 0,0 1 1 0 0,0-1-1 0 0,-1 1 0 0 0,1-1 1 0 0,0 1-1 0 0,0 0 1 0 0,-1 0-1 0 0,1 0 1 0 0,0 0-1 0 0,1 1 0 0 0,5 4 53 0 0,0 0-1 0 0,9 10 0 0 0,-9-9-54 0 0,0 0 13 0 0,0 1 0 0 0,-1 0 1 0 0,0 0-1 0 0,0 1 0 0 0,-1 0 1 0 0,0 0-1 0 0,-1 1 0 0 0,1-1 1 0 0,-2 1-1 0 0,0 0 0 0 0,0 1 1 0 0,4 15-1 0 0,-8-18 128 0 0,0-8-125 0 0,0 0-1 0 0,0 0 0 0 0,0 0 0 0 0,0 0 0 0 0,0 0 0 0 0,-1 0 0 0 0,1 0 1 0 0,0 0-1 0 0,0 0 0 0 0,0 0 0 0 0,0 0 0 0 0,0 0 0 0 0,0 0 0 0 0,0 1 1 0 0,0-1-1 0 0,0 0 0 0 0,0 0 0 0 0,0 0 0 0 0,0 0 0 0 0,0 0 0 0 0,0 0 1 0 0,0 0-1 0 0,0 0 0 0 0,-1 0 0 0 0,1 0 0 0 0,0 0 0 0 0,0 0 1 0 0,0 0-1 0 0,0 0 0 0 0,0 0 0 0 0,0 0 0 0 0,0 0 0 0 0,0 0 0 0 0,0 0 1 0 0,0 0-1 0 0,0 0 0 0 0,0 0 0 0 0,0 0 0 0 0,-1 0 0 0 0,1 0 0 0 0,0-1 1 0 0,0 1-1 0 0,0 0 0 0 0,0 0 0 0 0,0 0 0 0 0,0 0 0 0 0,0 0 0 0 0,0 0-1 0 0,-1-1 0 0 0,1 0 0 0 0,-1 1 0 0 0,1-1 0 0 0,0 0 0 0 0,-1 1 0 0 0,1-1-1 0 0,0 0 1 0 0,0 1 0 0 0,-1-1 0 0 0,1 0 0 0 0,0 1 0 0 0,0-1 0 0 0,0 0 0 0 0,0 0-1 0 0,0 1 1 0 0,0-1 0 0 0,0-1 0 0 0,1-1-27 0 0,1-15-69 0 0,8-31-1 0 0,-9 45 79 0 0,0 0 0 0 0,0 0-1 0 0,1 0 1 0 0,0 0 0 0 0,0 0 0 0 0,0 0 0 0 0,0 1 0 0 0,0-1 0 0 0,1 1-1 0 0,-1-1 1 0 0,1 1 0 0 0,0 0 0 0 0,5-4 0 0 0,-6 6 4 0 0,0-1 0 0 0,0 1 0 0 0,0 0 0 0 0,0 0-1 0 0,0 1 1 0 0,0-1 0 0 0,0 0 0 0 0,0 1 0 0 0,0-1 0 0 0,1 1 0 0 0,-1 0 0 0 0,0 0 0 0 0,0 0 0 0 0,0 0-1 0 0,1 0 1 0 0,-1 0 0 0 0,0 0 0 0 0,0 1 0 0 0,0-1 0 0 0,0 1 0 0 0,0 0 0 0 0,1-1 0 0 0,-1 1 0 0 0,0 0 0 0 0,0 0-1 0 0,-1 0 1 0 0,1 1 0 0 0,0-1 0 0 0,2 2 0 0 0,3 4-19 0 0,1 0 0 0 0,-1 0 1 0 0,-1 1-1 0 0,11 15 0 0 0,-16-21 27 0 0,2 3 9 0 0,0 0 0 0 0,-1 0 0 0 0,0 0 0 0 0,1 1 0 0 0,-2-1 0 0 0,1 1 0 0 0,-1 0 0 0 0,2 10 0 0 0,-2-7-39 0 0,0-1 1 0 0,1 0-1 0 0,4 10 0 0 0,0-8-370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6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21 172 4177 0 0,'0'2'189'0'0,"1"0"1"0"0,0 0-1 0 0,-1 0 1 0 0,1 0-1 0 0,0 0 1 0 0,0 0-1 0 0,1 0 1 0 0,-1 0-1 0 0,0 0 1 0 0,1 0-1 0 0,-1 0 1 0 0,1-1-1 0 0,-1 1 1 0 0,1-1-1 0 0,0 1 1 0 0,-1-1-1 0 0,1 0 1 0 0,0 0-1 0 0,0 1 1 0 0,0-1-1 0 0,0 0 1 0 0,3 0-1 0 0,7 2 258 0 0,1 0 0 0 0,0-1-1 0 0,0-1 1 0 0,-1 0 0 0 0,22-1 0 0 0,-30-1-379 0 0,-1 1-1 0 0,0-1 1 0 0,0 0 0 0 0,0 0 0 0 0,0 0 0 0 0,0 0 0 0 0,0 0 0 0 0,0-1 0 0 0,0 0-1 0 0,0 1 1 0 0,2-3 0 0 0,-3 2-28 0 0,0 1-1 0 0,0-1 1 0 0,0 0 0 0 0,-1 0-1 0 0,1 1 1 0 0,0-1-1 0 0,-1 0 1 0 0,0 0-1 0 0,1-1 1 0 0,-1 1 0 0 0,0 0-1 0 0,0 0 1 0 0,0-1-1 0 0,1-3 1 0 0,2-13 391 0 0,-3 16-343 0 0,0 0 0 0 0,0 0 0 0 0,-1 0 0 0 0,1 0-1 0 0,-1 0 1 0 0,1-1 0 0 0,-1 1 0 0 0,0 0 0 0 0,0 0-1 0 0,-1 0 1 0 0,1-1 0 0 0,-1 1 0 0 0,1 0 0 0 0,-3-5-1 0 0,-1-1-35 0 0,-1 1-1 0 0,0-1 1 0 0,0 1-1 0 0,-1 0 1 0 0,0 1-1 0 0,-1-1 0 0 0,-13-11 1 0 0,17 16-76 0 0,0 1-1 0 0,-1-1 1 0 0,1 1 0 0 0,0 0-1 0 0,-1 1 1 0 0,0-1 0 0 0,1 1 0 0 0,-1-1-1 0 0,0 1 1 0 0,0 0 0 0 0,0 0 0 0 0,0 1-1 0 0,1-1 1 0 0,-1 1 0 0 0,0 0 0 0 0,0 0-1 0 0,0 0 1 0 0,0 1 0 0 0,0-1-1 0 0,0 1 1 0 0,0 0 0 0 0,-5 2 0 0 0,5-2 3 0 0,0 1 1 0 0,0 0-1 0 0,0 0 1 0 0,0 0-1 0 0,0 0 1 0 0,0 1-1 0 0,1 0 1 0 0,-1 0-1 0 0,1 0 1 0 0,0 0-1 0 0,0 0 1 0 0,0 0-1 0 0,0 1 1 0 0,1 0-1 0 0,-1-1 1 0 0,1 1-1 0 0,0 0 1 0 0,0 0-1 0 0,0 0 1 0 0,1 0-1 0 0,-1 1 1 0 0,1-1-1 0 0,0 0 1 0 0,0 1-1 0 0,1-1 1 0 0,-1 9-1 0 0,1-7 8 0 0,1 0-1 0 0,-1 0 1 0 0,1 0-1 0 0,0 0 0 0 0,0 0 1 0 0,1 0-1 0 0,0-1 1 0 0,0 1-1 0 0,0 0 0 0 0,1-1 1 0 0,0 0-1 0 0,0 1 0 0 0,0-1 1 0 0,0 0-1 0 0,1 0 1 0 0,0-1-1 0 0,0 1 0 0 0,1-1 1 0 0,5 5-1 0 0,-5-6 35 0 0,0 0 0 0 0,1 0 0 0 0,-1-1-1 0 0,0 1 1 0 0,1-1 0 0 0,0-1 0 0 0,-1 1 0 0 0,1-1-1 0 0,0 0 1 0 0,0 0 0 0 0,0-1 0 0 0,-1 1 0 0 0,1-1-1 0 0,0-1 1 0 0,0 1 0 0 0,0-1 0 0 0,0 0-1 0 0,-1 0 1 0 0,1-1 0 0 0,0 0 0 0 0,6-3 0 0 0,16-4 173 0 0,-22 7-181 0 0,-1 1-1 0 0,1-1 1 0 0,8-5 0 0 0,-10 6-23 0 0,0 0 1 0 0,0 0-1 0 0,1 0 0 0 0,-1 0 0 0 0,0 1 1 0 0,1-1-1 0 0,-1 1 0 0 0,0 0 0 0 0,6 1 1 0 0,0 0-228 0 0,-1 1 1 0 0,1 0 0 0 0,10 3-1 0 0,11 5-3696 0 0,-23-6 2088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102 252 3761 0 0,'-1'2'384'0'0,"0"0"0"0"0,0 0 0 0 0,0 0-1 0 0,0 0 1 0 0,1 0 0 0 0,-1 1 0 0 0,0-1 0 0 0,1 0 0 0 0,0 0 0 0 0,-1 0 0 0 0,1 0 0 0 0,0 1 0 0 0,0-1-1 0 0,0 0 1 0 0,0 0 0 0 0,1 1 0 0 0,0 2 0 0 0,0-3-300 0 0,0 1 0 0 0,0-1 0 0 0,0 1 0 0 0,1-1 0 0 0,-1 1 0 0 0,1-1 0 0 0,-1 0 0 0 0,1 0 0 0 0,0 0 0 0 0,0 0 0 0 0,0 0 0 0 0,0 0 0 0 0,4 2 0 0 0,-1-1-42 0 0,0 0 1 0 0,0-1 0 0 0,0 1-1 0 0,1-1 1 0 0,-1-1 0 0 0,0 1 0 0 0,1-1-1 0 0,0 0 1 0 0,-1 0 0 0 0,1 0 0 0 0,0-1-1 0 0,-1 0 1 0 0,1 0 0 0 0,0-1-1 0 0,-1 1 1 0 0,1-1 0 0 0,-1 0 0 0 0,1-1-1 0 0,-1 1 1 0 0,1-1 0 0 0,-1 0 0 0 0,0-1-1 0 0,0 1 1 0 0,0-1 0 0 0,8-6-1 0 0,-10 6 3 0 0,0-1-1 0 0,0 0 0 0 0,-1 0 0 0 0,1-1 1 0 0,-1 1-1 0 0,0 0 0 0 0,0-1 0 0 0,0 0 1 0 0,0 1-1 0 0,-1-1 0 0 0,1-5 0 0 0,-2 6-18 0 0,0 0 0 0 0,0 0 0 0 0,-1 1-1 0 0,1-1 1 0 0,-1 0 0 0 0,0 0 0 0 0,0 1-1 0 0,0-1 1 0 0,-1 1 0 0 0,1-1 0 0 0,-1 1 0 0 0,0-1-1 0 0,-4-5 1 0 0,3 5-12 0 0,-1-1-1 0 0,0 1 1 0 0,0-1-1 0 0,0 1 1 0 0,-1 0-1 0 0,1 0 1 0 0,-1 1-1 0 0,-6-4 1 0 0,2 2-43 0 0,-1 0-1 0 0,1 1 1 0 0,-1 1-1 0 0,0-1 1 0 0,0 1-1 0 0,0 1 1 0 0,-12-2 0 0 0,17 4-3 0 0,0 0 0 0 0,-1-1 0 0 0,1 2 0 0 0,0-1 0 0 0,0 1 0 0 0,-1-1 0 0 0,1 2 1 0 0,0-1-1 0 0,0 0 0 0 0,0 1 0 0 0,0 0 0 0 0,0 0 0 0 0,1 1 0 0 0,-1-1 0 0 0,-7 6 0 0 0,7-4 19 0 0,0 0-1 0 0,0 1 1 0 0,1 0-1 0 0,0-1 1 0 0,0 1-1 0 0,0 1 1 0 0,0-1-1 0 0,1 0 1 0 0,0 1-1 0 0,0 0 1 0 0,0 0-1 0 0,1 0 0 0 0,-2 7 1 0 0,3-10 18 0 0,0 0-1 0 0,1 1 1 0 0,-1-1 0 0 0,1 1 0 0 0,0-1 0 0 0,0 1-1 0 0,0 0 1 0 0,1-1 0 0 0,-1 0 0 0 0,1 1-1 0 0,0-1 1 0 0,0 1 0 0 0,0-1 0 0 0,0 0 0 0 0,1 0-1 0 0,-1 1 1 0 0,1-1 0 0 0,0 0 0 0 0,0 0-1 0 0,0-1 1 0 0,0 1 0 0 0,0 0 0 0 0,1-1 0 0 0,-1 1-1 0 0,5 3 1 0 0,-2-3 7 0 0,1 0 0 0 0,-1 0 1 0 0,0 0-1 0 0,1 0 0 0 0,0-1 0 0 0,-1 0 0 0 0,1 0 0 0 0,0 0 1 0 0,0-1-1 0 0,0 0 0 0 0,0 0 0 0 0,0 0 0 0 0,1-1 0 0 0,-1 0 0 0 0,0 0 1 0 0,0-1-1 0 0,0 1 0 0 0,0-2 0 0 0,0 1 0 0 0,10-4 0 0 0,-7 2 9 0 0,1-1 0 0 0,-1 0 0 0 0,-1 0 0 0 0,1-1-1 0 0,-1 0 1 0 0,0 0 0 0 0,0-1 0 0 0,0 0-1 0 0,-1-1 1 0 0,0 0 0 0 0,0 0 0 0 0,7-11 0 0 0,-10 13-4 0 0,-1-1 0 0 0,0 0 0 0 0,0 0 0 0 0,0 0 0 0 0,-1 0 0 0 0,0-1 0 0 0,0 1 0 0 0,1-13 0 0 0,-1-4 53 0 0,-1-27 0 0 0,-1 44-58 0 0,0-1 1 0 0,-1 0 1 0 0,1 0-1 0 0,-2 0 1 0 0,1 0-1 0 0,-1 1 0 0 0,0-1 1 0 0,-3-7-1 0 0,3 10-9 0 0,0-1 0 0 0,-1 0 0 0 0,0 1-1 0 0,1-1 1 0 0,-2 1 0 0 0,1 0 0 0 0,0 0 0 0 0,-1 0 0 0 0,0 0 0 0 0,-4-3-1 0 0,8 6-16 0 0,-1 1 1 0 0,1 0-1 0 0,-1-1 0 0 0,0 1 0 0 0,1-1 0 0 0,-1 1 0 0 0,0 0 0 0 0,1-1 0 0 0,-1 1 1 0 0,0 0-1 0 0,1 0 0 0 0,-1-1 0 0 0,0 1 0 0 0,1 0 0 0 0,-1 0 0 0 0,0 0 0 0 0,0 0 1 0 0,1 0-1 0 0,-1 0 0 0 0,0 0 0 0 0,1 0 0 0 0,-1 0 0 0 0,-1 1 0 0 0,1 0-4 0 0,0-1 0 0 0,0 1 0 0 0,1-1 0 0 0,-1 1 0 0 0,0 0-1 0 0,1 0 1 0 0,-1-1 0 0 0,1 1 0 0 0,-1 0 0 0 0,1 0 0 0 0,-1 0 0 0 0,1-1 0 0 0,-1 1-1 0 0,1 0 1 0 0,-1 1 0 0 0,0 4-20 0 0,-1 0-1 0 0,1 1 1 0 0,1-1-1 0 0,-1 7 1 0 0,1-4 31 0 0,1 0 1 0 0,0 0 0 0 0,0 0-1 0 0,1-1 1 0 0,0 1 0 0 0,6 14-1 0 0,25 49 8 0 0,-30-65-5 0 0,3 6 0 0 0,1 0 1 0 0,0-1 0 0 0,1 0-1 0 0,1 0 1 0 0,17 18-1 0 0,-23-26 0 0 0,0-1 0 0 0,1-1 0 0 0,-1 1 0 0 0,1 0 0 0 0,0-1 0 0 0,-1 0 0 0 0,1 0 0 0 0,0 0 0 0 0,0 0 0 0 0,0 0-1 0 0,1-1 1 0 0,-1 0 0 0 0,0 0 0 0 0,0 0 0 0 0,1 0 0 0 0,-1-1 0 0 0,1 0 0 0 0,-1 0 0 0 0,0 0 0 0 0,1 0 0 0 0,-1-1 0 0 0,9-1 0 0 0,-9 0-62 0 0,1 1 1 0 0,-1-1-1 0 0,1 0 1 0 0,-1 0 0 0 0,0 0-1 0 0,0 0 1 0 0,0-1 0 0 0,0 0-1 0 0,-1 0 1 0 0,1 0-1 0 0,-1 0 1 0 0,1 0 0 0 0,-1-1-1 0 0,0 1 1 0 0,3-6 0 0 0,-4 6 69 0 0,-1 0 1 0 0,1-1 0 0 0,-1 1-1 0 0,0 0 1 0 0,0-1 0 0 0,0 1-1 0 0,0-1 1 0 0,0 1 0 0 0,-1-1-1 0 0,0 1 1 0 0,1-1 0 0 0,-1 1-1 0 0,-1-1 1 0 0,1 1 0 0 0,0-1-1 0 0,-1 1 1 0 0,0-1 0 0 0,0 1-1 0 0,0 0 1 0 0,-3-7 0 0 0,-1 0-83 0 0,4 9-183 0 0,3 7 122 0 0,8 15 95 0 0,1 0 1 0 0,1 0-1 0 0,22 30 0 0 0,-33-50-65 0 0,17 18 507 0 0,-16-17-778 0 0,-1-1 0 0 0,1 0-1 0 0,-1 0 1 0 0,1 0-1 0 0,-1 0 1 0 0,1 0-1 0 0,0 0 1 0 0,0 0-1 0 0,-1 0 1 0 0,1-1-1 0 0,3 1 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7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70 3361 0 0,'-8'-6'875'0'0,"1"0"-1"0"0,0 0 1 0 0,0-1 0 0 0,0 0 0 0 0,1 0 0 0 0,0 0 0 0 0,-5-10 0 0 0,10 16-889 0 0,1 1 0 0 0,0 0 0 0 0,0 0 1 0 0,0 0-1 0 0,0 0 0 0 0,0 0 1 0 0,0 0-1 0 0,0 0 0 0 0,0-1 1 0 0,0 1-1 0 0,0 0 0 0 0,0 0 1 0 0,0 0-1 0 0,0 0 0 0 0,0 0 0 0 0,0-1 1 0 0,0 1-1 0 0,0 0 0 0 0,0 0 1 0 0,0 0-1 0 0,0 0 0 0 0,0 0 1 0 0,0 0-1 0 0,0-1 0 0 0,0 1 0 0 0,0 0 1 0 0,0 0-1 0 0,0 0 0 0 0,0 0 1 0 0,1 0-1 0 0,-1 0 0 0 0,0 0 1 0 0,0-1-1 0 0,0 1 0 0 0,0 0 1 0 0,0 0-1 0 0,0 0 0 0 0,0 0 0 0 0,0 0 1 0 0,1 0-1 0 0,-1 0 0 0 0,0 0 1 0 0,0 0-1 0 0,0 0 0 0 0,10-2-422 0 0,10 4-2140 0 0,-9 0 1478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32 3745 0 0,'-35'-18'6320'0'0,"23"13"-5317"0"0,8 4-864 0 0,0-1-1 0 0,0 1 1 0 0,0 0-1 0 0,0 0 1 0 0,0 0-1 0 0,0 0 1 0 0,0 1-1 0 0,-1 0 1 0 0,-4 0-1 0 0,4 1-127 0 0,1 0-1 0 0,0 0 1 0 0,0 0-1 0 0,0 1 0 0 0,-1-1 1 0 0,2 1-1 0 0,-1 0 1 0 0,0 0-1 0 0,0 1 0 0 0,1-1 1 0 0,-1 1-1 0 0,1 0 1 0 0,0 0-1 0 0,-6 6 0 0 0,5-4-24 0 0,1 0 1 0 0,0 0-1 0 0,0 0 0 0 0,0 0 0 0 0,1 0 0 0 0,0 1 0 0 0,0-1 0 0 0,-2 8 0 0 0,4-11 7 0 0,0 0 0 0 0,0-1 0 0 0,0 1 0 0 0,1 0-1 0 0,-1 0 1 0 0,0 0 0 0 0,1-1 0 0 0,-1 1 0 0 0,1 0 0 0 0,-1-1 0 0 0,1 1 0 0 0,0 0 0 0 0,0-1-1 0 0,0 1 1 0 0,0-1 0 0 0,1 2 0 0 0,4 4-33 0 0,-1 0 0 0 0,8 6 0 0 0,-7-8 0 0 0,-3-2 39 0 0,1 0 1 0 0,0 0 0 0 0,0 0 0 0 0,0 0 0 0 0,1-1 0 0 0,-1 0-1 0 0,1 0 1 0 0,-1 0 0 0 0,1 0 0 0 0,0-1 0 0 0,-1 1 0 0 0,1-1-1 0 0,0-1 1 0 0,0 1 0 0 0,6 0 0 0 0,1-2 19 0 0,-1 1-1 0 0,1-1 1 0 0,0-1 0 0 0,-1 0-1 0 0,15-4 1 0 0,-15 2-32 0 0,0 0-1 0 0,0-1 1 0 0,15-8 0 0 0,-26 13-6 0 0,1 0-1 0 0,0-1 1 0 0,-1 1 0 0 0,1 0 0 0 0,-1 0 0 0 0,1 0 0 0 0,0 0 0 0 0,-1 0 0 0 0,1 0 0 0 0,0 0 0 0 0,-1 0 0 0 0,1 0 0 0 0,0 0 0 0 0,-1 0 0 0 0,1 1-1 0 0,-1-1 1 0 0,1 0 0 0 0,0 0 0 0 0,-1 1 0 0 0,1-1 0 0 0,-1 0 0 0 0,1 1 0 0 0,0-1 0 0 0,16 14 10 0 0,-3-2-35 0 0,-8-10 48 0 0,0 1 0 0 0,1-1 1 0 0,-1 0-1 0 0,0-1 0 0 0,1 0 1 0 0,-1 0-1 0 0,1 0 0 0 0,8 0 1 0 0,-3-2 32 0 0,1 1 0 0 0,-1-2 1 0 0,17-3-1 0 0,-27 4-16 0 0,-1 1-1 0 0,1-1 1 0 0,-1 1 0 0 0,0-1 0 0 0,1 0 0 0 0,-1 0-1 0 0,0 0 1 0 0,0 0 0 0 0,1 1 0 0 0,-1-2-1 0 0,0 1 1 0 0,0 0 0 0 0,0 0 0 0 0,0 0 0 0 0,0 0-1 0 0,-1-1 1 0 0,1 1 0 0 0,0 0 0 0 0,-1-1 0 0 0,1 1-1 0 0,0 0 1 0 0,-1-1 0 0 0,0 1 0 0 0,1-3-1 0 0,0 1 30 0 0,-1 0-1 0 0,0 0 0 0 0,0 0 0 0 0,1 0 0 0 0,-2 1 0 0 0,1-1 0 0 0,0 0 0 0 0,-1 0 0 0 0,1 0 0 0 0,-1 1 0 0 0,0-1 0 0 0,-1-3 0 0 0,-1 2 35 0 0,1 0 0 0 0,-1 0 0 0 0,0 1-1 0 0,0-1 1 0 0,0 1 0 0 0,0 0-1 0 0,0 0 1 0 0,-1 0 0 0 0,0 0-1 0 0,1 1 1 0 0,-1 0 0 0 0,0-1 0 0 0,0 1-1 0 0,0 0 1 0 0,-1 1 0 0 0,-6-3-1 0 0,2 2-100 0 0,0 0 0 0 0,0 0-1 0 0,0 1 1 0 0,0 0 0 0 0,0 1-1 0 0,-1 0 1 0 0,-10 1 0 0 0,16 0-32 0 0,-1 0 0 0 0,0 0-1 0 0,1 0 1 0 0,-1 1 0 0 0,1 0 0 0 0,-1 0 0 0 0,1 0 0 0 0,0 0 0 0 0,0 0 0 0 0,0 1 0 0 0,0 0 0 0 0,0 0 0 0 0,-4 5 0 0 0,6-6 30 0 0,1-1 1 0 0,-1 1 0 0 0,1 0 0 0 0,0 0-1 0 0,0-1 1 0 0,0 1 0 0 0,0 0 0 0 0,0 0-1 0 0,0 0 1 0 0,0 0 0 0 0,0 0 0 0 0,1 0-1 0 0,-1 1 1 0 0,1-1 0 0 0,0 0 0 0 0,0 0-1 0 0,0 0 1 0 0,0 0 0 0 0,0 1 0 0 0,0-1-1 0 0,0 0 1 0 0,1 0 0 0 0,-1 0 0 0 0,1 0-1 0 0,-1 0 1 0 0,1 0 0 0 0,0 0 0 0 0,0 0 0 0 0,0 0-1 0 0,0 0 1 0 0,2 3 0 0 0,0-2 13 0 0,-1 0-1 0 0,0 0 1 0 0,1 0 0 0 0,0-1 0 0 0,-1 1 0 0 0,1-1-1 0 0,0 1 1 0 0,0-1 0 0 0,1 0 0 0 0,-1 0-1 0 0,0 0 1 0 0,1-1 0 0 0,-1 1 0 0 0,1-1 0 0 0,-1 0-1 0 0,1 0 1 0 0,0 0 0 0 0,7 0 0 0 0,-5 0-2 0 0,0-2 1 0 0,0 1 0 0 0,0-1 0 0 0,0 0-1 0 0,-1 0 1 0 0,1 0 0 0 0,0-1-1 0 0,0 0 1 0 0,-1 0 0 0 0,1 0-1 0 0,6-5 1 0 0,-6 4-8 0 0,0-1 0 0 0,0 0-1 0 0,0 0 1 0 0,-1 0 0 0 0,6-7 0 0 0,-10 11 17 0 0,-1 0 0 0 0,0-1 0 0 0,0 1-1 0 0,1 0 1 0 0,-1-1 0 0 0,0 1 0 0 0,0 0 0 0 0,0-1 0 0 0,1 1 0 0 0,-1-1 0 0 0,0 1 0 0 0,0 0 0 0 0,0-1 0 0 0,0 1 0 0 0,0-1 0 0 0,0 1 0 0 0,0 0-1 0 0,0-1 1 0 0,0 1 0 0 0,0-1 0 0 0,0 1 0 0 0,0 0 0 0 0,0-1 0 0 0,0 1 0 0 0,-1-1 0 0 0,1 1 0 0 0,-1-8 186 0 0,3 9-554 0 0,0 0 355 0 0,0 0 1 0 0,0-1-1 0 0,-1 1 0 0 0,1 0 0 0 0,0 1 0 0 0,0-1 0 0 0,-1 0 1 0 0,1 0-1 0 0,0 1 0 0 0,-1-1 0 0 0,1 1 0 0 0,-1 0 0 0 0,0-1 1 0 0,0 1-1 0 0,1 0 0 0 0,-1 0 0 0 0,0-1 0 0 0,1 5 1 0 0,10 12-46 0 0,-10-15 37 0 0,0-1 0 0 0,0 1 0 0 0,0-1 0 0 0,1 0-1 0 0,-1 0 1 0 0,1 0 0 0 0,0 0 0 0 0,-1-1-1 0 0,1 1 1 0 0,0-1 0 0 0,0 1 0 0 0,0-1 0 0 0,0 0-1 0 0,0 0 1 0 0,6 1 0 0 0,-5-2-639 0 0,0 0 0 0 0,-1 0 1 0 0,1 0-1 0 0,-1-1 0 0 0,1 1 0 0 0,0-1 0 0 0,-1 0 1 0 0,7-2-1 0 0,-3 0-769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2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 3433 0 0,'-9'-3'6166'0'0,"9"4"-6060"0"0,-1 0 0 0 0,1-1 0 0 0,0 1 0 0 0,0 0 0 0 0,1 0 0 0 0,-1-1 0 0 0,0 1 0 0 0,0 0 0 0 0,0 0 0 0 0,0-1 0 0 0,1 1 0 0 0,-1 1 0 0 0,14 27-348 0 0,-14-29 391 0 0,3 5-119 0 0,1 3-13 0 0,0 0 1 0 0,0-1-1 0 0,10 12 1 0 0,-12-17-7 0 0,-1-1 0 0 0,1 1 0 0 0,-1-1 0 0 0,1 1 0 0 0,0-1 1 0 0,-1 0-1 0 0,1 0 0 0 0,0 0 0 0 0,0 0 0 0 0,0 0 0 0 0,0 0 0 0 0,0 0 0 0 0,0 0 0 0 0,0-1 0 0 0,0 1 1 0 0,0-1-1 0 0,0 0 0 0 0,0 0 0 0 0,1 1 0 0 0,2-2 0 0 0,-3 1-1 0 0,0-1 0 0 0,0 1 0 0 0,0-1 0 0 0,0 0 0 0 0,0 0 0 0 0,0 1 0 0 0,-1-2 0 0 0,1 1 0 0 0,0 0 0 0 0,-1 0 0 0 0,1 0 0 0 0,0-1 0 0 0,-1 1 0 0 0,2-2 0 0 0,18-26-79 0 0,-15 19 83 0 0,5-7-51 0 0,-8 12 52 0 0,0 0-1 0 0,0 1 1 0 0,7-9-1 0 0,-10 13-26 0 0,6-3-266 0 0,-6 3 277 0 0,1 0 0 0 0,-1 0 0 0 0,0 0 1 0 0,0-1-1 0 0,1 1 0 0 0,-1 0 0 0 0,0 0 0 0 0,1 0 0 0 0,-1 0 0 0 0,0 0 1 0 0,0-1-1 0 0,1 1 0 0 0,-1 0 0 0 0,0 0 0 0 0,1 0 0 0 0,-1 0 0 0 0,0 0 1 0 0,1 0-1 0 0,-1 0 0 0 0,0 0 0 0 0,0 0 0 0 0,1 0 0 0 0,-1 0 1 0 0,0 0-1 0 0,1 0 0 0 0,-1 1 0 0 0,0-1 0 0 0,1 0 0 0 0,-1 0 0 0 0,0 0 1 0 0,0 0-1 0 0,1 0 0 0 0,-1 1 0 0 0,0-1 0 0 0,0 0 0 0 0,0 0 0 0 0,1 0 1 0 0,-1 1-1 0 0,0-1 0 0 0,0 0 0 0 0,0 0 0 0 0,1 1 0 0 0,24 32 154 0 0,13 16-150 0 0,-37-47-252 0 0,1-1-1 0 0,-1 0 0 0 0,0 0 0 0 0,0 0 0 0 0,1 0 0 0 0,-1 0 0 0 0,1 0 0 0 0,-1 0 1 0 0,1 0-1 0 0,-1 0 0 0 0,1-1 0 0 0,-1 1 0 0 0,3 0 0 0 0,4 1 20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6105 0 0,'-3'-7'4308'0'0,"1"2"-572"0"0,12 7-7838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1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169 177 6441 0 0,'-2'-2'289'0'0,"-1"0"-1"0"0,1-1 0 0 0,-1 1 0 0 0,1 0 0 0 0,-1 0 1 0 0,0 0-1 0 0,0 1 0 0 0,0-1 0 0 0,0 1 0 0 0,0-1 0 0 0,-1 1 1 0 0,1 0-1 0 0,0 0 0 0 0,0 1 0 0 0,-1-1 0 0 0,1 1 1 0 0,-4-1-1 0 0,1 1-254 0 0,-1 0 1 0 0,1 0-1 0 0,0 1 1 0 0,0-1 0 0 0,0 1-1 0 0,0 0 1 0 0,-1 1-1 0 0,-7 3 1 0 0,11-4-43 0 0,-1 1 1 0 0,1 0 0 0 0,0 0-1 0 0,0 0 1 0 0,1 0-1 0 0,-1 0 1 0 0,0 1 0 0 0,1-1-1 0 0,-1 1 1 0 0,1 0-1 0 0,0 0 1 0 0,0-1 0 0 0,0 1-1 0 0,0 1 1 0 0,0-1-1 0 0,1 0 1 0 0,0 0 0 0 0,-1 1-1 0 0,0 6 1 0 0,2-7 1 0 0,0-1 0 0 0,0 1-1 0 0,0 0 1 0 0,1-1 0 0 0,-1 1 0 0 0,1 0 0 0 0,-1-1 0 0 0,1 1-1 0 0,0-1 1 0 0,0 1 0 0 0,1-1 0 0 0,-1 1 0 0 0,0-1 0 0 0,3 3-1 0 0,1 1-19 0 0,-1 0-1 0 0,2 0 0 0 0,9 9 0 0 0,-10-11 30 0 0,0 0 1 0 0,0-1-1 0 0,1 1 1 0 0,-1-1-1 0 0,1 0 1 0 0,0-1-1 0 0,0 1 1 0 0,0-1-1 0 0,0 0 1 0 0,0-1-1 0 0,0 0 1 0 0,0 0-1 0 0,1 0 1 0 0,-1 0-1 0 0,8-1 1 0 0,3-2-18 0 0,0 0-1 0 0,-1 0 1 0 0,1-2-1 0 0,24-8 1 0 0,-22 7 25 0 0,-11 2-3 0 0,1 1 1 0 0,8-5-1 0 0,-15 6 11 0 0,1 0 1 0 0,-1 0-1 0 0,1-1 1 0 0,-1 1-1 0 0,0-1 0 0 0,0 0 1 0 0,0 0-1 0 0,0 0 0 0 0,0 0 1 0 0,3-4-1 0 0,7-9 87 0 0,-10 14-85 0 0,0-1 0 0 0,0 0-1 0 0,0 0 1 0 0,-1-1 0 0 0,1 1-1 0 0,-1 0 1 0 0,1 0 0 0 0,-1-1-1 0 0,0 1 1 0 0,0-1 0 0 0,0 1-1 0 0,1-4 1 0 0,-1-1 169 0 0,0 6-158 0 0,-1 1 1 0 0,0-1-1 0 0,0 1 0 0 0,0-1 0 0 0,0 1 0 0 0,0 0 1 0 0,0-1-1 0 0,0 1 0 0 0,1-1 0 0 0,-1 1 1 0 0,-1-1-1 0 0,1 1 0 0 0,0-1 0 0 0,0 1 1 0 0,0-1-1 0 0,0 1 0 0 0,0-1 0 0 0,0 1 1 0 0,0-1-1 0 0,-1 1 0 0 0,1 0 0 0 0,0-1 1 0 0,0 1-1 0 0,-1-1 0 0 0,1 1 0 0 0,0 0 1 0 0,-1-1-1 0 0,1 1 0 0 0,0 0 0 0 0,-1-1 1 0 0,-1-1-22 0 0,0 0 1 0 0,-1 1 0 0 0,1-1 0 0 0,0 0-1 0 0,-1 1 1 0 0,1 0 0 0 0,-1-1 0 0 0,1 1-1 0 0,-1 0 1 0 0,0 0 0 0 0,1 1 0 0 0,-1-1-1 0 0,0 1 1 0 0,0-1 0 0 0,0 1 0 0 0,0 0-1 0 0,1 0 1 0 0,-1 0 0 0 0,0 0 0 0 0,0 0-1 0 0,-3 2 1 0 0,4-2-30 0 0,0 0 0 0 0,-1 1 1 0 0,1-1-1 0 0,-1 1 0 0 0,1-1 0 0 0,0 1 0 0 0,-1 0 0 0 0,1 0 0 0 0,0 0 0 0 0,0 0 0 0 0,0 1 1 0 0,0-1-1 0 0,0 1 0 0 0,0-1 0 0 0,0 1 0 0 0,0 0 0 0 0,0-1 0 0 0,1 1 0 0 0,-1 0 0 0 0,1 0 1 0 0,0 0-1 0 0,-1 0 0 0 0,1 1 0 0 0,0-1 0 0 0,0 0 0 0 0,-1 3 0 0 0,1-1 6 0 0,1 0-1 0 0,-1 0 0 0 0,0 1 0 0 0,1-1 1 0 0,0 0-1 0 0,0 0 0 0 0,0 0 1 0 0,1 0-1 0 0,-1 0 0 0 0,1 1 1 0 0,0-1-1 0 0,0 0 0 0 0,1 0 0 0 0,2 6 1 0 0,-2-6 11 0 0,1 0 1 0 0,0 0-1 0 0,0 0 1 0 0,0 0-1 0 0,0-1 1 0 0,0 1-1 0 0,1-1 1 0 0,-1 1-1 0 0,1-1 1 0 0,0-1-1 0 0,0 1 1 0 0,0 0-1 0 0,1-1 1 0 0,-1 0-1 0 0,0 0 1 0 0,1 0-1 0 0,0-1 1 0 0,-1 1-1 0 0,1-1 1 0 0,8 1-1 0 0,-8-2 17 0 0,0 1 1 0 0,0-1-1 0 0,0 0 0 0 0,0 0 0 0 0,0 0 0 0 0,0-1 1 0 0,1 0-1 0 0,-1 0 0 0 0,0 0 0 0 0,-1-1 0 0 0,1 1 1 0 0,0-1-1 0 0,0 0 0 0 0,-1-1 0 0 0,1 1 0 0 0,-1-1 1 0 0,0 0-1 0 0,0 0 0 0 0,5-5 0 0 0,-1-2 31 0 0,0 0 1 0 0,-1 0-1 0 0,0-1 0 0 0,-1 0 0 0 0,0 0 0 0 0,-1-1 0 0 0,5-13 1 0 0,-8 14-22 0 0,1 1 0 0 0,-1-1 0 0 0,-1 1 1 0 0,0-1-1 0 0,-1 1 0 0 0,0-1 0 0 0,0 0 1 0 0,-1 1-1 0 0,0-1 0 0 0,-1 1 0 0 0,0-1 1 0 0,-6-14-1 0 0,4 9-5 0 0,-6-14 23 0 0,10 29-67 0 0,-1-1 0 0 0,0 1 0 0 0,1-1 0 0 0,-1 1 0 0 0,0-1 0 0 0,0 1 0 0 0,0-1 0 0 0,-1 1 0 0 0,1 0 1 0 0,0 0-1 0 0,0-1 0 0 0,-1 1 0 0 0,-2-1 0 0 0,4 2-10 0 0,-1 0 0 0 0,1 1 0 0 0,0-1 0 0 0,-1 0 0 0 0,1 1 0 0 0,-1-1 0 0 0,1 1 0 0 0,0-1 0 0 0,-1 1 0 0 0,1-1 0 0 0,0 1 0 0 0,0-1 0 0 0,-1 1 0 0 0,1-1 0 0 0,0 1 0 0 0,0-1 0 0 0,0 1 0 0 0,0-1 0 0 0,0 1 0 0 0,-2 12 0 0 0,1 0 1 0 0,1-1-1 0 0,0 1 1 0 0,1 0 0 0 0,1-1-1 0 0,-1 1 1 0 0,2-1-1 0 0,7 24 1 0 0,-1-2 60 0 0,12 34 22 0 0,-18-61-43 0 0,0 1 0 0 0,1-1 0 0 0,0 0 0 0 0,0 0 0 0 0,1-1 1 0 0,8 11-1 0 0,-12-15 10 0 0,1-1 0 0 0,-1 0 0 0 0,1 1 1 0 0,-1-1-1 0 0,1 0 0 0 0,-1 0 0 0 0,1 0 0 0 0,-1 0 1 0 0,1 0-1 0 0,0 0 0 0 0,0-1 0 0 0,-1 1 1 0 0,1 0-1 0 0,0-1 0 0 0,0 0 0 0 0,0 1 0 0 0,0-1 1 0 0,2 0-1 0 0,-1 0 25 0 0,-1 0 0 0 0,1-1 0 0 0,-1 0 0 0 0,1 1 0 0 0,-1-1 0 0 0,1 0 0 0 0,-1 0 0 0 0,1 0 0 0 0,-1-1 0 0 0,0 1 0 0 0,4-3 0 0 0,1-2 29 0 0,0 0 1 0 0,-1-1-1 0 0,0 0 1 0 0,0 0 0 0 0,0-1-1 0 0,6-10 1 0 0,-6 7-24 0 0,-1 0 0 0 0,0 0 0 0 0,-1-1 0 0 0,0 0 0 0 0,0 1 0 0 0,-1-2 0 0 0,-1 1 0 0 0,0 0 0 0 0,-1 0 0 0 0,0-1 0 0 0,-1 1 0 0 0,0-1 0 0 0,-1 1 0 0 0,0 0 0 0 0,-7-23 0 0 0,7 29-50 0 0,1 5-32 0 0,-1 3-371 0 0,0-2 374 0 0,1 1 0 0 0,-1 0 0 0 0,1-1 0 0 0,0 1 0 0 0,-1 0 0 0 0,1 0 0 0 0,0-1 0 0 0,0 1 0 0 0,0 0 0 0 0,0 0 0 0 0,0 0 0 0 0,0-1-1 0 0,0 1 1 0 0,0 1 0 0 0,1 25 18 0 0,2-1-1 0 0,1 1 1 0 0,1-1-1 0 0,14 44 0 0 0,-13-50-9 0 0,-4-13 36 0 0,0 0 0 0 0,0 0 0 0 0,1 0 0 0 0,0-1 0 0 0,4 7 0 0 0,-6-11-16 0 0,0 0 1 0 0,1-1-1 0 0,-1 1 1 0 0,1-1-1 0 0,-1 1 1 0 0,1-1-1 0 0,-1 0 0 0 0,1 1 1 0 0,0-1-1 0 0,0 0 1 0 0,-1 0-1 0 0,1 0 1 0 0,0 0-1 0 0,0 0 1 0 0,0-1-1 0 0,0 1 1 0 0,0-1-1 0 0,0 1 1 0 0,0-1-1 0 0,0 0 1 0 0,5 0-1 0 0,-1 0-406 0 0,1-1-1 0 0,-1 0 1 0 0,1-1 0 0 0,-1 1 0 0 0,1-1-1 0 0,-1-1 1 0 0,0 1 0 0 0,7-4 0 0 0,-4 2-595 0 0,1 0 0 0 0,11-4 0 0 0,-17 8 1002 0 0,-1-1-1 0 0,1 0 0 0 0,-1 1 1 0 0,1 0-1 0 0,0 0 0 0 0,-1 0 0 0 0,1 1 1 0 0,6 0-1 0 0,26 11 809 0 0,-27-8-661 0 0,1 0 0 0 0,10 1 0 0 0,-9-2 48 0 0,1-1 1 0 0,-1-1 0 0 0,21 0-1 0 0,-28-1-81 0 0,0 0 0 0 0,0-1 0 0 0,-1 1-1 0 0,1-1 1 0 0,0 0 0 0 0,-1 0 0 0 0,1-1 0 0 0,-1 1-1 0 0,1-1 1 0 0,-1 0 0 0 0,0 0 0 0 0,1 0-1 0 0,-1 0 1 0 0,0 0 0 0 0,3-4 0 0 0,-4 4 31 0 0,1-1 0 0 0,-1 0 0 0 0,0 0 0 0 0,1 0 0 0 0,-2 0 0 0 0,1 0 0 0 0,0-1 0 0 0,0 1 0 0 0,-1 0 0 0 0,1-5 0 0 0,-1 6-59 0 0,-1 0 0 0 0,1 1-1 0 0,-1-1 1 0 0,0 0-1 0 0,0 1 1 0 0,0-1 0 0 0,0 0-1 0 0,0 0 1 0 0,-1 1 0 0 0,1-1-1 0 0,0 0 1 0 0,-1 1 0 0 0,1-1-1 0 0,-1 0 1 0 0,1 1-1 0 0,-1-1 1 0 0,0 1 0 0 0,0-1-1 0 0,0 1 1 0 0,0-1 0 0 0,0 1-1 0 0,0 0 1 0 0,-2-2-1 0 0,-4-3-83 0 0,1 1 0 0 0,-1 1 0 0 0,0 0-1 0 0,0 0 1 0 0,-1 0 0 0 0,1 1 0 0 0,-1 0-1 0 0,0 0 1 0 0,0 1 0 0 0,0 0 0 0 0,0 0-1 0 0,0 1 1 0 0,0 0 0 0 0,-17 1-1 0 0,21 0-37 0 0,-1 1-1 0 0,1-1 0 0 0,0 1 0 0 0,-1 1 0 0 0,1-1 0 0 0,0 0 0 0 0,-1 1 0 0 0,1 0 0 0 0,0 0 0 0 0,-4 4 0 0 0,-1-1 18 0 0,2 1 0 0 0,-1 0-1 0 0,-12 12 1 0 0,19-17 11 0 0,0 0-1 0 0,1 0 1 0 0,-1 1-1 0 0,0-1 1 0 0,0 0 0 0 0,0 1-1 0 0,1-1 1 0 0,-1 0-1 0 0,1 1 1 0 0,-1-1 0 0 0,1 1-1 0 0,0-1 1 0 0,-1 1-1 0 0,1-1 1 0 0,0 1 0 0 0,0 2-1 0 0,0-1-13 0 0,1-1-1 0 0,-1 1 0 0 0,1 0 1 0 0,-1-1-1 0 0,1 1 1 0 0,0-1-1 0 0,0 1 1 0 0,1-1-1 0 0,0 3 1 0 0,1-1 7 0 0,-1-1 0 0 0,0 0 0 0 0,1 0 0 0 0,0 0 0 0 0,0 0 0 0 0,-1 0 0 0 0,2 0 0 0 0,-1-1 0 0 0,0 1 0 0 0,1-1 0 0 0,-1 0 0 0 0,7 3 0 0 0,-4-3 54 0 0,1-1 0 0 0,-1 1-1 0 0,0-1 1 0 0,1-1 0 0 0,-1 1-1 0 0,1-1 1 0 0,-1 0 0 0 0,8-1-1 0 0,5-3 103 0 0,26-6 0 0 0,-1-1-152 0 0,-40 10 5 0 0,1 1 1 0 0,-1-1-1 0 0,1 1 0 0 0,0 0 0 0 0,-1 0 1 0 0,1 1-1 0 0,-1-1 0 0 0,1 1 0 0 0,5 2 1 0 0,-1 0-19 0 0,0 1 0 0 0,0 0 0 0 0,9 5 0 0 0,-14-7-161 0 0,-1-1 0 0 0,1 0 1 0 0,-1 0-1 0 0,1 0 0 0 0,-1 0 0 0 0,1 0 1 0 0,5-1-1 0 0,5 2-2551 0 0,-8-1 1402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76 3217 0 0,'4'9'1118'0'0,"0"0"0"0"0,0 0 0 0 0,1-1 1 0 0,11 14-1 0 0,-3-3 4058 0 0,-18-25-3947 0 0,-17-12-855 0 0,1-1 0 0 0,1 0 1 0 0,-21-29-1 0 0,39 46-418 0 0,0-1 0 0 0,0 0-1 0 0,0 0 1 0 0,0 0 0 0 0,1 0 0 0 0,-1 0-1 0 0,1 0 1 0 0,0-1 0 0 0,-2-5-1 0 0,3 9 19 0 0,0-1-1 0 0,0 1 0 0 0,1 0 1 0 0,-1-1-1 0 0,0 1 0 0 0,0 0 1 0 0,0 0-1 0 0,1-1 1 0 0,-1 1-1 0 0,0 0 0 0 0,0 0 1 0 0,1-1-1 0 0,-1 1 0 0 0,0 0 1 0 0,0 0-1 0 0,1 0 0 0 0,-1-1 1 0 0,0 1-1 0 0,1 0 0 0 0,-1 0 1 0 0,0 0-1 0 0,1 0 0 0 0,-1 0 1 0 0,0 0-1 0 0,1 0 0 0 0,-1 0 1 0 0,0 0-1 0 0,1 0 0 0 0,13-1-263 0 0,-11 1 228 0 0,9 0-156 0 0,-1 1 0 0 0,1 0 0 0 0,21 4 0 0 0,35 14-1934 0 0,-24-7 594 0 0,2 1-1626 0 0,-37-10 1585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46 125 1392 0 0,'5'2'455'0'0,"-1"-1"0"0"0,1 0 0 0 0,-1 0 0 0 0,1 0 1 0 0,0-1-1 0 0,0 0 0 0 0,-1 0 0 0 0,1 0 0 0 0,0 0 0 0 0,6-2 0 0 0,-4 1 15 0 0,1-1 0 0 0,0 0 0 0 0,0-1 0 0 0,-1 0 0 0 0,9-4 0 0 0,-11 4-251 0 0,0-1 0 0 0,-1 1 0 0 0,0-1 0 0 0,8-8 0 0 0,-4 4 260 0 0,-8 7-391 0 0,1 0 1 0 0,0 0-1 0 0,-1 0 1 0 0,1 0-1 0 0,-1 0 1 0 0,1 0 0 0 0,-1 0-1 0 0,0-1 1 0 0,1 1-1 0 0,-1 0 1 0 0,0 0-1 0 0,0 0 1 0 0,0-1 0 0 0,1 1-1 0 0,-1 0 1 0 0,-1 0-1 0 0,1 0 1 0 0,0-1-1 0 0,0 1 1 0 0,0 0-1 0 0,-1 0 1 0 0,1 0 0 0 0,0 0-1 0 0,-1-1 1 0 0,1 1-1 0 0,-1 0 1 0 0,-1-1-1 0 0,1-1 11 0 0,0 1 0 0 0,-1 0 0 0 0,1-1-1 0 0,-1 1 1 0 0,0 0 0 0 0,0 0 0 0 0,0 0-1 0 0,0 0 1 0 0,0 0 0 0 0,0 1 0 0 0,-4-3-1 0 0,-1 1-38 0 0,0 0-1 0 0,-1 0 1 0 0,-10-2-1 0 0,15 4-102 0 0,-1 1 1 0 0,1-1-1 0 0,0 1 1 0 0,-1 0-1 0 0,1 0 1 0 0,0 0-1 0 0,-1 0 0 0 0,1 1 1 0 0,0-1-1 0 0,-1 1 1 0 0,-3 1-1 0 0,0 1-29 0 0,0 0 0 0 0,1 0 0 0 0,-1 1 0 0 0,0 0 0 0 0,1 0 0 0 0,0 0 0 0 0,0 1 0 0 0,-9 10 0 0 0,13-13 68 0 0,0 0 1 0 0,0 1-1 0 0,0-1 1 0 0,0 1-1 0 0,1 0 1 0 0,-1-1-1 0 0,1 1 1 0 0,0 0-1 0 0,0 0 1 0 0,0 0 0 0 0,0 0-1 0 0,1 0 1 0 0,-1 0-1 0 0,1 0 1 0 0,-1 0-1 0 0,1 0 1 0 0,0 0-1 0 0,1 0 1 0 0,-1 1-1 0 0,0-1 1 0 0,1 0 0 0 0,0 0-1 0 0,-1 0 1 0 0,3 3-1 0 0,0 3 2 0 0,1 0 0 0 0,1-1 0 0 0,0 0 0 0 0,0 0-1 0 0,0 0 1 0 0,1-1 0 0 0,12 13 0 0 0,0-4-39 0 0,38 26-1 0 0,-52-39-151 0 0,-1-1 0 0 0,1-1 0 0 0,0 1-1 0 0,0-1 1 0 0,0 1 0 0 0,0-1 0 0 0,0 0 0 0 0,0-1 0 0 0,0 1-1 0 0,0-1 1 0 0,0 1 0 0 0,0-1 0 0 0,5-1 0 0 0,11 0-1185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2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71 151 4217 0 0,'-1'2'2977'0'0,"3"5"-2037"0"0,0-6-779 0 0,0 1 0 0 0,0-1 0 0 0,0 1 0 0 0,1-1 0 0 0,-1 0 1 0 0,0 0-1 0 0,1 0 0 0 0,-1 0 0 0 0,1-1 0 0 0,-1 1 0 0 0,1-1 0 0 0,-1 1 1 0 0,1-1-1 0 0,0 0 0 0 0,-1 0 0 0 0,1 0 0 0 0,-1 0 0 0 0,1-1 0 0 0,3 0 0 0 0,-1 0-30 0 0,1-1 0 0 0,-1 0 0 0 0,0 0 0 0 0,1 0-1 0 0,-1-1 1 0 0,0 1 0 0 0,7-7 0 0 0,-10 8-108 0 0,4-3 148 0 0,-1 0 0 0 0,1-1 0 0 0,-1 1-1 0 0,0-1 1 0 0,7-8 0 0 0,-11 11-139 0 0,0 0 0 0 0,0 1-1 0 0,0-1 1 0 0,0 0 0 0 0,-1 1-1 0 0,1-1 1 0 0,0 0 0 0 0,-1 0-1 0 0,1 0 1 0 0,-1 1 0 0 0,0-1-1 0 0,0 0 1 0 0,0 0 0 0 0,1 0 0 0 0,-2 0-1 0 0,1 0 1 0 0,0 0 0 0 0,0 0-1 0 0,-1 0 1 0 0,1 1 0 0 0,-1-1-1 0 0,1 0 1 0 0,-1 0 0 0 0,0 0-1 0 0,-1-2 1 0 0,-1-1-24 0 0,0 0-1 0 0,0 1 1 0 0,-1-1 0 0 0,1 1-1 0 0,-1 0 1 0 0,0 0-1 0 0,0 1 1 0 0,-1-1 0 0 0,1 1-1 0 0,0 0 1 0 0,-9-5-1 0 0,9 6-49 0 0,1 1 0 0 0,-1-1 0 0 0,0 1 0 0 0,0 0 0 0 0,0 0 0 0 0,0 0 0 0 0,1 1-1 0 0,-1-1 1 0 0,0 1 0 0 0,0 0 0 0 0,0 0 0 0 0,0 1 0 0 0,0-1 0 0 0,0 1 0 0 0,0-1-1 0 0,0 1 1 0 0,-4 2 0 0 0,3-1 8 0 0,0 1 0 0 0,0-1 0 0 0,1 1-1 0 0,-1 0 1 0 0,1 0 0 0 0,-1 1 0 0 0,1-1 0 0 0,0 1 0 0 0,1 0-1 0 0,-1 0 1 0 0,0 0 0 0 0,-3 7 0 0 0,2-4-7 0 0,1 0 0 0 0,1 1-1 0 0,0-1 1 0 0,0 1 0 0 0,0-1 0 0 0,1 1 0 0 0,-3 16 0 0 0,5-20 33 0 0,0 1 0 0 0,0-1 1 0 0,0 1-1 0 0,1-1 0 0 0,0 1 1 0 0,0-1-1 0 0,0 1 0 0 0,0-1 0 0 0,1 0 1 0 0,0 0-1 0 0,-1 1 0 0 0,1-1 1 0 0,1-1-1 0 0,3 6 0 0 0,-1-2 12 0 0,0 0-1 0 0,1 0 1 0 0,0-1-1 0 0,0 0 1 0 0,0 0 0 0 0,12 8-1 0 0,-9-9-76 0 0,-1 0-1 0 0,1-1 1 0 0,0 0 0 0 0,1 0 0 0 0,-1-1-1 0 0,1 0 1 0 0,-1-1 0 0 0,1 0-1 0 0,0 0 1 0 0,12 0 0 0 0,-11-2-1386 0 0,1 0 0 0 0,-1-1 0 0 0,0 0-1 0 0,0-1 1 0 0,14-3 0 0 0,-10 1 989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2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6561 0 0,'0'0'2905'0'0,"6"6"-2897"0"0,-6 0 24 0 0,1 0-72 0 0,3 5 56 0 0,-1-3-8 0 0,3 2 24 0 0,-1 2-56 0 0,-1-4 16 0 0,2 3-48 0 0,-3 1-24 0 0,3-2-680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44 144 4385 0 0,'9'5'1940'0'0,"0"0"-1673"0"0,0-1-1 0 0,0 0 0 0 0,0-1 0 0 0,0 1 0 0 0,0-2 0 0 0,1 1 1 0 0,-1-2-1 0 0,1 1 0 0 0,0-1 0 0 0,0 0 0 0 0,-1-1 1 0 0,1-1-1 0 0,0 1 0 0 0,-1-1 0 0 0,1-1 0 0 0,0 0 1 0 0,-1 0-1 0 0,1-1 0 0 0,10-4 0 0 0,-17 5-175 0 0,0 1 0 0 0,0-1 0 0 0,0 0 0 0 0,0 1 1 0 0,0-1-1 0 0,0-1 0 0 0,0 1 0 0 0,-1 0 0 0 0,1-1 0 0 0,-1 1 0 0 0,1-1 0 0 0,-1 0 0 0 0,2-3 0 0 0,-3 4-18 0 0,0-1-1 0 0,0 1 0 0 0,0 0 1 0 0,0-1-1 0 0,-1 1 1 0 0,1 0-1 0 0,-1-1 0 0 0,0 1 1 0 0,0-1-1 0 0,1 1 1 0 0,-1-1-1 0 0,-1 1 1 0 0,1-1-1 0 0,0 1 0 0 0,-1-1 1 0 0,1 1-1 0 0,-1 0 1 0 0,0-1-1 0 0,-1-2 0 0 0,0 1-42 0 0,0 1 0 0 0,0-1 0 0 0,-1 1-1 0 0,1-1 1 0 0,-1 1 0 0 0,0 0 0 0 0,0 0-1 0 0,0 0 1 0 0,0 0 0 0 0,-1 0 0 0 0,1 1-1 0 0,-1-1 1 0 0,-7-2 0 0 0,0-1-111 0 0,-1 1 0 0 0,0 1 1 0 0,-19-5-1 0 0,21 7 11 0 0,0 0 1 0 0,1 1 0 0 0,-1 1 0 0 0,0-1-1 0 0,0 1 1 0 0,-19 3 0 0 0,23-2 31 0 0,-1 1 1 0 0,1-1-1 0 0,0 1 1 0 0,-1 0-1 0 0,1 0 1 0 0,0 1-1 0 0,0 0 1 0 0,0 0-1 0 0,1 0 1 0 0,-1 1-1 0 0,-6 5 1 0 0,11-8 23 0 0,0 0-1 0 0,0 0 1 0 0,0 0 0 0 0,0 1 0 0 0,0-1-1 0 0,0 0 1 0 0,1 0 0 0 0,-1 1-1 0 0,0-1 1 0 0,1 0 0 0 0,-1 1 0 0 0,0-1-1 0 0,1 1 1 0 0,0-1 0 0 0,-1 1-1 0 0,1-1 1 0 0,0 1 0 0 0,0 1 0 0 0,0-1 0 0 0,0 1 1 0 0,1-1 0 0 0,-1 0-1 0 0,1 0 1 0 0,0 0-1 0 0,-1 0 1 0 0,1 0 0 0 0,0 0-1 0 0,0 0 1 0 0,1 0-1 0 0,0 2 1 0 0,4 3-9 0 0,1 0 1 0 0,-1 0-1 0 0,1-1 0 0 0,12 10 1 0 0,-13-12 24 0 0,-1-1-1 0 0,1 0 1 0 0,0 0 0 0 0,0 0 0 0 0,0 0 0 0 0,0-1 0 0 0,0 0-1 0 0,1 0 1 0 0,-1-1 0 0 0,1 0 0 0 0,-1 0 0 0 0,1-1 0 0 0,-1 1-1 0 0,1-1 1 0 0,6-1 0 0 0,2-1 31 0 0,0-1 1 0 0,0 0-1 0 0,0-1 0 0 0,0 0 0 0 0,18-10 1 0 0,-31 14-42 0 0,-1 0 0 0 0,0-1 0 0 0,0 1 1 0 0,0 0-1 0 0,0-1 0 0 0,1 1 0 0 0,-1 0 1 0 0,0 0-1 0 0,0 0 0 0 0,1 0 1 0 0,-1 0-1 0 0,0 1 0 0 0,0-1 0 0 0,1 0 1 0 0,-1 0-1 0 0,0 1 0 0 0,1 0 1 0 0,20 12-69 0 0,-4-1-99 0 0,-15-11-382 0 0,0 0 0 0 0,0 0 0 0 0,0 0 0 0 0,1 0 0 0 0,-1 0 0 0 0,5 0 0 0 0,6 1-1880 0 0,-2 0 2133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3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24 3681 0 0,'-28'-7'4853'0'0,"3"-1"-3273"0"0,16 6-1334 0 0,-1-1 0 0 0,0 2 0 0 0,1-1-1 0 0,-1 2 1 0 0,0-1 0 0 0,0 1 0 0 0,0 0 0 0 0,-10 3 0 0 0,-2 0-66 0 0,11-1-53 0 0,1 0 1 0 0,-19 6-1 0 0,26-7-107 0 0,-1 1 0 0 0,1 0 0 0 0,-1-1-1 0 0,1 1 1 0 0,0 1 0 0 0,0-1 0 0 0,0 0 0 0 0,0 1-1 0 0,0-1 1 0 0,1 1 0 0 0,-5 5 0 0 0,7-7-22 0 0,-1 0-1 0 0,1 0 1 0 0,0 0 0 0 0,-1 0 0 0 0,1 0 0 0 0,0 0-1 0 0,0 0 1 0 0,0 0 0 0 0,0 0 0 0 0,0 0 0 0 0,0 0-1 0 0,0 1 1 0 0,0-1 0 0 0,0 0 0 0 0,0 0-1 0 0,1 0 1 0 0,-1 0 0 0 0,0 0 0 0 0,1 0 0 0 0,-1 0-1 0 0,1 0 1 0 0,-1 0 0 0 0,1-1 0 0 0,0 1 0 0 0,-1 0-1 0 0,1 0 1 0 0,0 1 0 0 0,3 2-11 0 0,-1-1 1 0 0,1 1-1 0 0,-1 0 0 0 0,7 4 0 0 0,4 0-24 0 0,1 1-1 0 0,-1-2 1 0 0,2 0-1 0 0,-1-1 1 0 0,29 8-1 0 0,-23-9-1127 0 0,0-1 0 0 0,0-1 0 0 0,34 1 0 0 0,-36-3-1510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47 4897 0 0,'-4'-6'1060'0'0,"0"1"1"0"0,-1 0-1 0 0,0 0 0 0 0,-7-7 0 0 0,9 11-995 0 0,1-1 0 0 0,-1 1 0 0 0,1-1 0 0 0,-1 1-1 0 0,1 0 1 0 0,-1 0 0 0 0,0 0 0 0 0,1 0-1 0 0,-1 0 1 0 0,0 1 0 0 0,0-1 0 0 0,0 1-1 0 0,-3 0 1 0 0,6 0-63 0 0,-13-1 114 0 0,0 1 0 0 0,-1 1 0 0 0,1 0 0 0 0,0 1 0 0 0,-17 5 0 0 0,17-4-106 0 0,9-2-3 0 0,0 0 0 0 0,0 0-1 0 0,0 1 1 0 0,0 0 0 0 0,-4 1 0 0 0,7-2-6 0 0,1-1 1 0 0,-1 1 0 0 0,0-1-1 0 0,1 1 1 0 0,-1 0 0 0 0,0-1 0 0 0,1 1-1 0 0,-1 0 1 0 0,1-1 0 0 0,-1 1-1 0 0,1 0 1 0 0,-1-1 0 0 0,1 1 0 0 0,0 0-1 0 0,-1 0 1 0 0,1 0 0 0 0,0-1 0 0 0,-1 1-1 0 0,1 0 1 0 0,0 0 0 0 0,0 0-1 0 0,0 0 1 0 0,0 0 0 0 0,0 0 0 0 0,0-1-1 0 0,0 1 1 0 0,0 0 0 0 0,0 0-1 0 0,1 1 1 0 0,0 12 35 0 0,-1-12-38 0 0,0-1-1 0 0,0 1 1 0 0,0-1 0 0 0,0 1 0 0 0,0 0-1 0 0,1-1 1 0 0,-1 1 0 0 0,1-1-1 0 0,-1 1 1 0 0,1-1 0 0 0,-1 1 0 0 0,2 1-1 0 0,4 5 3 0 0,0-1 0 0 0,0 0 0 0 0,1 0-1 0 0,0 0 1 0 0,0-1 0 0 0,0 0 0 0 0,1 0 0 0 0,0-1 0 0 0,0 0-1 0 0,0-1 1 0 0,1 1 0 0 0,0-2 0 0 0,-1 1 0 0 0,1-1 0 0 0,1 0-1 0 0,-1-1 1 0 0,0 0 0 0 0,1-1 0 0 0,-1 0 0 0 0,1 0-1 0 0,-1-1 1 0 0,1 0 0 0 0,-1-1 0 0 0,1 0 0 0 0,10-3 0 0 0,-11 1-16 0 0,1 1 1 0 0,0 0-1 0 0,0 1 1 0 0,0-1 0 0 0,1 2-1 0 0,-1 0 1 0 0,0 0-1 0 0,0 0 1 0 0,13 4 0 0 0,-11-3 35 0 0,-1 0 0 0 0,1 0 0 0 0,0-2 0 0 0,0 1 0 0 0,0-1 1 0 0,12-3-1 0 0,-7 1-20 0 0,-14 3 33 0 0,-1 0 1 0 0,1-1-1 0 0,-1 0 1 0 0,1 0-1 0 0,-1 1 1 0 0,0-2-1 0 0,1 1 0 0 0,-1 0 1 0 0,0 0-1 0 0,0-1 1 0 0,0 1-1 0 0,0-1 1 0 0,0 0-1 0 0,0 1 0 0 0,0-1 1 0 0,0 0-1 0 0,-1 0 1 0 0,1 0-1 0 0,-1 0 1 0 0,1-1-1 0 0,-1 1 0 0 0,0 0 1 0 0,0 0-1 0 0,0-1 1 0 0,0 1-1 0 0,0-1 1 0 0,0-3-1 0 0,-1 3 23 0 0,1 1-1 0 0,-1-1 1 0 0,0 1-1 0 0,-1-1 1 0 0,1 1-1 0 0,0-1 1 0 0,-1 1 0 0 0,1-1-1 0 0,-1 1 1 0 0,0 0-1 0 0,1-1 1 0 0,-1 1-1 0 0,0 0 1 0 0,-1-1-1 0 0,1 1 1 0 0,0 0 0 0 0,-1 0-1 0 0,1 0 1 0 0,-1 0-1 0 0,0 0 1 0 0,1 1-1 0 0,-1-1 1 0 0,0 0-1 0 0,0 1 1 0 0,0-1 0 0 0,-3 0-1 0 0,-3-4-91 0 0,-2 0 0 0 0,1 1 0 0 0,0 1 0 0 0,-1-1 0 0 0,-18-4 0 0 0,23 7-57 0 0,-1 1 1 0 0,0 0-1 0 0,0 0 0 0 0,1 1 1 0 0,-1 0-1 0 0,0 0 0 0 0,0 0 1 0 0,0 0-1 0 0,0 1 0 0 0,1 0 1 0 0,-1 0-1 0 0,-6 3 0 0 0,8-3-46 0 0,-1 1-1 0 0,0 0 1 0 0,1 1-1 0 0,-1-1 1 0 0,-6 6-1 0 0,10-8 7 0 0,0 1-1 0 0,0 0 1 0 0,1-1 0 0 0,-1 1-1 0 0,0 0 1 0 0,1-1 0 0 0,-1 1-1 0 0,1 0 1 0 0,-1 0 0 0 0,1 0-1 0 0,-1-1 1 0 0,1 1 0 0 0,0 0-1 0 0,-1 0 1 0 0,1 0-1 0 0,0 0 1 0 0,0 0 0 0 0,-1 0-1 0 0,1 0 1 0 0,0 0 0 0 0,0 0-1 0 0,0 0 1 0 0,0-1 0 0 0,0 1-1 0 0,0 0 1 0 0,1 0 0 0 0,-1 0-1 0 0,0 0 1 0 0,0 0 0 0 0,1 0-1 0 0,-1 0 1 0 0,1 0 0 0 0,-1 0-1 0 0,0-1 1 0 0,1 1 0 0 0,0 0-1 0 0,-1 0 1 0 0,1-1-1 0 0,0 2 1 0 0,12 12-3899 0 0,-5-6 3635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 4041 0 0,'0'-4'5194'0'0,"-2"22"-3513"0"0,2-12-1651 0 0,0-1 1 0 0,1 1-1 0 0,-1-1 1 0 0,1 0 0 0 0,0 1-1 0 0,1-1 1 0 0,-1 0-1 0 0,1 0 1 0 0,0 1 0 0 0,0-1-1 0 0,0-1 1 0 0,1 1-1 0 0,0 0 1 0 0,0-1 0 0 0,0 1-1 0 0,1-1 1 0 0,5 6-1 0 0,-7-8-24 0 0,-1-1 0 0 0,1 0 0 0 0,0 0 0 0 0,0 0-1 0 0,0 0 1 0 0,-1 0 0 0 0,1 0 0 0 0,0 0-1 0 0,0 0 1 0 0,0-1 0 0 0,1 1 0 0 0,-1-1 0 0 0,0 0-1 0 0,0 0 1 0 0,0 1 0 0 0,0-1 0 0 0,0 0 0 0 0,0-1-1 0 0,0 1 1 0 0,1 0 0 0 0,-1-1 0 0 0,0 1-1 0 0,0-1 1 0 0,3-1 0 0 0,4-2 44 0 0,0 0 0 0 0,0-1 0 0 0,16-12 0 0 0,-11 7-32 0 0,-7 6-17 0 0,0-1-1 0 0,0 0 0 0 0,-1-1 1 0 0,0 1-1 0 0,0-1 0 0 0,8-10 1 0 0,-14 16-4 0 0,0 0 1 0 0,0 0-1 0 0,0 0 1 0 0,0 0-1 0 0,0 0 0 0 0,0 0 1 0 0,0 0-1 0 0,0 0 1 0 0,1 0-1 0 0,-1 0 1 0 0,0 0-1 0 0,0 0 0 0 0,0 0 1 0 0,0 0-1 0 0,0 0 1 0 0,0 0-1 0 0,0 0 1 0 0,0 0-1 0 0,1 0 0 0 0,-1 0 1 0 0,0 0-1 0 0,0 0 1 0 0,0 0-1 0 0,0 0 1 0 0,0 0-1 0 0,0 0 0 0 0,0 0 1 0 0,0 0-1 0 0,1 0 1 0 0,-1 0-1 0 0,0 0 1 0 0,0 0-1 0 0,0 0 0 0 0,0 0 1 0 0,0 0-1 0 0,0 1 1 0 0,0-1-1 0 0,0 0 1 0 0,0 0-1 0 0,0 0 0 0 0,0 0 1 0 0,0 0-1 0 0,0 0 1 0 0,0 0-1 0 0,0 0 1 0 0,0 0-1 0 0,0 1 0 0 0,1-1 1 0 0,-1 0-1 0 0,0 0 1 0 0,0 0-1 0 0,0 0 1 0 0,0 0-1 0 0,0 0 0 0 0,0 0 1 0 0,-1 0-1 0 0,1 1 1 0 0,0-1-1 0 0,0 0 1 0 0,0 0-1 0 0,0 0 0 0 0,0 0 1 0 0,2 14-26 0 0,1 0 11 0 0,23 18 29 0 0,-25-31-60 0 0,0 1 0 0 0,1-1-1 0 0,-1 0 1 0 0,0 0 0 0 0,1 0 0 0 0,-1 1 0 0 0,1-1-1 0 0,-1 0 1 0 0,1-1 0 0 0,0 1 0 0 0,-1 0-1 0 0,1 0 1 0 0,2 0 0 0 0,0 0-516 0 0,0 0 0 0 0,1 0 1 0 0,-1 0-1 0 0,8 0 0 0 0,-3-1-1082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5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2 240 6665 0 0,'0'0'1215'0'0,"-1"12"610"0"0,0-8-1677 0 0,1 0 0 0 0,0 0 0 0 0,0-1 0 0 0,1 1 0 0 0,-1 0 0 0 0,1 0-1 0 0,0-1 1 0 0,2 8 0 0 0,15 29 752 0 0,-17-38-888 0 0,0 0 0 0 0,0 0 1 0 0,0 0-1 0 0,1 0 0 0 0,-1 0 0 0 0,0 0 1 0 0,1 0-1 0 0,0-1 0 0 0,-1 1 0 0 0,1-1 0 0 0,0 1 1 0 0,0-1-1 0 0,0 0 0 0 0,0 1 0 0 0,0-1 1 0 0,0 0-1 0 0,0 0 0 0 0,1-1 0 0 0,-1 1 1 0 0,4 1-1 0 0,-2-2 7 0 0,0 0 1 0 0,0 0-1 0 0,0 0 0 0 0,-1 0 1 0 0,1-1-1 0 0,0 0 0 0 0,0 1 1 0 0,-1-1-1 0 0,1-1 1 0 0,-1 1-1 0 0,7-4 0 0 0,-5 3-12 0 0,5-2-18 0 0,0-1-1 0 0,-1-1 0 0 0,1 0 0 0 0,-1 0 0 0 0,8-8 0 0 0,-13 7 18 0 0,-1 3 7 0 0,-1 4-212 0 0,2 6 208 0 0,-1 0 3 0 0,1-1-1 0 0,0 0 0 0 0,8 9 1 0 0,-10-12-2 0 0,0 0 1 0 0,0-1 0 0 0,1 1-1 0 0,-1-1 1 0 0,0 1 0 0 0,1-1-1 0 0,-1 0 1 0 0,1 0 0 0 0,0 0 0 0 0,-1 0-1 0 0,1-1 1 0 0,5 1 0 0 0,-5 0 5 0 0,0 0 1 0 0,0-1-1 0 0,-1 0 0 0 0,1 0 1 0 0,0 0-1 0 0,0 0 1 0 0,0 0-1 0 0,0-1 1 0 0,0 1-1 0 0,0-1 0 0 0,-1 0 1 0 0,1 0-1 0 0,0 0 1 0 0,0 0-1 0 0,-1 0 1 0 0,1-1-1 0 0,-1 1 0 0 0,1-1 1 0 0,-1 1-1 0 0,0-1 1 0 0,1 0-1 0 0,-1 0 1 0 0,0 0-1 0 0,2-4 0 0 0,2 0 5 0 0,-1 0-1 0 0,-1 0 0 0 0,1 0 0 0 0,-1-1 0 0 0,0 1 0 0 0,-1-1 0 0 0,1 0 1 0 0,3-12-1 0 0,-3 2-9 0 0,-1-1 0 0 0,0 1 0 0 0,-1-1 0 0 0,-1 0 0 0 0,-1 0 0 0 0,-2-28 0 0 0,-1-11 11 0 0,2 25 27 0 0,1 30 1 0 0,0-11-267 0 0,2 13-54 0 0,3 6 146 0 0,-1 4 175 0 0,0-1 1 0 0,-1 1-1 0 0,0 1 0 0 0,-1-1 0 0 0,3 16 1 0 0,1 7 42 0 0,11 53 533 0 0,9 35 696 0 0,-25-116-1313 0 0,1 0-1 0 0,0 0 1 0 0,0 0 0 0 0,1-1-1 0 0,-1 1 1 0 0,7 7 0 0 0,-9-11 9 0 0,1 1 0 0 0,0-1-1 0 0,0 0 1 0 0,0 0 0 0 0,0 0 0 0 0,0 0 0 0 0,0 0 0 0 0,0 0 0 0 0,1 0 0 0 0,-1 0 0 0 0,0-1 0 0 0,0 1 0 0 0,1 0 0 0 0,-1-1 0 0 0,0 1 0 0 0,1-1 0 0 0,-1 1 0 0 0,1-1 0 0 0,-1 0 0 0 0,1 1 0 0 0,-1-1 0 0 0,1 0 0 0 0,-1 0 0 0 0,1 0 0 0 0,-1 0 0 0 0,0 0 0 0 0,1-1 0 0 0,1 1 0 0 0,-2-1 1 0 0,-1 1 1 0 0,1-1 0 0 0,0 0 0 0 0,-1 1 0 0 0,1-1 0 0 0,0 0-1 0 0,-1 1 1 0 0,1-1 0 0 0,-1 0 0 0 0,0 0 0 0 0,1 1-1 0 0,-1-1 1 0 0,1 0 0 0 0,-1 0 0 0 0,0 0 0 0 0,0 0 0 0 0,1 1-1 0 0,-1-1 1 0 0,0 0 0 0 0,0 0 0 0 0,0 0 0 0 0,0 0-1 0 0,0-1 1 0 0,0-1-34 0 0,0 0-1 0 0,0 0 1 0 0,-1 0-1 0 0,1 1 0 0 0,-2-6 1 0 0,-1 1-82 0 0,-1 0-1 0 0,1 0 1 0 0,-1 0 0 0 0,0 1 0 0 0,-1 0-1 0 0,-7-8 1 0 0,-34-31-651 0 0,44 43 717 0 0,-29-28-110 0 0,1-1 0 0 0,-37-50 0 0 0,67 80 165 0 0,11 2 28 0 0,-1 1 0 0 0,1 0 1 0 0,-1 0-1 0 0,0 1 0 0 0,11 4 0 0 0,-3-2 21 0 0,-11-2-16 0 0,84 21 321 0 0,-79-22-363 0 0,0 0 0 0 0,0-1 0 0 0,0 0 0 0 0,0-1 0 0 0,21-2 0 0 0,-29 2-276 0 0,0-1 1 0 0,0 0 0 0 0,0 0 0 0 0,0-1 0 0 0,0 1 0 0 0,0-1 0 0 0,7-4 0 0 0,-4 1-1163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48 992 0 0,'0'-2'555'0'0,"0"0"0"0"0,0 0 0 0 0,0 1 0 0 0,0-1 0 0 0,-1 0 1 0 0,1 0-1 0 0,-1 0 0 0 0,1 1 0 0 0,-1-1 0 0 0,1 0 0 0 0,-1 0 0 0 0,0 1 0 0 0,0-1 0 0 0,0 1 0 0 0,0-1 0 0 0,0 1 0 0 0,-2-3 0 0 0,1 3-361 0 0,0-1-1 0 0,0 1 1 0 0,0-1-1 0 0,-1 1 1 0 0,1 0-1 0 0,0 0 1 0 0,0 0-1 0 0,-1 0 1 0 0,1 1-1 0 0,-1-1 1 0 0,-3 0-1 0 0,0 0-307 0 0,-1 1-1 0 0,1 0 0 0 0,0 0 0 0 0,0 0 0 0 0,0 1 0 0 0,-1 0 1 0 0,1 0-1 0 0,0 1 0 0 0,-9 3 0 0 0,5-1 6 0 0,0 1 0 0 0,1 0 0 0 0,-11 8 0 0 0,15-10 70 0 0,1 0 0 0 0,0 1 0 0 0,0-1 0 0 0,0 1 0 0 0,0 0 0 0 0,1 0 0 0 0,0 0 0 0 0,-5 8 0 0 0,8-12 13 0 0,-1 1 0 0 0,1 0 0 0 0,0 0 0 0 0,-1 0 0 0 0,1 0 0 0 0,0 0 0 0 0,0-1 0 0 0,0 1 0 0 0,0 0 0 0 0,-1 0 0 0 0,1 0 0 0 0,0 0 0 0 0,1 0 0 0 0,-1 0 0 0 0,0 0 0 0 0,0-1 0 0 0,0 1 0 0 0,0 0 0 0 0,1 0 0 0 0,-1 0 0 0 0,0 0 0 0 0,1 0 0 0 0,-1-1 0 0 0,1 1 0 0 0,-1 0 0 0 0,1 0 0 0 0,-1-1 0 0 0,1 1 0 0 0,-1 0 0 0 0,1-1 0 0 0,0 1 0 0 0,-1-1 0 0 0,1 1 0 0 0,0-1 0 0 0,0 1 0 0 0,-1-1 0 0 0,1 1 0 0 0,0-1 0 0 0,1 1 0 0 0,5 2 13 0 0,-1-1 1 0 0,1 0 0 0 0,0 0 0 0 0,7 1 0 0 0,-7-2 57 0 0,0 0-12 0 0,0 0 0 0 0,0-1 1 0 0,0 0-1 0 0,11-1 0 0 0,19 0 39 0 0,-34 2-67 0 0,-1-1 1 0 0,1 0-1 0 0,0 1 0 0 0,-1 0 0 0 0,1-1 0 0 0,-1 1 0 0 0,1 0 0 0 0,0 0 1 0 0,-1 1-1 0 0,4 1 0 0 0,-5-2 51 0 0,0 0 0 0 0,0 0 0 0 0,0 0 0 0 0,0 0 0 0 0,0 0 0 0 0,0 0 0 0 0,-1 0 0 0 0,1 1 0 0 0,-1-1-1 0 0,1 0 1 0 0,0 0 0 0 0,-1 0 0 0 0,0 1 0 0 0,1-1 0 0 0,-1 0 0 0 0,0 1 0 0 0,0-1 0 0 0,0 0 0 0 0,0 1 0 0 0,0-1 0 0 0,0 0 0 0 0,0 1 0 0 0,0-1 0 0 0,0 0 0 0 0,0 1 0 0 0,-1-1 0 0 0,1 0 0 0 0,-2 3 0 0 0,1-1 97 0 0,0 0 1 0 0,-1 0-1 0 0,1-1 1 0 0,-1 1-1 0 0,0 0 1 0 0,0-1-1 0 0,0 1 1 0 0,0-1-1 0 0,0 1 1 0 0,-5 3-1 0 0,2-2-30 0 0,-1-1 0 0 0,0 0 0 0 0,0 0 0 0 0,0 0-1 0 0,0-1 1 0 0,0 0 0 0 0,0 0 0 0 0,-1 0 0 0 0,1-1 0 0 0,0 0-1 0 0,-1 0 1 0 0,0-1 0 0 0,1 1 0 0 0,-1-2 0 0 0,-8 0 0 0 0,9 0-1050 0 0,1 0 0 0 0,-1-1 0 0 0,1 1 0 0 0,-1-1 0 0 0,1 0 0 0 0,-8-5 0 0 0,10 5-1797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6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2529 0 0,'0'0'3670'0'0,"-4"0"-2445"0"0,1 1-1124 0 0,1 0 0 0 0,-1 1 1 0 0,0-1-1 0 0,1 1 0 0 0,-1-1 0 0 0,1 1 0 0 0,-1 0 0 0 0,1 0 0 0 0,0 0 0 0 0,0 0 0 0 0,-1 0 0 0 0,2 0 0 0 0,-1 1 1 0 0,0-1-1 0 0,0 1 0 0 0,1-1 0 0 0,-1 1 0 0 0,1 0 0 0 0,0 0 0 0 0,0-1 0 0 0,0 1 0 0 0,0 0 0 0 0,1 0 0 0 0,-1 5 0 0 0,0-4-35 0 0,1 0-1 0 0,0-1 1 0 0,0 1-1 0 0,0 0 1 0 0,0 0-1 0 0,1 0 0 0 0,-1 0 1 0 0,1 0-1 0 0,0-1 1 0 0,1 1-1 0 0,-1 0 0 0 0,0-1 1 0 0,1 1-1 0 0,0-1 1 0 0,0 0-1 0 0,0 1 0 0 0,0-1 1 0 0,1 0-1 0 0,3 4 1 0 0,-2-3-8 0 0,1 0 0 0 0,0 0 0 0 0,0 0 0 0 0,1-1 1 0 0,-1 0-1 0 0,1 0 0 0 0,0 0 0 0 0,0-1 0 0 0,6 2 1 0 0,-7-2-4 0 0,-1-1 1 0 0,1-1 0 0 0,-1 1-1 0 0,1-1 1 0 0,0 1 0 0 0,-1-1-1 0 0,1-1 1 0 0,0 1 0 0 0,-1-1-1 0 0,1 1 1 0 0,-1-1 0 0 0,10-4-1 0 0,-9 3-9 0 0,0 0-1 0 0,0-1 1 0 0,0 0-1 0 0,0 0 1 0 0,-1 0-1 0 0,1-1 1 0 0,-1 1-1 0 0,6-7 1 0 0,-8 8-25 0 0,0 0 0 0 0,0 0 0 0 0,-1 0 1 0 0,1-1-1 0 0,-1 1 0 0 0,0 0 1 0 0,0-1-1 0 0,0 1 0 0 0,0 0 0 0 0,0-1 1 0 0,0 1-1 0 0,-1-1 0 0 0,1 1 1 0 0,-1-1-1 0 0,0 0 0 0 0,0 1 0 0 0,0-1 1 0 0,0 1-1 0 0,0-1 0 0 0,-1-4 1 0 0,0 3 7 0 0,1 1-8 0 0,-1 0 1 0 0,1 0-1 0 0,-1 1 0 0 0,0-1 0 0 0,0 0 1 0 0,0 0-1 0 0,-1 0 0 0 0,1 1 0 0 0,-1-1 0 0 0,1 0 1 0 0,-1 1-1 0 0,0 0 0 0 0,-2-3 0 0 0,3 4-3 0 0,-1 2-301 0 0,1-1 282 0 0,1 0 1 0 0,0 1-1 0 0,-1-1 0 0 0,1 0 1 0 0,0 0-1 0 0,-1 1 1 0 0,1-1-1 0 0,0 0 0 0 0,-1 1 1 0 0,1-1-1 0 0,0 0 0 0 0,-1 1 1 0 0,1-1-1 0 0,0 1 1 0 0,0-1-1 0 0,0 0 0 0 0,0 1 1 0 0,-1-1-1 0 0,1 1 1 0 0,0-1-1 0 0,0 1 0 0 0,0-1 1 0 0,0 1-1 0 0,0 0 0 0 0,2 15 20 0 0,10 17 23 0 0,-6-21-47 0 0,0 0 1 0 0,1-1-1 0 0,13 16 0 0 0,6 11-53 0 0,-25-36-96 0 0,1 1 67 0 0,-1-1 0 0 0,1 1 0 0 0,0-1 0 0 0,0 1 0 0 0,0-1 0 0 0,3 3 0 0 0,-4-4-284 0 0,0 0 0 0 0,0-1 0 0 0,0 1-1 0 0,1 0 1 0 0,-1-1 0 0 0,0 1-1 0 0,0-1 1 0 0,0 1 0 0 0,1-1 0 0 0,-1 0-1 0 0,0 0 1 0 0,2 1 0 0 0,11-1-1442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58 2969 0 0,'-1'-1'347'0'0,"0"-1"1"0"0,0 0-1 0 0,0 1 0 0 0,0-1 1 0 0,0 0-1 0 0,1 0 1 0 0,-1 0-1 0 0,0-2 1 0 0,-3-7 1606 0 0,-1 18-1833 0 0,5-5-61 0 0,0 0-1 0 0,0 0 1 0 0,0 0-1 0 0,1 1 1 0 0,-1-1 0 0 0,1 0-1 0 0,-1 0 1 0 0,1 0-1 0 0,0 0 1 0 0,1 2 0 0 0,3 11 66 0 0,38 127 677 0 0,-26-87-489 0 0,-8-22-110 0 0,-5-16-83 0 0,7 16 1 0 0,-9-27-100 0 0,0-1-1 0 0,1 1 1 0 0,0-1-1 0 0,0 0 1 0 0,0 0-1 0 0,8 9 1 0 0,-9-12 9 0 0,0 0 0 0 0,0 0 1 0 0,0-1-1 0 0,0 1 0 0 0,1 0 0 0 0,-1-1 1 0 0,0 1-1 0 0,4 1 0 0 0,-5-3 4 0 0,-1 0-1 0 0,1 0 0 0 0,-1 0 0 0 0,1 0 0 0 0,-1 1 1 0 0,1-1-1 0 0,-1 0 0 0 0,1 0 0 0 0,-1 0 1 0 0,1 0-1 0 0,-1-1 0 0 0,1 1 0 0 0,0 0 0 0 0,-1 0 1 0 0,1 0-1 0 0,-1 0 0 0 0,1 0 0 0 0,-1-1 0 0 0,1 1 1 0 0,0-1 30 0 0,0 0-1 0 0,-1 1 1 0 0,1-1 0 0 0,0 0 0 0 0,-1 0 0 0 0,1 1 0 0 0,0-1-1 0 0,-1 0 1 0 0,1 0 0 0 0,-1 0 0 0 0,0 0 0 0 0,1 0 0 0 0,0-2-1 0 0,32-141 777 0 0,-7 26-748 0 0,-18 85-332 0 0,-1 0 0 0 0,4-42 1 0 0,2 86-4285 0 0,-10-4 2552 0 0,0 1 763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8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5 6441 0 0,'-1'0'122'0'0,"-1"0"0"0"0,0 0 0 0 0,1 0 0 0 0,-1 0 0 0 0,1 0 1 0 0,-1 1-1 0 0,0-1 0 0 0,1 1 0 0 0,-1-1 0 0 0,1 1 0 0 0,-1 0 0 0 0,1-1 0 0 0,-1 1 0 0 0,1 0 0 0 0,-1 0 0 0 0,-1 2 0 0 0,2-2-15 0 0,-1 1 0 0 0,1 0 0 0 0,0 0 0 0 0,0 0 0 0 0,-1 0 0 0 0,1 0 0 0 0,0 0 0 0 0,1 1 1 0 0,-1-1-1 0 0,0 0 0 0 0,0 4 0 0 0,-1 2 46 0 0,1 1 1 0 0,0 0 0 0 0,1-1 0 0 0,0 1-1 0 0,0 0 1 0 0,1 0 0 0 0,2 10 0 0 0,-2-13-129 0 0,1 0 1 0 0,-1-1 0 0 0,1 1-1 0 0,1 0 1 0 0,-1-1-1 0 0,1 1 1 0 0,0-1 0 0 0,0 0-1 0 0,0 0 1 0 0,1 0 0 0 0,4 5-1 0 0,-5-7-16 0 0,0 0-1 0 0,0-1 1 0 0,0 1-1 0 0,0-1 0 0 0,1 0 1 0 0,-1 0-1 0 0,1 0 0 0 0,-1 0 1 0 0,1 0-1 0 0,0-1 1 0 0,3 1-1 0 0,-4-1 12 0 0,-1-1 0 0 0,0 0-1 0 0,1 0 1 0 0,-1 0 0 0 0,1 0 0 0 0,-1 0 0 0 0,0 0 0 0 0,1 0 0 0 0,-1-1-1 0 0,0 0 1 0 0,0 1 0 0 0,1-1 0 0 0,-1 0 0 0 0,0 0 0 0 0,0 0-1 0 0,0 0 1 0 0,0 0 0 0 0,0-1 0 0 0,4-2 0 0 0,0-2 5 0 0,1-1 0 0 0,-1 0 0 0 0,0 0-1 0 0,-1 0 1 0 0,9-16 0 0 0,18-43 57 0 0,-31 61-54 0 0,0 0 0 0 0,1 1 0 0 0,-2-1 0 0 0,1 0 0 0 0,0 0 0 0 0,-1 0 0 0 0,0 0 0 0 0,0 0 0 0 0,-1 0 1 0 0,0 1-1 0 0,1-1 0 0 0,-1 0 0 0 0,-3-6 0 0 0,4 11-21 0 0,0-1 0 0 0,-1 0 0 0 0,1 1 0 0 0,0-1 0 0 0,-1 1-1 0 0,1-1 1 0 0,-1 1 0 0 0,1-1 0 0 0,-1 1 0 0 0,1-1 0 0 0,-1 1 0 0 0,0 0 0 0 0,1-1 0 0 0,-1 1 0 0 0,1 0 0 0 0,-1-1-1 0 0,0 1 1 0 0,1 0 0 0 0,-2 0 0 0 0,2 0-13 0 0,-1-1 0 0 0,1 1 0 0 0,0 0 0 0 0,-1 0 0 0 0,1 0 0 0 0,0 0 0 0 0,-1 0 1 0 0,1 0-1 0 0,0 0 0 0 0,0 1 0 0 0,-1-1 0 0 0,1 0 0 0 0,0 0 0 0 0,-1 0 0 0 0,1 0 0 0 0,0 0 0 0 0,0 0 0 0 0,-1 0 0 0 0,1 1 0 0 0,0-1 0 0 0,0 0 0 0 0,-1 0 0 0 0,1 0 0 0 0,0 1 0 0 0,0-1 0 0 0,0 0 0 0 0,-1 0 0 0 0,1 1 0 0 0,0-1 0 0 0,0 0 0 0 0,0 0 0 0 0,0 1 1 0 0,0-1-1 0 0,0 0 0 0 0,-1 0 0 0 0,1 1 0 0 0,0-1 0 0 0,0 0 0 0 0,0 1 0 0 0,0-1 0 0 0,0 0 0 0 0,0 0 0 0 0,0 1 0 0 0,-1 43-115 0 0,1-30 103 0 0,2 0 0 0 0,-1 1 0 0 0,2-1 0 0 0,0 0 1 0 0,7 19-1 0 0,-9-30-8 0 0,0 1 0 0 0,1-1 0 0 0,-1 1 1 0 0,1-1-1 0 0,0 0 0 0 0,0 0 0 0 0,0 0 0 0 0,0 0 1 0 0,1 0-1 0 0,-1 0 0 0 0,6 3 0 0 0,-6-4-370 0 0,1 0 0 0 0,-1-1-1 0 0,1 0 1 0 0,-1 0 0 0 0,1 0 0 0 0,0 0 0 0 0,0 0-1 0 0,0-1 1 0 0,0 1 0 0 0,-1-1 0 0 0,1 1-1 0 0,0-1 1 0 0,0 0 0 0 0,0 0 0 0 0,5-1 0 0 0,5-2-1752 0 0,1-1 1734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8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8 187 3497 0 0,'0'2'166'0'0,"0"1"0"0"0,0 0 1 0 0,1-1-1 0 0,-1 1 1 0 0,1 0-1 0 0,-1-1 0 0 0,1 1 1 0 0,0-1-1 0 0,0 1 0 0 0,0-1 1 0 0,0 1-1 0 0,1-1 0 0 0,-1 0 1 0 0,1 0-1 0 0,-1 0 0 0 0,1 1 1 0 0,0-1-1 0 0,0-1 0 0 0,-1 1 1 0 0,1 0-1 0 0,1 0 1 0 0,-1-1-1 0 0,0 1 0 0 0,0-1 1 0 0,1 0-1 0 0,-1 0 0 0 0,5 2 1 0 0,-3-2-111 0 0,0 0 1 0 0,0 0 0 0 0,0 0 0 0 0,0-1 0 0 0,0 1 0 0 0,0-1 0 0 0,0 0-1 0 0,1 0 1 0 0,-1-1 0 0 0,0 1 0 0 0,0-1 0 0 0,0 0 0 0 0,0 0 0 0 0,0 0-1 0 0,0-1 1 0 0,0 1 0 0 0,5-4 0 0 0,4-2 102 0 0,-9 5-65 0 0,0 0 1 0 0,-1 0-1 0 0,1 0 0 0 0,-1-1 0 0 0,4-2 1 0 0,-6 4-47 0 0,0 0 0 0 0,0-1 0 0 0,0 1 0 0 0,0 0 0 0 0,0 0 0 0 0,-1 0 0 0 0,1-1 0 0 0,-1 1 0 0 0,1 0 0 0 0,-1-1 0 0 0,1 1 0 0 0,-1 0 0 0 0,0-1 0 0 0,1 1 0 0 0,-1-1 0 0 0,0 1 0 0 0,0 0 1 0 0,0-1-1 0 0,-1-1 0 0 0,0-26 864 0 0,1 22-731 0 0,0 1-1 0 0,-1-1 1 0 0,1 1-1 0 0,-1-1 1 0 0,-1 1-1 0 0,1-1 0 0 0,-1 1 1 0 0,0 0-1 0 0,0 0 1 0 0,-1 0-1 0 0,-3-6 1 0 0,0 4-132 0 0,-1 0 1 0 0,1 1-1 0 0,-1 0 1 0 0,-1 0-1 0 0,1 1 1 0 0,-1 0-1 0 0,-1 0 1 0 0,-16-8-1 0 0,23 12-123 0 0,0 1-1 0 0,-1 0 1 0 0,1 0 0 0 0,-1 1 0 0 0,1-1-1 0 0,-1 0 1 0 0,1 1 0 0 0,-1 0-1 0 0,1-1 1 0 0,-1 1 0 0 0,0 0-1 0 0,1 0 1 0 0,-1 1 0 0 0,1-1-1 0 0,-1 0 1 0 0,1 1 0 0 0,-5 1 0 0 0,5-1 10 0 0,1-1 0 0 0,0 1 0 0 0,-1 0 0 0 0,1 0 1 0 0,0 0-1 0 0,-1 0 0 0 0,1 0 0 0 0,0 0 0 0 0,0 0 1 0 0,0 0-1 0 0,0 1 0 0 0,0-1 0 0 0,0 0 1 0 0,0 1-1 0 0,0-1 0 0 0,1 1 0 0 0,-1-1 0 0 0,0 1 1 0 0,1-1-1 0 0,-1 1 0 0 0,1-1 0 0 0,0 1 0 0 0,-1-1 1 0 0,1 1-1 0 0,0 0 0 0 0,0-1 0 0 0,0 1 1 0 0,1 2-1 0 0,-1 0-476 0 0,1 0 0 0 0,1 0 0 0 0,-1 0 0 0 0,0 0 0 0 0,1-1 0 0 0,0 1 0 0 0,0-1 0 0 0,0 1 0 0 0,0-1 0 0 0,0 0 0 0 0,1 0 0 0 0,5 6 0 0 0,2 1 169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3449 0 0,'-1'0'132'0'0,"0"0"1"0"0,0 0-1 0 0,1 0 0 0 0,-1 0 1 0 0,0 0-1 0 0,0 0 1 0 0,0 1-1 0 0,1-1 0 0 0,-1 0 1 0 0,0 0-1 0 0,0 1 1 0 0,1-1-1 0 0,-1 1 0 0 0,0-1 1 0 0,1 0-1 0 0,-1 1 1 0 0,1-1-1 0 0,-1 1 0 0 0,0 0 1 0 0,1-1-1 0 0,-1 1 1 0 0,1-1-1 0 0,-1 1 1 0 0,1 0-1 0 0,0-1 0 0 0,-1 1 1 0 0,1 0-1 0 0,0 0 1 0 0,-1-1-1 0 0,1 1 0 0 0,0 0 1 0 0,0 1-1 0 0,-1 3-21 0 0,0 0 0 0 0,1 0-1 0 0,0 0 1 0 0,1 7 0 0 0,-1 5 139 0 0,-1 3-149 0 0,1-1 1 0 0,0 0-1 0 0,2 0 0 0 0,4 24 1 0 0,-5-41-171 0 0,-1 0-1 0 0,1-1 1 0 0,-1 1 0 0 0,1 0 0 0 0,0-1 0 0 0,-1 1 0 0 0,1-1 0 0 0,0 1 0 0 0,0-1 0 0 0,0 1 0 0 0,1-1-1 0 0,-1 0 1 0 0,0 0 0 0 0,0 1 0 0 0,2 0 0 0 0,3 1-1297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38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 3705 0 0,'-13'-2'528'0'0,"8"0"1008"0"0,-2 1 1321 0 0,6 4-3065 0 0,5 0-64 0 0,-1-2 24 0 0,3 1-1289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0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42 2769 0 0,'-5'-2'487'0'0,"0"-1"1"0"0,0 1 0 0 0,-1 0 0 0 0,1 0-1 0 0,-1 1 1 0 0,0 0 0 0 0,1 0 0 0 0,-12-1 0 0 0,14 2-425 0 0,0 0-1 0 0,0 1 1 0 0,0-1 0 0 0,0 1 0 0 0,0 0 0 0 0,0 0 0 0 0,1 0 0 0 0,-1 0 0 0 0,0 0 0 0 0,0 0 0 0 0,1 1-1 0 0,-1-1 1 0 0,1 1 0 0 0,-1 0 0 0 0,1 0 0 0 0,0 0 0 0 0,-1 0 0 0 0,-2 4 0 0 0,2-2-18 0 0,1 0 1 0 0,-1 0-1 0 0,1 1 0 0 0,0-1 1 0 0,0 0-1 0 0,0 1 0 0 0,1-1 1 0 0,0 1-1 0 0,0 0 1 0 0,0-1-1 0 0,0 1 0 0 0,1 0 1 0 0,-1-1-1 0 0,1 1 0 0 0,0 0 1 0 0,1 0-1 0 0,-1-1 1 0 0,1 1-1 0 0,0 0 0 0 0,0-1 1 0 0,1 1-1 0 0,-1-1 0 0 0,1 1 1 0 0,0-1-1 0 0,0 0 1 0 0,1 1-1 0 0,-1-1 0 0 0,1 0 1 0 0,0-1-1 0 0,0 1 0 0 0,0 0 1 0 0,0-1-1 0 0,1 0 1 0 0,-1 0-1 0 0,1 0 0 0 0,0 0 1 0 0,0 0-1 0 0,8 3 0 0 0,8 2 77 0 0,0-1 0 0 0,0-1-1 0 0,26 5 1 0 0,-36-9-90 0 0,-1-1 0 0 0,1 0 0 0 0,0-1 0 0 0,0 0 1 0 0,0-1-1 0 0,0 0 0 0 0,0 0 0 0 0,0-1 0 0 0,11-3 1 0 0,-16 3 14 0 0,-5 1-48 0 0,1 1 0 0 0,0-1-1 0 0,0 1 1 0 0,0-1-1 0 0,0 1 1 0 0,0 0 0 0 0,0-1-1 0 0,-1 1 1 0 0,1 0 0 0 0,0 0-1 0 0,0 0 1 0 0,0 0-1 0 0,0 0 1 0 0,0 0 0 0 0,0 0-1 0 0,0 0 1 0 0,0 0 0 0 0,0 0-1 0 0,0 0 1 0 0,0 1-1 0 0,1-1 1 0 0,2 2-5 0 0,-3-2 7 0 0,1 1 1 0 0,-1-1 0 0 0,1 1-1 0 0,-1 0 1 0 0,0-1-1 0 0,1 1 1 0 0,-1 0-1 0 0,1 1 1 0 0,5 5 37 0 0,-6-6-36 0 0,-1-1 0 0 0,1 1 1 0 0,0 0-1 0 0,0 0 1 0 0,0 0-1 0 0,-1-1 0 0 0,1 1 1 0 0,0 0-1 0 0,0-1 0 0 0,0 1 1 0 0,0-1-1 0 0,0 1 1 0 0,0-1-1 0 0,0 0 0 0 0,0 1 1 0 0,0-1-1 0 0,0 0 1 0 0,1 0-1 0 0,-1 1 0 0 0,0-1 1 0 0,0 0-1 0 0,0 0 1 0 0,1-1-1 0 0,3 1 61 0 0,0-1 1 0 0,0 0-1 0 0,0 0 0 0 0,-1-1 1 0 0,1 1-1 0 0,-1-1 1 0 0,1 0-1 0 0,-1 0 0 0 0,0-1 1 0 0,0 1-1 0 0,0-1 0 0 0,0 0 1 0 0,0 0-1 0 0,4-4 1 0 0,-6 4-15 0 0,0 1 0 0 0,0 0 0 0 0,-1-1 0 0 0,1 1 0 0 0,0-1 0 0 0,-1 0 0 0 0,0 1 0 0 0,1-1 0 0 0,-1 0 0 0 0,0 0 0 0 0,0 0 0 0 0,-1 0 0 0 0,1 0 0 0 0,-1 0 1 0 0,1 0-1 0 0,-1 0 0 0 0,0 0 0 0 0,0 0 0 0 0,0 0 0 0 0,0 0 0 0 0,-1 0 0 0 0,0 0 0 0 0,0-3 0 0 0,-5-8 70 0 0,-1 0-1 0 0,0 1 1 0 0,0 0 0 0 0,-2 0-1 0 0,1 1 1 0 0,-19-20 0 0 0,22 27-92 0 0,-1-1 1 0 0,1 1-1 0 0,-1-1 0 0 0,-1 2 1 0 0,-8-6-1 0 0,12 8-57 0 0,0 0 0 0 0,0 0 0 0 0,0 1-1 0 0,0 0 1 0 0,0 0 0 0 0,0 0 0 0 0,-1 0-1 0 0,1 0 1 0 0,0 1 0 0 0,-1-1 0 0 0,1 1-1 0 0,-1 0 1 0 0,1 0 0 0 0,-5 0 0 0 0,5 1-7 0 0,1 0 1 0 0,-1 0 0 0 0,1 0-1 0 0,-1 0 1 0 0,1 0 0 0 0,0 1-1 0 0,0-1 1 0 0,0 0 0 0 0,0 1 0 0 0,0 0-1 0 0,0 0 1 0 0,0-1 0 0 0,0 1-1 0 0,0 0 1 0 0,-2 5 0 0 0,2-3-8 0 0,-1 0 0 0 0,1 0 0 0 0,0 0 0 0 0,0 1 0 0 0,1-1 0 0 0,-1 1 0 0 0,-1 7 0 0 0,3-7 25 0 0,0-1-1 0 0,0 1 1 0 0,0-1-1 0 0,1 1 1 0 0,-1-1-1 0 0,1 1 1 0 0,0-1-1 0 0,1 0 1 0 0,-1 0-1 0 0,1 1 1 0 0,-1-1-1 0 0,1 0 1 0 0,0 0-1 0 0,1 0 1 0 0,-1-1-1 0 0,1 1 1 0 0,0 0-1 0 0,0-1 1 0 0,0 0-1 0 0,0 0 1 0 0,0 0-1 0 0,1 0 0 0 0,4 3 1 0 0,-3-2 11 0 0,-1-1-1 0 0,1-1 1 0 0,0 1 0 0 0,0-1-1 0 0,0 1 1 0 0,0-1 0 0 0,1-1-1 0 0,-1 1 1 0 0,0-1-1 0 0,1 0 1 0 0,-1 0 0 0 0,1-1-1 0 0,-1 1 1 0 0,1-1 0 0 0,-1 0-1 0 0,1-1 1 0 0,-1 1 0 0 0,11-4-1 0 0,-12 3-9 0 0,-1-1-1 0 0,1 1 1 0 0,-1-1-1 0 0,0 0 1 0 0,5-4-1 0 0,-6 4 42 0 0,-1 1-1 0 0,1 0 0 0 0,0-1 0 0 0,-1 0 1 0 0,0 1-1 0 0,1-1 0 0 0,-1 0 1 0 0,0 0-1 0 0,0 1 0 0 0,0-1 1 0 0,1-3-1 0 0,-2 0-234 0 0,1 11 125 0 0,4 2 127 0 0,0 1 0 0 0,0-1 0 0 0,7 9 0 0 0,-9-13-52 0 0,0-1 0 0 0,0 1 0 0 0,1-1 0 0 0,-1 0 0 0 0,1 0 0 0 0,0-1 0 0 0,0 1 0 0 0,6 3 0 0 0,-8-6-140 0 0,-1 1-1 0 0,1 0 1 0 0,0-1-1 0 0,0 1 1 0 0,0-1 0 0 0,0 0-1 0 0,3 1 1 0 0,-3-1-301 0 0,0-1 1 0 0,-1 1 0 0 0,1 0-1 0 0,0 0 1 0 0,-1-1-1 0 0,1 1 1 0 0,-1-1 0 0 0,1 1-1 0 0,1-2 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0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21 3721 0 0,'-3'-17'6321'0'0,"8"21"-6221"0"0,-1 1-30 0 0,0 0 0 0 0,-1 0 0 0 0,0 0 0 0 0,0 1 0 0 0,-1-1 0 0 0,0 1 0 0 0,0 0 0 0 0,3 9 0 0 0,-3-6-35 0 0,0 1-9 0 0,8 20-1 0 0,-9-28-22 0 0,0 0 1 0 0,-1 0 0 0 0,1-1-1 0 0,0 1 1 0 0,0 0-1 0 0,0-1 1 0 0,1 1 0 0 0,-1-1-1 0 0,0 1 1 0 0,1-1-1 0 0,-1 1 1 0 0,1-1-1 0 0,-1 0 1 0 0,1 0 0 0 0,-1 0-1 0 0,1 0 1 0 0,3 2-1 0 0,-5-3 16 0 0,1 0-1 0 0,0 0 0 0 0,0 0 0 0 0,-1 0 1 0 0,1 0-1 0 0,0 0 0 0 0,0 0 0 0 0,-1 0 1 0 0,1-1-1 0 0,0 1 0 0 0,0 0 0 0 0,-1 0 0 0 0,1-1 1 0 0,0 1-1 0 0,-1 0 0 0 0,1-1 0 0 0,0 1 1 0 0,-1-1-1 0 0,1 1 0 0 0,-1-1 0 0 0,1 1 1 0 0,-1-1-1 0 0,1 1 0 0 0,-1-1 0 0 0,1 1 1 0 0,-1-1-1 0 0,1 0 0 0 0,-1 1 0 0 0,0-1 1 0 0,1-1-1 0 0,2-3 36 0 0,-1 0-1 0 0,4-12 1 0 0,-4 9-42 0 0,9-26 84 0 0,-9 23-49 0 0,1 1 0 0 0,9-20 1 0 0,-12 29-48 0 0,0 1 1 0 0,1-1 0 0 0,-1 0 0 0 0,0 1 0 0 0,1-1 0 0 0,-1 1 0 0 0,1-1 0 0 0,-1 1 0 0 0,1-1 0 0 0,0 1 0 0 0,-1-1 0 0 0,1 1 0 0 0,-1-1 0 0 0,1 1 0 0 0,0 0 0 0 0,-1-1 0 0 0,1 1 0 0 0,0 0 0 0 0,0 0 0 0 0,-1-1-1 0 0,1 1 1 0 0,0 0 0 0 0,-1 0 0 0 0,1 0 0 0 0,0 0 0 0 0,0 0 0 0 0,-1 0 0 0 0,1 0 0 0 0,0 0 0 0 0,0 0 0 0 0,-1 0 0 0 0,1 1 0 0 0,0-1 0 0 0,-1 0 0 0 0,1 0 0 0 0,0 1 0 0 0,1 0 0 0 0,0 0 22 0 0,0 0 1 0 0,0 1-1 0 0,1-1 0 0 0,-1 1 1 0 0,0-1-1 0 0,0 1 1 0 0,0 0-1 0 0,-1 0 1 0 0,3 3-1 0 0,3 5 21 0 0,-2 0 1 0 0,7 16-1 0 0,-1-2-58 0 0,-2-3-151 0 0,-8-16 168 0 0,1 0 0 0 0,0 0 0 0 0,0-1 0 0 0,3 5 0 0 0,-4-7-326 0 0,0 0 1 0 0,1-1-1 0 0,-1 0 1 0 0,0 1-1 0 0,1-1 1 0 0,-1 0-1 0 0,1 1 1 0 0,0-1-1 0 0,-1 0 1 0 0,1 0-1 0 0,0 0 1 0 0,-1 0-1 0 0,1-1 1 0 0,3 2-1 0 0,5 1-1248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1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252 240 5313 0 0,'-28'-15'2502'0'0,"25"12"-2293"0"0,-1 1 1 0 0,1 0 0 0 0,-1 0 0 0 0,0 0 0 0 0,1 0 0 0 0,-1 1 0 0 0,0-1 0 0 0,0 1 0 0 0,0 0 0 0 0,-8-1 0 0 0,4 2-177 0 0,-1 0 0 0 0,1 1 0 0 0,0-1 0 0 0,0 1 0 0 0,0 1 0 0 0,0 0 0 0 0,0 0 0 0 0,0 1 0 0 0,0-1 0 0 0,1 2 0 0 0,-1-1 1 0 0,1 1-1 0 0,0 0 0 0 0,0 1 0 0 0,0 0 0 0 0,1 0 0 0 0,-1 0 0 0 0,1 1 0 0 0,0 0 0 0 0,-7 9 0 0 0,11-11-18 0 0,0-1 0 0 0,1 1-1 0 0,-1-1 1 0 0,1 1 0 0 0,0 0 0 0 0,0-1-1 0 0,0 1 1 0 0,0 0 0 0 0,1 0 0 0 0,-1 0-1 0 0,1 0 1 0 0,0 0 0 0 0,0 0-1 0 0,1-1 1 0 0,-1 1 0 0 0,1 0 0 0 0,0 0-1 0 0,0 0 1 0 0,0 0 0 0 0,0-1 0 0 0,1 1-1 0 0,-1-1 1 0 0,4 5 0 0 0,-2-4 2 0 0,0 0 0 0 0,0 0 0 0 0,0 0 1 0 0,1-1-1 0 0,0 0 0 0 0,0 1 0 0 0,0-1 1 0 0,0 0-1 0 0,0-1 0 0 0,6 4 0 0 0,-2-3 6 0 0,-1 0 0 0 0,1-1 0 0 0,0 0-1 0 0,-1 0 1 0 0,16 1 0 0 0,-3-2 58 0 0,-1-1-1 0 0,0-1 1 0 0,0 0 0 0 0,31-8-1 0 0,-40 7-56 0 0,0 0 0 0 0,0 0 0 0 0,0-2-1 0 0,0 1 1 0 0,15-8 0 0 0,-17 5 24 0 0,-1 1-1 0 0,7-8 1 0 0,-3 3 158 0 0,-7 6-140 0 0,0 0-1 0 0,-1 0 0 0 0,0 0 1 0 0,0-1-1 0 0,0 1 0 0 0,4-11 1 0 0,-5 11-31 0 0,0-1 1 0 0,-1 0 0 0 0,0 1-1 0 0,0-1 1 0 0,0 0 0 0 0,-1 0 0 0 0,1 0-1 0 0,-1 0 1 0 0,-1-7 0 0 0,1 9 7 0 0,-1 0 1 0 0,0 0 0 0 0,1 0 0 0 0,-1 1 0 0 0,0-1-1 0 0,0 0 1 0 0,0 0 0 0 0,-1 1 0 0 0,1-1 0 0 0,-1 1 0 0 0,1 0-1 0 0,-1-1 1 0 0,0 1 0 0 0,0 0 0 0 0,0 0 0 0 0,0 0 0 0 0,-4-3-1 0 0,3 3-39 0 0,-1 0-1 0 0,0 0 1 0 0,1 0-1 0 0,-1 0 1 0 0,0 1-1 0 0,0-1 1 0 0,0 1-1 0 0,0 0 1 0 0,0 0-1 0 0,0 0 1 0 0,0 1-1 0 0,-1 0 1 0 0,-5 0 0 0 0,7 0-30 0 0,0 0 0 0 0,0 1 1 0 0,1 0-1 0 0,-1-1 0 0 0,0 1 1 0 0,1 0-1 0 0,-1 0 0 0 0,1 0 1 0 0,-1 1-1 0 0,1-1 1 0 0,-1 1-1 0 0,1-1 0 0 0,0 1 1 0 0,0 0-1 0 0,0 0 0 0 0,0 0 1 0 0,0 0-1 0 0,0 0 0 0 0,1 0 1 0 0,-1 0-1 0 0,-1 4 1 0 0,1-2 10 0 0,0-1 0 0 0,0 1 0 0 0,1 0 0 0 0,-1 0 0 0 0,1 1 0 0 0,0-1 0 0 0,0 0 0 0 0,1 0 0 0 0,-1 1 0 0 0,1-1 0 0 0,0 0 0 0 0,0 0 1 0 0,0 1-1 0 0,1-1 0 0 0,1 8 0 0 0,1-3 32 0 0,0-1-1 0 0,1 1 1 0 0,0-1 0 0 0,0 0 0 0 0,0 0-1 0 0,9 11 1 0 0,-6-9-8 0 0,1 0 0 0 0,0 0 0 0 0,0-1 0 0 0,17 15-1 0 0,-22-22 15 0 0,0 0-1 0 0,0 0 1 0 0,0 0-1 0 0,0-1 1 0 0,0 1-1 0 0,0-1 0 0 0,1 0 1 0 0,-1 1-1 0 0,0-2 1 0 0,1 1-1 0 0,-1 0 0 0 0,1-1 1 0 0,-1 1-1 0 0,1-1 1 0 0,-1 0-1 0 0,1 0 1 0 0,-1 0-1 0 0,1-1 0 0 0,-1 1 1 0 0,1-1-1 0 0,4-2 1 0 0,-2 1 25 0 0,-1 0 0 0 0,1 0 1 0 0,-1-1-1 0 0,0 0 0 0 0,0 0 0 0 0,0-1 1 0 0,0 1-1 0 0,7-9 0 0 0,-6 5-18 0 0,1 0 0 0 0,-1-1 0 0 0,-1 0-1 0 0,9-15 1 0 0,-5 4 6 0 0,-1 0-1 0 0,-1-1 1 0 0,0 0 0 0 0,4-26-1 0 0,-7 24-26 0 0,-1 0 0 0 0,-1 0 0 0 0,0-24 0 0 0,-3 32 5 0 0,0 1 0 0 0,0 0 0 0 0,-1 0 0 0 0,-1 0 0 0 0,0 1 0 0 0,-8-19-1 0 0,0 10-111 0 0,10 21-6 0 0,-3 3-610 0 0,3 1 673 0 0,0 0 0 0 0,0 0 0 0 0,1 0 0 0 0,-1 0-1 0 0,1 1 1 0 0,0-1 0 0 0,0 0 0 0 0,1 6 0 0 0,-1-7 26 0 0,3 27 13 0 0,2-1 0 0 0,14 46 0 0 0,-2-6 107 0 0,-11-38-78 0 0,6 27 34 0 0,-10-50-50 0 0,1 0 0 0 0,0 0-1 0 0,0-1 1 0 0,9 15 0 0 0,-11-20 3 0 0,0-1-1 0 0,0 1 1 0 0,0 0-1 0 0,0-1 0 0 0,1 1 1 0 0,-1-1-1 0 0,1 0 1 0 0,-1 1-1 0 0,1-1 1 0 0,0 0-1 0 0,-1 0 1 0 0,1 0-1 0 0,0 0 0 0 0,0 0 1 0 0,-1 0-1 0 0,1-1 1 0 0,0 1-1 0 0,0-1 1 0 0,0 1-1 0 0,0-1 0 0 0,0 0 1 0 0,0 1-1 0 0,3-1 1 0 0,-2-1 33 0 0,-1 1 1 0 0,1-1-1 0 0,0 0 0 0 0,0 0 1 0 0,-1 0-1 0 0,1 0 1 0 0,0 0-1 0 0,-1 0 0 0 0,1-1 1 0 0,-1 1-1 0 0,0-1 1 0 0,1 1-1 0 0,-1-1 0 0 0,0 0 1 0 0,0 0-1 0 0,2-3 1 0 0,1-2-21 0 0,1-1 1 0 0,-1 0 0 0 0,-1 0-1 0 0,1 0 1 0 0,-1-1 0 0 0,-1 0-1 0 0,1 1 1 0 0,-2-1 0 0 0,3-11 0 0 0,1-13-184 0 0,2-40 1 0 0,-6 51 50 0 0,4-54-334 0 0,-5 71 446 0 0,0-2-118 0 0,-1 7 103 0 0,0 0 0 0 0,0 0-1 0 0,0 0 1 0 0,0 0 0 0 0,0 0 0 0 0,0 0-1 0 0,0 0 1 0 0,0 0 0 0 0,0 1 0 0 0,0-1-1 0 0,0 0 1 0 0,0 0 0 0 0,0 0 0 0 0,0 0-1 0 0,0 0 1 0 0,0 0 0 0 0,0 0 0 0 0,-1 0-1 0 0,1 0 1 0 0,0 0 0 0 0,0 0 0 0 0,0 0-1 0 0,0 0 1 0 0,0 0 0 0 0,0 0 0 0 0,0 0-1 0 0,0 0 1 0 0,0 0 0 0 0,0 0 0 0 0,0 0-1 0 0,0 0 1 0 0,0 0 0 0 0,0 0 0 0 0,0 0-1 0 0,-1 0 1 0 0,1 0 0 0 0,0 0 0 0 0,0 0-1 0 0,0 0 1 0 0,0 0 0 0 0,0 0 0 0 0,0 0-1 0 0,0 0 1 0 0,0 0 0 0 0,0 0-1 0 0,0 0 1 0 0,0 0 0 0 0,0 0 0 0 0,0 0-1 0 0,0 0 1 0 0,0 0 0 0 0,0 0 0 0 0,0 0-1 0 0,-1 0 1 0 0,1 0 0 0 0,0 0 0 0 0,0-1-1 0 0,0 1 1 0 0,0 0 0 0 0,0 0 0 0 0,0 0-1 0 0,0 0 1 0 0,0 0 0 0 0,0 1-18 0 0,-1 0 0 0 0,1-1-1 0 0,-1 1 1 0 0,1 0 0 0 0,0 0 0 0 0,-1 0 0 0 0,1 0 0 0 0,0 0 0 0 0,0-1-1 0 0,-1 1 1 0 0,1 0 0 0 0,0 0 0 0 0,0 0 0 0 0,0 2 0 0 0,2 17 75 0 0,0-10-67 0 0,1 67-19 0 0,8 65-13 0 0,-10-131 60 0 0,1 4-31 0 0,1 0 1 0 0,7 21-1 0 0,-9-32 14 0 0,0-1-1 0 0,0 1 1 0 0,1-1 0 0 0,0 0 0 0 0,0 1-1 0 0,0-1 1 0 0,0 0 0 0 0,0 0 0 0 0,0 0-1 0 0,1-1 1 0 0,-1 1 0 0 0,1-1 0 0 0,0 1-1 0 0,0-1 1 0 0,5 4 0 0 0,-6-6-142 0 0,0 1 1 0 0,0 0 0 0 0,0-1 0 0 0,0 1-1 0 0,0-1 1 0 0,0 0 0 0 0,0 1-1 0 0,0-1 1 0 0,1 0 0 0 0,-1 0-1 0 0,0 0 1 0 0,0-1 0 0 0,0 1-1 0 0,0 0 1 0 0,0-1 0 0 0,0 0-1 0 0,0 1 1 0 0,3-2 0 0 0,6-4-1251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83 196 3129 0 0,'7'15'3860'0'0,"-2"-10"-3437"0"0,1 0 0 0 0,-1 0-1 0 0,1-1 1 0 0,0 1 0 0 0,1-1-1 0 0,-1-1 1 0 0,0 1 0 0 0,1-1-1 0 0,0-1 1 0 0,12 4-1 0 0,-15-5-346 0 0,-1 0 0 0 0,0-1 0 0 0,1 0 0 0 0,-1 0 0 0 0,0 0 0 0 0,1 0 0 0 0,-1 0 0 0 0,0-1-1 0 0,1 1 1 0 0,-1-1 0 0 0,0 0 0 0 0,0 0 0 0 0,0 0 0 0 0,0-1 0 0 0,0 1 0 0 0,0-1-1 0 0,0 1 1 0 0,0-1 0 0 0,0 0 0 0 0,2-3 0 0 0,-2 3 16 0 0,0-1 1 0 0,-1 0-1 0 0,1 0 1 0 0,-1-1-1 0 0,0 1 0 0 0,1-1 1 0 0,-2 1-1 0 0,1-1 1 0 0,0 1-1 0 0,-1-1 1 0 0,1 0-1 0 0,-1 0 0 0 0,0 0 1 0 0,-1 0-1 0 0,1 0 1 0 0,0-5-1 0 0,-1 0 36 0 0,0 0 1 0 0,-1 0-1 0 0,1 1 0 0 0,-2-1 0 0 0,1 0 1 0 0,-1 0-1 0 0,-1 1 0 0 0,-5-14 0 0 0,6 16-134 0 0,-1 1-1 0 0,0 0 0 0 0,0 0 0 0 0,0 1 1 0 0,-1-1-1 0 0,0 1 0 0 0,0-1 1 0 0,0 1-1 0 0,0 1 0 0 0,-1-1 1 0 0,1 0-1 0 0,-1 1 0 0 0,0 0 0 0 0,-6-3 1 0 0,5 3-66 0 0,1 1 0 0 0,-1 0 0 0 0,0-1-1 0 0,-1 2 1 0 0,1-1 0 0 0,0 1 0 0 0,0 0 0 0 0,-1 0 0 0 0,1 1 0 0 0,0 0 0 0 0,-1 0 0 0 0,1 1 0 0 0,0-1 0 0 0,-1 1 0 0 0,1 1 0 0 0,0-1 0 0 0,0 1-1 0 0,0 0 1 0 0,0 0 0 0 0,0 1 0 0 0,0 0 0 0 0,1 0 0 0 0,-10 7 0 0 0,12-8 46 0 0,0 1 0 0 0,1-1 0 0 0,-1 0 1 0 0,1 1-1 0 0,0 0 0 0 0,0 0 0 0 0,0-1 0 0 0,0 1 0 0 0,0 0 0 0 0,0 1 1 0 0,1-1-1 0 0,0 0 0 0 0,0 0 0 0 0,-1 1 0 0 0,2-1 0 0 0,-1 1 0 0 0,0-1 0 0 0,1 1 1 0 0,-1 6-1 0 0,2-3-5 0 0,0 0 1 0 0,0-1 0 0 0,0 1 0 0 0,1 0-1 0 0,0 0 1 0 0,0-1 0 0 0,1 1-1 0 0,0-1 1 0 0,4 8 0 0 0,-3-8 27 0 0,0 0 1 0 0,0 0 0 0 0,0-1-1 0 0,0 0 1 0 0,1 1 0 0 0,0-1-1 0 0,0-1 1 0 0,0 1 0 0 0,1-1-1 0 0,0 0 1 0 0,8 5-1 0 0,-10-7 14 0 0,-1-1 0 0 0,1 1 0 0 0,0-1-1 0 0,0 0 1 0 0,0 0 0 0 0,0 0 0 0 0,0 0-1 0 0,0-1 1 0 0,0 1 0 0 0,0-1 0 0 0,1 0-1 0 0,-1-1 1 0 0,0 1 0 0 0,0-1 0 0 0,0 1-1 0 0,0-1 1 0 0,0-1 0 0 0,0 1 0 0 0,0 0-1 0 0,6-4 1 0 0,-7 3 19 0 0,0 1-1 0 0,-1-1 1 0 0,1 0-1 0 0,0 0 1 0 0,0 0-1 0 0,-1 0 1 0 0,1-1-1 0 0,1-2 1 0 0,-4 2 60 0 0,0 0-21 0 0,6 3-103 0 0,3 3 35 0 0,0 0 1 0 0,0 0-1 0 0,14 9 0 0 0,-17-8-199 0 0,0-1 0 0 0,0 0-1 0 0,1 0 1 0 0,-1 0 0 0 0,1-1-1 0 0,-1 0 1 0 0,1 0 0 0 0,0-1-1 0 0,-1 0 1 0 0,12 1 0 0 0,13-6-4774 0 0,-17 2 4650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 4873 0 0,'-1'-2'430'0'0,"0"0"0"0"0,0 1 1 0 0,0-1-1 0 0,-1 0 0 0 0,1 0 0 0 0,0 0 0 0 0,-1 1 0 0 0,1-1 1 0 0,-1 1-1 0 0,1-1 0 0 0,-1 1 0 0 0,0 0 0 0 0,0 0 0 0 0,-1-2 0 0 0,0 2-209 0 0,0 0-1 0 0,1 0 0 0 0,-1 0 0 0 0,0 0 0 0 0,0 1 0 0 0,0-1 0 0 0,1 1 0 0 0,-1 0 0 0 0,-6 0 0 0 0,6 0-209 0 0,0 0-1 0 0,0 0 0 0 0,0 1 1 0 0,-1 0-1 0 0,1-1 1 0 0,0 1-1 0 0,0 0 1 0 0,0 1-1 0 0,0-1 1 0 0,1 0-1 0 0,-1 1 0 0 0,0 0 1 0 0,0 0-1 0 0,1 0 1 0 0,-1 0-1 0 0,1 0 1 0 0,0 0-1 0 0,-1 0 0 0 0,-2 5 1 0 0,4-5-16 0 0,0 0 0 0 0,0 1-1 0 0,-1-1 1 0 0,1 0 0 0 0,1 1 0 0 0,-1-1 0 0 0,0 0 0 0 0,1 1 0 0 0,-1-1-1 0 0,1 1 1 0 0,0 0 0 0 0,0-1 0 0 0,0 1 0 0 0,0-1 0 0 0,0 1-1 0 0,0-1 1 0 0,1 1 0 0 0,-1-1 0 0 0,1 1 0 0 0,0-1 0 0 0,0 1 0 0 0,1 1-1 0 0,-1-1 7 0 0,1 0 0 0 0,0-1-1 0 0,0 1 1 0 0,0-1 0 0 0,0 1-1 0 0,0-1 1 0 0,0 0 0 0 0,1 0-1 0 0,-1 0 1 0 0,1 0 0 0 0,-1 0-1 0 0,1-1 1 0 0,0 1 0 0 0,0-1-1 0 0,-1 0 1 0 0,1 1 0 0 0,5 0-1 0 0,-3-1 17 0 0,1 0 1 0 0,-1 0-1 0 0,0-1 0 0 0,1 0 0 0 0,-1 0 0 0 0,0 0 1 0 0,7-1-1 0 0,3-2-2055 0 0,17-6 1 0 0,-16 4-2552 0 0,-9 3 2976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 3009 0 0,'0'3'346'0'0,"0"0"0"0"0,0 1 0 0 0,0-1 0 0 0,0 0 1 0 0,0 0-1 0 0,1 0 0 0 0,-1 0 0 0 0,1 0 0 0 0,0 0 0 0 0,0 0 1 0 0,0 0-1 0 0,3 4 0 0 0,2 2 303 0 0,-1 0-1 0 0,12 12 1 0 0,6 10 854 0 0,-14-24 1577 0 0,-12-10-3196 0 0,-3-2 312 0 0,1 0 0 0 0,0 0 0 0 0,0-1 0 0 0,1 1 1 0 0,-1-1-1 0 0,1 0 0 0 0,0-1 0 0 0,-4-8 0 0 0,4 6-99 0 0,1 1-1 0 0,-1-1 0 0 0,1 0 0 0 0,1 0 0 0 0,0-1 1 0 0,-1-9-1 0 0,2 15-117 0 0,1 0 1 0 0,0 1-1 0 0,0-1 1 0 0,1 0 0 0 0,-1 1-1 0 0,1-1 1 0 0,0 1-1 0 0,0-1 1 0 0,0 1-1 0 0,0-1 1 0 0,3-4-1 0 0,-3 6-13 0 0,0 0 0 0 0,0 0 0 0 0,1 1 1 0 0,-1-1-1 0 0,1 0 0 0 0,-1 1 0 0 0,1-1 0 0 0,-1 1 0 0 0,1 0 0 0 0,0-1 0 0 0,0 1 0 0 0,0 0 0 0 0,0 0 0 0 0,0 0 0 0 0,0 1 0 0 0,0-1 0 0 0,0 0 0 0 0,0 1 0 0 0,0-1 0 0 0,4 0 0 0 0,2 1-54 0 0,0 0 1 0 0,0 0-1 0 0,0 1 0 0 0,0 0 0 0 0,10 2 1 0 0,39 14-3027 0 0,-24-6-796 0 0,-18-7 931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2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3 142 2585 0 0,'-1'1'205'0'0,"1"0"0"0"0,0 0 0 0 0,-1 0 0 0 0,1 0 0 0 0,0 0 0 0 0,0 0 0 0 0,0 0 0 0 0,0 0 0 0 0,0 0 0 0 0,0 0 0 0 0,0 0 0 0 0,0 0 0 0 0,0 0 1 0 0,0 0-1 0 0,1 0 0 0 0,-1-1 0 0 0,0 1 0 0 0,1 0 0 0 0,0 2 0 0 0,0-1-22 0 0,0-1 0 0 0,1 1 1 0 0,-1-1-1 0 0,1 1 0 0 0,-1-1 0 0 0,1 1 1 0 0,-1-1-1 0 0,1 0 0 0 0,2 2 0 0 0,0-1 60 0 0,1 0 0 0 0,-1 0 0 0 0,1 0 0 0 0,0 0-1 0 0,-1-1 1 0 0,1 0 0 0 0,8 1 0 0 0,-5-1-5 0 0,1-1 1 0 0,-1 0-1 0 0,0 0 0 0 0,0-1 1 0 0,0-1-1 0 0,1 1 0 0 0,-1-1 1 0 0,0 0-1 0 0,9-5 0 0 0,-13 5-115 0 0,0 1 1 0 0,-1-1-1 0 0,1-1 0 0 0,0 1 1 0 0,-1-1-1 0 0,0 1 0 0 0,1-1 0 0 0,-1 0 1 0 0,0 0-1 0 0,-1 0 0 0 0,1-1 1 0 0,0 1-1 0 0,-1-1 0 0 0,0 1 0 0 0,0-1 1 0 0,0 0-1 0 0,0 0 0 0 0,-1 0 1 0 0,3-8-1 0 0,-3 9-27 0 0,-1-1 0 0 0,1 0 0 0 0,-1 0 1 0 0,1 1-1 0 0,-1-1 0 0 0,0 0 0 0 0,0 0 0 0 0,-1 0 0 0 0,1 0 0 0 0,-1 1 1 0 0,0-1-1 0 0,0 0 0 0 0,-3-6 0 0 0,3 7-76 0 0,-1 0 0 0 0,0 0 0 0 0,0 0 0 0 0,-1 1 0 0 0,1-1 0 0 0,-1 0 0 0 0,1 1 1 0 0,-1 0-1 0 0,0-1 0 0 0,0 1 0 0 0,1 0 0 0 0,-2 0 0 0 0,1 1 0 0 0,-6-3 0 0 0,2 1-88 0 0,0 1 1 0 0,0 0-1 0 0,0 0 0 0 0,0 1 1 0 0,0 0-1 0 0,-1 0 0 0 0,1 0 1 0 0,0 1-1 0 0,-1 0 0 0 0,1 1 1 0 0,0 0-1 0 0,-10 2 0 0 0,14-2 58 0 0,0 0 0 0 0,-1 0 0 0 0,1 0-1 0 0,0 0 1 0 0,0 0 0 0 0,0 1 0 0 0,0 0-1 0 0,0-1 1 0 0,0 1 0 0 0,1 0 0 0 0,-1 1 0 0 0,1-1-1 0 0,-1 0 1 0 0,1 1 0 0 0,0-1 0 0 0,0 1-1 0 0,0 0 1 0 0,0 0 0 0 0,0 0 0 0 0,0 0 0 0 0,1 0-1 0 0,0 0 1 0 0,-1 0 0 0 0,1 0 0 0 0,1 0-1 0 0,-1 1 1 0 0,0-1 0 0 0,0 7 0 0 0,1 0 31 0 0,1 0 0 0 0,-1 1 0 0 0,2-1-1 0 0,0 0 1 0 0,0 0 0 0 0,0 0 0 0 0,1 0 0 0 0,1 0 0 0 0,0-1 0 0 0,0 1 0 0 0,1-1 0 0 0,0 0 0 0 0,1 0 0 0 0,-1-1 0 0 0,2 0 0 0 0,-1 0 0 0 0,1 0 0 0 0,1-1 0 0 0,12 11-1 0 0,-15-15-54 0 0,0 0-1 0 0,0-1 1 0 0,0 1-1 0 0,0-1 1 0 0,1 0-1 0 0,-1 0 1 0 0,1-1-1 0 0,-1 0 1 0 0,1 0-1 0 0,-1 0 1 0 0,1-1-1 0 0,8 0 1 0 0,-7 0-481 0 0,-1 0 1 0 0,1-1-1 0 0,-1-1 1 0 0,1 1-1 0 0,-1-1 1 0 0,8-3-1 0 0,0 0-1296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34 4209 0 0,'0'0'74'0'0,"1"0"0"0"0,-1 0 0 0 0,1 0 0 0 0,-1-1 0 0 0,1 1-1 0 0,-1 0 1 0 0,1 0 0 0 0,-1-1 0 0 0,1 1 0 0 0,-1 0 0 0 0,0-1 0 0 0,1 1 0 0 0,-1-1 0 0 0,0 1 0 0 0,1 0 0 0 0,-1-1 0 0 0,0 1 0 0 0,1-1 0 0 0,-1 1-1 0 0,0-1 1 0 0,0 1 0 0 0,1-1 0 0 0,-1 1 0 0 0,0-1 0 0 0,0 1 0 0 0,0-1 0 0 0,0 0 0 0 0,0 1 0 0 0,0-1 0 0 0,0 1 0 0 0,0-1 0 0 0,0 1 0 0 0,0-1-1 0 0,0 0 1 0 0,-1-1 298 0 0,0 0-1 0 0,0 0 1 0 0,0 0-1 0 0,-1 0 1 0 0,1 1-1 0 0,0-1 1 0 0,-1 0-1 0 0,-2-1 0 0 0,4 7-225 0 0,0 0 0 0 0,-1 0 0 0 0,1 0-1 0 0,-1 1 1 0 0,0-1 0 0 0,-3 6 0 0 0,2-1-72 0 0,-1-1 1 0 0,1 1-1 0 0,1 1 1 0 0,0-1-1 0 0,0 0 1 0 0,1 13-1 0 0,9 56 311 0 0,-2-19-174 0 0,4 14-112 0 0,-7-48-35 0 0,3 41 0 0 0,-5-22-59 0 0,0-22-86 0 0,-2 31 0 0 0,0-49-99 0 0,-1-1 1 0 0,1 1 0 0 0,0 0 0 0 0,1 0 0 0 0,-1 0 0 0 0,1 0 0 0 0,-1 0-1 0 0,1 0 1 0 0,0 0 0 0 0,1-1 0 0 0,2 8 0 0 0,-1-4-1136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4297 0 0,'-1'0'115'0'0,"1"0"0"0"0,0 0-1 0 0,-1 0 1 0 0,1 0 0 0 0,0-1 0 0 0,-1 1 0 0 0,1 0 0 0 0,-1 0 0 0 0,1 0-1 0 0,0 0 1 0 0,-1 0 0 0 0,1 0 0 0 0,0 0 0 0 0,-1 1 0 0 0,1-1 0 0 0,0 0-1 0 0,-1 0 1 0 0,1 0 0 0 0,0 0 0 0 0,-1 0 0 0 0,1 0 0 0 0,0 1 0 0 0,-1-1-1 0 0,0 1 461 0 0,1-1-460 0 0,0 1-1 0 0,-1-1 1 0 0,1 0 0 0 0,0 1 0 0 0,0-1 0 0 0,0 0 0 0 0,0 0 0 0 0,-1 1-1 0 0,1-1 1 0 0,0 1 0 0 0,0-1 0 0 0,0 0 0 0 0,0 1 0 0 0,0-1 0 0 0,0 1-1 0 0,3 20-778 0 0,-1-7 920 0 0,-3 29-298 0 0,0-34-358 0 0,1 0-1 0 0,-1 0 1 0 0,1 0 0 0 0,1 0-1 0 0,0 0 1 0 0,0-1 0 0 0,1 1-1 0 0,3 9 1 0 0,0-3 157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5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80 219 4657 0 0,'2'2'118'0'0,"-1"1"0"0"0,1-1 0 0 0,0 1 0 0 0,0-1 0 0 0,1 0 0 0 0,-1 1 0 0 0,0-1 0 0 0,1 0 0 0 0,0-1 0 0 0,-1 1 0 0 0,1 0 0 0 0,0-1 0 0 0,0 1 0 0 0,0-1 0 0 0,0 0 0 0 0,0 0 0 0 0,0 0 0 0 0,0-1 0 0 0,0 1 0 0 0,0-1 0 0 0,0 1 0 0 0,6-1 0 0 0,-2-1 19 0 0,0 1 0 0 0,0-1 0 0 0,0-1 0 0 0,0 1 0 0 0,0-1 0 0 0,0 0 0 0 0,-1-1 0 0 0,1 0 0 0 0,7-4 0 0 0,-10 4-30 0 0,0-1 1 0 0,0 1-1 0 0,0-1 1 0 0,0 0-1 0 0,0 0 1 0 0,-1 0-1 0 0,0-1 1 0 0,6-8-1 0 0,-3 3 38 0 0,-5 7-47 0 0,1 1 0 0 0,-1-1 1 0 0,0 0-1 0 0,0 0 0 0 0,0-1 0 0 0,0 1 1 0 0,-1 0-1 0 0,1 0 0 0 0,-1 0 0 0 0,0 0 1 0 0,0-1-1 0 0,0 1 0 0 0,0 0 0 0 0,-1 0 1 0 0,0-5-1 0 0,-2-4 290 0 0,0 0 1 0 0,-8-17 0 0 0,9 25-361 0 0,0-1 1 0 0,0 1-1 0 0,-1 0 0 0 0,1 0 1 0 0,-1 0-1 0 0,0 0 1 0 0,0 0-1 0 0,0 1 1 0 0,-1-1-1 0 0,1 1 1 0 0,-1 0-1 0 0,0 0 1 0 0,0 0-1 0 0,0 1 0 0 0,0-1 1 0 0,0 1-1 0 0,-1 0 1 0 0,1 0-1 0 0,0 1 1 0 0,-1-1-1 0 0,0 1 1 0 0,1 0-1 0 0,-1 0 1 0 0,0 1-1 0 0,0-1 0 0 0,-5 1 1 0 0,2 1-51 0 0,0 1 1 0 0,0 0-1 0 0,1 0 1 0 0,-1 0 0 0 0,1 1-1 0 0,-1 1 1 0 0,1-1-1 0 0,0 1 1 0 0,0 0-1 0 0,1 0 1 0 0,-1 1-1 0 0,1 0 1 0 0,0 0 0 0 0,0 1-1 0 0,1 0 1 0 0,0 0-1 0 0,0 0 1 0 0,0 0-1 0 0,0 1 1 0 0,1 0-1 0 0,0 0 1 0 0,-3 8-1 0 0,6-12 25 0 0,0 0 0 0 0,1 1 0 0 0,-1-1-1 0 0,0 0 1 0 0,1 0 0 0 0,0 1 0 0 0,0-1-1 0 0,0 0 1 0 0,0 0 0 0 0,0 1 0 0 0,1-1 0 0 0,-1 0-1 0 0,1 0 1 0 0,2 6 0 0 0,-1-4-5 0 0,0-1 1 0 0,0 0-1 0 0,1 0 1 0 0,-1 0-1 0 0,1 0 0 0 0,0-1 1 0 0,0 1-1 0 0,0-1 1 0 0,7 6-1 0 0,-5-5 26 0 0,0-1-1 0 0,1 1 1 0 0,-1-1 0 0 0,0 0-1 0 0,1 0 1 0 0,0-1 0 0 0,0 0-1 0 0,0 0 1 0 0,0 0 0 0 0,0-1-1 0 0,0 1 1 0 0,0-1 0 0 0,1-1-1 0 0,-1 0 1 0 0,12 0 0 0 0,-9-2 19 0 0,0 0 0 0 0,-1-1 0 0 0,13-5 0 0 0,1 0 93 0 0,-21 8-59 0 0,3 1-204 0 0,1 3 77 0 0,0 1-1 0 0,0-1 0 0 0,4 7 0 0 0,5 4-121 0 0,-13-14-170 0 0,0-1 0 0 0,1 1 0 0 0,-1 0 0 0 0,1-1 0 0 0,-1 1 0 0 0,1-1 0 0 0,-1 1-1 0 0,1-1 1 0 0,-1 0 0 0 0,1 0 0 0 0,-1 0 0 0 0,1 0 0 0 0,-1 0 0 0 0,2 0 0 0 0,0 0-486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76 6969 0 0,'-7'-9'1618'0'0,"0"0"0"0"0,-14-13 0 0 0,18 19-1512 0 0,-1 0 1 0 0,0 1 0 0 0,0-1-1 0 0,0 0 1 0 0,0 1 0 0 0,0 0-1 0 0,-1 0 1 0 0,1 0 0 0 0,-6-1-1 0 0,8 3-85 0 0,-9-3 96 0 0,0 0 1 0 0,0 1 0 0 0,-16 0 0 0 0,23 2-111 0 0,0 0 1 0 0,0 0 0 0 0,0 1 0 0 0,1-1 0 0 0,-1 1 0 0 0,0 0 0 0 0,1 0 0 0 0,-1 0 0 0 0,1 1-1 0 0,-1 0 1 0 0,1-1 0 0 0,0 1 0 0 0,-1 0 0 0 0,-3 4 0 0 0,4-3-3 0 0,-1 0 0 0 0,1 0 0 0 0,0 0 0 0 0,0 0 0 0 0,0 1 0 0 0,0 0 0 0 0,1-1 0 0 0,-1 1 0 0 0,1 0 0 0 0,0 0 0 0 0,0 1 0 0 0,0-1 0 0 0,1 0 0 0 0,0 0 0 0 0,0 1-1 0 0,0-1 1 0 0,0 1 0 0 0,0-1 0 0 0,1 1 0 0 0,0-1 0 0 0,0 1 0 0 0,0 0 0 0 0,1-1 0 0 0,0 1 0 0 0,2 7 0 0 0,-2-8-9 0 0,1 4-55 0 0,0-1 0 0 0,6 12 0 0 0,-6-16 45 0 0,-1-1 0 0 0,1 1-1 0 0,0 0 1 0 0,0-1 0 0 0,0 0-1 0 0,0 1 1 0 0,0-1 0 0 0,1 0-1 0 0,3 3 1 0 0,0-2-260 0 0,1 1 0 0 0,-1-1-1 0 0,1 0 1 0 0,-1 0 0 0 0,1-1 0 0 0,0 0 0 0 0,0 0-1 0 0,12 1 1 0 0,3 0-1721 0 0,33-3 0 0 0,-35 0 1345 0 0,-7 0-905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66 2745 0 0,'-5'-7'2116'0'0,"-1"0"1"0"0,-11-11-1 0 0,13 14-1679 0 0,-1 0 0 0 0,0 1 0 0 0,0-1-1 0 0,-8-4 1 0 0,9 6-423 0 0,0 1 0 0 0,0-1 0 0 0,0 1 0 0 0,-1-1 1 0 0,1 1-1 0 0,0 1 0 0 0,0-1 0 0 0,-1 0 0 0 0,1 1 0 0 0,0 0 0 0 0,-1 0 0 0 0,1 1 0 0 0,0-1 0 0 0,0 1 0 0 0,-1 0 0 0 0,-7 2 0 0 0,9-2-4 0 0,0 1 1 0 0,0-1-1 0 0,-1 1 0 0 0,1 0 0 0 0,1 0 1 0 0,-1 0-1 0 0,0 0 0 0 0,0 0 0 0 0,1 1 1 0 0,-1-1-1 0 0,1 1 0 0 0,0 0 0 0 0,0-1 1 0 0,0 1-1 0 0,0 0 0 0 0,0 0 0 0 0,1 0 1 0 0,-2 4-1 0 0,2-2 4 0 0,-1-1 1 0 0,1 0-1 0 0,0 0 1 0 0,1 0-1 0 0,-1 1 1 0 0,1-1-1 0 0,0 0 1 0 0,0 0-1 0 0,0 1 1 0 0,0-1-1 0 0,1 0 1 0 0,0 0-1 0 0,0 1 1 0 0,2 4-1 0 0,-1-2-13 0 0,1-1 0 0 0,0 0 0 0 0,1 1 1 0 0,-1-2-1 0 0,1 1 0 0 0,0 0 0 0 0,1-1 0 0 0,-1 1 0 0 0,1-1 0 0 0,0-1 0 0 0,1 1 0 0 0,-1-1 0 0 0,1 1 0 0 0,0-2 0 0 0,7 5 1 0 0,-10-7 9 0 0,1 0 0 0 0,0 1 1 0 0,-1-1-1 0 0,1-1 0 0 0,0 1 0 0 0,0-1 1 0 0,0 1-1 0 0,0-1 0 0 0,6-1 1 0 0,5 0-51 0 0,18-5 0 0 0,-4 0 80 0 0,24 3 23 0 0,-36 2-40 0 0,31-4 0 0 0,-37 3-1 0 0,3 0 30 0 0,0-1 0 0 0,-1 0-1 0 0,1-2 1 0 0,23-9-1 0 0,-35 13-2 0 0,0 0 1 0 0,0-1-1 0 0,-1 1 0 0 0,1 0 0 0 0,0 0 0 0 0,0-1 0 0 0,-1 1 0 0 0,1-1 0 0 0,-1 0 0 0 0,1 1 1 0 0,-1-1-1 0 0,0 0 0 0 0,0 0 0 0 0,0 0 0 0 0,0 0 0 0 0,0 0 0 0 0,0 0 0 0 0,0 0 0 0 0,0 0 1 0 0,-1 0-1 0 0,1 0 0 0 0,-1 0 0 0 0,0-1 0 0 0,0 1 0 0 0,0 0 0 0 0,0 0 0 0 0,0 0 0 0 0,0-1 1 0 0,0 1-1 0 0,-1 0 0 0 0,1 0 0 0 0,-2-4 0 0 0,0 0 66 0 0,-1 1 0 0 0,1-1 0 0 0,-1 1 0 0 0,0 0 0 0 0,0 0-1 0 0,-1 0 1 0 0,1 1 0 0 0,-1-1 0 0 0,0 1 0 0 0,0 0 0 0 0,-6-5 0 0 0,6 6-158 0 0,-1 0 0 0 0,0 1 1 0 0,0-1-1 0 0,-1 1 0 0 0,1 0 0 0 0,0 0 1 0 0,-1 0-1 0 0,1 1 0 0 0,-1 0 0 0 0,1 0 1 0 0,-1 0-1 0 0,-9 1 0 0 0,8 0-60 0 0,0 0 0 0 0,1 1 0 0 0,-1 0 0 0 0,0 0 0 0 0,1 0 0 0 0,-1 1 0 0 0,1 0-1 0 0,-1 1 1 0 0,1-1 0 0 0,-8 5 0 0 0,12-5-98 0 0,0-1-1 0 0,0 0 1 0 0,0 1-1 0 0,0 0 0 0 0,0-1 1 0 0,1 1-1 0 0,-1 0 1 0 0,0 0-1 0 0,1 0 1 0 0,0 0-1 0 0,-1 0 0 0 0,1 0 1 0 0,0 0-1 0 0,0 0 1 0 0,0 0-1 0 0,0 1 0 0 0,1-1 1 0 0,-1 0-1 0 0,0 4 1 0 0,2 4-1171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 3521 0 0,'-1'-1'4188'0'0,"-3"-1"-3178"0"0,3 2-978 0 0,0 0-1 0 0,0 1 0 0 0,0-1 0 0 0,0 1 1 0 0,1-1-1 0 0,-1 0 0 0 0,0 1 1 0 0,0-1-1 0 0,0 1 0 0 0,1 0 1 0 0,-1-1-1 0 0,0 1 0 0 0,0 0 1 0 0,1-1-1 0 0,-1 1 0 0 0,1 0 1 0 0,-1 0-1 0 0,1-1 0 0 0,-1 1 1 0 0,1 0-1 0 0,-1 0 0 0 0,1 0 1 0 0,0 0-1 0 0,-1 1 0 0 0,-5 25 487 0 0,5-18-362 0 0,0-2-61 0 0,0 0 0 0 0,1 0 0 0 0,0 1 0 0 0,0-1 0 0 0,0 0 0 0 0,2 8 1 0 0,-1-10-38 0 0,0 0 0 0 0,1 0 0 0 0,-1 0 0 0 0,1 0 1 0 0,0-1-1 0 0,0 1 0 0 0,0 0 0 0 0,1-1 1 0 0,4 6-1 0 0,-6-8-50 0 0,1 0 1 0 0,0-1 0 0 0,-1 1-1 0 0,1-1 1 0 0,0 1-1 0 0,0-1 1 0 0,0 0 0 0 0,0 0-1 0 0,0 0 1 0 0,1 0 0 0 0,-1 0-1 0 0,0 0 1 0 0,0-1-1 0 0,0 1 1 0 0,1-1 0 0 0,-1 1-1 0 0,0-1 1 0 0,1 0 0 0 0,-1 0-1 0 0,0 0 1 0 0,1 0-1 0 0,-1 0 1 0 0,0-1 0 0 0,1 1-1 0 0,-1-1 1 0 0,0 1 0 0 0,3-2-1 0 0,0 0 13 0 0,0-1-1 0 0,0 1 1 0 0,0-1-1 0 0,0 1 1 0 0,0-2-1 0 0,-1 1 1 0 0,0 0-1 0 0,1-1 1 0 0,-1 0-1 0 0,5-7 1 0 0,-4 5-38 0 0,5-7-17 0 0,11-18 1 0 0,-18 27 27 0 0,-1 0 0 0 0,0 0 0 0 0,-1 0 0 0 0,1 0 0 0 0,-1 0 1 0 0,0 0-1 0 0,0-1 0 0 0,0 1 0 0 0,1-9 0 0 0,-2 13-10 0 0,-2 1-235 0 0,0 1 246 0 0,1-1-1 0 0,-1 1 1 0 0,1 0-1 0 0,0 0 1 0 0,-1 0-1 0 0,1 0 1 0 0,0 0-1 0 0,0 0 0 0 0,0 0 1 0 0,1 0-1 0 0,-1 0 1 0 0,0 0-1 0 0,1 0 1 0 0,-1 1-1 0 0,1-1 1 0 0,0 0-1 0 0,0 3 1 0 0,-1 9 10 0 0,1 20 1 0 0,0-29 6 0 0,1 1-1 0 0,0-1 1 0 0,0 1 0 0 0,0-1-1 0 0,0 1 1 0 0,1-1-1 0 0,0 0 1 0 0,3 7 0 0 0,-3-10-242 0 0,-1 0 1 0 0,0 0 0 0 0,1 0 0 0 0,-1 0-1 0 0,1 0 1 0 0,-1 0 0 0 0,1 0-1 0 0,0 0 1 0 0,0-1 0 0 0,0 1 0 0 0,0-1-1 0 0,0 1 1 0 0,0-1 0 0 0,1 0-1 0 0,-1 0 1 0 0,0 0 0 0 0,1 0 0 0 0,-1 0-1 0 0,0 0 1 0 0,4 0 0 0 0,2 0-2445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1 287 3985 0 0,'13'4'6677'0'0,"-10"7"-6850"0"0,5 27 1907 0 0,-7-30-1640 0 0,0 0 1 0 0,1 0 0 0 0,0 0 0 0 0,0-1 0 0 0,1 1 0 0 0,5 11 0 0 0,-7-17-82 0 0,0 0 0 0 0,1 0 0 0 0,-1 0 0 0 0,1 0 0 0 0,-1 0 0 0 0,1-1 0 0 0,-1 1 0 0 0,1-1 0 0 0,4 3 0 0 0,-5-3-5 0 0,-1-1 1 0 0,1 0 0 0 0,0 1-1 0 0,0-1 1 0 0,0 0 0 0 0,0 0-1 0 0,0 0 1 0 0,0 0 0 0 0,0 0-1 0 0,0 0 1 0 0,0 0 0 0 0,0 0-1 0 0,0 0 1 0 0,0 0 0 0 0,0 0-1 0 0,0-1 1 0 0,0 1 0 0 0,0 0-1 0 0,0-1 1 0 0,-1 1 0 0 0,1-1-1 0 0,0 1 1 0 0,0-1 0 0 0,0 1-1 0 0,-1-1 1 0 0,2-1 0 0 0,5-4 5 0 0,14-10 84 0 0,26-27 1 0 0,-45 41-98 0 0,0-1 1 0 0,0 0 0 0 0,-1 0 0 0 0,1 1 0 0 0,1-5 0 0 0,-2 4-1 0 0,0 1 0 0 0,1-1 0 0 0,-1 1 0 0 0,1-1 0 0 0,3-4 0 0 0,-4 7-24 0 0,-1 14-305 0 0,-3 8 371 0 0,2-20-41 0 0,0 1 1 0 0,1 0-1 0 0,-1 0 1 0 0,1-1-1 0 0,0 1 1 0 0,0 0-1 0 0,0 0 1 0 0,0-1-1 0 0,0 1 1 0 0,1 0-1 0 0,-1 0 1 0 0,1-1-1 0 0,-1 1 1 0 0,3 4-1 0 0,-1-2 12 0 0,0-1-1 0 0,1 0 1 0 0,-1 0-1 0 0,1 0 1 0 0,0 0 0 0 0,0 0-1 0 0,0-1 1 0 0,1 1-1 0 0,-1-1 1 0 0,5 3-1 0 0,-6-4 2 0 0,0-1 0 0 0,0 0-1 0 0,0 0 1 0 0,0 0 0 0 0,0-1-1 0 0,1 1 1 0 0,-1 0 0 0 0,0-1-1 0 0,0 1 1 0 0,1-1 0 0 0,-1 0-1 0 0,0 0 1 0 0,0 0 0 0 0,1 0-1 0 0,-1 0 1 0 0,0 0 0 0 0,0-1 0 0 0,1 1-1 0 0,-1-1 1 0 0,0 1 0 0 0,0-1-1 0 0,0 0 1 0 0,3-1 0 0 0,0-1 11 0 0,-1 0-1 0 0,0 0 1 0 0,0 0 0 0 0,0-1 0 0 0,0 1 0 0 0,-1-1 0 0 0,1 0 0 0 0,-1 0 0 0 0,0 0 0 0 0,0 0 0 0 0,-1-1 0 0 0,5-8 0 0 0,1-6 67 0 0,9-36-1 0 0,-12 37-87 0 0,-1 0-1 0 0,2-37 0 0 0,-5-39-167 0 0,-1 68 48 0 0,-5-75-333 0 0,5 100 373 0 0,1 1-125 0 0,-1 0 181 0 0,0 0 1 0 0,1 1 0 0 0,-1-1-1 0 0,0 0 1 0 0,0 0 0 0 0,0 1-1 0 0,1-1 1 0 0,-1 0 0 0 0,0 0-1 0 0,0 1 1 0 0,0-1 0 0 0,0 0 0 0 0,1 1-1 0 0,-1-1 1 0 0,0 0 0 0 0,0 0-1 0 0,0 1 1 0 0,0-1 0 0 0,0 0-1 0 0,0 1 1 0 0,0-1 0 0 0,0 1-1 0 0,2 9 32 0 0,4 41 37 0 0,9 59-94 0 0,0 10 95 0 0,-12-100-72 0 0,17 101 426 0 0,-19-118 644 0 0,-1-6-715 0 0,-2-8-274 0 0,-2-11-21 0 0,2 10-29 0 0,0 1-1 0 0,-8-21 1 0 0,2 14 5 0 0,3 9-26 0 0,1-1 1 0 0,0 0-1 0 0,1-1 1 0 0,-1 1-1 0 0,2-1 1 0 0,-3-19-1 0 0,5 29 5 0 0,0 0-1 0 0,0 0 1 0 0,0 1-1 0 0,0-1 0 0 0,1 0 1 0 0,-1 0-1 0 0,0 0 0 0 0,0 0 1 0 0,1 1-1 0 0,-1-1 1 0 0,0 0-1 0 0,1 0 0 0 0,-1 1 1 0 0,1-1-1 0 0,-1 0 0 0 0,1 1 1 0 0,-1-1-1 0 0,1 1 0 0 0,0-1 1 0 0,-1 0-1 0 0,1 1 1 0 0,0-1-1 0 0,-1 1 0 0 0,1-1 1 0 0,0 1-1 0 0,0 0 0 0 0,-1-1 1 0 0,1 1-1 0 0,1 0 0 0 0,3-2-20 0 0,-1 2 0 0 0,1-1 0 0 0,-1 0 1 0 0,7 1-1 0 0,3-1 3 0 0,18-1-264 0 0,-25 2-228 0 0,0 0 0 0 0,-1 0 0 0 0,1-1 0 0 0,-1 0 0 0 0,0 0 0 0 0,8-3 1 0 0,5 0-2795 0 0,-7 1 2061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24 159 3665 0 0,'-2'-7'573'0'0,"-15"-36"2377"0"0,16 38-2710 0 0,0 0 0 0 0,0 0 0 0 0,0 0 0 0 0,1 0 0 0 0,0 0 0 0 0,0 0 1 0 0,0-6-1 0 0,2 2-39 0 0,-2 5 224 0 0,0-1 0 0 0,1 1 0 0 0,0-1 0 0 0,0 1 0 0 0,3-9 0 0 0,-3 12-331 0 0,0 0 1 0 0,0 0-1 0 0,-1-1 0 0 0,1 1 0 0 0,0 0 0 0 0,0 0 1 0 0,0 0-1 0 0,1 0 0 0 0,-1 0 0 0 0,0 0 1 0 0,0 0-1 0 0,0 1 0 0 0,1-1 0 0 0,-1 0 0 0 0,0 1 1 0 0,1-1-1 0 0,-1 1 0 0 0,1-1 0 0 0,-1 1 0 0 0,0-1 1 0 0,1 1-1 0 0,1 0 0 0 0,2 0-38 0 0,0 0 0 0 0,0 0 0 0 0,0 0 0 0 0,0 1 0 0 0,0-1 0 0 0,-1 1 0 0 0,1 1 0 0 0,0-1 0 0 0,0 1 1 0 0,-1-1-1 0 0,1 1 0 0 0,-1 1 0 0 0,0-1 0 0 0,7 5 0 0 0,-7-4-65 0 0,1 1-1 0 0,-1-1 1 0 0,0 1 0 0 0,0 0 0 0 0,0 0 0 0 0,0 1 0 0 0,-1-1-1 0 0,0 1 1 0 0,0 0 0 0 0,0 0 0 0 0,0 0 0 0 0,2 8-1 0 0,-4-10-94 0 0,0 0 0 0 0,0 1-1 0 0,0-1 1 0 0,-1 1 0 0 0,1-1-1 0 0,-1 1 1 0 0,0-1 0 0 0,0 1-1 0 0,0-1 1 0 0,-1 7-1 0 0,-1-6-621 0 0,1 0 0 0 0,0 0-1 0 0,-1 0 1 0 0,0 0-1 0 0,-3 4 1 0 0,1 0-1322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82 3313 0 0,'-1'2'273'0'0,"1"-1"1"0"0,0 1-1 0 0,-1-1 0 0 0,1 1 1 0 0,0-1-1 0 0,0 1 1 0 0,0-1-1 0 0,0 1 1 0 0,0-1-1 0 0,0 0 0 0 0,0 1 1 0 0,0-1-1 0 0,1 1 1 0 0,0 2-1 0 0,-1-3-166 0 0,1 0-1 0 0,0-1 1 0 0,-1 1-1 0 0,1 0 1 0 0,0 0-1 0 0,0 0 1 0 0,0 0-1 0 0,0-1 1 0 0,-1 1-1 0 0,1 0 1 0 0,0-1 0 0 0,0 1-1 0 0,1-1 1 0 0,-1 1-1 0 0,0-1 1 0 0,0 1-1 0 0,0-1 1 0 0,0 0-1 0 0,0 1 1 0 0,2-1-1 0 0,0 0 12 0 0,0 1-1 0 0,0-1 0 0 0,0 0 0 0 0,0 0 0 0 0,0 0 0 0 0,0 0 1 0 0,0-1-1 0 0,0 1 0 0 0,-1-1 0 0 0,1 0 0 0 0,0 0 1 0 0,0 0-1 0 0,0 0 0 0 0,0 0 0 0 0,-1-1 0 0 0,1 1 0 0 0,-1-1 1 0 0,1 0-1 0 0,-1 0 0 0 0,0 0 0 0 0,1 0 0 0 0,-1 0 0 0 0,2-3 1 0 0,-2 3-63 0 0,-1 0 1 0 0,0 0 0 0 0,0 0 0 0 0,0 0-1 0 0,0 0 1 0 0,0 0 0 0 0,0 0 0 0 0,0 0-1 0 0,-1 0 1 0 0,1-1 0 0 0,-1 1-1 0 0,0 0 1 0 0,1 0 0 0 0,-1-1 0 0 0,0 1-1 0 0,0 0 1 0 0,-1 0 0 0 0,1-1 0 0 0,0 1-1 0 0,-1 0 1 0 0,1 0 0 0 0,-1-1-1 0 0,0 1 1 0 0,0 0 0 0 0,0 0 0 0 0,0 0-1 0 0,0 0 1 0 0,0 0 0 0 0,0 0 0 0 0,-1 0-1 0 0,-1-1 1 0 0,1 0-46 0 0,-1 1 0 0 0,0 0 0 0 0,1 0-1 0 0,-1 0 1 0 0,0 0 0 0 0,0 0 0 0 0,0 0 0 0 0,-1 1 0 0 0,1 0-1 0 0,0-1 1 0 0,-1 1 0 0 0,1 0 0 0 0,0 1 0 0 0,-1-1 0 0 0,1 1-1 0 0,-1-1 1 0 0,1 1 0 0 0,-1 0 0 0 0,-5 1 0 0 0,6-1-23 0 0,1 0 0 0 0,0 1 1 0 0,0-1-1 0 0,0 1 0 0 0,0-1 0 0 0,0 1 0 0 0,0 0 1 0 0,0 0-1 0 0,0 0 0 0 0,0 0 0 0 0,1 0 1 0 0,-1 0-1 0 0,0 1 0 0 0,1-1 0 0 0,-1 1 1 0 0,1-1-1 0 0,-1 1 0 0 0,1-1 0 0 0,0 1 0 0 0,-1 0 1 0 0,1 0-1 0 0,0-1 0 0 0,0 1 0 0 0,0 0 1 0 0,0 0-1 0 0,1 0 0 0 0,-1 0 0 0 0,1 0 1 0 0,-1 0-1 0 0,1 0 0 0 0,0 1 0 0 0,-1-1 0 0 0,1 3 1 0 0,0-3 11 0 0,0 1 0 0 0,1-1 1 0 0,-1 1-1 0 0,0-1 0 0 0,1 1 1 0 0,0-1-1 0 0,-1 1 1 0 0,1-1-1 0 0,0 0 0 0 0,0 0 1 0 0,0 1-1 0 0,1-1 0 0 0,-1 0 1 0 0,0 0-1 0 0,1 0 0 0 0,0 0 1 0 0,-1 0-1 0 0,1 0 0 0 0,0-1 1 0 0,3 4-1 0 0,-3-4 18 0 0,0 0 0 0 0,0-1 0 0 0,-1 1 0 0 0,1 0 0 0 0,0 0 0 0 0,0-1-1 0 0,0 1 1 0 0,0-1 0 0 0,0 0 0 0 0,0 1 0 0 0,0-1 0 0 0,0 0 0 0 0,0 0 0 0 0,0-1 0 0 0,0 1 0 0 0,0 0-1 0 0,0 0 1 0 0,0-1 0 0 0,0 0 0 0 0,0 1 0 0 0,-1-1 0 0 0,1 0 0 0 0,0 0 0 0 0,0 0 0 0 0,-1 0 0 0 0,4-2-1 0 0,-2 1-5 0 0,0 0 0 0 0,-1 0 0 0 0,1 0 0 0 0,0 0 0 0 0,-1-1 0 0 0,0 0-1 0 0,1 1 1 0 0,-1-1 0 0 0,0 0 0 0 0,0 0 0 0 0,0 0 0 0 0,-1 0-1 0 0,1 0 1 0 0,1-7 0 0 0,-3 10-9 0 0,0-1-1 0 0,0 0 1 0 0,0 1 0 0 0,0-1-1 0 0,0 0 1 0 0,0 1 0 0 0,0-1-1 0 0,0 0 1 0 0,0 1 0 0 0,0-1-1 0 0,-1 0 1 0 0,1 1 0 0 0,0-1-1 0 0,0 0 1 0 0,-1 1 0 0 0,1-1-1 0 0,0 1 1 0 0,-1-1 0 0 0,0 0-1 0 0,1 0-43 0 0,-4 8-530 0 0,4 0 548 0 0,1-1 0 0 0,-1 1 0 0 0,1-1 1 0 0,1 1-1 0 0,3 10 0 0 0,-5-15-122 0 0,1 0-1 0 0,0-1 1 0 0,-1 1 0 0 0,1 0-1 0 0,0 0 1 0 0,0-1 0 0 0,0 1-1 0 0,0 0 1 0 0,0-1 0 0 0,1 1 0 0 0,-1-1-1 0 0,0 1 1 0 0,1-1 0 0 0,-1 0-1 0 0,1 0 1 0 0,-1 1 0 0 0,1-1-1 0 0,0 0 1 0 0,-1 0 0 0 0,1-1-1 0 0,0 1 1 0 0,0 0 0 0 0,2 0 0 0 0,-2-1-602 0 0,0 0 0 0 0,0 0 0 0 0,0-1 0 0 0,0 1 0 0 0,-1-1 0 0 0,1 1 1 0 0,0-1-1 0 0,0 1 0 0 0,0-1 0 0 0,0 0 0 0 0,-1 0 0 0 0,4-2 0 0 0,1-1 331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48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1560 0 0,'0'2'429'0'0,"-1"0"0"0"0,1 1 0 0 0,0-1 0 0 0,-1 0-1 0 0,1 0 1 0 0,0 0 0 0 0,0 0 0 0 0,1 1 0 0 0,-1-1-1 0 0,0 0 1 0 0,1 0 0 0 0,-1 0 0 0 0,2 3 0 0 0,11 26 2140 0 0,-12-29-2653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8402 0 0,'0'0'293'0'0,"2"0"111"0"0,5-2 82 0 0,0 0 0 0 0,1 1 0 0 0,-1 0 0 0 0,1 0 0 0 0,9 1 0 0 0,42 3 504 0 0,-4 0-684 0 0,223-27-210 0 0,-152 9-76 0 0,253 7 8 0 0,-318 9-29 0 0,88 1 41 0 0,211 5 58 0 0,193-19 18 0 0,-329 1-114 0 0,-171 9 19 0 0,310 3 35 0 0,-64 29-83 0 0,-93-9 50 0 0,90 3 97 0 0,-194-16-69 0 0,505 12-5 0 0,-309-22-18 0 0,1 20-5 0 0,-149-6-14 0 0,0-6 1 0 0,165-16-1 0 0,187 3 119 0 0,-431 9-64 0 0,273-22 15 0 0,-151 4-66 0 0,125 3 62 0 0,-234 9-30 0 0,32-1-40 0 0,144 2 22 0 0,-222 4-5 0 0,-7 0 12 0 0,-1-2 0 0 0,56-7 0 0 0,-79 6-35 0 0,0 0-1 0 0,0 0 1 0 0,9-5-1 0 0,-13 6 5 0 0,-1 0-1 0 0,1 0 1 0 0,-1 0 0 0 0,0-1 0 0 0,0 1-1 0 0,0-1 1 0 0,0 0 0 0 0,0 1 0 0 0,0-1-1 0 0,0 0 1 0 0,0 0 0 0 0,2-4-1 0 0,-4 5-6 0 0,1 0 0 0 0,-1-1 0 0 0,0 1 0 0 0,1 0 0 0 0,-1 0-1 0 0,0 0 1 0 0,0-1 0 0 0,0 1 0 0 0,0 0 0 0 0,0-1-1 0 0,0 1 1 0 0,0 0 0 0 0,0 0 0 0 0,-1-1 0 0 0,0-1 0 0 0,-9-19-249 0 0,6 15 156 0 0,0 0-66 0 0,0 1-1 0 0,-1 0 1 0 0,0 0-1 0 0,-10-11 1 0 0,13 16 64 0 0,0-1 0 0 0,0 1 0 0 0,-1 0 1 0 0,1-1-1 0 0,0 1 0 0 0,0 0 0 0 0,-1 0 0 0 0,1 0 1 0 0,-1 1-1 0 0,1-1 0 0 0,-1 0 0 0 0,1 1 0 0 0,-1 0 0 0 0,1-1 1 0 0,-1 1-1 0 0,1 0 0 0 0,-1 1 0 0 0,-3-1 0 0 0,-4 2-204 0 0,1 1-1 0 0,0 0 0 0 0,-14 6 1 0 0,12-5-93 0 0,9-3 150 0 0,1-1-59 0 0,0 1-1 0 0,0-1 1 0 0,0 1-1 0 0,0-1 1 0 0,0 1-1 0 0,0-1 1 0 0,0 1 0 0 0,0 0-1 0 0,-1 0 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49 2369 0 0,'-2'-3'468'0'0,"1"1"0"0"0,-1-1 0 0 0,0 0 0 0 0,1 0 0 0 0,-1 0 0 0 0,1-1 0 0 0,0 1 0 0 0,0 0 0 0 0,0 0 0 0 0,1-1 0 0 0,-1 1 0 0 0,1 0 0 0 0,0-5 2376 0 0,-2 14-2662 0 0,0 0 1 0 0,1 0-1 0 0,-1 0 0 0 0,2 0 0 0 0,-1 1 1 0 0,1-1-1 0 0,0 12 0 0 0,0 5 51 0 0,0 5-66 0 0,1 0-1 0 0,5 33 1 0 0,2 20 9 0 0,-4 166 49 0 0,-6-185-187 0 0,-3-1 1 0 0,-12 63-1 0 0,4-61-60 0 0,-3 74 0 0 0,16-131 28 0 0,0 2-426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2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7658 0 0,'0'0'106'0'0,"0"11"293"0"0,1 0-60 0 0,0 0 1 0 0,2 10-1 0 0,1 5-10 0 0,7 58 612 0 0,9 106-119 0 0,-13-95-563 0 0,4 99-197 0 0,-11-177-69 0 0,1-1 0 0 0,3 16 0 0 0,-2-22-5 0 0,0 0 1 0 0,5 12-1 0 0,-6-21-16 0 0,-1 0 0 0 0,1 0 0 0 0,-1 0 0 0 0,1 0 0 0 0,-1 0 0 0 0,1 0 0 0 0,0 0 0 0 0,-1 0 0 0 0,1 0 0 0 0,0 0-1 0 0,0 0 1 0 0,0 0 0 0 0,0 0 0 0 0,0-1 0 0 0,2 2 0 0 0,4-6-947 0 0,-4 2 1005 0 0,0-1-1 0 0,0 1 1 0 0,0 0-1 0 0,0 0 1 0 0,1 0-1 0 0,-1 1 1 0 0,1-1 0 0 0,-1 1-1 0 0,1 0 1 0 0,0 0-1 0 0,0 0 1 0 0,-1 0-1 0 0,5 0 1 0 0,7 0-42 0 0,30 1-1 0 0,-34 0-32 0 0,156 9 295 0 0,-115-6-110 0 0,59 5-118 0 0,150 2 28 0 0,-242-10-62 0 0,90-2 60 0 0,55 1-23 0 0,186 6-61 0 0,-270-4 54 0 0,57-1 84 0 0,589-9 343 0 0,-430 16-485 0 0,-17 0 43 0 0,-71 8 69 0 0,-56-3-72 0 0,449-1 128 0 0,-97-8 6 0 0,-344 1-34 0 0,19-5-121 0 0,-59 0 44 0 0,250-12 45 0 0,-215 6 34 0 0,62-4 24 0 0,-130 5-48 0 0,45-1 8 0 0,60-3-104 0 0,-66 3 36 0 0,-52 0 95 0 0,10 1-100 0 0,-1 1-46 0 0,70 1 60 0 0,-73 9-32 0 0,174 4 180 0 0,-115-18-62 0 0,-79 3-119 0 0,96 4-1 0 0,-73 15 176 0 0,-60-12-117 0 0,0 0-1 0 0,42-4 1 0 0,-61 2-28 0 0,-1 1 1 0 0,1-1 0 0 0,-1 0-1 0 0,1 0 1 0 0,-1 0 0 0 0,0 0-1 0 0,0 0 1 0 0,5-3 0 0 0,-6 3-10 0 0,-1-1 0 0 0,1 1 0 0 0,0-1 0 0 0,-1 0 0 0 0,1 0 1 0 0,-1 1-1 0 0,1-1 0 0 0,-1 0 0 0 0,0 0 0 0 0,0 0 0 0 0,0 0 0 0 0,2-5 1 0 0,1-7-463 0 0,0-1 0 0 0,-1 1 0 0 0,0-1 0 0 0,-1 0 0 0 0,-1 0 0 0 0,0 0 0 0 0,-2-16 0 0 0,0 13-1421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7 6305 0 0,'-6'-2'2788'0'0,"4"1"-2330"0"0,0 0 1 0 0,0 0-1 0 0,0 1 1 0 0,-1-1-1 0 0,1 1 1 0 0,0 0-1 0 0,-3-1 1 0 0,4 1-437 0 0,0 1 0 0 0,-1-1 1 0 0,1 0-1 0 0,0 1 1 0 0,0-1-1 0 0,0 1 1 0 0,0-1-1 0 0,0 1 0 0 0,0-1 1 0 0,1 1-1 0 0,-1 0 1 0 0,0-1-1 0 0,0 1 1 0 0,0 0-1 0 0,0 0 1 0 0,1-1-1 0 0,-1 1 0 0 0,0 2 1 0 0,-4 3 43 0 0,1 2 0 0 0,0-1 0 0 0,0 0 0 0 0,1 1 0 0 0,0-1 0 0 0,0 1 0 0 0,1 0 0 0 0,-2 14 0 0 0,0 7 120 0 0,1 33 0 0 0,2-29 4 0 0,0 14-151 0 0,7 56 0 0 0,12 46 335 0 0,5 83-4081 0 0,-21-203 301 0 0,-2-18 3102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3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76 130 2272 0 0,'-3'4'137'0'0,"1"0"-1"0"0,0 0 0 0 0,0 0 0 0 0,1 0 1 0 0,-1 0-1 0 0,1 0 0 0 0,-1 1 0 0 0,1-1 1 0 0,1 0-1 0 0,-1 8 0 0 0,0 6 466 0 0,2 23-1 0 0,-1-30-213 0 0,0 63 1463 0 0,0 13 623 0 0,0-80-38 0 0,0-8-2416 0 0,0 0 33 0 0,0 0 0 0 0,0 0 0 0 0,-1 0 0 0 0,1 0 0 0 0,0-1 0 0 0,-1 1 0 0 0,1 0 0 0 0,0 0 0 0 0,-2-1 0 0 0,-1-7 139 0 0,-12-91 881 0 0,7 44-794 0 0,-14-55-1 0 0,20 101-290 0 0,0-1 0 0 0,1 1-1 0 0,0 0 1 0 0,1-12 0 0 0,0 22-123 0 0,3 4-164 0 0,1 1 186 0 0,-1 0-1 0 0,0 0 1 0 0,0 0-1 0 0,-1 1 1 0 0,0-1-1 0 0,3 7 1 0 0,4 12 67 0 0,-5-17 39 0 0,3 10 6 0 0,2-1 1 0 0,0 0-1 0 0,0 0 1 0 0,24 27 0 0 0,-13-21 14 0 0,2 0 1 0 0,30 23 0 0 0,-44-39 19 0 0,0 0 0 0 0,1-1 1 0 0,0 0-1 0 0,-1-1 0 0 0,2 1 1 0 0,-1-2-1 0 0,0 1 0 0 0,1-1 1 0 0,0-1-1 0 0,18 3 0 0 0,-25-5 33 0 0,0 0-1 0 0,-1 1 1 0 0,1-2-1 0 0,-1 1 1 0 0,1 0 0 0 0,0-1-1 0 0,-1 1 1 0 0,1-1-1 0 0,-1 0 1 0 0,1 1-1 0 0,-1-1 1 0 0,0-1-1 0 0,1 1 1 0 0,-1 0 0 0 0,0 0-1 0 0,0-1 1 0 0,0 1-1 0 0,0-1 1 0 0,0 0-1 0 0,0 0 1 0 0,0 0-1 0 0,0 0 1 0 0,-1 0 0 0 0,1 0-1 0 0,-1 0 1 0 0,0 0-1 0 0,1-1 1 0 0,-1 1-1 0 0,0 0 1 0 0,0-1-1 0 0,0-3 1 0 0,1-1 74 0 0,0-1-1 0 0,0 0 1 0 0,-1 0 0 0 0,-1 0-1 0 0,1 0 1 0 0,-1 0 0 0 0,-1 0 0 0 0,1 0-1 0 0,-3-8 1 0 0,-5-28 87 0 0,5 20-155 0 0,-2 0 0 0 0,-11-35 0 0 0,12 50-170 0 0,-1-3-307 0 0,1 0-1 0 0,0-1 1 0 0,1 1-1 0 0,0-1 1 0 0,-2-23 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4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65 122 3289 0 0,'2'5'582'0'0,"-1"1"1"0"0,1 0 0 0 0,0 0 0 0 0,0-1 0 0 0,1 1-1 0 0,-1-1 1 0 0,6 7 0 0 0,-6-9-375 0 0,0 0 1 0 0,1 0-1 0 0,-1-1 1 0 0,1 1-1 0 0,0-1 0 0 0,0 0 1 0 0,0 1-1 0 0,0-1 1 0 0,0-1-1 0 0,0 1 1 0 0,1 0-1 0 0,-1-1 1 0 0,6 2-1 0 0,-4-2-82 0 0,-1 0-1 0 0,1 0 1 0 0,-1 0 0 0 0,1-1-1 0 0,-1 0 1 0 0,1 0 0 0 0,0 0-1 0 0,-1-1 1 0 0,1 1 0 0 0,-1-1-1 0 0,1 0 1 0 0,-1-1 0 0 0,1 1-1 0 0,-1-1 1 0 0,9-4 0 0 0,-11 5-28 0 0,1-1 1 0 0,0 0 0 0 0,-1 0-1 0 0,1 0 1 0 0,-1 0 0 0 0,1 0 0 0 0,-1 0-1 0 0,0-1 1 0 0,0 1 0 0 0,0-1-1 0 0,-1 1 1 0 0,1-1 0 0 0,0 0 0 0 0,-1 0-1 0 0,0 0 1 0 0,1 0 0 0 0,-1 0-1 0 0,-1 0 1 0 0,1 0 0 0 0,0 0-1 0 0,-1 0 1 0 0,1 0 0 0 0,-1-7 0 0 0,0 6 23 0 0,-1-1 0 0 0,0 1 0 0 0,0-1 0 0 0,0 1 0 0 0,0 0 0 0 0,0-1 0 0 0,-1 1 0 0 0,0 0 1 0 0,0 0-1 0 0,0 0 0 0 0,0 0 0 0 0,-5-5 0 0 0,3 4-47 0 0,-1 0 1 0 0,0 0-1 0 0,0 0 1 0 0,0 1-1 0 0,-1 0 1 0 0,1 0-1 0 0,-12-5 1 0 0,8 4-299 0 0,0 1 1 0 0,0 1 0 0 0,-1 0 0 0 0,0 0-1 0 0,1 1 1 0 0,-1 0 0 0 0,0 0 0 0 0,0 1-1 0 0,0 1 1 0 0,0 0 0 0 0,-14 1-1 0 0,20 0-114 0 0,0-1-1 0 0,0 1 1 0 0,0 0-1 0 0,0 0 1 0 0,0 0-1 0 0,0 1 0 0 0,-6 3 1 0 0,0 3-1181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4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335 221 7770 0 0,'2'-5'435'0'0,"0"1"0"0"0,-1-1 1 0 0,1 0-1 0 0,-1 1 0 0 0,0-1 1 0 0,-1 0-1 0 0,1 0 0 0 0,-1 1 1 0 0,0-1-1 0 0,0 0 0 0 0,-1 0 1 0 0,1 0-1 0 0,-1 0 0 0 0,0 1 1 0 0,-2-6-1 0 0,0 0-141 0 0,-1 1 0 0 0,0-1 1 0 0,-1 1-1 0 0,0 1 0 0 0,-1-1 0 0 0,0 1 0 0 0,0 0 0 0 0,0 0 0 0 0,-1 0 0 0 0,0 1 1 0 0,-14-10-1 0 0,16 13-338 0 0,1 1 0 0 0,-2 0 1 0 0,1 0-1 0 0,0 0 1 0 0,0 1-1 0 0,-1 0 0 0 0,1 0 1 0 0,-1 0-1 0 0,0 1 0 0 0,0-1 1 0 0,1 1-1 0 0,-1 1 1 0 0,0-1-1 0 0,0 1 0 0 0,0 0 1 0 0,0 1-1 0 0,0-1 0 0 0,1 1 1 0 0,-1 0-1 0 0,0 1 1 0 0,-7 2-1 0 0,0 1-123 0 0,0 0 1 0 0,0 2-1 0 0,-19 12 0 0 0,26-15 90 0 0,1 0 0 0 0,-1 0 0 0 0,1 1 1 0 0,0 0-1 0 0,0 0 0 0 0,1 0 0 0 0,-1 1 0 0 0,1 0 0 0 0,-4 7 0 0 0,7-10 26 0 0,0-1 0 0 0,1 1 0 0 0,-1-1 0 0 0,0 0 1 0 0,1 1-1 0 0,0 0 0 0 0,0-1 0 0 0,0 1 0 0 0,0-1 0 0 0,0 1 0 0 0,0-1 1 0 0,1 1-1 0 0,-1-1 0 0 0,1 1 0 0 0,0-1 0 0 0,-1 1 0 0 0,1-1 1 0 0,0 0-1 0 0,0 1 0 0 0,1-1 0 0 0,-1 0 0 0 0,3 3 0 0 0,2 4-6 0 0,1-1 0 0 0,-1-1 0 0 0,1 1 0 0 0,12 8 0 0 0,-5-5-5 0 0,1 0 0 0 0,0-1 0 0 0,27 12 0 0 0,53 18-52 0 0,-8-3 124 0 0,-69-29 29 0 0,-1 2 0 0 0,29 19 0 0 0,-39-23-35 0 0,0-1 0 0 0,0 1 1 0 0,10 13-1 0 0,-15-17 24 0 0,0 1 0 0 0,-1-1 0 0 0,1 0 0 0 0,-1 0 0 0 0,0 1 0 0 0,0-1 0 0 0,0 0 0 0 0,0 1 0 0 0,0-1-1 0 0,0 1 1 0 0,-1 0 0 0 0,1-1 0 0 0,-1 1 0 0 0,0 0 0 0 0,1-1 0 0 0,-1 1 0 0 0,-1 4 0 0 0,0-5 12 0 0,1 0 1 0 0,-1 0-1 0 0,0 0 0 0 0,0 0 0 0 0,0 0 0 0 0,-1 0 1 0 0,1-1-1 0 0,0 1 0 0 0,-1 0 0 0 0,1-1 0 0 0,-1 1 1 0 0,0 0-1 0 0,1-1 0 0 0,-1 0 0 0 0,-3 2 0 0 0,-4 3 76 0 0,-18 8-1 0 0,23-12-102 0 0,-12 5-50 0 0,0 0 1 0 0,0-1-1 0 0,0-1 1 0 0,-1-1-1 0 0,0 0 0 0 0,0-1 1 0 0,0-1-1 0 0,-18 1 1 0 0,32-3-97 0 0,-1-1 1 0 0,1 1 0 0 0,-1-1-1 0 0,1 0 1 0 0,-1 1 0 0 0,1-1-1 0 0,0-1 1 0 0,0 1 0 0 0,-1-1 0 0 0,1 1-1 0 0,0-1 1 0 0,-3-2 0 0 0,5 3 0 0 0,-1 0 1 0 0,1 0-1 0 0,0 0 1 0 0,0 0 0 0 0,0 0-1 0 0,1 0 1 0 0,-1-1-1 0 0,0 1 1 0 0,0 0-1 0 0,1 0 1 0 0,-1 0 0 0 0,0-1-1 0 0,1 1 1 0 0,0 0-1 0 0,-1-1 1 0 0,1 1 0 0 0,0-1-1 0 0,-1 1 1 0 0,1 0-1 0 0,0-1 1 0 0,0 1-1 0 0,0-1 1 0 0,0 1 0 0 0,0 0-1 0 0,1-1 1 0 0,-1 1-1 0 0,0 0 1 0 0,1-1 0 0 0,-1 1-1 0 0,1 0 1 0 0,0-3-1 0 0,6-9-1653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6905 0 0,'3'1'218'0'0,"-1"0"0"0"0,1 0 0 0 0,-1 0 0 0 0,0 0-1 0 0,1 1 1 0 0,-1-1 0 0 0,0 0 0 0 0,0 1-1 0 0,0 0 1 0 0,0-1 0 0 0,0 1 0 0 0,0 0-1 0 0,-1 0 1 0 0,1 0 0 0 0,-1 0 0 0 0,1 1-1 0 0,-1-1 1 0 0,0 0 0 0 0,0 0 0 0 0,0 1-1 0 0,0-1 1 0 0,0 1 0 0 0,1 2 0 0 0,0 7-50 0 0,-1-1 1 0 0,1 1 0 0 0,-2-1-1 0 0,0 13 1 0 0,1 9-43 0 0,0-20-294 0 0,0 0-1 0 0,1-1 1 0 0,1 0-1 0 0,7 24 1 0 0,-9-36 44 0 0,-1 1 1 0 0,0-1 0 0 0,1 1-1 0 0,-1-1 1 0 0,0 0 0 0 0,1 1-1 0 0,-1-1 1 0 0,0 0 0 0 0,1 0-1 0 0,-1 1 1 0 0,0-1 0 0 0,1 0-1 0 0,-1 0 1 0 0,1 1 0 0 0,-1-1-1 0 0,1 0 1 0 0,-1 0 0 0 0,1 0-1 0 0,-1 0 1 0 0,0 0 0 0 0,1 0-1 0 0,-1 0 1 0 0,1 0 0 0 0,-1 0-1 0 0,1 0 1 0 0,-1 0 0 0 0,1 0-1 0 0,-1 0 1 0 0,1 0 0 0 0,-1 0-1 0 0,1 0 1 0 0,-1-1 0 0 0,0 1-1 0 0,1 0 1 0 0,-1 0 0 0 0,1 0-1 0 0,-1-1 1 0 0,0 1 0 0 0,1 0-1 0 0,-1-1 1 0 0,0 1 0 0 0,1 0-1 0 0,-1-1 1 0 0,0 1 0 0 0,1 0-1 0 0,-1-1 1 0 0,0 0 0 0 0,5-5-1231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23:04:55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80 3329 0 0,'-9'-19'4483'0'0,"7"16"-4035"0"0,0-1 0 0 0,0 0 1 0 0,1 0-1 0 0,0 1 0 0 0,0-1 0 0 0,0 0 1 0 0,0 0-1 0 0,1-1 0 0 0,0-6 1 0 0,0 10-359 0 0,0 1 0 0 0,0-1 0 0 0,0 0 1 0 0,0 1-1 0 0,0-1 0 0 0,0 1 1 0 0,0-1-1 0 0,1 1 0 0 0,-1-1 0 0 0,0 1 1 0 0,0-1-1 0 0,1 1 0 0 0,-1-1 0 0 0,0 1 1 0 0,1-1-1 0 0,-1 1 0 0 0,1 0 1 0 0,-1-1-1 0 0,1 1 0 0 0,-1 0 0 0 0,0-1 1 0 0,1 1-1 0 0,-1 0 0 0 0,2-1 1 0 0,-1 1 8 0 0,1-1 1 0 0,-1 1 0 0 0,1-1 0 0 0,0 1-1 0 0,-1 0 1 0 0,1 0 0 0 0,0 0 0 0 0,2 0 0 0 0,3 1 26 0 0,0 1 1 0 0,14 3 0 0 0,-20-4-90 0 0,7 1-86 0 0,8 4-308 0 0,1-1 1 0 0,-1 0-1 0 0,1-2 1 0 0,0 0-1 0 0,33 2 1 0 0,-34-6-1600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6 168 2409 0 0,'1'1'211'0'0,"0"0"1"0"0,0 0 0 0 0,0-1 0 0 0,0 1 0 0 0,0 0 0 0 0,0 0 0 0 0,0 0-1 0 0,0-1 1 0 0,0 1 0 0 0,0-1 0 0 0,0 1 0 0 0,1 0 0 0 0,-1-1 0 0 0,0 0 0 0 0,0 1-1 0 0,0-1 1 0 0,1 0 0 0 0,-1 0 0 0 0,0 0 0 0 0,1 0 0 0 0,-1 0 0 0 0,0 0 0 0 0,0 0-1 0 0,1 0 1 0 0,-1 0 0 0 0,0 0 0 0 0,0-1 0 0 0,1 1 0 0 0,-1-1 0 0 0,0 1-1 0 0,0-1 1 0 0,0 1 0 0 0,0-1 0 0 0,0 0 0 0 0,0 1 0 0 0,0-1 0 0 0,2-1 0 0 0,1-2-34 0 0,0 1-1 0 0,-1 0 1 0 0,1-1 0 0 0,-1 0 0 0 0,0 0 0 0 0,0 0 0 0 0,0 0 0 0 0,2-6 0 0 0,-2 4-49 0 0,-1 1 1 0 0,0-1-1 0 0,0 0 0 0 0,0 1 0 0 0,-1-1 0 0 0,0 0 0 0 0,0 0 0 0 0,-1 0 1 0 0,1-7-1 0 0,-1 10-66 0 0,-1 0 0 0 0,1 0 0 0 0,-1 0 0 0 0,1 0 0 0 0,-1 0 0 0 0,0 0 0 0 0,0 0 0 0 0,0 0 0 0 0,0 0 0 0 0,-1 1 0 0 0,1-1 0 0 0,-1 0 0 0 0,0 1 0 0 0,0-1 0 0 0,0 1 0 0 0,0 0 0 0 0,0-1-1 0 0,0 1 1 0 0,-4-2 0 0 0,5 3-80 0 0,0 0 0 0 0,0 0 0 0 0,0 0-1 0 0,-1 0 1 0 0,1 1 0 0 0,0-1-1 0 0,0 1 1 0 0,0-1 0 0 0,0 1 0 0 0,-1-1-1 0 0,1 1 1 0 0,0-1 0 0 0,-1 1-1 0 0,1 0 1 0 0,0 0 0 0 0,0 0 0 0 0,-1 0-1 0 0,1 0 1 0 0,0 0 0 0 0,-1 0 0 0 0,1 0-1 0 0,0 0 1 0 0,-1 1 0 0 0,1-1-1 0 0,0 1 1 0 0,0-1 0 0 0,-1 1 0 0 0,1-1-1 0 0,0 1 1 0 0,0 0 0 0 0,0-1-1 0 0,0 1 1 0 0,0 0 0 0 0,0 0 0 0 0,0 0-1 0 0,0 0 1 0 0,-1 1 0 0 0,-1 2 13 0 0,1 0 1 0 0,0 0 0 0 0,0 0-1 0 0,0 0 1 0 0,1 0 0 0 0,-1 0-1 0 0,1 0 1 0 0,0 0 0 0 0,0 1-1 0 0,0 4 1 0 0,-1 15 39 0 0,1-1 1 0 0,1 1-1 0 0,1-1 0 0 0,4 26 0 0 0,-5-45-22 0 0,1-1 0 0 0,0 1-1 0 0,0 0 1 0 0,1-1-1 0 0,-1 1 1 0 0,1-1 0 0 0,0 1-1 0 0,0-1 1 0 0,0 0-1 0 0,0 1 1 0 0,4 3-1 0 0,-5-6-71 0 0,0 0-1 0 0,0-1 0 0 0,0 1 0 0 0,0 0 0 0 0,0-1 0 0 0,0 1 0 0 0,0 0 0 0 0,1-1 0 0 0,-1 1 0 0 0,0-1 1 0 0,0 1-1 0 0,1-1 0 0 0,-1 0 0 0 0,0 0 0 0 0,0 0 0 0 0,1 1 0 0 0,-1-1 0 0 0,0 0 0 0 0,1-1 0 0 0,-1 1 1 0 0,0 0-1 0 0,0 0 0 0 0,1 0 0 0 0,-1-1 0 0 0,0 1 0 0 0,0-1 0 0 0,0 1 0 0 0,1-1 0 0 0,-1 1 0 0 0,0-1 1 0 0,0 0-1 0 0,0 1 0 0 0,0-1 0 0 0,0 0 0 0 0,0 0 0 0 0,0 0 0 0 0,0-1 0 0 0,13-13-4772 0 0,-11 11 2430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24 3225 0 0,'-3'-23'12022'0'0,"2"33"-10467"0"0,-7 253 2492 0 0,3 120-3407 0 0,5-363-866 0 0,6 55 669 0 0,-5-67-1022 0 0,1 1 1 0 0,0-1-1 0 0,0 0 0 0 0,0 0 0 0 0,1 0 0 0 0,6 11 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1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5977 0 0,'0'0'5287'0'0,"2"1"-4748"0"0,1 7-130 0 0,0-1 0 0 0,0 0 0 0 0,0 1 0 0 0,-1 0 0 0 0,0-1 1 0 0,0 1-1 0 0,0 10 0 0 0,1-4 210 0 0,21 165 1889 0 0,-10-81-1894 0 0,-10-83-468 0 0,-2-15 125 0 0,-3-8-108 0 0,-5-34-61 0 0,1 7-222 0 0,0-1 0 0 0,2-44 0 0 0,3 69 93 0 0,1 1 0 0 0,0 0-1 0 0,1 0 1 0 0,0-1 0 0 0,0 1-1 0 0,1 0 1 0 0,0 0 0 0 0,1 1-1 0 0,0-1 1 0 0,1 1 0 0 0,0 0-1 0 0,8-12 1 0 0,-10 18 45 0 0,-1 0-1 0 0,1 0 1 0 0,-1 0-1 0 0,1 0 1 0 0,0 1-1 0 0,0-1 1 0 0,0 1-1 0 0,0 0 1 0 0,1 0-1 0 0,-1 0 1 0 0,1 0-1 0 0,-1 1 1 0 0,1-1-1 0 0,-1 1 1 0 0,1 0-1 0 0,0 0 1 0 0,0 0-1 0 0,0 0 1 0 0,-1 1-1 0 0,1 0 1 0 0,5 0-1 0 0,-3 0 79 0 0,-1 1-1 0 0,1 1 1 0 0,-1-1-1 0 0,1 1 1 0 0,-1-1-1 0 0,0 2 1 0 0,0-1-1 0 0,0 0 1 0 0,0 1-1 0 0,-1 0 1 0 0,1 0-1 0 0,-1 1 1 0 0,1-1-1 0 0,4 6 1 0 0,2 3 72 0 0,-1 1 1 0 0,-1-1 0 0 0,0 2-1 0 0,0-1 1 0 0,-2 1-1 0 0,0 1 1 0 0,0-1 0 0 0,-1 1-1 0 0,7 29 1 0 0,-3-1-5 0 0,-2 1 0 0 0,3 57 0 0 0,-11-96-117 0 0,1 8-68 0 0,-3-12-133 0 0,-3-7-139 0 0,0-3 26 0 0,1 0-1 0 0,0-1 1 0 0,0 1-1 0 0,1-1 1 0 0,0 0-1 0 0,1 0 1 0 0,0 0-1 0 0,0 0 1 0 0,1 0-1 0 0,1-19 0 0 0,1 12 248 0 0,0 1-1 0 0,2 0 0 0 0,0 0 1 0 0,0 0-1 0 0,12-30 0 0 0,-12 38 87 0 0,1 1 0 0 0,-1 0 0 0 0,1 0 0 0 0,1 0 0 0 0,-1 1-1 0 0,1-1 1 0 0,0 1 0 0 0,1 1 0 0 0,9-10 0 0 0,-13 14-23 0 0,-1 0 0 0 0,1 1 0 0 0,-1-1 0 0 0,1 0 0 0 0,0 1 0 0 0,0-1 0 0 0,-1 1 0 0 0,1 0 0 0 0,0-1 0 0 0,-1 1 0 0 0,1 0 0 0 0,0 0 0 0 0,0 0 0 0 0,-1 0 0 0 0,1 0 0 0 0,0 1 0 0 0,0-1-1 0 0,-1 0 1 0 0,1 1 0 0 0,2 1 0 0 0,2 0 146 0 0,0 0-1 0 0,0 1 0 0 0,-1 0 0 0 0,7 4 0 0 0,-4-1-88 0 0,0 1 1 0 0,-1 0-1 0 0,0 0 0 0 0,-1 1 0 0 0,1-1 1 0 0,-1 1-1 0 0,-1 1 0 0 0,0-1 1 0 0,0 1-1 0 0,0 0 0 0 0,4 14 0 0 0,3 12-256 0 0,13 61 0 0 0,-12-26-4713 0 0,-10-55 2658 0 0,0-2-199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2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39 156 7130 0 0,'2'21'560'0'0,"0"-1"0"0"0,2 0 1 0 0,0 0-1 0 0,1 0 0 0 0,1-1 1 0 0,11 23-1 0 0,-6-12-15 0 0,10 25 545 0 0,12 33 270 0 0,2 42 2363 0 0,-35-130-3656 0 0,0 0-34 0 0,0 0 1 0 0,0 1-1 0 0,0-1 1 0 0,0 0 0 0 0,0 0-1 0 0,0 0 1 0 0,0 0-1 0 0,0 0 1 0 0,0 0-1 0 0,0 0 1 0 0,0 0 0 0 0,1 2 536 0 0,-1-2-536 0 0,-10-7 859 0 0,-9-9-362 0 0,6-1-395 0 0,0 0-1 0 0,1-1 1 0 0,0 0-1 0 0,2-1 1 0 0,-14-33-1 0 0,-28-105-86 0 0,47 139-92 0 0,2 1 1 0 0,0-1 0 0 0,1 0-1 0 0,0 0 1 0 0,2-26 0 0 0,1 36 32 0 0,-1-1 1 0 0,1 0-1 0 0,1 1 1 0 0,0-1-1 0 0,0 1 1 0 0,0-1-1 0 0,1 1 1 0 0,0 0-1 0 0,1 0 1 0 0,0 0 0 0 0,0 1-1 0 0,1-1 1 0 0,6-7-1 0 0,-6 10 3 0 0,1 0-1 0 0,0 1 1 0 0,-1 0-1 0 0,1 0 0 0 0,0 0 1 0 0,1 1-1 0 0,-1 0 1 0 0,1 0-1 0 0,0 0 1 0 0,-1 1-1 0 0,1 0 1 0 0,0 0-1 0 0,0 1 1 0 0,0 0-1 0 0,0 0 1 0 0,9 1-1 0 0,10 0 27 0 0,-1 1-1 0 0,0 1 1 0 0,30 7 0 0 0,-37-5 15 0 0,-2 0 0 0 0,1 1 0 0 0,0 1 1 0 0,-1 0-1 0 0,0 1 0 0 0,22 14 0 0 0,-27-14 6 0 0,-1 0 0 0 0,1 1 0 0 0,-1 0 0 0 0,-1 1 0 0 0,0 0 0 0 0,0 0 0 0 0,0 1 0 0 0,-2 1 0 0 0,11 14 0 0 0,-17-22-9 0 0,1 0 0 0 0,0 1 1 0 0,-1-1-1 0 0,0 0 0 0 0,0 0 1 0 0,0 1-1 0 0,0-1 1 0 0,0 1-1 0 0,0-1 0 0 0,-1 0 1 0 0,0 1-1 0 0,0-1 0 0 0,0 1 1 0 0,0-1-1 0 0,0 1 1 0 0,-1-1-1 0 0,1 1 0 0 0,-1-1 1 0 0,0 1-1 0 0,-2 3 0 0 0,1-3 8 0 0,-1 1 0 0 0,1-1 0 0 0,-1-1 0 0 0,0 1 0 0 0,0 0 0 0 0,0-1-1 0 0,-1 0 1 0 0,1 1 0 0 0,-1-1 0 0 0,0-1 0 0 0,0 1 0 0 0,0 0-1 0 0,0-1 1 0 0,-7 3 0 0 0,-9 3-87 0 0,-1 0 0 0 0,-1-2 0 0 0,1 0 0 0 0,-40 5 0 0 0,-90-3-2126 0 0,145-8 1684 0 0,0 0-1 0 0,0 0 0 0 0,1-1 0 0 0,-1 0 0 0 0,0 0 1 0 0,0 0-1 0 0,1-1 0 0 0,-1 1 0 0 0,1-2 1 0 0,-1 1-1 0 0,1 0 0 0 0,0-1 0 0 0,-5-3 1 0 0,9 5 270 0 0,0 0 1 0 0,1 0-1 0 0,-1 0 1 0 0,0 1-1 0 0,1-1 1 0 0,-1 0-1 0 0,1 0 1 0 0,-1 0-1 0 0,1 0 1 0 0,0 0-1 0 0,0 0 1 0 0,-1 0-1 0 0,1 0 1 0 0,0 0-1 0 0,0 0 1 0 0,0 0 0 0 0,0 0-1 0 0,0 0 1 0 0,0 0-1 0 0,0 0 1 0 0,0 0-1 0 0,0-1 1 0 0,1 1-1 0 0,-1 0 1 0 0,0 1-1 0 0,1-1 1 0 0,-1 0-1 0 0,1 0 1 0 0,-1 0-1 0 0,1 0 1 0 0,-1 0-1 0 0,1 0 1 0 0,0 0 0 0 0,-1 1-1 0 0,1-1 1 0 0,1-1-1 0 0,13-15-304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2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17 258 4953 0 0,'-1'3'308'0'0,"0"0"-1"0"0,1 0 1 0 0,-1 0-1 0 0,1 0 1 0 0,0 1-1 0 0,0-1 1 0 0,0 0-1 0 0,0 0 1 0 0,0 0-1 0 0,1 1 0 0 0,-1-1 1 0 0,1 0-1 0 0,0 0 1 0 0,2 6-1 0 0,0-4-57 0 0,0 0-1 0 0,0 0 0 0 0,0 0 1 0 0,1 0-1 0 0,0-1 0 0 0,0 1 1 0 0,7 5-1 0 0,1 0 41 0 0,0-1 1 0 0,1 0-1 0 0,1-1 1 0 0,-1 0-1 0 0,20 7 1 0 0,-20-11-52 0 0,1 0 0 0 0,-1 0 0 0 0,0-1 0 0 0,1-1 0 0 0,-1 0 0 0 0,1-1 0 0 0,0-1 0 0 0,0 0 0 0 0,-1-1 0 0 0,26-4 0 0 0,-24 2-43 0 0,-1 0 1 0 0,1-1-1 0 0,-1-1 1 0 0,0 0-1 0 0,-1-1 1 0 0,1-1-1 0 0,-1 0 1 0 0,0 0 0 0 0,22-18-1 0 0,-31 21-63 0 0,0 1 1 0 0,-1-1-1 0 0,1 0 0 0 0,-1 0 0 0 0,1 0 0 0 0,-1 0 1 0 0,0-1-1 0 0,-1 1 0 0 0,1-1 0 0 0,-1 0 1 0 0,0 0-1 0 0,0 0 0 0 0,0 0 0 0 0,1-9 0 0 0,-2 7 74 0 0,-1 0-1 0 0,0 1 0 0 0,0-1 0 0 0,-1 0 0 0 0,1 0 0 0 0,-2 0 0 0 0,1 1 0 0 0,-1-1 0 0 0,0 0 0 0 0,-6-12 0 0 0,2 7-72 0 0,-1 0 0 0 0,0 1-1 0 0,0-1 1 0 0,-2 1 0 0 0,1 1 0 0 0,-1 0 0 0 0,-1 0-1 0 0,0 1 1 0 0,0 0 0 0 0,-1 0 0 0 0,-22-12 0 0 0,19 12-152 0 0,-1 1 1 0 0,0 1 0 0 0,-1 0 0 0 0,0 1 0 0 0,0 1-1 0 0,0 1 1 0 0,-1 0 0 0 0,1 1 0 0 0,-22-1 0 0 0,24 3-146 0 0,0 2 0 0 0,1 0 0 0 0,-1 0 0 0 0,1 1 0 0 0,-23 7 1 0 0,28-6-74 0 0,0-1 1 0 0,0 1 0 0 0,1 1 0 0 0,0-1 0 0 0,-1 1 0 0 0,2 1 0 0 0,-1-1 0 0 0,0 1 0 0 0,1 0-1 0 0,-11 12 1 0 0,15-15 34 0 0,1 0 0 0 0,-1 1 0 0 0,1 0 0 0 0,-1-1 0 0 0,1 1 0 0 0,0 0 0 0 0,0 0 0 0 0,0-1 0 0 0,0 1 0 0 0,0 0 0 0 0,1 0 0 0 0,-1 0 0 0 0,1 0 0 0 0,0 0 0 0 0,0 0 0 0 0,0 0 0 0 0,0 0 0 0 0,0 0 0 0 0,2 5 0 0 0,0-1-580 0 0,0 1 0 0 0,1-1 0 0 0,0 0-1 0 0,0 0 1 0 0,1 0 0 0 0,6 10 0 0 0,6 5-2329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3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91 3753 0 0,'4'0'742'0'0,"-1"-1"0"0"0,0 1 0 0 0,1-1 0 0 0,-1 0 0 0 0,0 0-1 0 0,1 0 1 0 0,-1-1 0 0 0,6-3 0 0 0,-9 5-575 0 0,1 0-1 0 0,-1-1 0 0 0,1 1 1 0 0,-1 0-1 0 0,0-1 0 0 0,1 1 1 0 0,-1-1-1 0 0,0 1 1 0 0,1-1-1 0 0,-1 1 0 0 0,0-1 1 0 0,0 1-1 0 0,1-1 0 0 0,-1 1 1 0 0,0-1-1 0 0,0 1 0 0 0,0-1 1 0 0,0 0-1 0 0,0 1 1 0 0,0-1-1 0 0,0 1 0 0 0,0-2 1 0 0,0 1 9 0 0,-1-1 1 0 0,1 1-1 0 0,-1-1 1 0 0,1 1-1 0 0,-1 0 1 0 0,0-1-1 0 0,0 1 1 0 0,0 0-1 0 0,1-1 1 0 0,-1 1-1 0 0,-1 0 1 0 0,0-1 0 0 0,-5-4 11 0 0,1 1 0 0 0,-1 0 0 0 0,0 1 0 0 0,0 0 1 0 0,0 0-1 0 0,-1 0 0 0 0,1 1 0 0 0,-1 0 1 0 0,0 0-1 0 0,0 1 0 0 0,0 0 0 0 0,0 1 1 0 0,0 0-1 0 0,0 0 0 0 0,0 0 0 0 0,-1 1 1 0 0,-11 2-1 0 0,-4 0-178 0 0,0 2 1 0 0,1 0-1 0 0,0 2 1 0 0,-41 15-1 0 0,62-21-18 0 0,-5 3-17 0 0,1-1-1 0 0,-1 1 1 0 0,-8 6 0 0 0,14-9 1 0 0,0 1 1 0 0,0 0-1 0 0,1 0 0 0 0,-1-1 1 0 0,0 1-1 0 0,0 0 0 0 0,0 0 0 0 0,1 0 1 0 0,-1 0-1 0 0,0 0 0 0 0,1 0 1 0 0,-2 2-1 0 0,2-3-3 0 0,0 1 0 0 0,0-1 0 0 0,0 1 0 0 0,0 0 0 0 0,0-1 1 0 0,0 1-1 0 0,0-1 0 0 0,0 1 0 0 0,0 0 0 0 0,1-1 0 0 0,-1 1 0 0 0,0-1 0 0 0,0 1 1 0 0,0-1-1 0 0,1 1 0 0 0,-1-1 0 0 0,0 1 0 0 0,1-1 0 0 0,-1 1 0 0 0,0-1 0 0 0,1 1 1 0 0,-1-1-1 0 0,1 1 0 0 0,-1-1 0 0 0,2 1 0 0 0,10 8-59 0 0,1 0-1 0 0,0-1 0 0 0,0-1 1 0 0,1 0-1 0 0,24 7 1 0 0,7 5 36 0 0,184 76 122 0 0,-220-91-6 0 0,8 4-64 0 0,1 0 0 0 0,29 21 0 0 0,-44-27 60 0 0,0 0 0 0 0,0 0 0 0 0,0 1 0 0 0,0-1 0 0 0,0 1 0 0 0,-1 0 0 0 0,1 0 0 0 0,-1 0 0 0 0,0 0 0 0 0,0 0 0 0 0,0 0 0 0 0,0 1 0 0 0,0-1 0 0 0,-1 1 0 0 0,1-1 0 0 0,-1 1 0 0 0,0 0 0 0 0,0-1 0 0 0,-1 1 0 0 0,1 0 0 0 0,-1 4 0 0 0,0-7 27 0 0,0 1 0 0 0,-1 0 0 0 0,0-1 0 0 0,1 1 0 0 0,-1 0-1 0 0,0-1 1 0 0,0 1 0 0 0,0-1 0 0 0,0 1 0 0 0,0-1 0 0 0,0 0 0 0 0,0 1 0 0 0,0-1 0 0 0,-1 0 0 0 0,1 0 0 0 0,0 0 0 0 0,-1 0 0 0 0,1 0-1 0 0,-1 0 1 0 0,1 0 0 0 0,-1-1 0 0 0,0 1 0 0 0,1 0 0 0 0,-1-1 0 0 0,-3 1 0 0 0,-6 2 171 0 0,0-1 0 0 0,-20 2-1 0 0,25-3-204 0 0,-4 0-2 0 0,-38 5 27 0 0,0-2-1 0 0,-93-5 1 0 0,129-1-123 0 0,1 0-1 0 0,-1-1 1 0 0,-16-6-1 0 0,24 8-189 0 0,0-1 0 0 0,0 1 0 0 0,0-1 0 0 0,0 0 1 0 0,0-1-1 0 0,0 1 0 0 0,1-1 0 0 0,-1 0 0 0 0,1 0 0 0 0,-1 0 0 0 0,1 0 0 0 0,-2-4 0 0 0,4 6 13 0 0,0-1 1 0 0,1 0-1 0 0,-1 0 1 0 0,1 1-1 0 0,-1-1 1 0 0,1 0-1 0 0,0 0 1 0 0,0 0-1 0 0,0 1 1 0 0,0-1-1 0 0,0 0 1 0 0,0 0-1 0 0,0 0 1 0 0,1 0-1 0 0,-1 1 1 0 0,1-1-1 0 0,-1 0 1 0 0,1 0-1 0 0,0 1 1 0 0,0-1-1 0 0,0 1 1 0 0,1-4-1 0 0,4-3-853 0 0,0-1 1 0 0,12-12-1 0 0,-15 18 573 0 0,5-6-980 0 0,0 1 1 0 0,18-14-1 0 0,2 3 1076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4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10146 0 0,'-1'0'74'0'0,"-1"0"-1"0"0,1 0 1 0 0,0 0 0 0 0,0-1-1 0 0,0 1 1 0 0,0 0-1 0 0,0 0 1 0 0,0 1 0 0 0,0-1-1 0 0,0 0 1 0 0,0 0-1 0 0,0 0 1 0 0,0 1-1 0 0,0-1 1 0 0,0 0 0 0 0,0 1-1 0 0,0-1 1 0 0,0 1-1 0 0,0 0 1 0 0,0-1 0 0 0,0 1-1 0 0,0 0 1 0 0,1-1-1 0 0,-1 1 1 0 0,0 0 0 0 0,1 0-1 0 0,-1-1 1 0 0,0 1-1 0 0,1 0 1 0 0,-1 0 0 0 0,1 0-1 0 0,-1 0 1 0 0,1 0-1 0 0,-1 0 1 0 0,1 0 0 0 0,0 0-1 0 0,0 0 1 0 0,-1 0-1 0 0,1 0 1 0 0,0 0 0 0 0,0 0-1 0 0,0 1 1 0 0,0 1-1 0 0,0 5 169 0 0,1 1-1 0 0,-1-1 1 0 0,2 1-1 0 0,1 9 1 0 0,-3-17-187 0 0,65 287 3834 0 0,-12-54-2539 0 0,-39-185-1049 0 0,2-1 0 0 0,39 79-1 0 0,-34-84 314 0 0,-25-47-468 0 0,1 1-1 0 0,-1-1 1 0 0,0 1-1 0 0,0 0 1 0 0,-5-3 0 0 0,-6-4-148 0 0,-12-16-59 0 0,0 0 0 0 0,1-2 0 0 0,2-1-1 0 0,1 0 1 0 0,1-2 0 0 0,-29-56 0 0 0,49 84 54 0 0,-10-19-9 0 0,-11-30 1 0 0,21 47 26 0 0,0-1 0 0 0,1 0 1 0 0,-1 0-1 0 0,1 0 0 0 0,0 0 1 0 0,0 0-1 0 0,1 0 1 0 0,0 0-1 0 0,0 0 0 0 0,2-12 1 0 0,-2 16-49 0 0,1 0 1 0 0,0 0-1 0 0,0 0 1 0 0,0 0 0 0 0,0 0-1 0 0,1 0 1 0 0,-1 0-1 0 0,0 0 1 0 0,1 0 0 0 0,-1 1-1 0 0,1-1 1 0 0,0 0-1 0 0,0 1 1 0 0,-1 0 0 0 0,1-1-1 0 0,0 1 1 0 0,0 0-1 0 0,0 0 1 0 0,1 0 0 0 0,2-1-1 0 0,6-2-98 0 0,0 1-1 0 0,0 1 1 0 0,11-2-1 0 0,-7 2 90 0 0,29-5-837 0 0,0 2 0 0 0,45 1 0 0 0,90 11-8066 0 0,-140-4 4312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4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60 274 7642 0 0,'-1'5'170'0'0,"0"0"1"0"0,0 1-1 0 0,1-1 1 0 0,0 0 0 0 0,0 1-1 0 0,0-1 1 0 0,1 0 0 0 0,0 1-1 0 0,0-1 1 0 0,0 0-1 0 0,1 0 1 0 0,0 0 0 0 0,0 0-1 0 0,0 0 1 0 0,0 0 0 0 0,1 0-1 0 0,0-1 1 0 0,0 1-1 0 0,0-1 1 0 0,0 0 0 0 0,1 0-1 0 0,0 0 1 0 0,0 0-1 0 0,0-1 1 0 0,0 1 0 0 0,0-1-1 0 0,1 0 1 0 0,-1-1 0 0 0,1 1-1 0 0,6 2 1 0 0,4 0 191 0 0,0 0-1 0 0,0-2 1 0 0,1 1 0 0 0,-1-2 0 0 0,0 0-1 0 0,1-1 1 0 0,0-1 0 0 0,20-1 0 0 0,-28 0-246 0 0,0 0-1 0 0,0-1 1 0 0,1 0 0 0 0,-1 0 0 0 0,0-1-1 0 0,0 0 1 0 0,-1 0 0 0 0,1-1 0 0 0,-1 0-1 0 0,0 0 1 0 0,0-1 0 0 0,0 0 0 0 0,0 0-1 0 0,-1 0 1 0 0,0-1 0 0 0,11-13 0 0 0,-10 9 40 0 0,1-1 0 0 0,-1 0 0 0 0,-1-1 1 0 0,0 0-1 0 0,0 0 0 0 0,6-21 1 0 0,-11 27-86 0 0,1 0 1 0 0,-1 0 0 0 0,0 0 0 0 0,0-1-1 0 0,-1 1 1 0 0,0 0 0 0 0,0 0 0 0 0,-1-1-1 0 0,1 1 1 0 0,-1 0 0 0 0,-1 0 0 0 0,1 0-1 0 0,-1-1 1 0 0,0 2 0 0 0,0-1 0 0 0,-4-6-1 0 0,-1 1 17 0 0,-1-1 0 0 0,0 2 0 0 0,-1-1 0 0 0,0 1 0 0 0,-1 1 0 0 0,0-1 0 0 0,0 2 0 0 0,-1-1 0 0 0,0 2 0 0 0,0-1 0 0 0,-1 2 0 0 0,0-1 0 0 0,-1 2 0 0 0,1-1 0 0 0,-1 2 0 0 0,0 0 0 0 0,0 0 0 0 0,-19-2 0 0 0,21 5-96 0 0,0 0 0 0 0,0 0 0 0 0,1 1 0 0 0,-1 1 0 0 0,0-1 0 0 0,0 2 0 0 0,0 0 0 0 0,1 0 0 0 0,-1 1 0 0 0,-13 5 0 0 0,16-4-22 0 0,0 0 1 0 0,0 0-1 0 0,0 1 1 0 0,1 0-1 0 0,0 0 1 0 0,0 1-1 0 0,0 0 0 0 0,1 0 1 0 0,0 1-1 0 0,0-1 1 0 0,0 1-1 0 0,1 1 1 0 0,-7 12-1 0 0,9-14-5 0 0,1-1 0 0 0,0 1 0 0 0,0 0 0 0 0,1 0 0 0 0,-1 1 0 0 0,2-1 0 0 0,-1 0 0 0 0,1 0 0 0 0,-1 0 0 0 0,2 1 0 0 0,-1-1 0 0 0,1 0 1 0 0,0 0-1 0 0,0 0 0 0 0,0 1 0 0 0,4 5 0 0 0,0 4-45 0 0,1-1 0 0 0,0 0 0 0 0,2-1 0 0 0,-1 0 0 0 0,12 15 0 0 0,-13-22 63 0 0,0 0-1 0 0,1 0 0 0 0,0 0 1 0 0,0-1-1 0 0,1 0 0 0 0,-1-1 1 0 0,1 0-1 0 0,1 0 0 0 0,-1 0 1 0 0,1-1-1 0 0,-1-1 0 0 0,1 1 1 0 0,0-1-1 0 0,0-1 1 0 0,1 0-1 0 0,-1 0 0 0 0,12 0 1 0 0,-7 0-10 0 0,1-1 0 0 0,0-1 0 0 0,0-1 0 0 0,0 0 0 0 0,-1-1 0 0 0,1 0 0 0 0,-1-1 0 0 0,1-1 0 0 0,-1 0 0 0 0,18-8 0 0 0,-21 6-56 0 0,0 0 1 0 0,-1-1-1 0 0,0 0 1 0 0,0 0-1 0 0,0-1 1 0 0,-1-1 0 0 0,0 1-1 0 0,12-17 1 0 0,-17 20 82 0 0,0 0 1 0 0,-1 0-1 0 0,0 0 1 0 0,0 0-1 0 0,0 0 1 0 0,0-1 0 0 0,-1 0-1 0 0,0 1 1 0 0,0-1-1 0 0,-1 0 1 0 0,0 0-1 0 0,0 0 1 0 0,0 0-1 0 0,0 0 1 0 0,-1 0 0 0 0,0 0-1 0 0,-1 0 1 0 0,1 0-1 0 0,-2-8 1 0 0,0 10 68 0 0,0 0-1 0 0,1 0 1 0 0,-1 1 0 0 0,-1-1-1 0 0,1 1 1 0 0,0-1 0 0 0,-1 1 0 0 0,0 0-1 0 0,1 0 1 0 0,-1 0 0 0 0,0 0 0 0 0,-1 0-1 0 0,1 1 1 0 0,0 0 0 0 0,-1-1-1 0 0,0 1 1 0 0,1 1 0 0 0,-1-1 0 0 0,0 0-1 0 0,0 1 1 0 0,0 0 0 0 0,0 0 0 0 0,0 0-1 0 0,0 0 1 0 0,-5 0 0 0 0,8 2-74 0 0,1-1 0 0 0,-1 0 0 0 0,0 1 0 0 0,1-1 0 0 0,-1 0 0 0 0,1 1 0 0 0,-1-1 0 0 0,1 1 0 0 0,-1-1 1 0 0,1 1-1 0 0,0-1 0 0 0,-1 1 0 0 0,1 0 0 0 0,-1-1 0 0 0,1 1 0 0 0,0-1 0 0 0,0 1 0 0 0,-1 0 0 0 0,1-1 0 0 0,0 1 0 0 0,0 0 0 0 0,0-1 1 0 0,0 1-1 0 0,0 0 0 0 0,0-1 0 0 0,0 1 0 0 0,0 0 0 0 0,0 1 0 0 0,0 26-319 0 0,0-23 309 0 0,1 5 10 0 0,0 0-1 0 0,1 0 0 0 0,0-1 1 0 0,1 1-1 0 0,6 17 0 0 0,26 47-121 0 0,-24-52 72 0 0,-4-9-68 0 0,1 0 1 0 0,0-1-1 0 0,1 0 0 0 0,19 21 0 0 0,-21-26-528 0 0,1 0 1 0 0,-1-1-1 0 0,12 8 0 0 0,-14-11-222 0 0,0-1-1 0 0,0 1 1 0 0,1-1-1 0 0,-1 0 1 0 0,0 0-1 0 0,10 2 1 0 0,3-2-798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5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66 6913 0 0,'-4'-2'816'0'0,"0"0"-1"0"0,1-1 0 0 0,-1 0 1 0 0,0 1-1 0 0,-3-5 0 0 0,6 6-680 0 0,1 0 0 0 0,-1 1-1 0 0,0-1 1 0 0,0 0 0 0 0,1 1-1 0 0,-1-1 1 0 0,0 0 0 0 0,1 0-1 0 0,-1 0 1 0 0,1 0 0 0 0,-1 0-1 0 0,1 0 1 0 0,0 0 0 0 0,-1 0 0 0 0,1 0-1 0 0,0 0 1 0 0,0 0 0 0 0,-1 0-1 0 0,1 0 1 0 0,0 0 0 0 0,0 0-1 0 0,0 0 1 0 0,0 0 0 0 0,1 0 0 0 0,-1 0-1 0 0,0 0 1 0 0,0 0 0 0 0,1-2-1 0 0,2 2-80 0 0,-1-1 0 0 0,1 1 0 0 0,0 0 0 0 0,0-1 0 0 0,0 1 0 0 0,0 0 0 0 0,0 1 0 0 0,0-1 0 0 0,3 0 0 0 0,-4 1-51 0 0,17-3 73 0 0,0 1-1 0 0,-1 1 0 0 0,36 2 1 0 0,55 11 48 0 0,-106-12-124 0 0,57 12 112 0 0,-55-10-91 0 0,1-1 1 0 0,-1 1 0 0 0,1 1-1 0 0,-1-1 1 0 0,0 1-1 0 0,0 0 1 0 0,0 0 0 0 0,6 5-1 0 0,-11-8-9 0 0,0 1 0 0 0,1-1 0 0 0,-1 1 0 0 0,1-1 0 0 0,-1 0 0 0 0,0 1 0 0 0,1 0 0 0 0,-1-1 0 0 0,0 1 0 0 0,0-1 1 0 0,1 1-1 0 0,-1-1 0 0 0,0 1 0 0 0,0-1 0 0 0,0 1 0 0 0,0 0 0 0 0,0-1 0 0 0,0 1 0 0 0,1-1 0 0 0,-2 1 0 0 0,1 0 0 0 0,0-1 0 0 0,0 1 0 0 0,0-1 0 0 0,0 1 0 0 0,0 0 0 0 0,0-1 0 0 0,-1 1 0 0 0,1-1 0 0 0,0 1 0 0 0,0-1 0 0 0,-1 1 0 0 0,1-1 0 0 0,0 1 0 0 0,-1-1 0 0 0,1 1 0 0 0,-1-1 0 0 0,1 1 0 0 0,0-1 0 0 0,-1 1 0 0 0,1-1 0 0 0,-1 0 0 0 0,0 1 0 0 0,-27 16 107 0 0,22-14-111 0 0,-27 15 24 0 0,-69 42 175 0 0,92-53-126 0 0,0 1-1 0 0,1-1 0 0 0,0 1 0 0 0,1 1 0 0 0,0 0 0 0 0,0 0 0 0 0,-11 17 1 0 0,16-20-74 0 0,0-1 1 0 0,0 1-1 0 0,0 0 1 0 0,1 0-1 0 0,0 1 1 0 0,0-1-1 0 0,1 0 1 0 0,0 1-1 0 0,0-1 1 0 0,0 1-1 0 0,1-1 1 0 0,0 1-1 0 0,0-1 1 0 0,0 1-1 0 0,1-1 1 0 0,0 1-1 0 0,3 10 1 0 0,-1-12-18 0 0,-1 1 1 0 0,1-1 0 0 0,-1 1-1 0 0,1-1 1 0 0,1 0 0 0 0,-1 0-1 0 0,1-1 1 0 0,0 1 0 0 0,0-1-1 0 0,0 1 1 0 0,1-1-1 0 0,-1-1 1 0 0,1 1 0 0 0,0-1-1 0 0,0 1 1 0 0,0-1 0 0 0,1-1-1 0 0,-1 1 1 0 0,9 2 0 0 0,-1-1 18 0 0,0-1 0 0 0,0 0 0 0 0,0-1 0 0 0,0-1 0 0 0,0 0 0 0 0,0 0 0 0 0,24-3 0 0 0,-26 1-6 0 0,0-1-1 0 0,0 0 1 0 0,-1-1 0 0 0,1 0-1 0 0,-1 0 1 0 0,1-1-1 0 0,-1-1 1 0 0,0 0 0 0 0,15-10-1 0 0,-24 14 14 0 0,0 1 0 0 0,0-1 1 0 0,0 0-1 0 0,0 0 0 0 0,0 0 0 0 0,0 0 0 0 0,0 0 0 0 0,-1 0 0 0 0,1 0 0 0 0,0 0 0 0 0,-1 0 0 0 0,1-1 0 0 0,-1 1 0 0 0,1 0 0 0 0,-1 0 0 0 0,1 0 0 0 0,-1-1 1 0 0,0 1-1 0 0,0 0 0 0 0,1-1 0 0 0,-1 0 0 0 0,-1-1 18 0 0,1 0 1 0 0,0 0-1 0 0,-1 1 0 0 0,0-1 1 0 0,0 0-1 0 0,0 1 0 0 0,0-1 1 0 0,0 1-1 0 0,-2-5 0 0 0,-2 0 31 0 0,-1-1 0 0 0,1 1 0 0 0,-1 1 0 0 0,-1-1 0 0 0,-8-7 0 0 0,-6-3 57 0 0,-1 1-1 0 0,0 1 0 0 0,-2 1 1 0 0,0 0-1 0 0,0 2 0 0 0,-1 1 1 0 0,0 1-1 0 0,-54-13 0 0 0,73 22-118 0 0,0 0-1 0 0,1 1 1 0 0,-1-1-1 0 0,0 1 1 0 0,0 0-1 0 0,-10 2 1 0 0,36 5-831 0 0,7-3 438 0 0,0 0 0 0 0,49-2 0 0 0,3 1-221 0 0,-73-3 540 0 0,156 7-3368 0 0,-145-7 2796 0 0,0-1 1 0 0,-1-2-1 0 0,1 1 1 0 0,-1-2-1 0 0,0 0 0 0 0,0-1 1 0 0,25-11-1 0 0,-38 15 574 0 0,0-1-1 0 0,-1 1 1 0 0,1-1 0 0 0,-1 1 0 0 0,1-1-1 0 0,-1 0 1 0 0,0 0 0 0 0,0 0-1 0 0,0 0 1 0 0,0 0 0 0 0,0-1-1 0 0,0 1 1 0 0,-1 0 0 0 0,1-1 0 0 0,-1 0-1 0 0,1 1 1 0 0,-1-1 0 0 0,0 0-1 0 0,0 0 1 0 0,0 1 0 0 0,-1-1-1 0 0,1 0 1 0 0,-1 0 0 0 0,1 0 0 0 0,-1-5-1 0 0,-1 4 275 0 0,1 0 0 0 0,-1 1-1 0 0,0-1 1 0 0,0 0 0 0 0,0 1 0 0 0,0-1-1 0 0,-1 1 1 0 0,0 0 0 0 0,1-1 0 0 0,-1 1-1 0 0,-1 0 1 0 0,1 0 0 0 0,0 0 0 0 0,-1 1-1 0 0,1-1 1 0 0,-1 0 0 0 0,0 1 0 0 0,0 0-1 0 0,0-1 1 0 0,-3-1 0 0 0,3 2 41 0 0,-1 0-1 0 0,1 0 1 0 0,-1 0 0 0 0,1 0-1 0 0,-1 1 1 0 0,0-1 0 0 0,0 1-1 0 0,0 0 1 0 0,0 0 0 0 0,0 0-1 0 0,0 1 1 0 0,0-1 0 0 0,-6 1-1 0 0,9 1-220 0 0,0-1 0 0 0,0 1-1 0 0,1-1 1 0 0,-1 1-1 0 0,0 0 1 0 0,1-1 0 0 0,-1 1-1 0 0,1 0 1 0 0,-1-1-1 0 0,1 1 1 0 0,-1 0 0 0 0,1 0-1 0 0,-1-1 1 0 0,1 1 0 0 0,0 0-1 0 0,-1 0 1 0 0,1 0-1 0 0,0 0 1 0 0,0 0 0 0 0,0 0-1 0 0,0-1 1 0 0,0 1-1 0 0,0 0 1 0 0,0 0 0 0 0,0 1-1 0 0,2 25 28 0 0,4-5 8 0 0,0-1-1 0 0,2 1 1 0 0,1-1-1 0 0,15 27 1 0 0,-5-8-44 0 0,-13-28-156 0 0,44 85 255 0 0,-44-87-702 0 0,0 0 1 0 0,1-1-1 0 0,0 0 1 0 0,1 0-1 0 0,0-1 1 0 0,0 0-1 0 0,13 10 1 0 0,-19-17 244 0 0,0 1 1 0 0,1-1-1 0 0,-1 0 0 0 0,1 1 1 0 0,-1-1-1 0 0,1 0 1 0 0,-1 0-1 0 0,1-1 0 0 0,-1 1 1 0 0,1 0-1 0 0,0-1 1 0 0,2 1-1 0 0,8-3 68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5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91 10226 0 0,'-25'-26'1713'0'0,"19"18"-1398"0"0,-1 0-1 0 0,0 1 0 0 0,0 0 1 0 0,-1 0-1 0 0,0 1 0 0 0,0 0 0 0 0,-16-8 1 0 0,24 13-336 0 0,0 1 1 0 0,0 0 0 0 0,0 0-1 0 0,0 0 1 0 0,0 0-1 0 0,0 0 1 0 0,0 0 0 0 0,-1 0-1 0 0,1 0 1 0 0,0 0-1 0 0,0 0 1 0 0,0 0 0 0 0,0 0-1 0 0,0 0 1 0 0,0 0-1 0 0,-1 0 1 0 0,1 0 0 0 0,0 0-1 0 0,0 0 1 0 0,0 0 0 0 0,0 0-1 0 0,0 0 1 0 0,0 0-1 0 0,-1 0 1 0 0,1 0 0 0 0,0 0-1 0 0,0 0 1 0 0,0 0-1 0 0,0 0 1 0 0,0 0 0 0 0,0 0-1 0 0,0 0 1 0 0,-1 0-1 0 0,1 0 1 0 0,0 0 0 0 0,0 0-1 0 0,0 1 1 0 0,0-1-1 0 0,0 0 1 0 0,0 0 0 0 0,0 0-1 0 0,0 0 1 0 0,0 0-1 0 0,0 0 1 0 0,-1 1 0 0 0,3 6-552 0 0,5 10-45 0 0,-1-8-896 0 0,1 0 1 0 0,10 11 0 0 0,-2-4-149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6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53 177 7962 0 0,'-3'2'330'0'0,"0"0"1"0"0,0-1 0 0 0,1 1-1 0 0,-1 0 1 0 0,1 0 0 0 0,-1 0 0 0 0,1 1-1 0 0,0-1 1 0 0,0 1 0 0 0,0-1-1 0 0,0 1 1 0 0,1 0 0 0 0,-3 4-1 0 0,3-4-272 0 0,0-1-1 0 0,1 1 0 0 0,-1-1 0 0 0,1 1 1 0 0,0 0-1 0 0,0-1 0 0 0,0 1 0 0 0,0 0 0 0 0,0-1 1 0 0,0 1-1 0 0,1-1 0 0 0,0 1 0 0 0,-1-1 1 0 0,1 1-1 0 0,0-1 0 0 0,0 1 0 0 0,2 3 1 0 0,3 3 59 0 0,-1 1 0 0 0,2-1 1 0 0,-1-1-1 0 0,1 1 0 0 0,1-1 0 0 0,-1 0 1 0 0,1-1-1 0 0,1 0 0 0 0,-1 0 1 0 0,1-1-1 0 0,0 0 0 0 0,12 6 1 0 0,0-2 157 0 0,0-1 0 0 0,0-1 0 0 0,1-1 0 0 0,41 9 0 0 0,-55-15-181 0 0,1 0-1 0 0,-1 0 1 0 0,0-1 0 0 0,1 0-1 0 0,-1 0 1 0 0,1-1-1 0 0,-1 0 1 0 0,1-1 0 0 0,-1 0-1 0 0,0 0 1 0 0,0-1 0 0 0,0 0-1 0 0,0 0 1 0 0,-1-1-1 0 0,1 0 1 0 0,10-7 0 0 0,-13 7 9 0 0,0 0 0 0 0,0-1 0 0 0,0 1 0 0 0,0-1 0 0 0,0 0-1 0 0,-1 0 1 0 0,0-1 0 0 0,0 0 0 0 0,-1 1 0 0 0,0-1 0 0 0,0 0 0 0 0,0 0 0 0 0,0-1 0 0 0,-1 1 0 0 0,0-1 0 0 0,-1 1 0 0 0,1-1 0 0 0,-1 1 0 0 0,-1-1 0 0 0,1-13 0 0 0,-2 10 2 0 0,-1-1-1 0 0,0 1 0 0 0,0 0 0 0 0,-1 0 0 0 0,0 0 1 0 0,-1 1-1 0 0,0-1 0 0 0,-1 1 0 0 0,0 0 0 0 0,0 0 1 0 0,-1 1-1 0 0,0-1 0 0 0,-1 1 0 0 0,0 0 0 0 0,0 1 1 0 0,0 0-1 0 0,-12-9 0 0 0,6 6-112 0 0,0 1 0 0 0,0 0 1 0 0,-1 1-1 0 0,0 0 0 0 0,-1 1 0 0 0,0 1 0 0 0,0 0 1 0 0,0 1-1 0 0,-1 0 0 0 0,-22-3 0 0 0,26 7-174 0 0,-1 0 0 0 0,1 1 0 0 0,0 0 0 0 0,0 1 0 0 0,0 0 0 0 0,-22 6 0 0 0,26-5 71 0 0,1 0 0 0 0,-1 1 0 0 0,1 0 0 0 0,0 1 0 0 0,0-1 0 0 0,0 1 0 0 0,0 1 0 0 0,1-1 0 0 0,0 1 0 0 0,0 0 0 0 0,-8 9 0 0 0,11-10 3 0 0,0 0 1 0 0,0 1-1 0 0,1-1 0 0 0,0 1 0 0 0,0-1 1 0 0,0 1-1 0 0,0 0 0 0 0,1 0 0 0 0,0 0 1 0 0,0 0-1 0 0,0 0 0 0 0,1 0 0 0 0,-1 0 1 0 0,1 0-1 0 0,1 9 0 0 0,0-3-314 0 0,1-1 0 0 0,0 0 1 0 0,0 1-1 0 0,1-1 0 0 0,0 0 0 0 0,8 16 0 0 0,-6-17-129 0 0,0 0 0 0 0,0-1-1 0 0,1 0 1 0 0,0 0 0 0 0,0 0-1 0 0,1 0 1 0 0,11 8 0 0 0,8 4-1500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81 2192 0 0,'6'2'511'0'0,"-1"0"-1"0"0,0-1 0 0 0,1 1 1 0 0,-1-1-1 0 0,1 0 0 0 0,0-1 0 0 0,-1 1 1 0 0,7-1-1 0 0,-9 0-332 0 0,-1 0 1 0 0,1 0-1 0 0,-1-1 1 0 0,1 1-1 0 0,-1-1 1 0 0,1 1-1 0 0,-1-1 1 0 0,1 0-1 0 0,-1 0 1 0 0,0 0-1 0 0,1 0 1 0 0,-1 0-1 0 0,0-1 1 0 0,0 1-1 0 0,0-1 1 0 0,0 1-1 0 0,0-1 0 0 0,0 0 1 0 0,0 0-1 0 0,1-2 1 0 0,-2 3-127 0 0,0-1-1 0 0,-1 0 1 0 0,1 1 0 0 0,-1-1 0 0 0,1 1 0 0 0,-1-1-1 0 0,1 0 1 0 0,-1 1 0 0 0,0-1 0 0 0,0 0-1 0 0,0 1 1 0 0,0-1 0 0 0,0 0 0 0 0,0 1 0 0 0,-1-1-1 0 0,1 0 1 0 0,0 1 0 0 0,-1-1 0 0 0,1 0-1 0 0,-1 1 1 0 0,0-1 0 0 0,0 1 0 0 0,1-1 0 0 0,-1 1-1 0 0,0-1 1 0 0,0 1 0 0 0,0 0 0 0 0,0-1-1 0 0,-1 1 1 0 0,1 0 0 0 0,0 0 0 0 0,-2-1-1 0 0,1 0-27 0 0,1 1-1 0 0,-1-1 1 0 0,0 1-1 0 0,0 0 1 0 0,0 0-1 0 0,0-1 1 0 0,0 1-1 0 0,0 1 1 0 0,-1-1-1 0 0,1 0 1 0 0,0 0-1 0 0,0 1 1 0 0,-1-1-1 0 0,1 1 1 0 0,0 0-1 0 0,0 0 1 0 0,-1 0-1 0 0,1 0 1 0 0,0 0-1 0 0,-1 0 1 0 0,1 1-1 0 0,0-1 1 0 0,-3 2-1 0 0,2-1-20 0 0,0 1-1 0 0,1 0 1 0 0,-1-1-1 0 0,0 1 1 0 0,1 1-1 0 0,-1-1 1 0 0,1 0-1 0 0,0 0 1 0 0,0 1-1 0 0,0 0 0 0 0,0-1 1 0 0,0 1-1 0 0,1 0 1 0 0,-1 0-1 0 0,1 0 1 0 0,0 0-1 0 0,0 0 1 0 0,0 0-1 0 0,0 0 1 0 0,0 0-1 0 0,1 0 0 0 0,-1 1 1 0 0,1-1-1 0 0,0 0 1 0 0,0 0-1 0 0,0 1 1 0 0,0-1-1 0 0,1 0 1 0 0,-1 0-1 0 0,1 0 1 0 0,2 5-1 0 0,-2-4 4 0 0,0 0-1 0 0,1 0 1 0 0,0-1-1 0 0,0 1 1 0 0,0 0 0 0 0,0-1-1 0 0,0 0 1 0 0,1 0-1 0 0,5 6 1 0 0,-7-8-15 0 0,0 0 0 0 0,0-1 1 0 0,0 1-1 0 0,0 0 0 0 0,0-1 0 0 0,1 1 1 0 0,-1 0-1 0 0,0-1 0 0 0,0 0 0 0 0,1 1 1 0 0,-1-1-1 0 0,0 0 0 0 0,1 0 0 0 0,-1 1 1 0 0,0-1-1 0 0,1 0 0 0 0,-1 0 1 0 0,0 0-1 0 0,1-1 0 0 0,-1 1 0 0 0,0 0 1 0 0,1-1-1 0 0,-1 1 0 0 0,0 0 0 0 0,1-1 1 0 0,-1 1-1 0 0,0-1 0 0 0,0 0 0 0 0,0 1 1 0 0,0-1-1 0 0,1 0 0 0 0,-1 0 0 0 0,1-1 1 0 0,5-4-1394 0 0,0-1 1 0 0,7-9-1 0 0,2-3-4478 0 0,-11 14 5498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6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29 4833 0 0,'-4'-1'825'0'0,"1"1"0"0"0,0 0 0 0 0,-1 0 0 0 0,1 0 0 0 0,0 0 0 0 0,-1 0 0 0 0,1 1 0 0 0,-4 1 0 0 0,7-2-779 0 0,-1 0 0 0 0,0 1 0 0 0,0 0 0 0 0,1-1 0 0 0,-1 1 0 0 0,0-1 0 0 0,1 1 0 0 0,-1 0 0 0 0,1 0 0 0 0,-1-1 0 0 0,1 1 1 0 0,-1 0-1 0 0,1 0 0 0 0,-1 0 0 0 0,1-1 0 0 0,0 1 0 0 0,-1 0 0 0 0,1 0 0 0 0,0 0 0 0 0,0 0 0 0 0,0 0 0 0 0,0 0 0 0 0,0-1 0 0 0,0 1 0 0 0,0 0 0 0 0,0 0 0 0 0,0 0 0 0 0,0 0 0 0 0,0 0 0 0 0,1 0 1 0 0,-1 0-1 0 0,1 1 0 0 0,26 92 1790 0 0,-8-30-820 0 0,15 44 263 0 0,-28-91-1147 0 0,1-1 0 0 0,1 0-1 0 0,0-1 1 0 0,15 21 0 0 0,-12-25 374 0 0,-11-11-484 0 0,0 0 0 0 0,0 0 0 0 0,0 0 0 0 0,0 0 1 0 0,1 0-1 0 0,-1 0 0 0 0,0 0 0 0 0,0 0 0 0 0,0 0 1 0 0,0 0-1 0 0,0 0 0 0 0,0 0 0 0 0,0 0 0 0 0,1 0 1 0 0,-1 0-1 0 0,0 0 0 0 0,0 0 0 0 0,0 0 0 0 0,0 0 0 0 0,0 0 1 0 0,0 0-1 0 0,0 0 0 0 0,1 0 0 0 0,-1 0 0 0 0,0 0 1 0 0,0 0-1 0 0,0 0 0 0 0,0 0 0 0 0,0 0 0 0 0,0 0 0 0 0,0 0 1 0 0,0 0-1 0 0,1-1 0 0 0,-1 1 0 0 0,0 0 0 0 0,0 0 1 0 0,0 0-1 0 0,0 0 0 0 0,0 0 0 0 0,0 0 0 0 0,0 0 0 0 0,0 0 1 0 0,0-1-1 0 0,0 1 0 0 0,0 0 0 0 0,0 0 0 0 0,0 0 1 0 0,0 0-1 0 0,-1-24 1312 0 0,0 19-1548 0 0,-18-90 500 0 0,13 70-286 0 0,1 1 0 0 0,0-1-1 0 0,-1-48 1 0 0,7 62-26 0 0,-1 1 0 0 0,2-1 0 0 0,0 1 0 0 0,0-1 0 0 0,0 1 0 0 0,2 0 0 0 0,7-18 0 0 0,-9 24 1 0 0,0 0 0 0 0,0 0 0 0 0,0 0 1 0 0,1 1-1 0 0,-1-1 0 0 0,1 1 0 0 0,0-1 0 0 0,0 1 1 0 0,0 0-1 0 0,1 0 0 0 0,-1 1 0 0 0,1-1 1 0 0,-1 1-1 0 0,1-1 0 0 0,0 1 0 0 0,0 1 0 0 0,0-1 1 0 0,0 0-1 0 0,0 1 0 0 0,0 0 0 0 0,8-2 0 0 0,-6 3 19 0 0,-1 1 0 0 0,0-1 0 0 0,0 1 0 0 0,0 0 0 0 0,1 0 0 0 0,-1 0 0 0 0,0 1 0 0 0,0 0 0 0 0,-1 0 0 0 0,1 0 0 0 0,5 3 0 0 0,3 3 48 0 0,-1 0 0 0 0,20 17 0 0 0,-21-14-18 0 0,-1-1 1 0 0,-1 1 0 0 0,0 1-1 0 0,0 0 1 0 0,-1 0-1 0 0,-1 1 1 0 0,0 0 0 0 0,9 22-1 0 0,0 12-12 0 0,13 57-1 0 0,-27-95-31 0 0,11 57-554 0 0,-11-39-3028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6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7738 0 0,'4'11'1767'0'0,"0"-1"0"0"0,0 1 1 0 0,-1 0-1 0 0,1 12 0 0 0,3 48 1738 0 0,1-1-2471 0 0,-4-51-847 0 0,0 0 0 0 0,1 0 1 0 0,2-1-1 0 0,12 28 1 0 0,-14-36-468 0 0,1 0 0 0 0,0 0 0 0 0,13 15-1 0 0,-15-20-592 0 0,1 0-1 0 0,0-1 0 0 0,0 1 1 0 0,1-1-1 0 0,0 0 0 0 0,11 7 1 0 0,-7-7-1260 0 0,-1-2-154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6:57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79 8330 0 0,'-18'-11'1136'0'0,"2"0"3201"0"0,1 3-3649 0 0,7-1-32 0 0,1 1-88 0 0,1 0 24 0 0,4 2-407 0 0,0 1-113 0 0,1 1-56 0 0,0 1-32 0 0,1 0-449 0 0,0 0-567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0:58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55 1896 0 0,'0'-2'241'0'0,"-1"1"0"0"0,0-1-1 0 0,1 1 1 0 0,-1 0 0 0 0,0-1-1 0 0,0 1 1 0 0,1 0 0 0 0,-1 0-1 0 0,0-1 1 0 0,0 1 0 0 0,0 0-1 0 0,-1 0 1 0 0,1 0 0 0 0,0 0-1 0 0,0 0 1 0 0,-1 1-1 0 0,1-1 1 0 0,0 0 0 0 0,-1 0-1 0 0,-14-5 6734 0 0,15 5-6658 0 0,-11-11 3841 0 0,14 11-4126 0 0,0-1 1 0 0,0 1-1 0 0,0 0 0 0 0,0 0 1 0 0,0 0-1 0 0,1 0 1 0 0,-1 0-1 0 0,0 0 0 0 0,1 0 1 0 0,-1 1-1 0 0,0-1 0 0 0,1 1 1 0 0,-1-1-1 0 0,1 1 1 0 0,4 0-1 0 0,43 6 112 0 0,-26-2-89 0 0,247 11 39 0 0,-242-15-100 0 0,425 8-103 0 0,156-1 36 0 0,-184-7 49 0 0,-248 2-8 0 0,219 10-77 0 0,563 51 64 0 0,-606-53 41 0 0,-60-2-21 0 0,181 4-48 0 0,-304-9-31 0 0,424 18-370 0 0,-526-20 401 0 0,1029 39-248 0 0,-641-21 311 0 0,-32-3 32 0 0,-94 0-36 0 0,58 3 6 0 0,-18 1-72 0 0,67 5 168 0 0,-31-10-151 0 0,-81-6 59 0 0,437 18-48 0 0,-720-26 53 0 0,58 6 28 0 0,-61-3 2 0 0,79-3 0 0 0,-80-2 16 0 0,43 4 1 0 0,-43-1-53 0 0,46-3 0 0 0,51-3 91 0 0,-21 1-2233 0 0,-110 2 1350 0 0,0 1-1 0 0,0-1 1 0 0,0 0 0 0 0,8-3-1 0 0,-7 1-341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4T20:59:51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 2128 0 0,'3'-3'226'0'0,"1"1"102"0"0,-1 0 1 0 0,0 0-1 0 0,0-1 1 0 0,0 0-1 0 0,0 1 1 0 0,0-1-1 0 0,0 0 1 0 0,-1 0-1 0 0,1-1 1 0 0,-1 1-1 0 0,0 0 1 0 0,3-7-1 0 0,-17 21 1819 0 0,-6 12-2260 0 0,10-9 135 0 0,4-7-21 0 0,0 0 1 0 0,0 1-1 0 0,-4 10 1 0 0,8-17-27 0 0,13 6 150 0 0,-9-9-76 0 0,0-1 0 0 0,0 1 0 0 0,0-1 1 0 0,0 0-1 0 0,-1 0 0 0 0,4-4 0 0 0,8-6 32 0 0,9-12 1 0 0,-21 21-57 0 0,1-1 0 0 0,-1 1 1 0 0,1 1-1 0 0,0-1 0 0 0,7-5 1 0 0,-9 8 13 0 0,0 0 1 0 0,0 1 0 0 0,0-1 0 0 0,0 0-1 0 0,0 1 1 0 0,0 0 0 0 0,0-1 0 0 0,0 1-1 0 0,3 0 1 0 0,-5 1 31 0 0,-1 1 1 0 0,0-1-1 0 0,1 1 0 0 0,-1-1 0 0 0,0 0 0 0 0,0 1 1 0 0,0-1-1 0 0,0 0 0 0 0,-2 2 0 0 0,-7 8-103 0 0,1 1-1 0 0,1-1 0 0 0,-9 16 0 0 0,-5 6-14 0 0,7-10 7 0 0,-20 37 0 0 0,35-59 28 0 0,5 0-156 0 0,-5-1 168 0 0,0 0-1 0 0,1 1 1 0 0,-1-1-1 0 0,0 0 1 0 0,0 0-1 0 0,1 0 1 0 0,-1 0-1 0 0,0 0 1 0 0,0 0-1 0 0,1 0 1 0 0,-1 0 0 0 0,0 0-1 0 0,0 0 1 0 0,1 0-1 0 0,-1 0 1 0 0,0 0-1 0 0,0 0 1 0 0,1 0-1 0 0,-1 0 1 0 0,0 0-1 0 0,0 0 1 0 0,1 0-1 0 0,-1 0 1 0 0,0-1-1 0 0,0 1 1 0 0,1 0-1 0 0,-1 0 1 0 0,0 0-1 0 0,0 0 1 0 0,0-1-1 0 0,1 1 1 0 0,-1 0 0 0 0,0 0-1 0 0,0 0 1 0 0,0-1-1 0 0,0 1 1 0 0,1 0-1 0 0,56-57 76 0 0,-49 47-62 0 0,3-2-28 0 0,22-20 1 0 0,-32 31 15 0 0,-1 1 0 0 0,0 0 0 0 0,0 0 0 0 0,0 0 1 0 0,0 0-1 0 0,0 0 0 0 0,0 0 0 0 0,0-1 0 0 0,0 1 0 0 0,0 0 1 0 0,0 0-1 0 0,0 0 0 0 0,1 0 0 0 0,-1 0 0 0 0,0 0 0 0 0,0 0 1 0 0,0 0-1 0 0,0 0 0 0 0,0-1 0 0 0,0 1 0 0 0,0 0 0 0 0,1 0 1 0 0,-1 0-1 0 0,0 0 0 0 0,0 0 0 0 0,0 0 0 0 0,0 0 0 0 0,0 0 1 0 0,1 0-1 0 0,-1 0 0 0 0,0 0 0 0 0,0 0 0 0 0,0 0 0 0 0,0 0 1 0 0,0 0-1 0 0,1 0 0 0 0,-1 0 0 0 0,0 0 0 0 0,0 1 0 0 0,0-1 1 0 0,0 0-1 0 0,0 0 0 0 0,0 0 0 0 0,0 0 0 0 0,1 0 0 0 0,-1 0 1 0 0,0 0-1 0 0,0 0 0 0 0,0 0 0 0 0,0 0 0 0 0,0 1 0 0 0,0-1 1 0 0,-1 10 118 0 0,-10 15 50 0 0,-14 11-219 0 0,13-18 3 0 0,0 0 0 0 0,-11 21 0 0 0,23-39 41 0 0,-1 1 1 0 0,1 0-1 0 0,0 0 0 0 0,-1 0 1 0 0,1 0-1 0 0,0 0 0 0 0,0 0 0 0 0,0 0 1 0 0,-1 0-1 0 0,1 0 0 0 0,0 0 1 0 0,0 0-1 0 0,0 0 0 0 0,1 0 0 0 0,-1 0 1 0 0,0 0-1 0 0,0 0 0 0 0,1 0 1 0 0,-1 0-1 0 0,0-1 0 0 0,1 1 0 0 0,-1 0 1 0 0,1 0-1 0 0,-1 0 0 0 0,1 0 1 0 0,0 1-1 0 0,0-2 2 0 0,-1 1 0 0 0,1-1 0 0 0,0 0 1 0 0,-1 0-1 0 0,1 1 0 0 0,-1-1 0 0 0,1 0 0 0 0,-1 0 1 0 0,1 0-1 0 0,-1 0 0 0 0,1 1 0 0 0,0-1 0 0 0,-1 0 1 0 0,1 0-1 0 0,-1 0 0 0 0,1 0 0 0 0,0-1 0 0 0,-1 1 1 0 0,1 0-1 0 0,-1 0 0 0 0,1 0 0 0 0,0 0 0 0 0,-1-1 1 0 0,1 1-1 0 0,-1 0 0 0 0,1 0 0 0 0,-1-1 0 0 0,1 1 1 0 0,-1 0-1 0 0,1-1 0 0 0,-1 1 0 0 0,0-1 0 0 0,1 1 1 0 0,-1-1-1 0 0,1 1 0 0 0,-1 0 0 0 0,0-1 0 0 0,1 0 1 0 0,-1 1-1 0 0,0-1 0 0 0,0 1 0 0 0,1-1 0 0 0,-1 0 0 0 0,3-4 12 0 0,1 1-1 0 0,-1-1 1 0 0,1 1-1 0 0,7-6 0 0 0,14-17 75 0 0,-17 14 114 0 0,-16 27-112 0 0,7-11-92 0 0,1-1 0 0 0,-1 0 0 0 0,1 0 0 0 0,-1 0 0 0 0,1 1 0 0 0,0-1 0 0 0,0 4 0 0 0,0-3 6 0 0,0-1-1 0 0,0 0 1 0 0,0 1-1 0 0,-1-1 1 0 0,1 1-1 0 0,-1-1 1 0 0,1 0-1 0 0,-2 4 1 0 0,-11 19 59 0 0,7-12-4 0 0,-1 0 1 0 0,2 1-1 0 0,0-1 0 0 0,-6 23 0 0 0,-4-1 57 0 0,15-35-113 0 0,0 1 0 0 0,0-1 0 0 0,0 0 1 0 0,0 0-1 0 0,0 1 0 0 0,0-1 0 0 0,0 0 0 0 0,0 1 0 0 0,0-1 0 0 0,0 0 1 0 0,0 0-1 0 0,0 1 0 0 0,0-1 0 0 0,0 0 0 0 0,1 0 0 0 0,-1 1 1 0 0,0-1-1 0 0,0 0 0 0 0,0 0 0 0 0,0 1 0 0 0,0-1 0 0 0,1 0 0 0 0,-1 0 1 0 0,0 0-1 0 0,0 0 0 0 0,1 1 0 0 0,-1-1 0 0 0,0 0 0 0 0,0 0 0 0 0,0 0 1 0 0,1 0-1 0 0,-1 0 0 0 0,0 1 0 0 0,0-1 0 0 0,1 0 0 0 0,-1 0 0 0 0,0 0 1 0 0,1 0-1 0 0,-1 0 0 0 0,0 0 0 0 0,0 0 0 0 0,1 0 0 0 0,-1 0 1 0 0,0 0-1 0 0,1 0 0 0 0,-1 0 0 0 0,0 0 0 0 0,0 0 0 0 0,1-1 0 0 0,-1 1 1 0 0,0 0-1 0 0,0 0 0 0 0,1 0 0 0 0,-1 0 0 0 0,0 0 0 0 0,0-1 0 0 0,1 1 1 0 0,0-1-3 0 0,1 1 0 0 0,0-1 0 0 0,0 1 0 0 0,-1-1 0 0 0,1 0 0 0 0,-1 0 0 0 0,1 0 0 0 0,2-2 0 0 0,13-17-347 0 0,-9 12 157 0 0,-1 0 1 0 0,0-1-1 0 0,-1 0 0 0 0,10-16 0 0 0,-15 21 185 0 0,1 1 1 0 0,0 0-1 0 0,0-1 0 0 0,0 1 1 0 0,0 0-1 0 0,1 0 0 0 0,-1 1 1 0 0,1-1-1 0 0,3-2 0 0 0,-6 4 32 0 0,0 1-17 0 0,0 0 1 0 0,0 0-1 0 0,-1 0 1 0 0,1 0-1 0 0,0 1 1 0 0,0-1-1 0 0,-1 0 0 0 0,1 0 1 0 0,0 0-1 0 0,0 0 1 0 0,-1 0-1 0 0,1 0 1 0 0,0 0-1 0 0,0 0 0 0 0,0 0 1 0 0,-1 1-1 0 0,1-1 1 0 0,0 0-1 0 0,0 0 1 0 0,0 0-1 0 0,-1 0 0 0 0,1 1 1 0 0,0-1-1 0 0,0 0 1 0 0,0 0-1 0 0,0 1 1 0 0,0-1-1 0 0,-1 0 0 0 0,1 0 1 0 0,0 0-1 0 0,0 1 1 0 0,0-1-1 0 0,0 0 1 0 0,0 0-1 0 0,0 1 0 0 0,0-1 1 0 0,-4 10 87 0 0,3-5-59 0 0,-1 1 0 0 0,-1-1 0 0 0,1 0-1 0 0,-1 0 1 0 0,0 0 0 0 0,-7 10 0 0 0,7-11 9 0 0,0 0 0 0 0,0 0 0 0 0,1 0 0 0 0,-1 1-1 0 0,1-1 1 0 0,0 1 0 0 0,0 0 0 0 0,1 0 0 0 0,-2 6 0 0 0,0 9 252 0 0,-4 27 219 0 0,3-36-565 0 0,2-3 16 0 0,11 2 7 0 0,-7-9 16 0 0,1 1 0 0 0,-1-1 0 0 0,1 0-1 0 0,0 0 1 0 0,-1 0 0 0 0,1 0 0 0 0,0-1 0 0 0,0 1 0 0 0,-1-1 0 0 0,1 0 0 0 0,0 1-1 0 0,0-1 1 0 0,0 0 0 0 0,0-1 0 0 0,3 0 0 0 0,-1 1-272 0 0,-1-1 0 0 0,1 1-1 0 0,-1 0 1 0 0,1 1 0 0 0,0-1 0 0 0,5 2 0 0 0,5 2-1897 0 0,-6-1 1972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54 1328 0 0,'3'-4'647'0'0,"-1"-1"0"0"0,0 0-1 0 0,0 0 1 0 0,2-6 0 0 0,5-12 7566 0 0,-20 31-7721 0 0,-49 111 683 0 0,36-64-833 0 0,11-29-91 0 0,2 0 0 0 0,1 2 0 0 0,0-1-1 0 0,-8 50 1 0 0,12-53-158 0 0,5-20-72 0 0,0 1 0 0 0,0-1 0 0 0,0 1 1 0 0,0-1-1 0 0,1 1 0 0 0,0 8 0 0 0,4 15 66 0 0,13 47 0 0 0,-15-70-69 0 0,0 0 1 0 0,0-1-1 0 0,1 1 1 0 0,-1 0 0 0 0,1-1-1 0 0,0 1 1 0 0,0-1-1 0 0,1 0 1 0 0,-1 0-1 0 0,1 0 1 0 0,0-1-1 0 0,0 1 1 0 0,0-1-1 0 0,1 0 1 0 0,-1 0 0 0 0,1 0-1 0 0,0-1 1 0 0,-1 1-1 0 0,1-1 1 0 0,0 0-1 0 0,0-1 1 0 0,9 2-1 0 0,-8-1 25 0 0,1-1-1 0 0,0 0 1 0 0,-1-1 0 0 0,1 1-1 0 0,0-2 1 0 0,0 1-1 0 0,0-1 1 0 0,-1 1-1 0 0,1-2 1 0 0,0 1-1 0 0,-1-1 1 0 0,1 0-1 0 0,-1-1 1 0 0,0 1-1 0 0,0-1 1 0 0,0 0 0 0 0,8-6-1 0 0,-5 2 28 0 0,-8 7-59 0 0,1-1-1 0 0,-1 0 1 0 0,1 0-1 0 0,-1 0 1 0 0,0 0-1 0 0,0 0 0 0 0,0 0 1 0 0,0 0-1 0 0,0-1 1 0 0,0 1-1 0 0,0 0 0 0 0,0-1 1 0 0,0 1-1 0 0,0 0 1 0 0,-1-1-1 0 0,1 1 0 0 0,-1-1 1 0 0,1-1-1 0 0,1 0 2 0 0,-1 0 0 0 0,0-1 1 0 0,1 1-1 0 0,0 0 0 0 0,0 1 0 0 0,0-1 0 0 0,0 0 0 0 0,5-4 1 0 0,-5 5-4 0 0,1-1 0 0 0,-1 1 0 0 0,0-1 0 0 0,0 0 1 0 0,0 0-1 0 0,0 0 0 0 0,0 0 0 0 0,2-6 0 0 0,1-18 8 0 0,5-15 18 0 0,-9 39-14 0 0,0 0 0 0 0,-1 0 0 0 0,1-1 0 0 0,-1 1 0 0 0,0 0 0 0 0,0 0 0 0 0,0-1 0 0 0,0 1 0 0 0,-1 0 0 0 0,1-1-1 0 0,-2-3 1 0 0,2 6-17 0 0,-2 2 31 0 0,2-1-38 0 0,0 0 0 0 0,-1 0 0 0 0,1 0 0 0 0,-1 0 0 0 0,1 0 0 0 0,0 0 0 0 0,-1 0 0 0 0,1 0 0 0 0,-1 0 0 0 0,1 0 0 0 0,0 0 0 0 0,-1 0 0 0 0,1 0 0 0 0,-1 0 0 0 0,1 1 0 0 0,0-1 0 0 0,-1 0 0 0 0,1 0 0 0 0,0 0 0 0 0,-1 1 0 0 0,1-1 0 0 0,0 0 0 0 0,-1 0 0 0 0,1 1 0 0 0,0-1 0 0 0,0 0 0 0 0,-1 1 0 0 0,1-1 0 0 0,0 0 0 0 0,0 1 0 0 0,0-1 0 0 0,-1 1 0 0 0,1-1 0 0 0,0 0 0 0 0,0 1 0 0 0,0-1 0 0 0,0 1 0 0 0,0-1 0 0 0,0 0 0 0 0,0 1 0 0 0,0-1 1 0 0,0 1-1 0 0,0-1 0 0 0,0 0 0 0 0,0 1 0 0 0,0 0 0 0 0,2 5 0 0 0,-1 0 1 0 0,1 0 0 0 0,-2 1 0 0 0,1-1 0 0 0,-1 0 0 0 0,0 1 0 0 0,0 6 0 0 0,-1-7 1 0 0,1 1 0 0 0,0-1 0 0 0,0 0 0 0 0,1 1 0 0 0,-1-1 0 0 0,2 0 0 0 0,-1 1 0 0 0,3 6 0 0 0,0-3 8 0 0,0 0 0 0 0,-1 0 0 0 0,0 1 0 0 0,3 16 0 0 0,-5-23 1 0 0,0 0 0 0 0,0 1 1 0 0,0-1-1 0 0,1 0 0 0 0,0 0 0 0 0,0 0 1 0 0,0 0-1 0 0,0 0 0 0 0,1 0 1 0 0,-1-1-1 0 0,4 5 0 0 0,-4-6-22 0 0,0 0 0 0 0,0 0 0 0 0,0 0 0 0 0,0 0-1 0 0,0 0 1 0 0,1-1 0 0 0,-1 1 0 0 0,0-1 0 0 0,1 1 0 0 0,-1-1 0 0 0,1 0-1 0 0,-1 0 1 0 0,1 0 0 0 0,0 0 0 0 0,-1-1 0 0 0,1 1 0 0 0,0-1 0 0 0,5 1 0 0 0,-7-2-168 0 0,1 1 0 0 0,-1 0 1 0 0,1-1-1 0 0,-1 1 1 0 0,1-1-1 0 0,-1 0 0 0 0,0 1 1 0 0,1-1-1 0 0,-1 0 1 0 0,0 0-1 0 0,0 0 1 0 0,2-1-1 0 0,7-9-4971 0 0,-5 5 3466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8954 0 0,'-1'0'811'0'0,"-1"0"0"0"0,0-1-1 0 0,0 1 1 0 0,1-1 0 0 0,-1 1 0 0 0,0-1 0 0 0,1 0 0 0 0,-1 0-1 0 0,1 0 1 0 0,-4-1 0 0 0,5 2-813 0 0,0-1 0 0 0,0 1 0 0 0,0 0 0 0 0,0 0 0 0 0,0 0-1 0 0,0 0 1 0 0,0 0 0 0 0,-1 0 0 0 0,1 0 0 0 0,0 0 0 0 0,0 0 0 0 0,0 0 0 0 0,0 0 0 0 0,0 0 0 0 0,0-1-1 0 0,0 1 1 0 0,0 0 0 0 0,0 0 0 0 0,-1 0 0 0 0,1 0 0 0 0,0 0 0 0 0,0 0 0 0 0,0 0 0 0 0,0-1 0 0 0,0 1 0 0 0,0 0-1 0 0,0 0 1 0 0,0 0 0 0 0,0 0 0 0 0,0 0 0 0 0,0-1 0 0 0,0 1 0 0 0,0 0 0 0 0,0 0 0 0 0,0 0 0 0 0,0 0-1 0 0,0 0 1 0 0,0 0 0 0 0,0-1 0 0 0,0 1 0 0 0,0 0 0 0 0,1 0 0 0 0,11 1-2691 0 0,9 9-3834 0 0,-11-6 6126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5561 0 0,'-3'-3'1284'0'0,"1"0"0"0"0,0 1-1 0 0,-1-1 1 0 0,1 0 0 0 0,-4-7 2128 0 0,13 23-2867 0 0,7 19-294 0 0,-1 2 1 0 0,9 38-1 0 0,12 32 134 0 0,-34-104-381 0 0,0 0-1 0 0,0 0 1 0 0,1 0 0 0 0,-1 0 0 0 0,0 0 0 0 0,0 0 0 0 0,0 0-1 0 0,0 0 1 0 0,0 0 0 0 0,0 0 0 0 0,0 0 0 0 0,0 0 0 0 0,0 0 0 0 0,0 0-1 0 0,0 0 1 0 0,1 0 0 0 0,-1 0 0 0 0,0 0 0 0 0,0 0 0 0 0,0 0-1 0 0,0 0 1 0 0,0 0 0 0 0,0 0 0 0 0,0 0 0 0 0,0 0 0 0 0,0 0 0 0 0,1 0-1 0 0,-1 0 1 0 0,0 0 0 0 0,0 0 0 0 0,0 0 0 0 0,0 0 0 0 0,0 0-1 0 0,0 0 1 0 0,0 0 0 0 0,0 0 0 0 0,0 0 0 0 0,0 0 0 0 0,0 0 0 0 0,0 0-1 0 0,1 0 1 0 0,-1 1 0 0 0,0-1 0 0 0,0 0 0 0 0,0 0 0 0 0,0 0-1 0 0,0 0 1 0 0,0 0 0 0 0,0 0 0 0 0,0 0 0 0 0,0 0 0 0 0,0 0 0 0 0,0 1-1 0 0,1-16-7 0 0,-1-25-149 0 0,0 37 156 0 0,-2-44-39 0 0,0-48 109 0 0,2 91-60 0 0,1 0-1 0 0,-1 0 0 0 0,1-1 0 0 0,0 1 1 0 0,0 0-1 0 0,0 0 0 0 0,0 0 0 0 0,4-7 0 0 0,-4 10-10 0 0,0 0-1 0 0,-1 0 0 0 0,1 0 1 0 0,0 0-1 0 0,0 0 1 0 0,0 0-1 0 0,0 1 0 0 0,0-1 1 0 0,0 0-1 0 0,0 1 0 0 0,0-1 1 0 0,0 0-1 0 0,0 1 0 0 0,0-1 1 0 0,0 1-1 0 0,0-1 0 0 0,0 1 1 0 0,1 0-1 0 0,-1 0 0 0 0,0-1 1 0 0,0 1-1 0 0,0 0 1 0 0,1 0-1 0 0,-1 0 0 0 0,0 0 1 0 0,0 0-1 0 0,0 1 0 0 0,1-1 1 0 0,-1 0-1 0 0,0 1 0 0 0,0-1 1 0 0,0 0-1 0 0,2 2 0 0 0,8 2-1 0 0,-8-4 8 0 0,-1 1 1 0 0,1 0-1 0 0,-1 0 1 0 0,0 0-1 0 0,1 0 1 0 0,-1 0-1 0 0,0 0 0 0 0,0 1 1 0 0,0-1-1 0 0,0 1 1 0 0,0 0-1 0 0,0-1 1 0 0,0 1-1 0 0,0 0 1 0 0,-1 0-1 0 0,1 0 1 0 0,-1 0-1 0 0,2 3 0 0 0,3 7 20 0 0,-1 0-1 0 0,0 0 1 0 0,5 22-1 0 0,-5-17-15 0 0,12 30 0 0 0,-13-39-414 0 0,0 0 0 0 0,-1 1 0 0 0,0-1 0 0 0,3 15 0 0 0,-2-15-2266 0 0,2-6-1879 0 0,4-2 2293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48 207 3993 0 0,'-1'0'181'0'0,"1"1"0"0"0,-1 0 1 0 0,1-1-1 0 0,-1 1 0 0 0,1 0 0 0 0,-1-1 1 0 0,1 1-1 0 0,-1 0 0 0 0,1-1 0 0 0,0 1 1 0 0,-1 0-1 0 0,1 0 0 0 0,0 0 1 0 0,0-1-1 0 0,0 1 0 0 0,-1 0 0 0 0,1 0 1 0 0,0 0-1 0 0,0 0 0 0 0,0-1 0 0 0,0 1 1 0 0,0 0-1 0 0,1 0 0 0 0,-1 0 0 0 0,0 0 1 0 0,0-1-1 0 0,0 1 0 0 0,1 0 0 0 0,-1 0 1 0 0,1 0-1 0 0,-1-1 0 0 0,0 1 0 0 0,1 1 1 0 0,19 29 964 0 0,-16-25-731 0 0,0-2-304 0 0,-1 0 1 0 0,0-1-1 0 0,1 1 0 0 0,0-1 1 0 0,0 1-1 0 0,0-1 0 0 0,0 0 1 0 0,0 0-1 0 0,0-1 0 0 0,1 1 1 0 0,0-1-1 0 0,-1 0 0 0 0,1-1 0 0 0,0 1 1 0 0,0-1-1 0 0,0 0 0 0 0,0 0 1 0 0,10 1-1 0 0,4-2 100 0 0,0 0 0 0 0,0-1 0 0 0,30-7 0 0 0,-42 7-136 0 0,-1-1 47 0 0,-1 1 0 0 0,0-2 0 0 0,0 1 0 0 0,0 0 0 0 0,-1-1 0 0 0,1 0 0 0 0,-1 0 0 0 0,1-1 0 0 0,-1 1 0 0 0,0-1 0 0 0,7-8 0 0 0,-7 8 213 0 0,-2 2-203 0 0,-1 0 0 0 0,0 0-1 0 0,0 0 1 0 0,0 0 0 0 0,0 0 0 0 0,-1-1-1 0 0,1 1 1 0 0,0 0 0 0 0,-1 0-1 0 0,1 0 1 0 0,-1-1 0 0 0,0 1 0 0 0,0 0-1 0 0,0 0 1 0 0,0-1 0 0 0,0 1-1 0 0,-1 0 1 0 0,0-4 0 0 0,-1-4 322 0 0,-1 1-1 0 0,-6-19 1 0 0,4 16-371 0 0,1 1 1 0 0,-2 0-1 0 0,1 0 0 0 0,-2 1 1 0 0,1 0-1 0 0,-1 0 1 0 0,-1 0-1 0 0,0 1 0 0 0,0 0 1 0 0,-1 0-1 0 0,0 1 1 0 0,-14-10-1 0 0,16 13-83 0 0,-1 1 0 0 0,1 0 1 0 0,0 1-1 0 0,-1 0 0 0 0,0 0 0 0 0,0 0 1 0 0,0 1-1 0 0,0 0 0 0 0,0 1 0 0 0,-14-1 1 0 0,16 2-35 0 0,0 0 0 0 0,0 0 0 0 0,0 1 0 0 0,1 0 1 0 0,-1 0-1 0 0,0 1 0 0 0,1-1 0 0 0,-1 1 0 0 0,1 0 1 0 0,0 1-1 0 0,-1-1 0 0 0,1 1 0 0 0,0 0 0 0 0,1 1 0 0 0,-1-1 1 0 0,-4 5-1 0 0,6-5 3 0 0,1 0 1 0 0,0 0-1 0 0,-1 0 1 0 0,1 0-1 0 0,1 0 0 0 0,-1 1 1 0 0,0-1-1 0 0,1 0 1 0 0,0 1-1 0 0,0-1 1 0 0,0 1-1 0 0,0 0 1 0 0,0-1-1 0 0,0 5 0 0 0,-4 16-109 0 0,4-20 115 0 0,0 0-1 0 0,0 1 1 0 0,0-1 0 0 0,0 0-1 0 0,1 1 1 0 0,0-1 0 0 0,0 0-1 0 0,0 1 1 0 0,0-1 0 0 0,0 1-1 0 0,1-1 1 0 0,0 0 0 0 0,0 1-1 0 0,0-1 1 0 0,1 0 0 0 0,-1 0-1 0 0,4 5 1 0 0,0-1-55 0 0,1 1 1 0 0,0-1 0 0 0,0 0-1 0 0,1 0 1 0 0,0-1-1 0 0,0 0 1 0 0,1-1 0 0 0,0 1-1 0 0,0-1 1 0 0,1-1-1 0 0,0 0 1 0 0,11 6-1 0 0,-11-7-78 0 0,0-1 0 0 0,0 0 0 0 0,0 0-1 0 0,0 0 1 0 0,0-1 0 0 0,0-1-1 0 0,1 0 1 0 0,-1 0 0 0 0,1 0-1 0 0,-1-1 1 0 0,0-1 0 0 0,1 0 0 0 0,13-3-1 0 0,-18 2 103 0 0,-1 0 1 0 0,1 0-1 0 0,-1 0 0 0 0,1-1 0 0 0,-1 0 1 0 0,0 0-1 0 0,0 0 0 0 0,0-1 0 0 0,0 1 1 0 0,0-1-1 0 0,-1 0 0 0 0,0 0 0 0 0,0 0 0 0 0,0-1 1 0 0,0 1-1 0 0,-1-1 0 0 0,0 1 0 0 0,1-1 1 0 0,-2 0-1 0 0,1 0 0 0 0,1-6 0 0 0,1-8 63 0 0,-2 7-8 0 0,0 0 0 0 0,1-15 0 0 0,-3 23 0 0 0,-1 0 1 0 0,1 0 0 0 0,0 0 0 0 0,-1 0-1 0 0,0-1 1 0 0,0 1 0 0 0,0 1-1 0 0,-1-1 1 0 0,1 0 0 0 0,-4-5-1 0 0,-2-4-55 0 0,2 5 151 0 0,2 25-50 0 0,3-16-47 0 0,-1 8-4 0 0,1 0 0 0 0,1-1 1 0 0,-1 1-1 0 0,3 10 1 0 0,0 19 22 0 0,-1-25 11 0 0,-1 1 0 0 0,1-1-1 0 0,1 1 1 0 0,7 19 0 0 0,4 20 112 0 0,-10-35-17 0 0,1-1-1 0 0,10 22 1 0 0,4 17 517 0 0,-3 0-196 0 0,32 130 269 0 0,-48-183-665 0 0,1 0-1 0 0,-1 0 0 0 0,1 0 1 0 0,-1 0-1 0 0,0 0 0 0 0,0 0 0 0 0,0 0 1 0 0,-1-1-1 0 0,1 1 0 0 0,-1 0 0 0 0,0 0 1 0 0,1 0-1 0 0,-3 5 0 0 0,2-7 9 0 0,0 0 1 0 0,0 0-1 0 0,0 0 0 0 0,0 0 0 0 0,0 0 0 0 0,0 0 1 0 0,0 0-1 0 0,0 0 0 0 0,-1 0 0 0 0,1 0 1 0 0,0 0-1 0 0,0-1 0 0 0,-1 1 0 0 0,1-1 1 0 0,-1 1-1 0 0,1-1 0 0 0,0 1 0 0 0,-1-1 1 0 0,1 0-1 0 0,-1 0 0 0 0,1 0 0 0 0,-1 1 1 0 0,1-1-1 0 0,-1-1 0 0 0,1 1 0 0 0,-1 0 1 0 0,1 0-1 0 0,-3-1 0 0 0,-3-1 21 0 0,1 1 1 0 0,-1-1-1 0 0,1-1 1 0 0,0 1-1 0 0,0-1 1 0 0,0 0 0 0 0,1 0-1 0 0,-1-1 1 0 0,0 0-1 0 0,1 0 1 0 0,0 0-1 0 0,0 0 1 0 0,1-1-1 0 0,-1 0 1 0 0,-3-5-1 0 0,2 1-71 0 0,0 1 1 0 0,2-1-1 0 0,-1 0 1 0 0,1 0-1 0 0,0-1 1 0 0,1 1-1 0 0,0-1 0 0 0,0 0 1 0 0,-1-12-1 0 0,0-1-56 0 0,2 13-26 0 0,0 0-1 0 0,1-1 0 0 0,0 0 0 0 0,0 1 1 0 0,1-1-1 0 0,0 1 0 0 0,1-1 0 0 0,0 0 1 0 0,4-12-1 0 0,2 2-449 0 0,0 1 0 0 0,16-29 0 0 0,-18 39 210 0 0,0 1 0 0 0,1 0-1 0 0,1 0 1 0 0,-1 1-1 0 0,2 0 1 0 0,-1 0-1 0 0,9-6 1 0 0,110-94-7008 0 0,-107 85 3488 0 0,-11 13 2368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0 560 0 0,'-2'4'7372'0'0,"-3"24"-5985"0"0,0 9-181 0 0,0-9-985 0 0,2 0 0 0 0,1 56 0 0 0,3-77-339 0 0,0 1 0 0 0,1-1 0 0 0,-1 1 0 0 0,1-1 0 0 0,7 14 0 0 0,-9-21-34 0 0,0 1 1 0 0,0-1-1 0 0,0 0 1 0 0,0 1-1 0 0,0-1 1 0 0,1 0-1 0 0,-1 1 1 0 0,0-1 0 0 0,0 0-1 0 0,1 1 1 0 0,-1-1-1 0 0,0 0 1 0 0,0 0-1 0 0,1 1 1 0 0,-1-1-1 0 0,0 0 1 0 0,1 0-1 0 0,-1 0 1 0 0,0 0 0 0 0,1 1-1 0 0,-1-1 1 0 0,0 0-1 0 0,1 0 1 0 0,-1 0-1 0 0,1 0 1 0 0,-1 0-1 0 0,0 0 1 0 0,1 0-1 0 0,-1 0 1 0 0,0 0 0 0 0,1 0-1 0 0,-1 0 1 0 0,1 0-1 0 0,-1 0 1 0 0,0 0-1 0 0,1 0 1 0 0,-1 0-1 0 0,1-1 1 0 0,1-1-1845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 5121 0 0,'-7'-4'1083'0'0,"5"3"-798"0"0,1 0 0 0 0,-1 0 1 0 0,0 0-1 0 0,0 0 0 0 0,1 0 0 0 0,-1 0 1 0 0,0 1-1 0 0,0-1 0 0 0,0 1 0 0 0,0-1 1 0 0,0 1-1 0 0,0 0 0 0 0,0-1 0 0 0,0 1 1 0 0,0 0-1 0 0,0 0 0 0 0,-3 1 0 0 0,4 0-235 0 0,0 0 0 0 0,1 0 0 0 0,-1 0 0 0 0,0 0 0 0 0,1 0 0 0 0,-1 0 0 0 0,1 0-1 0 0,-1 0 1 0 0,1 0 0 0 0,0 0 0 0 0,-1 0 0 0 0,1 0 0 0 0,0 0 0 0 0,0 0-1 0 0,0 1 1 0 0,0-1 0 0 0,0 1 0 0 0,-1 23 437 0 0,3-10-97 0 0,0 1 1 0 0,1-1-1 0 0,1 0 0 0 0,0 0 1 0 0,11 25-1 0 0,-13-34-326 0 0,1 0-1 0 0,0 0 1 0 0,0-1 0 0 0,0 1-1 0 0,1-1 1 0 0,0 0 0 0 0,0 0-1 0 0,0 0 1 0 0,1 0 0 0 0,0-1-1 0 0,0 1 1 0 0,0-1 0 0 0,0 0-1 0 0,0-1 1 0 0,1 1 0 0 0,7 2-1 0 0,-10-5-42 0 0,0-1 0 0 0,0 1 0 0 0,0-1 0 0 0,0 0 0 0 0,0 1 0 0 0,0-1 0 0 0,1-1 0 0 0,-1 1 0 0 0,0 0 0 0 0,0-1 0 0 0,0 0 0 0 0,0 0 0 0 0,0 0 0 0 0,0 0 0 0 0,0 0 0 0 0,0 0 0 0 0,-1-1 0 0 0,1 0 0 0 0,0 1 0 0 0,-1-1 0 0 0,4-3 0 0 0,-5 4-18 0 0,-1 0 0 0 0,1 0 1 0 0,-1 1-1 0 0,0-1 0 0 0,1 0 1 0 0,-1 0-1 0 0,0 1 0 0 0,0-1 1 0 0,1 0-1 0 0,-1 0 0 0 0,0 1 0 0 0,0-1 1 0 0,0 0-1 0 0,0 0 0 0 0,0 0 1 0 0,0 1-1 0 0,-1-1 0 0 0,1-1 0 0 0,0 1 1 0 0,0 0 0 0 0,-1 0 0 0 0,1 0 0 0 0,0 0-1 0 0,0-1 1 0 0,0 1 0 0 0,0 0 0 0 0,1 0 0 0 0,-1 0-1 0 0,0 0 1 0 0,0 0 0 0 0,1-2 0 0 0,2-2 30 0 0,0 0-1 0 0,-1-1 1 0 0,0 1 0 0 0,0-1-1 0 0,-1 1 1 0 0,0-1 0 0 0,1 0-1 0 0,-2 0 1 0 0,1 0 0 0 0,-1 0-1 0 0,0-9 1 0 0,0-25 144 0 0,1 32-102 0 0,-1 0-1 0 0,0 0 1 0 0,0 0-1 0 0,-1 0 1 0 0,0 1 0 0 0,0-1-1 0 0,-3-9 1 0 0,4 16-64 0 0,0 1 1 0 0,0 0 0 0 0,-1 0-1 0 0,1 0 1 0 0,0-1-1 0 0,0 1 1 0 0,0 0 0 0 0,0 0-1 0 0,-1 0 1 0 0,1-1 0 0 0,0 1-1 0 0,0 0 1 0 0,0 0-1 0 0,-1 0 1 0 0,1 0 0 0 0,0-1-1 0 0,0 1 1 0 0,0 0-1 0 0,-1 0 1 0 0,1 0 0 0 0,0 0-1 0 0,0 0 1 0 0,-1 0-1 0 0,1 0 1 0 0,0 0 0 0 0,-1 0-1 0 0,1 0 1 0 0,0 0 0 0 0,0 0-1 0 0,-1 0 1 0 0,1 0-1 0 0,0 0 1 0 0,0 0 0 0 0,-1 0-1 0 0,1 0 1 0 0,0 0-1 0 0,0 0 1 0 0,-1 1 0 0 0,1-1-1 0 0,0 0 1 0 0,0 0-1 0 0,0 0 1 0 0,-1 0 0 0 0,1 1-16 0 0,-1-1 1 0 0,1 0 0 0 0,-1 1-1 0 0,1-1 1 0 0,-1 1 0 0 0,1-1-1 0 0,0 0 1 0 0,-1 1-1 0 0,1-1 1 0 0,0 1 0 0 0,-1-1-1 0 0,1 1 1 0 0,0-1 0 0 0,0 1-1 0 0,0-1 1 0 0,-1 1-1 0 0,1-1 1 0 0,0 1 0 0 0,0 0-1 0 0,0-1 1 0 0,0 2 0 0 0,1 11 0 0 0,1 24 292 0 0,-2-31-264 0 0,0 0-1 0 0,1 0 1 0 0,-1 0 0 0 0,2 0 0 0 0,-1 0 0 0 0,3 9 0 0 0,-2-9-15 0 0,0 0-1 0 0,-1 0 1 0 0,1 0 0 0 0,-2 0-1 0 0,2 10 1 0 0,-3-12-8 0 0,1-1-4 0 0,-1 0 0 0 0,1-1 0 0 0,0 1 0 0 0,0 0 1 0 0,0 0-1 0 0,0 0 0 0 0,1-1 0 0 0,-1 1 0 0 0,1 0 0 0 0,-1-1 1 0 0,1 1-1 0 0,0 0 0 0 0,0-1 0 0 0,0 1 0 0 0,0-1 0 0 0,1 1 1 0 0,-1-1-1 0 0,1 0 0 0 0,-1 1 0 0 0,4 2 0 0 0,3 2-40 0 0,0-1-1 0 0,1 1 1 0 0,13 6-1 0 0,-19-11-349 0 0,1 0 0 0 0,0-1-1 0 0,0 1 1 0 0,0-1 0 0 0,0 0 0 0 0,0 0 0 0 0,0-1-1 0 0,0 1 1 0 0,0-1 0 0 0,0 0 0 0 0,0 0 0 0 0,7-1 0 0 0,4-1-1564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23 162 7554 0 0,'-2'3'321'0'0,"0"0"0"0"0,1 0 0 0 0,-1 1 1 0 0,1-1-1 0 0,0 0 0 0 0,-1 1 0 0 0,2-1 1 0 0,-1 0-1 0 0,0 1 0 0 0,1-1 0 0 0,-1 1 1 0 0,1-1-1 0 0,0 1 0 0 0,1-1 0 0 0,-1 1 1 0 0,0-1-1 0 0,1 1 0 0 0,0-1 1 0 0,0 1-1 0 0,2 5 0 0 0,-1-3-161 0 0,1 1 0 0 0,0 0 0 0 0,0-1 0 0 0,1 1 0 0 0,0-1 0 0 0,0 0 0 0 0,0-1 0 0 0,1 1-1 0 0,5 5 1 0 0,-4-6-49 0 0,-1-1 0 0 0,0-1 0 0 0,1 1 0 0 0,0-1 0 0 0,0 0-1 0 0,0 0 1 0 0,1-1 0 0 0,-1 1 0 0 0,0-1 0 0 0,1-1-1 0 0,-1 1 1 0 0,1-1 0 0 0,0-1 0 0 0,0 1 0 0 0,-1-1 0 0 0,10-1-1 0 0,-7 1-14 0 0,0-2-1 0 0,0 1 0 0 0,-1-1 0 0 0,1 0 0 0 0,-1-1 0 0 0,1 0 1 0 0,-1 0-1 0 0,0-1 0 0 0,0 0 0 0 0,0-1 0 0 0,12-9 0 0 0,-16 11-38 0 0,-1-1 0 0 0,1 1 0 0 0,-1-1 0 0 0,0 0-1 0 0,0 0 1 0 0,-1 0 0 0 0,1 0 0 0 0,-1-1 0 0 0,0 1 0 0 0,0-1-1 0 0,-1 1 1 0 0,1-1 0 0 0,-1 0 0 0 0,0 1 0 0 0,0-1-1 0 0,0 0 1 0 0,-1 0 0 0 0,0 0 0 0 0,0 0 0 0 0,-1-6 0 0 0,0-2 66 0 0,-1-1 1 0 0,-1 1 0 0 0,0 0 0 0 0,-1-1 0 0 0,0 2 0 0 0,-7-14 0 0 0,8 20-78 0 0,-1-1 0 0 0,0 1 1 0 0,0 0-1 0 0,-1 0 0 0 0,0 1 0 0 0,0-1 1 0 0,0 1-1 0 0,-1 0 0 0 0,0 0 0 0 0,0 1 0 0 0,0 0 1 0 0,-11-6-1 0 0,11 7-41 0 0,0 0-1 0 0,0 0 1 0 0,0 1 0 0 0,0-1 0 0 0,-1 2-1 0 0,1-1 1 0 0,-1 1 0 0 0,1 0 0 0 0,-1 0-1 0 0,1 0 1 0 0,-1 1 0 0 0,0 0-1 0 0,1 1 1 0 0,-9 1 0 0 0,7 0-39 0 0,-1 1 0 0 0,1 1-1 0 0,0-1 1 0 0,0 1 0 0 0,-12 9 0 0 0,15-10 7 0 0,1 0-1 0 0,-1 1 1 0 0,1 0 0 0 0,-1 0 0 0 0,1 0-1 0 0,0 0 1 0 0,1 1 0 0 0,-1 0 0 0 0,-3 6 0 0 0,5-6 2 0 0,1-1 0 0 0,-1 1 0 0 0,1 0 0 0 0,0 0 1 0 0,0 0-1 0 0,1 0 0 0 0,-1 1 0 0 0,1-1 1 0 0,0 0-1 0 0,1 0 0 0 0,-1 0 0 0 0,1 0 0 0 0,0 0 1 0 0,0 0-1 0 0,3 5 0 0 0,-2-3-16 0 0,1 0-1 0 0,0 0 1 0 0,0 0 0 0 0,1-1 0 0 0,-1 1-1 0 0,2-1 1 0 0,-1 0 0 0 0,1 0-1 0 0,9 9 1 0 0,-7-9-21 0 0,1 0 1 0 0,0-1-1 0 0,1 0 1 0 0,-1-1-1 0 0,1 1 0 0 0,0-2 1 0 0,0 1-1 0 0,0-1 1 0 0,13 2-1 0 0,-17-3-32 0 0,0-1 1 0 0,0-1-1 0 0,0 1 1 0 0,0-1-1 0 0,0 1 1 0 0,0-1-1 0 0,0-1 1 0 0,0 1-1 0 0,0-1 0 0 0,0 0 1 0 0,0 0-1 0 0,0 0 1 0 0,-1-1-1 0 0,1 0 1 0 0,0 0-1 0 0,-1 0 0 0 0,1 0 1 0 0,-1-1-1 0 0,7-4 1 0 0,-9 5 85 0 0,-1-1 0 0 0,1 1 0 0 0,-1 0 0 0 0,1 0 1 0 0,-1-1-1 0 0,0 1 0 0 0,0-1 0 0 0,0 1 0 0 0,0-1 0 0 0,-1 0 0 0 0,1 1 1 0 0,-1-1-1 0 0,1 0 0 0 0,-1 1 0 0 0,0-1 0 0 0,0 0 0 0 0,-1-3 0 0 0,1 1 41 0 0,0 1 0 0 0,-1-1 0 0 0,0 1 0 0 0,0-1 0 0 0,0 1 0 0 0,-1-1 0 0 0,1 1 0 0 0,-1 0 0 0 0,-3-5 0 0 0,17 27 359 0 0,-5-6-363 0 0,0 0-1 0 0,1-1 0 0 0,0 0 0 0 0,1 0 1 0 0,1-1-1 0 0,0 0 0 0 0,16 13 1 0 0,-17-18-257 0 0,0 1 0 0 0,0-2 0 0 0,1 1 0 0 0,0-1 0 0 0,0-1 1 0 0,0 1-1 0 0,12 1 0 0 0,-11-3-1394 0 0,0-1 0 0 0,0 0 1 0 0,21-2-1 0 0,-10-2 1227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1 611 6201 0 0,'7'-8'7417'0'0,"30"-32"-6333"0"0,-20 20-895 0 0,-2-1 0 0 0,0-1 0 0 0,-2 0 0 0 0,0-1 1 0 0,11-30-1 0 0,48-123-21 0 0,-16 17-272 0 0,-55 154 67 0 0,0 0-1 0 0,0 0 1 0 0,0 0 0 0 0,-1 0 0 0 0,1 0-1 0 0,-1 0 1 0 0,0 0 0 0 0,-1-1 0 0 0,1 1 0 0 0,-3-5-1 0 0,3 9 32 0 0,0 1 0 0 0,0 0 0 0 0,0 0-1 0 0,0 0 1 0 0,0-1 0 0 0,0 1 0 0 0,0 0-1 0 0,0 0 1 0 0,0 0 0 0 0,0-1 0 0 0,0 1-1 0 0,0 0 1 0 0,0 0 0 0 0,0 0 0 0 0,0 0-1 0 0,0-1 1 0 0,-1 1 0 0 0,1 0 0 0 0,0 0-1 0 0,0 0 1 0 0,0 0 0 0 0,0-1 0 0 0,0 1-1 0 0,-1 0 1 0 0,1 0 0 0 0,0 0 0 0 0,0 0-1 0 0,0 0 1 0 0,0 0 0 0 0,-1 0 0 0 0,1 0 0 0 0,0 0-1 0 0,0 0 1 0 0,0 0 0 0 0,-1 0 0 0 0,1 0-1 0 0,-3 7-230 0 0,1 14 77 0 0,3-11 164 0 0,0 0-1 0 0,1 0 0 0 0,5 19 1 0 0,2 5 44 0 0,6 36 371 0 0,3 0 1 0 0,29 72-1 0 0,-38-120-244 0 0,1-1 0 0 0,0 0 0 0 0,19 26 0 0 0,45 52 105 0 0,-69-93-269 0 0,8 4 63 0 0,-12-9-37 0 0,0-1 0 0 0,1 1 0 0 0,-1 0 0 0 0,0 0 0 0 0,0-1 1 0 0,0 1-1 0 0,0 0 0 0 0,0 0 0 0 0,0 0 0 0 0,0 0 0 0 0,0 0 0 0 0,0 0 0 0 0,-1 0 0 0 0,1 0 0 0 0,0 1 0 0 0,0 1 0 0 0,-26-11 801 0 0,-109-65-857 0 0,20 11 106 0 0,99 55-71 0 0,0-1-1 0 0,1 0 1 0 0,0-1 0 0 0,-26-20 0 0 0,40 28-25 0 0,0 1 1 0 0,0 0-1 0 0,-1 0 1 0 0,1-1-1 0 0,0 1 1 0 0,0 0-1 0 0,0 0 1 0 0,0-1-1 0 0,0 1 1 0 0,-1 0-1 0 0,1-1 1 0 0,0 1-1 0 0,0 0 1 0 0,0-1-1 0 0,0 1 1 0 0,0 0-1 0 0,0-1 1 0 0,0 1-1 0 0,0 0 1 0 0,0-1-1 0 0,0 1 1 0 0,0 0-1 0 0,0 0 1 0 0,1-1 0 0 0,-1 1-1 0 0,0 0 1 0 0,0-1-1 0 0,0 1 1 0 0,0 0-1 0 0,0 0 1 0 0,1-1-1 0 0,-1 1 1 0 0,0 0-1 0 0,0 0 1 0 0,0-1-1 0 0,1 1 1 0 0,-1 0-1 0 0,0 0 1 0 0,0-1-1 0 0,1 1 1 0 0,-1 0-1 0 0,0 0 1 0 0,0 0-1 0 0,1 0 1 0 0,-1 0-1 0 0,0 0 1 0 0,1-1-1 0 0,-1 1 1 0 0,0 0-1 0 0,1 0 1 0 0,-1 0-1 0 0,22-7-339 0 0,-17 6 242 0 0,7-2-692 0 0,0 1 1 0 0,0 0-1 0 0,1 1 1 0 0,-1 0 0 0 0,20 2-1 0 0,-7-1-1664 0 0,-4 0 1184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4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93 5265 0 0,'0'-3'542'0'0,"0"-1"0"0"0,0 1-1 0 0,0 0 1 0 0,-1 0 0 0 0,0 0 0 0 0,1 0 0 0 0,-1 0-1 0 0,0 0 1 0 0,-1 0 0 0 0,1 1 0 0 0,0-1 0 0 0,-1 0-1 0 0,0 1 1 0 0,1-1 0 0 0,-1 1 0 0 0,-3-4 0 0 0,1 3-274 0 0,0-1 0 0 0,0 1 0 0 0,0 0 0 0 0,0 1 0 0 0,-1-1 0 0 0,1 1 1 0 0,-1-1-1 0 0,0 1 0 0 0,-5-1 0 0 0,-4-1-183 0 0,1 1 0 0 0,-1 1 0 0 0,0 0 1 0 0,0 1-1 0 0,0 1 0 0 0,-19 1 0 0 0,24 0-94 0 0,0 1 1 0 0,0 0-1 0 0,0 1 0 0 0,0 0 0 0 0,0 0 0 0 0,1 1 1 0 0,0 0-1 0 0,0 0 0 0 0,-12 9 0 0 0,19-12-34 0 0,0 0 0 0 0,0-1 1 0 0,0 1-1 0 0,0 0 0 0 0,0 0 0 0 0,0 0 0 0 0,0 0 0 0 0,0 0 1 0 0,1 1-1 0 0,-1-1 0 0 0,0 0 0 0 0,1 0 0 0 0,-1 0 1 0 0,1 1-1 0 0,-1-1 0 0 0,1 0 0 0 0,0 0 0 0 0,-1 1 0 0 0,1-1 1 0 0,0 0-1 0 0,0 1 0 0 0,0 1 0 0 0,0 0-6 0 0,1-1-1 0 0,0 1 1 0 0,0-1 0 0 0,-1 0-1 0 0,1 0 1 0 0,1 1 0 0 0,-1-1-1 0 0,0 0 1 0 0,0 0 0 0 0,1 0-1 0 0,2 3 1 0 0,5 4-58 0 0,0-1 0 0 0,1 0 0 0 0,19 13 1 0 0,-27-20 100 0 0,18 10-95 0 0,0 0-1 0 0,1-1 1 0 0,44 13-1 0 0,-45-17 93 0 0,-1 1 0 0 0,0 0-1 0 0,0 2 1 0 0,-1 0 0 0 0,30 20 0 0 0,-18-1 73 0 0,-28-26-21 0 0,0 0 0 0 0,0 0 1 0 0,-1 0-1 0 0,1 1 0 0 0,0-1 1 0 0,-1 1-1 0 0,0-1 0 0 0,0 1 0 0 0,1 0 1 0 0,-2-1-1 0 0,1 1 0 0 0,1 3 1 0 0,-3-5 22 0 0,1 0 0 0 0,0 0 1 0 0,0 0-1 0 0,-1 0 0 0 0,1-1 1 0 0,0 1-1 0 0,-1 0 0 0 0,1 0 1 0 0,-1 0-1 0 0,0 0 1 0 0,1 0-1 0 0,-1-1 0 0 0,1 1 1 0 0,-1 0-1 0 0,0 0 0 0 0,0-1 1 0 0,1 1-1 0 0,-1-1 0 0 0,0 1 1 0 0,0-1-1 0 0,0 1 0 0 0,0-1 1 0 0,0 1-1 0 0,0-1 0 0 0,0 0 1 0 0,-1 1-1 0 0,-31 7 774 0 0,29-7-697 0 0,-14 2-49 0 0,-1-1 0 0 0,0 0 0 0 0,0-2 0 0 0,-1 0 0 0 0,1-1 0 0 0,0-1 0 0 0,1-1 0 0 0,-1-1 0 0 0,-28-8 0 0 0,44 10-204 0 0,0 1-1 0 0,0 0 1 0 0,0-1 0 0 0,0 1 0 0 0,0-1-1 0 0,0 0 1 0 0,0 0 0 0 0,-3-3 0 0 0,5 4-121 0 0,0 0 0 0 0,0 0 0 0 0,0 0 1 0 0,0 0-1 0 0,1 0 0 0 0,-1 0 0 0 0,0 0 0 0 0,0 0 1 0 0,1 0-1 0 0,-1 0 0 0 0,1-1 0 0 0,-1 1 1 0 0,1 0-1 0 0,-1 0 0 0 0,1-1 0 0 0,0 1 1 0 0,-1 0-1 0 0,1-1 0 0 0,0 1 0 0 0,0 0 0 0 0,0-1 1 0 0,0 1-1 0 0,1-3 0 0 0,2-1-1331 0 0,3 0-438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4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7 143 5705 0 0,'-1'3'343'0'0,"0"1"-1"0"0,0 0 1 0 0,0-1 0 0 0,1 1-1 0 0,-1 0 1 0 0,1 0 0 0 0,0 0-1 0 0,0-1 1 0 0,1 1-1 0 0,-1 0 1 0 0,2 4 0 0 0,15 43 1478 0 0,-4-17-1186 0 0,7 22 115 0 0,-12-36-479 0 0,8 32-1 0 0,-13-42-188 0 0,1-1 0 0 0,0 0 0 0 0,0 0 0 0 0,1 0 0 0 0,0-1-1 0 0,0 1 1 0 0,1-1 0 0 0,0-1 0 0 0,0 1 0 0 0,1-1 0 0 0,0 0 0 0 0,13 10-1 0 0,-14-14 1693 0 0,-8-9-759 0 0,-17-21-339 0 0,6 8-420 0 0,-1-3-110 0 0,0 0-24 0 0,0 0 0 0 0,2-1 0 0 0,-12-32 0 0 0,-28-124 200 0 0,51 173-350 0 0,0 0-1 0 0,1 1 0 0 0,-1-1 0 0 0,1 0 0 0 0,1 0 0 0 0,-1 0 0 0 0,1 0 1 0 0,0 0-1 0 0,0 0 0 0 0,1 1 0 0 0,-1-1 0 0 0,1 0 0 0 0,1 1 0 0 0,-1-1 0 0 0,1 1 1 0 0,5-8-1 0 0,-6 10-2 0 0,0 1 1 0 0,0 0-1 0 0,1-1 1 0 0,-1 1 0 0 0,1 0-1 0 0,-1 0 1 0 0,1 0-1 0 0,0 0 1 0 0,-1 1-1 0 0,1-1 1 0 0,0 1 0 0 0,0 0-1 0 0,4-2 1 0 0,44-9-326 0 0,-43 10 291 0 0,4 1 28 0 0,-1 0 1 0 0,1 1-1 0 0,0 0 1 0 0,-1 0-1 0 0,1 1 1 0 0,-1 1-1 0 0,1 0 1 0 0,-1 1-1 0 0,0 0 1 0 0,0 1-1 0 0,0 0 1 0 0,0 0-1 0 0,-1 1 1 0 0,1 1-1 0 0,-1 0 1 0 0,0 0-1 0 0,-1 1 1 0 0,0 0-1 0 0,0 0 1 0 0,0 1-1 0 0,14 18 1 0 0,-16-15 63 0 0,-1 1 0 0 0,0 0 0 0 0,0 1-1 0 0,-1-1 1 0 0,0 1 0 0 0,-1 0 0 0 0,2 16 0 0 0,-6-25-34 0 0,0 0 1 0 0,0-1 0 0 0,0 1-1 0 0,-1-1 1 0 0,1 1 0 0 0,-1 0-1 0 0,0-1 1 0 0,0 0-1 0 0,-1 1 1 0 0,1-1 0 0 0,-1 0-1 0 0,1 1 1 0 0,-1-1 0 0 0,0 0-1 0 0,0 0 1 0 0,0 0 0 0 0,-1-1-1 0 0,1 1 1 0 0,-1-1-1 0 0,0 1 1 0 0,1-1 0 0 0,-1 0-1 0 0,0 0 1 0 0,0 0 0 0 0,-5 3-1 0 0,-7-2-547 0 0,1-1 0 0 0,-1 0 0 0 0,0-1 0 0 0,1 0 0 0 0,-1-1 0 0 0,-24-4 0 0 0,27 2-523 0 0,1 0-1 0 0,-1-1 1 0 0,1 0 0 0 0,0-1-1 0 0,-13-6 1 0 0,17 5-374 0 0,2-1 1151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5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59 579 4545 0 0,'60'-6'2605'0'0,"77"-19"0"0"0,-127 22-2299 0 0,1 1 0 0 0,-1-2 0 0 0,0 1-1 0 0,0-2 1 0 0,17-8 0 0 0,-25 11-229 0 0,0 1 0 0 0,0-1 0 0 0,0 0 0 0 0,0 1 0 0 0,0-1 0 0 0,0 0 0 0 0,0 0 0 0 0,-1 0 0 0 0,1-1 0 0 0,-1 1 0 0 0,0 0 0 0 0,1 0 0 0 0,-1-1 0 0 0,0 1 0 0 0,0-1 0 0 0,0 1 0 0 0,-1-1 0 0 0,1 1 0 0 0,-1-1 0 0 0,1 0 0 0 0,-1 1 0 0 0,0-1 0 0 0,0 0 0 0 0,0 1 0 0 0,0-1 0 0 0,-1 0 0 0 0,1 1 0 0 0,-2-5 0 0 0,0 2-19 0 0,0 0 0 0 0,0-1 0 0 0,-1 1-1 0 0,0 0 1 0 0,0 1 0 0 0,0-1 0 0 0,0 0 0 0 0,-1 1 0 0 0,0 0 0 0 0,0 0-1 0 0,0 0 1 0 0,0 0 0 0 0,-1 1 0 0 0,1-1 0 0 0,-1 1 0 0 0,0 1 0 0 0,0-1 0 0 0,0 0-1 0 0,-9-2 1 0 0,0 0 73 0 0,0 1-1 0 0,-1 0 1 0 0,1 0-1 0 0,-1 2 1 0 0,1 0 0 0 0,-23 0-1 0 0,26 3-133 0 0,-1 0-1 0 0,1 1 0 0 0,0 0 1 0 0,-1 1-1 0 0,1 0 1 0 0,0 1-1 0 0,1 0 1 0 0,-20 11-1 0 0,28-14 5 0 0,-1 1 0 0 0,1-1 0 0 0,0 1 0 0 0,0 0-1 0 0,0 0 1 0 0,0-1 0 0 0,0 1 0 0 0,0 1 0 0 0,0-1 0 0 0,1 0 0 0 0,-1 0 0 0 0,1 1 0 0 0,-1-1-1 0 0,1 1 1 0 0,0-1 0 0 0,0 1 0 0 0,0-1 0 0 0,0 1 0 0 0,1 0 0 0 0,-1-1 0 0 0,1 1 0 0 0,0 0-1 0 0,-1 0 1 0 0,1-1 0 0 0,0 1 0 0 0,1 0 0 0 0,-1 0 0 0 0,0-1 0 0 0,2 6 0 0 0,1 4-13 0 0,1-1 0 0 0,0 1 0 0 0,1-1 1 0 0,0-1-1 0 0,8 15 0 0 0,-7-15 28 0 0,1-1 0 0 0,0 0-1 0 0,0-1 1 0 0,0 1 0 0 0,1-1 0 0 0,1-1-1 0 0,-1 0 1 0 0,18 11 0 0 0,-13-10 32 0 0,0 0 1 0 0,1-2-1 0 0,1 1 0 0 0,-1-2 1 0 0,27 7-1 0 0,-34-10-28 0 0,0 0-1 0 0,1-1 1 0 0,-1 0-1 0 0,1-1 1 0 0,-1 0 0 0 0,1 0-1 0 0,-1 0 1 0 0,1-1-1 0 0,-1 0 1 0 0,1 0 0 0 0,-1-1-1 0 0,0 0 1 0 0,1-1-1 0 0,-1 1 1 0 0,0-1-1 0 0,-1-1 1 0 0,1 1 0 0 0,11-9-1 0 0,-8 6-28 0 0,-2 0 0 0 0,1 0 0 0 0,-1-1 0 0 0,0 0-1 0 0,0-1 1 0 0,-1 0 0 0 0,0 0 0 0 0,0 0 0 0 0,-1-1 0 0 0,0 0 0 0 0,0 0-1 0 0,-1-1 1 0 0,5-13 0 0 0,-4 4 13 0 0,0 1 0 0 0,-2-1-1 0 0,0 0 1 0 0,-1 0-1 0 0,-1 0 1 0 0,0-1 0 0 0,-2 1-1 0 0,-3-34 1 0 0,0 29 15 0 0,-2-1-1 0 0,0 2 1 0 0,-2-1-1 0 0,0 1 1 0 0,-2 0-1 0 0,-16-33 1 0 0,22 52 33 0 0,1-1 1 0 0,-1 0-1 0 0,0 1 1 0 0,0-1-1 0 0,0 1 1 0 0,-1 0-1 0 0,1 0 1 0 0,-9-7-1 0 0,12 11-49 0 0,0 0-1 0 0,0 1 1 0 0,-1-1-1 0 0,1 0 1 0 0,0 0 0 0 0,0 0-1 0 0,-1 0 1 0 0,1 0-1 0 0,0 1 1 0 0,0-1 0 0 0,0 0-1 0 0,-1 0 1 0 0,1 0 0 0 0,0 1-1 0 0,0-1 1 0 0,0 0-1 0 0,0 0 1 0 0,-1 1 0 0 0,1-1-1 0 0,0 0 1 0 0,0 0-1 0 0,0 1 1 0 0,0-1 0 0 0,0 0-1 0 0,0 0 1 0 0,0 1-1 0 0,0-1 1 0 0,0 0 0 0 0,0 1-1 0 0,0-1 1 0 0,0 0-1 0 0,0 0 1 0 0,0 1 0 0 0,0-1-1 0 0,-1 14-122 0 0,1-14 121 0 0,1 27 12 0 0,1 0 0 0 0,2 0 0 0 0,0 0 0 0 0,11 32 0 0 0,-1 2 415 0 0,-5-20 151 0 0,24 74-1 0 0,-29-103-520 0 0,1-1 1 0 0,1 1-1 0 0,0-1 0 0 0,0 0 1 0 0,1-1-1 0 0,0 1 0 0 0,1-2 0 0 0,1 1 1 0 0,-1-1-1 0 0,17 14 0 0 0,-21-20-15 0 0,0-1 0 0 0,1 1 0 0 0,-1-1 0 0 0,1 0 0 0 0,-1 0 0 0 0,1 0 0 0 0,0-1 0 0 0,-1 1 0 0 0,1-1 0 0 0,0-1 0 0 0,0 1 0 0 0,6 0 0 0 0,-8-1-28 0 0,-1 0 0 0 0,1 0-1 0 0,-1 0 1 0 0,1-1-1 0 0,0 1 1 0 0,-1-1 0 0 0,1 1-1 0 0,-1-1 1 0 0,0 0-1 0 0,1 0 1 0 0,-1 0 0 0 0,0 0-1 0 0,1 0 1 0 0,-1-1-1 0 0,0 1 1 0 0,0-1 0 0 0,0 1-1 0 0,0-1 1 0 0,0 0-1 0 0,0 0 1 0 0,-1 0 0 0 0,1 0-1 0 0,-1 0 1 0 0,3-4-1 0 0,6-12 115 0 0,-7 14-107 0 0,-1 0-1 0 0,0 0 1 0 0,0 0 0 0 0,0-1-1 0 0,2-7 1 0 0,-1-1-52 0 0,0 0 0 0 0,0 0 1 0 0,-2 0-1 0 0,0-1 0 0 0,0 1 0 0 0,-1 0 0 0 0,-1-1 0 0 0,0 1 1 0 0,-1 0-1 0 0,-4-18 0 0 0,-24-112-797 0 0,23 100 701 0 0,-1 1 1 0 0,-19-54-1 0 0,23 84 153 0 0,1 8-16 0 0,2-1 0 0 0,-1 1 1 0 0,0-1-1 0 0,1 1 1 0 0,0-1-1 0 0,0-5 0 0 0,2 11-162 0 0,-1 0 144 0 0,1-1 0 0 0,-1 0 0 0 0,1 1 0 0 0,-1-1 0 0 0,1 1-1 0 0,-1-1 1 0 0,1 1 0 0 0,-1-1 0 0 0,0 1 0 0 0,1-1 0 0 0,-1 1 0 0 0,0 0 0 0 0,1-1 0 0 0,-1 1 0 0 0,0 0-1 0 0,0-1 1 0 0,0 1 0 0 0,1 0 0 0 0,-1 0 0 0 0,1 12 16 0 0,0 0-1 0 0,1-1 0 0 0,1 1 1 0 0,0 0-1 0 0,6 14 1 0 0,-3-9-17 0 0,5 29 0 0 0,-7-19 22 0 0,25 138 246 0 0,-22-115-66 0 0,-6-41-162 0 0,-1 0 0 0 0,2 0 0 0 0,-1 0 0 0 0,2-1 0 0 0,-1 1 0 0 0,1-1 0 0 0,1 0 0 0 0,-1 1 0 0 0,6 8 0 0 0,7 5 47 0 0,-1-1-10 0 0,13 27 0 0 0,-18-31 39 0 0,-9-17-87 0 0,-1-1 0 0 0,1 1-1 0 0,-1 0 1 0 0,0-1-1 0 0,1 1 1 0 0,0-1 0 0 0,-1 1-1 0 0,1 0 1 0 0,-1-1-1 0 0,1 1 1 0 0,0-1 0 0 0,-1 0-1 0 0,1 1 1 0 0,0-1 0 0 0,-1 1-1 0 0,1-1 1 0 0,0 0-1 0 0,0 0 1 0 0,-1 1 0 0 0,1-1-1 0 0,0 0 1 0 0,0 0-1 0 0,1 0 1 0 0,-2 0 7 0 0,0-1 0 0 0,1 1 0 0 0,-1-1 0 0 0,0 1 0 0 0,0 0 0 0 0,0-1-1 0 0,0 1 1 0 0,0-1 0 0 0,0 1 0 0 0,0-1 0 0 0,0 1 0 0 0,0 0 0 0 0,0-1 0 0 0,0 1 0 0 0,0-1 0 0 0,0 1 0 0 0,-1 0-1 0 0,1-1 1 0 0,0 1 0 0 0,0-1 0 0 0,0 1 0 0 0,-1 0 0 0 0,1-1 0 0 0,0 1 0 0 0,0 0 0 0 0,-1-1 0 0 0,1 1 0 0 0,0 0-1 0 0,0 0 1 0 0,-1-1 0 0 0,0 1 0 0 0,-12-17 39 0 0,11 14-44 0 0,-16-17-54 0 0,-24-23 0 0 0,25 28-95 0 0,0-2 1 0 0,-20-27-1 0 0,16 17 13 0 0,-31-31-1 0 0,13 16-20 0 0,38 41 82 0 0,0-1 0 0 0,0 1 1 0 0,0 0-1 0 0,0-1 0 0 0,0 1 0 0 0,0 0 1 0 0,0-1-1 0 0,1 0 0 0 0,-1 1 1 0 0,1-1-1 0 0,-1-2 0 0 0,1 4 21 0 0,0-1 0 0 0,0 1 0 0 0,0-1 0 0 0,0 1 0 0 0,0 0 0 0 0,0-1 0 0 0,0 1 0 0 0,1-1 0 0 0,-1 1 0 0 0,0-1 0 0 0,0 1 0 0 0,1-1 0 0 0,-1 1 0 0 0,0 0 0 0 0,0-1 0 0 0,1 1-1 0 0,-1 0 1 0 0,0-1 0 0 0,1 1 0 0 0,-1 0 0 0 0,1-1 0 0 0,-1 1 0 0 0,0 0 0 0 0,1 0 0 0 0,-1-1 0 0 0,1 1 0 0 0,-1 0 0 0 0,1 0 0 0 0,-1 0 0 0 0,1 0 0 0 0,-1 0 0 0 0,1-1 0 0 0,-1 1 0 0 0,1 0 0 0 0,-1 0 0 0 0,1 0 0 0 0,-1 0 0 0 0,1 1 0 0 0,-1-1-1 0 0,1 0 1 0 0,0 0 0 0 0,37 2-2317 0 0,1 2-1 0 0,-1 1 1 0 0,48 13-1 0 0,-62-12 1300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5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5 141 6257 0 0,'-1'5'326'0'0,"0"0"0"0"0,0 0-1 0 0,0 0 1 0 0,1 0 0 0 0,-1 0-1 0 0,1 0 1 0 0,0 0 0 0 0,1 0-1 0 0,-1 0 1 0 0,1 0 0 0 0,0 0-1 0 0,1 0 1 0 0,-1 0-1 0 0,1 0 1 0 0,3 8 0 0 0,1 0-70 0 0,1 0 0 0 0,1-1 0 0 0,-1 0 0 0 0,13 15 0 0 0,-13-21 43 0 0,-1-1 1 0 0,1 1-1 0 0,0-1 1 0 0,0 0-1 0 0,1-1 1 0 0,0 0-1 0 0,13 6 0 0 0,-6-3 141 0 0,-9-5-231 0 0,0 0-1 0 0,0 0 0 0 0,0 0 1 0 0,0-1-1 0 0,0 0 1 0 0,0-1-1 0 0,0 1 0 0 0,9-1 1 0 0,0-1 131 0 0,1 0 1 0 0,17-5-1 0 0,-28 5-263 0 0,-1 0 1 0 0,1 0-1 0 0,-1-1 0 0 0,0 1 0 0 0,0-1 1 0 0,1 0-1 0 0,-1 0 0 0 0,0-1 1 0 0,-1 1-1 0 0,1-1 0 0 0,0 0 1 0 0,-1 0-1 0 0,0 0 0 0 0,1 0 0 0 0,-1-1 1 0 0,2-3-1 0 0,-2 2-5 0 0,0 0-1 0 0,0-1 1 0 0,-1 1 0 0 0,0-1 0 0 0,0 1-1 0 0,0-1 1 0 0,-1 0 0 0 0,1 1 0 0 0,-2-1-1 0 0,1 0 1 0 0,0-7 0 0 0,-2 1 14 0 0,1 1-1 0 0,-2-1 1 0 0,1 1 0 0 0,-2 0 0 0 0,1 0 0 0 0,-1 0-1 0 0,-1 0 1 0 0,0 0 0 0 0,-1 1 0 0 0,0-1-1 0 0,0 1 1 0 0,-11-13 0 0 0,10 15-92 0 0,0 1-1 0 0,-1 0 1 0 0,0 0-1 0 0,0 0 1 0 0,-1 1-1 0 0,0 0 1 0 0,0 1-1 0 0,-1 0 1 0 0,1 0-1 0 0,-1 1 1 0 0,0 0-1 0 0,0 0 1 0 0,0 1 0 0 0,-1 0-1 0 0,1 1 1 0 0,-1 0-1 0 0,0 0 1 0 0,-9 1-1 0 0,9 1-251 0 0,0 1 1 0 0,0 0-1 0 0,0 1 0 0 0,1 0 0 0 0,-1 1 0 0 0,1 0 0 0 0,-11 5 0 0 0,17-7 73 0 0,1 1 0 0 0,0-1-1 0 0,0 1 1 0 0,0-1 0 0 0,0 1 0 0 0,0-1-1 0 0,0 1 1 0 0,0 0 0 0 0,1 0 0 0 0,-1 0-1 0 0,1 0 1 0 0,-1 0 0 0 0,1 1 0 0 0,0-1-1 0 0,0 0 1 0 0,0 0 0 0 0,0 1 0 0 0,0-1-1 0 0,1 1 1 0 0,-1-1 0 0 0,0 5 0 0 0,1-2-379 0 0,-1 0 0 0 0,1 0 1 0 0,1 0-1 0 0,-1 0 0 0 0,1 1 1 0 0,0-1-1 0 0,0-1 1 0 0,0 1-1 0 0,1 0 0 0 0,2 6 1 0 0,6 10-984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7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87 251 4769 0 0,'0'0'822'0'0,"10"21"3582"0"0,-3-11-4078 0 0,1-1-1 0 0,0 1 0 0 0,0-2 0 0 0,1 1 1 0 0,0-1-1 0 0,1-1 0 0 0,0 0 1 0 0,0 0-1 0 0,0-1 0 0 0,15 7 0 0 0,-18-10-231 0 0,0-1 1 0 0,0 0-1 0 0,0 0 0 0 0,0 0 0 0 0,1-1 0 0 0,-1 0 0 0 0,0 0 0 0 0,1-1 0 0 0,-1 0 0 0 0,1 0 0 0 0,-1-1 1 0 0,0 0-1 0 0,1 0 0 0 0,-1-1 0 0 0,0 0 0 0 0,0 0 0 0 0,13-6 0 0 0,-15 6-37 0 0,-1-1 0 0 0,0 1 1 0 0,0-1-1 0 0,0 1 0 0 0,-1-1 0 0 0,1 0 0 0 0,-1 0 0 0 0,1-1 0 0 0,-1 1 0 0 0,0-1 0 0 0,0 0 1 0 0,-1 0-1 0 0,1 0 0 0 0,-1 0 0 0 0,0 0 0 0 0,2-5 0 0 0,-1 1 82 0 0,-1 0 0 0 0,-1 0-1 0 0,1-1 1 0 0,-1 1 0 0 0,-1 0-1 0 0,1 0 1 0 0,-2-1 0 0 0,-1-12-1 0 0,1 11 94 0 0,-1 0-1 0 0,-1 0 0 0 0,1 0 0 0 0,-2 1 1 0 0,1-1-1 0 0,-1 1 0 0 0,-1 0 0 0 0,0 0 0 0 0,0 0 1 0 0,-1 1-1 0 0,0 0 0 0 0,0 0 0 0 0,-9-8 0 0 0,6 7-110 0 0,1 2 0 0 0,-1-1 0 0 0,0 1 0 0 0,-1 1-1 0 0,1 0 1 0 0,-1 0 0 0 0,-1 1 0 0 0,1 0-1 0 0,-1 1 1 0 0,0 0 0 0 0,-16-3 0 0 0,14 4-132 0 0,0 2 0 0 0,-1 0 0 0 0,1 0 0 0 0,0 1 0 0 0,0 1 0 0 0,-1 0 0 0 0,-16 4 0 0 0,23-3-4 0 0,1 0-1 0 0,-1 0 1 0 0,1 1-1 0 0,-1-1 1 0 0,1 1 0 0 0,0 1-1 0 0,-6 3 1 0 0,9-4-6 0 0,0-1 0 0 0,0 1-1 0 0,0-1 1 0 0,1 1 0 0 0,-1 0 0 0 0,1 0-1 0 0,-1 0 1 0 0,1 1 0 0 0,0-1 0 0 0,0 1-1 0 0,0-1 1 0 0,1 1 0 0 0,-2 4 0 0 0,2-4-17 0 0,0 1 0 0 0,1 0 0 0 0,-1 0 0 0 0,1-1 1 0 0,0 1-1 0 0,0 0 0 0 0,2 9 0 0 0,10 36-108 0 0,-9-39 121 0 0,-1-2 5 0 0,1 0 0 0 0,0 0 0 0 0,1 0 0 0 0,0 0 0 0 0,0 0 0 0 0,1-1 0 0 0,0 0 0 0 0,1 0 0 0 0,0 0 0 0 0,0 0 0 0 0,0-1-1 0 0,1 0 1 0 0,0-1 0 0 0,0 1 0 0 0,1-1 0 0 0,0-1 0 0 0,0 0 0 0 0,0 0 0 0 0,1 0 0 0 0,0-1 0 0 0,-1 0 0 0 0,17 4 0 0 0,-20-7 14 0 0,13 4-49 0 0,0-1 0 0 0,34 2 0 0 0,-46-6 15 0 0,0 0 1 0 0,-1 0-1 0 0,1 0 0 0 0,0-1 0 0 0,-1 0 0 0 0,1 0 0 0 0,-1-1 0 0 0,1 0 0 0 0,-1 0 0 0 0,0 0 0 0 0,0 0 0 0 0,0-1 0 0 0,8-5 0 0 0,-13 8 38 0 0,9-6-51 0 0,0-1 0 0 0,-1 0-1 0 0,13-14 1 0 0,-18 18 55 0 0,-1-1-1 0 0,1 1 0 0 0,-1-1 1 0 0,0 1-1 0 0,0-1 0 0 0,-1 0 1 0 0,1 0-1 0 0,-1 0 0 0 0,0 0 1 0 0,0 0-1 0 0,0 0 1 0 0,0-8-1 0 0,-1 4 28 0 0,0 0 0 0 0,-1-1 1 0 0,0 1-1 0 0,0 0 0 0 0,-1 0 1 0 0,0 0-1 0 0,0 0 0 0 0,-1 1 0 0 0,-3-9 1 0 0,3 10 18 0 0,0 0 1 0 0,0 0 0 0 0,-1 0-1 0 0,0 1 1 0 0,1 0-1 0 0,-2 0 1 0 0,1 0 0 0 0,-1 0-1 0 0,1 1 1 0 0,-1-1-1 0 0,-10-5 1 0 0,15 9-45 0 0,-1 1 0 0 0,0 0-1 0 0,1-1 1 0 0,-1 1 0 0 0,1 0-1 0 0,-1-1 1 0 0,0 1 0 0 0,1 0 0 0 0,-1 0-1 0 0,1 0 1 0 0,-1-1 0 0 0,0 1-1 0 0,1 0 1 0 0,-1 0 0 0 0,0 0 0 0 0,1 0-1 0 0,-1 0 1 0 0,0 0 0 0 0,1 0 0 0 0,-1 0-1 0 0,0 1 1 0 0,1-1 0 0 0,-1 0-1 0 0,0 0 1 0 0,1 0 0 0 0,-1 1 0 0 0,1-1-1 0 0,-1 0 1 0 0,0 1 0 0 0,1-1-1 0 0,-1 1 1 0 0,1-1 0 0 0,-1 0 0 0 0,1 1-1 0 0,-1-1 1 0 0,1 1 0 0 0,0-1 0 0 0,-1 1-1 0 0,1 0 1 0 0,0-1 0 0 0,-1 2-1 0 0,0-1-29 0 0,1 1 0 0 0,-1 0 0 0 0,0 0 0 0 0,1 0 0 0 0,0 0 0 0 0,-1 0 0 0 0,1 0-1 0 0,0 0 1 0 0,0 0 0 0 0,0 0 0 0 0,0-1 0 0 0,1 1 0 0 0,0 3 0 0 0,29 90-232 0 0,-25-79 100 0 0,0 0 0 0 0,1-1-1 0 0,0 0 1 0 0,2 0 0 0 0,0-1 0 0 0,0 0-1 0 0,1 0 1 0 0,1-1 0 0 0,12 14-1 0 0,-17-22-721 0 0,1 0-1 0 0,-1 0 1 0 0,1-1-1 0 0,0 0 1 0 0,0 0 0 0 0,0 0-1 0 0,1-1 1 0 0,-1 0-1 0 0,13 4 1 0 0,-2-5 521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7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14 192 2817 0 0,'20'90'5936'0'0,"16"41"-1668"0"0,-28-106-3777 0 0,-1-4 382 0 0,0 0 0 0 0,17 33 0 0 0,-20-46-609 0 0,-1-1-1 0 0,0 1 0 0 0,0 1 1 0 0,2 12-1 0 0,-3-13 23 0 0,1 1 0 0 0,-1-1 0 0 0,8 15 0 0 0,-1-6 616 0 0,-13-25 828 0 0,-13-29-567 0 0,-16-61-622 0 0,23 69-404 0 0,-17-34 1 0 0,17 40-20 0 0,0-1 1 0 0,-12-43-1 0 0,17 44-66 0 0,-14-72 38 0 0,18 84-129 0 0,0 0 1 0 0,1 0-1 0 0,0-1 0 0 0,0 1 0 0 0,1 0 1 0 0,3-15-1 0 0,-2 21-19 0 0,0 0-1 0 0,-1 1 1 0 0,1-1-1 0 0,1 0 1 0 0,-1 1-1 0 0,1 0 1 0 0,0-1 0 0 0,0 1-1 0 0,0 0 1 0 0,0 0-1 0 0,1 1 1 0 0,0-1-1 0 0,-1 1 1 0 0,1 0 0 0 0,1 0-1 0 0,-1 0 1 0 0,0 0-1 0 0,1 1 1 0 0,-1-1-1 0 0,1 1 1 0 0,0 1 0 0 0,8-3-1 0 0,-3 1-24 0 0,0 1 0 0 0,0 1 0 0 0,0-1 0 0 0,0 2 0 0 0,0-1 0 0 0,0 2 0 0 0,0-1 0 0 0,0 1 0 0 0,0 1 0 0 0,16 4 1 0 0,-9-1 46 0 0,0 1 0 0 0,0 0 0 0 0,0 2-1 0 0,-1 0 1 0 0,0 1 0 0 0,-1 0 0 0 0,0 1 0 0 0,24 21 0 0 0,-33-26 45 0 0,-1 1 0 0 0,0-1-1 0 0,0 1 1 0 0,0 0-1 0 0,-1 0 1 0 0,0 0-1 0 0,0 0 1 0 0,3 8-1 0 0,-6-11 5 0 0,0-1-1 0 0,0 0 0 0 0,0 1 1 0 0,-1-1-1 0 0,1 1 0 0 0,-1-1 1 0 0,1 1-1 0 0,-1-1 0 0 0,0 1 0 0 0,0-1 1 0 0,0 1-1 0 0,-1-1 0 0 0,1 1 1 0 0,0-1-1 0 0,-1 1 0 0 0,0-1 1 0 0,1 1-1 0 0,-1-1 0 0 0,0 0 0 0 0,0 0 1 0 0,-1 1-1 0 0,1-1 0 0 0,0 0 1 0 0,-1 0-1 0 0,1 0 0 0 0,-1 0 1 0 0,-2 2-1 0 0,-4 3 23 0 0,0-1-1 0 0,-1 0 1 0 0,1 0 0 0 0,-1-1-1 0 0,-1 0 1 0 0,1-1 0 0 0,0 1-1 0 0,-1-2 1 0 0,0 0 0 0 0,0 0-1 0 0,-16 2 1 0 0,-1-1-40 0 0,-1-2 1 0 0,1 0-1 0 0,-32-4 0 0 0,54 2-101 0 0,-22-4-700 0 0,26 4 539 0 0,0 0 0 0 0,0 0 0 0 0,0 0 0 0 0,0-1 1 0 0,1 1-1 0 0,-1-1 0 0 0,0 1 0 0 0,0 0 0 0 0,1-1 1 0 0,-1 1-1 0 0,0-1 0 0 0,1 0 0 0 0,-1 1 0 0 0,0-1 1 0 0,1 0-1 0 0,-1 1 0 0 0,1-1 0 0 0,-1 0 0 0 0,1 1 0 0 0,-1-1 1 0 0,1 0-1 0 0,0 0 0 0 0,-1 0 0 0 0,1 1 0 0 0,0-1 1 0 0,-1-2-1 0 0,2-2-1682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18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69 219 7250 0 0,'-2'43'1670'0'0,"1"-28"-1233"0"0,1-1 0 0 0,0 1 0 0 0,0-1 0 0 0,2 0-1 0 0,4 24 1 0 0,-1-21-218 0 0,21 85 1121 0 0,-24-93-1081 0 0,1 0 1 0 0,0-1-1 0 0,0 1 0 0 0,1-1 1 0 0,0 0-1 0 0,1 0 0 0 0,-1 0 1 0 0,7 7-1 0 0,-9-13-42 0 0,-1-1 0 0 0,1 1 0 0 0,-1 0 0 0 0,1-1-1 0 0,-1 1 1 0 0,1-1 0 0 0,0 1 0 0 0,0-1 0 0 0,0 0 0 0 0,0 0 0 0 0,0 0 0 0 0,0 0 0 0 0,4 1 0 0 0,-15-16 1799 0 0,-2-1-1613 0 0,1 0-1 0 0,0-1 1 0 0,1 0-1 0 0,-12-32 0 0 0,19 40-316 0 0,-1 1 0 0 0,2-1 0 0 0,-3-12 0 0 0,3 12-8 0 0,0 0 0 0 0,-1 0-1 0 0,-3-9 1 0 0,1 6 0 0 0,1 1 0 0 0,-1 0 0 0 0,0 1 1 0 0,-7-11-1 0 0,2 7-1 0 0,5 7-44 0 0,0 1 0 0 0,1-1 0 0 0,0 0 0 0 0,-1 0 0 0 0,-3-13 0 0 0,1-2-21 0 0,0 0 1 0 0,2-1 0 0 0,-3-29 0 0 0,6 44-68 0 0,1-1-1 0 0,0 1 1 0 0,1 0 0 0 0,0 0 0 0 0,0 0 0 0 0,0 0 0 0 0,1-1 0 0 0,0 2-1 0 0,0-1 1 0 0,1 0 0 0 0,0 0 0 0 0,0 1 0 0 0,1-1 0 0 0,5-6 0 0 0,-6 9-9 0 0,0 1 0 0 0,1-1 0 0 0,0 1 0 0 0,0 0 0 0 0,0 1 1 0 0,0-1-1 0 0,1 1 0 0 0,-1-1 0 0 0,1 1 0 0 0,-1 1 1 0 0,1-1-1 0 0,0 1 0 0 0,-1-1 0 0 0,1 1 0 0 0,0 0 0 0 0,0 1 1 0 0,0 0-1 0 0,0-1 0 0 0,9 2 0 0 0,1 0-23 0 0,0 1-1 0 0,0 0 1 0 0,0 1 0 0 0,0 1 0 0 0,17 6-1 0 0,-14-3 47 0 0,-1 1 0 0 0,0 1 0 0 0,-1 0 0 0 0,1 1 0 0 0,26 23 0 0 0,-32-24 73 0 0,0 1 0 0 0,-1 1 0 0 0,-1-1 0 0 0,0 2 0 0 0,0-1 0 0 0,-1 1 0 0 0,0 1 0 0 0,7 15 0 0 0,-15-26 16 0 0,1 0 0 0 0,0 0 1 0 0,-1-1-1 0 0,1 1 1 0 0,-1 0-1 0 0,1 0 0 0 0,-1 0 1 0 0,0 0-1 0 0,0 0 1 0 0,0 0-1 0 0,0 0 0 0 0,0 0 1 0 0,0 0-1 0 0,-1 0 1 0 0,1-1-1 0 0,-1 1 1 0 0,1 0-1 0 0,-1 0 0 0 0,0 0 1 0 0,1 0-1 0 0,-1-1 1 0 0,0 1-1 0 0,0 0 0 0 0,0-1 1 0 0,-1 1-1 0 0,1-1 1 0 0,0 1-1 0 0,-1-1 1 0 0,1 0-1 0 0,0 1 0 0 0,-1-1 1 0 0,0 0-1 0 0,1 0 1 0 0,-1 0-1 0 0,0 0 0 0 0,-2 1 1 0 0,-5 2 68 0 0,0 0 0 0 0,0-1-1 0 0,0 0 1 0 0,0-1 0 0 0,-20 3 0 0 0,1-1-153 0 0,0-1 1 0 0,0-1-1 0 0,0-2 0 0 0,-53-6 0 0 0,66 4-42 0 0,4 1-816 0 0,0-1 0 0 0,0-1 1 0 0,-13-4-1 0 0,21 6 279 0 0,0 0 1 0 0,0-1-1 0 0,-1 1 0 0 0,1-1 1 0 0,0 0-1 0 0,1 0 0 0 0,-1 0 1 0 0,0-1-1 0 0,1 1 0 0 0,-1-1 1 0 0,1 1-1 0 0,-1-1 0 0 0,1 0 1 0 0,-3-5-1 0 0,-3-7 140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18:44:3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 1416 0 0,'-4'-6'1497'0'0,"3"4"-1148"0"0,0 0 0 0 0,0 0 1 0 0,0 0-1 0 0,0 0 0 0 0,0 0 1 0 0,1-1-1 0 0,-1 1 0 0 0,0 0 1 0 0,1 0-1 0 0,0-1 0 0 0,0 1 0 0 0,-1 0 1 0 0,2-3-1 0 0,-2-5 1889 0 0,1 15-1790 0 0,0 44 607 0 0,1-9-390 0 0,-3 51 1 0 0,-1-20-382 0 0,-6 49-20 0 0,9-92-208 0 0,5 52 0 0 0,0-37 18 0 0,-2 48 1 0 0,1 7 4 0 0,18 110-55 0 0,-18-120 135 0 0,-2-29-105 0 0,0 23-110 0 0,3 36 160 0 0,-3-97-75 0 0,-2-13-32 0 0,1 0 1 0 0,0 0-1 0 0,2 9 0 0 0,-3-16 272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2641 0 0,'-2'1'4949'0'0,"-2"8"-3804"0"0,-3 10-818 0 0,0 26 1069 0 0,-2 49-1 0 0,8-82-1394 0 0,0 0 0 0 0,1 0 0 0 0,1-1 0 0 0,0 1 0 0 0,3 16 0 0 0,-4-28-118 0 0,0 0 1 0 0,1 1 0 0 0,-1-1 0 0 0,0 0-1 0 0,0 1 1 0 0,0-1 0 0 0,0 0 0 0 0,0 1-1 0 0,0-1 1 0 0,0 0 0 0 0,0 0 0 0 0,0 1-1 0 0,0-1 1 0 0,0 0 0 0 0,-1 1 0 0 0,1-1-1 0 0,0 0 1 0 0,0 1 0 0 0,0-1 0 0 0,0 1-1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48 5881 0 0,'-11'-48'6967'0'0,"17"64"-6251"0"0,0 127 506 0 0,-2-15-735 0 0,19 56-166 0 0,-8-65-269 0 0,13 55 11 0 0,-12-84-37 0 0,-10-63-20 0 0,1 0-1 0 0,1-1 0 0 0,1 0 1 0 0,19 34-1 0 0,-26-55 1 0 0,1 0 0 0 0,0 0-1 0 0,1-1 1 0 0,-1 1 0 0 0,1-1 0 0 0,0 0 0 0 0,0 0-1 0 0,0 0 1 0 0,0-1 0 0 0,1 0 0 0 0,-1 1-1 0 0,1-1 1 0 0,0-1 0 0 0,0 1 0 0 0,0-1 0 0 0,0 0-1 0 0,1 0 1 0 0,-1-1 0 0 0,1 1 0 0 0,5 0-1 0 0,13 1 31 0 0,0-1 0 0 0,-1-1 0 0 0,37-3 0 0 0,-11 0-52 0 0,138 1 677 0 0,193-27-1 0 0,-263 13-727 0 0,0 5 0 0 0,228 11 1 0 0,4 17-168 0 0,-315-16-829 0 0,44-2 0 0 0,-64-1-730 0 0,0-1-1 0 0,0 0 1 0 0,15-6 0 0 0,-17 4 1444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5305 0 0,'0'0'3114'0'0,"16"7"-1419"0"0,29 5-765 0 0,-1-2 1 0 0,2-2-1 0 0,51 2 0 0 0,-30-3-702 0 0,376 12 563 0 0,-366-19-791 0 0,229-2 180 0 0,-2-21 95 0 0,-80 0-104 0 0,-165 20-43 0 0,107 9-1 0 0,-147-4-104 0 0,-11-2 3 0 0,-1 1-1 0 0,0-1 1 0 0,0 1-1 0 0,12 4 1 0 0,-32 9-251 0 0,5-2 213 0 0,2 1 1 0 0,0-1-1 0 0,0 1 1 0 0,1 0-1 0 0,1 1 1 0 0,0-1-1 0 0,1 1 0 0 0,-2 15 1 0 0,4-23 37 0 0,-4 15 15 0 0,3-13-29 0 0,0 0 0 0 0,0 1 0 0 0,1-1 0 0 0,0 0 0 0 0,1 1 0 0 0,0-1-1 0 0,1 11 1 0 0,7 41 96 0 0,-1 78 0 0 0,-4-77-1 0 0,2 35 8 0 0,2 70-11 0 0,-5-113-305 0 0,2 0 0 0 0,18 83 0 0 0,-12-100-3973 0 0,-7-29 1996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5785 0 0,'1'-7'7797'0'0,"3"15"-6072"0"0,2 16-1679 0 0,-2 7 97 0 0,0 56 1 0 0,-1 0-29 0 0,2-22-109 0 0,3 33 14 0 0,-6-85-16 0 0,1 0 0 0 0,0 0-1 0 0,0-1 1 0 0,2 1 0 0 0,6 14-1 0 0,-9-23-6 0 0,0 1 1 0 0,1-1-1 0 0,-1 0 0 0 0,1 0 0 0 0,0 0 0 0 0,0 0 0 0 0,1 0 0 0 0,-1-1 0 0 0,1 1 0 0 0,0-1 0 0 0,0 0 0 0 0,0 0 0 0 0,0-1 1 0 0,0 1-1 0 0,7 2 0 0 0,-6-3 31 0 0,0-1 0 0 0,0 1 0 0 0,0 0 0 0 0,7 5 0 0 0,-8-5 27 0 0,0 1-1 0 0,0-1 0 0 0,0 0 1 0 0,0-1-1 0 0,9 3 0 0 0,27 1 607 0 0,0-2-1 0 0,0-2 1 0 0,69-6-1 0 0,-41 1-284 0 0,-7 3-197 0 0,-40 2-151 0 0,1-1 1 0 0,-1-1 0 0 0,0-1-1 0 0,36-9 1 0 0,-44 9-32 0 0,0-1 0 0 0,0 2-1 0 0,25-1 1 0 0,-26 2-44 0 0,1-1 1 0 0,-1 0-1 0 0,0 0 0 0 0,18-5 0 0 0,-2 1-1676 0 0,-28 5 1664 0 0,0 0 1 0 0,0 0-1 0 0,0 0 0 0 0,0 0 0 0 0,0 0 0 0 0,0 0 1 0 0,0 0-1 0 0,0 0 0 0 0,0 0 0 0 0,-1 0 1 0 0,-4-4-3729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7258 0 0,'0'0'2283'0'0,"22"-4"1887"0"0,-13 1-3879 0 0,1 0 0 0 0,-1 1 0 0 0,1 0 0 0 0,-1 1 0 0 0,18 0 1 0 0,52 5 125 0 0,-25-1-291 0 0,295-8 82 0 0,-326 3-161 0 0,-14 1-33 0 0,0 0 0 0 0,0 1 0 0 0,0 0-1 0 0,1 0 1 0 0,-1 1 0 0 0,10 2 0 0 0,-17-3-35 0 0,-1 1 1 0 0,1 0-1 0 0,-1-1 0 0 0,1 1 1 0 0,-1 0-1 0 0,0 0 0 0 0,1 0 1 0 0,-1 0-1 0 0,0 1 1 0 0,0-1-1 0 0,0 0 0 0 0,1 0 1 0 0,-1 1-1 0 0,-1-1 1 0 0,1 1-1 0 0,0-1 0 0 0,0 1 1 0 0,0-1-1 0 0,-1 1 0 0 0,1-1 1 0 0,-1 1-1 0 0,1 3 1 0 0,1 3-67 0 0,-1 1 1 0 0,0 0-1 0 0,0 10 1 0 0,-1-5 143 0 0,4 112 46 0 0,3 46 275 0 0,0-132-322 0 0,-5-28-36 0 0,1 0 0 0 0,0 19 0 0 0,-3-28-59 0 0,0 0 0 0 0,1 0 0 0 0,-1-1 0 0 0,1 1 0 0 0,0 0 0 0 0,0-1 0 0 0,0 1 0 0 0,1 2 0 0 0,5 15-555 0 0,-7-18-480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 2232 0 0,'-16'-20'8236'0'0,"16"19"-8124"0"0,0 1 1 0 0,0 0 0 0 0,-1 0 0 0 0,1 0-1 0 0,0 0 1 0 0,0 0 0 0 0,-1 0 0 0 0,1 0 0 0 0,0 0-1 0 0,0 0 1 0 0,-1 0 0 0 0,1 0 0 0 0,0 0-1 0 0,0 1 1 0 0,-1-1 0 0 0,1 0 0 0 0,0 0 0 0 0,0 0-1 0 0,-1 0 1 0 0,1 0 0 0 0,0 0 0 0 0,0 1 0 0 0,-1-1-1 0 0,1 0 1 0 0,0 0 0 0 0,0 0 0 0 0,0 0-1 0 0,0 1 1 0 0,-1-1 0 0 0,-4 50 766 0 0,-4 83 119 0 0,8-91-651 0 0,1-28-239 0 0,0-1-1 0 0,4 19 0 0 0,0 6 4 0 0,-2-8-143 0 0,1-1 0 0 0,2 0 0 0 0,1 0-1 0 0,11 34 1 0 0,-17-63-96 0 0,0 1 0 0 0,0-1 0 0 0,0 0-1 0 0,0 1 1 0 0,0-1 0 0 0,0 0 0 0 0,0 1-1 0 0,0-1 1 0 0,0 1 0 0 0,0-1 0 0 0,1 0-1 0 0,-1 1 1 0 0,0-1 0 0 0,0 0-1 0 0,0 1 1 0 0,1-1 0 0 0,-1 0 0 0 0,0 0-1 0 0,0 1 1 0 0,1-1 0 0 0,-1 0 0 0 0,0 1-1 0 0,1-1 1 0 0,-1 0 0 0 0,0 0-1 0 0,0 0 1 0 0,1 1 0 0 0,-1-1 0 0 0,1 0-1 0 0,-1 0 1 0 0,0 0 0 0 0,1 0 0 0 0,-1 0-1 0 0,0 0 1 0 0,1 0 0 0 0,-1 0 0 0 0,1 0-1 0 0,-1 0 1 0 0,0 0 0 0 0,1 0-1 0 0,-1 0 1 0 0,0 0 0 0 0,1 0 0 0 0,3-1-1990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6177 0 0,'-9'-3'3908'0'0,"-9"-1"-10"0"0,18 4-3864 0 0,0 0 0 0 0,0 0 0 0 0,0 0 0 0 0,-1 0 0 0 0,1 0 0 0 0,0 0 0 0 0,0 0 0 0 0,0 0 0 0 0,-1 0 0 0 0,1 0 0 0 0,0 0 0 0 0,0 0 0 0 0,-1 0 0 0 0,1 0 0 0 0,0 0 0 0 0,0 0 0 0 0,0 0 0 0 0,-1 0 0 0 0,1 0 0 0 0,0 0 0 0 0,0 0 0 0 0,0 0-1 0 0,0 0 1 0 0,-1 0 0 0 0,1 1 0 0 0,0-1 0 0 0,0 0 0 0 0,0 0 0 0 0,0 0 0 0 0,-1 0 0 0 0,1 0 0 0 0,0 1 0 0 0,0-1 0 0 0,0 0 0 0 0,0 0 0 0 0,0 0 0 0 0,0 1 0 0 0,0-1 0 0 0,0 0 0 0 0,0 0 0 0 0,0 0 0 0 0,-1 1 0 0 0,1-1 0 0 0,0 0 0 0 0,0 0 0 0 0,0 0 0 0 0,0 1 0 0 0,0-1 0 0 0,0 0 0 0 0,1 0 0 0 0,-1 0 0 0 0,0 1 0 0 0,0-1-1 0 0,0 0 1 0 0,0 0 0 0 0,0 1 0 0 0,1 4 15 0 0,0 0-1 0 0,-1 0 0 0 0,1 0 1 0 0,-1 0-1 0 0,0 0 0 0 0,-1 1 1 0 0,1-1-1 0 0,-2 7 0 0 0,0-5 8 0 0,1 0 0 0 0,1 0-1 0 0,0 13 1 0 0,1 0 98 0 0,-2 39 0 0 0,-1-8-79 0 0,2-20-54 0 0,2-1 1 0 0,10 52 0 0 0,-10-70 27 0 0,0 0-1 0 0,-1 21 1 0 0,0-22-789 0 0,-1-1 0 0 0,1 1 0 0 0,4 14 0 0 0,-4-21-751 0 0,4 1-563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4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35 101 2336 0 0,'-19'-19'5947'0'0,"18"18"-5622"0"0,0 0-1 0 0,1-1 1 0 0,-1 1-1 0 0,0 0 1 0 0,0-1-1 0 0,1 1 1 0 0,-1 0-1 0 0,1-1 1 0 0,-1 1-1 0 0,1 0 1 0 0,-1-1-1 0 0,1 1 1 0 0,0-1-1 0 0,0-2 1 0 0,0 4-294 0 0,0 0 1 0 0,0-1 0 0 0,0 1-1 0 0,0 0 1 0 0,0 0 0 0 0,0-1-1 0 0,0 1 1 0 0,0 0 0 0 0,0 0-1 0 0,0 0 1 0 0,0-1 0 0 0,0 1-1 0 0,0 0 1 0 0,-1 0 0 0 0,1 0-1 0 0,0-1 1 0 0,0 1 0 0 0,0 0-1 0 0,0 0 1 0 0,0 0 0 0 0,0-1-1 0 0,0 1 1 0 0,-1 0-1 0 0,1 0 1 0 0,0 0 0 0 0,0 0-1 0 0,0 0 1 0 0,0 0 0 0 0,-1-1-1 0 0,1 1 1 0 0,0 0 0 0 0,0 0-1 0 0,0 0 1 0 0,-1 0 0 0 0,1 0-1 0 0,0 0 1 0 0,0 0 0 0 0,0 0-1 0 0,-1 0 1 0 0,1 0 0 0 0,-2 1 594 0 0,6 1-6 0 0,5 13 99 0 0,-8-13-656 0 0,0-1-1 0 0,-1 1 1 0 0,1-1 0 0 0,0 1-1 0 0,-1 0 1 0 0,1 0 0 0 0,-1-1-1 0 0,0 4 1 0 0,5 12 356 0 0,25 54 388 0 0,-25-56-624 0 0,-4-14-169 0 0,-1 0 0 0 0,0 1 1 0 0,1-1-1 0 0,-1 0 0 0 0,1 1 0 0 0,-1-1 0 0 0,1 0 0 0 0,-1 0 0 0 0,1 1 0 0 0,0-1 0 0 0,0 0 0 0 0,0 0 0 0 0,-1 0 1 0 0,3 1-1 0 0,-1 0 44 0 0,-1 0 0 0 0,1-1 1 0 0,0 1-1 0 0,1-1 1 0 0,-1 0-1 0 0,0 0 0 0 0,0 0 1 0 0,0 0-1 0 0,1 0 1 0 0,-1 0-1 0 0,5 1 0 0 0,-6-2-3 0 0,1 0 0 0 0,0 0 0 0 0,-1-1 0 0 0,1 1 0 0 0,0 0 0 0 0,-1-1 0 0 0,1 1 0 0 0,-1-1 0 0 0,1 1 0 0 0,-1-1-1 0 0,1 0 1 0 0,-1 0 0 0 0,0 0 0 0 0,1 1 0 0 0,-1-1 0 0 0,0-1 0 0 0,0 1 0 0 0,1 0 0 0 0,0-2 0 0 0,56-68 1028 0 0,-44 52-1009 0 0,25-28-208 0 0,-14 16-1559 0 0,0-1-4000 0 0,-18 21 2988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82 3313 0 0,'-17'-21'2989'0'0,"13"15"-2284"0"0,-1 1-1 0 0,1-1 0 0 0,-7-11 0 0 0,9 12-369 0 0,2 3-260 0 0,0 1 0 0 0,0 0-1 0 0,-1 0 1 0 0,1-1 0 0 0,-1 1 0 0 0,1 0 0 0 0,-1 0 0 0 0,1 0-1 0 0,-1 0 1 0 0,0 0 0 0 0,0 0 0 0 0,1 0 0 0 0,-1 0 0 0 0,0 0-1 0 0,0 0 1 0 0,0 0 0 0 0,0 0 0 0 0,-2-1 0 0 0,4 3-78 0 0,0-1 0 0 0,0 1 1 0 0,-1-1-1 0 0,1 1 1 0 0,0-1-1 0 0,-1 1 0 0 0,1 0 1 0 0,-1-1-1 0 0,1 1 1 0 0,0 0-1 0 0,-1 0 0 0 0,0-1 1 0 0,1 1-1 0 0,-1 0 0 0 0,1 0 1 0 0,-1 0-1 0 0,0-1 1 0 0,0 1-1 0 0,1 0 0 0 0,-1 0 1 0 0,0 0-1 0 0,0 0 1 0 0,0 0-1 0 0,0 0 0 0 0,0-1 1 0 0,0 1-1 0 0,0 2 0 0 0,-1 28 70 0 0,-3 108 340 0 0,5-67-194 0 0,6 125 387 0 0,-5-188-657 0 0,0-1 0 0 0,5 16 0 0 0,-2-9-2234 0 0,-4-12 799 0 0,2-1 543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4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2401 0 0,'-1'1'223'0'0,"-1"0"0"0"0,1 1 0 0 0,0-1 1 0 0,0 1-1 0 0,0-1 0 0 0,0 1 1 0 0,0 0-1 0 0,0-1 0 0 0,0 1 0 0 0,1 0 1 0 0,-1 0-1 0 0,1-1 0 0 0,-1 1 1 0 0,1 0-1 0 0,0 0 0 0 0,-1 2 0 0 0,0 35 630 0 0,1-32-502 0 0,-4 135 2532 0 0,0 21-1933 0 0,5-144-1089 0 0,0 0 0 0 0,1 0-1 0 0,1 0 1 0 0,0 0 0 0 0,2 0-1 0 0,7 21 1 0 0,-4-27-1551 0 0,-4-8-1590 0 0,-1-3 1937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2:4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3137 0 0,'1'24'6818'0'0,"-1"45"-6791"0"0,0-38 631 0 0,0-3-493 0 0,0 52 315 0 0,14 122-1 0 0,-10-176-572 0 0,10 54-1843 0 0,-13-75 947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4073 0 0,'2'-2'5539'0'0,"1"0"-4102"0"0,8 1-197 0 0,1 2 0 0 0,21 2 0 0 0,-2 0-846 0 0,0-3-141 0 0,3 1-722 0 0,-12 2-6139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2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439 112 776 0 0,'-12'-13'5430'0'0,"-23"-22"-1"0"0,24 26-4540 0 0,0 1-1 0 0,0 0 1 0 0,-1 0-1 0 0,0 1 1 0 0,-18-8-1 0 0,23 13-756 0 0,0 0 0 0 0,-1 1 0 0 0,1-1-1 0 0,0 1 1 0 0,-1 1 0 0 0,1-1 0 0 0,-1 1 0 0 0,1 0-1 0 0,0 1 1 0 0,-1 0 0 0 0,1 0 0 0 0,0 1 0 0 0,-1 0-1 0 0,1 0 1 0 0,0 0 0 0 0,0 1 0 0 0,-12 7-1 0 0,6-3-8 0 0,1 1 0 0 0,0 0-1 0 0,0 1 1 0 0,0 0-1 0 0,1 1 1 0 0,1 0 0 0 0,0 1-1 0 0,-11 14 1 0 0,14-15-123 0 0,1 0-1 0 0,0 1 1 0 0,1 0 0 0 0,1-1 0 0 0,-1 2 0 0 0,1-1-1 0 0,1 0 1 0 0,0 1 0 0 0,1 0 0 0 0,0 0 0 0 0,1-1 0 0 0,0 1-1 0 0,1 0 1 0 0,1 0 0 0 0,-1 0 0 0 0,2 0 0 0 0,0 0-1 0 0,0 0 1 0 0,1-1 0 0 0,0 1 0 0 0,7 13 0 0 0,-7-18 1 0 0,1-1 0 0 0,0 1 0 0 0,0-1 0 0 0,1 1 1 0 0,0-1-1 0 0,0 0 0 0 0,0-1 0 0 0,1 1 0 0 0,0-1 1 0 0,0 0-1 0 0,0-1 0 0 0,1 0 0 0 0,10 6 0 0 0,7 1 45 0 0,1-1 0 0 0,41 12 0 0 0,-49-17-48 0 0,-3-2-5 0 0,0 0 1 0 0,0 0 0 0 0,0-2-1 0 0,0 0 1 0 0,24-1 0 0 0,-28 0 8 0 0,-1-1 0 0 0,1 0 0 0 0,-1-1 0 0 0,1 0 0 0 0,-1-1 0 0 0,0 0 0 0 0,0 0 0 0 0,0-1 0 0 0,11-6 0 0 0,-19 10 20 0 0,1-1-1 0 0,0 0 0 0 0,-1-1 0 0 0,0 1 0 0 0,1 0 1 0 0,-1 0-1 0 0,0 0 0 0 0,1-1 0 0 0,-1 1 0 0 0,0-1 1 0 0,0 1-1 0 0,0-1 0 0 0,0 1 0 0 0,0-1 0 0 0,-1 0 1 0 0,1 0-1 0 0,0 1 0 0 0,-1-1 0 0 0,0 0 0 0 0,1-2 1 0 0,-1 1 15 0 0,0 0 0 0 0,0 1 0 0 0,-1-1 0 0 0,1 0 0 0 0,-1 1 0 0 0,0-1 1 0 0,1 1-1 0 0,-1-1 0 0 0,0 1 0 0 0,-1-1 0 0 0,1 1 0 0 0,-3-4 1 0 0,-2-2 21 0 0,0 0 1 0 0,-1 1 0 0 0,0-1 0 0 0,0 1 0 0 0,-1 1 0 0 0,-12-9-1 0 0,2 3 26 0 0,-1 1 0 0 0,0 0 0 0 0,-32-11 0 0 0,41 18-199 0 0,0 1 1 0 0,0 0 0 0 0,0 1-1 0 0,0 0 1 0 0,0 1-1 0 0,-1 0 1 0 0,1 0-1 0 0,0 1 1 0 0,-18 2 0 0 0,15 3-1583 0 0,31 18-7992 0 0,-4-17 8197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3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0 161 8186 0 0,'0'0'1591'0'0,"13"11"461"0"0,-6-8-1730 0 0,0 0-1 0 0,0-1 0 0 0,1 0 1 0 0,-1 0-1 0 0,0-1 0 0 0,1 0 1 0 0,-1 0-1 0 0,1-1 1 0 0,-1 0-1 0 0,1 0 0 0 0,8-2 1 0 0,1 0 63 0 0,-1-1 0 0 0,-1 0 0 0 0,1-1-1 0 0,18-8 1 0 0,-29 10-286 0 0,7-3 71 0 0,0 0 0 0 0,-1 0 0 0 0,0-2 0 0 0,13-7 0 0 0,-22 12-115 0 0,0 0 0 0 0,0 1 0 0 0,0-1 0 0 0,0 0 0 0 0,-1 0 0 0 0,1 0 0 0 0,0 0 0 0 0,-1 0 0 0 0,0-1 0 0 0,1 1 0 0 0,1-5 0 0 0,-3 5-3 0 0,0 1-1 0 0,1-1 1 0 0,-1 0-1 0 0,0 1 1 0 0,0-1-1 0 0,0 1 1 0 0,0-1 0 0 0,-1 0-1 0 0,1 1 1 0 0,0-1-1 0 0,-1 1 1 0 0,1-1-1 0 0,-1 0 1 0 0,1 1 0 0 0,-1-1-1 0 0,0 1 1 0 0,0 0-1 0 0,1-1 1 0 0,-1 1 0 0 0,0 0-1 0 0,-2-2 1 0 0,-1-2 2 0 0,-1 1 1 0 0,0-1 0 0 0,0 1-1 0 0,0 1 1 0 0,0-1-1 0 0,-1 1 1 0 0,1-1 0 0 0,-1 1-1 0 0,0 1 1 0 0,-10-4 0 0 0,2 2 88 0 0,-1 0 0 0 0,1 1 0 0 0,-25-2 0 0 0,35 5-123 0 0,-1 0 0 0 0,1 1 0 0 0,-1-1 1 0 0,1 1-1 0 0,-1 0 0 0 0,1 0 0 0 0,0 0 0 0 0,-1 1 0 0 0,1 0 0 0 0,0-1 0 0 0,0 1 0 0 0,0 1 0 0 0,0-1 0 0 0,1 1 0 0 0,-1-1 0 0 0,0 1 1 0 0,1 0-1 0 0,0 0 0 0 0,0 1 0 0 0,0-1 0 0 0,0 1 0 0 0,-3 4 0 0 0,4-4-26 0 0,-1 0 1 0 0,1 0-1 0 0,0 0 1 0 0,-1 1-1 0 0,2-1 0 0 0,-1 1 1 0 0,1 0-1 0 0,-1-1 1 0 0,1 1-1 0 0,1 0 0 0 0,-1 0 1 0 0,1 0-1 0 0,-1-1 1 0 0,2 1-1 0 0,-1 0 0 0 0,0 0 1 0 0,1 0-1 0 0,0 0 1 0 0,0-1-1 0 0,2 7 0 0 0,1-2-29 0 0,1-1 0 0 0,-1 0 0 0 0,1 0 0 0 0,1 0 0 0 0,-1-1-1 0 0,1 0 1 0 0,1 0 0 0 0,-1 0 0 0 0,1-1 0 0 0,0 0 0 0 0,1 0 0 0 0,-1-1-1 0 0,13 7 1 0 0,-6-5-194 0 0,0-1-1 0 0,0 0 0 0 0,0-1 0 0 0,0-1 1 0 0,1 0-1 0 0,0-1 0 0 0,23 2 1 0 0,-25-4-1198 0 0,0-1 0 0 0,17-1 1 0 0,7-6-4687 0 0,-20 2 3925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3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75 7258 0 0,'-2'-4'514'0'0,"-1"1"1"0"0,1-1-1 0 0,-1 1 1 0 0,0-1-1 0 0,1 1 1 0 0,-2 0-1 0 0,1 0 1 0 0,0 0-1 0 0,-1 0 1 0 0,1 1-1 0 0,-1-1 1 0 0,0 1-1 0 0,1 0 1 0 0,-6-1-1 0 0,-5-3 151 0 0,-1 1 0 0 0,-24-5-1 0 0,22 6-7 0 0,7 2-519 0 0,-1 1 0 0 0,1 0 0 0 0,0 1 0 0 0,-1 0 0 0 0,1 0 0 0 0,-1 1-1 0 0,1 0 1 0 0,0 1 0 0 0,-1 0 0 0 0,1 1 0 0 0,0 0 0 0 0,0 1 0 0 0,1 0 0 0 0,-1 0-1 0 0,-12 9 1 0 0,21-13-161 0 0,1 0-1 0 0,-1 1 1 0 0,1-1-1 0 0,-1 0 1 0 0,1 1-1 0 0,-1-1 0 0 0,1 0 1 0 0,-1 1-1 0 0,1-1 1 0 0,0 1-1 0 0,-1-1 1 0 0,1 1-1 0 0,-1-1 1 0 0,1 1-1 0 0,0-1 1 0 0,0 1-1 0 0,-1-1 1 0 0,1 1-1 0 0,0-1 0 0 0,0 1 1 0 0,0 0-1 0 0,0-1 1 0 0,0 1-1 0 0,0-1 1 0 0,0 1-1 0 0,0 0 1 0 0,0-1-1 0 0,0 2 1 0 0,0-1-18 0 0,1 0 0 0 0,-1 1 1 0 0,1-1-1 0 0,0 0 0 0 0,0 0 1 0 0,-1 1-1 0 0,1-1 0 0 0,0 0 1 0 0,0 0-1 0 0,0 0 0 0 0,2 1 1 0 0,3 3-54 0 0,0-1 0 0 0,1 1 0 0 0,7 3 1 0 0,29 10-158 0 0,-28-12 173 0 0,0 1 0 0 0,14 8 0 0 0,-13-7 64 0 0,0 0-1 0 0,0-1 1 0 0,30 8-1 0 0,-23-8 30 0 0,33 15 0 0 0,-49-19 18 0 0,-1 1-1 0 0,1 0 0 0 0,-1 0 1 0 0,0 0-1 0 0,0 1 1 0 0,-1 0-1 0 0,1 0 1 0 0,-1 0-1 0 0,5 7 1 0 0,-9-11 10 0 0,-1 0 0 0 0,1-1 0 0 0,-1 1 1 0 0,1 0-1 0 0,-1-1 0 0 0,1 1 1 0 0,-1 0-1 0 0,0-1 0 0 0,1 1 0 0 0,-1 0 1 0 0,0 0-1 0 0,0-1 0 0 0,0 1 1 0 0,1 0-1 0 0,-1 0 0 0 0,0 0 0 0 0,0-1 1 0 0,0 1-1 0 0,0 0 0 0 0,0 0 1 0 0,-1 0-1 0 0,1-1 0 0 0,0 1 0 0 0,0 0 1 0 0,0 0-1 0 0,-1 0 0 0 0,0 0 50 0 0,0 1 0 0 0,0-1 0 0 0,0 0 1 0 0,0 0-1 0 0,0 0 0 0 0,0 0 0 0 0,-1 0 0 0 0,1-1 0 0 0,0 1 0 0 0,0 0 0 0 0,-1 0 0 0 0,-2 0 0 0 0,-5 2 228 0 0,1-1-1 0 0,-1 0 1 0 0,-14 1-1 0 0,-5 0-220 0 0,0-1 0 0 0,0-1-1 0 0,1-2 1 0 0,-1-1 0 0 0,0-1-1 0 0,1-1 1 0 0,-47-14 0 0 0,73 18-206 0 0,1 0-1 0 0,-1 0 1 0 0,0 0 0 0 0,1 0 0 0 0,-1 0-1 0 0,1-1 1 0 0,-1 1 0 0 0,0 0 0 0 0,1 0-1 0 0,-1-1 1 0 0,1 1 0 0 0,-1 0 0 0 0,1-1 0 0 0,-1 1-1 0 0,1 0 1 0 0,0-1 0 0 0,-1 1 0 0 0,1-1-1 0 0,-1 1 1 0 0,1-1 0 0 0,0 1 0 0 0,-1-1-1 0 0,1 1 1 0 0,0-1 0 0 0,-1 1 0 0 0,1-2-1 0 0,10-10-5030 0 0,-6 9 4753 0 0,24-18-4021 0 0,-7 9 2837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4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6553 0 0,'-1'0'235'0'0,"-1"0"0"0"0,0 0 0 0 0,0 0 0 0 0,0 1 0 0 0,0-1 0 0 0,0 1 0 0 0,1-1-1 0 0,-1 1 1 0 0,0 0 0 0 0,0 0 0 0 0,1 0 0 0 0,-1 0 0 0 0,1 0 0 0 0,-3 2 0 0 0,3-2-145 0 0,-1 0 0 0 0,1 0 0 0 0,0 1 1 0 0,0-1-1 0 0,-1 1 0 0 0,1 0 1 0 0,0-1-1 0 0,1 1 0 0 0,-1 0 0 0 0,0-1 1 0 0,0 1-1 0 0,1 0 0 0 0,-1 0 1 0 0,1 0-1 0 0,-1-1 0 0 0,1 1 1 0 0,0 0-1 0 0,0 0 0 0 0,0 0 0 0 0,0 0 1 0 0,0 0-1 0 0,1 3 0 0 0,1 12 826 0 0,2 29 0 0 0,-3-30-375 0 0,0 0 0 0 0,5 22 1 0 0,23 49 1012 0 0,-4-14-881 0 0,-8-14-32 0 0,25 59 1 0 0,-34-100-454 0 0,1 3 96 0 0,0 0-1 0 0,1 0 1 0 0,21 28 0 0 0,-27-43-286 0 0,4 4 1078 0 0,-17-15-19 0 0,0-3-886 0 0,-20-15 1 0 0,2-1 0 0 0,-32-36 0 0 0,45 45-241 0 0,2 0-1 0 0,0-1 1 0 0,1-1 0 0 0,0 1 0 0 0,-12-30 0 0 0,23 45-30 0 0,0-1 1 0 0,0 0-1 0 0,0 0 1 0 0,0 0-1 0 0,0 1 0 0 0,0-1 1 0 0,1 0-1 0 0,-1 0 1 0 0,1 1-1 0 0,0-1 1 0 0,-1 0-1 0 0,1 1 0 0 0,0-1 1 0 0,0 1-1 0 0,0-1 1 0 0,0 1-1 0 0,0-1 1 0 0,0 1-1 0 0,0 0 0 0 0,1 0 1 0 0,-1-1-1 0 0,2 0 1 0 0,1-2-80 0 0,1 0 0 0 0,-1 1 0 0 0,0 0 0 0 0,1-1 0 0 0,0 2 0 0 0,9-5 0 0 0,7 2-736 0 0,0 0 0 0 0,0 2 1 0 0,0 1-1 0 0,0 1 0 0 0,39 2 0 0 0,-17 0-779 0 0,12 1-624 0 0,-37 0 1312 0 0,0-1 1 0 0,0-1-1 0 0,31-3 0 0 0,-47 2 977 0 0,-1 1 0 0 0,1-1 0 0 0,0 1 0 0 0,-1-1 0 0 0,1 1 0 0 0,-1-1 0 0 0,1 0 0 0 0,-1 0 0 0 0,1 1 0 0 0,-1-1-1 0 0,1-1 1 0 0,-1 1 0 0 0,0 0 0 0 0,1 0 0 0 0,-1 0 0 0 0,0-1 0 0 0,0 1 0 0 0,1-3 0 0 0,-1 4 133 0 0,-1-1 0 0 0,0 0-1 0 0,0 0 1 0 0,0 0 0 0 0,0 1-1 0 0,1-1 1 0 0,-1 0 0 0 0,0 0-1 0 0,-1 0 1 0 0,1 0 0 0 0,0 1-1 0 0,0-1 1 0 0,0 0 0 0 0,0 0-1 0 0,-1 0 1 0 0,1 1 0 0 0,0-1 0 0 0,-1 0-1 0 0,1 0 1 0 0,0 1 0 0 0,-1-1-1 0 0,1 0 1 0 0,-1 1 0 0 0,1-1-1 0 0,-1 0 1 0 0,1 1 0 0 0,-1-1-1 0 0,0 1 1 0 0,1-1 0 0 0,-1 1-1 0 0,0-1 1 0 0,0 1 0 0 0,1-1 0 0 0,-1 1-1 0 0,0 0 1 0 0,0 0 0 0 0,1-1-1 0 0,-3 1 1 0 0,2-1-4 0 0,0 1 0 0 0,0-1-1 0 0,0 1 1 0 0,0-1 0 0 0,0 1 0 0 0,0 0 0 0 0,0-1 0 0 0,0 1-1 0 0,0 0 1 0 0,0 0 0 0 0,0 0 0 0 0,0 0 0 0 0,0 0 0 0 0,0 0-1 0 0,0 0 1 0 0,0 0 0 0 0,0 0 0 0 0,0 0 0 0 0,0 1 0 0 0,0-1-1 0 0,0 0 1 0 0,0 1 0 0 0,0-1 0 0 0,0 1 0 0 0,0-1 0 0 0,0 1-1 0 0,0-1 1 0 0,0 1 0 0 0,0 0 0 0 0,1-1 0 0 0,-1 1 0 0 0,0 0-1 0 0,1 0 1 0 0,-1 0 0 0 0,0 0 0 0 0,1-1 0 0 0,-1 1 0 0 0,1 0-1 0 0,-1 0 1 0 0,1 0 0 0 0,-1 0 0 0 0,1 0 0 0 0,0 2 0 0 0,-1 1 66 0 0,0 0 1 0 0,0 0 0 0 0,1 1-1 0 0,-1-1 1 0 0,1 0 0 0 0,1 0-1 0 0,-1 1 1 0 0,0-1 0 0 0,3 8-1 0 0,7 12 279 0 0,-8-20-372 0 0,0-1 0 0 0,-1 2 1 0 0,1-1-1 0 0,-1 0 0 0 0,0 0 1 0 0,1 6-1 0 0,5 38 167 0 0,-7-39-237 0 0,0 0 0 0 0,1 1-1 0 0,0-1 1 0 0,0 0 0 0 0,1 1 0 0 0,0-1-1 0 0,1 0 1 0 0,0 0 0 0 0,0-1 0 0 0,1 1-1 0 0,0-1 1 0 0,0 1 0 0 0,1-1 0 0 0,0-1-1 0 0,11 13 1 0 0,-8-10-429 0 0,6 5-3825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19 12075 0 0,'-4'-4'520'0'0,"-2"-2"-392"0"0,4 2-48 0 0,0 2-80 0 0,1 0-32 0 0,4 2-328 0 0,1 1 152 0 0,1 1-184 0 0,2 1 223 0 0,-2 1-367 0 0,3 2-104 0 0,4 3-144 0 0,3 1-856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4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19 196 10498 0 0,'-1'3'86'0'0,"0"0"0"0"0,0 0-1 0 0,1 0 1 0 0,-1 0 0 0 0,1 0 0 0 0,0 0-1 0 0,0 0 1 0 0,0 0 0 0 0,0 0-1 0 0,0 0 1 0 0,0 0 0 0 0,1 0 0 0 0,0 0-1 0 0,0 0 1 0 0,-1 0 0 0 0,3 2 0 0 0,-1 0 50 0 0,1 0 0 0 0,0 0 0 0 0,0-1 1 0 0,0 0-1 0 0,1 0 0 0 0,-1 0 1 0 0,1 0-1 0 0,6 5 0 0 0,1-1 70 0 0,0 0-1 0 0,1-1 0 0 0,-1-1 0 0 0,2 0 1 0 0,-1 0-1 0 0,20 6 0 0 0,-8-5 73 0 0,-1-1-1 0 0,39 5 1 0 0,-55-10-203 0 0,-1-1 0 0 0,0 0 0 0 0,1 0-1 0 0,-1 0 1 0 0,1-1 0 0 0,-1 0 0 0 0,0 0 0 0 0,0 0 0 0 0,0-1 0 0 0,0 0 0 0 0,0 0 0 0 0,0-1 0 0 0,0 0-1 0 0,0 0 1 0 0,6-4 0 0 0,-9 5-10 0 0,-1-1 0 0 0,1 1 0 0 0,-1-1 0 0 0,1 1 0 0 0,-1-1 0 0 0,0 0 0 0 0,0 0 0 0 0,0 0 0 0 0,0 0-1 0 0,-1 0 1 0 0,1-1 0 0 0,-1 1 0 0 0,0 0 0 0 0,0-1 0 0 0,1-4 0 0 0,-1 2 69 0 0,0 0-1 0 0,-1 0 1 0 0,0 0-1 0 0,0-1 1 0 0,-1 1-1 0 0,0 0 1 0 0,0 0-1 0 0,-2-8 1 0 0,-2 0 170 0 0,0 0 0 0 0,-1 0-1 0 0,-1 1 1 0 0,0 0 0 0 0,0 0 0 0 0,-15-18 0 0 0,12 19-127 0 0,1 1 1 0 0,-1 0-1 0 0,-1 1 0 0 0,0 0 1 0 0,0 1-1 0 0,-1 0 0 0 0,0 1 1 0 0,-26-13-1 0 0,32 18-179 0 0,-1 0 0 0 0,0 1 0 0 0,0 0 1 0 0,-1 0-1 0 0,1 0 0 0 0,0 1 0 0 0,-1 0 0 0 0,1 1 0 0 0,0-1 0 0 0,-1 1 1 0 0,1 1-1 0 0,-1-1 0 0 0,1 1 0 0 0,0 1 0 0 0,-1 0 0 0 0,1 0 0 0 0,0 0 1 0 0,0 0-1 0 0,-10 6 0 0 0,13-6-159 0 0,0 0 0 0 0,0 0 1 0 0,0 1-1 0 0,1-1 0 0 0,-1 1 1 0 0,1 0-1 0 0,-1 0 0 0 0,1 0 1 0 0,0 0-1 0 0,0 0 0 0 0,1 1 1 0 0,-1-1-1 0 0,0 1 0 0 0,1 0 1 0 0,0 0-1 0 0,0 0 0 0 0,0 0 1 0 0,1 0-1 0 0,0 0 0 0 0,-1 0 1 0 0,1 1-1 0 0,0-1 0 0 0,1 0 1 0 0,-1 1-1 0 0,1-1 0 0 0,0 0 0 0 0,0 1 1 0 0,1-1-1 0 0,-1 1 0 0 0,2 5 1 0 0,2 2-605 0 0,0 0 0 0 0,1-1 0 0 0,0 1 0 0 0,1-1 0 0 0,0 0 0 0 0,1-1 1 0 0,0 1-1 0 0,1-1 0 0 0,0-1 0 0 0,0 0 0 0 0,1 0 0 0 0,12 10 0 0 0,8 2 371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5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19 5585 0 0,'-3'-3'1038'0'0,"-1"1"0"0"0,1 1-1 0 0,-1-1 1 0 0,1 0 0 0 0,-6-1 0 0 0,9 3-1016 0 0,0 0 1 0 0,0 0-1 0 0,-1 0 1 0 0,1 0-1 0 0,0 0 1 0 0,0 0-1 0 0,0 0 1 0 0,0 0 0 0 0,0 0-1 0 0,-1 0 1 0 0,1 0-1 0 0,0 0 1 0 0,0 0-1 0 0,0 0 1 0 0,0 0 0 0 0,-1 0-1 0 0,1 0 1 0 0,0 0-1 0 0,0 0 1 0 0,0 0-1 0 0,0 0 1 0 0,0 1 0 0 0,-1-1-1 0 0,1 0 1 0 0,0 0-1 0 0,0 0 1 0 0,0 0-1 0 0,0 0 1 0 0,0 0-1 0 0,0 0 1 0 0,0 1 0 0 0,-1-1-1 0 0,1 0 1 0 0,0 0-1 0 0,0 0 1 0 0,0 0-1 0 0,0 0 1 0 0,0 1 0 0 0,0-1-1 0 0,0 0 1 0 0,0 0-1 0 0,0 0 1 0 0,0 0-1 0 0,0 1 1 0 0,7 15 354 0 0,20 35 769 0 0,-2 2-1 0 0,27 84 0 0 0,-18-45-8 0 0,-32-87-1008 0 0,-1 0-1 0 0,1 0 1 0 0,0-1-1 0 0,1 1 0 0 0,-1-1 1 0 0,1 0-1 0 0,-1 0 1 0 0,2 0-1 0 0,-1 0 1 0 0,0 0-1 0 0,4 3 1 0 0,-10-10 250 0 0,0-1 0 0 0,0 0 1 0 0,1 0-1 0 0,-1 0 0 0 0,1 0 1 0 0,-3-7-1 0 0,-14-32-454 0 0,13 20-18 0 0,0 0 1 0 0,2 0-1 0 0,0-1 0 0 0,2 0 0 0 0,0-46 0 0 0,-1 38-26 0 0,2 25 78 0 0,0-1-1 0 0,1 1 0 0 0,-1 0 0 0 0,2-10 0 0 0,-1 14 28 0 0,1 1-1 0 0,-1 0 0 0 0,1-1 0 0 0,0 1 1 0 0,0 0-1 0 0,0 0 0 0 0,0 0 1 0 0,0-1-1 0 0,0 1 0 0 0,0 0 1 0 0,1 0-1 0 0,-1 1 0 0 0,1-1 1 0 0,-1 0-1 0 0,1 0 0 0 0,0 1 0 0 0,3-3 1 0 0,3-1-37 0 0,-1 1 0 0 0,1 0-1 0 0,1 0 1 0 0,-1 1 0 0 0,0 0 0 0 0,1 1 0 0 0,-1 0 0 0 0,1 0 0 0 0,0 0-1 0 0,0 1 1 0 0,15 1 0 0 0,-17 0 25 0 0,0 0 0 0 0,0 0 0 0 0,0 1 0 0 0,0 1 0 0 0,0-1 0 0 0,0 1 0 0 0,0 0 0 0 0,-1 0-1 0 0,1 1 1 0 0,-1 0 0 0 0,0 0 0 0 0,0 1 0 0 0,0-1 0 0 0,0 1 0 0 0,9 9 0 0 0,-7-5 36 0 0,0 0 0 0 0,0 1 1 0 0,-1 0-1 0 0,0 0 0 0 0,-1 1 0 0 0,0 0 0 0 0,0 0 1 0 0,-1 0-1 0 0,0 1 0 0 0,-1 0 0 0 0,0 0 1 0 0,-1 0-1 0 0,0 0 0 0 0,1 13 0 0 0,7 84-68 0 0,-11-107-109 0 0,0 0 0 0 0,0 0 0 0 0,1 0 0 0 0,-1 0 1 0 0,0 1-1 0 0,0-1 0 0 0,0 0 0 0 0,-1 0 0 0 0,1 0 1 0 0,0 0-1 0 0,0 0 0 0 0,-1 0 0 0 0,1 1 0 0 0,0-1 1 0 0,-1 0-1 0 0,1 0 0 0 0,-1 0 0 0 0,0 0 0 0 0,1 0 1 0 0,-1 0-1 0 0,0-1 0 0 0,1 1 0 0 0,-1 0 0 0 0,0 0 1 0 0,0 0-1 0 0,0-1 0 0 0,-1 2 0 0 0,-20-8-8375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44 275 5129 0 0,'45'-4'2052'0'0,"-1"-1"0"0"0,0-3 0 0 0,73-22 1 0 0,-112 28-1862 0 0,-1 0 1 0 0,1 0-1 0 0,-1 0 1 0 0,0 0-1 0 0,0-1 1 0 0,0 0 0 0 0,0 0-1 0 0,0 0 1 0 0,-1 0-1 0 0,1-1 1 0 0,-1 0-1 0 0,0 1 1 0 0,0-1 0 0 0,0 0-1 0 0,-1 0 1 0 0,1-1-1 0 0,-1 1 1 0 0,0 0-1 0 0,0-1 1 0 0,-1 0 0 0 0,1 1-1 0 0,1-10 1 0 0,-3 11-118 0 0,0 0-1 0 0,-1 1 1 0 0,1-1 0 0 0,0 1-1 0 0,-1-1 1 0 0,0 0 0 0 0,1 1 0 0 0,-1-1-1 0 0,0 1 1 0 0,0 0 0 0 0,0-1 0 0 0,-1 1-1 0 0,1 0 1 0 0,-1 0 0 0 0,1-1 0 0 0,-3-2-1 0 0,-33-31 577 0 0,37 35-634 0 0,-8-5 37 0 0,1 0 1 0 0,-1 1-1 0 0,0-1 1 0 0,0 1-1 0 0,0 1 1 0 0,-1 0-1 0 0,0 0 1 0 0,0 1-1 0 0,0 0 1 0 0,0 0-1 0 0,0 1 1 0 0,0 0-1 0 0,-1 1 1 0 0,1 0-1 0 0,-1 0 1 0 0,1 1-1 0 0,-1 0 1 0 0,1 1-1 0 0,-1 0 1 0 0,1 0-1 0 0,-1 1 0 0 0,1 1 1 0 0,0-1-1 0 0,0 1 1 0 0,0 1-1 0 0,0 0 1 0 0,1 0-1 0 0,-12 8 1 0 0,17-10-29 0 0,0 1-1 0 0,-1-1 1 0 0,1 1 0 0 0,0 0-1 0 0,1 0 1 0 0,-1 0 0 0 0,0 1-1 0 0,1-1 1 0 0,0 1 0 0 0,0-1-1 0 0,0 1 1 0 0,-3 7 0 0 0,3-5-6 0 0,1 1 1 0 0,-1 0 0 0 0,1-1-1 0 0,0 1 1 0 0,1-1-1 0 0,0 1 1 0 0,0 10-1 0 0,2-4-10 0 0,0 0 0 0 0,1 0 0 0 0,0 0 0 0 0,1 0 0 0 0,0-1 0 0 0,1 1 0 0 0,11 18 0 0 0,-9-19-34 0 0,1-1-1 0 0,0 0 0 0 0,1 0 0 0 0,0-1 0 0 0,1 0 1 0 0,0 0-1 0 0,1-1 0 0 0,0 0 0 0 0,0-1 1 0 0,1 0-1 0 0,0-1 0 0 0,22 9 0 0 0,-23-11-374 0 0,1-1 0 0 0,0 0-1 0 0,0-1 1 0 0,0 0 0 0 0,0-1 0 0 0,0 0 0 0 0,0-1-1 0 0,1 0 1 0 0,-1-1 0 0 0,0-1 0 0 0,1 0-1 0 0,-1 0 1 0 0,0-1 0 0 0,20-7 0 0 0,-11 2-1934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6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146 506 7202 0 0,'-1'1'252'0'0,"-1"0"0"0"0,1 0 0 0 0,0 0 0 0 0,0 0 0 0 0,-1 0 1 0 0,1 1-1 0 0,0-1 0 0 0,0 0 0 0 0,0 0 0 0 0,0 1 1 0 0,0-1-1 0 0,1 1 0 0 0,-1-1 0 0 0,0 1 0 0 0,1-1 1 0 0,-1 1-1 0 0,0 2 0 0 0,1-2-182 0 0,1-1-1 0 0,-1 1 1 0 0,0-1 0 0 0,1 1-1 0 0,-1-1 1 0 0,1 1 0 0 0,0-1-1 0 0,-1 1 1 0 0,1-1 0 0 0,0 0 0 0 0,0 1-1 0 0,0-1 1 0 0,0 0 0 0 0,0 0-1 0 0,0 0 1 0 0,0 0 0 0 0,0 0-1 0 0,1 0 1 0 0,1 1 0 0 0,5 4 203 0 0,1 0 1 0 0,0-1 0 0 0,0-1-1 0 0,0 1 1 0 0,0-1 0 0 0,1-1-1 0 0,0 0 1 0 0,0 0-1 0 0,16 1 1 0 0,-5-1-51 0 0,1-1 0 0 0,0-2 0 0 0,31-2 1 0 0,-45 1-153 0 0,0 0 0 0 0,0 0 0 0 0,-1-1 0 0 0,1 0 0 0 0,0-1 0 0 0,-1 0 0 0 0,1 0 0 0 0,-1 0 0 0 0,0-1 0 0 0,0 0 0 0 0,6-6 0 0 0,-10 8-13 0 0,0 0 1 0 0,0 0 0 0 0,-1-1 0 0 0,1 0 0 0 0,-1 1 0 0 0,0-1-1 0 0,0 0 1 0 0,0 0 0 0 0,0 0 0 0 0,0 0 0 0 0,-1 0 0 0 0,1-1-1 0 0,-1 1 1 0 0,0 0 0 0 0,0-1 0 0 0,0 1 0 0 0,0-1 0 0 0,-1 1-1 0 0,0-1 1 0 0,1 1 0 0 0,-1-1 0 0 0,0 1 0 0 0,-1-1 0 0 0,1 1-1 0 0,-1-1 1 0 0,-1-6 0 0 0,-2 0 78 0 0,0 0 1 0 0,-1 0-1 0 0,0 0 0 0 0,0 1 1 0 0,-1 0-1 0 0,0 0 0 0 0,-1 1 0 0 0,0-1 1 0 0,0 2-1 0 0,-1-1 0 0 0,0 1 1 0 0,0 0-1 0 0,-1 0 0 0 0,0 1 0 0 0,-11-6 1 0 0,7 5-22 0 0,0 0-1 0 0,-1 1 1 0 0,0 1 0 0 0,0 0 0 0 0,0 1-1 0 0,0 0 1 0 0,-1 1 0 0 0,1 1 0 0 0,-1 0-1 0 0,-23 1 1 0 0,25 2-123 0 0,1 0-1 0 0,-1 1 1 0 0,1 1-1 0 0,0 0 1 0 0,0 0-1 0 0,0 1 1 0 0,0 1-1 0 0,-14 8 1 0 0,20-10-17 0 0,1 0 1 0 0,-1 0 0 0 0,1 1-1 0 0,0-1 1 0 0,0 1-1 0 0,0 1 1 0 0,1-1 0 0 0,-1 1-1 0 0,1 0 1 0 0,0 0 0 0 0,1 0-1 0 0,-1 0 1 0 0,1 1 0 0 0,0-1-1 0 0,0 1 1 0 0,1 0-1 0 0,-4 12 1 0 0,5-13-13 0 0,1 1 1 0 0,0 0-1 0 0,0-1 1 0 0,0 1-1 0 0,1 0 1 0 0,-1 0-1 0 0,2-1 0 0 0,-1 1 1 0 0,4 9-1 0 0,0-2-70 0 0,0-1-1 0 0,1 0 1 0 0,8 13 0 0 0,-11-21 66 0 0,1 1 0 0 0,0-1 1 0 0,0 0-1 0 0,1 0 0 0 0,-1-1 1 0 0,1 1-1 0 0,-1-1 0 0 0,1 0 1 0 0,0 0-1 0 0,0-1 0 0 0,1 1 1 0 0,6 1-1 0 0,6 2-66 0 0,1 0 1 0 0,26 3-1 0 0,-33-7 49 0 0,1-1 0 0 0,0 0 0 0 0,0-1 0 0 0,-1 0 0 0 0,1-1-1 0 0,0-1 1 0 0,-1 0 0 0 0,1 0 0 0 0,-1-1 0 0 0,1-1 0 0 0,15-7-1 0 0,-19 7 49 0 0,-1 0 0 0 0,0-1 0 0 0,0 0 0 0 0,0 0 0 0 0,-1-1 0 0 0,0 0 0 0 0,0 0 0 0 0,0 0 1 0 0,-1-1-1 0 0,0 0 0 0 0,-1 0 0 0 0,1-1 0 0 0,-1 0 0 0 0,0 0 0 0 0,-1 0 0 0 0,5-13 0 0 0,-4 5 24 0 0,-1-1 1 0 0,0 0 0 0 0,-1 0-1 0 0,-1 0 1 0 0,-1 0-1 0 0,0 0 1 0 0,-1 0 0 0 0,-1-1-1 0 0,-1 1 1 0 0,-6-30 0 0 0,1 19 30 0 0,-1 1 0 0 0,-1 1 0 0 0,-1 0 1 0 0,-2 0-1 0 0,-27-45 0 0 0,-1 17 217 0 0,39 54-261 0 0,1 0 0 0 0,0 0 0 0 0,0 0-1 0 0,0-1 1 0 0,0 1 0 0 0,-1 0 0 0 0,1 0 0 0 0,0 0 0 0 0,0 0 0 0 0,0 0 0 0 0,0 0 0 0 0,-1 0 0 0 0,1 0 0 0 0,0 0 0 0 0,0 0 0 0 0,0 1 0 0 0,0-1 0 0 0,-1 0 0 0 0,1 0-1 0 0,0 0 1 0 0,0 0 0 0 0,0 0 0 0 0,0 0 0 0 0,0 0 0 0 0,-1 0 0 0 0,1 0 0 0 0,0 0 0 0 0,0 1 0 0 0,0-1 0 0 0,0 0 0 0 0,0 0 0 0 0,0 0 0 0 0,0 0 0 0 0,-1 0 0 0 0,1 0-1 0 0,0 1 1 0 0,0-1 0 0 0,0 0 0 0 0,0 0 0 0 0,0 0 0 0 0,0 0 0 0 0,0 1 0 0 0,0-1 0 0 0,0 0 0 0 0,0 0 0 0 0,0 0 0 0 0,0 1 0 0 0,-4 11-77 0 0,3-9 66 0 0,-1 2 5 0 0,1 0 0 0 0,0 0 0 0 0,0 0 0 0 0,0 0 0 0 0,1 0 0 0 0,-1 0 0 0 0,1 0 0 0 0,1 0-1 0 0,0 8 1 0 0,3 5-3 0 0,7 23-1 0 0,-5-22 4 0 0,52 162-67 0 0,-47-154 7 0 0,1 0-1 0 0,1 0 1 0 0,1-1-1 0 0,25 33 1 0 0,-32-50-141 0 0,0-1 0 0 0,1 1 0 0 0,0-1 0 0 0,1 0 0 0 0,18 12 0 0 0,-24-18-184 0 0,0 0 0 0 0,0 0 0 0 0,0 0 0 0 0,1-1 0 0 0,-1 1 0 0 0,1-1 1 0 0,-1 0-1 0 0,1 0 0 0 0,-1 0 0 0 0,1 0 0 0 0,0-1 0 0 0,-1 0 0 0 0,1 1 0 0 0,0-1 0 0 0,-1-1 1 0 0,1 1-1 0 0,0 0 0 0 0,-1-1 0 0 0,1 0 0 0 0,-1 0 0 0 0,1 0 0 0 0,4-2 0 0 0,11-8-4197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7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44 513 3881 0 0,'8'38'4658'0'0,"-5"-25"-3788"0"0,1-1-1 0 0,8 19 1 0 0,-9-27-692 0 0,0 1 0 0 0,0-1 1 0 0,0 1-1 0 0,1-1 0 0 0,0 0 1 0 0,0-1-1 0 0,0 1 0 0 0,0 0 1 0 0,1-1-1 0 0,-1 0 0 0 0,1 0 1 0 0,0-1-1 0 0,0 1 0 0 0,0-1 0 0 0,0 0 1 0 0,0 0-1 0 0,8 1 0 0 0,7 1 296 0 0,0 0-1 0 0,0-1 1 0 0,26 0-1 0 0,-39-2-378 0 0,0-1 0 0 0,0-1-1 0 0,0 1 1 0 0,0-1 0 0 0,0-1-1 0 0,0 1 1 0 0,0-1-1 0 0,0 0 1 0 0,0-1 0 0 0,-1 1-1 0 0,8-5 1 0 0,-11 5-17 0 0,0 0 1 0 0,0 0-1 0 0,0 0 0 0 0,-1-1 1 0 0,1 1-1 0 0,0-1 0 0 0,-1 1 1 0 0,0-1-1 0 0,1 0 0 0 0,-1 0 1 0 0,0 0-1 0 0,-1-1 0 0 0,1 1 1 0 0,0 0-1 0 0,-1-1 0 0 0,0 1 1 0 0,0-1-1 0 0,0 1 0 0 0,0-1 0 0 0,-1 1 1 0 0,1-1-1 0 0,-1 0 0 0 0,0-4 1 0 0,0-1 91 0 0,-1 0 0 0 0,-1 0 0 0 0,1 0 0 0 0,-2 0-1 0 0,1 0 1 0 0,-1 0 0 0 0,0 1 0 0 0,-1 0 0 0 0,0-1 0 0 0,0 1 0 0 0,-1 0 0 0 0,0 1 0 0 0,0-1 0 0 0,-1 1 0 0 0,-13-12 0 0 0,9 9-30 0 0,-1 1 0 0 0,0 1 0 0 0,0 0 1 0 0,-1 0-1 0 0,0 1 0 0 0,-1 0 0 0 0,1 2 0 0 0,-1-1 0 0 0,-24-6 1 0 0,24 9-55 0 0,1 0 1 0 0,-1 1-1 0 0,-22-2 1 0 0,31 4-93 0 0,0 0 1 0 0,0 0-1 0 0,0 1 1 0 0,0 0-1 0 0,0-1 1 0 0,1 1 0 0 0,-1 0-1 0 0,0 1 1 0 0,1-1-1 0 0,-1 1 1 0 0,1 0-1 0 0,-1-1 1 0 0,1 1-1 0 0,0 1 1 0 0,0-1 0 0 0,-5 5-1 0 0,2-2-55 0 0,0 1 0 0 0,1 0 0 0 0,0 0 0 0 0,-7 12 0 0 0,10-14 28 0 0,1-1 0 0 0,-1 1-1 0 0,1 0 1 0 0,0 0 0 0 0,0-1 0 0 0,0 1-1 0 0,1 0 1 0 0,-1 0 0 0 0,1 0-1 0 0,0 0 1 0 0,1 6 0 0 0,1 4-57 0 0,1 1 0 0 0,0-1 0 0 0,2 0 0 0 0,-1 0 0 0 0,2 0 0 0 0,0 0 0 0 0,1-1 0 0 0,0 0 0 0 0,0-1 0 0 0,2 1 0 0 0,12 14 0 0 0,-11-17-44 0 0,1 0-1 0 0,-1-1 1 0 0,1 0 0 0 0,1-1 0 0 0,23 13 0 0 0,-28-17 80 0 0,1 0 0 0 0,0-1 1 0 0,0 0-1 0 0,1 0 0 0 0,-1-1 0 0 0,1 0 0 0 0,-1 0 1 0 0,1-1-1 0 0,-1 0 0 0 0,16-1 0 0 0,-20 0 57 0 0,0-1 0 0 0,1 0 0 0 0,-1 0-1 0 0,0 0 1 0 0,0-1 0 0 0,0 1-1 0 0,0-1 1 0 0,0 0 0 0 0,0-1 0 0 0,0 1-1 0 0,-1 0 1 0 0,1-1 0 0 0,-1 0 0 0 0,0 0-1 0 0,1 0 1 0 0,-1 0 0 0 0,-1-1-1 0 0,1 1 1 0 0,0-1 0 0 0,2-4 0 0 0,-2 1 2 0 0,1 0 0 0 0,-1 0 1 0 0,0 0-1 0 0,-1-1 0 0 0,0 1 1 0 0,0-1-1 0 0,0 1 0 0 0,-1-1 1 0 0,0 0-1 0 0,0-11 0 0 0,-2 8-12 0 0,0 1-1 0 0,0-1 0 0 0,-1 0 0 0 0,0 0 0 0 0,-1 0 0 0 0,0 1 0 0 0,0 0 0 0 0,-1-1 1 0 0,-9-15-1 0 0,12 25-10 0 0,0-1-1 0 0,0 1 1 0 0,0-1 0 0 0,0 1 0 0 0,0 0 0 0 0,0-1 0 0 0,0 1 0 0 0,-1 0-1 0 0,1 0 1 0 0,0 0 0 0 0,-1 0 0 0 0,1 0 0 0 0,-1 0 0 0 0,1 0 0 0 0,-1 0-1 0 0,0 1 1 0 0,1-1 0 0 0,-1 0 0 0 0,-2 0 0 0 0,3 1 1 0 0,0 0 0 0 0,1 0 0 0 0,-1 0 0 0 0,1 0 0 0 0,-1 1 0 0 0,1-1 0 0 0,-1 0 0 0 0,1 0 0 0 0,-1 0 0 0 0,1 0 0 0 0,-1 1 0 0 0,1-1 0 0 0,-1 0 0 0 0,1 0 0 0 0,-1 1 0 0 0,1-1 0 0 0,0 0 0 0 0,-1 1 0 0 0,1-1 0 0 0,-1 0 0 0 0,1 1 0 0 0,0-1 0 0 0,-1 2 0 0 0,0-1 2 0 0,1 0-1 0 0,-1 0 0 0 0,1 1 1 0 0,0-1-1 0 0,-1 1 1 0 0,1-1-1 0 0,0 0 1 0 0,0 1-1 0 0,0-1 1 0 0,0 1-1 0 0,0-1 1 0 0,0 0-1 0 0,1 3 1 0 0,1 8-4 0 0,2 1 1 0 0,-1-1 0 0 0,2 0 0 0 0,-1 0 0 0 0,10 15 0 0 0,36 53-3 0 0,-43-69 71 0 0,0-1-1 0 0,1 0 1 0 0,1 0-1 0 0,0-1 1 0 0,0 0 0 0 0,20 15-1 0 0,-25-21 8 0 0,1 0 0 0 0,0-1-1 0 0,0 1 1 0 0,0-1 0 0 0,0 0-1 0 0,1-1 1 0 0,-1 1 0 0 0,1-1-1 0 0,-1 0 1 0 0,1 0 0 0 0,-1-1 0 0 0,1 1-1 0 0,-1-1 1 0 0,1-1 0 0 0,-1 1-1 0 0,1-1 1 0 0,-1 0 0 0 0,9-2-1 0 0,-8 1-42 0 0,0 0-1 0 0,0 0 0 0 0,0 0 0 0 0,-1-1 0 0 0,1 1 0 0 0,-1-1 0 0 0,0-1 0 0 0,1 1 1 0 0,-2-1-1 0 0,1 0 0 0 0,0 0 0 0 0,-1 0 0 0 0,1-1 0 0 0,-1 1 0 0 0,-1-1 0 0 0,1 0 1 0 0,-1 0-1 0 0,1-1 0 0 0,-2 1 0 0 0,1-1 0 0 0,0 1 0 0 0,-1-1 0 0 0,0 0 0 0 0,1-8 1 0 0,4-17-96 0 0,-2 1 1 0 0,-2-1-1 0 0,0 0 1 0 0,-2 0 0 0 0,-1 0-1 0 0,-2 1 1 0 0,-1-1 0 0 0,-2 0-1 0 0,0 1 1 0 0,-2 0 0 0 0,-11-30-1 0 0,4 15-19 0 0,2 4 64 0 0,-2 1-1 0 0,-23-48 1 0 0,36 87 40 0 0,1 0-1 0 0,-1 0 1 0 0,1-1-1 0 0,-1 1 1 0 0,0 0 0 0 0,1 0-1 0 0,-1 0 1 0 0,0 0-1 0 0,0 0 1 0 0,0 0 0 0 0,0 0-1 0 0,0 0 1 0 0,0 1-1 0 0,0-1 1 0 0,0 0 0 0 0,0 0-1 0 0,0 1 1 0 0,-1-1-1 0 0,0 0 1 0 0,1 1-6 0 0,1 0-1 0 0,0 0 1 0 0,-1 0-1 0 0,1 0 1 0 0,0 1 0 0 0,-1-1-1 0 0,1 0 1 0 0,0 0-1 0 0,0 0 1 0 0,-1 0-1 0 0,1 0 1 0 0,0 1 0 0 0,-1-1-1 0 0,1 0 1 0 0,0 0-1 0 0,0 0 1 0 0,0 1-1 0 0,-1-1 1 0 0,1 0 0 0 0,0 0-1 0 0,0 1 1 0 0,0-1-1 0 0,-1 0 1 0 0,1 0 0 0 0,0 1-1 0 0,-2 16-110 0 0,5 7 102 0 0,1-1 0 0 0,0 1 1 0 0,2-1-1 0 0,1 0 0 0 0,12 26 0 0 0,-10-25 10 0 0,26 72 232 0 0,58 165 1028 0 0,-86-241-1039 0 0,0-1-1 0 0,18 30 0 0 0,-20-40-153 0 0,0-1 0 0 0,1 0 0 0 0,0 0 0 0 0,0 0 0 0 0,1-1 0 0 0,0 0 0 0 0,13 9 0 0 0,-9-7 30 0 0,-7-6-5 0 0,-1 0 0 0 0,1 0 0 0 0,0 0 0 0 0,0-1 0 0 0,0 0 1 0 0,8 4-1 0 0,-11-6-67 0 0,-1 0 0 0 0,0 0 0 0 0,0 0-1 0 0,0 0 1 0 0,1 0 0 0 0,-1 0 0 0 0,0 0 0 0 0,0 0 0 0 0,0 1 0 0 0,1-1 0 0 0,-1 0 0 0 0,0 0 0 0 0,0 0 0 0 0,0 0 0 0 0,1-1 0 0 0,-1 1 0 0 0,0 0 0 0 0,0 0 0 0 0,0 0 0 0 0,1 0 0 0 0,-1 0 0 0 0,0 0 0 0 0,0 0 0 0 0,0 0 0 0 0,1 0 0 0 0,-1 0 0 0 0,0 0 0 0 0,0-1 0 0 0,0 1 0 0 0,0 0 0 0 0,1 0 0 0 0,-1 0 0 0 0,0 0 0 0 0,0-1 0 0 0,0 1 0 0 0,0 0-1 0 0,0-9 439 0 0,-8-10-143 0 0,-6-1-220 0 0,0 0 0 0 0,-1 1 0 0 0,-1 1 0 0 0,-29-26 0 0 0,0-1-43 0 0,-57-50 21 0 0,38 37-202 0 0,63 57 101 0 0,0 0 1 0 0,0 0-1 0 0,0 1 1 0 0,0-1-1 0 0,1 0 1 0 0,-1 0 0 0 0,0 0-1 0 0,0 0 1 0 0,1 0-1 0 0,-1 0 1 0 0,1 0-1 0 0,-1 0 1 0 0,1-1-1 0 0,-1 1 1 0 0,1 0-1 0 0,0 0 1 0 0,-1 0 0 0 0,1 0-1 0 0,0-2 1 0 0,0 2-6 0 0,1 0 0 0 0,-1 1 0 0 0,1-1 0 0 0,-1 0 0 0 0,1 1 0 0 0,-1-1 1 0 0,1 0-1 0 0,0 1 0 0 0,-1-1 0 0 0,1 1 0 0 0,-1-1 0 0 0,1 1 0 0 0,0 0 0 0 0,0-1 1 0 0,-1 1-1 0 0,1-1 0 0 0,0 1 0 0 0,0 0 0 0 0,0 0 0 0 0,-1 0 0 0 0,1-1 0 0 0,0 1 0 0 0,0 0 1 0 0,0 0-1 0 0,-1 0 0 0 0,1 0 0 0 0,1 0 0 0 0,22 0-244 0 0,-1 0 0 0 0,1 2 0 0 0,26 4 1 0 0,70 20-2758 0 0,-85-18 1832 0 0,-14-3 619 0 0,38 7-1201 0 0,-53-11 1506 0 0,-1 0 1 0 0,1-1-1 0 0,-1 0 1 0 0,1 0-1 0 0,-1-1 1 0 0,1 0-1 0 0,-1 1 1 0 0,9-4-1 0 0,-12 3 254 0 0,-1 1 0 0 0,1-1 0 0 0,0 0 0 0 0,-1 0 0 0 0,1 0 0 0 0,-1 0 0 0 0,1 0 0 0 0,-1 0 0 0 0,0-1-1 0 0,1 1 1 0 0,-1 0 0 0 0,0-1 0 0 0,0 1 0 0 0,0-1 0 0 0,0 1 0 0 0,0-1 0 0 0,0 1 0 0 0,0-1 0 0 0,-1 0 0 0 0,1 0 0 0 0,-1 1-1 0 0,1-1 1 0 0,-1 0 0 0 0,1-2 0 0 0,-1 0 200 0 0,0 0-1 0 0,0 1 0 0 0,0-1 1 0 0,0 0-1 0 0,-1 0 0 0 0,1 0 1 0 0,-1 0-1 0 0,0 0 1 0 0,0 1-1 0 0,-2-5 0 0 0,48 131 3512 0 0,-26-68-2471 0 0,-6-24-956 0 0,-9-23-219 0 0,0 1-1 0 0,0-1 1 0 0,-1 1-1 0 0,3 14 0 0 0,-5-15-27 0 0,1 0-1 0 0,1 0 0 0 0,-1 0 0 0 0,1-1 0 0 0,7 13 0 0 0,-3-6-59 0 0,1-4-849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 3193 0 0,'0'1'257'0'0,"0"-1"0"0"0,0 0 0 0 0,1 1 0 0 0,-1-1 0 0 0,0 1 0 0 0,1-1 0 0 0,-1 1 0 0 0,0-1 0 0 0,1 0 0 0 0,-1 1 0 0 0,1-1 0 0 0,-1 0 0 0 0,1 1 0 0 0,-1-1 0 0 0,1 0 0 0 0,-1 0 0 0 0,1 1 0 0 0,-1-1 0 0 0,1 0 0 0 0,-1 0 0 0 0,1 0 0 0 0,-1 0 0 0 0,1 0 0 0 0,0 1 0 0 0,15 0 501 0 0,-9 0-323 0 0,-1-1 1 0 0,1-1-1 0 0,0 0 1 0 0,0 0-1 0 0,11-3 1 0 0,-16 3-360 0 0,0 1 0 0 0,0-1 0 0 0,0 0 0 0 0,-1 0 0 0 0,1 0 1 0 0,0 0-1 0 0,0 0 0 0 0,-1-1 0 0 0,1 1 0 0 0,1-2 0 0 0,-2 2-31 0 0,0 0-1 0 0,-1 0 1 0 0,1 0 0 0 0,0 0-1 0 0,-1-1 1 0 0,1 1 0 0 0,-1 0-1 0 0,0 0 1 0 0,1 0 0 0 0,-1 0-1 0 0,0 0 1 0 0,0-1 0 0 0,0 1-1 0 0,0 0 1 0 0,0 0 0 0 0,0 0-1 0 0,0-1 1 0 0,0 1-1 0 0,-1-2 1 0 0,1 2-31 0 0,0 0 0 0 0,-1-1 0 0 0,1 1 1 0 0,0 0-1 0 0,-1-1 0 0 0,0 1 0 0 0,1 0 0 0 0,-1 0 0 0 0,0 0 0 0 0,0-1 0 0 0,0 1 0 0 0,1 0 0 0 0,-1 0 0 0 0,0 0 1 0 0,0 0-1 0 0,-1 1 0 0 0,1-1 0 0 0,-2-1 0 0 0,1 1-23 0 0,0 0 0 0 0,0 0 0 0 0,-1 0 0 0 0,1 1 0 0 0,-1-1 0 0 0,1 1 0 0 0,-1-1 0 0 0,1 1 0 0 0,-5 0 0 0 0,1 0-18 0 0,1 1 1 0 0,-1-1 0 0 0,1 1-1 0 0,-1 1 1 0 0,1-1-1 0 0,-1 1 1 0 0,1 0 0 0 0,-8 4-1 0 0,11-5 32 0 0,0 0 1 0 0,1 0-1 0 0,-1 0 1 0 0,0 0-1 0 0,1 1 0 0 0,-1-1 1 0 0,0 1-1 0 0,1-1 0 0 0,0 1 1 0 0,-1-1-1 0 0,1 1 0 0 0,0 0 1 0 0,0 0-1 0 0,0 0 0 0 0,0-1 1 0 0,0 1-1 0 0,0 0 0 0 0,1 0 1 0 0,-1 0-1 0 0,1 0 0 0 0,-1 0 1 0 0,1 1-1 0 0,0-1 0 0 0,0 0 1 0 0,0 0-1 0 0,0 0 0 0 0,0 0 1 0 0,0 0-1 0 0,0 0 0 0 0,1 0 1 0 0,-1 0-1 0 0,1 0 0 0 0,0 0 1 0 0,-1 0-1 0 0,1 0 1 0 0,2 3-1 0 0,-1-1 68 0 0,0-1-1 0 0,0 0 1 0 0,0 0 0 0 0,1 0 0 0 0,-1 0 0 0 0,1 0-1 0 0,0-1 1 0 0,0 1 0 0 0,0-1 0 0 0,0 1 0 0 0,0-1-1 0 0,0 0 1 0 0,1-1 0 0 0,-1 1 0 0 0,1 0 0 0 0,-1-1-1 0 0,1 0 1 0 0,0 0 0 0 0,7 1 0 0 0,-9-1-60 0 0,1-1 1 0 0,0 0 0 0 0,0-1-1 0 0,-1 1 1 0 0,1 0-1 0 0,0-1 1 0 0,0 1 0 0 0,-1-1-1 0 0,1 0 1 0 0,2-1-1 0 0,1-1-1846 0 0,0-1-1 0 0,9-7 0 0 0,-9 6-733 0 0,1 0-2082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37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119 536 80 0 0,'-22'-95'85'0'0,"5"47"-88"0"0,0 3-6 0 0,2-1 0 0 0,2 0 0 0 0,-12-78-1 0 0,24 101-756 0 0,1 0 3963 0 0,0 10 427 0 0,-1-1 0 0 0,0 1 0 0 0,-3-15 0 0 0,3 26-3202 0 0,1 1-345 0 0,0 1-1 0 0,0-1 0 0 0,-1 1 1 0 0,1 0-1 0 0,0-1 1 0 0,0 1-1 0 0,0 0 1 0 0,0-1-1 0 0,0 1 0 0 0,0-1 1 0 0,-1 1-1 0 0,1 0 1 0 0,0-1-1 0 0,0 1 0 0 0,0-1 1 0 0,0 1-1 0 0,1 0 1 0 0,-1-1-1 0 0,0 1 1 0 0,0-1-1 0 0,0 1 0 0 0,0 0 1 0 0,0-1-1 0 0,0 1 1 0 0,1 0-1 0 0,-1-1 1 0 0,0 1-1 0 0,0-1 0 0 0,0 1 1 0 0,1 0-1 0 0,-1 0 1 0 0,0-1-1 0 0,1 1 0 0 0,-1 0 1 0 0,0-1-1 0 0,1 1 1 0 0,1-1-707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4833 0 0,'2'2'4611'0'0,"10"3"-2745"0"0,14 3-805 0 0,184 14 294 0 0,-200-22-1317 0 0,140 1 112 0 0,-67-3-168 0 0,81 4 45 0 0,228-8 32 0 0,70 0-335 0 0,-344 8 266 0 0,308 6-174 0 0,161 2-76 0 0,-231-4 263 0 0,-2 0-166 0 0,549-35-681 0 0,-390 5 440 0 0,-179 11 229 0 0,-208 6 167 0 0,120-4-23 0 0,299-4 94 0 0,-24 0-71 0 0,-302 8 25 0 0,89-1 5 0 0,16 4 2 0 0,40 0-27 0 0,928 31 247 0 0,-1069-18-109 0 0,65 1-39 0 0,-139 0-86 0 0,-4 0-19 0 0,-3-4 5 0 0,14 1-4 0 0,-87-8-31 0 0,72 2-1719 0 0,-34 13-1253 0 0,-66-8 490 0 0,-21-3 2282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80 2593 0 0,'-7'-28'8366'0'0,"-5"3"-4847"0"0,11 23-3430 0 0,-1 0 0 0 0,1 0-1 0 0,-1 0 1 0 0,0 1 0 0 0,0-1-1 0 0,0 0 1 0 0,0 1 0 0 0,0-1-1 0 0,0 1 1 0 0,0 0 0 0 0,-1-1-1 0 0,1 1 1 0 0,0 0 0 0 0,-1 1-1 0 0,1-1 1 0 0,-1 0-1 0 0,1 1 1 0 0,-1-1 0 0 0,-4 1-1 0 0,-4-1-108 0 0,0 0-1 0 0,0 1 0 0 0,0 1 0 0 0,1 0 0 0 0,-1 0 0 0 0,0 1 0 0 0,0 0 0 0 0,1 1 0 0 0,-1 0 0 0 0,1 1 0 0 0,0 0 0 0 0,-15 9 0 0 0,17-9-68 0 0,0 0-1 0 0,-16 6 1 0 0,18-8 18 0 0,0 0-1 0 0,0 0 1 0 0,0 1 0 0 0,0 0-1 0 0,1 0 1 0 0,-1 1 0 0 0,-7 6 0 0 0,13-10 29 0 0,-1 1 0 0 0,1 0 0 0 0,-1 0 0 0 0,1 0 0 0 0,-1-1 0 0 0,1 1 0 0 0,0 0 0 0 0,0 0 0 0 0,-1 0 0 0 0,1 0 0 0 0,0 0 0 0 0,0 0 0 0 0,0 0 0 0 0,0-1 0 0 0,0 1 1 0 0,0 0-1 0 0,0 0 0 0 0,0 0 0 0 0,0 0 0 0 0,1 0 0 0 0,-1 0 0 0 0,0-1 0 0 0,1 1 0 0 0,-1 0 0 0 0,0 0 0 0 0,1 0 0 0 0,-1 0 0 0 0,1-1 0 0 0,-1 1 0 0 0,1 0 0 0 0,0-1 1 0 0,-1 1-1 0 0,1 0 0 0 0,0-1 0 0 0,-1 1 0 0 0,2 0 0 0 0,2 3-29 0 0,1 0-1 0 0,-1-1 1 0 0,1 1 0 0 0,7 3-1 0 0,-2-2 83 0 0,1 0 0 0 0,1-1 0 0 0,17 4 0 0 0,19 6 109 0 0,14 8 2 0 0,7 2-73 0 0,-60-20-38 0 0,52 26 95 0 0,-55-27-59 0 0,-1 0 0 0 0,0 0 1 0 0,0 1-1 0 0,0 0 0 0 0,-1 0 1 0 0,1 0-1 0 0,-1 1 0 0 0,6 7 1 0 0,-9-9 65 0 0,1 0-1 0 0,-1 0 1 0 0,1 0 0 0 0,-1 0 0 0 0,0 1 0 0 0,0-1-1 0 0,0 0 1 0 0,-1 1 0 0 0,1-1 0 0 0,-1 1 0 0 0,0-1 0 0 0,0 1-1 0 0,0-1 1 0 0,-1 4 0 0 0,1-5-6 0 0,-1 1 0 0 0,1-1-1 0 0,-1 0 1 0 0,1 0 0 0 0,-1 0 0 0 0,0 0 0 0 0,0 0-1 0 0,0 0 1 0 0,0 0 0 0 0,0 0 0 0 0,0 0 0 0 0,0-1-1 0 0,-1 1 1 0 0,1 0 0 0 0,-1-1 0 0 0,1 1 0 0 0,-1-1 0 0 0,0 1-1 0 0,0-1 1 0 0,1 0 0 0 0,-1 0 0 0 0,-3 2 0 0 0,-9 2 230 0 0,-1 0 1 0 0,0-1 0 0 0,0-1 0 0 0,-1 0 0 0 0,1-1 0 0 0,-1 0 0 0 0,-18-2-1 0 0,14-1-303 0 0,-1-1-1 0 0,1-1 0 0 0,0-1 0 0 0,0-1 0 0 0,-20-8 1 0 0,30 11-182 0 0,3 0-25 0 0,0 0 0 0 0,0-1 0 0 0,-11-5 0 0 0,17 8 0 0 0,0-1-1 0 0,0 1 1 0 0,1 0 0 0 0,-1-1 0 0 0,0 1 0 0 0,0-1 0 0 0,1 1 0 0 0,-1-1-1 0 0,0 1 1 0 0,1-1 0 0 0,-1 0 0 0 0,1 1 0 0 0,-1-1 0 0 0,0 0 0 0 0,1 1-1 0 0,0-1 1 0 0,-1 0 0 0 0,1 0 0 0 0,-1 1 0 0 0,1-1 0 0 0,0 0 0 0 0,0 0-1 0 0,-1 0 1 0 0,1 0 0 0 0,0 0 0 0 0,0 1 0 0 0,0-1 0 0 0,0 0 0 0 0,0 0-1 0 0,0 0 1 0 0,0 0 0 0 0,0 0 0 0 0,0 1 0 0 0,1-1 0 0 0,-1 0 0 0 0,0 0 0 0 0,1 0-1 0 0,0-1 1 0 0,3-5-1600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5 109 3225 0 0,'1'9'1230'0'0,"-2"-7"-982"0"0,1 0-1 0 0,0 0 1 0 0,0 0-1 0 0,1 0 1 0 0,-1 0-1 0 0,0 0 1 0 0,1 0-1 0 0,-1 0 1 0 0,1 0-1 0 0,0 0 0 0 0,-1 0 1 0 0,1 0-1 0 0,0-1 1 0 0,0 1-1 0 0,0 0 1 0 0,1 0-1 0 0,-1-1 1 0 0,0 1-1 0 0,3 2 1 0 0,-3-4-217 0 0,11 8 758 0 0,26 11 0 0 0,-33-17-642 0 0,-1 0-1 0 0,1-1 0 0 0,0 0 1 0 0,0 0-1 0 0,0 0 0 0 0,0-1 0 0 0,0 1 1 0 0,0-1-1 0 0,8-1 0 0 0,5-1 187 0 0,-3 1 66 0 0,0-1 0 0 0,-1-1 0 0 0,1 0 0 0 0,17-6-1 0 0,-31 8-309 0 0,0 1 1 0 0,1-1-1 0 0,-1 0 0 0 0,0 0 0 0 0,0 0 0 0 0,0 0 0 0 0,0 1 0 0 0,0-1 0 0 0,0-1 0 0 0,0 1 0 0 0,-1 0 0 0 0,1 0 0 0 0,0 0 0 0 0,0 0 0 0 0,-1-1 0 0 0,1 1 0 0 0,-1 0 0 0 0,1 0 0 0 0,-1-1 0 0 0,0 1 0 0 0,1 0 0 0 0,-1-1 0 0 0,0 1 0 0 0,0-1 0 0 0,0 1 0 0 0,0 0 0 0 0,0-1 0 0 0,0 1 0 0 0,0 0 0 0 0,-1-1 0 0 0,1 1 0 0 0,0 0 0 0 0,-1-1 0 0 0,0-1 0 0 0,-1-4 55 0 0,-1 1 0 0 0,0-1 0 0 0,0 0 1 0 0,0 1-1 0 0,-6-7 0 0 0,4 5-61 0 0,-1 1-1 0 0,0 0 0 0 0,0 1 1 0 0,-1-1-1 0 0,0 1 0 0 0,0 0 1 0 0,0 1-1 0 0,-1 0 0 0 0,0 0 1 0 0,-15-7-1 0 0,19 10-109 0 0,0 1 1 0 0,0-1-1 0 0,0 1 0 0 0,0 0 1 0 0,-1 0-1 0 0,1 0 0 0 0,0 1 1 0 0,0 0-1 0 0,-1-1 0 0 0,1 1 1 0 0,0 1-1 0 0,-1-1 0 0 0,1 1 1 0 0,0-1-1 0 0,0 1 0 0 0,0 0 1 0 0,0 1-1 0 0,0-1 0 0 0,0 1 1 0 0,0 0-1 0 0,0 0 0 0 0,0 0 0 0 0,1 0 1 0 0,-1 1-1 0 0,-3 3 0 0 0,4-4-9 0 0,1 0-1 0 0,-1 1 1 0 0,1 0-1 0 0,-1 0 0 0 0,1-1 1 0 0,0 1-1 0 0,0 1 1 0 0,0-1-1 0 0,1 0 0 0 0,-1 0 1 0 0,1 1-1 0 0,-1-1 0 0 0,1 1 1 0 0,0-1-1 0 0,1 1 1 0 0,-2 5-1 0 0,3-5 10 0 0,-1 0 0 0 0,0 0-1 0 0,1-1 1 0 0,0 1 0 0 0,0 0 0 0 0,0-1-1 0 0,0 1 1 0 0,1 0 0 0 0,-1-1 0 0 0,1 0-1 0 0,0 1 1 0 0,0-1 0 0 0,0 0 0 0 0,1 0-1 0 0,-1 0 1 0 0,3 3 0 0 0,3 1-19 0 0,-1 1 1 0 0,1-1-1 0 0,1 0 1 0 0,-1-1 0 0 0,1 0-1 0 0,12 6 1 0 0,-16-10 2 0 0,-1 1 0 0 0,1-1 1 0 0,0-1-1 0 0,0 1 1 0 0,0-1-1 0 0,0 0 0 0 0,0 0 1 0 0,0-1-1 0 0,1 1 0 0 0,-1-1 1 0 0,0 0-1 0 0,0 0 1 0 0,0-1-1 0 0,0 0 0 0 0,6-1 1 0 0,-5 0-65 0 0,0 1 1 0 0,0-1-1 0 0,-1 0 1 0 0,1-1 0 0 0,-1 0-1 0 0,0 1 1 0 0,0-2-1 0 0,6-3 1 0 0,-9 4 107 0 0,0 1 1 0 0,0 0-1 0 0,0 0 0 0 0,0-1 1 0 0,-1 1-1 0 0,1-1 0 0 0,-1 1 1 0 0,0-1-1 0 0,0 1 0 0 0,0-1 1 0 0,0 0-1 0 0,0 0 0 0 0,0 0 1 0 0,-1 0-1 0 0,1 1 0 0 0,-1-1 1 0 0,0 0-1 0 0,0 0 0 0 0,-1-4 1 0 0,1 3 70 0 0,0 0 1 0 0,-1 0-1 0 0,0 0 1 0 0,0 0-1 0 0,-1 0 1 0 0,-1-5-1 0 0,3 8-7 0 0,-1-1-1 0 0,0 1 0 0 0,1 0 0 0 0,-1-1 1 0 0,0 1-1 0 0,0 0 0 0 0,1 0 0 0 0,-1 0 0 0 0,0 0 1 0 0,0 0-1 0 0,0 0 0 0 0,-1 0 0 0 0,1 0 1 0 0,0 0-1 0 0,0 0 0 0 0,0 0 0 0 0,-1 1 0 0 0,1-1 1 0 0,0 1-1 0 0,-3-2 0 0 0,3 2-72 0 0,1 0-1 0 0,0 1 0 0 0,-1-1 1 0 0,1 0-1 0 0,0 0 0 0 0,-1 0 1 0 0,1 1-1 0 0,0-1 1 0 0,-1 0-1 0 0,1 0 0 0 0,0 0 1 0 0,-1 1-1 0 0,1-1 1 0 0,0 0-1 0 0,0 1 0 0 0,0-1 1 0 0,-1 0-1 0 0,1 1 1 0 0,0-1-1 0 0,0 0 0 0 0,0 1 1 0 0,-1-1-1 0 0,1 0 0 0 0,0 1 1 0 0,0-1-1 0 0,0 1 1 0 0,0-1-1 0 0,0 0 0 0 0,0 1 1 0 0,0-1-1 0 0,0 0 1 0 0,0 1-1 0 0,0-1 0 0 0,0 1 1 0 0,0-1-1 0 0,0 0 1 0 0,1 1-1 0 0,-1-1 0 0 0,0 0 1 0 0,0 1-1 0 0,5 18-177 0 0,-2-11 54 0 0,20 41 83 0 0,-21-46-121 0 0,0 0 0 0 0,1 0 0 0 0,-1 1 1 0 0,0-1-1 0 0,1 0 0 0 0,0-1 0 0 0,-1 1 0 0 0,1 0 1 0 0,0-1-1 0 0,1 0 0 0 0,3 3 0 0 0,-5-4-251 0 0,0-1 1 0 0,0 1-1 0 0,0-1 0 0 0,0 1 0 0 0,0-1 1 0 0,0 0-1 0 0,0 0 0 0 0,0 0 0 0 0,0 0 1 0 0,-1 0-1 0 0,5-1 0 0 0,0-2-1975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92 255 3065 0 0,'1'0'355'0'0,"1"1"0"0"0,0 0 0 0 0,-1-1 1 0 0,1 0-1 0 0,0 1 0 0 0,-1-1 0 0 0,1 0 0 0 0,0 0 1 0 0,0 0-1 0 0,0 0 0 0 0,-1 0 0 0 0,1 0 1 0 0,0 0-1 0 0,-1-1 0 0 0,1 1 0 0 0,0-1 0 0 0,-1 1 1 0 0,3-2-1 0 0,29-15 1757 0 0,-30 15-1675 0 0,2-1-167 0 0,-1 0 0 0 0,0 0 0 0 0,0-1 0 0 0,-1 0 1 0 0,1 0-1 0 0,-1 0 0 0 0,0 0 0 0 0,0 0 0 0 0,0-1 1 0 0,2-5-1 0 0,11-15 558 0 0,-16 24-773 0 0,1-1 0 0 0,0 0-1 0 0,-1 0 1 0 0,1 0 0 0 0,-1 0-1 0 0,1 0 1 0 0,-1 0 0 0 0,0 0-1 0 0,0 0 1 0 0,0 0 0 0 0,0 0-1 0 0,0 0 1 0 0,0 0-1 0 0,-1 0 1 0 0,0-3 0 0 0,0 0 75 0 0,-1-1 0 0 0,1 0 0 0 0,-1 1 0 0 0,-3-7 0 0 0,1 6-111 0 0,1 0 0 0 0,-1-1 1 0 0,0 1-1 0 0,0 1 0 0 0,-1-1 1 0 0,1 0-1 0 0,-1 1 0 0 0,-1 0 1 0 0,1 0-1 0 0,-1 1 0 0 0,0 0 1 0 0,0 0-1 0 0,0 0 1 0 0,0 0-1 0 0,0 1 0 0 0,-1 0 1 0 0,0 1-1 0 0,0-1 0 0 0,-12-2 1 0 0,16 5-65 0 0,0 0 1 0 0,0-1 0 0 0,0 1 0 0 0,0 0 0 0 0,0 0 0 0 0,0 1 0 0 0,0-1-1 0 0,0 1 1 0 0,0-1 0 0 0,0 1 0 0 0,0 0 0 0 0,0 0 0 0 0,0 1 0 0 0,0-1-1 0 0,1 0 1 0 0,-1 1 0 0 0,0 0 0 0 0,1-1 0 0 0,0 1 0 0 0,-1 0 0 0 0,1 0-1 0 0,0 1 1 0 0,0-1 0 0 0,0 0 0 0 0,0 1 0 0 0,0-1 0 0 0,1 1 0 0 0,-1 0-1 0 0,1-1 1 0 0,0 1 0 0 0,-2 5 0 0 0,1 0 32 0 0,0-1 0 0 0,0 0-1 0 0,1 1 1 0 0,0-1 0 0 0,0 1 0 0 0,1-1 0 0 0,0 1-1 0 0,0-1 1 0 0,1 1 0 0 0,0-1 0 0 0,4 15 0 0 0,9 19 37 0 0,1 0 0 0 0,37 68 1 0 0,-45-97 2 0 0,1 0 0 0 0,0-1 0 0 0,0 0 0 0 0,1 0 0 0 0,0-1 0 0 0,1 0 0 0 0,0-1 0 0 0,23 16 0 0 0,-30-23-3 0 0,0-1 0 0 0,0 0 0 0 0,0 0 0 0 0,0 0 0 0 0,0-1 0 0 0,1 1 0 0 0,-1-1 0 0 0,0 1 0 0 0,0-1 0 0 0,0 0 0 0 0,1 0 0 0 0,3-1 0 0 0,-5 1-19 0 0,0 0 0 0 0,-1-1-1 0 0,1 1 1 0 0,0 0 0 0 0,-1-1-1 0 0,1 1 1 0 0,0-1 0 0 0,-1 1-1 0 0,1-1 1 0 0,-1 0-1 0 0,1 0 1 0 0,-1 1 0 0 0,1-1-1 0 0,-1 0 1 0 0,0-1 0 0 0,1 1-1 0 0,-1 0 1 0 0,0 0 0 0 0,0 0-1 0 0,0-1 1 0 0,0 1-1 0 0,0 0 1 0 0,0-1 0 0 0,1-2-1 0 0,2-11 39 0 0,-1 0 1 0 0,-1 0-1 0 0,1-21 0 0 0,-3 28-11 0 0,-1 0 0 0 0,0 0 0 0 0,0 0 0 0 0,0 0 0 0 0,-1 0 0 0 0,-1 0 0 0 0,1 0 0 0 0,-5-8 0 0 0,-22-50 256 0 0,19 61-223 0 0,7 4-116 0 0,8 3-273 0 0,-4-1 302 0 0,1 0 0 0 0,-1 0 0 0 0,0 0 0 0 0,0 0-1 0 0,1 1 1 0 0,-1-1 0 0 0,0 0 0 0 0,0 0-1 0 0,0 1 1 0 0,0-1 0 0 0,0 1 0 0 0,0-1-1 0 0,-1 1 1 0 0,1-1 0 0 0,0 1 0 0 0,-1 0-1 0 0,1-1 1 0 0,-1 1 0 0 0,0 0 0 0 0,1-1 0 0 0,-1 3-1 0 0,8 21-19 0 0,10 3-41 0 0,30 38-1 0 0,-42-58 64 0 0,2 0 0 0 0,-1 0 0 0 0,1-1-1 0 0,0 0 1 0 0,13 9 0 0 0,-16-13 40 0 0,-1 0-1 0 0,1-1 0 0 0,0 1 1 0 0,0-1-1 0 0,0 0 1 0 0,0 0-1 0 0,1-1 1 0 0,-1 0-1 0 0,0 0 0 0 0,1 0 1 0 0,-1 0-1 0 0,9-1 1 0 0,-12 0 24 0 0,1 0 1 0 0,-1-1-1 0 0,1 1 0 0 0,-1-1 1 0 0,1 1-1 0 0,-1-1 1 0 0,0 0-1 0 0,0 0 0 0 0,1 0 1 0 0,-1 0-1 0 0,0-1 1 0 0,0 1-1 0 0,2-2 1 0 0,-2 2 0 0 0,-2 0 1 0 0,1 0 0 0 0,0 0-1 0 0,0-1 1 0 0,0 1-1 0 0,0 0 1 0 0,-1 0 0 0 0,1 0-1 0 0,-1-1 1 0 0,1 1 0 0 0,-1 0-1 0 0,1-1 1 0 0,-1 1-1 0 0,0 0 1 0 0,1-1 0 0 0,-1 1-1 0 0,0-1 1 0 0,0 1 0 0 0,0 0-1 0 0,0-1 1 0 0,-1 1 0 0 0,1-1-1 0 0,0 1 1 0 0,-1-2-1 0 0,-5-33 458 0 0,6 28-426 0 0,-1 1 0 0 0,0-1 0 0 0,-5-13 1 0 0,0 5-40 0 0,4 9-81 0 0,-1-1-1 0 0,1 1 0 0 0,-2 0 0 0 0,1 0 0 0 0,-1 1 1 0 0,0-1-1 0 0,-8-8 0 0 0,-2-7-1467 0 0,7 10-2137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5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11 116 4097 0 0,'-1'1'307'0'0,"0"0"0"0"0,0 1 1 0 0,0-1-1 0 0,0 0 0 0 0,1 1 0 0 0,-1-1 0 0 0,0 1 1 0 0,1 0-1 0 0,-1-1 0 0 0,0 1 0 0 0,1-1 1 0 0,0 1-1 0 0,-1 0 0 0 0,1 2 0 0 0,0-2-208 0 0,0 0 0 0 0,0 0 0 0 0,0 0 0 0 0,0 0 0 0 0,0 0 0 0 0,1 0 0 0 0,-1 0 0 0 0,1 0 0 0 0,-1 0 0 0 0,1 0 0 0 0,0 0 0 0 0,0 0 0 0 0,0-1-1 0 0,0 1 1 0 0,0 0 0 0 0,0 0 0 0 0,2 1 0 0 0,17 19 483 0 0,-18-19-499 0 0,0-1-1 0 0,0 1 1 0 0,1 0-1 0 0,-1-1 1 0 0,1 0-1 0 0,-1 1 1 0 0,1-1-1 0 0,0 0 1 0 0,0 0 0 0 0,0-1-1 0 0,7 4 1 0 0,0-2 157 0 0,1 1 0 0 0,0-2 0 0 0,0 0-1 0 0,0 0 1 0 0,0-1 0 0 0,0 0 0 0 0,0-1 0 0 0,0 0 0 0 0,0-1 0 0 0,1 0 0 0 0,-1-1 0 0 0,-1 0 0 0 0,1-1 0 0 0,0 0 0 0 0,0 0 0 0 0,19-11 0 0 0,-28 13-160 0 0,1 0 0 0 0,-1-1 0 0 0,0 1 0 0 0,0-1 0 0 0,0 0 0 0 0,0 0 0 0 0,0 0 0 0 0,0 0 0 0 0,-1 0 0 0 0,1 0 0 0 0,-1 0 0 0 0,1 0 0 0 0,-1-1 0 0 0,0 1 0 0 0,0 0 0 0 0,0-1 0 0 0,0 1 0 0 0,0-1 0 0 0,0-3 0 0 0,0 2 8 0 0,-1 0 0 0 0,0 0-1 0 0,-1 0 1 0 0,1 0 0 0 0,-1 0 0 0 0,0 0 0 0 0,0 1-1 0 0,0-1 1 0 0,0 0 0 0 0,-1 0 0 0 0,1 1-1 0 0,-3-4 1 0 0,-2-3-2 0 0,0 1-1 0 0,-1 0 1 0 0,0 0-1 0 0,0 0 0 0 0,-1 1 1 0 0,0 0-1 0 0,-1 1 1 0 0,-12-10-1 0 0,13 13-98 0 0,1-1 0 0 0,-1 2 0 0 0,0-1-1 0 0,0 1 1 0 0,0 0 0 0 0,0 0 0 0 0,-1 1 0 0 0,1 1-1 0 0,-11-2 1 0 0,16 3-36 0 0,0-1 0 0 0,0 1 0 0 0,0 0 0 0 0,0 0 0 0 0,0 0 0 0 0,-1 1 0 0 0,1-1 0 0 0,0 1 0 0 0,0 0 0 0 0,0 0 0 0 0,0 0 0 0 0,0 0 0 0 0,0 0 0 0 0,1 1 1 0 0,-1-1-1 0 0,0 1 0 0 0,1 0 0 0 0,-1 0 0 0 0,1 0 0 0 0,-1 0 0 0 0,1 0 0 0 0,0 0 0 0 0,0 1 0 0 0,0-1 0 0 0,0 1 0 0 0,0-1 0 0 0,1 1 0 0 0,-2 3 0 0 0,0 0-56 0 0,1 0-1 0 0,0 0 1 0 0,0 0 0 0 0,-2 12-1 0 0,3-15 91 0 0,1 0 1 0 0,0 0-1 0 0,1 0 0 0 0,-1 0 0 0 0,0-1 1 0 0,1 1-1 0 0,0 0 0 0 0,-1 0 0 0 0,1 0 0 0 0,0 0 1 0 0,1-1-1 0 0,1 5 0 0 0,2 2-2 0 0,1-1 0 0 0,-1 1 0 0 0,1-2 0 0 0,1 1 0 0 0,-1 0 0 0 0,1-1 0 0 0,0-1 1 0 0,1 1-1 0 0,10 6 0 0 0,-13-10 27 0 0,0 0 1 0 0,0 0 0 0 0,0-1-1 0 0,1 0 1 0 0,-1 0 0 0 0,1 0-1 0 0,-1-1 1 0 0,1 1 0 0 0,-1-1-1 0 0,1-1 1 0 0,0 1 0 0 0,0-1-1 0 0,-1 0 1 0 0,1 0 0 0 0,0-1-1 0 0,0 1 1 0 0,7-3 0 0 0,-10 2-8 0 0,0 0 0 0 0,0-1 0 0 0,0 1 0 0 0,0-1 0 0 0,0 1 0 0 0,0-1 0 0 0,0 0 1 0 0,0 0-1 0 0,-1 0 0 0 0,1 0 0 0 0,-1-1 0 0 0,1 1 0 0 0,-1-1 0 0 0,0 1 0 0 0,0-1 0 0 0,0 0 0 0 0,-1 0 1 0 0,1 0-1 0 0,-1 0 0 0 0,1 0 0 0 0,-1 0 0 0 0,1-4 0 0 0,-1 3 20 0 0,0 0 0 0 0,0 0-1 0 0,-1 0 1 0 0,1 0 0 0 0,-1 0-1 0 0,0 0 1 0 0,0 0 0 0 0,-1 0-1 0 0,1 0 1 0 0,-1 0 0 0 0,0 0 0 0 0,0 0-1 0 0,0 0 1 0 0,0 0 0 0 0,-1 0-1 0 0,0 1 1 0 0,-2-6 0 0 0,-4-4 42 0 0,7 11-55 0 0,0-1 0 0 0,0 1-1 0 0,0 0 1 0 0,-1 0 0 0 0,1 0-1 0 0,0 0 1 0 0,-1 0-1 0 0,0 0 1 0 0,0 0 0 0 0,1 0-1 0 0,-1 0 1 0 0,0 1 0 0 0,0-1-1 0 0,-1 1 1 0 0,1 0 0 0 0,-3-2-1 0 0,5 3-19 0 0,0 0-1 0 0,0 0 0 0 0,-1 0 1 0 0,1 0-1 0 0,0 1 1 0 0,0-1-1 0 0,0 0 0 0 0,0 0 1 0 0,0 0-1 0 0,-1 0 1 0 0,1 0-1 0 0,0 1 0 0 0,0-1 1 0 0,0 0-1 0 0,0 0 1 0 0,0 0-1 0 0,0 1 1 0 0,0-1-1 0 0,0 0 0 0 0,-1 0 1 0 0,1 0-1 0 0,0 1 1 0 0,0-1-1 0 0,0 0 0 0 0,0 0 1 0 0,0 0-1 0 0,0 1 1 0 0,0-1-1 0 0,0 0 0 0 0,0 0 1 0 0,0 0-1 0 0,1 1 1 0 0,-1-1-1 0 0,0 0 0 0 0,0 0 1 0 0,0 0-1 0 0,0 1 1 0 0,0-1-1 0 0,0 0 0 0 0,0 0 1 0 0,0 0-1 0 0,1 0 1 0 0,-1 1-1 0 0,0-1 1 0 0,0 0-1 0 0,0 0 0 0 0,1 0 1 0 0,4 11-161 0 0,7 9 83 0 0,1-1 0 0 0,28 32-1 0 0,-33-42 57 0 0,0-1 0 0 0,1 0 0 0 0,0 0 0 0 0,1-1 0 0 0,0 0 0 0 0,0 0 0 0 0,14 6 0 0 0,-19-11-559 0 0,-1-1-1 0 0,0 1 1 0 0,1-1 0 0 0,0 0 0 0 0,-1 0-1 0 0,1-1 1 0 0,-1 1 0 0 0,1-1-1 0 0,0 0 1 0 0,5 0 0 0 0,7-3-5157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105 319 3729 0 0,'0'0'6519'0'0,"13"-1"-5126"0"0,-7 2-1094 0 0,0-1-1 0 0,0-1 1 0 0,0 1-1 0 0,0-1 0 0 0,0 0 1 0 0,0 0-1 0 0,0 0 1 0 0,0-1-1 0 0,10-5 1 0 0,-7 4-10 0 0,-1 0 0 0 0,0-1 1 0 0,0 0-1 0 0,0 0 0 0 0,-1-1 0 0 0,1 0 1 0 0,-1-1-1 0 0,7-6 0 0 0,-13 11-215 0 0,0-1-1 0 0,0 0 1 0 0,0 0-1 0 0,0 0 1 0 0,0 0 0 0 0,-1 0-1 0 0,1 0 1 0 0,-1 0-1 0 0,1 0 1 0 0,-1 0 0 0 0,0 0-1 0 0,0 0 1 0 0,0-3-1 0 0,-1-29 786 0 0,1 34-840 0 0,-1-3 30 0 0,1 1-1 0 0,-1 0 0 0 0,1-1 1 0 0,-1 1-1 0 0,0 0 0 0 0,0 0 1 0 0,0 0-1 0 0,0 0 0 0 0,-2-3 1 0 0,-6-13 164 0 0,2 0-68 0 0,1 2-45 0 0,-12-24 0 0 0,15 34-131 0 0,-1 1-1 0 0,1 0 1 0 0,-1 0-1 0 0,0 1 1 0 0,0-1 0 0 0,0 1-1 0 0,0 0 1 0 0,-8-5-1 0 0,7 5-68 0 0,-1 0 0 0 0,0 1 0 0 0,0 0 0 0 0,0 0 0 0 0,0 0 0 0 0,0 1-1 0 0,0 0 1 0 0,-1 0 0 0 0,1 1 0 0 0,-1-1 0 0 0,-6 1 0 0 0,9 1 32 0 0,1 0-1 0 0,0 0 1 0 0,-1 0-1 0 0,1 1 1 0 0,-1 0 0 0 0,1-1-1 0 0,0 1 1 0 0,0 0 0 0 0,-1 1-1 0 0,1-1 1 0 0,0 0 0 0 0,0 1-1 0 0,0 0 1 0 0,0 0 0 0 0,0 0-1 0 0,1 0 1 0 0,-1 0-1 0 0,1 1 1 0 0,-1-1 0 0 0,1 1-1 0 0,0-1 1 0 0,0 1 0 0 0,-2 3-1 0 0,-1 3 53 0 0,1-1 0 0 0,1 1 0 0 0,-1 0 0 0 0,2 0 0 0 0,-1 0 0 0 0,1 0 0 0 0,0 0 0 0 0,1 1 0 0 0,0-1 0 0 0,1 1 0 0 0,0-1 0 0 0,0 1 0 0 0,1-1 1 0 0,0 0-1 0 0,3 13 0 0 0,5 13 104 0 0,1-1 0 0 0,23 53 1 0 0,-28-74-79 0 0,0 0 0 0 0,1-1 0 0 0,1 1 1 0 0,0-2-1 0 0,0 1 0 0 0,1-1 0 0 0,1 0 1 0 0,0 0-1 0 0,0-1 0 0 0,1-1 1 0 0,0 1-1 0 0,14 8 0 0 0,-17-13 49 0 0,1 0 1 0 0,0-1-1 0 0,0 1 0 0 0,0-2 1 0 0,13 6-1 0 0,-17-9-66 0 0,-1 1-1 0 0,0 0 1 0 0,0-1 0 0 0,1 1-1 0 0,-1-1 1 0 0,0 0 0 0 0,1 0 0 0 0,-1 0-1 0 0,0-1 1 0 0,1 1 0 0 0,-1-1-1 0 0,0 0 1 0 0,0 0 0 0 0,0 0 0 0 0,1 0-1 0 0,-1 0 1 0 0,0-1 0 0 0,3-2-1 0 0,-2 1 11 0 0,1 0 0 0 0,-1 0-1 0 0,0-1 1 0 0,0 0-1 0 0,-1 0 1 0 0,1 0-1 0 0,-1 0 1 0 0,0 0-1 0 0,0-1 1 0 0,0 1 0 0 0,0-1-1 0 0,-1 0 1 0 0,0 0-1 0 0,0 0 1 0 0,0 0-1 0 0,-1 0 1 0 0,1-1 0 0 0,-1 1-1 0 0,-1 0 1 0 0,1-1-1 0 0,-1 1 1 0 0,0 0-1 0 0,0-1 1 0 0,0 1-1 0 0,-2-8 1 0 0,1 7 87 0 0,0 1 1 0 0,0-1-1 0 0,0 1 0 0 0,-1 0 0 0 0,0-1 1 0 0,0 1-1 0 0,0 0 0 0 0,-7-9 0 0 0,9 13 94 0 0,14 25-276 0 0,14 29 137 0 0,0 2-650 0 0,-5-23-3145 0 0,-23-32 3492 0 0,1 1 0 0 0,0-1 0 0 0,0 1 0 0 0,-1-1 0 0 0,1 1 0 0 0,0-1 0 0 0,0 0 0 0 0,-1 1 0 0 0,1-1 1 0 0,0 0-1 0 0,0 0 0 0 0,0 1 0 0 0,0-1 0 0 0,-1 0 0 0 0,1 0 0 0 0,0 0 0 0 0,0 0 0 0 0,1 0 0 0 0,5-1-50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 9026 0 0,'-8'-4'432'0'0,"1"1"712"0"0,-1-1-1144 0 0,3 2-72 0 0,2 0 32 0 0,0 2-40 0 0,6 5-2760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2769 0 0,'-1'2'742'0'0,"0"1"-1"0"0,0-1 1 0 0,1 0 0 0 0,-1 0 0 0 0,1 1 0 0 0,-1-1 0 0 0,1 0 0 0 0,0 3 0 0 0,4 35 15 0 0,-2-24 66 0 0,7 29 201 0 0,-7-32-633 0 0,1-1 0 0 0,1 24 0 0 0,4 148 1142 0 0,-7-171-1428 0 0,1 0-1 0 0,1-1 0 0 0,5 17 0 0 0,-6-12 91 0 0,-1-8 57 0 0,-1-9-237 0 0,0 1 1 0 0,0-1-1 0 0,0 0 0 0 0,0 0 1 0 0,0 0-1 0 0,0 0 0 0 0,0 0 0 0 0,0 0 1 0 0,0 0-1 0 0,0 0 0 0 0,0 0 1 0 0,0 0-1 0 0,0 0 0 0 0,0 0 1 0 0,0 1-1 0 0,0-1 0 0 0,0 0 1 0 0,0 0-1 0 0,0 0 0 0 0,0 0 1 0 0,0 0-1 0 0,0 0 0 0 0,0 0 1 0 0,0 0-1 0 0,0 0 0 0 0,0 0 1 0 0,1 0-1 0 0,-1 0 0 0 0,0 0 1 0 0,0 0-1 0 0,0 0 0 0 0,0 0 1 0 0,0 0-1 0 0,0 0 0 0 0,0 0 1 0 0,0 0-1 0 0,0 0 0 0 0,0 0 1 0 0,0 0-1 0 0,1 0 0 0 0,-1 0 1 0 0,0 0-1 0 0,0 0 0 0 0,0 0 1 0 0,0 0-1 0 0,0 0 0 0 0,0 0 1 0 0,0 0-1 0 0,0 0 0 0 0,0 0 1 0 0,0 0-1 0 0,0 0 0 0 0,0 0 1 0 0,0 0-1 0 0,1 0 0 0 0,-1 0 1 0 0,0 0-1 0 0,0 0 0 0 0,0-1 1 0 0,0 1-1 0 0,0 0 0 0 0,0 0 1 0 0,0 0-1 0 0,0 0 0 0 0,0 0 1 0 0,0-3 167 0 0,-1 1 1 0 0,0-1-1 0 0,1 1 1 0 0,-1 0-1 0 0,0-1 1 0 0,0 1-1 0 0,0 0 1 0 0,-3-5-1 0 0,-1-1-139 0 0,4 4-54 0 0,-1-1 1 0 0,1 1-1 0 0,0-1 1 0 0,0 0 0 0 0,1 1-1 0 0,-1-1 1 0 0,1 0-1 0 0,0 1 1 0 0,1-9 0 0 0,1-1-271 0 0,8-25 0 0 0,-8 30 172 0 0,-1 7 77 0 0,0-1 0 0 0,0 1 1 0 0,0-1-1 0 0,1 1 0 0 0,-1 0 0 0 0,1-1 0 0 0,0 1 0 0 0,0 0 0 0 0,0 0 1 0 0,0 0-1 0 0,0 0 0 0 0,0 0 0 0 0,4-2 0 0 0,35-19-347 0 0,-26 16 228 0 0,-10 5 134 0 0,0 0 0 0 0,0 1 1 0 0,0-1-1 0 0,0 1 0 0 0,0 0 0 0 0,0 1 0 0 0,1-1 1 0 0,-1 1-1 0 0,0 0 0 0 0,0 0 0 0 0,0 1 0 0 0,0 0 1 0 0,1 0-1 0 0,4 1 0 0 0,4 2 25 0 0,0 1-1 0 0,0 0 1 0 0,24 13-1 0 0,-30-13 40 0 0,1 0 1 0 0,-1 0-1 0 0,-1 1 0 0 0,1 0 0 0 0,9 10 1 0 0,-15-15-4 0 0,0 1 0 0 0,-1 0 0 0 0,1 0 0 0 0,-1 0 1 0 0,1-1-1 0 0,-1 1 0 0 0,0 1 0 0 0,0-1 0 0 0,0 0 1 0 0,0 0-1 0 0,0 0 0 0 0,0 0 0 0 0,-1 1 0 0 0,1-1 1 0 0,-1 0-1 0 0,0 1 0 0 0,1-1 0 0 0,-1 0 0 0 0,0 1 1 0 0,0-1-1 0 0,-1 0 0 0 0,1 1 0 0 0,0-1 0 0 0,-1 0 1 0 0,1 1-1 0 0,-1-1 0 0 0,-2 4 0 0 0,1-3 112 0 0,0-1 1 0 0,0 1-1 0 0,0-1 0 0 0,-1 0 0 0 0,1 1 0 0 0,-1-1 1 0 0,0 0-1 0 0,1 0 0 0 0,-1-1 0 0 0,0 1 0 0 0,0-1 1 0 0,-5 2-1 0 0,-38 13 482 0 0,23-10-471 0 0,0-1-1 0 0,-41 4 0 0 0,55-8-428 0 0,0-1-1 0 0,0 0 1 0 0,0-1 0 0 0,0 0 0 0 0,0-1-1 0 0,0 1 1 0 0,0-2 0 0 0,0 1 0 0 0,-16-8-1 0 0,24 10 52 0 0,0-1 0 0 0,0 1 0 0 0,0-1 1 0 0,0 1-1 0 0,1-1 0 0 0,-1 1 0 0 0,0-1 0 0 0,0 1 0 0 0,1-1 0 0 0,-1 0 0 0 0,0 1 0 0 0,1-1 0 0 0,-1 0 0 0 0,0 0 0 0 0,1 0 0 0 0,-1 1 0 0 0,1-1 0 0 0,0 0 1 0 0,-1 0-1 0 0,1 0 0 0 0,0 0 0 0 0,-1 0 0 0 0,1 0 0 0 0,0 0 0 0 0,0 0 0 0 0,0 0 0 0 0,0 0 0 0 0,0 0 0 0 0,0 0 0 0 0,0 0 0 0 0,0 1 0 0 0,0-1 0 0 0,0 0 0 0 0,0 0 1 0 0,1 0-1 0 0,-1 0 0 0 0,0 0 0 0 0,1 0 0 0 0,-1 0 0 0 0,1 0 0 0 0,-1 0 0 0 0,2 0 0 0 0,8-8-114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3 154 2320 0 0,'0'0'88'0'0,"0"0"0"0"0,0 0 0 0 0,-1 1 0 0 0,1-1-1 0 0,0 0 1 0 0,0 1 0 0 0,0-1 0 0 0,-1 0-1 0 0,1 1 1 0 0,0-1 0 0 0,0 0 0 0 0,0 1 0 0 0,0-1-1 0 0,0 0 1 0 0,0 1 0 0 0,0-1 0 0 0,-1 1-1 0 0,1-1 1 0 0,0 0 0 0 0,1 1 0 0 0,-1-1-1 0 0,0 0 1 0 0,0 1 0 0 0,0-1 0 0 0,0 1 0 0 0,0-1-1 0 0,0 0 1 0 0,0 1 0 0 0,0-1 0 0 0,1 0-1 0 0,-1 1 1 0 0,0-1 0 0 0,11 15 1823 0 0,-1-2-635 0 0,-8-10-1077 0 0,1 0 0 0 0,-1 0 0 0 0,1 0-1 0 0,0-1 1 0 0,-1 1 0 0 0,1 0-1 0 0,1-1 1 0 0,-1 0 0 0 0,0 0-1 0 0,0 0 1 0 0,1 0 0 0 0,3 1-1 0 0,18 12 1350 0 0,-14-10 1296 0 0,-6-10-1309 0 0,-5 4-1382 0 0,0-1-1 0 0,1 1 1 0 0,-1 0 0 0 0,0-1-1 0 0,0 1 1 0 0,-1 0-1 0 0,1-1 1 0 0,0 1 0 0 0,0 0-1 0 0,-1-1 1 0 0,1 1 0 0 0,0 0-1 0 0,-2-2 1 0 0,-11-38 838 0 0,9 29-852 0 0,2 5-86 0 0,0 0-1 0 0,-1 0 0 0 0,0 1 1 0 0,-5-8-1 0 0,5 8-70 0 0,0 1 0 0 0,0-1 0 0 0,0 0 0 0 0,0 0 0 0 0,1 0 0 0 0,0 0 0 0 0,0 0 0 0 0,1 0 0 0 0,-1-12 0 0 0,2 17-1 0 0,0 0 0 0 0,0-1 0 0 0,0 1 1 0 0,1-1-1 0 0,-1 1 0 0 0,0 0 0 0 0,1-1 0 0 0,-1 1 0 0 0,1 0 1 0 0,0 0-1 0 0,-1 0 0 0 0,1-1 0 0 0,0 1 0 0 0,0 0 0 0 0,1-2 1 0 0,7-11-473 0 0,-8 13 445 0 0,-1 0 0 0 0,1 0 0 0 0,0 0 0 0 0,0 0 0 0 0,-1 0 0 0 0,1 0 0 0 0,0 0 1 0 0,0 0-1 0 0,0 1 0 0 0,0-1 0 0 0,0 0 0 0 0,0 1 0 0 0,0-1 0 0 0,0 1 0 0 0,0-1 0 0 0,1 1 0 0 0,-1-1 1 0 0,0 1-1 0 0,1 0 0 0 0,26-6-1046 0 0,-20 6 265 0 0,-1 0 0 0 0,1 1 0 0 0,-1-1 0 0 0,1 2 0 0 0,-1-1 0 0 0,1 1 0 0 0,-1 0 0 0 0,0 0-1 0 0,0 1 1 0 0,0 0 0 0 0,13 7 0 0 0,-7-1 485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2969 0 0,'-2'9'9326'0'0,"-1"47"-8201"0"0,4-14-933 0 0,1 28-44 0 0,-1-62-150 0 0,0 0 1 0 0,0 0-1 0 0,1 0 1 0 0,1 0-1 0 0,-1 0 1 0 0,5 9 0 0 0,-7-17-231 0 0,1 1 0 0 0,-1 0 1 0 0,0-1-1 0 0,1 1 1 0 0,-1 0-1 0 0,1-1 0 0 0,-1 1 1 0 0,1 0-1 0 0,-1-1 1 0 0,1 1-1 0 0,0-1 0 0 0,-1 1 1 0 0,1-1-1 0 0,-1 1 1 0 0,1-1-1 0 0,0 1 0 0 0,0-1 1 0 0,-1 0-1 0 0,1 1 1 0 0,1-1-1 0 0,1 0-2165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22 390 7858 0 0,'0'2'149'0'0,"1"-1"0"0"0,0 0 0 0 0,-1 1 0 0 0,1-1 0 0 0,0 0 0 0 0,0 0 0 0 0,-1 0 0 0 0,1 1 0 0 0,0-1 0 0 0,0 0 0 0 0,1 0 0 0 0,-1-1 0 0 0,0 1 0 0 0,0 0 0 0 0,0 0 0 0 0,0 0 0 0 0,1-1 0 0 0,-1 1 0 0 0,0 0 0 0 0,3 0 0 0 0,33 8 1032 0 0,-32-8-948 0 0,4 0 28 0 0,1 0-1 0 0,-1 0 1 0 0,1-1-1 0 0,-1 0 0 0 0,1-1 1 0 0,0 0-1 0 0,-1 0 1 0 0,13-4-1 0 0,-19 4-179 0 0,0 0 1 0 0,0 0-1 0 0,0-1 1 0 0,0 1-1 0 0,0-1 1 0 0,-1 1-1 0 0,1-1 1 0 0,-1 0-1 0 0,1 0 1 0 0,-1 0-1 0 0,1 0 0 0 0,2-5 1 0 0,-3 5-9 0 0,-1 0 1 0 0,0 0-1 0 0,0 0 1 0 0,-1 0 0 0 0,1 0-1 0 0,0-1 1 0 0,-1 1-1 0 0,1 0 1 0 0,-1-1-1 0 0,0 1 1 0 0,1 0-1 0 0,-1 0 1 0 0,-1-1-1 0 0,1 1 1 0 0,0 0-1 0 0,0-1 1 0 0,-1 1-1 0 0,1 0 1 0 0,-2-4-1 0 0,-1-1-40 0 0,-1 1 0 0 0,1 0 0 0 0,-1 0 0 0 0,0 0 0 0 0,0 0 0 0 0,-1 1 0 0 0,0 0 0 0 0,0 0 0 0 0,0 0 0 0 0,0 0 0 0 0,-1 1 0 0 0,0 0 0 0 0,1 0 0 0 0,-2 1 0 0 0,1-1 0 0 0,0 1 0 0 0,-1 0 0 0 0,1 1 0 0 0,-1 0 0 0 0,-12-3 0 0 0,14 5-84 0 0,0 1 1 0 0,0-1-1 0 0,1 0 1 0 0,-1 1-1 0 0,0 0 1 0 0,1 0-1 0 0,-1 1 1 0 0,1-1-1 0 0,0 1 1 0 0,-1 0-1 0 0,1 0 1 0 0,0 1-1 0 0,0-1 1 0 0,0 1 0 0 0,0 0-1 0 0,-5 5 1 0 0,7-6 32 0 0,0 0 0 0 0,-1 1 1 0 0,1-1-1 0 0,0 1 0 0 0,0 0 1 0 0,0 0-1 0 0,1 0 0 0 0,-1 0 1 0 0,1 0-1 0 0,-1 0 0 0 0,1 0 1 0 0,0 0-1 0 0,0 0 0 0 0,1 1 1 0 0,-1-1-1 0 0,1 0 0 0 0,-1 1 1 0 0,1-1-1 0 0,0 1 1 0 0,0-1-1 0 0,1 0 0 0 0,-1 1 1 0 0,2 4-1 0 0,2 2 16 0 0,0 0-1 0 0,0 0 1 0 0,1-1 0 0 0,1 0 0 0 0,0 0 0 0 0,0 0-1 0 0,0-1 1 0 0,1 0 0 0 0,1 0 0 0 0,15 13 0 0 0,-16-15 72 0 0,1 0 0 0 0,-1 0 1 0 0,1-1-1 0 0,0-1 1 0 0,0 1-1 0 0,1-1 0 0 0,-1-1 1 0 0,1 0-1 0 0,0 0 1 0 0,0 0-1 0 0,0-1 0 0 0,16 1 1 0 0,-20-3-35 0 0,0 0 0 0 0,0-1 0 0 0,0 1 0 0 0,0-1 0 0 0,-1 0 0 0 0,1-1 1 0 0,0 1-1 0 0,-1-1 0 0 0,1 0 0 0 0,-1 0 0 0 0,1 0 0 0 0,-1-1 0 0 0,0 1 0 0 0,0-1 1 0 0,0 0-1 0 0,0 0 0 0 0,-1-1 0 0 0,1 1 0 0 0,-1-1 0 0 0,4-6 0 0 0,-1 2 25 0 0,-1 0-1 0 0,0-1 1 0 0,-1 1 0 0 0,0-1-1 0 0,0 0 1 0 0,-1-1-1 0 0,0 1 1 0 0,-1 0-1 0 0,2-13 1 0 0,-1-4-53 0 0,-1 0 1 0 0,-1-1-1 0 0,-2 1 1 0 0,0-1-1 0 0,-2 1 0 0 0,-1 0 1 0 0,-1 0-1 0 0,-1 0 0 0 0,-2 1 1 0 0,-10-25-1 0 0,17 47-28 0 0,-9-18 85 0 0,9 20-79 0 0,1 0 0 0 0,-1 0 0 0 0,1 0 0 0 0,-1 1 0 0 0,1-1 0 0 0,-1 0 0 0 0,0 0 0 0 0,1 1 0 0 0,-1-1 0 0 0,0 0 0 0 0,0 1 0 0 0,1-1 0 0 0,-1 1 0 0 0,0-1 0 0 0,0 1 0 0 0,0-1 0 0 0,0 1 0 0 0,0-1 0 0 0,-1 1 0 0 0,2 0-23 0 0,-1 0 0 0 0,1 1 0 0 0,-1-1-1 0 0,1 0 1 0 0,0 1 0 0 0,-1-1-1 0 0,1 0 1 0 0,0 1 0 0 0,-1-1 0 0 0,1 1-1 0 0,0-1 1 0 0,-1 1 0 0 0,1-1-1 0 0,0 0 1 0 0,0 1 0 0 0,0-1 0 0 0,-1 1-1 0 0,1-1 1 0 0,0 1 0 0 0,0-1-1 0 0,0 1 1 0 0,0 0 0 0 0,0-1 0 0 0,0 1-1 0 0,0-1 1 0 0,0 1 0 0 0,0-1 0 0 0,0 1-1 0 0,1 0 1 0 0,1 19-141 0 0,-2-19 150 0 0,9 37-39 0 0,1 1-1 0 0,26 61 1 0 0,-18-52 117 0 0,-14-39-25 0 0,5 19-12 0 0,24 44 0 0 0,-29-65 34 0 0,0-1 0 0 0,0 1-1 0 0,1-1 1 0 0,-1 0 0 0 0,1 0 0 0 0,1 0 0 0 0,-1-1 0 0 0,1 1 0 0 0,0-1 0 0 0,0-1 0 0 0,12 7-1 0 0,-18-10-14 0 0,1-1 0 0 0,-1 0-1 0 0,1 1 1 0 0,0-1-1 0 0,0 0 1 0 0,-1 1-1 0 0,1-1 1 0 0,0 0-1 0 0,0 0 1 0 0,-1 0-1 0 0,1 0 1 0 0,0 0 0 0 0,0 0-1 0 0,-1 0 1 0 0,1 0-1 0 0,0 0 1 0 0,0 0-1 0 0,-1 0 1 0 0,1 0-1 0 0,0-1 1 0 0,0 1-1 0 0,-1 0 1 0 0,1 0 0 0 0,0-1-1 0 0,-1 1 1 0 0,1-1-1 0 0,0 1 1 0 0,-1 0-1 0 0,1-1 1 0 0,-1 1-1 0 0,2-2 1 0 0,0 0 81 0 0,-1-1 0 0 0,1 0-1 0 0,0 0 1 0 0,-1 0 0 0 0,3-6 0 0 0,1-3-18 0 0,-2 4-68 0 0,-1 0 0 0 0,0 0 0 0 0,0 0 0 0 0,-1 0 0 0 0,0 0-1 0 0,0-1 1 0 0,-1 1 0 0 0,-1-15 0 0 0,2-26-67 0 0,1 35-6 0 0,-1 0 1 0 0,0 0 0 0 0,-1 1 0 0 0,-1-1 0 0 0,-4-23 0 0 0,-2-1 2 0 0,-5-67-1 0 0,9 82 126 0 0,3 22-91 0 0,0 0 0 0 0,0 0 0 0 0,0 0 0 0 0,0 0 0 0 0,0 0 0 0 0,-1 0 0 0 0,1 0 1 0 0,0 0-1 0 0,-1 0 0 0 0,1 0 0 0 0,-1 0 0 0 0,1 0 0 0 0,-1 0 0 0 0,1 1 0 0 0,-1-1 0 0 0,0 0 0 0 0,0 0 1 0 0,1 1-1 0 0,-1-1 0 0 0,-1 0 0 0 0,2 1-20 0 0,-1 0 0 0 0,1 0-1 0 0,0 0 1 0 0,-1 0 0 0 0,1 0 0 0 0,-1 1 0 0 0,1-1 0 0 0,-1 0-1 0 0,1 0 1 0 0,0 1 0 0 0,-1-1 0 0 0,1 0 0 0 0,0 1 0 0 0,-1-1 0 0 0,1 0-1 0 0,0 1 1 0 0,0-1 0 0 0,-1 0 0 0 0,1 1 0 0 0,0-1 0 0 0,0 0 0 0 0,0 1-1 0 0,-1-1 1 0 0,1 1 0 0 0,0-1 0 0 0,0 1 0 0 0,0-1 0 0 0,0 0-1 0 0,0 1 1 0 0,0-1 0 0 0,0 1 0 0 0,0 0 0 0 0,-2 20-360 0 0,2-18 360 0 0,0 18-21 0 0,1 0 0 0 0,1 0 1 0 0,2 0-1 0 0,8 35 1 0 0,7 35 263 0 0,1 9 134 0 0,-19-90-287 0 0,1 0 1 0 0,0-1-1 0 0,0 1 0 0 0,1 0 0 0 0,0-1 1 0 0,1 0-1 0 0,0 0 0 0 0,0 0 0 0 0,1 0 1 0 0,11 16-1 0 0,-2-4 39 0 0,-12-17-21 0 0,1-1 0 0 0,-1 1 0 0 0,0-1 1 0 0,1 0-1 0 0,-1 1 0 0 0,1-1 0 0 0,0 0 0 0 0,0-1 1 0 0,6 3 1405 0 0,-11-10-948 0 0,-5-8-265 0 0,-9-13-261 0 0,-2 0 1 0 0,-1 1-1 0 0,-40-41 0 0 0,50 58-38 0 0,5 5 1 0 0,0 0-1 0 0,0 0 1 0 0,1-1 0 0 0,0 1-1 0 0,-1-1 1 0 0,1 0-1 0 0,0 0 1 0 0,1 0 0 0 0,-1 0-1 0 0,-2-6 1 0 0,2 5-126 0 0,3 5 133 0 0,0 0-1 0 0,-1 0 0 0 0,1 0 1 0 0,0-1-1 0 0,0 1 0 0 0,-1 0 1 0 0,1 0-1 0 0,0 0 0 0 0,0 0 1 0 0,0-1-1 0 0,0 1 0 0 0,-1 0 1 0 0,1 0-1 0 0,0 0 0 0 0,0-1 0 0 0,0 1 1 0 0,0 0-1 0 0,0 0 0 0 0,0-1 1 0 0,0 1-1 0 0,-1 0 0 0 0,1 0 1 0 0,0-1-1 0 0,0 1 0 0 0,0 0 1 0 0,0 0-1 0 0,0-1 0 0 0,0 1 1 0 0,0 0-1 0 0,0-1 0 0 0,0 1 1 0 0,0 0-1 0 0,1 0 0 0 0,-1-1 1 0 0,0 1-1 0 0,0 0 0 0 0,0 0 0 0 0,0-1 1 0 0,0 1-1 0 0,0 0 0 0 0,0 0 1 0 0,1 0-1 0 0,-1-1 0 0 0,0 1 1 0 0,0 0-1 0 0,0 0 0 0 0,1 0 1 0 0,-1 0-1 0 0,0-1 0 0 0,0 1 1 0 0,0 0-1 0 0,1 0 0 0 0,-1 0 1 0 0,0 0-1 0 0,0 0 0 0 0,1 0 0 0 0,-1 0 1 0 0,0-1-1 0 0,0 1 0 0 0,1 0 1 0 0,10-3-507 0 0,1 1 1 0 0,-1 0 0 0 0,1 1 0 0 0,-1 0 0 0 0,1 0-1 0 0,0 1 1 0 0,-1 1 0 0 0,15 2 0 0 0,-11-1 429 0 0,1-1 1 0 0,-1 0 0 0 0,1-2 0 0 0,23-2 0 0 0,-38 3 152 0 0,-1-1-1 0 0,1 1 0 0 0,0 0 1 0 0,-1 0-1 0 0,1 0 1 0 0,0 0-1 0 0,-1 0 0 0 0,1 0 1 0 0,0 0-1 0 0,-1 0 1 0 0,1 0-1 0 0,0 0 0 0 0,-1 0 1 0 0,1 0-1 0 0,0 0 0 0 0,-1 0 1 0 0,1 1-1 0 0,-1-1 1 0 0,1 0-1 0 0,0 0 0 0 0,-1 1 1 0 0,1-1-1 0 0,0 1 1 0 0,3 15 1392 0 0,-2-10-1834 0 0,3 18 237 0 0,1 0-1 0 0,2 0 1 0 0,0-1-1 0 0,2 0 1 0 0,22 39-1 0 0,-28-54-777 0 0,-4-7 575 0 0,0 0 0 0 0,1 0 1 0 0,-1 0-1 0 0,0 0 0 0 0,1-1 0 0 0,-1 1 1 0 0,1 0-1 0 0,-1 0 0 0 0,1 0 0 0 0,0-1 1 0 0,-1 1-1 0 0,1 0 0 0 0,0-1 0 0 0,-1 1 0 0 0,1-1 1 0 0,0 1-1 0 0,0-1 0 0 0,0 1 0 0 0,-1-1 1 0 0,1 1-1 0 0,0-1 0 0 0,2 1 0 0 0,2-1-11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41 129 8226 0 0,'-8'-16'1455'0'0,"0"0"0"0"0,1 0 0 0 0,1-1 1 0 0,-4-19-1 0 0,10 35-1485 0 0,-1 0 1 0 0,1 0-1 0 0,0-1 1 0 0,0 1-1 0 0,0 0 1 0 0,0 0-1 0 0,0 0 1 0 0,0 0-1 0 0,0 0 1 0 0,0-1-1 0 0,0 1 1 0 0,0 0-1 0 0,1 0 1 0 0,-1 0-1 0 0,1 0 1 0 0,-1 0-1 0 0,2-2 0 0 0,-2 2-40 0 0,1 1 0 0 0,-1-1-1 0 0,1 1 1 0 0,0-1-1 0 0,-1 1 1 0 0,1-1-1 0 0,0 1 1 0 0,-1 0-1 0 0,1-1 1 0 0,0 1-1 0 0,0 0 1 0 0,0 0 0 0 0,-1 0-1 0 0,1-1 1 0 0,0 1-1 0 0,0 0 1 0 0,-1 0-1 0 0,1 0 1 0 0,1 0-1 0 0,4 1-657 0 0,0 1-1 0 0,0-1 1 0 0,0 1 0 0 0,0 0-1 0 0,7 3 1 0 0,-10-3 263 0 0,13 4 157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135 220 6801 0 0,'-1'1'195'0'0,"1"1"-1"0"0,-1-1 0 0 0,1 1 0 0 0,-1-1 0 0 0,1 1 1 0 0,0-1-1 0 0,0 1 0 0 0,0-1 0 0 0,0 1 0 0 0,0-1 1 0 0,0 1-1 0 0,0 0 0 0 0,0-1 0 0 0,1 1 0 0 0,-1-1 1 0 0,1 1-1 0 0,-1-1 0 0 0,1 2 0 0 0,1-1-95 0 0,-1-1-1 0 0,0 0 1 0 0,1 0-1 0 0,-1 1 1 0 0,1-1-1 0 0,-1 0 1 0 0,1 0 0 0 0,0-1-1 0 0,-1 1 1 0 0,1 0-1 0 0,0 0 1 0 0,0-1-1 0 0,-1 1 1 0 0,1-1-1 0 0,3 1 1 0 0,3 0 66 0 0,0-1 1 0 0,1 0-1 0 0,-1 0 0 0 0,0-1 1 0 0,0 0-1 0 0,0-1 0 0 0,0 0 1 0 0,0 0-1 0 0,0 0 1 0 0,0-1-1 0 0,0 0 0 0 0,-1-1 1 0 0,1 0-1 0 0,-1 0 0 0 0,7-5 1 0 0,-12 7-86 0 0,0 0 1 0 0,-1 1-1 0 0,1-1 0 0 0,0 0 1 0 0,0 0-1 0 0,-1 0 0 0 0,0 0 1 0 0,1 0-1 0 0,-1-1 1 0 0,0 1-1 0 0,0 0 0 0 0,0-1 1 0 0,0 1-1 0 0,0-1 0 0 0,-1 1 1 0 0,1-1-1 0 0,-1 1 1 0 0,0-1-1 0 0,1 1 0 0 0,-1-4 1 0 0,-1-3 252 0 0,0-1 1 0 0,-1 1-1 0 0,0-1 1 0 0,-3-9-1 0 0,-1-4-34 0 0,4 18-258 0 0,1 0 1 0 0,-1 0 0 0 0,0 0-1 0 0,0 0 1 0 0,0 1-1 0 0,-1-1 1 0 0,0 0-1 0 0,0 1 1 0 0,0 0-1 0 0,0 0 1 0 0,-1 0-1 0 0,1 0 1 0 0,-1 0 0 0 0,0 1-1 0 0,0-1 1 0 0,-1 1-1 0 0,1 0 1 0 0,-1 1-1 0 0,1-1 1 0 0,-1 1-1 0 0,-10-4 1 0 0,8 4-140 0 0,-1 0-1 0 0,0 0 1 0 0,0 0 0 0 0,0 1 0 0 0,0 1-1 0 0,0-1 1 0 0,0 1 0 0 0,0 0 0 0 0,0 1-1 0 0,1 0 1 0 0,-1 1 0 0 0,0-1 0 0 0,-15 6-1 0 0,12-3-225 0 0,1 0 215 0 0,0 0-1 0 0,0 0 1 0 0,1 1 0 0 0,-10 6 0 0 0,17-9-51 0 0,0-1-1 0 0,0 0 1 0 0,1 1 0 0 0,-1-1 0 0 0,0 1-1 0 0,1 0 1 0 0,-1-1 0 0 0,1 1 0 0 0,-1 0-1 0 0,1 0 1 0 0,0 0 0 0 0,0 0 0 0 0,0 0-1 0 0,0 1 1 0 0,0-1 0 0 0,0 0 0 0 0,1 0-1 0 0,-1 0 1 0 0,1 1 0 0 0,0-1-1 0 0,-1 0 1 0 0,1 1 0 0 0,0-1 0 0 0,1 4-1 0 0,3 5-1260 0 0,2 1 79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122 427 2817 0 0,'-1'-1'423'0'0,"-1"-1"1"0"0,1 1-1 0 0,0-1 1 0 0,0 0-1 0 0,0 1 1 0 0,-1-1-1 0 0,2 0 1 0 0,-1 0-1 0 0,0 1 1 0 0,0-1-1 0 0,0 0 1 0 0,1 0-1 0 0,-1 0 1 0 0,1 0-1 0 0,0 0 1 0 0,0 0-1 0 0,-1 0 1 0 0,1 0-1 0 0,0 0 1 0 0,1 0-1 0 0,-1-4 1 0 0,8-14 1209 0 0,5-3 18 0 0,-7 10-1304 0 0,1 1 0 0 0,4-16-1 0 0,-7 15-236 0 0,-1 0-1 0 0,-1 0 1 0 0,-1-1-1 0 0,0 1 1 0 0,0-1-1 0 0,-1 0 1 0 0,-3-17-1 0 0,2 25-229 0 0,-1-1 0 0 0,0 1 0 0 0,0 0-1 0 0,0 0 1 0 0,-1 0 0 0 0,0 0 0 0 0,0 0-1 0 0,0 1 1 0 0,-1-1 0 0 0,0 1 0 0 0,-6-7-1 0 0,-14-21-1226 0 0,21 28 1113 0 0,-1 0 0 0 0,0 0 0 0 0,0 0 0 0 0,0 1 0 0 0,0 0-1 0 0,-1 0 1 0 0,1 0 0 0 0,-7-4 0 0 0,10 7 209 0 0,0 1 0 0 0,0-1 1 0 0,0 0-1 0 0,0 0 0 0 0,-1 1 0 0 0,1-1 0 0 0,0 1 1 0 0,0-1-1 0 0,-1 1 0 0 0,1 0 0 0 0,0-1 0 0 0,-1 1 1 0 0,1 0-1 0 0,0 0 0 0 0,-1 0 0 0 0,1 0 0 0 0,0 0 1 0 0,-1 0-1 0 0,1 0 0 0 0,0 0 0 0 0,-1 1 0 0 0,1-1 1 0 0,0 0-1 0 0,-1 1 0 0 0,1-1 0 0 0,0 1 0 0 0,0 0 0 0 0,-1-1 1 0 0,1 1-1 0 0,0 0 0 0 0,0 0 0 0 0,0 0 0 0 0,0 0 1 0 0,0-1-1 0 0,0 2 0 0 0,0-1 0 0 0,1 0 0 0 0,-1 0 1 0 0,0 0-1 0 0,0 0 0 0 0,1 0 0 0 0,-1 2 0 0 0,-1 0 61 0 0,1 0-1 0 0,0 0 0 0 0,0 1 1 0 0,1-1-1 0 0,-1 0 0 0 0,1 1 1 0 0,-1-1-1 0 0,1 0 0 0 0,0 1 0 0 0,1 5 1 0 0,8 36 240 0 0,-4-20-131 0 0,17 150 512 0 0,-7-36-481 0 0,22 154 1023 0 0,-36-284-1134 0 0,1-1 0 0 0,0 1 0 0 0,1-1 0 0 0,0 0 0 0 0,4 9 0 0 0,-4-11-11 0 0,0 1-1 0 0,-1-1 1 0 0,0 1-1 0 0,0 0 1 0 0,0 0 0 0 0,-1 0-1 0 0,1 0 1 0 0,-2 0-1 0 0,1 10 1 0 0,-2-13-29 0 0,1 0 69 0 0,-1-1-1 0 0,1 1 0 0 0,0 0 1 0 0,0 0-1 0 0,0 0 0 0 0,1 0 1 0 0,-1 0-1 0 0,1 0 0 0 0,0 0 1 0 0,2 6-1 0 0,0 0 2434 0 0,-11-16-1346 0 0,6 3-1111 0 0,-1 0-1 0 0,1 0 0 0 0,-1-1 0 0 0,1 1 0 0 0,-3-6 1 0 0,1-8-230 0 0,1 1 1 0 0,1-1 0 0 0,0 0 0 0 0,1 1-1 0 0,1-1 1 0 0,2-27 0 0 0,1 30 85 0 0,0 1 0 0 0,8-21 0 0 0,5-18-52 0 0,-12 32 86 0 0,2 1 1 0 0,15-36-1 0 0,6-18-100 0 0,0-13-384 0 0,-15 51-234 0 0,-2 0 0 0 0,10-53 0 0 0,-18 72 484 0 0,2-12-177 0 0,0-44 0 0 0,-4 63 431 0 0,0 1 0 0 0,-1 0 1 0 0,0 0-1 0 0,0 0 1 0 0,-1 0-1 0 0,0 0 0 0 0,-1 1 1 0 0,1-1-1 0 0,-2 1 0 0 0,-4-10 1 0 0,8 17 14 0 0,0 0 1 0 0,0 0-1 0 0,0 0 1 0 0,0-1 0 0 0,0 1-1 0 0,0 0 1 0 0,0 0-1 0 0,0 0 1 0 0,0-1 0 0 0,0 1-1 0 0,-1 0 1 0 0,1 0-1 0 0,0 0 1 0 0,0 0-1 0 0,0-1 1 0 0,0 1 0 0 0,0 0-1 0 0,0 0 1 0 0,-1 0-1 0 0,1 0 1 0 0,0 0-1 0 0,0 0 1 0 0,0 0 0 0 0,0-1-1 0 0,-1 1 1 0 0,1 0-1 0 0,0 0 1 0 0,0 0-1 0 0,0 0 1 0 0,-1 0 0 0 0,1 0-1 0 0,0 0 1 0 0,0 0-1 0 0,0 0 1 0 0,-1 0-1 0 0,1 0 1 0 0,0 0 0 0 0,0 0-1 0 0,0 0 1 0 0,-1 0-1 0 0,1 0 1 0 0,0 0 0 0 0,0 0-1 0 0,0 1 1 0 0,-1-1-1 0 0,1 0 1 0 0,0 0-1 0 0,0 0 1 0 0,0 0 0 0 0,0 0-1 0 0,-6 14-240 0 0,3 18 9 0 0,3 4 309 0 0,2 0 1 0 0,9 51-1 0 0,-1-12 116 0 0,21 293 34 0 0,-22-261 94 0 0,-6-65-104 0 0,5 84 1041 0 0,-8-126-1221 0 0,0 0 0 0 0,0 1 0 0 0,0-1-1 0 0,0 0 1 0 0,0 0 0 0 0,0 0 0 0 0,0 1-1 0 0,0-1 1 0 0,0 0 0 0 0,0 0 0 0 0,0 1-1 0 0,0-1 1 0 0,0 0 0 0 0,0 0 0 0 0,0 1-1 0 0,0-1 1 0 0,0 0 0 0 0,0 0 0 0 0,0 0-1 0 0,0 1 1 0 0,0-1 0 0 0,-1 0 0 0 0,1 0-1 0 0,0 0 1 0 0,0 1 0 0 0,0-1 0 0 0,0 0-1 0 0,0 0 1 0 0,-1 0 0 0 0,1 0 0 0 0,0 1-1 0 0,0-1 1 0 0,0 0 0 0 0,-1 0 0 0 0,1 0-1 0 0,0 0 1 0 0,0 0 0 0 0,0 0 0 0 0,-1 0-1 0 0,1 0 1 0 0,0 1 0 0 0,0-1 0 0 0,-1 0-1 0 0,1 0 1 0 0,0 0 0 0 0,0 0 0 0 0,0 0-1 0 0,-1 0 1 0 0,1-1 0 0 0,-14-9 567 0 0,9 5-601 0 0,1 0 1 0 0,0-1-1 0 0,-7-10 1 0 0,6 3-121 0 0,1 0 0 0 0,0 0 1 0 0,1 0-1 0 0,0-1 0 0 0,1 1 1 0 0,1-1-1 0 0,0 0 0 0 0,0 1 1 0 0,4-27-1 0 0,-1 22 21 0 0,1 1 0 0 0,1-1-1 0 0,1 1 1 0 0,0 0 0 0 0,1 0 0 0 0,1 0-1 0 0,10-18 1 0 0,82-121-592 0 0,-77 122 286 0 0,-1 0 1 0 0,27-62-1 0 0,-47 94 375 0 0,2-5-9 0 0,-1 1 0 0 0,1-1 0 0 0,-2 0 0 0 0,1 0 1 0 0,-1 0-1 0 0,0 0 0 0 0,0 0 0 0 0,-1 0 0 0 0,-1-13 1 0 0,-2-4 142 0 0,-9-36 1 0 0,9 44 67 0 0,2 15-150 0 0,1 0 1 0 0,0 0-1 0 0,-1-1 1 0 0,1 1-1 0 0,-1 0 1 0 0,1 0-1 0 0,-1 0 1 0 0,1 0-1 0 0,-1 0 1 0 0,0 0-1 0 0,1 0 1 0 0,-1 0-1 0 0,0 0 1 0 0,0 0-1 0 0,0 0 1 0 0,0 0-1 0 0,0 0 1 0 0,0 1-1 0 0,0-1 1 0 0,0 0-1 0 0,0 1 1 0 0,0-1-1 0 0,-2 0 1 0 0,2 1-24 0 0,0 0 0 0 0,1 0 0 0 0,-1 0 0 0 0,0 0 0 0 0,0 0 0 0 0,0 0 0 0 0,0 1 0 0 0,0-1 0 0 0,1 0 0 0 0,-1 0 0 0 0,0 1 0 0 0,0-1 0 0 0,0 0 0 0 0,1 1 0 0 0,-1-1 0 0 0,0 1 0 0 0,0-1 0 0 0,1 1 1 0 0,-1-1-1 0 0,0 1 0 0 0,1-1 0 0 0,-1 1 0 0 0,1 0 0 0 0,-1-1 0 0 0,1 1 0 0 0,-1 0 0 0 0,1 0 0 0 0,-1-1 0 0 0,1 1 0 0 0,0 0 0 0 0,-1 0 0 0 0,1 0 0 0 0,0 1 0 0 0,-4 9 78 0 0,1 0 0 0 0,1 1 0 0 0,0 0 1 0 0,1-1-1 0 0,0 1 0 0 0,2 21 0 0 0,-3 28 181 0 0,1-43-172 0 0,0 0 0 0 0,2 0 0 0 0,0 0 1 0 0,4 18-1 0 0,17 71 50 0 0,-22-104-132 0 0,4 13 93 0 0,1-1-1 0 0,0 1 1 0 0,0-1 0 0 0,2 0 0 0 0,14 25-1 0 0,-18-36-56 0 0,0 1-1 0 0,0-1 1 0 0,0-1 0 0 0,1 1-1 0 0,-1 0 1 0 0,1-1-1 0 0,0 0 1 0 0,0 0-1 0 0,8 5 1 0 0,-9-7-28 0 0,1 1 0 0 0,-1-1 0 0 0,0 0 0 0 0,0 0 0 0 0,1 0 0 0 0,-1-1-1 0 0,1 1 1 0 0,-1-1 0 0 0,1 0 0 0 0,-1 0 0 0 0,0 0 0 0 0,1-1 0 0 0,-1 1 0 0 0,1-1 0 0 0,6-1 0 0 0,-2-1-44 0 0,1-1-1 0 0,-1 1 1 0 0,1-1 0 0 0,-1 0 0 0 0,0-1 0 0 0,-1 0 0 0 0,1 0 0 0 0,-1-1 0 0 0,0 0-1 0 0,0 0 1 0 0,-1-1 0 0 0,1 0 0 0 0,-2 0 0 0 0,1 0 0 0 0,-1-1 0 0 0,0 0-1 0 0,0 0 1 0 0,5-14 0 0 0,-9 19 56 0 0,0-1 1 0 0,0 0-1 0 0,-1 1 0 0 0,1-1 0 0 0,-1 0 1 0 0,1 0-1 0 0,-1 1 0 0 0,-1-1 0 0 0,0-5 1 0 0,1 4 37 0 0,-1 1-1 0 0,1 0 1 0 0,0-1 0 0 0,1 1 0 0 0,0-6 0 0 0,-1 9-26 0 0,0 0 1 0 0,0 0-1 0 0,0 0 1 0 0,0 0-1 0 0,0 0 1 0 0,0-1-1 0 0,0 1 1 0 0,0 0-1 0 0,0 0 1 0 0,-1 0-1 0 0,1 0 0 0 0,0 0 1 0 0,-1 0-1 0 0,1 0 1 0 0,-1 0-1 0 0,1 0 1 0 0,-1 0-1 0 0,1 0 1 0 0,-1 0-1 0 0,-1-1 1 0 0,-3-7 558 0 0,4 8-254 0 0,-2 13-943 0 0,3-7 586 0 0,-1 0 0 0 0,1 0 0 0 0,0 0 0 0 0,0 0 0 0 0,1 1 0 0 0,-1-1 0 0 0,1 0 0 0 0,2 5 0 0 0,15 44 116 0 0,-13-40-128 0 0,-1-5 32 0 0,-1-1 0 0 0,1 0-1 0 0,1 0 1 0 0,8 11 0 0 0,-12-18-5 0 0,0 0 1 0 0,-1 0-1 0 0,1 1 1 0 0,0-1 0 0 0,0 0-1 0 0,-1 1 1 0 0,1-1 0 0 0,0 0-1 0 0,-1 1 1 0 0,1-1 0 0 0,-1 1-1 0 0,0-1 1 0 0,1 3 0 0 0,-1-3-3 0 0,-1 0 1 0 0,1 0 0 0 0,0 0 0 0 0,0 0-1 0 0,-1 0 1 0 0,1 0 0 0 0,0 0 0 0 0,-1-1 0 0 0,1 1-1 0 0,-1 0 1 0 0,1 0 0 0 0,-1 0 0 0 0,-1 1 0 0 0,2-2-1 0 0,0 0 1 0 0,0 0 0 0 0,0 0 0 0 0,0 0 0 0 0,0 0 0 0 0,0 0 0 0 0,-1 1 0 0 0,1-1-1 0 0,0 0 1 0 0,0 0 0 0 0,0 0 0 0 0,0 0 0 0 0,0 0 0 0 0,0 1 0 0 0,0-1 0 0 0,0 0-1 0 0,0 0 1 0 0,0 0 0 0 0,0 0 0 0 0,0 0 0 0 0,0 0 0 0 0,0 1 0 0 0,0-1-1 0 0,0 0 1 0 0,0 0 0 0 0,0 0 0 0 0,0 0 0 0 0,0 0 0 0 0,0 1 0 0 0,1-1 0 0 0,-1 0-1 0 0,0 0 1 0 0,0 0 0 0 0,0 0 0 0 0,0 0 0 0 0,0 0 0 0 0,0 0 0 0 0,0 0 0 0 0,0 1-1 0 0,0-1 1 0 0,1 0 0 0 0,-1 0 0 0 0,0 0 0 0 0,0 0 0 0 0,0 0 0 0 0,11 3-182 0 0,10 0-173 0 0,-20-3 302 0 0,2 0-346 0 0,0 0 0 0 0,1 0-1 0 0,-1 0 1 0 0,0-1 0 0 0,0 1 0 0 0,0-1 0 0 0,0 0 0 0 0,0 0 0 0 0,0 0 0 0 0,0-1 0 0 0,0 1-1 0 0,0-1 1 0 0,0 1 0 0 0,-1-1 0 0 0,1 0 0 0 0,-1 0 0 0 0,1 0 0 0 0,-1 0 0 0 0,0-1-1 0 0,0 1 1 0 0,0-1 0 0 0,0 1 0 0 0,0-1 0 0 0,2-3 0 0 0,5-9 53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 8482 0 0,'-8'-9'1378'0'0,"4"6"-517"0"0,0-1 1 0 0,1 0-1 0 0,-1 0 1 0 0,1 0-1 0 0,-3-6 631 0 0,6 10-1559 0 0,0 0 0 0 0,1 0 0 0 0,-1 0 0 0 0,0 0 0 0 0,1 0-1 0 0,-1 0 1 0 0,0 0 0 0 0,1 0 0 0 0,-1 0 0 0 0,0 1 0 0 0,1-1-1 0 0,-1 0 1 0 0,0 0 0 0 0,1 0 0 0 0,-1 0 0 0 0,0 1 0 0 0,0-1-1 0 0,1 0 1 0 0,-1 0 0 0 0,0 0 0 0 0,0 1 0 0 0,1-1 0 0 0,-1 0-1 0 0,0 1 1 0 0,0-1 0 0 0,0 0 0 0 0,0 0 0 0 0,1 1 0 0 0,-1-1-1 0 0,0 0 1 0 0,0 1 0 0 0,0-1 0 0 0,0 0 0 0 0,0 1 0 0 0,12 20-1298 0 0,-6-11-1185 0 0,1-2-1051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4873 0 0,'0'0'204'0'0,"0"1"0"0"0,-1-1 0 0 0,1 0 0 0 0,0 0 0 0 0,0 0 0 0 0,-1 1 1 0 0,1-1-1 0 0,0 0 0 0 0,0 0 0 0 0,-1 1 0 0 0,1-1 0 0 0,0 0 0 0 0,0 0 0 0 0,-1 1 0 0 0,1-1 0 0 0,0 0 0 0 0,0 1 0 0 0,0-1 0 0 0,0 0 0 0 0,0 0 0 0 0,0 1 0 0 0,0-1 1 0 0,-1 0-1 0 0,1 1 0 0 0,0-1 0 0 0,0 1 0 0 0,2 13 1532 0 0,9 12-1156 0 0,-11-25-316 0 0,76 169 2919 0 0,-84-199 76 0 0,4 10-3423 0 0,1-1-1 0 0,0 0 1 0 0,1-32 0 0 0,2 48 96 0 0,1 0 1 0 0,0 0-1 0 0,-1 0 0 0 0,1 0 1 0 0,0 1-1 0 0,1-1 0 0 0,-1 0 1 0 0,1 1-1 0 0,0-1 0 0 0,-1 1 0 0 0,2-1 1 0 0,-1 1-1 0 0,0 0 0 0 0,1 0 1 0 0,-1 0-1 0 0,5-3 0 0 0,-5 4 46 0 0,1 0-1 0 0,-1 1 1 0 0,1-1 0 0 0,0 1-1 0 0,-1 0 1 0 0,1 0-1 0 0,0 0 1 0 0,0 0-1 0 0,0 0 1 0 0,0 0-1 0 0,0 1 1 0 0,0-1 0 0 0,0 1-1 0 0,0 0 1 0 0,0 0-1 0 0,0 0 1 0 0,0 1-1 0 0,0-1 1 0 0,0 1 0 0 0,0 0-1 0 0,5 1 1 0 0,-5-1 32 0 0,0 0 0 0 0,1 0 0 0 0,-1 1 1 0 0,0-1-1 0 0,0 1 0 0 0,0 0 1 0 0,0-1-1 0 0,0 1 0 0 0,0 1 0 0 0,-1-1 1 0 0,1 0-1 0 0,-1 1 0 0 0,0-1 0 0 0,1 1 1 0 0,-1 0-1 0 0,0 0 0 0 0,0 0 1 0 0,-1 0-1 0 0,3 5 0 0 0,11 26-24 0 0,-12-30-59 0 0,-1 1 1 0 0,1 0-1 0 0,-1-1 1 0 0,0 1-1 0 0,-1 0 0 0 0,1 0 1 0 0,-1 0-1 0 0,0 1 0 0 0,1 7 1 0 0,2 7-567 0 0,-1-6-374 0 0,-3-14 878 0 0,-1 0 0 0 0,1 0 1 0 0,0-1-1 0 0,-1 1 0 0 0,1 0 1 0 0,-1 0-1 0 0,1 0 0 0 0,-1 0 1 0 0,1 0-1 0 0,0 0 1 0 0,-1-1-1 0 0,1 1 0 0 0,0 0 1 0 0,-1 0-1 0 0,1-1 0 0 0,0 1 1 0 0,-1 0-1 0 0,1-1 0 0 0,0 1 1 0 0,-1 0-1 0 0,1-1 1 0 0,0 1-1 0 0,0 0 0 0 0,-1-1 1 0 0,1 1-1 0 0,0-1 0 0 0,-2-1-282 0 0,1 0 0 0 0,-1 1 0 0 0,1-1 0 0 0,0 0 0 0 0,0 0 0 0 0,0 0 0 0 0,0 0 0 0 0,-1-2 0 0 0,1 2 141 0 0,1 1 0 0 0,0 0 0 0 0,-1 0 0 0 0,1-1 0 0 0,0 1 0 0 0,0 0 0 0 0,0 0 0 0 0,0-1 0 0 0,0 1 0 0 0,0 0 0 0 0,0 0 0 0 0,1-1 0 0 0,-1 1 0 0 0,1-2 0 0 0,0 2 255 0 0,0 0-1 0 0,0 0 1 0 0,0 0-1 0 0,0 1 1 0 0,1-1-1 0 0,-1 0 1 0 0,0 1 0 0 0,0-1-1 0 0,1 1 1 0 0,-1-1-1 0 0,0 1 1 0 0,1 0-1 0 0,-1-1 1 0 0,0 1-1 0 0,3 0 1 0 0,87-6 3515 0 0,-66 5-2369 0 0,-1 0 0 0 0,0-1-1 0 0,38-9 1 0 0,-59 10-897 0 0,1 0 0 0 0,-1-1 1 0 0,0 1-1 0 0,1 0 0 0 0,-1-1 0 0 0,0 0 0 0 0,0 0 0 0 0,0 0 0 0 0,0 0 0 0 0,0 0 0 0 0,0-1 0 0 0,3-3 0 0 0,-5 4-86 0 0,0 0 0 0 0,0 1 0 0 0,0-1 0 0 0,0 0 0 0 0,0 0 0 0 0,-1 0 0 0 0,1 1 0 0 0,-1-1 0 0 0,1 0 0 0 0,-1 0 0 0 0,0 0-1 0 0,1 0 1 0 0,-1 0 0 0 0,0 0 0 0 0,-1 0 0 0 0,1 0 0 0 0,0 0 0 0 0,0 0 0 0 0,-1 1 0 0 0,1-1 0 0 0,-1 0 0 0 0,0 0 0 0 0,1 0 0 0 0,-3-2 0 0 0,1 0-73 0 0,0-1 0 0 0,0 1-1 0 0,-1 1 1 0 0,0-1 0 0 0,1 0 0 0 0,-1 0 0 0 0,-1 1 0 0 0,1 0 0 0 0,0 0 0 0 0,-1 0-1 0 0,0 0 1 0 0,0 0 0 0 0,0 1 0 0 0,0-1 0 0 0,0 1 0 0 0,0 0 0 0 0,-1 0 0 0 0,1 1 0 0 0,0-1-1 0 0,-8 0 1 0 0,7 1-113 0 0,-1 1 0 0 0,1 0 0 0 0,0 0 0 0 0,0 0 0 0 0,-1 1 0 0 0,1-1-1 0 0,0 1 1 0 0,0 0 0 0 0,0 1 0 0 0,0 0 0 0 0,0-1 0 0 0,0 1 0 0 0,0 1 0 0 0,1-1-1 0 0,-1 1 1 0 0,1 0 0 0 0,-1 0 0 0 0,-4 4 0 0 0,6-3 81 0 0,-1-1 0 0 0,0 1 0 0 0,1 0 0 0 0,0 0 0 0 0,0 0 0 0 0,0 1 0 0 0,0-1 0 0 0,1 1 0 0 0,0-1 0 0 0,-1 1 0 0 0,2 0 0 0 0,-1 0 0 0 0,1 0 1 0 0,-1 0-1 0 0,1 0 0 0 0,1 0 0 0 0,-1 0 0 0 0,1 7 0 0 0,0-6-1 0 0,1 1 0 0 0,0-1 0 0 0,0 1 0 0 0,0-1 0 0 0,1 1 0 0 0,0-1 0 0 0,1 0 0 0 0,-1 0 0 0 0,1 0 0 0 0,0 0 0 0 0,1-1 0 0 0,-1 1 0 0 0,1-1 0 0 0,5 6 0 0 0,-4-6-79 0 0,0-1 0 0 0,0 1-1 0 0,0-1 1 0 0,1 0 0 0 0,0 0 0 0 0,0-1 0 0 0,0 0-1 0 0,0 0 1 0 0,0 0 0 0 0,1 0 0 0 0,-1-1 0 0 0,1-1-1 0 0,-1 1 1 0 0,1-1 0 0 0,0 0 0 0 0,0 0-1 0 0,-1-1 1 0 0,1 0 0 0 0,0 0 0 0 0,0 0 0 0 0,0-1-1 0 0,0 0 1 0 0,-1-1 0 0 0,1 0 0 0 0,-1 0-1 0 0,9-3 1 0 0,8-7-5464 0 0,40-27 0 0 0,-42 24 4941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2945 0 0,'12'1'6574'0'0,"42"0"-4661"0"0,96-11-868 0 0,-100 5-1060 0 0,-34 3 17 0 0,0 0 1 0 0,0 2-1 0 0,19 0 1 0 0,16 2-11 0 0,86-6 1 0 0,4-1-154 0 0,175 2-23 0 0,-45 5 87 0 0,-4 2-111 0 0,34 16 199 0 0,-93-5-151 0 0,-28 3-9 0 0,-15-1 120 0 0,-23-4 60 0 0,61 2 48 0 0,-27-7-19 0 0,599 9 163 0 0,-441-26-233 0 0,81-1 91 0 0,-230 10-128 0 0,248-7 55 0 0,-337 2 3 0 0,390-13 61 0 0,-321 14-64 0 0,260 1-78 0 0,93 8 142 0 0,-177-10-72 0 0,-110 0 31 0 0,320-7 67 0 0,-201-1-14 0 0,-186 2-6 0 0,15 1 28 0 0,49 0-47 0 0,82-1 204 0 0,-136 6-70 0 0,47 1-8 0 0,-177 4-36 0 0,50-8 1 0 0,-7 1-80 0 0,15 5-46 0 0,-54 2 61 0 0,87-10-1 0 0,196-20 414 0 0,-128 17-393 0 0,-78 7-14 0 0,-11 1-54 0 0,-89 5-51 0 0,-19 0-398 0 0,0 0-1 0 0,1 0 1 0 0,-1-1-1 0 0,1 1 1 0 0,7-3 0 0 0,-8 0-582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34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858 8 728 0 0,'-6'2'11548'0'0,"10"-2"-10269"0"0,-6 0-1039 0 0,-11-2-296 0 0,-1 0 134 0 0,0-1 1 0 0,-1 2-1 0 0,1 0 0 0 0,0 1 1 0 0,-17 2-1 0 0,-25-2 169 0 0,33 0-138 0 0,-30 4-1 0 0,34-2-48 0 0,-1-1 0 0 0,-28-2 0 0 0,36 0-51 0 0,3 0 145 0 0,-1 0 1 0 0,1 0-1 0 0,0 1 1 0 0,0 0-1 0 0,0 1 1 0 0,-10 2-1 0 0,-61 6 917 0 0,58-8-964 0 0,-8 3-99 0 0,-2 4-14 0 0,-1-1 0 0 0,-37 3 1 0 0,46-3 71 0 0,21-6-53 0 0,0 0 0 0 0,0 0-1 0 0,0 0 1 0 0,0 0-1 0 0,0 0 1 0 0,-7 0-1 0 0,8-1-22 0 0,-1 1-1 0 0,0-1 0 0 0,0 1 0 0 0,1 0 1 0 0,-1-1-1 0 0,0 1 0 0 0,1 1 0 0 0,-1-1 1 0 0,1 0-1 0 0,-1 1 0 0 0,1-1 0 0 0,0 1 1 0 0,-1 0-1 0 0,-2 2 0 0 0,3-2 7 0 0,1-1 0 0 0,-1 0 1 0 0,0 0-1 0 0,0 0 0 0 0,0 0 0 0 0,0 0 1 0 0,0 0-1 0 0,0 0 0 0 0,-3 0 0 0 0,-15 7-23 0 0,19-6 35 0 0,-1-1 1 0 0,1 0 0 0 0,0 1 0 0 0,0 0-1 0 0,0-1 1 0 0,0 1 0 0 0,0 0 0 0 0,0-1 0 0 0,0 1-1 0 0,0 0 1 0 0,1 0 0 0 0,-1 0 0 0 0,1 0-1 0 0,-1 0 1 0 0,1-1 0 0 0,0 5 0 0 0,0-4-7 0 0,-1 1 1 0 0,1-1-1 0 0,-1 1 1 0 0,1-1 0 0 0,-1 0-1 0 0,0 1 1 0 0,0-1-1 0 0,0 0 1 0 0,-2 5-1 0 0,1-4 15 0 0,1 1-1 0 0,0-1 0 0 0,0 1 1 0 0,0-1-1 0 0,0 1 0 0 0,1 0 0 0 0,-1 0 1 0 0,1-1-1 0 0,0 1 0 0 0,0 0 1 0 0,0-1-1 0 0,1 1 0 0 0,0 5 0 0 0,1 10 230 0 0,-2-9-180 0 0,1 0 1 0 0,0-1 0 0 0,1 1 0 0 0,0 0-1 0 0,5 16 1 0 0,-3-19 114 0 0,1 0 0 0 0,0 1 0 0 0,0-1 0 0 0,10 11 0 0 0,-7-9 111 0 0,-5-6-142 0 0,1-1 0 0 0,-1 1-1 0 0,1-1 1 0 0,0 0-1 0 0,6 2 1 0 0,2 2 231 0 0,1 0-248 0 0,1-1-1 0 0,0-1 1 0 0,0 0-1 0 0,0-1 0 0 0,1 0 1 0 0,22 0-1 0 0,-17 0-70 0 0,29-3 141 0 0,-38 0-163 0 0,0 0-1 0 0,22 2 1 0 0,-29-2-25 0 0,-1 1-1 0 0,1-1 0 0 0,0-1 0 0 0,0 1 1 0 0,0 0-1 0 0,7-3 0 0 0,17 0 46 0 0,-4 2-23 0 0,1 0-1 0 0,24-6 0 0 0,16 0 17 0 0,-52 6-30 0 0,0-1-1 0 0,0 0 1 0 0,0 0 0 0 0,-1-1 0 0 0,1-1 0 0 0,22-10 0 0 0,-10 7 12 0 0,-22 7-25 0 0,1 0 0 0 0,-1-1-1 0 0,0 0 1 0 0,0 0 0 0 0,0 0 0 0 0,0 0 0 0 0,0 0 0 0 0,4-3 0 0 0,-3 2-14 0 0,1 0 1 0 0,-1 0-1 0 0,0 0 1 0 0,0 1 0 0 0,1-1-1 0 0,-1 1 1 0 0,8-1-1 0 0,15-4 42 0 0,-11-2 12 0 0,-13 6-38 0 0,0 0 0 0 0,0 1 1 0 0,0-1-1 0 0,0 1 1 0 0,0 0-1 0 0,5-1 0 0 0,-6 2 0 0 0,0 0-1 0 0,0-1 0 0 0,0 1 0 0 0,0-1 0 0 0,1 0 0 0 0,-1 1 0 0 0,0-1 1 0 0,-1 0-1 0 0,1 0 0 0 0,0 0 0 0 0,0-1 0 0 0,0 1 0 0 0,-1 0 0 0 0,1-1 1 0 0,0 1-1 0 0,-1-1 0 0 0,1 1 0 0 0,-1-1 0 0 0,2-3 0 0 0,-1 3 3 0 0,0 0-1 0 0,0 1 0 0 0,0-1 1 0 0,0 0-1 0 0,0 1 0 0 0,0-1 1 0 0,0 1-1 0 0,0-1 0 0 0,4 0 1 0 0,-4 1-1 0 0,1 0 0 0 0,-1-1 1 0 0,1 1-1 0 0,-1-1 0 0 0,0 0 1 0 0,1 1-1 0 0,-1-1 0 0 0,3-4 1 0 0,0 0 23 0 0,-2 1 15 0 0,0 1-1 0 0,0-1 1 0 0,0 1-1 0 0,-1-1 1 0 0,4-9-1 0 0,-5 9-13 0 0,1 2-27 0 0,-1 1 1 0 0,0-1-1 0 0,-1 0 1 0 0,1 1-1 0 0,0-1 1 0 0,-1 0-1 0 0,1 1 1 0 0,-1-1-1 0 0,0 0 0 0 0,0 0 1 0 0,0 0-1 0 0,0 1 1 0 0,-1-1-1 0 0,1 0 1 0 0,-1 0-1 0 0,0 1 1 0 0,1-1-1 0 0,-1 0 0 0 0,-1 1 1 0 0,1-1-1 0 0,-3-4 1 0 0,-3-1-159 0 0,0 0 1 0 0,-1 0 0 0 0,0 1 0 0 0,-1 0-1 0 0,0 0 1 0 0,0 1 0 0 0,0 0 0 0 0,-19-8-1 0 0,-7 2-567 0 0,9 4-28 0 0,18 6 282 0 0,1 0 0 0 0,0 0 0 0 0,-1 1 0 0 0,-9-1 0 0 0,5 2-1050 0 0,0 0 1 0 0,0 0-1 0 0,1 1 1 0 0,-15 3 0 0 0,11 0-881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0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95 2272 0 0,'-13'-21'3167'0'0,"0"0"4631"0"0,12 20-7724 0 0,1 0-1 0 0,-1 1 0 0 0,1-1 0 0 0,-1 0 0 0 0,1 1 0 0 0,-1-1 0 0 0,1 1 1 0 0,-1-1-1 0 0,1 1 0 0 0,-1-1 0 0 0,0 1 0 0 0,1 0 0 0 0,-1-1 0 0 0,0 1 1 0 0,1 0-1 0 0,-1 0 0 0 0,0-1 0 0 0,1 1 0 0 0,-1 0 0 0 0,0 0 0 0 0,0 0 0 0 0,1 0 1 0 0,-1 0-1 0 0,0 0 0 0 0,0 0 0 0 0,1 0 0 0 0,-1 0 0 0 0,0 0 0 0 0,-1 0 1 0 0,1 1-83 0 0,0 0 1 0 0,0-1 0 0 0,0 1-1 0 0,0 0 1 0 0,0-1 0 0 0,0 1 0 0 0,1 0-1 0 0,-1 0 1 0 0,0 0 0 0 0,0-1-1 0 0,1 1 1 0 0,-1 0 0 0 0,0 0 0 0 0,1 0-1 0 0,-1 0 1 0 0,1 0 0 0 0,0 0-1 0 0,-1 1 1 0 0,0 1 0 0 0,-2 13-25 0 0,1 1 1 0 0,0-1-1 0 0,1 1 1 0 0,0-1-1 0 0,2 1 1 0 0,0 0-1 0 0,1-1 0 0 0,0 1 1 0 0,2-1-1 0 0,-1 0 1 0 0,12 29-1 0 0,-4-16 77 0 0,-3-3-89 0 0,1-1 0 0 0,1 0 0 0 0,27 44 0 0 0,-34-63 101 0 0,1-1 1 0 0,0 1-1 0 0,0-1 0 0 0,0 0 1 0 0,1-1-1 0 0,-1 1 0 0 0,1-1 1 0 0,0 0-1 0 0,1 0 0 0 0,-1 0 1 0 0,1-1-1 0 0,-1 0 0 0 0,1 0 1 0 0,0 0-1 0 0,0-1 0 0 0,1 0 1 0 0,-1 0-1 0 0,0-1 0 0 0,1 1 0 0 0,-1-1 1 0 0,11 0-1 0 0,-14-1 36 0 0,1 0 0 0 0,-1-1 0 0 0,0 1-1 0 0,0-1 1 0 0,1 1 0 0 0,-1-1 0 0 0,0 0 0 0 0,0 0-1 0 0,0-1 1 0 0,0 1 0 0 0,0-1 0 0 0,0 1 0 0 0,-1-1-1 0 0,5-4 1 0 0,-3 3 28 0 0,0-1 0 0 0,-1 0 0 0 0,1 0 0 0 0,-1 0-1 0 0,0-1 1 0 0,-1 1 0 0 0,1-1 0 0 0,2-7 0 0 0,0 1 27 0 0,-2-1 0 0 0,0 0 0 0 0,0 1 0 0 0,-1-1 0 0 0,0-1 0 0 0,-1 1 0 0 0,-1-15 0 0 0,-1-21 442 0 0,-15-92 1 0 0,13 126-716 0 0,0-1 0 0 0,-1 1 0 0 0,-1 0 0 0 0,0 0 0 0 0,-1 0 0 0 0,0 0 0 0 0,-1 1 0 0 0,-1 0 0 0 0,0 1 0 0 0,-15-18 0 0 0,23 29-55 0 0,-1 1 0 0 0,0-1 0 0 0,1 0 0 0 0,-1 1 0 0 0,1-1 1 0 0,-1 1-1 0 0,0-1 0 0 0,1 0 0 0 0,-1 1 0 0 0,0 0 0 0 0,0-1 0 0 0,1 1 0 0 0,-1-1 0 0 0,0 1 1 0 0,0 0-1 0 0,0 0 0 0 0,0-1 0 0 0,1 1 0 0 0,-1 0 0 0 0,0 0 0 0 0,-1 0 0 0 0,1 0-21 0 0,1 1-1 0 0,-1-1 0 0 0,1 1 0 0 0,-1-1 0 0 0,1 1 1 0 0,-1-1-1 0 0,1 1 0 0 0,0-1 0 0 0,-1 1 0 0 0,1-1 0 0 0,0 1 1 0 0,-1 0-1 0 0,1-1 0 0 0,0 1 0 0 0,0 0 0 0 0,-1-1 1 0 0,1 1-1 0 0,0 0 0 0 0,0-1 0 0 0,0 1 0 0 0,0 0 1 0 0,0-1-1 0 0,0 1 0 0 0,0 0 0 0 0,0-1 0 0 0,0 1 1 0 0,1 1-1 0 0,-1 9-2156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47 8706 0 0,'-1'-3'732'0'0,"0"0"0"0"0,-1 0 0 0 0,1 0 0 0 0,-1 0 0 0 0,0 1 0 0 0,0-1 1 0 0,0 0-1 0 0,-4-4 0 0 0,3 5-511 0 0,0 1 1 0 0,0-1 0 0 0,0 0-1 0 0,0 1 1 0 0,0-1-1 0 0,0 1 1 0 0,0 0 0 0 0,0 0-1 0 0,-1 0 1 0 0,1 1-1 0 0,0-1 1 0 0,-1 1 0 0 0,-4-1-1 0 0,-15 0-93 0 0,0 2 0 0 0,0 0 0 0 0,0 1 0 0 0,-31 6 0 0 0,52-7-137 0 0,1 0 0 0 0,-1-1 0 0 0,0 1 0 0 0,0 0 0 0 0,0 0 0 0 0,1 0 0 0 0,-1 0 0 0 0,0 1 0 0 0,1-1 0 0 0,-1 0 0 0 0,1 1 0 0 0,-2 1 0 0 0,-14 10-171 0 0,16-13 159 0 0,1 1 0 0 0,-1-1 0 0 0,0 0 0 0 0,0 1-1 0 0,0-1 1 0 0,1 1 0 0 0,-1-1 0 0 0,0 1 0 0 0,0 0 0 0 0,1-1 0 0 0,-1 1 0 0 0,0 0 0 0 0,1 0-1 0 0,-1-1 1 0 0,1 1 0 0 0,-1 0 0 0 0,1 0 0 0 0,-1 0 0 0 0,1-1 0 0 0,0 1 0 0 0,0 0-1 0 0,-1 0 1 0 0,1 0 0 0 0,0 0 0 0 0,0 0 0 0 0,0 0 0 0 0,0 0 0 0 0,0 1 0 0 0,0-1-17 0 0,0 1 0 0 0,1-1 0 0 0,-1 0 0 0 0,1 1 1 0 0,-1-1-1 0 0,1 0 0 0 0,0 0 0 0 0,0 0 0 0 0,-1 1 0 0 0,1-1 1 0 0,0 0-1 0 0,0 0 0 0 0,0 0 0 0 0,0 0 0 0 0,0-1 1 0 0,0 1-1 0 0,1 0 0 0 0,1 1 0 0 0,13 9-141 0 0,-14-9 158 0 0,1 0 0 0 0,-1 0 0 0 0,1 0-1 0 0,0-1 1 0 0,0 1 0 0 0,0-1 0 0 0,0 1 0 0 0,0-1-1 0 0,0 0 1 0 0,0 0 0 0 0,3 0 0 0 0,27 4 1 0 0,-1 2 0 0 0,0 0 0 0 0,-1 3 1 0 0,32 13-1 0 0,-26-3 76 0 0,-36-19-32 0 0,1 0 1 0 0,0 1-1 0 0,-1-1 0 0 0,1 0 1 0 0,-1 0-1 0 0,0 1 0 0 0,1-1 1 0 0,-1 1-1 0 0,0-1 1 0 0,0 1-1 0 0,0-1 0 0 0,0 1 1 0 0,0 0-1 0 0,0 0 0 0 0,0-1 1 0 0,-1 1-1 0 0,1 0 0 0 0,0 3 1 0 0,-1-4 57 0 0,-1 0 1 0 0,1 0 0 0 0,0 0 0 0 0,-1 0-1 0 0,1 0 1 0 0,-1 1 0 0 0,1-1-1 0 0,-1 0 1 0 0,0 0 0 0 0,1 0 0 0 0,-1-1-1 0 0,0 1 1 0 0,0 0 0 0 0,1 0-1 0 0,-1 0 1 0 0,0 0 0 0 0,0-1 0 0 0,0 1-1 0 0,0 0 1 0 0,0-1 0 0 0,0 1-1 0 0,0-1 1 0 0,0 1 0 0 0,0-1 0 0 0,-2 1-1 0 0,-30 7 432 0 0,32-8-475 0 0,-18 3-235 0 0,0 0 0 0 0,0-2 0 0 0,0 0 0 0 0,0-1 0 0 0,0-1 1 0 0,0-1-1 0 0,0 0 0 0 0,-33-10 0 0 0,51 12 66 0 0,0 0 0 0 0,1 0 0 0 0,-1-1 0 0 0,0 1 0 0 0,0 0 0 0 0,1-1 0 0 0,-1 1 0 0 0,0 0 0 0 0,1-1 0 0 0,-1 1 0 0 0,1-1 0 0 0,-1 1 0 0 0,1 0 0 0 0,-1-1 0 0 0,1 0 0 0 0,-1 1 0 0 0,0-2 0 0 0,1 2-7 0 0,0 0 1 0 0,0-1 0 0 0,0 1-1 0 0,-1-1 1 0 0,1 1-1 0 0,0-1 1 0 0,0 1-1 0 0,0 0 1 0 0,0-1 0 0 0,1 1-1 0 0,-1-1 1 0 0,0 1-1 0 0,0 0 1 0 0,0-1 0 0 0,0 1-1 0 0,0-1 1 0 0,0 1-1 0 0,1 0 1 0 0,-1-1 0 0 0,0 1-1 0 0,1-1 1 0 0,0-3-1481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3585 0 0,'0'3'5505'0'0,"4"19"-4629"0"0,12 53 1351 0 0,-15-79 289 0 0,2-19-2286 0 0,-3 15-281 0 0,1-1-1 0 0,3-15 1 0 0,-3 21 19 0 0,-1 1-1 0 0,1 0 1 0 0,0-1 0 0 0,0 1 0 0 0,0 0-1 0 0,0-1 1 0 0,0 1 0 0 0,0 0-1 0 0,1 0 1 0 0,-1 0 0 0 0,1 0-1 0 0,0 0 1 0 0,-1 0 0 0 0,4-2-1 0 0,-5 4 31 0 0,1 0-1 0 0,0-1 0 0 0,0 1 0 0 0,0 0 0 0 0,0 0 1 0 0,0 0-1 0 0,0 0 0 0 0,0 0 0 0 0,0 0 0 0 0,0 0 0 0 0,0 0 1 0 0,0 0-1 0 0,0 0 0 0 0,0 0 0 0 0,0 1 0 0 0,-1-1 1 0 0,1 0-1 0 0,0 1 0 0 0,0-1 0 0 0,0 0 0 0 0,0 1 1 0 0,0-1-1 0 0,-1 1 0 0 0,1 0 0 0 0,1 1 0 0 0,2 1-3 0 0,-1 0-1 0 0,1 0 0 0 0,4 7 0 0 0,-5-6 19 0 0,-1 0 0 0 0,0 1 0 0 0,0-1-1 0 0,0 1 1 0 0,0-1 0 0 0,-1 1 0 0 0,0 0-1 0 0,0 0 1 0 0,0-1 0 0 0,-1 1 0 0 0,1 0-1 0 0,-1 0 1 0 0,0 0 0 0 0,-1 0 0 0 0,-1 8-1 0 0,2-13 1 0 0,0 1 0 0 0,0-1-1 0 0,0 0 1 0 0,0 0-1 0 0,0 0 1 0 0,0 0 0 0 0,0 0-1 0 0,0 0 1 0 0,0 0-1 0 0,0 0 1 0 0,0 0 0 0 0,0 0-1 0 0,0 0 1 0 0,0 0-1 0 0,0 1 1 0 0,0-1 0 0 0,0 0-1 0 0,0 0 1 0 0,0 0-1 0 0,0 0 1 0 0,0 0 0 0 0,0 0-1 0 0,0 0 1 0 0,0 0-1 0 0,0 0 1 0 0,0 0 0 0 0,0 0-1 0 0,0 0 1 0 0,-1 0-1 0 0,1 0 1 0 0,0 0 0 0 0,0 0-1 0 0,0 0 1 0 0,0 0-1 0 0,0 0 1 0 0,0 0 0 0 0,0 0-1 0 0,0 0 1 0 0,0 0-1 0 0,0 0 1 0 0,0 0-1 0 0,0 0 1 0 0,0 0 0 0 0,-1 0-1 0 0,1 0 1 0 0,0 0-1 0 0,0 0 1 0 0,0 0 0 0 0,0 0-1 0 0,0 0 1 0 0,0 0-1 0 0,0 0 1 0 0,0 0 0 0 0,-4-5 92 0 0,0-6-325 0 0,3 7 118 0 0,1 0 0 0 0,0-1 1 0 0,0 1-1 0 0,0 0 0 0 0,0 0 0 0 0,1 0 1 0 0,0-1-1 0 0,0 1 0 0 0,0 0 1 0 0,0 0-1 0 0,3-7 0 0 0,-3 9 94 0 0,0 0-1 0 0,0 0 1 0 0,0 0-1 0 0,0 0 0 0 0,1 0 1 0 0,-1 0-1 0 0,0 0 1 0 0,1 1-1 0 0,-1-1 1 0 0,1 0-1 0 0,0 1 1 0 0,-1-1-1 0 0,1 1 1 0 0,0 0-1 0 0,0-1 1 0 0,0 1-1 0 0,0 0 0 0 0,0 0 1 0 0,0 1-1 0 0,0-1 1 0 0,0 0-1 0 0,1 0 1 0 0,1 1-1 0 0,-2 0 35 0 0,0 0-1 0 0,0 0 0 0 0,0 0 0 0 0,0 1 1 0 0,0-1-1 0 0,-1 1 0 0 0,1-1 1 0 0,0 1-1 0 0,0 0 0 0 0,-1-1 1 0 0,1 1-1 0 0,-1 0 0 0 0,1 0 1 0 0,-1 0-1 0 0,1 1 0 0 0,-1-1 0 0 0,1 0 1 0 0,-1 0-1 0 0,0 1 0 0 0,0-1 1 0 0,0 1-1 0 0,0-1 0 0 0,0 1 1 0 0,1 2-1 0 0,2 4-16 0 0,0 0 1 0 0,-1 0-1 0 0,4 15 1 0 0,-7-20-11 0 0,5 21-154 0 0,0-2-2256 0 0,-1-8-3517 0 0,-1-9 2574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2849 0 0,'0'2'323'0'0,"0"0"1"0"0,0 1 0 0 0,0-1-1 0 0,0 0 1 0 0,0 0 0 0 0,0 0-1 0 0,1 0 1 0 0,-1 1 0 0 0,1-1-1 0 0,0 0 1 0 0,-1 0 0 0 0,1 0-1 0 0,0 0 1 0 0,0 0 0 0 0,0 0-1 0 0,1 0 1 0 0,-1-1 0 0 0,0 1-1 0 0,3 2 1 0 0,0 1 51 0 0,0-1 0 0 0,1 1 1 0 0,-1-1-1 0 0,1 0 0 0 0,9 5 0 0 0,-4-3-46 0 0,1-2 0 0 0,-1 1 0 0 0,1-1 0 0 0,0-1 0 0 0,0 0 0 0 0,0 0 0 0 0,0-1 0 0 0,1-1 0 0 0,14 1 0 0 0,-20-2-208 0 0,-1 1 0 0 0,0-2 0 0 0,0 1 1 0 0,0-1-1 0 0,0 1 0 0 0,1-1 0 0 0,-1-1 0 0 0,0 1 1 0 0,-1-1-1 0 0,1 0 0 0 0,0 0 0 0 0,0 0 0 0 0,-1-1 1 0 0,1 1-1 0 0,-1-1 0 0 0,0 0 0 0 0,0-1 0 0 0,0 1 1 0 0,0-1-1 0 0,-1 0 0 0 0,1 1 0 0 0,5-10 0 0 0,-7 8 5 0 0,0 0 0 0 0,0 0 0 0 0,0 0 0 0 0,-1 0 0 0 0,0 0-1 0 0,0-1 1 0 0,0 1 0 0 0,-1-1 0 0 0,0 1 0 0 0,0 0-1 0 0,0-1 1 0 0,0 1 0 0 0,-1-1 0 0 0,0 1 0 0 0,0 0-1 0 0,0-1 1 0 0,-1 1 0 0 0,0 0 0 0 0,0 0 0 0 0,0 0 0 0 0,-1 0-1 0 0,-5-8 1 0 0,3 6-39 0 0,0 0-1 0 0,0 0 1 0 0,0 0 0 0 0,-1 1-1 0 0,0 0 1 0 0,0 0-1 0 0,-1 1 1 0 0,0-1 0 0 0,0 1-1 0 0,0 1 1 0 0,0-1-1 0 0,-1 2 1 0 0,-14-7 0 0 0,15 8-78 0 0,0 0 0 0 0,0 1 0 0 0,-1-1 0 0 0,1 1 0 0 0,-12 0 0 0 0,15 1-32 0 0,-1 1 1 0 0,1 0-1 0 0,0-1 0 0 0,0 1 0 0 0,-1 1 0 0 0,1-1 0 0 0,0 1 0 0 0,0-1 0 0 0,0 1 0 0 0,-6 5 0 0 0,3-3-59 0 0,0 0 0 0 0,1 1 0 0 0,0 0 0 0 0,0 0 0 0 0,0 1 0 0 0,-6 7 0 0 0,10-10 58 0 0,1-1 1 0 0,-1 0-1 0 0,1 1 1 0 0,0-1-1 0 0,0 0 0 0 0,0 1 1 0 0,0 0-1 0 0,1-1 1 0 0,-1 1-1 0 0,1-1 0 0 0,-1 1 1 0 0,1 0-1 0 0,0 0 1 0 0,0-1-1 0 0,0 1 0 0 0,0 0 1 0 0,1-1-1 0 0,-1 1 1 0 0,1 0-1 0 0,0-1 0 0 0,1 6 1 0 0,1 0-24 0 0,1 1 0 0 0,0 0 1 0 0,0-1-1 0 0,1 0 0 0 0,0 0 1 0 0,0 0-1 0 0,1-1 0 0 0,8 9 0 0 0,-9-11 33 0 0,0-1 0 0 0,0 0 0 0 0,0-1 1 0 0,0 1-1 0 0,1-1 0 0 0,-1 0 0 0 0,1-1 0 0 0,0 1 0 0 0,0-1 0 0 0,0 0 0 0 0,0-1 0 0 0,0 1 0 0 0,8 0 0 0 0,-7-2-61 0 0,-1 0 1 0 0,1 0 0 0 0,-1-1 0 0 0,1 1 0 0 0,0-1-1 0 0,-1-1 1 0 0,0 1 0 0 0,1-1 0 0 0,-1-1 0 0 0,0 1-1 0 0,0-1 1 0 0,0 0 0 0 0,10-7 0 0 0,-12 8 76 0 0,-1-1-1 0 0,1 1 1 0 0,-1-1 0 0 0,1 0 0 0 0,-1 0 0 0 0,0 0-1 0 0,-1-1 1 0 0,1 1 0 0 0,0-1 0 0 0,-1 1 0 0 0,0-1 0 0 0,0 0-1 0 0,0 0 1 0 0,0 0 0 0 0,-1 0 0 0 0,1 0 0 0 0,-1 0-1 0 0,0-1 1 0 0,0 1 0 0 0,-1 0 0 0 0,1-8 0 0 0,-1 12 11 0 0,0-1 1 0 0,0 1-1 0 0,0-1 0 0 0,0 1 1 0 0,0-1-1 0 0,0 1 1 0 0,0-1-1 0 0,0 1 1 0 0,-1-1-1 0 0,1 1 1 0 0,0 0-1 0 0,0-1 0 0 0,0 1 1 0 0,-1-1-1 0 0,1 1 1 0 0,0-1-1 0 0,0 1 1 0 0,-1 0-1 0 0,1-1 1 0 0,0 1-1 0 0,-1 0 0 0 0,1-1 1 0 0,0 1-1 0 0,-1 0 1 0 0,1-1-1 0 0,-1 1 1 0 0,1 0-1 0 0,0 0 1 0 0,-1-1-1 0 0,1 1 1 0 0,-1 0-1 0 0,1 0 0 0 0,-1 0 1 0 0,1 0-1 0 0,-1 0 1 0 0,0 0-1 0 0,1 0-80 0 0,1 2-74 0 0,0 1 97 0 0,0-1 0 0 0,0 1 0 0 0,1-1 0 0 0,-1 0 0 0 0,1 1 0 0 0,3 3 0 0 0,2 2 12 0 0,0 3 43 0 0,0 0 0 0 0,2-1 0 0 0,-1 0 0 0 0,16 13 0 0 0,-18-18-153 0 0,0 0 0 0 0,0-1-1 0 0,0 0 1 0 0,0 0 0 0 0,1 0 0 0 0,0-1 0 0 0,0 0-1 0 0,0-1 1 0 0,11 4 0 0 0,-15-6-482 0 0,-1 1 1 0 0,0-1-1 0 0,0 0 1 0 0,0 0-1 0 0,1-1 0 0 0,-1 1 1 0 0,0 0-1 0 0,0-1 1 0 0,4 0-1 0 0,9-4-3347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254 100 2409 0 0,'1'-2'552'0'0,"0"1"0"0"0,0-1 0 0 0,0 0 0 0 0,-1-1 0 0 0,1 1 0 0 0,-1 0 0 0 0,1 0 1 0 0,-1 0-1 0 0,0 0 0 0 0,1 0 0 0 0,-1 0 0 0 0,0-1 0 0 0,-1 1 0 0 0,1 0 1 0 0,0 0-1 0 0,-1 0 0 0 0,1 0 0 0 0,-2-4 0 0 0,1 3-154 0 0,-1 1-1 0 0,0-1 1 0 0,1 0 0 0 0,-1 1-1 0 0,0 0 1 0 0,-1-1 0 0 0,1 1-1 0 0,0 0 1 0 0,0 0 0 0 0,-1 0-1 0 0,-4-3 1 0 0,-1 1-98 0 0,1 1 0 0 0,-1-1 0 0 0,1 1 1 0 0,-1 0-1 0 0,0 1 0 0 0,0 0 0 0 0,-1 0 0 0 0,-15 0 0 0 0,14 2-339 0 0,0 0 1 0 0,0 1-1 0 0,1 1 0 0 0,-1 0 0 0 0,0 0 0 0 0,1 0 0 0 0,0 1 0 0 0,-1 1 0 0 0,1 0 1 0 0,0 0-1 0 0,1 1 0 0 0,-14 9 0 0 0,21-13 4 0 0,1 0 0 0 0,-1 0 0 0 0,0 0 0 0 0,1 0-1 0 0,-1 0 1 0 0,1 1 0 0 0,0-1 0 0 0,-1 0 0 0 0,1 0 0 0 0,0 0 0 0 0,0 1 0 0 0,0-1 0 0 0,0 0 0 0 0,0 0-1 0 0,0 1 1 0 0,0 1 0 0 0,5 19-852 0 0,-4-20 858 0 0,0 0 1 0 0,1 0-1 0 0,-1 0 1 0 0,0 0 0 0 0,1 0-1 0 0,-1 0 1 0 0,1 0 0 0 0,0 0-1 0 0,-1-1 1 0 0,1 1 0 0 0,0-1-1 0 0,0 1 1 0 0,0-1-1 0 0,0 0 1 0 0,0 0 0 0 0,1 0-1 0 0,-1 0 1 0 0,0 0 0 0 0,0 0-1 0 0,1-1 1 0 0,2 1-1 0 0,42 13-108 0 0,-5-2 54 0 0,73 31-1 0 0,-110-41 109 0 0,-1 0-1 0 0,1 0 0 0 0,-1 1 0 0 0,0 0 0 0 0,0-1 1 0 0,0 1-1 0 0,0 1 0 0 0,-1-1 0 0 0,1 1 1 0 0,-1-1-1 0 0,0 1 0 0 0,6 8 0 0 0,-3-4 65 0 0,-6-8-67 0 0,0 0 0 0 0,1 0 1 0 0,-1 0-1 0 0,0 1 0 0 0,1-1 0 0 0,-1 0 0 0 0,0 0 1 0 0,1 1-1 0 0,-1-1 0 0 0,0 0 0 0 0,0 1 0 0 0,1-1 1 0 0,-1 0-1 0 0,0 1 0 0 0,0-1 0 0 0,1 1 0 0 0,-1-1 1 0 0,0 0-1 0 0,0 1 0 0 0,0-1 0 0 0,0 1 0 0 0,0-1 1 0 0,0 0-1 0 0,0 1 0 0 0,0-1 0 0 0,0 1 0 0 0,0-1 1 0 0,0 1-1 0 0,0-1 0 0 0,0 0 0 0 0,0 1 0 0 0,0-1 0 0 0,0 1 1 0 0,0-1-1 0 0,0 0 0 0 0,-1 1 0 0 0,1-1 0 0 0,0 1 1 0 0,0-1-1 0 0,0 0 0 0 0,-1 1 0 0 0,1-1 0 0 0,0 0 1 0 0,-1 1-1 0 0,1-1 0 0 0,0 0 0 0 0,-1 0 0 0 0,1 1 1 0 0,0-1-1 0 0,-1 0 0 0 0,1 0 0 0 0,0 0 0 0 0,-1 1 1 0 0,0-1-1 0 0,-8 5 143 0 0,0-1 0 0 0,0 0 0 0 0,0-1 0 0 0,-1 0 0 0 0,1 0 1 0 0,-1-1-1 0 0,0 0 0 0 0,-18 1 0 0 0,8-2-299 0 0,-1-1 0 0 0,1-1 0 0 0,-28-5 1 0 0,44 5-256 0 0,0 0 0 0 0,1 1 1 0 0,-1-1-1 0 0,0 0 0 0 0,1-1 1 0 0,-1 1-1 0 0,1-1 1 0 0,-1 1-1 0 0,1-1 0 0 0,0 0 1 0 0,-5-4-1 0 0,8 6 247 0 0,0 0-1 0 0,0-1 1 0 0,0 1 0 0 0,0 0 0 0 0,0-1 0 0 0,-1 1-1 0 0,1 0 1 0 0,0-1 0 0 0,0 1 0 0 0,0 0-1 0 0,1-1 1 0 0,-1 1 0 0 0,0-1 0 0 0,0 1 0 0 0,0 0-1 0 0,0-1 1 0 0,0 1 0 0 0,0 0 0 0 0,0 0-1 0 0,1-1 1 0 0,-1 1 0 0 0,0 0 0 0 0,0-1 0 0 0,0 1-1 0 0,1 0 1 0 0,-1 0 0 0 0,0-1 0 0 0,0 1-1 0 0,1 0 1 0 0,-1 0 0 0 0,0 0 0 0 0,0-1-1 0 0,1 1 1 0 0,6-5-1138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51 134 7474 0 0,'1'8'444'0'0,"1"-1"1"0"0,1 0 0 0 0,-1 1 0 0 0,1-1-1 0 0,0 0 1 0 0,1 0 0 0 0,0-1 0 0 0,0 1-1 0 0,0-1 1 0 0,1 0 0 0 0,6 8 0 0 0,-5-11-286 0 0,-1 1 1 0 0,1-1 0 0 0,0 0 0 0 0,0 0-1 0 0,0 0 1 0 0,0-1 0 0 0,0 0 0 0 0,1 0-1 0 0,-1 0 1 0 0,1-1 0 0 0,-1 0 0 0 0,1-1-1 0 0,-1 1 1 0 0,1-1 0 0 0,-1-1 0 0 0,1 1-1 0 0,0-1 1 0 0,-1 0 0 0 0,1 0 0 0 0,-1-1-1 0 0,0 0 1 0 0,0 0 0 0 0,1-1-1 0 0,-1 1 1 0 0,-1-1 0 0 0,10-6 0 0 0,-13 7-58 0 0,0 1 1 0 0,0-1 0 0 0,-1 0 0 0 0,1 0-1 0 0,0 0 1 0 0,-1 0 0 0 0,1 0 0 0 0,-1 0-1 0 0,0 0 1 0 0,0-1 0 0 0,0 1 0 0 0,0 0-1 0 0,0-1 1 0 0,0 1 0 0 0,-1-1 0 0 0,1 1-1 0 0,0-3 1 0 0,-1 0 34 0 0,0 1 0 0 0,-1-1 0 0 0,1 1 0 0 0,-1 0 0 0 0,0-1 0 0 0,0 1 0 0 0,0 0 0 0 0,0-1 0 0 0,-3-4 0 0 0,0 1 73 0 0,0-1 1 0 0,-1 2 0 0 0,0-1 0 0 0,-1 0 0 0 0,1 1 0 0 0,-1 0 0 0 0,-1 0 0 0 0,1 1 0 0 0,-9-6-1 0 0,11 8-150 0 0,-8-5 65 0 0,0 1-1 0 0,-1-1 1 0 0,-22-9-1 0 0,31 16-196 0 0,-1 0-1 0 0,0 1 1 0 0,1 0-1 0 0,-1 0 0 0 0,1 0 1 0 0,-1 0-1 0 0,0 1 0 0 0,0-1 1 0 0,1 1-1 0 0,-1 1 0 0 0,0-1 1 0 0,0 1-1 0 0,1-1 1 0 0,-1 1-1 0 0,-9 4 0 0 0,9-3-141 0 0,-1 0-1 0 0,0 1 0 0 0,1 0 1 0 0,0 0-1 0 0,-1 0 0 0 0,1 1 1 0 0,-8 8-1 0 0,12-11 34 0 0,-1 0 1 0 0,1 0-1 0 0,0 1 0 0 0,0-1 0 0 0,0 0 1 0 0,1 1-1 0 0,-1-1 0 0 0,0 1 1 0 0,0-1-1 0 0,1 1 0 0 0,-1-1 0 0 0,1 1 1 0 0,-1 0-1 0 0,1-1 0 0 0,0 1 1 0 0,0 0-1 0 0,0-1 0 0 0,-1 1 0 0 0,2 0 1 0 0,-1-1-1 0 0,0 1 0 0 0,0 0 1 0 0,0-1-1 0 0,1 1 0 0 0,-1-1 0 0 0,1 1 1 0 0,-1 0-1 0 0,1-1 0 0 0,0 1 1 0 0,0-1-1 0 0,0 0 0 0 0,0 1 0 0 0,-1-1 1 0 0,2 0-1 0 0,0 2 0 0 0,18 18-2358 0 0,-7-11 1064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73 327 3057 0 0,'5'-5'8504'0'0,"14"-9"-5858"0"0,23-4-962 0 0,-32 15-1500 0 0,-1-1 0 0 0,1-1 0 0 0,-1 1-1 0 0,10-8 1 0 0,-18 12-168 0 0,0-1 0 0 0,0 1 0 0 0,-1-1 0 0 0,1 0 0 0 0,0 0 0 0 0,-1 1 0 0 0,1-1 0 0 0,-1 0 0 0 0,1 0 0 0 0,-1 1 0 0 0,0-1 0 0 0,1 0 0 0 0,-1 0 0 0 0,0 0 0 0 0,1-1 0 0 0,-1 1 2 0 0,1 0 0 0 0,-1 0-1 0 0,1-1 1 0 0,-1 1 0 0 0,1 0-1 0 0,-1 0 1 0 0,1 0 0 0 0,0 0 0 0 0,-1 0-1 0 0,1 0 1 0 0,0 0 0 0 0,0 0-1 0 0,0 0 1 0 0,2-1 0 0 0,16-10 130 0 0,-14 9-30 0 0,-1 0 1 0 0,1 0 0 0 0,-1 0-1 0 0,7-7 1 0 0,-9 8-46 0 0,-1 1 1 0 0,1-1 0 0 0,-1-1-1 0 0,0 1 1 0 0,0 0 0 0 0,0 0-1 0 0,0 0 1 0 0,0 0 0 0 0,0-1-1 0 0,0 1 1 0 0,-1-1-1 0 0,1 1 1 0 0,-1 0 0 0 0,0-4-1 0 0,0 0 29 0 0,0 0-1 0 0,-1-1 0 0 0,0 1 1 0 0,0 0-1 0 0,-1 0 0 0 0,0-1 0 0 0,0 1 1 0 0,0 1-1 0 0,-1-1 0 0 0,1 0 0 0 0,-1 0 1 0 0,-1 1-1 0 0,1 0 0 0 0,-6-6 0 0 0,4 5-114 0 0,0 0-1 0 0,0 0 0 0 0,-1 0 1 0 0,0 1-1 0 0,0 0 0 0 0,0 0 1 0 0,-1 0-1 0 0,0 1 0 0 0,0 0 0 0 0,-14-6 1 0 0,16 9-67 0 0,0 0-1 0 0,0 0 1 0 0,0 0 0 0 0,0 0 0 0 0,1 1 0 0 0,-1 0 0 0 0,0 0-1 0 0,0 0 1 0 0,0 0 0 0 0,0 1 0 0 0,0 0 0 0 0,0 0 0 0 0,0 0 0 0 0,1 1-1 0 0,-1 0 1 0 0,0-1 0 0 0,1 2 0 0 0,0-1 0 0 0,-1 0 0 0 0,1 1-1 0 0,0 0 1 0 0,-6 6 0 0 0,5-5 38 0 0,1 1-1 0 0,-1 0 1 0 0,1 0-1 0 0,0 0 1 0 0,1 1-1 0 0,-1-1 1 0 0,1 1-1 0 0,0 0 1 0 0,1 0-1 0 0,-1 0 1 0 0,1 0-1 0 0,0 0 1 0 0,1 1-1 0 0,0-1 1 0 0,0 0-1 0 0,-1 13 1 0 0,3-3 41 0 0,0-1 0 0 0,1 1 0 0 0,1 0 1 0 0,1-1-1 0 0,0 0 0 0 0,0 0 0 0 0,9 17 0 0 0,53 96-92 0 0,-39-82 117 0 0,-23-38-15 0 0,0-1 1 0 0,1 0-1 0 0,0-1 0 0 0,1 1 1 0 0,0-1-1 0 0,0 0 0 0 0,0 0 1 0 0,0-1-1 0 0,8 5 1 0 0,-11-8-25 0 0,-1 0 0 0 0,1-1 0 0 0,-1 1 0 0 0,1-1 0 0 0,0 0 0 0 0,0 0 0 0 0,0 0 0 0 0,0 0 0 0 0,-1 0 0 0 0,1 0 0 0 0,0-1 0 0 0,0 0 0 0 0,0 0 0 0 0,0 1 0 0 0,0-2 0 0 0,0 1 0 0 0,0 0 0 0 0,0-1 0 0 0,0 1-1 0 0,0-1 1 0 0,0 0 0 0 0,0 0 0 0 0,0 0 0 0 0,0 0 0 0 0,-1-1 0 0 0,1 1 0 0 0,0-1 0 0 0,3-2 0 0 0,-4 3 35 0 0,0-1 0 0 0,0 1-1 0 0,0-1 1 0 0,0 0-1 0 0,-1 0 1 0 0,1 0-1 0 0,0 0 1 0 0,-1 0 0 0 0,1 0-1 0 0,-1 0 1 0 0,0 0-1 0 0,0-1 1 0 0,1 1-1 0 0,-2 0 1 0 0,1-1 0 0 0,0 1-1 0 0,0-1 1 0 0,-1 1-1 0 0,1-1 1 0 0,-1 0-1 0 0,0 1 1 0 0,0-1 0 0 0,0 1-1 0 0,0-1 1 0 0,0 1-1 0 0,-1-1 1 0 0,1 1-1 0 0,-1-1 1 0 0,0 1 0 0 0,1-1-1 0 0,-1 1 1 0 0,0-1-1 0 0,-3-3 1 0 0,-2 1 281 0 0,-3 1-133 0 0,9 4-218 0 0,16 14-450 0 0,-6-4 478 0 0,1 0 1 0 0,0-1-1 0 0,0-1 1 0 0,1 0-1 0 0,0-1 0 0 0,15 8 1 0 0,-20-12 49 0 0,1 0 1 0 0,-1-1-1 0 0,0 1 1 0 0,1-1 0 0 0,0-1-1 0 0,-1 1 1 0 0,1-1-1 0 0,0-1 1 0 0,0 1-1 0 0,0-1 1 0 0,-1-1-1 0 0,15-1 1 0 0,-21 1-4 0 0,0 1 0 0 0,1 0 1 0 0,-1-1-1 0 0,0 1 1 0 0,0-1-1 0 0,0 0 1 0 0,1 1-1 0 0,-1-1 1 0 0,0 0-1 0 0,0 0 1 0 0,0 0-1 0 0,0 0 0 0 0,0 0 1 0 0,0 0-1 0 0,0 0 1 0 0,-1 0-1 0 0,1 0 1 0 0,0 0-1 0 0,-1 0 1 0 0,1 0-1 0 0,0-1 0 0 0,-1 1 1 0 0,0 0-1 0 0,1 0 1 0 0,-1-1-1 0 0,1-1 1 0 0,7-16 384 0 0,-6 15-287 0 0,-1-1 0 0 0,1 1 0 0 0,-1 0 0 0 0,0-1 0 0 0,0 1 1 0 0,0-1-1 0 0,0 1 0 0 0,-1-1 0 0 0,0 1 0 0 0,0-1 0 0 0,0 1 0 0 0,0-1 0 0 0,-1 0 0 0 0,0 1 0 0 0,0 0 0 0 0,0-1 0 0 0,-1 1 0 0 0,1 0 0 0 0,-1-1 0 0 0,0 1 0 0 0,-4-6 0 0 0,4 5 36 0 0,-1 0-1 0 0,1 0 1 0 0,-1 0-1 0 0,0 1 1 0 0,0 0-1 0 0,-1-1 1 0 0,0 1-1 0 0,1 0 1 0 0,-1 0-1 0 0,-1 1 1 0 0,1-1-1 0 0,-7-3 1 0 0,2 2-185 0 0,-1 0 0 0 0,1 1 0 0 0,-1 0 1 0 0,1 0-1 0 0,-1 1 0 0 0,0 1 0 0 0,0 0 0 0 0,-19-2 0 0 0,24 4-181 0 0,-1-1 0 0 0,0 2 0 0 0,0-1-1 0 0,0 0 1 0 0,0 1 0 0 0,1 0 0 0 0,-1 1 0 0 0,0-1-1 0 0,1 1 1 0 0,-1 0 0 0 0,1 1 0 0 0,0-1-1 0 0,0 1 1 0 0,0 0 0 0 0,0 0 0 0 0,-7 6-1 0 0,11-7-15 0 0,-1-1 0 0 0,1 1 0 0 0,0 0 0 0 0,0 0 0 0 0,0-1 0 0 0,0 1 0 0 0,0 0 0 0 0,0 0 0 0 0,0 0 0 0 0,0 0 0 0 0,1 0 0 0 0,-1 0-1 0 0,1 0 1 0 0,0 1 0 0 0,0-1 0 0 0,-1 0 0 0 0,1 0 0 0 0,1 0 0 0 0,-1 0 0 0 0,0 0 0 0 0,0 0 0 0 0,1 0 0 0 0,-1 1 0 0 0,1-1 0 0 0,0 0 0 0 0,-1 0 0 0 0,1-1-1 0 0,0 1 1 0 0,0 0 0 0 0,3 3 0 0 0,1 4-880 0 0,1-1-1 0 0,0 1 1 0 0,1-1 0 0 0,12 12-1 0 0,1 0 766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43 103 1304 0 0,'-11'-27'4679'0'0,"6"15"-2635"0"0,0 0 0 0 0,-4-19 0 0 0,8 30-1744 0 0,0-1 0 0 0,0 0 0 0 0,1 0 0 0 0,-1 0 1 0 0,0 1-1 0 0,-1-1 0 0 0,1 0 0 0 0,-2-1 1 0 0,1 0 600 0 0,8 6-598 0 0,-4-1-310 0 0,-1-1 1 0 0,0 1-1 0 0,0-1 1 0 0,-1 1-1 0 0,1 0 1 0 0,0-1-1 0 0,0 1 0 0 0,-1 0 1 0 0,1 0-1 0 0,-1 0 1 0 0,1-1-1 0 0,-1 1 1 0 0,0 0-1 0 0,0 0 1 0 0,0 0-1 0 0,0 2 1 0 0,1 4 37 0 0,-1 34 15 0 0,-1-34-40 0 0,1 1-1 0 0,0 0 1 0 0,2 13 0 0 0,7 23 249 0 0,2 0 0 0 0,24 64 0 0 0,-25-85-199 0 0,0-1 0 0 0,2 0 0 0 0,1-1 0 0 0,0 0 1 0 0,2-1-1 0 0,17 21 0 0 0,-29-39-4 0 0,0 0 0 0 0,0-1 1 0 0,1 1-1 0 0,-1 0 1 0 0,0-1-1 0 0,1 0 0 0 0,0 0 1 0 0,-1 0-1 0 0,1 0 1 0 0,8 2-1 0 0,-11-4 5 0 0,1 0-1 0 0,-1 1 1 0 0,1-1-1 0 0,-1 0 1 0 0,1 0-1 0 0,-1 0 1 0 0,1 0-1 0 0,0 0 1 0 0,-1 0-1 0 0,1 0 1 0 0,-1 0 0 0 0,1-1-1 0 0,-1 1 1 0 0,1-1-1 0 0,-1 1 1 0 0,1-1-1 0 0,-1 1 1 0 0,1-1-1 0 0,-1 0 1 0 0,0 0-1 0 0,1 0 1 0 0,-1 0 0 0 0,0 0-1 0 0,0 0 1 0 0,0 0-1 0 0,0 0 1 0 0,0 0-1 0 0,0 0 1 0 0,0-1-1 0 0,0 1 1 0 0,1-2 0 0 0,2-6 99 0 0,-1 0 0 0 0,0 1 1 0 0,0-1-1 0 0,-1-1 1 0 0,0 1-1 0 0,0 0 1 0 0,-1 0-1 0 0,0-11 1 0 0,-5-75 263 0 0,3 90-384 0 0,-5-57 114 0 0,-3 0 0 0 0,-21-78 1 0 0,24 127-105 0 0,-1-7-307 0 0,9 38-200 0 0,0 1 1 0 0,1-1-1 0 0,1 0 1 0 0,1 0-1 0 0,8 19 0 0 0,-3-4 263 0 0,4 5 136 0 0,2-1-1 0 0,1 0 1 0 0,25 36 0 0 0,-31-53 67 0 0,-6-11-21 0 0,-3-4 29 0 0,1-1 1 0 0,-1 1-1 0 0,1-1 1 0 0,1 1-1 0 0,4 4 1 0 0,-7-8 14 0 0,0 0 1 0 0,0 0 0 0 0,1 0 0 0 0,-1 0-1 0 0,0 0 1 0 0,1 0 0 0 0,-1-1-1 0 0,1 1 1 0 0,-1-1 0 0 0,1 1-1 0 0,-1-1 1 0 0,1 1 0 0 0,-1-1 0 0 0,1 0-1 0 0,-1 0 1 0 0,1 0 0 0 0,0 0-1 0 0,-1 0 1 0 0,1 0 0 0 0,-1 0-1 0 0,1-1 1 0 0,-1 1 0 0 0,2-1-1 0 0,-1 0 56 0 0,-1 1 0 0 0,0-1 0 0 0,0 0 0 0 0,0 0 0 0 0,0 0 0 0 0,0 0 0 0 0,0 0 0 0 0,0 0-1 0 0,0 0 1 0 0,0 0 0 0 0,0-1 0 0 0,0 1 0 0 0,-1 0 0 0 0,1-1 0 0 0,-1 1 0 0 0,1 0 0 0 0,-1-1 0 0 0,1 1-1 0 0,-1 0 1 0 0,0-3 0 0 0,5-29 755 0 0,-5 27-782 0 0,0 0 0 0 0,0 0 0 0 0,0 0 0 0 0,-1 0 1 0 0,0 0-1 0 0,-1 0 0 0 0,1 0 0 0 0,-1 1 0 0 0,0-1 0 0 0,-4-7 0 0 0,4 8-24 0 0,0 0 0 0 0,1 0 0 0 0,-1-1 0 0 0,1 1-1 0 0,0 0 1 0 0,0-1 0 0 0,1 1 0 0 0,0-1 0 0 0,0-6 0 0 0,0 6-13 0 0,0 0 0 0 0,0 0 0 0 0,-1 0 0 0 0,0 0 0 0 0,-2-8 1 0 0,-11-28-614 0 0,-23-48 1 0 0,53 120-8998 0 0,-11-15 7631 0 0,3 0-1065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5073 0 0,'0'0'412'0'0,"-1"1"0"0"0,1-1 0 0 0,-1 0 0 0 0,0 1 0 0 0,1-1 0 0 0,-1 1 0 0 0,1-1 0 0 0,-1 1 0 0 0,1-1 0 0 0,0 1 0 0 0,-1-1 0 0 0,1 1 0 0 0,-1-1-1 0 0,1 1 1 0 0,0 0 0 0 0,-1-1 0 0 0,1 1 0 0 0,0 0 0 0 0,-3 16 2226 0 0,7 19-2502 0 0,-3-30 632 0 0,3 23-215 0 0,6 34-250 0 0,-8-56-371 0 0,-1-1-1 0 0,1 1 0 0 0,1-1 0 0 0,-1 0 0 0 0,1 1 1 0 0,7 9-1 0 0,2-3-2427 0 0,-1-10-2939 0 0,-5-3 1198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49 9386 0 0,'-31'-48'6195'0'0,"31"47"-6271"0"0,17 19-7893 0 0,-8-10 5514 0 0,1 1 1983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 10562 0 0,'-1'0'72'0'0,"1"0"0"0"0,-1 0 0 0 0,0 1 0 0 0,1-1 0 0 0,-1 0 0 0 0,0 0 0 0 0,1 0 0 0 0,-1 0 0 0 0,0 1 0 0 0,1-1 0 0 0,-1 0 0 0 0,1 0 0 0 0,-1 1 0 0 0,0-1 0 0 0,1 1 0 0 0,-1-1 0 0 0,1 0 0 0 0,-1 1 0 0 0,1-1 0 0 0,-1 1 0 0 0,1 0 0 0 0,-1-1 0 0 0,1 1 0 0 0,-1 0 0 0 0,1 1 37 0 0,-1-1 0 0 0,0 1 0 0 0,1 0 0 0 0,-1-1 1 0 0,1 1-1 0 0,0 0 0 0 0,-1 0 0 0 0,1 0 1 0 0,0 2-1 0 0,1 3 155 0 0,-1 1 0 0 0,2 0 0 0 0,1 9 0 0 0,9 23 731 0 0,-8-29-764 0 0,0 0 0 0 0,-1 0 0 0 0,-1 1 1 0 0,2 15-1 0 0,-3-3-7 0 0,-1-14-139 0 0,0 0 1 0 0,1 1 0 0 0,0-1 0 0 0,1 0 0 0 0,5 18 0 0 0,5 9 36 0 0,-9-23 15 0 0,2-1 0 0 0,0 0-1 0 0,11 23 1 0 0,-12-27 23 0 0,4 8 291 0 0,-8-16-420 0 0,0-1-1 0 0,1 0 0 0 0,-1 1 0 0 0,0-1 1 0 0,0 0-1 0 0,0 0 0 0 0,0 1 0 0 0,1-1 1 0 0,-1 0-1 0 0,0 0 0 0 0,0 0 0 0 0,1 1 1 0 0,-1-1-1 0 0,0 0 0 0 0,0 0 0 0 0,1 0 1 0 0,-1 0-1 0 0,0 0 0 0 0,0 1 0 0 0,1-1 0 0 0,-1 0 1 0 0,0 0-1 0 0,1 0 0 0 0,-1 0 0 0 0,0 0 1 0 0,1 0-1 0 0,-1 0 0 0 0,0 0 0 0 0,0 0 1 0 0,1 0-1 0 0,-1 0 0 0 0,0 0 0 0 0,1 0 1 0 0,-1 0-1 0 0,0 0 0 0 0,0-1 0 0 0,1 1 1 0 0,-1 0-1 0 0,0 0 0 0 0,1 0 0 0 0,-1 0 0 0 0,0-1 1 0 0,0 1-1 0 0,1-2 23 0 0,0 0-1 0 0,-1-1 1 0 0,0 1-1 0 0,1 0 1 0 0,-1 0 0 0 0,0-1-1 0 0,0 1 1 0 0,0 0 0 0 0,0 0-1 0 0,-1-1 1 0 0,1 1 0 0 0,-2-4-1 0 0,1 2 8 0 0,-6-29 81 0 0,-1 0 0 0 0,-2 1 0 0 0,-18-40 0 0 0,8 32-79 0 0,14 28 13 0 0,0 1 0 0 0,1-1 0 0 0,0-1-1 0 0,1 1 1 0 0,-4-19 0 0 0,-10-44 916 0 0,18 74-985 0 0,0 1 0 0 0,0-1 0 0 0,1 0 0 0 0,-1 1 0 0 0,0-1 0 0 0,0 1 0 0 0,0-1 0 0 0,0 1 0 0 0,0-1 0 0 0,1 1 0 0 0,-1-1 1 0 0,0 1-1 0 0,0-1 0 0 0,1 1 0 0 0,-1-1 0 0 0,0 1 0 0 0,1-1 0 0 0,-1 1 0 0 0,0-1 0 0 0,1 1 0 0 0,-1 0 0 0 0,1-1 0 0 0,0 1 0 0 0,0-1-4 0 0,-1 0-1 0 0,1 1 0 0 0,0-1 1 0 0,-1 1-1 0 0,1-1 0 0 0,0 0 1 0 0,-1 0-1 0 0,1 1 0 0 0,-1-1 1 0 0,0 0-1 0 0,1 0 0 0 0,-1 0 1 0 0,1 0-1 0 0,-1 0 0 0 0,0 0-7 0 0,0 0 1 0 0,0 0-1 0 0,1 0 0 0 0,-1 0 0 0 0,0 0 1 0 0,1 0-1 0 0,-1 0 0 0 0,0 0 0 0 0,1 0 1 0 0,-1 0-1 0 0,1 0 0 0 0,-1 0 0 0 0,2-1 0 0 0,-1 1-3 0 0,1 1 0 0 0,-1-1 0 0 0,0 1 0 0 0,0-1 0 0 0,1 1 0 0 0,-1 0 0 0 0,0 0 0 0 0,0-1 0 0 0,1 1 0 0 0,-1 0 0 0 0,3 0 0 0 0,15-1-25 0 0,0 1 0 0 0,0 1 0 0 0,0 1 0 0 0,-1 0 0 0 0,1 1 0 0 0,-1 1 0 0 0,0 1 0 0 0,28 11 0 0 0,-23-8-158 0 0,5 3-2077 0 0,-13 0-3194 0 0,-10-6 3563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4561 0 0,'2'2'662'0'0,"0"-1"1"0"0,0 0-1 0 0,0 1 0 0 0,0-1 0 0 0,0 1 1 0 0,-1-1-1 0 0,1 1 0 0 0,1 2 1 0 0,-1-2-284 0 0,-1 0 1 0 0,1 0-1 0 0,0 0 1 0 0,0 0 0 0 0,-1-1-1 0 0,1 1 1 0 0,1-1 0 0 0,-1 1-1 0 0,2 0 1 0 0,11 5 59 0 0,0-1 0 0 0,0-1 1 0 0,1-1-1 0 0,23 4 0 0 0,42 5-834 0 0,-46-8-3391 0 0,-19-7-1380 0 0,-12 0 4355 0 0,8 0 264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8178 0 0,'-7'11'5148'0'0,"-2"16"-3506"0"0,7-21-1187 0 0,0 2-469 0 0,0 1-1 0 0,1-1 0 0 0,0 1 0 0 0,1-1 0 0 0,-1 1 1 0 0,2-1-1 0 0,-1 0 0 0 0,1 1 0 0 0,0-1 0 0 0,4 13 1 0 0,9 4-2292 0 0,-12-23 1281 0 0,1 1-1 0 0,-1 0 0 0 0,0-1 1 0 0,1 0-1 0 0,0 1 1 0 0,4 2-1 0 0,4 2 523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28 135 3273 0 0,'1'7'1105'0'0,"1"0"0"0"0,-1 0 1 0 0,5 10-1 0 0,1 5 1118 0 0,-10-31-480 0 0,0-1 1 0 0,-10-16-1 0 0,9 18-1688 0 0,0-1 0 0 0,0 1 1 0 0,1 0-1 0 0,0-1 0 0 0,-3-12 0 0 0,5 16-58 0 0,1-1 0 0 0,-1 1 0 0 0,1-1 1 0 0,0 1-1 0 0,1 0 0 0 0,-1-1 0 0 0,2-5 0 0 0,-2 9-23 0 0,1 1 1 0 0,0-1-1 0 0,-1 0 0 0 0,1 0 1 0 0,0 1-1 0 0,0-1 0 0 0,0 0 0 0 0,0 1 1 0 0,0-1-1 0 0,0 1 0 0 0,0-1 0 0 0,1 1 1 0 0,-1 0-1 0 0,1 0 0 0 0,-1-1 1 0 0,1 1-1 0 0,-1 0 0 0 0,1 0 0 0 0,0 0 1 0 0,-1 1-1 0 0,1-1 0 0 0,0 0 1 0 0,2 0-1 0 0,3-1-25 0 0,0 1 1 0 0,1 0-1 0 0,-1 0 1 0 0,0 0-1 0 0,0 1 1 0 0,8 1-1 0 0,-12-1 41 0 0,0 0 0 0 0,0 0 0 0 0,0 1 0 0 0,0 0 0 0 0,0-1 0 0 0,-1 1 0 0 0,1 0 0 0 0,0 1 0 0 0,0-1 0 0 0,-1 0 0 0 0,1 1 0 0 0,0-1 0 0 0,-1 1 0 0 0,0 0 0 0 0,1 0 0 0 0,-1 0 0 0 0,2 3 0 0 0,-3-4-4 0 0,0 0-1 0 0,-1 0 0 0 0,1 0 0 0 0,-1 0 0 0 0,1 0 1 0 0,-1 0-1 0 0,1 0 0 0 0,-1 0 0 0 0,0 0 0 0 0,1 0 1 0 0,-1 0-1 0 0,0 1 0 0 0,0-1 0 0 0,0 0 0 0 0,0 0 1 0 0,0 0-1 0 0,0 0 0 0 0,-1 3 0 0 0,1-2 29 0 0,-1 0-1 0 0,0-1 0 0 0,0 1 0 0 0,0 0 0 0 0,0 0 1 0 0,0 0-1 0 0,0 0 0 0 0,0-1 0 0 0,-3 4 0 0 0,0-2-7 0 0,0 1-1 0 0,0-1 1 0 0,0 0-1 0 0,0 0 1 0 0,-1 0-1 0 0,1 0 1 0 0,-9 2-1 0 0,4-1 36 0 0,1-2-1 0 0,-18 4 1 0 0,23-6-213 0 0,-1 1-1 0 0,1-1 1 0 0,0 0-1 0 0,0 0 1 0 0,-4-1-1 0 0,5 0-211 0 0,1 1-1 0 0,-1 0 1 0 0,1-1-1 0 0,-1 1 0 0 0,1-1 1 0 0,-1 0-1 0 0,1 0 1 0 0,0 1-1 0 0,-1-1 0 0 0,1 0 1 0 0,-2-2-1 0 0,1 1-1655 0 0,2 1 1785 0 0,0 1 0 0 0,0 0 0 0 0,0-1 0 0 0,-1 1 0 0 0,1 0 0 0 0,0-1 0 0 0,0 1 0 0 0,0 0 0 0 0,0-2 0 0 0,1-2-2186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 9490 0 0,'-8'-7'1496'0'0,"0"1"-215"0"0,-1-2 367 0 0,-7 1-1112 0 0,11-1-64 0 0,2 1-16 0 0,-2 1-8 0 0,7 1-40 0 0,-5 3-344 0 0,0-2-184 0 0,5 4-72 0 0,4-1-40 0 0,-3 1-224 0 0,-4-3-264 0 0,1 6-968 0 0,4 1 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82 202 3945 0 0,'28'126'5990'0'0,"-5"-24"812"0"0,-26-105-4877 0 0,-10-14-644 0 0,-14-25-1082 0 0,5 3 220 0 0,-18-46 0 0 0,35 72-383 0 0,0 0 1 0 0,1 0 0 0 0,0-1-1 0 0,1 0 1 0 0,0 0-1 0 0,2 0 1 0 0,-1-24 0 0 0,2 32-50 0 0,1 1-1 0 0,0-1 1 0 0,0 1 0 0 0,0 0 0 0 0,1-1 0 0 0,0 1 0 0 0,0 0 0 0 0,0 0 0 0 0,1 0 0 0 0,-1 0 0 0 0,1 1 0 0 0,5-7 0 0 0,-5 8-10 0 0,0 0-1 0 0,-1 0 1 0 0,1 0-1 0 0,1 0 1 0 0,-1 1-1 0 0,0-1 1 0 0,1 1 0 0 0,-1 0-1 0 0,1 0 1 0 0,0 0-1 0 0,-1 0 1 0 0,1 1-1 0 0,0 0 1 0 0,0-1-1 0 0,0 1 1 0 0,8 0-1 0 0,-2 0-7 0 0,0 1 0 0 0,0 0 0 0 0,0 1-1 0 0,-1 0 1 0 0,1 0 0 0 0,0 1-1 0 0,-1 1 1 0 0,1-1 0 0 0,-1 2 0 0 0,13 5-1 0 0,-19-7 22 0 0,-1 0 0 0 0,1 0 0 0 0,0 1 0 0 0,0-1 0 0 0,-1 1 0 0 0,0 0 0 0 0,1 0 0 0 0,2 6 0 0 0,-1-4-7 0 0,-1-1 1 0 0,1 1-1 0 0,0 0 1 0 0,7 6-1 0 0,-3-5 8 0 0,-6-5 9 0 0,0 0-1 0 0,0 1 0 0 0,0 0 0 0 0,0-1 0 0 0,0 1 0 0 0,0 0 0 0 0,0 0 0 0 0,0 0 0 0 0,-1 0 0 0 0,1 0 0 0 0,-1 1 0 0 0,0-1 1 0 0,2 4-1 0 0,6 11 14 0 0,-8-16-17 0 0,0 0 1 0 0,0 1-1 0 0,0-1 0 0 0,0 0 1 0 0,-1 0-1 0 0,1 1 1 0 0,-1-1-1 0 0,1 1 1 0 0,-1-1-1 0 0,1 0 0 0 0,-1 1 1 0 0,0-1-1 0 0,0 1 1 0 0,1-1-1 0 0,-1 3 1 0 0,0-3-2 0 0,-1 0 0 0 0,1-1 1 0 0,0 1-1 0 0,0 0 1 0 0,0 0-1 0 0,0-1 0 0 0,-1 1 1 0 0,1 0-1 0 0,0-1 1 0 0,-1 1-1 0 0,1 0 1 0 0,-1-1-1 0 0,1 1 0 0 0,-1-1 1 0 0,1 1-1 0 0,-1 0 1 0 0,1-1-1 0 0,-1 1 0 0 0,1-1 1 0 0,-1 0-1 0 0,1 1 1 0 0,-1-1-1 0 0,0 1 0 0 0,1-1 1 0 0,-1 0-1 0 0,0 0 1 0 0,-1 1-1 0 0,1-1-1 0 0,0 1 0 0 0,0 0 0 0 0,-1-1-1 0 0,1 1 1 0 0,0 0 0 0 0,0-1 0 0 0,0 1 0 0 0,0 0 0 0 0,0 0 0 0 0,0 0 0 0 0,0 0-1 0 0,0 0 1 0 0,1 0 0 0 0,-1 0 0 0 0,0 1 0 0 0,-2 3 23 0 0,1-1 0 0 0,0 0 1 0 0,-1 0-1 0 0,0 1 0 0 0,0-2 0 0 0,0 1 0 0 0,-1 0 1 0 0,1-1-1 0 0,-1 1 0 0 0,0-1 0 0 0,0 0 1 0 0,0-1-1 0 0,0 1 0 0 0,0-1 0 0 0,-1 1 1 0 0,1-1-1 0 0,-9 2 0 0 0,6-2-7 0 0,-1 0 0 0 0,0-1-1 0 0,0 0 1 0 0,0 0 0 0 0,0-1 0 0 0,0 0-1 0 0,0 0 1 0 0,0-1 0 0 0,0 0 0 0 0,-9-2-1 0 0,13 2 5 0 0,-15-4-443 0 0,19 5 407 0 0,-1 0 1 0 0,1 0 0 0 0,0 0 0 0 0,0 0 0 0 0,-1 0 0 0 0,1-1-1 0 0,0 1 1 0 0,0 0 0 0 0,-1 0 0 0 0,1 0 0 0 0,0 0-1 0 0,0 0 1 0 0,0 0 0 0 0,0-1 0 0 0,-1 1 0 0 0,1 0-1 0 0,0 0 1 0 0,0 0 0 0 0,0-1 0 0 0,0 1 0 0 0,0 0 0 0 0,-1 0-1 0 0,1 0 1 0 0,0-1 0 0 0,0 1 0 0 0,0 0 0 0 0,0 0-1 0 0,0-1 1 0 0,0 1 0 0 0,0 0 0 0 0,0 0 0 0 0,0-1 0 0 0,0 1-1 0 0,0 0 1 0 0,0 0 0 0 0,0-1 0 0 0,0 1 0 0 0,0 0-1 0 0,0 0 1 0 0,0-1 0 0 0,0 1 0 0 0,0 0 0 0 0,1 0-1 0 0,-1 0 1 0 0,0-1 0 0 0,0 1 0 0 0,0 0 0 0 0,0 0 0 0 0,0 0-1 0 0,1-1 1 0 0,-1 1 0 0 0,0 0 0 0 0,0 0 0 0 0,0 0-1 0 0,1 0 1 0 0,-1 0 0 0 0,0-1 0 0 0,0 1 0 0 0,0 0 0 0 0,1 0-1 0 0,-1 0 1 0 0,0 0 0 0 0,0 0 0 0 0,1 0 0 0 0,-1 0-1 0 0,0 0 1 0 0,3-1-64 0 0,0 0 0 0 0,0 1-1 0 0,0 0 1 0 0,0-1-1 0 0,-1 1 1 0 0,1 0 0 0 0,5 1-1 0 0,5-1 0 0 0,49-2-75 0 0,-28 1-11 0 0,-1-1 0 0 0,47-9-1 0 0,-55 7 210 0 0,20-5 121 0 0,-41 8-143 0 0,-1 0-1 0 0,0 0 0 0 0,1-1 1 0 0,-1 1-1 0 0,0-1 1 0 0,0 0-1 0 0,0 0 0 0 0,0 0 1 0 0,0 0-1 0 0,2-3 1 0 0,-3 3 51 0 0,-1 1 0 0 0,0-1 1 0 0,0 0-1 0 0,0 0 1 0 0,-1 0-1 0 0,1 0 0 0 0,0 0 1 0 0,-1 0-1 0 0,1 0 1 0 0,-1 0-1 0 0,1 0 0 0 0,-1 0 1 0 0,0 0-1 0 0,0 0 1 0 0,0 0-1 0 0,0 0 0 0 0,-1 0 1 0 0,1 0-1 0 0,0 0 1 0 0,-1-1-1 0 0,1 1 0 0 0,-1 1 1 0 0,0-1-1 0 0,0 0 1 0 0,-1-2-1 0 0,-1-3 176 0 0,-1 0 0 0 0,0 0 0 0 0,0 0 0 0 0,-1 1 0 0 0,-6-8 0 0 0,5 9-167 0 0,0 0 0 0 0,1 0 0 0 0,-2 0 1 0 0,1 1-1 0 0,0 0 0 0 0,-1 0 1 0 0,0 1-1 0 0,-12-5 0 0 0,15 6-139 0 0,0 1 0 0 0,-1 0 0 0 0,1 0 0 0 0,0 0 0 0 0,-1 0 0 0 0,1 1-1 0 0,-1-1 1 0 0,1 1 0 0 0,-1 0 0 0 0,1 0 0 0 0,-1 1 0 0 0,1 0 0 0 0,-1-1 0 0 0,1 1 0 0 0,-9 4 0 0 0,12-5 28 0 0,0 1 0 0 0,0 0 1 0 0,-1-1-1 0 0,1 1 0 0 0,0 0 1 0 0,0 0-1 0 0,0 0 0 0 0,0 0 1 0 0,1 0-1 0 0,-1 0 0 0 0,0 0 1 0 0,0 0-1 0 0,0 0 1 0 0,1 0-1 0 0,-1 0 0 0 0,1 0 1 0 0,-2 3-1 0 0,0 21-419 0 0,0 5 157 0 0,1-26 274 0 0,0 0 1 0 0,0 0 0 0 0,0 1-1 0 0,1-1 1 0 0,0 0 0 0 0,0 1-1 0 0,0-1 1 0 0,0 0 0 0 0,1 1-1 0 0,-1-1 1 0 0,1 0 0 0 0,0 0-1 0 0,0 1 1 0 0,1-1 0 0 0,2 6-1 0 0,1-1-14 0 0,0-1 0 0 0,1 1 0 0 0,0-1-1 0 0,0-1 1 0 0,0 1 0 0 0,1-1 0 0 0,0 0-1 0 0,0-1 1 0 0,1 1 0 0 0,0-1 0 0 0,9 4-1 0 0,-7-4-102 0 0,0 0-1 0 0,1-2 1 0 0,-1 1-1 0 0,1-1 0 0 0,0 0 1 0 0,0-1-1 0 0,0-1 0 0 0,1 0 1 0 0,12 1-1 0 0,-18-3 34 0 0,-1 0 1 0 0,1-1-1 0 0,-1 1 0 0 0,0-1 0 0 0,1 0 1 0 0,-1-1-1 0 0,0 1 0 0 0,1-1 0 0 0,-1 0 1 0 0,0 0-1 0 0,0-1 0 0 0,-1 1 0 0 0,9-7 1 0 0,-10 7 49 0 0,-1 0 0 0 0,1 0 0 0 0,-1-1 0 0 0,1 1 0 0 0,-1-1 0 0 0,0 1 1 0 0,0-1-1 0 0,0 0 0 0 0,0 0 0 0 0,0 0 0 0 0,-1 0 0 0 0,1 0 0 0 0,-1-1 1 0 0,0 1-1 0 0,0 0 0 0 0,0-1 0 0 0,0 1 0 0 0,-1 0 0 0 0,1-1 0 0 0,-1 1 1 0 0,0-1-1 0 0,0-4 0 0 0,-2-21 64 0 0,-2-12 9 0 0,-12-7 76 0 0,26 71-360 0 0,30 62 167 0 0,-29-63 75 0 0,-9-17 66 0 0,1 0-1 0 0,0 0 1 0 0,0-1-1 0 0,0 1 1 0 0,6 6-1 0 0,-8-9 56 0 0,1-1 0 0 0,-1 1 0 0 0,0-1 0 0 0,1 1 0 0 0,-1 0 0 0 0,0-1 0 0 0,0 1 0 0 0,0 0 0 0 0,0 0 0 0 0,-1 0 0 0 0,1 0 0 0 0,0 0-1 0 0,-1 0 1 0 0,1 0 0 0 0,-1 3 0 0 0,-12-13 1863 0 0,7 3-1711 0 0,2-1 0 0 0,-1 1-1 0 0,0-1 1 0 0,1 1 0 0 0,0-1 0 0 0,1 0 0 0 0,-1 0 0 0 0,-2-13 0 0 0,1 9-94 0 0,1-1 0 0 0,-8-12 1 0 0,9 18-106 0 0,-1-1 1 0 0,1 0 0 0 0,0 1 0 0 0,0-1 0 0 0,1 0 0 0 0,-1 0 0 0 0,1 0 0 0 0,1-1 0 0 0,-1 1-1 0 0,1-11 1 0 0,0 6-15 0 0,0 10-35 0 0,0-1 0 0 0,-1 1-1 0 0,1 0 1 0 0,0-1 0 0 0,0 1-1 0 0,0-1 1 0 0,0 1 0 0 0,1-1-1 0 0,-1 1 1 0 0,0 0 0 0 0,1-1-1 0 0,-1 1 1 0 0,1 0 0 0 0,-1-1-1 0 0,1 1 1 0 0,-1 0 0 0 0,1-1-1 0 0,0 1 1 0 0,0 0 0 0 0,1-2-1 0 0,-1 2-25 0 0,0 0 0 0 0,0 0 0 0 0,0 0-1 0 0,0 0 1 0 0,0-1 0 0 0,0 1 0 0 0,-1 0-1 0 0,1-1 1 0 0,0 1 0 0 0,-1-1 0 0 0,1-2-1 0 0,5-5-272 0 0,-4 8 277 0 0,0 0 0 0 0,0 1 0 0 0,0-1 0 0 0,0 1 0 0 0,0-1 0 0 0,0 1 0 0 0,0 0 0 0 0,4-1 0 0 0,12 0-326 0 0,1 1 0 0 0,21 3 0 0 0,77 18-7204 0 0,-93-16 7244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13 205 2152 0 0,'0'1'441'0'0,"0"0"-1"0"0,0 1 1 0 0,0-1-1 0 0,-1 0 1 0 0,1 0-1 0 0,0 1 0 0 0,0-1 1 0 0,1 0-1 0 0,-1 0 1 0 0,0 1-1 0 0,0-1 0 0 0,1 0 1 0 0,0 2-1 0 0,14 14 1518 0 0,-10-13-1735 0 0,0 0 0 0 0,1 0 0 0 0,-1-1 0 0 0,0 0 0 0 0,1 0 1 0 0,0 0-1 0 0,0-1 0 0 0,-1 0 0 0 0,1 0 0 0 0,1-1 0 0 0,-1 1 1 0 0,0-1-1 0 0,0-1 0 0 0,11 1 0 0 0,-9-1-23 0 0,-1 0 0 0 0,1-1 1 0 0,0 0-1 0 0,-1 0 0 0 0,1-1 0 0 0,-1 0 0 0 0,0 0 0 0 0,1-1 0 0 0,-1 0 0 0 0,0 0 1 0 0,12-8-1 0 0,-16 8-96 0 0,1 1-1 0 0,-1-1 1 0 0,0 0 0 0 0,0 1 0 0 0,-1-1 0 0 0,1-1 0 0 0,0 1-1 0 0,-1 0 1 0 0,0-1 0 0 0,0 1 0 0 0,0-1 0 0 0,0 1-1 0 0,-1-1 1 0 0,1 0 0 0 0,-1 0 0 0 0,0 0 0 0 0,1-4 0 0 0,-2 2 10 0 0,1 0 0 0 0,-1-1 0 0 0,0 1 0 0 0,-1 0 0 0 0,0 0 0 0 0,0 0 0 0 0,0 0 0 0 0,0 0 0 0 0,-1 0 1 0 0,-4-9-1 0 0,3 8-106 0 0,-1-1 0 0 0,1 2 0 0 0,-1-1 1 0 0,-1 0-1 0 0,1 1 0 0 0,-1 0 0 0 0,0 0 1 0 0,-1 0-1 0 0,1 0 0 0 0,-1 1 0 0 0,0 0 1 0 0,0 1-1 0 0,-1-1 0 0 0,0 1 0 0 0,1 0 1 0 0,-1 1-1 0 0,-1-1 0 0 0,-7-2 0 0 0,11 6-67 0 0,0-1 0 0 0,0 1 0 0 0,0 0 0 0 0,-1 0 0 0 0,1 0 0 0 0,0 0 0 0 0,0 1 0 0 0,0-1 0 0 0,0 1-1 0 0,0 0 1 0 0,0 0 0 0 0,0 1 0 0 0,1-1 0 0 0,-1 1 0 0 0,0 0 0 0 0,1 0 0 0 0,-1 0 0 0 0,1 1 0 0 0,0-1 0 0 0,-1 1-1 0 0,1-1 1 0 0,0 1 0 0 0,1 0 0 0 0,-1 0 0 0 0,-4 7 0 0 0,1 0-42 0 0,-1 0 1 0 0,1 1-1 0 0,1 0 1 0 0,0 0-1 0 0,1 0 1 0 0,0 1-1 0 0,-4 17 1 0 0,8-25 81 0 0,0 0 1 0 0,0-1-1 0 0,0 1 1 0 0,0 0-1 0 0,1-1 0 0 0,-1 1 1 0 0,1 0-1 0 0,0-1 1 0 0,0 1-1 0 0,0-1 1 0 0,1 1-1 0 0,-1-1 0 0 0,1 0 1 0 0,0 1-1 0 0,0-1 1 0 0,0 0-1 0 0,0 0 1 0 0,1-1-1 0 0,-1 1 0 0 0,1 0 1 0 0,2 2-1 0 0,1 0 14 0 0,0 1 0 0 0,1-1 0 0 0,-1-1 0 0 0,1 1 0 0 0,0-1 0 0 0,1 0 0 0 0,-1-1 0 0 0,15 5 1 0 0,-13-5 0 0 0,1-1 0 0 0,-1 0 0 0 0,1-1 1 0 0,0 0-1 0 0,0-1 0 0 0,0 0 1 0 0,18-2-1 0 0,-24 2 14 0 0,-1-1-1 0 0,1 0 0 0 0,-1 0 1 0 0,1 0-1 0 0,-1 0 1 0 0,1-1-1 0 0,-1 1 1 0 0,1-1-1 0 0,-1 0 1 0 0,0 0-1 0 0,0 0 0 0 0,0 0 1 0 0,0-1-1 0 0,-1 1 1 0 0,1-1-1 0 0,-1 0 1 0 0,1 0-1 0 0,-1 0 1 0 0,0 0-1 0 0,0 0 0 0 0,0 0 1 0 0,0 0-1 0 0,-1-1 1 0 0,2-4-1 0 0,-2 2 61 0 0,-1 0-1 0 0,1 0 1 0 0,-1 0 0 0 0,-1 0-1 0 0,1 0 1 0 0,-1 0-1 0 0,0 0 1 0 0,-1 0-1 0 0,-2-7 1 0 0,1-2 180 0 0,3 15-244 0 0,0 0-1 0 0,0-1 1 0 0,0 1 0 0 0,0-1 0 0 0,-1 1 0 0 0,1-1 0 0 0,0 1 0 0 0,0-1-1 0 0,0 1 1 0 0,0-1 0 0 0,0 1 0 0 0,-1-1 0 0 0,1 1 0 0 0,0 0-1 0 0,0-1 1 0 0,-1 1 0 0 0,1-1 0 0 0,0 1 0 0 0,-1 0 0 0 0,1-1 0 0 0,0 1-1 0 0,-1 0 1 0 0,1-1 0 0 0,-1 1 0 0 0,1 0 0 0 0,0 0 0 0 0,-1-1 0 0 0,1 1-1 0 0,-1 0 1 0 0,1 0 0 0 0,-1 0 0 0 0,1 0 0 0 0,-1 0 0 0 0,1-1-1 0 0,-1 1 1 0 0,1 0 0 0 0,-1 0 0 0 0,1 0 0 0 0,-1 0 0 0 0,1 0 0 0 0,-1 1-1 0 0,1-1 1 0 0,0 0 0 0 0,-1 0 0 0 0,1 0 0 0 0,-1 0 0 0 0,0 1-1 0 0,0-1-41 0 0,0 1 0 0 0,0 0-1 0 0,0 0 1 0 0,0-1 0 0 0,1 1-1 0 0,-1 0 1 0 0,0 0-1 0 0,0 0 1 0 0,1 0 0 0 0,-1 0-1 0 0,0 0 1 0 0,1 0 0 0 0,-1 0-1 0 0,1 0 1 0 0,-1 1 0 0 0,1-1-1 0 0,0 0 1 0 0,-1 0-1 0 0,1 2 1 0 0,0 2-2 0 0,0 1 1 0 0,0-1-1 0 0,1 1 0 0 0,0-1 1 0 0,0 0-1 0 0,0 1 0 0 0,0-1 1 0 0,1 0-1 0 0,5 10 1 0 0,-1-3-73 0 0,1 0 0 0 0,15 20 1 0 0,-18-28 47 0 0,0 1 1 0 0,1-1-1 0 0,0 0 1 0 0,0 0-1 0 0,0 0 1 0 0,1 0-1 0 0,9 4 1 0 0,23 8-3475 0 0,-26-13 1894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10 230 5585 0 0,'2'5'241'0'0,"-1"1"0"0"0,1-1 0 0 0,0 1 0 0 0,0-1 0 0 0,0 0-1 0 0,1 0 1 0 0,0 0 0 0 0,0 0 0 0 0,0 0 0 0 0,1-1 0 0 0,0 1 0 0 0,-1-1 0 0 0,2 0-1 0 0,-1 0 1 0 0,0 0 0 0 0,1-1 0 0 0,-1 0 0 0 0,1 1 0 0 0,0-2 0 0 0,7 4 0 0 0,-4-2 3 0 0,0 0 1 0 0,0-1-1 0 0,0 0 1 0 0,1 0-1 0 0,-1-1 1 0 0,1 0-1 0 0,0 0 1 0 0,15 0-1 0 0,-20-2-90 0 0,1 0 1 0 0,0 0-1 0 0,0 0 0 0 0,0-1 0 0 0,0 1 1 0 0,-1-1-1 0 0,1-1 0 0 0,0 1 1 0 0,-1-1-1 0 0,9-4 0 0 0,-11 5-65 0 0,1 0-1 0 0,-1-1 0 0 0,0 1 1 0 0,0-1-1 0 0,0 0 0 0 0,0 1 1 0 0,0-1-1 0 0,-1 0 0 0 0,1 0 1 0 0,0 0-1 0 0,-1-1 0 0 0,0 1 1 0 0,1 0-1 0 0,-1-1 0 0 0,0 1 1 0 0,0 0-1 0 0,0-1 0 0 0,0 1 1 0 0,-1-1-1 0 0,1 0 1 0 0,0-4-1 0 0,-1-6 151 0 0,1 5-34 0 0,0 1 1 0 0,-1-1-1 0 0,0 0 0 0 0,0 1 0 0 0,-1-1 0 0 0,0 1 1 0 0,0-1-1 0 0,-1 1 0 0 0,0-1 0 0 0,-4-9 0 0 0,1 7 34 0 0,0 0 0 0 0,-1 0-1 0 0,-1 1 1 0 0,0 0 0 0 0,0 0 0 0 0,0 1-1 0 0,-1 0 1 0 0,0 0 0 0 0,-1 1-1 0 0,-14-10 1 0 0,19 14-285 0 0,1 1 0 0 0,-1 0 0 0 0,0 0-1 0 0,0 0 1 0 0,0 0 0 0 0,0 1 0 0 0,0-1 0 0 0,-1 1-1 0 0,1 0 1 0 0,0 1 0 0 0,-1-1 0 0 0,1 1 0 0 0,0 0 0 0 0,-1 0-1 0 0,1 0 1 0 0,0 0 0 0 0,-1 1 0 0 0,1 0 0 0 0,0 0-1 0 0,-1 0 1 0 0,1 0 0 0 0,0 1 0 0 0,0-1 0 0 0,0 1 0 0 0,0 0-1 0 0,1 0 1 0 0,-1 1 0 0 0,0-1 0 0 0,-5 6 0 0 0,6-5-14 0 0,-1 1 0 0 0,0 0 0 0 0,1 0 0 0 0,0 1 0 0 0,0-1 0 0 0,0 0 0 0 0,0 1 0 0 0,1 0 0 0 0,0 0 0 0 0,0 0 0 0 0,0 0 0 0 0,0 0 0 0 0,1 0 0 0 0,0 0 0 0 0,0 0 0 0 0,1 1 0 0 0,-1-1 0 0 0,1 0 0 0 0,0 1 0 0 0,0-1 0 0 0,1 0 0 0 0,0 0 0 0 0,1 9 0 0 0,1-4 28 0 0,0 0 1 0 0,1-1 0 0 0,0 1 0 0 0,1 0-1 0 0,0-1 1 0 0,0 0 0 0 0,1 0 0 0 0,0-1-1 0 0,0 0 1 0 0,1 0 0 0 0,8 8 0 0 0,-7-9-40 0 0,0 0 0 0 0,1-1 1 0 0,0 1-1 0 0,0-2 0 0 0,0 1 0 0 0,1-1 1 0 0,0-1-1 0 0,15 6 0 0 0,-22-9 18 0 0,1 0-1 0 0,-1 0 0 0 0,1 0 0 0 0,-1-1 0 0 0,1 1 1 0 0,-1-1-1 0 0,1 0 0 0 0,-1 0 0 0 0,1 0 1 0 0,-1 0-1 0 0,1-1 0 0 0,0 1 0 0 0,-1-1 0 0 0,0 0 1 0 0,1 0-1 0 0,-1 0 0 0 0,0-1 0 0 0,1 1 0 0 0,-1-1 1 0 0,0 0-1 0 0,0 1 0 0 0,0-1 0 0 0,0-1 0 0 0,-1 1 1 0 0,1 0-1 0 0,-1-1 0 0 0,1 1 0 0 0,-1-1 1 0 0,3-4-1 0 0,-2 1 18 0 0,0-1 1 0 0,0 1-1 0 0,-1-1 1 0 0,0 1-1 0 0,0-1 1 0 0,0-9-1 0 0,1 5 22 0 0,-2 2 40 0 0,0-1-1 0 0,-1 1 1 0 0,1-1-1 0 0,-2 0 0 0 0,0 1 1 0 0,-3-18-1 0 0,0 8 38 0 0,-1 1 0 0 0,-11-27 0 0 0,16 44-69 0 0,-1 0 1 0 0,1 0-1 0 0,-1 0 0 0 0,1 1 1 0 0,0-1-1 0 0,-1 0 1 0 0,0 0-1 0 0,1 1 0 0 0,-1-1 1 0 0,1 0-1 0 0,-1 1 1 0 0,0-1-1 0 0,1 0 0 0 0,-2 0 1 0 0,0 3-340 0 0,4 7 11 0 0,25 63 222 0 0,-15-42 196 0 0,9 42 1 0 0,-7-26 15 0 0,-6-14 80 0 0,-2 0-1 0 0,4 43 1 0 0,-2-8 564 0 0,-6-58-594 0 0,1-1 0 0 0,-1 1-1 0 0,7 14 1 0 0,-5-14-10 0 0,0-1 1 0 0,-1 1-1 0 0,-1 0 0 0 0,2 11 1 0 0,2-2 116 0 0,-5-16-207 0 0,0 0-1 0 0,-1 0 0 0 0,1 0 1 0 0,0 0-1 0 0,-1 0 0 0 0,1 1 1 0 0,-1-1-1 0 0,1 0 0 0 0,-1 0 1 0 0,0 0-1 0 0,0 0 0 0 0,0 1 1 0 0,0-1-1 0 0,-1 0 0 0 0,1 0 1 0 0,-1 0-1 0 0,1 0 0 0 0,-2 3 0 0 0,2-4 2 0 0,0-1 0 0 0,-1 0-1 0 0,1 1 1 0 0,-1-1-1 0 0,1 0 1 0 0,-1 0-1 0 0,1 1 1 0 0,-1-1-1 0 0,1 0 1 0 0,0 0-1 0 0,-1 0 1 0 0,1 0-1 0 0,-1 1 1 0 0,1-1-1 0 0,-1 0 1 0 0,1 0-1 0 0,-1 0 1 0 0,0 0-1 0 0,1 0 1 0 0,-1 0-1 0 0,1 0 1 0 0,-1 0-1 0 0,1-1 1 0 0,-1 1-1 0 0,1 0 1 0 0,-1 0-1 0 0,1 0 1 0 0,0 0-1 0 0,-1-1 1 0 0,1 1-1 0 0,-1 0 1 0 0,1-1-1 0 0,-1 1 1 0 0,1 0-1 0 0,-1-1 1 0 0,-14-12 399 0 0,9 6-434 0 0,-8-9-323 0 0,-25-37 1 0 0,36 47 173 0 0,-1-1 0 0 0,1 0 1 0 0,0 1-1 0 0,0-1 1 0 0,1 0-1 0 0,0-1 1 0 0,0 1-1 0 0,1 0 0 0 0,-1-15 1 0 0,2 13-60 0 0,0 0 1 0 0,1 1-1 0 0,0-1 1 0 0,1 1-1 0 0,0-1 1 0 0,4-11 0 0 0,24-46-675 0 0,-20 45 701 0 0,-5 14 77 0 0,-1 1 0 0 0,2 0 0 0 0,-1 0 0 0 0,0 0 0 0 0,1 0 0 0 0,0 1 0 0 0,0 0 0 0 0,1 0 0 0 0,0 1 0 0 0,11-7 0 0 0,16-10-235 0 0,2-6 137 0 0,48-25 1 0 0,-76 47 275 0 0,-1 0 0 0 0,0-1 0 0 0,0 0 0 0 0,0 0 0 0 0,-1-1 0 0 0,0 0 0 0 0,10-15 0 0 0,-15 20-24 0 0,1 0-1 0 0,-1-1 1 0 0,-1 1-1 0 0,1-1 1 0 0,0 1 0 0 0,0-1-1 0 0,-1 1 1 0 0,0-1-1 0 0,1 1 1 0 0,-1-1-1 0 0,0 0 1 0 0,0 1-1 0 0,-1-1 1 0 0,1 1 0 0 0,0-1-1 0 0,-1 1 1 0 0,1-1-1 0 0,-1 1 1 0 0,0-1-1 0 0,0 1 1 0 0,0-1-1 0 0,0 1 1 0 0,-1 0-1 0 0,-1-3 1 0 0,-1-2 91 0 0,-1-1-1 0 0,-1 1 1 0 0,0 0-1 0 0,0 0 1 0 0,-10-9-1 0 0,12 13-194 0 0,1 0 0 0 0,-1 1 0 0 0,0-1 0 0 0,0 1 0 0 0,-1-1 0 0 0,1 1 0 0 0,0 0 0 0 0,-1 1 0 0 0,1-1 0 0 0,-1 1 0 0 0,0 0 0 0 0,1 0 0 0 0,-1 1 0 0 0,0-1 0 0 0,1 1 0 0 0,-1 0 0 0 0,0 0 0 0 0,0 0 0 0 0,1 1 0 0 0,-1 0 0 0 0,-9 2 1 0 0,7 0-3 0 0,0 0 0 0 0,0 0 0 0 0,0 0 0 0 0,0 1 0 0 0,0 0 0 0 0,1 1 1 0 0,0-1-1 0 0,0 1 0 0 0,0 0 0 0 0,0 1 0 0 0,1-1 0 0 0,-9 12 0 0 0,11-13 38 0 0,0 0 0 0 0,0 1-1 0 0,1-1 1 0 0,-1 0 0 0 0,1 1-1 0 0,0-1 1 0 0,0 1-1 0 0,0 0 1 0 0,1 0 0 0 0,0 0-1 0 0,-1 0 1 0 0,2 0-1 0 0,-1 0 1 0 0,1 0 0 0 0,-1 0-1 0 0,2 0 1 0 0,-1 0-1 0 0,1 6 1 0 0,1 13 79 0 0,-2-18-73 0 0,0 0 0 0 0,1 0 1 0 0,0 0-1 0 0,0 0 0 0 0,0-1 0 0 0,4 12 1 0 0,-2-10 19 0 0,1 0 0 0 0,0 0 0 0 0,0 0 0 0 0,0-1 0 0 0,10 12 0 0 0,-11-15 0 0 0,0-1 1 0 0,1 1-1 0 0,-1-1 1 0 0,1 1-1 0 0,-1-1 0 0 0,1 0 1 0 0,0-1-1 0 0,0 1 1 0 0,0-1-1 0 0,0 1 0 0 0,0-1 1 0 0,8 1-1 0 0,-5-1-53 0 0,-1 0-1 0 0,1-1 0 0 0,-1 0 0 0 0,1 0 1 0 0,0 0-1 0 0,-1-1 0 0 0,1 0 1 0 0,-1-1-1 0 0,8-1 0 0 0,-10 1 3 0 0,0 1-1 0 0,0-1 0 0 0,-1 0 1 0 0,1 0-1 0 0,-1 0 0 0 0,0 0 1 0 0,0-1-1 0 0,1 1 0 0 0,-2-1 1 0 0,1 0-1 0 0,0 0 1 0 0,0 0-1 0 0,-1 0 0 0 0,0 0 1 0 0,1 0-1 0 0,1-6 0 0 0,1 0-33 0 0,-2 0-1 0 0,1 0 1 0 0,-1-1-1 0 0,0 1 0 0 0,-1-1 1 0 0,0 0-1 0 0,-1 1 1 0 0,0-1-1 0 0,0 0 1 0 0,-1 0-1 0 0,-1 0 0 0 0,1 0 1 0 0,-2 1-1 0 0,1-1 1 0 0,-1 0-1 0 0,-4-10 1 0 0,5 16 30 0 0,-2-5-400 0 0,2 9 419 0 0,1-1 0 0 0,0 1 0 0 0,0 0 0 0 0,0 0 0 0 0,0 0 0 0 0,0 0 0 0 0,0 0 0 0 0,-1-1 0 0 0,1 1 0 0 0,0 0 0 0 0,0 0 0 0 0,0 0 0 0 0,0 0 0 0 0,0 0 0 0 0,-1 0 0 0 0,1 0 0 0 0,0 0 0 0 0,0 0 0 0 0,0 0 0 0 0,0 0 0 0 0,-1 0 0 0 0,1 0 0 0 0,0 0 0 0 0,0 0 0 0 0,0 0 0 0 0,-1 0 0 0 0,1 0 0 0 0,0 0 0 0 0,0 0 0 0 0,0 0 0 0 0,0 0 0 0 0,-1 0 0 0 0,1 0 0 0 0,0 0 0 0 0,0 0 0 0 0,0 0 0 0 0,0 0 0 0 0,-1 0 0 0 0,1 1 0 0 0,0-1 0 0 0,0 0 0 0 0,0 0 0 0 0,0 0 0 0 0,0 0 0 0 0,0 0 0 0 0,0 0 0 0 0,-1 1 0 0 0,1 0-20 0 0,0 1 0 0 0,-1 0-1 0 0,1-1 1 0 0,0 1 0 0 0,0-1 0 0 0,0 1 0 0 0,0 0 0 0 0,0-1 0 0 0,1 1-1 0 0,-1-1 1 0 0,0 1 0 0 0,1-1 0 0 0,-1 1 0 0 0,2 2 0 0 0,-1 1-24 0 0,16 67 112 0 0,18 88 394 0 0,-28-107-192 0 0,-3-21 125 0 0,2 0 0 0 0,11 39 0 0 0,-14-61-242 0 0,-1 1-1 0 0,0-1 1 0 0,-1 0-1 0 0,0 18 1 0 0,-1-15-27 0 0,1 0 0 0 0,3 15 0 0 0,1-14-20 0 0,-4-12-82 0 0,0-1-1 0 0,-1 1 1 0 0,1 0-1 0 0,-1-1 1 0 0,1 1-1 0 0,-1-1 1 0 0,0 1-1 0 0,1 0 1 0 0,-1-1-1 0 0,0 3 1 0 0,-5 6 67 0 0,5-9-67 0 0,-1 0-1 0 0,0 0 0 0 0,1 0 0 0 0,-1 0 0 0 0,1 0 1 0 0,0 0-1 0 0,-1 0 0 0 0,1 0 0 0 0,0 0 0 0 0,-1 0 0 0 0,1 0 1 0 0,0 1-1 0 0,0-1 0 0 0,0 0 0 0 0,0 1 0 0 0,0 0 36 0 0,1-1 1 0 0,-1 0-1 0 0,0 1 0 0 0,1-1 1 0 0,-1 0-1 0 0,1 1 0 0 0,0-1 0 0 0,-1 0 1 0 0,1 0-1 0 0,2 3 0 0 0,-2-2 413 0 0,-7-5 359 0 0,-6 1 236 0 0,10 2-1003 0 0,1 0-1 0 0,-1 0 1 0 0,1-1 0 0 0,0 1 0 0 0,-1 0 0 0 0,1-1-1 0 0,-1 1 1 0 0,1-1 0 0 0,-1 0 0 0 0,-1-1 0 0 0,-25-17 115 0 0,15 10-157 0 0,1 0-1 0 0,-1-1 1 0 0,-16-17-1 0 0,26 23-116 0 0,0 1 0 0 0,0-1-1 0 0,1 0 1 0 0,-1 0 0 0 0,1 0 0 0 0,0 0 0 0 0,0 0 0 0 0,0-1 0 0 0,0 1-1 0 0,1-1 1 0 0,0 1 0 0 0,0-1 0 0 0,0 1 0 0 0,1-1 0 0 0,-1 0-1 0 0,1-6 1 0 0,1 1-133 0 0,0-1 0 0 0,1 1-1 0 0,0-1 1 0 0,1 1 0 0 0,0 0-1 0 0,0 0 1 0 0,1 0 0 0 0,1 1-1 0 0,-1-1 1 0 0,1 1 0 0 0,1 0-1 0 0,11-14 1 0 0,-4 8-134 0 0,1 0 1 0 0,1 1-1 0 0,0 1 0 0 0,1 0 1 0 0,29-17-1 0 0,-35 24 299 0 0,-1-1-1 0 0,0 0 1 0 0,0-1 0 0 0,0 0 0 0 0,-1 0-1 0 0,14-18 1 0 0,-18 20 112 0 0,0-1 0 0 0,0 0 0 0 0,0 0 0 0 0,-1 0 1 0 0,0 0-1 0 0,0-1 0 0 0,-1 1 0 0 0,0-1 0 0 0,0 0 0 0 0,1-14 0 0 0,-3 14 318 0 0,1 1-1 0 0,-2 0 1 0 0,1-1-1 0 0,-1 1 1 0 0,0 0-1 0 0,-5-15 645 0 0,6 22-1007 0 0,0 1-1 0 0,-1-1 1 0 0,1 0 0 0 0,0 0-1 0 0,-1 1 1 0 0,1-1-1 0 0,0 0 1 0 0,-1 1 0 0 0,1-1-1 0 0,0 0 1 0 0,0 1 0 0 0,-1-1-1 0 0,1 0 1 0 0,0 1-1 0 0,0-1 1 0 0,0 1 0 0 0,0-1-1 0 0,-1 0 1 0 0,1 1 0 0 0,0-1-1 0 0,0 1 1 0 0,0-1-1 0 0,0 1 1 0 0,0-1 0 0 0,0 1-1 0 0,0-1 1 0 0,0 0-1 0 0,0 1 1 0 0,0-1 0 0 0,1 1-1 0 0,2 19-334 0 0,-2-16 291 0 0,3 23 63 0 0,2 0-1 0 0,1-1 1 0 0,1 0-1 0 0,16 34 0 0 0,-20-51 0 0 0,1 1 1 0 0,0-1-1 0 0,12 15 0 0 0,-14-20-423 0 0,0-1 1 0 0,0 1-1 0 0,0-1 1 0 0,0 0-1 0 0,1 0 0 0 0,-1-1 1 0 0,1 1-1 0 0,0-1 1 0 0,-1 0-1 0 0,1 0 1 0 0,7 3-1 0 0,-3-3-1365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75 9074 0 0,'-12'-13'1224'0'0,"1"-1"-640"0"0,-1 2-72 0 0,2 5-151 0 0,1-2-201 0 0,3 3-72 0 0,0 1-48 0 0,2 0 0 0 0,2 4-96 0 0,0-1-1241 0 0,5 5 913 0 0,4 2-136 0 0,2 1 40 0 0,0 2-968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29 147 3433 0 0,'-7'16'1795'0'0,"-3"12"1282"0"0,9-26-3049 0 0,1-1 0 0 0,0 1 0 0 0,0-1 1 0 0,0 1-1 0 0,0-1 0 0 0,0 1 1 0 0,0-1-1 0 0,0 1 0 0 0,1-1 1 0 0,-1 1-1 0 0,0-1 0 0 0,1 0 0 0 0,0 1 1 0 0,-1-1-1 0 0,1 1 0 0 0,0-1 1 0 0,1 2-1 0 0,3 4 106 0 0,1 0 1 0 0,1 0 0 0 0,-1-1-1 0 0,1 0 1 0 0,1 0-1 0 0,-1 0 1 0 0,1-1 0 0 0,0-1-1 0 0,0 1 1 0 0,0-1-1 0 0,0 0 1 0 0,1-1 0 0 0,0 0-1 0 0,-1 0 1 0 0,1-1-1 0 0,0 0 1 0 0,1-1-1 0 0,-1 0 1 0 0,0 0 0 0 0,0-1-1 0 0,0 0 1 0 0,0-1-1 0 0,1 0 1 0 0,12-3 0 0 0,-15 2 82 0 0,0 0 0 0 0,-1 0 1 0 0,10-5-1 0 0,-14 7-87 0 0,0-1 0 0 0,0 0 0 0 0,-1-1 0 0 0,1 1 0 0 0,-1 0 0 0 0,1 0 0 0 0,-1-1 0 0 0,1 1 0 0 0,-1-1 0 0 0,0 1 0 0 0,1-1 0 0 0,-1 1 0 0 0,0-1 0 0 0,0 0 0 0 0,0 0 0 0 0,1-2 0 0 0,0-1 78 0 0,-1-1 0 0 0,1 1 0 0 0,-1 0 1 0 0,0-1-1 0 0,0 1 0 0 0,-1-1 0 0 0,1 1 0 0 0,-1-1 0 0 0,0 1 0 0 0,-1-1 1 0 0,1 1-1 0 0,-3-6 0 0 0,1 0-51 0 0,-2 0 0 0 0,1 0 0 0 0,-2 0 0 0 0,1 1 0 0 0,-2 0 0 0 0,1 0 0 0 0,-1 0 0 0 0,-1 0 0 0 0,0 1 0 0 0,-13-14 0 0 0,15 18-277 0 0,-1 0 1 0 0,1 0 0 0 0,-1 0-1 0 0,0 1 1 0 0,-1 0 0 0 0,1 0-1 0 0,-1 0 1 0 0,0 1 0 0 0,0 0-1 0 0,0 0 1 0 0,0 1 0 0 0,0 0-1 0 0,-1 0 1 0 0,1 1-1 0 0,-1-1 1 0 0,1 2 0 0 0,-10-1-1 0 0,12 2-89 0 0,1 0 0 0 0,-1 0 0 0 0,0 0 0 0 0,0 0 0 0 0,1 1 0 0 0,-1 0 0 0 0,0 0 0 0 0,1 0-1 0 0,0 1 1 0 0,0-1 0 0 0,-1 1 0 0 0,1 0 0 0 0,1 0 0 0 0,-1 0 0 0 0,0 1 0 0 0,1-1 0 0 0,0 1-1 0 0,0 0 1 0 0,0 0 0 0 0,0 0 0 0 0,1 1 0 0 0,-1-1 0 0 0,1 0 0 0 0,0 1 0 0 0,1 0 0 0 0,-1-1-1 0 0,1 1 1 0 0,0 0 0 0 0,-1 6 0 0 0,3 29-3654 0 0,4-18 3515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70 210 3081 0 0,'2'11'1384'0'0,"1"0"1"0"0,0 0-1 0 0,1 0 1 0 0,7 14 0 0 0,3 7 1918 0 0,-15-34-2769 0 0,-1 0-1 0 0,0 0 1 0 0,1 0 0 0 0,-1 0-1 0 0,0 0 1 0 0,0 0 0 0 0,0 0-1 0 0,-1 1 1 0 0,1-1 0 0 0,-4-1-1 0 0,-16-13-103 0 0,21 15-360 0 0,0 0 1 0 0,0 0-1 0 0,0 0 1 0 0,0 0-1 0 0,0 0 1 0 0,1 0 0 0 0,-1 0-1 0 0,0 0 1 0 0,1 0-1 0 0,-1 0 1 0 0,1 0-1 0 0,-1 0 1 0 0,1 0-1 0 0,0-1 1 0 0,0 1-1 0 0,-1 0 1 0 0,1-1-1 0 0,2-5 290 0 0,-2 7-342 0 0,0-1 0 0 0,1 1 1 0 0,-1-1-1 0 0,0 1 1 0 0,0-1-1 0 0,0 1 0 0 0,0 0 1 0 0,0-1-1 0 0,1 1 1 0 0,-1-1-1 0 0,0 1 1 0 0,0-1-1 0 0,0 1 0 0 0,0-1 1 0 0,0 1-1 0 0,-1-1 1 0 0,1 1-1 0 0,0-1 0 0 0,0 1 1 0 0,0 0-1 0 0,0-1 1 0 0,0 1-1 0 0,-1-1 0 0 0,1 1 1 0 0,0 0-1 0 0,-1-1 1 0 0,-8-17 435 0 0,-12-37 0 0 0,9 23-278 0 0,11 27-191 0 0,-1 0-1 0 0,1 0 1 0 0,0 0 0 0 0,0-1 0 0 0,0 1-1 0 0,1 0 1 0 0,-1 0 0 0 0,2 0-1 0 0,-1-1 1 0 0,1-5 0 0 0,0 8-51 0 0,-1 1 0 0 0,1-1 0 0 0,-1 1 0 0 0,1-1 0 0 0,0 1 0 0 0,0-1 0 0 0,1 1 0 0 0,-1 0 0 0 0,0-1-1 0 0,1 1 1 0 0,-1 0 0 0 0,1 0 0 0 0,0 0 0 0 0,-1 0 0 0 0,1 0 0 0 0,0 1 0 0 0,0-1 0 0 0,0 1 0 0 0,0-1 0 0 0,1 1 0 0 0,-1 0 0 0 0,5-2 0 0 0,5-1-375 0 0,0 0 0 0 0,1 1 0 0 0,0 1 0 0 0,23-2 0 0 0,-25 4-701 0 0,0 0 0 0 0,-1 0 0 0 0,1 2 0 0 0,0-1-1 0 0,-1 1 1 0 0,14 5 0 0 0,-8-2-106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6753 0 0,'10'36'2570'0'0,"8"45"0"0"0,-17-70-2231 0 0,0-1-1 0 0,-1 20 1 0 0,-1-22-212 0 0,1 0 0 0 0,0 0 0 0 0,0 0 0 0 0,1-1 0 0 0,0 1 0 0 0,4 14 0 0 0,-3-15 21 0 0,3 7 247 0 0,-5-14-363 0 0,0 0 0 0 0,0 1 1 0 0,1-1-1 0 0,-1 0 0 0 0,0 0 0 0 0,0 1 1 0 0,1-1-1 0 0,-1 0 0 0 0,0 0 0 0 0,1 1 1 0 0,-1-1-1 0 0,0 0 0 0 0,1 0 0 0 0,-1 0 1 0 0,0 0-1 0 0,1 0 0 0 0,-1 0 0 0 0,0 1 1 0 0,1-1-1 0 0,-1 0 0 0 0,0 0 0 0 0,1 0 1 0 0,-1 0-1 0 0,0 0 0 0 0,1 0 0 0 0,-1 0 1 0 0,0-1-1 0 0,1 1 0 0 0,-1 0 0 0 0,0 0 1 0 0,1 0-1 0 0,-1 0 0 0 0,0 0 0 0 0,1 0 1 0 0,-1-1-1 0 0,1 1 0 0 0,-1-1 22 0 0,1 1-1 0 0,-1-1 1 0 0,0 0 0 0 0,1 1-1 0 0,-1-1 1 0 0,0 0 0 0 0,0 1-1 0 0,1-1 1 0 0,-1 0 0 0 0,0 0-1 0 0,0 1 1 0 0,0-1 0 0 0,0 0-1 0 0,0 0 1 0 0,0 1 0 0 0,0-1-1 0 0,0 0 1 0 0,-1-1 0 0 0,-2-20-4 0 0,3 17 7 0 0,-2-14-1 0 0,2 1 1 0 0,3-35-1 0 0,-1 33-88 0 0,-2 18 28 0 0,1-1-1 0 0,0 1 1 0 0,-1-1-1 0 0,1 1 1 0 0,0-1-1 0 0,1 1 1 0 0,-1-1-1 0 0,0 1 1 0 0,1 0-1 0 0,-1 0 1 0 0,3-3-1 0 0,-2 3-5 0 0,-1 0-1 0 0,1 0 0 0 0,-1 0 0 0 0,1-1 1 0 0,-1 1-1 0 0,0 0 0 0 0,0-1 0 0 0,0 1 1 0 0,0-1-1 0 0,1-4 0 0 0,-2 6 6 0 0,0 0 0 0 0,0 0 0 0 0,0 0 0 0 0,0 0 0 0 0,0 0 0 0 0,0 0 0 0 0,0 0-1 0 0,1 0 1 0 0,-1 1 0 0 0,0-1 0 0 0,1 0 0 0 0,-1 0 0 0 0,0 0 0 0 0,1 0 0 0 0,-1 1 0 0 0,1-1 0 0 0,0 0-1 0 0,-1 0 1 0 0,1 1 0 0 0,-1-1 0 0 0,1 0 0 0 0,0 1 0 0 0,0-1 0 0 0,-1 1 0 0 0,1-1 0 0 0,0 1 0 0 0,0-1-1 0 0,0 1 1 0 0,-1-1 0 0 0,1 1 0 0 0,0 0 0 0 0,0 0 0 0 0,1-1 0 0 0,3 0-4 0 0,-1-1 0 0 0,0 1 0 0 0,0 1 0 0 0,1-1 0 0 0,-1 0 0 0 0,0 1 0 0 0,1 0 0 0 0,-1 0 0 0 0,0 1 0 0 0,1-1 0 0 0,-1 1-1 0 0,0 0 1 0 0,1 0 0 0 0,-1 0 0 0 0,0 0 0 0 0,0 1 0 0 0,0 0 0 0 0,0 0 0 0 0,0 0 0 0 0,-1 0 0 0 0,1 0 0 0 0,0 1 0 0 0,-1 0 0 0 0,5 4 0 0 0,-3-1-21 0 0,0-1-1 0 0,-1 1 1 0 0,0 0-1 0 0,0 0 1 0 0,0 1-1 0 0,0-1 1 0 0,-1 1-1 0 0,-1 0 1 0 0,1 0 0 0 0,-1 0-1 0 0,0 0 1 0 0,0 0-1 0 0,0 13 1 0 0,1 106-1708 0 0,-3-95-2522 0 0,6-26 2275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4529 0 0,'3'4'631'0'0,"0"0"0"0"0,1 0 0 0 0,0-1 0 0 0,-1 1 0 0 0,1-1 0 0 0,0 0 0 0 0,6 2 0 0 0,11 11 550 0 0,-18-13-1059 0 0,1-1-1 0 0,-1 0 1 0 0,1 0 0 0 0,-1 0-1 0 0,1 0 1 0 0,0-1-1 0 0,0 1 1 0 0,0-1 0 0 0,6 1-1 0 0,-1 0 329 0 0,1 0-1 0 0,19 0 1 0 0,-17-3-90 0 0,1 0 0 0 0,-1-1 0 0 0,0 0 0 0 0,0-1 0 0 0,0 0 0 0 0,18-8 0 0 0,-28 10-245 0 0,1-1-1 0 0,-1 1 1 0 0,1-1-1 0 0,-1 1 0 0 0,0-1 1 0 0,0 0-1 0 0,1 0 0 0 0,-2 0 1 0 0,1 0-1 0 0,0 0 0 0 0,0 0 1 0 0,-1 0-1 0 0,1-1 1 0 0,-1 1-1 0 0,3-6 0 0 0,-3 4 90 0 0,1-1-1 0 0,-1 1 1 0 0,0-1-1 0 0,-1 0 1 0 0,1 1-1 0 0,-1-1 1 0 0,0 0-1 0 0,0-8 0 0 0,-2 1 208 0 0,-1-1-1 0 0,0 1 0 0 0,0-1 1 0 0,-1 1-1 0 0,-11-23 0 0 0,8 24-361 0 0,1 1-1 0 0,-1 0 1 0 0,0 1 0 0 0,-1 0 0 0 0,-1 0-1 0 0,1 0 1 0 0,-1 1 0 0 0,0 0 0 0 0,-1 1-1 0 0,0 0 1 0 0,0 1 0 0 0,-20-10-1 0 0,27 15-87 0 0,-1 0-1 0 0,1 0 0 0 0,0 0 0 0 0,-1 1 0 0 0,1-1 0 0 0,0 1 0 0 0,-1 0 0 0 0,1 0 0 0 0,0 0 0 0 0,-1 0 0 0 0,1 1 0 0 0,0-1 0 0 0,-1 1 0 0 0,1 0 0 0 0,0 0 0 0 0,0 0 0 0 0,0 1 0 0 0,0-1 0 0 0,0 1 0 0 0,0-1 0 0 0,0 1 1 0 0,-5 4-1 0 0,4-3-15 0 0,0 0 0 0 0,1 0 1 0 0,-1 0-1 0 0,1 1 0 0 0,-1 0 1 0 0,1 0-1 0 0,0 0 0 0 0,0 0 0 0 0,1 0 1 0 0,-1 0-1 0 0,1 1 0 0 0,0-1 1 0 0,0 1-1 0 0,-2 9 0 0 0,3-4 24 0 0,0 0 0 0 0,1 0 0 0 0,0 0-1 0 0,0 1 1 0 0,1-1 0 0 0,0 0 0 0 0,1 0-1 0 0,0 0 1 0 0,1-1 0 0 0,5 15 0 0 0,-6-19 0 0 0,0 0 0 0 0,1 0 1 0 0,-1-1-1 0 0,1 1 0 0 0,0-1 1 0 0,1 1-1 0 0,-1-1 0 0 0,1 0 1 0 0,0 0-1 0 0,0 0 0 0 0,0-1 0 0 0,0 1 1 0 0,1-1-1 0 0,-1 0 0 0 0,1 0 1 0 0,0-1-1 0 0,0 0 0 0 0,0 1 1 0 0,0-1-1 0 0,10 2 0 0 0,-12-3-125 0 0,1 0-1 0 0,0 0 0 0 0,0-1 1 0 0,0 1-1 0 0,-1-1 0 0 0,1 0 1 0 0,0 0-1 0 0,0 0 0 0 0,0 0 1 0 0,0-1-1 0 0,-1 0 0 0 0,1 0 1 0 0,0 0-1 0 0,0 0 0 0 0,-1 0 1 0 0,1-1-1 0 0,-1 1 0 0 0,1-1 1 0 0,-1 0-1 0 0,5-4 0 0 0,0 1-22 0 0,-5 3 150 0 0,0 0 1 0 0,0 0-1 0 0,0-1 1 0 0,0 1 0 0 0,0-1-1 0 0,-1 1 1 0 0,1-1-1 0 0,-1 0 1 0 0,0 0 0 0 0,1 0-1 0 0,-1 0 1 0 0,-1 0-1 0 0,1-1 1 0 0,0 1 0 0 0,-1 0-1 0 0,0-1 1 0 0,2-3-1 0 0,-1-3 109 0 0,0 4 91 0 0,-1 0 1 0 0,1 1-1 0 0,-1-1 1 0 0,0 0-1 0 0,-1 0 1 0 0,0 0-1 0 0,0-8 0 0 0,-2 9 709 0 0,1 10-299 0 0,3 11-421 0 0,4-1-168 0 0,1 0 0 0 0,15 27 0 0 0,-18-36-123 0 0,1 1 0 0 0,-1-1-1 0 0,1-1 1 0 0,1 1 0 0 0,-1-1-1 0 0,1 0 1 0 0,0 0-1 0 0,9 5 1 0 0,-13-9-136 0 0,22 12-2950 0 0,-6-10-2225 0 0,-10-3 3516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2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3705 0 0,'1'5'643'0'0,"1"0"0"0"0,-1 0 0 0 0,1-1 0 0 0,0 1 0 0 0,1 0 1 0 0,-1-1-1 0 0,1 1 0 0 0,6 6 0 0 0,1 1 448 0 0,19 18-1 0 0,-25-26-628 0 0,8 6 407 0 0,-9-4 2315 0 0,-5-8-2933 0 0,0 0-1 0 0,0 0 1 0 0,1-1 0 0 0,-1 1-1 0 0,1 0 1 0 0,-1-1 0 0 0,1 1 0 0 0,0-1-1 0 0,-1-3 1 0 0,-11-27 510 0 0,10 26-690 0 0,0 0 0 0 0,0 0 0 0 0,1 0 0 0 0,-2-10 0 0 0,2 9-31 0 0,0 0-1 0 0,-1 0 0 0 0,1 0 0 0 0,-5-8 1 0 0,3 10 41 0 0,2 0 1 0 0,-1-1 0 0 0,1 1-1 0 0,0-1 1 0 0,0 1 0 0 0,-1-12-1 0 0,3 6 100 0 0,-1 10-176 0 0,1-1 0 0 0,0 1-1 0 0,-1 0 1 0 0,1-1 0 0 0,0 1 0 0 0,1-1 0 0 0,-1 1 0 0 0,0-1-1 0 0,1 1 1 0 0,-1 0 0 0 0,1-1 0 0 0,0 1 0 0 0,-1 0 0 0 0,1 0-1 0 0,0-1 1 0 0,1 1 0 0 0,-1 0 0 0 0,0 0 0 0 0,1 0-1 0 0,-1 0 1 0 0,2-1 0 0 0,0 0-66 0 0,0 1 1 0 0,0 0-1 0 0,0 0 0 0 0,0 0 0 0 0,0 0 1 0 0,0 0-1 0 0,0 1 0 0 0,0-1 0 0 0,1 1 0 0 0,-1 0 1 0 0,1 0-1 0 0,-1 0 0 0 0,1 1 0 0 0,0-1 1 0 0,-1 1-1 0 0,6 0 0 0 0,5 0-280 0 0,-1 2 1 0 0,1 0-1 0 0,14 3 0 0 0,8 2-1963 0 0,38 9-4162 0 0,-59-11 5151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5409 0 0,'2'2'306'0'0,"0"0"-1"0"0,0-1 1 0 0,0 1 0 0 0,0 0-1 0 0,0-1 1 0 0,1 0 0 0 0,-1 1-1 0 0,1-1 1 0 0,-1 0-1 0 0,1 0 1 0 0,-1 0 0 0 0,1-1-1 0 0,-1 1 1 0 0,1-1 0 0 0,3 1-1 0 0,1 0 52 0 0,-1-1 0 0 0,1 1 0 0 0,0-2 0 0 0,-1 1 0 0 0,9-2 0 0 0,-12 1-197 0 0,0 0-1 0 0,0 0 1 0 0,0 0-1 0 0,0 0 0 0 0,0 0 1 0 0,-1-1-1 0 0,1 0 1 0 0,0 1-1 0 0,-1-1 0 0 0,1 0 1 0 0,-1 0-1 0 0,1 0 1 0 0,-1-1-1 0 0,0 1 0 0 0,0-1 1 0 0,0 1-1 0 0,0-1 1 0 0,2-4-1 0 0,-3 5-52 0 0,0 0 0 0 0,-1 0 0 0 0,1 0 0 0 0,0 0 0 0 0,-1 0 0 0 0,1 0 0 0 0,-1 0-1 0 0,0 0 1 0 0,1-1 0 0 0,-1 1 0 0 0,0 0 0 0 0,-1 0 0 0 0,1 0 0 0 0,0 0 0 0 0,0 0 0 0 0,-1 0 0 0 0,0 0 0 0 0,1 0-1 0 0,-1 0 1 0 0,0 0 0 0 0,0 0 0 0 0,0 0 0 0 0,0 0 0 0 0,0 0 0 0 0,0 0 0 0 0,-1 1 0 0 0,1-1 0 0 0,-2-1 0 0 0,-1 0-161 0 0,0-1 0 0 0,0 1 0 0 0,0 1 0 0 0,0-1 0 0 0,0 1 0 0 0,-1-1 0 0 0,1 1 0 0 0,-1 1 1 0 0,1-1-1 0 0,-10-1 0 0 0,12 2-198 0 0,0 1 0 0 0,-1-1 0 0 0,1 1-1 0 0,-1 0 1 0 0,1 0 0 0 0,-1 0 0 0 0,1 0 0 0 0,-1 0 0 0 0,1 1 0 0 0,-1-1 0 0 0,1 1 0 0 0,-1 0 0 0 0,1-1 0 0 0,0 1 0 0 0,-1 0 0 0 0,1 0-1 0 0,0 1 1 0 0,0-1 0 0 0,0 0 0 0 0,0 1 0 0 0,0 0 0 0 0,0-1 0 0 0,-2 3 0 0 0,3-3-288 0 0,1 0 1 0 0,-1 0-1 0 0,0 0 1 0 0,0 1-1 0 0,1-1 0 0 0,-1 0 1 0 0,1 0-1 0 0,-1 0 1 0 0,1 1-1 0 0,0-1 0 0 0,-1 0 1 0 0,1 1-1 0 0,0-1 1 0 0,0 2-1 0 0,0 3-1014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2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2 209 4329 0 0,'6'4'650'0'0,"0"0"0"0"0,1-1 0 0 0,0 1 0 0 0,0-1 1 0 0,0 0-1 0 0,0-1 0 0 0,0 0 0 0 0,0 0 0 0 0,1-1 0 0 0,-1 0 0 0 0,1 0 0 0 0,14 0 1 0 0,-4-2-30 0 0,-1-1 0 0 0,0 0 0 0 0,1-1 0 0 0,23-8 0 0 0,-39 10-497 0 0,0 1-1 0 0,1-1 0 0 0,-1 0 1 0 0,0 0-1 0 0,0-1 1 0 0,0 1-1 0 0,0 0 1 0 0,0-1-1 0 0,0 1 0 0 0,0-1 1 0 0,0 1-1 0 0,0-1 1 0 0,-1 0-1 0 0,1 0 1 0 0,-1 0-1 0 0,1 0 1 0 0,-1 0-1 0 0,0 0 0 0 0,0 0 1 0 0,0-1-1 0 0,0 1 1 0 0,0 0-1 0 0,0-1 1 0 0,-1 1-1 0 0,1 0 1 0 0,-1-1-1 0 0,1 1 0 0 0,-1-1 1 0 0,0 1-1 0 0,0-1 1 0 0,0 1-1 0 0,-1 0 1 0 0,1-1-1 0 0,-1-3 1 0 0,-1-3 70 0 0,-1-1 0 0 0,0 1 1 0 0,0 0-1 0 0,0 0 1 0 0,-1 0-1 0 0,-1 1 1 0 0,-7-13-1 0 0,7 14-171 0 0,1 1 1 0 0,-1 0-1 0 0,0 0 0 0 0,-1 0 1 0 0,1 1-1 0 0,-1-1 0 0 0,-10-6 0 0 0,13 10-72 0 0,0 1-1 0 0,0-1 1 0 0,0 1-1 0 0,-1-1 1 0 0,1 1-1 0 0,-1 0 1 0 0,1 0-1 0 0,-1 1 1 0 0,1-1-1 0 0,-1 1 0 0 0,1-1 1 0 0,-1 1-1 0 0,1 0 1 0 0,-1 1-1 0 0,1-1 1 0 0,-1 1-1 0 0,1-1 1 0 0,-6 3-1 0 0,3-1 19 0 0,0 0 0 0 0,1 0 0 0 0,-1 1 0 0 0,1 0 0 0 0,0 0 0 0 0,0 0-1 0 0,0 0 1 0 0,0 1 0 0 0,0 0 0 0 0,1 0 0 0 0,-1 0 0 0 0,1 1 0 0 0,0-1 0 0 0,1 1 0 0 0,-1 0 0 0 0,-4 9-1 0 0,5-7 49 0 0,1-1-1 0 0,-1 1 0 0 0,1 0 1 0 0,0 0-1 0 0,1 0 0 0 0,-1 0 1 0 0,1 0-1 0 0,1 1 0 0 0,0-1 1 0 0,0 0-1 0 0,0 0 0 0 0,1 1 1 0 0,1 8-1 0 0,1-6 37 0 0,-1 0 0 0 0,2 0 0 0 0,-1-1 0 0 0,1 1 0 0 0,1-1 0 0 0,-1 0 0 0 0,2 0 0 0 0,-1-1 0 0 0,1 1 0 0 0,1-1 0 0 0,-1-1 0 0 0,1 1 0 0 0,1-1 1 0 0,-1 0-1 0 0,1-1 0 0 0,14 10 0 0 0,-17-14-253 0 0,1 1 1 0 0,-1-1-1 0 0,1 0 0 0 0,0 0 1 0 0,-1-1-1 0 0,1 1 1 0 0,0-1-1 0 0,0-1 1 0 0,0 1-1 0 0,0-1 1 0 0,0 0-1 0 0,10-2 1 0 0,-10 1-857 0 0,0-1 0 0 0,0 0 0 0 0,0-1 0 0 0,0 1 0 0 0,5-5-1 0 0,11-3-2103 0 0,-6 4 2740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39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 47 5305 0 0,'0'0'6880'0'0,"-14"-6"-6345"0"0,-30-2 119 0 0,-1 1-1 0 0,-64-1 0 0 0,58 5-490 0 0,26 1-4 0 0,0 1-1 0 0,-49 3 0 0 0,71-1-137 0 0,-129 21 803 0 0,96-13-472 0 0,19-6-178 0 0,0 1-1 0 0,0 0 1 0 0,0 2 0 0 0,1 0-1 0 0,-18 9 1 0 0,-58 48 479 0 0,74-50-587 0 0,8-6-37 0 0,7-4-22 0 0,-1-1 1 0 0,0 1-1 0 0,1 0 1 0 0,-1 0-1 0 0,1 1 1 0 0,-4 4-1 0 0,-1 3 35 0 0,-17 25 61 0 0,24-33-100 0 0,-1-1 0 0 0,1 1 0 0 0,0-1 0 0 0,0 1 0 0 0,0 0 0 0 0,1-1 0 0 0,-1 1-1 0 0,1 0 1 0 0,-1 0 0 0 0,1-1 0 0 0,0 1 0 0 0,0 0 0 0 0,0 3 0 0 0,0-4 0 0 0,0-1 1 0 0,0 1 0 0 0,0-1 0 0 0,-1 1-1 0 0,1-1 1 0 0,0 1 0 0 0,-1-1 0 0 0,0 1-1 0 0,1-1 1 0 0,-2 2 0 0 0,1-1-2 0 0,0 0-1 0 0,0 0 1 0 0,0 0 0 0 0,0 0-1 0 0,1 1 1 0 0,-1-1 0 0 0,0 4-1 0 0,2 2 70 0 0,0 0-1 0 0,0 0 1 0 0,1 0 0 0 0,0 0-1 0 0,0-1 1 0 0,1 1-1 0 0,0-1 1 0 0,0 1-1 0 0,9 13 1 0 0,-6-14 78 0 0,1 0 1 0 0,-1-1-1 0 0,1 0 1 0 0,0 0-1 0 0,15 10 0 0 0,-9-8 50 0 0,2 2-26 0 0,1-2 0 0 0,1 0 0 0 0,0-1 0 0 0,0 0 1 0 0,0-2-1 0 0,35 8 0 0 0,-7-7-65 0 0,0-1 0 0 0,0-2 0 0 0,0-2 0 0 0,71-7 0 0 0,-73-2-62 0 0,-35 5-35 0 0,1 1 1 0 0,0 1-1 0 0,17-2 0 0 0,3 2 13 0 0,0-2-1 0 0,35-9 1 0 0,-48 9-22 0 0,12-3 55 0 0,27-11-1 0 0,-36 11-52 0 0,32-17-16 0 0,-43 19 43 0 0,0 1-1 0 0,0-1 0 0 0,0-1 0 0 0,0 1 0 0 0,-1-1 0 0 0,9-8 0 0 0,14-21 138 0 0,-29 33-155 0 0,1 0-1 0 0,-1-1 1 0 0,0 1 0 0 0,0 0-1 0 0,0-1 1 0 0,0 1 0 0 0,0-1-1 0 0,0 1 1 0 0,0-1 0 0 0,0 0-1 0 0,-1 1 1 0 0,1-1 0 0 0,0-1-1 0 0,7-14 90 0 0,-8 16-95 0 0,1 0-1 0 0,-1 1 1 0 0,0-1 0 0 0,1 0 0 0 0,-1 0 0 0 0,0 0-1 0 0,0 0 1 0 0,1 0 0 0 0,-1 0 0 0 0,0 1 0 0 0,0-1-1 0 0,0 0 1 0 0,0 0 0 0 0,0 0 0 0 0,-1 0-1 0 0,1 0 1 0 0,0 0 0 0 0,0 0 0 0 0,0 0 0 0 0,-1 1-1 0 0,1-1 1 0 0,-1 0 0 0 0,0-1 0 0 0,1 1 3 0 0,-1 0 1 0 0,1 0 0 0 0,-1-1 0 0 0,1 1 0 0 0,0 0-1 0 0,0-1 1 0 0,-1 1 0 0 0,1 0 0 0 0,0-1 0 0 0,0-2-1 0 0,2-2 13 0 0,-1 3 29 0 0,0 1-1 0 0,0-1 1 0 0,-1 0 0 0 0,1 1-1 0 0,-1-1 1 0 0,1 0-1 0 0,-1 0 1 0 0,0 0 0 0 0,0 1-1 0 0,0-1 1 0 0,-1 0-1 0 0,1 0 1 0 0,-1 1 0 0 0,1-1-1 0 0,-1 0 1 0 0,-1-2 0 0 0,0 0 32 0 0,1 1 0 0 0,0-1 1 0 0,0 1-1 0 0,1-1 1 0 0,-1-7-1 0 0,1 8-58 0 0,0 1-1 0 0,0-1 1 0 0,-1 0-1 0 0,0 1 1 0 0,1-1-1 0 0,-1 0 1 0 0,0 1-1 0 0,-1-1 1 0 0,-2-6-1 0 0,-15-13-19 0 0,16 19-17 0 0,-1 0 1 0 0,1 0-1 0 0,-1 0 1 0 0,1-1-1 0 0,1 1 0 0 0,-1-1 1 0 0,-2-5-1 0 0,4 6-12 0 0,-1 1 0 0 0,0-1 0 0 0,-1 1 0 0 0,1-1 0 0 0,0 1 0 0 0,-1 0 0 0 0,0 0 0 0 0,1 0 0 0 0,-1 0 0 0 0,-1 1 0 0 0,1-1 0 0 0,0 1 0 0 0,0 0 0 0 0,-1 0 0 0 0,0 0 0 0 0,-6-3 0 0 0,-10-3-297 0 0,-38-10 0 0 0,52 16 240 0 0,-20-4-500 0 0,-1 1-1 0 0,0 0 1 0 0,-1 2-1 0 0,1 2 1 0 0,0 0-1 0 0,-48 6 1 0 0,39-1-2531 0 0,0 3 0 0 0,-48 15 0 0 0,51-11-1410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4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81 5001 0 0,'-2'1'468'0'0,"0"0"-1"0"0,0 0 1 0 0,0 1 0 0 0,0-1-1 0 0,0 0 1 0 0,0 1-1 0 0,0-1 1 0 0,1 1 0 0 0,-1 0-1 0 0,-2 2 1 0 0,4-3-390 0 0,-1 0 0 0 0,1 0 1 0 0,-1-1-1 0 0,1 1 0 0 0,0 0 0 0 0,-1 0 1 0 0,1 0-1 0 0,0 0 0 0 0,0 0 0 0 0,0 0 1 0 0,0 0-1 0 0,-1-1 0 0 0,1 1 0 0 0,0 0 0 0 0,0 0 1 0 0,1 0-1 0 0,-1 0 0 0 0,0 0 0 0 0,0 0 1 0 0,0 0-1 0 0,1 0 0 0 0,-1 0 0 0 0,0-1 1 0 0,1 1-1 0 0,-1 0 0 0 0,1 0 0 0 0,-1 0 1 0 0,1 0-1 0 0,1 1 0 0 0,-1-1-11 0 0,1 1-1 0 0,0 0 1 0 0,1-1-1 0 0,-1 1 1 0 0,0-1-1 0 0,0 1 1 0 0,1-1-1 0 0,-1 0 1 0 0,0 0-1 0 0,1 0 1 0 0,-1-1-1 0 0,5 2 1 0 0,30 2 587 0 0,-36-3-641 0 0,8-1 93 0 0,1 0 0 0 0,17-1 0 0 0,-24 0-86 0 0,0 1-1 0 0,0-1 1 0 0,0 0 0 0 0,0 0-1 0 0,0 0 1 0 0,0 0 0 0 0,0 0-1 0 0,0-1 1 0 0,-1 1 0 0 0,1-1-1 0 0,0 0 1 0 0,3-3 0 0 0,-4 4 29 0 0,0-1 1 0 0,-1 1 0 0 0,1-1 0 0 0,0 0-1 0 0,-1 0 1 0 0,1 0 0 0 0,-1 0-1 0 0,1 0 1 0 0,-1 0 0 0 0,0-1-1 0 0,0 1 1 0 0,0 0 0 0 0,0-1 0 0 0,-1 1-1 0 0,1 0 1 0 0,0-1 0 0 0,-1 1-1 0 0,0-1 1 0 0,0 1 0 0 0,1-1-1 0 0,-1 1 1 0 0,-1-1 0 0 0,1 1 0 0 0,0-1-1 0 0,-1 1 1 0 0,1 0 0 0 0,-1-1-1 0 0,0 1 1 0 0,-1-3 0 0 0,0 1 47 0 0,0 0-1 0 0,-1 0 1 0 0,1 1 0 0 0,-1 0 0 0 0,0-1-1 0 0,0 1 1 0 0,0 0 0 0 0,0 0 0 0 0,-1 0-1 0 0,1 1 1 0 0,-1-1 0 0 0,1 1 0 0 0,-1 0 0 0 0,-5-2-1 0 0,4 2 23 0 0,-1-1 0 0 0,1 2-1 0 0,0-1 1 0 0,-1 1 0 0 0,1-1-1 0 0,-1 1 1 0 0,1 1-1 0 0,-1-1 1 0 0,1 1 0 0 0,-1 0-1 0 0,-5 1 1 0 0,1 0-90 0 0,0 1 0 0 0,1 1 0 0 0,-1-1 0 0 0,1 2 0 0 0,0-1 0 0 0,-15 8 0 0 0,23-9-35 0 0,0-1 1 0 0,0 0-1 0 0,-1 0 0 0 0,1 1 1 0 0,0-1-1 0 0,1 0 1 0 0,-1 1-1 0 0,0-1 1 0 0,0 1-1 0 0,1 0 0 0 0,-1-1 1 0 0,0 1-1 0 0,1-1 1 0 0,0 1-1 0 0,-1 0 1 0 0,1-1-1 0 0,0 1 0 0 0,0 0 1 0 0,0-1-1 0 0,0 1 1 0 0,1 3-1 0 0,5 9-233 0 0,-6-13 229 0 0,0 1 0 0 0,1-1 0 0 0,-1 0 0 0 0,1 1 0 0 0,-1-1 0 0 0,1 0 0 0 0,0 0 0 0 0,-1 0 0 0 0,1 1-1 0 0,0-1 1 0 0,0 0 0 0 0,0 0 0 0 0,1 1 0 0 0,4 3-1 0 0,1 0 0 0 0,0 0 0 0 0,0-1 0 0 0,0 0 0 0 0,0 0 0 0 0,1-1 0 0 0,0 0 0 0 0,-1 0 1 0 0,10 1-1 0 0,-12-3 10 0 0,-1 0 1 0 0,1 0 0 0 0,0-1 0 0 0,0 1 0 0 0,0-1 0 0 0,0 0 0 0 0,0-1-1 0 0,0 1 1 0 0,0-1 0 0 0,0 0 0 0 0,0 0 0 0 0,0 0 0 0 0,0-1-1 0 0,-1 0 1 0 0,1 0 0 0 0,4-3 0 0 0,-4 2 13 0 0,0 0 0 0 0,-1-1 1 0 0,1 0-1 0 0,-1 0 0 0 0,0 0 0 0 0,0-1 1 0 0,0 1-1 0 0,-1-1 0 0 0,0 0 0 0 0,5-8 0 0 0,-7 12 9 0 0,-1-1-1 0 0,1 0 0 0 0,0 0 0 0 0,-1 0 1 0 0,1 0-1 0 0,-1 0 0 0 0,0 0 0 0 0,1 0 0 0 0,-1 0 1 0 0,0 0-1 0 0,0 0 0 0 0,0 0 0 0 0,-1 0 1 0 0,1 0-1 0 0,0 0 0 0 0,-1 0 0 0 0,1 1 0 0 0,-1-1 1 0 0,0 0-1 0 0,0 0 0 0 0,0 0 0 0 0,0 0 0 0 0,0 1 1 0 0,0-1-1 0 0,0 1 0 0 0,0-1 0 0 0,0 0 1 0 0,-1 1-1 0 0,1 0 0 0 0,-1-1 0 0 0,1 1 0 0 0,-1 0 1 0 0,-3-2-1 0 0,1 1-29 0 0,0 1 1 0 0,1 0 0 0 0,-1-1-1 0 0,0 2 1 0 0,0-1-1 0 0,0 0 1 0 0,0 1-1 0 0,0 0 1 0 0,0-1-1 0 0,0 2 1 0 0,0-1 0 0 0,0 0-1 0 0,0 1 1 0 0,0 0-1 0 0,0 0 1 0 0,0 0-1 0 0,0 0 1 0 0,-6 4-1 0 0,-18 11-420 0 0,26-16 403 0 0,0 1 1 0 0,0 0 0 0 0,0 0 0 0 0,0 0-1 0 0,0 0 1 0 0,0 0 0 0 0,1 0 0 0 0,-1 0 0 0 0,0 1-1 0 0,1-1 1 0 0,-1 0 0 0 0,0 1 0 0 0,1 0-1 0 0,0-1 1 0 0,-1 1 0 0 0,1 0 0 0 0,0 0 0 0 0,0 0-1 0 0,0 0 1 0 0,0 0 0 0 0,0 0 0 0 0,1 0-1 0 0,-1 0 1 0 0,0 0 0 0 0,1 0 0 0 0,-1 3 0 0 0,1-3-9 0 0,0 1 0 0 0,0-1 0 0 0,0 0 0 0 0,0 1 0 0 0,0-1 0 0 0,0 1 0 0 0,0-1 0 0 0,1 0 0 0 0,1 5-1 0 0,-2-6 27 0 0,1 0 0 0 0,0 0 0 0 0,0 1 0 0 0,0-1 0 0 0,0 0 0 0 0,0 0 0 0 0,0 0 0 0 0,0 0 0 0 0,0 0 0 0 0,0 0 0 0 0,1 0 0 0 0,-1-1 0 0 0,0 1 0 0 0,3 1-1 0 0,19 12-29 0 0,-22-12 39 0 0,0-1 0 0 0,1 0 0 0 0,-1 0 0 0 0,1 0 0 0 0,-1 0 0 0 0,1 0 0 0 0,-1 0 0 0 0,1 0 0 0 0,0 0 0 0 0,0 0 0 0 0,-1-1 0 0 0,1 1 1 0 0,0-1-1 0 0,0 1 0 0 0,0-1 0 0 0,-1 0 0 0 0,1 0 0 0 0,0 0 0 0 0,0 0 0 0 0,0 0 0 0 0,0 0 0 0 0,0 0 0 0 0,-1-1 0 0 0,1 1 0 0 0,3-2 0 0 0,6-2 30 0 0,-4 2-26 0 0,-1 0 0 0 0,1-1-1 0 0,-1 0 1 0 0,0-1-1 0 0,12-7 1 0 0,-17 10 7 0 0,0 0 0 0 0,0 0 0 0 0,0-1 0 0 0,0 1 0 0 0,0 0-1 0 0,0-1 1 0 0,0 1 0 0 0,0 0 0 0 0,0-1 0 0 0,-1 1 0 0 0,1-1 0 0 0,0 0 0 0 0,-1 1 0 0 0,0-1 0 0 0,1 1 0 0 0,-1-1 0 0 0,0 0-1 0 0,0 1 1 0 0,0-1 0 0 0,0 0 0 0 0,0 1 0 0 0,0-1 0 0 0,0 0 0 0 0,0 1 0 0 0,-1-1 0 0 0,1 1 0 0 0,-1-1 0 0 0,1 0-1 0 0,-1 1 1 0 0,0-1 0 0 0,-1-1 0 0 0,0-1 15 0 0,-1 0 1 0 0,0 1-1 0 0,0-1 0 0 0,0 1 0 0 0,-1 0 0 0 0,1 0 1 0 0,-1 0-1 0 0,0 0 0 0 0,0 1 0 0 0,0-1 1 0 0,0 1-1 0 0,0 0 0 0 0,0 0 0 0 0,0 1 0 0 0,-1-1 1 0 0,1 1-1 0 0,-1 0 0 0 0,1 0 0 0 0,-1 1 0 0 0,1-1 1 0 0,-1 1-1 0 0,1 0 0 0 0,-1 0 0 0 0,0 0 0 0 0,1 1 1 0 0,-1 0-1 0 0,1 0 0 0 0,-1 0 0 0 0,1 0 0 0 0,0 1 1 0 0,-1-1-1 0 0,-6 5 0 0 0,1 1-58 0 0,8-6-4 0 0,0 0 0 0 0,-1 0-1 0 0,1 1 1 0 0,0-1-1 0 0,0 1 1 0 0,0 0-1 0 0,0-1 1 0 0,0 1 0 0 0,0 0-1 0 0,1 0 1 0 0,-1 0-1 0 0,1 1 1 0 0,-1-1 0 0 0,1 0-1 0 0,0 1 1 0 0,-1 2-1 0 0,-4 9-181 0 0,6-13 207 0 0,-1-1 0 0 0,1 1 0 0 0,-1 0 0 0 0,1 0 0 0 0,0-1 0 0 0,-1 1 0 0 0,1 0 0 0 0,0 0 0 0 0,-1 0 1 0 0,1-1-1 0 0,0 1 0 0 0,0 0 0 0 0,0 0 0 0 0,0 0 0 0 0,0 0 0 0 0,0 0 0 0 0,0-1 0 0 0,0 1 0 0 0,0 0 0 0 0,1 0 0 0 0,-1 0 0 0 0,0 0 0 0 0,0-1 0 0 0,1 1 0 0 0,0 1 0 0 0,3 11-35 0 0,-4-11 40 0 0,1-1 0 0 0,-1 1-1 0 0,1 0 1 0 0,-1 0 0 0 0,1-1 0 0 0,0 1 0 0 0,0 0 0 0 0,0-1 0 0 0,-1 1 0 0 0,2-1 0 0 0,-1 1 0 0 0,0-1 0 0 0,0 0 0 0 0,0 1 0 0 0,1-1 0 0 0,-1 0 0 0 0,0 0 0 0 0,1 0 0 0 0,-1 0 0 0 0,4 2 0 0 0,2 0 0 0 0,1 0 0 0 0,-1 0 0 0 0,1 0 0 0 0,0-1 0 0 0,0 0 0 0 0,9 1 0 0 0,-13-3 16 0 0,0 0 1 0 0,0 0-1 0 0,0 0 0 0 0,1-1 1 0 0,-1 1-1 0 0,0-1 0 0 0,0 0 1 0 0,0 0-1 0 0,0 0 0 0 0,0-1 1 0 0,0 0-1 0 0,-1 1 1 0 0,8-6-1 0 0,-8 5 12 0 0,0 0-1 0 0,0 0 1 0 0,-1 0 0 0 0,1 0 0 0 0,0-1-1 0 0,-1 1 1 0 0,0-1 0 0 0,0 0 0 0 0,3-4-1 0 0,-4 6 10 0 0,-1-1 0 0 0,1 0-1 0 0,0 1 1 0 0,-1-1-1 0 0,1 0 1 0 0,-1 0 0 0 0,0 0-1 0 0,0 1 1 0 0,0-1-1 0 0,1 0 1 0 0,-2 0 0 0 0,1 0-1 0 0,0 0 1 0 0,0 0-1 0 0,-1 1 1 0 0,1-1 0 0 0,-1 0-1 0 0,1 0 1 0 0,-2-2-1 0 0,-1 0 34 0 0,0 1 0 0 0,-1-1 0 0 0,1 1 0 0 0,-1 0 0 0 0,1 0 0 0 0,-1 1 0 0 0,0-1-1 0 0,0 1 1 0 0,-7-3 0 0 0,8 3-93 0 0,-1 1 0 0 0,1 0 0 0 0,-1 0-1 0 0,1 1 1 0 0,-1-1 0 0 0,1 1 0 0 0,-1 0-1 0 0,1 0 1 0 0,-1 0 0 0 0,-6 1 0 0 0,10-1-5 0 0,-1 0 0 0 0,0 0 0 0 0,0 1 0 0 0,0-1 0 0 0,0 0 0 0 0,1 1 0 0 0,-1-1 0 0 0,0 1 0 0 0,1-1 0 0 0,-1 1 0 0 0,0-1 0 0 0,1 1-1 0 0,-1-1 1 0 0,0 1 0 0 0,1-1 0 0 0,-1 1 0 0 0,1 0 0 0 0,-1 0 0 0 0,0 0 0 0 0,1 1-14 0 0,0-1-1 0 0,-1 0 1 0 0,1 1-1 0 0,0-1 1 0 0,0 0-1 0 0,0 1 1 0 0,0-1-1 0 0,0 1 0 0 0,0-1 1 0 0,0 0-1 0 0,1 1 1 0 0,-1-1-1 0 0,0 0 1 0 0,1 0-1 0 0,-1 1 1 0 0,2 1-1 0 0,-1-1-357 0 0,0 0-1 0 0,1 0 0 0 0,-1 0 1 0 0,1 0-1 0 0,-1 0 1 0 0,1-1-1 0 0,0 1 1 0 0,0 0-1 0 0,0-1 0 0 0,0 1 1 0 0,4 1-1 0 0,-4-1-22 0 0,6 3-1674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4:4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51 3673 0 0,'-15'-1'4983'0'0,"15"1"-4903"0"0,0 0 0 0 0,0 0 0 0 0,0 0 0 0 0,-1 0 1 0 0,1 1-1 0 0,0-1 0 0 0,0 0 0 0 0,0 0 1 0 0,0 1-1 0 0,-1-1 0 0 0,1 0 0 0 0,0 0 1 0 0,0 1-1 0 0,0-1 0 0 0,0 0 0 0 0,0 0 0 0 0,0 1 1 0 0,0-1-1 0 0,0 0 0 0 0,0 0 0 0 0,0 1 1 0 0,0-1-1 0 0,0 0 0 0 0,0 1 0 0 0,0-1 0 0 0,0 0 1 0 0,0 0-1 0 0,0 1 0 0 0,0-1 0 0 0,0 0 1 0 0,0 0-1 0 0,0 1 0 0 0,0-1 0 0 0,1 0 0 0 0,-1 0 1 0 0,0 1-1 0 0,0-1 0 0 0,0 0 0 0 0,0 0 1 0 0,1 1-1 0 0,-1-1 0 0 0,0 0 0 0 0,1 2-16 0 0,0-1 0 0 0,0 0 0 0 0,1 1 0 0 0,-1-1 0 0 0,0 0-1 0 0,1 1 1 0 0,-1-1 0 0 0,0 0 0 0 0,1 0 0 0 0,-1 0 0 0 0,1-1 0 0 0,0 1 0 0 0,-1 0-1 0 0,1 0 1 0 0,0-1 0 0 0,-1 1 0 0 0,1-1 0 0 0,0 1 0 0 0,0-1 0 0 0,-1 0-1 0 0,1 0 1 0 0,0 0 0 0 0,0 0 0 0 0,-1 0 0 0 0,3-1 0 0 0,1 1 71 0 0,0-1 1 0 0,0 0 0 0 0,0 0 0 0 0,0-1-1 0 0,-1 1 1 0 0,1-1 0 0 0,5-3-1 0 0,-1 0 9 0 0,8-3-23 0 0,-17 7-114 0 0,0 1-1 0 0,1 0 1 0 0,-1 0 0 0 0,0 0-1 0 0,1-1 1 0 0,-1 1 0 0 0,0 0-1 0 0,0 0 1 0 0,1-1 0 0 0,-1 1-1 0 0,0 0 1 0 0,0-1 0 0 0,1 1-1 0 0,-1 0 1 0 0,0-1-1 0 0,0 1 1 0 0,0 0 0 0 0,0-1-1 0 0,1 1 1 0 0,-1 0 0 0 0,0-1-1 0 0,0 1 1 0 0,0 0 0 0 0,0-1-1 0 0,0 1 1 0 0,0-1-1 0 0,0 1 1 0 0,0 0 0 0 0,0-1-1 0 0,0 1 1 0 0,0 0 0 0 0,0-1-1 0 0,-1 0 8 0 0,1 1-1 0 0,0 0 1 0 0,0 0 0 0 0,0-1-1 0 0,0 1 1 0 0,0 0-1 0 0,0-1 1 0 0,0 1-1 0 0,0 0 1 0 0,0 0-1 0 0,0-1 1 0 0,0 1 0 0 0,0 0-1 0 0,0-1 1 0 0,1 1-1 0 0,-1 0 1 0 0,0 0-1 0 0,0-1 1 0 0,0 1-1 0 0,0 0 1 0 0,0 0 0 0 0,0-1-1 0 0,1 1 1 0 0,-1 0-1 0 0,0 0 1 0 0,0 0-1 0 0,0-1 1 0 0,1 1-1 0 0,-1 0 1 0 0,0 0 0 0 0,0 0-1 0 0,1 0 1 0 0,-1 0-1 0 0,0-1 1 0 0,0 1-1 0 0,1 0 1 0 0,-1 0-1 0 0,4-4 342 0 0,-9-1-72 0 0,0 2-251 0 0,1 0 1 0 0,-1 1 0 0 0,0-1-1 0 0,0 1 1 0 0,0 1 0 0 0,0-1-1 0 0,0 1 1 0 0,-1 0 0 0 0,1 0-1 0 0,0 0 1 0 0,-8 0 0 0 0,10 1-44 0 0,-1 1 1 0 0,0-1 0 0 0,1 1 0 0 0,-1-1 0 0 0,1 1 0 0 0,-1 0 0 0 0,1 0-1 0 0,-1 1 1 0 0,1-1 0 0 0,0 1 0 0 0,-1-1 0 0 0,1 1 0 0 0,0 0 0 0 0,0 0-1 0 0,0 1 1 0 0,1-1 0 0 0,-1 1 0 0 0,1-1 0 0 0,-1 1 0 0 0,1 0 0 0 0,0 0-1 0 0,0 0 1 0 0,0 0 0 0 0,0 0 0 0 0,0 0 0 0 0,1 1 0 0 0,-2 4 0 0 0,2-5 1 0 0,1 0 0 0 0,0 0 0 0 0,0 0 0 0 0,0-1 0 0 0,0 1 0 0 0,1 0 0 0 0,-1 0 0 0 0,1-1 0 0 0,0 1 0 0 0,-1 0 1 0 0,1 0-1 0 0,0-1 0 0 0,1 1 0 0 0,-1-1 0 0 0,0 1 0 0 0,1-1 0 0 0,-1 0 0 0 0,1 0 0 0 0,0 1 0 0 0,0-1 0 0 0,0 0 1 0 0,0 0-1 0 0,0-1 0 0 0,0 1 0 0 0,1 0 0 0 0,-1-1 0 0 0,0 1 0 0 0,1-1 0 0 0,-1 0 0 0 0,6 2 0 0 0,-6-2 38 0 0,1 0-1 0 0,0 0 1 0 0,0 0-1 0 0,0 0 0 0 0,0 0 1 0 0,0-1-1 0 0,0 0 1 0 0,-1 1-1 0 0,1-1 0 0 0,0 0 1 0 0,0 0-1 0 0,0-1 1 0 0,0 1-1 0 0,0 0 1 0 0,0-1-1 0 0,0 0 0 0 0,0 0 1 0 0,0 0-1 0 0,-1 0 1 0 0,1 0-1 0 0,0 0 0 0 0,-1-1 1 0 0,1 0-1 0 0,-1 1 1 0 0,1-1-1 0 0,-1 0 0 0 0,0 0 1 0 0,0 0-1 0 0,2-3 1 0 0,-1 1 37 0 0,10-18 394 0 0,-13 21-434 0 0,0 0 0 0 0,0 0-1 0 0,0 0 1 0 0,1 0-1 0 0,-1 0 1 0 0,0 0 0 0 0,0-1-1 0 0,-1 1 1 0 0,1 0 0 0 0,0 0-1 0 0,0 0 1 0 0,0 0-1 0 0,-1 0 1 0 0,1 0 0 0 0,-1 0-1 0 0,1 0 1 0 0,-1 0 0 0 0,0-2-1 0 0,-3-4 163 0 0,0 1-23 0 0,1 1-1 0 0,-1-1 1 0 0,0 1 0 0 0,-1 0 0 0 0,-4-5 0 0 0,7 9-152 0 0,0-1-1 0 0,1 1 1 0 0,-1 0 0 0 0,0 0 0 0 0,0 0 0 0 0,0 0-1 0 0,0 0 1 0 0,0 0 0 0 0,-1 0 0 0 0,1 1-1 0 0,0-1 1 0 0,0 1 0 0 0,0 0 0 0 0,0 0 0 0 0,-1-1-1 0 0,1 1 1 0 0,0 1 0 0 0,0-1 0 0 0,-4 1 0 0 0,4-1-40 0 0,1 0-1 0 0,-1 0 1 0 0,1 1 0 0 0,-1-1 0 0 0,1 0 0 0 0,0 1 0 0 0,-1-1 0 0 0,1 1 0 0 0,0 0 0 0 0,-1-1 0 0 0,1 1 0 0 0,0 0 0 0 0,0 0 0 0 0,-1 0 0 0 0,1 0 0 0 0,0 0 0 0 0,0 0 0 0 0,0 0 0 0 0,0 0 0 0 0,0 0 0 0 0,0 1 0 0 0,1-1 0 0 0,-1 0 0 0 0,0 0 0 0 0,1 1 0 0 0,-1-1 0 0 0,1 1 0 0 0,-1-1 0 0 0,0 3 0 0 0,2-2-5 0 0,-1 1 0 0 0,0-1 0 0 0,0 1 0 0 0,1-1 0 0 0,-1 0 0 0 0,1 1 0 0 0,0-1 0 0 0,0 0 0 0 0,-1 1 0 0 0,2-1 0 0 0,-1 0 0 0 0,0 0 0 0 0,0 0 0 0 0,1 0 0 0 0,-1 0 0 0 0,1 0 0 0 0,2 3 0 0 0,-1-3 26 0 0,0 0 1 0 0,0 0 0 0 0,0 0 0 0 0,0 0 0 0 0,0 0 0 0 0,0-1-1 0 0,0 1 1 0 0,1-1 0 0 0,-1 0 0 0 0,0 0 0 0 0,1 0 0 0 0,-1-1-1 0 0,1 1 1 0 0,6 0 0 0 0,-4-1 34 0 0,-1 0-1 0 0,1-1 0 0 0,-1 1 1 0 0,0-1-1 0 0,1 0 1 0 0,-1-1-1 0 0,0 1 0 0 0,0-1 1 0 0,6-2-1 0 0,-10 3 14 0 0,0 0 0 0 0,0 1-1 0 0,-1-1 1 0 0,1 0-1 0 0,0 1 1 0 0,0-1 0 0 0,-1 0-1 0 0,1 0 1 0 0,0 0 0 0 0,-1 0-1 0 0,1 1 1 0 0,-1-1 0 0 0,1 0-1 0 0,-1 0 1 0 0,1 0 0 0 0,-1 0-1 0 0,0 0 1 0 0,0 0-1 0 0,1-1 1 0 0,-1 1 0 0 0,0 0-1 0 0,0 0 1 0 0,0 0 0 0 0,0 0-1 0 0,0 0 1 0 0,0 0 0 0 0,0 0-1 0 0,-1 0 1 0 0,1 0 0 0 0,0 0-1 0 0,-1 0 1 0 0,1 0-1 0 0,0 0 1 0 0,-1 0 0 0 0,0-1-1 0 0,-1-2 50 0 0,0-1 0 0 0,0 1 1 0 0,-1 0-1 0 0,0 0 0 0 0,1 1 0 0 0,-7-7 0 0 0,6 8-87 0 0,-1-1 1 0 0,1 1 0 0 0,-1-1-1 0 0,0 1 1 0 0,0 0 0 0 0,0 1-1 0 0,0-1 1 0 0,0 1 0 0 0,0 0-1 0 0,0 0 1 0 0,-1 0-1 0 0,1 0 1 0 0,-7 0 0 0 0,7 1-391 0 0,1 0 0 0 0,-1 0 1 0 0,0 0-1 0 0,1 0 1 0 0,-1 1-1 0 0,0 0 0 0 0,1-1 1 0 0,-1 1-1 0 0,1 1 0 0 0,-1-1 1 0 0,1 0-1 0 0,0 1 1 0 0,0 0-1 0 0,-1-1 0 0 0,1 1 1 0 0,-4 4-1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3649 0 0,'-3'29'8740'0'0,"7"18"-6559"0"0,-1-15-1140 0 0,-2 61-378 0 0,-2-65-380 0 0,1-1 1 0 0,1 1 0 0 0,1 0-1 0 0,11 45 1 0 0,-12-69-414 0 0,0 0 0 0 0,0 0 0 0 0,1 0 0 0 0,-1 0 0 0 0,1 0 0 0 0,0 0 0 0 0,0 0 0 0 0,1-1 1 0 0,-1 1-1 0 0,1-1 0 0 0,3 4 0 0 0,-6-39-8533 0 0,-4 18 7350 0 0,0-4 1061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38 105 6241 0 0,'-5'-5'1122'0'0,"-19"-23"2206"0"0,23 27-3111 0 0,0 0 0 0 0,0 0 0 0 0,1 0 0 0 0,-1 0 0 0 0,0-1 0 0 0,0 1 0 0 0,1 0 0 0 0,-1 0 0 0 0,1-1 0 0 0,0 1 0 0 0,-1-1 0 0 0,1 1 0 0 0,0 0 0 0 0,0-1-1 0 0,-1 1 1 0 0,1-1 0 0 0,0 1 0 0 0,1-1 0 0 0,-1 1 0 0 0,0-2 0 0 0,2 2-146 0 0,-1 0 0 0 0,1 0 0 0 0,-1 1 0 0 0,1-1 0 0 0,-1 0 0 0 0,1 1 0 0 0,-1-1 0 0 0,1 1 0 0 0,-1 0 0 0 0,1 0 0 0 0,0-1 0 0 0,-1 1 0 0 0,1 0 0 0 0,0 0 0 0 0,-1 0 0 0 0,1 1 0 0 0,1-1 0 0 0,7 0 126 0 0,18-8 272 0 0,-23 6-450 0 0,-1 1 0 0 0,0 0 0 0 0,1-1 0 0 0,0 2 0 0 0,-1-1 0 0 0,8 0 0 0 0,21 0-1 0 0,56-10 1 0 0,-54 7-397 0 0,0 0-1 0 0,54 3 1 0 0,-56 3-2959 0 0,41 8 1 0 0,-50-5 1595 0 0,1 5 1395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54 137 8074 0 0,'3'2'390'0'0,"-1"0"-1"0"0,1 0 1 0 0,-1 0 0 0 0,1 0 0 0 0,0-1 0 0 0,0 1-1 0 0,0-1 1 0 0,-1 1 0 0 0,2-1 0 0 0,-1 0-1 0 0,0 0 1 0 0,0-1 0 0 0,3 2 0 0 0,1-2-288 0 0,-1 0-1 0 0,0 0 1 0 0,1-1 0 0 0,-1 0-1 0 0,0 0 1 0 0,1 0 0 0 0,-1-1-1 0 0,0 0 1 0 0,0 0 0 0 0,0-1-1 0 0,0 1 1 0 0,-1-1 0 0 0,1-1 0 0 0,-1 1-1 0 0,0-1 1 0 0,0 0 0 0 0,0 0-1 0 0,0 0 1 0 0,6-8 0 0 0,-10 11-80 0 0,0-1 0 0 0,0 1 0 0 0,0 0 0 0 0,-1-1 0 0 0,1 1 0 0 0,-1-1 0 0 0,1 1 0 0 0,-1-1 0 0 0,1 1 0 0 0,-1-1 0 0 0,0 1 0 0 0,0-1 0 0 0,1 1 0 0 0,-1-1 0 0 0,-1 1 0 0 0,1-1 0 0 0,0 1 0 0 0,-1-3 0 0 0,1 1 0 0 0,-2 0-1 0 0,1-1 1 0 0,0 1 0 0 0,-1 0-1 0 0,1 1 1 0 0,-1-1 0 0 0,0 0-1 0 0,-3-4 1 0 0,1 3-13 0 0,1 0-1 0 0,-1 0 1 0 0,-1 0 0 0 0,1 0-1 0 0,-1 1 1 0 0,1 0-1 0 0,-1 0 1 0 0,0 0 0 0 0,0 0-1 0 0,-7-2 1 0 0,7 4-28 0 0,-1 0 0 0 0,1 0 0 0 0,-1 1 0 0 0,1-1 0 0 0,-1 1 0 0 0,0 1 0 0 0,1-1 0 0 0,-1 1 0 0 0,1 0 0 0 0,-1 0 0 0 0,1 0 0 0 0,0 1 0 0 0,-1 0 0 0 0,1 0 0 0 0,0 0 0 0 0,0 1 0 0 0,0 0 0 0 0,1 0 0 0 0,-1 0 0 0 0,-7 7 0 0 0,9-8 11 0 0,0 1 0 0 0,0 0 0 0 0,0 0 0 0 0,1 0 0 0 0,-1 0 0 0 0,1 1 1 0 0,0-1-1 0 0,0 1 0 0 0,0-1 0 0 0,0 1 0 0 0,1 0 0 0 0,-1-1 0 0 0,1 1 1 0 0,0 0-1 0 0,0 0 0 0 0,1 0 0 0 0,-1 0 0 0 0,1 0 0 0 0,0 0 1 0 0,0 0-1 0 0,0 0 0 0 0,0 0 0 0 0,1 0 0 0 0,-1 0 0 0 0,1 0 0 0 0,0 0 1 0 0,0 0-1 0 0,1 0 0 0 0,1 4 0 0 0,3 4 6 0 0,1 0 0 0 0,0 0-1 0 0,1-1 1 0 0,0 0 0 0 0,11 12 0 0 0,-15-18 19 0 0,1-1 0 0 0,1 1 0 0 0,-1-1 0 0 0,1 0 1 0 0,-1-1-1 0 0,1 1 0 0 0,0-1 0 0 0,1 0 1 0 0,-1-1-1 0 0,0 1 0 0 0,1-1 0 0 0,9 2 1 0 0,-5-2-1 0 0,0 0 1 0 0,1-1 0 0 0,-1 0-1 0 0,1-1 1 0 0,0 0 0 0 0,-1-1-1 0 0,20-4 1 0 0,-25 4-35 0 0,-1-1 1 0 0,0 1-1 0 0,0-1 0 0 0,1-1 1 0 0,-1 1-1 0 0,-1-1 1 0 0,1 0-1 0 0,0 0 0 0 0,-1-1 1 0 0,1 1-1 0 0,-1-1 0 0 0,0 0 1 0 0,0 0-1 0 0,-1 0 1 0 0,1 0-1 0 0,-1-1 0 0 0,0 0 1 0 0,3-5-1 0 0,-4 6-21 0 0,1-1-1 0 0,-1 0 1 0 0,1 0 0 0 0,-1 0-1 0 0,-1 0 1 0 0,1 0-1 0 0,-1 0 1 0 0,1-1 0 0 0,-2 1-1 0 0,1 0 1 0 0,-1-1-1 0 0,1 1 1 0 0,-1-1 0 0 0,-1 1-1 0 0,1-1 1 0 0,-1 1 0 0 0,-2-7-1 0 0,-1-1-58 0 0,3 8 99 0 0,0 1 1 0 0,0-1-1 0 0,-1 0 1 0 0,0 1-1 0 0,0-1 0 0 0,0 1 1 0 0,-1 0-1 0 0,1 0 1 0 0,-1 0-1 0 0,0 0 1 0 0,0 0-1 0 0,-6-5 1 0 0,1 4 174 0 0,5 6-119 0 0,5 14-121 0 0,-2-14 62 0 0,6 23 189 0 0,1 1 0 0 0,1-1 1 0 0,22 44-1 0 0,1-12 180 0 0,-30-56-345 0 0,-1 1-1 0 0,1-1 1 0 0,-1 1 0 0 0,1-1-1 0 0,0 0 1 0 0,-1 1 0 0 0,1-1 0 0 0,-1 0-1 0 0,1 0 1 0 0,0 0 0 0 0,-1 1-1 0 0,1-1 1 0 0,0 0 0 0 0,0 0-1 0 0,-1 0 1 0 0,1 0 0 0 0,0 0-1 0 0,-1 0 1 0 0,1 0 0 0 0,0 0-1 0 0,-1 0 1 0 0,1 0 0 0 0,0-1-1 0 0,0 1 1 0 0,-6-50 406 0 0,1 0-523 0 0,3 32 50 0 0,-5-29 0 0 0,5 45 40 0 0,1 0 1 0 0,0 1 0 0 0,0-1 0 0 0,0 0 0 0 0,0 1 0 0 0,0-1-1 0 0,0 0 1 0 0,0 1 0 0 0,1-1 0 0 0,-1 0 0 0 0,1 1-1 0 0,-1-1 1 0 0,1 1 0 0 0,-1-1 0 0 0,1 1 0 0 0,0-1 0 0 0,0 1-1 0 0,0-1 1 0 0,0 1 0 0 0,0 0 0 0 0,0-1 0 0 0,0 1 0 0 0,0 0-1 0 0,0 0 1 0 0,3-2 0 0 0,-3 2-11 0 0,0 0 0 0 0,0 0 0 0 0,0 1-1 0 0,0-1 1 0 0,0 0 0 0 0,0-1 0 0 0,0 1 0 0 0,-1 0 0 0 0,1 0 0 0 0,1-2-1 0 0,-2 2 6 0 0,0 1-1 0 0,0-1 1 0 0,1 0-1 0 0,-1 1 1 0 0,1-1-1 0 0,-1 0 0 0 0,0 1 1 0 0,1-1-1 0 0,-1 1 1 0 0,1-1-1 0 0,-1 1 1 0 0,1-1-1 0 0,-1 1 1 0 0,1-1-1 0 0,0 1 0 0 0,-1 0 1 0 0,1-1-1 0 0,0 1 1 0 0,-1 0-1 0 0,1 0 1 0 0,0-1-1 0 0,-1 1 1 0 0,1 0-1 0 0,0 0 0 0 0,-1 0 1 0 0,1 0-1 0 0,0 0 1 0 0,-1 0-1 0 0,1 0 1 0 0,0 0-1 0 0,1 0 1 0 0,1 0 19 0 0,-1 1 1 0 0,1-1-1 0 0,0 1 1 0 0,-1 0 0 0 0,1 0-1 0 0,-1 0 1 0 0,1 0 0 0 0,-1 0-1 0 0,1 1 1 0 0,-1-1-1 0 0,0 1 1 0 0,0-1 0 0 0,0 1-1 0 0,0 0 1 0 0,3 2-1 0 0,-1 1 42 0 0,0 0-1 0 0,0 0 0 0 0,0 1 0 0 0,-1-1 0 0 0,5 10 0 0 0,46 105 381 0 0,-49-110 354 0 0,-4-11-371 0 0,-5-20-345 0 0,0 4-393 0 0,3 1 105 0 0,1 0 1 0 0,2-17-1 0 0,-1 27 202 0 0,-1-1 0 0 0,2 1-1 0 0,-1 0 1 0 0,1 0 0 0 0,0-1 0 0 0,0 1-1 0 0,6-11 1 0 0,-7 16 8 0 0,0 0-1 0 0,-1 0 0 0 0,1 0 1 0 0,0 1-1 0 0,0-1 1 0 0,0 0-1 0 0,0 0 0 0 0,0 1 1 0 0,0-1-1 0 0,0 1 1 0 0,0-1-1 0 0,0 1 1 0 0,0-1-1 0 0,0 1 0 0 0,0-1 1 0 0,0 1-1 0 0,0 0 1 0 0,1 0-1 0 0,-1 0 1 0 0,0 0-1 0 0,0 0 0 0 0,0 0 1 0 0,2 0-1 0 0,-1 0 26 0 0,1 0-1 0 0,-1 1 0 0 0,0-1 1 0 0,0 1-1 0 0,0 0 0 0 0,0-1 1 0 0,1 1-1 0 0,-1 0 1 0 0,0 0-1 0 0,-1 0 0 0 0,4 3 1 0 0,5 5 17 0 0,-1 2 0 0 0,0-1 0 0 0,0 1 0 0 0,-1 1 0 0 0,-1-1 0 0 0,0 1 0 0 0,0 1 0 0 0,-2-1 0 0 0,8 22 0 0 0,-7-9-268 0 0,-6-21-217 0 0,1-1 0 0 0,0 1 0 0 0,0-1 0 0 0,0 1 0 0 0,0-1 0 0 0,0 1 0 0 0,1-1 0 0 0,3 6 0 0 0,-5-9 227 0 0,0 1 16 0 0,0-1-1 0 0,0 0 0 0 0,0 0 0 0 0,0 1 0 0 0,1-1 0 0 0,-1 0 0 0 0,0 1 1 0 0,0-1-1 0 0,0 0 0 0 0,3 2-1880 0 0,-3-2 1881 0 0,0 0-1 0 0,1 0 0 0 0,-1 0 0 0 0,0 0 0 0 0,0 1 0 0 0,1-1 1 0 0,-1 0-1 0 0,0 0 0 0 0,1 0 0 0 0,-1 0 0 0 0,0 0 0 0 0,1 0 1 0 0,-1-1-1 0 0,2 1-257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6665 0 0,'4'3'687'0'0,"0"-1"0"0"0,0 1-1 0 0,-1 0 1 0 0,0 0-1 0 0,1 0 1 0 0,-1 1-1 0 0,0-1 1 0 0,4 7-1 0 0,-5-7-493 0 0,0 1 0 0 0,1-1-1 0 0,0 0 1 0 0,-1 0 0 0 0,1 0-1 0 0,0 0 1 0 0,1 0 0 0 0,-1-1 0 0 0,0 1-1 0 0,1-1 1 0 0,6 3 0 0 0,-2-2 39 0 0,1-1 0 0 0,0-1 0 0 0,0 1 0 0 0,0-1 0 0 0,-1-1 0 0 0,1 1 0 0 0,0-1 0 0 0,0-1 0 0 0,0 0 0 0 0,11-3 1 0 0,-14 3-175 0 0,-1 0 0 0 0,0 0 0 0 0,0-1 0 0 0,1 0 0 0 0,-1 0 0 0 0,0 0 1 0 0,-1-1-1 0 0,1 0 0 0 0,0 0 0 0 0,-1 0 0 0 0,1 0 0 0 0,-1-1 0 0 0,0 1 0 0 0,0-1 1 0 0,-1 0-1 0 0,1-1 0 0 0,4-7 0 0 0,-6 9-18 0 0,0-1 0 0 0,-1 0 0 0 0,1 0 0 0 0,-1 0 0 0 0,0-1 0 0 0,0 1 0 0 0,0 0 0 0 0,-1 0 0 0 0,0 0 1 0 0,0-1-1 0 0,0 1 0 0 0,0 0 0 0 0,0 0 0 0 0,-1-1 0 0 0,0 1 0 0 0,0 0 0 0 0,0 0 0 0 0,0 0 0 0 0,-1 0 0 0 0,0 0 0 0 0,1 0 0 0 0,-1 0 0 0 0,-1 1 0 0 0,1-1 0 0 0,-1 1 0 0 0,-4-6 0 0 0,2 4 7 0 0,1 0 0 0 0,-1 1 0 0 0,0 0-1 0 0,-1 0 1 0 0,1 0 0 0 0,-1 0 0 0 0,1 1-1 0 0,-1 0 1 0 0,0 0 0 0 0,-1 0 0 0 0,1 1 0 0 0,0 0-1 0 0,-1 0 1 0 0,1 1 0 0 0,-1-1 0 0 0,-8 1-1 0 0,2 1-127 0 0,-1 1 0 0 0,1 0-1 0 0,0 1 1 0 0,0 0 0 0 0,-19 7-1 0 0,30-8 74 0 0,0-1 0 0 0,1 1 0 0 0,-1 0 0 0 0,1 0 0 0 0,0 0 0 0 0,-1 1 0 0 0,1-1 0 0 0,0 0 0 0 0,-1 0 0 0 0,1 1 0 0 0,0-1 0 0 0,0 1 0 0 0,0-1 0 0 0,0 1 0 0 0,1-1 0 0 0,-1 1 0 0 0,0-1 0 0 0,0 1 0 0 0,1 0 0 0 0,-1 0-1 0 0,1-1 1 0 0,0 1 0 0 0,0 0 0 0 0,-1 2 0 0 0,-4 15-188 0 0,2-14 161 0 0,1-1 0 0 0,-1 1 0 0 0,1-1-1 0 0,0 1 1 0 0,1 0 0 0 0,-3 7 0 0 0,4-9 28 0 0,0 0-1 0 0,0-1 1 0 0,0 1 0 0 0,0 0 0 0 0,1 0-1 0 0,-1-1 1 0 0,1 1 0 0 0,0 0-1 0 0,-1-1 1 0 0,1 1 0 0 0,0-1-1 0 0,1 1 1 0 0,1 3 0 0 0,7 13 31 0 0,-8-15-10 0 0,-1-1 0 0 0,1 1-1 0 0,0-1 1 0 0,0 0-1 0 0,0 1 1 0 0,1-1 0 0 0,-1 0-1 0 0,1 0 1 0 0,-1-1 0 0 0,1 1-1 0 0,0-1 1 0 0,0 1 0 0 0,0-1-1 0 0,1 0 1 0 0,4 3 0 0 0,-2-3-7 0 0,1 1 0 0 0,-1-1 0 0 0,1 0 0 0 0,0-1 0 0 0,-1 0 1 0 0,1 0-1 0 0,0 0 0 0 0,0-1 0 0 0,0 0 0 0 0,0 0 0 0 0,10-2 1 0 0,-12 2 12 0 0,0-1 0 0 0,0 0 0 0 0,0 0 1 0 0,-1-1-1 0 0,1 0 0 0 0,0 1 0 0 0,0-1 1 0 0,-1-1-1 0 0,0 1 0 0 0,1-1 1 0 0,-1 0-1 0 0,0 0 0 0 0,0 0 0 0 0,0 0 1 0 0,-1-1-1 0 0,4-4 0 0 0,-5 6 7 0 0,-1 0-1 0 0,0 0 0 0 0,0 0 1 0 0,0 0-1 0 0,0 0 0 0 0,0-1 0 0 0,-1 1 1 0 0,1 0-1 0 0,-1 0 0 0 0,1-1 1 0 0,-1 1-1 0 0,0 0 0 0 0,0-1 1 0 0,0 1-1 0 0,0 0 0 0 0,0-1 0 0 0,0 1 1 0 0,-2-3-1 0 0,1 0 59 0 0,-1 0 0 0 0,0 1 0 0 0,0-1 0 0 0,0 0 0 0 0,-1 1 0 0 0,1 0 0 0 0,-4-5 1 0 0,5 9-81 0 0,1 1-36 0 0,0 0 0 0 0,1 0 0 0 0,-1 0 0 0 0,0 0 0 0 0,1 0 0 0 0,-1 0 0 0 0,1 0 0 0 0,-1 0 0 0 0,1 0 0 0 0,-1 0 0 0 0,1 0 0 0 0,-1 0 0 0 0,2 1 0 0 0,0 1-7 0 0,1 2 23 0 0,2 6-5 0 0,1 0 0 0 0,1 0 0 0 0,-1-1 0 0 0,2 0 0 0 0,0 0 0 0 0,0-1 0 0 0,0 0 0 0 0,12 9 0 0 0,-15-14-16 0 0,1 1-1 0 0,0-2 1 0 0,0 1-1 0 0,0-1 1 0 0,0 0 0 0 0,1 0-1 0 0,-1-1 1 0 0,1 1-1 0 0,0-1 1 0 0,-1-1 0 0 0,1 0-1 0 0,0 0 1 0 0,0 0-1 0 0,0-1 1 0 0,0 1 0 0 0,9-2-1 0 0,12-7-1603 0 0,-25 6 933 0 0,0 1-1 0 0,0-1 1 0 0,0 0-1 0 0,0 0 1 0 0,0 0-1 0 0,-1 0 1 0 0,4-4-1 0 0,5-4-2570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7530 0 0,'-2'-2'1512'0'0,"-4"-4"3641"0"0,6 5-4921 0 0,2 5-2448 0 0,0 1 1487 0 0,0 0-543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7242 0 0,'-1'4'1257'0'0,"-2"20"7441"0"0,3-23-8661 0 0,0 0 0 0 0,0 0 0 0 0,1 0 0 0 0,-1 0-1 0 0,1 0 1 0 0,-1 0 0 0 0,0-1 0 0 0,1 1 0 0 0,0 0 0 0 0,-1 0 0 0 0,1 0 0 0 0,0 0-1 0 0,-1 0 1 0 0,1-1 0 0 0,0 1 0 0 0,0 0 0 0 0,-1-1 0 0 0,1 1 0 0 0,0-1 0 0 0,0 1-1 0 0,0 0 1 0 0,1-1 0 0 0,-2 0-254 0 0,0 1 0 0 0,1-1-1 0 0,-1 0 1 0 0,0 0 0 0 0,1 0 0 0 0,-1 0-1 0 0,0 0 1 0 0,0 0 0 0 0,1 0 0 0 0,-1 0-1 0 0,0 0 1 0 0,1-1 0 0 0,-1 1 0 0 0,0 0-1 0 0,0 0 1 0 0,1 0 0 0 0,-1 0 0 0 0,2-2-1521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 2288 0 0,'-1'-2'898'0'0,"0"0"0"0"0,0 0 0 0 0,-1 0-1 0 0,1 0 1 0 0,-1 0 0 0 0,0 0 0 0 0,1 1-1 0 0,-1-1 1 0 0,0 1 0 0 0,0-1 0 0 0,-4-1-1 0 0,2 1-542 0 0,0 0 0 0 0,0 0-1 0 0,0 1 1 0 0,0 0-1 0 0,0 0 1 0 0,-6-1 0 0 0,4 1-459 0 0,1 0 0 0 0,-1 1 1 0 0,1 0-1 0 0,-1 0 0 0 0,1 1 1 0 0,-1 0-1 0 0,0 0 0 0 0,1 0 0 0 0,0 0 1 0 0,-9 4-1 0 0,13-5 54 0 0,0 1 1 0 0,1-1-1 0 0,-1 0 0 0 0,1 0 0 0 0,-1 0 1 0 0,1 1-1 0 0,-1-1 0 0 0,1 0 0 0 0,-1 1 1 0 0,1-1-1 0 0,0 0 0 0 0,-1 1 0 0 0,1-1 1 0 0,-1 1-1 0 0,1-1 0 0 0,0 1 0 0 0,-1-1 1 0 0,1 1-1 0 0,0-1 0 0 0,0 1 0 0 0,-1-1 1 0 0,1 1-1 0 0,0-1 0 0 0,0 1 0 0 0,0-1 0 0 0,0 1 1 0 0,0 0-1 0 0,-1 0 0 0 0,2 0 16 0 0,-1 0 0 0 0,1 0-1 0 0,-1 0 1 0 0,0 0 0 0 0,1-1 0 0 0,-1 1-1 0 0,1 0 1 0 0,0 0 0 0 0,-1 0 0 0 0,1 0-1 0 0,0-1 1 0 0,-1 1 0 0 0,1 0 0 0 0,1 0-1 0 0,3 3-7 0 0,1-1 0 0 0,-1 1 1 0 0,11 3-1 0 0,12 4-18 0 0,25 11 68 0 0,-47-19 35 0 0,-1 0 0 0 0,1 1 0 0 0,0-1 0 0 0,-1 1 0 0 0,0 0 0 0 0,6 7 0 0 0,-10-10 5 0 0,-1-1 0 0 0,1 1 0 0 0,0-1-1 0 0,-1 1 1 0 0,1-1 0 0 0,-1 1 0 0 0,0 0 0 0 0,1-1 0 0 0,-1 1 0 0 0,0 0-1 0 0,1-1 1 0 0,-1 1 0 0 0,0 0 0 0 0,0-1 0 0 0,1 1 0 0 0,-1 0-1 0 0,0 0 1 0 0,0-1 0 0 0,0 1 0 0 0,0 0 0 0 0,0 0 0 0 0,0-1 0 0 0,0 1-1 0 0,0 0 1 0 0,0 0 0 0 0,-1 0 0 0 0,0 0 3 0 0,1 0 0 0 0,-1 0 0 0 0,0 0 0 0 0,0 0 0 0 0,0 0 1 0 0,0 0-1 0 0,0 0 0 0 0,0 0 0 0 0,0-1 0 0 0,0 1 0 0 0,0 0 0 0 0,0-1 0 0 0,0 1 0 0 0,-2 0 0 0 0,-3 1 6 0 0,0-1 0 0 0,0 1-1 0 0,0-1 1 0 0,0 0-1 0 0,-9 0 1 0 0,2 0-154 0 0,-19-1 139 0 0,30 0-263 0 0,-1 0 0 0 0,1 0 0 0 0,0-1 0 0 0,-1 1 0 0 0,1-1 0 0 0,0 0 0 0 0,-1 0 0 0 0,1 0 0 0 0,-4-2 0 0 0,5 3-14 0 0,1-1-1 0 0,-1 1 0 0 0,1 0 0 0 0,-1-1 1 0 0,1 1-1 0 0,0-1 0 0 0,-1 1 0 0 0,1 0 0 0 0,0-1 1 0 0,-1 1-1 0 0,1-1 0 0 0,0 1 0 0 0,0-1 1 0 0,0 1-1 0 0,-1-1 0 0 0,1 1 0 0 0,0-1 1 0 0,0 0-1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248 347 3953 0 0,'-1'0'152'0'0,"-30"-30"6999"0"0,-2 5-4116 0 0,29 23-2985 0 0,0 0 0 0 0,0 0 0 0 0,0 1 0 0 0,-1-1 0 0 0,1 1 0 0 0,0 0 0 0 0,0 0 0 0 0,-1 0 0 0 0,1 0 0 0 0,-1 1 0 0 0,1 0 0 0 0,0 0 0 0 0,-1 0 0 0 0,1 1 0 0 0,-1-1 0 0 0,1 1 0 0 0,-5 1 0 0 0,2 0-61 0 0,-1 1 0 0 0,0 0 0 0 0,1 0 0 0 0,0 0 0 0 0,0 1-1 0 0,0 0 1 0 0,0 1 0 0 0,-10 8 0 0 0,14-11 48 0 0,1 0 0 0 0,0 0 0 0 0,0 1 0 0 0,0-1 0 0 0,0 1 0 0 0,1-1 0 0 0,-1 1-1 0 0,0 0 1 0 0,1 0 0 0 0,0 0 0 0 0,0 0 0 0 0,0 0 0 0 0,0 0 0 0 0,0 0 0 0 0,1 0 0 0 0,-1 0 0 0 0,1 0 0 0 0,0 0 0 0 0,0 0 0 0 0,0 0 0 0 0,0 1 0 0 0,0-1 0 0 0,1 0 0 0 0,0 0-1 0 0,0 3 1 0 0,2 4 141 0 0,1 0-1 0 0,-1-1 0 0 0,1 1 1 0 0,1-1-1 0 0,0 0 0 0 0,0-1 1 0 0,1 1-1 0 0,11 13 0 0 0,-12-17-97 0 0,0-1 0 0 0,0 0 0 0 0,1 0 0 0 0,-1 0 0 0 0,1 0-1 0 0,0-1 1 0 0,0 0 0 0 0,0 0 0 0 0,0-1 0 0 0,0 1 0 0 0,1-2 0 0 0,-1 1 0 0 0,1 0-1 0 0,10 0 1 0 0,-7-1-50 0 0,0 0-1 0 0,0-1 1 0 0,0 0-1 0 0,1-1 0 0 0,-1 0 1 0 0,0 0-1 0 0,0-1 1 0 0,-1 0-1 0 0,1-1 0 0 0,0 0 1 0 0,-1-1-1 0 0,1 0 1 0 0,-1 0-1 0 0,0-1 0 0 0,-1 0 1 0 0,1-1-1 0 0,-1 0 1 0 0,10-8-1 0 0,-14 10-28 0 0,-1 1 0 0 0,1-1 0 0 0,0 1 0 0 0,-1-1 0 0 0,0 0 0 0 0,0 0 0 0 0,0-1 0 0 0,0 1 0 0 0,0 0 1 0 0,-1-1-1 0 0,0 0 0 0 0,0 1 0 0 0,0-1 0 0 0,-1 0 0 0 0,0 0 0 0 0,0 0 0 0 0,1-10 0 0 0,-2-21 53 0 0,-2-19-52 0 0,-6 3 92 0 0,-21-71 0 0 0,23 93-114 0 0,5 24 19 0 0,0-1-1 0 0,0 1 0 0 0,0 0 0 0 0,-1 0 0 0 0,0 0 1 0 0,-1 0-1 0 0,1 0 0 0 0,-1 0 0 0 0,-6-9 1 0 0,5 11 7 0 0,3 2-3 0 0,-1-1 1 0 0,0 1-1 0 0,0 0 1 0 0,0 0-1 0 0,0 0 1 0 0,0 0-1 0 0,0 0 1 0 0,0 0-1 0 0,-6-2 1 0 0,8 4 20 0 0,-1 0-69 0 0,1 1 36 0 0,-1 0 1 0 0,1 0-1 0 0,-1 0 0 0 0,1 0 0 0 0,0 0 1 0 0,0 0-1 0 0,-1 0 0 0 0,1 0 0 0 0,0 0 0 0 0,0 0 1 0 0,0 0-1 0 0,0 2 0 0 0,35 145 276 0 0,-2-11-27 0 0,-26-103-199 0 0,1 0 1 0 0,20 49-1 0 0,-22-67-10 0 0,-6-13-22 0 0,1-1 1 0 0,0 1 0 0 0,-1 0-1 0 0,1 0 1 0 0,1-1-1 0 0,-1 1 1 0 0,0-1-1 0 0,0 1 1 0 0,1-1 0 0 0,0 1-1 0 0,-1-1 1 0 0,1 0-1 0 0,0 0 1 0 0,0 0-1 0 0,3 2 1 0 0,-4-3 91 0 0,-2-3 0 0 0,1 0 0 0 0,0 0 1 0 0,0 0-1 0 0,0 0 0 0 0,0 0 0 0 0,1 0 0 0 0,-1 0 0 0 0,1-3 0 0 0,0 2-104 0 0,0 1 0 0 0,0-1 1 0 0,0 0-1 0 0,-1 0 0 0 0,1 1 0 0 0,-1-1 0 0 0,0 0 1 0 0,0 0-1 0 0,0 1 0 0 0,0-1 0 0 0,0 0 0 0 0,0 0 1 0 0,-1 1-1 0 0,0-1 0 0 0,-1-3 0 0 0,1 0-18 0 0,0 1 0 0 0,0 0 0 0 0,1 0 0 0 0,-1-8 1 0 0,2-16-41 0 0,-1 23 46 0 0,0 0 1 0 0,0-1-1 0 0,1 1 0 0 0,-1 0 1 0 0,1 0-1 0 0,1 0 1 0 0,2-9-1 0 0,-2 11 1 0 0,-1 0 0 0 0,1 0 0 0 0,0 0 0 0 0,0 0 0 0 0,1 0 0 0 0,-1 0 0 0 0,1 1 0 0 0,0-1 0 0 0,0 1 0 0 0,4-4 0 0 0,-6 6 3 0 0,1 0 0 0 0,0 0 0 0 0,-1 0 0 0 0,1 1 0 0 0,0-1 0 0 0,0 0 0 0 0,0 1 0 0 0,0-1 0 0 0,0 1 0 0 0,-1 0 0 0 0,1 0 0 0 0,0 0 0 0 0,0-1 0 0 0,0 2 0 0 0,0-1 0 0 0,0 0 0 0 0,0 0 0 0 0,0 1 0 0 0,0-1 0 0 0,0 1 0 0 0,-1-1 0 0 0,1 1 0 0 0,0 0 0 0 0,0 0 0 0 0,3 2 0 0 0,1 1 32 0 0,0 0 1 0 0,0 0-1 0 0,0 1 1 0 0,0 0-1 0 0,-1 0 1 0 0,0 1-1 0 0,0 0 1 0 0,0 0-1 0 0,-1 0 0 0 0,7 12 1 0 0,2 6 2 0 0,15 43 1 0 0,-15-32-106 0 0,0 0-828 0 0,-8-20-3012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3361 0 0,'-3'-10'9932'0'0,"6"16"-9197"0"0,-1 0-432 0 0,1-1 0 0 0,-1 1 0 0 0,-1-1 0 0 0,1 1 0 0 0,-1 0 0 0 0,0 0 0 0 0,0 0 0 0 0,0 0 0 0 0,-1 7 0 0 0,0-8-266 0 0,1 0-1 0 0,0 0 1 0 0,0 0-1 0 0,0 0 1 0 0,0 0 0 0 0,4 6-1 0 0,2 12-38 0 0,-5-18-93 0 0,-1 0 0 0 0,1-1 1 0 0,0 1-1 0 0,0 0 0 0 0,1-1 1 0 0,-1 1-1 0 0,1-1 0 0 0,0 0 0 0 0,5 6 1 0 0,-5-8-427 0 0,-1 0 1 0 0,0 1-1 0 0,1-1 1 0 0,-1 0-1 0 0,1 0 1 0 0,0 0-1 0 0,-1-1 1 0 0,1 1-1 0 0,0-1 1 0 0,0 1-1 0 0,0-1 0 0 0,0 0 1 0 0,0 0-1 0 0,1 0 1 0 0,4 0-1 0 0,5-1 215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79 125 3825 0 0,'-15'-18'2485'0'0,"1"0"0"0"0,-24-39 0 0 0,34 43-1974 0 0,4 13-502 0 0,0-1-1 0 0,-1 1 1 0 0,1-1-1 0 0,0 1 1 0 0,-1 0-1 0 0,1 0 1 0 0,-1-1-1 0 0,0 1 1 0 0,1 0-1 0 0,-1 0 1 0 0,-1-2-1 0 0,1 2-97 0 0,22 21-2048 0 0,-13-12 804 0 0,1 2-1592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36 116 5865 0 0,'-2'2'382'0'0,"0"-1"0"0"0,0 1 0 0 0,0 0 0 0 0,0 0-1 0 0,1 0 1 0 0,-1 0 0 0 0,1 0 0 0 0,-1 0 0 0 0,1 0 0 0 0,-1 1 0 0 0,1-1-1 0 0,0 1 1 0 0,0-1 0 0 0,0 1 0 0 0,0 2 0 0 0,1-3-307 0 0,0 1 0 0 0,0-1 1 0 0,0 0-1 0 0,1 1 0 0 0,-1-1 0 0 0,1 0 1 0 0,-1 1-1 0 0,1-1 0 0 0,0 0 0 0 0,0 0 1 0 0,0 0-1 0 0,0 0 0 0 0,0 0 0 0 0,0 0 1 0 0,1 0-1 0 0,-1 0 0 0 0,3 2 1 0 0,0 1 139 0 0,1-1 1 0 0,0 0 0 0 0,0 0 0 0 0,0 0 0 0 0,0-1 0 0 0,0 0 0 0 0,1 0 0 0 0,0 0 0 0 0,-1-1 0 0 0,1 0-1 0 0,0 0 1 0 0,12 2 0 0 0,-5-1 106 0 0,1-2-1 0 0,0 1 1 0 0,-1-2-1 0 0,26-1 1 0 0,-33 0-235 0 0,0 0 0 0 0,-1 0-1 0 0,1 0 1 0 0,0 0 0 0 0,-1-1 0 0 0,1 0 0 0 0,-1 0 0 0 0,0-1-1 0 0,0 1 1 0 0,0-1 0 0 0,0 0 0 0 0,0-1 0 0 0,5-4 0 0 0,-8 6-21 0 0,0 0 0 0 0,0-1 0 0 0,0 1 0 0 0,0-1 0 0 0,0 0 0 0 0,-1 1 0 0 0,1-1 0 0 0,-1 0 0 0 0,0 0-1 0 0,0 0 1 0 0,0 0 0 0 0,0 0 0 0 0,0 0 0 0 0,-1 0 0 0 0,1 0 0 0 0,-1-1 0 0 0,0 1 0 0 0,0 0 0 0 0,0 0 0 0 0,0 0 0 0 0,-1 0 0 0 0,1-1 0 0 0,-1 1 0 0 0,0 0 0 0 0,-1-4 0 0 0,-1 0-8 0 0,-1-1 1 0 0,1 0-1 0 0,-1 1 1 0 0,0 0-1 0 0,-1 0 1 0 0,0 0-1 0 0,0 0 0 0 0,0 1 1 0 0,-1 0-1 0 0,0 0 1 0 0,0 1-1 0 0,-1-1 0 0 0,1 1 1 0 0,-1 1-1 0 0,0-1 1 0 0,-1 1-1 0 0,1 0 1 0 0,-1 1-1 0 0,1 0 0 0 0,-1 0 1 0 0,0 0-1 0 0,0 1 1 0 0,-1 1-1 0 0,1-1 0 0 0,0 1 1 0 0,0 1-1 0 0,-1-1 1 0 0,1 1-1 0 0,-17 3 0 0 0,21-2-91 0 0,-1 0 0 0 0,0 1 0 0 0,1-1 0 0 0,-1 1 0 0 0,1 0 0 0 0,0 0 0 0 0,-1 1 0 0 0,1-1 0 0 0,0 1 0 0 0,1 0 0 0 0,-1 0 0 0 0,0 1 0 0 0,1-1 0 0 0,0 1 0 0 0,-1-1 0 0 0,1 1 0 0 0,-2 5 0 0 0,3-6 6 0 0,0 0 0 0 0,0 0 0 0 0,1 0 0 0 0,0 1-1 0 0,0-1 1 0 0,-1 1 0 0 0,2-1 0 0 0,-1 1 0 0 0,0-1-1 0 0,1 1 1 0 0,0-1 0 0 0,-1 1 0 0 0,2-1 0 0 0,-1 1-1 0 0,0 0 1 0 0,1-1 0 0 0,-1 1 0 0 0,1-1 0 0 0,0 1-1 0 0,0-1 1 0 0,0 0 0 0 0,1 1 0 0 0,2 3 0 0 0,2 3 26 0 0,1 0 1 0 0,0-1 0 0 0,1 0-1 0 0,0-1 1 0 0,0 1-1 0 0,1-2 1 0 0,0 1 0 0 0,12 7-1 0 0,-14-11 6 0 0,-1 0 0 0 0,1 0 0 0 0,-1-1 0 0 0,1 0 0 0 0,0 0 0 0 0,0-1 0 0 0,1 0 0 0 0,-1 0-1 0 0,0 0 1 0 0,1-1 0 0 0,-1 0 0 0 0,1-1 0 0 0,13 0 0 0 0,-15-1-37 0 0,-1-1 0 0 0,1 1 0 0 0,-1-1 0 0 0,0 0 0 0 0,1-1 0 0 0,-1 1 0 0 0,0-1 0 0 0,0 0 0 0 0,-1 0-1 0 0,1-1 1 0 0,-1 1 0 0 0,1-1 0 0 0,-1 0 0 0 0,0 0 0 0 0,-1 0 0 0 0,1-1 0 0 0,-1 1 0 0 0,0-1 0 0 0,0 0 0 0 0,4-9 0 0 0,-5 10 46 0 0,0 0-1 0 0,0-1 1 0 0,0 0-1 0 0,-1 0 1 0 0,0 1-1 0 0,0-1 1 0 0,0 0-1 0 0,0 0 1 0 0,-1 0-1 0 0,0 0 1 0 0,0 0-1 0 0,0 0 1 0 0,0 0 0 0 0,-1 0-1 0 0,0 0 1 0 0,0 0-1 0 0,-1 1 1 0 0,1-1-1 0 0,-1 0 1 0 0,0 1-1 0 0,0-1 1 0 0,0 1-1 0 0,-6-8 1 0 0,7 11 12 0 0,0 0 1 0 0,0 0 0 0 0,0 0 0 0 0,0 0-1 0 0,0 0 1 0 0,0 0 0 0 0,-1 1-1 0 0,1-1 1 0 0,0 0 0 0 0,0 0-1 0 0,-1 1 1 0 0,1-1 0 0 0,-3 0-1 0 0,4 1-24 0 0,0 0 0 0 0,0 0 0 0 0,-1 0-1 0 0,1 0 1 0 0,0 0 0 0 0,0 0 0 0 0,-1 0 0 0 0,1 0-1 0 0,0 0 1 0 0,0 0 0 0 0,0 0 0 0 0,-1 1 0 0 0,1-1-1 0 0,0 0 1 0 0,0 0 0 0 0,0 0 0 0 0,-1 0 0 0 0,1 0-1 0 0,0 0 1 0 0,0 0 0 0 0,0 1 0 0 0,-1-1 0 0 0,1 0-1 0 0,0 0 1 0 0,0 0 0 0 0,0 0 0 0 0,0 1 0 0 0,0-1-1 0 0,-1 0 1 0 0,1 1 0 0 0,2 12-163 0 0,3 1 140 0 0,4 13 39 0 0,1 0-1 0 0,16 28 0 0 0,-23-49-90 0 0,1 1 0 0 0,0-1 0 0 0,0 0 0 0 0,0 0 0 0 0,1 0 0 0 0,0-1 0 0 0,0 1 0 0 0,1-1 0 0 0,-1-1 0 0 0,1 1 0 0 0,0-1 0 0 0,1 0 0 0 0,9 5 0 0 0,-13-8-268 0 0,-1 0 1 0 0,1 0-1 0 0,-1-1 0 0 0,1 1 1 0 0,-1-1-1 0 0,1 1 1 0 0,-1-1-1 0 0,1 0 0 0 0,-1 0 1 0 0,1 0-1 0 0,-1-1 1 0 0,1 1-1 0 0,-1 0 0 0 0,4-2 1 0 0,1 0-1298 0 0,-1-1 1 0 0,1-1 0 0 0,9-5-1 0 0,-13 7 1218 0 0,13-7 22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39 109 2136 0 0,'7'13'4127'0'0,"-2"0"-2688"0"0,-1-7-825 0 0,0 1 0 0 0,-1 0 0 0 0,0 0 0 0 0,0 0 1 0 0,0 0-1 0 0,1 10 0 0 0,-2-11-311 0 0,-1 0 0 0 0,1 0-1 0 0,0 0 1 0 0,1 0 0 0 0,0 0 0 0 0,-1 0-1 0 0,2-1 1 0 0,-1 1 0 0 0,8 8 0 0 0,-10-13-272 0 0,-1-1 0 0 0,1 1 1 0 0,-1 0-1 0 0,1 0 0 0 0,0 0 1 0 0,-1 0-1 0 0,0 0 1 0 0,1 0-1 0 0,-1 0 0 0 0,1 0 1 0 0,-1 0-1 0 0,0 0 0 0 0,0 0 1 0 0,1 2-1 0 0,-1-3-1 0 0,0 1 0 0 0,0 0 0 0 0,0-1 0 0 0,0 1 0 0 0,0 0 1 0 0,0 0-1 0 0,1-1 0 0 0,-1 1 0 0 0,0 0 0 0 0,0-1 0 0 0,1 1 0 0 0,-1 0 0 0 0,1-1 0 0 0,-1 1 0 0 0,0-1 0 0 0,1 1 0 0 0,-1-1 0 0 0,2 2 1143 0 0,-2-7 188 0 0,1 3-1254 0 0,-1 1 1 0 0,0-1-1 0 0,0 0 1 0 0,-1 0-1 0 0,1 1 1 0 0,0-1-1 0 0,0 0 0 0 0,-1 1 1 0 0,1-1-1 0 0,-1 0 1 0 0,0 1-1 0 0,1-1 1 0 0,-1 1-1 0 0,0-1 0 0 0,0 1 1 0 0,-1-3-1 0 0,-93-136 1915 0 0,93 138-2017 0 0,1 0 0 0 0,-1 0 0 0 0,0 0 1 0 0,1 0-1 0 0,0-1 0 0 0,-1 1 0 0 0,1 0 0 0 0,0-1 0 0 0,0 1 0 0 0,0-1 0 0 0,0 0 0 0 0,1 1 0 0 0,-1-1 1 0 0,1 1-1 0 0,-1-1 0 0 0,1 0 0 0 0,0 1 0 0 0,0-1 0 0 0,0 0 0 0 0,1 0 0 0 0,-1 1 0 0 0,2-6 0 0 0,1-4-127 0 0,-3 11 107 0 0,0-1-1 0 0,0 1 1 0 0,0 0 0 0 0,1 0-1 0 0,-1 0 1 0 0,0-1-1 0 0,1 1 1 0 0,-1 0-1 0 0,1 0 1 0 0,0 0 0 0 0,-1 0-1 0 0,1 0 1 0 0,0 0-1 0 0,-1 0 1 0 0,1 0-1 0 0,0 0 1 0 0,0 0 0 0 0,0 0-1 0 0,0 0 1 0 0,0 1-1 0 0,0-1 1 0 0,0 0-1 0 0,0 1 1 0 0,0-1 0 0 0,0 0-1 0 0,2 0 1 0 0,5-2-194 0 0,1 1 1 0 0,-1 0 0 0 0,0 0 0 0 0,1 0-1 0 0,-1 1 1 0 0,1 0 0 0 0,16 1-1 0 0,-1 1-2706 0 0,37 8 0 0 0,0 5-2738 0 0,-41-8 2395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10 117 2793 0 0,'-1'0'317'0'0,"0"1"0"0"0,0 0 0 0 0,0 0 1 0 0,1 0-1 0 0,-1 1 0 0 0,0-1 1 0 0,1 0-1 0 0,-1 0 0 0 0,1 0 0 0 0,-1 0 1 0 0,1 0-1 0 0,0 1 0 0 0,-1-1 0 0 0,1 0 1 0 0,0 0-1 0 0,0 1 0 0 0,0-1 1 0 0,0 2-1 0 0,0 0-52 0 0,1-1 0 0 0,-1 1 0 0 0,1 0 0 0 0,0-1 0 0 0,0 1 0 0 0,0-1 0 0 0,0 1 0 0 0,2 2 0 0 0,1 1-8 0 0,0 0-1 0 0,1 0 1 0 0,0-1-1 0 0,-1 0 1 0 0,11 9-1 0 0,-3-5 113 0 0,1 0 0 0 0,-1-1 0 0 0,1 0 0 0 0,1-1 0 0 0,-1-1 0 0 0,1 0 0 0 0,27 7 0 0 0,-35-12-245 0 0,1 1 0 0 0,0-1 0 0 0,0 0 0 0 0,-1-1 0 0 0,1 1 1 0 0,0-1-1 0 0,0-1 0 0 0,0 0 0 0 0,0 1 0 0 0,-1-2 0 0 0,1 1 0 0 0,0-1 0 0 0,-1 0 0 0 0,1-1 0 0 0,-1 1 0 0 0,0-1 0 0 0,0-1 0 0 0,0 1 0 0 0,8-7 1 0 0,-11 8-12 0 0,-1 0 0 0 0,0 0 1 0 0,0-1-1 0 0,0 1 0 0 0,0 0 1 0 0,0-1-1 0 0,0 1 0 0 0,0-1 1 0 0,-1 0-1 0 0,0 0 0 0 0,1 1 1 0 0,-1-1-1 0 0,0 0 1 0 0,0 0-1 0 0,-1 0 0 0 0,1-4 1 0 0,0 3 47 0 0,-1-1 1 0 0,0 0-1 0 0,-1 0 1 0 0,1 1-1 0 0,-1-1 1 0 0,0 1-1 0 0,0-1 1 0 0,0 0-1 0 0,-4-7 1 0 0,1 3 1 0 0,-1 1 0 0 0,0-1 0 0 0,0 1 0 0 0,-1 0 0 0 0,0 0 0 0 0,0 1 0 0 0,0 0 0 0 0,-1 0 1 0 0,-14-10-1 0 0,8 7-250 0 0,-1 1 1 0 0,1 1-1 0 0,-29-13 1 0 0,38 20-78 0 0,0-1 0 0 0,0 1 1 0 0,0 0-1 0 0,-1 0 0 0 0,1 0 0 0 0,0 1 1 0 0,0-1-1 0 0,0 1 0 0 0,-1 0 0 0 0,1 0 1 0 0,0 1-1 0 0,0-1 0 0 0,0 1 0 0 0,-1 0 1 0 0,1 0-1 0 0,0 0 0 0 0,0 1 0 0 0,0-1 1 0 0,-6 5-1 0 0,1-1-823 0 0,1 1 0 0 0,-13 12 0 0 0,16-14-40 0 0,1 1 0 0 0,1-1-1 0 0,-1 1 1 0 0,1 0-1 0 0,0 0 1 0 0,0 0-1 0 0,0 0 1 0 0,1 1 0 0 0,-4 10-1 0 0,-2 9 397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3113 0 0,'9'0'8287'0'0,"11"3"-5503"0"0,20 3-544 0 0,0 0-896 0 0,-30-4-1128 0 0,1 0 0 0 0,14 0 0 0 0,156 1 753 0 0,9-8-682 0 0,15-5-321 0 0,89-5 40 0 0,-151 7-48 0 0,0 0 12 0 0,92 5 5 0 0,83 0-11 0 0,123 29 209 0 0,-362-21-597 0 0,-46-4-8008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0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314 139 1488 0 0,'3'-15'3864'0'0,"-1"11"-2608"0"0,-1 0-1 0 0,0-1 1 0 0,-1 1-1 0 0,1-1 1 0 0,-1-7 0 0 0,-1 10-1008 0 0,1 0 1 0 0,0 0 0 0 0,-1 0 0 0 0,0 0 0 0 0,0 0 0 0 0,1 0 0 0 0,-1 0 0 0 0,0 0-1 0 0,0 0 1 0 0,-1 1 0 0 0,1-1 0 0 0,0 0 0 0 0,-1 1 0 0 0,1-1 0 0 0,-4-2 0 0 0,-2-1 147 0 0,0 0 1 0 0,-1 0-1 0 0,0 0 0 0 0,0 1 1 0 0,0 0-1 0 0,0 1 1 0 0,-10-3-1 0 0,-61-13-3 0 0,73 19-392 0 0,-1-1 0 0 0,1 1-1 0 0,-1 0 1 0 0,1 0 0 0 0,0 1-1 0 0,-1 0 1 0 0,1 0-1 0 0,0 1 1 0 0,-8 2 0 0 0,0 1-79 0 0,1 0-1 0 0,-25 15 1 0 0,37-20 45 0 0,0 1-1 0 0,0-1 1 0 0,0 1-1 0 0,0-1 1 0 0,0 1-1 0 0,1 0 1 0 0,-1 0-1 0 0,0-1 1 0 0,0 1-1 0 0,0 0 1 0 0,1 0-1 0 0,-1 0 1 0 0,0 0-1 0 0,1 0 1 0 0,-1 0-1 0 0,1 0 1 0 0,-1 0-1 0 0,1 0 0 0 0,0 0 1 0 0,-1 0-1 0 0,1 0 1 0 0,0 3-1 0 0,0-3 2 0 0,0 1-1 0 0,0-1 0 0 0,1 1 1 0 0,-1-1-1 0 0,1 1 1 0 0,-1-1-1 0 0,1 1 0 0 0,0-1 1 0 0,-1 0-1 0 0,1 1 0 0 0,0-1 1 0 0,0 0-1 0 0,0 0 0 0 0,2 2 1 0 0,2 2-18 0 0,0-1 1 0 0,0 0 0 0 0,0 0 0 0 0,1 0-1 0 0,0-1 1 0 0,11 6 0 0 0,32 4 4 0 0,-39-12 44 0 0,-1 2 0 0 0,1-1 0 0 0,0 2 0 0 0,18 7 0 0 0,-7 0-7 0 0,32 11 1 0 0,15 7 102 0 0,-61-24-58 0 0,1-1 0 0 0,-1 1-1 0 0,1 0 1 0 0,-2 1 0 0 0,1-1 0 0 0,8 10 0 0 0,-15-15-6 0 0,1 1 0 0 0,0 0 0 0 0,-1-1-1 0 0,1 1 1 0 0,0 0 0 0 0,-1-1 0 0 0,1 1 0 0 0,-1 0 0 0 0,0 0 0 0 0,1-1 0 0 0,-1 1 0 0 0,1 0 0 0 0,-1 0 0 0 0,0 0 0 0 0,0 0 0 0 0,1 0 0 0 0,-1-1 0 0 0,0 1 0 0 0,0 0 0 0 0,0 0-1 0 0,0 0 1 0 0,0 0 0 0 0,0 0 0 0 0,0 0 0 0 0,-1 0 0 0 0,1-1 0 0 0,0 1 0 0 0,0 0 0 0 0,-1 0 0 0 0,1 0 0 0 0,0 0 0 0 0,-1-1 0 0 0,1 1 0 0 0,-1 0 0 0 0,1 0 0 0 0,-1-1 0 0 0,1 1 0 0 0,-1 0-1 0 0,0-1 1 0 0,1 1 0 0 0,-1 0 0 0 0,0-1 0 0 0,1 1 0 0 0,-1-1 0 0 0,0 0 0 0 0,0 1 0 0 0,-1 0 0 0 0,-5 2 250 0 0,0 0 0 0 0,-1 0 0 0 0,0 0 0 0 0,-10 2 0 0 0,6-2-368 0 0,-11 4 346 0 0,-2-2 0 0 0,-48 6 0 0 0,62-10-221 0 0,-1-1 1 0 0,1 0-1 0 0,-1 0 0 0 0,1-2 0 0 0,0 1 1 0 0,-1-2-1 0 0,1 1 0 0 0,-18-8 1 0 0,26 9-80 0 0,1 0 0 0 0,-1 0 0 0 0,1-1 0 0 0,-1 1 0 0 0,1-1 0 0 0,0 0 1 0 0,0 0-1 0 0,0 1 0 0 0,0-1 0 0 0,0 0 0 0 0,-2-4 0 0 0,3 5-88 0 0,0-1 0 0 0,1 1 0 0 0,-1 0 0 0 0,1 0 0 0 0,-1 0 0 0 0,1 0-1 0 0,0-1 1 0 0,-1 1 0 0 0,1 0 0 0 0,0 0 0 0 0,0-1 0 0 0,0 1 0 0 0,0 0-1 0 0,0 0 1 0 0,0 0 0 0 0,0-1 0 0 0,0 1 0 0 0,1 0 0 0 0,-1 0 0 0 0,0-1-1 0 0,1 1 1 0 0,-1 0 0 0 0,1 0 0 0 0,-1 0 0 0 0,1 0 0 0 0,0 0-1 0 0,1-2 1 0 0,2-2-575 0 0,0 0 0 0 0,1 1 0 0 0,0-1 0 0 0,0 1 0 0 0,0 0-1 0 0,0 0 1 0 0,0 1 0 0 0,1 0 0 0 0,0-1 0 0 0,-1 2 0 0 0,1-1 0 0 0,7-1-1 0 0,6-3-612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79 4993 0 0,'-2'-5'737'0'0,"-1"-1"0"0"0,0 1 0 0 0,-1 0 1 0 0,1 0-1 0 0,-1 0 0 0 0,0 0 0 0 0,0 1 0 0 0,-1 0 0 0 0,1 0 0 0 0,-1 0 0 0 0,-5-4 0 0 0,6 6-561 0 0,0 0-1 0 0,0-1 0 0 0,0 1 0 0 0,0 1 0 0 0,0-1 0 0 0,0 1 0 0 0,0-1 0 0 0,0 1 0 0 0,-1 0 0 0 0,1 1 0 0 0,0-1 0 0 0,-1 1 0 0 0,1 0 0 0 0,-1 0 0 0 0,-7 1 1 0 0,6 1 36 0 0,0 0 1 0 0,0 0 0 0 0,1 1-1 0 0,-1-1 1 0 0,-5 5 0 0 0,-4 1 38 0 0,11-6-219 0 0,1 0 1 0 0,-1 1 0 0 0,1-1-1 0 0,-1 1 1 0 0,1 0 0 0 0,0 0-1 0 0,0 0 1 0 0,0 0 0 0 0,1 0-1 0 0,-1 1 1 0 0,1-1 0 0 0,0 1 0 0 0,0 0-1 0 0,0-1 1 0 0,0 1 0 0 0,0 0-1 0 0,1 0 1 0 0,0 0 0 0 0,0 0-1 0 0,0 1 1 0 0,0-1 0 0 0,1 0 0 0 0,-1 8-1 0 0,1-5-14 0 0,1 1-1 0 0,-1-1 0 0 0,1 1 1 0 0,1-1-1 0 0,-1 0 1 0 0,1 0-1 0 0,0 0 0 0 0,1 0 1 0 0,0 0-1 0 0,0 0 1 0 0,0 0-1 0 0,9 11 0 0 0,-6-9-4 0 0,1-1 0 0 0,1 1 0 0 0,0-1 0 0 0,0-1-1 0 0,1 1 1 0 0,11 7 0 0 0,-15-12 31 0 0,1 0 0 0 0,0 0 0 0 0,0 0 0 0 0,0-1 0 0 0,0 0 0 0 0,0 0 0 0 0,1-1 0 0 0,-1 1 0 0 0,1-1 0 0 0,-1-1 0 0 0,13 1 0 0 0,-5-2 30 0 0,0 0 1 0 0,0-1-1 0 0,-1 0 1 0 0,1-1-1 0 0,14-5 0 0 0,-21 5-57 0 0,-1 0 0 0 0,1 0 0 0 0,-1 0 0 0 0,0 0 0 0 0,0-1 0 0 0,0 0 0 0 0,0 0 0 0 0,-1-1 0 0 0,1 0 0 0 0,-1 0-1 0 0,7-9 1 0 0,-6 6 21 0 0,0-1 0 0 0,-1 0 0 0 0,1 0 0 0 0,-2 0 0 0 0,1-1 0 0 0,3-12 0 0 0,-7 17 20 0 0,0-1 1 0 0,0 1-1 0 0,0-1 1 0 0,0 1 0 0 0,-1-1-1 0 0,0 1 1 0 0,0-1-1 0 0,-1 1 1 0 0,0-1 0 0 0,0 1-1 0 0,0-1 1 0 0,0 1-1 0 0,-4-7 1 0 0,3 5 58 0 0,-1 1 1 0 0,0 0-1 0 0,-1 0 1 0 0,-5-7-1 0 0,8 12-127 0 0,0 0-1 0 0,0 0 1 0 0,0 0-1 0 0,0 0 1 0 0,0 0 0 0 0,0 1-1 0 0,0-1 1 0 0,0 0 0 0 0,0 0-1 0 0,0 1 1 0 0,0-1-1 0 0,-1 1 1 0 0,-1-1 0 0 0,3 1-25 0 0,-1 0 0 0 0,0 0 0 0 0,1 0 0 0 0,-1 0 0 0 0,0 0 0 0 0,1 0 0 0 0,-1 0 0 0 0,0 1 0 0 0,1-1 0 0 0,-1 0 0 0 0,1 0 0 0 0,-1 1 0 0 0,0-1 0 0 0,1 0 0 0 0,-1 1 0 0 0,1-1 0 0 0,-1 1 0 0 0,1-1 0 0 0,-1 1 0 0 0,1-1 0 0 0,-1 1 0 0 0,1-1 0 0 0,0 1 0 0 0,-1-1 0 0 0,1 1 0 0 0,0-1 0 0 0,-1 2 0 0 0,0 1 11 0 0,0-1 0 0 0,1 0-1 0 0,-1 0 1 0 0,1 1-1 0 0,0-1 1 0 0,0 0-1 0 0,-1 1 1 0 0,1-1-1 0 0,1 0 1 0 0,-1 1 0 0 0,0-1-1 0 0,1 4 1 0 0,9 29 10 0 0,-9-32 7 0 0,22 49 32 0 0,-6-16 75 0 0,-14-31-90 0 0,0 0-1 0 0,0 0 1 0 0,1 0-1 0 0,-1 0 1 0 0,1-1-1 0 0,0 1 1 0 0,0-1 0 0 0,0 0-1 0 0,9 6 1 0 0,12 12 77 0 0,-22-20-56 0 0,-1 0-1 0 0,1 0 1 0 0,0 0 0 0 0,0-1-1 0 0,0 1 1 0 0,0-1 0 0 0,0 0-1 0 0,0 0 1 0 0,0 0 0 0 0,0 0 0 0 0,0-1-1 0 0,0 1 1 0 0,1-1 0 0 0,-1 0-1 0 0,0 1 1 0 0,4-2 0 0 0,0 1 29 0 0,-1-1 0 0 0,1 1 0 0 0,-1-1 0 0 0,1-1 0 0 0,-1 1-1 0 0,0-1 1 0 0,8-3 0 0 0,-10 2-30 0 0,1 1-1 0 0,0-1 0 0 0,-1 0 1 0 0,0-1-1 0 0,1 1 0 0 0,-1-1 1 0 0,-1 0-1 0 0,1 1 0 0 0,0-2 1 0 0,-1 1-1 0 0,0 0 0 0 0,0-1 1 0 0,0 1-1 0 0,-1-1 1 0 0,0 0-1 0 0,1 0 0 0 0,-2 0 1 0 0,3-9-1 0 0,-1 2-6 0 0,-1 0 1 0 0,-1-1-1 0 0,0 1 1 0 0,-1-1-1 0 0,0 0 0 0 0,-4-23 1 0 0,3 29-12 0 0,-1-1 0 0 0,0 1 1 0 0,0 0-1 0 0,-4-8 0 0 0,5 12-16 0 0,0 0 0 0 0,0 1 0 0 0,-1-1-1 0 0,1 1 1 0 0,-1-1 0 0 0,0 1 0 0 0,0 0 0 0 0,1 0-1 0 0,-1-1 1 0 0,-1 1 0 0 0,1 1 0 0 0,0-1 0 0 0,-5-3 0 0 0,7 5-13 0 0,-1 0 1 0 0,1 0-1 0 0,0-1 1 0 0,-1 1-1 0 0,1 0 1 0 0,0 0-1 0 0,-1 0 1 0 0,1 0-1 0 0,-1 0 1 0 0,1 0-1 0 0,0 0 1 0 0,-1-1-1 0 0,1 1 1 0 0,-1 0-1 0 0,1 0 1 0 0,0 1-1 0 0,-1-1 1 0 0,1 0-1 0 0,-1 0 1 0 0,1 0-1 0 0,0 0 1 0 0,-1 0-1 0 0,1 0 1 0 0,-1 0-1 0 0,1 1 1 0 0,0-1-1 0 0,-1 0 1 0 0,1 0-1 0 0,0 1 1 0 0,-1-1-1 0 0,1 0 1 0 0,0 0-1 0 0,-1 1 1 0 0,1 0-1 0 0,-1 0-13 0 0,1 0 0 0 0,-1 1-1 0 0,1-1 1 0 0,-1 0 0 0 0,1 1-1 0 0,0-1 1 0 0,-1 1 0 0 0,1-1-1 0 0,0 1 1 0 0,0 1 0 0 0,4 33-144 0 0,3-10 110 0 0,1 1 1 0 0,1-1-1 0 0,1-1 0 0 0,2 1 0 0 0,0-2 0 0 0,18 28 1 0 0,-26-47-127 0 0,0 0 1 0 0,1 0 0 0 0,-1 0 0 0 0,1-1 0 0 0,0 0 0 0 0,0 1 0 0 0,9 4 0 0 0,-11-7-237 0 0,0 0 1 0 0,0-1 0 0 0,0 1-1 0 0,0-1 1 0 0,0 0-1 0 0,1 0 1 0 0,-1 0 0 0 0,0-1-1 0 0,0 1 1 0 0,1-1-1 0 0,-1 1 1 0 0,0-1 0 0 0,1 0-1 0 0,-1 0 1 0 0,1-1-1 0 0,4 0 1 0 0,5-4-1713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15 121 2801 0 0,'0'5'575'0'0,"1"0"0"0"0,-1 0 0 0 0,1 0 0 0 0,0 0 0 0 0,1 0 0 0 0,-1 0 0 0 0,1 0 1 0 0,0 0-1 0 0,4 7 0 0 0,3 3 903 0 0,17 21 0 0 0,2 2 514 0 0,-14-20 2842 0 0,-14-18-4765 0 0,-6-12 1171 0 0,-21-32 514 0 0,21 38-1594 0 0,2-1 0 0 0,-1 1 0 0 0,1-1 0 0 0,0 0 1 0 0,1 0-1 0 0,-1-1 0 0 0,1 1 0 0 0,1-1 0 0 0,-1 1 0 0 0,2-1 0 0 0,-3-13 0 0 0,3 13-96 0 0,0 1-1 0 0,0 0 0 0 0,-1-1 0 0 0,-2-6 1 0 0,-2-7-27 0 0,5 17-48 0 0,0 1 1 0 0,-1 0 0 0 0,1-1-1 0 0,0 1 1 0 0,-1 0 0 0 0,0 0-1 0 0,-2-3 1 0 0,3 4-6 0 0,0 1 8 0 0,1 1 0 0 0,0 0 0 0 0,0-1 0 0 0,0 1 0 0 0,0 0 0 0 0,0-1 0 0 0,-1 1 0 0 0,1-1 0 0 0,0 1 0 0 0,0 0 0 0 0,0-1 0 0 0,0 1 0 0 0,0 0 0 0 0,0-1 0 0 0,0 1 0 0 0,0-1 0 0 0,0 1 0 0 0,1 0 0 0 0,-1-1 0 0 0,0 1 0 0 0,0 0 0 0 0,0-1 0 0 0,0 1 0 0 0,0 0-1 0 0,1-1 1 0 0,-1 1 0 0 0,0 0 0 0 0,0-1 0 0 0,0 1 0 0 0,1 0 0 0 0,-1 0 0 0 0,0-1 0 0 0,1 1 0 0 0,-1 0 0 0 0,0 0 0 0 0,1 0 0 0 0,-1-1 0 0 0,0 1 0 0 0,1 0 0 0 0,-1 0 0 0 0,0 0 0 0 0,1 0 0 0 0,0-1 0 0 0,22-5-321 0 0,-11 3 154 0 0,-3 0-53 0 0,0 1 0 0 0,0 0 1 0 0,1 1-1 0 0,-1 0 1 0 0,0 0-1 0 0,0 1 1 0 0,0 0-1 0 0,10 2 0 0 0,5 1-3489 0 0,45 13-1 0 0,-63-14 2548 0 0,1 1 0 0 0,-1-1 1 0 0,9 7-1 0 0,-8-6 245 0 0,7 5 579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3897 0 0,'-1'1'249'0'0,"0"0"1"0"0,0 0-1 0 0,0-1 1 0 0,0 1-1 0 0,0 0 1 0 0,0 0-1 0 0,0 0 1 0 0,0 0-1 0 0,0 0 1 0 0,1 0-1 0 0,-1 1 1 0 0,0-1 0 0 0,1 0-1 0 0,-1 0 1 0 0,1 0-1 0 0,-1 1 1 0 0,1-1-1 0 0,0 0 1 0 0,-1 1-1 0 0,1 0 1 0 0,-2 31 1383 0 0,2-27-1250 0 0,1 38 860 0 0,1-1-1 0 0,12 57 1 0 0,-13-90-1046 0 0,-1-8-19 0 0,0 1 1 0 0,0-1-1 0 0,1 1 0 0 0,-1 0 1 0 0,1-1-1 0 0,1 3 1396 0 0,-13-12-385 0 0,-4-6-1080 0 0,2-1 0 0 0,-1-1 0 0 0,-11-17 0 0 0,24 32-124 0 0,1-1 0 0 0,-1 0 1 0 0,1 0-1 0 0,-1 1 0 0 0,1-1 1 0 0,-1 0-1 0 0,1 0 0 0 0,0 0 1 0 0,-1 0-1 0 0,1 1 0 0 0,0-1 1 0 0,0 0-1 0 0,-1 0 0 0 0,1 0 1 0 0,0 0-1 0 0,0 0 0 0 0,0-1 1 0 0,0 1-3 0 0,1 0 0 0 0,-1 1 1 0 0,0-1-1 0 0,1 1 0 0 0,-1-1 1 0 0,0 1-1 0 0,1-1 0 0 0,-1 1 0 0 0,1-1 1 0 0,-1 1-1 0 0,1-1 0 0 0,-1 1 1 0 0,1-1-1 0 0,-1 1 0 0 0,1 0 0 0 0,-1-1 1 0 0,1 1-1 0 0,-1 0 0 0 0,2-1 1 0 0,3 0-66 0 0,0 0-1 0 0,0-1 1 0 0,1 2 0 0 0,10-1 0 0 0,-8 0 128 0 0,3 0-689 0 0,0 1-1 0 0,0 1 1 0 0,11 1 0 0 0,13 5-8017 0 0,-28-4 4870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3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99 6865 0 0,'-1'1'168'0'0,"0"1"-1"0"0,-1-1 0 0 0,1 1 0 0 0,0-1 0 0 0,0 1 0 0 0,0-1 0 0 0,0 1 0 0 0,0 0 0 0 0,1-1 0 0 0,-1 1 1 0 0,1 0-1 0 0,-1 0 0 0 0,1 0 0 0 0,-1 0 0 0 0,1 0 0 0 0,0-1 0 0 0,0 1 0 0 0,0 0 0 0 0,0 0 0 0 0,0 0 1 0 0,0 0-1 0 0,1 0 0 0 0,-1 0 0 0 0,1-1 0 0 0,-1 1 0 0 0,1 0 0 0 0,-1 0 0 0 0,1 0 0 0 0,0-1 0 0 0,0 1 1 0 0,0 0-1 0 0,2 2 0 0 0,4 5 88 0 0,1 0 0 0 0,0-1 0 0 0,0 0 0 0 0,12 10 0 0 0,-4-4 136 0 0,-10-9-237 0 0,1 0 0 0 0,0 0 0 0 0,0 0 0 0 0,1-1 1 0 0,-1 0-1 0 0,1 0 0 0 0,0-1 0 0 0,0 0 0 0 0,0-1 0 0 0,1 1 1 0 0,15 1-1 0 0,-6-2 113 0 0,0-1 0 0 0,0 0 0 0 0,0-1 1 0 0,29-5-1 0 0,-39 4-66 0 0,-1 0 0 0 0,1-1 0 0 0,-1 0 0 0 0,1-1 0 0 0,-1 0 0 0 0,0 0 0 0 0,0 0 0 0 0,0-1 0 0 0,10-7 0 0 0,-15 9-75 0 0,1 0-1 0 0,-1 0 1 0 0,0 0 0 0 0,0 0 0 0 0,0-1 0 0 0,0 1-1 0 0,0-1 1 0 0,0 1 0 0 0,-1-1 0 0 0,1 0-1 0 0,-1 1 1 0 0,0-1 0 0 0,0 0 0 0 0,0 0 0 0 0,0 0-1 0 0,0 0 1 0 0,0 0 0 0 0,-1 0 0 0 0,0 0 0 0 0,1 0-1 0 0,-1 0 1 0 0,0 0 0 0 0,-1 0 0 0 0,1 0 0 0 0,0 0-1 0 0,-3-6 1 0 0,0-2 205 0 0,0 0 0 0 0,-1 1 0 0 0,0 0 0 0 0,-1 0 0 0 0,-1 0 0 0 0,1 0-1 0 0,-1 1 1 0 0,-14-16 0 0 0,15 20-342 0 0,0 0 0 0 0,-1 0-1 0 0,0 1 1 0 0,0 0 0 0 0,0 0-1 0 0,-1 0 1 0 0,1 0 0 0 0,-1 1 0 0 0,0 0-1 0 0,1 1 1 0 0,-2 0 0 0 0,1 0-1 0 0,0 0 1 0 0,-11-1 0 0 0,8 3-136 0 0,0-1 0 0 0,0 1-1 0 0,0 1 1 0 0,0 0 0 0 0,0 0 0 0 0,0 1 0 0 0,0 0 0 0 0,0 1 0 0 0,1 0 0 0 0,-1 0 0 0 0,-13 8 0 0 0,18-8-329 0 0,0 0 1 0 0,0 0-1 0 0,0 0 1 0 0,1 1-1 0 0,0 0 1 0 0,-1 0 0 0 0,1 0-1 0 0,1 0 1 0 0,-6 8-1 0 0,7-8-513 0 0,0 0 0 0 0,0 0-1 0 0,0 0 1 0 0,0 0-1 0 0,1 1 1 0 0,0-1 0 0 0,-1 1-1 0 0,2-1 1 0 0,-1 1-1 0 0,0 0 1 0 0,1-1 0 0 0,1 10-1 0 0,1 3 366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7258 0 0,'-5'13'1143'0'0,"0"0"1"0"0,0 0 0 0 0,1 1 0 0 0,1 0-1 0 0,-2 16 1 0 0,-4 74 1077 0 0,8-94-1992 0 0,8 241 1593 0 0,-1-162-1543 0 0,2-7-14 0 0,-2-28-1583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7:3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6361 0 0,'-1'-1'390'0'0,"1"0"-1"0"0,0 0 1 0 0,0 0-1 0 0,0 0 1 0 0,0 0-1 0 0,0 0 1 0 0,0 0-1 0 0,0 0 1 0 0,1 0 0 0 0,-1 0-1 0 0,0 0 1 0 0,1 0-1 0 0,-1 0 1 0 0,0 0-1 0 0,1-1 1 0 0,0 3-311 0 0,-1-1 0 0 0,1 0 1 0 0,-1 0-1 0 0,1 1 0 0 0,-1-1 1 0 0,0 0-1 0 0,1 0 0 0 0,-1 1 1 0 0,0-1-1 0 0,1 1 0 0 0,-1-1 1 0 0,0 0-1 0 0,0 1 0 0 0,1-1 1 0 0,-1 1-1 0 0,0-1 0 0 0,0 1 1 0 0,0-1-1 0 0,1 0 0 0 0,-1 2 1 0 0,11 33 134 0 0,-6-3 107 0 0,-3-17-82 0 0,1-1 0 0 0,5 16-1 0 0,-7-27-199 0 0,-1-1 0 0 0,1 1-1 0 0,0-1 1 0 0,0 0 0 0 0,1 1-1 0 0,-1-1 1 0 0,0 0 0 0 0,1 0-1 0 0,0 0 1 0 0,-1 0 0 0 0,3 2-1 0 0,-1 0 302 0 0,-5-5 299 0 0,-2-5 924 0 0,4 5-1483 0 0,1-1-1 0 0,-1 0 1 0 0,1 1 0 0 0,-1-1-1 0 0,0 1 1 0 0,0-1-1 0 0,0 0 1 0 0,0 1-1 0 0,0-1 1 0 0,0 1-1 0 0,0-1 1 0 0,-1 1 0 0 0,1-1-1 0 0,0 0 1 0 0,-1 1-1 0 0,0-1 1 0 0,1 1-1 0 0,-1-1 1 0 0,-1-1 0 0 0,1 0-23 0 0,-1 0 0 0 0,1 1 1 0 0,0-1-1 0 0,1 0 1 0 0,-1 0-1 0 0,0 1 1 0 0,1-1-1 0 0,0 0 1 0 0,0 0-1 0 0,0-4 0 0 0,3-26 561 0 0,-2 24-563 0 0,-1-1 1 0 0,2 1-1 0 0,-1-1 0 0 0,1 1 1 0 0,6-17-1 0 0,-7 25-71 0 0,0-1 0 0 0,-1 0 0 0 0,1 1 0 0 0,0-1 0 0 0,0 1 0 0 0,1 0 0 0 0,-1-1 0 0 0,0 1 0 0 0,0 0 0 0 0,1 0 0 0 0,-1 0 0 0 0,0 0 0 0 0,1 0 0 0 0,-1 0 0 0 0,3-1 0 0 0,-2 1-20 0 0,0 1 0 0 0,0-1 0 0 0,1 1 0 0 0,-1 0 1 0 0,0-1-1 0 0,0 1 0 0 0,1 0 0 0 0,-1 0 0 0 0,0 1 1 0 0,0-1-1 0 0,1 0 0 0 0,-1 1 0 0 0,0-1 0 0 0,4 3 0 0 0,-1-1 3 0 0,0 0-1 0 0,0 1 0 0 0,0 0 1 0 0,-1 0-1 0 0,1 0 1 0 0,-1 0-1 0 0,0 1 0 0 0,0 0 1 0 0,0 0-1 0 0,0 0 0 0 0,0 0 1 0 0,-1 1-1 0 0,0-1 0 0 0,0 1 1 0 0,2 5-1 0 0,1 1-288 0 0,-1 1 1 0 0,-1-1 0 0 0,0 1-1 0 0,0 0 1 0 0,3 22-1 0 0,-7-17-3555 0 0,0-14 1976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6361 0 0,'-1'-1'390'0'0,"1"0"-1"0"0,0 0 1 0 0,0 0-1 0 0,0 0 1 0 0,0 0-1 0 0,0 0 1 0 0,0 0-1 0 0,0 0 1 0 0,1 0 0 0 0,-1 0-1 0 0,0 0 1 0 0,1 0-1 0 0,-1 0 1 0 0,0 0-1 0 0,1-1 1 0 0,0 3-311 0 0,-1-1 0 0 0,1 0 1 0 0,-1 0-1 0 0,1 1 0 0 0,-1-1 1 0 0,0 0-1 0 0,1 0 0 0 0,-1 1 1 0 0,0-1-1 0 0,1 1 0 0 0,-1-1 1 0 0,0 0-1 0 0,0 1 0 0 0,1-1 1 0 0,-1 1-1 0 0,0-1 0 0 0,0 1 1 0 0,0-1-1 0 0,1 0 0 0 0,-1 2 1 0 0,11 33 134 0 0,-6-3 107 0 0,-3-17-82 0 0,1-1 0 0 0,5 16-1 0 0,-7-27-199 0 0,-1-1 0 0 0,1 1-1 0 0,0-1 1 0 0,0 0 0 0 0,1 1-1 0 0,-1-1 1 0 0,0 0 0 0 0,1 0-1 0 0,0 0 1 0 0,-1 0 0 0 0,3 2-1 0 0,-1 0 302 0 0,-5-5 299 0 0,-2-5 924 0 0,4 5-1483 0 0,1-1-1 0 0,-1 0 1 0 0,1 1 0 0 0,-1-1-1 0 0,0 1 1 0 0,0-1-1 0 0,0 0 1 0 0,0 1-1 0 0,0-1 1 0 0,0 1-1 0 0,0-1 1 0 0,-1 1 0 0 0,1-1-1 0 0,0 0 1 0 0,-1 1-1 0 0,0-1 1 0 0,1 1-1 0 0,-1-1 1 0 0,-1-1 0 0 0,1 0-23 0 0,-1 0 0 0 0,1 1 1 0 0,0-1-1 0 0,1 0 1 0 0,-1 0-1 0 0,0 1 1 0 0,1-1-1 0 0,0 0 1 0 0,0 0-1 0 0,0-4 0 0 0,3-26 561 0 0,-2 24-563 0 0,-1-1 1 0 0,2 1-1 0 0,-1-1 0 0 0,1 1 1 0 0,6-17-1 0 0,-7 25-71 0 0,0-1 0 0 0,-1 0 0 0 0,1 1 0 0 0,0-1 0 0 0,0 1 0 0 0,1 0 0 0 0,-1-1 0 0 0,0 1 0 0 0,0 0 0 0 0,1 0 0 0 0,-1 0 0 0 0,0 0 0 0 0,1 0 0 0 0,-1 0 0 0 0,3-1 0 0 0,-2 1-20 0 0,0 1 0 0 0,0-1 0 0 0,1 1 0 0 0,-1 0 1 0 0,0-1-1 0 0,0 1 0 0 0,1 0 0 0 0,-1 0 0 0 0,0 1 1 0 0,0-1-1 0 0,1 0 0 0 0,-1 1 0 0 0,0-1 0 0 0,4 3 0 0 0,-1-1 3 0 0,0 0-1 0 0,0 1 0 0 0,0 0 1 0 0,-1 0-1 0 0,1 0 1 0 0,-1 0-1 0 0,0 1 0 0 0,0 0 1 0 0,0 0-1 0 0,0 0 0 0 0,0 0 1 0 0,-1 1-1 0 0,0-1 0 0 0,0 1 1 0 0,2 5-1 0 0,1 1-288 0 0,-1 1 1 0 0,-1-1 0 0 0,0 1-1 0 0,0 0 1 0 0,3 22-1 0 0,-7-17-3555 0 0,0-14 1976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7874 0 0,'-1'0'169'0'0,"1"0"0"0"0,-1-1 1 0 0,1 1-1 0 0,-1 0 0 0 0,0 0 1 0 0,1-1-1 0 0,-1 1 1 0 0,0 0-1 0 0,1 0 0 0 0,-1 0 1 0 0,0 0-1 0 0,0 0 0 0 0,1 0 1 0 0,-1 0-1 0 0,0 0 0 0 0,1 0 1 0 0,-1 0-1 0 0,0 0 1 0 0,1 0-1 0 0,-1 1 0 0 0,0-1 1 0 0,1 0-1 0 0,-1 0 0 0 0,0 1 1 0 0,1-1-1 0 0,-1 0 0 0 0,1 1 1 0 0,-1-1-1 0 0,1 1 1 0 0,-1-1-1 0 0,1 1 0 0 0,-1-1 1 0 0,1 1-1 0 0,-1-1 0 0 0,1 1 1 0 0,-1 0-1 0 0,1-1 0 0 0,0 1 1 0 0,-1-1-1 0 0,1 1 1 0 0,0 1-1 0 0,-1 2-53 0 0,0 1 1 0 0,1-1-1 0 0,0 1 0 0 0,0-1 1 0 0,1 8-1 0 0,-1 10 679 0 0,0-21-761 0 0,0 0 1 0 0,-1 1 0 0 0,1-1 0 0 0,0 1 0 0 0,0-1 0 0 0,0 1 0 0 0,0-1 0 0 0,0 0 0 0 0,0 1 0 0 0,1-1 0 0 0,-1 1 0 0 0,0-1 0 0 0,1 0 0 0 0,-1 1 0 0 0,1-1 0 0 0,0 0 0 0 0,-1 1 0 0 0,3 1 0 0 0,19 19 420 0 0,-5-7-126 0 0,-15-13-314 0 0,0-1 1 0 0,0 0 0 0 0,0 0-1 0 0,1 0 1 0 0,-1 0 0 0 0,0 0-1 0 0,1 0 1 0 0,-1-1 0 0 0,1 1-1 0 0,-1-1 1 0 0,3 1 0 0 0,29 1 100 0 0,-28-3-86 0 0,0-1 0 0 0,-1 1 0 0 0,1-1 0 0 0,-1 0 0 0 0,0 0-1 0 0,0 0 1 0 0,0-1 0 0 0,9-6 0 0 0,-12 7-15 0 0,0 0-1 0 0,-1 0 1 0 0,1 0-1 0 0,0 0 1 0 0,-1-1-1 0 0,0 1 1 0 0,1-1-1 0 0,-1 1 1 0 0,0-1-1 0 0,0 1 1 0 0,-1-1-1 0 0,1 0 1 0 0,0 1-1 0 0,-1-1 1 0 0,0 0-1 0 0,1 0 1 0 0,-1 1-1 0 0,0-1 1 0 0,-1-5-1 0 0,0 1 99 0 0,-1 1-1 0 0,1-1 0 0 0,-1 1 1 0 0,0-1-1 0 0,-1 1 0 0 0,0 0 0 0 0,-3-6 1 0 0,6 11-83 0 0,-1 0 1 0 0,1 1 0 0 0,0-1 0 0 0,-1 0 0 0 0,1 1 0 0 0,-1-1 0 0 0,0 0 0 0 0,1 1 0 0 0,-1-1 0 0 0,1 1 0 0 0,-1-1 0 0 0,0 1 0 0 0,1-1 0 0 0,-1 1 0 0 0,0-1 0 0 0,1 1 0 0 0,-1 0 0 0 0,0-1 0 0 0,0 1-1 0 0,0 0 1 0 0,1 0 0 0 0,-1 0 0 0 0,0 0 0 0 0,0-1 0 0 0,-1 1 0 0 0,2 1-40 0 0,-1-1 0 0 0,1 0 0 0 0,0 0 0 0 0,-1 1 1 0 0,1-1-1 0 0,-1 0 0 0 0,1 0 0 0 0,0 1 0 0 0,-1-1 0 0 0,1 1 0 0 0,-1-1 0 0 0,1 0 0 0 0,0 1 0 0 0,0-1 0 0 0,-1 1 1 0 0,1-1-1 0 0,0 1 0 0 0,0-1 0 0 0,-1 0 0 0 0,1 1 0 0 0,0-1 0 0 0,0 1 0 0 0,0-1 0 0 0,0 1 0 0 0,0-1 0 0 0,0 1 1 0 0,0-1-1 0 0,0 1 0 0 0,0-1 0 0 0,0 1 0 0 0,0-1 0 0 0,0 1 0 0 0,0-1 0 0 0,0 1 0 0 0,0-1 0 0 0,1 1 0 0 0,-1-1 0 0 0,0 1 1 0 0,1 0-1 0 0,3 13 16 0 0,1-1 1 0 0,13 26 0 0 0,-16-35-246 0 0,0 0 0 0 0,0-1 1 0 0,1 1-1 0 0,0 0 0 0 0,-1-1 0 0 0,1 1 0 0 0,1-1 0 0 0,-1 0 1 0 0,0 0-1 0 0,1 0 0 0 0,-1-1 0 0 0,1 1 0 0 0,6 2 1 0 0,-2-3-2929 0 0,-5-2 1215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4089 0 0,'4'4'864'0'0,"0"0"0"0"0,1 0 0 0 0,-1 0 0 0 0,1-1 0 0 0,0 0 0 0 0,0 0 0 0 0,9 4 0 0 0,-12-6-604 0 0,1 0-1 0 0,0-1 0 0 0,0 1 1 0 0,0 0-1 0 0,0-1 0 0 0,-1 0 1 0 0,1 0-1 0 0,0 0 0 0 0,0 0 1 0 0,0 0-1 0 0,0 0 0 0 0,0-1 1 0 0,0 1-1 0 0,0-1 0 0 0,-1 0 1 0 0,6-2-1 0 0,-3 1-122 0 0,-1-1 1 0 0,1 1-1 0 0,-1-1 0 0 0,0 0 1 0 0,0-1-1 0 0,0 1 0 0 0,0-1 1 0 0,-1 1-1 0 0,1-1 0 0 0,-1 0 0 0 0,0 0 1 0 0,0-1-1 0 0,0 1 0 0 0,-1 0 1 0 0,0-1-1 0 0,0 0 0 0 0,0 0 1 0 0,0 1-1 0 0,-1-1 0 0 0,1 0 1 0 0,-1 0-1 0 0,-1 0 0 0 0,1-1 1 0 0,-1 1-1 0 0,0 0 0 0 0,0 0 1 0 0,0 0-1 0 0,0 0 0 0 0,-1 0 1 0 0,0 0-1 0 0,-3-10 0 0 0,2 10-52 0 0,-1 0 1 0 0,1 0-1 0 0,-1 0 0 0 0,0 1 0 0 0,-1-1 0 0 0,-4-5 0 0 0,-6-8 259 0 0,13 17-325 0 0,0 0 0 0 0,0 0 0 0 0,0 0 0 0 0,0 0 0 0 0,0 0-1 0 0,0 0 1 0 0,0 1 0 0 0,0-1 0 0 0,0 0 0 0 0,0 1-1 0 0,-1-1 1 0 0,1 1 0 0 0,0-1 0 0 0,0 1 0 0 0,-1-1-1 0 0,1 1 1 0 0,0 0 0 0 0,-1 0 0 0 0,1 0 0 0 0,0 0 0 0 0,0 0-1 0 0,-1 0 1 0 0,1 0 0 0 0,0 0 0 0 0,-3 1 0 0 0,2-1-48 0 0,0 1 1 0 0,0 0 0 0 0,-1-1-1 0 0,1 1 1 0 0,0 0 0 0 0,0 0-1 0 0,0 0 1 0 0,0 0 0 0 0,0 1-1 0 0,1-1 1 0 0,-1 0-1 0 0,0 1 1 0 0,1 0 0 0 0,-3 2-1 0 0,-4 7-14 0 0,1 0 0 0 0,0 0 0 0 0,-5 13 0 0 0,10-20 48 0 0,1 1 0 0 0,0-1 0 0 0,-1 1 0 0 0,1 0 0 0 0,1-1 0 0 0,-1 1 0 0 0,1 0 0 0 0,0 0 0 0 0,0 0 1 0 0,0-1-1 0 0,1 1 0 0 0,0 5 0 0 0,5 13 32 0 0,0 0 1 0 0,1 0 0 0 0,2 0-1 0 0,18 34 1 0 0,-25-54-106 0 0,-1 0 1 0 0,2 0-1 0 0,-1-1 0 0 0,0 1 1 0 0,0-1-1 0 0,1 0 1 0 0,-1 1-1 0 0,1-1 0 0 0,0 0 1 0 0,0 0-1 0 0,-1-1 1 0 0,1 1-1 0 0,0-1 1 0 0,1 1-1 0 0,-1-1 0 0 0,0 0 1 0 0,0 0-1 0 0,0 0 1 0 0,1-1-1 0 0,-1 1 0 0 0,0-1 1 0 0,1 0-1 0 0,-1 0 1 0 0,1 0-1 0 0,-1 0 0 0 0,0-1 1 0 0,1 1-1 0 0,5-2 1 0 0,-5 1-236 0 0,0-1 0 0 0,0 1 0 0 0,0 0 0 0 0,0-1 0 0 0,-1 0 0 0 0,1 0 1 0 0,0 0-1 0 0,-1 0 0 0 0,1-1 0 0 0,-1 0 0 0 0,0 1 0 0 0,0-1 0 0 0,0 0 1 0 0,0 0-1 0 0,0-1 0 0 0,-1 1 0 0 0,0 0 0 0 0,1-1 0 0 0,-1 0 0 0 0,0 0 1 0 0,-1 1-1 0 0,3-9 0 0 0,-4 10 264 0 0,0 0 0 0 0,0 0 0 0 0,0 0 0 0 0,0 0 1 0 0,-1 0-1 0 0,1 0 0 0 0,-1 0 0 0 0,1 0 0 0 0,-1 0 0 0 0,-1-1 0 0 0,2 2 76 0 0,0 1-1 0 0,0-1 1 0 0,0 1-1 0 0,0-1 1 0 0,-1 1-1 0 0,1-1 1 0 0,0 1-1 0 0,0-1 1 0 0,-1 1-1 0 0,1-1 1 0 0,0 1-1 0 0,0 0 1 0 0,-1-1-1 0 0,1 1 1 0 0,-1-1-1 0 0,1 1 1 0 0,0 0-1 0 0,-1 0 0 0 0,1-1 1 0 0,-1 1-1 0 0,1 0 1 0 0,-1-1-1 0 0,1 1 1 0 0,0 0-1 0 0,-1 0 1 0 0,1 0-1 0 0,-1 0 1 0 0,1 0-1 0 0,-1-1 1 0 0,1 1-1 0 0,-1 0 1 0 0,1 0-1 0 0,-1 0 1 0 0,1 0-1 0 0,-1 0 1 0 0,1 1-1 0 0,-1-1 1 0 0,1 0-1 0 0,-1 0 1 0 0,1 0-1 0 0,-1 0 1 0 0,1 0-1 0 0,-1 1 0 0 0,0-1-15 0 0,1 0-1 0 0,0 0 1 0 0,0 0-1 0 0,0 1 1 0 0,-1-1-1 0 0,1 0 1 0 0,0 0-1 0 0,0 0 1 0 0,0 1-1 0 0,-1-1 1 0 0,1 0-1 0 0,0 0 1 0 0,0 1-1 0 0,0-1 1 0 0,0 0-1 0 0,0 0 0 0 0,0 0 1 0 0,0 1-1 0 0,-1-1 1 0 0,1 0-1 0 0,0 1 1 0 0,0-1-1 0 0,0 0 1 0 0,0 0-1 0 0,0 1 1 0 0,0-1-1 0 0,0 0 1 0 0,0 0-1 0 0,0 1 1 0 0,1-1-1 0 0,-1 0 1 0 0,0 0-1 0 0,0 1 1 0 0,0-1-1 0 0,9 8 398 0 0,12 1 151 0 0,-17-9-486 0 0,0 1 1 0 0,-1-1-1 0 0,1 0 1 0 0,-1-1-1 0 0,1 1 1 0 0,0-1-1 0 0,-1 1 1 0 0,1-1-1 0 0,-1 0 1 0 0,0 0-1 0 0,1-1 1 0 0,-1 1-1 0 0,0-1 1 0 0,0 1-1 0 0,1-1 1 0 0,-1 0-1 0 0,-1 0 1 0 0,1-1-1 0 0,0 1 1 0 0,0-1-1 0 0,-1 1 1 0 0,0-1-1 0 0,1 0 1 0 0,-1 0-1 0 0,0 0 1 0 0,0 0-1 0 0,2-5 1 0 0,-1 1-40 0 0,1 0 1 0 0,-1 0-1 0 0,-1 0 1 0 0,0-1-1 0 0,0 1 1 0 0,0-1-1 0 0,-1 0 1 0 0,0 1 0 0 0,0-1-1 0 0,-1 0 1 0 0,0-13-1 0 0,-2 11 11 0 0,0 0-1 0 0,-1 1 1 0 0,0-1 0 0 0,0 1-1 0 0,-1 0 1 0 0,0 0-1 0 0,-11-16 1 0 0,13 21 0 0 0,-1 0 0 0 0,0 1 0 0 0,0-1 0 0 0,0 1 0 0 0,0 0 0 0 0,-1 0 0 0 0,1 0 0 0 0,-8-4 0 0 0,9 6-30 0 0,-1 0-1 0 0,1 0 1 0 0,-1 0-1 0 0,1 0 1 0 0,-1 0-1 0 0,1 1 1 0 0,-1-1-1 0 0,1 1 1 0 0,-1 0-1 0 0,0-1 0 0 0,1 1 1 0 0,-1 1-1 0 0,0-1 1 0 0,1 0-1 0 0,-1 1 1 0 0,-2 0-1 0 0,2 0-42 0 0,0 0 0 0 0,0 1 0 0 0,1-1 0 0 0,-1 1 0 0 0,0-1-1 0 0,1 1 1 0 0,-1 0 0 0 0,1 0 0 0 0,0 0 0 0 0,-1 0 0 0 0,1 1-1 0 0,0-1 1 0 0,1 1 0 0 0,-1-1 0 0 0,0 1 0 0 0,1 0 0 0 0,-1-1-1 0 0,1 1 1 0 0,0 0 0 0 0,0 0 0 0 0,0 0 0 0 0,0 0 0 0 0,0 0-1 0 0,0 5 1 0 0,0 3 71 0 0,0-1 0 0 0,1 0 0 0 0,0 0 0 0 0,0 1 0 0 0,1-1 0 0 0,3 13-1 0 0,1 0 131 0 0,1 1 0 0 0,1-2 0 0 0,16 37 0 0 0,-19-51-179 0 0,0 1-1 0 0,1-1 1 0 0,0 0-1 0 0,0-1 1 0 0,1 1-1 0 0,0-1 1 0 0,0 0-1 0 0,0-1 1 0 0,1 1-1 0 0,0-1 1 0 0,1-1-1 0 0,10 7 1 0 0,-13-9-120 0 0,0-1 0 0 0,0 0 0 0 0,1-1 0 0 0,-1 1-1 0 0,1-1 1 0 0,-1 0 0 0 0,1 0 0 0 0,-1-1 0 0 0,1 0 0 0 0,0 0 0 0 0,-1 0 0 0 0,1 0 0 0 0,-1-1 0 0 0,1 0 0 0 0,-1 0-1 0 0,1-1 1 0 0,-1 0 0 0 0,0 0 0 0 0,0 0 0 0 0,7-4 0 0 0,-11 6 59 0 0,0-1 0 0 0,0 0 0 0 0,0 0-1 0 0,0 0 1 0 0,0 0 0 0 0,0 0 0 0 0,0 0 0 0 0,0-1 0 0 0,-1 1 0 0 0,1 0-1 0 0,0 0 1 0 0,-1 0 0 0 0,1-1 0 0 0,-1 1 0 0 0,1 0 0 0 0,-1-1-1 0 0,0 1 1 0 0,1-1 0 0 0,-1 1 0 0 0,0-2 0 0 0,0 2 84 0 0,0 1-1 0 0,0-1 1 0 0,0 1 0 0 0,0-1-1 0 0,0 0 1 0 0,0 1 0 0 0,0-1-1 0 0,0 1 1 0 0,0-1 0 0 0,-1 1-1 0 0,1-1 1 0 0,0 0 0 0 0,0 1-1 0 0,-1-1 1 0 0,1 1 0 0 0,0-1-1 0 0,-1 1 1 0 0,1-1 0 0 0,0 1-1 0 0,-1 0 1 0 0,1-1 0 0 0,-1 1-1 0 0,1-1 1 0 0,-1 1 0 0 0,1 0-1 0 0,-1-1 1 0 0,1 1 0 0 0,-1 0-1 0 0,1 0 1 0 0,-1-1 0 0 0,1 1-1 0 0,-1 0 1 0 0,1 0 0 0 0,-1 0-1 0 0,0 0 1 0 0,1 0 0 0 0,-1 0-1 0 0,1-1 1 0 0,-1 2 0 0 0,0-1-1 0 0,1 0 1 0 0,-1 0 0 0 0,1 0-1 0 0,-1 0 1 0 0,1 0 0 0 0,-1 0-1 0 0,0 1 1 0 0,0-1 13 0 0,2 2-46 0 0,-1 1 0 0 0,0-1 0 0 0,1 0 0 0 0,-1 0 0 0 0,1 1 0 0 0,0-1 0 0 0,0 0 0 0 0,0 0-1 0 0,0 0 1 0 0,0 0 0 0 0,1 0 0 0 0,-1 0 0 0 0,0 0 0 0 0,1 0 0 0 0,0-1 0 0 0,-1 1 0 0 0,1 0 0 0 0,0-1 0 0 0,0 0 0 0 0,0 1 0 0 0,0-1 0 0 0,0 0-1 0 0,0 0 1 0 0,0 0 0 0 0,0 0 0 0 0,4 1 0 0 0,5 1 93 0 0,1 1 0 0 0,-1-2 0 0 0,23 3 0 0 0,-28-6-14 0 0,1 1 0 0 0,-1-1-1 0 0,0-1 1 0 0,1 1 0 0 0,-1-1 0 0 0,9-4 0 0 0,-13 5-45 0 0,0 0 0 0 0,-1 0 0 0 0,1 0 0 0 0,-1 0 0 0 0,1-1 0 0 0,-1 1 0 0 0,1 0 0 0 0,-1-1 1 0 0,0 1-1 0 0,0-1 0 0 0,0 1 0 0 0,0-1 0 0 0,0 1 0 0 0,0-1 0 0 0,0 0 0 0 0,0 1 0 0 0,-1-1 1 0 0,1 0-1 0 0,-1 0 0 0 0,1 0 0 0 0,-1 0 0 0 0,0 1 0 0 0,1-1 0 0 0,-1 0 0 0 0,0 0 1 0 0,0 0-1 0 0,-1-3 0 0 0,1-1 78 0 0,-1 0 0 0 0,0 0 1 0 0,0-1-1 0 0,-1 1 0 0 0,0 0 0 0 0,-4-11 1 0 0,3 12-22 0 0,1 1 0 0 0,-1-1 0 0 0,0 1 0 0 0,0 0 0 0 0,0 0 1 0 0,0 0-1 0 0,-1 0 0 0 0,0 1 0 0 0,0-1 0 0 0,0 1 1 0 0,0 0-1 0 0,0 0 0 0 0,-1 0 0 0 0,-5-2 0 0 0,7 4-71 0 0,-1-1 0 0 0,0 1-1 0 0,0 0 1 0 0,0 0-1 0 0,0 0 1 0 0,0 1 0 0 0,0 0-1 0 0,0-1 1 0 0,0 1-1 0 0,0 1 1 0 0,0-1-1 0 0,0 1 1 0 0,0-1 0 0 0,0 1-1 0 0,0 0 1 0 0,1 0-1 0 0,-1 1 1 0 0,0-1 0 0 0,-3 3-1 0 0,4-3-37 0 0,1 1-1 0 0,-1-1 1 0 0,1 1 0 0 0,0-1-1 0 0,0 1 1 0 0,0 0 0 0 0,-1 0-1 0 0,2 0 1 0 0,-1 0 0 0 0,0 0-1 0 0,0 0 1 0 0,1 1 0 0 0,-1-1-1 0 0,1 0 1 0 0,0 1 0 0 0,0 0-1 0 0,0-1 1 0 0,0 1-1 0 0,0-1 1 0 0,0 1 0 0 0,1 0-1 0 0,-1 0 1 0 0,1-1 0 0 0,0 1-1 0 0,0 0 1 0 0,0 0 0 0 0,0 0-1 0 0,1 2 1 0 0,0 0 13 0 0,0 0 1 0 0,0 0-1 0 0,1 0 1 0 0,0 0-1 0 0,0 0 0 0 0,0-1 1 0 0,0 1-1 0 0,1-1 0 0 0,0 0 1 0 0,0 0-1 0 0,0 0 1 0 0,1 0-1 0 0,-1 0 0 0 0,6 4 1 0 0,-4-4 2 0 0,-1-1 0 0 0,1 0 1 0 0,0-1-1 0 0,0 1 0 0 0,0-1 1 0 0,0 0-1 0 0,0 0 0 0 0,1-1 1 0 0,-1 1-1 0 0,0-1 0 0 0,1 0 1 0 0,-1-1-1 0 0,1 1 0 0 0,-1-1 0 0 0,1 0 1 0 0,0-1-1 0 0,-1 1 0 0 0,0-1 1 0 0,1 0-1 0 0,-1 0 0 0 0,1-1 1 0 0,-1 0-1 0 0,0 0 0 0 0,8-4 1 0 0,-11 5 2 0 0,0-1 0 0 0,0 0-1 0 0,0 1 1 0 0,-1-1 0 0 0,1 0 0 0 0,-1 0 0 0 0,1 0 0 0 0,-1 0 0 0 0,1-1 0 0 0,-1 1 0 0 0,0 0 0 0 0,0-1 0 0 0,0 1 0 0 0,-1 0 0 0 0,1-1 0 0 0,0 1 0 0 0,-1-1 0 0 0,0 1 0 0 0,1-1 0 0 0,-1-3 0 0 0,0 1 54 0 0,-1-1 0 0 0,1 1 1 0 0,-1-1-1 0 0,0 1 1 0 0,0 0-1 0 0,-1-1 1 0 0,1 1-1 0 0,-4-7 0 0 0,4 11-34 0 0,1 0-1 0 0,0 0 0 0 0,-1 0 0 0 0,1 0 1 0 0,-1 0-1 0 0,0 0 0 0 0,1 0 1 0 0,-1 1-1 0 0,0-1 0 0 0,1 0 0 0 0,-1 0 1 0 0,0 0-1 0 0,0 1 0 0 0,0-1 0 0 0,0 0 1 0 0,0 1-1 0 0,0-1 0 0 0,0 1 1 0 0,0-1-1 0 0,0 1 0 0 0,-1-1 0 0 0,2 1-15 0 0,0 0 0 0 0,-1 0 0 0 0,1 0 0 0 0,0 0 0 0 0,-1 0 0 0 0,1 0 0 0 0,0 1 0 0 0,0-1 0 0 0,-1 0 0 0 0,1 0 0 0 0,0 0 0 0 0,0 0 0 0 0,-1 0 0 0 0,1 1 0 0 0,0-1 0 0 0,0 0 0 0 0,0 0 0 0 0,-1 1 0 0 0,1-1 0 0 0,0 0 0 0 0,0 0 0 0 0,0 0 0 0 0,0 1 0 0 0,-1-1 0 0 0,1 0 0 0 0,0 1 0 0 0,0-1 0 0 0,0 16-110 0 0,1-3 54 0 0,0-3 22 0 0,1 0 1 0 0,0 0-1 0 0,5 17 1 0 0,-6-25 31 0 0,0 1 0 0 0,0-1 1 0 0,0 1-1 0 0,1-1 0 0 0,-1 1 0 0 0,1-1 0 0 0,-1 0 1 0 0,1 0-1 0 0,0 0 0 0 0,0 0 0 0 0,0 0 1 0 0,0 0-1 0 0,0-1 0 0 0,1 1 0 0 0,-1-1 0 0 0,0 1 1 0 0,1-1-1 0 0,4 2 0 0 0,0-1-184 0 0,0 0 0 0 0,0 0 0 0 0,0-1 0 0 0,8 1 0 0 0,-12-2-425 0 0,0 0 0 0 0,0 0 0 0 0,0 0-1 0 0,0 0 1 0 0,0-1 0 0 0,0 1 0 0 0,0-1-1 0 0,0 0 1 0 0,0 0 0 0 0,0 0 0 0 0,5-3-1 0 0,3-4 138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1776 0 0,'-4'4'8206'0'0,"2"7"-5110"0"0,2 14-3422 0 0,0-16 1452 0 0,-2 97 143 0 0,17 139 1 0 0,-5-124-2410 0 0,-10-98-798 0 0,1-15-239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44 3001 0 0,'-3'-5'1205'0'0,"-1"1"1"0"0,0-1-1 0 0,0 1 1 0 0,0 0 0 0 0,-1 0-1 0 0,0 0 1 0 0,-8-5-1 0 0,11 8-1096 0 0,0 0-1 0 0,0 1 1 0 0,0-1 0 0 0,0 0-1 0 0,-1 1 1 0 0,1 0-1 0 0,0-1 1 0 0,0 1-1 0 0,-1 0 1 0 0,1 0 0 0 0,0 0-1 0 0,-1 0 1 0 0,1 1-1 0 0,0-1 1 0 0,0 1 0 0 0,0-1-1 0 0,-1 1 1 0 0,1 0-1 0 0,0 0 1 0 0,0 0-1 0 0,0 0 1 0 0,0 0 0 0 0,-2 2-1 0 0,1-1-45 0 0,-1 0 0 0 0,1 1 0 0 0,0 0 0 0 0,-1-1 0 0 0,1 1-1 0 0,1 0 1 0 0,-1 0 0 0 0,0 1 0 0 0,1-1 0 0 0,-1 1 0 0 0,1-1 0 0 0,0 1-1 0 0,1 0 1 0 0,-1 0 0 0 0,0-1 0 0 0,0 6 0 0 0,1-6-18 0 0,1 0 0 0 0,0-1 0 0 0,0 1 0 0 0,0 0 0 0 0,0 0 0 0 0,0-1 0 0 0,0 1 0 0 0,1 0 0 0 0,-1 0 0 0 0,1-1-1 0 0,0 1 1 0 0,0 0 0 0 0,0-1 0 0 0,0 1 0 0 0,0-1 0 0 0,1 0 0 0 0,-1 1 0 0 0,1-1 0 0 0,-1 0 0 0 0,1 0 0 0 0,0 0 0 0 0,0 0 0 0 0,0 0 0 0 0,0 0 0 0 0,3 1 0 0 0,-1 1-108 0 0,1-2-1 0 0,-1 1 1 0 0,1-1 0 0 0,0 1-1 0 0,0-1 1 0 0,0-1 0 0 0,0 1-1 0 0,0-1 1 0 0,1 0-1 0 0,6 1 1 0 0,-1-1-121 0 0,0-1 0 0 0,0 0 1 0 0,22-3-1 0 0,-17-3 24 0 0,-16 6 161 0 0,0 0 1 0 0,1 0-1 0 0,-1 0 0 0 0,0 0 0 0 0,0 0 1 0 0,0 0-1 0 0,1 0 0 0 0,-1 0 1 0 0,0-1-1 0 0,0 1 0 0 0,0 0 1 0 0,0 0-1 0 0,1 0 0 0 0,-1 0 1 0 0,0-1-1 0 0,0 1 0 0 0,0 0 0 0 0,0 0 1 0 0,0 0-1 0 0,0 0 0 0 0,1-1 1 0 0,-1 1-1 0 0,0 0 0 0 0,0 0 1 0 0,0-1-1 0 0,0 1 0 0 0,0 0 1 0 0,0 0-1 0 0,0 0 0 0 0,0-1 0 0 0,0 1 1 0 0,0 0-1 0 0,0 0 0 0 0,0-1 1 0 0,0 1-1 0 0,0 0 0 0 0,0 0 1 0 0,0 0-1 0 0,0-1 0 0 0,-1 1 1 0 0,1 0-1 0 0,0 0 0 0 0,0 0 0 0 0,0-1 1 0 0,0 1-1 0 0,0 0 0 0 0,0 0 1 0 0,-1 0-1 0 0,1 0 0 0 0,0-1 1 0 0,0 1-1 0 0,0 0 0 0 0,0 0 1 0 0,-1 0-1 0 0,1 0 0 0 0,0 0 0 0 0,0 0 1 0 0,-1-1-1 0 0,1 1-2 0 0,-1-1 0 0 0,0 1 1 0 0,1 0-1 0 0,-1-1 0 0 0,0 1 0 0 0,0 0 0 0 0,0-1 0 0 0,1 1 0 0 0,-1 0 1 0 0,0 0-1 0 0,0-1 0 0 0,0 1 0 0 0,1 0 0 0 0,-1 0 0 0 0,0 0 0 0 0,0 0 1 0 0,0 0-1 0 0,0 0 0 0 0,1 1 0 0 0,-1-1 0 0 0,0 0 0 0 0,0 0 0 0 0,0 1 1 0 0,1-1-1 0 0,-1 0 0 0 0,0 1 0 0 0,0-1 0 0 0,1 1 0 0 0,-1-1 0 0 0,0 1 1 0 0,1-1-1 0 0,-1 1 0 0 0,0-1 0 0 0,1 1 0 0 0,-1-1 0 0 0,1 1 1 0 0,-1 0-1 0 0,1 0 0 0 0,-1-1 0 0 0,1 1 0 0 0,0 0 0 0 0,-1 0 0 0 0,1-1 1 0 0,0 1-1 0 0,0 0 0 0 0,-1 0 0 0 0,1 0 0 0 0,0-1 0 0 0,0 3 0 0 0,0-2 1 0 0,1 0-1 0 0,-1-1 0 0 0,1 1 0 0 0,-1 0 0 0 0,1 0 0 0 0,-1-1 1 0 0,1 1-1 0 0,-1 0 0 0 0,1 0 0 0 0,0-1 0 0 0,-1 1 1 0 0,1-1-1 0 0,0 1 0 0 0,-1 0 0 0 0,1-1 0 0 0,0 0 0 0 0,0 1 1 0 0,0-1-1 0 0,0 1 0 0 0,-1-1 0 0 0,3 1 0 0 0,19 5 77 0 0,-15-5-42 0 0,0 0 0 0 0,0-1 0 0 0,0 0 1 0 0,0 0-1 0 0,0-1 0 0 0,0 0 0 0 0,0 0 1 0 0,11-4-1 0 0,-14 4-10 0 0,0 0-1 0 0,0 0 1 0 0,0-1 0 0 0,-1 1 0 0 0,1-1-1 0 0,0 0 1 0 0,-1 0 0 0 0,0-1 0 0 0,1 1 0 0 0,-1-1-1 0 0,0 1 1 0 0,0-1 0 0 0,-1 0 0 0 0,1 0-1 0 0,0 0 1 0 0,2-5 0 0 0,-5 6 2 0 0,1 0 0 0 0,0 0-1 0 0,-1 0 1 0 0,1 0 0 0 0,-1-1 0 0 0,0 1 0 0 0,1 0 0 0 0,-1 0 0 0 0,0-1-1 0 0,-1 1 1 0 0,1 0 0 0 0,0 0 0 0 0,-1 0 0 0 0,1-1 0 0 0,-1 1 0 0 0,0 0-1 0 0,1 0 1 0 0,-1 0 0 0 0,0 0 0 0 0,0 0 0 0 0,0 0 0 0 0,-1 0 0 0 0,1 0-1 0 0,0 1 1 0 0,-1-1 0 0 0,0 0 0 0 0,1 1 0 0 0,-1-1 0 0 0,0 1 0 0 0,-2-2-1 0 0,-2-2 77 0 0,-2 0 0 0 0,1 0-1 0 0,0 1 1 0 0,-1 0-1 0 0,0 0 1 0 0,-13-3-1 0 0,18 5-85 0 0,0 2 0 0 0,0-1 0 0 0,-1 0 0 0 0,1 1 0 0 0,0-1 0 0 0,-1 1 0 0 0,1 0 0 0 0,-1 0 0 0 0,1 1 0 0 0,0-1 0 0 0,-1 1 0 0 0,1-1 0 0 0,0 1 0 0 0,-1 0 0 0 0,-4 3 0 0 0,6-3-27 0 0,0 0 1 0 0,0 1-1 0 0,-1-1 1 0 0,1 1-1 0 0,1-1 1 0 0,-1 1-1 0 0,0 0 1 0 0,0 0-1 0 0,0 0 1 0 0,1 0-1 0 0,0 0 1 0 0,-1 1-1 0 0,1-1 0 0 0,0 0 1 0 0,0 1-1 0 0,0-1 1 0 0,0 0-1 0 0,0 1 1 0 0,1-1-1 0 0,-1 1 1 0 0,0 3-1 0 0,2-3-6 0 0,-1 1-1 0 0,1-1 1 0 0,0 0-1 0 0,0 1 1 0 0,0-1-1 0 0,0 1 1 0 0,1-1 0 0 0,0 0-1 0 0,-1 0 1 0 0,1 0-1 0 0,0 0 1 0 0,0 0-1 0 0,0 0 1 0 0,1-1-1 0 0,-1 1 1 0 0,1-1-1 0 0,0 1 1 0 0,-1-1-1 0 0,1 0 1 0 0,4 2-1 0 0,-1-2-76 0 0,0 0-1 0 0,0-1 1 0 0,-1 0-1 0 0,1 0 0 0 0,0 0 1 0 0,0-1-1 0 0,0 0 1 0 0,0 0-1 0 0,0 0 0 0 0,0-1 1 0 0,11-2-1 0 0,-15 2 38 0 0,1 1 1 0 0,-1-1-1 0 0,1 1 0 0 0,-1-1 0 0 0,0 0 0 0 0,1 0 1 0 0,-1 0-1 0 0,0-1 0 0 0,1 1 0 0 0,-1 0 0 0 0,0-1 1 0 0,0 1-1 0 0,0-1 0 0 0,0 0 0 0 0,-1 0 0 0 0,1 0 1 0 0,0 0-1 0 0,-1 0 0 0 0,1 0 0 0 0,-1 0 0 0 0,0 0 1 0 0,1 0-1 0 0,-1-1 0 0 0,0 1 0 0 0,-1-1 0 0 0,1 1 1 0 0,0-1-1 0 0,-1 1 0 0 0,1-5 0 0 0,-1 6 64 0 0,0-1-1 0 0,0 1 1 0 0,0 0-1 0 0,0 0 1 0 0,-1 0-1 0 0,1 0 1 0 0,0 0-1 0 0,-1 0 1 0 0,1 0 0 0 0,0 0-1 0 0,-1 0 1 0 0,1 0-1 0 0,-1 0 1 0 0,0 0-1 0 0,1 1 1 0 0,-1-1-1 0 0,0 0 1 0 0,0 0-1 0 0,1 0 1 0 0,-1 1-1 0 0,0-1 1 0 0,0 0 0 0 0,0 1-1 0 0,0-1 1 0 0,0 1-1 0 0,0-1 1 0 0,0 1-1 0 0,0 0 1 0 0,-2-1-1 0 0,3 1-80 0 0,-1 18-214 0 0,3-14 285 0 0,0 1 1 0 0,1 0-1 0 0,-1-1 1 0 0,1 0-1 0 0,0 0 1 0 0,0 0-1 0 0,1 0 1 0 0,-1 0 0 0 0,6 4-1 0 0,-6-5-399 0 0,-1-1 0 0 0,1 0-1 0 0,0 0 1 0 0,1 0 0 0 0,-1 0 0 0 0,0 0-1 0 0,0-1 1 0 0,1 1 0 0 0,-1-1 0 0 0,1 0-1 0 0,-1 0 1 0 0,1 0 0 0 0,6 0 0 0 0,-4-1-2262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5945 0 0,'11'13'2938'0'0,"-6"-8"-2163"0"0,-1 1 0 0 0,1 0 0 0 0,-1 0 0 0 0,4 8-1 0 0,17 39 1462 0 0,-25-52-2190 0 0,1 1 1 0 0,-1-1-1 0 0,1 0 1 0 0,-1 0-1 0 0,1 0 0 0 0,0 0 1 0 0,0 0-1 0 0,-1 0 1 0 0,1 0-1 0 0,0 0 1 0 0,1 1-1 0 0,1-3 463 0 0,-4-9-313 0 0,-10-16-148 0 0,-4-15-16 0 0,14 38-19 0 0,0 0 0 0 0,1 1 0 0 0,-1-1 1 0 0,1 0-1 0 0,0 0 0 0 0,0 1 0 0 0,0-1 0 0 0,0 0 0 0 0,0 0 1 0 0,1 1-1 0 0,-1-1 0 0 0,2-4 0 0 0,-2 6-4 0 0,1 0 0 0 0,-1 0 1 0 0,0 1-1 0 0,1-1 0 0 0,-1 0 0 0 0,0 0 0 0 0,1 0 0 0 0,-1 1 0 0 0,1-1 1 0 0,-1 0-1 0 0,1 0 0 0 0,0 1 0 0 0,-1-1 0 0 0,1 1 0 0 0,0-1 0 0 0,-1 1 0 0 0,1-1 1 0 0,0 1-1 0 0,0-1 0 0 0,-1 1 0 0 0,1-1 0 0 0,0 1 0 0 0,0 0 0 0 0,0-1 1 0 0,0 1-1 0 0,-1 0 0 0 0,1 0 0 0 0,0 0 0 0 0,0 0 0 0 0,0 0 0 0 0,0 0 0 0 0,0 0 1 0 0,0 0-1 0 0,0 0 0 0 0,-1 0 0 0 0,1 0 0 0 0,0 1 0 0 0,0-1 0 0 0,0 0 0 0 0,0 1 1 0 0,0-1-1 0 0,-1 0 0 0 0,1 1 0 0 0,0-1 0 0 0,0 1 0 0 0,-1-1 0 0 0,1 1 1 0 0,0 0-1 0 0,0 1 0 0 0,6 3 154 0 0,-2 1 1 0 0,1 0-1 0 0,-1 0 1 0 0,6 7-1 0 0,-10-11-122 0 0,7 10 54 0 0,-1 1 1 0 0,8 15-1 0 0,1 5-110 0 0,-11-29-450 0 0,-6-12 215 0 0,-3-12-122 0 0,1 11 321 0 0,1 0 0 0 0,0 0-1 0 0,1 0 1 0 0,0-1 0 0 0,0 1 0 0 0,1-11 0 0 0,0 18 57 0 0,0 0 1 0 0,0 0-1 0 0,1 0 1 0 0,-1 1-1 0 0,0-1 1 0 0,1 0-1 0 0,-1 1 1 0 0,1-1-1 0 0,0 0 1 0 0,-1 1-1 0 0,1-1 1 0 0,0 0-1 0 0,0 1 1 0 0,0 0-1 0 0,0-1 1 0 0,0 1-1 0 0,0-1 1 0 0,0 1-1 0 0,1 0 0 0 0,-1 0 1 0 0,1 0-1 0 0,-1 0 1 0 0,0 0-1 0 0,1 0 1 0 0,0 0-1 0 0,-1 0 1 0 0,1 0-1 0 0,-1 1 1 0 0,1-1-1 0 0,0 1 1 0 0,0-1-1 0 0,-1 1 1 0 0,1 0-1 0 0,0 0 1 0 0,0 0-1 0 0,-1 0 1 0 0,1 0-1 0 0,0 0 1 0 0,2 0-1 0 0,-1 1 19 0 0,0 0 0 0 0,1 0 0 0 0,-1 0 0 0 0,0 0 0 0 0,0 1 0 0 0,0-1 0 0 0,-1 1 0 0 0,1 0 0 0 0,0 0 0 0 0,-1 0-1 0 0,1 0 1 0 0,-1 0 0 0 0,1 0 0 0 0,-1 1 0 0 0,0-1 0 0 0,0 1 0 0 0,3 5 0 0 0,-1-2-56 0 0,0 1 0 0 0,0 1-1 0 0,-1-1 1 0 0,0 0 0 0 0,0 1 0 0 0,2 8 0 0 0,9 38-2049 0 0,-10-36-2114 0 0,1-1-4284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42 728 0 0,'-8'-7'343'0'0,"0"2"1"0"0,-17-10-1 0 0,20 12 1051 0 0,0 1 0 0 0,-1 0-1 0 0,0 0 1 0 0,1 0 0 0 0,-1 1 0 0 0,-6-1-1 0 0,12 2-1318 0 0,-1 0 0 0 0,0 0 0 0 0,1 0 0 0 0,-1 0 0 0 0,1 0-1 0 0,-1 1 1 0 0,1-1 0 0 0,-1 0 0 0 0,1 0 0 0 0,-1 1 0 0 0,1-1-1 0 0,-1 0 1 0 0,1 1 0 0 0,-1-1 0 0 0,1 0 0 0 0,0 1 0 0 0,-1-1-1 0 0,1 1 1 0 0,-1-1 0 0 0,1 1 0 0 0,0-1 0 0 0,0 1 0 0 0,-1-1-1 0 0,1 1 1 0 0,0-1 0 0 0,0 1 0 0 0,0-1 0 0 0,-1 1 0 0 0,1-1-1 0 0,0 1 1 0 0,0 0 0 0 0,0-1 0 0 0,0 1 0 0 0,0-1 0 0 0,0 1-1 0 0,0-1 1 0 0,0 2 0 0 0,2 22 880 0 0,-2-23-926 0 0,6 25 1089 0 0,0-1 0 0 0,16 40 0 0 0,2 7-251 0 0,-22-68-830 0 0,0 1 0 0 0,0-1 0 0 0,0 1 0 0 0,1-1 0 0 0,-1 0 0 0 0,1 0 0 0 0,5 6 0 0 0,7 10 163 0 0,-14-19 27 0 0,-2-3-192 0 0,1-1 0 0 0,0 1 0 0 0,-1 0 1 0 0,0 0-1 0 0,1 0 0 0 0,-1 0 0 0 0,0 0 1 0 0,0 0-1 0 0,0 0 0 0 0,-1 0 0 0 0,0-2 1 0 0,0 2-41 0 0,1 0 0 0 0,0 0 1 0 0,-1 0-1 0 0,1 0 1 0 0,0 0-1 0 0,0 0 1 0 0,1 0-1 0 0,-1 0 1 0 0,0 0-1 0 0,1-1 1 0 0,-1 1-1 0 0,1-3 1 0 0,0 2-12 0 0,0 0 0 0 0,0 0 1 0 0,1 0-1 0 0,-1 0 0 0 0,1 0 1 0 0,0 0-1 0 0,-1 0 0 0 0,2 0 1 0 0,-1 0-1 0 0,0 0 0 0 0,0 0 1 0 0,1 0-1 0 0,0 1 0 0 0,-1-1 1 0 0,1 1-1 0 0,0-1 0 0 0,0 1 0 0 0,1 0 1 0 0,-1 0-1 0 0,0 0 0 0 0,1 0 1 0 0,-1 0-1 0 0,1 0 0 0 0,0 1 1 0 0,-1-1-1 0 0,1 1 0 0 0,0 0 1 0 0,6-2-1 0 0,-3 2-18 0 0,1-1-1 0 0,0 2 1 0 0,0-1 0 0 0,-1 1-1 0 0,1 0 1 0 0,0 0-1 0 0,0 0 1 0 0,0 1 0 0 0,-1 0-1 0 0,1 1 1 0 0,0 0 0 0 0,7 2-1 0 0,-10-2 59 0 0,0-1-1 0 0,1 1 1 0 0,-1 0 0 0 0,0 0-1 0 0,-1 0 1 0 0,1 1 0 0 0,0-1-1 0 0,0 1 1 0 0,-1 0-1 0 0,0 0 1 0 0,1 0 0 0 0,-1 0-1 0 0,0 0 1 0 0,-1 1-1 0 0,1 0 1 0 0,-1-1 0 0 0,1 1-1 0 0,-1 0 1 0 0,0 0 0 0 0,-1 0-1 0 0,1 1 1 0 0,-1-1-1 0 0,2 8 1 0 0,-3-10-4 0 0,0 0 0 0 0,0 0-1 0 0,0 0 1 0 0,0 0 0 0 0,-1 0 0 0 0,1 0-1 0 0,-1 0 1 0 0,1 0 0 0 0,-1 0 0 0 0,0 0-1 0 0,0 0 1 0 0,0-1 0 0 0,0 1 0 0 0,0 0-1 0 0,0-1 1 0 0,0 1 0 0 0,-1-1 0 0 0,1 1 0 0 0,0-1-1 0 0,-1 1 1 0 0,1-1 0 0 0,-1 0 0 0 0,0 0-1 0 0,1 0 1 0 0,-1 0 0 0 0,0 0 0 0 0,0 0-1 0 0,0 0 1 0 0,1-1 0 0 0,-1 1 0 0 0,-4 0-1 0 0,0 1-49 0 0,-1-1 0 0 0,0 1 0 0 0,0-2 0 0 0,0 1-1 0 0,-1-1 1 0 0,1 0 0 0 0,-12-1 0 0 0,16 0-125 0 0,-3 1-356 0 0,1-1-1 0 0,0-1 1 0 0,-1 1-1 0 0,1-1 1 0 0,-7-2-1 0 0,12 4 306 0 0,-1-1-1 0 0,0 1 0 0 0,1-1 1 0 0,-1 1-1 0 0,0-1 0 0 0,0 1 1 0 0,1-1-1 0 0,-1 1 0 0 0,1-1 1 0 0,-1 0-1 0 0,1 1 0 0 0,-1-1 0 0 0,1 0 1 0 0,-1 1-1 0 0,1-1 0 0 0,-1 0 1 0 0,1 1-1 0 0,0-1 0 0 0,-1 0 1 0 0,1 0-1 0 0,0 0 0 0 0,0 1 1 0 0,0-1-1 0 0,0 0 0 0 0,0 0 1 0 0,0 0-1 0 0,0 0 0 0 0,0 1 1 0 0,0-1-1 0 0,0 0 0 0 0,0 0 1 0 0,0 0-1 0 0,0 0 0 0 0,1 1 1 0 0,-1-1-1 0 0,0 0 0 0 0,1 0 1 0 0,-1 1-1 0 0,0-1 0 0 0,1 0 0 0 0,-1 0 1 0 0,1 1-1 0 0,0-2 0 0 0,5-7-2210 0 0,15-22-2552 0 0,12-11 3604 0 0,-28 37 1424 0 0,0 0-1 0 0,1 0 1 0 0,-1 1 0 0 0,1 0-1 0 0,0 0 1 0 0,0 0-1 0 0,1 0 0 0 0,-1 1 1 0 0,0 0 0 0 0,13-3-1 0 0,-15 5-99 0 0,-1 0 0 0 0,1 0-1 0 0,-1-1 1 0 0,1 1-1 0 0,-1-1 1 0 0,6-4 0 0 0,0-5 1897 0 0,-9 10-1423 0 0,0 0 1 0 0,0 0 0 0 0,0 0-1 0 0,0 0 1 0 0,0 0 0 0 0,0 0-1 0 0,0 0 1 0 0,0 0-1 0 0,0 0 1 0 0,0 0 0 0 0,0 0-1 0 0,-1 0 1 0 0,1 1 0 0 0,0-1-1 0 0,-1-1 1 0 0,8 24 6818 0 0,5 25-5744 0 0,-4-9-1200 0 0,-5-29-331 0 0,0 0 0 0 0,0-1-1 0 0,0 0 1 0 0,1 0-1 0 0,5 9 1 0 0,-7-14-603 0 0,1 1 1 0 0,0-1-1 0 0,-1 1 1 0 0,1-1-1 0 0,0 0 1 0 0,1 0-1 0 0,5 4 0 0 0,-9-7 299 0 0,1 1-1 0 0,-1-1 0 0 0,1 0 0 0 0,-1 1 1 0 0,1-1-1 0 0,-1 0 0 0 0,1 0 0 0 0,0 1 0 0 0,-1-1 1 0 0,1 0-1 0 0,0 0 0 0 0,-1 0 0 0 0,1 0 1 0 0,-1 0-1 0 0,1 0 0 0 0,0 0 0 0 0,-1 0 0 0 0,1 0 1 0 0,0 0-1 0 0,-1 0 0 0 0,1 0 0 0 0,0 0 1 0 0,-1-1-1 0 0,1 1 0 0 0,0-1 0 0 0,0 1 54 0 0,0-1 0 0 0,0 0 0 0 0,0 0-1 0 0,0 0 1 0 0,0 0 0 0 0,0 0 0 0 0,-1 0 0 0 0,1 0-1 0 0,0 0 1 0 0,-1-1 0 0 0,1 1 0 0 0,0-1 0 0 0,0-4 192 0 0,1 0 1 0 0,-1 1 0 0 0,0-1-1 0 0,0-8 1 0 0,-1 3 96 0 0,-1 1 0 0 0,0-1 0 0 0,-1 0 0 0 0,0 0 0 0 0,0 1 0 0 0,-2-1 0 0 0,1 1 0 0 0,-1 0 0 0 0,-1 0-1 0 0,-6-11 1 0 0,5 11 842 0 0,0-1-1 0 0,-13-13 1 0 0,-6 1 4562 0 0,21 20-4894 0 0,-1-1-1 0 0,1 0 1 0 0,0 0 0 0 0,0 0 0 0 0,0 0 0 0 0,-4-6 0 0 0,8 10-560 0 0,0 0 1 0 0,0 0 0 0 0,0-1 0 0 0,0 1 0 0 0,0 0 0 0 0,0 0 0 0 0,0 0 0 0 0,0-1-1 0 0,0 1 1 0 0,0 0 0 0 0,-1 0 0 0 0,1-1 0 0 0,0 1 0 0 0,0 0 0 0 0,0 0 0 0 0,0 0-1 0 0,1-1 1 0 0,-1 1 0 0 0,0 0 0 0 0,0 0 0 0 0,0-1 0 0 0,0 1 0 0 0,0 0 0 0 0,0 0-1 0 0,0 0 1 0 0,0-1 0 0 0,0 1 0 0 0,0 0 0 0 0,1 0 0 0 0,-1 0 0 0 0,0 0 0 0 0,0-1-1 0 0,0 1 1 0 0,0 0 0 0 0,1 0 0 0 0,-1 0 0 0 0,0 0 0 0 0,0 0 0 0 0,0-1-1 0 0,0 1 1 0 0,1 0 0 0 0,-1 0 0 0 0,0 0 0 0 0,0 0 0 0 0,1 0 0 0 0,-1 0 0 0 0,0 0-1 0 0,0 0 1 0 0,0 0 0 0 0,1 0 0 0 0,-1 0 0 0 0,0 0 0 0 0,0 0 0 0 0,1 0 0 0 0,-1 0-1 0 0,0 0 1 0 0,0 0 0 0 0,0 0 0 0 0,1 0 0 0 0,-1 0 0 0 0,0 1 0 0 0,16 2-3592 0 0,-10 1 486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2T20:51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6521 0 0,'2'6'4585'0'0,"-2"-4"-4081"0"0,1 0 73 0 0,0 0-137 0 0,-1 0 96 0 0,1-1-328 0 0,0 1-168 0 0,0-1 40 0 0,1 0-80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22 125 5297 0 0,'1'4'767'0'0,"-1"1"0"0"0,1-1 0 0 0,1 0 0 0 0,-1 0 0 0 0,1 1 0 0 0,-1-1 0 0 0,3 4 0 0 0,-2-6-605 0 0,-1-1 0 0 0,0 1 0 0 0,1-1 0 0 0,-1 0 0 0 0,1 1 0 0 0,-1-1 0 0 0,1 0 0 0 0,-1 0 0 0 0,1 0 0 0 0,0 0 0 0 0,0 0 0 0 0,0 0 0 0 0,-1 0 0 0 0,1 0 0 0 0,0-1 0 0 0,0 1 0 0 0,0-1 0 0 0,2 1 0 0 0,5 0 514 0 0,-1 0-1 0 0,0-1 0 0 0,1 0 1 0 0,15-1-1 0 0,-21 0-597 0 0,-1 1-1 0 0,1-1 0 0 0,0 1 0 0 0,-1-1 1 0 0,1 0-1 0 0,0 0 0 0 0,-1 0 0 0 0,1 0 1 0 0,-1 0-1 0 0,0-1 0 0 0,1 1 0 0 0,-1-1 1 0 0,0 1-1 0 0,0-1 0 0 0,0 0 0 0 0,0 0 1 0 0,0 0-1 0 0,3-4 0 0 0,-4 0 6 0 0,0 0 0 0 0,0 0 0 0 0,0 0 0 0 0,-1 0 0 0 0,0 0 1 0 0,-1-10-1 0 0,1 10-64 0 0,-1 1 0 0 0,-1 0 0 0 0,1 0 0 0 0,-1 0 0 0 0,0 0 0 0 0,0 0 1 0 0,0 0-1 0 0,-1 0 0 0 0,0 1 0 0 0,0-1 0 0 0,-6-6 0 0 0,7 7-45 0 0,-1 1-1 0 0,0 0 1 0 0,0 0-1 0 0,0 1 1 0 0,0-1 0 0 0,-1 0-1 0 0,1 1 1 0 0,0 0-1 0 0,-1 0 1 0 0,0 0-1 0 0,0 0 1 0 0,1 0 0 0 0,-1 1-1 0 0,0 0 1 0 0,-5-1-1 0 0,5 1-2 0 0,1 1-1 0 0,0 0 1 0 0,-1 0 0 0 0,1 0-1 0 0,0 1 1 0 0,0-1-1 0 0,-1 1 1 0 0,1 0 0 0 0,0 0-1 0 0,0 0 1 0 0,0 0-1 0 0,0 0 1 0 0,0 1 0 0 0,0 0-1 0 0,0-1 1 0 0,0 1-1 0 0,1 0 1 0 0,-1 0 0 0 0,1 0-1 0 0,-1 1 1 0 0,1-1-1 0 0,0 1 1 0 0,0-1-1 0 0,0 1 1 0 0,0 0 0 0 0,0 0-1 0 0,1-1 1 0 0,0 1-1 0 0,-2 4 1 0 0,1-2 9 0 0,1 0 0 0 0,0-1 0 0 0,0 1-1 0 0,0 0 1 0 0,1 0 0 0 0,-1 0 0 0 0,1-1 0 0 0,0 1 0 0 0,1 0-1 0 0,-1 0 1 0 0,1 0 0 0 0,0-1 0 0 0,0 1 0 0 0,0 0-1 0 0,1-1 1 0 0,0 1 0 0 0,0-1 0 0 0,0 1 0 0 0,3 4 0 0 0,-2-5 17 0 0,-1-1 1 0 0,1 1 0 0 0,0-1 0 0 0,0 0-1 0 0,0 0 1 0 0,1 0 0 0 0,-1-1 0 0 0,1 1-1 0 0,-1-1 1 0 0,1 1 0 0 0,0-1-1 0 0,0-1 1 0 0,0 1 0 0 0,0 0 0 0 0,7 1-1 0 0,-8-3 2 0 0,1 1-1 0 0,-1-1 0 0 0,0 0 0 0 0,1 0 1 0 0,-1 0-1 0 0,0 0 0 0 0,1 0 0 0 0,-1-1 0 0 0,0 1 1 0 0,1-1-1 0 0,-1 0 0 0 0,0 0 0 0 0,0 0 1 0 0,0-1-1 0 0,0 1 0 0 0,0-1 0 0 0,0 0 1 0 0,0 0-1 0 0,0 0 0 0 0,2-2 0 0 0,-3 2 25 0 0,-1 0 1 0 0,0 0-1 0 0,0 0 0 0 0,0 0 0 0 0,0 0 1 0 0,0 0-1 0 0,-1 0 0 0 0,1 0 0 0 0,0-1 0 0 0,-1 1 1 0 0,0 0-1 0 0,1 0 0 0 0,-1 0 0 0 0,0-3 0 0 0,-2-34 467 0 0,2 38-445 0 0,-2-4-739 0 0,5 14 129 0 0,10 14-565 0 0,-9-15-275 0 0,0 0 0 0 0,1-1 0 0 0,-1 0 0 0 0,2 0 0 0 0,-1 0 0 0 0,1-1 0 0 0,-1 1 0 0 0,9 5 0 0 0,-3-4 908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52 178 5793 0 0,'1'7'816'0'0,"1"4"184"0"0,0 0 1 0 0,1-1-1 0 0,0 0 1 0 0,1 1-1 0 0,9 18 1 0 0,-51-91 3115 0 0,31 47-3901 0 0,0 0 1 0 0,0 0-1 0 0,1 0 1 0 0,-6-29-1 0 0,11 40-221 0 0,0 0 0 0 0,1-1 0 0 0,0 1-1 0 0,-1 0 1 0 0,2 0 0 0 0,-1 0 0 0 0,0 0-1 0 0,1-1 1 0 0,0 1 0 0 0,0 0 0 0 0,0 0 0 0 0,0 0-1 0 0,1 0 1 0 0,-1 1 0 0 0,1-1 0 0 0,4-5 0 0 0,-5 7-19 0 0,1-1 0 0 0,0 1 1 0 0,0 0-1 0 0,1 0 0 0 0,-1 0 0 0 0,0 1 1 0 0,1-1-1 0 0,-1 0 0 0 0,1 1 1 0 0,-1 0-1 0 0,1-1 0 0 0,0 1 1 0 0,0 0-1 0 0,-1 1 0 0 0,1-1 1 0 0,0 0-1 0 0,0 1 0 0 0,0 0 0 0 0,0-1 1 0 0,0 1-1 0 0,0 0 0 0 0,0 1 1 0 0,0-1-1 0 0,3 1 0 0 0,3 1 39 0 0,-1 0 0 0 0,0 0 0 0 0,1 1-1 0 0,-1 0 1 0 0,0 1 0 0 0,0 0 0 0 0,-1 0-1 0 0,1 1 1 0 0,9 7 0 0 0,-14-9-6 0 0,0 0 0 0 0,0-1 0 0 0,0 1 0 0 0,-1 0 0 0 0,1 0 0 0 0,-1 1 0 0 0,0-1 0 0 0,0 0 0 0 0,0 1 0 0 0,2 4 0 0 0,-4-5 1 0 0,1-1-1 0 0,0 1 0 0 0,-1-1 1 0 0,0 1-1 0 0,0-1 0 0 0,1 1 1 0 0,-1 0-1 0 0,-1-1 0 0 0,1 1 1 0 0,0-1-1 0 0,-1 1 0 0 0,1-1 1 0 0,-1 1-1 0 0,0-1 0 0 0,0 1 1 0 0,0-1-1 0 0,-1 3 0 0 0,0-2 10 0 0,0 0 0 0 0,0-1-1 0 0,-1 1 1 0 0,1-1-1 0 0,-1 1 1 0 0,0-1 0 0 0,1 0-1 0 0,-1 0 1 0 0,0 0-1 0 0,0 0 1 0 0,0 0-1 0 0,0-1 1 0 0,-1 1 0 0 0,1-1-1 0 0,0 0 1 0 0,-1 0-1 0 0,1 0 1 0 0,-1-1 0 0 0,1 1-1 0 0,-1-1 1 0 0,-6 0-1 0 0,4 1-506 0 0,0-1 0 0 0,0-1 0 0 0,0 1 0 0 0,0-1 0 0 0,0 0 0 0 0,0-1 0 0 0,0 1-1 0 0,0-1 1 0 0,0 0 0 0 0,0-1 0 0 0,-9-5 0 0 0,15 8 237 0 0,-1 0 1 0 0,1 0-1 0 0,-1-1 1 0 0,1 1-1 0 0,-1 0 1 0 0,1-1-1 0 0,0 1 1 0 0,-1 0-1 0 0,1-1 1 0 0,-1 1-1 0 0,1-1 1 0 0,0 1-1 0 0,-1-1 1 0 0,1 1-1 0 0,0-1 1 0 0,0 1-1 0 0,-1-1 1 0 0,1 1-1 0 0,0-1 1 0 0,0 1-1 0 0,0-1 1 0 0,0 1-1 0 0,-1-2 1 0 0,2-2-136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6073 0 0,'2'2'217'0'0,"0"1"0"0"0,0 0 0 0 0,0-1 0 0 0,1 1 0 0 0,-1-1 0 0 0,1 1 0 0 0,-1-1-1 0 0,1 0 1 0 0,0 0 0 0 0,0-1 0 0 0,0 1 0 0 0,0 0 0 0 0,0-1 0 0 0,0 0 0 0 0,0 0 0 0 0,1 0-1 0 0,-1 0 1 0 0,0 0 0 0 0,1-1 0 0 0,-1 1 0 0 0,0-1 0 0 0,1 0 0 0 0,-1 0 0 0 0,6-1 0 0 0,-3 0-50 0 0,0 1 0 0 0,1-2 1 0 0,-1 1-1 0 0,0-1 1 0 0,-1 0-1 0 0,1 0 1 0 0,0 0-1 0 0,0-1 0 0 0,-1 0 1 0 0,0 0-1 0 0,1 0 1 0 0,7-8-1 0 0,-11 9-137 0 0,0 1-1 0 0,-1-1 1 0 0,1 0-1 0 0,-1 0 1 0 0,1 0-1 0 0,-1 0 1 0 0,0 0-1 0 0,0-1 1 0 0,0 1-1 0 0,0 0 1 0 0,0 0-1 0 0,-1-1 1 0 0,1 1-1 0 0,-1-1 1 0 0,1 1-1 0 0,-1 0 0 0 0,0-3 1 0 0,0 1 51 0 0,0 0 1 0 0,-1 0-1 0 0,0 0 1 0 0,1 0-1 0 0,-1 0 1 0 0,-1 0 0 0 0,1 0-1 0 0,-1 0 1 0 0,-3-6-1 0 0,3 6 3 0 0,-1 0 1 0 0,0 0-1 0 0,1 0 1 0 0,-1 0-1 0 0,-1 0 1 0 0,1 1-1 0 0,0 0 1 0 0,-1-1-1 0 0,0 1 1 0 0,0 1-1 0 0,0-1 0 0 0,0 0 1 0 0,0 1-1 0 0,0 0 1 0 0,-1 0-1 0 0,1 0 1 0 0,-10-1-1 0 0,10 2-102 0 0,-1 1 0 0 0,1 0 0 0 0,-1 0 0 0 0,1 1 0 0 0,-1-1 1 0 0,1 1-1 0 0,-1 0 0 0 0,1 0 0 0 0,0 1 0 0 0,-1-1 0 0 0,1 1 0 0 0,0 0 0 0 0,-7 4 0 0 0,9-5 1 0 0,0 1 0 0 0,0-1-1 0 0,1 1 1 0 0,-1-1 0 0 0,0 1 0 0 0,1 0 0 0 0,-1 0 0 0 0,1 0-1 0 0,-1 0 1 0 0,1 0 0 0 0,0 0 0 0 0,0 0 0 0 0,0 0 0 0 0,0 0-1 0 0,0 0 1 0 0,0 1 0 0 0,0-1 0 0 0,1 0 0 0 0,0 1-1 0 0,-1-1 1 0 0,1 1 0 0 0,0-1 0 0 0,0 0 0 0 0,0 1 0 0 0,0-1-1 0 0,1 0 1 0 0,0 4 0 0 0,0-2 14 0 0,1 1 1 0 0,0-1-1 0 0,0 1 0 0 0,0-1 0 0 0,1 0 1 0 0,-1 0-1 0 0,1 0 0 0 0,0 0 0 0 0,0-1 1 0 0,1 1-1 0 0,-1-1 0 0 0,1 1 0 0 0,0-1 0 0 0,-1-1 1 0 0,1 1-1 0 0,1 0 0 0 0,-1-1 0 0 0,0 0 1 0 0,1 0-1 0 0,-1 0 0 0 0,7 1 0 0 0,-8-2-72 0 0,0 0-1 0 0,1 0 0 0 0,-1 0 0 0 0,1 0 0 0 0,-1-1 0 0 0,1 0 0 0 0,-1 0 1 0 0,1 0-1 0 0,-1 0 0 0 0,1 0 0 0 0,-1-1 0 0 0,0 0 0 0 0,1 0 0 0 0,-1 1 0 0 0,1-2 1 0 0,-1 1-1 0 0,0 0 0 0 0,0-1 0 0 0,0 0 0 0 0,0 1 0 0 0,0-1 0 0 0,0 0 0 0 0,0-1 1 0 0,-1 1-1 0 0,1 0 0 0 0,-1-1 0 0 0,1 1 0 0 0,-1-1 0 0 0,0 0 0 0 0,2-3 1 0 0,-3 3-4 0 0,0 1-1 0 0,0-1 1 0 0,-1 1 0 0 0,1-1 0 0 0,-1 0 0 0 0,1 1 0 0 0,-1-1 0 0 0,0 1 0 0 0,0-6 0 0 0,0 7 89 0 0,0 1-1 0 0,0-1 0 0 0,0 1 1 0 0,0-1-1 0 0,0 1 1 0 0,0-1-1 0 0,0 1 0 0 0,0-1 1 0 0,0 1-1 0 0,-1-1 0 0 0,1 1 1 0 0,0-1-1 0 0,0 1 1 0 0,-1-1-1 0 0,1 1 0 0 0,0-1 1 0 0,0 1-1 0 0,-1-1 0 0 0,1 1 1 0 0,-1 0-1 0 0,1-1 1 0 0,0 1-1 0 0,-1-1 0 0 0,1 1 1 0 0,-1 0-1 0 0,1 0 0 0 0,-1-1 1 0 0,1 1-1 0 0,-1 0 1 0 0,1 0-1 0 0,-1-1 0 0 0,1 1 1 0 0,-1 0-1 0 0,1 0 0 0 0,-1 0 1 0 0,1 0-1 0 0,-1 0 0 0 0,1 0 1 0 0,-1 0-1 0 0,1 0 1 0 0,-1 0-1 0 0,0 0 0 0 0,1 0 1 0 0,-1 0-1 0 0,1 0 0 0 0,-1 1 1 0 0,1-1-1 0 0,-1 0 1 0 0,1 0-1 0 0,-1 0 0 0 0,1 1 1 0 0,-1-1-1 0 0,1 1 0 0 0,-1-1 1 0 0,0 1 0 0 0,0-1 0 0 0,1 1 0 0 0,-1-1 0 0 0,0 1 0 0 0,1-1 0 0 0,-1 1 0 0 0,0-1 0 0 0,1 1 0 0 0,-1 0 0 0 0,1-1 0 0 0,-1 1 0 0 0,1 0 0 0 0,-1-1 0 0 0,1 1 0 0 0,0 0 0 0 0,-1 0 0 0 0,1 0 0 0 0,0-1 0 0 0,0 1 0 0 0,-1 0 0 0 0,1 1 0 0 0,0 0 42 0 0,0 0-1 0 0,0 0 1 0 0,1 1 0 0 0,-1-1-1 0 0,0 0 1 0 0,1 0-1 0 0,-1 0 1 0 0,3 4-1 0 0,-1-1 47 0 0,0 0-1 0 0,1 0 1 0 0,0 0-1 0 0,0 0 1 0 0,1-1-1 0 0,3 5 1 0 0,-5-7-115 0 0,0 0 0 0 0,0-1 1 0 0,0 1-1 0 0,0 0 0 0 0,0-1 1 0 0,0 1-1 0 0,0-1 0 0 0,0 0 1 0 0,1 0-1 0 0,-1 0 0 0 0,0 0 1 0 0,1 0-1 0 0,-1-1 0 0 0,1 1 1 0 0,3 0-1 0 0,-4-1-327 0 0,0 0 0 0 0,0-1 1 0 0,0 1-1 0 0,0-1 0 0 0,0 1 0 0 0,0-1 0 0 0,0 1 1 0 0,0-1-1 0 0,0 0 0 0 0,0 0 0 0 0,0 0 0 0 0,-1 0 1 0 0,1-1-1 0 0,0 1 0 0 0,-1 0 0 0 0,1-1 0 0 0,-1 1 1 0 0,1-1-1 0 0,0-1 0 0 0,19-23-6746 0 0,-19 20 6893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64 0 0,'-4'-4'16'0'0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15 218 80 0 0,'0'0'2885'0'0,"-3"19"3551"0"0,5-16-6314 0 0,-1 0 0 0 0,0 0 0 0 0,1 0 0 0 0,0 0 0 0 0,-1-1 0 0 0,1 1 0 0 0,0 0 0 0 0,0-1 0 0 0,1 1 0 0 0,-1-1 0 0 0,1 0 0 0 0,-1 0 0 0 0,1 0 0 0 0,0 0 0 0 0,-1 0 0 0 0,1-1 0 0 0,0 1 0 0 0,0-1 0 0 0,0 1 0 0 0,0-1 0 0 0,1 0 0 0 0,-1-1 0 0 0,0 1 0 0 0,0 0 0 0 0,1-1 0 0 0,-1 0 0 0 0,0 0 0 0 0,1 0 0 0 0,-1 0 0 0 0,0 0 0 0 0,0-1 0 0 0,6 0 0 0 0,-5-1-92 0 0,0 0-1 0 0,0 0 1 0 0,0 0 0 0 0,-1 0-1 0 0,1-1 1 0 0,-1 1-1 0 0,1-1 1 0 0,-1 0 0 0 0,0 0-1 0 0,0 0 1 0 0,0 0 0 0 0,0-1-1 0 0,-1 1 1 0 0,1-1 0 0 0,-1 0-1 0 0,0 1 1 0 0,0-1 0 0 0,0 0-1 0 0,-1 0 1 0 0,1-1 0 0 0,-1 1-1 0 0,0 0 1 0 0,0 0 0 0 0,0-9-1 0 0,-1 10 42 0 0,0-1 0 0 0,0 0 0 0 0,-1 1 0 0 0,1-1 0 0 0,-1 1 0 0 0,0-1 0 0 0,0 1 0 0 0,0-1 0 0 0,0 1 0 0 0,0 0 0 0 0,-1-1 0 0 0,0 1 0 0 0,1 0 0 0 0,-1 0 0 0 0,0 0 0 0 0,-1 0 0 0 0,1 1 0 0 0,-1-1 0 0 0,1 0 0 0 0,-1 1 0 0 0,0 0 0 0 0,1 0 0 0 0,-1 0 0 0 0,0 0 0 0 0,-1 0 0 0 0,1 0 0 0 0,0 1 0 0 0,0-1 0 0 0,-1 1 0 0 0,-4-1 0 0 0,5 1-87 0 0,0 0 0 0 0,-1 0 0 0 0,1 1 0 0 0,-1-1 0 0 0,1 1 1 0 0,-1 0-1 0 0,1 0 0 0 0,-1 0 0 0 0,1 0 0 0 0,-1 1 0 0 0,1-1 0 0 0,0 1 1 0 0,-1 0-1 0 0,1 0 0 0 0,0 0 0 0 0,-1 1 0 0 0,1-1 0 0 0,0 1 0 0 0,0 0 0 0 0,0-1 1 0 0,0 1-1 0 0,1 1 0 0 0,-1-1 0 0 0,0 0 0 0 0,1 1 0 0 0,-1-1 0 0 0,1 1 0 0 0,0 0 1 0 0,0-1-1 0 0,0 1 0 0 0,1 0 0 0 0,-1 0 0 0 0,0 1 0 0 0,1-1 0 0 0,0 0 1 0 0,0 0-1 0 0,0 1 0 0 0,0-1 0 0 0,0 4 0 0 0,1-4-2 0 0,1 1 0 0 0,-1-1 0 0 0,1 0 0 0 0,0 0 0 0 0,0 0 0 0 0,0 0 0 0 0,0 0 0 0 0,0 0 0 0 0,1 0 0 0 0,-1 0 0 0 0,1 0 0 0 0,0-1 0 0 0,0 1 0 0 0,0 0 0 0 0,0-1 0 0 0,0 0 0 0 0,1 1 0 0 0,-1-1 1 0 0,5 3-1 0 0,-1-1-49 0 0,-1 0 0 0 0,1-1 0 0 0,0 1 1 0 0,0-1-1 0 0,0 0 0 0 0,0-1 0 0 0,0 0 1 0 0,11 3-1 0 0,-13-4-61 0 0,0-1 1 0 0,0 0-1 0 0,0 0 1 0 0,0 0-1 0 0,0 0 1 0 0,0-1-1 0 0,0 0 1 0 0,0 1-1 0 0,0-1 1 0 0,0-1-1 0 0,-1 1 1 0 0,1-1-1 0 0,0 1 1 0 0,-1-1-1 0 0,1 0 1 0 0,-1 0-1 0 0,6-5 1 0 0,-8 6 70 0 0,1 0 0 0 0,-1-1 0 0 0,0 1 1 0 0,1-1-1 0 0,-1 0 0 0 0,0 1 0 0 0,0-1 0 0 0,0 0 0 0 0,0 0 1 0 0,0 0-1 0 0,0 0 0 0 0,-1 0 0 0 0,1 0 0 0 0,-1 0 1 0 0,1 0-1 0 0,-1 0 0 0 0,0 0 0 0 0,0 0 0 0 0,0 0 0 0 0,0 0 1 0 0,0 0-1 0 0,0 0 0 0 0,-1 0 0 0 0,1 0 0 0 0,0 0 1 0 0,-1 0-1 0 0,0 0 0 0 0,1 0 0 0 0,-1 0 0 0 0,0 0 1 0 0,0 0-1 0 0,0 1 0 0 0,-1-1 0 0 0,-1-3 0 0 0,2 4 90 0 0,1 1 0 0 0,-1-1 0 0 0,1 0-1 0 0,-1 1 1 0 0,0-1 0 0 0,1 0 0 0 0,-1 1 0 0 0,0-1-1 0 0,1 0 1 0 0,-1 1 0 0 0,0-1 0 0 0,0 1 0 0 0,1 0-1 0 0,-3-1 1 0 0,3 1-28 0 0,0 0 1 0 0,0 0-1 0 0,-1 0 0 0 0,1 0 1 0 0,0 0-1 0 0,0 0 0 0 0,-1 0 0 0 0,1 0 1 0 0,0 0-1 0 0,0 0 0 0 0,-1 0 0 0 0,1 1 1 0 0,0-1-1 0 0,0 0 0 0 0,0 0 1 0 0,-1 0-1 0 0,1 0 0 0 0,0 1 0 0 0,0-1 1 0 0,0 0-1 0 0,0 0 0 0 0,0 0 1 0 0,-1 1-1 0 0,1-1 0 0 0,0 0 0 0 0,0 0 1 0 0,0 0-1 0 0,0 1 0 0 0,0-1 1 0 0,0 0-1 0 0,0 1 0 0 0,-1 1-11 0 0,1 0-1 0 0,0 1 1 0 0,0-1-1 0 0,0 0 1 0 0,0 0-1 0 0,0 1 1 0 0,0-1-1 0 0,1 0 1 0 0,-1 0-1 0 0,1 3 1 0 0,15 37 40 0 0,-2-7 1093 0 0,-2 0 0 0 0,-2 1 0 0 0,9 48 0 0 0,-19-83-1084 0 0,1 0 0 0 0,-1 0 0 0 0,0 0 0 0 0,0 0 0 0 0,0 0 0 0 0,0 0 0 0 0,1 0 0 0 0,-1 0 0 0 0,-1 0 0 0 0,1 0 0 0 0,0 0 0 0 0,0 0 0 0 0,0 0 0 0 0,0 0 0 0 0,-1 0 0 0 0,1 0 0 0 0,-1 0 0 0 0,1-1 0 0 0,0 1 0 0 0,-1 0 0 0 0,1 0 0 0 0,-1 0 0 0 0,0 0 0 0 0,1-1 0 0 0,-1 1 0 0 0,0 0 0 0 0,1-1 0 0 0,-1 1 0 0 0,0 0 0 0 0,0-1 1 0 0,0 1-1 0 0,1-1 0 0 0,-1 1 0 0 0,-1-1 0 0 0,-1 1 42 0 0,1-1 0 0 0,0 0 0 0 0,-1 0 1 0 0,1 0-1 0 0,0-1 0 0 0,-1 1 0 0 0,1 0 1 0 0,0-1-1 0 0,-1 0 0 0 0,1 1 0 0 0,0-1 1 0 0,0 0-1 0 0,-4-3 0 0 0,-5-1 96 0 0,1-1 0 0 0,-20-15 0 0 0,28 19-226 0 0,0 1 0 0 0,0-1 1 0 0,1 1-1 0 0,-1-1 0 0 0,1 0 0 0 0,-1 1 0 0 0,1-1 1 0 0,-1 0-1 0 0,1 0 0 0 0,0 0 0 0 0,0 0 0 0 0,0 0 0 0 0,0-1 1 0 0,0 1-1 0 0,0 0 0 0 0,1 0 0 0 0,-1-1 0 0 0,1 1 0 0 0,0 0 1 0 0,-1 0-1 0 0,1-1 0 0 0,1-4 0 0 0,1 2-93 0 0,0 0-1 0 0,0 0 1 0 0,1 0-1 0 0,0 1 1 0 0,0-1-1 0 0,0 1 1 0 0,7-8-1 0 0,2-3-285 0 0,55-64-2207 0 0,-15 19 830 0 0,-51 59 1821 0 0,-1 0 0 0 0,1 1-1 0 0,0-1 1 0 0,-1 0 0 0 0,1-1 0 0 0,-1 1-1 0 0,1 0 1 0 0,-1 0 0 0 0,1 0-1 0 0,-1 0 1 0 0,0 0 0 0 0,1 0 0 0 0,-1 0-1 0 0,0-1 1 0 0,0 1 0 0 0,0 0-1 0 0,0 0 1 0 0,0 0 0 0 0,0-1 0 0 0,0 1-1 0 0,-1 0 1 0 0,1 0 0 0 0,0 0 0 0 0,-1 0-1 0 0,1 0 1 0 0,0 0 0 0 0,-1 0-1 0 0,0-2 1 0 0,-1 1 163 0 0,0-1 0 0 0,0 0 0 0 0,-1 1 0 0 0,1-1-1 0 0,-1 1 1 0 0,1 0 0 0 0,-1 0 0 0 0,-5-3 0 0 0,9 10 372 0 0,0 0 0 0 0,1 0 0 0 0,-1 0 0 0 0,4 6 0 0 0,3 7-92 0 0,0 1-306 0 0,14 25 1 0 0,-17-36-378 0 0,-4-5 218 0 0,1 0 1 0 0,0 0 0 0 0,0 0-1 0 0,-1-1 1 0 0,2 1 0 0 0,3 3-1 0 0,6-1-2827 0 0,3-8-4233 0 0,-12 1 6271 0 0,0 1-1 0 0,-1 0 1 0 0,1-1 0 0 0,-1 1 0 0 0,0-1-1 0 0,1 0 1 0 0,3-4 0 0 0,-5 5 674 0 0,0-1 1 0 0,1 0-1 0 0,-1 1 1 0 0,0-1-1 0 0,0 0 0 0 0,0 0 1 0 0,-1 0-1 0 0,1 0 1 0 0,0 0-1 0 0,0-2 2 0 0,-1 1 149 0 0,0-1 0 0 0,0 1-1 0 0,0-1 2 0 0,0 0-1 0 0,0 1 0 0 0,-1-1 0 0 0,0 1 0 0 0,1-1 1 0 0,-1 1-1 0 0,-1-1 0 0 0,1 1 0 0 0,0 0 0 0 0,-4-5 0 0 0,-15-27 10 0 0,-2 2 0 0 0,-40-48-1 0 0,55 69 8341 0 0,4 6-5746 0 0,3 6-2634 0 0,14 8-738 0 0,13 17-5826 0 0,-18-17 6153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8786 0 0,'0'2'353'0'0,"1"0"1"0"0,-1 0 0 0 0,1 0-1 0 0,-1 0 1 0 0,1 0-1 0 0,0 0 1 0 0,0 0-1 0 0,1 2 1 0 0,4 8 750 0 0,3 15 323 0 0,-3-9-149 0 0,9 39-1 0 0,-15-52-1180 0 0,1-1 0 0 0,0 1-1 0 0,0 0 1 0 0,0-1 0 0 0,1 1-1 0 0,-1-1 1 0 0,1 1 0 0 0,0-1-1 0 0,0 0 1 0 0,1 1 0 0 0,2 3 0 0 0,-5-8 92 0 0,-3-25 503 0 0,2 18-637 0 0,-2-9-272 0 0,0 0 1 0 0,0-21 0 0 0,3 33 165 0 0,0-1 1 0 0,0 0 0 0 0,1 0 0 0 0,0 1-1 0 0,-1-1 1 0 0,2 1 0 0 0,-1-1-1 0 0,0 1 1 0 0,1-1 0 0 0,0 1-1 0 0,0 0 1 0 0,5-7 0 0 0,-7 10 31 0 0,1-1 0 0 0,0 1 0 0 0,0 0 0 0 0,0 0 0 0 0,1 0 0 0 0,-1 0 0 0 0,0 0 0 0 0,0 0 0 0 0,1 1 0 0 0,-1-1 0 0 0,0 0-1 0 0,1 0 1 0 0,-1 1 0 0 0,0-1 0 0 0,1 1 0 0 0,-1 0 0 0 0,1-1 0 0 0,-1 1 0 0 0,1 0 0 0 0,-1 0 0 0 0,1 0 0 0 0,-1 0 0 0 0,1 0 0 0 0,-1 0 0 0 0,1 0 0 0 0,-1 0 0 0 0,1 1 0 0 0,-1-1 0 0 0,1 1 0 0 0,-1-1 0 0 0,1 1 0 0 0,-1 0 0 0 0,0-1 0 0 0,1 1 0 0 0,1 1 0 0 0,1 1 29 0 0,-1-1 0 0 0,1 1 0 0 0,0 0 0 0 0,-1 0 1 0 0,1 1-1 0 0,-1-1 0 0 0,0 1 0 0 0,0 0 0 0 0,0-1 0 0 0,2 6 0 0 0,-1 0-106 0 0,0 0-1 0 0,-1 0 0 0 0,-1 0 1 0 0,1 0-1 0 0,1 12 0 0 0,-1 9-2655 0 0,-2-27 1317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5 142 16 0 0,'0'-1'11'0'0,"-1"1"1"0"0,1 0-1 0 0,0 0 1 0 0,-1-1-1 0 0,1 1 1 0 0,0 0-1 0 0,0-1 1 0 0,-1 1-1 0 0,1-1 1 0 0,0 1-1 0 0,0 0 1 0 0,0-1-1 0 0,-1 1 1 0 0,1 0-1 0 0,0-1 0 0 0,0 1 1 0 0,0-1-1 0 0,0 1 1 0 0,0-1-1 0 0,0 1 1 0 0,0 0-1 0 0,0-1 1 0 0,0 1-1 0 0,0-1 1 0 0,0 0-1 0 0,10-1-351 0 0,21 10 2552 0 0,-24-7 819 0 0,19 4 1243 0 0,30 1 0 0 0,-52-5-4071 0 0,4-1 147 0 0,-1 1 0 0 0,1-1 0 0 0,0 0 0 0 0,-1-1 0 0 0,1 0 0 0 0,-1 0 0 0 0,9-3 0 0 0,-14 3-287 0 0,-1 1 0 0 0,1-1 1 0 0,0 0-1 0 0,-1 1 0 0 0,0-1 1 0 0,1 0-1 0 0,-1 0 1 0 0,1 0-1 0 0,-1 0 0 0 0,0 0 1 0 0,0 0-1 0 0,0-1 1 0 0,0 1-1 0 0,0 0 0 0 0,0-1 1 0 0,1-1-1 0 0,-1 2 1 0 0,-1-1 1 0 0,1 0-1 0 0,-1 0 0 0 0,0 0 0 0 0,1 1 1 0 0,-1-1-1 0 0,0 0 0 0 0,0 0 0 0 0,-1 0 0 0 0,1 0 1 0 0,0 1-1 0 0,0-1 0 0 0,-1 0 0 0 0,1 0 1 0 0,-1 0-1 0 0,0 1 0 0 0,1-1 0 0 0,-2-1 0 0 0,-2-4-18 0 0,1 0-1 0 0,-1 1 1 0 0,-1-1-1 0 0,1 1 0 0 0,-1 1 1 0 0,0-1-1 0 0,0 1 0 0 0,-1-1 1 0 0,0 1-1 0 0,1 1 1 0 0,-10-6-1 0 0,11 8-62 0 0,1 0 1 0 0,-1 0-1 0 0,1 0 1 0 0,-1 1-1 0 0,0-1 1 0 0,1 1-1 0 0,-1 0 0 0 0,0 0 1 0 0,0 1-1 0 0,0-1 1 0 0,0 1-1 0 0,0 0 0 0 0,0 0 1 0 0,0 0-1 0 0,0 1 1 0 0,0-1-1 0 0,0 1 1 0 0,1 0-1 0 0,-1 0 0 0 0,0 0 1 0 0,0 0-1 0 0,1 1 1 0 0,-6 3-1 0 0,7-4-12 0 0,0 0 0 0 0,0 0 0 0 0,0 1 0 0 0,0-1-1 0 0,1 0 1 0 0,-1 1 0 0 0,0 0 0 0 0,1-1 0 0 0,0 1 0 0 0,-1 0 0 0 0,1 0-1 0 0,0 0 1 0 0,0-1 0 0 0,0 1 0 0 0,0 1 0 0 0,0-1 0 0 0,0 0-1 0 0,1 0 1 0 0,-1 4 0 0 0,0-3 23 0 0,1 1 1 0 0,1-1-1 0 0,-1 0 0 0 0,0 1 0 0 0,1-1 1 0 0,0 0-1 0 0,0 0 0 0 0,0 1 0 0 0,0-1 1 0 0,0 0-1 0 0,1 0 0 0 0,1 3 0 0 0,1 1 6 0 0,1-1-1 0 0,-1 1 1 0 0,1-1-1 0 0,1 0 0 0 0,-1 0 1 0 0,1-1-1 0 0,0 1 1 0 0,1-1-1 0 0,-1-1 1 0 0,11 7-1 0 0,-12-9-10 0 0,-1 0 1 0 0,1-1 0 0 0,-1 0-1 0 0,1 1 1 0 0,0-2-1 0 0,0 1 1 0 0,-1 0-1 0 0,1-1 1 0 0,0 0-1 0 0,0 0 1 0 0,0-1-1 0 0,0 1 1 0 0,-1-1-1 0 0,1 0 1 0 0,8-3-1 0 0,-11 4 48 0 0,0-1-1 0 0,0 0 1 0 0,0 0-1 0 0,-1 0 0 0 0,1 0 1 0 0,0 0-1 0 0,0-1 0 0 0,-1 1 1 0 0,1 0-1 0 0,-1-1 1 0 0,1 1-1 0 0,-1-1 0 0 0,0 0 1 0 0,0 1-1 0 0,1-1 0 0 0,-1 0 1 0 0,0 0-1 0 0,-1 0 0 0 0,1 0 1 0 0,0 0-1 0 0,0 0 1 0 0,-1 0-1 0 0,1 0 0 0 0,-1 0 1 0 0,0 0-1 0 0,0 0 0 0 0,0 0 1 0 0,0 0-1 0 0,0 0 1 0 0,0 0-1 0 0,0 0 0 0 0,0 0 1 0 0,-1 0-1 0 0,1 0 0 0 0,-1 0 1 0 0,0 0-1 0 0,0 0 1 0 0,-1-2-1 0 0,3 3-41 0 0,-1 1 0 0 0,1 0 0 0 0,-1 0-1 0 0,1 0 1 0 0,0 0 0 0 0,-1 0 0 0 0,1 0 0 0 0,-1 0 0 0 0,1 0 0 0 0,-1 1 0 0 0,1-1 0 0 0,-1 0-1 0 0,1 0 1 0 0,-1 0 0 0 0,1 0 0 0 0,-1 1 0 0 0,1-1 0 0 0,-1 0 0 0 0,0 0 0 0 0,1 1 0 0 0,-1-1-1 0 0,1 0 1 0 0,0 2 0 0 0,27 13-498 0 0,-8-4-534 0 0,14 9-7192 0 0,-24-16 7812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3537 0 0,'-4'0'7251'0'0,"5"4"-5945"0"0,0 0-945 0 0,7 18 535 0 0,1-1 0 0 0,1 0 0 0 0,23 35 0 0 0,-32-54-858 0 0,0 0-1 0 0,0 0 0 0 0,1 0 0 0 0,-1 0 1 0 0,1 0-1 0 0,0-1 0 0 0,-1 1 0 0 0,1 0 1 0 0,0-1-1 0 0,0 0 0 0 0,0 1 0 0 0,4 1 494 0 0,-6-5-476 0 0,0 0 1 0 0,0 0-1 0 0,-1 0 1 0 0,1-1-1 0 0,0 1 1 0 0,-1 0-1 0 0,0 0 1 0 0,1 0-1 0 0,-1 0 1 0 0,0 0-1 0 0,0 1 0 0 0,0-1 1 0 0,-2-3-1 0 0,-2-3 24 0 0,-1-4-74 0 0,-13-35 107 0 0,18 45-104 0 0,0-1 0 0 0,1 0 0 0 0,-1 1 0 0 0,1-1 0 0 0,-1 0 0 0 0,1 0 0 0 0,0 0 0 0 0,0 1 0 0 0,0-1 0 0 0,0 0 0 0 0,1 0 0 0 0,-1 0 0 0 0,1 1 0 0 0,1-5 0 0 0,-1 6-28 0 0,0-1-1 0 0,0 0 1 0 0,0 1-1 0 0,0-1 1 0 0,0 1-1 0 0,0-1 0 0 0,0 1 1 0 0,1 0-1 0 0,-1-1 1 0 0,1 1-1 0 0,-1 0 1 0 0,1 0-1 0 0,-1 0 1 0 0,1 0-1 0 0,0 0 1 0 0,-1 0-1 0 0,4 0 1 0 0,-2 0 6 0 0,1 0 1 0 0,-1 1 0 0 0,0-1 0 0 0,1 1-1 0 0,-1 0 1 0 0,0 0 0 0 0,1 0-1 0 0,-1 1 1 0 0,5 0 0 0 0,-2 1 0 0 0,0-1 1 0 0,0 1-1 0 0,-1 0 1 0 0,1 0-1 0 0,-1 1 1 0 0,1 0-1 0 0,-1 0 1 0 0,0 0-1 0 0,0 1 1 0 0,7 6-1 0 0,-8-4-121 0 0,0-1 0 0 0,0 1 0 0 0,-1-1 0 0 0,0 1 0 0 0,0 0 1 0 0,-1 0-1 0 0,0 0 0 0 0,0 0 0 0 0,0 1 0 0 0,-1-1 0 0 0,1 9 0 0 0,-4 1-2985 0 0,1-13 1394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39 233 4585 0 0,'8'-3'1200'0'0,"0"0"0"0"0,0-1 0 0 0,-1 0 0 0 0,1 0 0 0 0,13-10 0 0 0,-20 14-1106 0 0,0-1-1 0 0,0 1 0 0 0,0-1 1 0 0,-1 1-1 0 0,1-1 1 0 0,0 0-1 0 0,0 1 1 0 0,0-1-1 0 0,-1 0 1 0 0,1 1-1 0 0,0-1 0 0 0,-1 0 1 0 0,1 0-1 0 0,0 0 1 0 0,-1 0-1 0 0,1 1 1 0 0,-1-1-1 0 0,0 0 0 0 0,1 0 1 0 0,-1 0-1 0 0,0 0 1 0 0,1 0-1 0 0,-1 0 1 0 0,0 0-1 0 0,0 0 0 0 0,0 0 1 0 0,0 0-1 0 0,0 0 1 0 0,0 0-1 0 0,0 0 1 0 0,0-1-1 0 0,0 1 0 0 0,-1 0 1 0 0,1 0-1 0 0,0 1 1 0 0,-1-1-1 0 0,1 0 1 0 0,-1 0-1 0 0,1 0 1 0 0,-1 0-1 0 0,1 0 0 0 0,-1 0 1 0 0,1 0-1 0 0,-1 1 1 0 0,0-1-1 0 0,0 0 1 0 0,1 1-1 0 0,-1-1 0 0 0,0 0 1 0 0,0 1-1 0 0,0-1 1 0 0,0 1-1 0 0,-1-1 1 0 0,-1-1-100 0 0,0 0 1 0 0,0 0-1 0 0,0 1 1 0 0,0 0-1 0 0,-1-1 1 0 0,1 1 0 0 0,-1 0-1 0 0,1 1 1 0 0,-1-1-1 0 0,1 1 1 0 0,-1-1-1 0 0,1 1 1 0 0,-1 0-1 0 0,1 0 1 0 0,-7 1 0 0 0,9 0-31 0 0,-1-1 0 0 0,1 0 0 0 0,-1 1 0 0 0,1-1 0 0 0,-1 1 0 0 0,1 0 0 0 0,-1-1 0 0 0,1 1 0 0 0,-1 0 0 0 0,1 0 1 0 0,0 0-1 0 0,0 0 0 0 0,-1 0 0 0 0,1 0 0 0 0,0 0 0 0 0,0 0 0 0 0,0 1 0 0 0,0-1 0 0 0,0 0 0 0 0,0 1 0 0 0,1-1 1 0 0,-1 0-1 0 0,0 1 0 0 0,1-1 0 0 0,-1 1 0 0 0,1 0 0 0 0,-1 1 0 0 0,-3 14-304 0 0,3-15 341 0 0,1 0 0 0 0,-1-1 0 0 0,1 1 1 0 0,-1 0-1 0 0,1-1 0 0 0,0 1 0 0 0,0 0 0 0 0,0 0 0 0 0,0-1 0 0 0,0 1 0 0 0,0 0 0 0 0,0 0 1 0 0,1-1-1 0 0,-1 1 0 0 0,0 0 0 0 0,1-1 0 0 0,0 1 0 0 0,0 1 0 0 0,2 2 18 0 0,-1 0 0 0 0,1 0 0 0 0,0-1 0 0 0,0 1 0 0 0,1-1-1 0 0,-1 0 1 0 0,1 0 0 0 0,0 0 0 0 0,0-1 0 0 0,0 1 0 0 0,0-1-1 0 0,1 0 1 0 0,0 0 0 0 0,-1-1 0 0 0,1 1 0 0 0,0-1 0 0 0,0 0 0 0 0,0 0-1 0 0,0-1 1 0 0,1 1 0 0 0,-1-1 0 0 0,9 1 0 0 0,-9-2 12 0 0,-1 0 0 0 0,1 0 0 0 0,-1 0 0 0 0,1-1 0 0 0,-1 1 0 0 0,1-1 0 0 0,-1 0 1 0 0,0-1-1 0 0,1 1 0 0 0,-1-1 0 0 0,0 1 0 0 0,0-1 0 0 0,0 0 0 0 0,0-1 0 0 0,0 1 0 0 0,-1-1 0 0 0,1 0 1 0 0,-1 0-1 0 0,1 0 0 0 0,-1 0 0 0 0,0 0 0 0 0,0-1 0 0 0,-1 1 0 0 0,1-1 0 0 0,-1 0 0 0 0,0 0 0 0 0,3-5 1 0 0,-3 2-5 0 0,0 1 0 0 0,0 0 0 0 0,-1 0 0 0 0,1-1 1 0 0,-2 1-1 0 0,1-1 0 0 0,0 1 0 0 0,-1-1 1 0 0,-1 1-1 0 0,1-1 0 0 0,-1 1 0 0 0,0-1 0 0 0,0 1 1 0 0,-5-12-1 0 0,3 10 37 0 0,0 0 0 0 0,-1 0 1 0 0,0 0-1 0 0,0 1 0 0 0,-1 0 0 0 0,0 0 0 0 0,0 0 1 0 0,-1 0-1 0 0,0 1 0 0 0,-12-11 0 0 0,17 16-52 0 0,-1 0-1 0 0,1 0 0 0 0,0 0 0 0 0,-1 1 0 0 0,1-1 0 0 0,-1 0 0 0 0,1 0 0 0 0,-1 1 0 0 0,1-1 0 0 0,-4 0 0 0 0,5 1-24 0 0,-1 0 0 0 0,1 0 0 0 0,-1 0 0 0 0,1 0 0 0 0,-1 0 0 0 0,1 0 0 0 0,-1 0 0 0 0,1 0 0 0 0,-1 1 0 0 0,1-1 0 0 0,-1 0 0 0 0,1 0 0 0 0,-1 0-1 0 0,1 1 1 0 0,-1-1 0 0 0,1 0 0 0 0,-1 1 0 0 0,1-1 0 0 0,-1 0 0 0 0,1 1 0 0 0,0-1 0 0 0,-1 1 0 0 0,0 1-15 0 0,0-1-1 0 0,1 1 1 0 0,-1 0 0 0 0,1 0 0 0 0,-1-1 0 0 0,1 1 0 0 0,0 0 0 0 0,-1 0-1 0 0,1 0 1 0 0,0 0 0 0 0,0-1 0 0 0,1 1 0 0 0,-1 0 0 0 0,0 0-1 0 0,0 0 1 0 0,1-1 0 0 0,0 4 0 0 0,7 18 72 0 0,1 0-1 0 0,1-1 1 0 0,0 0 0 0 0,2 0-1 0 0,1-2 1 0 0,16 22-1 0 0,-25-37-19 0 0,0 1-1 0 0,1-2 1 0 0,-1 1-1 0 0,9 7 1 0 0,-12-12-16 0 0,0 1 1 0 0,0 0-1 0 0,0-1 0 0 0,0 1 1 0 0,0 0-1 0 0,0-1 0 0 0,0 1 1 0 0,0-1-1 0 0,0 0 0 0 0,0 1 1 0 0,0-1-1 0 0,0 0 0 0 0,1 1 1 0 0,-1-1-1 0 0,0 0 0 0 0,0 0 1 0 0,0 0-1 0 0,0 0 0 0 0,1 0 1 0 0,-1 0-1 0 0,0-1 0 0 0,0 1 1 0 0,0 0-1 0 0,0-1 0 0 0,0 1 1 0 0,0 0-1 0 0,0-1 0 0 0,0 1 1 0 0,0-1-1 0 0,0 0 0 0 0,0 1 1 0 0,0-1-1 0 0,0 0 0 0 0,1-1 1 0 0,1-1-21 0 0,0-1 0 0 0,0 0 0 0 0,-1-1 0 0 0,1 1 0 0 0,-1 0-1 0 0,0-1 1 0 0,0 1 0 0 0,-1-1 0 0 0,1 0 0 0 0,-1 1 0 0 0,0-1 0 0 0,0 0 0 0 0,-1 0 0 0 0,1 0 0 0 0,-1 0 0 0 0,0 1 0 0 0,0-1 0 0 0,-2-9 0 0 0,-2-7-31 0 0,-1-1 1 0 0,-15-40-1 0 0,7 25 110 0 0,12 33-69 0 0,0 1 40 0 0,0 0 0 0 0,1 1 0 0 0,-1-1 0 0 0,0 1 1 0 0,-1-1-1 0 0,1 0 0 0 0,0 1 0 0 0,-1 0 0 0 0,-2-5 0 0 0,4 7-40 0 0,0 0 0 0 0,0 0 0 0 0,0 0 0 0 0,-1 0 0 0 0,1 0-1 0 0,0 0 1 0 0,0 0 0 0 0,0 0 0 0 0,0 0 0 0 0,0 0 0 0 0,0 0 0 0 0,0 0 0 0 0,0 0 0 0 0,0 0-1 0 0,0 0 1 0 0,0 0 0 0 0,0 0 0 0 0,0 0 0 0 0,-1 0 0 0 0,1 0 0 0 0,0 0 0 0 0,0 0 0 0 0,0 0-1 0 0,0 0 1 0 0,0 0 0 0 0,0 0 0 0 0,0 0 0 0 0,0 0 0 0 0,0 0 0 0 0,0 0 0 0 0,-1 0-1 0 0,1 0 1 0 0,0 0 0 0 0,0 0 0 0 0,0 0 0 0 0,0 0 0 0 0,0 0 0 0 0,0 0 0 0 0,0 0 0 0 0,0 0-1 0 0,0 0 1 0 0,0 0 0 0 0,0 0 0 0 0,0 0 0 0 0,0 0 0 0 0,0 0 0 0 0,0 1 0 0 0,-1-1 0 0 0,1 0-1 0 0,0 0 1 0 0,0 0 0 0 0,0 0 0 0 0,0 0 0 0 0,0 0 0 0 0,0 8-187 0 0,4 7-25 0 0,19 72 8 0 0,-16-60 229 0 0,-5-21-12 0 0,-1 0 0 0 0,1 0 0 0 0,-1 0 1 0 0,2-1-1 0 0,4 10 0 0 0,3 4-83 0 0,14 21 194 0 0,-23-37-243 0 0,1 0 0 0 0,0-1 0 0 0,1 1 0 0 0,-1-1 0 0 0,0 0 0 0 0,1 1 0 0 0,-1-1 0 0 0,1 0 0 0 0,0 0 0 0 0,4 2 0 0 0,-6-4-256 0 0,0 1-1 0 0,1-1 1 0 0,-1 1 0 0 0,1-1 0 0 0,-1 0 0 0 0,1 0-1 0 0,-1 0 1 0 0,0 0 0 0 0,1 0 0 0 0,-1 0 0 0 0,1 0-1 0 0,-1 0 1 0 0,1-1 0 0 0,-1 1 0 0 0,0 0 0 0 0,1-1-1 0 0,-1 1 1 0 0,2-2 0 0 0,5-2 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4T21:08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4769 0 0,'17'15'2206'0'0,"-14"-12"-1977"0"0,-1-1 0 0 0,0 1-1 0 0,1-1 1 0 0,-1 0 0 0 0,1 0 0 0 0,0 0 0 0 0,0 0-1 0 0,0-1 1 0 0,0 1 0 0 0,0-1 0 0 0,0 0-1 0 0,0 1 1 0 0,0-2 0 0 0,1 1 0 0 0,5 1 0 0 0,-6-2-86 0 0,0 1 0 0 0,0-1 1 0 0,1 0-1 0 0,-1 1 1 0 0,0-2-1 0 0,0 1 0 0 0,0 0 1 0 0,0-1-1 0 0,1 1 1 0 0,-1-1-1 0 0,0 0 0 0 0,0 0 1 0 0,0 0-1 0 0,0 0 1 0 0,0-1-1 0 0,-1 1 0 0 0,1-1 1 0 0,0 0-1 0 0,-1 0 0 0 0,1 0 1 0 0,-1 0-1 0 0,5-5 1 0 0,3-3 184 0 0,-9 10-284 0 0,-1-1 0 0 0,1 1 0 0 0,0-1 0 0 0,0 0 1 0 0,0 1-1 0 0,-1-1 0 0 0,1 0 0 0 0,0 0 0 0 0,-1 0 0 0 0,1 0 0 0 0,0 0 0 0 0,-1 0 0 0 0,1 0 1 0 0,-1 1-1 0 0,0-1 0 0 0,1 0 0 0 0,-1-1 0 0 0,0 1 0 0 0,0 0 0 0 0,1 0 0 0 0,-1 0 0 0 0,0 0 1 0 0,0 0-1 0 0,0 0 0 0 0,0 0 0 0 0,0 0 0 0 0,-1 0 0 0 0,1 0 0 0 0,0 0 0 0 0,0 0 0 0 0,-1 0 1 0 0,1 0-1 0 0,-1 0 0 0 0,1 0 0 0 0,-2-2 0 0 0,0 0 86 0 0,0 0 0 0 0,0-1 1 0 0,0 1-1 0 0,-1 0 0 0 0,0 1 0 0 0,1-1 0 0 0,-1 0 0 0 0,0 1 0 0 0,-4-3 1 0 0,-11-10 982 0 0,16 13-1053 0 0,0 1 1 0 0,-1 0-1 0 0,1-1 0 0 0,0 1 0 0 0,-1 0 0 0 0,1 0 1 0 0,-1 1-1 0 0,1-1 0 0 0,-1 0 0 0 0,0 1 0 0 0,1-1 1 0 0,-1 1-1 0 0,0 0 0 0 0,1 0 0 0 0,-1 0 0 0 0,1 0 0 0 0,-1 1 1 0 0,0-1-1 0 0,1 1 0 0 0,-1-1 0 0 0,1 1 0 0 0,-1 0 1 0 0,-2 1-1 0 0,1 0-96 0 0,0-1-1 0 0,1 1 1 0 0,-1-1 0 0 0,1 1 0 0 0,-1 0 0 0 0,1 0-1 0 0,0 1 1 0 0,0-1 0 0 0,0 1 0 0 0,0 0 0 0 0,0-1 0 0 0,0 1-1 0 0,1 1 1 0 0,-1-1 0 0 0,-1 4 0 0 0,3-5 23 0 0,0 0 1 0 0,1 0-1 0 0,-1 0 0 0 0,1-1 1 0 0,0 1-1 0 0,-1 0 1 0 0,1 0-1 0 0,0 0 0 0 0,0 0 1 0 0,0 0-1 0 0,1-1 1 0 0,-1 1-1 0 0,0 0 0 0 0,1 0 1 0 0,-1 0-1 0 0,1 0 1 0 0,-1-1-1 0 0,1 1 0 0 0,1 2 1 0 0,0-1 4 0 0,0 0 1 0 0,1 0-1 0 0,-1 0 1 0 0,0 0 0 0 0,1-1-1 0 0,0 1 1 0 0,-1-1-1 0 0,1 0 1 0 0,0 0-1 0 0,4 2 1 0 0,-3-1 12 0 0,0-1 0 0 0,0-1 0 0 0,0 1 0 0 0,1 0 0 0 0,-1-1 0 0 0,0 0 0 0 0,1 0-1 0 0,4 0 1 0 0,-6-1 3 0 0,-1 0 0 0 0,0 1 0 0 0,1-2 0 0 0,-1 1 0 0 0,0 0 0 0 0,1 0 0 0 0,-1-1 0 0 0,0 1 0 0 0,1-1 0 0 0,-1 0-1 0 0,0 0 1 0 0,0 0 0 0 0,0 0 0 0 0,0 0 0 0 0,3-2 0 0 0,2-3-63 0 0,0 0-1 0 0,-1 0 1 0 0,8-10-1 0 0,-12 14 73 0 0,-1 1 0 0 0,0 0 0 0 0,0-1 0 0 0,0 1 0 0 0,0-1 0 0 0,0 0 0 0 0,0 1 0 0 0,0-1 0 0 0,-1 0 0 0 0,1 0 1 0 0,-1 1-1 0 0,1-1 0 0 0,-1 0 0 0 0,1 0 0 0 0,-1 0 0 0 0,0 1 0 0 0,0-1 0 0 0,0 0 0 0 0,0 0 0 0 0,0 0 0 0 0,-1 0 0 0 0,1 0 0 0 0,-1-2 0 0 0,0 3-13 0 0,1 1 0 0 0,0 0-1 0 0,0-1 1 0 0,-1 1 0 0 0,1 0 0 0 0,0-1 0 0 0,0 1 0 0 0,-1 0 0 0 0,1-1 0 0 0,0 1 0 0 0,-1 0 0 0 0,1 0-1 0 0,0-1 1 0 0,-1 1 0 0 0,1 0 0 0 0,-1 0 0 0 0,1 0 0 0 0,0 0 0 0 0,-1-1 0 0 0,1 1 0 0 0,-1 0 0 0 0,1 0-1 0 0,-1 0 1 0 0,1 0 0 0 0,-1 0 0 0 0,1 0-15 0 0,-1 0 0 0 0,1 0-1 0 0,0 0 1 0 0,0 1 0 0 0,-1-1 0 0 0,1 0-1 0 0,0 0 1 0 0,0 0 0 0 0,0 0 0 0 0,0 1-1 0 0,-1-1 1 0 0,1 0 0 0 0,0 0 0 0 0,0 0-1 0 0,0 0 1 0 0,0 1 0 0 0,0-1 0 0 0,-1 0-1 0 0,1 0 1 0 0,0 1 0 0 0,0-1 0 0 0,0 0-1 0 0,0 0 1 0 0,0 1 0 0 0,0-1 0 0 0,0 0-1 0 0,0 0 1 0 0,0 1 0 0 0,0-1 0 0 0,0 0-1 0 0,0 0 1 0 0,0 1 0 0 0,0-1 0 0 0,0 0-1 0 0,0 0 1 0 0,0 0 0 0 0,0 1 0 0 0,1-1-1 0 0,-1 0 1 0 0,0 0 0 0 0,0 1 0 0 0,0-1-1 0 0,0 0 1 0 0,0 0 0 0 0,1 0 0 0 0,-1 1-1 0 0,0-1 1 0 0,5 9-67 0 0,-3-5 45 0 0,0 0 0 0 0,1 1 1 0 0,-1-1-1 0 0,1 0 0 0 0,0 0 0 0 0,0 0 1 0 0,6 4-1 0 0,10 12-65 0 0,-16-15-90 0 0,1-1-1 0 0,0 0 1 0 0,0 0-1 0 0,5 4 0 0 0,-7-7-595 0 0,0 1-1 0 0,1-1 1 0 0,-1 0 0 0 0,0 0-1 0 0,1 0 1 0 0,-1 0-1 0 0,4 0 1 0 0,1 1-1306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3FB55-02E4-4CC1-9225-EEBC9B039C4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38BE0-E2F9-49C7-B8B6-BF2969AA2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38BE0-E2F9-49C7-B8B6-BF2969AA25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E3C-D525-54DD-BB58-AE3538DD3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0AE44-CF31-8822-595C-A08B7BFA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F1F8D-B92F-3459-0BF9-D74D003CA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6C9D1-D3CC-8A0B-158E-90AA6565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E6AEB-1870-F354-5C7E-9FCA3D0C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CC04-3C11-CC26-3A4F-9C3045B0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6BD57-888D-38FC-D0CB-54F985E11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AD8C-008F-73FF-C65D-79E0CF23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C008F-F906-F484-B850-9083F65C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9C09-BABF-DAFD-BCFC-6B603549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6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6F0E4-0444-118E-DE6B-39722EEDB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BB7B-6E2F-2067-C229-A72BB20C4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CAA28-52D9-F0D3-DFEF-B2A8E591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E94C2-5B61-06A5-66AD-14798C05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059A1-0688-0C7E-CA41-23C3CDE0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BFE3-CF52-C8CC-F96A-80C2BA48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CDC37-0F7E-6F70-0F10-97AFAC51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35B3A-FD40-4289-D26B-0FFCF5B5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60BD4-942C-7F0C-1526-74BD82ED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99D7E-E442-371D-4976-6763331F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68ED-0AF9-A7A7-EB34-45ACFDC3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3E944-9CC8-A3CC-5091-C6F88ADA1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A629-47EA-7C04-D627-E1B2AF2F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434F-E34F-5A2F-223A-B812D69A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10BB-C9EF-FE8B-1076-9DFCB19E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9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D8B4-AF8A-E50E-85B6-6898390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63B5-A875-21D5-15E2-FA3098B37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EF0FE-FFEC-A9B8-40F2-6D61688D0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E17DD-1801-F9C6-9973-B1CEA129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ECD91-CE31-C511-9FCF-C6E2D110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A0CA6-61FF-638A-A59B-7795082D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6746-3220-7453-007E-857DFF6F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1895-E91D-A05A-B75D-11E4A4B4D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A337A-C8DF-9347-495C-D1D89657A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A7AD1-4332-3DB0-BE9A-3DE4DAAA0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AA63D-0C29-DCC5-E7AF-CE70BB787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ADBE3-24EC-2280-CB2D-D1200789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541DD-77F5-0355-D89B-4AB0348F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46967-14A0-DC87-1897-840DBA11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9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8E64-2E19-94F2-14B8-34FE5CC3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4827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2CB1A-A9C5-71C7-4B2E-7C3BFF71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BE568-9EF3-8A40-8FE8-72C6B5AB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A068E-5487-0EBE-003D-737B8A3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7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46D87-A5E3-4426-4D67-8CA72F9D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FDE1-A516-D444-A0F2-E0DB43D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B477F-DC93-CF66-58E7-EC81CA60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5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FE1B-DD27-A1DE-BC1D-CD4681BC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B17E-4762-EDAC-F599-172596237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A99A4-A8FF-BED3-61C3-7B7325774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FD100-16CB-0B4A-0B95-E496B6EEC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56DD0-12F0-4F7E-01CE-51FB9EAB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B8E8-B960-D0EF-FDEC-E543B5FA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3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F075-7077-3C4B-4563-8E2C3B51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3452E-ADED-64CD-9D9A-E2E389AD1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262AD-8C92-C4B7-CF4B-CB809FB89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8990E-92D5-19A9-E0BC-43CE561A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29C79-413C-D12E-FFE2-E8FB4DB6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C0BE8-B46A-146A-D459-50B79322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111D8-272C-4860-D2E7-43A56246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77C69-2D17-68F7-DD64-0369C172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F1991-4C2C-D04E-0D6B-C4542E5D9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2D80B6-51D5-42F9-9A5F-A7836A885EC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8DF7-3BF9-AE06-CAB7-B9D88C2AC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5EC8-8CD2-C8F3-2272-714815D8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2750E-A7E2-4195-8A51-9610091B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8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100.png"/><Relationship Id="rId42" Type="http://schemas.openxmlformats.org/officeDocument/2006/relationships/customXml" Target="../ink/ink21.xml"/><Relationship Id="rId63" Type="http://schemas.openxmlformats.org/officeDocument/2006/relationships/image" Target="../media/image3110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image" Target="../media/image84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107" Type="http://schemas.openxmlformats.org/officeDocument/2006/relationships/image" Target="../media/image53.png"/><Relationship Id="rId11" Type="http://schemas.openxmlformats.org/officeDocument/2006/relationships/image" Target="../media/image5100.png"/><Relationship Id="rId32" Type="http://schemas.openxmlformats.org/officeDocument/2006/relationships/customXml" Target="../ink/ink16.xml"/><Relationship Id="rId53" Type="http://schemas.openxmlformats.org/officeDocument/2006/relationships/image" Target="../media/image2610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48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customXml" Target="../ink/ink91.xml"/><Relationship Id="rId22" Type="http://schemas.openxmlformats.org/officeDocument/2006/relationships/customXml" Target="../ink/ink11.xml"/><Relationship Id="rId43" Type="http://schemas.openxmlformats.org/officeDocument/2006/relationships/image" Target="../media/image2110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customXml" Target="../ink/ink86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12" Type="http://schemas.openxmlformats.org/officeDocument/2006/relationships/customXml" Target="../ink/ink6.xml"/><Relationship Id="rId33" Type="http://schemas.openxmlformats.org/officeDocument/2006/relationships/image" Target="../media/image16100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10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image" Target="../media/image90.png"/><Relationship Id="rId6" Type="http://schemas.openxmlformats.org/officeDocument/2006/relationships/customXml" Target="../ink/ink3.xml"/><Relationship Id="rId23" Type="http://schemas.openxmlformats.org/officeDocument/2006/relationships/image" Target="../media/image11100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1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image" Target="../media/image85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13" Type="http://schemas.openxmlformats.org/officeDocument/2006/relationships/image" Target="../media/image6100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10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100.png"/><Relationship Id="rId162" Type="http://schemas.openxmlformats.org/officeDocument/2006/relationships/customXml" Target="../ink/ink81.xml"/><Relationship Id="rId183" Type="http://schemas.openxmlformats.org/officeDocument/2006/relationships/customXml" Target="../ink/ink92.xml"/><Relationship Id="rId24" Type="http://schemas.openxmlformats.org/officeDocument/2006/relationships/customXml" Target="../ink/ink12.xml"/><Relationship Id="rId45" Type="http://schemas.openxmlformats.org/officeDocument/2006/relationships/image" Target="../media/image22100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61" Type="http://schemas.openxmlformats.org/officeDocument/2006/relationships/image" Target="../media/image301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customXml" Target="../ink/ink87.xml"/><Relationship Id="rId194" Type="http://schemas.openxmlformats.org/officeDocument/2006/relationships/image" Target="../media/image96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208" Type="http://schemas.openxmlformats.org/officeDocument/2006/relationships/image" Target="../media/image103.png"/><Relationship Id="rId19" Type="http://schemas.openxmlformats.org/officeDocument/2006/relationships/image" Target="../media/image910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100.png"/><Relationship Id="rId56" Type="http://schemas.openxmlformats.org/officeDocument/2006/relationships/customXml" Target="../ink/ink28.xml"/><Relationship Id="rId77" Type="http://schemas.openxmlformats.org/officeDocument/2006/relationships/image" Target="../media/image3810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image" Target="../media/image83.png"/><Relationship Id="rId8" Type="http://schemas.openxmlformats.org/officeDocument/2006/relationships/customXml" Target="../ink/ink4.xml"/><Relationship Id="rId51" Type="http://schemas.openxmlformats.org/officeDocument/2006/relationships/image" Target="../media/image2510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image" Target="../media/image91.png"/><Relationship Id="rId189" Type="http://schemas.openxmlformats.org/officeDocument/2006/relationships/customXml" Target="../ink/ink95.xml"/><Relationship Id="rId3" Type="http://schemas.openxmlformats.org/officeDocument/2006/relationships/image" Target="../media/image11000.png"/><Relationship Id="rId25" Type="http://schemas.openxmlformats.org/officeDocument/2006/relationships/image" Target="../media/image12100.png"/><Relationship Id="rId46" Type="http://schemas.openxmlformats.org/officeDocument/2006/relationships/customXml" Target="../ink/ink23.xml"/><Relationship Id="rId67" Type="http://schemas.openxmlformats.org/officeDocument/2006/relationships/image" Target="../media/image3310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10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image" Target="../media/image86.png"/><Relationship Id="rId179" Type="http://schemas.openxmlformats.org/officeDocument/2006/relationships/customXml" Target="../ink/ink90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15" Type="http://schemas.openxmlformats.org/officeDocument/2006/relationships/image" Target="../media/image7100.png"/><Relationship Id="rId36" Type="http://schemas.openxmlformats.org/officeDocument/2006/relationships/customXml" Target="../ink/ink18.xml"/><Relationship Id="rId57" Type="http://schemas.openxmlformats.org/officeDocument/2006/relationships/image" Target="../media/image2810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100.png"/><Relationship Id="rId52" Type="http://schemas.openxmlformats.org/officeDocument/2006/relationships/customXml" Target="../ink/ink26.xml"/><Relationship Id="rId73" Type="http://schemas.openxmlformats.org/officeDocument/2006/relationships/image" Target="../media/image361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customXml" Target="../ink/ink85.xml"/><Relationship Id="rId185" Type="http://schemas.openxmlformats.org/officeDocument/2006/relationships/customXml" Target="../ink/ink93.xml"/><Relationship Id="rId4" Type="http://schemas.openxmlformats.org/officeDocument/2006/relationships/customXml" Target="../ink/ink2.xml"/><Relationship Id="rId9" Type="http://schemas.openxmlformats.org/officeDocument/2006/relationships/image" Target="../media/image4100.png"/><Relationship Id="rId180" Type="http://schemas.openxmlformats.org/officeDocument/2006/relationships/image" Target="../media/image89.png"/><Relationship Id="rId210" Type="http://schemas.openxmlformats.org/officeDocument/2006/relationships/image" Target="../media/image104.png"/><Relationship Id="rId26" Type="http://schemas.openxmlformats.org/officeDocument/2006/relationships/customXml" Target="../ink/ink13.xml"/><Relationship Id="rId47" Type="http://schemas.openxmlformats.org/officeDocument/2006/relationships/image" Target="../media/image23100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customXml" Target="../ink/ink88.xml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customXml" Target="../ink/ink8.xml"/><Relationship Id="rId37" Type="http://schemas.openxmlformats.org/officeDocument/2006/relationships/image" Target="../media/image18100.png"/><Relationship Id="rId58" Type="http://schemas.openxmlformats.org/officeDocument/2006/relationships/customXml" Target="../ink/ink29.xml"/><Relationship Id="rId79" Type="http://schemas.openxmlformats.org/officeDocument/2006/relationships/image" Target="../media/image3910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image" Target="../media/image92.png"/><Relationship Id="rId211" Type="http://schemas.openxmlformats.org/officeDocument/2006/relationships/customXml" Target="../ink/ink106.xml"/><Relationship Id="rId27" Type="http://schemas.openxmlformats.org/officeDocument/2006/relationships/image" Target="../media/image13100.png"/><Relationship Id="rId48" Type="http://schemas.openxmlformats.org/officeDocument/2006/relationships/customXml" Target="../ink/ink24.xml"/><Relationship Id="rId69" Type="http://schemas.openxmlformats.org/officeDocument/2006/relationships/image" Target="../media/image3410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image" Target="../media/image87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17" Type="http://schemas.openxmlformats.org/officeDocument/2006/relationships/image" Target="../media/image8100.png"/><Relationship Id="rId38" Type="http://schemas.openxmlformats.org/officeDocument/2006/relationships/customXml" Target="../ink/ink19.xml"/><Relationship Id="rId59" Type="http://schemas.openxmlformats.org/officeDocument/2006/relationships/image" Target="../media/image2910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05.png"/><Relationship Id="rId28" Type="http://schemas.openxmlformats.org/officeDocument/2006/relationships/customXml" Target="../ink/ink14.xml"/><Relationship Id="rId49" Type="http://schemas.openxmlformats.org/officeDocument/2006/relationships/image" Target="../media/image2481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1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customXml" Target="../ink/ink89.xml"/><Relationship Id="rId198" Type="http://schemas.openxmlformats.org/officeDocument/2006/relationships/image" Target="../media/image98.png"/><Relationship Id="rId202" Type="http://schemas.openxmlformats.org/officeDocument/2006/relationships/image" Target="../media/image100.png"/><Relationship Id="rId18" Type="http://schemas.openxmlformats.org/officeDocument/2006/relationships/customXml" Target="../ink/ink9.xml"/><Relationship Id="rId39" Type="http://schemas.openxmlformats.org/officeDocument/2006/relationships/image" Target="../media/image19100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customXml" Target="../ink/ink84.xml"/><Relationship Id="rId188" Type="http://schemas.openxmlformats.org/officeDocument/2006/relationships/image" Target="../media/image93.png"/><Relationship Id="rId71" Type="http://schemas.openxmlformats.org/officeDocument/2006/relationships/image" Target="../media/image3510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100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image" Target="../media/image88.png"/></Relationships>
</file>

<file path=ppt/slides/_rels/slide10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9950.png"/><Relationship Id="rId159" Type="http://schemas.openxmlformats.org/officeDocument/2006/relationships/image" Target="../media/image18411.png"/><Relationship Id="rId324" Type="http://schemas.openxmlformats.org/officeDocument/2006/relationships/customXml" Target="../ink/ink1199.xml"/><Relationship Id="rId345" Type="http://schemas.openxmlformats.org/officeDocument/2006/relationships/image" Target="../media/image10180.png"/><Relationship Id="rId366" Type="http://schemas.openxmlformats.org/officeDocument/2006/relationships/customXml" Target="../ink/ink1220.xml"/><Relationship Id="rId387" Type="http://schemas.openxmlformats.org/officeDocument/2006/relationships/image" Target="../media/image10380.png"/><Relationship Id="rId226" Type="http://schemas.openxmlformats.org/officeDocument/2006/relationships/image" Target="../media/image9670.png"/><Relationship Id="rId247" Type="http://schemas.openxmlformats.org/officeDocument/2006/relationships/customXml" Target="../ink/ink1160.xml"/><Relationship Id="rId412" Type="http://schemas.openxmlformats.org/officeDocument/2006/relationships/customXml" Target="../ink/ink1243.xml"/><Relationship Id="rId433" Type="http://schemas.openxmlformats.org/officeDocument/2006/relationships/customXml" Target="../ink/ink1254.xml"/><Relationship Id="rId268" Type="http://schemas.openxmlformats.org/officeDocument/2006/relationships/image" Target="../media/image251.png"/><Relationship Id="rId289" Type="http://schemas.openxmlformats.org/officeDocument/2006/relationships/customXml" Target="../ink/ink1181.xml"/><Relationship Id="rId454" Type="http://schemas.openxmlformats.org/officeDocument/2006/relationships/image" Target="../media/image1071.png"/><Relationship Id="rId314" Type="http://schemas.openxmlformats.org/officeDocument/2006/relationships/customXml" Target="../ink/ink1194.xml"/><Relationship Id="rId335" Type="http://schemas.openxmlformats.org/officeDocument/2006/relationships/image" Target="../media/image10130.png"/><Relationship Id="rId356" Type="http://schemas.openxmlformats.org/officeDocument/2006/relationships/customXml" Target="../ink/ink1215.xml"/><Relationship Id="rId377" Type="http://schemas.openxmlformats.org/officeDocument/2006/relationships/image" Target="../media/image10340.png"/><Relationship Id="rId398" Type="http://schemas.openxmlformats.org/officeDocument/2006/relationships/customXml" Target="../ink/ink1236.xml"/><Relationship Id="rId216" Type="http://schemas.openxmlformats.org/officeDocument/2006/relationships/image" Target="../media/image9620.png"/><Relationship Id="rId237" Type="http://schemas.openxmlformats.org/officeDocument/2006/relationships/customXml" Target="../ink/ink1155.xml"/><Relationship Id="rId402" Type="http://schemas.openxmlformats.org/officeDocument/2006/relationships/customXml" Target="../ink/ink1238.xml"/><Relationship Id="rId423" Type="http://schemas.openxmlformats.org/officeDocument/2006/relationships/image" Target="../media/image1056.png"/><Relationship Id="rId258" Type="http://schemas.openxmlformats.org/officeDocument/2006/relationships/image" Target="../media/image246.png"/><Relationship Id="rId279" Type="http://schemas.openxmlformats.org/officeDocument/2006/relationships/customXml" Target="../ink/ink1176.xml"/><Relationship Id="rId444" Type="http://schemas.openxmlformats.org/officeDocument/2006/relationships/image" Target="../media/image1066.png"/><Relationship Id="rId465" Type="http://schemas.openxmlformats.org/officeDocument/2006/relationships/customXml" Target="../ink/ink1270.xml"/><Relationship Id="rId290" Type="http://schemas.openxmlformats.org/officeDocument/2006/relationships/image" Target="../media/image9910.png"/><Relationship Id="rId304" Type="http://schemas.openxmlformats.org/officeDocument/2006/relationships/customXml" Target="../ink/ink1189.xml"/><Relationship Id="rId325" Type="http://schemas.openxmlformats.org/officeDocument/2006/relationships/image" Target="../media/image10080.png"/><Relationship Id="rId346" Type="http://schemas.openxmlformats.org/officeDocument/2006/relationships/customXml" Target="../ink/ink1210.xml"/><Relationship Id="rId367" Type="http://schemas.openxmlformats.org/officeDocument/2006/relationships/image" Target="../media/image10290.png"/><Relationship Id="rId388" Type="http://schemas.openxmlformats.org/officeDocument/2006/relationships/customXml" Target="../ink/ink1231.xml"/><Relationship Id="rId227" Type="http://schemas.openxmlformats.org/officeDocument/2006/relationships/customXml" Target="../ink/ink1150.xml"/><Relationship Id="rId413" Type="http://schemas.openxmlformats.org/officeDocument/2006/relationships/image" Target="../media/image1051.png"/><Relationship Id="rId248" Type="http://schemas.openxmlformats.org/officeDocument/2006/relationships/image" Target="../media/image9780.png"/><Relationship Id="rId269" Type="http://schemas.openxmlformats.org/officeDocument/2006/relationships/customXml" Target="../ink/ink1171.xml"/><Relationship Id="rId434" Type="http://schemas.openxmlformats.org/officeDocument/2006/relationships/image" Target="../media/image1061.png"/><Relationship Id="rId455" Type="http://schemas.openxmlformats.org/officeDocument/2006/relationships/customXml" Target="../ink/ink1265.xml"/><Relationship Id="rId280" Type="http://schemas.openxmlformats.org/officeDocument/2006/relationships/image" Target="../media/image9860.png"/><Relationship Id="rId315" Type="http://schemas.openxmlformats.org/officeDocument/2006/relationships/image" Target="../media/image10030.png"/><Relationship Id="rId336" Type="http://schemas.openxmlformats.org/officeDocument/2006/relationships/customXml" Target="../ink/ink1205.xml"/><Relationship Id="rId357" Type="http://schemas.openxmlformats.org/officeDocument/2006/relationships/image" Target="../media/image10240.png"/><Relationship Id="rId217" Type="http://schemas.openxmlformats.org/officeDocument/2006/relationships/customXml" Target="../ink/ink1145.xml"/><Relationship Id="rId378" Type="http://schemas.openxmlformats.org/officeDocument/2006/relationships/customXml" Target="../ink/ink1226.xml"/><Relationship Id="rId399" Type="http://schemas.openxmlformats.org/officeDocument/2006/relationships/image" Target="../media/image1044.png"/><Relationship Id="rId403" Type="http://schemas.openxmlformats.org/officeDocument/2006/relationships/image" Target="../media/image1046.png"/><Relationship Id="rId238" Type="http://schemas.openxmlformats.org/officeDocument/2006/relationships/image" Target="../media/image9730.png"/><Relationship Id="rId259" Type="http://schemas.openxmlformats.org/officeDocument/2006/relationships/customXml" Target="../ink/ink1166.xml"/><Relationship Id="rId424" Type="http://schemas.openxmlformats.org/officeDocument/2006/relationships/customXml" Target="../ink/ink1249.xml"/><Relationship Id="rId445" Type="http://schemas.openxmlformats.org/officeDocument/2006/relationships/customXml" Target="../ink/ink1260.xml"/><Relationship Id="rId466" Type="http://schemas.openxmlformats.org/officeDocument/2006/relationships/image" Target="../media/image1077.png"/><Relationship Id="rId270" Type="http://schemas.openxmlformats.org/officeDocument/2006/relationships/image" Target="../media/image9810.png"/><Relationship Id="rId291" Type="http://schemas.openxmlformats.org/officeDocument/2006/relationships/customXml" Target="../ink/ink1182.xml"/><Relationship Id="rId305" Type="http://schemas.openxmlformats.org/officeDocument/2006/relationships/image" Target="../media/image9980.png"/><Relationship Id="rId326" Type="http://schemas.openxmlformats.org/officeDocument/2006/relationships/customXml" Target="../ink/ink1200.xml"/><Relationship Id="rId347" Type="http://schemas.openxmlformats.org/officeDocument/2006/relationships/image" Target="../media/image10190.png"/><Relationship Id="rId368" Type="http://schemas.openxmlformats.org/officeDocument/2006/relationships/customXml" Target="../ink/ink1221.xml"/><Relationship Id="rId389" Type="http://schemas.openxmlformats.org/officeDocument/2006/relationships/image" Target="../media/image10390.png"/><Relationship Id="rId228" Type="http://schemas.openxmlformats.org/officeDocument/2006/relationships/image" Target="../media/image9680.png"/><Relationship Id="rId249" Type="http://schemas.openxmlformats.org/officeDocument/2006/relationships/customXml" Target="../ink/ink1161.xml"/><Relationship Id="rId414" Type="http://schemas.openxmlformats.org/officeDocument/2006/relationships/customXml" Target="../ink/ink1244.xml"/><Relationship Id="rId435" Type="http://schemas.openxmlformats.org/officeDocument/2006/relationships/customXml" Target="../ink/ink1255.xml"/><Relationship Id="rId456" Type="http://schemas.openxmlformats.org/officeDocument/2006/relationships/image" Target="../media/image1072.png"/><Relationship Id="rId260" Type="http://schemas.openxmlformats.org/officeDocument/2006/relationships/image" Target="../media/image247.png"/><Relationship Id="rId281" Type="http://schemas.openxmlformats.org/officeDocument/2006/relationships/customXml" Target="../ink/ink1177.xml"/><Relationship Id="rId316" Type="http://schemas.openxmlformats.org/officeDocument/2006/relationships/customXml" Target="../ink/ink1195.xml"/><Relationship Id="rId337" Type="http://schemas.openxmlformats.org/officeDocument/2006/relationships/image" Target="../media/image10140.png"/><Relationship Id="rId13" Type="http://schemas.openxmlformats.org/officeDocument/2006/relationships/image" Target="../media/image111.png"/><Relationship Id="rId358" Type="http://schemas.openxmlformats.org/officeDocument/2006/relationships/customXml" Target="../ink/ink1216.xml"/><Relationship Id="rId379" Type="http://schemas.openxmlformats.org/officeDocument/2006/relationships/image" Target="../media/image10350.png"/><Relationship Id="rId218" Type="http://schemas.openxmlformats.org/officeDocument/2006/relationships/image" Target="../media/image9630.png"/><Relationship Id="rId239" Type="http://schemas.openxmlformats.org/officeDocument/2006/relationships/customXml" Target="../ink/ink1156.xml"/><Relationship Id="rId390" Type="http://schemas.openxmlformats.org/officeDocument/2006/relationships/customXml" Target="../ink/ink1232.xml"/><Relationship Id="rId404" Type="http://schemas.openxmlformats.org/officeDocument/2006/relationships/customXml" Target="../ink/ink1239.xml"/><Relationship Id="rId425" Type="http://schemas.openxmlformats.org/officeDocument/2006/relationships/image" Target="../media/image1057.png"/><Relationship Id="rId446" Type="http://schemas.openxmlformats.org/officeDocument/2006/relationships/image" Target="../media/image1067.png"/><Relationship Id="rId250" Type="http://schemas.openxmlformats.org/officeDocument/2006/relationships/image" Target="../media/image9790.png"/><Relationship Id="rId271" Type="http://schemas.openxmlformats.org/officeDocument/2006/relationships/customXml" Target="../ink/ink1172.xml"/><Relationship Id="rId292" Type="http://schemas.openxmlformats.org/officeDocument/2006/relationships/customXml" Target="../ink/ink1183.xml"/><Relationship Id="rId306" Type="http://schemas.openxmlformats.org/officeDocument/2006/relationships/customXml" Target="../ink/ink1190.xml"/><Relationship Id="rId327" Type="http://schemas.openxmlformats.org/officeDocument/2006/relationships/image" Target="../media/image10090.png"/><Relationship Id="rId348" Type="http://schemas.openxmlformats.org/officeDocument/2006/relationships/customXml" Target="../ink/ink1211.xml"/><Relationship Id="rId369" Type="http://schemas.openxmlformats.org/officeDocument/2006/relationships/image" Target="../media/image10300.png"/><Relationship Id="rId229" Type="http://schemas.openxmlformats.org/officeDocument/2006/relationships/customXml" Target="../ink/ink1151.xml"/><Relationship Id="rId380" Type="http://schemas.openxmlformats.org/officeDocument/2006/relationships/customXml" Target="../ink/ink1227.xml"/><Relationship Id="rId415" Type="http://schemas.openxmlformats.org/officeDocument/2006/relationships/image" Target="../media/image1052.png"/><Relationship Id="rId436" Type="http://schemas.openxmlformats.org/officeDocument/2006/relationships/image" Target="../media/image1062.png"/><Relationship Id="rId457" Type="http://schemas.openxmlformats.org/officeDocument/2006/relationships/customXml" Target="../ink/ink1266.xml"/><Relationship Id="rId240" Type="http://schemas.openxmlformats.org/officeDocument/2006/relationships/image" Target="../media/image9740.png"/><Relationship Id="rId261" Type="http://schemas.openxmlformats.org/officeDocument/2006/relationships/customXml" Target="../ink/ink1167.xml"/><Relationship Id="rId282" Type="http://schemas.openxmlformats.org/officeDocument/2006/relationships/image" Target="../media/image9870.png"/><Relationship Id="rId317" Type="http://schemas.openxmlformats.org/officeDocument/2006/relationships/image" Target="../media/image10040.png"/><Relationship Id="rId338" Type="http://schemas.openxmlformats.org/officeDocument/2006/relationships/customXml" Target="../ink/ink1206.xml"/><Relationship Id="rId359" Type="http://schemas.openxmlformats.org/officeDocument/2006/relationships/image" Target="../media/image10250.png"/><Relationship Id="rId219" Type="http://schemas.openxmlformats.org/officeDocument/2006/relationships/customXml" Target="../ink/ink1146.xml"/><Relationship Id="rId370" Type="http://schemas.openxmlformats.org/officeDocument/2006/relationships/customXml" Target="../ink/ink1222.xml"/><Relationship Id="rId391" Type="http://schemas.openxmlformats.org/officeDocument/2006/relationships/image" Target="../media/image10400.png"/><Relationship Id="rId405" Type="http://schemas.openxmlformats.org/officeDocument/2006/relationships/image" Target="../media/image1047.png"/><Relationship Id="rId426" Type="http://schemas.openxmlformats.org/officeDocument/2006/relationships/customXml" Target="../ink/ink1250.xml"/><Relationship Id="rId447" Type="http://schemas.openxmlformats.org/officeDocument/2006/relationships/customXml" Target="../ink/ink1261.xml"/><Relationship Id="rId230" Type="http://schemas.openxmlformats.org/officeDocument/2006/relationships/image" Target="../media/image9690.png"/><Relationship Id="rId251" Type="http://schemas.openxmlformats.org/officeDocument/2006/relationships/customXml" Target="../ink/ink1162.xml"/><Relationship Id="rId272" Type="http://schemas.openxmlformats.org/officeDocument/2006/relationships/image" Target="../media/image9820.png"/><Relationship Id="rId293" Type="http://schemas.openxmlformats.org/officeDocument/2006/relationships/image" Target="../media/image9920.png"/><Relationship Id="rId307" Type="http://schemas.openxmlformats.org/officeDocument/2006/relationships/image" Target="../media/image9990.png"/><Relationship Id="rId328" Type="http://schemas.openxmlformats.org/officeDocument/2006/relationships/customXml" Target="../ink/ink1201.xml"/><Relationship Id="rId349" Type="http://schemas.openxmlformats.org/officeDocument/2006/relationships/image" Target="../media/image10200.png"/><Relationship Id="rId360" Type="http://schemas.openxmlformats.org/officeDocument/2006/relationships/customXml" Target="../ink/ink1217.xml"/><Relationship Id="rId381" Type="http://schemas.openxmlformats.org/officeDocument/2006/relationships/image" Target="../media/image306.png"/><Relationship Id="rId416" Type="http://schemas.openxmlformats.org/officeDocument/2006/relationships/customXml" Target="../ink/ink1245.xml"/><Relationship Id="rId220" Type="http://schemas.openxmlformats.org/officeDocument/2006/relationships/image" Target="../media/image9640.png"/><Relationship Id="rId241" Type="http://schemas.openxmlformats.org/officeDocument/2006/relationships/customXml" Target="../ink/ink1157.xml"/><Relationship Id="rId437" Type="http://schemas.openxmlformats.org/officeDocument/2006/relationships/customXml" Target="../ink/ink1256.xml"/><Relationship Id="rId458" Type="http://schemas.openxmlformats.org/officeDocument/2006/relationships/image" Target="../media/image1073.png"/><Relationship Id="rId262" Type="http://schemas.openxmlformats.org/officeDocument/2006/relationships/image" Target="../media/image248.png"/><Relationship Id="rId283" Type="http://schemas.openxmlformats.org/officeDocument/2006/relationships/customXml" Target="../ink/ink1178.xml"/><Relationship Id="rId318" Type="http://schemas.openxmlformats.org/officeDocument/2006/relationships/customXml" Target="../ink/ink1196.xml"/><Relationship Id="rId339" Type="http://schemas.openxmlformats.org/officeDocument/2006/relationships/image" Target="../media/image10150.png"/><Relationship Id="rId350" Type="http://schemas.openxmlformats.org/officeDocument/2006/relationships/customXml" Target="../ink/ink1212.xml"/><Relationship Id="rId371" Type="http://schemas.openxmlformats.org/officeDocument/2006/relationships/image" Target="../media/image10310.png"/><Relationship Id="rId406" Type="http://schemas.openxmlformats.org/officeDocument/2006/relationships/customXml" Target="../ink/ink1240.xml"/><Relationship Id="rId392" Type="http://schemas.openxmlformats.org/officeDocument/2006/relationships/customXml" Target="../ink/ink1233.xml"/><Relationship Id="rId427" Type="http://schemas.openxmlformats.org/officeDocument/2006/relationships/customXml" Target="../ink/ink1251.xml"/><Relationship Id="rId448" Type="http://schemas.openxmlformats.org/officeDocument/2006/relationships/image" Target="../media/image1068.png"/><Relationship Id="rId231" Type="http://schemas.openxmlformats.org/officeDocument/2006/relationships/customXml" Target="../ink/ink1152.xml"/><Relationship Id="rId252" Type="http://schemas.openxmlformats.org/officeDocument/2006/relationships/image" Target="../media/image9800.png"/><Relationship Id="rId273" Type="http://schemas.openxmlformats.org/officeDocument/2006/relationships/customXml" Target="../ink/ink1173.xml"/><Relationship Id="rId294" Type="http://schemas.openxmlformats.org/officeDocument/2006/relationships/customXml" Target="../ink/ink1184.xml"/><Relationship Id="rId308" Type="http://schemas.openxmlformats.org/officeDocument/2006/relationships/customXml" Target="../ink/ink1191.xml"/><Relationship Id="rId329" Type="http://schemas.openxmlformats.org/officeDocument/2006/relationships/image" Target="../media/image10101.png"/><Relationship Id="rId340" Type="http://schemas.openxmlformats.org/officeDocument/2006/relationships/customXml" Target="../ink/ink1207.xml"/><Relationship Id="rId361" Type="http://schemas.openxmlformats.org/officeDocument/2006/relationships/image" Target="../media/image10260.png"/><Relationship Id="rId382" Type="http://schemas.openxmlformats.org/officeDocument/2006/relationships/customXml" Target="../ink/ink1228.xml"/><Relationship Id="rId417" Type="http://schemas.openxmlformats.org/officeDocument/2006/relationships/image" Target="../media/image1053.png"/><Relationship Id="rId438" Type="http://schemas.openxmlformats.org/officeDocument/2006/relationships/image" Target="../media/image1063.png"/><Relationship Id="rId459" Type="http://schemas.openxmlformats.org/officeDocument/2006/relationships/customXml" Target="../ink/ink1267.xml"/><Relationship Id="rId221" Type="http://schemas.openxmlformats.org/officeDocument/2006/relationships/customXml" Target="../ink/ink1147.xml"/><Relationship Id="rId242" Type="http://schemas.openxmlformats.org/officeDocument/2006/relationships/image" Target="../media/image9750.png"/><Relationship Id="rId263" Type="http://schemas.openxmlformats.org/officeDocument/2006/relationships/customXml" Target="../ink/ink1168.xml"/><Relationship Id="rId284" Type="http://schemas.openxmlformats.org/officeDocument/2006/relationships/image" Target="../media/image9880.png"/><Relationship Id="rId319" Type="http://schemas.openxmlformats.org/officeDocument/2006/relationships/image" Target="../media/image10050.png"/><Relationship Id="rId330" Type="http://schemas.openxmlformats.org/officeDocument/2006/relationships/customXml" Target="../ink/ink1202.xml"/><Relationship Id="rId351" Type="http://schemas.openxmlformats.org/officeDocument/2006/relationships/image" Target="../media/image10210.png"/><Relationship Id="rId372" Type="http://schemas.openxmlformats.org/officeDocument/2006/relationships/customXml" Target="../ink/ink1223.xml"/><Relationship Id="rId393" Type="http://schemas.openxmlformats.org/officeDocument/2006/relationships/image" Target="../media/image10410.png"/><Relationship Id="rId407" Type="http://schemas.openxmlformats.org/officeDocument/2006/relationships/image" Target="../media/image1048.png"/><Relationship Id="rId428" Type="http://schemas.openxmlformats.org/officeDocument/2006/relationships/image" Target="../media/image1058.png"/><Relationship Id="rId449" Type="http://schemas.openxmlformats.org/officeDocument/2006/relationships/customXml" Target="../ink/ink1262.xml"/><Relationship Id="rId232" Type="http://schemas.openxmlformats.org/officeDocument/2006/relationships/image" Target="../media/image9700.png"/><Relationship Id="rId253" Type="http://schemas.openxmlformats.org/officeDocument/2006/relationships/customXml" Target="../ink/ink1163.xml"/><Relationship Id="rId274" Type="http://schemas.openxmlformats.org/officeDocument/2006/relationships/image" Target="../media/image9830.png"/><Relationship Id="rId295" Type="http://schemas.openxmlformats.org/officeDocument/2006/relationships/image" Target="../media/image9930.png"/><Relationship Id="rId309" Type="http://schemas.openxmlformats.org/officeDocument/2006/relationships/image" Target="../media/image10000.png"/><Relationship Id="rId460" Type="http://schemas.openxmlformats.org/officeDocument/2006/relationships/image" Target="../media/image1074.png"/><Relationship Id="rId320" Type="http://schemas.openxmlformats.org/officeDocument/2006/relationships/customXml" Target="../ink/ink1197.xml"/><Relationship Id="rId341" Type="http://schemas.openxmlformats.org/officeDocument/2006/relationships/image" Target="../media/image10160.png"/><Relationship Id="rId362" Type="http://schemas.openxmlformats.org/officeDocument/2006/relationships/customXml" Target="../ink/ink1218.xml"/><Relationship Id="rId383" Type="http://schemas.openxmlformats.org/officeDocument/2006/relationships/image" Target="../media/image10360.png"/><Relationship Id="rId418" Type="http://schemas.openxmlformats.org/officeDocument/2006/relationships/customXml" Target="../ink/ink1246.xml"/><Relationship Id="rId439" Type="http://schemas.openxmlformats.org/officeDocument/2006/relationships/customXml" Target="../ink/ink1257.xml"/><Relationship Id="rId222" Type="http://schemas.openxmlformats.org/officeDocument/2006/relationships/image" Target="../media/image9650.png"/><Relationship Id="rId243" Type="http://schemas.openxmlformats.org/officeDocument/2006/relationships/customXml" Target="../ink/ink1158.xml"/><Relationship Id="rId264" Type="http://schemas.openxmlformats.org/officeDocument/2006/relationships/image" Target="../media/image249.png"/><Relationship Id="rId285" Type="http://schemas.openxmlformats.org/officeDocument/2006/relationships/customXml" Target="../ink/ink1179.xml"/><Relationship Id="rId450" Type="http://schemas.openxmlformats.org/officeDocument/2006/relationships/image" Target="../media/image1069.png"/><Relationship Id="rId310" Type="http://schemas.openxmlformats.org/officeDocument/2006/relationships/customXml" Target="../ink/ink1192.xml"/><Relationship Id="rId331" Type="http://schemas.openxmlformats.org/officeDocument/2006/relationships/image" Target="../media/image10110.png"/><Relationship Id="rId352" Type="http://schemas.openxmlformats.org/officeDocument/2006/relationships/customXml" Target="../ink/ink1213.xml"/><Relationship Id="rId373" Type="http://schemas.openxmlformats.org/officeDocument/2006/relationships/image" Target="../media/image10320.png"/><Relationship Id="rId394" Type="http://schemas.openxmlformats.org/officeDocument/2006/relationships/customXml" Target="../ink/ink1234.xml"/><Relationship Id="rId408" Type="http://schemas.openxmlformats.org/officeDocument/2006/relationships/customXml" Target="../ink/ink1241.xml"/><Relationship Id="rId429" Type="http://schemas.openxmlformats.org/officeDocument/2006/relationships/customXml" Target="../ink/ink1252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1153.xml"/><Relationship Id="rId254" Type="http://schemas.openxmlformats.org/officeDocument/2006/relationships/image" Target="../media/image244.png"/><Relationship Id="rId440" Type="http://schemas.openxmlformats.org/officeDocument/2006/relationships/image" Target="../media/image1064.png"/><Relationship Id="rId275" Type="http://schemas.openxmlformats.org/officeDocument/2006/relationships/customXml" Target="../ink/ink1174.xml"/><Relationship Id="rId296" Type="http://schemas.openxmlformats.org/officeDocument/2006/relationships/customXml" Target="../ink/ink1185.xml"/><Relationship Id="rId300" Type="http://schemas.openxmlformats.org/officeDocument/2006/relationships/customXml" Target="../ink/ink1187.xml"/><Relationship Id="rId461" Type="http://schemas.openxmlformats.org/officeDocument/2006/relationships/customXml" Target="../ink/ink1268.xml"/><Relationship Id="rId321" Type="http://schemas.openxmlformats.org/officeDocument/2006/relationships/image" Target="../media/image10060.png"/><Relationship Id="rId342" Type="http://schemas.openxmlformats.org/officeDocument/2006/relationships/customXml" Target="../ink/ink1208.xml"/><Relationship Id="rId363" Type="http://schemas.openxmlformats.org/officeDocument/2006/relationships/image" Target="../media/image10270.png"/><Relationship Id="rId384" Type="http://schemas.openxmlformats.org/officeDocument/2006/relationships/customXml" Target="../ink/ink1229.xml"/><Relationship Id="rId419" Type="http://schemas.openxmlformats.org/officeDocument/2006/relationships/image" Target="../media/image1054.png"/><Relationship Id="rId223" Type="http://schemas.openxmlformats.org/officeDocument/2006/relationships/customXml" Target="../ink/ink1148.xml"/><Relationship Id="rId244" Type="http://schemas.openxmlformats.org/officeDocument/2006/relationships/image" Target="../media/image9760.png"/><Relationship Id="rId430" Type="http://schemas.openxmlformats.org/officeDocument/2006/relationships/image" Target="../media/image1059.png"/><Relationship Id="rId265" Type="http://schemas.openxmlformats.org/officeDocument/2006/relationships/customXml" Target="../ink/ink1169.xml"/><Relationship Id="rId286" Type="http://schemas.openxmlformats.org/officeDocument/2006/relationships/image" Target="../media/image9890.png"/><Relationship Id="rId451" Type="http://schemas.openxmlformats.org/officeDocument/2006/relationships/customXml" Target="../ink/ink1263.xml"/><Relationship Id="rId311" Type="http://schemas.openxmlformats.org/officeDocument/2006/relationships/image" Target="../media/image10010.png"/><Relationship Id="rId332" Type="http://schemas.openxmlformats.org/officeDocument/2006/relationships/customXml" Target="../ink/ink1203.xml"/><Relationship Id="rId353" Type="http://schemas.openxmlformats.org/officeDocument/2006/relationships/image" Target="../media/image10220.png"/><Relationship Id="rId374" Type="http://schemas.openxmlformats.org/officeDocument/2006/relationships/customXml" Target="../ink/ink1224.xml"/><Relationship Id="rId395" Type="http://schemas.openxmlformats.org/officeDocument/2006/relationships/image" Target="../media/image1042.png"/><Relationship Id="rId409" Type="http://schemas.openxmlformats.org/officeDocument/2006/relationships/image" Target="../media/image1049.png"/><Relationship Id="rId234" Type="http://schemas.openxmlformats.org/officeDocument/2006/relationships/image" Target="../media/image9710.png"/><Relationship Id="rId420" Type="http://schemas.openxmlformats.org/officeDocument/2006/relationships/customXml" Target="../ink/ink1247.xml"/><Relationship Id="rId2" Type="http://schemas.openxmlformats.org/officeDocument/2006/relationships/customXml" Target="../ink/ink1143.xml"/><Relationship Id="rId255" Type="http://schemas.openxmlformats.org/officeDocument/2006/relationships/customXml" Target="../ink/ink1164.xml"/><Relationship Id="rId276" Type="http://schemas.openxmlformats.org/officeDocument/2006/relationships/image" Target="../media/image9840.png"/><Relationship Id="rId297" Type="http://schemas.openxmlformats.org/officeDocument/2006/relationships/image" Target="../media/image9940.png"/><Relationship Id="rId441" Type="http://schemas.openxmlformats.org/officeDocument/2006/relationships/customXml" Target="../ink/ink1258.xml"/><Relationship Id="rId462" Type="http://schemas.openxmlformats.org/officeDocument/2006/relationships/image" Target="../media/image1075.png"/><Relationship Id="rId301" Type="http://schemas.openxmlformats.org/officeDocument/2006/relationships/image" Target="../media/image9960.png"/><Relationship Id="rId322" Type="http://schemas.openxmlformats.org/officeDocument/2006/relationships/customXml" Target="../ink/ink1198.xml"/><Relationship Id="rId343" Type="http://schemas.openxmlformats.org/officeDocument/2006/relationships/image" Target="../media/image10170.png"/><Relationship Id="rId364" Type="http://schemas.openxmlformats.org/officeDocument/2006/relationships/customXml" Target="../ink/ink1219.xml"/><Relationship Id="rId385" Type="http://schemas.openxmlformats.org/officeDocument/2006/relationships/image" Target="../media/image10370.png"/><Relationship Id="rId224" Type="http://schemas.openxmlformats.org/officeDocument/2006/relationships/image" Target="../media/image9660.png"/><Relationship Id="rId245" Type="http://schemas.openxmlformats.org/officeDocument/2006/relationships/customXml" Target="../ink/ink1159.xml"/><Relationship Id="rId266" Type="http://schemas.openxmlformats.org/officeDocument/2006/relationships/image" Target="../media/image250.png"/><Relationship Id="rId287" Type="http://schemas.openxmlformats.org/officeDocument/2006/relationships/customXml" Target="../ink/ink1180.xml"/><Relationship Id="rId410" Type="http://schemas.openxmlformats.org/officeDocument/2006/relationships/customXml" Target="../ink/ink1242.xml"/><Relationship Id="rId431" Type="http://schemas.openxmlformats.org/officeDocument/2006/relationships/customXml" Target="../ink/ink1253.xml"/><Relationship Id="rId452" Type="http://schemas.openxmlformats.org/officeDocument/2006/relationships/image" Target="../media/image1070.png"/><Relationship Id="rId312" Type="http://schemas.openxmlformats.org/officeDocument/2006/relationships/customXml" Target="../ink/ink1193.xml"/><Relationship Id="rId333" Type="http://schemas.openxmlformats.org/officeDocument/2006/relationships/image" Target="../media/image10120.png"/><Relationship Id="rId354" Type="http://schemas.openxmlformats.org/officeDocument/2006/relationships/customXml" Target="../ink/ink1214.xml"/><Relationship Id="rId375" Type="http://schemas.openxmlformats.org/officeDocument/2006/relationships/image" Target="../media/image10330.png"/><Relationship Id="rId396" Type="http://schemas.openxmlformats.org/officeDocument/2006/relationships/customXml" Target="../ink/ink1235.xml"/><Relationship Id="rId214" Type="http://schemas.openxmlformats.org/officeDocument/2006/relationships/image" Target="../media/image9610.png"/><Relationship Id="rId235" Type="http://schemas.openxmlformats.org/officeDocument/2006/relationships/customXml" Target="../ink/ink1154.xml"/><Relationship Id="rId256" Type="http://schemas.openxmlformats.org/officeDocument/2006/relationships/image" Target="../media/image245.png"/><Relationship Id="rId277" Type="http://schemas.openxmlformats.org/officeDocument/2006/relationships/customXml" Target="../ink/ink1175.xml"/><Relationship Id="rId298" Type="http://schemas.openxmlformats.org/officeDocument/2006/relationships/customXml" Target="../ink/ink1186.xml"/><Relationship Id="rId400" Type="http://schemas.openxmlformats.org/officeDocument/2006/relationships/customXml" Target="../ink/ink1237.xml"/><Relationship Id="rId421" Type="http://schemas.openxmlformats.org/officeDocument/2006/relationships/image" Target="../media/image1055.png"/><Relationship Id="rId442" Type="http://schemas.openxmlformats.org/officeDocument/2006/relationships/image" Target="../media/image1065.png"/><Relationship Id="rId463" Type="http://schemas.openxmlformats.org/officeDocument/2006/relationships/customXml" Target="../ink/ink1269.xml"/><Relationship Id="rId302" Type="http://schemas.openxmlformats.org/officeDocument/2006/relationships/customXml" Target="../ink/ink1188.xml"/><Relationship Id="rId323" Type="http://schemas.openxmlformats.org/officeDocument/2006/relationships/image" Target="../media/image10070.png"/><Relationship Id="rId344" Type="http://schemas.openxmlformats.org/officeDocument/2006/relationships/customXml" Target="../ink/ink1209.xml"/><Relationship Id="rId365" Type="http://schemas.openxmlformats.org/officeDocument/2006/relationships/image" Target="../media/image10280.png"/><Relationship Id="rId386" Type="http://schemas.openxmlformats.org/officeDocument/2006/relationships/customXml" Target="../ink/ink1230.xml"/><Relationship Id="rId225" Type="http://schemas.openxmlformats.org/officeDocument/2006/relationships/customXml" Target="../ink/ink1149.xml"/><Relationship Id="rId246" Type="http://schemas.openxmlformats.org/officeDocument/2006/relationships/image" Target="../media/image9770.png"/><Relationship Id="rId267" Type="http://schemas.openxmlformats.org/officeDocument/2006/relationships/customXml" Target="../ink/ink1170.xml"/><Relationship Id="rId288" Type="http://schemas.openxmlformats.org/officeDocument/2006/relationships/image" Target="../media/image9900.png"/><Relationship Id="rId411" Type="http://schemas.openxmlformats.org/officeDocument/2006/relationships/image" Target="../media/image1050.png"/><Relationship Id="rId432" Type="http://schemas.openxmlformats.org/officeDocument/2006/relationships/image" Target="../media/image1060.png"/><Relationship Id="rId453" Type="http://schemas.openxmlformats.org/officeDocument/2006/relationships/customXml" Target="../ink/ink1264.xml"/><Relationship Id="rId313" Type="http://schemas.openxmlformats.org/officeDocument/2006/relationships/image" Target="../media/image10020.png"/><Relationship Id="rId334" Type="http://schemas.openxmlformats.org/officeDocument/2006/relationships/customXml" Target="../ink/ink1204.xml"/><Relationship Id="rId355" Type="http://schemas.openxmlformats.org/officeDocument/2006/relationships/image" Target="../media/image10230.png"/><Relationship Id="rId376" Type="http://schemas.openxmlformats.org/officeDocument/2006/relationships/customXml" Target="../ink/ink1225.xml"/><Relationship Id="rId397" Type="http://schemas.openxmlformats.org/officeDocument/2006/relationships/image" Target="../media/image1043.png"/><Relationship Id="rId215" Type="http://schemas.openxmlformats.org/officeDocument/2006/relationships/customXml" Target="../ink/ink1144.xml"/><Relationship Id="rId236" Type="http://schemas.openxmlformats.org/officeDocument/2006/relationships/image" Target="../media/image9720.png"/><Relationship Id="rId257" Type="http://schemas.openxmlformats.org/officeDocument/2006/relationships/customXml" Target="../ink/ink1165.xml"/><Relationship Id="rId278" Type="http://schemas.openxmlformats.org/officeDocument/2006/relationships/image" Target="../media/image9850.png"/><Relationship Id="rId401" Type="http://schemas.openxmlformats.org/officeDocument/2006/relationships/image" Target="../media/image1045.png"/><Relationship Id="rId422" Type="http://schemas.openxmlformats.org/officeDocument/2006/relationships/customXml" Target="../ink/ink1248.xml"/><Relationship Id="rId443" Type="http://schemas.openxmlformats.org/officeDocument/2006/relationships/customXml" Target="../ink/ink1259.xml"/><Relationship Id="rId464" Type="http://schemas.openxmlformats.org/officeDocument/2006/relationships/image" Target="../media/image1076.png"/><Relationship Id="rId303" Type="http://schemas.openxmlformats.org/officeDocument/2006/relationships/image" Target="../media/image9970.png"/></Relationships>
</file>

<file path=ppt/slides/_rels/slide11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1280.xml"/><Relationship Id="rId252" Type="http://schemas.openxmlformats.org/officeDocument/2006/relationships/image" Target="../media/image1097.png"/><Relationship Id="rId273" Type="http://schemas.openxmlformats.org/officeDocument/2006/relationships/customXml" Target="../ink/ink1301.xml"/><Relationship Id="rId294" Type="http://schemas.openxmlformats.org/officeDocument/2006/relationships/image" Target="../media/image1117.png"/><Relationship Id="rId299" Type="http://schemas.openxmlformats.org/officeDocument/2006/relationships/customXml" Target="../ink/ink1314.xml"/><Relationship Id="rId303" Type="http://schemas.openxmlformats.org/officeDocument/2006/relationships/customXml" Target="../ink/ink1316.xml"/><Relationship Id="rId308" Type="http://schemas.openxmlformats.org/officeDocument/2006/relationships/image" Target="../media/image1124.png"/><Relationship Id="rId329" Type="http://schemas.openxmlformats.org/officeDocument/2006/relationships/customXml" Target="../ink/ink1329.xml"/><Relationship Id="rId324" Type="http://schemas.openxmlformats.org/officeDocument/2006/relationships/image" Target="../media/image1132.png"/><Relationship Id="rId226" Type="http://schemas.openxmlformats.org/officeDocument/2006/relationships/image" Target="../media/image1084.png"/><Relationship Id="rId247" Type="http://schemas.openxmlformats.org/officeDocument/2006/relationships/customXml" Target="../ink/ink1288.xml"/><Relationship Id="rId221" Type="http://schemas.openxmlformats.org/officeDocument/2006/relationships/customXml" Target="../ink/ink1275.xml"/><Relationship Id="rId242" Type="http://schemas.openxmlformats.org/officeDocument/2006/relationships/image" Target="../media/image1092.png"/><Relationship Id="rId263" Type="http://schemas.openxmlformats.org/officeDocument/2006/relationships/customXml" Target="../ink/ink1296.xml"/><Relationship Id="rId268" Type="http://schemas.openxmlformats.org/officeDocument/2006/relationships/image" Target="../media/image1105.png"/><Relationship Id="rId284" Type="http://schemas.openxmlformats.org/officeDocument/2006/relationships/image" Target="../media/image1112.png"/><Relationship Id="rId289" Type="http://schemas.openxmlformats.org/officeDocument/2006/relationships/customXml" Target="../ink/ink1309.xml"/><Relationship Id="rId319" Type="http://schemas.openxmlformats.org/officeDocument/2006/relationships/customXml" Target="../ink/ink1324.xml"/><Relationship Id="rId314" Type="http://schemas.openxmlformats.org/officeDocument/2006/relationships/image" Target="../media/image1127.png"/><Relationship Id="rId330" Type="http://schemas.openxmlformats.org/officeDocument/2006/relationships/image" Target="../media/image1135.png"/><Relationship Id="rId335" Type="http://schemas.openxmlformats.org/officeDocument/2006/relationships/customXml" Target="../ink/ink1332.xml"/><Relationship Id="rId216" Type="http://schemas.openxmlformats.org/officeDocument/2006/relationships/image" Target="../media/image1079.png"/><Relationship Id="rId237" Type="http://schemas.openxmlformats.org/officeDocument/2006/relationships/customXml" Target="../ink/ink1283.xml"/><Relationship Id="rId232" Type="http://schemas.openxmlformats.org/officeDocument/2006/relationships/image" Target="../media/image1087.png"/><Relationship Id="rId253" Type="http://schemas.openxmlformats.org/officeDocument/2006/relationships/customXml" Target="../ink/ink1291.xml"/><Relationship Id="rId258" Type="http://schemas.openxmlformats.org/officeDocument/2006/relationships/image" Target="../media/image1100.png"/><Relationship Id="rId274" Type="http://schemas.openxmlformats.org/officeDocument/2006/relationships/image" Target="../media/image1107.png"/><Relationship Id="rId279" Type="http://schemas.openxmlformats.org/officeDocument/2006/relationships/customXml" Target="../ink/ink1304.xml"/><Relationship Id="rId295" Type="http://schemas.openxmlformats.org/officeDocument/2006/relationships/customXml" Target="../ink/ink1312.xml"/><Relationship Id="rId309" Type="http://schemas.openxmlformats.org/officeDocument/2006/relationships/customXml" Target="../ink/ink1319.xml"/><Relationship Id="rId290" Type="http://schemas.openxmlformats.org/officeDocument/2006/relationships/image" Target="../media/image1115.png"/><Relationship Id="rId304" Type="http://schemas.openxmlformats.org/officeDocument/2006/relationships/image" Target="../media/image1122.png"/><Relationship Id="rId320" Type="http://schemas.openxmlformats.org/officeDocument/2006/relationships/image" Target="../media/image1130.png"/><Relationship Id="rId325" Type="http://schemas.openxmlformats.org/officeDocument/2006/relationships/customXml" Target="../ink/ink1327.xml"/><Relationship Id="rId227" Type="http://schemas.openxmlformats.org/officeDocument/2006/relationships/customXml" Target="../ink/ink1278.xml"/><Relationship Id="rId222" Type="http://schemas.openxmlformats.org/officeDocument/2006/relationships/image" Target="../media/image1082.png"/><Relationship Id="rId243" Type="http://schemas.openxmlformats.org/officeDocument/2006/relationships/customXml" Target="../ink/ink1286.xml"/><Relationship Id="rId248" Type="http://schemas.openxmlformats.org/officeDocument/2006/relationships/image" Target="../media/image1095.png"/><Relationship Id="rId264" Type="http://schemas.openxmlformats.org/officeDocument/2006/relationships/image" Target="../media/image1103.png"/><Relationship Id="rId269" Type="http://schemas.openxmlformats.org/officeDocument/2006/relationships/customXml" Target="../ink/ink1299.xml"/><Relationship Id="rId285" Type="http://schemas.openxmlformats.org/officeDocument/2006/relationships/customXml" Target="../ink/ink1307.xml"/><Relationship Id="rId280" Type="http://schemas.openxmlformats.org/officeDocument/2006/relationships/image" Target="../media/image1110.png"/><Relationship Id="rId310" Type="http://schemas.openxmlformats.org/officeDocument/2006/relationships/image" Target="../media/image1125.png"/><Relationship Id="rId315" Type="http://schemas.openxmlformats.org/officeDocument/2006/relationships/customXml" Target="../ink/ink1322.xml"/><Relationship Id="rId336" Type="http://schemas.openxmlformats.org/officeDocument/2006/relationships/image" Target="../media/image1138.png"/><Relationship Id="rId217" Type="http://schemas.openxmlformats.org/officeDocument/2006/relationships/customXml" Target="../ink/ink1273.xml"/><Relationship Id="rId331" Type="http://schemas.openxmlformats.org/officeDocument/2006/relationships/customXml" Target="../ink/ink1330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1281.xml"/><Relationship Id="rId238" Type="http://schemas.openxmlformats.org/officeDocument/2006/relationships/image" Target="../media/image1090.png"/><Relationship Id="rId254" Type="http://schemas.openxmlformats.org/officeDocument/2006/relationships/image" Target="../media/image1098.png"/><Relationship Id="rId259" Type="http://schemas.openxmlformats.org/officeDocument/2006/relationships/customXml" Target="../ink/ink1294.xml"/><Relationship Id="rId270" Type="http://schemas.openxmlformats.org/officeDocument/2006/relationships/image" Target="../media/image533.png"/><Relationship Id="rId275" Type="http://schemas.openxmlformats.org/officeDocument/2006/relationships/customXml" Target="../ink/ink1302.xml"/><Relationship Id="rId291" Type="http://schemas.openxmlformats.org/officeDocument/2006/relationships/customXml" Target="../ink/ink1310.xml"/><Relationship Id="rId296" Type="http://schemas.openxmlformats.org/officeDocument/2006/relationships/image" Target="../media/image1118.png"/><Relationship Id="rId300" Type="http://schemas.openxmlformats.org/officeDocument/2006/relationships/image" Target="../media/image1120.png"/><Relationship Id="rId305" Type="http://schemas.openxmlformats.org/officeDocument/2006/relationships/customXml" Target="../ink/ink1317.xml"/><Relationship Id="rId326" Type="http://schemas.openxmlformats.org/officeDocument/2006/relationships/image" Target="../media/image1133.png"/><Relationship Id="rId321" Type="http://schemas.openxmlformats.org/officeDocument/2006/relationships/customXml" Target="../ink/ink1325.xml"/><Relationship Id="rId223" Type="http://schemas.openxmlformats.org/officeDocument/2006/relationships/customXml" Target="../ink/ink1276.xml"/><Relationship Id="rId228" Type="http://schemas.openxmlformats.org/officeDocument/2006/relationships/image" Target="../media/image1085.png"/><Relationship Id="rId244" Type="http://schemas.openxmlformats.org/officeDocument/2006/relationships/image" Target="../media/image1093.png"/><Relationship Id="rId249" Type="http://schemas.openxmlformats.org/officeDocument/2006/relationships/customXml" Target="../ink/ink1289.xml"/><Relationship Id="rId260" Type="http://schemas.openxmlformats.org/officeDocument/2006/relationships/image" Target="../media/image1101.png"/><Relationship Id="rId265" Type="http://schemas.openxmlformats.org/officeDocument/2006/relationships/customXml" Target="../ink/ink1297.xml"/><Relationship Id="rId281" Type="http://schemas.openxmlformats.org/officeDocument/2006/relationships/customXml" Target="../ink/ink1305.xml"/><Relationship Id="rId286" Type="http://schemas.openxmlformats.org/officeDocument/2006/relationships/image" Target="../media/image1113.png"/><Relationship Id="rId316" Type="http://schemas.openxmlformats.org/officeDocument/2006/relationships/image" Target="../media/image1128.png"/><Relationship Id="rId311" Type="http://schemas.openxmlformats.org/officeDocument/2006/relationships/customXml" Target="../ink/ink1320.xml"/><Relationship Id="rId332" Type="http://schemas.openxmlformats.org/officeDocument/2006/relationships/image" Target="../media/image1136.png"/><Relationship Id="rId218" Type="http://schemas.openxmlformats.org/officeDocument/2006/relationships/image" Target="../media/image1080.png"/><Relationship Id="rId234" Type="http://schemas.openxmlformats.org/officeDocument/2006/relationships/image" Target="../media/image1088.png"/><Relationship Id="rId239" Type="http://schemas.openxmlformats.org/officeDocument/2006/relationships/customXml" Target="../ink/ink1284.xml"/><Relationship Id="rId2" Type="http://schemas.openxmlformats.org/officeDocument/2006/relationships/customXml" Target="../ink/ink1271.xml"/><Relationship Id="rId250" Type="http://schemas.openxmlformats.org/officeDocument/2006/relationships/image" Target="../media/image1096.png"/><Relationship Id="rId255" Type="http://schemas.openxmlformats.org/officeDocument/2006/relationships/customXml" Target="../ink/ink1292.xml"/><Relationship Id="rId271" Type="http://schemas.openxmlformats.org/officeDocument/2006/relationships/customXml" Target="../ink/ink1300.xml"/><Relationship Id="rId276" Type="http://schemas.openxmlformats.org/officeDocument/2006/relationships/image" Target="../media/image1108.png"/><Relationship Id="rId292" Type="http://schemas.openxmlformats.org/officeDocument/2006/relationships/image" Target="../media/image1116.png"/><Relationship Id="rId297" Type="http://schemas.openxmlformats.org/officeDocument/2006/relationships/customXml" Target="../ink/ink1313.xml"/><Relationship Id="rId306" Type="http://schemas.openxmlformats.org/officeDocument/2006/relationships/image" Target="../media/image1123.png"/><Relationship Id="rId301" Type="http://schemas.openxmlformats.org/officeDocument/2006/relationships/customXml" Target="../ink/ink1315.xml"/><Relationship Id="rId322" Type="http://schemas.openxmlformats.org/officeDocument/2006/relationships/image" Target="../media/image1131.png"/><Relationship Id="rId327" Type="http://schemas.openxmlformats.org/officeDocument/2006/relationships/customXml" Target="../ink/ink1328.xml"/><Relationship Id="rId229" Type="http://schemas.openxmlformats.org/officeDocument/2006/relationships/customXml" Target="../ink/ink1279.xml"/><Relationship Id="rId224" Type="http://schemas.openxmlformats.org/officeDocument/2006/relationships/image" Target="../media/image1083.png"/><Relationship Id="rId240" Type="http://schemas.openxmlformats.org/officeDocument/2006/relationships/image" Target="../media/image1091.png"/><Relationship Id="rId245" Type="http://schemas.openxmlformats.org/officeDocument/2006/relationships/customXml" Target="../ink/ink1287.xml"/><Relationship Id="rId261" Type="http://schemas.openxmlformats.org/officeDocument/2006/relationships/customXml" Target="../ink/ink1295.xml"/><Relationship Id="rId266" Type="http://schemas.openxmlformats.org/officeDocument/2006/relationships/image" Target="../media/image1104.png"/><Relationship Id="rId287" Type="http://schemas.openxmlformats.org/officeDocument/2006/relationships/customXml" Target="../ink/ink1308.xml"/><Relationship Id="rId282" Type="http://schemas.openxmlformats.org/officeDocument/2006/relationships/image" Target="../media/image1111.png"/><Relationship Id="rId312" Type="http://schemas.openxmlformats.org/officeDocument/2006/relationships/image" Target="../media/image1126.png"/><Relationship Id="rId317" Type="http://schemas.openxmlformats.org/officeDocument/2006/relationships/customXml" Target="../ink/ink1323.xml"/><Relationship Id="rId333" Type="http://schemas.openxmlformats.org/officeDocument/2006/relationships/customXml" Target="../ink/ink1331.xml"/><Relationship Id="rId219" Type="http://schemas.openxmlformats.org/officeDocument/2006/relationships/customXml" Target="../ink/ink1274.xml"/><Relationship Id="rId214" Type="http://schemas.openxmlformats.org/officeDocument/2006/relationships/image" Target="../media/image1078.png"/><Relationship Id="rId230" Type="http://schemas.openxmlformats.org/officeDocument/2006/relationships/image" Target="../media/image1086.png"/><Relationship Id="rId235" Type="http://schemas.openxmlformats.org/officeDocument/2006/relationships/customXml" Target="../ink/ink1282.xml"/><Relationship Id="rId251" Type="http://schemas.openxmlformats.org/officeDocument/2006/relationships/customXml" Target="../ink/ink1290.xml"/><Relationship Id="rId256" Type="http://schemas.openxmlformats.org/officeDocument/2006/relationships/image" Target="../media/image1099.png"/><Relationship Id="rId277" Type="http://schemas.openxmlformats.org/officeDocument/2006/relationships/customXml" Target="../ink/ink1303.xml"/><Relationship Id="rId298" Type="http://schemas.openxmlformats.org/officeDocument/2006/relationships/image" Target="../media/image1119.png"/><Relationship Id="rId272" Type="http://schemas.openxmlformats.org/officeDocument/2006/relationships/image" Target="../media/image1106.png"/><Relationship Id="rId293" Type="http://schemas.openxmlformats.org/officeDocument/2006/relationships/customXml" Target="../ink/ink1311.xml"/><Relationship Id="rId302" Type="http://schemas.openxmlformats.org/officeDocument/2006/relationships/image" Target="../media/image1121.png"/><Relationship Id="rId307" Type="http://schemas.openxmlformats.org/officeDocument/2006/relationships/customXml" Target="../ink/ink1318.xml"/><Relationship Id="rId323" Type="http://schemas.openxmlformats.org/officeDocument/2006/relationships/customXml" Target="../ink/ink1326.xml"/><Relationship Id="rId328" Type="http://schemas.openxmlformats.org/officeDocument/2006/relationships/image" Target="../media/image1134.png"/><Relationship Id="rId220" Type="http://schemas.openxmlformats.org/officeDocument/2006/relationships/image" Target="../media/image1081.png"/><Relationship Id="rId225" Type="http://schemas.openxmlformats.org/officeDocument/2006/relationships/customXml" Target="../ink/ink1277.xml"/><Relationship Id="rId241" Type="http://schemas.openxmlformats.org/officeDocument/2006/relationships/customXml" Target="../ink/ink1285.xml"/><Relationship Id="rId246" Type="http://schemas.openxmlformats.org/officeDocument/2006/relationships/image" Target="../media/image1094.png"/><Relationship Id="rId267" Type="http://schemas.openxmlformats.org/officeDocument/2006/relationships/customXml" Target="../ink/ink1298.xml"/><Relationship Id="rId288" Type="http://schemas.openxmlformats.org/officeDocument/2006/relationships/image" Target="../media/image1114.png"/><Relationship Id="rId262" Type="http://schemas.openxmlformats.org/officeDocument/2006/relationships/image" Target="../media/image1102.png"/><Relationship Id="rId283" Type="http://schemas.openxmlformats.org/officeDocument/2006/relationships/customXml" Target="../ink/ink1306.xml"/><Relationship Id="rId313" Type="http://schemas.openxmlformats.org/officeDocument/2006/relationships/customXml" Target="../ink/ink1321.xml"/><Relationship Id="rId318" Type="http://schemas.openxmlformats.org/officeDocument/2006/relationships/image" Target="../media/image1129.png"/><Relationship Id="rId334" Type="http://schemas.openxmlformats.org/officeDocument/2006/relationships/image" Target="../media/image1137.png"/><Relationship Id="rId215" Type="http://schemas.openxmlformats.org/officeDocument/2006/relationships/customXml" Target="../ink/ink1272.xml"/><Relationship Id="rId236" Type="http://schemas.openxmlformats.org/officeDocument/2006/relationships/image" Target="../media/image1089.png"/><Relationship Id="rId257" Type="http://schemas.openxmlformats.org/officeDocument/2006/relationships/customXml" Target="../ink/ink1293.xml"/><Relationship Id="rId278" Type="http://schemas.openxmlformats.org/officeDocument/2006/relationships/image" Target="../media/image1109.png"/></Relationships>
</file>

<file path=ppt/slides/_rels/slide12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180.png"/><Relationship Id="rId303" Type="http://schemas.openxmlformats.org/officeDocument/2006/relationships/image" Target="../media/image1182.png"/><Relationship Id="rId324" Type="http://schemas.openxmlformats.org/officeDocument/2006/relationships/customXml" Target="../ink/ink1388.xml"/><Relationship Id="rId345" Type="http://schemas.openxmlformats.org/officeDocument/2006/relationships/image" Target="../media/image1203.png"/><Relationship Id="rId366" Type="http://schemas.openxmlformats.org/officeDocument/2006/relationships/customXml" Target="../ink/ink1409.xml"/><Relationship Id="rId387" Type="http://schemas.openxmlformats.org/officeDocument/2006/relationships/image" Target="../media/image1224.png"/><Relationship Id="rId226" Type="http://schemas.openxmlformats.org/officeDocument/2006/relationships/customXml" Target="../ink/ink1339.xml"/><Relationship Id="rId247" Type="http://schemas.openxmlformats.org/officeDocument/2006/relationships/image" Target="../media/image1154.png"/><Relationship Id="rId412" Type="http://schemas.openxmlformats.org/officeDocument/2006/relationships/customXml" Target="../ink/ink1432.xml"/><Relationship Id="rId433" Type="http://schemas.openxmlformats.org/officeDocument/2006/relationships/image" Target="../media/image1247.png"/><Relationship Id="rId268" Type="http://schemas.openxmlformats.org/officeDocument/2006/relationships/customXml" Target="../ink/ink1360.xml"/><Relationship Id="rId289" Type="http://schemas.openxmlformats.org/officeDocument/2006/relationships/image" Target="../media/image1175.png"/><Relationship Id="rId314" Type="http://schemas.openxmlformats.org/officeDocument/2006/relationships/customXml" Target="../ink/ink1383.xml"/><Relationship Id="rId335" Type="http://schemas.openxmlformats.org/officeDocument/2006/relationships/image" Target="../media/image1198.png"/><Relationship Id="rId356" Type="http://schemas.openxmlformats.org/officeDocument/2006/relationships/customXml" Target="../ink/ink1404.xml"/><Relationship Id="rId377" Type="http://schemas.openxmlformats.org/officeDocument/2006/relationships/image" Target="../media/image1219.png"/><Relationship Id="rId398" Type="http://schemas.openxmlformats.org/officeDocument/2006/relationships/customXml" Target="../ink/ink1425.xml"/><Relationship Id="rId216" Type="http://schemas.openxmlformats.org/officeDocument/2006/relationships/customXml" Target="../ink/ink1334.xml"/><Relationship Id="rId237" Type="http://schemas.openxmlformats.org/officeDocument/2006/relationships/image" Target="../media/image1150.png"/><Relationship Id="rId402" Type="http://schemas.openxmlformats.org/officeDocument/2006/relationships/customXml" Target="../ink/ink1427.xml"/><Relationship Id="rId423" Type="http://schemas.openxmlformats.org/officeDocument/2006/relationships/image" Target="../media/image1242.png"/><Relationship Id="rId258" Type="http://schemas.openxmlformats.org/officeDocument/2006/relationships/customXml" Target="../ink/ink1355.xml"/><Relationship Id="rId279" Type="http://schemas.openxmlformats.org/officeDocument/2006/relationships/image" Target="../media/image1170.png"/><Relationship Id="rId290" Type="http://schemas.openxmlformats.org/officeDocument/2006/relationships/customXml" Target="../ink/ink1371.xml"/><Relationship Id="rId304" Type="http://schemas.openxmlformats.org/officeDocument/2006/relationships/customXml" Target="../ink/ink1378.xml"/><Relationship Id="rId325" Type="http://schemas.openxmlformats.org/officeDocument/2006/relationships/image" Target="../media/image1193.png"/><Relationship Id="rId346" Type="http://schemas.openxmlformats.org/officeDocument/2006/relationships/customXml" Target="../ink/ink1399.xml"/><Relationship Id="rId367" Type="http://schemas.openxmlformats.org/officeDocument/2006/relationships/image" Target="../media/image1214.png"/><Relationship Id="rId388" Type="http://schemas.openxmlformats.org/officeDocument/2006/relationships/customXml" Target="../ink/ink1420.xml"/><Relationship Id="rId227" Type="http://schemas.openxmlformats.org/officeDocument/2006/relationships/image" Target="../media/image1145.png"/><Relationship Id="rId413" Type="http://schemas.openxmlformats.org/officeDocument/2006/relationships/image" Target="../media/image1237.png"/><Relationship Id="rId248" Type="http://schemas.openxmlformats.org/officeDocument/2006/relationships/customXml" Target="../ink/ink1350.xml"/><Relationship Id="rId269" Type="http://schemas.openxmlformats.org/officeDocument/2006/relationships/image" Target="../media/image1165.png"/><Relationship Id="rId280" Type="http://schemas.openxmlformats.org/officeDocument/2006/relationships/customXml" Target="../ink/ink1366.xml"/><Relationship Id="rId315" Type="http://schemas.openxmlformats.org/officeDocument/2006/relationships/image" Target="../media/image1188.png"/><Relationship Id="rId336" Type="http://schemas.openxmlformats.org/officeDocument/2006/relationships/customXml" Target="../ink/ink1394.xml"/><Relationship Id="rId357" Type="http://schemas.openxmlformats.org/officeDocument/2006/relationships/image" Target="../media/image1209.png"/><Relationship Id="rId217" Type="http://schemas.openxmlformats.org/officeDocument/2006/relationships/image" Target="../media/image1140.png"/><Relationship Id="rId378" Type="http://schemas.openxmlformats.org/officeDocument/2006/relationships/customXml" Target="../ink/ink1415.xml"/><Relationship Id="rId399" Type="http://schemas.openxmlformats.org/officeDocument/2006/relationships/image" Target="../media/image1230.png"/><Relationship Id="rId403" Type="http://schemas.openxmlformats.org/officeDocument/2006/relationships/image" Target="../media/image1232.png"/><Relationship Id="rId238" Type="http://schemas.openxmlformats.org/officeDocument/2006/relationships/customXml" Target="../ink/ink1345.xml"/><Relationship Id="rId259" Type="http://schemas.openxmlformats.org/officeDocument/2006/relationships/image" Target="../media/image1160.png"/><Relationship Id="rId424" Type="http://schemas.openxmlformats.org/officeDocument/2006/relationships/customXml" Target="../ink/ink1438.xml"/><Relationship Id="rId270" Type="http://schemas.openxmlformats.org/officeDocument/2006/relationships/customXml" Target="../ink/ink1361.xml"/><Relationship Id="rId291" Type="http://schemas.openxmlformats.org/officeDocument/2006/relationships/image" Target="../media/image1176.png"/><Relationship Id="rId305" Type="http://schemas.openxmlformats.org/officeDocument/2006/relationships/image" Target="../media/image1183.png"/><Relationship Id="rId326" Type="http://schemas.openxmlformats.org/officeDocument/2006/relationships/customXml" Target="../ink/ink1389.xml"/><Relationship Id="rId347" Type="http://schemas.openxmlformats.org/officeDocument/2006/relationships/image" Target="../media/image1204.png"/><Relationship Id="rId368" Type="http://schemas.openxmlformats.org/officeDocument/2006/relationships/customXml" Target="../ink/ink1410.xml"/><Relationship Id="rId389" Type="http://schemas.openxmlformats.org/officeDocument/2006/relationships/image" Target="../media/image1225.png"/><Relationship Id="rId228" Type="http://schemas.openxmlformats.org/officeDocument/2006/relationships/customXml" Target="../ink/ink1340.xml"/><Relationship Id="rId249" Type="http://schemas.openxmlformats.org/officeDocument/2006/relationships/image" Target="../media/image1155.png"/><Relationship Id="rId414" Type="http://schemas.openxmlformats.org/officeDocument/2006/relationships/customXml" Target="../ink/ink1433.xml"/><Relationship Id="rId260" Type="http://schemas.openxmlformats.org/officeDocument/2006/relationships/customXml" Target="../ink/ink1356.xml"/><Relationship Id="rId281" Type="http://schemas.openxmlformats.org/officeDocument/2006/relationships/image" Target="../media/image1171.png"/><Relationship Id="rId316" Type="http://schemas.openxmlformats.org/officeDocument/2006/relationships/customXml" Target="../ink/ink1384.xml"/><Relationship Id="rId337" Type="http://schemas.openxmlformats.org/officeDocument/2006/relationships/image" Target="../media/image1199.png"/><Relationship Id="rId358" Type="http://schemas.openxmlformats.org/officeDocument/2006/relationships/customXml" Target="../ink/ink1405.xml"/><Relationship Id="rId379" Type="http://schemas.openxmlformats.org/officeDocument/2006/relationships/image" Target="../media/image1220.png"/><Relationship Id="rId218" Type="http://schemas.openxmlformats.org/officeDocument/2006/relationships/customXml" Target="../ink/ink1335.xml"/><Relationship Id="rId239" Type="http://schemas.openxmlformats.org/officeDocument/2006/relationships/image" Target="../media/image896.png"/><Relationship Id="rId390" Type="http://schemas.openxmlformats.org/officeDocument/2006/relationships/customXml" Target="../ink/ink1421.xml"/><Relationship Id="rId404" Type="http://schemas.openxmlformats.org/officeDocument/2006/relationships/customXml" Target="../ink/ink1428.xml"/><Relationship Id="rId425" Type="http://schemas.openxmlformats.org/officeDocument/2006/relationships/image" Target="../media/image1243.png"/><Relationship Id="rId250" Type="http://schemas.openxmlformats.org/officeDocument/2006/relationships/customXml" Target="../ink/ink1351.xml"/><Relationship Id="rId271" Type="http://schemas.openxmlformats.org/officeDocument/2006/relationships/image" Target="../media/image1166.png"/><Relationship Id="rId292" Type="http://schemas.openxmlformats.org/officeDocument/2006/relationships/customXml" Target="../ink/ink1372.xml"/><Relationship Id="rId306" Type="http://schemas.openxmlformats.org/officeDocument/2006/relationships/customXml" Target="../ink/ink1379.xml"/><Relationship Id="rId327" Type="http://schemas.openxmlformats.org/officeDocument/2006/relationships/image" Target="../media/image1194.png"/><Relationship Id="rId348" Type="http://schemas.openxmlformats.org/officeDocument/2006/relationships/customXml" Target="../ink/ink1400.xml"/><Relationship Id="rId369" Type="http://schemas.openxmlformats.org/officeDocument/2006/relationships/image" Target="../media/image1215.png"/><Relationship Id="rId229" Type="http://schemas.openxmlformats.org/officeDocument/2006/relationships/image" Target="../media/image1146.png"/><Relationship Id="rId380" Type="http://schemas.openxmlformats.org/officeDocument/2006/relationships/customXml" Target="../ink/ink1416.xml"/><Relationship Id="rId415" Type="http://schemas.openxmlformats.org/officeDocument/2006/relationships/image" Target="../media/image1238.png"/><Relationship Id="rId240" Type="http://schemas.openxmlformats.org/officeDocument/2006/relationships/customXml" Target="../ink/ink1346.xml"/><Relationship Id="rId261" Type="http://schemas.openxmlformats.org/officeDocument/2006/relationships/image" Target="../media/image1161.png"/><Relationship Id="rId282" Type="http://schemas.openxmlformats.org/officeDocument/2006/relationships/customXml" Target="../ink/ink1367.xml"/><Relationship Id="rId317" Type="http://schemas.openxmlformats.org/officeDocument/2006/relationships/image" Target="../media/image1189.png"/><Relationship Id="rId338" Type="http://schemas.openxmlformats.org/officeDocument/2006/relationships/customXml" Target="../ink/ink1395.xml"/><Relationship Id="rId359" Type="http://schemas.openxmlformats.org/officeDocument/2006/relationships/image" Target="../media/image1210.png"/><Relationship Id="rId219" Type="http://schemas.openxmlformats.org/officeDocument/2006/relationships/image" Target="../media/image1141.png"/><Relationship Id="rId370" Type="http://schemas.openxmlformats.org/officeDocument/2006/relationships/customXml" Target="../ink/ink1411.xml"/><Relationship Id="rId375" Type="http://schemas.openxmlformats.org/officeDocument/2006/relationships/image" Target="../media/image1218.png"/><Relationship Id="rId391" Type="http://schemas.openxmlformats.org/officeDocument/2006/relationships/image" Target="../media/image1226.png"/><Relationship Id="rId396" Type="http://schemas.openxmlformats.org/officeDocument/2006/relationships/customXml" Target="../ink/ink1424.xml"/><Relationship Id="rId405" Type="http://schemas.openxmlformats.org/officeDocument/2006/relationships/image" Target="../media/image1233.png"/><Relationship Id="rId426" Type="http://schemas.openxmlformats.org/officeDocument/2006/relationships/customXml" Target="../ink/ink1439.xml"/><Relationship Id="rId3" Type="http://schemas.openxmlformats.org/officeDocument/2006/relationships/customXml" Target="../ink/ink1333.xml"/><Relationship Id="rId230" Type="http://schemas.openxmlformats.org/officeDocument/2006/relationships/customXml" Target="../ink/ink1341.xml"/><Relationship Id="rId235" Type="http://schemas.openxmlformats.org/officeDocument/2006/relationships/image" Target="../media/image1149.png"/><Relationship Id="rId251" Type="http://schemas.openxmlformats.org/officeDocument/2006/relationships/image" Target="../media/image1156.png"/><Relationship Id="rId256" Type="http://schemas.openxmlformats.org/officeDocument/2006/relationships/customXml" Target="../ink/ink1354.xml"/><Relationship Id="rId277" Type="http://schemas.openxmlformats.org/officeDocument/2006/relationships/image" Target="../media/image1169.png"/><Relationship Id="rId298" Type="http://schemas.openxmlformats.org/officeDocument/2006/relationships/customXml" Target="../ink/ink1375.xml"/><Relationship Id="rId400" Type="http://schemas.openxmlformats.org/officeDocument/2006/relationships/customXml" Target="../ink/ink1426.xml"/><Relationship Id="rId421" Type="http://schemas.openxmlformats.org/officeDocument/2006/relationships/image" Target="../media/image1241.png"/><Relationship Id="rId272" Type="http://schemas.openxmlformats.org/officeDocument/2006/relationships/customXml" Target="../ink/ink1362.xml"/><Relationship Id="rId293" Type="http://schemas.openxmlformats.org/officeDocument/2006/relationships/image" Target="../media/image1177.png"/><Relationship Id="rId302" Type="http://schemas.openxmlformats.org/officeDocument/2006/relationships/customXml" Target="../ink/ink1377.xml"/><Relationship Id="rId307" Type="http://schemas.openxmlformats.org/officeDocument/2006/relationships/image" Target="../media/image1184.png"/><Relationship Id="rId323" Type="http://schemas.openxmlformats.org/officeDocument/2006/relationships/image" Target="../media/image1192.png"/><Relationship Id="rId328" Type="http://schemas.openxmlformats.org/officeDocument/2006/relationships/customXml" Target="../ink/ink1390.xml"/><Relationship Id="rId344" Type="http://schemas.openxmlformats.org/officeDocument/2006/relationships/customXml" Target="../ink/ink1398.xml"/><Relationship Id="rId349" Type="http://schemas.openxmlformats.org/officeDocument/2006/relationships/image" Target="../media/image1205.png"/><Relationship Id="rId360" Type="http://schemas.openxmlformats.org/officeDocument/2006/relationships/customXml" Target="../ink/ink1406.xml"/><Relationship Id="rId365" Type="http://schemas.openxmlformats.org/officeDocument/2006/relationships/image" Target="../media/image1213.png"/><Relationship Id="rId381" Type="http://schemas.openxmlformats.org/officeDocument/2006/relationships/image" Target="../media/image1221.png"/><Relationship Id="rId386" Type="http://schemas.openxmlformats.org/officeDocument/2006/relationships/customXml" Target="../ink/ink1419.xml"/><Relationship Id="rId416" Type="http://schemas.openxmlformats.org/officeDocument/2006/relationships/customXml" Target="../ink/ink1434.xml"/><Relationship Id="rId220" Type="http://schemas.openxmlformats.org/officeDocument/2006/relationships/customXml" Target="../ink/ink1336.xml"/><Relationship Id="rId225" Type="http://schemas.openxmlformats.org/officeDocument/2006/relationships/image" Target="../media/image1144.png"/><Relationship Id="rId241" Type="http://schemas.openxmlformats.org/officeDocument/2006/relationships/image" Target="../media/image1151.png"/><Relationship Id="rId246" Type="http://schemas.openxmlformats.org/officeDocument/2006/relationships/customXml" Target="../ink/ink1349.xml"/><Relationship Id="rId267" Type="http://schemas.openxmlformats.org/officeDocument/2006/relationships/image" Target="../media/image1164.png"/><Relationship Id="rId288" Type="http://schemas.openxmlformats.org/officeDocument/2006/relationships/customXml" Target="../ink/ink1370.xml"/><Relationship Id="rId411" Type="http://schemas.openxmlformats.org/officeDocument/2006/relationships/image" Target="../media/image1236.png"/><Relationship Id="rId432" Type="http://schemas.openxmlformats.org/officeDocument/2006/relationships/customXml" Target="../ink/ink1442.xml"/><Relationship Id="rId262" Type="http://schemas.openxmlformats.org/officeDocument/2006/relationships/customXml" Target="../ink/ink1357.xml"/><Relationship Id="rId283" Type="http://schemas.openxmlformats.org/officeDocument/2006/relationships/image" Target="../media/image1172.png"/><Relationship Id="rId313" Type="http://schemas.openxmlformats.org/officeDocument/2006/relationships/image" Target="../media/image1187.png"/><Relationship Id="rId318" Type="http://schemas.openxmlformats.org/officeDocument/2006/relationships/customXml" Target="../ink/ink1385.xml"/><Relationship Id="rId339" Type="http://schemas.openxmlformats.org/officeDocument/2006/relationships/image" Target="../media/image1200.png"/><Relationship Id="rId334" Type="http://schemas.openxmlformats.org/officeDocument/2006/relationships/customXml" Target="../ink/ink1393.xml"/><Relationship Id="rId350" Type="http://schemas.openxmlformats.org/officeDocument/2006/relationships/customXml" Target="../ink/ink1401.xml"/><Relationship Id="rId355" Type="http://schemas.openxmlformats.org/officeDocument/2006/relationships/image" Target="../media/image1208.png"/><Relationship Id="rId371" Type="http://schemas.openxmlformats.org/officeDocument/2006/relationships/image" Target="../media/image1216.png"/><Relationship Id="rId376" Type="http://schemas.openxmlformats.org/officeDocument/2006/relationships/customXml" Target="../ink/ink1414.xml"/><Relationship Id="rId397" Type="http://schemas.openxmlformats.org/officeDocument/2006/relationships/image" Target="../media/image1229.png"/><Relationship Id="rId406" Type="http://schemas.openxmlformats.org/officeDocument/2006/relationships/customXml" Target="../ink/ink1429.xml"/><Relationship Id="rId215" Type="http://schemas.openxmlformats.org/officeDocument/2006/relationships/image" Target="../media/image1139.png"/><Relationship Id="rId236" Type="http://schemas.openxmlformats.org/officeDocument/2006/relationships/customXml" Target="../ink/ink1344.xml"/><Relationship Id="rId257" Type="http://schemas.openxmlformats.org/officeDocument/2006/relationships/image" Target="../media/image1159.png"/><Relationship Id="rId278" Type="http://schemas.openxmlformats.org/officeDocument/2006/relationships/customXml" Target="../ink/ink1365.xml"/><Relationship Id="rId392" Type="http://schemas.openxmlformats.org/officeDocument/2006/relationships/customXml" Target="../ink/ink1422.xml"/><Relationship Id="rId401" Type="http://schemas.openxmlformats.org/officeDocument/2006/relationships/image" Target="../media/image1231.png"/><Relationship Id="rId422" Type="http://schemas.openxmlformats.org/officeDocument/2006/relationships/customXml" Target="../ink/ink1437.xml"/><Relationship Id="rId427" Type="http://schemas.openxmlformats.org/officeDocument/2006/relationships/image" Target="../media/image1244.png"/><Relationship Id="rId231" Type="http://schemas.openxmlformats.org/officeDocument/2006/relationships/image" Target="../media/image1147.png"/><Relationship Id="rId252" Type="http://schemas.openxmlformats.org/officeDocument/2006/relationships/customXml" Target="../ink/ink1352.xml"/><Relationship Id="rId273" Type="http://schemas.openxmlformats.org/officeDocument/2006/relationships/image" Target="../media/image1167.png"/><Relationship Id="rId294" Type="http://schemas.openxmlformats.org/officeDocument/2006/relationships/customXml" Target="../ink/ink1373.xml"/><Relationship Id="rId308" Type="http://schemas.openxmlformats.org/officeDocument/2006/relationships/customXml" Target="../ink/ink1380.xml"/><Relationship Id="rId329" Type="http://schemas.openxmlformats.org/officeDocument/2006/relationships/image" Target="../media/image1195.png"/><Relationship Id="rId340" Type="http://schemas.openxmlformats.org/officeDocument/2006/relationships/customXml" Target="../ink/ink1396.xml"/><Relationship Id="rId361" Type="http://schemas.openxmlformats.org/officeDocument/2006/relationships/image" Target="../media/image1211.png"/><Relationship Id="rId382" Type="http://schemas.openxmlformats.org/officeDocument/2006/relationships/customXml" Target="../ink/ink1417.xml"/><Relationship Id="rId417" Type="http://schemas.openxmlformats.org/officeDocument/2006/relationships/image" Target="../media/image1239.png"/><Relationship Id="rId221" Type="http://schemas.openxmlformats.org/officeDocument/2006/relationships/image" Target="../media/image1142.png"/><Relationship Id="rId242" Type="http://schemas.openxmlformats.org/officeDocument/2006/relationships/customXml" Target="../ink/ink1347.xml"/><Relationship Id="rId263" Type="http://schemas.openxmlformats.org/officeDocument/2006/relationships/image" Target="../media/image1162.png"/><Relationship Id="rId284" Type="http://schemas.openxmlformats.org/officeDocument/2006/relationships/customXml" Target="../ink/ink1368.xml"/><Relationship Id="rId319" Type="http://schemas.openxmlformats.org/officeDocument/2006/relationships/image" Target="../media/image1190.png"/><Relationship Id="rId330" Type="http://schemas.openxmlformats.org/officeDocument/2006/relationships/customXml" Target="../ink/ink1391.xml"/><Relationship Id="rId351" Type="http://schemas.openxmlformats.org/officeDocument/2006/relationships/image" Target="../media/image1206.png"/><Relationship Id="rId372" Type="http://schemas.openxmlformats.org/officeDocument/2006/relationships/customXml" Target="../ink/ink1412.xml"/><Relationship Id="rId393" Type="http://schemas.openxmlformats.org/officeDocument/2006/relationships/image" Target="../media/image1227.png"/><Relationship Id="rId407" Type="http://schemas.openxmlformats.org/officeDocument/2006/relationships/image" Target="../media/image1234.png"/><Relationship Id="rId428" Type="http://schemas.openxmlformats.org/officeDocument/2006/relationships/customXml" Target="../ink/ink1440.xml"/><Relationship Id="rId232" Type="http://schemas.openxmlformats.org/officeDocument/2006/relationships/customXml" Target="../ink/ink1342.xml"/><Relationship Id="rId253" Type="http://schemas.openxmlformats.org/officeDocument/2006/relationships/image" Target="../media/image1157.png"/><Relationship Id="rId274" Type="http://schemas.openxmlformats.org/officeDocument/2006/relationships/customXml" Target="../ink/ink1363.xml"/><Relationship Id="rId295" Type="http://schemas.openxmlformats.org/officeDocument/2006/relationships/image" Target="../media/image1178.png"/><Relationship Id="rId309" Type="http://schemas.openxmlformats.org/officeDocument/2006/relationships/image" Target="../media/image1185.png"/><Relationship Id="rId320" Type="http://schemas.openxmlformats.org/officeDocument/2006/relationships/customXml" Target="../ink/ink1386.xml"/><Relationship Id="rId341" Type="http://schemas.openxmlformats.org/officeDocument/2006/relationships/image" Target="../media/image1201.png"/><Relationship Id="rId362" Type="http://schemas.openxmlformats.org/officeDocument/2006/relationships/customXml" Target="../ink/ink1407.xml"/><Relationship Id="rId383" Type="http://schemas.openxmlformats.org/officeDocument/2006/relationships/image" Target="../media/image1222.png"/><Relationship Id="rId418" Type="http://schemas.openxmlformats.org/officeDocument/2006/relationships/customXml" Target="../ink/ink1435.xml"/><Relationship Id="rId222" Type="http://schemas.openxmlformats.org/officeDocument/2006/relationships/customXml" Target="../ink/ink1337.xml"/><Relationship Id="rId243" Type="http://schemas.openxmlformats.org/officeDocument/2006/relationships/image" Target="../media/image1152.png"/><Relationship Id="rId264" Type="http://schemas.openxmlformats.org/officeDocument/2006/relationships/customXml" Target="../ink/ink1358.xml"/><Relationship Id="rId285" Type="http://schemas.openxmlformats.org/officeDocument/2006/relationships/image" Target="../media/image1173.png"/><Relationship Id="rId310" Type="http://schemas.openxmlformats.org/officeDocument/2006/relationships/customXml" Target="../ink/ink1381.xml"/><Relationship Id="rId331" Type="http://schemas.openxmlformats.org/officeDocument/2006/relationships/image" Target="../media/image1196.png"/><Relationship Id="rId352" Type="http://schemas.openxmlformats.org/officeDocument/2006/relationships/customXml" Target="../ink/ink1402.xml"/><Relationship Id="rId373" Type="http://schemas.openxmlformats.org/officeDocument/2006/relationships/image" Target="../media/image1217.png"/><Relationship Id="rId394" Type="http://schemas.openxmlformats.org/officeDocument/2006/relationships/customXml" Target="../ink/ink1423.xml"/><Relationship Id="rId408" Type="http://schemas.openxmlformats.org/officeDocument/2006/relationships/customXml" Target="../ink/ink1430.xml"/><Relationship Id="rId429" Type="http://schemas.openxmlformats.org/officeDocument/2006/relationships/image" Target="../media/image1245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148.png"/><Relationship Id="rId254" Type="http://schemas.openxmlformats.org/officeDocument/2006/relationships/customXml" Target="../ink/ink1353.xml"/><Relationship Id="rId275" Type="http://schemas.openxmlformats.org/officeDocument/2006/relationships/image" Target="../media/image1168.png"/><Relationship Id="rId296" Type="http://schemas.openxmlformats.org/officeDocument/2006/relationships/customXml" Target="../ink/ink1374.xml"/><Relationship Id="rId300" Type="http://schemas.openxmlformats.org/officeDocument/2006/relationships/customXml" Target="../ink/ink1376.xml"/><Relationship Id="rId321" Type="http://schemas.openxmlformats.org/officeDocument/2006/relationships/image" Target="../media/image1191.png"/><Relationship Id="rId342" Type="http://schemas.openxmlformats.org/officeDocument/2006/relationships/customXml" Target="../ink/ink1397.xml"/><Relationship Id="rId363" Type="http://schemas.openxmlformats.org/officeDocument/2006/relationships/image" Target="../media/image1212.png"/><Relationship Id="rId384" Type="http://schemas.openxmlformats.org/officeDocument/2006/relationships/customXml" Target="../ink/ink1418.xml"/><Relationship Id="rId419" Type="http://schemas.openxmlformats.org/officeDocument/2006/relationships/image" Target="../media/image1240.png"/><Relationship Id="rId223" Type="http://schemas.openxmlformats.org/officeDocument/2006/relationships/image" Target="../media/image1143.png"/><Relationship Id="rId244" Type="http://schemas.openxmlformats.org/officeDocument/2006/relationships/customXml" Target="../ink/ink1348.xml"/><Relationship Id="rId430" Type="http://schemas.openxmlformats.org/officeDocument/2006/relationships/customXml" Target="../ink/ink1441.xml"/><Relationship Id="rId265" Type="http://schemas.openxmlformats.org/officeDocument/2006/relationships/image" Target="../media/image1163.png"/><Relationship Id="rId286" Type="http://schemas.openxmlformats.org/officeDocument/2006/relationships/customXml" Target="../ink/ink1369.xml"/><Relationship Id="rId311" Type="http://schemas.openxmlformats.org/officeDocument/2006/relationships/image" Target="../media/image1186.png"/><Relationship Id="rId332" Type="http://schemas.openxmlformats.org/officeDocument/2006/relationships/customXml" Target="../ink/ink1392.xml"/><Relationship Id="rId353" Type="http://schemas.openxmlformats.org/officeDocument/2006/relationships/image" Target="../media/image1207.png"/><Relationship Id="rId374" Type="http://schemas.openxmlformats.org/officeDocument/2006/relationships/customXml" Target="../ink/ink1413.xml"/><Relationship Id="rId395" Type="http://schemas.openxmlformats.org/officeDocument/2006/relationships/image" Target="../media/image1228.png"/><Relationship Id="rId409" Type="http://schemas.openxmlformats.org/officeDocument/2006/relationships/image" Target="../media/image1235.png"/><Relationship Id="rId234" Type="http://schemas.openxmlformats.org/officeDocument/2006/relationships/customXml" Target="../ink/ink1343.xml"/><Relationship Id="rId420" Type="http://schemas.openxmlformats.org/officeDocument/2006/relationships/customXml" Target="../ink/ink1436.xml"/><Relationship Id="rId2" Type="http://schemas.openxmlformats.org/officeDocument/2006/relationships/notesSlide" Target="../notesSlides/notesSlide1.xml"/><Relationship Id="rId255" Type="http://schemas.openxmlformats.org/officeDocument/2006/relationships/image" Target="../media/image1158.png"/><Relationship Id="rId276" Type="http://schemas.openxmlformats.org/officeDocument/2006/relationships/customXml" Target="../ink/ink1364.xml"/><Relationship Id="rId297" Type="http://schemas.openxmlformats.org/officeDocument/2006/relationships/image" Target="../media/image1179.png"/><Relationship Id="rId301" Type="http://schemas.openxmlformats.org/officeDocument/2006/relationships/image" Target="../media/image1181.png"/><Relationship Id="rId322" Type="http://schemas.openxmlformats.org/officeDocument/2006/relationships/customXml" Target="../ink/ink1387.xml"/><Relationship Id="rId343" Type="http://schemas.openxmlformats.org/officeDocument/2006/relationships/image" Target="../media/image1202.png"/><Relationship Id="rId364" Type="http://schemas.openxmlformats.org/officeDocument/2006/relationships/customXml" Target="../ink/ink1408.xml"/><Relationship Id="rId385" Type="http://schemas.openxmlformats.org/officeDocument/2006/relationships/image" Target="../media/image1223.png"/><Relationship Id="rId224" Type="http://schemas.openxmlformats.org/officeDocument/2006/relationships/customXml" Target="../ink/ink1338.xml"/><Relationship Id="rId245" Type="http://schemas.openxmlformats.org/officeDocument/2006/relationships/image" Target="../media/image1153.png"/><Relationship Id="rId266" Type="http://schemas.openxmlformats.org/officeDocument/2006/relationships/customXml" Target="../ink/ink1359.xml"/><Relationship Id="rId287" Type="http://schemas.openxmlformats.org/officeDocument/2006/relationships/image" Target="../media/image1174.png"/><Relationship Id="rId410" Type="http://schemas.openxmlformats.org/officeDocument/2006/relationships/customXml" Target="../ink/ink1431.xml"/><Relationship Id="rId431" Type="http://schemas.openxmlformats.org/officeDocument/2006/relationships/image" Target="../media/image1246.png"/><Relationship Id="rId312" Type="http://schemas.openxmlformats.org/officeDocument/2006/relationships/customXml" Target="../ink/ink1382.xml"/><Relationship Id="rId333" Type="http://schemas.openxmlformats.org/officeDocument/2006/relationships/image" Target="../media/image1197.png"/><Relationship Id="rId354" Type="http://schemas.openxmlformats.org/officeDocument/2006/relationships/customXml" Target="../ink/ink1403.xml"/></Relationships>
</file>

<file path=ppt/slides/_rels/slide13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486.xml"/><Relationship Id="rId324" Type="http://schemas.openxmlformats.org/officeDocument/2006/relationships/image" Target="../media/image1302.png"/><Relationship Id="rId366" Type="http://schemas.openxmlformats.org/officeDocument/2006/relationships/image" Target="../media/image1323.png"/><Relationship Id="rId226" Type="http://schemas.openxmlformats.org/officeDocument/2006/relationships/image" Target="../media/image1254.png"/><Relationship Id="rId433" Type="http://schemas.openxmlformats.org/officeDocument/2006/relationships/customXml" Target="../ink/ink1553.xml"/><Relationship Id="rId268" Type="http://schemas.openxmlformats.org/officeDocument/2006/relationships/image" Target="../media/image1274.png"/><Relationship Id="rId475" Type="http://schemas.openxmlformats.org/officeDocument/2006/relationships/image" Target="../media/image1377.png"/><Relationship Id="rId335" Type="http://schemas.openxmlformats.org/officeDocument/2006/relationships/customXml" Target="../ink/ink1504.xml"/><Relationship Id="rId377" Type="http://schemas.openxmlformats.org/officeDocument/2006/relationships/customXml" Target="../ink/ink1525.xml"/><Relationship Id="rId237" Type="http://schemas.openxmlformats.org/officeDocument/2006/relationships/customXml" Target="../ink/ink1455.xml"/><Relationship Id="rId402" Type="http://schemas.openxmlformats.org/officeDocument/2006/relationships/image" Target="../media/image1341.png"/><Relationship Id="rId279" Type="http://schemas.openxmlformats.org/officeDocument/2006/relationships/customXml" Target="../ink/ink1476.xml"/><Relationship Id="rId444" Type="http://schemas.openxmlformats.org/officeDocument/2006/relationships/image" Target="../media/image1362.png"/><Relationship Id="rId486" Type="http://schemas.openxmlformats.org/officeDocument/2006/relationships/customXml" Target="../ink/ink1580.xml"/><Relationship Id="rId290" Type="http://schemas.openxmlformats.org/officeDocument/2006/relationships/image" Target="../media/image1285.png"/><Relationship Id="rId304" Type="http://schemas.openxmlformats.org/officeDocument/2006/relationships/image" Target="../media/image1292.png"/><Relationship Id="rId325" Type="http://schemas.openxmlformats.org/officeDocument/2006/relationships/customXml" Target="../ink/ink1499.xml"/><Relationship Id="rId346" Type="http://schemas.openxmlformats.org/officeDocument/2006/relationships/image" Target="../media/image1313.png"/><Relationship Id="rId367" Type="http://schemas.openxmlformats.org/officeDocument/2006/relationships/customXml" Target="../ink/ink1520.xml"/><Relationship Id="rId388" Type="http://schemas.openxmlformats.org/officeDocument/2006/relationships/image" Target="../media/image1334.png"/><Relationship Id="rId227" Type="http://schemas.openxmlformats.org/officeDocument/2006/relationships/customXml" Target="../ink/ink1450.xml"/><Relationship Id="rId413" Type="http://schemas.openxmlformats.org/officeDocument/2006/relationships/customXml" Target="../ink/ink1543.xml"/><Relationship Id="rId248" Type="http://schemas.openxmlformats.org/officeDocument/2006/relationships/image" Target="../media/image1265.png"/><Relationship Id="rId269" Type="http://schemas.openxmlformats.org/officeDocument/2006/relationships/customXml" Target="../ink/ink1471.xml"/><Relationship Id="rId434" Type="http://schemas.openxmlformats.org/officeDocument/2006/relationships/image" Target="../media/image1357.png"/><Relationship Id="rId455" Type="http://schemas.openxmlformats.org/officeDocument/2006/relationships/customXml" Target="../ink/ink1564.xml"/><Relationship Id="rId476" Type="http://schemas.openxmlformats.org/officeDocument/2006/relationships/customXml" Target="../ink/ink1575.xml"/><Relationship Id="rId280" Type="http://schemas.openxmlformats.org/officeDocument/2006/relationships/image" Target="../media/image1280.png"/><Relationship Id="rId315" Type="http://schemas.openxmlformats.org/officeDocument/2006/relationships/customXml" Target="../ink/ink1494.xml"/><Relationship Id="rId336" Type="http://schemas.openxmlformats.org/officeDocument/2006/relationships/image" Target="../media/image1308.png"/><Relationship Id="rId357" Type="http://schemas.openxmlformats.org/officeDocument/2006/relationships/customXml" Target="../ink/ink1515.xml"/><Relationship Id="rId217" Type="http://schemas.openxmlformats.org/officeDocument/2006/relationships/customXml" Target="../ink/ink1445.xml"/><Relationship Id="rId378" Type="http://schemas.openxmlformats.org/officeDocument/2006/relationships/image" Target="../media/image1329.png"/><Relationship Id="rId399" Type="http://schemas.openxmlformats.org/officeDocument/2006/relationships/customXml" Target="../ink/ink1536.xml"/><Relationship Id="rId403" Type="http://schemas.openxmlformats.org/officeDocument/2006/relationships/customXml" Target="../ink/ink1538.xml"/><Relationship Id="rId238" Type="http://schemas.openxmlformats.org/officeDocument/2006/relationships/image" Target="../media/image1260.png"/><Relationship Id="rId259" Type="http://schemas.openxmlformats.org/officeDocument/2006/relationships/customXml" Target="../ink/ink1466.xml"/><Relationship Id="rId424" Type="http://schemas.openxmlformats.org/officeDocument/2006/relationships/image" Target="../media/image1352.png"/><Relationship Id="rId445" Type="http://schemas.openxmlformats.org/officeDocument/2006/relationships/customXml" Target="../ink/ink1559.xml"/><Relationship Id="rId466" Type="http://schemas.openxmlformats.org/officeDocument/2006/relationships/customXml" Target="../ink/ink1570.xml"/><Relationship Id="rId487" Type="http://schemas.openxmlformats.org/officeDocument/2006/relationships/image" Target="../media/image1383.png"/><Relationship Id="rId270" Type="http://schemas.openxmlformats.org/officeDocument/2006/relationships/image" Target="../media/image1275.png"/><Relationship Id="rId291" Type="http://schemas.openxmlformats.org/officeDocument/2006/relationships/customXml" Target="../ink/ink1482.xml"/><Relationship Id="rId305" Type="http://schemas.openxmlformats.org/officeDocument/2006/relationships/customXml" Target="../ink/ink1489.xml"/><Relationship Id="rId326" Type="http://schemas.openxmlformats.org/officeDocument/2006/relationships/image" Target="../media/image1303.png"/><Relationship Id="rId347" Type="http://schemas.openxmlformats.org/officeDocument/2006/relationships/customXml" Target="../ink/ink1510.xml"/><Relationship Id="rId368" Type="http://schemas.openxmlformats.org/officeDocument/2006/relationships/image" Target="../media/image1324.png"/><Relationship Id="rId389" Type="http://schemas.openxmlformats.org/officeDocument/2006/relationships/customXml" Target="../ink/ink1531.xml"/><Relationship Id="rId228" Type="http://schemas.openxmlformats.org/officeDocument/2006/relationships/image" Target="../media/image1255.png"/><Relationship Id="rId249" Type="http://schemas.openxmlformats.org/officeDocument/2006/relationships/customXml" Target="../ink/ink1461.xml"/><Relationship Id="rId414" Type="http://schemas.openxmlformats.org/officeDocument/2006/relationships/image" Target="../media/image1347.png"/><Relationship Id="rId435" Type="http://schemas.openxmlformats.org/officeDocument/2006/relationships/customXml" Target="../ink/ink1554.xml"/><Relationship Id="rId456" Type="http://schemas.openxmlformats.org/officeDocument/2006/relationships/customXml" Target="../ink/ink1565.xml"/><Relationship Id="rId477" Type="http://schemas.openxmlformats.org/officeDocument/2006/relationships/image" Target="../media/image1378.png"/><Relationship Id="rId260" Type="http://schemas.openxmlformats.org/officeDocument/2006/relationships/image" Target="../media/image1270.png"/><Relationship Id="rId281" Type="http://schemas.openxmlformats.org/officeDocument/2006/relationships/customXml" Target="../ink/ink1477.xml"/><Relationship Id="rId316" Type="http://schemas.openxmlformats.org/officeDocument/2006/relationships/image" Target="../media/image1298.png"/><Relationship Id="rId337" Type="http://schemas.openxmlformats.org/officeDocument/2006/relationships/customXml" Target="../ink/ink1505.xml"/><Relationship Id="rId13" Type="http://schemas.openxmlformats.org/officeDocument/2006/relationships/image" Target="../media/image111.png"/><Relationship Id="rId358" Type="http://schemas.openxmlformats.org/officeDocument/2006/relationships/image" Target="../media/image1319.png"/><Relationship Id="rId379" Type="http://schemas.openxmlformats.org/officeDocument/2006/relationships/customXml" Target="../ink/ink1526.xml"/><Relationship Id="rId218" Type="http://schemas.openxmlformats.org/officeDocument/2006/relationships/image" Target="../media/image1250.png"/><Relationship Id="rId239" Type="http://schemas.openxmlformats.org/officeDocument/2006/relationships/customXml" Target="../ink/ink1456.xml"/><Relationship Id="rId390" Type="http://schemas.openxmlformats.org/officeDocument/2006/relationships/image" Target="../media/image1335.png"/><Relationship Id="rId404" Type="http://schemas.openxmlformats.org/officeDocument/2006/relationships/image" Target="../media/image1342.png"/><Relationship Id="rId425" Type="http://schemas.openxmlformats.org/officeDocument/2006/relationships/customXml" Target="../ink/ink1549.xml"/><Relationship Id="rId446" Type="http://schemas.openxmlformats.org/officeDocument/2006/relationships/image" Target="../media/image1363.png"/><Relationship Id="rId467" Type="http://schemas.openxmlformats.org/officeDocument/2006/relationships/image" Target="../media/image1373.png"/><Relationship Id="rId250" Type="http://schemas.openxmlformats.org/officeDocument/2006/relationships/image" Target="../media/image790.png"/><Relationship Id="rId271" Type="http://schemas.openxmlformats.org/officeDocument/2006/relationships/customXml" Target="../ink/ink1472.xml"/><Relationship Id="rId292" Type="http://schemas.openxmlformats.org/officeDocument/2006/relationships/image" Target="../media/image1286.png"/><Relationship Id="rId306" Type="http://schemas.openxmlformats.org/officeDocument/2006/relationships/image" Target="../media/image1293.png"/><Relationship Id="rId488" Type="http://schemas.openxmlformats.org/officeDocument/2006/relationships/customXml" Target="../ink/ink1581.xml"/><Relationship Id="rId327" Type="http://schemas.openxmlformats.org/officeDocument/2006/relationships/customXml" Target="../ink/ink1500.xml"/><Relationship Id="rId348" Type="http://schemas.openxmlformats.org/officeDocument/2006/relationships/image" Target="../media/image1314.png"/><Relationship Id="rId369" Type="http://schemas.openxmlformats.org/officeDocument/2006/relationships/customXml" Target="../ink/ink1521.xml"/><Relationship Id="rId229" Type="http://schemas.openxmlformats.org/officeDocument/2006/relationships/customXml" Target="../ink/ink1451.xml"/><Relationship Id="rId380" Type="http://schemas.openxmlformats.org/officeDocument/2006/relationships/image" Target="../media/image1330.png"/><Relationship Id="rId415" Type="http://schemas.openxmlformats.org/officeDocument/2006/relationships/customXml" Target="../ink/ink1544.xml"/><Relationship Id="rId436" Type="http://schemas.openxmlformats.org/officeDocument/2006/relationships/image" Target="../media/image1358.png"/><Relationship Id="rId457" Type="http://schemas.openxmlformats.org/officeDocument/2006/relationships/image" Target="../media/image1368.png"/><Relationship Id="rId240" Type="http://schemas.openxmlformats.org/officeDocument/2006/relationships/image" Target="../media/image1261.png"/><Relationship Id="rId261" Type="http://schemas.openxmlformats.org/officeDocument/2006/relationships/customXml" Target="../ink/ink1467.xml"/><Relationship Id="rId478" Type="http://schemas.openxmlformats.org/officeDocument/2006/relationships/customXml" Target="../ink/ink1576.xml"/><Relationship Id="rId282" Type="http://schemas.openxmlformats.org/officeDocument/2006/relationships/image" Target="../media/image1281.png"/><Relationship Id="rId317" Type="http://schemas.openxmlformats.org/officeDocument/2006/relationships/customXml" Target="../ink/ink1495.xml"/><Relationship Id="rId338" Type="http://schemas.openxmlformats.org/officeDocument/2006/relationships/image" Target="../media/image1309.png"/><Relationship Id="rId359" Type="http://schemas.openxmlformats.org/officeDocument/2006/relationships/customXml" Target="../ink/ink1516.xml"/><Relationship Id="rId219" Type="http://schemas.openxmlformats.org/officeDocument/2006/relationships/customXml" Target="../ink/ink1446.xml"/><Relationship Id="rId370" Type="http://schemas.openxmlformats.org/officeDocument/2006/relationships/image" Target="../media/image1325.png"/><Relationship Id="rId391" Type="http://schemas.openxmlformats.org/officeDocument/2006/relationships/customXml" Target="../ink/ink1532.xml"/><Relationship Id="rId405" Type="http://schemas.openxmlformats.org/officeDocument/2006/relationships/customXml" Target="../ink/ink1539.xml"/><Relationship Id="rId426" Type="http://schemas.openxmlformats.org/officeDocument/2006/relationships/image" Target="../media/image1353.png"/><Relationship Id="rId447" Type="http://schemas.openxmlformats.org/officeDocument/2006/relationships/customXml" Target="../ink/ink1560.xml"/><Relationship Id="rId230" Type="http://schemas.openxmlformats.org/officeDocument/2006/relationships/image" Target="../media/image1256.png"/><Relationship Id="rId251" Type="http://schemas.openxmlformats.org/officeDocument/2006/relationships/customXml" Target="../ink/ink1462.xml"/><Relationship Id="rId468" Type="http://schemas.openxmlformats.org/officeDocument/2006/relationships/customXml" Target="../ink/ink1571.xml"/><Relationship Id="rId489" Type="http://schemas.openxmlformats.org/officeDocument/2006/relationships/image" Target="../media/image1384.png"/><Relationship Id="rId272" Type="http://schemas.openxmlformats.org/officeDocument/2006/relationships/image" Target="../media/image1276.png"/><Relationship Id="rId293" Type="http://schemas.openxmlformats.org/officeDocument/2006/relationships/customXml" Target="../ink/ink1483.xml"/><Relationship Id="rId307" Type="http://schemas.openxmlformats.org/officeDocument/2006/relationships/customXml" Target="../ink/ink1490.xml"/><Relationship Id="rId328" Type="http://schemas.openxmlformats.org/officeDocument/2006/relationships/image" Target="../media/image1304.png"/><Relationship Id="rId349" Type="http://schemas.openxmlformats.org/officeDocument/2006/relationships/customXml" Target="../ink/ink1511.xml"/><Relationship Id="rId360" Type="http://schemas.openxmlformats.org/officeDocument/2006/relationships/image" Target="../media/image1320.png"/><Relationship Id="rId381" Type="http://schemas.openxmlformats.org/officeDocument/2006/relationships/customXml" Target="../ink/ink1527.xml"/><Relationship Id="rId416" Type="http://schemas.openxmlformats.org/officeDocument/2006/relationships/image" Target="../media/image1348.png"/><Relationship Id="rId220" Type="http://schemas.openxmlformats.org/officeDocument/2006/relationships/image" Target="../media/image1251.png"/><Relationship Id="rId241" Type="http://schemas.openxmlformats.org/officeDocument/2006/relationships/customXml" Target="../ink/ink1457.xml"/><Relationship Id="rId437" Type="http://schemas.openxmlformats.org/officeDocument/2006/relationships/customXml" Target="../ink/ink1555.xml"/><Relationship Id="rId458" Type="http://schemas.openxmlformats.org/officeDocument/2006/relationships/customXml" Target="../ink/ink1566.xml"/><Relationship Id="rId479" Type="http://schemas.openxmlformats.org/officeDocument/2006/relationships/image" Target="../media/image1379.png"/><Relationship Id="rId262" Type="http://schemas.openxmlformats.org/officeDocument/2006/relationships/image" Target="../media/image1271.png"/><Relationship Id="rId283" Type="http://schemas.openxmlformats.org/officeDocument/2006/relationships/customXml" Target="../ink/ink1478.xml"/><Relationship Id="rId318" Type="http://schemas.openxmlformats.org/officeDocument/2006/relationships/image" Target="../media/image1299.png"/><Relationship Id="rId339" Type="http://schemas.openxmlformats.org/officeDocument/2006/relationships/customXml" Target="../ink/ink1506.xml"/><Relationship Id="rId490" Type="http://schemas.openxmlformats.org/officeDocument/2006/relationships/customXml" Target="../ink/ink1582.xml"/><Relationship Id="rId350" Type="http://schemas.openxmlformats.org/officeDocument/2006/relationships/image" Target="../media/image1315.png"/><Relationship Id="rId371" Type="http://schemas.openxmlformats.org/officeDocument/2006/relationships/customXml" Target="../ink/ink1522.xml"/><Relationship Id="rId406" Type="http://schemas.openxmlformats.org/officeDocument/2006/relationships/image" Target="../media/image1343.png"/><Relationship Id="rId392" Type="http://schemas.openxmlformats.org/officeDocument/2006/relationships/image" Target="../media/image1336.png"/><Relationship Id="rId427" Type="http://schemas.openxmlformats.org/officeDocument/2006/relationships/customXml" Target="../ink/ink1550.xml"/><Relationship Id="rId448" Type="http://schemas.openxmlformats.org/officeDocument/2006/relationships/image" Target="../media/image1364.png"/><Relationship Id="rId469" Type="http://schemas.openxmlformats.org/officeDocument/2006/relationships/image" Target="../media/image1374.png"/><Relationship Id="rId231" Type="http://schemas.openxmlformats.org/officeDocument/2006/relationships/customXml" Target="../ink/ink1452.xml"/><Relationship Id="rId252" Type="http://schemas.openxmlformats.org/officeDocument/2006/relationships/image" Target="../media/image1266.png"/><Relationship Id="rId273" Type="http://schemas.openxmlformats.org/officeDocument/2006/relationships/customXml" Target="../ink/ink1473.xml"/><Relationship Id="rId294" Type="http://schemas.openxmlformats.org/officeDocument/2006/relationships/image" Target="../media/image1287.png"/><Relationship Id="rId308" Type="http://schemas.openxmlformats.org/officeDocument/2006/relationships/image" Target="../media/image1294.png"/><Relationship Id="rId329" Type="http://schemas.openxmlformats.org/officeDocument/2006/relationships/customXml" Target="../ink/ink1501.xml"/><Relationship Id="rId480" Type="http://schemas.openxmlformats.org/officeDocument/2006/relationships/customXml" Target="../ink/ink1577.xml"/><Relationship Id="rId340" Type="http://schemas.openxmlformats.org/officeDocument/2006/relationships/image" Target="../media/image1310.png"/><Relationship Id="rId361" Type="http://schemas.openxmlformats.org/officeDocument/2006/relationships/customXml" Target="../ink/ink1517.xml"/><Relationship Id="rId382" Type="http://schemas.openxmlformats.org/officeDocument/2006/relationships/image" Target="../media/image1331.png"/><Relationship Id="rId417" Type="http://schemas.openxmlformats.org/officeDocument/2006/relationships/customXml" Target="../ink/ink1545.xml"/><Relationship Id="rId438" Type="http://schemas.openxmlformats.org/officeDocument/2006/relationships/image" Target="../media/image1359.png"/><Relationship Id="rId459" Type="http://schemas.openxmlformats.org/officeDocument/2006/relationships/image" Target="../media/image1369.png"/><Relationship Id="rId221" Type="http://schemas.openxmlformats.org/officeDocument/2006/relationships/customXml" Target="../ink/ink1447.xml"/><Relationship Id="rId242" Type="http://schemas.openxmlformats.org/officeDocument/2006/relationships/image" Target="../media/image1262.png"/><Relationship Id="rId263" Type="http://schemas.openxmlformats.org/officeDocument/2006/relationships/customXml" Target="../ink/ink1468.xml"/><Relationship Id="rId284" Type="http://schemas.openxmlformats.org/officeDocument/2006/relationships/image" Target="../media/image1282.png"/><Relationship Id="rId319" Type="http://schemas.openxmlformats.org/officeDocument/2006/relationships/customXml" Target="../ink/ink1496.xml"/><Relationship Id="rId470" Type="http://schemas.openxmlformats.org/officeDocument/2006/relationships/customXml" Target="../ink/ink1572.xml"/><Relationship Id="rId491" Type="http://schemas.openxmlformats.org/officeDocument/2006/relationships/image" Target="../media/image1385.png"/><Relationship Id="rId330" Type="http://schemas.openxmlformats.org/officeDocument/2006/relationships/image" Target="../media/image1305.png"/><Relationship Id="rId351" Type="http://schemas.openxmlformats.org/officeDocument/2006/relationships/customXml" Target="../ink/ink1512.xml"/><Relationship Id="rId372" Type="http://schemas.openxmlformats.org/officeDocument/2006/relationships/image" Target="../media/image1326.png"/><Relationship Id="rId393" Type="http://schemas.openxmlformats.org/officeDocument/2006/relationships/customXml" Target="../ink/ink1533.xml"/><Relationship Id="rId407" Type="http://schemas.openxmlformats.org/officeDocument/2006/relationships/customXml" Target="../ink/ink1540.xml"/><Relationship Id="rId428" Type="http://schemas.openxmlformats.org/officeDocument/2006/relationships/image" Target="../media/image1354.png"/><Relationship Id="rId449" Type="http://schemas.openxmlformats.org/officeDocument/2006/relationships/customXml" Target="../ink/ink1561.xml"/><Relationship Id="rId232" Type="http://schemas.openxmlformats.org/officeDocument/2006/relationships/image" Target="../media/image1257.png"/><Relationship Id="rId253" Type="http://schemas.openxmlformats.org/officeDocument/2006/relationships/customXml" Target="../ink/ink1463.xml"/><Relationship Id="rId274" Type="http://schemas.openxmlformats.org/officeDocument/2006/relationships/image" Target="../media/image1277.png"/><Relationship Id="rId295" Type="http://schemas.openxmlformats.org/officeDocument/2006/relationships/customXml" Target="../ink/ink1484.xml"/><Relationship Id="rId309" Type="http://schemas.openxmlformats.org/officeDocument/2006/relationships/customXml" Target="../ink/ink1491.xml"/><Relationship Id="rId460" Type="http://schemas.openxmlformats.org/officeDocument/2006/relationships/customXml" Target="../ink/ink1567.xml"/><Relationship Id="rId481" Type="http://schemas.openxmlformats.org/officeDocument/2006/relationships/image" Target="../media/image1380.png"/><Relationship Id="rId320" Type="http://schemas.openxmlformats.org/officeDocument/2006/relationships/image" Target="../media/image1300.png"/><Relationship Id="rId341" Type="http://schemas.openxmlformats.org/officeDocument/2006/relationships/customXml" Target="../ink/ink1507.xml"/><Relationship Id="rId362" Type="http://schemas.openxmlformats.org/officeDocument/2006/relationships/image" Target="../media/image1321.png"/><Relationship Id="rId383" Type="http://schemas.openxmlformats.org/officeDocument/2006/relationships/customXml" Target="../ink/ink1528.xml"/><Relationship Id="rId418" Type="http://schemas.openxmlformats.org/officeDocument/2006/relationships/image" Target="../media/image1349.png"/><Relationship Id="rId439" Type="http://schemas.openxmlformats.org/officeDocument/2006/relationships/customXml" Target="../ink/ink1556.xml"/><Relationship Id="rId222" Type="http://schemas.openxmlformats.org/officeDocument/2006/relationships/image" Target="../media/image1252.png"/><Relationship Id="rId243" Type="http://schemas.openxmlformats.org/officeDocument/2006/relationships/customXml" Target="../ink/ink1458.xml"/><Relationship Id="rId264" Type="http://schemas.openxmlformats.org/officeDocument/2006/relationships/image" Target="../media/image1272.png"/><Relationship Id="rId285" Type="http://schemas.openxmlformats.org/officeDocument/2006/relationships/customXml" Target="../ink/ink1479.xml"/><Relationship Id="rId450" Type="http://schemas.openxmlformats.org/officeDocument/2006/relationships/image" Target="../media/image1365.png"/><Relationship Id="rId471" Type="http://schemas.openxmlformats.org/officeDocument/2006/relationships/image" Target="../media/image1375.png"/><Relationship Id="rId310" Type="http://schemas.openxmlformats.org/officeDocument/2006/relationships/image" Target="../media/image1295.png"/><Relationship Id="rId331" Type="http://schemas.openxmlformats.org/officeDocument/2006/relationships/customXml" Target="../ink/ink1502.xml"/><Relationship Id="rId352" Type="http://schemas.openxmlformats.org/officeDocument/2006/relationships/image" Target="../media/image1316.png"/><Relationship Id="rId373" Type="http://schemas.openxmlformats.org/officeDocument/2006/relationships/customXml" Target="../ink/ink1523.xml"/><Relationship Id="rId394" Type="http://schemas.openxmlformats.org/officeDocument/2006/relationships/image" Target="../media/image1337.png"/><Relationship Id="rId408" Type="http://schemas.openxmlformats.org/officeDocument/2006/relationships/image" Target="../media/image1344.png"/><Relationship Id="rId429" Type="http://schemas.openxmlformats.org/officeDocument/2006/relationships/customXml" Target="../ink/ink1551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1453.xml"/><Relationship Id="rId254" Type="http://schemas.openxmlformats.org/officeDocument/2006/relationships/image" Target="../media/image1267.png"/><Relationship Id="rId440" Type="http://schemas.openxmlformats.org/officeDocument/2006/relationships/image" Target="../media/image1360.png"/><Relationship Id="rId275" Type="http://schemas.openxmlformats.org/officeDocument/2006/relationships/customXml" Target="../ink/ink1474.xml"/><Relationship Id="rId296" Type="http://schemas.openxmlformats.org/officeDocument/2006/relationships/image" Target="../media/image1288.png"/><Relationship Id="rId300" Type="http://schemas.openxmlformats.org/officeDocument/2006/relationships/image" Target="../media/image1290.png"/><Relationship Id="rId461" Type="http://schemas.openxmlformats.org/officeDocument/2006/relationships/image" Target="../media/image1370.png"/><Relationship Id="rId482" Type="http://schemas.openxmlformats.org/officeDocument/2006/relationships/customXml" Target="../ink/ink1578.xml"/><Relationship Id="rId321" Type="http://schemas.openxmlformats.org/officeDocument/2006/relationships/customXml" Target="../ink/ink1497.xml"/><Relationship Id="rId342" Type="http://schemas.openxmlformats.org/officeDocument/2006/relationships/image" Target="../media/image1311.png"/><Relationship Id="rId363" Type="http://schemas.openxmlformats.org/officeDocument/2006/relationships/customXml" Target="../ink/ink1518.xml"/><Relationship Id="rId384" Type="http://schemas.openxmlformats.org/officeDocument/2006/relationships/image" Target="../media/image1332.png"/><Relationship Id="rId419" Type="http://schemas.openxmlformats.org/officeDocument/2006/relationships/customXml" Target="../ink/ink1546.xml"/><Relationship Id="rId223" Type="http://schemas.openxmlformats.org/officeDocument/2006/relationships/customXml" Target="../ink/ink1448.xml"/><Relationship Id="rId244" Type="http://schemas.openxmlformats.org/officeDocument/2006/relationships/image" Target="../media/image1263.png"/><Relationship Id="rId430" Type="http://schemas.openxmlformats.org/officeDocument/2006/relationships/image" Target="../media/image1355.png"/><Relationship Id="rId265" Type="http://schemas.openxmlformats.org/officeDocument/2006/relationships/customXml" Target="../ink/ink1469.xml"/><Relationship Id="rId286" Type="http://schemas.openxmlformats.org/officeDocument/2006/relationships/image" Target="../media/image1283.png"/><Relationship Id="rId451" Type="http://schemas.openxmlformats.org/officeDocument/2006/relationships/customXml" Target="../ink/ink1562.xml"/><Relationship Id="rId472" Type="http://schemas.openxmlformats.org/officeDocument/2006/relationships/customXml" Target="../ink/ink1573.xml"/><Relationship Id="rId311" Type="http://schemas.openxmlformats.org/officeDocument/2006/relationships/customXml" Target="../ink/ink1492.xml"/><Relationship Id="rId332" Type="http://schemas.openxmlformats.org/officeDocument/2006/relationships/image" Target="../media/image1306.png"/><Relationship Id="rId353" Type="http://schemas.openxmlformats.org/officeDocument/2006/relationships/customXml" Target="../ink/ink1513.xml"/><Relationship Id="rId374" Type="http://schemas.openxmlformats.org/officeDocument/2006/relationships/image" Target="../media/image1327.png"/><Relationship Id="rId395" Type="http://schemas.openxmlformats.org/officeDocument/2006/relationships/customXml" Target="../ink/ink1534.xml"/><Relationship Id="rId409" Type="http://schemas.openxmlformats.org/officeDocument/2006/relationships/customXml" Target="../ink/ink1541.xml"/><Relationship Id="rId234" Type="http://schemas.openxmlformats.org/officeDocument/2006/relationships/image" Target="../media/image1258.png"/><Relationship Id="rId420" Type="http://schemas.openxmlformats.org/officeDocument/2006/relationships/image" Target="../media/image1350.png"/><Relationship Id="rId2" Type="http://schemas.openxmlformats.org/officeDocument/2006/relationships/customXml" Target="../ink/ink1443.xml"/><Relationship Id="rId255" Type="http://schemas.openxmlformats.org/officeDocument/2006/relationships/customXml" Target="../ink/ink1464.xml"/><Relationship Id="rId276" Type="http://schemas.openxmlformats.org/officeDocument/2006/relationships/image" Target="../media/image1278.png"/><Relationship Id="rId297" Type="http://schemas.openxmlformats.org/officeDocument/2006/relationships/customXml" Target="../ink/ink1485.xml"/><Relationship Id="rId441" Type="http://schemas.openxmlformats.org/officeDocument/2006/relationships/customXml" Target="../ink/ink1557.xml"/><Relationship Id="rId462" Type="http://schemas.openxmlformats.org/officeDocument/2006/relationships/customXml" Target="../ink/ink1568.xml"/><Relationship Id="rId483" Type="http://schemas.openxmlformats.org/officeDocument/2006/relationships/image" Target="../media/image1381.png"/><Relationship Id="rId301" Type="http://schemas.openxmlformats.org/officeDocument/2006/relationships/customXml" Target="../ink/ink1487.xml"/><Relationship Id="rId322" Type="http://schemas.openxmlformats.org/officeDocument/2006/relationships/image" Target="../media/image1301.png"/><Relationship Id="rId343" Type="http://schemas.openxmlformats.org/officeDocument/2006/relationships/customXml" Target="../ink/ink1508.xml"/><Relationship Id="rId364" Type="http://schemas.openxmlformats.org/officeDocument/2006/relationships/image" Target="../media/image1322.png"/><Relationship Id="rId385" Type="http://schemas.openxmlformats.org/officeDocument/2006/relationships/customXml" Target="../ink/ink1529.xml"/><Relationship Id="rId224" Type="http://schemas.openxmlformats.org/officeDocument/2006/relationships/image" Target="../media/image1253.png"/><Relationship Id="rId245" Type="http://schemas.openxmlformats.org/officeDocument/2006/relationships/customXml" Target="../ink/ink1459.xml"/><Relationship Id="rId266" Type="http://schemas.openxmlformats.org/officeDocument/2006/relationships/image" Target="../media/image1273.png"/><Relationship Id="rId287" Type="http://schemas.openxmlformats.org/officeDocument/2006/relationships/customXml" Target="../ink/ink1480.xml"/><Relationship Id="rId410" Type="http://schemas.openxmlformats.org/officeDocument/2006/relationships/image" Target="../media/image1345.png"/><Relationship Id="rId431" Type="http://schemas.openxmlformats.org/officeDocument/2006/relationships/customXml" Target="../ink/ink1552.xml"/><Relationship Id="rId452" Type="http://schemas.openxmlformats.org/officeDocument/2006/relationships/image" Target="../media/image1366.png"/><Relationship Id="rId473" Type="http://schemas.openxmlformats.org/officeDocument/2006/relationships/image" Target="../media/image1376.png"/><Relationship Id="rId312" Type="http://schemas.openxmlformats.org/officeDocument/2006/relationships/image" Target="../media/image1296.png"/><Relationship Id="rId333" Type="http://schemas.openxmlformats.org/officeDocument/2006/relationships/customXml" Target="../ink/ink1503.xml"/><Relationship Id="rId354" Type="http://schemas.openxmlformats.org/officeDocument/2006/relationships/image" Target="../media/image1317.png"/><Relationship Id="rId375" Type="http://schemas.openxmlformats.org/officeDocument/2006/relationships/customXml" Target="../ink/ink1524.xml"/><Relationship Id="rId396" Type="http://schemas.openxmlformats.org/officeDocument/2006/relationships/image" Target="../media/image1338.png"/><Relationship Id="rId214" Type="http://schemas.openxmlformats.org/officeDocument/2006/relationships/image" Target="../media/image1248.png"/><Relationship Id="rId235" Type="http://schemas.openxmlformats.org/officeDocument/2006/relationships/customXml" Target="../ink/ink1454.xml"/><Relationship Id="rId256" Type="http://schemas.openxmlformats.org/officeDocument/2006/relationships/image" Target="../media/image1268.png"/><Relationship Id="rId277" Type="http://schemas.openxmlformats.org/officeDocument/2006/relationships/customXml" Target="../ink/ink1475.xml"/><Relationship Id="rId298" Type="http://schemas.openxmlformats.org/officeDocument/2006/relationships/image" Target="../media/image1289.png"/><Relationship Id="rId400" Type="http://schemas.openxmlformats.org/officeDocument/2006/relationships/image" Target="../media/image1340.png"/><Relationship Id="rId421" Type="http://schemas.openxmlformats.org/officeDocument/2006/relationships/customXml" Target="../ink/ink1547.xml"/><Relationship Id="rId442" Type="http://schemas.openxmlformats.org/officeDocument/2006/relationships/image" Target="../media/image1361.png"/><Relationship Id="rId463" Type="http://schemas.openxmlformats.org/officeDocument/2006/relationships/image" Target="../media/image1371.png"/><Relationship Id="rId484" Type="http://schemas.openxmlformats.org/officeDocument/2006/relationships/customXml" Target="../ink/ink1579.xml"/><Relationship Id="rId302" Type="http://schemas.openxmlformats.org/officeDocument/2006/relationships/image" Target="../media/image1291.png"/><Relationship Id="rId323" Type="http://schemas.openxmlformats.org/officeDocument/2006/relationships/customXml" Target="../ink/ink1498.xml"/><Relationship Id="rId344" Type="http://schemas.openxmlformats.org/officeDocument/2006/relationships/image" Target="../media/image1312.png"/><Relationship Id="rId365" Type="http://schemas.openxmlformats.org/officeDocument/2006/relationships/customXml" Target="../ink/ink1519.xml"/><Relationship Id="rId386" Type="http://schemas.openxmlformats.org/officeDocument/2006/relationships/image" Target="../media/image1333.png"/><Relationship Id="rId225" Type="http://schemas.openxmlformats.org/officeDocument/2006/relationships/customXml" Target="../ink/ink1449.xml"/><Relationship Id="rId246" Type="http://schemas.openxmlformats.org/officeDocument/2006/relationships/image" Target="../media/image1264.png"/><Relationship Id="rId267" Type="http://schemas.openxmlformats.org/officeDocument/2006/relationships/customXml" Target="../ink/ink1470.xml"/><Relationship Id="rId288" Type="http://schemas.openxmlformats.org/officeDocument/2006/relationships/image" Target="../media/image1284.png"/><Relationship Id="rId411" Type="http://schemas.openxmlformats.org/officeDocument/2006/relationships/customXml" Target="../ink/ink1542.xml"/><Relationship Id="rId432" Type="http://schemas.openxmlformats.org/officeDocument/2006/relationships/image" Target="../media/image1356.png"/><Relationship Id="rId453" Type="http://schemas.openxmlformats.org/officeDocument/2006/relationships/customXml" Target="../ink/ink1563.xml"/><Relationship Id="rId474" Type="http://schemas.openxmlformats.org/officeDocument/2006/relationships/customXml" Target="../ink/ink1574.xml"/><Relationship Id="rId313" Type="http://schemas.openxmlformats.org/officeDocument/2006/relationships/customXml" Target="../ink/ink1493.xml"/><Relationship Id="rId334" Type="http://schemas.openxmlformats.org/officeDocument/2006/relationships/image" Target="../media/image1307.png"/><Relationship Id="rId355" Type="http://schemas.openxmlformats.org/officeDocument/2006/relationships/customXml" Target="../ink/ink1514.xml"/><Relationship Id="rId376" Type="http://schemas.openxmlformats.org/officeDocument/2006/relationships/image" Target="../media/image1328.png"/><Relationship Id="rId397" Type="http://schemas.openxmlformats.org/officeDocument/2006/relationships/customXml" Target="../ink/ink1535.xml"/><Relationship Id="rId215" Type="http://schemas.openxmlformats.org/officeDocument/2006/relationships/customXml" Target="../ink/ink1444.xml"/><Relationship Id="rId236" Type="http://schemas.openxmlformats.org/officeDocument/2006/relationships/image" Target="../media/image1259.png"/><Relationship Id="rId257" Type="http://schemas.openxmlformats.org/officeDocument/2006/relationships/customXml" Target="../ink/ink1465.xml"/><Relationship Id="rId278" Type="http://schemas.openxmlformats.org/officeDocument/2006/relationships/image" Target="../media/image1279.png"/><Relationship Id="rId401" Type="http://schemas.openxmlformats.org/officeDocument/2006/relationships/customXml" Target="../ink/ink1537.xml"/><Relationship Id="rId422" Type="http://schemas.openxmlformats.org/officeDocument/2006/relationships/image" Target="../media/image1351.png"/><Relationship Id="rId443" Type="http://schemas.openxmlformats.org/officeDocument/2006/relationships/customXml" Target="../ink/ink1558.xml"/><Relationship Id="rId464" Type="http://schemas.openxmlformats.org/officeDocument/2006/relationships/customXml" Target="../ink/ink1569.xml"/><Relationship Id="rId303" Type="http://schemas.openxmlformats.org/officeDocument/2006/relationships/customXml" Target="../ink/ink1488.xml"/><Relationship Id="rId485" Type="http://schemas.openxmlformats.org/officeDocument/2006/relationships/image" Target="../media/image1382.png"/><Relationship Id="rId345" Type="http://schemas.openxmlformats.org/officeDocument/2006/relationships/customXml" Target="../ink/ink1509.xml"/><Relationship Id="rId387" Type="http://schemas.openxmlformats.org/officeDocument/2006/relationships/customXml" Target="../ink/ink1530.xml"/><Relationship Id="rId247" Type="http://schemas.openxmlformats.org/officeDocument/2006/relationships/customXml" Target="../ink/ink1460.xml"/><Relationship Id="rId412" Type="http://schemas.openxmlformats.org/officeDocument/2006/relationships/image" Target="../media/image1346.png"/><Relationship Id="rId289" Type="http://schemas.openxmlformats.org/officeDocument/2006/relationships/customXml" Target="../ink/ink1481.xml"/><Relationship Id="rId454" Type="http://schemas.openxmlformats.org/officeDocument/2006/relationships/image" Target="../media/image1367.png"/><Relationship Id="rId314" Type="http://schemas.openxmlformats.org/officeDocument/2006/relationships/image" Target="../media/image1297.png"/><Relationship Id="rId356" Type="http://schemas.openxmlformats.org/officeDocument/2006/relationships/image" Target="../media/image1318.png"/><Relationship Id="rId398" Type="http://schemas.openxmlformats.org/officeDocument/2006/relationships/image" Target="../media/image1339.png"/><Relationship Id="rId216" Type="http://schemas.openxmlformats.org/officeDocument/2006/relationships/image" Target="../media/image1249.png"/><Relationship Id="rId423" Type="http://schemas.openxmlformats.org/officeDocument/2006/relationships/customXml" Target="../ink/ink1548.xml"/><Relationship Id="rId258" Type="http://schemas.openxmlformats.org/officeDocument/2006/relationships/image" Target="../media/image1269.png"/><Relationship Id="rId465" Type="http://schemas.openxmlformats.org/officeDocument/2006/relationships/image" Target="../media/image137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3.png"/><Relationship Id="rId21" Type="http://schemas.openxmlformats.org/officeDocument/2006/relationships/image" Target="../media/image1395.png"/><Relationship Id="rId42" Type="http://schemas.openxmlformats.org/officeDocument/2006/relationships/customXml" Target="../ink/ink1603.xml"/><Relationship Id="rId63" Type="http://schemas.openxmlformats.org/officeDocument/2006/relationships/image" Target="../media/image1416.png"/><Relationship Id="rId84" Type="http://schemas.openxmlformats.org/officeDocument/2006/relationships/customXml" Target="../ink/ink1624.xml"/><Relationship Id="rId138" Type="http://schemas.openxmlformats.org/officeDocument/2006/relationships/customXml" Target="../ink/ink1651.xml"/><Relationship Id="rId107" Type="http://schemas.openxmlformats.org/officeDocument/2006/relationships/image" Target="../media/image1438.png"/><Relationship Id="rId11" Type="http://schemas.openxmlformats.org/officeDocument/2006/relationships/image" Target="../media/image1390.png"/><Relationship Id="rId32" Type="http://schemas.openxmlformats.org/officeDocument/2006/relationships/customXml" Target="../ink/ink1598.xml"/><Relationship Id="rId37" Type="http://schemas.openxmlformats.org/officeDocument/2006/relationships/image" Target="../media/image1403.png"/><Relationship Id="rId53" Type="http://schemas.openxmlformats.org/officeDocument/2006/relationships/image" Target="../media/image1411.png"/><Relationship Id="rId58" Type="http://schemas.openxmlformats.org/officeDocument/2006/relationships/customXml" Target="../ink/ink1611.xml"/><Relationship Id="rId74" Type="http://schemas.openxmlformats.org/officeDocument/2006/relationships/customXml" Target="../ink/ink1619.xml"/><Relationship Id="rId79" Type="http://schemas.openxmlformats.org/officeDocument/2006/relationships/image" Target="../media/image1424.png"/><Relationship Id="rId102" Type="http://schemas.openxmlformats.org/officeDocument/2006/relationships/customXml" Target="../ink/ink1633.xml"/><Relationship Id="rId123" Type="http://schemas.openxmlformats.org/officeDocument/2006/relationships/image" Target="../media/image1446.png"/><Relationship Id="rId128" Type="http://schemas.openxmlformats.org/officeDocument/2006/relationships/customXml" Target="../ink/ink1646.xml"/><Relationship Id="rId5" Type="http://schemas.openxmlformats.org/officeDocument/2006/relationships/image" Target="../media/image1387.png"/><Relationship Id="rId90" Type="http://schemas.openxmlformats.org/officeDocument/2006/relationships/customXml" Target="../ink/ink1627.xml"/><Relationship Id="rId95" Type="http://schemas.openxmlformats.org/officeDocument/2006/relationships/image" Target="../media/image1432.png"/><Relationship Id="rId22" Type="http://schemas.openxmlformats.org/officeDocument/2006/relationships/customXml" Target="../ink/ink1593.xml"/><Relationship Id="rId27" Type="http://schemas.openxmlformats.org/officeDocument/2006/relationships/image" Target="../media/image1398.png"/><Relationship Id="rId43" Type="http://schemas.openxmlformats.org/officeDocument/2006/relationships/image" Target="../media/image1406.png"/><Relationship Id="rId48" Type="http://schemas.openxmlformats.org/officeDocument/2006/relationships/customXml" Target="../ink/ink1606.xml"/><Relationship Id="rId64" Type="http://schemas.openxmlformats.org/officeDocument/2006/relationships/customXml" Target="../ink/ink1614.xml"/><Relationship Id="rId69" Type="http://schemas.openxmlformats.org/officeDocument/2006/relationships/image" Target="../media/image1419.png"/><Relationship Id="rId113" Type="http://schemas.openxmlformats.org/officeDocument/2006/relationships/image" Target="../media/image1441.png"/><Relationship Id="rId118" Type="http://schemas.openxmlformats.org/officeDocument/2006/relationships/customXml" Target="../ink/ink1641.xml"/><Relationship Id="rId134" Type="http://schemas.openxmlformats.org/officeDocument/2006/relationships/customXml" Target="../ink/ink1649.xml"/><Relationship Id="rId139" Type="http://schemas.openxmlformats.org/officeDocument/2006/relationships/image" Target="../media/image1454.png"/><Relationship Id="rId80" Type="http://schemas.openxmlformats.org/officeDocument/2006/relationships/customXml" Target="../ink/ink1622.xml"/><Relationship Id="rId85" Type="http://schemas.openxmlformats.org/officeDocument/2006/relationships/image" Target="../media/image1427.png"/><Relationship Id="rId12" Type="http://schemas.openxmlformats.org/officeDocument/2006/relationships/customXml" Target="../ink/ink1588.xml"/><Relationship Id="rId17" Type="http://schemas.openxmlformats.org/officeDocument/2006/relationships/image" Target="../media/image1393.png"/><Relationship Id="rId33" Type="http://schemas.openxmlformats.org/officeDocument/2006/relationships/image" Target="../media/image1401.png"/><Relationship Id="rId38" Type="http://schemas.openxmlformats.org/officeDocument/2006/relationships/customXml" Target="../ink/ink1601.xml"/><Relationship Id="rId59" Type="http://schemas.openxmlformats.org/officeDocument/2006/relationships/image" Target="../media/image1414.png"/><Relationship Id="rId103" Type="http://schemas.openxmlformats.org/officeDocument/2006/relationships/image" Target="../media/image1436.png"/><Relationship Id="rId108" Type="http://schemas.openxmlformats.org/officeDocument/2006/relationships/customXml" Target="../ink/ink1636.xml"/><Relationship Id="rId124" Type="http://schemas.openxmlformats.org/officeDocument/2006/relationships/customXml" Target="../ink/ink1644.xml"/><Relationship Id="rId129" Type="http://schemas.openxmlformats.org/officeDocument/2006/relationships/image" Target="../media/image1449.png"/><Relationship Id="rId54" Type="http://schemas.openxmlformats.org/officeDocument/2006/relationships/customXml" Target="../ink/ink1609.xml"/><Relationship Id="rId70" Type="http://schemas.openxmlformats.org/officeDocument/2006/relationships/customXml" Target="../ink/ink1617.xml"/><Relationship Id="rId75" Type="http://schemas.openxmlformats.org/officeDocument/2006/relationships/image" Target="../media/image1422.png"/><Relationship Id="rId91" Type="http://schemas.openxmlformats.org/officeDocument/2006/relationships/image" Target="../media/image1430.png"/><Relationship Id="rId96" Type="http://schemas.openxmlformats.org/officeDocument/2006/relationships/customXml" Target="../ink/ink1630.xml"/><Relationship Id="rId140" Type="http://schemas.openxmlformats.org/officeDocument/2006/relationships/customXml" Target="../ink/ink165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85.xml"/><Relationship Id="rId23" Type="http://schemas.openxmlformats.org/officeDocument/2006/relationships/image" Target="../media/image1396.png"/><Relationship Id="rId28" Type="http://schemas.openxmlformats.org/officeDocument/2006/relationships/customXml" Target="../ink/ink1596.xml"/><Relationship Id="rId49" Type="http://schemas.openxmlformats.org/officeDocument/2006/relationships/image" Target="../media/image1409.png"/><Relationship Id="rId114" Type="http://schemas.openxmlformats.org/officeDocument/2006/relationships/customXml" Target="../ink/ink1639.xml"/><Relationship Id="rId119" Type="http://schemas.openxmlformats.org/officeDocument/2006/relationships/image" Target="../media/image1444.png"/><Relationship Id="rId44" Type="http://schemas.openxmlformats.org/officeDocument/2006/relationships/customXml" Target="../ink/ink1604.xml"/><Relationship Id="rId60" Type="http://schemas.openxmlformats.org/officeDocument/2006/relationships/customXml" Target="../ink/ink1612.xml"/><Relationship Id="rId65" Type="http://schemas.openxmlformats.org/officeDocument/2006/relationships/image" Target="../media/image1417.png"/><Relationship Id="rId81" Type="http://schemas.openxmlformats.org/officeDocument/2006/relationships/image" Target="../media/image1425.png"/><Relationship Id="rId86" Type="http://schemas.openxmlformats.org/officeDocument/2006/relationships/customXml" Target="../ink/ink1625.xml"/><Relationship Id="rId130" Type="http://schemas.openxmlformats.org/officeDocument/2006/relationships/customXml" Target="../ink/ink1647.xml"/><Relationship Id="rId135" Type="http://schemas.openxmlformats.org/officeDocument/2006/relationships/image" Target="../media/image1452.png"/><Relationship Id="rId13" Type="http://schemas.openxmlformats.org/officeDocument/2006/relationships/image" Target="../media/image1391.png"/><Relationship Id="rId18" Type="http://schemas.openxmlformats.org/officeDocument/2006/relationships/customXml" Target="../ink/ink1591.xml"/><Relationship Id="rId39" Type="http://schemas.openxmlformats.org/officeDocument/2006/relationships/image" Target="../media/image1404.png"/><Relationship Id="rId109" Type="http://schemas.openxmlformats.org/officeDocument/2006/relationships/image" Target="../media/image1439.png"/><Relationship Id="rId34" Type="http://schemas.openxmlformats.org/officeDocument/2006/relationships/customXml" Target="../ink/ink1599.xml"/><Relationship Id="rId50" Type="http://schemas.openxmlformats.org/officeDocument/2006/relationships/customXml" Target="../ink/ink1607.xml"/><Relationship Id="rId55" Type="http://schemas.openxmlformats.org/officeDocument/2006/relationships/image" Target="../media/image1412.png"/><Relationship Id="rId76" Type="http://schemas.openxmlformats.org/officeDocument/2006/relationships/customXml" Target="../ink/ink1620.xml"/><Relationship Id="rId97" Type="http://schemas.openxmlformats.org/officeDocument/2006/relationships/image" Target="../media/image1433.png"/><Relationship Id="rId104" Type="http://schemas.openxmlformats.org/officeDocument/2006/relationships/customXml" Target="../ink/ink1634.xml"/><Relationship Id="rId120" Type="http://schemas.openxmlformats.org/officeDocument/2006/relationships/customXml" Target="../ink/ink1642.xml"/><Relationship Id="rId125" Type="http://schemas.openxmlformats.org/officeDocument/2006/relationships/image" Target="../media/image1447.png"/><Relationship Id="rId141" Type="http://schemas.openxmlformats.org/officeDocument/2006/relationships/image" Target="../media/image1455.png"/><Relationship Id="rId7" Type="http://schemas.openxmlformats.org/officeDocument/2006/relationships/image" Target="../media/image1388.png"/><Relationship Id="rId71" Type="http://schemas.openxmlformats.org/officeDocument/2006/relationships/image" Target="../media/image1420.png"/><Relationship Id="rId92" Type="http://schemas.openxmlformats.org/officeDocument/2006/relationships/customXml" Target="../ink/ink1628.xml"/><Relationship Id="rId2" Type="http://schemas.openxmlformats.org/officeDocument/2006/relationships/customXml" Target="../ink/ink1583.xml"/><Relationship Id="rId29" Type="http://schemas.openxmlformats.org/officeDocument/2006/relationships/image" Target="../media/image1399.png"/><Relationship Id="rId24" Type="http://schemas.openxmlformats.org/officeDocument/2006/relationships/customXml" Target="../ink/ink1594.xml"/><Relationship Id="rId40" Type="http://schemas.openxmlformats.org/officeDocument/2006/relationships/customXml" Target="../ink/ink1602.xml"/><Relationship Id="rId45" Type="http://schemas.openxmlformats.org/officeDocument/2006/relationships/image" Target="../media/image1407.png"/><Relationship Id="rId66" Type="http://schemas.openxmlformats.org/officeDocument/2006/relationships/customXml" Target="../ink/ink1615.xml"/><Relationship Id="rId87" Type="http://schemas.openxmlformats.org/officeDocument/2006/relationships/image" Target="../media/image1428.png"/><Relationship Id="rId110" Type="http://schemas.openxmlformats.org/officeDocument/2006/relationships/customXml" Target="../ink/ink1637.xml"/><Relationship Id="rId115" Type="http://schemas.openxmlformats.org/officeDocument/2006/relationships/image" Target="../media/image1442.png"/><Relationship Id="rId131" Type="http://schemas.openxmlformats.org/officeDocument/2006/relationships/image" Target="../media/image1450.png"/><Relationship Id="rId136" Type="http://schemas.openxmlformats.org/officeDocument/2006/relationships/customXml" Target="../ink/ink1650.xml"/><Relationship Id="rId61" Type="http://schemas.openxmlformats.org/officeDocument/2006/relationships/image" Target="../media/image1415.png"/><Relationship Id="rId82" Type="http://schemas.openxmlformats.org/officeDocument/2006/relationships/customXml" Target="../ink/ink1623.xml"/><Relationship Id="rId19" Type="http://schemas.openxmlformats.org/officeDocument/2006/relationships/image" Target="../media/image1394.png"/><Relationship Id="rId14" Type="http://schemas.openxmlformats.org/officeDocument/2006/relationships/customXml" Target="../ink/ink1589.xml"/><Relationship Id="rId30" Type="http://schemas.openxmlformats.org/officeDocument/2006/relationships/customXml" Target="../ink/ink1597.xml"/><Relationship Id="rId35" Type="http://schemas.openxmlformats.org/officeDocument/2006/relationships/image" Target="../media/image1402.png"/><Relationship Id="rId56" Type="http://schemas.openxmlformats.org/officeDocument/2006/relationships/customXml" Target="../ink/ink1610.xml"/><Relationship Id="rId77" Type="http://schemas.openxmlformats.org/officeDocument/2006/relationships/image" Target="../media/image1423.png"/><Relationship Id="rId100" Type="http://schemas.openxmlformats.org/officeDocument/2006/relationships/customXml" Target="../ink/ink1632.xml"/><Relationship Id="rId105" Type="http://schemas.openxmlformats.org/officeDocument/2006/relationships/image" Target="../media/image1437.png"/><Relationship Id="rId126" Type="http://schemas.openxmlformats.org/officeDocument/2006/relationships/customXml" Target="../ink/ink1645.xml"/><Relationship Id="rId8" Type="http://schemas.openxmlformats.org/officeDocument/2006/relationships/customXml" Target="../ink/ink1586.xml"/><Relationship Id="rId51" Type="http://schemas.openxmlformats.org/officeDocument/2006/relationships/image" Target="../media/image1410.png"/><Relationship Id="rId72" Type="http://schemas.openxmlformats.org/officeDocument/2006/relationships/customXml" Target="../ink/ink1618.xml"/><Relationship Id="rId93" Type="http://schemas.openxmlformats.org/officeDocument/2006/relationships/image" Target="../media/image1431.png"/><Relationship Id="rId98" Type="http://schemas.openxmlformats.org/officeDocument/2006/relationships/customXml" Target="../ink/ink1631.xml"/><Relationship Id="rId121" Type="http://schemas.openxmlformats.org/officeDocument/2006/relationships/image" Target="../media/image1445.png"/><Relationship Id="rId3" Type="http://schemas.openxmlformats.org/officeDocument/2006/relationships/image" Target="../media/image1386.png"/><Relationship Id="rId25" Type="http://schemas.openxmlformats.org/officeDocument/2006/relationships/image" Target="../media/image1397.png"/><Relationship Id="rId46" Type="http://schemas.openxmlformats.org/officeDocument/2006/relationships/customXml" Target="../ink/ink1605.xml"/><Relationship Id="rId67" Type="http://schemas.openxmlformats.org/officeDocument/2006/relationships/image" Target="../media/image1418.png"/><Relationship Id="rId116" Type="http://schemas.openxmlformats.org/officeDocument/2006/relationships/customXml" Target="../ink/ink1640.xml"/><Relationship Id="rId137" Type="http://schemas.openxmlformats.org/officeDocument/2006/relationships/image" Target="../media/image1453.png"/><Relationship Id="rId20" Type="http://schemas.openxmlformats.org/officeDocument/2006/relationships/customXml" Target="../ink/ink1592.xml"/><Relationship Id="rId41" Type="http://schemas.openxmlformats.org/officeDocument/2006/relationships/image" Target="../media/image1405.png"/><Relationship Id="rId62" Type="http://schemas.openxmlformats.org/officeDocument/2006/relationships/customXml" Target="../ink/ink1613.xml"/><Relationship Id="rId83" Type="http://schemas.openxmlformats.org/officeDocument/2006/relationships/image" Target="../media/image1426.png"/><Relationship Id="rId88" Type="http://schemas.openxmlformats.org/officeDocument/2006/relationships/customXml" Target="../ink/ink1626.xml"/><Relationship Id="rId111" Type="http://schemas.openxmlformats.org/officeDocument/2006/relationships/image" Target="../media/image1440.png"/><Relationship Id="rId132" Type="http://schemas.openxmlformats.org/officeDocument/2006/relationships/customXml" Target="../ink/ink1648.xml"/><Relationship Id="rId15" Type="http://schemas.openxmlformats.org/officeDocument/2006/relationships/image" Target="../media/image1392.png"/><Relationship Id="rId36" Type="http://schemas.openxmlformats.org/officeDocument/2006/relationships/customXml" Target="../ink/ink1600.xml"/><Relationship Id="rId57" Type="http://schemas.openxmlformats.org/officeDocument/2006/relationships/image" Target="../media/image1413.png"/><Relationship Id="rId106" Type="http://schemas.openxmlformats.org/officeDocument/2006/relationships/customXml" Target="../ink/ink1635.xml"/><Relationship Id="rId127" Type="http://schemas.openxmlformats.org/officeDocument/2006/relationships/image" Target="../media/image1448.png"/><Relationship Id="rId10" Type="http://schemas.openxmlformats.org/officeDocument/2006/relationships/customXml" Target="../ink/ink1587.xml"/><Relationship Id="rId31" Type="http://schemas.openxmlformats.org/officeDocument/2006/relationships/image" Target="../media/image1400.png"/><Relationship Id="rId52" Type="http://schemas.openxmlformats.org/officeDocument/2006/relationships/customXml" Target="../ink/ink1608.xml"/><Relationship Id="rId73" Type="http://schemas.openxmlformats.org/officeDocument/2006/relationships/image" Target="../media/image1421.png"/><Relationship Id="rId78" Type="http://schemas.openxmlformats.org/officeDocument/2006/relationships/customXml" Target="../ink/ink1621.xml"/><Relationship Id="rId94" Type="http://schemas.openxmlformats.org/officeDocument/2006/relationships/customXml" Target="../ink/ink1629.xml"/><Relationship Id="rId99" Type="http://schemas.openxmlformats.org/officeDocument/2006/relationships/image" Target="../media/image1434.png"/><Relationship Id="rId101" Type="http://schemas.openxmlformats.org/officeDocument/2006/relationships/image" Target="../media/image1435.png"/><Relationship Id="rId122" Type="http://schemas.openxmlformats.org/officeDocument/2006/relationships/customXml" Target="../ink/ink1643.xml"/><Relationship Id="rId4" Type="http://schemas.openxmlformats.org/officeDocument/2006/relationships/customXml" Target="../ink/ink1584.xml"/><Relationship Id="rId9" Type="http://schemas.openxmlformats.org/officeDocument/2006/relationships/image" Target="../media/image1389.png"/><Relationship Id="rId26" Type="http://schemas.openxmlformats.org/officeDocument/2006/relationships/customXml" Target="../ink/ink1595.xml"/><Relationship Id="rId47" Type="http://schemas.openxmlformats.org/officeDocument/2006/relationships/image" Target="../media/image1408.png"/><Relationship Id="rId68" Type="http://schemas.openxmlformats.org/officeDocument/2006/relationships/customXml" Target="../ink/ink1616.xml"/><Relationship Id="rId89" Type="http://schemas.openxmlformats.org/officeDocument/2006/relationships/image" Target="../media/image1429.png"/><Relationship Id="rId112" Type="http://schemas.openxmlformats.org/officeDocument/2006/relationships/customXml" Target="../ink/ink1638.xml"/><Relationship Id="rId133" Type="http://schemas.openxmlformats.org/officeDocument/2006/relationships/image" Target="../media/image1451.png"/><Relationship Id="rId16" Type="http://schemas.openxmlformats.org/officeDocument/2006/relationships/customXml" Target="../ink/ink159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5.xml"/><Relationship Id="rId21" Type="http://schemas.openxmlformats.org/officeDocument/2006/relationships/image" Target="../media/image1465.png"/><Relationship Id="rId42" Type="http://schemas.openxmlformats.org/officeDocument/2006/relationships/customXml" Target="../ink/ink1673.xml"/><Relationship Id="rId47" Type="http://schemas.openxmlformats.org/officeDocument/2006/relationships/image" Target="../media/image1478.png"/><Relationship Id="rId63" Type="http://schemas.openxmlformats.org/officeDocument/2006/relationships/image" Target="../media/image1486.png"/><Relationship Id="rId68" Type="http://schemas.openxmlformats.org/officeDocument/2006/relationships/customXml" Target="../ink/ink1686.xml"/><Relationship Id="rId2" Type="http://schemas.openxmlformats.org/officeDocument/2006/relationships/customXml" Target="../ink/ink1653.xml"/><Relationship Id="rId16" Type="http://schemas.openxmlformats.org/officeDocument/2006/relationships/customXml" Target="../ink/ink1660.xml"/><Relationship Id="rId29" Type="http://schemas.openxmlformats.org/officeDocument/2006/relationships/image" Target="../media/image1469.png"/><Relationship Id="rId11" Type="http://schemas.openxmlformats.org/officeDocument/2006/relationships/image" Target="../media/image1460.png"/><Relationship Id="rId24" Type="http://schemas.openxmlformats.org/officeDocument/2006/relationships/customXml" Target="../ink/ink1664.xml"/><Relationship Id="rId32" Type="http://schemas.openxmlformats.org/officeDocument/2006/relationships/customXml" Target="../ink/ink1668.xml"/><Relationship Id="rId37" Type="http://schemas.openxmlformats.org/officeDocument/2006/relationships/image" Target="../media/image1473.png"/><Relationship Id="rId40" Type="http://schemas.openxmlformats.org/officeDocument/2006/relationships/customXml" Target="../ink/ink1672.xml"/><Relationship Id="rId45" Type="http://schemas.openxmlformats.org/officeDocument/2006/relationships/image" Target="../media/image1477.png"/><Relationship Id="rId53" Type="http://schemas.openxmlformats.org/officeDocument/2006/relationships/image" Target="../media/image1481.png"/><Relationship Id="rId58" Type="http://schemas.openxmlformats.org/officeDocument/2006/relationships/customXml" Target="../ink/ink1681.xml"/><Relationship Id="rId66" Type="http://schemas.openxmlformats.org/officeDocument/2006/relationships/customXml" Target="../ink/ink1685.xml"/><Relationship Id="rId74" Type="http://schemas.openxmlformats.org/officeDocument/2006/relationships/customXml" Target="../ink/ink1689.xml"/><Relationship Id="rId5" Type="http://schemas.openxmlformats.org/officeDocument/2006/relationships/image" Target="../media/image1457.png"/><Relationship Id="rId61" Type="http://schemas.openxmlformats.org/officeDocument/2006/relationships/image" Target="../media/image1485.png"/><Relationship Id="rId19" Type="http://schemas.openxmlformats.org/officeDocument/2006/relationships/image" Target="../media/image1464.png"/><Relationship Id="rId14" Type="http://schemas.openxmlformats.org/officeDocument/2006/relationships/customXml" Target="../ink/ink1659.xml"/><Relationship Id="rId22" Type="http://schemas.openxmlformats.org/officeDocument/2006/relationships/customXml" Target="../ink/ink1663.xml"/><Relationship Id="rId27" Type="http://schemas.openxmlformats.org/officeDocument/2006/relationships/image" Target="../media/image1468.png"/><Relationship Id="rId30" Type="http://schemas.openxmlformats.org/officeDocument/2006/relationships/customXml" Target="../ink/ink1667.xml"/><Relationship Id="rId35" Type="http://schemas.openxmlformats.org/officeDocument/2006/relationships/image" Target="../media/image1472.png"/><Relationship Id="rId43" Type="http://schemas.openxmlformats.org/officeDocument/2006/relationships/image" Target="../media/image1476.png"/><Relationship Id="rId48" Type="http://schemas.openxmlformats.org/officeDocument/2006/relationships/customXml" Target="../ink/ink1676.xml"/><Relationship Id="rId56" Type="http://schemas.openxmlformats.org/officeDocument/2006/relationships/customXml" Target="../ink/ink1680.xml"/><Relationship Id="rId64" Type="http://schemas.openxmlformats.org/officeDocument/2006/relationships/customXml" Target="../ink/ink1684.xml"/><Relationship Id="rId69" Type="http://schemas.openxmlformats.org/officeDocument/2006/relationships/image" Target="../media/image1489.png"/><Relationship Id="rId8" Type="http://schemas.openxmlformats.org/officeDocument/2006/relationships/customXml" Target="../ink/ink1656.xml"/><Relationship Id="rId51" Type="http://schemas.openxmlformats.org/officeDocument/2006/relationships/image" Target="../media/image1480.png"/><Relationship Id="rId72" Type="http://schemas.openxmlformats.org/officeDocument/2006/relationships/customXml" Target="../ink/ink1688.xml"/><Relationship Id="rId3" Type="http://schemas.openxmlformats.org/officeDocument/2006/relationships/image" Target="../media/image1456.png"/><Relationship Id="rId12" Type="http://schemas.openxmlformats.org/officeDocument/2006/relationships/customXml" Target="../ink/ink1658.xml"/><Relationship Id="rId17" Type="http://schemas.openxmlformats.org/officeDocument/2006/relationships/image" Target="../media/image1463.png"/><Relationship Id="rId25" Type="http://schemas.openxmlformats.org/officeDocument/2006/relationships/image" Target="../media/image1467.png"/><Relationship Id="rId33" Type="http://schemas.openxmlformats.org/officeDocument/2006/relationships/image" Target="../media/image1471.png"/><Relationship Id="rId38" Type="http://schemas.openxmlformats.org/officeDocument/2006/relationships/customXml" Target="../ink/ink1671.xml"/><Relationship Id="rId46" Type="http://schemas.openxmlformats.org/officeDocument/2006/relationships/customXml" Target="../ink/ink1675.xml"/><Relationship Id="rId59" Type="http://schemas.openxmlformats.org/officeDocument/2006/relationships/image" Target="../media/image1484.png"/><Relationship Id="rId67" Type="http://schemas.openxmlformats.org/officeDocument/2006/relationships/image" Target="../media/image1488.png"/><Relationship Id="rId20" Type="http://schemas.openxmlformats.org/officeDocument/2006/relationships/customXml" Target="../ink/ink1662.xml"/><Relationship Id="rId41" Type="http://schemas.openxmlformats.org/officeDocument/2006/relationships/image" Target="../media/image1475.png"/><Relationship Id="rId54" Type="http://schemas.openxmlformats.org/officeDocument/2006/relationships/customXml" Target="../ink/ink1679.xml"/><Relationship Id="rId62" Type="http://schemas.openxmlformats.org/officeDocument/2006/relationships/customXml" Target="../ink/ink1683.xml"/><Relationship Id="rId70" Type="http://schemas.openxmlformats.org/officeDocument/2006/relationships/customXml" Target="../ink/ink1687.xml"/><Relationship Id="rId75" Type="http://schemas.openxmlformats.org/officeDocument/2006/relationships/image" Target="../media/image141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55.xml"/><Relationship Id="rId15" Type="http://schemas.openxmlformats.org/officeDocument/2006/relationships/image" Target="../media/image1462.png"/><Relationship Id="rId23" Type="http://schemas.openxmlformats.org/officeDocument/2006/relationships/image" Target="../media/image1466.png"/><Relationship Id="rId28" Type="http://schemas.openxmlformats.org/officeDocument/2006/relationships/customXml" Target="../ink/ink1666.xml"/><Relationship Id="rId36" Type="http://schemas.openxmlformats.org/officeDocument/2006/relationships/customXml" Target="../ink/ink1670.xml"/><Relationship Id="rId49" Type="http://schemas.openxmlformats.org/officeDocument/2006/relationships/image" Target="../media/image1479.png"/><Relationship Id="rId57" Type="http://schemas.openxmlformats.org/officeDocument/2006/relationships/image" Target="../media/image1483.png"/><Relationship Id="rId10" Type="http://schemas.openxmlformats.org/officeDocument/2006/relationships/customXml" Target="../ink/ink1657.xml"/><Relationship Id="rId31" Type="http://schemas.openxmlformats.org/officeDocument/2006/relationships/image" Target="../media/image1470.png"/><Relationship Id="rId44" Type="http://schemas.openxmlformats.org/officeDocument/2006/relationships/customXml" Target="../ink/ink1674.xml"/><Relationship Id="rId52" Type="http://schemas.openxmlformats.org/officeDocument/2006/relationships/customXml" Target="../ink/ink1678.xml"/><Relationship Id="rId60" Type="http://schemas.openxmlformats.org/officeDocument/2006/relationships/customXml" Target="../ink/ink1682.xml"/><Relationship Id="rId65" Type="http://schemas.openxmlformats.org/officeDocument/2006/relationships/image" Target="../media/image1487.png"/><Relationship Id="rId73" Type="http://schemas.openxmlformats.org/officeDocument/2006/relationships/image" Target="../media/image1411.png"/><Relationship Id="rId4" Type="http://schemas.openxmlformats.org/officeDocument/2006/relationships/customXml" Target="../ink/ink1654.xml"/><Relationship Id="rId9" Type="http://schemas.openxmlformats.org/officeDocument/2006/relationships/image" Target="../media/image1459.png"/><Relationship Id="rId13" Type="http://schemas.openxmlformats.org/officeDocument/2006/relationships/image" Target="../media/image1461.png"/><Relationship Id="rId18" Type="http://schemas.openxmlformats.org/officeDocument/2006/relationships/customXml" Target="../ink/ink1661.xml"/><Relationship Id="rId39" Type="http://schemas.openxmlformats.org/officeDocument/2006/relationships/image" Target="../media/image1474.png"/><Relationship Id="rId34" Type="http://schemas.openxmlformats.org/officeDocument/2006/relationships/customXml" Target="../ink/ink1669.xml"/><Relationship Id="rId50" Type="http://schemas.openxmlformats.org/officeDocument/2006/relationships/customXml" Target="../ink/ink1677.xml"/><Relationship Id="rId55" Type="http://schemas.openxmlformats.org/officeDocument/2006/relationships/image" Target="../media/image1482.png"/><Relationship Id="rId7" Type="http://schemas.openxmlformats.org/officeDocument/2006/relationships/image" Target="../media/image1458.png"/><Relationship Id="rId71" Type="http://schemas.openxmlformats.org/officeDocument/2006/relationships/image" Target="../media/image141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7.png"/><Relationship Id="rId299" Type="http://schemas.openxmlformats.org/officeDocument/2006/relationships/image" Target="../media/image1637.png"/><Relationship Id="rId21" Type="http://schemas.openxmlformats.org/officeDocument/2006/relationships/image" Target="../media/image1499.png"/><Relationship Id="rId63" Type="http://schemas.openxmlformats.org/officeDocument/2006/relationships/image" Target="../media/image1520.png"/><Relationship Id="rId159" Type="http://schemas.openxmlformats.org/officeDocument/2006/relationships/image" Target="../media/image1568.png"/><Relationship Id="rId324" Type="http://schemas.openxmlformats.org/officeDocument/2006/relationships/customXml" Target="../ink/ink1851.xml"/><Relationship Id="rId170" Type="http://schemas.openxmlformats.org/officeDocument/2006/relationships/customXml" Target="../ink/ink1774.xml"/><Relationship Id="rId226" Type="http://schemas.openxmlformats.org/officeDocument/2006/relationships/customXml" Target="../ink/ink1802.xml"/><Relationship Id="rId268" Type="http://schemas.openxmlformats.org/officeDocument/2006/relationships/customXml" Target="../ink/ink1823.xml"/><Relationship Id="rId32" Type="http://schemas.openxmlformats.org/officeDocument/2006/relationships/customXml" Target="../ink/ink1705.xml"/><Relationship Id="rId74" Type="http://schemas.openxmlformats.org/officeDocument/2006/relationships/customXml" Target="../ink/ink1726.xml"/><Relationship Id="rId128" Type="http://schemas.openxmlformats.org/officeDocument/2006/relationships/customXml" Target="../ink/ink1753.xml"/><Relationship Id="rId335" Type="http://schemas.openxmlformats.org/officeDocument/2006/relationships/image" Target="../media/image1655.png"/><Relationship Id="rId5" Type="http://schemas.openxmlformats.org/officeDocument/2006/relationships/image" Target="../media/image1491.png"/><Relationship Id="rId181" Type="http://schemas.openxmlformats.org/officeDocument/2006/relationships/image" Target="../media/image1579.png"/><Relationship Id="rId237" Type="http://schemas.openxmlformats.org/officeDocument/2006/relationships/image" Target="../media/image1607.png"/><Relationship Id="rId279" Type="http://schemas.openxmlformats.org/officeDocument/2006/relationships/image" Target="../media/image1628.png"/><Relationship Id="rId43" Type="http://schemas.openxmlformats.org/officeDocument/2006/relationships/image" Target="../media/image1510.png"/><Relationship Id="rId139" Type="http://schemas.openxmlformats.org/officeDocument/2006/relationships/image" Target="../media/image1558.png"/><Relationship Id="rId290" Type="http://schemas.openxmlformats.org/officeDocument/2006/relationships/customXml" Target="../ink/ink1834.xml"/><Relationship Id="rId304" Type="http://schemas.openxmlformats.org/officeDocument/2006/relationships/customXml" Target="../ink/ink1841.xml"/><Relationship Id="rId346" Type="http://schemas.openxmlformats.org/officeDocument/2006/relationships/customXml" Target="../ink/ink1862.xml"/><Relationship Id="rId85" Type="http://schemas.openxmlformats.org/officeDocument/2006/relationships/image" Target="../media/image1531.png"/><Relationship Id="rId150" Type="http://schemas.openxmlformats.org/officeDocument/2006/relationships/customXml" Target="../ink/ink1764.xml"/><Relationship Id="rId192" Type="http://schemas.openxmlformats.org/officeDocument/2006/relationships/customXml" Target="../ink/ink1785.xml"/><Relationship Id="rId206" Type="http://schemas.openxmlformats.org/officeDocument/2006/relationships/customXml" Target="../ink/ink1792.xml"/><Relationship Id="rId248" Type="http://schemas.openxmlformats.org/officeDocument/2006/relationships/customXml" Target="../ink/ink1813.xml"/><Relationship Id="rId12" Type="http://schemas.openxmlformats.org/officeDocument/2006/relationships/customXml" Target="../ink/ink1695.xml"/><Relationship Id="rId108" Type="http://schemas.openxmlformats.org/officeDocument/2006/relationships/customXml" Target="../ink/ink1743.xml"/><Relationship Id="rId315" Type="http://schemas.openxmlformats.org/officeDocument/2006/relationships/image" Target="../media/image1645.png"/><Relationship Id="rId357" Type="http://schemas.openxmlformats.org/officeDocument/2006/relationships/image" Target="../media/image1666.png"/><Relationship Id="rId54" Type="http://schemas.openxmlformats.org/officeDocument/2006/relationships/customXml" Target="../ink/ink1716.xml"/><Relationship Id="rId96" Type="http://schemas.openxmlformats.org/officeDocument/2006/relationships/customXml" Target="../ink/ink1737.xml"/><Relationship Id="rId161" Type="http://schemas.openxmlformats.org/officeDocument/2006/relationships/image" Target="../media/image1569.png"/><Relationship Id="rId217" Type="http://schemas.openxmlformats.org/officeDocument/2006/relationships/image" Target="../media/image1597.png"/><Relationship Id="rId259" Type="http://schemas.openxmlformats.org/officeDocument/2006/relationships/image" Target="../media/image1618.png"/><Relationship Id="rId23" Type="http://schemas.openxmlformats.org/officeDocument/2006/relationships/image" Target="../media/image1500.png"/><Relationship Id="rId119" Type="http://schemas.openxmlformats.org/officeDocument/2006/relationships/image" Target="../media/image1548.png"/><Relationship Id="rId270" Type="http://schemas.openxmlformats.org/officeDocument/2006/relationships/customXml" Target="../ink/ink1824.xml"/><Relationship Id="rId326" Type="http://schemas.openxmlformats.org/officeDocument/2006/relationships/customXml" Target="../ink/ink1852.xml"/><Relationship Id="rId65" Type="http://schemas.openxmlformats.org/officeDocument/2006/relationships/image" Target="../media/image1521.png"/><Relationship Id="rId130" Type="http://schemas.openxmlformats.org/officeDocument/2006/relationships/customXml" Target="../ink/ink1754.xml"/><Relationship Id="rId172" Type="http://schemas.openxmlformats.org/officeDocument/2006/relationships/customXml" Target="../ink/ink1775.xml"/><Relationship Id="rId228" Type="http://schemas.openxmlformats.org/officeDocument/2006/relationships/customXml" Target="../ink/ink1803.xml"/><Relationship Id="rId281" Type="http://schemas.openxmlformats.org/officeDocument/2006/relationships/image" Target="../media/image1629.png"/><Relationship Id="rId337" Type="http://schemas.openxmlformats.org/officeDocument/2006/relationships/image" Target="../media/image1656.png"/><Relationship Id="rId34" Type="http://schemas.openxmlformats.org/officeDocument/2006/relationships/customXml" Target="../ink/ink1706.xml"/><Relationship Id="rId76" Type="http://schemas.openxmlformats.org/officeDocument/2006/relationships/customXml" Target="../ink/ink1727.xml"/><Relationship Id="rId141" Type="http://schemas.openxmlformats.org/officeDocument/2006/relationships/image" Target="../media/image1559.png"/><Relationship Id="rId7" Type="http://schemas.openxmlformats.org/officeDocument/2006/relationships/image" Target="../media/image1492.png"/><Relationship Id="rId183" Type="http://schemas.openxmlformats.org/officeDocument/2006/relationships/image" Target="../media/image1580.png"/><Relationship Id="rId239" Type="http://schemas.openxmlformats.org/officeDocument/2006/relationships/image" Target="../media/image1608.png"/><Relationship Id="rId250" Type="http://schemas.openxmlformats.org/officeDocument/2006/relationships/customXml" Target="../ink/ink1814.xml"/><Relationship Id="rId292" Type="http://schemas.openxmlformats.org/officeDocument/2006/relationships/customXml" Target="../ink/ink1835.xml"/><Relationship Id="rId306" Type="http://schemas.openxmlformats.org/officeDocument/2006/relationships/customXml" Target="../ink/ink1842.xml"/><Relationship Id="rId45" Type="http://schemas.openxmlformats.org/officeDocument/2006/relationships/image" Target="../media/image1511.png"/><Relationship Id="rId87" Type="http://schemas.openxmlformats.org/officeDocument/2006/relationships/image" Target="../media/image1532.png"/><Relationship Id="rId110" Type="http://schemas.openxmlformats.org/officeDocument/2006/relationships/customXml" Target="../ink/ink1744.xml"/><Relationship Id="rId348" Type="http://schemas.openxmlformats.org/officeDocument/2006/relationships/customXml" Target="../ink/ink1863.xml"/><Relationship Id="rId152" Type="http://schemas.openxmlformats.org/officeDocument/2006/relationships/customXml" Target="../ink/ink1765.xml"/><Relationship Id="rId194" Type="http://schemas.openxmlformats.org/officeDocument/2006/relationships/customXml" Target="../ink/ink1786.xml"/><Relationship Id="rId208" Type="http://schemas.openxmlformats.org/officeDocument/2006/relationships/customXml" Target="../ink/ink1793.xml"/><Relationship Id="rId261" Type="http://schemas.openxmlformats.org/officeDocument/2006/relationships/image" Target="../media/image1619.png"/><Relationship Id="rId14" Type="http://schemas.openxmlformats.org/officeDocument/2006/relationships/customXml" Target="../ink/ink1696.xml"/><Relationship Id="rId56" Type="http://schemas.openxmlformats.org/officeDocument/2006/relationships/customXml" Target="../ink/ink1717.xml"/><Relationship Id="rId317" Type="http://schemas.openxmlformats.org/officeDocument/2006/relationships/image" Target="../media/image1646.png"/><Relationship Id="rId98" Type="http://schemas.openxmlformats.org/officeDocument/2006/relationships/customXml" Target="../ink/ink1738.xml"/><Relationship Id="rId121" Type="http://schemas.openxmlformats.org/officeDocument/2006/relationships/image" Target="../media/image1549.png"/><Relationship Id="rId163" Type="http://schemas.openxmlformats.org/officeDocument/2006/relationships/image" Target="../media/image1570.png"/><Relationship Id="rId219" Type="http://schemas.openxmlformats.org/officeDocument/2006/relationships/image" Target="../media/image1598.png"/><Relationship Id="rId230" Type="http://schemas.openxmlformats.org/officeDocument/2006/relationships/customXml" Target="../ink/ink1804.xml"/><Relationship Id="rId25" Type="http://schemas.openxmlformats.org/officeDocument/2006/relationships/image" Target="../media/image1501.png"/><Relationship Id="rId46" Type="http://schemas.openxmlformats.org/officeDocument/2006/relationships/customXml" Target="../ink/ink1712.xml"/><Relationship Id="rId67" Type="http://schemas.openxmlformats.org/officeDocument/2006/relationships/image" Target="../media/image1522.png"/><Relationship Id="rId272" Type="http://schemas.openxmlformats.org/officeDocument/2006/relationships/customXml" Target="../ink/ink1825.xml"/><Relationship Id="rId293" Type="http://schemas.openxmlformats.org/officeDocument/2006/relationships/image" Target="../media/image1635.png"/><Relationship Id="rId307" Type="http://schemas.openxmlformats.org/officeDocument/2006/relationships/image" Target="../media/image1641.png"/><Relationship Id="rId328" Type="http://schemas.openxmlformats.org/officeDocument/2006/relationships/customXml" Target="../ink/ink1853.xml"/><Relationship Id="rId349" Type="http://schemas.openxmlformats.org/officeDocument/2006/relationships/image" Target="../media/image1662.png"/><Relationship Id="rId88" Type="http://schemas.openxmlformats.org/officeDocument/2006/relationships/customXml" Target="../ink/ink1733.xml"/><Relationship Id="rId111" Type="http://schemas.openxmlformats.org/officeDocument/2006/relationships/image" Target="../media/image1544.png"/><Relationship Id="rId132" Type="http://schemas.openxmlformats.org/officeDocument/2006/relationships/customXml" Target="../ink/ink1755.xml"/><Relationship Id="rId153" Type="http://schemas.openxmlformats.org/officeDocument/2006/relationships/image" Target="../media/image1565.png"/><Relationship Id="rId174" Type="http://schemas.openxmlformats.org/officeDocument/2006/relationships/customXml" Target="../ink/ink1776.xml"/><Relationship Id="rId195" Type="http://schemas.openxmlformats.org/officeDocument/2006/relationships/image" Target="../media/image1586.png"/><Relationship Id="rId209" Type="http://schemas.openxmlformats.org/officeDocument/2006/relationships/image" Target="../media/image1593.png"/><Relationship Id="rId220" Type="http://schemas.openxmlformats.org/officeDocument/2006/relationships/customXml" Target="../ink/ink1799.xml"/><Relationship Id="rId241" Type="http://schemas.openxmlformats.org/officeDocument/2006/relationships/image" Target="../media/image1609.png"/><Relationship Id="rId15" Type="http://schemas.openxmlformats.org/officeDocument/2006/relationships/image" Target="../media/image1496.png"/><Relationship Id="rId36" Type="http://schemas.openxmlformats.org/officeDocument/2006/relationships/customXml" Target="../ink/ink1707.xml"/><Relationship Id="rId57" Type="http://schemas.openxmlformats.org/officeDocument/2006/relationships/image" Target="../media/image1517.png"/><Relationship Id="rId262" Type="http://schemas.openxmlformats.org/officeDocument/2006/relationships/customXml" Target="../ink/ink1820.xml"/><Relationship Id="rId283" Type="http://schemas.openxmlformats.org/officeDocument/2006/relationships/image" Target="../media/image1630.png"/><Relationship Id="rId318" Type="http://schemas.openxmlformats.org/officeDocument/2006/relationships/customXml" Target="../ink/ink1848.xml"/><Relationship Id="rId339" Type="http://schemas.openxmlformats.org/officeDocument/2006/relationships/image" Target="../media/image1657.png"/><Relationship Id="rId78" Type="http://schemas.openxmlformats.org/officeDocument/2006/relationships/customXml" Target="../ink/ink1728.xml"/><Relationship Id="rId99" Type="http://schemas.openxmlformats.org/officeDocument/2006/relationships/image" Target="../media/image1538.png"/><Relationship Id="rId101" Type="http://schemas.openxmlformats.org/officeDocument/2006/relationships/image" Target="../media/image1539.png"/><Relationship Id="rId122" Type="http://schemas.openxmlformats.org/officeDocument/2006/relationships/customXml" Target="../ink/ink1750.xml"/><Relationship Id="rId143" Type="http://schemas.openxmlformats.org/officeDocument/2006/relationships/image" Target="../media/image1560.png"/><Relationship Id="rId164" Type="http://schemas.openxmlformats.org/officeDocument/2006/relationships/customXml" Target="../ink/ink1771.xml"/><Relationship Id="rId185" Type="http://schemas.openxmlformats.org/officeDocument/2006/relationships/image" Target="../media/image1581.png"/><Relationship Id="rId350" Type="http://schemas.openxmlformats.org/officeDocument/2006/relationships/customXml" Target="../ink/ink1864.xml"/><Relationship Id="rId9" Type="http://schemas.openxmlformats.org/officeDocument/2006/relationships/image" Target="../media/image1493.png"/><Relationship Id="rId210" Type="http://schemas.openxmlformats.org/officeDocument/2006/relationships/customXml" Target="../ink/ink1794.xml"/><Relationship Id="rId26" Type="http://schemas.openxmlformats.org/officeDocument/2006/relationships/customXml" Target="../ink/ink1702.xml"/><Relationship Id="rId231" Type="http://schemas.openxmlformats.org/officeDocument/2006/relationships/image" Target="../media/image1604.png"/><Relationship Id="rId252" Type="http://schemas.openxmlformats.org/officeDocument/2006/relationships/customXml" Target="../ink/ink1815.xml"/><Relationship Id="rId273" Type="http://schemas.openxmlformats.org/officeDocument/2006/relationships/image" Target="../media/image1625.png"/><Relationship Id="rId294" Type="http://schemas.openxmlformats.org/officeDocument/2006/relationships/customXml" Target="../ink/ink1836.xml"/><Relationship Id="rId308" Type="http://schemas.openxmlformats.org/officeDocument/2006/relationships/customXml" Target="../ink/ink1843.xml"/><Relationship Id="rId329" Type="http://schemas.openxmlformats.org/officeDocument/2006/relationships/image" Target="../media/image1652.png"/><Relationship Id="rId47" Type="http://schemas.openxmlformats.org/officeDocument/2006/relationships/image" Target="../media/image1512.png"/><Relationship Id="rId68" Type="http://schemas.openxmlformats.org/officeDocument/2006/relationships/customXml" Target="../ink/ink1723.xml"/><Relationship Id="rId89" Type="http://schemas.openxmlformats.org/officeDocument/2006/relationships/image" Target="../media/image1533.png"/><Relationship Id="rId112" Type="http://schemas.openxmlformats.org/officeDocument/2006/relationships/customXml" Target="../ink/ink1745.xml"/><Relationship Id="rId133" Type="http://schemas.openxmlformats.org/officeDocument/2006/relationships/image" Target="../media/image1555.png"/><Relationship Id="rId154" Type="http://schemas.openxmlformats.org/officeDocument/2006/relationships/customXml" Target="../ink/ink1766.xml"/><Relationship Id="rId175" Type="http://schemas.openxmlformats.org/officeDocument/2006/relationships/image" Target="../media/image1576.png"/><Relationship Id="rId340" Type="http://schemas.openxmlformats.org/officeDocument/2006/relationships/customXml" Target="../ink/ink1859.xml"/><Relationship Id="rId196" Type="http://schemas.openxmlformats.org/officeDocument/2006/relationships/customXml" Target="../ink/ink1787.xml"/><Relationship Id="rId200" Type="http://schemas.openxmlformats.org/officeDocument/2006/relationships/customXml" Target="../ink/ink1789.xml"/><Relationship Id="rId16" Type="http://schemas.openxmlformats.org/officeDocument/2006/relationships/customXml" Target="../ink/ink1697.xml"/><Relationship Id="rId221" Type="http://schemas.openxmlformats.org/officeDocument/2006/relationships/image" Target="../media/image1599.png"/><Relationship Id="rId242" Type="http://schemas.openxmlformats.org/officeDocument/2006/relationships/customXml" Target="../ink/ink1810.xml"/><Relationship Id="rId263" Type="http://schemas.openxmlformats.org/officeDocument/2006/relationships/image" Target="../media/image1620.png"/><Relationship Id="rId284" Type="http://schemas.openxmlformats.org/officeDocument/2006/relationships/customXml" Target="../ink/ink1831.xml"/><Relationship Id="rId319" Type="http://schemas.openxmlformats.org/officeDocument/2006/relationships/image" Target="../media/image1647.png"/><Relationship Id="rId37" Type="http://schemas.openxmlformats.org/officeDocument/2006/relationships/image" Target="../media/image1507.png"/><Relationship Id="rId58" Type="http://schemas.openxmlformats.org/officeDocument/2006/relationships/customXml" Target="../ink/ink1718.xml"/><Relationship Id="rId79" Type="http://schemas.openxmlformats.org/officeDocument/2006/relationships/image" Target="../media/image1528.png"/><Relationship Id="rId102" Type="http://schemas.openxmlformats.org/officeDocument/2006/relationships/customXml" Target="../ink/ink1740.xml"/><Relationship Id="rId123" Type="http://schemas.openxmlformats.org/officeDocument/2006/relationships/image" Target="../media/image1550.png"/><Relationship Id="rId144" Type="http://schemas.openxmlformats.org/officeDocument/2006/relationships/customXml" Target="../ink/ink1761.xml"/><Relationship Id="rId330" Type="http://schemas.openxmlformats.org/officeDocument/2006/relationships/customXml" Target="../ink/ink1854.xml"/><Relationship Id="rId90" Type="http://schemas.openxmlformats.org/officeDocument/2006/relationships/customXml" Target="../ink/ink1734.xml"/><Relationship Id="rId165" Type="http://schemas.openxmlformats.org/officeDocument/2006/relationships/image" Target="../media/image1571.png"/><Relationship Id="rId186" Type="http://schemas.openxmlformats.org/officeDocument/2006/relationships/customXml" Target="../ink/ink1782.xml"/><Relationship Id="rId351" Type="http://schemas.openxmlformats.org/officeDocument/2006/relationships/image" Target="../media/image1663.png"/><Relationship Id="rId211" Type="http://schemas.openxmlformats.org/officeDocument/2006/relationships/image" Target="../media/image1594.png"/><Relationship Id="rId232" Type="http://schemas.openxmlformats.org/officeDocument/2006/relationships/customXml" Target="../ink/ink1805.xml"/><Relationship Id="rId253" Type="http://schemas.openxmlformats.org/officeDocument/2006/relationships/image" Target="../media/image1615.png"/><Relationship Id="rId274" Type="http://schemas.openxmlformats.org/officeDocument/2006/relationships/customXml" Target="../ink/ink1826.xml"/><Relationship Id="rId295" Type="http://schemas.openxmlformats.org/officeDocument/2006/relationships/image" Target="../media/image1018.png"/><Relationship Id="rId309" Type="http://schemas.openxmlformats.org/officeDocument/2006/relationships/image" Target="../media/image1642.png"/><Relationship Id="rId27" Type="http://schemas.openxmlformats.org/officeDocument/2006/relationships/image" Target="../media/image1502.png"/><Relationship Id="rId48" Type="http://schemas.openxmlformats.org/officeDocument/2006/relationships/customXml" Target="../ink/ink1713.xml"/><Relationship Id="rId69" Type="http://schemas.openxmlformats.org/officeDocument/2006/relationships/image" Target="../media/image1523.png"/><Relationship Id="rId113" Type="http://schemas.openxmlformats.org/officeDocument/2006/relationships/image" Target="../media/image1545.png"/><Relationship Id="rId134" Type="http://schemas.openxmlformats.org/officeDocument/2006/relationships/customXml" Target="../ink/ink1756.xml"/><Relationship Id="rId320" Type="http://schemas.openxmlformats.org/officeDocument/2006/relationships/customXml" Target="../ink/ink1849.xml"/><Relationship Id="rId80" Type="http://schemas.openxmlformats.org/officeDocument/2006/relationships/customXml" Target="../ink/ink1729.xml"/><Relationship Id="rId155" Type="http://schemas.openxmlformats.org/officeDocument/2006/relationships/image" Target="../media/image1566.png"/><Relationship Id="rId176" Type="http://schemas.openxmlformats.org/officeDocument/2006/relationships/customXml" Target="../ink/ink1777.xml"/><Relationship Id="rId197" Type="http://schemas.openxmlformats.org/officeDocument/2006/relationships/image" Target="../media/image1587.png"/><Relationship Id="rId341" Type="http://schemas.openxmlformats.org/officeDocument/2006/relationships/image" Target="../media/image1658.png"/><Relationship Id="rId201" Type="http://schemas.openxmlformats.org/officeDocument/2006/relationships/image" Target="../media/image1589.png"/><Relationship Id="rId222" Type="http://schemas.openxmlformats.org/officeDocument/2006/relationships/customXml" Target="../ink/ink1800.xml"/><Relationship Id="rId243" Type="http://schemas.openxmlformats.org/officeDocument/2006/relationships/image" Target="../media/image1610.png"/><Relationship Id="rId264" Type="http://schemas.openxmlformats.org/officeDocument/2006/relationships/customXml" Target="../ink/ink1821.xml"/><Relationship Id="rId285" Type="http://schemas.openxmlformats.org/officeDocument/2006/relationships/image" Target="../media/image1631.png"/><Relationship Id="rId17" Type="http://schemas.openxmlformats.org/officeDocument/2006/relationships/image" Target="../media/image1497.png"/><Relationship Id="rId38" Type="http://schemas.openxmlformats.org/officeDocument/2006/relationships/customXml" Target="../ink/ink1708.xml"/><Relationship Id="rId59" Type="http://schemas.openxmlformats.org/officeDocument/2006/relationships/image" Target="../media/image1518.png"/><Relationship Id="rId103" Type="http://schemas.openxmlformats.org/officeDocument/2006/relationships/image" Target="../media/image1540.png"/><Relationship Id="rId124" Type="http://schemas.openxmlformats.org/officeDocument/2006/relationships/customXml" Target="../ink/ink1751.xml"/><Relationship Id="rId310" Type="http://schemas.openxmlformats.org/officeDocument/2006/relationships/customXml" Target="../ink/ink1844.xml"/><Relationship Id="rId70" Type="http://schemas.openxmlformats.org/officeDocument/2006/relationships/customXml" Target="../ink/ink1724.xml"/><Relationship Id="rId91" Type="http://schemas.openxmlformats.org/officeDocument/2006/relationships/image" Target="../media/image1534.png"/><Relationship Id="rId145" Type="http://schemas.openxmlformats.org/officeDocument/2006/relationships/image" Target="../media/image1561.png"/><Relationship Id="rId166" Type="http://schemas.openxmlformats.org/officeDocument/2006/relationships/customXml" Target="../ink/ink1772.xml"/><Relationship Id="rId187" Type="http://schemas.openxmlformats.org/officeDocument/2006/relationships/image" Target="../media/image1582.png"/><Relationship Id="rId331" Type="http://schemas.openxmlformats.org/officeDocument/2006/relationships/image" Target="../media/image1653.png"/><Relationship Id="rId352" Type="http://schemas.openxmlformats.org/officeDocument/2006/relationships/customXml" Target="../ink/ink1865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795.xml"/><Relationship Id="rId233" Type="http://schemas.openxmlformats.org/officeDocument/2006/relationships/image" Target="../media/image1605.png"/><Relationship Id="rId254" Type="http://schemas.openxmlformats.org/officeDocument/2006/relationships/customXml" Target="../ink/ink1816.xml"/><Relationship Id="rId28" Type="http://schemas.openxmlformats.org/officeDocument/2006/relationships/customXml" Target="../ink/ink1703.xml"/><Relationship Id="rId49" Type="http://schemas.openxmlformats.org/officeDocument/2006/relationships/image" Target="../media/image1513.png"/><Relationship Id="rId114" Type="http://schemas.openxmlformats.org/officeDocument/2006/relationships/customXml" Target="../ink/ink1746.xml"/><Relationship Id="rId275" Type="http://schemas.openxmlformats.org/officeDocument/2006/relationships/image" Target="../media/image1626.png"/><Relationship Id="rId296" Type="http://schemas.openxmlformats.org/officeDocument/2006/relationships/customXml" Target="../ink/ink1837.xml"/><Relationship Id="rId300" Type="http://schemas.openxmlformats.org/officeDocument/2006/relationships/customXml" Target="../ink/ink1839.xml"/><Relationship Id="rId60" Type="http://schemas.openxmlformats.org/officeDocument/2006/relationships/customXml" Target="../ink/ink1719.xml"/><Relationship Id="rId81" Type="http://schemas.openxmlformats.org/officeDocument/2006/relationships/image" Target="../media/image1529.png"/><Relationship Id="rId135" Type="http://schemas.openxmlformats.org/officeDocument/2006/relationships/image" Target="../media/image1556.png"/><Relationship Id="rId156" Type="http://schemas.openxmlformats.org/officeDocument/2006/relationships/customXml" Target="../ink/ink1767.xml"/><Relationship Id="rId177" Type="http://schemas.openxmlformats.org/officeDocument/2006/relationships/image" Target="../media/image1577.png"/><Relationship Id="rId198" Type="http://schemas.openxmlformats.org/officeDocument/2006/relationships/customXml" Target="../ink/ink1788.xml"/><Relationship Id="rId321" Type="http://schemas.openxmlformats.org/officeDocument/2006/relationships/image" Target="../media/image1648.png"/><Relationship Id="rId342" Type="http://schemas.openxmlformats.org/officeDocument/2006/relationships/customXml" Target="../ink/ink1860.xml"/><Relationship Id="rId202" Type="http://schemas.openxmlformats.org/officeDocument/2006/relationships/customXml" Target="../ink/ink1790.xml"/><Relationship Id="rId223" Type="http://schemas.openxmlformats.org/officeDocument/2006/relationships/image" Target="../media/image1600.png"/><Relationship Id="rId244" Type="http://schemas.openxmlformats.org/officeDocument/2006/relationships/customXml" Target="../ink/ink1811.xml"/><Relationship Id="rId18" Type="http://schemas.openxmlformats.org/officeDocument/2006/relationships/customXml" Target="../ink/ink1698.xml"/><Relationship Id="rId39" Type="http://schemas.openxmlformats.org/officeDocument/2006/relationships/image" Target="../media/image1508.png"/><Relationship Id="rId265" Type="http://schemas.openxmlformats.org/officeDocument/2006/relationships/image" Target="../media/image1621.png"/><Relationship Id="rId286" Type="http://schemas.openxmlformats.org/officeDocument/2006/relationships/customXml" Target="../ink/ink1832.xml"/><Relationship Id="rId50" Type="http://schemas.openxmlformats.org/officeDocument/2006/relationships/customXml" Target="../ink/ink1714.xml"/><Relationship Id="rId104" Type="http://schemas.openxmlformats.org/officeDocument/2006/relationships/customXml" Target="../ink/ink1741.xml"/><Relationship Id="rId125" Type="http://schemas.openxmlformats.org/officeDocument/2006/relationships/image" Target="../media/image1551.png"/><Relationship Id="rId146" Type="http://schemas.openxmlformats.org/officeDocument/2006/relationships/customXml" Target="../ink/ink1762.xml"/><Relationship Id="rId167" Type="http://schemas.openxmlformats.org/officeDocument/2006/relationships/image" Target="../media/image1572.png"/><Relationship Id="rId188" Type="http://schemas.openxmlformats.org/officeDocument/2006/relationships/customXml" Target="../ink/ink1783.xml"/><Relationship Id="rId311" Type="http://schemas.openxmlformats.org/officeDocument/2006/relationships/image" Target="../media/image1643.png"/><Relationship Id="rId332" Type="http://schemas.openxmlformats.org/officeDocument/2006/relationships/customXml" Target="../ink/ink1855.xml"/><Relationship Id="rId353" Type="http://schemas.openxmlformats.org/officeDocument/2006/relationships/image" Target="../media/image1664.png"/><Relationship Id="rId71" Type="http://schemas.openxmlformats.org/officeDocument/2006/relationships/image" Target="../media/image1524.png"/><Relationship Id="rId92" Type="http://schemas.openxmlformats.org/officeDocument/2006/relationships/customXml" Target="../ink/ink1735.xml"/><Relationship Id="rId213" Type="http://schemas.openxmlformats.org/officeDocument/2006/relationships/image" Target="../media/image1595.png"/><Relationship Id="rId234" Type="http://schemas.openxmlformats.org/officeDocument/2006/relationships/customXml" Target="../ink/ink1806.xml"/><Relationship Id="rId2" Type="http://schemas.openxmlformats.org/officeDocument/2006/relationships/customXml" Target="../ink/ink1690.xml"/><Relationship Id="rId29" Type="http://schemas.openxmlformats.org/officeDocument/2006/relationships/image" Target="../media/image1503.png"/><Relationship Id="rId255" Type="http://schemas.openxmlformats.org/officeDocument/2006/relationships/image" Target="../media/image1616.png"/><Relationship Id="rId276" Type="http://schemas.openxmlformats.org/officeDocument/2006/relationships/customXml" Target="../ink/ink1827.xml"/><Relationship Id="rId297" Type="http://schemas.openxmlformats.org/officeDocument/2006/relationships/image" Target="../media/image1636.png"/><Relationship Id="rId40" Type="http://schemas.openxmlformats.org/officeDocument/2006/relationships/customXml" Target="../ink/ink1709.xml"/><Relationship Id="rId115" Type="http://schemas.openxmlformats.org/officeDocument/2006/relationships/image" Target="../media/image1546.png"/><Relationship Id="rId136" Type="http://schemas.openxmlformats.org/officeDocument/2006/relationships/customXml" Target="../ink/ink1757.xml"/><Relationship Id="rId157" Type="http://schemas.openxmlformats.org/officeDocument/2006/relationships/image" Target="../media/image1567.png"/><Relationship Id="rId178" Type="http://schemas.openxmlformats.org/officeDocument/2006/relationships/customXml" Target="../ink/ink1778.xml"/><Relationship Id="rId301" Type="http://schemas.openxmlformats.org/officeDocument/2006/relationships/image" Target="../media/image1638.png"/><Relationship Id="rId322" Type="http://schemas.openxmlformats.org/officeDocument/2006/relationships/customXml" Target="../ink/ink1850.xml"/><Relationship Id="rId343" Type="http://schemas.openxmlformats.org/officeDocument/2006/relationships/image" Target="../media/image1659.png"/><Relationship Id="rId61" Type="http://schemas.openxmlformats.org/officeDocument/2006/relationships/image" Target="../media/image1519.png"/><Relationship Id="rId82" Type="http://schemas.openxmlformats.org/officeDocument/2006/relationships/customXml" Target="../ink/ink1730.xml"/><Relationship Id="rId199" Type="http://schemas.openxmlformats.org/officeDocument/2006/relationships/image" Target="../media/image1588.png"/><Relationship Id="rId203" Type="http://schemas.openxmlformats.org/officeDocument/2006/relationships/image" Target="../media/image1590.png"/><Relationship Id="rId19" Type="http://schemas.openxmlformats.org/officeDocument/2006/relationships/image" Target="../media/image1498.png"/><Relationship Id="rId224" Type="http://schemas.openxmlformats.org/officeDocument/2006/relationships/customXml" Target="../ink/ink1801.xml"/><Relationship Id="rId245" Type="http://schemas.openxmlformats.org/officeDocument/2006/relationships/image" Target="../media/image1611.png"/><Relationship Id="rId266" Type="http://schemas.openxmlformats.org/officeDocument/2006/relationships/customXml" Target="../ink/ink1822.xml"/><Relationship Id="rId287" Type="http://schemas.openxmlformats.org/officeDocument/2006/relationships/image" Target="../media/image1632.png"/><Relationship Id="rId30" Type="http://schemas.openxmlformats.org/officeDocument/2006/relationships/customXml" Target="../ink/ink1704.xml"/><Relationship Id="rId105" Type="http://schemas.openxmlformats.org/officeDocument/2006/relationships/image" Target="../media/image1541.png"/><Relationship Id="rId126" Type="http://schemas.openxmlformats.org/officeDocument/2006/relationships/customXml" Target="../ink/ink1752.xml"/><Relationship Id="rId147" Type="http://schemas.openxmlformats.org/officeDocument/2006/relationships/image" Target="../media/image1562.png"/><Relationship Id="rId168" Type="http://schemas.openxmlformats.org/officeDocument/2006/relationships/customXml" Target="../ink/ink1773.xml"/><Relationship Id="rId312" Type="http://schemas.openxmlformats.org/officeDocument/2006/relationships/customXml" Target="../ink/ink1845.xml"/><Relationship Id="rId333" Type="http://schemas.openxmlformats.org/officeDocument/2006/relationships/image" Target="../media/image1654.png"/><Relationship Id="rId354" Type="http://schemas.openxmlformats.org/officeDocument/2006/relationships/customXml" Target="../ink/ink1866.xml"/><Relationship Id="rId51" Type="http://schemas.openxmlformats.org/officeDocument/2006/relationships/image" Target="../media/image1514.png"/><Relationship Id="rId72" Type="http://schemas.openxmlformats.org/officeDocument/2006/relationships/customXml" Target="../ink/ink1725.xml"/><Relationship Id="rId93" Type="http://schemas.openxmlformats.org/officeDocument/2006/relationships/image" Target="../media/image1535.png"/><Relationship Id="rId189" Type="http://schemas.openxmlformats.org/officeDocument/2006/relationships/image" Target="../media/image1583.png"/><Relationship Id="rId3" Type="http://schemas.openxmlformats.org/officeDocument/2006/relationships/image" Target="../media/image1490.png"/><Relationship Id="rId214" Type="http://schemas.openxmlformats.org/officeDocument/2006/relationships/customXml" Target="../ink/ink1796.xml"/><Relationship Id="rId235" Type="http://schemas.openxmlformats.org/officeDocument/2006/relationships/image" Target="../media/image1606.png"/><Relationship Id="rId256" Type="http://schemas.openxmlformats.org/officeDocument/2006/relationships/customXml" Target="../ink/ink1817.xml"/><Relationship Id="rId277" Type="http://schemas.openxmlformats.org/officeDocument/2006/relationships/image" Target="../media/image1627.png"/><Relationship Id="rId298" Type="http://schemas.openxmlformats.org/officeDocument/2006/relationships/customXml" Target="../ink/ink1838.xml"/><Relationship Id="rId116" Type="http://schemas.openxmlformats.org/officeDocument/2006/relationships/customXml" Target="../ink/ink1747.xml"/><Relationship Id="rId137" Type="http://schemas.openxmlformats.org/officeDocument/2006/relationships/image" Target="../media/image1557.png"/><Relationship Id="rId158" Type="http://schemas.openxmlformats.org/officeDocument/2006/relationships/customXml" Target="../ink/ink1768.xml"/><Relationship Id="rId302" Type="http://schemas.openxmlformats.org/officeDocument/2006/relationships/customXml" Target="../ink/ink1840.xml"/><Relationship Id="rId323" Type="http://schemas.openxmlformats.org/officeDocument/2006/relationships/image" Target="../media/image1649.png"/><Relationship Id="rId344" Type="http://schemas.openxmlformats.org/officeDocument/2006/relationships/customXml" Target="../ink/ink1861.xml"/><Relationship Id="rId20" Type="http://schemas.openxmlformats.org/officeDocument/2006/relationships/customXml" Target="../ink/ink1699.xml"/><Relationship Id="rId41" Type="http://schemas.openxmlformats.org/officeDocument/2006/relationships/image" Target="../media/image1509.png"/><Relationship Id="rId62" Type="http://schemas.openxmlformats.org/officeDocument/2006/relationships/customXml" Target="../ink/ink1720.xml"/><Relationship Id="rId83" Type="http://schemas.openxmlformats.org/officeDocument/2006/relationships/image" Target="../media/image1530.png"/><Relationship Id="rId179" Type="http://schemas.openxmlformats.org/officeDocument/2006/relationships/image" Target="../media/image1578.png"/><Relationship Id="rId190" Type="http://schemas.openxmlformats.org/officeDocument/2006/relationships/customXml" Target="../ink/ink1784.xml"/><Relationship Id="rId204" Type="http://schemas.openxmlformats.org/officeDocument/2006/relationships/customXml" Target="../ink/ink1791.xml"/><Relationship Id="rId225" Type="http://schemas.openxmlformats.org/officeDocument/2006/relationships/image" Target="../media/image1601.png"/><Relationship Id="rId246" Type="http://schemas.openxmlformats.org/officeDocument/2006/relationships/customXml" Target="../ink/ink1812.xml"/><Relationship Id="rId267" Type="http://schemas.openxmlformats.org/officeDocument/2006/relationships/image" Target="../media/image1622.png"/><Relationship Id="rId288" Type="http://schemas.openxmlformats.org/officeDocument/2006/relationships/customXml" Target="../ink/ink1833.xml"/><Relationship Id="rId106" Type="http://schemas.openxmlformats.org/officeDocument/2006/relationships/customXml" Target="../ink/ink1742.xml"/><Relationship Id="rId127" Type="http://schemas.openxmlformats.org/officeDocument/2006/relationships/image" Target="../media/image1552.png"/><Relationship Id="rId313" Type="http://schemas.openxmlformats.org/officeDocument/2006/relationships/image" Target="../media/image1644.png"/><Relationship Id="rId10" Type="http://schemas.openxmlformats.org/officeDocument/2006/relationships/customXml" Target="../ink/ink1694.xml"/><Relationship Id="rId31" Type="http://schemas.openxmlformats.org/officeDocument/2006/relationships/image" Target="../media/image1504.png"/><Relationship Id="rId52" Type="http://schemas.openxmlformats.org/officeDocument/2006/relationships/customXml" Target="../ink/ink1715.xml"/><Relationship Id="rId73" Type="http://schemas.openxmlformats.org/officeDocument/2006/relationships/image" Target="../media/image1525.png"/><Relationship Id="rId94" Type="http://schemas.openxmlformats.org/officeDocument/2006/relationships/customXml" Target="../ink/ink1736.xml"/><Relationship Id="rId148" Type="http://schemas.openxmlformats.org/officeDocument/2006/relationships/customXml" Target="../ink/ink1763.xml"/><Relationship Id="rId169" Type="http://schemas.openxmlformats.org/officeDocument/2006/relationships/image" Target="../media/image1573.png"/><Relationship Id="rId334" Type="http://schemas.openxmlformats.org/officeDocument/2006/relationships/customXml" Target="../ink/ink1856.xml"/><Relationship Id="rId355" Type="http://schemas.openxmlformats.org/officeDocument/2006/relationships/image" Target="../media/image1665.png"/><Relationship Id="rId4" Type="http://schemas.openxmlformats.org/officeDocument/2006/relationships/customXml" Target="../ink/ink1691.xml"/><Relationship Id="rId180" Type="http://schemas.openxmlformats.org/officeDocument/2006/relationships/customXml" Target="../ink/ink1779.xml"/><Relationship Id="rId215" Type="http://schemas.openxmlformats.org/officeDocument/2006/relationships/image" Target="../media/image1596.png"/><Relationship Id="rId236" Type="http://schemas.openxmlformats.org/officeDocument/2006/relationships/customXml" Target="../ink/ink1807.xml"/><Relationship Id="rId257" Type="http://schemas.openxmlformats.org/officeDocument/2006/relationships/image" Target="../media/image1617.png"/><Relationship Id="rId278" Type="http://schemas.openxmlformats.org/officeDocument/2006/relationships/customXml" Target="../ink/ink1828.xml"/><Relationship Id="rId303" Type="http://schemas.openxmlformats.org/officeDocument/2006/relationships/image" Target="../media/image1639.png"/><Relationship Id="rId42" Type="http://schemas.openxmlformats.org/officeDocument/2006/relationships/customXml" Target="../ink/ink1710.xml"/><Relationship Id="rId84" Type="http://schemas.openxmlformats.org/officeDocument/2006/relationships/customXml" Target="../ink/ink1731.xml"/><Relationship Id="rId138" Type="http://schemas.openxmlformats.org/officeDocument/2006/relationships/customXml" Target="../ink/ink1758.xml"/><Relationship Id="rId345" Type="http://schemas.openxmlformats.org/officeDocument/2006/relationships/image" Target="../media/image1660.png"/><Relationship Id="rId191" Type="http://schemas.openxmlformats.org/officeDocument/2006/relationships/image" Target="../media/image1584.png"/><Relationship Id="rId205" Type="http://schemas.openxmlformats.org/officeDocument/2006/relationships/image" Target="../media/image1591.png"/><Relationship Id="rId247" Type="http://schemas.openxmlformats.org/officeDocument/2006/relationships/image" Target="../media/image1612.png"/><Relationship Id="rId107" Type="http://schemas.openxmlformats.org/officeDocument/2006/relationships/image" Target="../media/image1542.png"/><Relationship Id="rId289" Type="http://schemas.openxmlformats.org/officeDocument/2006/relationships/image" Target="../media/image1633.png"/><Relationship Id="rId11" Type="http://schemas.openxmlformats.org/officeDocument/2006/relationships/image" Target="../media/image1494.png"/><Relationship Id="rId53" Type="http://schemas.openxmlformats.org/officeDocument/2006/relationships/image" Target="../media/image1515.png"/><Relationship Id="rId149" Type="http://schemas.openxmlformats.org/officeDocument/2006/relationships/image" Target="../media/image1563.png"/><Relationship Id="rId314" Type="http://schemas.openxmlformats.org/officeDocument/2006/relationships/customXml" Target="../ink/ink1846.xml"/><Relationship Id="rId356" Type="http://schemas.openxmlformats.org/officeDocument/2006/relationships/customXml" Target="../ink/ink1867.xml"/><Relationship Id="rId95" Type="http://schemas.openxmlformats.org/officeDocument/2006/relationships/image" Target="../media/image1536.png"/><Relationship Id="rId160" Type="http://schemas.openxmlformats.org/officeDocument/2006/relationships/customXml" Target="../ink/ink1769.xml"/><Relationship Id="rId216" Type="http://schemas.openxmlformats.org/officeDocument/2006/relationships/customXml" Target="../ink/ink1797.xml"/><Relationship Id="rId258" Type="http://schemas.openxmlformats.org/officeDocument/2006/relationships/customXml" Target="../ink/ink1818.xml"/><Relationship Id="rId22" Type="http://schemas.openxmlformats.org/officeDocument/2006/relationships/customXml" Target="../ink/ink1700.xml"/><Relationship Id="rId64" Type="http://schemas.openxmlformats.org/officeDocument/2006/relationships/customXml" Target="../ink/ink1721.xml"/><Relationship Id="rId118" Type="http://schemas.openxmlformats.org/officeDocument/2006/relationships/customXml" Target="../ink/ink1748.xml"/><Relationship Id="rId325" Type="http://schemas.openxmlformats.org/officeDocument/2006/relationships/image" Target="../media/image1650.png"/><Relationship Id="rId171" Type="http://schemas.openxmlformats.org/officeDocument/2006/relationships/image" Target="../media/image1574.png"/><Relationship Id="rId227" Type="http://schemas.openxmlformats.org/officeDocument/2006/relationships/image" Target="../media/image1602.png"/><Relationship Id="rId269" Type="http://schemas.openxmlformats.org/officeDocument/2006/relationships/image" Target="../media/image1623.png"/><Relationship Id="rId33" Type="http://schemas.openxmlformats.org/officeDocument/2006/relationships/image" Target="../media/image1505.png"/><Relationship Id="rId129" Type="http://schemas.openxmlformats.org/officeDocument/2006/relationships/image" Target="../media/image1553.png"/><Relationship Id="rId280" Type="http://schemas.openxmlformats.org/officeDocument/2006/relationships/customXml" Target="../ink/ink1829.xml"/><Relationship Id="rId336" Type="http://schemas.openxmlformats.org/officeDocument/2006/relationships/customXml" Target="../ink/ink1857.xml"/><Relationship Id="rId75" Type="http://schemas.openxmlformats.org/officeDocument/2006/relationships/image" Target="../media/image1526.png"/><Relationship Id="rId140" Type="http://schemas.openxmlformats.org/officeDocument/2006/relationships/customXml" Target="../ink/ink1759.xml"/><Relationship Id="rId182" Type="http://schemas.openxmlformats.org/officeDocument/2006/relationships/customXml" Target="../ink/ink1780.xml"/><Relationship Id="rId6" Type="http://schemas.openxmlformats.org/officeDocument/2006/relationships/customXml" Target="../ink/ink1692.xml"/><Relationship Id="rId238" Type="http://schemas.openxmlformats.org/officeDocument/2006/relationships/customXml" Target="../ink/ink1808.xml"/><Relationship Id="rId291" Type="http://schemas.openxmlformats.org/officeDocument/2006/relationships/image" Target="../media/image1634.png"/><Relationship Id="rId305" Type="http://schemas.openxmlformats.org/officeDocument/2006/relationships/image" Target="../media/image1640.png"/><Relationship Id="rId347" Type="http://schemas.openxmlformats.org/officeDocument/2006/relationships/image" Target="../media/image1661.png"/><Relationship Id="rId44" Type="http://schemas.openxmlformats.org/officeDocument/2006/relationships/customXml" Target="../ink/ink1711.xml"/><Relationship Id="rId86" Type="http://schemas.openxmlformats.org/officeDocument/2006/relationships/customXml" Target="../ink/ink1732.xml"/><Relationship Id="rId151" Type="http://schemas.openxmlformats.org/officeDocument/2006/relationships/image" Target="../media/image1564.png"/><Relationship Id="rId193" Type="http://schemas.openxmlformats.org/officeDocument/2006/relationships/image" Target="../media/image1585.png"/><Relationship Id="rId207" Type="http://schemas.openxmlformats.org/officeDocument/2006/relationships/image" Target="../media/image1592.png"/><Relationship Id="rId249" Type="http://schemas.openxmlformats.org/officeDocument/2006/relationships/image" Target="../media/image1613.png"/><Relationship Id="rId13" Type="http://schemas.openxmlformats.org/officeDocument/2006/relationships/image" Target="../media/image1495.png"/><Relationship Id="rId109" Type="http://schemas.openxmlformats.org/officeDocument/2006/relationships/image" Target="../media/image1543.png"/><Relationship Id="rId260" Type="http://schemas.openxmlformats.org/officeDocument/2006/relationships/customXml" Target="../ink/ink1819.xml"/><Relationship Id="rId316" Type="http://schemas.openxmlformats.org/officeDocument/2006/relationships/customXml" Target="../ink/ink1847.xml"/><Relationship Id="rId55" Type="http://schemas.openxmlformats.org/officeDocument/2006/relationships/image" Target="../media/image1516.png"/><Relationship Id="rId97" Type="http://schemas.openxmlformats.org/officeDocument/2006/relationships/image" Target="../media/image1537.png"/><Relationship Id="rId120" Type="http://schemas.openxmlformats.org/officeDocument/2006/relationships/customXml" Target="../ink/ink1749.xml"/><Relationship Id="rId162" Type="http://schemas.openxmlformats.org/officeDocument/2006/relationships/customXml" Target="../ink/ink1770.xml"/><Relationship Id="rId218" Type="http://schemas.openxmlformats.org/officeDocument/2006/relationships/customXml" Target="../ink/ink1798.xml"/><Relationship Id="rId271" Type="http://schemas.openxmlformats.org/officeDocument/2006/relationships/image" Target="../media/image1624.png"/><Relationship Id="rId24" Type="http://schemas.openxmlformats.org/officeDocument/2006/relationships/customXml" Target="../ink/ink1701.xml"/><Relationship Id="rId66" Type="http://schemas.openxmlformats.org/officeDocument/2006/relationships/customXml" Target="../ink/ink1722.xml"/><Relationship Id="rId131" Type="http://schemas.openxmlformats.org/officeDocument/2006/relationships/image" Target="../media/image1554.png"/><Relationship Id="rId327" Type="http://schemas.openxmlformats.org/officeDocument/2006/relationships/image" Target="../media/image1651.png"/><Relationship Id="rId173" Type="http://schemas.openxmlformats.org/officeDocument/2006/relationships/image" Target="../media/image1575.png"/><Relationship Id="rId229" Type="http://schemas.openxmlformats.org/officeDocument/2006/relationships/image" Target="../media/image1603.png"/><Relationship Id="rId240" Type="http://schemas.openxmlformats.org/officeDocument/2006/relationships/customXml" Target="../ink/ink1809.xml"/><Relationship Id="rId35" Type="http://schemas.openxmlformats.org/officeDocument/2006/relationships/image" Target="../media/image1506.png"/><Relationship Id="rId77" Type="http://schemas.openxmlformats.org/officeDocument/2006/relationships/image" Target="../media/image1527.png"/><Relationship Id="rId100" Type="http://schemas.openxmlformats.org/officeDocument/2006/relationships/customXml" Target="../ink/ink1739.xml"/><Relationship Id="rId282" Type="http://schemas.openxmlformats.org/officeDocument/2006/relationships/customXml" Target="../ink/ink1830.xml"/><Relationship Id="rId338" Type="http://schemas.openxmlformats.org/officeDocument/2006/relationships/customXml" Target="../ink/ink1858.xml"/><Relationship Id="rId8" Type="http://schemas.openxmlformats.org/officeDocument/2006/relationships/customXml" Target="../ink/ink1693.xml"/><Relationship Id="rId142" Type="http://schemas.openxmlformats.org/officeDocument/2006/relationships/customXml" Target="../ink/ink1760.xml"/><Relationship Id="rId184" Type="http://schemas.openxmlformats.org/officeDocument/2006/relationships/customXml" Target="../ink/ink1781.xml"/><Relationship Id="rId251" Type="http://schemas.openxmlformats.org/officeDocument/2006/relationships/image" Target="../media/image161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3.png"/><Relationship Id="rId21" Type="http://schemas.openxmlformats.org/officeDocument/2006/relationships/image" Target="../media/image1676.png"/><Relationship Id="rId42" Type="http://schemas.openxmlformats.org/officeDocument/2006/relationships/customXml" Target="../ink/ink1889.xml"/><Relationship Id="rId63" Type="http://schemas.openxmlformats.org/officeDocument/2006/relationships/image" Target="../media/image1696.png"/><Relationship Id="rId84" Type="http://schemas.openxmlformats.org/officeDocument/2006/relationships/customXml" Target="../ink/ink1910.xml"/><Relationship Id="rId138" Type="http://schemas.openxmlformats.org/officeDocument/2006/relationships/image" Target="../media/image1730.png"/><Relationship Id="rId107" Type="http://schemas.openxmlformats.org/officeDocument/2006/relationships/image" Target="../media/image1718.png"/><Relationship Id="rId11" Type="http://schemas.openxmlformats.org/officeDocument/2006/relationships/image" Target="../media/image1671.png"/><Relationship Id="rId32" Type="http://schemas.openxmlformats.org/officeDocument/2006/relationships/customXml" Target="../ink/ink1883.xml"/><Relationship Id="rId37" Type="http://schemas.openxmlformats.org/officeDocument/2006/relationships/image" Target="../media/image1684.png"/><Relationship Id="rId53" Type="http://schemas.openxmlformats.org/officeDocument/2006/relationships/image" Target="../media/image1691.png"/><Relationship Id="rId58" Type="http://schemas.openxmlformats.org/officeDocument/2006/relationships/customXml" Target="../ink/ink1897.xml"/><Relationship Id="rId74" Type="http://schemas.openxmlformats.org/officeDocument/2006/relationships/customXml" Target="../ink/ink1905.xml"/><Relationship Id="rId79" Type="http://schemas.openxmlformats.org/officeDocument/2006/relationships/image" Target="../media/image1704.png"/><Relationship Id="rId102" Type="http://schemas.openxmlformats.org/officeDocument/2006/relationships/customXml" Target="../ink/ink1919.xml"/><Relationship Id="rId123" Type="http://schemas.openxmlformats.org/officeDocument/2006/relationships/image" Target="../media/image1726.png"/><Relationship Id="rId128" Type="http://schemas.openxmlformats.org/officeDocument/2006/relationships/customXml" Target="../ink/ink1932.xml"/><Relationship Id="rId144" Type="http://schemas.openxmlformats.org/officeDocument/2006/relationships/image" Target="../media/image1731.png"/><Relationship Id="rId5" Type="http://schemas.openxmlformats.org/officeDocument/2006/relationships/image" Target="../media/image1668.png"/><Relationship Id="rId90" Type="http://schemas.openxmlformats.org/officeDocument/2006/relationships/customXml" Target="../ink/ink1913.xml"/><Relationship Id="rId95" Type="http://schemas.openxmlformats.org/officeDocument/2006/relationships/image" Target="../media/image1712.png"/><Relationship Id="rId22" Type="http://schemas.openxmlformats.org/officeDocument/2006/relationships/customXml" Target="../ink/ink1878.xml"/><Relationship Id="rId27" Type="http://schemas.openxmlformats.org/officeDocument/2006/relationships/image" Target="../media/image1679.png"/><Relationship Id="rId43" Type="http://schemas.openxmlformats.org/officeDocument/2006/relationships/image" Target="../media/image1686.png"/><Relationship Id="rId48" Type="http://schemas.openxmlformats.org/officeDocument/2006/relationships/customXml" Target="../ink/ink1892.xml"/><Relationship Id="rId64" Type="http://schemas.openxmlformats.org/officeDocument/2006/relationships/customXml" Target="../ink/ink1900.xml"/><Relationship Id="rId69" Type="http://schemas.openxmlformats.org/officeDocument/2006/relationships/image" Target="../media/image1699.png"/><Relationship Id="rId113" Type="http://schemas.openxmlformats.org/officeDocument/2006/relationships/image" Target="../media/image1721.png"/><Relationship Id="rId118" Type="http://schemas.openxmlformats.org/officeDocument/2006/relationships/customXml" Target="../ink/ink1927.xml"/><Relationship Id="rId134" Type="http://schemas.openxmlformats.org/officeDocument/2006/relationships/customXml" Target="../ink/ink1937.xml"/><Relationship Id="rId139" Type="http://schemas.openxmlformats.org/officeDocument/2006/relationships/customXml" Target="../ink/ink1941.xml"/><Relationship Id="rId80" Type="http://schemas.openxmlformats.org/officeDocument/2006/relationships/customXml" Target="../ink/ink1908.xml"/><Relationship Id="rId85" Type="http://schemas.openxmlformats.org/officeDocument/2006/relationships/image" Target="../media/image1707.png"/><Relationship Id="rId12" Type="http://schemas.openxmlformats.org/officeDocument/2006/relationships/customXml" Target="../ink/ink1873.xml"/><Relationship Id="rId17" Type="http://schemas.openxmlformats.org/officeDocument/2006/relationships/image" Target="../media/image1674.png"/><Relationship Id="rId33" Type="http://schemas.openxmlformats.org/officeDocument/2006/relationships/image" Target="../media/image1682.png"/><Relationship Id="rId38" Type="http://schemas.openxmlformats.org/officeDocument/2006/relationships/customXml" Target="../ink/ink1886.xml"/><Relationship Id="rId59" Type="http://schemas.openxmlformats.org/officeDocument/2006/relationships/image" Target="../media/image1694.png"/><Relationship Id="rId103" Type="http://schemas.openxmlformats.org/officeDocument/2006/relationships/image" Target="../media/image1716.png"/><Relationship Id="rId108" Type="http://schemas.openxmlformats.org/officeDocument/2006/relationships/customXml" Target="../ink/ink1922.xml"/><Relationship Id="rId124" Type="http://schemas.openxmlformats.org/officeDocument/2006/relationships/customXml" Target="../ink/ink1930.xml"/><Relationship Id="rId129" Type="http://schemas.openxmlformats.org/officeDocument/2006/relationships/customXml" Target="../ink/ink1933.xml"/><Relationship Id="rId54" Type="http://schemas.openxmlformats.org/officeDocument/2006/relationships/customXml" Target="../ink/ink1895.xml"/><Relationship Id="rId70" Type="http://schemas.openxmlformats.org/officeDocument/2006/relationships/customXml" Target="../ink/ink1903.xml"/><Relationship Id="rId75" Type="http://schemas.openxmlformats.org/officeDocument/2006/relationships/image" Target="../media/image1702.png"/><Relationship Id="rId91" Type="http://schemas.openxmlformats.org/officeDocument/2006/relationships/image" Target="../media/image1710.png"/><Relationship Id="rId96" Type="http://schemas.openxmlformats.org/officeDocument/2006/relationships/customXml" Target="../ink/ink1916.xml"/><Relationship Id="rId140" Type="http://schemas.openxmlformats.org/officeDocument/2006/relationships/customXml" Target="../ink/ink194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70.xml"/><Relationship Id="rId23" Type="http://schemas.openxmlformats.org/officeDocument/2006/relationships/image" Target="../media/image1677.png"/><Relationship Id="rId28" Type="http://schemas.openxmlformats.org/officeDocument/2006/relationships/customXml" Target="../ink/ink1881.xml"/><Relationship Id="rId49" Type="http://schemas.openxmlformats.org/officeDocument/2006/relationships/image" Target="../media/image1689.png"/><Relationship Id="rId114" Type="http://schemas.openxmlformats.org/officeDocument/2006/relationships/customXml" Target="../ink/ink1925.xml"/><Relationship Id="rId119" Type="http://schemas.openxmlformats.org/officeDocument/2006/relationships/image" Target="../media/image1724.png"/><Relationship Id="rId44" Type="http://schemas.openxmlformats.org/officeDocument/2006/relationships/customXml" Target="../ink/ink1890.xml"/><Relationship Id="rId60" Type="http://schemas.openxmlformats.org/officeDocument/2006/relationships/customXml" Target="../ink/ink1898.xml"/><Relationship Id="rId65" Type="http://schemas.openxmlformats.org/officeDocument/2006/relationships/image" Target="../media/image1697.png"/><Relationship Id="rId81" Type="http://schemas.openxmlformats.org/officeDocument/2006/relationships/image" Target="../media/image1705.png"/><Relationship Id="rId86" Type="http://schemas.openxmlformats.org/officeDocument/2006/relationships/customXml" Target="../ink/ink1911.xml"/><Relationship Id="rId130" Type="http://schemas.openxmlformats.org/officeDocument/2006/relationships/image" Target="../media/image1729.png"/><Relationship Id="rId135" Type="http://schemas.openxmlformats.org/officeDocument/2006/relationships/customXml" Target="../ink/ink1938.xml"/><Relationship Id="rId13" Type="http://schemas.openxmlformats.org/officeDocument/2006/relationships/image" Target="../media/image1672.png"/><Relationship Id="rId18" Type="http://schemas.openxmlformats.org/officeDocument/2006/relationships/customXml" Target="../ink/ink1876.xml"/><Relationship Id="rId39" Type="http://schemas.openxmlformats.org/officeDocument/2006/relationships/customXml" Target="../ink/ink1887.xml"/><Relationship Id="rId109" Type="http://schemas.openxmlformats.org/officeDocument/2006/relationships/image" Target="../media/image1719.png"/><Relationship Id="rId34" Type="http://schemas.openxmlformats.org/officeDocument/2006/relationships/customXml" Target="../ink/ink1884.xml"/><Relationship Id="rId50" Type="http://schemas.openxmlformats.org/officeDocument/2006/relationships/customXml" Target="../ink/ink1893.xml"/><Relationship Id="rId55" Type="http://schemas.openxmlformats.org/officeDocument/2006/relationships/image" Target="../media/image1692.png"/><Relationship Id="rId76" Type="http://schemas.openxmlformats.org/officeDocument/2006/relationships/customXml" Target="../ink/ink1906.xml"/><Relationship Id="rId97" Type="http://schemas.openxmlformats.org/officeDocument/2006/relationships/image" Target="../media/image1713.png"/><Relationship Id="rId104" Type="http://schemas.openxmlformats.org/officeDocument/2006/relationships/customXml" Target="../ink/ink1920.xml"/><Relationship Id="rId120" Type="http://schemas.openxmlformats.org/officeDocument/2006/relationships/customXml" Target="../ink/ink1928.xml"/><Relationship Id="rId125" Type="http://schemas.openxmlformats.org/officeDocument/2006/relationships/image" Target="../media/image1727.png"/><Relationship Id="rId141" Type="http://schemas.openxmlformats.org/officeDocument/2006/relationships/customXml" Target="../ink/ink1943.xml"/><Relationship Id="rId7" Type="http://schemas.openxmlformats.org/officeDocument/2006/relationships/image" Target="../media/image1669.png"/><Relationship Id="rId71" Type="http://schemas.openxmlformats.org/officeDocument/2006/relationships/image" Target="../media/image1700.png"/><Relationship Id="rId92" Type="http://schemas.openxmlformats.org/officeDocument/2006/relationships/customXml" Target="../ink/ink1914.xml"/><Relationship Id="rId2" Type="http://schemas.openxmlformats.org/officeDocument/2006/relationships/customXml" Target="../ink/ink1868.xml"/><Relationship Id="rId29" Type="http://schemas.openxmlformats.org/officeDocument/2006/relationships/image" Target="../media/image1680.png"/><Relationship Id="rId24" Type="http://schemas.openxmlformats.org/officeDocument/2006/relationships/customXml" Target="../ink/ink1879.xml"/><Relationship Id="rId40" Type="http://schemas.openxmlformats.org/officeDocument/2006/relationships/image" Target="../media/image1685.png"/><Relationship Id="rId45" Type="http://schemas.openxmlformats.org/officeDocument/2006/relationships/image" Target="../media/image1687.png"/><Relationship Id="rId66" Type="http://schemas.openxmlformats.org/officeDocument/2006/relationships/customXml" Target="../ink/ink1901.xml"/><Relationship Id="rId87" Type="http://schemas.openxmlformats.org/officeDocument/2006/relationships/image" Target="../media/image1708.png"/><Relationship Id="rId110" Type="http://schemas.openxmlformats.org/officeDocument/2006/relationships/customXml" Target="../ink/ink1923.xml"/><Relationship Id="rId115" Type="http://schemas.openxmlformats.org/officeDocument/2006/relationships/image" Target="../media/image1722.png"/><Relationship Id="rId131" Type="http://schemas.openxmlformats.org/officeDocument/2006/relationships/customXml" Target="../ink/ink1934.xml"/><Relationship Id="rId136" Type="http://schemas.openxmlformats.org/officeDocument/2006/relationships/customXml" Target="../ink/ink1939.xml"/><Relationship Id="rId61" Type="http://schemas.openxmlformats.org/officeDocument/2006/relationships/image" Target="../media/image1695.png"/><Relationship Id="rId82" Type="http://schemas.openxmlformats.org/officeDocument/2006/relationships/customXml" Target="../ink/ink1909.xml"/><Relationship Id="rId19" Type="http://schemas.openxmlformats.org/officeDocument/2006/relationships/image" Target="../media/image1675.png"/><Relationship Id="rId14" Type="http://schemas.openxmlformats.org/officeDocument/2006/relationships/customXml" Target="../ink/ink1874.xml"/><Relationship Id="rId30" Type="http://schemas.openxmlformats.org/officeDocument/2006/relationships/customXml" Target="../ink/ink1882.xml"/><Relationship Id="rId35" Type="http://schemas.openxmlformats.org/officeDocument/2006/relationships/image" Target="../media/image1683.png"/><Relationship Id="rId56" Type="http://schemas.openxmlformats.org/officeDocument/2006/relationships/customXml" Target="../ink/ink1896.xml"/><Relationship Id="rId77" Type="http://schemas.openxmlformats.org/officeDocument/2006/relationships/image" Target="../media/image1703.png"/><Relationship Id="rId100" Type="http://schemas.openxmlformats.org/officeDocument/2006/relationships/customXml" Target="../ink/ink1918.xml"/><Relationship Id="rId105" Type="http://schemas.openxmlformats.org/officeDocument/2006/relationships/image" Target="../media/image1717.png"/><Relationship Id="rId126" Type="http://schemas.openxmlformats.org/officeDocument/2006/relationships/customXml" Target="../ink/ink1931.xml"/><Relationship Id="rId8" Type="http://schemas.openxmlformats.org/officeDocument/2006/relationships/customXml" Target="../ink/ink1871.xml"/><Relationship Id="rId51" Type="http://schemas.openxmlformats.org/officeDocument/2006/relationships/image" Target="../media/image1690.png"/><Relationship Id="rId72" Type="http://schemas.openxmlformats.org/officeDocument/2006/relationships/customXml" Target="../ink/ink1904.xml"/><Relationship Id="rId93" Type="http://schemas.openxmlformats.org/officeDocument/2006/relationships/image" Target="../media/image1711.png"/><Relationship Id="rId98" Type="http://schemas.openxmlformats.org/officeDocument/2006/relationships/customXml" Target="../ink/ink1917.xml"/><Relationship Id="rId121" Type="http://schemas.openxmlformats.org/officeDocument/2006/relationships/image" Target="../media/image1725.png"/><Relationship Id="rId142" Type="http://schemas.openxmlformats.org/officeDocument/2006/relationships/customXml" Target="../ink/ink1944.xml"/><Relationship Id="rId3" Type="http://schemas.openxmlformats.org/officeDocument/2006/relationships/image" Target="../media/image1667.png"/><Relationship Id="rId25" Type="http://schemas.openxmlformats.org/officeDocument/2006/relationships/image" Target="../media/image1678.png"/><Relationship Id="rId46" Type="http://schemas.openxmlformats.org/officeDocument/2006/relationships/customXml" Target="../ink/ink1891.xml"/><Relationship Id="rId67" Type="http://schemas.openxmlformats.org/officeDocument/2006/relationships/image" Target="../media/image1698.png"/><Relationship Id="rId116" Type="http://schemas.openxmlformats.org/officeDocument/2006/relationships/customXml" Target="../ink/ink1926.xml"/><Relationship Id="rId137" Type="http://schemas.openxmlformats.org/officeDocument/2006/relationships/customXml" Target="../ink/ink1940.xml"/><Relationship Id="rId20" Type="http://schemas.openxmlformats.org/officeDocument/2006/relationships/customXml" Target="../ink/ink1877.xml"/><Relationship Id="rId41" Type="http://schemas.openxmlformats.org/officeDocument/2006/relationships/customXml" Target="../ink/ink1888.xml"/><Relationship Id="rId62" Type="http://schemas.openxmlformats.org/officeDocument/2006/relationships/customXml" Target="../ink/ink1899.xml"/><Relationship Id="rId83" Type="http://schemas.openxmlformats.org/officeDocument/2006/relationships/image" Target="../media/image1706.png"/><Relationship Id="rId88" Type="http://schemas.openxmlformats.org/officeDocument/2006/relationships/customXml" Target="../ink/ink1912.xml"/><Relationship Id="rId111" Type="http://schemas.openxmlformats.org/officeDocument/2006/relationships/image" Target="../media/image1720.png"/><Relationship Id="rId132" Type="http://schemas.openxmlformats.org/officeDocument/2006/relationships/customXml" Target="../ink/ink1935.xml"/><Relationship Id="rId15" Type="http://schemas.openxmlformats.org/officeDocument/2006/relationships/image" Target="../media/image1673.png"/><Relationship Id="rId36" Type="http://schemas.openxmlformats.org/officeDocument/2006/relationships/customXml" Target="../ink/ink1885.xml"/><Relationship Id="rId57" Type="http://schemas.openxmlformats.org/officeDocument/2006/relationships/image" Target="../media/image1693.png"/><Relationship Id="rId106" Type="http://schemas.openxmlformats.org/officeDocument/2006/relationships/customXml" Target="../ink/ink1921.xml"/><Relationship Id="rId127" Type="http://schemas.openxmlformats.org/officeDocument/2006/relationships/image" Target="../media/image1728.png"/><Relationship Id="rId10" Type="http://schemas.openxmlformats.org/officeDocument/2006/relationships/customXml" Target="../ink/ink1872.xml"/><Relationship Id="rId31" Type="http://schemas.openxmlformats.org/officeDocument/2006/relationships/image" Target="../media/image1681.png"/><Relationship Id="rId52" Type="http://schemas.openxmlformats.org/officeDocument/2006/relationships/customXml" Target="../ink/ink1894.xml"/><Relationship Id="rId73" Type="http://schemas.openxmlformats.org/officeDocument/2006/relationships/image" Target="../media/image1701.png"/><Relationship Id="rId78" Type="http://schemas.openxmlformats.org/officeDocument/2006/relationships/customXml" Target="../ink/ink1907.xml"/><Relationship Id="rId94" Type="http://schemas.openxmlformats.org/officeDocument/2006/relationships/customXml" Target="../ink/ink1915.xml"/><Relationship Id="rId99" Type="http://schemas.openxmlformats.org/officeDocument/2006/relationships/image" Target="../media/image1714.png"/><Relationship Id="rId101" Type="http://schemas.openxmlformats.org/officeDocument/2006/relationships/image" Target="../media/image1715.png"/><Relationship Id="rId122" Type="http://schemas.openxmlformats.org/officeDocument/2006/relationships/customXml" Target="../ink/ink1929.xml"/><Relationship Id="rId143" Type="http://schemas.openxmlformats.org/officeDocument/2006/relationships/customXml" Target="../ink/ink1945.xml"/><Relationship Id="rId4" Type="http://schemas.openxmlformats.org/officeDocument/2006/relationships/customXml" Target="../ink/ink1869.xml"/><Relationship Id="rId9" Type="http://schemas.openxmlformats.org/officeDocument/2006/relationships/image" Target="../media/image1670.png"/><Relationship Id="rId26" Type="http://schemas.openxmlformats.org/officeDocument/2006/relationships/customXml" Target="../ink/ink1880.xml"/><Relationship Id="rId47" Type="http://schemas.openxmlformats.org/officeDocument/2006/relationships/image" Target="../media/image1688.png"/><Relationship Id="rId68" Type="http://schemas.openxmlformats.org/officeDocument/2006/relationships/customXml" Target="../ink/ink1902.xml"/><Relationship Id="rId89" Type="http://schemas.openxmlformats.org/officeDocument/2006/relationships/image" Target="../media/image1709.png"/><Relationship Id="rId112" Type="http://schemas.openxmlformats.org/officeDocument/2006/relationships/customXml" Target="../ink/ink1924.xml"/><Relationship Id="rId133" Type="http://schemas.openxmlformats.org/officeDocument/2006/relationships/customXml" Target="../ink/ink1936.xml"/><Relationship Id="rId16" Type="http://schemas.openxmlformats.org/officeDocument/2006/relationships/customXml" Target="../ink/ink187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07.xml"/><Relationship Id="rId21" Type="http://schemas.openxmlformats.org/officeDocument/2006/relationships/customXml" Target="../ink/ink1956.xml"/><Relationship Id="rId42" Type="http://schemas.openxmlformats.org/officeDocument/2006/relationships/customXml" Target="../ink/ink1967.xml"/><Relationship Id="rId63" Type="http://schemas.openxmlformats.org/officeDocument/2006/relationships/image" Target="../media/image1705.png"/><Relationship Id="rId84" Type="http://schemas.openxmlformats.org/officeDocument/2006/relationships/customXml" Target="../ink/ink1988.xml"/><Relationship Id="rId138" Type="http://schemas.openxmlformats.org/officeDocument/2006/relationships/image" Target="../media/image1737.png"/><Relationship Id="rId107" Type="http://schemas.openxmlformats.org/officeDocument/2006/relationships/image" Target="../media/image1727.png"/><Relationship Id="rId11" Type="http://schemas.openxmlformats.org/officeDocument/2006/relationships/image" Target="../media/image1672.png"/><Relationship Id="rId32" Type="http://schemas.openxmlformats.org/officeDocument/2006/relationships/customXml" Target="../ink/ink1962.xml"/><Relationship Id="rId53" Type="http://schemas.openxmlformats.org/officeDocument/2006/relationships/image" Target="../media/image1700.png"/><Relationship Id="rId74" Type="http://schemas.openxmlformats.org/officeDocument/2006/relationships/customXml" Target="../ink/ink1983.xml"/><Relationship Id="rId128" Type="http://schemas.openxmlformats.org/officeDocument/2006/relationships/image" Target="../media/image1732.png"/><Relationship Id="rId5" Type="http://schemas.openxmlformats.org/officeDocument/2006/relationships/image" Target="../media/image1669.png"/><Relationship Id="rId90" Type="http://schemas.openxmlformats.org/officeDocument/2006/relationships/customXml" Target="../ink/ink1991.xml"/><Relationship Id="rId95" Type="http://schemas.openxmlformats.org/officeDocument/2006/relationships/image" Target="../media/image1721.png"/><Relationship Id="rId22" Type="http://schemas.openxmlformats.org/officeDocument/2006/relationships/image" Target="../media/image1685.png"/><Relationship Id="rId27" Type="http://schemas.openxmlformats.org/officeDocument/2006/relationships/image" Target="../media/image1687.png"/><Relationship Id="rId43" Type="http://schemas.openxmlformats.org/officeDocument/2006/relationships/image" Target="../media/image1695.png"/><Relationship Id="rId48" Type="http://schemas.openxmlformats.org/officeDocument/2006/relationships/customXml" Target="../ink/ink1970.xml"/><Relationship Id="rId64" Type="http://schemas.openxmlformats.org/officeDocument/2006/relationships/customXml" Target="../ink/ink1978.xml"/><Relationship Id="rId69" Type="http://schemas.openxmlformats.org/officeDocument/2006/relationships/image" Target="../media/image1708.png"/><Relationship Id="rId113" Type="http://schemas.openxmlformats.org/officeDocument/2006/relationships/customXml" Target="../ink/ink2003.xml"/><Relationship Id="rId118" Type="http://schemas.openxmlformats.org/officeDocument/2006/relationships/customXml" Target="../ink/ink2008.xml"/><Relationship Id="rId134" Type="http://schemas.openxmlformats.org/officeDocument/2006/relationships/image" Target="../media/image1735.png"/><Relationship Id="rId139" Type="http://schemas.openxmlformats.org/officeDocument/2006/relationships/customXml" Target="../ink/ink2021.xml"/><Relationship Id="rId80" Type="http://schemas.openxmlformats.org/officeDocument/2006/relationships/customXml" Target="../ink/ink1986.xml"/><Relationship Id="rId85" Type="http://schemas.openxmlformats.org/officeDocument/2006/relationships/image" Target="../media/image1716.png"/><Relationship Id="rId12" Type="http://schemas.openxmlformats.org/officeDocument/2006/relationships/customXml" Target="../ink/ink1951.xml"/><Relationship Id="rId17" Type="http://schemas.openxmlformats.org/officeDocument/2006/relationships/image" Target="../media/image1678.png"/><Relationship Id="rId33" Type="http://schemas.openxmlformats.org/officeDocument/2006/relationships/image" Target="../media/image1690.png"/><Relationship Id="rId38" Type="http://schemas.openxmlformats.org/officeDocument/2006/relationships/customXml" Target="../ink/ink1965.xml"/><Relationship Id="rId59" Type="http://schemas.openxmlformats.org/officeDocument/2006/relationships/image" Target="../media/image1703.png"/><Relationship Id="rId103" Type="http://schemas.openxmlformats.org/officeDocument/2006/relationships/image" Target="../media/image1725.png"/><Relationship Id="rId108" Type="http://schemas.openxmlformats.org/officeDocument/2006/relationships/customXml" Target="../ink/ink2000.xml"/><Relationship Id="rId124" Type="http://schemas.openxmlformats.org/officeDocument/2006/relationships/customXml" Target="../ink/ink2013.xml"/><Relationship Id="rId129" Type="http://schemas.openxmlformats.org/officeDocument/2006/relationships/customXml" Target="../ink/ink2016.xml"/><Relationship Id="rId54" Type="http://schemas.openxmlformats.org/officeDocument/2006/relationships/customXml" Target="../ink/ink1973.xml"/><Relationship Id="rId70" Type="http://schemas.openxmlformats.org/officeDocument/2006/relationships/customXml" Target="../ink/ink1981.xml"/><Relationship Id="rId75" Type="http://schemas.openxmlformats.org/officeDocument/2006/relationships/image" Target="../media/image1711.png"/><Relationship Id="rId91" Type="http://schemas.openxmlformats.org/officeDocument/2006/relationships/image" Target="../media/image1719.png"/><Relationship Id="rId96" Type="http://schemas.openxmlformats.org/officeDocument/2006/relationships/customXml" Target="../ink/ink1994.xml"/><Relationship Id="rId140" Type="http://schemas.openxmlformats.org/officeDocument/2006/relationships/image" Target="../media/image1738.png"/><Relationship Id="rId145" Type="http://schemas.openxmlformats.org/officeDocument/2006/relationships/customXml" Target="../ink/ink202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48.xml"/><Relationship Id="rId23" Type="http://schemas.openxmlformats.org/officeDocument/2006/relationships/customXml" Target="../ink/ink1957.xml"/><Relationship Id="rId28" Type="http://schemas.openxmlformats.org/officeDocument/2006/relationships/customXml" Target="../ink/ink1960.xml"/><Relationship Id="rId49" Type="http://schemas.openxmlformats.org/officeDocument/2006/relationships/image" Target="../media/image1698.png"/><Relationship Id="rId114" Type="http://schemas.openxmlformats.org/officeDocument/2006/relationships/customXml" Target="../ink/ink2004.xml"/><Relationship Id="rId119" Type="http://schemas.openxmlformats.org/officeDocument/2006/relationships/customXml" Target="../ink/ink2009.xml"/><Relationship Id="rId44" Type="http://schemas.openxmlformats.org/officeDocument/2006/relationships/customXml" Target="../ink/ink1968.xml"/><Relationship Id="rId60" Type="http://schemas.openxmlformats.org/officeDocument/2006/relationships/customXml" Target="../ink/ink1976.xml"/><Relationship Id="rId65" Type="http://schemas.openxmlformats.org/officeDocument/2006/relationships/image" Target="../media/image1706.png"/><Relationship Id="rId81" Type="http://schemas.openxmlformats.org/officeDocument/2006/relationships/image" Target="../media/image1714.png"/><Relationship Id="rId86" Type="http://schemas.openxmlformats.org/officeDocument/2006/relationships/customXml" Target="../ink/ink1989.xml"/><Relationship Id="rId130" Type="http://schemas.openxmlformats.org/officeDocument/2006/relationships/image" Target="../media/image1733.png"/><Relationship Id="rId135" Type="http://schemas.openxmlformats.org/officeDocument/2006/relationships/customXml" Target="../ink/ink2019.xml"/><Relationship Id="rId13" Type="http://schemas.openxmlformats.org/officeDocument/2006/relationships/image" Target="../media/image1676.png"/><Relationship Id="rId18" Type="http://schemas.openxmlformats.org/officeDocument/2006/relationships/customXml" Target="../ink/ink1954.xml"/><Relationship Id="rId39" Type="http://schemas.openxmlformats.org/officeDocument/2006/relationships/image" Target="../media/image1693.png"/><Relationship Id="rId109" Type="http://schemas.openxmlformats.org/officeDocument/2006/relationships/image" Target="../media/image1728.png"/><Relationship Id="rId34" Type="http://schemas.openxmlformats.org/officeDocument/2006/relationships/customXml" Target="../ink/ink1963.xml"/><Relationship Id="rId50" Type="http://schemas.openxmlformats.org/officeDocument/2006/relationships/customXml" Target="../ink/ink1971.xml"/><Relationship Id="rId55" Type="http://schemas.openxmlformats.org/officeDocument/2006/relationships/image" Target="../media/image1701.png"/><Relationship Id="rId76" Type="http://schemas.openxmlformats.org/officeDocument/2006/relationships/customXml" Target="../ink/ink1984.xml"/><Relationship Id="rId97" Type="http://schemas.openxmlformats.org/officeDocument/2006/relationships/image" Target="../media/image1722.png"/><Relationship Id="rId104" Type="http://schemas.openxmlformats.org/officeDocument/2006/relationships/customXml" Target="../ink/ink1998.xml"/><Relationship Id="rId120" Type="http://schemas.openxmlformats.org/officeDocument/2006/relationships/image" Target="../media/image1730.png"/><Relationship Id="rId125" Type="http://schemas.openxmlformats.org/officeDocument/2006/relationships/customXml" Target="../ink/ink2014.xml"/><Relationship Id="rId141" Type="http://schemas.openxmlformats.org/officeDocument/2006/relationships/customXml" Target="../ink/ink2022.xml"/><Relationship Id="rId146" Type="http://schemas.openxmlformats.org/officeDocument/2006/relationships/image" Target="../media/image1741.png"/><Relationship Id="rId7" Type="http://schemas.openxmlformats.org/officeDocument/2006/relationships/image" Target="../media/image1670.png"/><Relationship Id="rId71" Type="http://schemas.openxmlformats.org/officeDocument/2006/relationships/image" Target="../media/image1709.png"/><Relationship Id="rId92" Type="http://schemas.openxmlformats.org/officeDocument/2006/relationships/customXml" Target="../ink/ink1992.xml"/><Relationship Id="rId2" Type="http://schemas.openxmlformats.org/officeDocument/2006/relationships/customXml" Target="../ink/ink1946.xml"/><Relationship Id="rId29" Type="http://schemas.openxmlformats.org/officeDocument/2006/relationships/image" Target="../media/image1688.png"/><Relationship Id="rId24" Type="http://schemas.openxmlformats.org/officeDocument/2006/relationships/customXml" Target="../ink/ink1958.xml"/><Relationship Id="rId40" Type="http://schemas.openxmlformats.org/officeDocument/2006/relationships/customXml" Target="../ink/ink1966.xml"/><Relationship Id="rId45" Type="http://schemas.openxmlformats.org/officeDocument/2006/relationships/image" Target="../media/image1696.png"/><Relationship Id="rId66" Type="http://schemas.openxmlformats.org/officeDocument/2006/relationships/customXml" Target="../ink/ink1979.xml"/><Relationship Id="rId87" Type="http://schemas.openxmlformats.org/officeDocument/2006/relationships/image" Target="../media/image1717.png"/><Relationship Id="rId110" Type="http://schemas.openxmlformats.org/officeDocument/2006/relationships/customXml" Target="../ink/ink2001.xml"/><Relationship Id="rId115" Type="http://schemas.openxmlformats.org/officeDocument/2006/relationships/customXml" Target="../ink/ink2005.xml"/><Relationship Id="rId131" Type="http://schemas.openxmlformats.org/officeDocument/2006/relationships/customXml" Target="../ink/ink2017.xml"/><Relationship Id="rId136" Type="http://schemas.openxmlformats.org/officeDocument/2006/relationships/image" Target="../media/image1736.png"/><Relationship Id="rId61" Type="http://schemas.openxmlformats.org/officeDocument/2006/relationships/image" Target="../media/image1704.png"/><Relationship Id="rId82" Type="http://schemas.openxmlformats.org/officeDocument/2006/relationships/customXml" Target="../ink/ink1987.xml"/><Relationship Id="rId19" Type="http://schemas.openxmlformats.org/officeDocument/2006/relationships/image" Target="../media/image1679.png"/><Relationship Id="rId14" Type="http://schemas.openxmlformats.org/officeDocument/2006/relationships/customXml" Target="../ink/ink1952.xml"/><Relationship Id="rId30" Type="http://schemas.openxmlformats.org/officeDocument/2006/relationships/customXml" Target="../ink/ink1961.xml"/><Relationship Id="rId35" Type="http://schemas.openxmlformats.org/officeDocument/2006/relationships/image" Target="../media/image1691.png"/><Relationship Id="rId56" Type="http://schemas.openxmlformats.org/officeDocument/2006/relationships/customXml" Target="../ink/ink1974.xml"/><Relationship Id="rId77" Type="http://schemas.openxmlformats.org/officeDocument/2006/relationships/image" Target="../media/image1712.png"/><Relationship Id="rId100" Type="http://schemas.openxmlformats.org/officeDocument/2006/relationships/customXml" Target="../ink/ink1996.xml"/><Relationship Id="rId105" Type="http://schemas.openxmlformats.org/officeDocument/2006/relationships/image" Target="../media/image1726.png"/><Relationship Id="rId126" Type="http://schemas.openxmlformats.org/officeDocument/2006/relationships/image" Target="../media/image1731.png"/><Relationship Id="rId8" Type="http://schemas.openxmlformats.org/officeDocument/2006/relationships/customXml" Target="../ink/ink1949.xml"/><Relationship Id="rId51" Type="http://schemas.openxmlformats.org/officeDocument/2006/relationships/image" Target="../media/image1699.png"/><Relationship Id="rId72" Type="http://schemas.openxmlformats.org/officeDocument/2006/relationships/customXml" Target="../ink/ink1982.xml"/><Relationship Id="rId93" Type="http://schemas.openxmlformats.org/officeDocument/2006/relationships/image" Target="../media/image1720.png"/><Relationship Id="rId98" Type="http://schemas.openxmlformats.org/officeDocument/2006/relationships/customXml" Target="../ink/ink1995.xml"/><Relationship Id="rId121" Type="http://schemas.openxmlformats.org/officeDocument/2006/relationships/customXml" Target="../ink/ink2010.xml"/><Relationship Id="rId142" Type="http://schemas.openxmlformats.org/officeDocument/2006/relationships/image" Target="../media/image1739.png"/><Relationship Id="rId3" Type="http://schemas.openxmlformats.org/officeDocument/2006/relationships/image" Target="../media/image1667.png"/><Relationship Id="rId25" Type="http://schemas.openxmlformats.org/officeDocument/2006/relationships/image" Target="../media/image1686.png"/><Relationship Id="rId46" Type="http://schemas.openxmlformats.org/officeDocument/2006/relationships/customXml" Target="../ink/ink1969.xml"/><Relationship Id="rId67" Type="http://schemas.openxmlformats.org/officeDocument/2006/relationships/image" Target="../media/image1707.png"/><Relationship Id="rId116" Type="http://schemas.openxmlformats.org/officeDocument/2006/relationships/customXml" Target="../ink/ink2006.xml"/><Relationship Id="rId137" Type="http://schemas.openxmlformats.org/officeDocument/2006/relationships/customXml" Target="../ink/ink2020.xml"/><Relationship Id="rId20" Type="http://schemas.openxmlformats.org/officeDocument/2006/relationships/customXml" Target="../ink/ink1955.xml"/><Relationship Id="rId41" Type="http://schemas.openxmlformats.org/officeDocument/2006/relationships/image" Target="../media/image1694.png"/><Relationship Id="rId62" Type="http://schemas.openxmlformats.org/officeDocument/2006/relationships/customXml" Target="../ink/ink1977.xml"/><Relationship Id="rId83" Type="http://schemas.openxmlformats.org/officeDocument/2006/relationships/image" Target="../media/image1715.png"/><Relationship Id="rId88" Type="http://schemas.openxmlformats.org/officeDocument/2006/relationships/customXml" Target="../ink/ink1990.xml"/><Relationship Id="rId111" Type="http://schemas.openxmlformats.org/officeDocument/2006/relationships/customXml" Target="../ink/ink2002.xml"/><Relationship Id="rId132" Type="http://schemas.openxmlformats.org/officeDocument/2006/relationships/image" Target="../media/image1734.png"/><Relationship Id="rId15" Type="http://schemas.openxmlformats.org/officeDocument/2006/relationships/image" Target="../media/image1677.png"/><Relationship Id="rId36" Type="http://schemas.openxmlformats.org/officeDocument/2006/relationships/customXml" Target="../ink/ink1964.xml"/><Relationship Id="rId57" Type="http://schemas.openxmlformats.org/officeDocument/2006/relationships/image" Target="../media/image1702.png"/><Relationship Id="rId106" Type="http://schemas.openxmlformats.org/officeDocument/2006/relationships/customXml" Target="../ink/ink1999.xml"/><Relationship Id="rId127" Type="http://schemas.openxmlformats.org/officeDocument/2006/relationships/customXml" Target="../ink/ink2015.xml"/><Relationship Id="rId10" Type="http://schemas.openxmlformats.org/officeDocument/2006/relationships/customXml" Target="../ink/ink1950.xml"/><Relationship Id="rId31" Type="http://schemas.openxmlformats.org/officeDocument/2006/relationships/image" Target="../media/image1689.png"/><Relationship Id="rId52" Type="http://schemas.openxmlformats.org/officeDocument/2006/relationships/customXml" Target="../ink/ink1972.xml"/><Relationship Id="rId73" Type="http://schemas.openxmlformats.org/officeDocument/2006/relationships/image" Target="../media/image1710.png"/><Relationship Id="rId78" Type="http://schemas.openxmlformats.org/officeDocument/2006/relationships/customXml" Target="../ink/ink1985.xml"/><Relationship Id="rId94" Type="http://schemas.openxmlformats.org/officeDocument/2006/relationships/customXml" Target="../ink/ink1993.xml"/><Relationship Id="rId99" Type="http://schemas.openxmlformats.org/officeDocument/2006/relationships/image" Target="../media/image1723.png"/><Relationship Id="rId101" Type="http://schemas.openxmlformats.org/officeDocument/2006/relationships/image" Target="../media/image1724.png"/><Relationship Id="rId122" Type="http://schemas.openxmlformats.org/officeDocument/2006/relationships/customXml" Target="../ink/ink2011.xml"/><Relationship Id="rId143" Type="http://schemas.openxmlformats.org/officeDocument/2006/relationships/customXml" Target="../ink/ink2023.xml"/><Relationship Id="rId4" Type="http://schemas.openxmlformats.org/officeDocument/2006/relationships/customXml" Target="../ink/ink1947.xml"/><Relationship Id="rId9" Type="http://schemas.openxmlformats.org/officeDocument/2006/relationships/image" Target="../media/image1671.png"/><Relationship Id="rId26" Type="http://schemas.openxmlformats.org/officeDocument/2006/relationships/customXml" Target="../ink/ink1959.xml"/><Relationship Id="rId47" Type="http://schemas.openxmlformats.org/officeDocument/2006/relationships/image" Target="../media/image1697.png"/><Relationship Id="rId68" Type="http://schemas.openxmlformats.org/officeDocument/2006/relationships/customXml" Target="../ink/ink1980.xml"/><Relationship Id="rId89" Type="http://schemas.openxmlformats.org/officeDocument/2006/relationships/image" Target="../media/image1718.png"/><Relationship Id="rId112" Type="http://schemas.openxmlformats.org/officeDocument/2006/relationships/image" Target="../media/image1729.png"/><Relationship Id="rId133" Type="http://schemas.openxmlformats.org/officeDocument/2006/relationships/customXml" Target="../ink/ink2018.xml"/><Relationship Id="rId16" Type="http://schemas.openxmlformats.org/officeDocument/2006/relationships/customXml" Target="../ink/ink1953.xml"/><Relationship Id="rId37" Type="http://schemas.openxmlformats.org/officeDocument/2006/relationships/image" Target="../media/image1692.png"/><Relationship Id="rId58" Type="http://schemas.openxmlformats.org/officeDocument/2006/relationships/customXml" Target="../ink/ink1975.xml"/><Relationship Id="rId79" Type="http://schemas.openxmlformats.org/officeDocument/2006/relationships/image" Target="../media/image1713.png"/><Relationship Id="rId102" Type="http://schemas.openxmlformats.org/officeDocument/2006/relationships/customXml" Target="../ink/ink1997.xml"/><Relationship Id="rId123" Type="http://schemas.openxmlformats.org/officeDocument/2006/relationships/customXml" Target="../ink/ink2012.xml"/><Relationship Id="rId144" Type="http://schemas.openxmlformats.org/officeDocument/2006/relationships/image" Target="../media/image1740.png"/></Relationships>
</file>

<file path=ppt/slides/_rels/slide19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15970.png"/><Relationship Id="rId692" Type="http://schemas.openxmlformats.org/officeDocument/2006/relationships/customXml" Target="../ink/ink2107.xml"/><Relationship Id="rId706" Type="http://schemas.openxmlformats.org/officeDocument/2006/relationships/customXml" Target="../ink/ink2114.xml"/><Relationship Id="rId727" Type="http://schemas.openxmlformats.org/officeDocument/2006/relationships/image" Target="../media/image16240.png"/><Relationship Id="rId748" Type="http://schemas.openxmlformats.org/officeDocument/2006/relationships/customXml" Target="../ink/ink2135.xml"/><Relationship Id="rId594" Type="http://schemas.openxmlformats.org/officeDocument/2006/relationships/customXml" Target="../ink/ink2058.xml"/><Relationship Id="rId608" Type="http://schemas.openxmlformats.org/officeDocument/2006/relationships/customXml" Target="../ink/ink2065.xml"/><Relationship Id="rId629" Type="http://schemas.openxmlformats.org/officeDocument/2006/relationships/image" Target="../media/image15760.png"/><Relationship Id="rId226" Type="http://schemas.openxmlformats.org/officeDocument/2006/relationships/image" Target="../media/image13960.png"/><Relationship Id="rId247" Type="http://schemas.openxmlformats.org/officeDocument/2006/relationships/customXml" Target="../ink/ink2042.xml"/><Relationship Id="rId268" Type="http://schemas.openxmlformats.org/officeDocument/2006/relationships/image" Target="../media/image14090.png"/><Relationship Id="rId640" Type="http://schemas.openxmlformats.org/officeDocument/2006/relationships/customXml" Target="../ink/ink2081.xml"/><Relationship Id="rId661" Type="http://schemas.openxmlformats.org/officeDocument/2006/relationships/image" Target="../media/image15920.png"/><Relationship Id="rId682" Type="http://schemas.openxmlformats.org/officeDocument/2006/relationships/customXml" Target="../ink/ink2102.xml"/><Relationship Id="rId717" Type="http://schemas.openxmlformats.org/officeDocument/2006/relationships/image" Target="../media/image16190.png"/><Relationship Id="rId738" Type="http://schemas.openxmlformats.org/officeDocument/2006/relationships/customXml" Target="../ink/ink2130.xml"/><Relationship Id="rId619" Type="http://schemas.openxmlformats.org/officeDocument/2006/relationships/image" Target="../media/image15711.png"/><Relationship Id="rId216" Type="http://schemas.openxmlformats.org/officeDocument/2006/relationships/image" Target="../media/image13911.png"/><Relationship Id="rId237" Type="http://schemas.openxmlformats.org/officeDocument/2006/relationships/customXml" Target="../ink/ink2037.xml"/><Relationship Id="rId258" Type="http://schemas.openxmlformats.org/officeDocument/2006/relationships/image" Target="../media/image14040.png"/><Relationship Id="rId630" Type="http://schemas.openxmlformats.org/officeDocument/2006/relationships/customXml" Target="../ink/ink2076.xml"/><Relationship Id="rId651" Type="http://schemas.openxmlformats.org/officeDocument/2006/relationships/image" Target="../media/image15870.png"/><Relationship Id="rId672" Type="http://schemas.openxmlformats.org/officeDocument/2006/relationships/customXml" Target="../ink/ink2097.xml"/><Relationship Id="rId693" Type="http://schemas.openxmlformats.org/officeDocument/2006/relationships/image" Target="../media/image16080.png"/><Relationship Id="rId707" Type="http://schemas.openxmlformats.org/officeDocument/2006/relationships/image" Target="../media/image16140.png"/><Relationship Id="rId728" Type="http://schemas.openxmlformats.org/officeDocument/2006/relationships/customXml" Target="../ink/ink2125.xml"/><Relationship Id="rId749" Type="http://schemas.openxmlformats.org/officeDocument/2006/relationships/image" Target="../media/image16350.png"/><Relationship Id="rId609" Type="http://schemas.openxmlformats.org/officeDocument/2006/relationships/image" Target="../media/image15660.png"/><Relationship Id="rId227" Type="http://schemas.openxmlformats.org/officeDocument/2006/relationships/customXml" Target="../ink/ink2032.xml"/><Relationship Id="rId595" Type="http://schemas.openxmlformats.org/officeDocument/2006/relationships/image" Target="../media/image15590.png"/><Relationship Id="rId248" Type="http://schemas.openxmlformats.org/officeDocument/2006/relationships/image" Target="../media/image251.png"/><Relationship Id="rId269" Type="http://schemas.openxmlformats.org/officeDocument/2006/relationships/customXml" Target="../ink/ink2053.xml"/><Relationship Id="rId620" Type="http://schemas.openxmlformats.org/officeDocument/2006/relationships/customXml" Target="../ink/ink2071.xml"/><Relationship Id="rId641" Type="http://schemas.openxmlformats.org/officeDocument/2006/relationships/image" Target="../media/image15820.png"/><Relationship Id="rId662" Type="http://schemas.openxmlformats.org/officeDocument/2006/relationships/customXml" Target="../ink/ink2092.xml"/><Relationship Id="rId683" Type="http://schemas.openxmlformats.org/officeDocument/2006/relationships/image" Target="../media/image16030.png"/><Relationship Id="rId718" Type="http://schemas.openxmlformats.org/officeDocument/2006/relationships/customXml" Target="../ink/ink2120.xml"/><Relationship Id="rId739" Type="http://schemas.openxmlformats.org/officeDocument/2006/relationships/image" Target="../media/image16301.png"/><Relationship Id="rId217" Type="http://schemas.openxmlformats.org/officeDocument/2006/relationships/customXml" Target="../ink/ink2027.xml"/><Relationship Id="rId750" Type="http://schemas.openxmlformats.org/officeDocument/2006/relationships/customXml" Target="../ink/ink2136.xml"/><Relationship Id="rId238" Type="http://schemas.openxmlformats.org/officeDocument/2006/relationships/image" Target="../media/image246.png"/><Relationship Id="rId259" Type="http://schemas.openxmlformats.org/officeDocument/2006/relationships/customXml" Target="../ink/ink2048.xml"/><Relationship Id="rId610" Type="http://schemas.openxmlformats.org/officeDocument/2006/relationships/customXml" Target="../ink/ink2066.xml"/><Relationship Id="rId631" Type="http://schemas.openxmlformats.org/officeDocument/2006/relationships/image" Target="../media/image15770.png"/><Relationship Id="rId652" Type="http://schemas.openxmlformats.org/officeDocument/2006/relationships/customXml" Target="../ink/ink2087.xml"/><Relationship Id="rId673" Type="http://schemas.openxmlformats.org/officeDocument/2006/relationships/image" Target="../media/image15980.png"/><Relationship Id="rId694" Type="http://schemas.openxmlformats.org/officeDocument/2006/relationships/customXml" Target="../ink/ink2108.xml"/><Relationship Id="rId708" Type="http://schemas.openxmlformats.org/officeDocument/2006/relationships/customXml" Target="../ink/ink2115.xml"/><Relationship Id="rId729" Type="http://schemas.openxmlformats.org/officeDocument/2006/relationships/image" Target="../media/image16250.png"/><Relationship Id="rId270" Type="http://schemas.openxmlformats.org/officeDocument/2006/relationships/image" Target="../media/image14102.png"/><Relationship Id="rId596" Type="http://schemas.openxmlformats.org/officeDocument/2006/relationships/customXml" Target="../ink/ink2059.xml"/><Relationship Id="rId740" Type="http://schemas.openxmlformats.org/officeDocument/2006/relationships/customXml" Target="../ink/ink2131.xml"/><Relationship Id="rId228" Type="http://schemas.openxmlformats.org/officeDocument/2006/relationships/image" Target="../media/image13970.png"/><Relationship Id="rId249" Type="http://schemas.openxmlformats.org/officeDocument/2006/relationships/customXml" Target="../ink/ink2043.xml"/><Relationship Id="rId600" Type="http://schemas.openxmlformats.org/officeDocument/2006/relationships/customXml" Target="../ink/ink2061.xml"/><Relationship Id="rId621" Type="http://schemas.openxmlformats.org/officeDocument/2006/relationships/image" Target="../media/image15720.png"/><Relationship Id="rId642" Type="http://schemas.openxmlformats.org/officeDocument/2006/relationships/customXml" Target="../ink/ink2082.xml"/><Relationship Id="rId663" Type="http://schemas.openxmlformats.org/officeDocument/2006/relationships/image" Target="../media/image15930.png"/><Relationship Id="rId684" Type="http://schemas.openxmlformats.org/officeDocument/2006/relationships/customXml" Target="../ink/ink2103.xml"/><Relationship Id="rId260" Type="http://schemas.openxmlformats.org/officeDocument/2006/relationships/image" Target="../media/image14050.png"/><Relationship Id="rId719" Type="http://schemas.openxmlformats.org/officeDocument/2006/relationships/image" Target="../media/image16201.png"/><Relationship Id="rId730" Type="http://schemas.openxmlformats.org/officeDocument/2006/relationships/customXml" Target="../ink/ink2126.xml"/><Relationship Id="rId751" Type="http://schemas.openxmlformats.org/officeDocument/2006/relationships/image" Target="../media/image16360.png"/><Relationship Id="rId218" Type="http://schemas.openxmlformats.org/officeDocument/2006/relationships/image" Target="../media/image13920.png"/><Relationship Id="rId239" Type="http://schemas.openxmlformats.org/officeDocument/2006/relationships/customXml" Target="../ink/ink2038.xml"/><Relationship Id="rId611" Type="http://schemas.openxmlformats.org/officeDocument/2006/relationships/image" Target="../media/image15670.png"/><Relationship Id="rId632" Type="http://schemas.openxmlformats.org/officeDocument/2006/relationships/customXml" Target="../ink/ink2077.xml"/><Relationship Id="rId653" Type="http://schemas.openxmlformats.org/officeDocument/2006/relationships/image" Target="../media/image15880.png"/><Relationship Id="rId250" Type="http://schemas.openxmlformats.org/officeDocument/2006/relationships/image" Target="../media/image14001.png"/><Relationship Id="rId271" Type="http://schemas.openxmlformats.org/officeDocument/2006/relationships/customXml" Target="../ink/ink2054.xml"/><Relationship Id="rId674" Type="http://schemas.openxmlformats.org/officeDocument/2006/relationships/customXml" Target="../ink/ink2098.xml"/><Relationship Id="rId695" Type="http://schemas.openxmlformats.org/officeDocument/2006/relationships/image" Target="../media/image16090.png"/><Relationship Id="rId709" Type="http://schemas.openxmlformats.org/officeDocument/2006/relationships/image" Target="../media/image16150.png"/><Relationship Id="rId597" Type="http://schemas.openxmlformats.org/officeDocument/2006/relationships/image" Target="../media/image15601.png"/><Relationship Id="rId720" Type="http://schemas.openxmlformats.org/officeDocument/2006/relationships/customXml" Target="../ink/ink2121.xml"/><Relationship Id="rId741" Type="http://schemas.openxmlformats.org/officeDocument/2006/relationships/image" Target="../media/image16311.png"/><Relationship Id="rId229" Type="http://schemas.openxmlformats.org/officeDocument/2006/relationships/customXml" Target="../ink/ink2033.xml"/><Relationship Id="rId601" Type="http://schemas.openxmlformats.org/officeDocument/2006/relationships/image" Target="../media/image15620.png"/><Relationship Id="rId622" Type="http://schemas.openxmlformats.org/officeDocument/2006/relationships/customXml" Target="../ink/ink2072.xml"/><Relationship Id="rId643" Type="http://schemas.openxmlformats.org/officeDocument/2006/relationships/image" Target="../media/image15830.png"/><Relationship Id="rId240" Type="http://schemas.openxmlformats.org/officeDocument/2006/relationships/image" Target="../media/image247.png"/><Relationship Id="rId261" Type="http://schemas.openxmlformats.org/officeDocument/2006/relationships/customXml" Target="../ink/ink2049.xml"/><Relationship Id="rId664" Type="http://schemas.openxmlformats.org/officeDocument/2006/relationships/customXml" Target="../ink/ink2093.xml"/><Relationship Id="rId685" Type="http://schemas.openxmlformats.org/officeDocument/2006/relationships/image" Target="../media/image16040.png"/><Relationship Id="rId710" Type="http://schemas.openxmlformats.org/officeDocument/2006/relationships/customXml" Target="../ink/ink2116.xml"/><Relationship Id="rId731" Type="http://schemas.openxmlformats.org/officeDocument/2006/relationships/image" Target="../media/image16260.png"/><Relationship Id="rId752" Type="http://schemas.openxmlformats.org/officeDocument/2006/relationships/customXml" Target="../ink/ink2137.xml"/><Relationship Id="rId219" Type="http://schemas.openxmlformats.org/officeDocument/2006/relationships/customXml" Target="../ink/ink2028.xml"/><Relationship Id="rId612" Type="http://schemas.openxmlformats.org/officeDocument/2006/relationships/customXml" Target="../ink/ink2067.xml"/><Relationship Id="rId633" Type="http://schemas.openxmlformats.org/officeDocument/2006/relationships/image" Target="../media/image15780.png"/><Relationship Id="rId230" Type="http://schemas.openxmlformats.org/officeDocument/2006/relationships/image" Target="../media/image13980.png"/><Relationship Id="rId251" Type="http://schemas.openxmlformats.org/officeDocument/2006/relationships/customXml" Target="../ink/ink2044.xml"/><Relationship Id="rId654" Type="http://schemas.openxmlformats.org/officeDocument/2006/relationships/customXml" Target="../ink/ink2088.xml"/><Relationship Id="rId675" Type="http://schemas.openxmlformats.org/officeDocument/2006/relationships/image" Target="../media/image15990.png"/><Relationship Id="rId696" Type="http://schemas.openxmlformats.org/officeDocument/2006/relationships/customXml" Target="../ink/ink2109.xml"/><Relationship Id="rId272" Type="http://schemas.openxmlformats.org/officeDocument/2006/relationships/image" Target="../media/image14111.png"/><Relationship Id="rId691" Type="http://schemas.openxmlformats.org/officeDocument/2006/relationships/image" Target="../media/image16070.png"/><Relationship Id="rId700" Type="http://schemas.openxmlformats.org/officeDocument/2006/relationships/customXml" Target="../ink/ink2111.xml"/><Relationship Id="rId721" Type="http://schemas.openxmlformats.org/officeDocument/2006/relationships/image" Target="../media/image16211.png"/><Relationship Id="rId726" Type="http://schemas.openxmlformats.org/officeDocument/2006/relationships/customXml" Target="../ink/ink2124.xml"/><Relationship Id="rId742" Type="http://schemas.openxmlformats.org/officeDocument/2006/relationships/customXml" Target="../ink/ink2132.xml"/><Relationship Id="rId747" Type="http://schemas.openxmlformats.org/officeDocument/2006/relationships/image" Target="../media/image16340.png"/><Relationship Id="rId593" Type="http://schemas.openxmlformats.org/officeDocument/2006/relationships/image" Target="../media/image15580.png"/><Relationship Id="rId598" Type="http://schemas.openxmlformats.org/officeDocument/2006/relationships/customXml" Target="../ink/ink2060.xml"/><Relationship Id="rId602" Type="http://schemas.openxmlformats.org/officeDocument/2006/relationships/customXml" Target="../ink/ink2062.xml"/><Relationship Id="rId607" Type="http://schemas.openxmlformats.org/officeDocument/2006/relationships/image" Target="../media/image15650.png"/><Relationship Id="rId628" Type="http://schemas.openxmlformats.org/officeDocument/2006/relationships/customXml" Target="../ink/ink2075.xml"/><Relationship Id="rId649" Type="http://schemas.openxmlformats.org/officeDocument/2006/relationships/image" Target="../media/image15860.png"/><Relationship Id="rId220" Type="http://schemas.openxmlformats.org/officeDocument/2006/relationships/image" Target="../media/image13930.png"/><Relationship Id="rId225" Type="http://schemas.openxmlformats.org/officeDocument/2006/relationships/customXml" Target="../ink/ink2031.xml"/><Relationship Id="rId241" Type="http://schemas.openxmlformats.org/officeDocument/2006/relationships/customXml" Target="../ink/ink2039.xml"/><Relationship Id="rId246" Type="http://schemas.openxmlformats.org/officeDocument/2006/relationships/image" Target="../media/image250.png"/><Relationship Id="rId267" Type="http://schemas.openxmlformats.org/officeDocument/2006/relationships/customXml" Target="../ink/ink2052.xml"/><Relationship Id="rId623" Type="http://schemas.openxmlformats.org/officeDocument/2006/relationships/image" Target="../media/image15730.png"/><Relationship Id="rId644" Type="http://schemas.openxmlformats.org/officeDocument/2006/relationships/customXml" Target="../ink/ink2083.xml"/><Relationship Id="rId660" Type="http://schemas.openxmlformats.org/officeDocument/2006/relationships/customXml" Target="../ink/ink2091.xml"/><Relationship Id="rId665" Type="http://schemas.openxmlformats.org/officeDocument/2006/relationships/image" Target="../media/image15940.png"/><Relationship Id="rId686" Type="http://schemas.openxmlformats.org/officeDocument/2006/relationships/customXml" Target="../ink/ink2104.xml"/><Relationship Id="rId262" Type="http://schemas.openxmlformats.org/officeDocument/2006/relationships/image" Target="../media/image14060.png"/><Relationship Id="rId681" Type="http://schemas.openxmlformats.org/officeDocument/2006/relationships/image" Target="../media/image16020.png"/><Relationship Id="rId711" Type="http://schemas.openxmlformats.org/officeDocument/2006/relationships/image" Target="../media/image16160.png"/><Relationship Id="rId716" Type="http://schemas.openxmlformats.org/officeDocument/2006/relationships/customXml" Target="../ink/ink2119.xml"/><Relationship Id="rId732" Type="http://schemas.openxmlformats.org/officeDocument/2006/relationships/customXml" Target="../ink/ink2127.xml"/><Relationship Id="rId737" Type="http://schemas.openxmlformats.org/officeDocument/2006/relationships/image" Target="../media/image16290.png"/><Relationship Id="rId753" Type="http://schemas.openxmlformats.org/officeDocument/2006/relationships/image" Target="../media/image16370.png"/><Relationship Id="rId618" Type="http://schemas.openxmlformats.org/officeDocument/2006/relationships/customXml" Target="../ink/ink2070.xml"/><Relationship Id="rId639" Type="http://schemas.openxmlformats.org/officeDocument/2006/relationships/image" Target="../media/image15811.png"/><Relationship Id="rId215" Type="http://schemas.openxmlformats.org/officeDocument/2006/relationships/customXml" Target="../ink/ink2026.xml"/><Relationship Id="rId236" Type="http://schemas.openxmlformats.org/officeDocument/2006/relationships/image" Target="../media/image245.png"/><Relationship Id="rId257" Type="http://schemas.openxmlformats.org/officeDocument/2006/relationships/customXml" Target="../ink/ink2047.xml"/><Relationship Id="rId613" Type="http://schemas.openxmlformats.org/officeDocument/2006/relationships/image" Target="../media/image15680.png"/><Relationship Id="rId634" Type="http://schemas.openxmlformats.org/officeDocument/2006/relationships/customXml" Target="../ink/ink2078.xml"/><Relationship Id="rId650" Type="http://schemas.openxmlformats.org/officeDocument/2006/relationships/customXml" Target="../ink/ink2086.xml"/><Relationship Id="rId655" Type="http://schemas.openxmlformats.org/officeDocument/2006/relationships/image" Target="../media/image15890.png"/><Relationship Id="rId676" Type="http://schemas.openxmlformats.org/officeDocument/2006/relationships/customXml" Target="../ink/ink2099.xml"/><Relationship Id="rId697" Type="http://schemas.openxmlformats.org/officeDocument/2006/relationships/image" Target="../media/image16102.png"/><Relationship Id="rId231" Type="http://schemas.openxmlformats.org/officeDocument/2006/relationships/customXml" Target="../ink/ink2034.xml"/><Relationship Id="rId252" Type="http://schemas.openxmlformats.org/officeDocument/2006/relationships/image" Target="../media/image14011.png"/><Relationship Id="rId273" Type="http://schemas.openxmlformats.org/officeDocument/2006/relationships/customXml" Target="../ink/ink2055.xml"/><Relationship Id="rId701" Type="http://schemas.openxmlformats.org/officeDocument/2006/relationships/image" Target="../media/image16120.png"/><Relationship Id="rId722" Type="http://schemas.openxmlformats.org/officeDocument/2006/relationships/customXml" Target="../ink/ink2122.xml"/><Relationship Id="rId599" Type="http://schemas.openxmlformats.org/officeDocument/2006/relationships/image" Target="../media/image15611.png"/><Relationship Id="rId743" Type="http://schemas.openxmlformats.org/officeDocument/2006/relationships/image" Target="../media/image16320.png"/><Relationship Id="rId603" Type="http://schemas.openxmlformats.org/officeDocument/2006/relationships/image" Target="../media/image15630.png"/><Relationship Id="rId624" Type="http://schemas.openxmlformats.org/officeDocument/2006/relationships/customXml" Target="../ink/ink2073.xml"/><Relationship Id="rId645" Type="http://schemas.openxmlformats.org/officeDocument/2006/relationships/image" Target="../media/image15840.png"/><Relationship Id="rId666" Type="http://schemas.openxmlformats.org/officeDocument/2006/relationships/customXml" Target="../ink/ink2094.xml"/><Relationship Id="rId687" Type="http://schemas.openxmlformats.org/officeDocument/2006/relationships/image" Target="../media/image16050.png"/><Relationship Id="rId221" Type="http://schemas.openxmlformats.org/officeDocument/2006/relationships/customXml" Target="../ink/ink2029.xml"/><Relationship Id="rId242" Type="http://schemas.openxmlformats.org/officeDocument/2006/relationships/image" Target="../media/image248.png"/><Relationship Id="rId263" Type="http://schemas.openxmlformats.org/officeDocument/2006/relationships/customXml" Target="../ink/ink2050.xml"/><Relationship Id="rId712" Type="http://schemas.openxmlformats.org/officeDocument/2006/relationships/customXml" Target="../ink/ink2117.xml"/><Relationship Id="rId589" Type="http://schemas.openxmlformats.org/officeDocument/2006/relationships/image" Target="../media/image15560.png"/><Relationship Id="rId733" Type="http://schemas.openxmlformats.org/officeDocument/2006/relationships/image" Target="../media/image16270.png"/><Relationship Id="rId754" Type="http://schemas.openxmlformats.org/officeDocument/2006/relationships/customXml" Target="../ink/ink2138.xml"/><Relationship Id="rId614" Type="http://schemas.openxmlformats.org/officeDocument/2006/relationships/customXml" Target="../ink/ink2068.xml"/><Relationship Id="rId635" Type="http://schemas.openxmlformats.org/officeDocument/2006/relationships/image" Target="../media/image15790.png"/><Relationship Id="rId656" Type="http://schemas.openxmlformats.org/officeDocument/2006/relationships/customXml" Target="../ink/ink2089.xml"/><Relationship Id="rId677" Type="http://schemas.openxmlformats.org/officeDocument/2006/relationships/image" Target="../media/image16001.png"/><Relationship Id="rId232" Type="http://schemas.openxmlformats.org/officeDocument/2006/relationships/image" Target="../media/image13990.png"/><Relationship Id="rId253" Type="http://schemas.openxmlformats.org/officeDocument/2006/relationships/customXml" Target="../ink/ink2045.xml"/><Relationship Id="rId698" Type="http://schemas.openxmlformats.org/officeDocument/2006/relationships/customXml" Target="../ink/ink2110.xml"/><Relationship Id="rId702" Type="http://schemas.openxmlformats.org/officeDocument/2006/relationships/customXml" Target="../ink/ink2112.xml"/><Relationship Id="rId723" Type="http://schemas.openxmlformats.org/officeDocument/2006/relationships/image" Target="../media/image16220.png"/><Relationship Id="rId744" Type="http://schemas.openxmlformats.org/officeDocument/2006/relationships/customXml" Target="../ink/ink2133.xml"/><Relationship Id="rId590" Type="http://schemas.openxmlformats.org/officeDocument/2006/relationships/customXml" Target="../ink/ink2056.xml"/><Relationship Id="rId604" Type="http://schemas.openxmlformats.org/officeDocument/2006/relationships/customXml" Target="../ink/ink2063.xml"/><Relationship Id="rId625" Type="http://schemas.openxmlformats.org/officeDocument/2006/relationships/image" Target="../media/image15740.png"/><Relationship Id="rId646" Type="http://schemas.openxmlformats.org/officeDocument/2006/relationships/customXml" Target="../ink/ink2084.xml"/><Relationship Id="rId222" Type="http://schemas.openxmlformats.org/officeDocument/2006/relationships/image" Target="../media/image13940.png"/><Relationship Id="rId243" Type="http://schemas.openxmlformats.org/officeDocument/2006/relationships/customXml" Target="../ink/ink2040.xml"/><Relationship Id="rId264" Type="http://schemas.openxmlformats.org/officeDocument/2006/relationships/image" Target="../media/image14070.png"/><Relationship Id="rId667" Type="http://schemas.openxmlformats.org/officeDocument/2006/relationships/image" Target="../media/image15950.png"/><Relationship Id="rId688" Type="http://schemas.openxmlformats.org/officeDocument/2006/relationships/customXml" Target="../ink/ink2105.xml"/><Relationship Id="rId713" Type="http://schemas.openxmlformats.org/officeDocument/2006/relationships/image" Target="../media/image16170.png"/><Relationship Id="rId734" Type="http://schemas.openxmlformats.org/officeDocument/2006/relationships/customXml" Target="../ink/ink2128.xml"/><Relationship Id="rId755" Type="http://schemas.openxmlformats.org/officeDocument/2006/relationships/image" Target="../media/image16380.png"/><Relationship Id="rId615" Type="http://schemas.openxmlformats.org/officeDocument/2006/relationships/image" Target="../media/image15690.png"/><Relationship Id="rId636" Type="http://schemas.openxmlformats.org/officeDocument/2006/relationships/customXml" Target="../ink/ink2079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2035.xml"/><Relationship Id="rId254" Type="http://schemas.openxmlformats.org/officeDocument/2006/relationships/image" Target="../media/image14020.png"/><Relationship Id="rId657" Type="http://schemas.openxmlformats.org/officeDocument/2006/relationships/image" Target="../media/image15901.png"/><Relationship Id="rId678" Type="http://schemas.openxmlformats.org/officeDocument/2006/relationships/customXml" Target="../ink/ink2100.xml"/><Relationship Id="rId699" Type="http://schemas.openxmlformats.org/officeDocument/2006/relationships/image" Target="../media/image16111.png"/><Relationship Id="rId703" Type="http://schemas.openxmlformats.org/officeDocument/2006/relationships/image" Target="../media/image16130.png"/><Relationship Id="rId724" Type="http://schemas.openxmlformats.org/officeDocument/2006/relationships/customXml" Target="../ink/ink2123.xml"/><Relationship Id="rId745" Type="http://schemas.openxmlformats.org/officeDocument/2006/relationships/image" Target="../media/image16330.png"/><Relationship Id="rId591" Type="http://schemas.openxmlformats.org/officeDocument/2006/relationships/image" Target="../media/image15570.png"/><Relationship Id="rId605" Type="http://schemas.openxmlformats.org/officeDocument/2006/relationships/image" Target="../media/image15640.png"/><Relationship Id="rId626" Type="http://schemas.openxmlformats.org/officeDocument/2006/relationships/customXml" Target="../ink/ink2074.xml"/><Relationship Id="rId223" Type="http://schemas.openxmlformats.org/officeDocument/2006/relationships/customXml" Target="../ink/ink2030.xml"/><Relationship Id="rId244" Type="http://schemas.openxmlformats.org/officeDocument/2006/relationships/image" Target="../media/image249.png"/><Relationship Id="rId647" Type="http://schemas.openxmlformats.org/officeDocument/2006/relationships/image" Target="../media/image15850.png"/><Relationship Id="rId668" Type="http://schemas.openxmlformats.org/officeDocument/2006/relationships/customXml" Target="../ink/ink2095.xml"/><Relationship Id="rId689" Type="http://schemas.openxmlformats.org/officeDocument/2006/relationships/image" Target="../media/image16060.png"/><Relationship Id="rId265" Type="http://schemas.openxmlformats.org/officeDocument/2006/relationships/customXml" Target="../ink/ink2051.xml"/><Relationship Id="rId714" Type="http://schemas.openxmlformats.org/officeDocument/2006/relationships/customXml" Target="../ink/ink2118.xml"/><Relationship Id="rId735" Type="http://schemas.openxmlformats.org/officeDocument/2006/relationships/image" Target="../media/image16280.png"/><Relationship Id="rId756" Type="http://schemas.openxmlformats.org/officeDocument/2006/relationships/customXml" Target="../ink/ink2139.xml"/><Relationship Id="rId234" Type="http://schemas.openxmlformats.org/officeDocument/2006/relationships/image" Target="../media/image244.png"/><Relationship Id="rId616" Type="http://schemas.openxmlformats.org/officeDocument/2006/relationships/customXml" Target="../ink/ink2069.xml"/><Relationship Id="rId637" Type="http://schemas.openxmlformats.org/officeDocument/2006/relationships/image" Target="../media/image15801.png"/><Relationship Id="rId658" Type="http://schemas.openxmlformats.org/officeDocument/2006/relationships/customXml" Target="../ink/ink2090.xml"/><Relationship Id="rId679" Type="http://schemas.openxmlformats.org/officeDocument/2006/relationships/image" Target="../media/image16011.png"/><Relationship Id="rId2" Type="http://schemas.openxmlformats.org/officeDocument/2006/relationships/customXml" Target="../ink/ink2025.xml"/><Relationship Id="rId255" Type="http://schemas.openxmlformats.org/officeDocument/2006/relationships/customXml" Target="../ink/ink2046.xml"/><Relationship Id="rId690" Type="http://schemas.openxmlformats.org/officeDocument/2006/relationships/customXml" Target="../ink/ink2106.xml"/><Relationship Id="rId704" Type="http://schemas.openxmlformats.org/officeDocument/2006/relationships/customXml" Target="../ink/ink2113.xml"/><Relationship Id="rId725" Type="http://schemas.openxmlformats.org/officeDocument/2006/relationships/image" Target="../media/image16230.png"/><Relationship Id="rId746" Type="http://schemas.openxmlformats.org/officeDocument/2006/relationships/customXml" Target="../ink/ink2134.xml"/><Relationship Id="rId592" Type="http://schemas.openxmlformats.org/officeDocument/2006/relationships/customXml" Target="../ink/ink2057.xml"/><Relationship Id="rId606" Type="http://schemas.openxmlformats.org/officeDocument/2006/relationships/customXml" Target="../ink/ink2064.xml"/><Relationship Id="rId627" Type="http://schemas.openxmlformats.org/officeDocument/2006/relationships/image" Target="../media/image15750.png"/><Relationship Id="rId648" Type="http://schemas.openxmlformats.org/officeDocument/2006/relationships/customXml" Target="../ink/ink2085.xml"/><Relationship Id="rId669" Type="http://schemas.openxmlformats.org/officeDocument/2006/relationships/image" Target="../media/image15960.png"/><Relationship Id="rId224" Type="http://schemas.openxmlformats.org/officeDocument/2006/relationships/image" Target="../media/image13950.png"/><Relationship Id="rId245" Type="http://schemas.openxmlformats.org/officeDocument/2006/relationships/customXml" Target="../ink/ink2041.xml"/><Relationship Id="rId266" Type="http://schemas.openxmlformats.org/officeDocument/2006/relationships/image" Target="../media/image14080.png"/><Relationship Id="rId680" Type="http://schemas.openxmlformats.org/officeDocument/2006/relationships/customXml" Target="../ink/ink2101.xml"/><Relationship Id="rId715" Type="http://schemas.openxmlformats.org/officeDocument/2006/relationships/image" Target="../media/image16180.png"/><Relationship Id="rId736" Type="http://schemas.openxmlformats.org/officeDocument/2006/relationships/customXml" Target="../ink/ink2129.xml"/><Relationship Id="rId757" Type="http://schemas.openxmlformats.org/officeDocument/2006/relationships/image" Target="../media/image16390.png"/><Relationship Id="rId617" Type="http://schemas.openxmlformats.org/officeDocument/2006/relationships/image" Target="../media/image15701.png"/><Relationship Id="rId638" Type="http://schemas.openxmlformats.org/officeDocument/2006/relationships/customXml" Target="../ink/ink2080.xml"/><Relationship Id="rId659" Type="http://schemas.openxmlformats.org/officeDocument/2006/relationships/image" Target="../media/image15911.png"/><Relationship Id="rId214" Type="http://schemas.openxmlformats.org/officeDocument/2006/relationships/image" Target="../media/image13901.png"/><Relationship Id="rId235" Type="http://schemas.openxmlformats.org/officeDocument/2006/relationships/customXml" Target="../ink/ink2036.xml"/><Relationship Id="rId256" Type="http://schemas.openxmlformats.org/officeDocument/2006/relationships/image" Target="../media/image14030.png"/><Relationship Id="rId670" Type="http://schemas.openxmlformats.org/officeDocument/2006/relationships/customXml" Target="../ink/ink2096.xml"/><Relationship Id="rId705" Type="http://schemas.openxmlformats.org/officeDocument/2006/relationships/image" Target="../media/image401.png"/></Relationships>
</file>

<file path=ppt/slides/_rels/slide2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50.xml"/><Relationship Id="rId324" Type="http://schemas.openxmlformats.org/officeDocument/2006/relationships/image" Target="../media/image266.png"/><Relationship Id="rId366" Type="http://schemas.openxmlformats.org/officeDocument/2006/relationships/image" Target="../media/image287.png"/><Relationship Id="rId531" Type="http://schemas.openxmlformats.org/officeDocument/2006/relationships/image" Target="../media/image369.png"/><Relationship Id="rId573" Type="http://schemas.openxmlformats.org/officeDocument/2006/relationships/image" Target="../media/image390.png"/><Relationship Id="rId226" Type="http://schemas.openxmlformats.org/officeDocument/2006/relationships/image" Target="../media/image217.png"/><Relationship Id="rId433" Type="http://schemas.openxmlformats.org/officeDocument/2006/relationships/customXml" Target="../ink/ink217.xml"/><Relationship Id="rId268" Type="http://schemas.openxmlformats.org/officeDocument/2006/relationships/image" Target="../media/image238.png"/><Relationship Id="rId475" Type="http://schemas.openxmlformats.org/officeDocument/2006/relationships/image" Target="../media/image341.png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00" Type="http://schemas.openxmlformats.org/officeDocument/2006/relationships/customXml" Target="../ink/ink251.xml"/><Relationship Id="rId542" Type="http://schemas.openxmlformats.org/officeDocument/2006/relationships/customXml" Target="../ink/ink272.xml"/><Relationship Id="rId584" Type="http://schemas.openxmlformats.org/officeDocument/2006/relationships/customXml" Target="../ink/ink293.xml"/><Relationship Id="rId237" Type="http://schemas.openxmlformats.org/officeDocument/2006/relationships/customXml" Target="../ink/ink119.xml"/><Relationship Id="rId402" Type="http://schemas.openxmlformats.org/officeDocument/2006/relationships/image" Target="../media/image305.png"/><Relationship Id="rId279" Type="http://schemas.openxmlformats.org/officeDocument/2006/relationships/customXml" Target="../ink/ink140.xml"/><Relationship Id="rId444" Type="http://schemas.openxmlformats.org/officeDocument/2006/relationships/image" Target="../media/image326.png"/><Relationship Id="rId486" Type="http://schemas.openxmlformats.org/officeDocument/2006/relationships/customXml" Target="../ink/ink244.xml"/><Relationship Id="rId290" Type="http://schemas.openxmlformats.org/officeDocument/2006/relationships/image" Target="../media/image249.png"/><Relationship Id="rId304" Type="http://schemas.openxmlformats.org/officeDocument/2006/relationships/image" Target="../media/image256.png"/><Relationship Id="rId346" Type="http://schemas.openxmlformats.org/officeDocument/2006/relationships/image" Target="../media/image277.png"/><Relationship Id="rId388" Type="http://schemas.openxmlformats.org/officeDocument/2006/relationships/image" Target="../media/image298.png"/><Relationship Id="rId511" Type="http://schemas.openxmlformats.org/officeDocument/2006/relationships/image" Target="../media/image359.png"/><Relationship Id="rId553" Type="http://schemas.openxmlformats.org/officeDocument/2006/relationships/image" Target="../media/image380.png"/><Relationship Id="rId609" Type="http://schemas.openxmlformats.org/officeDocument/2006/relationships/image" Target="../media/image408.png"/><Relationship Id="rId413" Type="http://schemas.openxmlformats.org/officeDocument/2006/relationships/customXml" Target="../ink/ink207.xml"/><Relationship Id="rId595" Type="http://schemas.openxmlformats.org/officeDocument/2006/relationships/image" Target="../media/image401.png"/><Relationship Id="rId248" Type="http://schemas.openxmlformats.org/officeDocument/2006/relationships/image" Target="../media/image228.png"/><Relationship Id="rId455" Type="http://schemas.openxmlformats.org/officeDocument/2006/relationships/image" Target="../media/image331.png"/><Relationship Id="rId497" Type="http://schemas.openxmlformats.org/officeDocument/2006/relationships/image" Target="../media/image352.png"/><Relationship Id="rId620" Type="http://schemas.openxmlformats.org/officeDocument/2006/relationships/customXml" Target="../ink/ink311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22" Type="http://schemas.openxmlformats.org/officeDocument/2006/relationships/customXml" Target="../ink/ink262.xml"/><Relationship Id="rId217" Type="http://schemas.openxmlformats.org/officeDocument/2006/relationships/customXml" Target="../ink/ink109.xml"/><Relationship Id="rId399" Type="http://schemas.openxmlformats.org/officeDocument/2006/relationships/customXml" Target="../ink/ink200.xml"/><Relationship Id="rId564" Type="http://schemas.openxmlformats.org/officeDocument/2006/relationships/customXml" Target="../ink/ink283.xml"/><Relationship Id="rId259" Type="http://schemas.openxmlformats.org/officeDocument/2006/relationships/customXml" Target="../ink/ink130.xml"/><Relationship Id="rId424" Type="http://schemas.openxmlformats.org/officeDocument/2006/relationships/image" Target="../media/image316.png"/><Relationship Id="rId466" Type="http://schemas.openxmlformats.org/officeDocument/2006/relationships/customXml" Target="../ink/ink234.xml"/><Relationship Id="rId270" Type="http://schemas.openxmlformats.org/officeDocument/2006/relationships/image" Target="../media/image239.png"/><Relationship Id="rId326" Type="http://schemas.openxmlformats.org/officeDocument/2006/relationships/image" Target="../media/image267.png"/><Relationship Id="rId533" Type="http://schemas.openxmlformats.org/officeDocument/2006/relationships/image" Target="../media/image370.png"/><Relationship Id="rId368" Type="http://schemas.openxmlformats.org/officeDocument/2006/relationships/image" Target="../media/image288.png"/><Relationship Id="rId575" Type="http://schemas.openxmlformats.org/officeDocument/2006/relationships/image" Target="../media/image391.png"/><Relationship Id="rId228" Type="http://schemas.openxmlformats.org/officeDocument/2006/relationships/image" Target="../media/image218.png"/><Relationship Id="rId435" Type="http://schemas.openxmlformats.org/officeDocument/2006/relationships/customXml" Target="../ink/ink218.xml"/><Relationship Id="rId477" Type="http://schemas.openxmlformats.org/officeDocument/2006/relationships/image" Target="../media/image342.png"/><Relationship Id="rId600" Type="http://schemas.openxmlformats.org/officeDocument/2006/relationships/customXml" Target="../ink/ink301.xml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502" Type="http://schemas.openxmlformats.org/officeDocument/2006/relationships/customXml" Target="../ink/ink252.xml"/><Relationship Id="rId379" Type="http://schemas.openxmlformats.org/officeDocument/2006/relationships/customXml" Target="../ink/ink190.xml"/><Relationship Id="rId544" Type="http://schemas.openxmlformats.org/officeDocument/2006/relationships/customXml" Target="../ink/ink273.xml"/><Relationship Id="rId586" Type="http://schemas.openxmlformats.org/officeDocument/2006/relationships/customXml" Target="../ink/ink294.xml"/><Relationship Id="rId239" Type="http://schemas.openxmlformats.org/officeDocument/2006/relationships/customXml" Target="../ink/ink120.xml"/><Relationship Id="rId390" Type="http://schemas.openxmlformats.org/officeDocument/2006/relationships/image" Target="../media/image299.png"/><Relationship Id="rId404" Type="http://schemas.openxmlformats.org/officeDocument/2006/relationships/image" Target="../media/image306.png"/><Relationship Id="rId446" Type="http://schemas.openxmlformats.org/officeDocument/2006/relationships/customXml" Target="../ink/ink224.xml"/><Relationship Id="rId611" Type="http://schemas.openxmlformats.org/officeDocument/2006/relationships/image" Target="../media/image409.png"/><Relationship Id="rId250" Type="http://schemas.openxmlformats.org/officeDocument/2006/relationships/image" Target="../media/image229.png"/><Relationship Id="rId292" Type="http://schemas.openxmlformats.org/officeDocument/2006/relationships/image" Target="../media/image250.png"/><Relationship Id="rId306" Type="http://schemas.openxmlformats.org/officeDocument/2006/relationships/image" Target="../media/image257.png"/><Relationship Id="rId488" Type="http://schemas.openxmlformats.org/officeDocument/2006/relationships/customXml" Target="../ink/ink245.xml"/><Relationship Id="rId348" Type="http://schemas.openxmlformats.org/officeDocument/2006/relationships/image" Target="../media/image278.png"/><Relationship Id="rId513" Type="http://schemas.openxmlformats.org/officeDocument/2006/relationships/image" Target="../media/image360.png"/><Relationship Id="rId555" Type="http://schemas.openxmlformats.org/officeDocument/2006/relationships/image" Target="../media/image381.png"/><Relationship Id="rId597" Type="http://schemas.openxmlformats.org/officeDocument/2006/relationships/image" Target="../media/image402.png"/><Relationship Id="rId415" Type="http://schemas.openxmlformats.org/officeDocument/2006/relationships/customXml" Target="../ink/ink208.xml"/><Relationship Id="rId457" Type="http://schemas.openxmlformats.org/officeDocument/2006/relationships/image" Target="../media/image332.png"/><Relationship Id="rId622" Type="http://schemas.openxmlformats.org/officeDocument/2006/relationships/customXml" Target="../ink/ink312.xml"/><Relationship Id="rId261" Type="http://schemas.openxmlformats.org/officeDocument/2006/relationships/customXml" Target="../ink/ink131.xml"/><Relationship Id="rId499" Type="http://schemas.openxmlformats.org/officeDocument/2006/relationships/image" Target="../media/image353.png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524" Type="http://schemas.openxmlformats.org/officeDocument/2006/relationships/customXml" Target="../ink/ink263.xml"/><Relationship Id="rId566" Type="http://schemas.openxmlformats.org/officeDocument/2006/relationships/customXml" Target="../ink/ink284.xml"/><Relationship Id="rId219" Type="http://schemas.openxmlformats.org/officeDocument/2006/relationships/customXml" Target="../ink/ink110.xml"/><Relationship Id="rId370" Type="http://schemas.openxmlformats.org/officeDocument/2006/relationships/image" Target="../media/image289.png"/><Relationship Id="rId426" Type="http://schemas.openxmlformats.org/officeDocument/2006/relationships/image" Target="../media/image317.png"/><Relationship Id="rId230" Type="http://schemas.openxmlformats.org/officeDocument/2006/relationships/image" Target="../media/image219.png"/><Relationship Id="rId468" Type="http://schemas.openxmlformats.org/officeDocument/2006/relationships/customXml" Target="../ink/ink235.xml"/><Relationship Id="rId272" Type="http://schemas.openxmlformats.org/officeDocument/2006/relationships/image" Target="../media/image240.png"/><Relationship Id="rId328" Type="http://schemas.openxmlformats.org/officeDocument/2006/relationships/image" Target="../media/image268.png"/><Relationship Id="rId535" Type="http://schemas.openxmlformats.org/officeDocument/2006/relationships/image" Target="../media/image371.png"/><Relationship Id="rId577" Type="http://schemas.openxmlformats.org/officeDocument/2006/relationships/image" Target="../media/image392.png"/><Relationship Id="rId381" Type="http://schemas.openxmlformats.org/officeDocument/2006/relationships/customXml" Target="../ink/ink191.xml"/><Relationship Id="rId602" Type="http://schemas.openxmlformats.org/officeDocument/2006/relationships/customXml" Target="../ink/ink302.xml"/><Relationship Id="rId241" Type="http://schemas.openxmlformats.org/officeDocument/2006/relationships/customXml" Target="../ink/ink121.xml"/><Relationship Id="rId437" Type="http://schemas.openxmlformats.org/officeDocument/2006/relationships/customXml" Target="../ink/ink219.xml"/><Relationship Id="rId479" Type="http://schemas.openxmlformats.org/officeDocument/2006/relationships/image" Target="../media/image343.png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546" Type="http://schemas.openxmlformats.org/officeDocument/2006/relationships/customXml" Target="../ink/ink274.xml"/><Relationship Id="rId350" Type="http://schemas.openxmlformats.org/officeDocument/2006/relationships/image" Target="../media/image279.png"/><Relationship Id="rId406" Type="http://schemas.openxmlformats.org/officeDocument/2006/relationships/image" Target="../media/image307.png"/><Relationship Id="rId588" Type="http://schemas.openxmlformats.org/officeDocument/2006/relationships/customXml" Target="../ink/ink295.xml"/><Relationship Id="rId392" Type="http://schemas.openxmlformats.org/officeDocument/2006/relationships/image" Target="../media/image300.png"/><Relationship Id="rId448" Type="http://schemas.openxmlformats.org/officeDocument/2006/relationships/customXml" Target="../ink/ink225.xml"/><Relationship Id="rId613" Type="http://schemas.openxmlformats.org/officeDocument/2006/relationships/image" Target="../media/image410.png"/><Relationship Id="rId252" Type="http://schemas.openxmlformats.org/officeDocument/2006/relationships/image" Target="../media/image230.png"/><Relationship Id="rId294" Type="http://schemas.openxmlformats.org/officeDocument/2006/relationships/image" Target="../media/image251.png"/><Relationship Id="rId308" Type="http://schemas.openxmlformats.org/officeDocument/2006/relationships/image" Target="../media/image258.png"/><Relationship Id="rId515" Type="http://schemas.openxmlformats.org/officeDocument/2006/relationships/image" Target="../media/image361.png"/><Relationship Id="rId361" Type="http://schemas.openxmlformats.org/officeDocument/2006/relationships/customXml" Target="../ink/ink181.xml"/><Relationship Id="rId557" Type="http://schemas.openxmlformats.org/officeDocument/2006/relationships/image" Target="../media/image382.png"/><Relationship Id="rId599" Type="http://schemas.openxmlformats.org/officeDocument/2006/relationships/image" Target="../media/image403.png"/><Relationship Id="rId417" Type="http://schemas.openxmlformats.org/officeDocument/2006/relationships/customXml" Target="../ink/ink209.xml"/><Relationship Id="rId459" Type="http://schemas.openxmlformats.org/officeDocument/2006/relationships/image" Target="../media/image333.png"/><Relationship Id="rId221" Type="http://schemas.openxmlformats.org/officeDocument/2006/relationships/customXml" Target="../ink/ink111.xml"/><Relationship Id="rId263" Type="http://schemas.openxmlformats.org/officeDocument/2006/relationships/customXml" Target="../ink/ink132.xml"/><Relationship Id="rId319" Type="http://schemas.openxmlformats.org/officeDocument/2006/relationships/customXml" Target="../ink/ink160.xml"/><Relationship Id="rId470" Type="http://schemas.openxmlformats.org/officeDocument/2006/relationships/customXml" Target="../ink/ink236.xml"/><Relationship Id="rId526" Type="http://schemas.openxmlformats.org/officeDocument/2006/relationships/customXml" Target="../ink/ink264.xml"/><Relationship Id="rId330" Type="http://schemas.openxmlformats.org/officeDocument/2006/relationships/image" Target="../media/image269.png"/><Relationship Id="rId568" Type="http://schemas.openxmlformats.org/officeDocument/2006/relationships/customXml" Target="../ink/ink285.xml"/><Relationship Id="rId372" Type="http://schemas.openxmlformats.org/officeDocument/2006/relationships/image" Target="../media/image290.png"/><Relationship Id="rId428" Type="http://schemas.openxmlformats.org/officeDocument/2006/relationships/image" Target="../media/image318.png"/><Relationship Id="rId232" Type="http://schemas.openxmlformats.org/officeDocument/2006/relationships/image" Target="../media/image220.png"/><Relationship Id="rId274" Type="http://schemas.openxmlformats.org/officeDocument/2006/relationships/image" Target="../media/image241.png"/><Relationship Id="rId481" Type="http://schemas.openxmlformats.org/officeDocument/2006/relationships/image" Target="../media/image344.png"/><Relationship Id="rId320" Type="http://schemas.openxmlformats.org/officeDocument/2006/relationships/image" Target="../media/image264.png"/><Relationship Id="rId537" Type="http://schemas.openxmlformats.org/officeDocument/2006/relationships/image" Target="../media/image372.png"/><Relationship Id="rId558" Type="http://schemas.openxmlformats.org/officeDocument/2006/relationships/customXml" Target="../ink/ink280.xml"/><Relationship Id="rId579" Type="http://schemas.openxmlformats.org/officeDocument/2006/relationships/image" Target="../media/image393.png"/><Relationship Id="rId341" Type="http://schemas.openxmlformats.org/officeDocument/2006/relationships/customXml" Target="../ink/ink171.xml"/><Relationship Id="rId362" Type="http://schemas.openxmlformats.org/officeDocument/2006/relationships/image" Target="../media/image285.png"/><Relationship Id="rId383" Type="http://schemas.openxmlformats.org/officeDocument/2006/relationships/customXml" Target="../ink/ink192.xml"/><Relationship Id="rId418" Type="http://schemas.openxmlformats.org/officeDocument/2006/relationships/image" Target="../media/image313.png"/><Relationship Id="rId439" Type="http://schemas.openxmlformats.org/officeDocument/2006/relationships/customXml" Target="../ink/ink220.xml"/><Relationship Id="rId590" Type="http://schemas.openxmlformats.org/officeDocument/2006/relationships/customXml" Target="../ink/ink296.xml"/><Relationship Id="rId604" Type="http://schemas.openxmlformats.org/officeDocument/2006/relationships/customXml" Target="../ink/ink303.xml"/><Relationship Id="rId222" Type="http://schemas.openxmlformats.org/officeDocument/2006/relationships/image" Target="../media/image215.png"/><Relationship Id="rId243" Type="http://schemas.openxmlformats.org/officeDocument/2006/relationships/customXml" Target="../ink/ink122.xml"/><Relationship Id="rId264" Type="http://schemas.openxmlformats.org/officeDocument/2006/relationships/image" Target="../media/image236.png"/><Relationship Id="rId285" Type="http://schemas.openxmlformats.org/officeDocument/2006/relationships/customXml" Target="../ink/ink143.xml"/><Relationship Id="rId450" Type="http://schemas.openxmlformats.org/officeDocument/2006/relationships/customXml" Target="../ink/ink226.xml"/><Relationship Id="rId471" Type="http://schemas.openxmlformats.org/officeDocument/2006/relationships/image" Target="../media/image339.png"/><Relationship Id="rId506" Type="http://schemas.openxmlformats.org/officeDocument/2006/relationships/customXml" Target="../ink/ink254.xml"/><Relationship Id="rId310" Type="http://schemas.openxmlformats.org/officeDocument/2006/relationships/image" Target="../media/image259.png"/><Relationship Id="rId492" Type="http://schemas.openxmlformats.org/officeDocument/2006/relationships/customXml" Target="../ink/ink247.xml"/><Relationship Id="rId527" Type="http://schemas.openxmlformats.org/officeDocument/2006/relationships/image" Target="../media/image367.png"/><Relationship Id="rId548" Type="http://schemas.openxmlformats.org/officeDocument/2006/relationships/customXml" Target="../ink/ink275.xml"/><Relationship Id="rId569" Type="http://schemas.openxmlformats.org/officeDocument/2006/relationships/image" Target="../media/image388.png"/><Relationship Id="rId331" Type="http://schemas.openxmlformats.org/officeDocument/2006/relationships/customXml" Target="../ink/ink166.xml"/><Relationship Id="rId352" Type="http://schemas.openxmlformats.org/officeDocument/2006/relationships/image" Target="../media/image280.png"/><Relationship Id="rId373" Type="http://schemas.openxmlformats.org/officeDocument/2006/relationships/customXml" Target="../ink/ink187.xml"/><Relationship Id="rId394" Type="http://schemas.openxmlformats.org/officeDocument/2006/relationships/image" Target="../media/image301.png"/><Relationship Id="rId408" Type="http://schemas.openxmlformats.org/officeDocument/2006/relationships/image" Target="../media/image308.png"/><Relationship Id="rId429" Type="http://schemas.openxmlformats.org/officeDocument/2006/relationships/customXml" Target="../ink/ink215.xml"/><Relationship Id="rId580" Type="http://schemas.openxmlformats.org/officeDocument/2006/relationships/customXml" Target="../ink/ink291.xml"/><Relationship Id="rId615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117.xml"/><Relationship Id="rId254" Type="http://schemas.openxmlformats.org/officeDocument/2006/relationships/image" Target="../media/image231.png"/><Relationship Id="rId440" Type="http://schemas.openxmlformats.org/officeDocument/2006/relationships/image" Target="../media/image324.png"/><Relationship Id="rId275" Type="http://schemas.openxmlformats.org/officeDocument/2006/relationships/customXml" Target="../ink/ink138.xml"/><Relationship Id="rId296" Type="http://schemas.openxmlformats.org/officeDocument/2006/relationships/image" Target="../media/image252.png"/><Relationship Id="rId300" Type="http://schemas.openxmlformats.org/officeDocument/2006/relationships/image" Target="../media/image254.png"/><Relationship Id="rId461" Type="http://schemas.openxmlformats.org/officeDocument/2006/relationships/image" Target="../media/image334.png"/><Relationship Id="rId482" Type="http://schemas.openxmlformats.org/officeDocument/2006/relationships/customXml" Target="../ink/ink242.xml"/><Relationship Id="rId517" Type="http://schemas.openxmlformats.org/officeDocument/2006/relationships/image" Target="../media/image362.png"/><Relationship Id="rId538" Type="http://schemas.openxmlformats.org/officeDocument/2006/relationships/customXml" Target="../ink/ink270.xml"/><Relationship Id="rId559" Type="http://schemas.openxmlformats.org/officeDocument/2006/relationships/image" Target="../media/image383.png"/><Relationship Id="rId321" Type="http://schemas.openxmlformats.org/officeDocument/2006/relationships/customXml" Target="../ink/ink161.xml"/><Relationship Id="rId342" Type="http://schemas.openxmlformats.org/officeDocument/2006/relationships/image" Target="../media/image275.png"/><Relationship Id="rId363" Type="http://schemas.openxmlformats.org/officeDocument/2006/relationships/customXml" Target="../ink/ink182.xml"/><Relationship Id="rId384" Type="http://schemas.openxmlformats.org/officeDocument/2006/relationships/image" Target="../media/image296.png"/><Relationship Id="rId419" Type="http://schemas.openxmlformats.org/officeDocument/2006/relationships/customXml" Target="../ink/ink210.xml"/><Relationship Id="rId570" Type="http://schemas.openxmlformats.org/officeDocument/2006/relationships/customXml" Target="../ink/ink286.xml"/><Relationship Id="rId591" Type="http://schemas.openxmlformats.org/officeDocument/2006/relationships/image" Target="../media/image399.png"/><Relationship Id="rId605" Type="http://schemas.openxmlformats.org/officeDocument/2006/relationships/image" Target="../media/image406.png"/><Relationship Id="rId223" Type="http://schemas.openxmlformats.org/officeDocument/2006/relationships/customXml" Target="../ink/ink112.xml"/><Relationship Id="rId244" Type="http://schemas.openxmlformats.org/officeDocument/2006/relationships/image" Target="../media/image226.png"/><Relationship Id="rId430" Type="http://schemas.openxmlformats.org/officeDocument/2006/relationships/image" Target="../media/image319.png"/><Relationship Id="rId265" Type="http://schemas.openxmlformats.org/officeDocument/2006/relationships/customXml" Target="../ink/ink133.xml"/><Relationship Id="rId286" Type="http://schemas.openxmlformats.org/officeDocument/2006/relationships/image" Target="../media/image247.png"/><Relationship Id="rId451" Type="http://schemas.openxmlformats.org/officeDocument/2006/relationships/image" Target="../media/image329.png"/><Relationship Id="rId472" Type="http://schemas.openxmlformats.org/officeDocument/2006/relationships/customXml" Target="../ink/ink237.xml"/><Relationship Id="rId493" Type="http://schemas.openxmlformats.org/officeDocument/2006/relationships/image" Target="../media/image350.png"/><Relationship Id="rId507" Type="http://schemas.openxmlformats.org/officeDocument/2006/relationships/image" Target="../media/image357.png"/><Relationship Id="rId528" Type="http://schemas.openxmlformats.org/officeDocument/2006/relationships/customXml" Target="../ink/ink265.xml"/><Relationship Id="rId549" Type="http://schemas.openxmlformats.org/officeDocument/2006/relationships/image" Target="../media/image378.png"/><Relationship Id="rId311" Type="http://schemas.openxmlformats.org/officeDocument/2006/relationships/customXml" Target="../ink/ink156.xml"/><Relationship Id="rId332" Type="http://schemas.openxmlformats.org/officeDocument/2006/relationships/image" Target="../media/image270.png"/><Relationship Id="rId353" Type="http://schemas.openxmlformats.org/officeDocument/2006/relationships/customXml" Target="../ink/ink177.xml"/><Relationship Id="rId374" Type="http://schemas.openxmlformats.org/officeDocument/2006/relationships/image" Target="../media/image291.png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560" Type="http://schemas.openxmlformats.org/officeDocument/2006/relationships/customXml" Target="../ink/ink281.xml"/><Relationship Id="rId581" Type="http://schemas.openxmlformats.org/officeDocument/2006/relationships/image" Target="../media/image394.png"/><Relationship Id="rId234" Type="http://schemas.openxmlformats.org/officeDocument/2006/relationships/image" Target="../media/image221.png"/><Relationship Id="rId420" Type="http://schemas.openxmlformats.org/officeDocument/2006/relationships/image" Target="../media/image314.png"/><Relationship Id="rId616" Type="http://schemas.openxmlformats.org/officeDocument/2006/relationships/customXml" Target="../ink/ink309.xml"/><Relationship Id="rId2" Type="http://schemas.openxmlformats.org/officeDocument/2006/relationships/customXml" Target="../ink/ink107.xml"/><Relationship Id="rId255" Type="http://schemas.openxmlformats.org/officeDocument/2006/relationships/customXml" Target="../ink/ink128.xml"/><Relationship Id="rId276" Type="http://schemas.openxmlformats.org/officeDocument/2006/relationships/image" Target="../media/image242.png"/><Relationship Id="rId297" Type="http://schemas.openxmlformats.org/officeDocument/2006/relationships/customXml" Target="../ink/ink149.xml"/><Relationship Id="rId441" Type="http://schemas.openxmlformats.org/officeDocument/2006/relationships/customXml" Target="../ink/ink221.xml"/><Relationship Id="rId462" Type="http://schemas.openxmlformats.org/officeDocument/2006/relationships/customXml" Target="../ink/ink232.xml"/><Relationship Id="rId483" Type="http://schemas.openxmlformats.org/officeDocument/2006/relationships/image" Target="../media/image345.png"/><Relationship Id="rId518" Type="http://schemas.openxmlformats.org/officeDocument/2006/relationships/customXml" Target="../ink/ink260.xml"/><Relationship Id="rId539" Type="http://schemas.openxmlformats.org/officeDocument/2006/relationships/image" Target="../media/image373.png"/><Relationship Id="rId301" Type="http://schemas.openxmlformats.org/officeDocument/2006/relationships/customXml" Target="../ink/ink151.xml"/><Relationship Id="rId322" Type="http://schemas.openxmlformats.org/officeDocument/2006/relationships/image" Target="../media/image265.png"/><Relationship Id="rId343" Type="http://schemas.openxmlformats.org/officeDocument/2006/relationships/customXml" Target="../ink/ink172.xml"/><Relationship Id="rId364" Type="http://schemas.openxmlformats.org/officeDocument/2006/relationships/image" Target="../media/image286.png"/><Relationship Id="rId550" Type="http://schemas.openxmlformats.org/officeDocument/2006/relationships/customXml" Target="../ink/ink276.xml"/><Relationship Id="rId385" Type="http://schemas.openxmlformats.org/officeDocument/2006/relationships/customXml" Target="../ink/ink193.xml"/><Relationship Id="rId571" Type="http://schemas.openxmlformats.org/officeDocument/2006/relationships/image" Target="../media/image389.png"/><Relationship Id="rId592" Type="http://schemas.openxmlformats.org/officeDocument/2006/relationships/customXml" Target="../ink/ink297.xml"/><Relationship Id="rId606" Type="http://schemas.openxmlformats.org/officeDocument/2006/relationships/customXml" Target="../ink/ink304.xml"/><Relationship Id="rId224" Type="http://schemas.openxmlformats.org/officeDocument/2006/relationships/image" Target="../media/image216.png"/><Relationship Id="rId245" Type="http://schemas.openxmlformats.org/officeDocument/2006/relationships/customXml" Target="../ink/ink123.xml"/><Relationship Id="rId266" Type="http://schemas.openxmlformats.org/officeDocument/2006/relationships/image" Target="../media/image237.png"/><Relationship Id="rId287" Type="http://schemas.openxmlformats.org/officeDocument/2006/relationships/customXml" Target="../ink/ink144.xml"/><Relationship Id="rId410" Type="http://schemas.openxmlformats.org/officeDocument/2006/relationships/image" Target="../media/image309.png"/><Relationship Id="rId431" Type="http://schemas.openxmlformats.org/officeDocument/2006/relationships/customXml" Target="../ink/ink216.xml"/><Relationship Id="rId452" Type="http://schemas.openxmlformats.org/officeDocument/2006/relationships/customXml" Target="../ink/ink227.xml"/><Relationship Id="rId473" Type="http://schemas.openxmlformats.org/officeDocument/2006/relationships/image" Target="../media/image340.png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529" Type="http://schemas.openxmlformats.org/officeDocument/2006/relationships/image" Target="../media/image368.png"/><Relationship Id="rId312" Type="http://schemas.openxmlformats.org/officeDocument/2006/relationships/image" Target="../media/image260.png"/><Relationship Id="rId333" Type="http://schemas.openxmlformats.org/officeDocument/2006/relationships/customXml" Target="../ink/ink167.xml"/><Relationship Id="rId354" Type="http://schemas.openxmlformats.org/officeDocument/2006/relationships/image" Target="../media/image281.png"/><Relationship Id="rId540" Type="http://schemas.openxmlformats.org/officeDocument/2006/relationships/customXml" Target="../ink/ink271.xml"/><Relationship Id="rId375" Type="http://schemas.openxmlformats.org/officeDocument/2006/relationships/customXml" Target="../ink/ink188.xml"/><Relationship Id="rId396" Type="http://schemas.openxmlformats.org/officeDocument/2006/relationships/image" Target="../media/image302.png"/><Relationship Id="rId561" Type="http://schemas.openxmlformats.org/officeDocument/2006/relationships/image" Target="../media/image384.png"/><Relationship Id="rId582" Type="http://schemas.openxmlformats.org/officeDocument/2006/relationships/customXml" Target="../ink/ink292.xml"/><Relationship Id="rId617" Type="http://schemas.openxmlformats.org/officeDocument/2006/relationships/image" Target="../media/image412.png"/><Relationship Id="rId214" Type="http://schemas.openxmlformats.org/officeDocument/2006/relationships/image" Target="../media/image211.png"/><Relationship Id="rId235" Type="http://schemas.openxmlformats.org/officeDocument/2006/relationships/customXml" Target="../ink/ink118.xml"/><Relationship Id="rId256" Type="http://schemas.openxmlformats.org/officeDocument/2006/relationships/image" Target="../media/image232.png"/><Relationship Id="rId277" Type="http://schemas.openxmlformats.org/officeDocument/2006/relationships/customXml" Target="../ink/ink139.xml"/><Relationship Id="rId298" Type="http://schemas.openxmlformats.org/officeDocument/2006/relationships/image" Target="../media/image253.png"/><Relationship Id="rId400" Type="http://schemas.openxmlformats.org/officeDocument/2006/relationships/image" Target="../media/image304.png"/><Relationship Id="rId421" Type="http://schemas.openxmlformats.org/officeDocument/2006/relationships/customXml" Target="../ink/ink211.xml"/><Relationship Id="rId442" Type="http://schemas.openxmlformats.org/officeDocument/2006/relationships/image" Target="../media/image325.png"/><Relationship Id="rId463" Type="http://schemas.openxmlformats.org/officeDocument/2006/relationships/image" Target="../media/image335.png"/><Relationship Id="rId484" Type="http://schemas.openxmlformats.org/officeDocument/2006/relationships/customXml" Target="../ink/ink243.xml"/><Relationship Id="rId519" Type="http://schemas.openxmlformats.org/officeDocument/2006/relationships/image" Target="../media/image363.png"/><Relationship Id="rId302" Type="http://schemas.openxmlformats.org/officeDocument/2006/relationships/image" Target="../media/image255.png"/><Relationship Id="rId323" Type="http://schemas.openxmlformats.org/officeDocument/2006/relationships/customXml" Target="../ink/ink162.xml"/><Relationship Id="rId344" Type="http://schemas.openxmlformats.org/officeDocument/2006/relationships/image" Target="../media/image276.png"/><Relationship Id="rId530" Type="http://schemas.openxmlformats.org/officeDocument/2006/relationships/customXml" Target="../ink/ink266.xml"/><Relationship Id="rId365" Type="http://schemas.openxmlformats.org/officeDocument/2006/relationships/customXml" Target="../ink/ink183.xml"/><Relationship Id="rId386" Type="http://schemas.openxmlformats.org/officeDocument/2006/relationships/image" Target="../media/image297.png"/><Relationship Id="rId551" Type="http://schemas.openxmlformats.org/officeDocument/2006/relationships/image" Target="../media/image379.png"/><Relationship Id="rId572" Type="http://schemas.openxmlformats.org/officeDocument/2006/relationships/customXml" Target="../ink/ink287.xml"/><Relationship Id="rId593" Type="http://schemas.openxmlformats.org/officeDocument/2006/relationships/image" Target="../media/image400.png"/><Relationship Id="rId607" Type="http://schemas.openxmlformats.org/officeDocument/2006/relationships/image" Target="../media/image407.png"/><Relationship Id="rId225" Type="http://schemas.openxmlformats.org/officeDocument/2006/relationships/customXml" Target="../ink/ink113.xml"/><Relationship Id="rId246" Type="http://schemas.openxmlformats.org/officeDocument/2006/relationships/image" Target="../media/image227.png"/><Relationship Id="rId267" Type="http://schemas.openxmlformats.org/officeDocument/2006/relationships/customXml" Target="../ink/ink134.xml"/><Relationship Id="rId288" Type="http://schemas.openxmlformats.org/officeDocument/2006/relationships/image" Target="../media/image248.png"/><Relationship Id="rId411" Type="http://schemas.openxmlformats.org/officeDocument/2006/relationships/customXml" Target="../ink/ink206.xml"/><Relationship Id="rId432" Type="http://schemas.openxmlformats.org/officeDocument/2006/relationships/image" Target="../media/image320.png"/><Relationship Id="rId453" Type="http://schemas.openxmlformats.org/officeDocument/2006/relationships/image" Target="../media/image330.png"/><Relationship Id="rId474" Type="http://schemas.openxmlformats.org/officeDocument/2006/relationships/customXml" Target="../ink/ink238.xml"/><Relationship Id="rId509" Type="http://schemas.openxmlformats.org/officeDocument/2006/relationships/image" Target="../media/image358.png"/><Relationship Id="rId313" Type="http://schemas.openxmlformats.org/officeDocument/2006/relationships/customXml" Target="../ink/ink157.xml"/><Relationship Id="rId495" Type="http://schemas.openxmlformats.org/officeDocument/2006/relationships/image" Target="../media/image351.png"/><Relationship Id="rId334" Type="http://schemas.openxmlformats.org/officeDocument/2006/relationships/image" Target="../media/image271.png"/><Relationship Id="rId355" Type="http://schemas.openxmlformats.org/officeDocument/2006/relationships/customXml" Target="../ink/ink178.xml"/><Relationship Id="rId376" Type="http://schemas.openxmlformats.org/officeDocument/2006/relationships/image" Target="../media/image292.png"/><Relationship Id="rId397" Type="http://schemas.openxmlformats.org/officeDocument/2006/relationships/customXml" Target="../ink/ink199.xml"/><Relationship Id="rId520" Type="http://schemas.openxmlformats.org/officeDocument/2006/relationships/customXml" Target="../ink/ink261.xml"/><Relationship Id="rId541" Type="http://schemas.openxmlformats.org/officeDocument/2006/relationships/image" Target="../media/image374.png"/><Relationship Id="rId562" Type="http://schemas.openxmlformats.org/officeDocument/2006/relationships/customXml" Target="../ink/ink282.xml"/><Relationship Id="rId583" Type="http://schemas.openxmlformats.org/officeDocument/2006/relationships/image" Target="../media/image395.png"/><Relationship Id="rId618" Type="http://schemas.openxmlformats.org/officeDocument/2006/relationships/customXml" Target="../ink/ink310.xml"/><Relationship Id="rId215" Type="http://schemas.openxmlformats.org/officeDocument/2006/relationships/customXml" Target="../ink/ink108.xml"/><Relationship Id="rId236" Type="http://schemas.openxmlformats.org/officeDocument/2006/relationships/image" Target="../media/image222.png"/><Relationship Id="rId257" Type="http://schemas.openxmlformats.org/officeDocument/2006/relationships/customXml" Target="../ink/ink129.xml"/><Relationship Id="rId278" Type="http://schemas.openxmlformats.org/officeDocument/2006/relationships/image" Target="../media/image243.png"/><Relationship Id="rId401" Type="http://schemas.openxmlformats.org/officeDocument/2006/relationships/customXml" Target="../ink/ink201.xml"/><Relationship Id="rId422" Type="http://schemas.openxmlformats.org/officeDocument/2006/relationships/image" Target="../media/image315.png"/><Relationship Id="rId443" Type="http://schemas.openxmlformats.org/officeDocument/2006/relationships/customXml" Target="../ink/ink222.xml"/><Relationship Id="rId464" Type="http://schemas.openxmlformats.org/officeDocument/2006/relationships/customXml" Target="../ink/ink233.xml"/><Relationship Id="rId303" Type="http://schemas.openxmlformats.org/officeDocument/2006/relationships/customXml" Target="../ink/ink152.xml"/><Relationship Id="rId485" Type="http://schemas.openxmlformats.org/officeDocument/2006/relationships/image" Target="../media/image346.png"/><Relationship Id="rId345" Type="http://schemas.openxmlformats.org/officeDocument/2006/relationships/customXml" Target="../ink/ink173.xml"/><Relationship Id="rId387" Type="http://schemas.openxmlformats.org/officeDocument/2006/relationships/customXml" Target="../ink/ink194.xml"/><Relationship Id="rId510" Type="http://schemas.openxmlformats.org/officeDocument/2006/relationships/customXml" Target="../ink/ink256.xml"/><Relationship Id="rId552" Type="http://schemas.openxmlformats.org/officeDocument/2006/relationships/customXml" Target="../ink/ink277.xml"/><Relationship Id="rId594" Type="http://schemas.openxmlformats.org/officeDocument/2006/relationships/customXml" Target="../ink/ink298.xml"/><Relationship Id="rId608" Type="http://schemas.openxmlformats.org/officeDocument/2006/relationships/customXml" Target="../ink/ink305.xml"/><Relationship Id="rId247" Type="http://schemas.openxmlformats.org/officeDocument/2006/relationships/customXml" Target="../ink/ink124.xml"/><Relationship Id="rId412" Type="http://schemas.openxmlformats.org/officeDocument/2006/relationships/image" Target="../media/image310.png"/><Relationship Id="rId289" Type="http://schemas.openxmlformats.org/officeDocument/2006/relationships/customXml" Target="../ink/ink145.xml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314" Type="http://schemas.openxmlformats.org/officeDocument/2006/relationships/image" Target="../media/image261.png"/><Relationship Id="rId356" Type="http://schemas.openxmlformats.org/officeDocument/2006/relationships/image" Target="../media/image282.png"/><Relationship Id="rId398" Type="http://schemas.openxmlformats.org/officeDocument/2006/relationships/image" Target="../media/image303.png"/><Relationship Id="rId521" Type="http://schemas.openxmlformats.org/officeDocument/2006/relationships/image" Target="../media/image364.png"/><Relationship Id="rId563" Type="http://schemas.openxmlformats.org/officeDocument/2006/relationships/image" Target="../media/image385.png"/><Relationship Id="rId619" Type="http://schemas.openxmlformats.org/officeDocument/2006/relationships/image" Target="../media/image413.png"/><Relationship Id="rId216" Type="http://schemas.openxmlformats.org/officeDocument/2006/relationships/image" Target="../media/image212.png"/><Relationship Id="rId423" Type="http://schemas.openxmlformats.org/officeDocument/2006/relationships/customXml" Target="../ink/ink212.xml"/><Relationship Id="rId258" Type="http://schemas.openxmlformats.org/officeDocument/2006/relationships/image" Target="../media/image233.png"/><Relationship Id="rId465" Type="http://schemas.openxmlformats.org/officeDocument/2006/relationships/image" Target="../media/image336.png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532" Type="http://schemas.openxmlformats.org/officeDocument/2006/relationships/customXml" Target="../ink/ink267.xml"/><Relationship Id="rId574" Type="http://schemas.openxmlformats.org/officeDocument/2006/relationships/customXml" Target="../ink/ink288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434" Type="http://schemas.openxmlformats.org/officeDocument/2006/relationships/image" Target="../media/image321.png"/><Relationship Id="rId476" Type="http://schemas.openxmlformats.org/officeDocument/2006/relationships/customXml" Target="../ink/ink239.xml"/><Relationship Id="rId280" Type="http://schemas.openxmlformats.org/officeDocument/2006/relationships/image" Target="../media/image244.png"/><Relationship Id="rId336" Type="http://schemas.openxmlformats.org/officeDocument/2006/relationships/image" Target="../media/image272.png"/><Relationship Id="rId501" Type="http://schemas.openxmlformats.org/officeDocument/2006/relationships/image" Target="../media/image354.png"/><Relationship Id="rId543" Type="http://schemas.openxmlformats.org/officeDocument/2006/relationships/image" Target="../media/image375.png"/><Relationship Id="rId378" Type="http://schemas.openxmlformats.org/officeDocument/2006/relationships/image" Target="../media/image293.png"/><Relationship Id="rId403" Type="http://schemas.openxmlformats.org/officeDocument/2006/relationships/customXml" Target="../ink/ink202.xml"/><Relationship Id="rId585" Type="http://schemas.openxmlformats.org/officeDocument/2006/relationships/image" Target="../media/image396.png"/><Relationship Id="rId238" Type="http://schemas.openxmlformats.org/officeDocument/2006/relationships/image" Target="../media/image223.png"/><Relationship Id="rId445" Type="http://schemas.openxmlformats.org/officeDocument/2006/relationships/customXml" Target="../ink/ink223.xml"/><Relationship Id="rId487" Type="http://schemas.openxmlformats.org/officeDocument/2006/relationships/image" Target="../media/image347.png"/><Relationship Id="rId610" Type="http://schemas.openxmlformats.org/officeDocument/2006/relationships/customXml" Target="../ink/ink306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512" Type="http://schemas.openxmlformats.org/officeDocument/2006/relationships/customXml" Target="../ink/ink257.xml"/><Relationship Id="rId389" Type="http://schemas.openxmlformats.org/officeDocument/2006/relationships/customXml" Target="../ink/ink195.xml"/><Relationship Id="rId554" Type="http://schemas.openxmlformats.org/officeDocument/2006/relationships/customXml" Target="../ink/ink278.xml"/><Relationship Id="rId596" Type="http://schemas.openxmlformats.org/officeDocument/2006/relationships/customXml" Target="../ink/ink299.xml"/><Relationship Id="rId249" Type="http://schemas.openxmlformats.org/officeDocument/2006/relationships/customXml" Target="../ink/ink125.xml"/><Relationship Id="rId414" Type="http://schemas.openxmlformats.org/officeDocument/2006/relationships/image" Target="../media/image311.png"/><Relationship Id="rId456" Type="http://schemas.openxmlformats.org/officeDocument/2006/relationships/customXml" Target="../ink/ink229.xml"/><Relationship Id="rId498" Type="http://schemas.openxmlformats.org/officeDocument/2006/relationships/customXml" Target="../ink/ink250.xml"/><Relationship Id="rId621" Type="http://schemas.openxmlformats.org/officeDocument/2006/relationships/image" Target="../media/image414.png"/><Relationship Id="rId260" Type="http://schemas.openxmlformats.org/officeDocument/2006/relationships/image" Target="../media/image234.png"/><Relationship Id="rId316" Type="http://schemas.openxmlformats.org/officeDocument/2006/relationships/image" Target="../media/image262.png"/><Relationship Id="rId523" Type="http://schemas.openxmlformats.org/officeDocument/2006/relationships/image" Target="../media/image365.png"/><Relationship Id="rId358" Type="http://schemas.openxmlformats.org/officeDocument/2006/relationships/image" Target="../media/image283.png"/><Relationship Id="rId565" Type="http://schemas.openxmlformats.org/officeDocument/2006/relationships/image" Target="../media/image386.png"/><Relationship Id="rId218" Type="http://schemas.openxmlformats.org/officeDocument/2006/relationships/image" Target="../media/image213.png"/><Relationship Id="rId425" Type="http://schemas.openxmlformats.org/officeDocument/2006/relationships/customXml" Target="../ink/ink213.xml"/><Relationship Id="rId467" Type="http://schemas.openxmlformats.org/officeDocument/2006/relationships/image" Target="../media/image337.png"/><Relationship Id="rId271" Type="http://schemas.openxmlformats.org/officeDocument/2006/relationships/customXml" Target="../ink/ink136.xml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534" Type="http://schemas.openxmlformats.org/officeDocument/2006/relationships/customXml" Target="../ink/ink268.xml"/><Relationship Id="rId576" Type="http://schemas.openxmlformats.org/officeDocument/2006/relationships/customXml" Target="../ink/ink289.xml"/><Relationship Id="rId229" Type="http://schemas.openxmlformats.org/officeDocument/2006/relationships/customXml" Target="../ink/ink115.xml"/><Relationship Id="rId380" Type="http://schemas.openxmlformats.org/officeDocument/2006/relationships/image" Target="../media/image294.png"/><Relationship Id="rId436" Type="http://schemas.openxmlformats.org/officeDocument/2006/relationships/image" Target="../media/image322.png"/><Relationship Id="rId601" Type="http://schemas.openxmlformats.org/officeDocument/2006/relationships/image" Target="../media/image404.png"/><Relationship Id="rId240" Type="http://schemas.openxmlformats.org/officeDocument/2006/relationships/image" Target="../media/image224.png"/><Relationship Id="rId478" Type="http://schemas.openxmlformats.org/officeDocument/2006/relationships/customXml" Target="../ink/ink240.xml"/><Relationship Id="rId282" Type="http://schemas.openxmlformats.org/officeDocument/2006/relationships/image" Target="../media/image245.png"/><Relationship Id="rId338" Type="http://schemas.openxmlformats.org/officeDocument/2006/relationships/image" Target="../media/image273.png"/><Relationship Id="rId503" Type="http://schemas.openxmlformats.org/officeDocument/2006/relationships/image" Target="../media/image355.png"/><Relationship Id="rId545" Type="http://schemas.openxmlformats.org/officeDocument/2006/relationships/image" Target="../media/image376.png"/><Relationship Id="rId587" Type="http://schemas.openxmlformats.org/officeDocument/2006/relationships/image" Target="../media/image397.png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447" Type="http://schemas.openxmlformats.org/officeDocument/2006/relationships/image" Target="../media/image327.png"/><Relationship Id="rId612" Type="http://schemas.openxmlformats.org/officeDocument/2006/relationships/customXml" Target="../ink/ink307.xml"/><Relationship Id="rId251" Type="http://schemas.openxmlformats.org/officeDocument/2006/relationships/customXml" Target="../ink/ink126.xml"/><Relationship Id="rId489" Type="http://schemas.openxmlformats.org/officeDocument/2006/relationships/image" Target="../media/image348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514" Type="http://schemas.openxmlformats.org/officeDocument/2006/relationships/customXml" Target="../ink/ink258.xml"/><Relationship Id="rId556" Type="http://schemas.openxmlformats.org/officeDocument/2006/relationships/customXml" Target="../ink/ink279.xml"/><Relationship Id="rId360" Type="http://schemas.openxmlformats.org/officeDocument/2006/relationships/image" Target="../media/image284.png"/><Relationship Id="rId416" Type="http://schemas.openxmlformats.org/officeDocument/2006/relationships/image" Target="../media/image312.png"/><Relationship Id="rId598" Type="http://schemas.openxmlformats.org/officeDocument/2006/relationships/customXml" Target="../ink/ink300.xml"/><Relationship Id="rId220" Type="http://schemas.openxmlformats.org/officeDocument/2006/relationships/image" Target="../media/image214.png"/><Relationship Id="rId458" Type="http://schemas.openxmlformats.org/officeDocument/2006/relationships/customXml" Target="../ink/ink230.xml"/><Relationship Id="rId623" Type="http://schemas.openxmlformats.org/officeDocument/2006/relationships/image" Target="../media/image415.png"/><Relationship Id="rId262" Type="http://schemas.openxmlformats.org/officeDocument/2006/relationships/image" Target="../media/image235.png"/><Relationship Id="rId318" Type="http://schemas.openxmlformats.org/officeDocument/2006/relationships/image" Target="../media/image263.png"/><Relationship Id="rId525" Type="http://schemas.openxmlformats.org/officeDocument/2006/relationships/image" Target="../media/image366.png"/><Relationship Id="rId567" Type="http://schemas.openxmlformats.org/officeDocument/2006/relationships/image" Target="../media/image387.png"/><Relationship Id="rId371" Type="http://schemas.openxmlformats.org/officeDocument/2006/relationships/customXml" Target="../ink/ink186.xml"/><Relationship Id="rId427" Type="http://schemas.openxmlformats.org/officeDocument/2006/relationships/customXml" Target="../ink/ink214.xml"/><Relationship Id="rId469" Type="http://schemas.openxmlformats.org/officeDocument/2006/relationships/image" Target="../media/image338.png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1.xml"/><Relationship Id="rId536" Type="http://schemas.openxmlformats.org/officeDocument/2006/relationships/customXml" Target="../ink/ink269.xml"/><Relationship Id="rId340" Type="http://schemas.openxmlformats.org/officeDocument/2006/relationships/image" Target="../media/image274.png"/><Relationship Id="rId578" Type="http://schemas.openxmlformats.org/officeDocument/2006/relationships/customXml" Target="../ink/ink290.xml"/><Relationship Id="rId382" Type="http://schemas.openxmlformats.org/officeDocument/2006/relationships/image" Target="../media/image295.png"/><Relationship Id="rId438" Type="http://schemas.openxmlformats.org/officeDocument/2006/relationships/image" Target="../media/image323.png"/><Relationship Id="rId603" Type="http://schemas.openxmlformats.org/officeDocument/2006/relationships/image" Target="../media/image405.png"/><Relationship Id="rId242" Type="http://schemas.openxmlformats.org/officeDocument/2006/relationships/image" Target="../media/image225.png"/><Relationship Id="rId284" Type="http://schemas.openxmlformats.org/officeDocument/2006/relationships/image" Target="../media/image246.png"/><Relationship Id="rId491" Type="http://schemas.openxmlformats.org/officeDocument/2006/relationships/image" Target="../media/image349.png"/><Relationship Id="rId505" Type="http://schemas.openxmlformats.org/officeDocument/2006/relationships/image" Target="../media/image356.png"/><Relationship Id="rId547" Type="http://schemas.openxmlformats.org/officeDocument/2006/relationships/image" Target="../media/image377.png"/><Relationship Id="rId589" Type="http://schemas.openxmlformats.org/officeDocument/2006/relationships/image" Target="../media/image398.png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449" Type="http://schemas.openxmlformats.org/officeDocument/2006/relationships/image" Target="../media/image328.png"/><Relationship Id="rId614" Type="http://schemas.openxmlformats.org/officeDocument/2006/relationships/customXml" Target="../ink/ink308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customXml" Target="../ink/ink259.xml"/></Relationships>
</file>

<file path=ppt/slides/_rels/slide20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165.xml"/><Relationship Id="rId303" Type="http://schemas.openxmlformats.org/officeDocument/2006/relationships/customXml" Target="../ink/ink2167.xml"/><Relationship Id="rId324" Type="http://schemas.openxmlformats.org/officeDocument/2006/relationships/image" Target="../media/image14330.png"/><Relationship Id="rId345" Type="http://schemas.openxmlformats.org/officeDocument/2006/relationships/customXml" Target="../ink/ink2188.xml"/><Relationship Id="rId366" Type="http://schemas.openxmlformats.org/officeDocument/2006/relationships/image" Target="../media/image14540.png"/><Relationship Id="rId247" Type="http://schemas.openxmlformats.org/officeDocument/2006/relationships/customXml" Target="../ink/ink2147.xml"/><Relationship Id="rId412" Type="http://schemas.openxmlformats.org/officeDocument/2006/relationships/customXml" Target="../ink/ink2210.xml"/><Relationship Id="rId433" Type="http://schemas.openxmlformats.org/officeDocument/2006/relationships/image" Target="../media/image14790.png"/><Relationship Id="rId268" Type="http://schemas.openxmlformats.org/officeDocument/2006/relationships/image" Target="../media/image1751.png"/><Relationship Id="rId454" Type="http://schemas.openxmlformats.org/officeDocument/2006/relationships/customXml" Target="../ink/ink2231.xml"/><Relationship Id="rId314" Type="http://schemas.openxmlformats.org/officeDocument/2006/relationships/image" Target="../media/image14280.png"/><Relationship Id="rId335" Type="http://schemas.openxmlformats.org/officeDocument/2006/relationships/customXml" Target="../ink/ink2183.xml"/><Relationship Id="rId356" Type="http://schemas.openxmlformats.org/officeDocument/2006/relationships/image" Target="../media/image14490.png"/><Relationship Id="rId377" Type="http://schemas.openxmlformats.org/officeDocument/2006/relationships/image" Target="../media/image14590.png"/><Relationship Id="rId237" Type="http://schemas.openxmlformats.org/officeDocument/2006/relationships/customXml" Target="../ink/ink2142.xml"/><Relationship Id="rId423" Type="http://schemas.openxmlformats.org/officeDocument/2006/relationships/image" Target="../media/image14740.png"/><Relationship Id="rId258" Type="http://schemas.openxmlformats.org/officeDocument/2006/relationships/image" Target="../media/image1746.png"/><Relationship Id="rId279" Type="http://schemas.openxmlformats.org/officeDocument/2006/relationships/customXml" Target="../ink/ink2163.xml"/><Relationship Id="rId444" Type="http://schemas.openxmlformats.org/officeDocument/2006/relationships/customXml" Target="../ink/ink2226.xml"/><Relationship Id="rId465" Type="http://schemas.openxmlformats.org/officeDocument/2006/relationships/image" Target="../media/image1757.png"/><Relationship Id="rId304" Type="http://schemas.openxmlformats.org/officeDocument/2006/relationships/image" Target="../media/image14230.png"/><Relationship Id="rId325" Type="http://schemas.openxmlformats.org/officeDocument/2006/relationships/customXml" Target="../ink/ink2178.xml"/><Relationship Id="rId346" Type="http://schemas.openxmlformats.org/officeDocument/2006/relationships/image" Target="../media/image14440.png"/><Relationship Id="rId367" Type="http://schemas.openxmlformats.org/officeDocument/2006/relationships/customXml" Target="../ink/ink2199.xml"/><Relationship Id="rId413" Type="http://schemas.openxmlformats.org/officeDocument/2006/relationships/image" Target="../media/image14690.png"/><Relationship Id="rId248" Type="http://schemas.openxmlformats.org/officeDocument/2006/relationships/image" Target="../media/image251.png"/><Relationship Id="rId269" Type="http://schemas.openxmlformats.org/officeDocument/2006/relationships/customXml" Target="../ink/ink2158.xml"/><Relationship Id="rId434" Type="http://schemas.openxmlformats.org/officeDocument/2006/relationships/customXml" Target="../ink/ink2221.xml"/><Relationship Id="rId455" Type="http://schemas.openxmlformats.org/officeDocument/2006/relationships/image" Target="../media/image14901.png"/><Relationship Id="rId315" Type="http://schemas.openxmlformats.org/officeDocument/2006/relationships/customXml" Target="../ink/ink2173.xml"/><Relationship Id="rId336" Type="http://schemas.openxmlformats.org/officeDocument/2006/relationships/image" Target="../media/image14390.png"/><Relationship Id="rId357" Type="http://schemas.openxmlformats.org/officeDocument/2006/relationships/customXml" Target="../ink/ink2194.xml"/><Relationship Id="rId378" Type="http://schemas.openxmlformats.org/officeDocument/2006/relationships/customXml" Target="../ink/ink2205.xml"/><Relationship Id="rId238" Type="http://schemas.openxmlformats.org/officeDocument/2006/relationships/image" Target="../media/image246.png"/><Relationship Id="rId259" Type="http://schemas.openxmlformats.org/officeDocument/2006/relationships/customXml" Target="../ink/ink2153.xml"/><Relationship Id="rId424" Type="http://schemas.openxmlformats.org/officeDocument/2006/relationships/customXml" Target="../ink/ink2216.xml"/><Relationship Id="rId445" Type="http://schemas.openxmlformats.org/officeDocument/2006/relationships/image" Target="../media/image14850.png"/><Relationship Id="rId270" Type="http://schemas.openxmlformats.org/officeDocument/2006/relationships/image" Target="../media/image1752.png"/><Relationship Id="rId305" Type="http://schemas.openxmlformats.org/officeDocument/2006/relationships/customXml" Target="../ink/ink2168.xml"/><Relationship Id="rId326" Type="http://schemas.openxmlformats.org/officeDocument/2006/relationships/image" Target="../media/image14340.png"/><Relationship Id="rId347" Type="http://schemas.openxmlformats.org/officeDocument/2006/relationships/customXml" Target="../ink/ink2189.xml"/><Relationship Id="rId368" Type="http://schemas.openxmlformats.org/officeDocument/2006/relationships/image" Target="../media/image14550.png"/><Relationship Id="rId249" Type="http://schemas.openxmlformats.org/officeDocument/2006/relationships/customXml" Target="../ink/ink2148.xml"/><Relationship Id="rId414" Type="http://schemas.openxmlformats.org/officeDocument/2006/relationships/customXml" Target="../ink/ink2211.xml"/><Relationship Id="rId435" Type="http://schemas.openxmlformats.org/officeDocument/2006/relationships/image" Target="../media/image14801.png"/><Relationship Id="rId456" Type="http://schemas.openxmlformats.org/officeDocument/2006/relationships/customXml" Target="../ink/ink2232.xml"/><Relationship Id="rId260" Type="http://schemas.openxmlformats.org/officeDocument/2006/relationships/image" Target="../media/image1747.png"/><Relationship Id="rId316" Type="http://schemas.openxmlformats.org/officeDocument/2006/relationships/image" Target="../media/image14290.png"/><Relationship Id="rId337" Type="http://schemas.openxmlformats.org/officeDocument/2006/relationships/customXml" Target="../ink/ink2184.xml"/><Relationship Id="rId311" Type="http://schemas.openxmlformats.org/officeDocument/2006/relationships/customXml" Target="../ink/ink2171.xml"/><Relationship Id="rId332" Type="http://schemas.openxmlformats.org/officeDocument/2006/relationships/image" Target="../media/image14370.png"/><Relationship Id="rId353" Type="http://schemas.openxmlformats.org/officeDocument/2006/relationships/customXml" Target="../ink/ink2192.xml"/><Relationship Id="rId358" Type="http://schemas.openxmlformats.org/officeDocument/2006/relationships/image" Target="../media/image14501.png"/><Relationship Id="rId374" Type="http://schemas.openxmlformats.org/officeDocument/2006/relationships/customXml" Target="../ink/ink2203.xml"/><Relationship Id="rId379" Type="http://schemas.openxmlformats.org/officeDocument/2006/relationships/image" Target="../media/image14601.png"/><Relationship Id="rId234" Type="http://schemas.openxmlformats.org/officeDocument/2006/relationships/image" Target="../media/image244.png"/><Relationship Id="rId239" Type="http://schemas.openxmlformats.org/officeDocument/2006/relationships/customXml" Target="../ink/ink2143.xml"/><Relationship Id="rId420" Type="http://schemas.openxmlformats.org/officeDocument/2006/relationships/customXml" Target="../ink/ink2214.xml"/><Relationship Id="rId425" Type="http://schemas.openxmlformats.org/officeDocument/2006/relationships/image" Target="../media/image14750.png"/><Relationship Id="rId446" Type="http://schemas.openxmlformats.org/officeDocument/2006/relationships/customXml" Target="../ink/ink2227.xml"/><Relationship Id="rId2" Type="http://schemas.openxmlformats.org/officeDocument/2006/relationships/customXml" Target="../ink/ink2140.xml"/><Relationship Id="rId250" Type="http://schemas.openxmlformats.org/officeDocument/2006/relationships/image" Target="../media/image1742.png"/><Relationship Id="rId255" Type="http://schemas.openxmlformats.org/officeDocument/2006/relationships/customXml" Target="../ink/ink2151.xml"/><Relationship Id="rId271" Type="http://schemas.openxmlformats.org/officeDocument/2006/relationships/customXml" Target="../ink/ink2159.xml"/><Relationship Id="rId276" Type="http://schemas.openxmlformats.org/officeDocument/2006/relationships/image" Target="../media/image1755.png"/><Relationship Id="rId297" Type="http://schemas.openxmlformats.org/officeDocument/2006/relationships/customXml" Target="../ink/ink2164.xml"/><Relationship Id="rId306" Type="http://schemas.openxmlformats.org/officeDocument/2006/relationships/image" Target="../media/image14240.png"/><Relationship Id="rId441" Type="http://schemas.openxmlformats.org/officeDocument/2006/relationships/image" Target="../media/image14830.png"/><Relationship Id="rId462" Type="http://schemas.openxmlformats.org/officeDocument/2006/relationships/customXml" Target="../ink/ink2235.xml"/><Relationship Id="rId301" Type="http://schemas.openxmlformats.org/officeDocument/2006/relationships/customXml" Target="../ink/ink2166.xml"/><Relationship Id="rId322" Type="http://schemas.openxmlformats.org/officeDocument/2006/relationships/image" Target="../media/image14320.png"/><Relationship Id="rId327" Type="http://schemas.openxmlformats.org/officeDocument/2006/relationships/customXml" Target="../ink/ink2179.xml"/><Relationship Id="rId343" Type="http://schemas.openxmlformats.org/officeDocument/2006/relationships/customXml" Target="../ink/ink2187.xml"/><Relationship Id="rId348" Type="http://schemas.openxmlformats.org/officeDocument/2006/relationships/image" Target="../media/image14450.png"/><Relationship Id="rId364" Type="http://schemas.openxmlformats.org/officeDocument/2006/relationships/image" Target="../media/image14530.png"/><Relationship Id="rId369" Type="http://schemas.openxmlformats.org/officeDocument/2006/relationships/customXml" Target="../ink/ink2200.xml"/><Relationship Id="rId380" Type="http://schemas.openxmlformats.org/officeDocument/2006/relationships/customXml" Target="../ink/ink2206.xml"/><Relationship Id="rId385" Type="http://schemas.openxmlformats.org/officeDocument/2006/relationships/image" Target="../media/image14630.png"/><Relationship Id="rId415" Type="http://schemas.openxmlformats.org/officeDocument/2006/relationships/image" Target="../media/image14701.png"/><Relationship Id="rId436" Type="http://schemas.openxmlformats.org/officeDocument/2006/relationships/customXml" Target="../ink/ink2222.xml"/><Relationship Id="rId457" Type="http://schemas.openxmlformats.org/officeDocument/2006/relationships/image" Target="../media/image14911.png"/><Relationship Id="rId240" Type="http://schemas.openxmlformats.org/officeDocument/2006/relationships/image" Target="../media/image247.png"/><Relationship Id="rId245" Type="http://schemas.openxmlformats.org/officeDocument/2006/relationships/customXml" Target="../ink/ink2146.xml"/><Relationship Id="rId261" Type="http://schemas.openxmlformats.org/officeDocument/2006/relationships/customXml" Target="../ink/ink2154.xml"/><Relationship Id="rId266" Type="http://schemas.openxmlformats.org/officeDocument/2006/relationships/image" Target="../media/image1750.png"/><Relationship Id="rId431" Type="http://schemas.openxmlformats.org/officeDocument/2006/relationships/image" Target="../media/image14780.png"/><Relationship Id="rId452" Type="http://schemas.openxmlformats.org/officeDocument/2006/relationships/customXml" Target="../ink/ink2230.xml"/><Relationship Id="rId312" Type="http://schemas.openxmlformats.org/officeDocument/2006/relationships/image" Target="../media/image14270.png"/><Relationship Id="rId317" Type="http://schemas.openxmlformats.org/officeDocument/2006/relationships/customXml" Target="../ink/ink2174.xml"/><Relationship Id="rId333" Type="http://schemas.openxmlformats.org/officeDocument/2006/relationships/customXml" Target="../ink/ink2182.xml"/><Relationship Id="rId338" Type="http://schemas.openxmlformats.org/officeDocument/2006/relationships/image" Target="../media/image14401.png"/><Relationship Id="rId354" Type="http://schemas.openxmlformats.org/officeDocument/2006/relationships/image" Target="../media/image14480.png"/><Relationship Id="rId359" Type="http://schemas.openxmlformats.org/officeDocument/2006/relationships/customXml" Target="../ink/ink2195.xml"/><Relationship Id="rId370" Type="http://schemas.openxmlformats.org/officeDocument/2006/relationships/image" Target="../media/image14560.png"/><Relationship Id="rId375" Type="http://schemas.openxmlformats.org/officeDocument/2006/relationships/image" Target="../media/image14580.png"/><Relationship Id="rId426" Type="http://schemas.openxmlformats.org/officeDocument/2006/relationships/customXml" Target="../ink/ink2217.xml"/><Relationship Id="rId447" Type="http://schemas.openxmlformats.org/officeDocument/2006/relationships/image" Target="../media/image14860.png"/><Relationship Id="rId235" Type="http://schemas.openxmlformats.org/officeDocument/2006/relationships/customXml" Target="../ink/ink2141.xml"/><Relationship Id="rId251" Type="http://schemas.openxmlformats.org/officeDocument/2006/relationships/customXml" Target="../ink/ink2149.xml"/><Relationship Id="rId256" Type="http://schemas.openxmlformats.org/officeDocument/2006/relationships/image" Target="../media/image1745.png"/><Relationship Id="rId277" Type="http://schemas.openxmlformats.org/officeDocument/2006/relationships/customXml" Target="../ink/ink2162.xml"/><Relationship Id="rId298" Type="http://schemas.openxmlformats.org/officeDocument/2006/relationships/image" Target="../media/image14201.png"/><Relationship Id="rId421" Type="http://schemas.openxmlformats.org/officeDocument/2006/relationships/image" Target="../media/image14730.png"/><Relationship Id="rId442" Type="http://schemas.openxmlformats.org/officeDocument/2006/relationships/customXml" Target="../ink/ink2225.xml"/><Relationship Id="rId463" Type="http://schemas.openxmlformats.org/officeDocument/2006/relationships/image" Target="../media/image14940.png"/><Relationship Id="rId272" Type="http://schemas.openxmlformats.org/officeDocument/2006/relationships/image" Target="../media/image1753.png"/><Relationship Id="rId302" Type="http://schemas.openxmlformats.org/officeDocument/2006/relationships/image" Target="../media/image14220.png"/><Relationship Id="rId307" Type="http://schemas.openxmlformats.org/officeDocument/2006/relationships/customXml" Target="../ink/ink2169.xml"/><Relationship Id="rId323" Type="http://schemas.openxmlformats.org/officeDocument/2006/relationships/customXml" Target="../ink/ink2177.xml"/><Relationship Id="rId328" Type="http://schemas.openxmlformats.org/officeDocument/2006/relationships/image" Target="../media/image14350.png"/><Relationship Id="rId344" Type="http://schemas.openxmlformats.org/officeDocument/2006/relationships/image" Target="../media/image14430.png"/><Relationship Id="rId349" Type="http://schemas.openxmlformats.org/officeDocument/2006/relationships/customXml" Target="../ink/ink2190.xml"/><Relationship Id="rId360" Type="http://schemas.openxmlformats.org/officeDocument/2006/relationships/image" Target="../media/image14511.png"/><Relationship Id="rId365" Type="http://schemas.openxmlformats.org/officeDocument/2006/relationships/customXml" Target="../ink/ink2198.xml"/><Relationship Id="rId381" Type="http://schemas.openxmlformats.org/officeDocument/2006/relationships/image" Target="../media/image14611.png"/><Relationship Id="rId386" Type="http://schemas.openxmlformats.org/officeDocument/2006/relationships/customXml" Target="../ink/ink2209.xml"/><Relationship Id="rId416" Type="http://schemas.openxmlformats.org/officeDocument/2006/relationships/customXml" Target="../ink/ink2212.xml"/><Relationship Id="rId241" Type="http://schemas.openxmlformats.org/officeDocument/2006/relationships/customXml" Target="../ink/ink2144.xml"/><Relationship Id="rId246" Type="http://schemas.openxmlformats.org/officeDocument/2006/relationships/image" Target="../media/image250.png"/><Relationship Id="rId267" Type="http://schemas.openxmlformats.org/officeDocument/2006/relationships/customXml" Target="../ink/ink2157.xml"/><Relationship Id="rId411" Type="http://schemas.openxmlformats.org/officeDocument/2006/relationships/image" Target="../media/image14680.png"/><Relationship Id="rId432" Type="http://schemas.openxmlformats.org/officeDocument/2006/relationships/customXml" Target="../ink/ink2220.xml"/><Relationship Id="rId437" Type="http://schemas.openxmlformats.org/officeDocument/2006/relationships/image" Target="../media/image14811.png"/><Relationship Id="rId453" Type="http://schemas.openxmlformats.org/officeDocument/2006/relationships/image" Target="../media/image14890.png"/><Relationship Id="rId458" Type="http://schemas.openxmlformats.org/officeDocument/2006/relationships/customXml" Target="../ink/ink2233.xml"/><Relationship Id="rId262" Type="http://schemas.openxmlformats.org/officeDocument/2006/relationships/image" Target="../media/image1748.png"/><Relationship Id="rId313" Type="http://schemas.openxmlformats.org/officeDocument/2006/relationships/customXml" Target="../ink/ink2172.xml"/><Relationship Id="rId318" Type="http://schemas.openxmlformats.org/officeDocument/2006/relationships/image" Target="../media/image14301.png"/><Relationship Id="rId339" Type="http://schemas.openxmlformats.org/officeDocument/2006/relationships/customXml" Target="../ink/ink2185.xml"/><Relationship Id="rId334" Type="http://schemas.openxmlformats.org/officeDocument/2006/relationships/image" Target="../media/image14380.png"/><Relationship Id="rId350" Type="http://schemas.openxmlformats.org/officeDocument/2006/relationships/image" Target="../media/image14460.png"/><Relationship Id="rId355" Type="http://schemas.openxmlformats.org/officeDocument/2006/relationships/customXml" Target="../ink/ink2193.xml"/><Relationship Id="rId371" Type="http://schemas.openxmlformats.org/officeDocument/2006/relationships/customXml" Target="../ink/ink2201.xml"/><Relationship Id="rId376" Type="http://schemas.openxmlformats.org/officeDocument/2006/relationships/customXml" Target="../ink/ink2204.xml"/><Relationship Id="rId236" Type="http://schemas.openxmlformats.org/officeDocument/2006/relationships/image" Target="../media/image245.png"/><Relationship Id="rId257" Type="http://schemas.openxmlformats.org/officeDocument/2006/relationships/customXml" Target="../ink/ink2152.xml"/><Relationship Id="rId278" Type="http://schemas.openxmlformats.org/officeDocument/2006/relationships/image" Target="../media/image1756.png"/><Relationship Id="rId422" Type="http://schemas.openxmlformats.org/officeDocument/2006/relationships/customXml" Target="../ink/ink2215.xml"/><Relationship Id="rId427" Type="http://schemas.openxmlformats.org/officeDocument/2006/relationships/image" Target="../media/image14760.png"/><Relationship Id="rId443" Type="http://schemas.openxmlformats.org/officeDocument/2006/relationships/image" Target="../media/image14840.png"/><Relationship Id="rId448" Type="http://schemas.openxmlformats.org/officeDocument/2006/relationships/customXml" Target="../ink/ink2228.xml"/><Relationship Id="rId464" Type="http://schemas.openxmlformats.org/officeDocument/2006/relationships/customXml" Target="../ink/ink2236.xml"/><Relationship Id="rId252" Type="http://schemas.openxmlformats.org/officeDocument/2006/relationships/image" Target="../media/image1743.png"/><Relationship Id="rId273" Type="http://schemas.openxmlformats.org/officeDocument/2006/relationships/customXml" Target="../ink/ink2160.xml"/><Relationship Id="rId308" Type="http://schemas.openxmlformats.org/officeDocument/2006/relationships/image" Target="../media/image14250.png"/><Relationship Id="rId329" Type="http://schemas.openxmlformats.org/officeDocument/2006/relationships/customXml" Target="../ink/ink2180.xml"/><Relationship Id="rId340" Type="http://schemas.openxmlformats.org/officeDocument/2006/relationships/image" Target="../media/image14411.png"/><Relationship Id="rId361" Type="http://schemas.openxmlformats.org/officeDocument/2006/relationships/customXml" Target="../ink/ink2196.xml"/><Relationship Id="rId382" Type="http://schemas.openxmlformats.org/officeDocument/2006/relationships/customXml" Target="../ink/ink2207.xml"/><Relationship Id="rId417" Type="http://schemas.openxmlformats.org/officeDocument/2006/relationships/image" Target="../media/image14711.png"/><Relationship Id="rId438" Type="http://schemas.openxmlformats.org/officeDocument/2006/relationships/customXml" Target="../ink/ink2223.xml"/><Relationship Id="rId459" Type="http://schemas.openxmlformats.org/officeDocument/2006/relationships/image" Target="../media/image14920.png"/><Relationship Id="rId242" Type="http://schemas.openxmlformats.org/officeDocument/2006/relationships/image" Target="../media/image248.png"/><Relationship Id="rId263" Type="http://schemas.openxmlformats.org/officeDocument/2006/relationships/customXml" Target="../ink/ink2155.xml"/><Relationship Id="rId319" Type="http://schemas.openxmlformats.org/officeDocument/2006/relationships/customXml" Target="../ink/ink2175.xml"/><Relationship Id="rId330" Type="http://schemas.openxmlformats.org/officeDocument/2006/relationships/image" Target="../media/image14360.png"/><Relationship Id="rId351" Type="http://schemas.openxmlformats.org/officeDocument/2006/relationships/customXml" Target="../ink/ink2191.xml"/><Relationship Id="rId372" Type="http://schemas.openxmlformats.org/officeDocument/2006/relationships/image" Target="../media/image14570.png"/><Relationship Id="rId428" Type="http://schemas.openxmlformats.org/officeDocument/2006/relationships/customXml" Target="../ink/ink2218.xml"/><Relationship Id="rId449" Type="http://schemas.openxmlformats.org/officeDocument/2006/relationships/image" Target="../media/image14870.png"/><Relationship Id="rId253" Type="http://schemas.openxmlformats.org/officeDocument/2006/relationships/customXml" Target="../ink/ink2150.xml"/><Relationship Id="rId274" Type="http://schemas.openxmlformats.org/officeDocument/2006/relationships/image" Target="../media/image1754.png"/><Relationship Id="rId309" Type="http://schemas.openxmlformats.org/officeDocument/2006/relationships/customXml" Target="../ink/ink2170.xml"/><Relationship Id="rId460" Type="http://schemas.openxmlformats.org/officeDocument/2006/relationships/customXml" Target="../ink/ink2234.xml"/><Relationship Id="rId320" Type="http://schemas.openxmlformats.org/officeDocument/2006/relationships/image" Target="../media/image14311.png"/><Relationship Id="rId341" Type="http://schemas.openxmlformats.org/officeDocument/2006/relationships/customXml" Target="../ink/ink2186.xml"/><Relationship Id="rId362" Type="http://schemas.openxmlformats.org/officeDocument/2006/relationships/image" Target="../media/image14520.png"/><Relationship Id="rId176" Type="http://schemas.openxmlformats.org/officeDocument/2006/relationships/image" Target="../media/image19211.png"/><Relationship Id="rId383" Type="http://schemas.openxmlformats.org/officeDocument/2006/relationships/image" Target="../media/image14620.png"/><Relationship Id="rId418" Type="http://schemas.openxmlformats.org/officeDocument/2006/relationships/customXml" Target="../ink/ink2213.xml"/><Relationship Id="rId439" Type="http://schemas.openxmlformats.org/officeDocument/2006/relationships/image" Target="../media/image14820.png"/><Relationship Id="rId243" Type="http://schemas.openxmlformats.org/officeDocument/2006/relationships/customXml" Target="../ink/ink2145.xml"/><Relationship Id="rId264" Type="http://schemas.openxmlformats.org/officeDocument/2006/relationships/image" Target="../media/image1749.png"/><Relationship Id="rId450" Type="http://schemas.openxmlformats.org/officeDocument/2006/relationships/customXml" Target="../ink/ink2229.xml"/><Relationship Id="rId310" Type="http://schemas.openxmlformats.org/officeDocument/2006/relationships/image" Target="../media/image14260.png"/><Relationship Id="rId331" Type="http://schemas.openxmlformats.org/officeDocument/2006/relationships/customXml" Target="../ink/ink2181.xml"/><Relationship Id="rId352" Type="http://schemas.openxmlformats.org/officeDocument/2006/relationships/image" Target="../media/image14470.png"/><Relationship Id="rId373" Type="http://schemas.openxmlformats.org/officeDocument/2006/relationships/customXml" Target="../ink/ink2202.xml"/><Relationship Id="rId429" Type="http://schemas.openxmlformats.org/officeDocument/2006/relationships/image" Target="../media/image14770.png"/><Relationship Id="rId1" Type="http://schemas.openxmlformats.org/officeDocument/2006/relationships/slideLayout" Target="../slideLayouts/slideLayout6.xml"/><Relationship Id="rId254" Type="http://schemas.openxmlformats.org/officeDocument/2006/relationships/image" Target="../media/image1744.png"/><Relationship Id="rId440" Type="http://schemas.openxmlformats.org/officeDocument/2006/relationships/customXml" Target="../ink/ink2224.xml"/><Relationship Id="rId275" Type="http://schemas.openxmlformats.org/officeDocument/2006/relationships/customXml" Target="../ink/ink2161.xml"/><Relationship Id="rId296" Type="http://schemas.openxmlformats.org/officeDocument/2006/relationships/image" Target="../media/image14190.png"/><Relationship Id="rId300" Type="http://schemas.openxmlformats.org/officeDocument/2006/relationships/image" Target="../media/image14211.png"/><Relationship Id="rId461" Type="http://schemas.openxmlformats.org/officeDocument/2006/relationships/image" Target="../media/image14930.png"/><Relationship Id="rId321" Type="http://schemas.openxmlformats.org/officeDocument/2006/relationships/customXml" Target="../ink/ink2176.xml"/><Relationship Id="rId342" Type="http://schemas.openxmlformats.org/officeDocument/2006/relationships/image" Target="../media/image14420.png"/><Relationship Id="rId363" Type="http://schemas.openxmlformats.org/officeDocument/2006/relationships/customXml" Target="../ink/ink2197.xml"/><Relationship Id="rId384" Type="http://schemas.openxmlformats.org/officeDocument/2006/relationships/customXml" Target="../ink/ink2208.xml"/><Relationship Id="rId419" Type="http://schemas.openxmlformats.org/officeDocument/2006/relationships/image" Target="../media/image14720.png"/><Relationship Id="rId244" Type="http://schemas.openxmlformats.org/officeDocument/2006/relationships/image" Target="../media/image249.png"/><Relationship Id="rId430" Type="http://schemas.openxmlformats.org/officeDocument/2006/relationships/customXml" Target="../ink/ink2219.xml"/><Relationship Id="rId265" Type="http://schemas.openxmlformats.org/officeDocument/2006/relationships/customXml" Target="../ink/ink2156.xml"/><Relationship Id="rId451" Type="http://schemas.openxmlformats.org/officeDocument/2006/relationships/image" Target="../media/image14880.png"/></Relationships>
</file>

<file path=ppt/slides/_rels/slide21.xml.rels><?xml version="1.0" encoding="UTF-8" standalone="yes"?>
<Relationships xmlns="http://schemas.openxmlformats.org/package/2006/relationships"><Relationship Id="rId485" Type="http://schemas.openxmlformats.org/officeDocument/2006/relationships/image" Target="../media/image15050.png"/><Relationship Id="rId510" Type="http://schemas.openxmlformats.org/officeDocument/2006/relationships/customXml" Target="../ink/ink2287.xml"/><Relationship Id="rId531" Type="http://schemas.openxmlformats.org/officeDocument/2006/relationships/image" Target="../media/image15270.png"/><Relationship Id="rId552" Type="http://schemas.openxmlformats.org/officeDocument/2006/relationships/customXml" Target="../ink/ink2308.xml"/><Relationship Id="rId573" Type="http://schemas.openxmlformats.org/officeDocument/2006/relationships/image" Target="../media/image15480.png"/><Relationship Id="rId247" Type="http://schemas.openxmlformats.org/officeDocument/2006/relationships/customXml" Target="../ink/ink2244.xml"/><Relationship Id="rId412" Type="http://schemas.openxmlformats.org/officeDocument/2006/relationships/customXml" Target="../ink/ink2266.xml"/><Relationship Id="rId268" Type="http://schemas.openxmlformats.org/officeDocument/2006/relationships/image" Target="../media/image1756.png"/><Relationship Id="rId496" Type="http://schemas.openxmlformats.org/officeDocument/2006/relationships/customXml" Target="../ink/ink2280.xml"/><Relationship Id="rId500" Type="http://schemas.openxmlformats.org/officeDocument/2006/relationships/customXml" Target="../ink/ink2282.xml"/><Relationship Id="rId521" Type="http://schemas.openxmlformats.org/officeDocument/2006/relationships/image" Target="../media/image15220.png"/><Relationship Id="rId542" Type="http://schemas.openxmlformats.org/officeDocument/2006/relationships/customXml" Target="../ink/ink2303.xml"/><Relationship Id="rId563" Type="http://schemas.openxmlformats.org/officeDocument/2006/relationships/image" Target="../media/image15430.png"/><Relationship Id="rId584" Type="http://schemas.openxmlformats.org/officeDocument/2006/relationships/customXml" Target="../ink/ink2324.xml"/><Relationship Id="rId237" Type="http://schemas.openxmlformats.org/officeDocument/2006/relationships/customXml" Target="../ink/ink2239.xml"/><Relationship Id="rId423" Type="http://schemas.openxmlformats.org/officeDocument/2006/relationships/image" Target="../media/image1772.png"/><Relationship Id="rId258" Type="http://schemas.openxmlformats.org/officeDocument/2006/relationships/image" Target="../media/image1746.png"/><Relationship Id="rId279" Type="http://schemas.openxmlformats.org/officeDocument/2006/relationships/customXml" Target="../ink/ink2260.xml"/><Relationship Id="rId486" Type="http://schemas.openxmlformats.org/officeDocument/2006/relationships/customXml" Target="../ink/ink2275.xml"/><Relationship Id="rId511" Type="http://schemas.openxmlformats.org/officeDocument/2006/relationships/image" Target="../media/image15170.png"/><Relationship Id="rId532" Type="http://schemas.openxmlformats.org/officeDocument/2006/relationships/customXml" Target="../ink/ink2298.xml"/><Relationship Id="rId553" Type="http://schemas.openxmlformats.org/officeDocument/2006/relationships/image" Target="../media/image15380.png"/><Relationship Id="rId574" Type="http://schemas.openxmlformats.org/officeDocument/2006/relationships/customXml" Target="../ink/ink2319.xml"/><Relationship Id="rId413" Type="http://schemas.openxmlformats.org/officeDocument/2006/relationships/image" Target="../media/image1767.png"/><Relationship Id="rId248" Type="http://schemas.openxmlformats.org/officeDocument/2006/relationships/image" Target="../media/image251.png"/><Relationship Id="rId269" Type="http://schemas.openxmlformats.org/officeDocument/2006/relationships/customXml" Target="../ink/ink2255.xml"/><Relationship Id="rId497" Type="http://schemas.openxmlformats.org/officeDocument/2006/relationships/image" Target="../media/image15111.png"/><Relationship Id="rId280" Type="http://schemas.openxmlformats.org/officeDocument/2006/relationships/image" Target="../media/image1763.png"/><Relationship Id="rId501" Type="http://schemas.openxmlformats.org/officeDocument/2006/relationships/image" Target="../media/image261.png"/><Relationship Id="rId522" Type="http://schemas.openxmlformats.org/officeDocument/2006/relationships/customXml" Target="../ink/ink2293.xml"/><Relationship Id="rId543" Type="http://schemas.openxmlformats.org/officeDocument/2006/relationships/image" Target="../media/image15330.png"/><Relationship Id="rId564" Type="http://schemas.openxmlformats.org/officeDocument/2006/relationships/customXml" Target="../ink/ink2314.xml"/><Relationship Id="rId585" Type="http://schemas.openxmlformats.org/officeDocument/2006/relationships/image" Target="../media/image15540.png"/><Relationship Id="rId238" Type="http://schemas.openxmlformats.org/officeDocument/2006/relationships/image" Target="../media/image246.png"/><Relationship Id="rId259" Type="http://schemas.openxmlformats.org/officeDocument/2006/relationships/customXml" Target="../ink/ink2250.xml"/><Relationship Id="rId424" Type="http://schemas.openxmlformats.org/officeDocument/2006/relationships/customXml" Target="../ink/ink2272.xml"/><Relationship Id="rId487" Type="http://schemas.openxmlformats.org/officeDocument/2006/relationships/image" Target="../media/image15060.png"/><Relationship Id="rId270" Type="http://schemas.openxmlformats.org/officeDocument/2006/relationships/image" Target="../media/image1758.png"/><Relationship Id="rId275" Type="http://schemas.openxmlformats.org/officeDocument/2006/relationships/customXml" Target="../ink/ink2258.xml"/><Relationship Id="rId512" Type="http://schemas.openxmlformats.org/officeDocument/2006/relationships/customXml" Target="../ink/ink2288.xml"/><Relationship Id="rId517" Type="http://schemas.openxmlformats.org/officeDocument/2006/relationships/image" Target="../media/image15201.png"/><Relationship Id="rId533" Type="http://schemas.openxmlformats.org/officeDocument/2006/relationships/image" Target="../media/image15280.png"/><Relationship Id="rId538" Type="http://schemas.openxmlformats.org/officeDocument/2006/relationships/customXml" Target="../ink/ink2301.xml"/><Relationship Id="rId559" Type="http://schemas.openxmlformats.org/officeDocument/2006/relationships/image" Target="../media/image15411.png"/><Relationship Id="rId419" Type="http://schemas.openxmlformats.org/officeDocument/2006/relationships/image" Target="../media/image1770.png"/><Relationship Id="rId554" Type="http://schemas.openxmlformats.org/officeDocument/2006/relationships/customXml" Target="../ink/ink2309.xml"/><Relationship Id="rId570" Type="http://schemas.openxmlformats.org/officeDocument/2006/relationships/customXml" Target="../ink/ink2317.xml"/><Relationship Id="rId575" Type="http://schemas.openxmlformats.org/officeDocument/2006/relationships/image" Target="../media/image15490.png"/><Relationship Id="rId244" Type="http://schemas.openxmlformats.org/officeDocument/2006/relationships/image" Target="../media/image249.png"/><Relationship Id="rId249" Type="http://schemas.openxmlformats.org/officeDocument/2006/relationships/customXml" Target="../ink/ink2245.xml"/><Relationship Id="rId414" Type="http://schemas.openxmlformats.org/officeDocument/2006/relationships/customXml" Target="../ink/ink2267.xml"/><Relationship Id="rId498" Type="http://schemas.openxmlformats.org/officeDocument/2006/relationships/customXml" Target="../ink/ink2281.xml"/><Relationship Id="rId260" Type="http://schemas.openxmlformats.org/officeDocument/2006/relationships/image" Target="../media/image1747.png"/><Relationship Id="rId265" Type="http://schemas.openxmlformats.org/officeDocument/2006/relationships/customXml" Target="../ink/ink2253.xml"/><Relationship Id="rId281" Type="http://schemas.openxmlformats.org/officeDocument/2006/relationships/customXml" Target="../ink/ink2261.xml"/><Relationship Id="rId493" Type="http://schemas.openxmlformats.org/officeDocument/2006/relationships/image" Target="../media/image15090.png"/><Relationship Id="rId502" Type="http://schemas.openxmlformats.org/officeDocument/2006/relationships/customXml" Target="../ink/ink2283.xml"/><Relationship Id="rId507" Type="http://schemas.openxmlformats.org/officeDocument/2006/relationships/image" Target="../media/image15150.png"/><Relationship Id="rId523" Type="http://schemas.openxmlformats.org/officeDocument/2006/relationships/image" Target="../media/image15230.png"/><Relationship Id="rId528" Type="http://schemas.openxmlformats.org/officeDocument/2006/relationships/customXml" Target="../ink/ink2296.xml"/><Relationship Id="rId549" Type="http://schemas.openxmlformats.org/officeDocument/2006/relationships/image" Target="../media/image15360.png"/><Relationship Id="rId409" Type="http://schemas.openxmlformats.org/officeDocument/2006/relationships/image" Target="../media/image14670.png"/><Relationship Id="rId544" Type="http://schemas.openxmlformats.org/officeDocument/2006/relationships/customXml" Target="../ink/ink2304.xml"/><Relationship Id="rId560" Type="http://schemas.openxmlformats.org/officeDocument/2006/relationships/customXml" Target="../ink/ink2312.xml"/><Relationship Id="rId565" Type="http://schemas.openxmlformats.org/officeDocument/2006/relationships/image" Target="../media/image15440.png"/><Relationship Id="rId581" Type="http://schemas.openxmlformats.org/officeDocument/2006/relationships/image" Target="../media/image15520.png"/><Relationship Id="rId586" Type="http://schemas.openxmlformats.org/officeDocument/2006/relationships/customXml" Target="../ink/ink2325.xml"/><Relationship Id="rId234" Type="http://schemas.openxmlformats.org/officeDocument/2006/relationships/image" Target="../media/image244.png"/><Relationship Id="rId239" Type="http://schemas.openxmlformats.org/officeDocument/2006/relationships/customXml" Target="../ink/ink2240.xml"/><Relationship Id="rId420" Type="http://schemas.openxmlformats.org/officeDocument/2006/relationships/customXml" Target="../ink/ink2270.xml"/><Relationship Id="rId425" Type="http://schemas.openxmlformats.org/officeDocument/2006/relationships/image" Target="../media/image1773.png"/><Relationship Id="rId2" Type="http://schemas.openxmlformats.org/officeDocument/2006/relationships/customXml" Target="../ink/ink2237.xml"/><Relationship Id="rId250" Type="http://schemas.openxmlformats.org/officeDocument/2006/relationships/image" Target="../media/image1742.png"/><Relationship Id="rId255" Type="http://schemas.openxmlformats.org/officeDocument/2006/relationships/customXml" Target="../ink/ink2248.xml"/><Relationship Id="rId271" Type="http://schemas.openxmlformats.org/officeDocument/2006/relationships/customXml" Target="../ink/ink2256.xml"/><Relationship Id="rId276" Type="http://schemas.openxmlformats.org/officeDocument/2006/relationships/image" Target="../media/image1761.png"/><Relationship Id="rId488" Type="http://schemas.openxmlformats.org/officeDocument/2006/relationships/customXml" Target="../ink/ink2276.xml"/><Relationship Id="rId518" Type="http://schemas.openxmlformats.org/officeDocument/2006/relationships/customXml" Target="../ink/ink2291.xml"/><Relationship Id="rId539" Type="http://schemas.openxmlformats.org/officeDocument/2006/relationships/image" Target="../media/image15311.png"/><Relationship Id="rId513" Type="http://schemas.openxmlformats.org/officeDocument/2006/relationships/image" Target="../media/image15180.png"/><Relationship Id="rId534" Type="http://schemas.openxmlformats.org/officeDocument/2006/relationships/customXml" Target="../ink/ink2299.xml"/><Relationship Id="rId550" Type="http://schemas.openxmlformats.org/officeDocument/2006/relationships/customXml" Target="../ink/ink2307.xml"/><Relationship Id="rId555" Type="http://schemas.openxmlformats.org/officeDocument/2006/relationships/image" Target="../media/image15390.png"/><Relationship Id="rId576" Type="http://schemas.openxmlformats.org/officeDocument/2006/relationships/customXml" Target="../ink/ink2320.xml"/><Relationship Id="rId415" Type="http://schemas.openxmlformats.org/officeDocument/2006/relationships/image" Target="../media/image1768.png"/><Relationship Id="rId571" Type="http://schemas.openxmlformats.org/officeDocument/2006/relationships/image" Target="../media/image15470.png"/><Relationship Id="rId240" Type="http://schemas.openxmlformats.org/officeDocument/2006/relationships/image" Target="../media/image247.png"/><Relationship Id="rId245" Type="http://schemas.openxmlformats.org/officeDocument/2006/relationships/customXml" Target="../ink/ink2243.xml"/><Relationship Id="rId261" Type="http://schemas.openxmlformats.org/officeDocument/2006/relationships/customXml" Target="../ink/ink2251.xml"/><Relationship Id="rId266" Type="http://schemas.openxmlformats.org/officeDocument/2006/relationships/image" Target="../media/image1755.png"/><Relationship Id="rId410" Type="http://schemas.openxmlformats.org/officeDocument/2006/relationships/customXml" Target="../ink/ink2265.xml"/><Relationship Id="rId494" Type="http://schemas.openxmlformats.org/officeDocument/2006/relationships/customXml" Target="../ink/ink2279.xml"/><Relationship Id="rId499" Type="http://schemas.openxmlformats.org/officeDocument/2006/relationships/image" Target="../media/image15120.png"/><Relationship Id="rId508" Type="http://schemas.openxmlformats.org/officeDocument/2006/relationships/customXml" Target="../ink/ink2286.xml"/><Relationship Id="rId529" Type="http://schemas.openxmlformats.org/officeDocument/2006/relationships/image" Target="../media/image15260.png"/><Relationship Id="rId282" Type="http://schemas.openxmlformats.org/officeDocument/2006/relationships/image" Target="../media/image1764.png"/><Relationship Id="rId503" Type="http://schemas.openxmlformats.org/officeDocument/2006/relationships/image" Target="../media/image15130.png"/><Relationship Id="rId524" Type="http://schemas.openxmlformats.org/officeDocument/2006/relationships/customXml" Target="../ink/ink2294.xml"/><Relationship Id="rId540" Type="http://schemas.openxmlformats.org/officeDocument/2006/relationships/customXml" Target="../ink/ink2302.xml"/><Relationship Id="rId545" Type="http://schemas.openxmlformats.org/officeDocument/2006/relationships/image" Target="../media/image15340.png"/><Relationship Id="rId566" Type="http://schemas.openxmlformats.org/officeDocument/2006/relationships/customXml" Target="../ink/ink2315.xml"/><Relationship Id="rId587" Type="http://schemas.openxmlformats.org/officeDocument/2006/relationships/image" Target="../media/image15550.png"/><Relationship Id="rId426" Type="http://schemas.openxmlformats.org/officeDocument/2006/relationships/customXml" Target="../ink/ink2273.xml"/><Relationship Id="rId561" Type="http://schemas.openxmlformats.org/officeDocument/2006/relationships/image" Target="../media/image15420.png"/><Relationship Id="rId582" Type="http://schemas.openxmlformats.org/officeDocument/2006/relationships/customXml" Target="../ink/ink2323.xml"/><Relationship Id="rId235" Type="http://schemas.openxmlformats.org/officeDocument/2006/relationships/customXml" Target="../ink/ink2238.xml"/><Relationship Id="rId251" Type="http://schemas.openxmlformats.org/officeDocument/2006/relationships/customXml" Target="../ink/ink2246.xml"/><Relationship Id="rId256" Type="http://schemas.openxmlformats.org/officeDocument/2006/relationships/image" Target="../media/image1745.png"/><Relationship Id="rId277" Type="http://schemas.openxmlformats.org/officeDocument/2006/relationships/customXml" Target="../ink/ink2259.xml"/><Relationship Id="rId421" Type="http://schemas.openxmlformats.org/officeDocument/2006/relationships/image" Target="../media/image1771.png"/><Relationship Id="rId489" Type="http://schemas.openxmlformats.org/officeDocument/2006/relationships/image" Target="../media/image15070.png"/><Relationship Id="rId519" Type="http://schemas.openxmlformats.org/officeDocument/2006/relationships/image" Target="../media/image15211.png"/><Relationship Id="rId272" Type="http://schemas.openxmlformats.org/officeDocument/2006/relationships/image" Target="../media/image1759.png"/><Relationship Id="rId514" Type="http://schemas.openxmlformats.org/officeDocument/2006/relationships/customXml" Target="../ink/ink2289.xml"/><Relationship Id="rId530" Type="http://schemas.openxmlformats.org/officeDocument/2006/relationships/customXml" Target="../ink/ink2297.xml"/><Relationship Id="rId535" Type="http://schemas.openxmlformats.org/officeDocument/2006/relationships/image" Target="../media/image15290.png"/><Relationship Id="rId556" Type="http://schemas.openxmlformats.org/officeDocument/2006/relationships/customXml" Target="../ink/ink2310.xml"/><Relationship Id="rId577" Type="http://schemas.openxmlformats.org/officeDocument/2006/relationships/image" Target="../media/image15501.png"/><Relationship Id="rId416" Type="http://schemas.openxmlformats.org/officeDocument/2006/relationships/customXml" Target="../ink/ink2268.xml"/><Relationship Id="rId551" Type="http://schemas.openxmlformats.org/officeDocument/2006/relationships/image" Target="../media/image15370.png"/><Relationship Id="rId572" Type="http://schemas.openxmlformats.org/officeDocument/2006/relationships/customXml" Target="../ink/ink2318.xml"/><Relationship Id="rId241" Type="http://schemas.openxmlformats.org/officeDocument/2006/relationships/customXml" Target="../ink/ink2241.xml"/><Relationship Id="rId246" Type="http://schemas.openxmlformats.org/officeDocument/2006/relationships/image" Target="../media/image250.png"/><Relationship Id="rId267" Type="http://schemas.openxmlformats.org/officeDocument/2006/relationships/customXml" Target="../ink/ink2254.xml"/><Relationship Id="rId411" Type="http://schemas.openxmlformats.org/officeDocument/2006/relationships/image" Target="../media/image1766.png"/><Relationship Id="rId509" Type="http://schemas.openxmlformats.org/officeDocument/2006/relationships/image" Target="../media/image15160.png"/><Relationship Id="rId262" Type="http://schemas.openxmlformats.org/officeDocument/2006/relationships/image" Target="../media/image1748.png"/><Relationship Id="rId283" Type="http://schemas.openxmlformats.org/officeDocument/2006/relationships/customXml" Target="../ink/ink2262.xml"/><Relationship Id="rId490" Type="http://schemas.openxmlformats.org/officeDocument/2006/relationships/customXml" Target="../ink/ink2277.xml"/><Relationship Id="rId495" Type="http://schemas.openxmlformats.org/officeDocument/2006/relationships/image" Target="../media/image15102.png"/><Relationship Id="rId504" Type="http://schemas.openxmlformats.org/officeDocument/2006/relationships/customXml" Target="../ink/ink2284.xml"/><Relationship Id="rId525" Type="http://schemas.openxmlformats.org/officeDocument/2006/relationships/image" Target="../media/image15240.png"/><Relationship Id="rId546" Type="http://schemas.openxmlformats.org/officeDocument/2006/relationships/customXml" Target="../ink/ink2305.xml"/><Relationship Id="rId567" Type="http://schemas.openxmlformats.org/officeDocument/2006/relationships/image" Target="../media/image15450.png"/><Relationship Id="rId520" Type="http://schemas.openxmlformats.org/officeDocument/2006/relationships/customXml" Target="../ink/ink2292.xml"/><Relationship Id="rId541" Type="http://schemas.openxmlformats.org/officeDocument/2006/relationships/image" Target="../media/image15320.png"/><Relationship Id="rId562" Type="http://schemas.openxmlformats.org/officeDocument/2006/relationships/customXml" Target="../ink/ink2313.xml"/><Relationship Id="rId583" Type="http://schemas.openxmlformats.org/officeDocument/2006/relationships/image" Target="../media/image15530.png"/><Relationship Id="rId236" Type="http://schemas.openxmlformats.org/officeDocument/2006/relationships/image" Target="../media/image245.png"/><Relationship Id="rId257" Type="http://schemas.openxmlformats.org/officeDocument/2006/relationships/customXml" Target="../ink/ink2249.xml"/><Relationship Id="rId278" Type="http://schemas.openxmlformats.org/officeDocument/2006/relationships/image" Target="../media/image1762.png"/><Relationship Id="rId422" Type="http://schemas.openxmlformats.org/officeDocument/2006/relationships/customXml" Target="../ink/ink2271.xml"/><Relationship Id="rId427" Type="http://schemas.openxmlformats.org/officeDocument/2006/relationships/image" Target="../media/image1774.png"/><Relationship Id="rId252" Type="http://schemas.openxmlformats.org/officeDocument/2006/relationships/image" Target="../media/image1743.png"/><Relationship Id="rId273" Type="http://schemas.openxmlformats.org/officeDocument/2006/relationships/customXml" Target="../ink/ink2257.xml"/><Relationship Id="rId515" Type="http://schemas.openxmlformats.org/officeDocument/2006/relationships/image" Target="../media/image15190.png"/><Relationship Id="rId536" Type="http://schemas.openxmlformats.org/officeDocument/2006/relationships/customXml" Target="../ink/ink2300.xml"/><Relationship Id="rId557" Type="http://schemas.openxmlformats.org/officeDocument/2006/relationships/image" Target="../media/image15401.png"/><Relationship Id="rId578" Type="http://schemas.openxmlformats.org/officeDocument/2006/relationships/customXml" Target="../ink/ink2321.xml"/><Relationship Id="rId417" Type="http://schemas.openxmlformats.org/officeDocument/2006/relationships/image" Target="../media/image1769.png"/><Relationship Id="rId242" Type="http://schemas.openxmlformats.org/officeDocument/2006/relationships/image" Target="../media/image248.png"/><Relationship Id="rId263" Type="http://schemas.openxmlformats.org/officeDocument/2006/relationships/customXml" Target="../ink/ink2252.xml"/><Relationship Id="rId284" Type="http://schemas.openxmlformats.org/officeDocument/2006/relationships/image" Target="../media/image1765.png"/><Relationship Id="rId491" Type="http://schemas.openxmlformats.org/officeDocument/2006/relationships/image" Target="../media/image15080.png"/><Relationship Id="rId505" Type="http://schemas.openxmlformats.org/officeDocument/2006/relationships/image" Target="../media/image15140.png"/><Relationship Id="rId526" Type="http://schemas.openxmlformats.org/officeDocument/2006/relationships/customXml" Target="../ink/ink2295.xml"/><Relationship Id="rId547" Type="http://schemas.openxmlformats.org/officeDocument/2006/relationships/image" Target="../media/image15350.png"/><Relationship Id="rId568" Type="http://schemas.openxmlformats.org/officeDocument/2006/relationships/customXml" Target="../ink/ink2316.xml"/><Relationship Id="rId407" Type="http://schemas.openxmlformats.org/officeDocument/2006/relationships/image" Target="../media/image14660.png"/><Relationship Id="rId428" Type="http://schemas.openxmlformats.org/officeDocument/2006/relationships/customXml" Target="../ink/ink2274.xml"/><Relationship Id="rId253" Type="http://schemas.openxmlformats.org/officeDocument/2006/relationships/customXml" Target="../ink/ink2247.xml"/><Relationship Id="rId274" Type="http://schemas.openxmlformats.org/officeDocument/2006/relationships/image" Target="../media/image1760.png"/><Relationship Id="rId516" Type="http://schemas.openxmlformats.org/officeDocument/2006/relationships/customXml" Target="../ink/ink2290.xml"/><Relationship Id="rId537" Type="http://schemas.openxmlformats.org/officeDocument/2006/relationships/image" Target="../media/image15301.png"/><Relationship Id="rId558" Type="http://schemas.openxmlformats.org/officeDocument/2006/relationships/customXml" Target="../ink/ink2311.xml"/><Relationship Id="rId579" Type="http://schemas.openxmlformats.org/officeDocument/2006/relationships/image" Target="../media/image15511.png"/><Relationship Id="rId418" Type="http://schemas.openxmlformats.org/officeDocument/2006/relationships/customXml" Target="../ink/ink2269.xml"/><Relationship Id="rId243" Type="http://schemas.openxmlformats.org/officeDocument/2006/relationships/customXml" Target="../ink/ink2242.xml"/><Relationship Id="rId264" Type="http://schemas.openxmlformats.org/officeDocument/2006/relationships/image" Target="../media/image1749.png"/><Relationship Id="rId285" Type="http://schemas.openxmlformats.org/officeDocument/2006/relationships/customXml" Target="../ink/ink2263.xml"/><Relationship Id="rId506" Type="http://schemas.openxmlformats.org/officeDocument/2006/relationships/customXml" Target="../ink/ink2285.xml"/><Relationship Id="rId492" Type="http://schemas.openxmlformats.org/officeDocument/2006/relationships/customXml" Target="../ink/ink2278.xml"/><Relationship Id="rId527" Type="http://schemas.openxmlformats.org/officeDocument/2006/relationships/image" Target="../media/image15250.png"/><Relationship Id="rId548" Type="http://schemas.openxmlformats.org/officeDocument/2006/relationships/customXml" Target="../ink/ink2306.xml"/><Relationship Id="rId569" Type="http://schemas.openxmlformats.org/officeDocument/2006/relationships/image" Target="../media/image15460.png"/><Relationship Id="rId408" Type="http://schemas.openxmlformats.org/officeDocument/2006/relationships/customXml" Target="../ink/ink2264.xml"/><Relationship Id="rId580" Type="http://schemas.openxmlformats.org/officeDocument/2006/relationships/customXml" Target="../ink/ink2322.xml"/><Relationship Id="rId1" Type="http://schemas.openxmlformats.org/officeDocument/2006/relationships/slideLayout" Target="../slideLayouts/slideLayout6.xml"/><Relationship Id="rId254" Type="http://schemas.openxmlformats.org/officeDocument/2006/relationships/image" Target="../media/image1744.png"/></Relationships>
</file>

<file path=ppt/slides/_rels/slide22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369.xml"/><Relationship Id="rId324" Type="http://schemas.openxmlformats.org/officeDocument/2006/relationships/image" Target="../media/image16930.png"/><Relationship Id="rId366" Type="http://schemas.openxmlformats.org/officeDocument/2006/relationships/image" Target="../media/image17120.png"/><Relationship Id="rId226" Type="http://schemas.openxmlformats.org/officeDocument/2006/relationships/image" Target="../media/image16460.png"/><Relationship Id="rId433" Type="http://schemas.openxmlformats.org/officeDocument/2006/relationships/image" Target="../media/image17411.png"/><Relationship Id="rId268" Type="http://schemas.openxmlformats.org/officeDocument/2006/relationships/image" Target="../media/image16670.png"/><Relationship Id="rId475" Type="http://schemas.openxmlformats.org/officeDocument/2006/relationships/image" Target="../media/image17611.png"/><Relationship Id="rId335" Type="http://schemas.openxmlformats.org/officeDocument/2006/relationships/customXml" Target="../ink/ink2387.xml"/><Relationship Id="rId377" Type="http://schemas.openxmlformats.org/officeDocument/2006/relationships/customXml" Target="../ink/ink2408.xml"/><Relationship Id="rId237" Type="http://schemas.openxmlformats.org/officeDocument/2006/relationships/customXml" Target="../ink/ink2338.xml"/><Relationship Id="rId402" Type="http://schemas.openxmlformats.org/officeDocument/2006/relationships/customXml" Target="../ink/ink2423.xml"/><Relationship Id="rId279" Type="http://schemas.openxmlformats.org/officeDocument/2006/relationships/customXml" Target="../ink/ink2359.xml"/><Relationship Id="rId444" Type="http://schemas.openxmlformats.org/officeDocument/2006/relationships/customXml" Target="../ink/ink2445.xml"/><Relationship Id="rId486" Type="http://schemas.openxmlformats.org/officeDocument/2006/relationships/customXml" Target="../ink/ink2466.xml"/><Relationship Id="rId290" Type="http://schemas.openxmlformats.org/officeDocument/2006/relationships/image" Target="../media/image16780.png"/><Relationship Id="rId304" Type="http://schemas.openxmlformats.org/officeDocument/2006/relationships/image" Target="../media/image16830.png"/><Relationship Id="rId325" Type="http://schemas.openxmlformats.org/officeDocument/2006/relationships/customXml" Target="../ink/ink2382.xml"/><Relationship Id="rId346" Type="http://schemas.openxmlformats.org/officeDocument/2006/relationships/image" Target="../media/image592.png"/><Relationship Id="rId367" Type="http://schemas.openxmlformats.org/officeDocument/2006/relationships/customXml" Target="../ink/ink2403.xml"/><Relationship Id="rId388" Type="http://schemas.openxmlformats.org/officeDocument/2006/relationships/image" Target="../media/image17220.png"/><Relationship Id="rId227" Type="http://schemas.openxmlformats.org/officeDocument/2006/relationships/customXml" Target="../ink/ink2333.xml"/><Relationship Id="rId413" Type="http://schemas.openxmlformats.org/officeDocument/2006/relationships/image" Target="../media/image17311.png"/><Relationship Id="rId248" Type="http://schemas.openxmlformats.org/officeDocument/2006/relationships/image" Target="../media/image16570.png"/><Relationship Id="rId269" Type="http://schemas.openxmlformats.org/officeDocument/2006/relationships/customXml" Target="../ink/ink2354.xml"/><Relationship Id="rId434" Type="http://schemas.openxmlformats.org/officeDocument/2006/relationships/customXml" Target="../ink/ink2439.xml"/><Relationship Id="rId455" Type="http://schemas.openxmlformats.org/officeDocument/2006/relationships/image" Target="../media/image17511.png"/><Relationship Id="rId476" Type="http://schemas.openxmlformats.org/officeDocument/2006/relationships/customXml" Target="../ink/ink2461.xml"/><Relationship Id="rId280" Type="http://schemas.openxmlformats.org/officeDocument/2006/relationships/image" Target="../media/image16730.png"/><Relationship Id="rId315" Type="http://schemas.openxmlformats.org/officeDocument/2006/relationships/customXml" Target="../ink/ink2377.xml"/><Relationship Id="rId336" Type="http://schemas.openxmlformats.org/officeDocument/2006/relationships/image" Target="../media/image16990.png"/><Relationship Id="rId357" Type="http://schemas.openxmlformats.org/officeDocument/2006/relationships/customXml" Target="../ink/ink2398.xml"/><Relationship Id="rId217" Type="http://schemas.openxmlformats.org/officeDocument/2006/relationships/customXml" Target="../ink/ink2328.xml"/><Relationship Id="rId378" Type="http://schemas.openxmlformats.org/officeDocument/2006/relationships/image" Target="../media/image17170.png"/><Relationship Id="rId399" Type="http://schemas.openxmlformats.org/officeDocument/2006/relationships/image" Target="../media/image17250.png"/><Relationship Id="rId403" Type="http://schemas.openxmlformats.org/officeDocument/2006/relationships/image" Target="../media/image706.png"/><Relationship Id="rId238" Type="http://schemas.openxmlformats.org/officeDocument/2006/relationships/image" Target="../media/image16520.png"/><Relationship Id="rId259" Type="http://schemas.openxmlformats.org/officeDocument/2006/relationships/customXml" Target="../ink/ink2349.xml"/><Relationship Id="rId424" Type="http://schemas.openxmlformats.org/officeDocument/2006/relationships/customXml" Target="../ink/ink2434.xml"/><Relationship Id="rId445" Type="http://schemas.openxmlformats.org/officeDocument/2006/relationships/image" Target="../media/image17460.png"/><Relationship Id="rId466" Type="http://schemas.openxmlformats.org/officeDocument/2006/relationships/customXml" Target="../ink/ink2456.xml"/><Relationship Id="rId487" Type="http://schemas.openxmlformats.org/officeDocument/2006/relationships/image" Target="../media/image17670.png"/><Relationship Id="rId270" Type="http://schemas.openxmlformats.org/officeDocument/2006/relationships/image" Target="../media/image16680.png"/><Relationship Id="rId291" Type="http://schemas.openxmlformats.org/officeDocument/2006/relationships/customXml" Target="../ink/ink2365.xml"/><Relationship Id="rId305" Type="http://schemas.openxmlformats.org/officeDocument/2006/relationships/customXml" Target="../ink/ink2372.xml"/><Relationship Id="rId326" Type="http://schemas.openxmlformats.org/officeDocument/2006/relationships/image" Target="../media/image16940.png"/><Relationship Id="rId347" Type="http://schemas.openxmlformats.org/officeDocument/2006/relationships/customXml" Target="../ink/ink2393.xml"/><Relationship Id="rId368" Type="http://schemas.openxmlformats.org/officeDocument/2006/relationships/image" Target="../media/image16260.png"/><Relationship Id="rId389" Type="http://schemas.openxmlformats.org/officeDocument/2006/relationships/customXml" Target="../ink/ink2414.xml"/><Relationship Id="rId228" Type="http://schemas.openxmlformats.org/officeDocument/2006/relationships/image" Target="../media/image16470.png"/><Relationship Id="rId249" Type="http://schemas.openxmlformats.org/officeDocument/2006/relationships/customXml" Target="../ink/ink2344.xml"/><Relationship Id="rId414" Type="http://schemas.openxmlformats.org/officeDocument/2006/relationships/customXml" Target="../ink/ink2429.xml"/><Relationship Id="rId435" Type="http://schemas.openxmlformats.org/officeDocument/2006/relationships/image" Target="../media/image17420.png"/><Relationship Id="rId456" Type="http://schemas.openxmlformats.org/officeDocument/2006/relationships/customXml" Target="../ink/ink2451.xml"/><Relationship Id="rId477" Type="http://schemas.openxmlformats.org/officeDocument/2006/relationships/image" Target="../media/image17620.png"/><Relationship Id="rId260" Type="http://schemas.openxmlformats.org/officeDocument/2006/relationships/image" Target="../media/image16630.png"/><Relationship Id="rId281" Type="http://schemas.openxmlformats.org/officeDocument/2006/relationships/customXml" Target="../ink/ink2360.xml"/><Relationship Id="rId316" Type="http://schemas.openxmlformats.org/officeDocument/2006/relationships/image" Target="../media/image16890.png"/><Relationship Id="rId337" Type="http://schemas.openxmlformats.org/officeDocument/2006/relationships/customXml" Target="../ink/ink2388.xml"/><Relationship Id="rId358" Type="http://schemas.openxmlformats.org/officeDocument/2006/relationships/image" Target="../media/image896.png"/><Relationship Id="rId379" Type="http://schemas.openxmlformats.org/officeDocument/2006/relationships/customXml" Target="../ink/ink2409.xml"/><Relationship Id="rId218" Type="http://schemas.openxmlformats.org/officeDocument/2006/relationships/image" Target="../media/image16420.png"/><Relationship Id="rId239" Type="http://schemas.openxmlformats.org/officeDocument/2006/relationships/customXml" Target="../ink/ink2339.xml"/><Relationship Id="rId390" Type="http://schemas.openxmlformats.org/officeDocument/2006/relationships/image" Target="../media/image17230.png"/><Relationship Id="rId404" Type="http://schemas.openxmlformats.org/officeDocument/2006/relationships/customXml" Target="../ink/ink2424.xml"/><Relationship Id="rId425" Type="http://schemas.openxmlformats.org/officeDocument/2006/relationships/image" Target="../media/image17370.png"/><Relationship Id="rId446" Type="http://schemas.openxmlformats.org/officeDocument/2006/relationships/customXml" Target="../ink/ink2446.xml"/><Relationship Id="rId467" Type="http://schemas.openxmlformats.org/officeDocument/2006/relationships/image" Target="../media/image17570.png"/><Relationship Id="rId250" Type="http://schemas.openxmlformats.org/officeDocument/2006/relationships/image" Target="../media/image16580.png"/><Relationship Id="rId271" Type="http://schemas.openxmlformats.org/officeDocument/2006/relationships/customXml" Target="../ink/ink2355.xml"/><Relationship Id="rId292" Type="http://schemas.openxmlformats.org/officeDocument/2006/relationships/image" Target="../media/image16790.png"/><Relationship Id="rId306" Type="http://schemas.openxmlformats.org/officeDocument/2006/relationships/image" Target="../media/image16840.png"/><Relationship Id="rId488" Type="http://schemas.openxmlformats.org/officeDocument/2006/relationships/customXml" Target="../ink/ink2467.xml"/><Relationship Id="rId327" Type="http://schemas.openxmlformats.org/officeDocument/2006/relationships/customXml" Target="../ink/ink2383.xml"/><Relationship Id="rId348" Type="http://schemas.openxmlformats.org/officeDocument/2006/relationships/image" Target="../media/image17040.png"/><Relationship Id="rId369" Type="http://schemas.openxmlformats.org/officeDocument/2006/relationships/customXml" Target="../ink/ink2404.xml"/><Relationship Id="rId229" Type="http://schemas.openxmlformats.org/officeDocument/2006/relationships/customXml" Target="../ink/ink2334.xml"/><Relationship Id="rId380" Type="http://schemas.openxmlformats.org/officeDocument/2006/relationships/image" Target="../media/image17180.png"/><Relationship Id="rId415" Type="http://schemas.openxmlformats.org/officeDocument/2006/relationships/image" Target="../media/image17320.png"/><Relationship Id="rId436" Type="http://schemas.openxmlformats.org/officeDocument/2006/relationships/customXml" Target="../ink/ink2440.xml"/><Relationship Id="rId457" Type="http://schemas.openxmlformats.org/officeDocument/2006/relationships/image" Target="../media/image17520.png"/><Relationship Id="rId240" Type="http://schemas.openxmlformats.org/officeDocument/2006/relationships/image" Target="../media/image16530.png"/><Relationship Id="rId261" Type="http://schemas.openxmlformats.org/officeDocument/2006/relationships/customXml" Target="../ink/ink2350.xml"/><Relationship Id="rId478" Type="http://schemas.openxmlformats.org/officeDocument/2006/relationships/customXml" Target="../ink/ink2462.xml"/><Relationship Id="rId282" Type="http://schemas.openxmlformats.org/officeDocument/2006/relationships/image" Target="../media/image16740.png"/><Relationship Id="rId317" Type="http://schemas.openxmlformats.org/officeDocument/2006/relationships/customXml" Target="../ink/ink2378.xml"/><Relationship Id="rId338" Type="http://schemas.openxmlformats.org/officeDocument/2006/relationships/image" Target="../media/image17001.png"/><Relationship Id="rId359" Type="http://schemas.openxmlformats.org/officeDocument/2006/relationships/customXml" Target="../ink/ink2399.xml"/><Relationship Id="rId219" Type="http://schemas.openxmlformats.org/officeDocument/2006/relationships/customXml" Target="../ink/ink2329.xml"/><Relationship Id="rId370" Type="http://schemas.openxmlformats.org/officeDocument/2006/relationships/image" Target="../media/image17130.png"/><Relationship Id="rId391" Type="http://schemas.openxmlformats.org/officeDocument/2006/relationships/customXml" Target="../ink/ink2415.xml"/><Relationship Id="rId405" Type="http://schemas.openxmlformats.org/officeDocument/2006/relationships/image" Target="../media/image17270.png"/><Relationship Id="rId426" Type="http://schemas.openxmlformats.org/officeDocument/2006/relationships/customXml" Target="../ink/ink2435.xml"/><Relationship Id="rId447" Type="http://schemas.openxmlformats.org/officeDocument/2006/relationships/image" Target="../media/image17470.png"/><Relationship Id="rId230" Type="http://schemas.openxmlformats.org/officeDocument/2006/relationships/image" Target="../media/image16480.png"/><Relationship Id="rId251" Type="http://schemas.openxmlformats.org/officeDocument/2006/relationships/customXml" Target="../ink/ink2345.xml"/><Relationship Id="rId468" Type="http://schemas.openxmlformats.org/officeDocument/2006/relationships/customXml" Target="../ink/ink2457.xml"/><Relationship Id="rId489" Type="http://schemas.openxmlformats.org/officeDocument/2006/relationships/image" Target="../media/image17680.png"/><Relationship Id="rId272" Type="http://schemas.openxmlformats.org/officeDocument/2006/relationships/image" Target="../media/image16690.png"/><Relationship Id="rId293" Type="http://schemas.openxmlformats.org/officeDocument/2006/relationships/customXml" Target="../ink/ink2366.xml"/><Relationship Id="rId307" Type="http://schemas.openxmlformats.org/officeDocument/2006/relationships/customXml" Target="../ink/ink2373.xml"/><Relationship Id="rId328" Type="http://schemas.openxmlformats.org/officeDocument/2006/relationships/image" Target="../media/image16950.png"/><Relationship Id="rId349" Type="http://schemas.openxmlformats.org/officeDocument/2006/relationships/customXml" Target="../ink/ink2394.xml"/><Relationship Id="rId360" Type="http://schemas.openxmlformats.org/officeDocument/2006/relationships/image" Target="../media/image17090.png"/><Relationship Id="rId381" Type="http://schemas.openxmlformats.org/officeDocument/2006/relationships/customXml" Target="../ink/ink2410.xml"/><Relationship Id="rId416" Type="http://schemas.openxmlformats.org/officeDocument/2006/relationships/customXml" Target="../ink/ink2430.xml"/><Relationship Id="rId220" Type="http://schemas.openxmlformats.org/officeDocument/2006/relationships/image" Target="../media/image16430.png"/><Relationship Id="rId241" Type="http://schemas.openxmlformats.org/officeDocument/2006/relationships/customXml" Target="../ink/ink2340.xml"/><Relationship Id="rId437" Type="http://schemas.openxmlformats.org/officeDocument/2006/relationships/image" Target="../media/image17430.png"/><Relationship Id="rId458" Type="http://schemas.openxmlformats.org/officeDocument/2006/relationships/customXml" Target="../ink/ink2452.xml"/><Relationship Id="rId479" Type="http://schemas.openxmlformats.org/officeDocument/2006/relationships/image" Target="../media/image17630.png"/><Relationship Id="rId262" Type="http://schemas.openxmlformats.org/officeDocument/2006/relationships/image" Target="../media/image16640.png"/><Relationship Id="rId283" Type="http://schemas.openxmlformats.org/officeDocument/2006/relationships/customXml" Target="../ink/ink2361.xml"/><Relationship Id="rId318" Type="http://schemas.openxmlformats.org/officeDocument/2006/relationships/image" Target="../media/image16901.png"/><Relationship Id="rId339" Type="http://schemas.openxmlformats.org/officeDocument/2006/relationships/customXml" Target="../ink/ink2389.xml"/><Relationship Id="rId490" Type="http://schemas.openxmlformats.org/officeDocument/2006/relationships/customXml" Target="../ink/ink2468.xml"/><Relationship Id="rId350" Type="http://schemas.openxmlformats.org/officeDocument/2006/relationships/image" Target="../media/image17050.png"/><Relationship Id="rId371" Type="http://schemas.openxmlformats.org/officeDocument/2006/relationships/customXml" Target="../ink/ink2405.xml"/><Relationship Id="rId406" Type="http://schemas.openxmlformats.org/officeDocument/2006/relationships/customXml" Target="../ink/ink2425.xml"/><Relationship Id="rId392" Type="http://schemas.openxmlformats.org/officeDocument/2006/relationships/image" Target="../media/image17240.png"/><Relationship Id="rId427" Type="http://schemas.openxmlformats.org/officeDocument/2006/relationships/image" Target="../media/image17380.png"/><Relationship Id="rId448" Type="http://schemas.openxmlformats.org/officeDocument/2006/relationships/customXml" Target="../ink/ink2447.xml"/><Relationship Id="rId469" Type="http://schemas.openxmlformats.org/officeDocument/2006/relationships/image" Target="../media/image17580.png"/><Relationship Id="rId231" Type="http://schemas.openxmlformats.org/officeDocument/2006/relationships/customXml" Target="../ink/ink2335.xml"/><Relationship Id="rId252" Type="http://schemas.openxmlformats.org/officeDocument/2006/relationships/image" Target="../media/image16590.png"/><Relationship Id="rId273" Type="http://schemas.openxmlformats.org/officeDocument/2006/relationships/customXml" Target="../ink/ink2356.xml"/><Relationship Id="rId294" Type="http://schemas.openxmlformats.org/officeDocument/2006/relationships/image" Target="../media/image525.png"/><Relationship Id="rId308" Type="http://schemas.openxmlformats.org/officeDocument/2006/relationships/image" Target="../media/image16850.png"/><Relationship Id="rId329" Type="http://schemas.openxmlformats.org/officeDocument/2006/relationships/customXml" Target="../ink/ink2384.xml"/><Relationship Id="rId480" Type="http://schemas.openxmlformats.org/officeDocument/2006/relationships/customXml" Target="../ink/ink2463.xml"/><Relationship Id="rId340" Type="http://schemas.openxmlformats.org/officeDocument/2006/relationships/image" Target="../media/image17011.png"/><Relationship Id="rId361" Type="http://schemas.openxmlformats.org/officeDocument/2006/relationships/customXml" Target="../ink/ink2400.xml"/><Relationship Id="rId382" Type="http://schemas.openxmlformats.org/officeDocument/2006/relationships/image" Target="../media/image17190.png"/><Relationship Id="rId417" Type="http://schemas.openxmlformats.org/officeDocument/2006/relationships/image" Target="../media/image17330.png"/><Relationship Id="rId438" Type="http://schemas.openxmlformats.org/officeDocument/2006/relationships/customXml" Target="../ink/ink2441.xml"/><Relationship Id="rId459" Type="http://schemas.openxmlformats.org/officeDocument/2006/relationships/image" Target="../media/image17530.png"/><Relationship Id="rId221" Type="http://schemas.openxmlformats.org/officeDocument/2006/relationships/customXml" Target="../ink/ink2330.xml"/><Relationship Id="rId242" Type="http://schemas.openxmlformats.org/officeDocument/2006/relationships/image" Target="../media/image16540.png"/><Relationship Id="rId263" Type="http://schemas.openxmlformats.org/officeDocument/2006/relationships/customXml" Target="../ink/ink2351.xml"/><Relationship Id="rId284" Type="http://schemas.openxmlformats.org/officeDocument/2006/relationships/image" Target="../media/image16750.png"/><Relationship Id="rId319" Type="http://schemas.openxmlformats.org/officeDocument/2006/relationships/customXml" Target="../ink/ink2379.xml"/><Relationship Id="rId470" Type="http://schemas.openxmlformats.org/officeDocument/2006/relationships/customXml" Target="../ink/ink2458.xml"/><Relationship Id="rId491" Type="http://schemas.openxmlformats.org/officeDocument/2006/relationships/image" Target="../media/image17690.png"/><Relationship Id="rId330" Type="http://schemas.openxmlformats.org/officeDocument/2006/relationships/image" Target="../media/image16960.png"/><Relationship Id="rId351" Type="http://schemas.openxmlformats.org/officeDocument/2006/relationships/customXml" Target="../ink/ink2395.xml"/><Relationship Id="rId372" Type="http://schemas.openxmlformats.org/officeDocument/2006/relationships/image" Target="../media/image17140.png"/><Relationship Id="rId393" Type="http://schemas.openxmlformats.org/officeDocument/2006/relationships/customXml" Target="../ink/ink2416.xml"/><Relationship Id="rId407" Type="http://schemas.openxmlformats.org/officeDocument/2006/relationships/image" Target="../media/image17280.png"/><Relationship Id="rId428" Type="http://schemas.openxmlformats.org/officeDocument/2006/relationships/customXml" Target="../ink/ink2436.xml"/><Relationship Id="rId449" Type="http://schemas.openxmlformats.org/officeDocument/2006/relationships/image" Target="../media/image17480.png"/><Relationship Id="rId232" Type="http://schemas.openxmlformats.org/officeDocument/2006/relationships/image" Target="../media/image16490.png"/><Relationship Id="rId253" Type="http://schemas.openxmlformats.org/officeDocument/2006/relationships/customXml" Target="../ink/ink2346.xml"/><Relationship Id="rId274" Type="http://schemas.openxmlformats.org/officeDocument/2006/relationships/image" Target="../media/image16701.png"/><Relationship Id="rId295" Type="http://schemas.openxmlformats.org/officeDocument/2006/relationships/customXml" Target="../ink/ink2367.xml"/><Relationship Id="rId309" Type="http://schemas.openxmlformats.org/officeDocument/2006/relationships/customXml" Target="../ink/ink2374.xml"/><Relationship Id="rId460" Type="http://schemas.openxmlformats.org/officeDocument/2006/relationships/customXml" Target="../ink/ink2453.xml"/><Relationship Id="rId481" Type="http://schemas.openxmlformats.org/officeDocument/2006/relationships/image" Target="../media/image17640.png"/><Relationship Id="rId320" Type="http://schemas.openxmlformats.org/officeDocument/2006/relationships/image" Target="../media/image16911.png"/><Relationship Id="rId341" Type="http://schemas.openxmlformats.org/officeDocument/2006/relationships/customXml" Target="../ink/ink2390.xml"/><Relationship Id="rId362" Type="http://schemas.openxmlformats.org/officeDocument/2006/relationships/image" Target="../media/image17102.png"/><Relationship Id="rId383" Type="http://schemas.openxmlformats.org/officeDocument/2006/relationships/customXml" Target="../ink/ink2411.xml"/><Relationship Id="rId418" Type="http://schemas.openxmlformats.org/officeDocument/2006/relationships/customXml" Target="../ink/ink2431.xml"/><Relationship Id="rId439" Type="http://schemas.openxmlformats.org/officeDocument/2006/relationships/image" Target="../media/image17440.png"/><Relationship Id="rId222" Type="http://schemas.openxmlformats.org/officeDocument/2006/relationships/image" Target="../media/image16440.png"/><Relationship Id="rId243" Type="http://schemas.openxmlformats.org/officeDocument/2006/relationships/customXml" Target="../ink/ink2341.xml"/><Relationship Id="rId264" Type="http://schemas.openxmlformats.org/officeDocument/2006/relationships/image" Target="../media/image16650.png"/><Relationship Id="rId285" Type="http://schemas.openxmlformats.org/officeDocument/2006/relationships/customXml" Target="../ink/ink2362.xml"/><Relationship Id="rId450" Type="http://schemas.openxmlformats.org/officeDocument/2006/relationships/customXml" Target="../ink/ink2448.xml"/><Relationship Id="rId471" Type="http://schemas.openxmlformats.org/officeDocument/2006/relationships/image" Target="../media/image17590.png"/><Relationship Id="rId310" Type="http://schemas.openxmlformats.org/officeDocument/2006/relationships/image" Target="../media/image16860.png"/><Relationship Id="rId492" Type="http://schemas.openxmlformats.org/officeDocument/2006/relationships/customXml" Target="../ink/ink2469.xml"/><Relationship Id="rId331" Type="http://schemas.openxmlformats.org/officeDocument/2006/relationships/customXml" Target="../ink/ink2385.xml"/><Relationship Id="rId352" Type="http://schemas.openxmlformats.org/officeDocument/2006/relationships/image" Target="../media/image17060.png"/><Relationship Id="rId373" Type="http://schemas.openxmlformats.org/officeDocument/2006/relationships/customXml" Target="../ink/ink2406.xml"/><Relationship Id="rId394" Type="http://schemas.openxmlformats.org/officeDocument/2006/relationships/customXml" Target="../ink/ink2417.xml"/><Relationship Id="rId408" Type="http://schemas.openxmlformats.org/officeDocument/2006/relationships/customXml" Target="../ink/ink2426.xml"/><Relationship Id="rId429" Type="http://schemas.openxmlformats.org/officeDocument/2006/relationships/image" Target="../media/image17390.png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2336.xml"/><Relationship Id="rId254" Type="http://schemas.openxmlformats.org/officeDocument/2006/relationships/image" Target="../media/image16601.png"/><Relationship Id="rId440" Type="http://schemas.openxmlformats.org/officeDocument/2006/relationships/customXml" Target="../ink/ink2442.xml"/><Relationship Id="rId275" Type="http://schemas.openxmlformats.org/officeDocument/2006/relationships/customXml" Target="../ink/ink2357.xml"/><Relationship Id="rId296" Type="http://schemas.openxmlformats.org/officeDocument/2006/relationships/image" Target="../media/image16801.png"/><Relationship Id="rId300" Type="http://schemas.openxmlformats.org/officeDocument/2006/relationships/image" Target="../media/image16811.png"/><Relationship Id="rId461" Type="http://schemas.openxmlformats.org/officeDocument/2006/relationships/image" Target="../media/image17540.png"/><Relationship Id="rId482" Type="http://schemas.openxmlformats.org/officeDocument/2006/relationships/customXml" Target="../ink/ink2464.xml"/><Relationship Id="rId321" Type="http://schemas.openxmlformats.org/officeDocument/2006/relationships/customXml" Target="../ink/ink2380.xml"/><Relationship Id="rId342" Type="http://schemas.openxmlformats.org/officeDocument/2006/relationships/image" Target="../media/image17020.png"/><Relationship Id="rId363" Type="http://schemas.openxmlformats.org/officeDocument/2006/relationships/customXml" Target="../ink/ink2401.xml"/><Relationship Id="rId384" Type="http://schemas.openxmlformats.org/officeDocument/2006/relationships/image" Target="../media/image17201.png"/><Relationship Id="rId419" Type="http://schemas.openxmlformats.org/officeDocument/2006/relationships/image" Target="../media/image17340.png"/><Relationship Id="rId223" Type="http://schemas.openxmlformats.org/officeDocument/2006/relationships/customXml" Target="../ink/ink2331.xml"/><Relationship Id="rId244" Type="http://schemas.openxmlformats.org/officeDocument/2006/relationships/image" Target="../media/image16550.png"/><Relationship Id="rId430" Type="http://schemas.openxmlformats.org/officeDocument/2006/relationships/customXml" Target="../ink/ink2437.xml"/><Relationship Id="rId265" Type="http://schemas.openxmlformats.org/officeDocument/2006/relationships/customXml" Target="../ink/ink2352.xml"/><Relationship Id="rId286" Type="http://schemas.openxmlformats.org/officeDocument/2006/relationships/image" Target="../media/image16760.png"/><Relationship Id="rId451" Type="http://schemas.openxmlformats.org/officeDocument/2006/relationships/image" Target="../media/image17490.png"/><Relationship Id="rId472" Type="http://schemas.openxmlformats.org/officeDocument/2006/relationships/customXml" Target="../ink/ink2459.xml"/><Relationship Id="rId493" Type="http://schemas.openxmlformats.org/officeDocument/2006/relationships/image" Target="../media/image17700.png"/><Relationship Id="rId311" Type="http://schemas.openxmlformats.org/officeDocument/2006/relationships/customXml" Target="../ink/ink2375.xml"/><Relationship Id="rId332" Type="http://schemas.openxmlformats.org/officeDocument/2006/relationships/image" Target="../media/image16970.png"/><Relationship Id="rId353" Type="http://schemas.openxmlformats.org/officeDocument/2006/relationships/customXml" Target="../ink/ink2396.xml"/><Relationship Id="rId374" Type="http://schemas.openxmlformats.org/officeDocument/2006/relationships/image" Target="../media/image17150.png"/><Relationship Id="rId395" Type="http://schemas.openxmlformats.org/officeDocument/2006/relationships/customXml" Target="../ink/ink2418.xml"/><Relationship Id="rId409" Type="http://schemas.openxmlformats.org/officeDocument/2006/relationships/image" Target="../media/image17290.png"/><Relationship Id="rId234" Type="http://schemas.openxmlformats.org/officeDocument/2006/relationships/image" Target="../media/image16501.png"/><Relationship Id="rId420" Type="http://schemas.openxmlformats.org/officeDocument/2006/relationships/customXml" Target="../ink/ink2432.xml"/><Relationship Id="rId2" Type="http://schemas.openxmlformats.org/officeDocument/2006/relationships/customXml" Target="../ink/ink2326.xml"/><Relationship Id="rId255" Type="http://schemas.openxmlformats.org/officeDocument/2006/relationships/customXml" Target="../ink/ink2347.xml"/><Relationship Id="rId276" Type="http://schemas.openxmlformats.org/officeDocument/2006/relationships/image" Target="../media/image16711.png"/><Relationship Id="rId297" Type="http://schemas.openxmlformats.org/officeDocument/2006/relationships/customXml" Target="../ink/ink2368.xml"/><Relationship Id="rId441" Type="http://schemas.openxmlformats.org/officeDocument/2006/relationships/customXml" Target="../ink/ink2443.xml"/><Relationship Id="rId462" Type="http://schemas.openxmlformats.org/officeDocument/2006/relationships/customXml" Target="../ink/ink2454.xml"/><Relationship Id="rId483" Type="http://schemas.openxmlformats.org/officeDocument/2006/relationships/image" Target="../media/image17650.png"/><Relationship Id="rId301" Type="http://schemas.openxmlformats.org/officeDocument/2006/relationships/customXml" Target="../ink/ink2370.xml"/><Relationship Id="rId322" Type="http://schemas.openxmlformats.org/officeDocument/2006/relationships/image" Target="../media/image16920.png"/><Relationship Id="rId343" Type="http://schemas.openxmlformats.org/officeDocument/2006/relationships/customXml" Target="../ink/ink2391.xml"/><Relationship Id="rId364" Type="http://schemas.openxmlformats.org/officeDocument/2006/relationships/image" Target="../media/image17111.png"/><Relationship Id="rId385" Type="http://schemas.openxmlformats.org/officeDocument/2006/relationships/customXml" Target="../ink/ink2412.xml"/><Relationship Id="rId224" Type="http://schemas.openxmlformats.org/officeDocument/2006/relationships/image" Target="../media/image16450.png"/><Relationship Id="rId245" Type="http://schemas.openxmlformats.org/officeDocument/2006/relationships/customXml" Target="../ink/ink2342.xml"/><Relationship Id="rId266" Type="http://schemas.openxmlformats.org/officeDocument/2006/relationships/image" Target="../media/image16660.png"/><Relationship Id="rId287" Type="http://schemas.openxmlformats.org/officeDocument/2006/relationships/customXml" Target="../ink/ink2363.xml"/><Relationship Id="rId410" Type="http://schemas.openxmlformats.org/officeDocument/2006/relationships/customXml" Target="../ink/ink2427.xml"/><Relationship Id="rId431" Type="http://schemas.openxmlformats.org/officeDocument/2006/relationships/image" Target="../media/image17401.png"/><Relationship Id="rId452" Type="http://schemas.openxmlformats.org/officeDocument/2006/relationships/customXml" Target="../ink/ink2449.xml"/><Relationship Id="rId473" Type="http://schemas.openxmlformats.org/officeDocument/2006/relationships/image" Target="../media/image17601.png"/><Relationship Id="rId312" Type="http://schemas.openxmlformats.org/officeDocument/2006/relationships/image" Target="../media/image16870.png"/><Relationship Id="rId333" Type="http://schemas.openxmlformats.org/officeDocument/2006/relationships/customXml" Target="../ink/ink2386.xml"/><Relationship Id="rId354" Type="http://schemas.openxmlformats.org/officeDocument/2006/relationships/image" Target="../media/image17070.png"/><Relationship Id="rId375" Type="http://schemas.openxmlformats.org/officeDocument/2006/relationships/customXml" Target="../ink/ink2407.xml"/><Relationship Id="rId396" Type="http://schemas.openxmlformats.org/officeDocument/2006/relationships/customXml" Target="../ink/ink2419.xml"/><Relationship Id="rId214" Type="http://schemas.openxmlformats.org/officeDocument/2006/relationships/image" Target="../media/image16401.png"/><Relationship Id="rId235" Type="http://schemas.openxmlformats.org/officeDocument/2006/relationships/customXml" Target="../ink/ink2337.xml"/><Relationship Id="rId256" Type="http://schemas.openxmlformats.org/officeDocument/2006/relationships/image" Target="../media/image16611.png"/><Relationship Id="rId277" Type="http://schemas.openxmlformats.org/officeDocument/2006/relationships/customXml" Target="../ink/ink2358.xml"/><Relationship Id="rId298" Type="http://schemas.openxmlformats.org/officeDocument/2006/relationships/image" Target="../media/image892.png"/><Relationship Id="rId400" Type="http://schemas.openxmlformats.org/officeDocument/2006/relationships/customXml" Target="../ink/ink2422.xml"/><Relationship Id="rId421" Type="http://schemas.openxmlformats.org/officeDocument/2006/relationships/image" Target="../media/image17350.png"/><Relationship Id="rId442" Type="http://schemas.openxmlformats.org/officeDocument/2006/relationships/image" Target="../media/image17450.png"/><Relationship Id="rId463" Type="http://schemas.openxmlformats.org/officeDocument/2006/relationships/image" Target="../media/image17550.png"/><Relationship Id="rId484" Type="http://schemas.openxmlformats.org/officeDocument/2006/relationships/customXml" Target="../ink/ink2465.xml"/><Relationship Id="rId302" Type="http://schemas.openxmlformats.org/officeDocument/2006/relationships/image" Target="../media/image16820.png"/><Relationship Id="rId323" Type="http://schemas.openxmlformats.org/officeDocument/2006/relationships/customXml" Target="../ink/ink2381.xml"/><Relationship Id="rId344" Type="http://schemas.openxmlformats.org/officeDocument/2006/relationships/image" Target="../media/image17030.png"/><Relationship Id="rId365" Type="http://schemas.openxmlformats.org/officeDocument/2006/relationships/customXml" Target="../ink/ink2402.xml"/><Relationship Id="rId386" Type="http://schemas.openxmlformats.org/officeDocument/2006/relationships/image" Target="../media/image17211.png"/><Relationship Id="rId225" Type="http://schemas.openxmlformats.org/officeDocument/2006/relationships/customXml" Target="../ink/ink2332.xml"/><Relationship Id="rId246" Type="http://schemas.openxmlformats.org/officeDocument/2006/relationships/image" Target="../media/image16560.png"/><Relationship Id="rId267" Type="http://schemas.openxmlformats.org/officeDocument/2006/relationships/customXml" Target="../ink/ink2353.xml"/><Relationship Id="rId288" Type="http://schemas.openxmlformats.org/officeDocument/2006/relationships/image" Target="../media/image16770.png"/><Relationship Id="rId411" Type="http://schemas.openxmlformats.org/officeDocument/2006/relationships/image" Target="../media/image17301.png"/><Relationship Id="rId432" Type="http://schemas.openxmlformats.org/officeDocument/2006/relationships/customXml" Target="../ink/ink2438.xml"/><Relationship Id="rId453" Type="http://schemas.openxmlformats.org/officeDocument/2006/relationships/image" Target="../media/image17501.png"/><Relationship Id="rId474" Type="http://schemas.openxmlformats.org/officeDocument/2006/relationships/customXml" Target="../ink/ink2460.xml"/><Relationship Id="rId313" Type="http://schemas.openxmlformats.org/officeDocument/2006/relationships/customXml" Target="../ink/ink2376.xml"/><Relationship Id="rId334" Type="http://schemas.openxmlformats.org/officeDocument/2006/relationships/image" Target="../media/image16980.png"/><Relationship Id="rId355" Type="http://schemas.openxmlformats.org/officeDocument/2006/relationships/customXml" Target="../ink/ink2397.xml"/><Relationship Id="rId376" Type="http://schemas.openxmlformats.org/officeDocument/2006/relationships/image" Target="../media/image17160.png"/><Relationship Id="rId397" Type="http://schemas.openxmlformats.org/officeDocument/2006/relationships/customXml" Target="../ink/ink2420.xml"/><Relationship Id="rId215" Type="http://schemas.openxmlformats.org/officeDocument/2006/relationships/customXml" Target="../ink/ink2327.xml"/><Relationship Id="rId236" Type="http://schemas.openxmlformats.org/officeDocument/2006/relationships/image" Target="../media/image16511.png"/><Relationship Id="rId257" Type="http://schemas.openxmlformats.org/officeDocument/2006/relationships/customXml" Target="../ink/ink2348.xml"/><Relationship Id="rId278" Type="http://schemas.openxmlformats.org/officeDocument/2006/relationships/image" Target="../media/image16720.png"/><Relationship Id="rId401" Type="http://schemas.openxmlformats.org/officeDocument/2006/relationships/image" Target="../media/image17260.png"/><Relationship Id="rId422" Type="http://schemas.openxmlformats.org/officeDocument/2006/relationships/customXml" Target="../ink/ink2433.xml"/><Relationship Id="rId443" Type="http://schemas.openxmlformats.org/officeDocument/2006/relationships/customXml" Target="../ink/ink2444.xml"/><Relationship Id="rId464" Type="http://schemas.openxmlformats.org/officeDocument/2006/relationships/customXml" Target="../ink/ink2455.xml"/><Relationship Id="rId303" Type="http://schemas.openxmlformats.org/officeDocument/2006/relationships/customXml" Target="../ink/ink2371.xml"/><Relationship Id="rId485" Type="http://schemas.openxmlformats.org/officeDocument/2006/relationships/image" Target="../media/image17660.png"/><Relationship Id="rId345" Type="http://schemas.openxmlformats.org/officeDocument/2006/relationships/customXml" Target="../ink/ink2392.xml"/><Relationship Id="rId387" Type="http://schemas.openxmlformats.org/officeDocument/2006/relationships/customXml" Target="../ink/ink2413.xml"/><Relationship Id="rId247" Type="http://schemas.openxmlformats.org/officeDocument/2006/relationships/customXml" Target="../ink/ink2343.xml"/><Relationship Id="rId412" Type="http://schemas.openxmlformats.org/officeDocument/2006/relationships/customXml" Target="../ink/ink2428.xml"/><Relationship Id="rId289" Type="http://schemas.openxmlformats.org/officeDocument/2006/relationships/customXml" Target="../ink/ink2364.xml"/><Relationship Id="rId454" Type="http://schemas.openxmlformats.org/officeDocument/2006/relationships/customXml" Target="../ink/ink2450.xml"/><Relationship Id="rId314" Type="http://schemas.openxmlformats.org/officeDocument/2006/relationships/image" Target="../media/image16880.png"/><Relationship Id="rId356" Type="http://schemas.openxmlformats.org/officeDocument/2006/relationships/image" Target="../media/image17080.png"/><Relationship Id="rId398" Type="http://schemas.openxmlformats.org/officeDocument/2006/relationships/customXml" Target="../ink/ink2421.xml"/><Relationship Id="rId216" Type="http://schemas.openxmlformats.org/officeDocument/2006/relationships/image" Target="../media/image16411.png"/><Relationship Id="rId423" Type="http://schemas.openxmlformats.org/officeDocument/2006/relationships/image" Target="../media/image17360.png"/><Relationship Id="rId258" Type="http://schemas.openxmlformats.org/officeDocument/2006/relationships/image" Target="../media/image16620.png"/><Relationship Id="rId465" Type="http://schemas.openxmlformats.org/officeDocument/2006/relationships/image" Target="../media/image17560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82.xml"/><Relationship Id="rId21" Type="http://schemas.openxmlformats.org/officeDocument/2006/relationships/image" Target="../media/image1784.png"/><Relationship Id="rId42" Type="http://schemas.openxmlformats.org/officeDocument/2006/relationships/customXml" Target="../ink/ink2490.xml"/><Relationship Id="rId47" Type="http://schemas.openxmlformats.org/officeDocument/2006/relationships/image" Target="../media/image1797.png"/><Relationship Id="rId63" Type="http://schemas.openxmlformats.org/officeDocument/2006/relationships/image" Target="../media/image1804.png"/><Relationship Id="rId68" Type="http://schemas.openxmlformats.org/officeDocument/2006/relationships/customXml" Target="../ink/ink2503.xml"/><Relationship Id="rId84" Type="http://schemas.openxmlformats.org/officeDocument/2006/relationships/customXml" Target="../ink/ink2511.xml"/><Relationship Id="rId16" Type="http://schemas.openxmlformats.org/officeDocument/2006/relationships/customXml" Target="../ink/ink2477.xml"/><Relationship Id="rId11" Type="http://schemas.openxmlformats.org/officeDocument/2006/relationships/image" Target="../media/image1779.png"/><Relationship Id="rId32" Type="http://schemas.openxmlformats.org/officeDocument/2006/relationships/customXml" Target="../ink/ink2485.xml"/><Relationship Id="rId37" Type="http://schemas.openxmlformats.org/officeDocument/2006/relationships/image" Target="../media/image1792.png"/><Relationship Id="rId53" Type="http://schemas.openxmlformats.org/officeDocument/2006/relationships/image" Target="../media/image1800.png"/><Relationship Id="rId58" Type="http://schemas.openxmlformats.org/officeDocument/2006/relationships/customXml" Target="../ink/ink2498.xml"/><Relationship Id="rId74" Type="http://schemas.openxmlformats.org/officeDocument/2006/relationships/customXml" Target="../ink/ink2506.xml"/><Relationship Id="rId79" Type="http://schemas.openxmlformats.org/officeDocument/2006/relationships/image" Target="../media/image1812.png"/><Relationship Id="rId5" Type="http://schemas.openxmlformats.org/officeDocument/2006/relationships/image" Target="../media/image1776.png"/><Relationship Id="rId19" Type="http://schemas.openxmlformats.org/officeDocument/2006/relationships/image" Target="../media/image1783.png"/><Relationship Id="rId14" Type="http://schemas.openxmlformats.org/officeDocument/2006/relationships/customXml" Target="../ink/ink2476.xml"/><Relationship Id="rId22" Type="http://schemas.openxmlformats.org/officeDocument/2006/relationships/customXml" Target="../ink/ink2480.xml"/><Relationship Id="rId27" Type="http://schemas.openxmlformats.org/officeDocument/2006/relationships/image" Target="../media/image1787.png"/><Relationship Id="rId30" Type="http://schemas.openxmlformats.org/officeDocument/2006/relationships/customXml" Target="../ink/ink2484.xml"/><Relationship Id="rId35" Type="http://schemas.openxmlformats.org/officeDocument/2006/relationships/image" Target="../media/image1791.png"/><Relationship Id="rId43" Type="http://schemas.openxmlformats.org/officeDocument/2006/relationships/image" Target="../media/image1795.png"/><Relationship Id="rId48" Type="http://schemas.openxmlformats.org/officeDocument/2006/relationships/customXml" Target="../ink/ink2493.xml"/><Relationship Id="rId56" Type="http://schemas.openxmlformats.org/officeDocument/2006/relationships/customXml" Target="../ink/ink2497.xml"/><Relationship Id="rId64" Type="http://schemas.openxmlformats.org/officeDocument/2006/relationships/customXml" Target="../ink/ink2501.xml"/><Relationship Id="rId69" Type="http://schemas.openxmlformats.org/officeDocument/2006/relationships/image" Target="../media/image1807.png"/><Relationship Id="rId77" Type="http://schemas.openxmlformats.org/officeDocument/2006/relationships/image" Target="../media/image1811.png"/><Relationship Id="rId8" Type="http://schemas.openxmlformats.org/officeDocument/2006/relationships/customXml" Target="../ink/ink2473.xml"/><Relationship Id="rId51" Type="http://schemas.openxmlformats.org/officeDocument/2006/relationships/image" Target="../media/image1799.png"/><Relationship Id="rId72" Type="http://schemas.openxmlformats.org/officeDocument/2006/relationships/customXml" Target="../ink/ink2505.xml"/><Relationship Id="rId80" Type="http://schemas.openxmlformats.org/officeDocument/2006/relationships/customXml" Target="../ink/ink2509.xml"/><Relationship Id="rId85" Type="http://schemas.openxmlformats.org/officeDocument/2006/relationships/image" Target="../media/image1815.png"/><Relationship Id="rId3" Type="http://schemas.openxmlformats.org/officeDocument/2006/relationships/image" Target="../media/image1775.png"/><Relationship Id="rId12" Type="http://schemas.openxmlformats.org/officeDocument/2006/relationships/customXml" Target="../ink/ink2475.xml"/><Relationship Id="rId17" Type="http://schemas.openxmlformats.org/officeDocument/2006/relationships/image" Target="../media/image1782.png"/><Relationship Id="rId25" Type="http://schemas.openxmlformats.org/officeDocument/2006/relationships/image" Target="../media/image1786.png"/><Relationship Id="rId33" Type="http://schemas.openxmlformats.org/officeDocument/2006/relationships/image" Target="../media/image1790.png"/><Relationship Id="rId38" Type="http://schemas.openxmlformats.org/officeDocument/2006/relationships/customXml" Target="../ink/ink2488.xml"/><Relationship Id="rId46" Type="http://schemas.openxmlformats.org/officeDocument/2006/relationships/customXml" Target="../ink/ink2492.xml"/><Relationship Id="rId59" Type="http://schemas.openxmlformats.org/officeDocument/2006/relationships/image" Target="../media/image1802.png"/><Relationship Id="rId67" Type="http://schemas.openxmlformats.org/officeDocument/2006/relationships/image" Target="../media/image1806.png"/><Relationship Id="rId20" Type="http://schemas.openxmlformats.org/officeDocument/2006/relationships/customXml" Target="../ink/ink2479.xml"/><Relationship Id="rId41" Type="http://schemas.openxmlformats.org/officeDocument/2006/relationships/image" Target="../media/image1794.png"/><Relationship Id="rId54" Type="http://schemas.openxmlformats.org/officeDocument/2006/relationships/customXml" Target="../ink/ink2496.xml"/><Relationship Id="rId62" Type="http://schemas.openxmlformats.org/officeDocument/2006/relationships/customXml" Target="../ink/ink2500.xml"/><Relationship Id="rId70" Type="http://schemas.openxmlformats.org/officeDocument/2006/relationships/customXml" Target="../ink/ink2504.xml"/><Relationship Id="rId75" Type="http://schemas.openxmlformats.org/officeDocument/2006/relationships/image" Target="../media/image1810.png"/><Relationship Id="rId83" Type="http://schemas.openxmlformats.org/officeDocument/2006/relationships/image" Target="../media/image18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72.xml"/><Relationship Id="rId15" Type="http://schemas.openxmlformats.org/officeDocument/2006/relationships/image" Target="../media/image1781.png"/><Relationship Id="rId23" Type="http://schemas.openxmlformats.org/officeDocument/2006/relationships/image" Target="../media/image1785.png"/><Relationship Id="rId28" Type="http://schemas.openxmlformats.org/officeDocument/2006/relationships/customXml" Target="../ink/ink2483.xml"/><Relationship Id="rId36" Type="http://schemas.openxmlformats.org/officeDocument/2006/relationships/customXml" Target="../ink/ink2487.xml"/><Relationship Id="rId49" Type="http://schemas.openxmlformats.org/officeDocument/2006/relationships/image" Target="../media/image1798.png"/><Relationship Id="rId57" Type="http://schemas.openxmlformats.org/officeDocument/2006/relationships/image" Target="../media/image1434.png"/><Relationship Id="rId10" Type="http://schemas.openxmlformats.org/officeDocument/2006/relationships/customXml" Target="../ink/ink2474.xml"/><Relationship Id="rId31" Type="http://schemas.openxmlformats.org/officeDocument/2006/relationships/image" Target="../media/image1789.png"/><Relationship Id="rId44" Type="http://schemas.openxmlformats.org/officeDocument/2006/relationships/customXml" Target="../ink/ink2491.xml"/><Relationship Id="rId52" Type="http://schemas.openxmlformats.org/officeDocument/2006/relationships/customXml" Target="../ink/ink2495.xml"/><Relationship Id="rId60" Type="http://schemas.openxmlformats.org/officeDocument/2006/relationships/customXml" Target="../ink/ink2499.xml"/><Relationship Id="rId65" Type="http://schemas.openxmlformats.org/officeDocument/2006/relationships/image" Target="../media/image1805.png"/><Relationship Id="rId73" Type="http://schemas.openxmlformats.org/officeDocument/2006/relationships/image" Target="../media/image1809.png"/><Relationship Id="rId78" Type="http://schemas.openxmlformats.org/officeDocument/2006/relationships/customXml" Target="../ink/ink2508.xml"/><Relationship Id="rId81" Type="http://schemas.openxmlformats.org/officeDocument/2006/relationships/image" Target="../media/image1813.png"/><Relationship Id="rId4" Type="http://schemas.openxmlformats.org/officeDocument/2006/relationships/customXml" Target="../ink/ink2471.xml"/><Relationship Id="rId9" Type="http://schemas.openxmlformats.org/officeDocument/2006/relationships/image" Target="../media/image1778.png"/><Relationship Id="rId13" Type="http://schemas.openxmlformats.org/officeDocument/2006/relationships/image" Target="../media/image1780.png"/><Relationship Id="rId18" Type="http://schemas.openxmlformats.org/officeDocument/2006/relationships/customXml" Target="../ink/ink2478.xml"/><Relationship Id="rId39" Type="http://schemas.openxmlformats.org/officeDocument/2006/relationships/image" Target="../media/image1793.png"/><Relationship Id="rId34" Type="http://schemas.openxmlformats.org/officeDocument/2006/relationships/customXml" Target="../ink/ink2486.xml"/><Relationship Id="rId50" Type="http://schemas.openxmlformats.org/officeDocument/2006/relationships/customXml" Target="../ink/ink2494.xml"/><Relationship Id="rId55" Type="http://schemas.openxmlformats.org/officeDocument/2006/relationships/image" Target="../media/image1801.png"/><Relationship Id="rId76" Type="http://schemas.openxmlformats.org/officeDocument/2006/relationships/customXml" Target="../ink/ink2507.xml"/><Relationship Id="rId7" Type="http://schemas.openxmlformats.org/officeDocument/2006/relationships/image" Target="../media/image1777.png"/><Relationship Id="rId71" Type="http://schemas.openxmlformats.org/officeDocument/2006/relationships/image" Target="../media/image1808.png"/><Relationship Id="rId2" Type="http://schemas.openxmlformats.org/officeDocument/2006/relationships/customXml" Target="../ink/ink2470.xml"/><Relationship Id="rId29" Type="http://schemas.openxmlformats.org/officeDocument/2006/relationships/image" Target="../media/image1788.png"/><Relationship Id="rId24" Type="http://schemas.openxmlformats.org/officeDocument/2006/relationships/customXml" Target="../ink/ink2481.xml"/><Relationship Id="rId40" Type="http://schemas.openxmlformats.org/officeDocument/2006/relationships/customXml" Target="../ink/ink2489.xml"/><Relationship Id="rId45" Type="http://schemas.openxmlformats.org/officeDocument/2006/relationships/image" Target="../media/image1796.png"/><Relationship Id="rId66" Type="http://schemas.openxmlformats.org/officeDocument/2006/relationships/customXml" Target="../ink/ink2502.xml"/><Relationship Id="rId61" Type="http://schemas.openxmlformats.org/officeDocument/2006/relationships/image" Target="../media/image1803.png"/><Relationship Id="rId82" Type="http://schemas.openxmlformats.org/officeDocument/2006/relationships/customXml" Target="../ink/ink2510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1.png"/><Relationship Id="rId21" Type="http://schemas.openxmlformats.org/officeDocument/2006/relationships/image" Target="../media/image1776.png"/><Relationship Id="rId63" Type="http://schemas.openxmlformats.org/officeDocument/2006/relationships/image" Target="../media/image1797.png"/><Relationship Id="rId159" Type="http://schemas.openxmlformats.org/officeDocument/2006/relationships/customXml" Target="../ink/ink2591.xml"/><Relationship Id="rId170" Type="http://schemas.openxmlformats.org/officeDocument/2006/relationships/image" Target="../media/image1854.png"/><Relationship Id="rId226" Type="http://schemas.openxmlformats.org/officeDocument/2006/relationships/image" Target="../media/image1882.png"/><Relationship Id="rId268" Type="http://schemas.openxmlformats.org/officeDocument/2006/relationships/customXml" Target="../ink/ink2647.xml"/><Relationship Id="rId11" Type="http://schemas.openxmlformats.org/officeDocument/2006/relationships/image" Target="../media/image1820.png"/><Relationship Id="rId32" Type="http://schemas.openxmlformats.org/officeDocument/2006/relationships/customXml" Target="../ink/ink2527.xml"/><Relationship Id="rId53" Type="http://schemas.openxmlformats.org/officeDocument/2006/relationships/image" Target="../media/image1792.png"/><Relationship Id="rId74" Type="http://schemas.openxmlformats.org/officeDocument/2006/relationships/customXml" Target="../ink/ink2548.xml"/><Relationship Id="rId128" Type="http://schemas.openxmlformats.org/officeDocument/2006/relationships/image" Target="../media/image1834.png"/><Relationship Id="rId149" Type="http://schemas.openxmlformats.org/officeDocument/2006/relationships/customXml" Target="../ink/ink2586.xml"/><Relationship Id="rId5" Type="http://schemas.openxmlformats.org/officeDocument/2006/relationships/image" Target="../media/image1817.png"/><Relationship Id="rId95" Type="http://schemas.openxmlformats.org/officeDocument/2006/relationships/image" Target="../media/image1812.png"/><Relationship Id="rId160" Type="http://schemas.openxmlformats.org/officeDocument/2006/relationships/image" Target="../media/image1850.png"/><Relationship Id="rId181" Type="http://schemas.openxmlformats.org/officeDocument/2006/relationships/customXml" Target="../ink/ink2603.xml"/><Relationship Id="rId216" Type="http://schemas.openxmlformats.org/officeDocument/2006/relationships/image" Target="../media/image1877.png"/><Relationship Id="rId237" Type="http://schemas.openxmlformats.org/officeDocument/2006/relationships/customXml" Target="../ink/ink2631.xml"/><Relationship Id="rId258" Type="http://schemas.openxmlformats.org/officeDocument/2006/relationships/image" Target="../media/image1898.png"/><Relationship Id="rId22" Type="http://schemas.openxmlformats.org/officeDocument/2006/relationships/customXml" Target="../ink/ink2522.xml"/><Relationship Id="rId43" Type="http://schemas.openxmlformats.org/officeDocument/2006/relationships/image" Target="../media/image1787.png"/><Relationship Id="rId64" Type="http://schemas.openxmlformats.org/officeDocument/2006/relationships/customXml" Target="../ink/ink2543.xml"/><Relationship Id="rId118" Type="http://schemas.openxmlformats.org/officeDocument/2006/relationships/customXml" Target="../ink/ink2570.xml"/><Relationship Id="rId139" Type="http://schemas.openxmlformats.org/officeDocument/2006/relationships/customXml" Target="../ink/ink2581.xml"/><Relationship Id="rId85" Type="http://schemas.openxmlformats.org/officeDocument/2006/relationships/image" Target="../media/image1807.png"/><Relationship Id="rId150" Type="http://schemas.openxmlformats.org/officeDocument/2006/relationships/image" Target="../media/image1845.png"/><Relationship Id="rId171" Type="http://schemas.openxmlformats.org/officeDocument/2006/relationships/customXml" Target="../ink/ink2598.xml"/><Relationship Id="rId192" Type="http://schemas.openxmlformats.org/officeDocument/2006/relationships/image" Target="../media/image1865.png"/><Relationship Id="rId206" Type="http://schemas.openxmlformats.org/officeDocument/2006/relationships/image" Target="../media/image1872.png"/><Relationship Id="rId227" Type="http://schemas.openxmlformats.org/officeDocument/2006/relationships/customXml" Target="../ink/ink2626.xml"/><Relationship Id="rId248" Type="http://schemas.openxmlformats.org/officeDocument/2006/relationships/image" Target="../media/image1893.png"/><Relationship Id="rId269" Type="http://schemas.openxmlformats.org/officeDocument/2006/relationships/image" Target="../media/image1903.png"/><Relationship Id="rId12" Type="http://schemas.openxmlformats.org/officeDocument/2006/relationships/customXml" Target="../ink/ink2517.xml"/><Relationship Id="rId33" Type="http://schemas.openxmlformats.org/officeDocument/2006/relationships/image" Target="../media/image1782.png"/><Relationship Id="rId108" Type="http://schemas.openxmlformats.org/officeDocument/2006/relationships/customXml" Target="../ink/ink2565.xml"/><Relationship Id="rId129" Type="http://schemas.openxmlformats.org/officeDocument/2006/relationships/customXml" Target="../ink/ink2576.xml"/><Relationship Id="rId54" Type="http://schemas.openxmlformats.org/officeDocument/2006/relationships/customXml" Target="../ink/ink2538.xml"/><Relationship Id="rId75" Type="http://schemas.openxmlformats.org/officeDocument/2006/relationships/image" Target="../media/image1802.png"/><Relationship Id="rId96" Type="http://schemas.openxmlformats.org/officeDocument/2006/relationships/customXml" Target="../ink/ink2559.xml"/><Relationship Id="rId140" Type="http://schemas.openxmlformats.org/officeDocument/2006/relationships/image" Target="../media/image1840.png"/><Relationship Id="rId161" Type="http://schemas.openxmlformats.org/officeDocument/2006/relationships/customXml" Target="../ink/ink2592.xml"/><Relationship Id="rId182" Type="http://schemas.openxmlformats.org/officeDocument/2006/relationships/image" Target="../media/image1860.png"/><Relationship Id="rId217" Type="http://schemas.openxmlformats.org/officeDocument/2006/relationships/customXml" Target="../ink/ink2621.xml"/><Relationship Id="rId6" Type="http://schemas.openxmlformats.org/officeDocument/2006/relationships/customXml" Target="../ink/ink2514.xml"/><Relationship Id="rId238" Type="http://schemas.openxmlformats.org/officeDocument/2006/relationships/image" Target="../media/image1888.png"/><Relationship Id="rId259" Type="http://schemas.openxmlformats.org/officeDocument/2006/relationships/customXml" Target="../ink/ink2642.xml"/><Relationship Id="rId23" Type="http://schemas.openxmlformats.org/officeDocument/2006/relationships/image" Target="../media/image1777.png"/><Relationship Id="rId119" Type="http://schemas.openxmlformats.org/officeDocument/2006/relationships/image" Target="../media/image165.png"/><Relationship Id="rId44" Type="http://schemas.openxmlformats.org/officeDocument/2006/relationships/customXml" Target="../ink/ink2533.xml"/><Relationship Id="rId65" Type="http://schemas.openxmlformats.org/officeDocument/2006/relationships/image" Target="../media/image1798.png"/><Relationship Id="rId86" Type="http://schemas.openxmlformats.org/officeDocument/2006/relationships/customXml" Target="../ink/ink2554.xml"/><Relationship Id="rId130" Type="http://schemas.openxmlformats.org/officeDocument/2006/relationships/image" Target="../media/image1835.png"/><Relationship Id="rId151" Type="http://schemas.openxmlformats.org/officeDocument/2006/relationships/customXml" Target="../ink/ink2587.xml"/><Relationship Id="rId172" Type="http://schemas.openxmlformats.org/officeDocument/2006/relationships/image" Target="../media/image1855.png"/><Relationship Id="rId193" Type="http://schemas.openxmlformats.org/officeDocument/2006/relationships/customXml" Target="../ink/ink2609.xml"/><Relationship Id="rId207" Type="http://schemas.openxmlformats.org/officeDocument/2006/relationships/customXml" Target="../ink/ink2616.xml"/><Relationship Id="rId228" Type="http://schemas.openxmlformats.org/officeDocument/2006/relationships/image" Target="../media/image1883.png"/><Relationship Id="rId249" Type="http://schemas.openxmlformats.org/officeDocument/2006/relationships/customXml" Target="../ink/ink2637.xml"/><Relationship Id="rId13" Type="http://schemas.openxmlformats.org/officeDocument/2006/relationships/image" Target="../media/image1821.png"/><Relationship Id="rId109" Type="http://schemas.openxmlformats.org/officeDocument/2006/relationships/image" Target="../media/image1828.png"/><Relationship Id="rId260" Type="http://schemas.openxmlformats.org/officeDocument/2006/relationships/customXml" Target="../ink/ink2643.xml"/><Relationship Id="rId34" Type="http://schemas.openxmlformats.org/officeDocument/2006/relationships/customXml" Target="../ink/ink2528.xml"/><Relationship Id="rId55" Type="http://schemas.openxmlformats.org/officeDocument/2006/relationships/image" Target="../media/image1793.png"/><Relationship Id="rId76" Type="http://schemas.openxmlformats.org/officeDocument/2006/relationships/customXml" Target="../ink/ink2549.xml"/><Relationship Id="rId97" Type="http://schemas.openxmlformats.org/officeDocument/2006/relationships/image" Target="../media/image1813.png"/><Relationship Id="rId120" Type="http://schemas.openxmlformats.org/officeDocument/2006/relationships/customXml" Target="../ink/ink2571.xml"/><Relationship Id="rId141" Type="http://schemas.openxmlformats.org/officeDocument/2006/relationships/customXml" Target="../ink/ink2582.xml"/><Relationship Id="rId7" Type="http://schemas.openxmlformats.org/officeDocument/2006/relationships/image" Target="../media/image1818.png"/><Relationship Id="rId162" Type="http://schemas.openxmlformats.org/officeDocument/2006/relationships/image" Target="../media/image1851.png"/><Relationship Id="rId183" Type="http://schemas.openxmlformats.org/officeDocument/2006/relationships/customXml" Target="../ink/ink2604.xml"/><Relationship Id="rId218" Type="http://schemas.openxmlformats.org/officeDocument/2006/relationships/image" Target="../media/image1878.png"/><Relationship Id="rId239" Type="http://schemas.openxmlformats.org/officeDocument/2006/relationships/customXml" Target="../ink/ink2632.xml"/><Relationship Id="rId250" Type="http://schemas.openxmlformats.org/officeDocument/2006/relationships/image" Target="../media/image1894.png"/><Relationship Id="rId24" Type="http://schemas.openxmlformats.org/officeDocument/2006/relationships/customXml" Target="../ink/ink2523.xml"/><Relationship Id="rId45" Type="http://schemas.openxmlformats.org/officeDocument/2006/relationships/image" Target="../media/image1788.png"/><Relationship Id="rId66" Type="http://schemas.openxmlformats.org/officeDocument/2006/relationships/customXml" Target="../ink/ink2544.xml"/><Relationship Id="rId87" Type="http://schemas.openxmlformats.org/officeDocument/2006/relationships/image" Target="../media/image1808.png"/><Relationship Id="rId110" Type="http://schemas.openxmlformats.org/officeDocument/2006/relationships/customXml" Target="../ink/ink2566.xml"/><Relationship Id="rId131" Type="http://schemas.openxmlformats.org/officeDocument/2006/relationships/customXml" Target="../ink/ink2577.xml"/><Relationship Id="rId152" Type="http://schemas.openxmlformats.org/officeDocument/2006/relationships/image" Target="../media/image1846.png"/><Relationship Id="rId173" Type="http://schemas.openxmlformats.org/officeDocument/2006/relationships/customXml" Target="../ink/ink2599.xml"/><Relationship Id="rId194" Type="http://schemas.openxmlformats.org/officeDocument/2006/relationships/image" Target="../media/image1866.png"/><Relationship Id="rId208" Type="http://schemas.openxmlformats.org/officeDocument/2006/relationships/image" Target="../media/image1873.png"/><Relationship Id="rId229" Type="http://schemas.openxmlformats.org/officeDocument/2006/relationships/customXml" Target="../ink/ink2627.xml"/><Relationship Id="rId240" Type="http://schemas.openxmlformats.org/officeDocument/2006/relationships/image" Target="../media/image1889.png"/><Relationship Id="rId261" Type="http://schemas.openxmlformats.org/officeDocument/2006/relationships/image" Target="../media/image1899.png"/><Relationship Id="rId14" Type="http://schemas.openxmlformats.org/officeDocument/2006/relationships/customXml" Target="../ink/ink2518.xml"/><Relationship Id="rId35" Type="http://schemas.openxmlformats.org/officeDocument/2006/relationships/image" Target="../media/image1783.png"/><Relationship Id="rId56" Type="http://schemas.openxmlformats.org/officeDocument/2006/relationships/customXml" Target="../ink/ink2539.xml"/><Relationship Id="rId77" Type="http://schemas.openxmlformats.org/officeDocument/2006/relationships/image" Target="../media/image1803.png"/><Relationship Id="rId100" Type="http://schemas.openxmlformats.org/officeDocument/2006/relationships/customXml" Target="../ink/ink2561.xml"/><Relationship Id="rId8" Type="http://schemas.openxmlformats.org/officeDocument/2006/relationships/customXml" Target="../ink/ink2515.xml"/><Relationship Id="rId98" Type="http://schemas.openxmlformats.org/officeDocument/2006/relationships/customXml" Target="../ink/ink2560.xml"/><Relationship Id="rId121" Type="http://schemas.openxmlformats.org/officeDocument/2006/relationships/image" Target="../media/image1832.png"/><Relationship Id="rId142" Type="http://schemas.openxmlformats.org/officeDocument/2006/relationships/image" Target="../media/image1841.png"/><Relationship Id="rId163" Type="http://schemas.openxmlformats.org/officeDocument/2006/relationships/customXml" Target="../ink/ink2593.xml"/><Relationship Id="rId184" Type="http://schemas.openxmlformats.org/officeDocument/2006/relationships/image" Target="../media/image1861.png"/><Relationship Id="rId219" Type="http://schemas.openxmlformats.org/officeDocument/2006/relationships/customXml" Target="../ink/ink2622.xml"/><Relationship Id="rId230" Type="http://schemas.openxmlformats.org/officeDocument/2006/relationships/image" Target="../media/image1884.png"/><Relationship Id="rId251" Type="http://schemas.openxmlformats.org/officeDocument/2006/relationships/customXml" Target="../ink/ink2638.xml"/><Relationship Id="rId25" Type="http://schemas.openxmlformats.org/officeDocument/2006/relationships/image" Target="../media/image1778.png"/><Relationship Id="rId46" Type="http://schemas.openxmlformats.org/officeDocument/2006/relationships/customXml" Target="../ink/ink2534.xml"/><Relationship Id="rId67" Type="http://schemas.openxmlformats.org/officeDocument/2006/relationships/image" Target="../media/image1799.png"/><Relationship Id="rId88" Type="http://schemas.openxmlformats.org/officeDocument/2006/relationships/customXml" Target="../ink/ink2555.xml"/><Relationship Id="rId111" Type="http://schemas.openxmlformats.org/officeDocument/2006/relationships/image" Target="../media/image1010.png"/><Relationship Id="rId132" Type="http://schemas.openxmlformats.org/officeDocument/2006/relationships/image" Target="../media/image1836.png"/><Relationship Id="rId153" Type="http://schemas.openxmlformats.org/officeDocument/2006/relationships/customXml" Target="../ink/ink2588.xml"/><Relationship Id="rId174" Type="http://schemas.openxmlformats.org/officeDocument/2006/relationships/image" Target="../media/image1856.png"/><Relationship Id="rId195" Type="http://schemas.openxmlformats.org/officeDocument/2006/relationships/customXml" Target="../ink/ink2610.xml"/><Relationship Id="rId209" Type="http://schemas.openxmlformats.org/officeDocument/2006/relationships/customXml" Target="../ink/ink2617.xml"/><Relationship Id="rId220" Type="http://schemas.openxmlformats.org/officeDocument/2006/relationships/image" Target="../media/image1879.png"/><Relationship Id="rId241" Type="http://schemas.openxmlformats.org/officeDocument/2006/relationships/customXml" Target="../ink/ink2633.xml"/><Relationship Id="rId15" Type="http://schemas.openxmlformats.org/officeDocument/2006/relationships/image" Target="../media/image1822.png"/><Relationship Id="rId36" Type="http://schemas.openxmlformats.org/officeDocument/2006/relationships/customXml" Target="../ink/ink2529.xml"/><Relationship Id="rId57" Type="http://schemas.openxmlformats.org/officeDocument/2006/relationships/image" Target="../media/image1794.png"/><Relationship Id="rId262" Type="http://schemas.openxmlformats.org/officeDocument/2006/relationships/customXml" Target="../ink/ink2644.xml"/><Relationship Id="rId78" Type="http://schemas.openxmlformats.org/officeDocument/2006/relationships/customXml" Target="../ink/ink2550.xml"/><Relationship Id="rId99" Type="http://schemas.openxmlformats.org/officeDocument/2006/relationships/image" Target="../media/image1814.png"/><Relationship Id="rId101" Type="http://schemas.openxmlformats.org/officeDocument/2006/relationships/image" Target="../media/image1815.png"/><Relationship Id="rId122" Type="http://schemas.openxmlformats.org/officeDocument/2006/relationships/customXml" Target="../ink/ink2572.xml"/><Relationship Id="rId143" Type="http://schemas.openxmlformats.org/officeDocument/2006/relationships/customXml" Target="../ink/ink2583.xml"/><Relationship Id="rId164" Type="http://schemas.openxmlformats.org/officeDocument/2006/relationships/customXml" Target="../ink/ink2594.xml"/><Relationship Id="rId185" Type="http://schemas.openxmlformats.org/officeDocument/2006/relationships/customXml" Target="../ink/ink2605.xml"/><Relationship Id="rId9" Type="http://schemas.openxmlformats.org/officeDocument/2006/relationships/image" Target="../media/image1819.png"/><Relationship Id="rId210" Type="http://schemas.openxmlformats.org/officeDocument/2006/relationships/image" Target="../media/image1874.png"/><Relationship Id="rId26" Type="http://schemas.openxmlformats.org/officeDocument/2006/relationships/customXml" Target="../ink/ink2524.xml"/><Relationship Id="rId231" Type="http://schemas.openxmlformats.org/officeDocument/2006/relationships/customXml" Target="../ink/ink2628.xml"/><Relationship Id="rId252" Type="http://schemas.openxmlformats.org/officeDocument/2006/relationships/image" Target="../media/image1895.png"/><Relationship Id="rId47" Type="http://schemas.openxmlformats.org/officeDocument/2006/relationships/image" Target="../media/image1789.png"/><Relationship Id="rId68" Type="http://schemas.openxmlformats.org/officeDocument/2006/relationships/customXml" Target="../ink/ink2545.xml"/><Relationship Id="rId89" Type="http://schemas.openxmlformats.org/officeDocument/2006/relationships/image" Target="../media/image1809.png"/><Relationship Id="rId112" Type="http://schemas.openxmlformats.org/officeDocument/2006/relationships/customXml" Target="../ink/ink2567.xml"/><Relationship Id="rId133" Type="http://schemas.openxmlformats.org/officeDocument/2006/relationships/customXml" Target="../ink/ink2578.xml"/><Relationship Id="rId154" Type="http://schemas.openxmlformats.org/officeDocument/2006/relationships/image" Target="../media/image1847.png"/><Relationship Id="rId175" Type="http://schemas.openxmlformats.org/officeDocument/2006/relationships/customXml" Target="../ink/ink2600.xml"/><Relationship Id="rId196" Type="http://schemas.openxmlformats.org/officeDocument/2006/relationships/image" Target="../media/image1867.png"/><Relationship Id="rId200" Type="http://schemas.openxmlformats.org/officeDocument/2006/relationships/image" Target="../media/image1869.png"/><Relationship Id="rId16" Type="http://schemas.openxmlformats.org/officeDocument/2006/relationships/customXml" Target="../ink/ink2519.xml"/><Relationship Id="rId221" Type="http://schemas.openxmlformats.org/officeDocument/2006/relationships/customXml" Target="../ink/ink2623.xml"/><Relationship Id="rId242" Type="http://schemas.openxmlformats.org/officeDocument/2006/relationships/image" Target="../media/image1890.png"/><Relationship Id="rId263" Type="http://schemas.openxmlformats.org/officeDocument/2006/relationships/image" Target="../media/image1900.png"/><Relationship Id="rId37" Type="http://schemas.openxmlformats.org/officeDocument/2006/relationships/image" Target="../media/image1784.png"/><Relationship Id="rId58" Type="http://schemas.openxmlformats.org/officeDocument/2006/relationships/customXml" Target="../ink/ink2540.xml"/><Relationship Id="rId79" Type="http://schemas.openxmlformats.org/officeDocument/2006/relationships/image" Target="../media/image1804.png"/><Relationship Id="rId102" Type="http://schemas.openxmlformats.org/officeDocument/2006/relationships/customXml" Target="../ink/ink2562.xml"/><Relationship Id="rId123" Type="http://schemas.openxmlformats.org/officeDocument/2006/relationships/image" Target="../media/image1833.png"/><Relationship Id="rId144" Type="http://schemas.openxmlformats.org/officeDocument/2006/relationships/image" Target="../media/image1842.png"/><Relationship Id="rId90" Type="http://schemas.openxmlformats.org/officeDocument/2006/relationships/customXml" Target="../ink/ink2556.xml"/><Relationship Id="rId165" Type="http://schemas.openxmlformats.org/officeDocument/2006/relationships/customXml" Target="../ink/ink2595.xml"/><Relationship Id="rId186" Type="http://schemas.openxmlformats.org/officeDocument/2006/relationships/image" Target="../media/image1862.png"/><Relationship Id="rId211" Type="http://schemas.openxmlformats.org/officeDocument/2006/relationships/customXml" Target="../ink/ink2618.xml"/><Relationship Id="rId232" Type="http://schemas.openxmlformats.org/officeDocument/2006/relationships/image" Target="../media/image1885.png"/><Relationship Id="rId253" Type="http://schemas.openxmlformats.org/officeDocument/2006/relationships/customXml" Target="../ink/ink2639.xml"/><Relationship Id="rId27" Type="http://schemas.openxmlformats.org/officeDocument/2006/relationships/image" Target="../media/image1779.png"/><Relationship Id="rId48" Type="http://schemas.openxmlformats.org/officeDocument/2006/relationships/customXml" Target="../ink/ink2535.xml"/><Relationship Id="rId69" Type="http://schemas.openxmlformats.org/officeDocument/2006/relationships/image" Target="../media/image1800.png"/><Relationship Id="rId113" Type="http://schemas.openxmlformats.org/officeDocument/2006/relationships/image" Target="../media/image1829.png"/><Relationship Id="rId134" Type="http://schemas.openxmlformats.org/officeDocument/2006/relationships/image" Target="../media/image1837.png"/><Relationship Id="rId80" Type="http://schemas.openxmlformats.org/officeDocument/2006/relationships/customXml" Target="../ink/ink2551.xml"/><Relationship Id="rId155" Type="http://schemas.openxmlformats.org/officeDocument/2006/relationships/customXml" Target="../ink/ink2589.xml"/><Relationship Id="rId176" Type="http://schemas.openxmlformats.org/officeDocument/2006/relationships/image" Target="../media/image1857.png"/><Relationship Id="rId197" Type="http://schemas.openxmlformats.org/officeDocument/2006/relationships/customXml" Target="../ink/ink2611.xml"/><Relationship Id="rId201" Type="http://schemas.openxmlformats.org/officeDocument/2006/relationships/customXml" Target="../ink/ink2613.xml"/><Relationship Id="rId222" Type="http://schemas.openxmlformats.org/officeDocument/2006/relationships/image" Target="../media/image1880.png"/><Relationship Id="rId243" Type="http://schemas.openxmlformats.org/officeDocument/2006/relationships/customXml" Target="../ink/ink2634.xml"/><Relationship Id="rId264" Type="http://schemas.openxmlformats.org/officeDocument/2006/relationships/customXml" Target="../ink/ink2645.xml"/><Relationship Id="rId17" Type="http://schemas.openxmlformats.org/officeDocument/2006/relationships/image" Target="../media/image1823.png"/><Relationship Id="rId38" Type="http://schemas.openxmlformats.org/officeDocument/2006/relationships/customXml" Target="../ink/ink2530.xml"/><Relationship Id="rId59" Type="http://schemas.openxmlformats.org/officeDocument/2006/relationships/image" Target="../media/image1795.png"/><Relationship Id="rId103" Type="http://schemas.openxmlformats.org/officeDocument/2006/relationships/image" Target="../media/image1825.png"/><Relationship Id="rId124" Type="http://schemas.openxmlformats.org/officeDocument/2006/relationships/customXml" Target="../ink/ink2573.xml"/><Relationship Id="rId70" Type="http://schemas.openxmlformats.org/officeDocument/2006/relationships/customXml" Target="../ink/ink2546.xml"/><Relationship Id="rId91" Type="http://schemas.openxmlformats.org/officeDocument/2006/relationships/image" Target="../media/image1810.png"/><Relationship Id="rId145" Type="http://schemas.openxmlformats.org/officeDocument/2006/relationships/customXml" Target="../ink/ink2584.xml"/><Relationship Id="rId166" Type="http://schemas.openxmlformats.org/officeDocument/2006/relationships/image" Target="../media/image1852.png"/><Relationship Id="rId187" Type="http://schemas.openxmlformats.org/officeDocument/2006/relationships/customXml" Target="../ink/ink2606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875.png"/><Relationship Id="rId233" Type="http://schemas.openxmlformats.org/officeDocument/2006/relationships/customXml" Target="../ink/ink2629.xml"/><Relationship Id="rId254" Type="http://schemas.openxmlformats.org/officeDocument/2006/relationships/image" Target="../media/image1896.png"/><Relationship Id="rId28" Type="http://schemas.openxmlformats.org/officeDocument/2006/relationships/customXml" Target="../ink/ink2525.xml"/><Relationship Id="rId49" Type="http://schemas.openxmlformats.org/officeDocument/2006/relationships/image" Target="../media/image1790.png"/><Relationship Id="rId114" Type="http://schemas.openxmlformats.org/officeDocument/2006/relationships/customXml" Target="../ink/ink2568.xml"/><Relationship Id="rId60" Type="http://schemas.openxmlformats.org/officeDocument/2006/relationships/customXml" Target="../ink/ink2541.xml"/><Relationship Id="rId81" Type="http://schemas.openxmlformats.org/officeDocument/2006/relationships/image" Target="../media/image1805.png"/><Relationship Id="rId135" Type="http://schemas.openxmlformats.org/officeDocument/2006/relationships/customXml" Target="../ink/ink2579.xml"/><Relationship Id="rId156" Type="http://schemas.openxmlformats.org/officeDocument/2006/relationships/image" Target="../media/image1848.png"/><Relationship Id="rId177" Type="http://schemas.openxmlformats.org/officeDocument/2006/relationships/customXml" Target="../ink/ink2601.xml"/><Relationship Id="rId198" Type="http://schemas.openxmlformats.org/officeDocument/2006/relationships/image" Target="../media/image1868.png"/><Relationship Id="rId202" Type="http://schemas.openxmlformats.org/officeDocument/2006/relationships/image" Target="../media/image1870.png"/><Relationship Id="rId223" Type="http://schemas.openxmlformats.org/officeDocument/2006/relationships/customXml" Target="../ink/ink2624.xml"/><Relationship Id="rId244" Type="http://schemas.openxmlformats.org/officeDocument/2006/relationships/image" Target="../media/image1891.png"/><Relationship Id="rId18" Type="http://schemas.openxmlformats.org/officeDocument/2006/relationships/customXml" Target="../ink/ink2520.xml"/><Relationship Id="rId39" Type="http://schemas.openxmlformats.org/officeDocument/2006/relationships/image" Target="../media/image1785.png"/><Relationship Id="rId265" Type="http://schemas.openxmlformats.org/officeDocument/2006/relationships/image" Target="../media/image1901.png"/><Relationship Id="rId50" Type="http://schemas.openxmlformats.org/officeDocument/2006/relationships/customXml" Target="../ink/ink2536.xml"/><Relationship Id="rId104" Type="http://schemas.openxmlformats.org/officeDocument/2006/relationships/customXml" Target="../ink/ink2563.xml"/><Relationship Id="rId125" Type="http://schemas.openxmlformats.org/officeDocument/2006/relationships/customXml" Target="../ink/ink2574.xml"/><Relationship Id="rId146" Type="http://schemas.openxmlformats.org/officeDocument/2006/relationships/image" Target="../media/image1843.png"/><Relationship Id="rId167" Type="http://schemas.openxmlformats.org/officeDocument/2006/relationships/customXml" Target="../ink/ink2596.xml"/><Relationship Id="rId188" Type="http://schemas.openxmlformats.org/officeDocument/2006/relationships/image" Target="../media/image1863.png"/><Relationship Id="rId71" Type="http://schemas.openxmlformats.org/officeDocument/2006/relationships/image" Target="../media/image1801.png"/><Relationship Id="rId92" Type="http://schemas.openxmlformats.org/officeDocument/2006/relationships/customXml" Target="../ink/ink2557.xml"/><Relationship Id="rId213" Type="http://schemas.openxmlformats.org/officeDocument/2006/relationships/customXml" Target="../ink/ink2619.xml"/><Relationship Id="rId234" Type="http://schemas.openxmlformats.org/officeDocument/2006/relationships/image" Target="../media/image1886.png"/><Relationship Id="rId2" Type="http://schemas.openxmlformats.org/officeDocument/2006/relationships/customXml" Target="../ink/ink2512.xml"/><Relationship Id="rId29" Type="http://schemas.openxmlformats.org/officeDocument/2006/relationships/image" Target="../media/image1780.png"/><Relationship Id="rId255" Type="http://schemas.openxmlformats.org/officeDocument/2006/relationships/customXml" Target="../ink/ink2640.xml"/><Relationship Id="rId40" Type="http://schemas.openxmlformats.org/officeDocument/2006/relationships/customXml" Target="../ink/ink2531.xml"/><Relationship Id="rId115" Type="http://schemas.openxmlformats.org/officeDocument/2006/relationships/image" Target="../media/image1830.png"/><Relationship Id="rId136" Type="http://schemas.openxmlformats.org/officeDocument/2006/relationships/image" Target="../media/image1838.png"/><Relationship Id="rId157" Type="http://schemas.openxmlformats.org/officeDocument/2006/relationships/customXml" Target="../ink/ink2590.xml"/><Relationship Id="rId178" Type="http://schemas.openxmlformats.org/officeDocument/2006/relationships/image" Target="../media/image1858.png"/><Relationship Id="rId61" Type="http://schemas.openxmlformats.org/officeDocument/2006/relationships/image" Target="../media/image1796.png"/><Relationship Id="rId82" Type="http://schemas.openxmlformats.org/officeDocument/2006/relationships/customXml" Target="../ink/ink2552.xml"/><Relationship Id="rId199" Type="http://schemas.openxmlformats.org/officeDocument/2006/relationships/customXml" Target="../ink/ink2612.xml"/><Relationship Id="rId203" Type="http://schemas.openxmlformats.org/officeDocument/2006/relationships/customXml" Target="../ink/ink2614.xml"/><Relationship Id="rId19" Type="http://schemas.openxmlformats.org/officeDocument/2006/relationships/image" Target="../media/image1824.png"/><Relationship Id="rId224" Type="http://schemas.openxmlformats.org/officeDocument/2006/relationships/image" Target="../media/image1881.png"/><Relationship Id="rId245" Type="http://schemas.openxmlformats.org/officeDocument/2006/relationships/customXml" Target="../ink/ink2635.xml"/><Relationship Id="rId266" Type="http://schemas.openxmlformats.org/officeDocument/2006/relationships/customXml" Target="../ink/ink2646.xml"/><Relationship Id="rId30" Type="http://schemas.openxmlformats.org/officeDocument/2006/relationships/customXml" Target="../ink/ink2526.xml"/><Relationship Id="rId105" Type="http://schemas.openxmlformats.org/officeDocument/2006/relationships/image" Target="../media/image1826.png"/><Relationship Id="rId126" Type="http://schemas.openxmlformats.org/officeDocument/2006/relationships/image" Target="../media/image1632.png"/><Relationship Id="rId147" Type="http://schemas.openxmlformats.org/officeDocument/2006/relationships/customXml" Target="../ink/ink2585.xml"/><Relationship Id="rId168" Type="http://schemas.openxmlformats.org/officeDocument/2006/relationships/image" Target="../media/image1853.png"/><Relationship Id="rId51" Type="http://schemas.openxmlformats.org/officeDocument/2006/relationships/image" Target="../media/image1791.png"/><Relationship Id="rId72" Type="http://schemas.openxmlformats.org/officeDocument/2006/relationships/customXml" Target="../ink/ink2547.xml"/><Relationship Id="rId93" Type="http://schemas.openxmlformats.org/officeDocument/2006/relationships/image" Target="../media/image1811.png"/><Relationship Id="rId189" Type="http://schemas.openxmlformats.org/officeDocument/2006/relationships/customXml" Target="../ink/ink2607.xml"/><Relationship Id="rId3" Type="http://schemas.openxmlformats.org/officeDocument/2006/relationships/image" Target="../media/image1816.png"/><Relationship Id="rId214" Type="http://schemas.openxmlformats.org/officeDocument/2006/relationships/image" Target="../media/image1876.png"/><Relationship Id="rId235" Type="http://schemas.openxmlformats.org/officeDocument/2006/relationships/customXml" Target="../ink/ink2630.xml"/><Relationship Id="rId256" Type="http://schemas.openxmlformats.org/officeDocument/2006/relationships/image" Target="../media/image1897.png"/><Relationship Id="rId116" Type="http://schemas.openxmlformats.org/officeDocument/2006/relationships/customXml" Target="../ink/ink2569.xml"/><Relationship Id="rId137" Type="http://schemas.openxmlformats.org/officeDocument/2006/relationships/customXml" Target="../ink/ink2580.xml"/><Relationship Id="rId158" Type="http://schemas.openxmlformats.org/officeDocument/2006/relationships/image" Target="../media/image1849.png"/><Relationship Id="rId20" Type="http://schemas.openxmlformats.org/officeDocument/2006/relationships/customXml" Target="../ink/ink2521.xml"/><Relationship Id="rId41" Type="http://schemas.openxmlformats.org/officeDocument/2006/relationships/image" Target="../media/image1786.png"/><Relationship Id="rId62" Type="http://schemas.openxmlformats.org/officeDocument/2006/relationships/customXml" Target="../ink/ink2542.xml"/><Relationship Id="rId83" Type="http://schemas.openxmlformats.org/officeDocument/2006/relationships/image" Target="../media/image1806.png"/><Relationship Id="rId179" Type="http://schemas.openxmlformats.org/officeDocument/2006/relationships/customXml" Target="../ink/ink2602.xml"/><Relationship Id="rId190" Type="http://schemas.openxmlformats.org/officeDocument/2006/relationships/image" Target="../media/image1864.png"/><Relationship Id="rId204" Type="http://schemas.openxmlformats.org/officeDocument/2006/relationships/image" Target="../media/image1871.png"/><Relationship Id="rId225" Type="http://schemas.openxmlformats.org/officeDocument/2006/relationships/customXml" Target="../ink/ink2625.xml"/><Relationship Id="rId246" Type="http://schemas.openxmlformats.org/officeDocument/2006/relationships/image" Target="../media/image1892.png"/><Relationship Id="rId267" Type="http://schemas.openxmlformats.org/officeDocument/2006/relationships/image" Target="../media/image1902.png"/><Relationship Id="rId106" Type="http://schemas.openxmlformats.org/officeDocument/2006/relationships/customXml" Target="../ink/ink2564.xml"/><Relationship Id="rId127" Type="http://schemas.openxmlformats.org/officeDocument/2006/relationships/customXml" Target="../ink/ink2575.xml"/><Relationship Id="rId10" Type="http://schemas.openxmlformats.org/officeDocument/2006/relationships/customXml" Target="../ink/ink2516.xml"/><Relationship Id="rId31" Type="http://schemas.openxmlformats.org/officeDocument/2006/relationships/image" Target="../media/image1781.png"/><Relationship Id="rId52" Type="http://schemas.openxmlformats.org/officeDocument/2006/relationships/customXml" Target="../ink/ink2537.xml"/><Relationship Id="rId73" Type="http://schemas.openxmlformats.org/officeDocument/2006/relationships/image" Target="../media/image1434.png"/><Relationship Id="rId94" Type="http://schemas.openxmlformats.org/officeDocument/2006/relationships/customXml" Target="../ink/ink2558.xml"/><Relationship Id="rId148" Type="http://schemas.openxmlformats.org/officeDocument/2006/relationships/image" Target="../media/image1844.png"/><Relationship Id="rId169" Type="http://schemas.openxmlformats.org/officeDocument/2006/relationships/customXml" Target="../ink/ink2597.xml"/><Relationship Id="rId4" Type="http://schemas.openxmlformats.org/officeDocument/2006/relationships/customXml" Target="../ink/ink2513.xml"/><Relationship Id="rId180" Type="http://schemas.openxmlformats.org/officeDocument/2006/relationships/image" Target="../media/image1859.png"/><Relationship Id="rId215" Type="http://schemas.openxmlformats.org/officeDocument/2006/relationships/customXml" Target="../ink/ink2620.xml"/><Relationship Id="rId236" Type="http://schemas.openxmlformats.org/officeDocument/2006/relationships/image" Target="../media/image1887.png"/><Relationship Id="rId257" Type="http://schemas.openxmlformats.org/officeDocument/2006/relationships/customXml" Target="../ink/ink2641.xml"/><Relationship Id="rId42" Type="http://schemas.openxmlformats.org/officeDocument/2006/relationships/customXml" Target="../ink/ink2532.xml"/><Relationship Id="rId84" Type="http://schemas.openxmlformats.org/officeDocument/2006/relationships/customXml" Target="../ink/ink2553.xml"/><Relationship Id="rId138" Type="http://schemas.openxmlformats.org/officeDocument/2006/relationships/image" Target="../media/image1839.png"/><Relationship Id="rId191" Type="http://schemas.openxmlformats.org/officeDocument/2006/relationships/customXml" Target="../ink/ink2608.xml"/><Relationship Id="rId205" Type="http://schemas.openxmlformats.org/officeDocument/2006/relationships/customXml" Target="../ink/ink2615.xml"/><Relationship Id="rId247" Type="http://schemas.openxmlformats.org/officeDocument/2006/relationships/customXml" Target="../ink/ink2636.xml"/><Relationship Id="rId107" Type="http://schemas.openxmlformats.org/officeDocument/2006/relationships/image" Target="../media/image182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0.png"/><Relationship Id="rId21" Type="http://schemas.openxmlformats.org/officeDocument/2006/relationships/image" Target="../media/image1913.png"/><Relationship Id="rId42" Type="http://schemas.openxmlformats.org/officeDocument/2006/relationships/customXml" Target="../ink/ink2668.xml"/><Relationship Id="rId63" Type="http://schemas.openxmlformats.org/officeDocument/2006/relationships/image" Target="../media/image1933.png"/><Relationship Id="rId84" Type="http://schemas.openxmlformats.org/officeDocument/2006/relationships/customXml" Target="../ink/ink2689.xml"/><Relationship Id="rId138" Type="http://schemas.openxmlformats.org/officeDocument/2006/relationships/customXml" Target="../ink/ink2716.xml"/><Relationship Id="rId159" Type="http://schemas.openxmlformats.org/officeDocument/2006/relationships/image" Target="../media/image1980.png"/><Relationship Id="rId170" Type="http://schemas.openxmlformats.org/officeDocument/2006/relationships/customXml" Target="../ink/ink2732.xml"/><Relationship Id="rId191" Type="http://schemas.openxmlformats.org/officeDocument/2006/relationships/image" Target="../media/image1996.png"/><Relationship Id="rId205" Type="http://schemas.openxmlformats.org/officeDocument/2006/relationships/image" Target="../media/image2003.png"/><Relationship Id="rId226" Type="http://schemas.openxmlformats.org/officeDocument/2006/relationships/customXml" Target="../ink/ink2760.xml"/><Relationship Id="rId107" Type="http://schemas.openxmlformats.org/officeDocument/2006/relationships/image" Target="../media/image1955.png"/><Relationship Id="rId11" Type="http://schemas.openxmlformats.org/officeDocument/2006/relationships/image" Target="../media/image1908.png"/><Relationship Id="rId32" Type="http://schemas.openxmlformats.org/officeDocument/2006/relationships/customXml" Target="../ink/ink2663.xml"/><Relationship Id="rId53" Type="http://schemas.openxmlformats.org/officeDocument/2006/relationships/image" Target="../media/image1928.png"/><Relationship Id="rId74" Type="http://schemas.openxmlformats.org/officeDocument/2006/relationships/customXml" Target="../ink/ink2684.xml"/><Relationship Id="rId128" Type="http://schemas.openxmlformats.org/officeDocument/2006/relationships/customXml" Target="../ink/ink2711.xml"/><Relationship Id="rId149" Type="http://schemas.openxmlformats.org/officeDocument/2006/relationships/image" Target="../media/image1975.png"/><Relationship Id="rId5" Type="http://schemas.openxmlformats.org/officeDocument/2006/relationships/image" Target="../media/image1905.png"/><Relationship Id="rId95" Type="http://schemas.openxmlformats.org/officeDocument/2006/relationships/image" Target="../media/image1949.png"/><Relationship Id="rId160" Type="http://schemas.openxmlformats.org/officeDocument/2006/relationships/customXml" Target="../ink/ink2727.xml"/><Relationship Id="rId181" Type="http://schemas.openxmlformats.org/officeDocument/2006/relationships/image" Target="../media/image1991.png"/><Relationship Id="rId216" Type="http://schemas.openxmlformats.org/officeDocument/2006/relationships/customXml" Target="../ink/ink2755.xml"/><Relationship Id="rId237" Type="http://schemas.openxmlformats.org/officeDocument/2006/relationships/image" Target="../media/image2019.png"/><Relationship Id="rId22" Type="http://schemas.openxmlformats.org/officeDocument/2006/relationships/customXml" Target="../ink/ink2658.xml"/><Relationship Id="rId43" Type="http://schemas.openxmlformats.org/officeDocument/2006/relationships/image" Target="../media/image1924.png"/><Relationship Id="rId64" Type="http://schemas.openxmlformats.org/officeDocument/2006/relationships/customXml" Target="../ink/ink2679.xml"/><Relationship Id="rId118" Type="http://schemas.openxmlformats.org/officeDocument/2006/relationships/customXml" Target="../ink/ink2706.xml"/><Relationship Id="rId139" Type="http://schemas.openxmlformats.org/officeDocument/2006/relationships/image" Target="../media/image1970.png"/><Relationship Id="rId85" Type="http://schemas.openxmlformats.org/officeDocument/2006/relationships/image" Target="../media/image1944.png"/><Relationship Id="rId150" Type="http://schemas.openxmlformats.org/officeDocument/2006/relationships/customXml" Target="../ink/ink2722.xml"/><Relationship Id="rId171" Type="http://schemas.openxmlformats.org/officeDocument/2006/relationships/image" Target="../media/image1986.png"/><Relationship Id="rId192" Type="http://schemas.openxmlformats.org/officeDocument/2006/relationships/customXml" Target="../ink/ink2743.xml"/><Relationship Id="rId206" Type="http://schemas.openxmlformats.org/officeDocument/2006/relationships/customXml" Target="../ink/ink2750.xml"/><Relationship Id="rId227" Type="http://schemas.openxmlformats.org/officeDocument/2006/relationships/image" Target="../media/image2014.png"/><Relationship Id="rId12" Type="http://schemas.openxmlformats.org/officeDocument/2006/relationships/customXml" Target="../ink/ink2653.xml"/><Relationship Id="rId33" Type="http://schemas.openxmlformats.org/officeDocument/2006/relationships/image" Target="../media/image1919.png"/><Relationship Id="rId108" Type="http://schemas.openxmlformats.org/officeDocument/2006/relationships/customXml" Target="../ink/ink2701.xml"/><Relationship Id="rId129" Type="http://schemas.openxmlformats.org/officeDocument/2006/relationships/image" Target="../media/image1966.png"/><Relationship Id="rId54" Type="http://schemas.openxmlformats.org/officeDocument/2006/relationships/customXml" Target="../ink/ink2674.xml"/><Relationship Id="rId75" Type="http://schemas.openxmlformats.org/officeDocument/2006/relationships/image" Target="../media/image1939.png"/><Relationship Id="rId96" Type="http://schemas.openxmlformats.org/officeDocument/2006/relationships/customXml" Target="../ink/ink2695.xml"/><Relationship Id="rId140" Type="http://schemas.openxmlformats.org/officeDocument/2006/relationships/customXml" Target="../ink/ink2717.xml"/><Relationship Id="rId161" Type="http://schemas.openxmlformats.org/officeDocument/2006/relationships/image" Target="../media/image1981.png"/><Relationship Id="rId182" Type="http://schemas.openxmlformats.org/officeDocument/2006/relationships/customXml" Target="../ink/ink2738.xml"/><Relationship Id="rId217" Type="http://schemas.openxmlformats.org/officeDocument/2006/relationships/image" Target="../media/image2009.png"/><Relationship Id="rId6" Type="http://schemas.openxmlformats.org/officeDocument/2006/relationships/customXml" Target="../ink/ink2650.xml"/><Relationship Id="rId238" Type="http://schemas.openxmlformats.org/officeDocument/2006/relationships/customXml" Target="../ink/ink2766.xml"/><Relationship Id="rId23" Type="http://schemas.openxmlformats.org/officeDocument/2006/relationships/image" Target="../media/image1914.png"/><Relationship Id="rId119" Type="http://schemas.openxmlformats.org/officeDocument/2006/relationships/image" Target="../media/image1961.png"/><Relationship Id="rId44" Type="http://schemas.openxmlformats.org/officeDocument/2006/relationships/customXml" Target="../ink/ink2669.xml"/><Relationship Id="rId65" Type="http://schemas.openxmlformats.org/officeDocument/2006/relationships/image" Target="../media/image1934.png"/><Relationship Id="rId86" Type="http://schemas.openxmlformats.org/officeDocument/2006/relationships/customXml" Target="../ink/ink2690.xml"/><Relationship Id="rId130" Type="http://schemas.openxmlformats.org/officeDocument/2006/relationships/customXml" Target="../ink/ink2712.xml"/><Relationship Id="rId151" Type="http://schemas.openxmlformats.org/officeDocument/2006/relationships/image" Target="../media/image1976.png"/><Relationship Id="rId172" Type="http://schemas.openxmlformats.org/officeDocument/2006/relationships/customXml" Target="../ink/ink2733.xml"/><Relationship Id="rId193" Type="http://schemas.openxmlformats.org/officeDocument/2006/relationships/image" Target="../media/image1997.png"/><Relationship Id="rId207" Type="http://schemas.openxmlformats.org/officeDocument/2006/relationships/image" Target="../media/image2004.png"/><Relationship Id="rId228" Type="http://schemas.openxmlformats.org/officeDocument/2006/relationships/customXml" Target="../ink/ink2761.xml"/><Relationship Id="rId13" Type="http://schemas.openxmlformats.org/officeDocument/2006/relationships/image" Target="../media/image1909.png"/><Relationship Id="rId109" Type="http://schemas.openxmlformats.org/officeDocument/2006/relationships/image" Target="../media/image1956.png"/><Relationship Id="rId34" Type="http://schemas.openxmlformats.org/officeDocument/2006/relationships/customXml" Target="../ink/ink2664.xml"/><Relationship Id="rId55" Type="http://schemas.openxmlformats.org/officeDocument/2006/relationships/image" Target="../media/image1929.png"/><Relationship Id="rId76" Type="http://schemas.openxmlformats.org/officeDocument/2006/relationships/customXml" Target="../ink/ink2685.xml"/><Relationship Id="rId97" Type="http://schemas.openxmlformats.org/officeDocument/2006/relationships/image" Target="../media/image1950.png"/><Relationship Id="rId120" Type="http://schemas.openxmlformats.org/officeDocument/2006/relationships/customXml" Target="../ink/ink2707.xml"/><Relationship Id="rId141" Type="http://schemas.openxmlformats.org/officeDocument/2006/relationships/image" Target="../media/image1971.png"/><Relationship Id="rId7" Type="http://schemas.openxmlformats.org/officeDocument/2006/relationships/image" Target="../media/image1906.png"/><Relationship Id="rId162" Type="http://schemas.openxmlformats.org/officeDocument/2006/relationships/customXml" Target="../ink/ink2728.xml"/><Relationship Id="rId183" Type="http://schemas.openxmlformats.org/officeDocument/2006/relationships/image" Target="../media/image1992.png"/><Relationship Id="rId218" Type="http://schemas.openxmlformats.org/officeDocument/2006/relationships/customXml" Target="../ink/ink2756.xml"/><Relationship Id="rId239" Type="http://schemas.openxmlformats.org/officeDocument/2006/relationships/image" Target="../media/image2020.png"/><Relationship Id="rId24" Type="http://schemas.openxmlformats.org/officeDocument/2006/relationships/customXml" Target="../ink/ink2659.xml"/><Relationship Id="rId45" Type="http://schemas.openxmlformats.org/officeDocument/2006/relationships/image" Target="../media/image1925.png"/><Relationship Id="rId66" Type="http://schemas.openxmlformats.org/officeDocument/2006/relationships/customXml" Target="../ink/ink2680.xml"/><Relationship Id="rId87" Type="http://schemas.openxmlformats.org/officeDocument/2006/relationships/image" Target="../media/image1945.png"/><Relationship Id="rId110" Type="http://schemas.openxmlformats.org/officeDocument/2006/relationships/customXml" Target="../ink/ink2702.xml"/><Relationship Id="rId131" Type="http://schemas.openxmlformats.org/officeDocument/2006/relationships/image" Target="../media/image1967.png"/><Relationship Id="rId152" Type="http://schemas.openxmlformats.org/officeDocument/2006/relationships/customXml" Target="../ink/ink2723.xml"/><Relationship Id="rId173" Type="http://schemas.openxmlformats.org/officeDocument/2006/relationships/image" Target="../media/image1987.png"/><Relationship Id="rId194" Type="http://schemas.openxmlformats.org/officeDocument/2006/relationships/customXml" Target="../ink/ink2744.xml"/><Relationship Id="rId208" Type="http://schemas.openxmlformats.org/officeDocument/2006/relationships/customXml" Target="../ink/ink2751.xml"/><Relationship Id="rId229" Type="http://schemas.openxmlformats.org/officeDocument/2006/relationships/image" Target="../media/image2015.png"/><Relationship Id="rId240" Type="http://schemas.openxmlformats.org/officeDocument/2006/relationships/customXml" Target="../ink/ink2767.xml"/><Relationship Id="rId14" Type="http://schemas.openxmlformats.org/officeDocument/2006/relationships/customXml" Target="../ink/ink2654.xml"/><Relationship Id="rId35" Type="http://schemas.openxmlformats.org/officeDocument/2006/relationships/image" Target="../media/image1920.png"/><Relationship Id="rId56" Type="http://schemas.openxmlformats.org/officeDocument/2006/relationships/customXml" Target="../ink/ink2675.xml"/><Relationship Id="rId77" Type="http://schemas.openxmlformats.org/officeDocument/2006/relationships/image" Target="../media/image1940.png"/><Relationship Id="rId100" Type="http://schemas.openxmlformats.org/officeDocument/2006/relationships/customXml" Target="../ink/ink2697.xml"/><Relationship Id="rId8" Type="http://schemas.openxmlformats.org/officeDocument/2006/relationships/customXml" Target="../ink/ink2651.xml"/><Relationship Id="rId98" Type="http://schemas.openxmlformats.org/officeDocument/2006/relationships/customXml" Target="../ink/ink2696.xml"/><Relationship Id="rId121" Type="http://schemas.openxmlformats.org/officeDocument/2006/relationships/image" Target="../media/image1962.png"/><Relationship Id="rId142" Type="http://schemas.openxmlformats.org/officeDocument/2006/relationships/customXml" Target="../ink/ink2718.xml"/><Relationship Id="rId163" Type="http://schemas.openxmlformats.org/officeDocument/2006/relationships/image" Target="../media/image1982.png"/><Relationship Id="rId184" Type="http://schemas.openxmlformats.org/officeDocument/2006/relationships/customXml" Target="../ink/ink2739.xml"/><Relationship Id="rId219" Type="http://schemas.openxmlformats.org/officeDocument/2006/relationships/image" Target="../media/image2010.png"/><Relationship Id="rId230" Type="http://schemas.openxmlformats.org/officeDocument/2006/relationships/customXml" Target="../ink/ink2762.xml"/><Relationship Id="rId25" Type="http://schemas.openxmlformats.org/officeDocument/2006/relationships/image" Target="../media/image1915.png"/><Relationship Id="rId46" Type="http://schemas.openxmlformats.org/officeDocument/2006/relationships/customXml" Target="../ink/ink2670.xml"/><Relationship Id="rId67" Type="http://schemas.openxmlformats.org/officeDocument/2006/relationships/image" Target="../media/image1935.png"/><Relationship Id="rId88" Type="http://schemas.openxmlformats.org/officeDocument/2006/relationships/customXml" Target="../ink/ink2691.xml"/><Relationship Id="rId111" Type="http://schemas.openxmlformats.org/officeDocument/2006/relationships/image" Target="../media/image1957.png"/><Relationship Id="rId132" Type="http://schemas.openxmlformats.org/officeDocument/2006/relationships/customXml" Target="../ink/ink2713.xml"/><Relationship Id="rId153" Type="http://schemas.openxmlformats.org/officeDocument/2006/relationships/image" Target="../media/image1977.png"/><Relationship Id="rId174" Type="http://schemas.openxmlformats.org/officeDocument/2006/relationships/customXml" Target="../ink/ink2734.xml"/><Relationship Id="rId195" Type="http://schemas.openxmlformats.org/officeDocument/2006/relationships/image" Target="../media/image1998.png"/><Relationship Id="rId209" Type="http://schemas.openxmlformats.org/officeDocument/2006/relationships/image" Target="../media/image2005.png"/><Relationship Id="rId220" Type="http://schemas.openxmlformats.org/officeDocument/2006/relationships/customXml" Target="../ink/ink2757.xml"/><Relationship Id="rId241" Type="http://schemas.openxmlformats.org/officeDocument/2006/relationships/image" Target="../media/image2021.png"/><Relationship Id="rId15" Type="http://schemas.openxmlformats.org/officeDocument/2006/relationships/image" Target="../media/image1910.png"/><Relationship Id="rId36" Type="http://schemas.openxmlformats.org/officeDocument/2006/relationships/customXml" Target="../ink/ink2665.xml"/><Relationship Id="rId57" Type="http://schemas.openxmlformats.org/officeDocument/2006/relationships/image" Target="../media/image1930.png"/><Relationship Id="rId106" Type="http://schemas.openxmlformats.org/officeDocument/2006/relationships/customXml" Target="../ink/ink2700.xml"/><Relationship Id="rId127" Type="http://schemas.openxmlformats.org/officeDocument/2006/relationships/image" Target="../media/image1965.png"/><Relationship Id="rId10" Type="http://schemas.openxmlformats.org/officeDocument/2006/relationships/customXml" Target="../ink/ink2652.xml"/><Relationship Id="rId31" Type="http://schemas.openxmlformats.org/officeDocument/2006/relationships/image" Target="../media/image1918.png"/><Relationship Id="rId52" Type="http://schemas.openxmlformats.org/officeDocument/2006/relationships/customXml" Target="../ink/ink2673.xml"/><Relationship Id="rId73" Type="http://schemas.openxmlformats.org/officeDocument/2006/relationships/image" Target="../media/image1938.png"/><Relationship Id="rId78" Type="http://schemas.openxmlformats.org/officeDocument/2006/relationships/customXml" Target="../ink/ink2686.xml"/><Relationship Id="rId94" Type="http://schemas.openxmlformats.org/officeDocument/2006/relationships/customXml" Target="../ink/ink2694.xml"/><Relationship Id="rId99" Type="http://schemas.openxmlformats.org/officeDocument/2006/relationships/image" Target="../media/image1951.png"/><Relationship Id="rId101" Type="http://schemas.openxmlformats.org/officeDocument/2006/relationships/image" Target="../media/image1952.png"/><Relationship Id="rId122" Type="http://schemas.openxmlformats.org/officeDocument/2006/relationships/customXml" Target="../ink/ink2708.xml"/><Relationship Id="rId143" Type="http://schemas.openxmlformats.org/officeDocument/2006/relationships/image" Target="../media/image1972.png"/><Relationship Id="rId148" Type="http://schemas.openxmlformats.org/officeDocument/2006/relationships/customXml" Target="../ink/ink2721.xml"/><Relationship Id="rId164" Type="http://schemas.openxmlformats.org/officeDocument/2006/relationships/customXml" Target="../ink/ink2729.xml"/><Relationship Id="rId169" Type="http://schemas.openxmlformats.org/officeDocument/2006/relationships/image" Target="../media/image1985.png"/><Relationship Id="rId185" Type="http://schemas.openxmlformats.org/officeDocument/2006/relationships/image" Target="../media/image1993.png"/><Relationship Id="rId4" Type="http://schemas.openxmlformats.org/officeDocument/2006/relationships/customXml" Target="../ink/ink2649.xml"/><Relationship Id="rId9" Type="http://schemas.openxmlformats.org/officeDocument/2006/relationships/image" Target="../media/image1907.png"/><Relationship Id="rId180" Type="http://schemas.openxmlformats.org/officeDocument/2006/relationships/customXml" Target="../ink/ink2737.xml"/><Relationship Id="rId210" Type="http://schemas.openxmlformats.org/officeDocument/2006/relationships/customXml" Target="../ink/ink2752.xml"/><Relationship Id="rId215" Type="http://schemas.openxmlformats.org/officeDocument/2006/relationships/image" Target="../media/image2008.png"/><Relationship Id="rId236" Type="http://schemas.openxmlformats.org/officeDocument/2006/relationships/customXml" Target="../ink/ink2765.xml"/><Relationship Id="rId26" Type="http://schemas.openxmlformats.org/officeDocument/2006/relationships/customXml" Target="../ink/ink2660.xml"/><Relationship Id="rId231" Type="http://schemas.openxmlformats.org/officeDocument/2006/relationships/image" Target="../media/image2016.png"/><Relationship Id="rId47" Type="http://schemas.openxmlformats.org/officeDocument/2006/relationships/image" Target="../media/image1926.png"/><Relationship Id="rId68" Type="http://schemas.openxmlformats.org/officeDocument/2006/relationships/customXml" Target="../ink/ink2681.xml"/><Relationship Id="rId89" Type="http://schemas.openxmlformats.org/officeDocument/2006/relationships/image" Target="../media/image1946.png"/><Relationship Id="rId112" Type="http://schemas.openxmlformats.org/officeDocument/2006/relationships/customXml" Target="../ink/ink2703.xml"/><Relationship Id="rId133" Type="http://schemas.openxmlformats.org/officeDocument/2006/relationships/image" Target="../media/image1836.png"/><Relationship Id="rId154" Type="http://schemas.openxmlformats.org/officeDocument/2006/relationships/customXml" Target="../ink/ink2724.xml"/><Relationship Id="rId175" Type="http://schemas.openxmlformats.org/officeDocument/2006/relationships/image" Target="../media/image1988.png"/><Relationship Id="rId196" Type="http://schemas.openxmlformats.org/officeDocument/2006/relationships/customXml" Target="../ink/ink2745.xml"/><Relationship Id="rId200" Type="http://schemas.openxmlformats.org/officeDocument/2006/relationships/customXml" Target="../ink/ink2747.xml"/><Relationship Id="rId16" Type="http://schemas.openxmlformats.org/officeDocument/2006/relationships/customXml" Target="../ink/ink2655.xml"/><Relationship Id="rId221" Type="http://schemas.openxmlformats.org/officeDocument/2006/relationships/image" Target="../media/image2011.png"/><Relationship Id="rId242" Type="http://schemas.openxmlformats.org/officeDocument/2006/relationships/customXml" Target="../ink/ink2768.xml"/><Relationship Id="rId37" Type="http://schemas.openxmlformats.org/officeDocument/2006/relationships/image" Target="../media/image1921.png"/><Relationship Id="rId58" Type="http://schemas.openxmlformats.org/officeDocument/2006/relationships/customXml" Target="../ink/ink2676.xml"/><Relationship Id="rId79" Type="http://schemas.openxmlformats.org/officeDocument/2006/relationships/image" Target="../media/image1941.png"/><Relationship Id="rId102" Type="http://schemas.openxmlformats.org/officeDocument/2006/relationships/customXml" Target="../ink/ink2698.xml"/><Relationship Id="rId123" Type="http://schemas.openxmlformats.org/officeDocument/2006/relationships/image" Target="../media/image1963.png"/><Relationship Id="rId144" Type="http://schemas.openxmlformats.org/officeDocument/2006/relationships/customXml" Target="../ink/ink2719.xml"/><Relationship Id="rId90" Type="http://schemas.openxmlformats.org/officeDocument/2006/relationships/customXml" Target="../ink/ink2692.xml"/><Relationship Id="rId165" Type="http://schemas.openxmlformats.org/officeDocument/2006/relationships/image" Target="../media/image1983.png"/><Relationship Id="rId186" Type="http://schemas.openxmlformats.org/officeDocument/2006/relationships/customXml" Target="../ink/ink2740.xml"/><Relationship Id="rId211" Type="http://schemas.openxmlformats.org/officeDocument/2006/relationships/image" Target="../media/image2006.png"/><Relationship Id="rId232" Type="http://schemas.openxmlformats.org/officeDocument/2006/relationships/customXml" Target="../ink/ink2763.xml"/><Relationship Id="rId27" Type="http://schemas.openxmlformats.org/officeDocument/2006/relationships/image" Target="../media/image1916.png"/><Relationship Id="rId48" Type="http://schemas.openxmlformats.org/officeDocument/2006/relationships/customXml" Target="../ink/ink2671.xml"/><Relationship Id="rId69" Type="http://schemas.openxmlformats.org/officeDocument/2006/relationships/image" Target="../media/image1936.png"/><Relationship Id="rId113" Type="http://schemas.openxmlformats.org/officeDocument/2006/relationships/image" Target="../media/image1958.png"/><Relationship Id="rId134" Type="http://schemas.openxmlformats.org/officeDocument/2006/relationships/customXml" Target="../ink/ink2714.xml"/><Relationship Id="rId80" Type="http://schemas.openxmlformats.org/officeDocument/2006/relationships/customXml" Target="../ink/ink2687.xml"/><Relationship Id="rId155" Type="http://schemas.openxmlformats.org/officeDocument/2006/relationships/image" Target="../media/image1978.png"/><Relationship Id="rId176" Type="http://schemas.openxmlformats.org/officeDocument/2006/relationships/customXml" Target="../ink/ink2735.xml"/><Relationship Id="rId197" Type="http://schemas.openxmlformats.org/officeDocument/2006/relationships/image" Target="../media/image1999.png"/><Relationship Id="rId201" Type="http://schemas.openxmlformats.org/officeDocument/2006/relationships/image" Target="../media/image2001.png"/><Relationship Id="rId222" Type="http://schemas.openxmlformats.org/officeDocument/2006/relationships/customXml" Target="../ink/ink2758.xml"/><Relationship Id="rId243" Type="http://schemas.openxmlformats.org/officeDocument/2006/relationships/image" Target="../media/image2022.png"/><Relationship Id="rId17" Type="http://schemas.openxmlformats.org/officeDocument/2006/relationships/image" Target="../media/image1911.png"/><Relationship Id="rId38" Type="http://schemas.openxmlformats.org/officeDocument/2006/relationships/customXml" Target="../ink/ink2666.xml"/><Relationship Id="rId59" Type="http://schemas.openxmlformats.org/officeDocument/2006/relationships/image" Target="../media/image1931.png"/><Relationship Id="rId103" Type="http://schemas.openxmlformats.org/officeDocument/2006/relationships/image" Target="../media/image1953.png"/><Relationship Id="rId124" Type="http://schemas.openxmlformats.org/officeDocument/2006/relationships/customXml" Target="../ink/ink2709.xml"/><Relationship Id="rId70" Type="http://schemas.openxmlformats.org/officeDocument/2006/relationships/customXml" Target="../ink/ink2682.xml"/><Relationship Id="rId91" Type="http://schemas.openxmlformats.org/officeDocument/2006/relationships/image" Target="../media/image1947.png"/><Relationship Id="rId145" Type="http://schemas.openxmlformats.org/officeDocument/2006/relationships/image" Target="../media/image1973.png"/><Relationship Id="rId166" Type="http://schemas.openxmlformats.org/officeDocument/2006/relationships/customXml" Target="../ink/ink2730.xml"/><Relationship Id="rId187" Type="http://schemas.openxmlformats.org/officeDocument/2006/relationships/image" Target="../media/image1994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2753.xml"/><Relationship Id="rId233" Type="http://schemas.openxmlformats.org/officeDocument/2006/relationships/image" Target="../media/image2017.png"/><Relationship Id="rId28" Type="http://schemas.openxmlformats.org/officeDocument/2006/relationships/customXml" Target="../ink/ink2661.xml"/><Relationship Id="rId49" Type="http://schemas.openxmlformats.org/officeDocument/2006/relationships/image" Target="../media/image1927.png"/><Relationship Id="rId114" Type="http://schemas.openxmlformats.org/officeDocument/2006/relationships/customXml" Target="../ink/ink2704.xml"/><Relationship Id="rId60" Type="http://schemas.openxmlformats.org/officeDocument/2006/relationships/customXml" Target="../ink/ink2677.xml"/><Relationship Id="rId81" Type="http://schemas.openxmlformats.org/officeDocument/2006/relationships/image" Target="../media/image1942.png"/><Relationship Id="rId135" Type="http://schemas.openxmlformats.org/officeDocument/2006/relationships/image" Target="../media/image1968.png"/><Relationship Id="rId156" Type="http://schemas.openxmlformats.org/officeDocument/2006/relationships/customXml" Target="../ink/ink2725.xml"/><Relationship Id="rId177" Type="http://schemas.openxmlformats.org/officeDocument/2006/relationships/image" Target="../media/image1989.png"/><Relationship Id="rId198" Type="http://schemas.openxmlformats.org/officeDocument/2006/relationships/customXml" Target="../ink/ink2746.xml"/><Relationship Id="rId202" Type="http://schemas.openxmlformats.org/officeDocument/2006/relationships/customXml" Target="../ink/ink2748.xml"/><Relationship Id="rId223" Type="http://schemas.openxmlformats.org/officeDocument/2006/relationships/image" Target="../media/image2012.png"/><Relationship Id="rId18" Type="http://schemas.openxmlformats.org/officeDocument/2006/relationships/customXml" Target="../ink/ink2656.xml"/><Relationship Id="rId39" Type="http://schemas.openxmlformats.org/officeDocument/2006/relationships/image" Target="../media/image1922.png"/><Relationship Id="rId50" Type="http://schemas.openxmlformats.org/officeDocument/2006/relationships/customXml" Target="../ink/ink2672.xml"/><Relationship Id="rId104" Type="http://schemas.openxmlformats.org/officeDocument/2006/relationships/customXml" Target="../ink/ink2699.xml"/><Relationship Id="rId125" Type="http://schemas.openxmlformats.org/officeDocument/2006/relationships/image" Target="../media/image1964.png"/><Relationship Id="rId146" Type="http://schemas.openxmlformats.org/officeDocument/2006/relationships/customXml" Target="../ink/ink2720.xml"/><Relationship Id="rId167" Type="http://schemas.openxmlformats.org/officeDocument/2006/relationships/image" Target="../media/image1984.png"/><Relationship Id="rId188" Type="http://schemas.openxmlformats.org/officeDocument/2006/relationships/customXml" Target="../ink/ink2741.xml"/><Relationship Id="rId71" Type="http://schemas.openxmlformats.org/officeDocument/2006/relationships/image" Target="../media/image1937.png"/><Relationship Id="rId92" Type="http://schemas.openxmlformats.org/officeDocument/2006/relationships/customXml" Target="../ink/ink2693.xml"/><Relationship Id="rId213" Type="http://schemas.openxmlformats.org/officeDocument/2006/relationships/image" Target="../media/image2007.png"/><Relationship Id="rId234" Type="http://schemas.openxmlformats.org/officeDocument/2006/relationships/customXml" Target="../ink/ink2764.xml"/><Relationship Id="rId2" Type="http://schemas.openxmlformats.org/officeDocument/2006/relationships/customXml" Target="../ink/ink2648.xml"/><Relationship Id="rId29" Type="http://schemas.openxmlformats.org/officeDocument/2006/relationships/image" Target="../media/image1917.png"/><Relationship Id="rId40" Type="http://schemas.openxmlformats.org/officeDocument/2006/relationships/customXml" Target="../ink/ink2667.xml"/><Relationship Id="rId115" Type="http://schemas.openxmlformats.org/officeDocument/2006/relationships/image" Target="../media/image1959.png"/><Relationship Id="rId136" Type="http://schemas.openxmlformats.org/officeDocument/2006/relationships/customXml" Target="../ink/ink2715.xml"/><Relationship Id="rId157" Type="http://schemas.openxmlformats.org/officeDocument/2006/relationships/image" Target="../media/image1979.png"/><Relationship Id="rId178" Type="http://schemas.openxmlformats.org/officeDocument/2006/relationships/customXml" Target="../ink/ink2736.xml"/><Relationship Id="rId61" Type="http://schemas.openxmlformats.org/officeDocument/2006/relationships/image" Target="../media/image1932.png"/><Relationship Id="rId82" Type="http://schemas.openxmlformats.org/officeDocument/2006/relationships/customXml" Target="../ink/ink2688.xml"/><Relationship Id="rId199" Type="http://schemas.openxmlformats.org/officeDocument/2006/relationships/image" Target="../media/image2000.png"/><Relationship Id="rId203" Type="http://schemas.openxmlformats.org/officeDocument/2006/relationships/image" Target="../media/image2002.png"/><Relationship Id="rId19" Type="http://schemas.openxmlformats.org/officeDocument/2006/relationships/image" Target="../media/image1912.png"/><Relationship Id="rId224" Type="http://schemas.openxmlformats.org/officeDocument/2006/relationships/customXml" Target="../ink/ink2759.xml"/><Relationship Id="rId30" Type="http://schemas.openxmlformats.org/officeDocument/2006/relationships/customXml" Target="../ink/ink2662.xml"/><Relationship Id="rId105" Type="http://schemas.openxmlformats.org/officeDocument/2006/relationships/image" Target="../media/image1954.png"/><Relationship Id="rId126" Type="http://schemas.openxmlformats.org/officeDocument/2006/relationships/customXml" Target="../ink/ink2710.xml"/><Relationship Id="rId147" Type="http://schemas.openxmlformats.org/officeDocument/2006/relationships/image" Target="../media/image1974.png"/><Relationship Id="rId168" Type="http://schemas.openxmlformats.org/officeDocument/2006/relationships/customXml" Target="../ink/ink2731.xml"/><Relationship Id="rId51" Type="http://schemas.openxmlformats.org/officeDocument/2006/relationships/image" Target="../media/image1018.png"/><Relationship Id="rId72" Type="http://schemas.openxmlformats.org/officeDocument/2006/relationships/customXml" Target="../ink/ink2683.xml"/><Relationship Id="rId93" Type="http://schemas.openxmlformats.org/officeDocument/2006/relationships/image" Target="../media/image1948.png"/><Relationship Id="rId189" Type="http://schemas.openxmlformats.org/officeDocument/2006/relationships/image" Target="../media/image1995.png"/><Relationship Id="rId3" Type="http://schemas.openxmlformats.org/officeDocument/2006/relationships/image" Target="../media/image1904.png"/><Relationship Id="rId214" Type="http://schemas.openxmlformats.org/officeDocument/2006/relationships/customXml" Target="../ink/ink2754.xml"/><Relationship Id="rId235" Type="http://schemas.openxmlformats.org/officeDocument/2006/relationships/image" Target="../media/image2018.png"/><Relationship Id="rId116" Type="http://schemas.openxmlformats.org/officeDocument/2006/relationships/customXml" Target="../ink/ink2705.xml"/><Relationship Id="rId137" Type="http://schemas.openxmlformats.org/officeDocument/2006/relationships/image" Target="../media/image1969.png"/><Relationship Id="rId158" Type="http://schemas.openxmlformats.org/officeDocument/2006/relationships/customXml" Target="../ink/ink2726.xml"/><Relationship Id="rId20" Type="http://schemas.openxmlformats.org/officeDocument/2006/relationships/customXml" Target="../ink/ink2657.xml"/><Relationship Id="rId41" Type="http://schemas.openxmlformats.org/officeDocument/2006/relationships/image" Target="../media/image1923.png"/><Relationship Id="rId62" Type="http://schemas.openxmlformats.org/officeDocument/2006/relationships/customXml" Target="../ink/ink2678.xml"/><Relationship Id="rId83" Type="http://schemas.openxmlformats.org/officeDocument/2006/relationships/image" Target="../media/image1943.png"/><Relationship Id="rId179" Type="http://schemas.openxmlformats.org/officeDocument/2006/relationships/image" Target="../media/image1990.png"/><Relationship Id="rId190" Type="http://schemas.openxmlformats.org/officeDocument/2006/relationships/customXml" Target="../ink/ink2742.xml"/><Relationship Id="rId204" Type="http://schemas.openxmlformats.org/officeDocument/2006/relationships/customXml" Target="../ink/ink2749.xml"/><Relationship Id="rId225" Type="http://schemas.openxmlformats.org/officeDocument/2006/relationships/image" Target="../media/image2013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3.png"/><Relationship Id="rId21" Type="http://schemas.openxmlformats.org/officeDocument/2006/relationships/image" Target="../media/image2027.png"/><Relationship Id="rId42" Type="http://schemas.openxmlformats.org/officeDocument/2006/relationships/customXml" Target="../ink/ink2789.xml"/><Relationship Id="rId63" Type="http://schemas.openxmlformats.org/officeDocument/2006/relationships/image" Target="../media/image2047.png"/><Relationship Id="rId84" Type="http://schemas.openxmlformats.org/officeDocument/2006/relationships/customXml" Target="../ink/ink2810.xml"/><Relationship Id="rId138" Type="http://schemas.openxmlformats.org/officeDocument/2006/relationships/customXml" Target="../ink/ink2837.xml"/><Relationship Id="rId107" Type="http://schemas.openxmlformats.org/officeDocument/2006/relationships/image" Target="../media/image2068.png"/><Relationship Id="rId11" Type="http://schemas.openxmlformats.org/officeDocument/2006/relationships/image" Target="../media/image2018.png"/><Relationship Id="rId32" Type="http://schemas.openxmlformats.org/officeDocument/2006/relationships/customXml" Target="../ink/ink2784.xml"/><Relationship Id="rId53" Type="http://schemas.openxmlformats.org/officeDocument/2006/relationships/image" Target="../media/image2042.png"/><Relationship Id="rId74" Type="http://schemas.openxmlformats.org/officeDocument/2006/relationships/customXml" Target="../ink/ink2805.xml"/><Relationship Id="rId128" Type="http://schemas.openxmlformats.org/officeDocument/2006/relationships/customXml" Target="../ink/ink2832.xml"/><Relationship Id="rId149" Type="http://schemas.openxmlformats.org/officeDocument/2006/relationships/image" Target="../media/image2088.png"/><Relationship Id="rId5" Type="http://schemas.openxmlformats.org/officeDocument/2006/relationships/image" Target="../media/image1906.png"/><Relationship Id="rId95" Type="http://schemas.openxmlformats.org/officeDocument/2006/relationships/image" Target="../media/image2062.png"/><Relationship Id="rId22" Type="http://schemas.openxmlformats.org/officeDocument/2006/relationships/customXml" Target="../ink/ink2779.xml"/><Relationship Id="rId27" Type="http://schemas.openxmlformats.org/officeDocument/2006/relationships/image" Target="../media/image2030.png"/><Relationship Id="rId43" Type="http://schemas.openxmlformats.org/officeDocument/2006/relationships/image" Target="../media/image2037.png"/><Relationship Id="rId48" Type="http://schemas.openxmlformats.org/officeDocument/2006/relationships/customXml" Target="../ink/ink2792.xml"/><Relationship Id="rId64" Type="http://schemas.openxmlformats.org/officeDocument/2006/relationships/customXml" Target="../ink/ink2800.xml"/><Relationship Id="rId69" Type="http://schemas.openxmlformats.org/officeDocument/2006/relationships/image" Target="../media/image2050.png"/><Relationship Id="rId113" Type="http://schemas.openxmlformats.org/officeDocument/2006/relationships/image" Target="../media/image2071.png"/><Relationship Id="rId118" Type="http://schemas.openxmlformats.org/officeDocument/2006/relationships/customXml" Target="../ink/ink2827.xml"/><Relationship Id="rId134" Type="http://schemas.openxmlformats.org/officeDocument/2006/relationships/customXml" Target="../ink/ink2835.xml"/><Relationship Id="rId139" Type="http://schemas.openxmlformats.org/officeDocument/2006/relationships/image" Target="../media/image2083.png"/><Relationship Id="rId80" Type="http://schemas.openxmlformats.org/officeDocument/2006/relationships/customXml" Target="../ink/ink2808.xml"/><Relationship Id="rId85" Type="http://schemas.openxmlformats.org/officeDocument/2006/relationships/image" Target="../media/image2057.png"/><Relationship Id="rId150" Type="http://schemas.openxmlformats.org/officeDocument/2006/relationships/customXml" Target="../ink/ink2843.xml"/><Relationship Id="rId155" Type="http://schemas.openxmlformats.org/officeDocument/2006/relationships/image" Target="../media/image2091.png"/><Relationship Id="rId12" Type="http://schemas.openxmlformats.org/officeDocument/2006/relationships/customXml" Target="../ink/ink2774.xml"/><Relationship Id="rId17" Type="http://schemas.openxmlformats.org/officeDocument/2006/relationships/image" Target="../media/image2025.png"/><Relationship Id="rId33" Type="http://schemas.openxmlformats.org/officeDocument/2006/relationships/image" Target="../media/image2033.png"/><Relationship Id="rId38" Type="http://schemas.openxmlformats.org/officeDocument/2006/relationships/customXml" Target="../ink/ink2787.xml"/><Relationship Id="rId59" Type="http://schemas.openxmlformats.org/officeDocument/2006/relationships/image" Target="../media/image2045.png"/><Relationship Id="rId103" Type="http://schemas.openxmlformats.org/officeDocument/2006/relationships/image" Target="../media/image2066.png"/><Relationship Id="rId108" Type="http://schemas.openxmlformats.org/officeDocument/2006/relationships/customXml" Target="../ink/ink2822.xml"/><Relationship Id="rId124" Type="http://schemas.openxmlformats.org/officeDocument/2006/relationships/customXml" Target="../ink/ink2830.xml"/><Relationship Id="rId129" Type="http://schemas.openxmlformats.org/officeDocument/2006/relationships/image" Target="../media/image2078.png"/><Relationship Id="rId54" Type="http://schemas.openxmlformats.org/officeDocument/2006/relationships/customXml" Target="../ink/ink2795.xml"/><Relationship Id="rId70" Type="http://schemas.openxmlformats.org/officeDocument/2006/relationships/customXml" Target="../ink/ink2803.xml"/><Relationship Id="rId75" Type="http://schemas.openxmlformats.org/officeDocument/2006/relationships/image" Target="../media/image2052.png"/><Relationship Id="rId91" Type="http://schemas.openxmlformats.org/officeDocument/2006/relationships/image" Target="../media/image2060.png"/><Relationship Id="rId96" Type="http://schemas.openxmlformats.org/officeDocument/2006/relationships/customXml" Target="../ink/ink2816.xml"/><Relationship Id="rId140" Type="http://schemas.openxmlformats.org/officeDocument/2006/relationships/customXml" Target="../ink/ink2838.xml"/><Relationship Id="rId145" Type="http://schemas.openxmlformats.org/officeDocument/2006/relationships/image" Target="../media/image208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771.xml"/><Relationship Id="rId23" Type="http://schemas.openxmlformats.org/officeDocument/2006/relationships/image" Target="../media/image2028.png"/><Relationship Id="rId28" Type="http://schemas.openxmlformats.org/officeDocument/2006/relationships/customXml" Target="../ink/ink2782.xml"/><Relationship Id="rId49" Type="http://schemas.openxmlformats.org/officeDocument/2006/relationships/image" Target="../media/image2040.png"/><Relationship Id="rId114" Type="http://schemas.openxmlformats.org/officeDocument/2006/relationships/customXml" Target="../ink/ink2825.xml"/><Relationship Id="rId119" Type="http://schemas.openxmlformats.org/officeDocument/2006/relationships/image" Target="../media/image2074.png"/><Relationship Id="rId44" Type="http://schemas.openxmlformats.org/officeDocument/2006/relationships/customXml" Target="../ink/ink2790.xml"/><Relationship Id="rId60" Type="http://schemas.openxmlformats.org/officeDocument/2006/relationships/customXml" Target="../ink/ink2798.xml"/><Relationship Id="rId65" Type="http://schemas.openxmlformats.org/officeDocument/2006/relationships/image" Target="../media/image2048.png"/><Relationship Id="rId81" Type="http://schemas.openxmlformats.org/officeDocument/2006/relationships/image" Target="../media/image2055.png"/><Relationship Id="rId86" Type="http://schemas.openxmlformats.org/officeDocument/2006/relationships/customXml" Target="../ink/ink2811.xml"/><Relationship Id="rId130" Type="http://schemas.openxmlformats.org/officeDocument/2006/relationships/customXml" Target="../ink/ink2833.xml"/><Relationship Id="rId135" Type="http://schemas.openxmlformats.org/officeDocument/2006/relationships/image" Target="../media/image2081.png"/><Relationship Id="rId151" Type="http://schemas.openxmlformats.org/officeDocument/2006/relationships/image" Target="../media/image2089.png"/><Relationship Id="rId13" Type="http://schemas.openxmlformats.org/officeDocument/2006/relationships/image" Target="../media/image2023.png"/><Relationship Id="rId18" Type="http://schemas.openxmlformats.org/officeDocument/2006/relationships/customXml" Target="../ink/ink2777.xml"/><Relationship Id="rId39" Type="http://schemas.openxmlformats.org/officeDocument/2006/relationships/image" Target="../media/image2035.png"/><Relationship Id="rId109" Type="http://schemas.openxmlformats.org/officeDocument/2006/relationships/image" Target="../media/image2069.png"/><Relationship Id="rId34" Type="http://schemas.openxmlformats.org/officeDocument/2006/relationships/customXml" Target="../ink/ink2785.xml"/><Relationship Id="rId50" Type="http://schemas.openxmlformats.org/officeDocument/2006/relationships/customXml" Target="../ink/ink2793.xml"/><Relationship Id="rId55" Type="http://schemas.openxmlformats.org/officeDocument/2006/relationships/image" Target="../media/image2043.png"/><Relationship Id="rId76" Type="http://schemas.openxmlformats.org/officeDocument/2006/relationships/customXml" Target="../ink/ink2806.xml"/><Relationship Id="rId97" Type="http://schemas.openxmlformats.org/officeDocument/2006/relationships/image" Target="../media/image2063.png"/><Relationship Id="rId104" Type="http://schemas.openxmlformats.org/officeDocument/2006/relationships/customXml" Target="../ink/ink2820.xml"/><Relationship Id="rId120" Type="http://schemas.openxmlformats.org/officeDocument/2006/relationships/customXml" Target="../ink/ink2828.xml"/><Relationship Id="rId125" Type="http://schemas.openxmlformats.org/officeDocument/2006/relationships/image" Target="../media/image1010.png"/><Relationship Id="rId141" Type="http://schemas.openxmlformats.org/officeDocument/2006/relationships/image" Target="../media/image2084.png"/><Relationship Id="rId146" Type="http://schemas.openxmlformats.org/officeDocument/2006/relationships/customXml" Target="../ink/ink2841.xml"/><Relationship Id="rId7" Type="http://schemas.openxmlformats.org/officeDocument/2006/relationships/image" Target="../media/image2008.png"/><Relationship Id="rId71" Type="http://schemas.openxmlformats.org/officeDocument/2006/relationships/image" Target="../media/image2051.png"/><Relationship Id="rId92" Type="http://schemas.openxmlformats.org/officeDocument/2006/relationships/customXml" Target="../ink/ink2814.xml"/><Relationship Id="rId2" Type="http://schemas.openxmlformats.org/officeDocument/2006/relationships/customXml" Target="../ink/ink2769.xml"/><Relationship Id="rId29" Type="http://schemas.openxmlformats.org/officeDocument/2006/relationships/image" Target="../media/image2031.png"/><Relationship Id="rId24" Type="http://schemas.openxmlformats.org/officeDocument/2006/relationships/customXml" Target="../ink/ink2780.xml"/><Relationship Id="rId40" Type="http://schemas.openxmlformats.org/officeDocument/2006/relationships/customXml" Target="../ink/ink2788.xml"/><Relationship Id="rId45" Type="http://schemas.openxmlformats.org/officeDocument/2006/relationships/image" Target="../media/image2038.png"/><Relationship Id="rId66" Type="http://schemas.openxmlformats.org/officeDocument/2006/relationships/customXml" Target="../ink/ink2801.xml"/><Relationship Id="rId87" Type="http://schemas.openxmlformats.org/officeDocument/2006/relationships/image" Target="../media/image2058.png"/><Relationship Id="rId110" Type="http://schemas.openxmlformats.org/officeDocument/2006/relationships/customXml" Target="../ink/ink2823.xml"/><Relationship Id="rId115" Type="http://schemas.openxmlformats.org/officeDocument/2006/relationships/image" Target="../media/image2072.png"/><Relationship Id="rId131" Type="http://schemas.openxmlformats.org/officeDocument/2006/relationships/image" Target="../media/image2079.png"/><Relationship Id="rId136" Type="http://schemas.openxmlformats.org/officeDocument/2006/relationships/customXml" Target="../ink/ink2836.xml"/><Relationship Id="rId61" Type="http://schemas.openxmlformats.org/officeDocument/2006/relationships/image" Target="../media/image2046.png"/><Relationship Id="rId82" Type="http://schemas.openxmlformats.org/officeDocument/2006/relationships/customXml" Target="../ink/ink2809.xml"/><Relationship Id="rId152" Type="http://schemas.openxmlformats.org/officeDocument/2006/relationships/customXml" Target="../ink/ink2844.xml"/><Relationship Id="rId19" Type="http://schemas.openxmlformats.org/officeDocument/2006/relationships/image" Target="../media/image2026.png"/><Relationship Id="rId14" Type="http://schemas.openxmlformats.org/officeDocument/2006/relationships/customXml" Target="../ink/ink2775.xml"/><Relationship Id="rId30" Type="http://schemas.openxmlformats.org/officeDocument/2006/relationships/customXml" Target="../ink/ink2783.xml"/><Relationship Id="rId35" Type="http://schemas.openxmlformats.org/officeDocument/2006/relationships/image" Target="../media/image2034.png"/><Relationship Id="rId56" Type="http://schemas.openxmlformats.org/officeDocument/2006/relationships/customXml" Target="../ink/ink2796.xml"/><Relationship Id="rId77" Type="http://schemas.openxmlformats.org/officeDocument/2006/relationships/image" Target="../media/image2053.png"/><Relationship Id="rId100" Type="http://schemas.openxmlformats.org/officeDocument/2006/relationships/customXml" Target="../ink/ink2818.xml"/><Relationship Id="rId105" Type="http://schemas.openxmlformats.org/officeDocument/2006/relationships/image" Target="../media/image2067.png"/><Relationship Id="rId126" Type="http://schemas.openxmlformats.org/officeDocument/2006/relationships/customXml" Target="../ink/ink2831.xml"/><Relationship Id="rId147" Type="http://schemas.openxmlformats.org/officeDocument/2006/relationships/image" Target="../media/image2087.png"/><Relationship Id="rId8" Type="http://schemas.openxmlformats.org/officeDocument/2006/relationships/customXml" Target="../ink/ink2772.xml"/><Relationship Id="rId51" Type="http://schemas.openxmlformats.org/officeDocument/2006/relationships/image" Target="../media/image2041.png"/><Relationship Id="rId72" Type="http://schemas.openxmlformats.org/officeDocument/2006/relationships/customXml" Target="../ink/ink2804.xml"/><Relationship Id="rId93" Type="http://schemas.openxmlformats.org/officeDocument/2006/relationships/image" Target="../media/image2061.png"/><Relationship Id="rId98" Type="http://schemas.openxmlformats.org/officeDocument/2006/relationships/customXml" Target="../ink/ink2817.xml"/><Relationship Id="rId121" Type="http://schemas.openxmlformats.org/officeDocument/2006/relationships/image" Target="../media/image2075.png"/><Relationship Id="rId142" Type="http://schemas.openxmlformats.org/officeDocument/2006/relationships/customXml" Target="../ink/ink2839.xml"/><Relationship Id="rId3" Type="http://schemas.openxmlformats.org/officeDocument/2006/relationships/image" Target="../media/image1905.png"/><Relationship Id="rId25" Type="http://schemas.openxmlformats.org/officeDocument/2006/relationships/image" Target="../media/image2029.png"/><Relationship Id="rId46" Type="http://schemas.openxmlformats.org/officeDocument/2006/relationships/customXml" Target="../ink/ink2791.xml"/><Relationship Id="rId67" Type="http://schemas.openxmlformats.org/officeDocument/2006/relationships/image" Target="../media/image2049.png"/><Relationship Id="rId116" Type="http://schemas.openxmlformats.org/officeDocument/2006/relationships/customXml" Target="../ink/ink2826.xml"/><Relationship Id="rId137" Type="http://schemas.openxmlformats.org/officeDocument/2006/relationships/image" Target="../media/image2082.png"/><Relationship Id="rId20" Type="http://schemas.openxmlformats.org/officeDocument/2006/relationships/customXml" Target="../ink/ink2778.xml"/><Relationship Id="rId41" Type="http://schemas.openxmlformats.org/officeDocument/2006/relationships/image" Target="../media/image2036.png"/><Relationship Id="rId62" Type="http://schemas.openxmlformats.org/officeDocument/2006/relationships/customXml" Target="../ink/ink2799.xml"/><Relationship Id="rId83" Type="http://schemas.openxmlformats.org/officeDocument/2006/relationships/image" Target="../media/image2056.png"/><Relationship Id="rId88" Type="http://schemas.openxmlformats.org/officeDocument/2006/relationships/customXml" Target="../ink/ink2812.xml"/><Relationship Id="rId111" Type="http://schemas.openxmlformats.org/officeDocument/2006/relationships/image" Target="../media/image2070.png"/><Relationship Id="rId132" Type="http://schemas.openxmlformats.org/officeDocument/2006/relationships/customXml" Target="../ink/ink2834.xml"/><Relationship Id="rId153" Type="http://schemas.openxmlformats.org/officeDocument/2006/relationships/image" Target="../media/image2090.png"/><Relationship Id="rId15" Type="http://schemas.openxmlformats.org/officeDocument/2006/relationships/image" Target="../media/image2024.png"/><Relationship Id="rId36" Type="http://schemas.openxmlformats.org/officeDocument/2006/relationships/customXml" Target="../ink/ink2786.xml"/><Relationship Id="rId57" Type="http://schemas.openxmlformats.org/officeDocument/2006/relationships/image" Target="../media/image2044.png"/><Relationship Id="rId106" Type="http://schemas.openxmlformats.org/officeDocument/2006/relationships/customXml" Target="../ink/ink2821.xml"/><Relationship Id="rId127" Type="http://schemas.openxmlformats.org/officeDocument/2006/relationships/image" Target="../media/image2077.png"/><Relationship Id="rId10" Type="http://schemas.openxmlformats.org/officeDocument/2006/relationships/customXml" Target="../ink/ink2773.xml"/><Relationship Id="rId31" Type="http://schemas.openxmlformats.org/officeDocument/2006/relationships/image" Target="../media/image2032.png"/><Relationship Id="rId52" Type="http://schemas.openxmlformats.org/officeDocument/2006/relationships/customXml" Target="../ink/ink2794.xml"/><Relationship Id="rId73" Type="http://schemas.openxmlformats.org/officeDocument/2006/relationships/image" Target="../media/image1735.png"/><Relationship Id="rId78" Type="http://schemas.openxmlformats.org/officeDocument/2006/relationships/customXml" Target="../ink/ink2807.xml"/><Relationship Id="rId94" Type="http://schemas.openxmlformats.org/officeDocument/2006/relationships/customXml" Target="../ink/ink2815.xml"/><Relationship Id="rId99" Type="http://schemas.openxmlformats.org/officeDocument/2006/relationships/image" Target="../media/image2064.png"/><Relationship Id="rId101" Type="http://schemas.openxmlformats.org/officeDocument/2006/relationships/image" Target="../media/image2065.png"/><Relationship Id="rId122" Type="http://schemas.openxmlformats.org/officeDocument/2006/relationships/customXml" Target="../ink/ink2829.xml"/><Relationship Id="rId143" Type="http://schemas.openxmlformats.org/officeDocument/2006/relationships/image" Target="../media/image2085.png"/><Relationship Id="rId148" Type="http://schemas.openxmlformats.org/officeDocument/2006/relationships/customXml" Target="../ink/ink2842.xml"/><Relationship Id="rId4" Type="http://schemas.openxmlformats.org/officeDocument/2006/relationships/customXml" Target="../ink/ink2770.xml"/><Relationship Id="rId9" Type="http://schemas.openxmlformats.org/officeDocument/2006/relationships/image" Target="../media/image2017.png"/><Relationship Id="rId26" Type="http://schemas.openxmlformats.org/officeDocument/2006/relationships/customXml" Target="../ink/ink2781.xml"/><Relationship Id="rId47" Type="http://schemas.openxmlformats.org/officeDocument/2006/relationships/image" Target="../media/image2039.png"/><Relationship Id="rId68" Type="http://schemas.openxmlformats.org/officeDocument/2006/relationships/customXml" Target="../ink/ink2802.xml"/><Relationship Id="rId89" Type="http://schemas.openxmlformats.org/officeDocument/2006/relationships/image" Target="../media/image2059.png"/><Relationship Id="rId112" Type="http://schemas.openxmlformats.org/officeDocument/2006/relationships/customXml" Target="../ink/ink2824.xml"/><Relationship Id="rId133" Type="http://schemas.openxmlformats.org/officeDocument/2006/relationships/image" Target="../media/image2080.png"/><Relationship Id="rId154" Type="http://schemas.openxmlformats.org/officeDocument/2006/relationships/customXml" Target="../ink/ink2845.xml"/><Relationship Id="rId16" Type="http://schemas.openxmlformats.org/officeDocument/2006/relationships/customXml" Target="../ink/ink2776.xml"/><Relationship Id="rId37" Type="http://schemas.openxmlformats.org/officeDocument/2006/relationships/image" Target="../media/image1675.png"/><Relationship Id="rId58" Type="http://schemas.openxmlformats.org/officeDocument/2006/relationships/customXml" Target="../ink/ink2797.xml"/><Relationship Id="rId79" Type="http://schemas.openxmlformats.org/officeDocument/2006/relationships/image" Target="../media/image2054.png"/><Relationship Id="rId102" Type="http://schemas.openxmlformats.org/officeDocument/2006/relationships/customXml" Target="../ink/ink2819.xml"/><Relationship Id="rId123" Type="http://schemas.openxmlformats.org/officeDocument/2006/relationships/image" Target="../media/image2076.png"/><Relationship Id="rId144" Type="http://schemas.openxmlformats.org/officeDocument/2006/relationships/customXml" Target="../ink/ink2840.xml"/><Relationship Id="rId90" Type="http://schemas.openxmlformats.org/officeDocument/2006/relationships/customXml" Target="../ink/ink2813.xml"/></Relationships>
</file>

<file path=ppt/slides/_rels/slide27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889.xml"/><Relationship Id="rId303" Type="http://schemas.openxmlformats.org/officeDocument/2006/relationships/customXml" Target="../ink/ink2891.xml"/><Relationship Id="rId324" Type="http://schemas.openxmlformats.org/officeDocument/2006/relationships/image" Target="../media/image18460.png"/><Relationship Id="rId340" Type="http://schemas.openxmlformats.org/officeDocument/2006/relationships/image" Target="../media/image18540.png"/><Relationship Id="rId226" Type="http://schemas.openxmlformats.org/officeDocument/2006/relationships/image" Target="../media/image17970.png"/><Relationship Id="rId247" Type="http://schemas.openxmlformats.org/officeDocument/2006/relationships/customXml" Target="../ink/ink2863.xml"/><Relationship Id="rId221" Type="http://schemas.openxmlformats.org/officeDocument/2006/relationships/customXml" Target="../ink/ink2850.xml"/><Relationship Id="rId242" Type="http://schemas.openxmlformats.org/officeDocument/2006/relationships/image" Target="../media/image18050.png"/><Relationship Id="rId263" Type="http://schemas.openxmlformats.org/officeDocument/2006/relationships/customXml" Target="../ink/ink2871.xml"/><Relationship Id="rId268" Type="http://schemas.openxmlformats.org/officeDocument/2006/relationships/image" Target="../media/image18180.png"/><Relationship Id="rId284" Type="http://schemas.openxmlformats.org/officeDocument/2006/relationships/image" Target="../media/image18260.png"/><Relationship Id="rId289" Type="http://schemas.openxmlformats.org/officeDocument/2006/relationships/customXml" Target="../ink/ink2884.xml"/><Relationship Id="rId319" Type="http://schemas.openxmlformats.org/officeDocument/2006/relationships/customXml" Target="../ink/ink2899.xml"/><Relationship Id="rId314" Type="http://schemas.openxmlformats.org/officeDocument/2006/relationships/image" Target="../media/image18412.png"/><Relationship Id="rId330" Type="http://schemas.openxmlformats.org/officeDocument/2006/relationships/image" Target="../media/image18490.png"/><Relationship Id="rId335" Type="http://schemas.openxmlformats.org/officeDocument/2006/relationships/customXml" Target="../ink/ink2907.xml"/><Relationship Id="rId216" Type="http://schemas.openxmlformats.org/officeDocument/2006/relationships/image" Target="../media/image17920.png"/><Relationship Id="rId237" Type="http://schemas.openxmlformats.org/officeDocument/2006/relationships/customXml" Target="../ink/ink2858.xml"/><Relationship Id="rId232" Type="http://schemas.openxmlformats.org/officeDocument/2006/relationships/image" Target="../media/image18000.png"/><Relationship Id="rId253" Type="http://schemas.openxmlformats.org/officeDocument/2006/relationships/customXml" Target="../ink/ink2866.xml"/><Relationship Id="rId258" Type="http://schemas.openxmlformats.org/officeDocument/2006/relationships/image" Target="../media/image18130.png"/><Relationship Id="rId274" Type="http://schemas.openxmlformats.org/officeDocument/2006/relationships/image" Target="../media/image18211.png"/><Relationship Id="rId279" Type="http://schemas.openxmlformats.org/officeDocument/2006/relationships/customXml" Target="../ink/ink2879.xml"/><Relationship Id="rId295" Type="http://schemas.openxmlformats.org/officeDocument/2006/relationships/customXml" Target="../ink/ink2887.xml"/><Relationship Id="rId309" Type="http://schemas.openxmlformats.org/officeDocument/2006/relationships/customXml" Target="../ink/ink2894.xml"/><Relationship Id="rId290" Type="http://schemas.openxmlformats.org/officeDocument/2006/relationships/image" Target="../media/image18290.png"/><Relationship Id="rId304" Type="http://schemas.openxmlformats.org/officeDocument/2006/relationships/image" Target="../media/image18360.png"/><Relationship Id="rId320" Type="http://schemas.openxmlformats.org/officeDocument/2006/relationships/image" Target="../media/image18440.png"/><Relationship Id="rId325" Type="http://schemas.openxmlformats.org/officeDocument/2006/relationships/customXml" Target="../ink/ink2902.xml"/><Relationship Id="rId227" Type="http://schemas.openxmlformats.org/officeDocument/2006/relationships/customXml" Target="../ink/ink2853.xml"/><Relationship Id="rId341" Type="http://schemas.openxmlformats.org/officeDocument/2006/relationships/customXml" Target="../ink/ink2910.xml"/><Relationship Id="rId222" Type="http://schemas.openxmlformats.org/officeDocument/2006/relationships/image" Target="../media/image17950.png"/><Relationship Id="rId243" Type="http://schemas.openxmlformats.org/officeDocument/2006/relationships/customXml" Target="../ink/ink2861.xml"/><Relationship Id="rId248" Type="http://schemas.openxmlformats.org/officeDocument/2006/relationships/image" Target="../media/image18080.png"/><Relationship Id="rId264" Type="http://schemas.openxmlformats.org/officeDocument/2006/relationships/image" Target="../media/image18160.png"/><Relationship Id="rId269" Type="http://schemas.openxmlformats.org/officeDocument/2006/relationships/customXml" Target="../ink/ink2874.xml"/><Relationship Id="rId285" Type="http://schemas.openxmlformats.org/officeDocument/2006/relationships/customXml" Target="../ink/ink2882.xml"/><Relationship Id="rId280" Type="http://schemas.openxmlformats.org/officeDocument/2006/relationships/image" Target="../media/image18240.png"/><Relationship Id="rId310" Type="http://schemas.openxmlformats.org/officeDocument/2006/relationships/image" Target="../media/image18390.png"/><Relationship Id="rId315" Type="http://schemas.openxmlformats.org/officeDocument/2006/relationships/customXml" Target="../ink/ink2897.xml"/><Relationship Id="rId336" Type="http://schemas.openxmlformats.org/officeDocument/2006/relationships/image" Target="../media/image18520.png"/><Relationship Id="rId217" Type="http://schemas.openxmlformats.org/officeDocument/2006/relationships/customXml" Target="../ink/ink2848.xml"/><Relationship Id="rId331" Type="http://schemas.openxmlformats.org/officeDocument/2006/relationships/customXml" Target="../ink/ink2905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2856.xml"/><Relationship Id="rId238" Type="http://schemas.openxmlformats.org/officeDocument/2006/relationships/image" Target="../media/image18030.png"/><Relationship Id="rId254" Type="http://schemas.openxmlformats.org/officeDocument/2006/relationships/image" Target="../media/image18111.png"/><Relationship Id="rId259" Type="http://schemas.openxmlformats.org/officeDocument/2006/relationships/customXml" Target="../ink/ink2869.xml"/><Relationship Id="rId270" Type="http://schemas.openxmlformats.org/officeDocument/2006/relationships/image" Target="../media/image18190.png"/><Relationship Id="rId275" Type="http://schemas.openxmlformats.org/officeDocument/2006/relationships/customXml" Target="../ink/ink2877.xml"/><Relationship Id="rId291" Type="http://schemas.openxmlformats.org/officeDocument/2006/relationships/customXml" Target="../ink/ink2885.xml"/><Relationship Id="rId296" Type="http://schemas.openxmlformats.org/officeDocument/2006/relationships/image" Target="../media/image18320.png"/><Relationship Id="rId300" Type="http://schemas.openxmlformats.org/officeDocument/2006/relationships/image" Target="../media/image18340.png"/><Relationship Id="rId305" Type="http://schemas.openxmlformats.org/officeDocument/2006/relationships/customXml" Target="../ink/ink2892.xml"/><Relationship Id="rId326" Type="http://schemas.openxmlformats.org/officeDocument/2006/relationships/image" Target="../media/image18470.png"/><Relationship Id="rId321" Type="http://schemas.openxmlformats.org/officeDocument/2006/relationships/customXml" Target="../ink/ink2900.xml"/><Relationship Id="rId342" Type="http://schemas.openxmlformats.org/officeDocument/2006/relationships/image" Target="../media/image18550.png"/><Relationship Id="rId223" Type="http://schemas.openxmlformats.org/officeDocument/2006/relationships/customXml" Target="../ink/ink2851.xml"/><Relationship Id="rId228" Type="http://schemas.openxmlformats.org/officeDocument/2006/relationships/image" Target="../media/image17980.png"/><Relationship Id="rId244" Type="http://schemas.openxmlformats.org/officeDocument/2006/relationships/image" Target="../media/image18060.png"/><Relationship Id="rId249" Type="http://schemas.openxmlformats.org/officeDocument/2006/relationships/customXml" Target="../ink/ink2864.xml"/><Relationship Id="rId260" Type="http://schemas.openxmlformats.org/officeDocument/2006/relationships/image" Target="../media/image18140.png"/><Relationship Id="rId265" Type="http://schemas.openxmlformats.org/officeDocument/2006/relationships/customXml" Target="../ink/ink2872.xml"/><Relationship Id="rId281" Type="http://schemas.openxmlformats.org/officeDocument/2006/relationships/customXml" Target="../ink/ink2880.xml"/><Relationship Id="rId286" Type="http://schemas.openxmlformats.org/officeDocument/2006/relationships/image" Target="../media/image18270.png"/><Relationship Id="rId316" Type="http://schemas.openxmlformats.org/officeDocument/2006/relationships/image" Target="../media/image18420.png"/><Relationship Id="rId337" Type="http://schemas.openxmlformats.org/officeDocument/2006/relationships/customXml" Target="../ink/ink2908.xml"/><Relationship Id="rId311" Type="http://schemas.openxmlformats.org/officeDocument/2006/relationships/customXml" Target="../ink/ink2895.xml"/><Relationship Id="rId332" Type="http://schemas.openxmlformats.org/officeDocument/2006/relationships/image" Target="../media/image18500.png"/><Relationship Id="rId218" Type="http://schemas.openxmlformats.org/officeDocument/2006/relationships/image" Target="../media/image17930.png"/><Relationship Id="rId234" Type="http://schemas.openxmlformats.org/officeDocument/2006/relationships/image" Target="../media/image18011.png"/><Relationship Id="rId239" Type="http://schemas.openxmlformats.org/officeDocument/2006/relationships/customXml" Target="../ink/ink2859.xml"/><Relationship Id="rId2" Type="http://schemas.openxmlformats.org/officeDocument/2006/relationships/customXml" Target="../ink/ink2846.xml"/><Relationship Id="rId250" Type="http://schemas.openxmlformats.org/officeDocument/2006/relationships/image" Target="../media/image18090.png"/><Relationship Id="rId255" Type="http://schemas.openxmlformats.org/officeDocument/2006/relationships/customXml" Target="../ink/ink2867.xml"/><Relationship Id="rId271" Type="http://schemas.openxmlformats.org/officeDocument/2006/relationships/customXml" Target="../ink/ink2875.xml"/><Relationship Id="rId276" Type="http://schemas.openxmlformats.org/officeDocument/2006/relationships/image" Target="../media/image18220.png"/><Relationship Id="rId292" Type="http://schemas.openxmlformats.org/officeDocument/2006/relationships/image" Target="../media/image18300.png"/><Relationship Id="rId297" Type="http://schemas.openxmlformats.org/officeDocument/2006/relationships/customXml" Target="../ink/ink2888.xml"/><Relationship Id="rId306" Type="http://schemas.openxmlformats.org/officeDocument/2006/relationships/image" Target="../media/image18370.png"/><Relationship Id="rId301" Type="http://schemas.openxmlformats.org/officeDocument/2006/relationships/customXml" Target="../ink/ink2890.xml"/><Relationship Id="rId322" Type="http://schemas.openxmlformats.org/officeDocument/2006/relationships/image" Target="../media/image18450.png"/><Relationship Id="rId327" Type="http://schemas.openxmlformats.org/officeDocument/2006/relationships/customXml" Target="../ink/ink2903.xml"/><Relationship Id="rId229" Type="http://schemas.openxmlformats.org/officeDocument/2006/relationships/customXml" Target="../ink/ink2854.xml"/><Relationship Id="rId224" Type="http://schemas.openxmlformats.org/officeDocument/2006/relationships/image" Target="../media/image17960.png"/><Relationship Id="rId240" Type="http://schemas.openxmlformats.org/officeDocument/2006/relationships/image" Target="../media/image18040.png"/><Relationship Id="rId245" Type="http://schemas.openxmlformats.org/officeDocument/2006/relationships/customXml" Target="../ink/ink2862.xml"/><Relationship Id="rId261" Type="http://schemas.openxmlformats.org/officeDocument/2006/relationships/customXml" Target="../ink/ink2870.xml"/><Relationship Id="rId266" Type="http://schemas.openxmlformats.org/officeDocument/2006/relationships/image" Target="../media/image18170.png"/><Relationship Id="rId287" Type="http://schemas.openxmlformats.org/officeDocument/2006/relationships/customXml" Target="../ink/ink2883.xml"/><Relationship Id="rId282" Type="http://schemas.openxmlformats.org/officeDocument/2006/relationships/image" Target="../media/image18250.png"/><Relationship Id="rId312" Type="http://schemas.openxmlformats.org/officeDocument/2006/relationships/image" Target="../media/image18400.png"/><Relationship Id="rId317" Type="http://schemas.openxmlformats.org/officeDocument/2006/relationships/customXml" Target="../ink/ink2898.xml"/><Relationship Id="rId333" Type="http://schemas.openxmlformats.org/officeDocument/2006/relationships/customXml" Target="../ink/ink2906.xml"/><Relationship Id="rId338" Type="http://schemas.openxmlformats.org/officeDocument/2006/relationships/image" Target="../media/image18530.png"/><Relationship Id="rId219" Type="http://schemas.openxmlformats.org/officeDocument/2006/relationships/customXml" Target="../ink/ink2849.xml"/><Relationship Id="rId214" Type="http://schemas.openxmlformats.org/officeDocument/2006/relationships/image" Target="../media/image17911.png"/><Relationship Id="rId230" Type="http://schemas.openxmlformats.org/officeDocument/2006/relationships/image" Target="../media/image17990.png"/><Relationship Id="rId235" Type="http://schemas.openxmlformats.org/officeDocument/2006/relationships/customXml" Target="../ink/ink2857.xml"/><Relationship Id="rId251" Type="http://schemas.openxmlformats.org/officeDocument/2006/relationships/customXml" Target="../ink/ink2865.xml"/><Relationship Id="rId256" Type="http://schemas.openxmlformats.org/officeDocument/2006/relationships/image" Target="../media/image18120.png"/><Relationship Id="rId277" Type="http://schemas.openxmlformats.org/officeDocument/2006/relationships/customXml" Target="../ink/ink2878.xml"/><Relationship Id="rId298" Type="http://schemas.openxmlformats.org/officeDocument/2006/relationships/image" Target="../media/image18330.png"/><Relationship Id="rId272" Type="http://schemas.openxmlformats.org/officeDocument/2006/relationships/image" Target="../media/image18200.png"/><Relationship Id="rId293" Type="http://schemas.openxmlformats.org/officeDocument/2006/relationships/customXml" Target="../ink/ink2886.xml"/><Relationship Id="rId302" Type="http://schemas.openxmlformats.org/officeDocument/2006/relationships/image" Target="../media/image18350.png"/><Relationship Id="rId307" Type="http://schemas.openxmlformats.org/officeDocument/2006/relationships/customXml" Target="../ink/ink2893.xml"/><Relationship Id="rId323" Type="http://schemas.openxmlformats.org/officeDocument/2006/relationships/customXml" Target="../ink/ink2901.xml"/><Relationship Id="rId328" Type="http://schemas.openxmlformats.org/officeDocument/2006/relationships/image" Target="../media/image18480.png"/><Relationship Id="rId220" Type="http://schemas.openxmlformats.org/officeDocument/2006/relationships/image" Target="../media/image17940.png"/><Relationship Id="rId225" Type="http://schemas.openxmlformats.org/officeDocument/2006/relationships/customXml" Target="../ink/ink2852.xml"/><Relationship Id="rId241" Type="http://schemas.openxmlformats.org/officeDocument/2006/relationships/customXml" Target="../ink/ink2860.xml"/><Relationship Id="rId246" Type="http://schemas.openxmlformats.org/officeDocument/2006/relationships/image" Target="../media/image18070.png"/><Relationship Id="rId267" Type="http://schemas.openxmlformats.org/officeDocument/2006/relationships/customXml" Target="../ink/ink2873.xml"/><Relationship Id="rId288" Type="http://schemas.openxmlformats.org/officeDocument/2006/relationships/image" Target="../media/image18280.png"/><Relationship Id="rId262" Type="http://schemas.openxmlformats.org/officeDocument/2006/relationships/image" Target="../media/image18150.png"/><Relationship Id="rId283" Type="http://schemas.openxmlformats.org/officeDocument/2006/relationships/customXml" Target="../ink/ink2881.xml"/><Relationship Id="rId313" Type="http://schemas.openxmlformats.org/officeDocument/2006/relationships/customXml" Target="../ink/ink2896.xml"/><Relationship Id="rId318" Type="http://schemas.openxmlformats.org/officeDocument/2006/relationships/image" Target="../media/image18430.png"/><Relationship Id="rId339" Type="http://schemas.openxmlformats.org/officeDocument/2006/relationships/customXml" Target="../ink/ink2909.xml"/><Relationship Id="rId334" Type="http://schemas.openxmlformats.org/officeDocument/2006/relationships/image" Target="../media/image18511.png"/><Relationship Id="rId215" Type="http://schemas.openxmlformats.org/officeDocument/2006/relationships/customXml" Target="../ink/ink2847.xml"/><Relationship Id="rId236" Type="http://schemas.openxmlformats.org/officeDocument/2006/relationships/image" Target="../media/image18020.png"/><Relationship Id="rId257" Type="http://schemas.openxmlformats.org/officeDocument/2006/relationships/customXml" Target="../ink/ink2868.xml"/><Relationship Id="rId278" Type="http://schemas.openxmlformats.org/officeDocument/2006/relationships/image" Target="../media/image18230.png"/><Relationship Id="rId231" Type="http://schemas.openxmlformats.org/officeDocument/2006/relationships/customXml" Target="../ink/ink2855.xml"/><Relationship Id="rId252" Type="http://schemas.openxmlformats.org/officeDocument/2006/relationships/image" Target="../media/image18101.png"/><Relationship Id="rId273" Type="http://schemas.openxmlformats.org/officeDocument/2006/relationships/customXml" Target="../ink/ink2876.xml"/><Relationship Id="rId294" Type="http://schemas.openxmlformats.org/officeDocument/2006/relationships/image" Target="../media/image18311.png"/><Relationship Id="rId308" Type="http://schemas.openxmlformats.org/officeDocument/2006/relationships/image" Target="../media/image18380.png"/><Relationship Id="rId329" Type="http://schemas.openxmlformats.org/officeDocument/2006/relationships/customXml" Target="../ink/ink2904.xml"/></Relationships>
</file>

<file path=ppt/slides/_rels/slide28.xml.rels><?xml version="1.0" encoding="UTF-8" standalone="yes"?>
<Relationships xmlns="http://schemas.openxmlformats.org/package/2006/relationships"><Relationship Id="rId671" Type="http://schemas.openxmlformats.org/officeDocument/2006/relationships/customXml" Target="../ink/ink3104.xml"/><Relationship Id="rId769" Type="http://schemas.openxmlformats.org/officeDocument/2006/relationships/customXml" Target="../ink/ink3155.xml"/><Relationship Id="rId976" Type="http://schemas.openxmlformats.org/officeDocument/2006/relationships/customXml" Target="../ink/ink3261.xml"/><Relationship Id="rId531" Type="http://schemas.openxmlformats.org/officeDocument/2006/relationships/customXml" Target="../ink/ink3033.xml"/><Relationship Id="rId629" Type="http://schemas.openxmlformats.org/officeDocument/2006/relationships/image" Target="../media/image19580.png"/><Relationship Id="rId836" Type="http://schemas.openxmlformats.org/officeDocument/2006/relationships/image" Target="../media/image20580.png"/><Relationship Id="rId475" Type="http://schemas.openxmlformats.org/officeDocument/2006/relationships/customXml" Target="../ink/ink3005.xml"/><Relationship Id="rId682" Type="http://schemas.openxmlformats.org/officeDocument/2006/relationships/image" Target="../media/image19840.png"/><Relationship Id="rId903" Type="http://schemas.openxmlformats.org/officeDocument/2006/relationships/image" Target="../media/image20890.png"/><Relationship Id="rId335" Type="http://schemas.openxmlformats.org/officeDocument/2006/relationships/image" Target="../media/image16930.png"/><Relationship Id="rId542" Type="http://schemas.openxmlformats.org/officeDocument/2006/relationships/image" Target="../media/image19160.png"/><Relationship Id="rId987" Type="http://schemas.openxmlformats.org/officeDocument/2006/relationships/image" Target="../media/image2126.png"/><Relationship Id="rId402" Type="http://schemas.openxmlformats.org/officeDocument/2006/relationships/customXml" Target="../ink/ink2965.xml"/><Relationship Id="rId847" Type="http://schemas.openxmlformats.org/officeDocument/2006/relationships/image" Target="../media/image20630.png"/><Relationship Id="rId486" Type="http://schemas.openxmlformats.org/officeDocument/2006/relationships/image" Target="../media/image18911.png"/><Relationship Id="rId693" Type="http://schemas.openxmlformats.org/officeDocument/2006/relationships/customXml" Target="../ink/ink3115.xml"/><Relationship Id="rId707" Type="http://schemas.openxmlformats.org/officeDocument/2006/relationships/image" Target="../media/image19960.png"/><Relationship Id="rId914" Type="http://schemas.openxmlformats.org/officeDocument/2006/relationships/customXml" Target="../ink/ink3230.xml"/><Relationship Id="rId346" Type="http://schemas.openxmlformats.org/officeDocument/2006/relationships/customXml" Target="../ink/ink2945.xml"/><Relationship Id="rId553" Type="http://schemas.openxmlformats.org/officeDocument/2006/relationships/customXml" Target="../ink/ink3044.xml"/><Relationship Id="rId760" Type="http://schemas.openxmlformats.org/officeDocument/2006/relationships/image" Target="../media/image20211.png"/><Relationship Id="rId998" Type="http://schemas.openxmlformats.org/officeDocument/2006/relationships/customXml" Target="../ink/ink3273.xml"/><Relationship Id="rId413" Type="http://schemas.openxmlformats.org/officeDocument/2006/relationships/image" Target="../media/image17190.png"/><Relationship Id="rId858" Type="http://schemas.openxmlformats.org/officeDocument/2006/relationships/customXml" Target="../ink/ink3201.xml"/><Relationship Id="rId497" Type="http://schemas.openxmlformats.org/officeDocument/2006/relationships/customXml" Target="../ink/ink3016.xml"/><Relationship Id="rId620" Type="http://schemas.openxmlformats.org/officeDocument/2006/relationships/customXml" Target="../ink/ink3078.xml"/><Relationship Id="rId718" Type="http://schemas.openxmlformats.org/officeDocument/2006/relationships/customXml" Target="../ink/ink3128.xml"/><Relationship Id="rId925" Type="http://schemas.openxmlformats.org/officeDocument/2006/relationships/image" Target="../media/image2100.png"/><Relationship Id="rId217" Type="http://schemas.openxmlformats.org/officeDocument/2006/relationships/customXml" Target="../ink/ink2913.xml"/><Relationship Id="rId564" Type="http://schemas.openxmlformats.org/officeDocument/2006/relationships/image" Target="../media/image19270.png"/><Relationship Id="rId771" Type="http://schemas.openxmlformats.org/officeDocument/2006/relationships/customXml" Target="../ink/ink3156.xml"/><Relationship Id="rId869" Type="http://schemas.openxmlformats.org/officeDocument/2006/relationships/customXml" Target="../ink/ink3207.xml"/><Relationship Id="rId424" Type="http://schemas.openxmlformats.org/officeDocument/2006/relationships/customXml" Target="../ink/ink2976.xml"/><Relationship Id="rId631" Type="http://schemas.openxmlformats.org/officeDocument/2006/relationships/image" Target="../media/image19590.png"/><Relationship Id="rId729" Type="http://schemas.openxmlformats.org/officeDocument/2006/relationships/image" Target="../media/image20070.png"/><Relationship Id="rId936" Type="http://schemas.openxmlformats.org/officeDocument/2006/relationships/customXml" Target="../ink/ink3241.xml"/><Relationship Id="rId368" Type="http://schemas.openxmlformats.org/officeDocument/2006/relationships/customXml" Target="../ink/ink2948.xml"/><Relationship Id="rId575" Type="http://schemas.openxmlformats.org/officeDocument/2006/relationships/customXml" Target="../ink/ink3055.xml"/><Relationship Id="rId782" Type="http://schemas.openxmlformats.org/officeDocument/2006/relationships/image" Target="../media/image20320.png"/><Relationship Id="rId228" Type="http://schemas.openxmlformats.org/officeDocument/2006/relationships/image" Target="../media/image16740.png"/><Relationship Id="rId435" Type="http://schemas.openxmlformats.org/officeDocument/2006/relationships/customXml" Target="../ink/ink2984.xml"/><Relationship Id="rId642" Type="http://schemas.openxmlformats.org/officeDocument/2006/relationships/customXml" Target="../ink/ink3089.xml"/><Relationship Id="rId502" Type="http://schemas.openxmlformats.org/officeDocument/2006/relationships/image" Target="../media/image18980.png"/><Relationship Id="rId947" Type="http://schemas.openxmlformats.org/officeDocument/2006/relationships/image" Target="../media/image2111.png"/><Relationship Id="rId379" Type="http://schemas.openxmlformats.org/officeDocument/2006/relationships/image" Target="../media/image17040.png"/><Relationship Id="rId586" Type="http://schemas.openxmlformats.org/officeDocument/2006/relationships/image" Target="../media/image19380.png"/><Relationship Id="rId793" Type="http://schemas.openxmlformats.org/officeDocument/2006/relationships/customXml" Target="../ink/ink3167.xml"/><Relationship Id="rId807" Type="http://schemas.openxmlformats.org/officeDocument/2006/relationships/customXml" Target="../ink/ink3175.xml"/><Relationship Id="rId239" Type="http://schemas.openxmlformats.org/officeDocument/2006/relationships/customXml" Target="../ink/ink2924.xml"/><Relationship Id="rId446" Type="http://schemas.openxmlformats.org/officeDocument/2006/relationships/image" Target="../media/image17320.png"/><Relationship Id="rId653" Type="http://schemas.openxmlformats.org/officeDocument/2006/relationships/image" Target="../media/image19701.png"/><Relationship Id="rId860" Type="http://schemas.openxmlformats.org/officeDocument/2006/relationships/customXml" Target="../ink/ink3202.xml"/><Relationship Id="rId958" Type="http://schemas.openxmlformats.org/officeDocument/2006/relationships/customXml" Target="../ink/ink3252.xml"/><Relationship Id="rId513" Type="http://schemas.openxmlformats.org/officeDocument/2006/relationships/customXml" Target="../ink/ink3024.xml"/><Relationship Id="rId597" Type="http://schemas.openxmlformats.org/officeDocument/2006/relationships/customXml" Target="../ink/ink3066.xml"/><Relationship Id="rId720" Type="http://schemas.openxmlformats.org/officeDocument/2006/relationships/customXml" Target="../ink/ink3129.xml"/><Relationship Id="rId818" Type="http://schemas.openxmlformats.org/officeDocument/2006/relationships/image" Target="../media/image20490.png"/><Relationship Id="rId457" Type="http://schemas.openxmlformats.org/officeDocument/2006/relationships/customXml" Target="../ink/ink2995.xml"/><Relationship Id="rId1003" Type="http://schemas.openxmlformats.org/officeDocument/2006/relationships/image" Target="../media/image2134.png"/><Relationship Id="rId664" Type="http://schemas.openxmlformats.org/officeDocument/2006/relationships/customXml" Target="../ink/ink3100.xml"/><Relationship Id="rId871" Type="http://schemas.openxmlformats.org/officeDocument/2006/relationships/customXml" Target="../ink/ink3208.xml"/><Relationship Id="rId969" Type="http://schemas.openxmlformats.org/officeDocument/2006/relationships/image" Target="../media/image2118.png"/><Relationship Id="rId524" Type="http://schemas.openxmlformats.org/officeDocument/2006/relationships/image" Target="../media/image19090.png"/><Relationship Id="rId731" Type="http://schemas.openxmlformats.org/officeDocument/2006/relationships/image" Target="../media/image20080.png"/><Relationship Id="rId370" Type="http://schemas.openxmlformats.org/officeDocument/2006/relationships/customXml" Target="../ink/ink2949.xml"/><Relationship Id="rId829" Type="http://schemas.openxmlformats.org/officeDocument/2006/relationships/customXml" Target="../ink/ink3186.xml"/><Relationship Id="rId230" Type="http://schemas.openxmlformats.org/officeDocument/2006/relationships/image" Target="../media/image16750.png"/><Relationship Id="rId468" Type="http://schemas.openxmlformats.org/officeDocument/2006/relationships/image" Target="../media/image17430.png"/><Relationship Id="rId675" Type="http://schemas.openxmlformats.org/officeDocument/2006/relationships/customXml" Target="../ink/ink3106.xml"/><Relationship Id="rId882" Type="http://schemas.openxmlformats.org/officeDocument/2006/relationships/image" Target="../media/image20790.png"/><Relationship Id="rId328" Type="http://schemas.openxmlformats.org/officeDocument/2006/relationships/customXml" Target="../ink/ink2936.xml"/><Relationship Id="rId535" Type="http://schemas.openxmlformats.org/officeDocument/2006/relationships/customXml" Target="../ink/ink3035.xml"/><Relationship Id="rId742" Type="http://schemas.openxmlformats.org/officeDocument/2006/relationships/customXml" Target="../ink/ink3140.xml"/><Relationship Id="rId381" Type="http://schemas.openxmlformats.org/officeDocument/2006/relationships/image" Target="../media/image17050.png"/><Relationship Id="rId602" Type="http://schemas.openxmlformats.org/officeDocument/2006/relationships/customXml" Target="../ink/ink3069.xml"/><Relationship Id="rId241" Type="http://schemas.openxmlformats.org/officeDocument/2006/relationships/customXml" Target="../ink/ink2925.xml"/><Relationship Id="rId479" Type="http://schemas.openxmlformats.org/officeDocument/2006/relationships/customXml" Target="../ink/ink3007.xml"/><Relationship Id="rId686" Type="http://schemas.openxmlformats.org/officeDocument/2006/relationships/image" Target="../media/image19860.png"/><Relationship Id="rId893" Type="http://schemas.openxmlformats.org/officeDocument/2006/relationships/image" Target="../media/image20840.png"/><Relationship Id="rId907" Type="http://schemas.openxmlformats.org/officeDocument/2006/relationships/image" Target="../media/image20911.png"/><Relationship Id="rId339" Type="http://schemas.openxmlformats.org/officeDocument/2006/relationships/image" Target="../media/image16950.png"/><Relationship Id="rId546" Type="http://schemas.openxmlformats.org/officeDocument/2006/relationships/image" Target="../media/image19180.png"/><Relationship Id="rId753" Type="http://schemas.openxmlformats.org/officeDocument/2006/relationships/customXml" Target="../ink/ink3147.xml"/><Relationship Id="rId406" Type="http://schemas.openxmlformats.org/officeDocument/2006/relationships/customXml" Target="../ink/ink2967.xml"/><Relationship Id="rId960" Type="http://schemas.openxmlformats.org/officeDocument/2006/relationships/customXml" Target="../ink/ink3253.xml"/><Relationship Id="rId392" Type="http://schemas.openxmlformats.org/officeDocument/2006/relationships/customXml" Target="../ink/ink2960.xml"/><Relationship Id="rId613" Type="http://schemas.openxmlformats.org/officeDocument/2006/relationships/image" Target="../media/image19501.png"/><Relationship Id="rId697" Type="http://schemas.openxmlformats.org/officeDocument/2006/relationships/customXml" Target="../ink/ink3117.xml"/><Relationship Id="rId820" Type="http://schemas.openxmlformats.org/officeDocument/2006/relationships/image" Target="../media/image20501.png"/><Relationship Id="rId918" Type="http://schemas.openxmlformats.org/officeDocument/2006/relationships/customXml" Target="../ink/ink3232.xml"/><Relationship Id="rId252" Type="http://schemas.openxmlformats.org/officeDocument/2006/relationships/image" Target="../media/image16840.png"/><Relationship Id="rId557" Type="http://schemas.openxmlformats.org/officeDocument/2006/relationships/customXml" Target="../ink/ink3046.xml"/><Relationship Id="rId764" Type="http://schemas.openxmlformats.org/officeDocument/2006/relationships/image" Target="../media/image20230.png"/><Relationship Id="rId971" Type="http://schemas.openxmlformats.org/officeDocument/2006/relationships/image" Target="../media/image2119.png"/><Relationship Id="rId417" Type="http://schemas.openxmlformats.org/officeDocument/2006/relationships/image" Target="../media/image17211.png"/><Relationship Id="rId624" Type="http://schemas.openxmlformats.org/officeDocument/2006/relationships/customXml" Target="../ink/ink3080.xml"/><Relationship Id="rId831" Type="http://schemas.openxmlformats.org/officeDocument/2006/relationships/customXml" Target="../ink/ink3187.xml"/><Relationship Id="rId470" Type="http://schemas.openxmlformats.org/officeDocument/2006/relationships/image" Target="../media/image17440.png"/><Relationship Id="rId929" Type="http://schemas.openxmlformats.org/officeDocument/2006/relationships/image" Target="../media/image2102.png"/><Relationship Id="rId330" Type="http://schemas.openxmlformats.org/officeDocument/2006/relationships/customXml" Target="../ink/ink2937.xml"/><Relationship Id="rId568" Type="http://schemas.openxmlformats.org/officeDocument/2006/relationships/image" Target="../media/image19290.png"/><Relationship Id="rId775" Type="http://schemas.openxmlformats.org/officeDocument/2006/relationships/customXml" Target="../ink/ink3158.xml"/><Relationship Id="rId982" Type="http://schemas.openxmlformats.org/officeDocument/2006/relationships/image" Target="../media/image2124.png"/><Relationship Id="rId428" Type="http://schemas.openxmlformats.org/officeDocument/2006/relationships/customXml" Target="../ink/ink2980.xml"/><Relationship Id="rId635" Type="http://schemas.openxmlformats.org/officeDocument/2006/relationships/image" Target="../media/image19611.png"/><Relationship Id="rId842" Type="http://schemas.openxmlformats.org/officeDocument/2006/relationships/customXml" Target="../ink/ink3193.xml"/><Relationship Id="rId481" Type="http://schemas.openxmlformats.org/officeDocument/2006/relationships/customXml" Target="../ink/ink3008.xml"/><Relationship Id="rId702" Type="http://schemas.openxmlformats.org/officeDocument/2006/relationships/customXml" Target="../ink/ink3120.xml"/><Relationship Id="rId579" Type="http://schemas.openxmlformats.org/officeDocument/2006/relationships/customXml" Target="../ink/ink3057.xml"/><Relationship Id="rId786" Type="http://schemas.openxmlformats.org/officeDocument/2006/relationships/image" Target="../media/image20340.png"/><Relationship Id="rId993" Type="http://schemas.openxmlformats.org/officeDocument/2006/relationships/image" Target="../media/image2129.png"/><Relationship Id="rId341" Type="http://schemas.openxmlformats.org/officeDocument/2006/relationships/image" Target="../media/image16960.png"/><Relationship Id="rId439" Type="http://schemas.openxmlformats.org/officeDocument/2006/relationships/customXml" Target="../ink/ink2986.xml"/><Relationship Id="rId646" Type="http://schemas.openxmlformats.org/officeDocument/2006/relationships/customXml" Target="../ink/ink3091.xml"/><Relationship Id="rId506" Type="http://schemas.openxmlformats.org/officeDocument/2006/relationships/image" Target="../media/image19001.png"/><Relationship Id="rId853" Type="http://schemas.openxmlformats.org/officeDocument/2006/relationships/image" Target="../media/image20660.png"/><Relationship Id="rId492" Type="http://schemas.openxmlformats.org/officeDocument/2006/relationships/image" Target="../media/image18940.png"/><Relationship Id="rId713" Type="http://schemas.openxmlformats.org/officeDocument/2006/relationships/image" Target="../media/image19990.png"/><Relationship Id="rId797" Type="http://schemas.openxmlformats.org/officeDocument/2006/relationships/image" Target="../media/image20390.png"/><Relationship Id="rId920" Type="http://schemas.openxmlformats.org/officeDocument/2006/relationships/customXml" Target="../ink/ink3233.xml"/><Relationship Id="rId657" Type="http://schemas.openxmlformats.org/officeDocument/2006/relationships/image" Target="../media/image19720.png"/><Relationship Id="rId864" Type="http://schemas.openxmlformats.org/officeDocument/2006/relationships/image" Target="../media/image20711.png"/><Relationship Id="rId517" Type="http://schemas.openxmlformats.org/officeDocument/2006/relationships/customXml" Target="../ink/ink3026.xml"/><Relationship Id="rId724" Type="http://schemas.openxmlformats.org/officeDocument/2006/relationships/customXml" Target="../ink/ink3131.xml"/><Relationship Id="rId931" Type="http://schemas.openxmlformats.org/officeDocument/2006/relationships/image" Target="../media/image2103.png"/><Relationship Id="rId363" Type="http://schemas.openxmlformats.org/officeDocument/2006/relationships/image" Target="../media/image18880.png"/><Relationship Id="rId570" Type="http://schemas.openxmlformats.org/officeDocument/2006/relationships/image" Target="../media/image19301.png"/><Relationship Id="rId1007" Type="http://schemas.openxmlformats.org/officeDocument/2006/relationships/image" Target="../media/image2136.png"/><Relationship Id="rId223" Type="http://schemas.openxmlformats.org/officeDocument/2006/relationships/customXml" Target="../ink/ink2916.xml"/><Relationship Id="rId430" Type="http://schemas.openxmlformats.org/officeDocument/2006/relationships/image" Target="../media/image17250.png"/><Relationship Id="rId668" Type="http://schemas.openxmlformats.org/officeDocument/2006/relationships/image" Target="../media/image19770.png"/><Relationship Id="rId875" Type="http://schemas.openxmlformats.org/officeDocument/2006/relationships/customXml" Target="../ink/ink3210.xml"/><Relationship Id="rId528" Type="http://schemas.openxmlformats.org/officeDocument/2006/relationships/image" Target="../media/image19111.png"/><Relationship Id="rId735" Type="http://schemas.openxmlformats.org/officeDocument/2006/relationships/image" Target="../media/image20102.png"/><Relationship Id="rId942" Type="http://schemas.openxmlformats.org/officeDocument/2006/relationships/customXml" Target="../ink/ink3244.xml"/><Relationship Id="rId374" Type="http://schemas.openxmlformats.org/officeDocument/2006/relationships/customXml" Target="../ink/ink2951.xml"/><Relationship Id="rId581" Type="http://schemas.openxmlformats.org/officeDocument/2006/relationships/customXml" Target="../ink/ink3058.xml"/><Relationship Id="rId234" Type="http://schemas.openxmlformats.org/officeDocument/2006/relationships/image" Target="../media/image16770.png"/><Relationship Id="rId679" Type="http://schemas.openxmlformats.org/officeDocument/2006/relationships/customXml" Target="../ink/ink3108.xml"/><Relationship Id="rId802" Type="http://schemas.openxmlformats.org/officeDocument/2006/relationships/customXml" Target="../ink/ink3172.xml"/><Relationship Id="rId886" Type="http://schemas.openxmlformats.org/officeDocument/2006/relationships/image" Target="../media/image20811.png"/><Relationship Id="rId2" Type="http://schemas.openxmlformats.org/officeDocument/2006/relationships/customXml" Target="../ink/ink2911.xml"/><Relationship Id="rId441" Type="http://schemas.openxmlformats.org/officeDocument/2006/relationships/customXml" Target="../ink/ink2987.xml"/><Relationship Id="rId539" Type="http://schemas.openxmlformats.org/officeDocument/2006/relationships/customXml" Target="../ink/ink3037.xml"/><Relationship Id="rId746" Type="http://schemas.openxmlformats.org/officeDocument/2006/relationships/customXml" Target="../ink/ink3143.xml"/><Relationship Id="rId343" Type="http://schemas.openxmlformats.org/officeDocument/2006/relationships/image" Target="../media/image16970.png"/><Relationship Id="rId550" Type="http://schemas.openxmlformats.org/officeDocument/2006/relationships/image" Target="../media/image19201.png"/><Relationship Id="rId788" Type="http://schemas.openxmlformats.org/officeDocument/2006/relationships/image" Target="../media/image20350.png"/><Relationship Id="rId953" Type="http://schemas.openxmlformats.org/officeDocument/2006/relationships/image" Target="../media/image2114.png"/><Relationship Id="rId995" Type="http://schemas.openxmlformats.org/officeDocument/2006/relationships/image" Target="../media/image2130.png"/><Relationship Id="rId385" Type="http://schemas.openxmlformats.org/officeDocument/2006/relationships/image" Target="../media/image17070.png"/><Relationship Id="rId592" Type="http://schemas.openxmlformats.org/officeDocument/2006/relationships/image" Target="../media/image19411.png"/><Relationship Id="rId606" Type="http://schemas.openxmlformats.org/officeDocument/2006/relationships/customXml" Target="../ink/ink3071.xml"/><Relationship Id="rId648" Type="http://schemas.openxmlformats.org/officeDocument/2006/relationships/customXml" Target="../ink/ink3092.xml"/><Relationship Id="rId813" Type="http://schemas.openxmlformats.org/officeDocument/2006/relationships/customXml" Target="../ink/ink3178.xml"/><Relationship Id="rId855" Type="http://schemas.openxmlformats.org/officeDocument/2006/relationships/image" Target="../media/image20670.png"/><Relationship Id="rId245" Type="http://schemas.openxmlformats.org/officeDocument/2006/relationships/customXml" Target="../ink/ink2927.xml"/><Relationship Id="rId410" Type="http://schemas.openxmlformats.org/officeDocument/2006/relationships/customXml" Target="../ink/ink2969.xml"/><Relationship Id="rId452" Type="http://schemas.openxmlformats.org/officeDocument/2006/relationships/image" Target="../media/image17350.png"/><Relationship Id="rId494" Type="http://schemas.openxmlformats.org/officeDocument/2006/relationships/image" Target="../media/image18950.png"/><Relationship Id="rId508" Type="http://schemas.openxmlformats.org/officeDocument/2006/relationships/image" Target="../media/image19011.png"/><Relationship Id="rId715" Type="http://schemas.openxmlformats.org/officeDocument/2006/relationships/image" Target="../media/image20001.png"/><Relationship Id="rId897" Type="http://schemas.openxmlformats.org/officeDocument/2006/relationships/image" Target="../media/image20860.png"/><Relationship Id="rId922" Type="http://schemas.openxmlformats.org/officeDocument/2006/relationships/customXml" Target="../ink/ink3234.xml"/><Relationship Id="rId757" Type="http://schemas.openxmlformats.org/officeDocument/2006/relationships/customXml" Target="../ink/ink3149.xml"/><Relationship Id="rId799" Type="http://schemas.openxmlformats.org/officeDocument/2006/relationships/image" Target="../media/image20401.png"/><Relationship Id="rId964" Type="http://schemas.openxmlformats.org/officeDocument/2006/relationships/customXml" Target="../ink/ink3255.xml"/><Relationship Id="rId396" Type="http://schemas.openxmlformats.org/officeDocument/2006/relationships/customXml" Target="../ink/ink2962.xml"/><Relationship Id="rId561" Type="http://schemas.openxmlformats.org/officeDocument/2006/relationships/customXml" Target="../ink/ink3048.xml"/><Relationship Id="rId617" Type="http://schemas.openxmlformats.org/officeDocument/2006/relationships/image" Target="../media/image19520.png"/><Relationship Id="rId659" Type="http://schemas.openxmlformats.org/officeDocument/2006/relationships/image" Target="../media/image19730.png"/><Relationship Id="rId824" Type="http://schemas.openxmlformats.org/officeDocument/2006/relationships/image" Target="../media/image20520.png"/><Relationship Id="rId866" Type="http://schemas.openxmlformats.org/officeDocument/2006/relationships/image" Target="../media/image20720.png"/><Relationship Id="rId214" Type="http://schemas.openxmlformats.org/officeDocument/2006/relationships/image" Target="../media/image18560.png"/><Relationship Id="rId256" Type="http://schemas.openxmlformats.org/officeDocument/2006/relationships/image" Target="../media/image16860.png"/><Relationship Id="rId421" Type="http://schemas.openxmlformats.org/officeDocument/2006/relationships/image" Target="../media/image17230.png"/><Relationship Id="rId463" Type="http://schemas.openxmlformats.org/officeDocument/2006/relationships/customXml" Target="../ink/ink2998.xml"/><Relationship Id="rId519" Type="http://schemas.openxmlformats.org/officeDocument/2006/relationships/customXml" Target="../ink/ink3027.xml"/><Relationship Id="rId670" Type="http://schemas.openxmlformats.org/officeDocument/2006/relationships/image" Target="../media/image19780.png"/><Relationship Id="rId530" Type="http://schemas.openxmlformats.org/officeDocument/2006/relationships/image" Target="../media/image19120.png"/><Relationship Id="rId726" Type="http://schemas.openxmlformats.org/officeDocument/2006/relationships/customXml" Target="../ink/ink3132.xml"/><Relationship Id="rId768" Type="http://schemas.openxmlformats.org/officeDocument/2006/relationships/image" Target="../media/image20250.png"/><Relationship Id="rId933" Type="http://schemas.openxmlformats.org/officeDocument/2006/relationships/image" Target="../media/image2104.png"/><Relationship Id="rId975" Type="http://schemas.openxmlformats.org/officeDocument/2006/relationships/image" Target="../media/image2121.png"/><Relationship Id="rId365" Type="http://schemas.openxmlformats.org/officeDocument/2006/relationships/image" Target="../media/image18890.png"/><Relationship Id="rId572" Type="http://schemas.openxmlformats.org/officeDocument/2006/relationships/image" Target="../media/image19311.png"/><Relationship Id="rId628" Type="http://schemas.openxmlformats.org/officeDocument/2006/relationships/customXml" Target="../ink/ink3082.xml"/><Relationship Id="rId835" Type="http://schemas.openxmlformats.org/officeDocument/2006/relationships/customXml" Target="../ink/ink3189.xml"/><Relationship Id="rId225" Type="http://schemas.openxmlformats.org/officeDocument/2006/relationships/customXml" Target="../ink/ink2917.xml"/><Relationship Id="rId432" Type="http://schemas.openxmlformats.org/officeDocument/2006/relationships/image" Target="../media/image17260.png"/><Relationship Id="rId474" Type="http://schemas.openxmlformats.org/officeDocument/2006/relationships/customXml" Target="../ink/ink3004.xml"/><Relationship Id="rId877" Type="http://schemas.openxmlformats.org/officeDocument/2006/relationships/customXml" Target="../ink/ink3211.xml"/><Relationship Id="rId681" Type="http://schemas.openxmlformats.org/officeDocument/2006/relationships/customXml" Target="../ink/ink3109.xml"/><Relationship Id="rId737" Type="http://schemas.openxmlformats.org/officeDocument/2006/relationships/image" Target="../media/image20111.png"/><Relationship Id="rId779" Type="http://schemas.openxmlformats.org/officeDocument/2006/relationships/customXml" Target="../ink/ink3160.xml"/><Relationship Id="rId902" Type="http://schemas.openxmlformats.org/officeDocument/2006/relationships/customXml" Target="../ink/ink3224.xml"/><Relationship Id="rId944" Type="http://schemas.openxmlformats.org/officeDocument/2006/relationships/customXml" Target="../ink/ink3245.xml"/><Relationship Id="rId986" Type="http://schemas.openxmlformats.org/officeDocument/2006/relationships/customXml" Target="../ink/ink3267.xml"/><Relationship Id="rId334" Type="http://schemas.openxmlformats.org/officeDocument/2006/relationships/customXml" Target="../ink/ink2939.xml"/><Relationship Id="rId376" Type="http://schemas.openxmlformats.org/officeDocument/2006/relationships/customXml" Target="../ink/ink2952.xml"/><Relationship Id="rId541" Type="http://schemas.openxmlformats.org/officeDocument/2006/relationships/customXml" Target="../ink/ink3038.xml"/><Relationship Id="rId583" Type="http://schemas.openxmlformats.org/officeDocument/2006/relationships/customXml" Target="../ink/ink3059.xml"/><Relationship Id="rId639" Type="http://schemas.openxmlformats.org/officeDocument/2006/relationships/image" Target="../media/image19630.png"/><Relationship Id="rId790" Type="http://schemas.openxmlformats.org/officeDocument/2006/relationships/image" Target="../media/image20360.png"/><Relationship Id="rId804" Type="http://schemas.openxmlformats.org/officeDocument/2006/relationships/customXml" Target="../ink/ink3173.xml"/><Relationship Id="rId236" Type="http://schemas.openxmlformats.org/officeDocument/2006/relationships/image" Target="../media/image16780.png"/><Relationship Id="rId401" Type="http://schemas.openxmlformats.org/officeDocument/2006/relationships/image" Target="../media/image17130.png"/><Relationship Id="rId443" Type="http://schemas.openxmlformats.org/officeDocument/2006/relationships/customXml" Target="../ink/ink2988.xml"/><Relationship Id="rId650" Type="http://schemas.openxmlformats.org/officeDocument/2006/relationships/customXml" Target="../ink/ink3093.xml"/><Relationship Id="rId846" Type="http://schemas.openxmlformats.org/officeDocument/2006/relationships/customXml" Target="../ink/ink3195.xml"/><Relationship Id="rId888" Type="http://schemas.openxmlformats.org/officeDocument/2006/relationships/customXml" Target="../ink/ink3217.xml"/><Relationship Id="rId485" Type="http://schemas.openxmlformats.org/officeDocument/2006/relationships/customXml" Target="../ink/ink3010.xml"/><Relationship Id="rId692" Type="http://schemas.openxmlformats.org/officeDocument/2006/relationships/image" Target="../media/image19890.png"/><Relationship Id="rId706" Type="http://schemas.openxmlformats.org/officeDocument/2006/relationships/customXml" Target="../ink/ink3122.xml"/><Relationship Id="rId748" Type="http://schemas.openxmlformats.org/officeDocument/2006/relationships/customXml" Target="../ink/ink3144.xml"/><Relationship Id="rId913" Type="http://schemas.openxmlformats.org/officeDocument/2006/relationships/image" Target="../media/image2094.png"/><Relationship Id="rId955" Type="http://schemas.openxmlformats.org/officeDocument/2006/relationships/image" Target="../media/image17511.png"/><Relationship Id="rId345" Type="http://schemas.openxmlformats.org/officeDocument/2006/relationships/image" Target="../media/image16980.png"/><Relationship Id="rId387" Type="http://schemas.openxmlformats.org/officeDocument/2006/relationships/image" Target="../media/image17080.png"/><Relationship Id="rId510" Type="http://schemas.openxmlformats.org/officeDocument/2006/relationships/image" Target="../media/image19020.png"/><Relationship Id="rId552" Type="http://schemas.openxmlformats.org/officeDocument/2006/relationships/image" Target="../media/image19212.png"/><Relationship Id="rId594" Type="http://schemas.openxmlformats.org/officeDocument/2006/relationships/image" Target="../media/image19420.png"/><Relationship Id="rId608" Type="http://schemas.openxmlformats.org/officeDocument/2006/relationships/customXml" Target="../ink/ink3072.xml"/><Relationship Id="rId815" Type="http://schemas.openxmlformats.org/officeDocument/2006/relationships/customXml" Target="../ink/ink3179.xml"/><Relationship Id="rId997" Type="http://schemas.openxmlformats.org/officeDocument/2006/relationships/image" Target="../media/image2131.png"/><Relationship Id="rId247" Type="http://schemas.openxmlformats.org/officeDocument/2006/relationships/customXml" Target="../ink/ink2928.xml"/><Relationship Id="rId412" Type="http://schemas.openxmlformats.org/officeDocument/2006/relationships/customXml" Target="../ink/ink2970.xml"/><Relationship Id="rId857" Type="http://schemas.openxmlformats.org/officeDocument/2006/relationships/image" Target="../media/image20680.png"/><Relationship Id="rId899" Type="http://schemas.openxmlformats.org/officeDocument/2006/relationships/image" Target="../media/image20870.png"/><Relationship Id="rId1000" Type="http://schemas.openxmlformats.org/officeDocument/2006/relationships/customXml" Target="../ink/ink3274.xml"/><Relationship Id="rId454" Type="http://schemas.openxmlformats.org/officeDocument/2006/relationships/image" Target="../media/image17360.png"/><Relationship Id="rId496" Type="http://schemas.openxmlformats.org/officeDocument/2006/relationships/image" Target="../media/image18960.png"/><Relationship Id="rId661" Type="http://schemas.openxmlformats.org/officeDocument/2006/relationships/image" Target="../media/image19740.png"/><Relationship Id="rId717" Type="http://schemas.openxmlformats.org/officeDocument/2006/relationships/image" Target="../media/image20011.png"/><Relationship Id="rId759" Type="http://schemas.openxmlformats.org/officeDocument/2006/relationships/customXml" Target="../ink/ink3150.xml"/><Relationship Id="rId924" Type="http://schemas.openxmlformats.org/officeDocument/2006/relationships/customXml" Target="../ink/ink3235.xml"/><Relationship Id="rId966" Type="http://schemas.openxmlformats.org/officeDocument/2006/relationships/customXml" Target="../ink/ink3256.xml"/><Relationship Id="rId398" Type="http://schemas.openxmlformats.org/officeDocument/2006/relationships/customXml" Target="../ink/ink2963.xml"/><Relationship Id="rId521" Type="http://schemas.openxmlformats.org/officeDocument/2006/relationships/customXml" Target="../ink/ink3028.xml"/><Relationship Id="rId563" Type="http://schemas.openxmlformats.org/officeDocument/2006/relationships/customXml" Target="../ink/ink3049.xml"/><Relationship Id="rId619" Type="http://schemas.openxmlformats.org/officeDocument/2006/relationships/image" Target="../media/image19530.png"/><Relationship Id="rId770" Type="http://schemas.openxmlformats.org/officeDocument/2006/relationships/image" Target="../media/image20260.png"/><Relationship Id="rId216" Type="http://schemas.openxmlformats.org/officeDocument/2006/relationships/image" Target="../media/image18570.png"/><Relationship Id="rId423" Type="http://schemas.openxmlformats.org/officeDocument/2006/relationships/image" Target="../media/image17240.png"/><Relationship Id="rId826" Type="http://schemas.openxmlformats.org/officeDocument/2006/relationships/image" Target="../media/image20530.png"/><Relationship Id="rId868" Type="http://schemas.openxmlformats.org/officeDocument/2006/relationships/image" Target="../media/image587.png"/><Relationship Id="rId258" Type="http://schemas.openxmlformats.org/officeDocument/2006/relationships/image" Target="../media/image16870.png"/><Relationship Id="rId465" Type="http://schemas.openxmlformats.org/officeDocument/2006/relationships/customXml" Target="../ink/ink2999.xml"/><Relationship Id="rId630" Type="http://schemas.openxmlformats.org/officeDocument/2006/relationships/customXml" Target="../ink/ink3083.xml"/><Relationship Id="rId672" Type="http://schemas.openxmlformats.org/officeDocument/2006/relationships/image" Target="../media/image19790.png"/><Relationship Id="rId728" Type="http://schemas.openxmlformats.org/officeDocument/2006/relationships/customXml" Target="../ink/ink3133.xml"/><Relationship Id="rId935" Type="http://schemas.openxmlformats.org/officeDocument/2006/relationships/image" Target="../media/image2105.png"/><Relationship Id="rId325" Type="http://schemas.openxmlformats.org/officeDocument/2006/relationships/image" Target="../media/image16880.png"/><Relationship Id="rId367" Type="http://schemas.openxmlformats.org/officeDocument/2006/relationships/image" Target="../media/image16990.png"/><Relationship Id="rId532" Type="http://schemas.openxmlformats.org/officeDocument/2006/relationships/image" Target="../media/image19130.png"/><Relationship Id="rId574" Type="http://schemas.openxmlformats.org/officeDocument/2006/relationships/image" Target="../media/image19320.png"/><Relationship Id="rId977" Type="http://schemas.openxmlformats.org/officeDocument/2006/relationships/image" Target="../media/image2122.png"/><Relationship Id="rId227" Type="http://schemas.openxmlformats.org/officeDocument/2006/relationships/customXml" Target="../ink/ink2918.xml"/><Relationship Id="rId781" Type="http://schemas.openxmlformats.org/officeDocument/2006/relationships/customXml" Target="../ink/ink3161.xml"/><Relationship Id="rId837" Type="http://schemas.openxmlformats.org/officeDocument/2006/relationships/customXml" Target="../ink/ink3190.xml"/><Relationship Id="rId879" Type="http://schemas.openxmlformats.org/officeDocument/2006/relationships/customXml" Target="../ink/ink3212.xml"/><Relationship Id="rId434" Type="http://schemas.openxmlformats.org/officeDocument/2006/relationships/image" Target="../media/image706.png"/><Relationship Id="rId476" Type="http://schemas.openxmlformats.org/officeDocument/2006/relationships/image" Target="../media/image17460.png"/><Relationship Id="rId641" Type="http://schemas.openxmlformats.org/officeDocument/2006/relationships/image" Target="../media/image19640.png"/><Relationship Id="rId683" Type="http://schemas.openxmlformats.org/officeDocument/2006/relationships/customXml" Target="../ink/ink3110.xml"/><Relationship Id="rId739" Type="http://schemas.openxmlformats.org/officeDocument/2006/relationships/image" Target="../media/image20120.png"/><Relationship Id="rId890" Type="http://schemas.openxmlformats.org/officeDocument/2006/relationships/customXml" Target="../ink/ink3218.xml"/><Relationship Id="rId904" Type="http://schemas.openxmlformats.org/officeDocument/2006/relationships/customXml" Target="../ink/ink3225.xml"/><Relationship Id="rId336" Type="http://schemas.openxmlformats.org/officeDocument/2006/relationships/customXml" Target="../ink/ink2940.xml"/><Relationship Id="rId501" Type="http://schemas.openxmlformats.org/officeDocument/2006/relationships/customXml" Target="../ink/ink3018.xml"/><Relationship Id="rId543" Type="http://schemas.openxmlformats.org/officeDocument/2006/relationships/customXml" Target="../ink/ink3039.xml"/><Relationship Id="rId946" Type="http://schemas.openxmlformats.org/officeDocument/2006/relationships/customXml" Target="../ink/ink3246.xml"/><Relationship Id="rId988" Type="http://schemas.openxmlformats.org/officeDocument/2006/relationships/customXml" Target="../ink/ink3268.xml"/><Relationship Id="rId378" Type="http://schemas.openxmlformats.org/officeDocument/2006/relationships/customXml" Target="../ink/ink2953.xml"/><Relationship Id="rId403" Type="http://schemas.openxmlformats.org/officeDocument/2006/relationships/image" Target="../media/image17140.png"/><Relationship Id="rId585" Type="http://schemas.openxmlformats.org/officeDocument/2006/relationships/customXml" Target="../ink/ink3060.xml"/><Relationship Id="rId750" Type="http://schemas.openxmlformats.org/officeDocument/2006/relationships/image" Target="../media/image20160.png"/><Relationship Id="rId792" Type="http://schemas.openxmlformats.org/officeDocument/2006/relationships/image" Target="../media/image20370.png"/><Relationship Id="rId806" Type="http://schemas.openxmlformats.org/officeDocument/2006/relationships/customXml" Target="../ink/ink3174.xml"/><Relationship Id="rId848" Type="http://schemas.openxmlformats.org/officeDocument/2006/relationships/customXml" Target="../ink/ink3196.xml"/><Relationship Id="rId238" Type="http://schemas.openxmlformats.org/officeDocument/2006/relationships/image" Target="../media/image16790.png"/><Relationship Id="rId445" Type="http://schemas.openxmlformats.org/officeDocument/2006/relationships/customXml" Target="../ink/ink2989.xml"/><Relationship Id="rId487" Type="http://schemas.openxmlformats.org/officeDocument/2006/relationships/customXml" Target="../ink/ink3011.xml"/><Relationship Id="rId610" Type="http://schemas.openxmlformats.org/officeDocument/2006/relationships/customXml" Target="../ink/ink3073.xml"/><Relationship Id="rId652" Type="http://schemas.openxmlformats.org/officeDocument/2006/relationships/customXml" Target="../ink/ink3094.xml"/><Relationship Id="rId694" Type="http://schemas.openxmlformats.org/officeDocument/2006/relationships/image" Target="../media/image19901.png"/><Relationship Id="rId708" Type="http://schemas.openxmlformats.org/officeDocument/2006/relationships/customXml" Target="../ink/ink3123.xml"/><Relationship Id="rId915" Type="http://schemas.openxmlformats.org/officeDocument/2006/relationships/image" Target="../media/image2095.png"/><Relationship Id="rId512" Type="http://schemas.openxmlformats.org/officeDocument/2006/relationships/image" Target="../media/image19030.png"/><Relationship Id="rId957" Type="http://schemas.openxmlformats.org/officeDocument/2006/relationships/image" Target="../media/image17520.png"/><Relationship Id="rId999" Type="http://schemas.openxmlformats.org/officeDocument/2006/relationships/image" Target="../media/image2132.png"/><Relationship Id="rId389" Type="http://schemas.openxmlformats.org/officeDocument/2006/relationships/image" Target="../media/image896.png"/><Relationship Id="rId554" Type="http://schemas.openxmlformats.org/officeDocument/2006/relationships/image" Target="../media/image19220.png"/><Relationship Id="rId596" Type="http://schemas.openxmlformats.org/officeDocument/2006/relationships/image" Target="../media/image273.png"/><Relationship Id="rId761" Type="http://schemas.openxmlformats.org/officeDocument/2006/relationships/customXml" Target="../ink/ink3151.xml"/><Relationship Id="rId817" Type="http://schemas.openxmlformats.org/officeDocument/2006/relationships/customXml" Target="../ink/ink3180.xml"/><Relationship Id="rId859" Type="http://schemas.openxmlformats.org/officeDocument/2006/relationships/image" Target="../media/image20690.png"/><Relationship Id="rId1002" Type="http://schemas.openxmlformats.org/officeDocument/2006/relationships/customXml" Target="../ink/ink3275.xml"/><Relationship Id="rId249" Type="http://schemas.openxmlformats.org/officeDocument/2006/relationships/customXml" Target="../ink/ink2929.xml"/><Relationship Id="rId414" Type="http://schemas.openxmlformats.org/officeDocument/2006/relationships/customXml" Target="../ink/ink2971.xml"/><Relationship Id="rId456" Type="http://schemas.openxmlformats.org/officeDocument/2006/relationships/image" Target="../media/image17370.png"/><Relationship Id="rId498" Type="http://schemas.openxmlformats.org/officeDocument/2006/relationships/image" Target="../media/image18970.png"/><Relationship Id="rId621" Type="http://schemas.openxmlformats.org/officeDocument/2006/relationships/image" Target="../media/image19540.png"/><Relationship Id="rId663" Type="http://schemas.openxmlformats.org/officeDocument/2006/relationships/image" Target="../media/image19750.png"/><Relationship Id="rId870" Type="http://schemas.openxmlformats.org/officeDocument/2006/relationships/image" Target="../media/image20730.png"/><Relationship Id="rId523" Type="http://schemas.openxmlformats.org/officeDocument/2006/relationships/customXml" Target="../ink/ink3029.xml"/><Relationship Id="rId719" Type="http://schemas.openxmlformats.org/officeDocument/2006/relationships/image" Target="../media/image20020.png"/><Relationship Id="rId926" Type="http://schemas.openxmlformats.org/officeDocument/2006/relationships/customXml" Target="../ink/ink3236.xml"/><Relationship Id="rId968" Type="http://schemas.openxmlformats.org/officeDocument/2006/relationships/customXml" Target="../ink/ink3257.xml"/><Relationship Id="rId565" Type="http://schemas.openxmlformats.org/officeDocument/2006/relationships/customXml" Target="../ink/ink3050.xml"/><Relationship Id="rId730" Type="http://schemas.openxmlformats.org/officeDocument/2006/relationships/customXml" Target="../ink/ink3134.xml"/><Relationship Id="rId772" Type="http://schemas.openxmlformats.org/officeDocument/2006/relationships/image" Target="../media/image20270.png"/><Relationship Id="rId828" Type="http://schemas.openxmlformats.org/officeDocument/2006/relationships/image" Target="../media/image20540.png"/><Relationship Id="rId218" Type="http://schemas.openxmlformats.org/officeDocument/2006/relationships/image" Target="../media/image18580.png"/><Relationship Id="rId425" Type="http://schemas.openxmlformats.org/officeDocument/2006/relationships/customXml" Target="../ink/ink2977.xml"/><Relationship Id="rId467" Type="http://schemas.openxmlformats.org/officeDocument/2006/relationships/customXml" Target="../ink/ink3000.xml"/><Relationship Id="rId632" Type="http://schemas.openxmlformats.org/officeDocument/2006/relationships/customXml" Target="../ink/ink3084.xml"/><Relationship Id="rId674" Type="http://schemas.openxmlformats.org/officeDocument/2006/relationships/image" Target="../media/image19801.png"/><Relationship Id="rId881" Type="http://schemas.openxmlformats.org/officeDocument/2006/relationships/customXml" Target="../ink/ink3213.xml"/><Relationship Id="rId937" Type="http://schemas.openxmlformats.org/officeDocument/2006/relationships/image" Target="../media/image2106.png"/><Relationship Id="rId979" Type="http://schemas.openxmlformats.org/officeDocument/2006/relationships/image" Target="../media/image2123.png"/><Relationship Id="rId327" Type="http://schemas.openxmlformats.org/officeDocument/2006/relationships/image" Target="../media/image16890.png"/><Relationship Id="rId369" Type="http://schemas.openxmlformats.org/officeDocument/2006/relationships/image" Target="../media/image17001.png"/><Relationship Id="rId534" Type="http://schemas.openxmlformats.org/officeDocument/2006/relationships/image" Target="../media/image19140.png"/><Relationship Id="rId576" Type="http://schemas.openxmlformats.org/officeDocument/2006/relationships/image" Target="../media/image19330.png"/><Relationship Id="rId741" Type="http://schemas.openxmlformats.org/officeDocument/2006/relationships/image" Target="../media/image20130.png"/><Relationship Id="rId783" Type="http://schemas.openxmlformats.org/officeDocument/2006/relationships/customXml" Target="../ink/ink3162.xml"/><Relationship Id="rId839" Type="http://schemas.openxmlformats.org/officeDocument/2006/relationships/customXml" Target="../ink/ink3191.xml"/><Relationship Id="rId990" Type="http://schemas.openxmlformats.org/officeDocument/2006/relationships/customXml" Target="../ink/ink3269.xml"/><Relationship Id="rId229" Type="http://schemas.openxmlformats.org/officeDocument/2006/relationships/customXml" Target="../ink/ink2919.xml"/><Relationship Id="rId380" Type="http://schemas.openxmlformats.org/officeDocument/2006/relationships/customXml" Target="../ink/ink2954.xml"/><Relationship Id="rId436" Type="http://schemas.openxmlformats.org/officeDocument/2006/relationships/image" Target="../media/image17270.png"/><Relationship Id="rId601" Type="http://schemas.openxmlformats.org/officeDocument/2006/relationships/customXml" Target="../ink/ink3068.xml"/><Relationship Id="rId643" Type="http://schemas.openxmlformats.org/officeDocument/2006/relationships/image" Target="../media/image19650.png"/><Relationship Id="rId240" Type="http://schemas.openxmlformats.org/officeDocument/2006/relationships/image" Target="../media/image525.png"/><Relationship Id="rId478" Type="http://schemas.openxmlformats.org/officeDocument/2006/relationships/image" Target="../media/image17470.png"/><Relationship Id="rId685" Type="http://schemas.openxmlformats.org/officeDocument/2006/relationships/customXml" Target="../ink/ink3111.xml"/><Relationship Id="rId850" Type="http://schemas.openxmlformats.org/officeDocument/2006/relationships/customXml" Target="../ink/ink3197.xml"/><Relationship Id="rId892" Type="http://schemas.openxmlformats.org/officeDocument/2006/relationships/customXml" Target="../ink/ink3219.xml"/><Relationship Id="rId906" Type="http://schemas.openxmlformats.org/officeDocument/2006/relationships/customXml" Target="../ink/ink3226.xml"/><Relationship Id="rId948" Type="http://schemas.openxmlformats.org/officeDocument/2006/relationships/customXml" Target="../ink/ink3247.xml"/><Relationship Id="rId338" Type="http://schemas.openxmlformats.org/officeDocument/2006/relationships/customXml" Target="../ink/ink2941.xml"/><Relationship Id="rId503" Type="http://schemas.openxmlformats.org/officeDocument/2006/relationships/customXml" Target="../ink/ink3019.xml"/><Relationship Id="rId545" Type="http://schemas.openxmlformats.org/officeDocument/2006/relationships/customXml" Target="../ink/ink3040.xml"/><Relationship Id="rId587" Type="http://schemas.openxmlformats.org/officeDocument/2006/relationships/customXml" Target="../ink/ink3061.xml"/><Relationship Id="rId710" Type="http://schemas.openxmlformats.org/officeDocument/2006/relationships/customXml" Target="../ink/ink3124.xml"/><Relationship Id="rId752" Type="http://schemas.openxmlformats.org/officeDocument/2006/relationships/image" Target="../media/image20170.png"/><Relationship Id="rId808" Type="http://schemas.openxmlformats.org/officeDocument/2006/relationships/image" Target="../media/image20440.png"/><Relationship Id="rId391" Type="http://schemas.openxmlformats.org/officeDocument/2006/relationships/image" Target="../media/image17090.png"/><Relationship Id="rId405" Type="http://schemas.openxmlformats.org/officeDocument/2006/relationships/image" Target="../media/image17150.png"/><Relationship Id="rId447" Type="http://schemas.openxmlformats.org/officeDocument/2006/relationships/customXml" Target="../ink/ink2990.xml"/><Relationship Id="rId612" Type="http://schemas.openxmlformats.org/officeDocument/2006/relationships/customXml" Target="../ink/ink3074.xml"/><Relationship Id="rId794" Type="http://schemas.openxmlformats.org/officeDocument/2006/relationships/image" Target="../media/image20380.png"/><Relationship Id="rId251" Type="http://schemas.openxmlformats.org/officeDocument/2006/relationships/customXml" Target="../ink/ink2930.xml"/><Relationship Id="rId489" Type="http://schemas.openxmlformats.org/officeDocument/2006/relationships/customXml" Target="../ink/ink3012.xml"/><Relationship Id="rId654" Type="http://schemas.openxmlformats.org/officeDocument/2006/relationships/customXml" Target="../ink/ink3095.xml"/><Relationship Id="rId696" Type="http://schemas.openxmlformats.org/officeDocument/2006/relationships/image" Target="../media/image19911.png"/><Relationship Id="rId861" Type="http://schemas.openxmlformats.org/officeDocument/2006/relationships/image" Target="../media/image20701.png"/><Relationship Id="rId917" Type="http://schemas.openxmlformats.org/officeDocument/2006/relationships/image" Target="../media/image2096.png"/><Relationship Id="rId959" Type="http://schemas.openxmlformats.org/officeDocument/2006/relationships/image" Target="../media/image17530.png"/><Relationship Id="rId514" Type="http://schemas.openxmlformats.org/officeDocument/2006/relationships/image" Target="../media/image19040.png"/><Relationship Id="rId556" Type="http://schemas.openxmlformats.org/officeDocument/2006/relationships/image" Target="../media/image19230.png"/><Relationship Id="rId721" Type="http://schemas.openxmlformats.org/officeDocument/2006/relationships/image" Target="../media/image20030.png"/><Relationship Id="rId763" Type="http://schemas.openxmlformats.org/officeDocument/2006/relationships/customXml" Target="../ink/ink3152.xml"/><Relationship Id="rId416" Type="http://schemas.openxmlformats.org/officeDocument/2006/relationships/customXml" Target="../ink/ink2972.xml"/><Relationship Id="rId598" Type="http://schemas.openxmlformats.org/officeDocument/2006/relationships/image" Target="../media/image19430.png"/><Relationship Id="rId819" Type="http://schemas.openxmlformats.org/officeDocument/2006/relationships/customXml" Target="../ink/ink3181.xml"/><Relationship Id="rId970" Type="http://schemas.openxmlformats.org/officeDocument/2006/relationships/customXml" Target="../ink/ink3258.xml"/><Relationship Id="rId1004" Type="http://schemas.openxmlformats.org/officeDocument/2006/relationships/customXml" Target="../ink/ink3276.xml"/><Relationship Id="rId220" Type="http://schemas.openxmlformats.org/officeDocument/2006/relationships/image" Target="../media/image18590.png"/><Relationship Id="rId458" Type="http://schemas.openxmlformats.org/officeDocument/2006/relationships/image" Target="../media/image17380.png"/><Relationship Id="rId623" Type="http://schemas.openxmlformats.org/officeDocument/2006/relationships/image" Target="../media/image19550.png"/><Relationship Id="rId665" Type="http://schemas.openxmlformats.org/officeDocument/2006/relationships/customXml" Target="../ink/ink3101.xml"/><Relationship Id="rId830" Type="http://schemas.openxmlformats.org/officeDocument/2006/relationships/image" Target="../media/image20550.png"/><Relationship Id="rId872" Type="http://schemas.openxmlformats.org/officeDocument/2006/relationships/image" Target="../media/image20740.png"/><Relationship Id="rId928" Type="http://schemas.openxmlformats.org/officeDocument/2006/relationships/customXml" Target="../ink/ink3237.xml"/><Relationship Id="rId525" Type="http://schemas.openxmlformats.org/officeDocument/2006/relationships/customXml" Target="../ink/ink3030.xml"/><Relationship Id="rId567" Type="http://schemas.openxmlformats.org/officeDocument/2006/relationships/customXml" Target="../ink/ink3051.xml"/><Relationship Id="rId732" Type="http://schemas.openxmlformats.org/officeDocument/2006/relationships/customXml" Target="../ink/ink3135.xml"/><Relationship Id="rId371" Type="http://schemas.openxmlformats.org/officeDocument/2006/relationships/image" Target="../media/image17011.png"/><Relationship Id="rId774" Type="http://schemas.openxmlformats.org/officeDocument/2006/relationships/image" Target="../media/image20280.png"/><Relationship Id="rId981" Type="http://schemas.openxmlformats.org/officeDocument/2006/relationships/customXml" Target="../ink/ink3264.xml"/><Relationship Id="rId427" Type="http://schemas.openxmlformats.org/officeDocument/2006/relationships/customXml" Target="../ink/ink2979.xml"/><Relationship Id="rId469" Type="http://schemas.openxmlformats.org/officeDocument/2006/relationships/customXml" Target="../ink/ink3001.xml"/><Relationship Id="rId634" Type="http://schemas.openxmlformats.org/officeDocument/2006/relationships/customXml" Target="../ink/ink3085.xml"/><Relationship Id="rId676" Type="http://schemas.openxmlformats.org/officeDocument/2006/relationships/image" Target="../media/image19811.png"/><Relationship Id="rId841" Type="http://schemas.openxmlformats.org/officeDocument/2006/relationships/customXml" Target="../ink/ink3192.xml"/><Relationship Id="rId883" Type="http://schemas.openxmlformats.org/officeDocument/2006/relationships/customXml" Target="../ink/ink3214.xml"/><Relationship Id="rId231" Type="http://schemas.openxmlformats.org/officeDocument/2006/relationships/customXml" Target="../ink/ink2920.xml"/><Relationship Id="rId329" Type="http://schemas.openxmlformats.org/officeDocument/2006/relationships/image" Target="../media/image16901.png"/><Relationship Id="rId480" Type="http://schemas.openxmlformats.org/officeDocument/2006/relationships/image" Target="../media/image17480.png"/><Relationship Id="rId536" Type="http://schemas.openxmlformats.org/officeDocument/2006/relationships/image" Target="../media/image19150.png"/><Relationship Id="rId701" Type="http://schemas.openxmlformats.org/officeDocument/2006/relationships/customXml" Target="../ink/ink3119.xml"/><Relationship Id="rId939" Type="http://schemas.openxmlformats.org/officeDocument/2006/relationships/image" Target="../media/image2107.png"/><Relationship Id="rId340" Type="http://schemas.openxmlformats.org/officeDocument/2006/relationships/customXml" Target="../ink/ink2942.xml"/><Relationship Id="rId578" Type="http://schemas.openxmlformats.org/officeDocument/2006/relationships/image" Target="../media/image19340.png"/><Relationship Id="rId743" Type="http://schemas.openxmlformats.org/officeDocument/2006/relationships/customXml" Target="../ink/ink3141.xml"/><Relationship Id="rId785" Type="http://schemas.openxmlformats.org/officeDocument/2006/relationships/customXml" Target="../ink/ink3163.xml"/><Relationship Id="rId950" Type="http://schemas.openxmlformats.org/officeDocument/2006/relationships/customXml" Target="../ink/ink3248.xml"/><Relationship Id="rId992" Type="http://schemas.openxmlformats.org/officeDocument/2006/relationships/customXml" Target="../ink/ink3270.xml"/><Relationship Id="rId382" Type="http://schemas.openxmlformats.org/officeDocument/2006/relationships/customXml" Target="../ink/ink2955.xml"/><Relationship Id="rId438" Type="http://schemas.openxmlformats.org/officeDocument/2006/relationships/image" Target="../media/image17280.png"/><Relationship Id="rId603" Type="http://schemas.openxmlformats.org/officeDocument/2006/relationships/image" Target="../media/image19450.png"/><Relationship Id="rId645" Type="http://schemas.openxmlformats.org/officeDocument/2006/relationships/image" Target="../media/image19660.png"/><Relationship Id="rId687" Type="http://schemas.openxmlformats.org/officeDocument/2006/relationships/customXml" Target="../ink/ink3112.xml"/><Relationship Id="rId810" Type="http://schemas.openxmlformats.org/officeDocument/2006/relationships/image" Target="../media/image20450.png"/><Relationship Id="rId852" Type="http://schemas.openxmlformats.org/officeDocument/2006/relationships/customXml" Target="../ink/ink3198.xml"/><Relationship Id="rId908" Type="http://schemas.openxmlformats.org/officeDocument/2006/relationships/customXml" Target="../ink/ink3227.xml"/><Relationship Id="rId242" Type="http://schemas.openxmlformats.org/officeDocument/2006/relationships/image" Target="../media/image16801.png"/><Relationship Id="rId491" Type="http://schemas.openxmlformats.org/officeDocument/2006/relationships/customXml" Target="../ink/ink3013.xml"/><Relationship Id="rId505" Type="http://schemas.openxmlformats.org/officeDocument/2006/relationships/customXml" Target="../ink/ink3020.xml"/><Relationship Id="rId712" Type="http://schemas.openxmlformats.org/officeDocument/2006/relationships/customXml" Target="../ink/ink3125.xml"/><Relationship Id="rId894" Type="http://schemas.openxmlformats.org/officeDocument/2006/relationships/customXml" Target="../ink/ink3220.xml"/><Relationship Id="rId547" Type="http://schemas.openxmlformats.org/officeDocument/2006/relationships/customXml" Target="../ink/ink3041.xml"/><Relationship Id="rId589" Type="http://schemas.openxmlformats.org/officeDocument/2006/relationships/customXml" Target="../ink/ink3062.xml"/><Relationship Id="rId754" Type="http://schemas.openxmlformats.org/officeDocument/2006/relationships/image" Target="../media/image20180.png"/><Relationship Id="rId796" Type="http://schemas.openxmlformats.org/officeDocument/2006/relationships/customXml" Target="../ink/ink3169.xml"/><Relationship Id="rId961" Type="http://schemas.openxmlformats.org/officeDocument/2006/relationships/image" Target="../media/image17540.png"/><Relationship Id="rId393" Type="http://schemas.openxmlformats.org/officeDocument/2006/relationships/image" Target="../media/image17102.png"/><Relationship Id="rId407" Type="http://schemas.openxmlformats.org/officeDocument/2006/relationships/image" Target="../media/image17160.png"/><Relationship Id="rId449" Type="http://schemas.openxmlformats.org/officeDocument/2006/relationships/customXml" Target="../ink/ink2991.xml"/><Relationship Id="rId614" Type="http://schemas.openxmlformats.org/officeDocument/2006/relationships/customXml" Target="../ink/ink3075.xml"/><Relationship Id="rId656" Type="http://schemas.openxmlformats.org/officeDocument/2006/relationships/customXml" Target="../ink/ink3096.xml"/><Relationship Id="rId821" Type="http://schemas.openxmlformats.org/officeDocument/2006/relationships/customXml" Target="../ink/ink3182.xml"/><Relationship Id="rId863" Type="http://schemas.openxmlformats.org/officeDocument/2006/relationships/customXml" Target="../ink/ink3204.xml"/><Relationship Id="rId253" Type="http://schemas.openxmlformats.org/officeDocument/2006/relationships/customXml" Target="../ink/ink2931.xml"/><Relationship Id="rId460" Type="http://schemas.openxmlformats.org/officeDocument/2006/relationships/image" Target="../media/image17390.png"/><Relationship Id="rId516" Type="http://schemas.openxmlformats.org/officeDocument/2006/relationships/image" Target="../media/image19050.png"/><Relationship Id="rId698" Type="http://schemas.openxmlformats.org/officeDocument/2006/relationships/image" Target="../media/image19920.png"/><Relationship Id="rId919" Type="http://schemas.openxmlformats.org/officeDocument/2006/relationships/image" Target="../media/image2097.png"/><Relationship Id="rId558" Type="http://schemas.openxmlformats.org/officeDocument/2006/relationships/image" Target="../media/image19240.png"/><Relationship Id="rId723" Type="http://schemas.openxmlformats.org/officeDocument/2006/relationships/image" Target="../media/image20040.png"/><Relationship Id="rId765" Type="http://schemas.openxmlformats.org/officeDocument/2006/relationships/customXml" Target="../ink/ink3153.xml"/><Relationship Id="rId930" Type="http://schemas.openxmlformats.org/officeDocument/2006/relationships/customXml" Target="../ink/ink3238.xml"/><Relationship Id="rId972" Type="http://schemas.openxmlformats.org/officeDocument/2006/relationships/customXml" Target="../ink/ink3259.xml"/><Relationship Id="rId1006" Type="http://schemas.openxmlformats.org/officeDocument/2006/relationships/customXml" Target="../ink/ink3277.xml"/><Relationship Id="rId418" Type="http://schemas.openxmlformats.org/officeDocument/2006/relationships/customXml" Target="../ink/ink2973.xml"/><Relationship Id="rId625" Type="http://schemas.openxmlformats.org/officeDocument/2006/relationships/image" Target="../media/image19560.png"/><Relationship Id="rId832" Type="http://schemas.openxmlformats.org/officeDocument/2006/relationships/image" Target="../media/image20560.png"/><Relationship Id="rId222" Type="http://schemas.openxmlformats.org/officeDocument/2006/relationships/image" Target="../media/image16711.png"/><Relationship Id="rId471" Type="http://schemas.openxmlformats.org/officeDocument/2006/relationships/customXml" Target="../ink/ink3002.xml"/><Relationship Id="rId667" Type="http://schemas.openxmlformats.org/officeDocument/2006/relationships/customXml" Target="../ink/ink3102.xml"/><Relationship Id="rId874" Type="http://schemas.openxmlformats.org/officeDocument/2006/relationships/image" Target="../media/image20750.png"/><Relationship Id="rId527" Type="http://schemas.openxmlformats.org/officeDocument/2006/relationships/customXml" Target="../ink/ink3031.xml"/><Relationship Id="rId569" Type="http://schemas.openxmlformats.org/officeDocument/2006/relationships/customXml" Target="../ink/ink3052.xml"/><Relationship Id="rId734" Type="http://schemas.openxmlformats.org/officeDocument/2006/relationships/customXml" Target="../ink/ink3136.xml"/><Relationship Id="rId776" Type="http://schemas.openxmlformats.org/officeDocument/2006/relationships/image" Target="../media/image20290.png"/><Relationship Id="rId941" Type="http://schemas.openxmlformats.org/officeDocument/2006/relationships/image" Target="../media/image2108.png"/><Relationship Id="rId983" Type="http://schemas.openxmlformats.org/officeDocument/2006/relationships/customXml" Target="../ink/ink3265.xml"/><Relationship Id="rId331" Type="http://schemas.openxmlformats.org/officeDocument/2006/relationships/image" Target="../media/image16911.png"/><Relationship Id="rId373" Type="http://schemas.openxmlformats.org/officeDocument/2006/relationships/image" Target="../media/image17020.png"/><Relationship Id="rId429" Type="http://schemas.openxmlformats.org/officeDocument/2006/relationships/customXml" Target="../ink/ink2981.xml"/><Relationship Id="rId580" Type="http://schemas.openxmlformats.org/officeDocument/2006/relationships/image" Target="../media/image19350.png"/><Relationship Id="rId636" Type="http://schemas.openxmlformats.org/officeDocument/2006/relationships/customXml" Target="../ink/ink3086.xml"/><Relationship Id="rId801" Type="http://schemas.openxmlformats.org/officeDocument/2006/relationships/image" Target="../media/image20411.png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2921.xml"/><Relationship Id="rId440" Type="http://schemas.openxmlformats.org/officeDocument/2006/relationships/image" Target="../media/image17290.png"/><Relationship Id="rId678" Type="http://schemas.openxmlformats.org/officeDocument/2006/relationships/image" Target="../media/image19820.png"/><Relationship Id="rId843" Type="http://schemas.openxmlformats.org/officeDocument/2006/relationships/image" Target="../media/image20611.png"/><Relationship Id="rId885" Type="http://schemas.openxmlformats.org/officeDocument/2006/relationships/customXml" Target="../ink/ink3215.xml"/><Relationship Id="rId482" Type="http://schemas.openxmlformats.org/officeDocument/2006/relationships/image" Target="../media/image17490.png"/><Relationship Id="rId538" Type="http://schemas.openxmlformats.org/officeDocument/2006/relationships/image" Target="../media/image1212.png"/><Relationship Id="rId703" Type="http://schemas.openxmlformats.org/officeDocument/2006/relationships/image" Target="../media/image19940.png"/><Relationship Id="rId745" Type="http://schemas.openxmlformats.org/officeDocument/2006/relationships/customXml" Target="../ink/ink3142.xml"/><Relationship Id="rId910" Type="http://schemas.openxmlformats.org/officeDocument/2006/relationships/customXml" Target="../ink/ink3228.xml"/><Relationship Id="rId952" Type="http://schemas.openxmlformats.org/officeDocument/2006/relationships/customXml" Target="../ink/ink3249.xml"/><Relationship Id="rId342" Type="http://schemas.openxmlformats.org/officeDocument/2006/relationships/customXml" Target="../ink/ink2943.xml"/><Relationship Id="rId384" Type="http://schemas.openxmlformats.org/officeDocument/2006/relationships/customXml" Target="../ink/ink2956.xml"/><Relationship Id="rId591" Type="http://schemas.openxmlformats.org/officeDocument/2006/relationships/customXml" Target="../ink/ink3063.xml"/><Relationship Id="rId605" Type="http://schemas.openxmlformats.org/officeDocument/2006/relationships/image" Target="../media/image19460.png"/><Relationship Id="rId787" Type="http://schemas.openxmlformats.org/officeDocument/2006/relationships/customXml" Target="../ink/ink3164.xml"/><Relationship Id="rId812" Type="http://schemas.openxmlformats.org/officeDocument/2006/relationships/image" Target="../media/image20460.png"/><Relationship Id="rId994" Type="http://schemas.openxmlformats.org/officeDocument/2006/relationships/customXml" Target="../ink/ink3271.xml"/><Relationship Id="rId244" Type="http://schemas.openxmlformats.org/officeDocument/2006/relationships/image" Target="../media/image892.png"/><Relationship Id="rId647" Type="http://schemas.openxmlformats.org/officeDocument/2006/relationships/image" Target="../media/image19670.png"/><Relationship Id="rId689" Type="http://schemas.openxmlformats.org/officeDocument/2006/relationships/customXml" Target="../ink/ink3113.xml"/><Relationship Id="rId854" Type="http://schemas.openxmlformats.org/officeDocument/2006/relationships/customXml" Target="../ink/ink3199.xml"/><Relationship Id="rId896" Type="http://schemas.openxmlformats.org/officeDocument/2006/relationships/customXml" Target="../ink/ink3221.xml"/><Relationship Id="rId451" Type="http://schemas.openxmlformats.org/officeDocument/2006/relationships/customXml" Target="../ink/ink2992.xml"/><Relationship Id="rId493" Type="http://schemas.openxmlformats.org/officeDocument/2006/relationships/customXml" Target="../ink/ink3014.xml"/><Relationship Id="rId507" Type="http://schemas.openxmlformats.org/officeDocument/2006/relationships/customXml" Target="../ink/ink3021.xml"/><Relationship Id="rId549" Type="http://schemas.openxmlformats.org/officeDocument/2006/relationships/customXml" Target="../ink/ink3042.xml"/><Relationship Id="rId714" Type="http://schemas.openxmlformats.org/officeDocument/2006/relationships/customXml" Target="../ink/ink3126.xml"/><Relationship Id="rId756" Type="http://schemas.openxmlformats.org/officeDocument/2006/relationships/image" Target="../media/image20190.png"/><Relationship Id="rId921" Type="http://schemas.openxmlformats.org/officeDocument/2006/relationships/image" Target="../media/image2098.png"/><Relationship Id="rId395" Type="http://schemas.openxmlformats.org/officeDocument/2006/relationships/image" Target="../media/image17111.png"/><Relationship Id="rId409" Type="http://schemas.openxmlformats.org/officeDocument/2006/relationships/image" Target="../media/image17170.png"/><Relationship Id="rId560" Type="http://schemas.openxmlformats.org/officeDocument/2006/relationships/image" Target="../media/image19250.png"/><Relationship Id="rId798" Type="http://schemas.openxmlformats.org/officeDocument/2006/relationships/customXml" Target="../ink/ink3170.xml"/><Relationship Id="rId963" Type="http://schemas.openxmlformats.org/officeDocument/2006/relationships/image" Target="../media/image2115.png"/><Relationship Id="rId420" Type="http://schemas.openxmlformats.org/officeDocument/2006/relationships/customXml" Target="../ink/ink2974.xml"/><Relationship Id="rId616" Type="http://schemas.openxmlformats.org/officeDocument/2006/relationships/customXml" Target="../ink/ink3076.xml"/><Relationship Id="rId658" Type="http://schemas.openxmlformats.org/officeDocument/2006/relationships/customXml" Target="../ink/ink3097.xml"/><Relationship Id="rId823" Type="http://schemas.openxmlformats.org/officeDocument/2006/relationships/customXml" Target="../ink/ink3183.xml"/><Relationship Id="rId865" Type="http://schemas.openxmlformats.org/officeDocument/2006/relationships/customXml" Target="../ink/ink3205.xml"/><Relationship Id="rId255" Type="http://schemas.openxmlformats.org/officeDocument/2006/relationships/customXml" Target="../ink/ink2932.xml"/><Relationship Id="rId462" Type="http://schemas.openxmlformats.org/officeDocument/2006/relationships/image" Target="../media/image17401.png"/><Relationship Id="rId518" Type="http://schemas.openxmlformats.org/officeDocument/2006/relationships/image" Target="../media/image19060.png"/><Relationship Id="rId725" Type="http://schemas.openxmlformats.org/officeDocument/2006/relationships/image" Target="../media/image20050.png"/><Relationship Id="rId932" Type="http://schemas.openxmlformats.org/officeDocument/2006/relationships/customXml" Target="../ink/ink3239.xml"/><Relationship Id="rId364" Type="http://schemas.openxmlformats.org/officeDocument/2006/relationships/customXml" Target="../ink/ink2946.xml"/><Relationship Id="rId767" Type="http://schemas.openxmlformats.org/officeDocument/2006/relationships/customXml" Target="../ink/ink3154.xml"/><Relationship Id="rId974" Type="http://schemas.openxmlformats.org/officeDocument/2006/relationships/customXml" Target="../ink/ink3260.xml"/><Relationship Id="rId571" Type="http://schemas.openxmlformats.org/officeDocument/2006/relationships/customXml" Target="../ink/ink3053.xml"/><Relationship Id="rId627" Type="http://schemas.openxmlformats.org/officeDocument/2006/relationships/image" Target="../media/image19570.png"/><Relationship Id="rId669" Type="http://schemas.openxmlformats.org/officeDocument/2006/relationships/customXml" Target="../ink/ink3103.xml"/><Relationship Id="rId834" Type="http://schemas.openxmlformats.org/officeDocument/2006/relationships/image" Target="../media/image20570.png"/><Relationship Id="rId876" Type="http://schemas.openxmlformats.org/officeDocument/2006/relationships/image" Target="../media/image20760.png"/><Relationship Id="rId224" Type="http://schemas.openxmlformats.org/officeDocument/2006/relationships/image" Target="../media/image16720.png"/><Relationship Id="rId431" Type="http://schemas.openxmlformats.org/officeDocument/2006/relationships/customXml" Target="../ink/ink2982.xml"/><Relationship Id="rId473" Type="http://schemas.openxmlformats.org/officeDocument/2006/relationships/image" Target="../media/image17450.png"/><Relationship Id="rId529" Type="http://schemas.openxmlformats.org/officeDocument/2006/relationships/customXml" Target="../ink/ink3032.xml"/><Relationship Id="rId680" Type="http://schemas.openxmlformats.org/officeDocument/2006/relationships/image" Target="../media/image19830.png"/><Relationship Id="rId736" Type="http://schemas.openxmlformats.org/officeDocument/2006/relationships/customXml" Target="../ink/ink3137.xml"/><Relationship Id="rId901" Type="http://schemas.openxmlformats.org/officeDocument/2006/relationships/image" Target="../media/image20880.png"/><Relationship Id="rId333" Type="http://schemas.openxmlformats.org/officeDocument/2006/relationships/image" Target="../media/image16920.png"/><Relationship Id="rId540" Type="http://schemas.openxmlformats.org/officeDocument/2006/relationships/image" Target="../media/image944.png"/><Relationship Id="rId778" Type="http://schemas.openxmlformats.org/officeDocument/2006/relationships/image" Target="../media/image20301.png"/><Relationship Id="rId943" Type="http://schemas.openxmlformats.org/officeDocument/2006/relationships/image" Target="../media/image2109.png"/><Relationship Id="rId985" Type="http://schemas.openxmlformats.org/officeDocument/2006/relationships/customXml" Target="../ink/ink3266.xml"/><Relationship Id="rId375" Type="http://schemas.openxmlformats.org/officeDocument/2006/relationships/image" Target="../media/image17030.png"/><Relationship Id="rId582" Type="http://schemas.openxmlformats.org/officeDocument/2006/relationships/image" Target="../media/image19360.png"/><Relationship Id="rId638" Type="http://schemas.openxmlformats.org/officeDocument/2006/relationships/customXml" Target="../ink/ink3087.xml"/><Relationship Id="rId803" Type="http://schemas.openxmlformats.org/officeDocument/2006/relationships/image" Target="../media/image20420.png"/><Relationship Id="rId845" Type="http://schemas.openxmlformats.org/officeDocument/2006/relationships/image" Target="../media/image20620.png"/><Relationship Id="rId235" Type="http://schemas.openxmlformats.org/officeDocument/2006/relationships/customXml" Target="../ink/ink2922.xml"/><Relationship Id="rId400" Type="http://schemas.openxmlformats.org/officeDocument/2006/relationships/customXml" Target="../ink/ink2964.xml"/><Relationship Id="rId442" Type="http://schemas.openxmlformats.org/officeDocument/2006/relationships/image" Target="../media/image17301.png"/><Relationship Id="rId484" Type="http://schemas.openxmlformats.org/officeDocument/2006/relationships/image" Target="../media/image18901.png"/><Relationship Id="rId705" Type="http://schemas.openxmlformats.org/officeDocument/2006/relationships/image" Target="../media/image19950.png"/><Relationship Id="rId887" Type="http://schemas.openxmlformats.org/officeDocument/2006/relationships/customXml" Target="../ink/ink3216.xml"/><Relationship Id="rId344" Type="http://schemas.openxmlformats.org/officeDocument/2006/relationships/customXml" Target="../ink/ink2944.xml"/><Relationship Id="rId691" Type="http://schemas.openxmlformats.org/officeDocument/2006/relationships/customXml" Target="../ink/ink3114.xml"/><Relationship Id="rId747" Type="http://schemas.openxmlformats.org/officeDocument/2006/relationships/image" Target="../media/image20150.png"/><Relationship Id="rId789" Type="http://schemas.openxmlformats.org/officeDocument/2006/relationships/customXml" Target="../ink/ink3165.xml"/><Relationship Id="rId912" Type="http://schemas.openxmlformats.org/officeDocument/2006/relationships/customXml" Target="../ink/ink3229.xml"/><Relationship Id="rId954" Type="http://schemas.openxmlformats.org/officeDocument/2006/relationships/customXml" Target="../ink/ink3250.xml"/><Relationship Id="rId996" Type="http://schemas.openxmlformats.org/officeDocument/2006/relationships/customXml" Target="../ink/ink3272.xml"/><Relationship Id="rId386" Type="http://schemas.openxmlformats.org/officeDocument/2006/relationships/customXml" Target="../ink/ink2957.xml"/><Relationship Id="rId551" Type="http://schemas.openxmlformats.org/officeDocument/2006/relationships/customXml" Target="../ink/ink3043.xml"/><Relationship Id="rId593" Type="http://schemas.openxmlformats.org/officeDocument/2006/relationships/customXml" Target="../ink/ink3064.xml"/><Relationship Id="rId607" Type="http://schemas.openxmlformats.org/officeDocument/2006/relationships/image" Target="../media/image19470.png"/><Relationship Id="rId649" Type="http://schemas.openxmlformats.org/officeDocument/2006/relationships/image" Target="../media/image19680.png"/><Relationship Id="rId814" Type="http://schemas.openxmlformats.org/officeDocument/2006/relationships/image" Target="../media/image20470.png"/><Relationship Id="rId856" Type="http://schemas.openxmlformats.org/officeDocument/2006/relationships/customXml" Target="../ink/ink3200.xml"/><Relationship Id="rId246" Type="http://schemas.openxmlformats.org/officeDocument/2006/relationships/image" Target="../media/image16811.png"/><Relationship Id="rId411" Type="http://schemas.openxmlformats.org/officeDocument/2006/relationships/image" Target="../media/image17180.png"/><Relationship Id="rId453" Type="http://schemas.openxmlformats.org/officeDocument/2006/relationships/customXml" Target="../ink/ink2993.xml"/><Relationship Id="rId509" Type="http://schemas.openxmlformats.org/officeDocument/2006/relationships/customXml" Target="../ink/ink3022.xml"/><Relationship Id="rId660" Type="http://schemas.openxmlformats.org/officeDocument/2006/relationships/customXml" Target="../ink/ink3098.xml"/><Relationship Id="rId898" Type="http://schemas.openxmlformats.org/officeDocument/2006/relationships/customXml" Target="../ink/ink3222.xml"/><Relationship Id="rId495" Type="http://schemas.openxmlformats.org/officeDocument/2006/relationships/customXml" Target="../ink/ink3015.xml"/><Relationship Id="rId716" Type="http://schemas.openxmlformats.org/officeDocument/2006/relationships/customXml" Target="../ink/ink3127.xml"/><Relationship Id="rId758" Type="http://schemas.openxmlformats.org/officeDocument/2006/relationships/image" Target="../media/image20201.png"/><Relationship Id="rId923" Type="http://schemas.openxmlformats.org/officeDocument/2006/relationships/image" Target="../media/image2099.png"/><Relationship Id="rId965" Type="http://schemas.openxmlformats.org/officeDocument/2006/relationships/image" Target="../media/image2116.png"/><Relationship Id="rId397" Type="http://schemas.openxmlformats.org/officeDocument/2006/relationships/image" Target="../media/image17120.png"/><Relationship Id="rId520" Type="http://schemas.openxmlformats.org/officeDocument/2006/relationships/image" Target="../media/image19070.png"/><Relationship Id="rId562" Type="http://schemas.openxmlformats.org/officeDocument/2006/relationships/image" Target="../media/image19260.png"/><Relationship Id="rId618" Type="http://schemas.openxmlformats.org/officeDocument/2006/relationships/customXml" Target="../ink/ink3077.xml"/><Relationship Id="rId825" Type="http://schemas.openxmlformats.org/officeDocument/2006/relationships/customXml" Target="../ink/ink3184.xml"/><Relationship Id="rId215" Type="http://schemas.openxmlformats.org/officeDocument/2006/relationships/customXml" Target="../ink/ink2912.xml"/><Relationship Id="rId257" Type="http://schemas.openxmlformats.org/officeDocument/2006/relationships/customXml" Target="../ink/ink2933.xml"/><Relationship Id="rId422" Type="http://schemas.openxmlformats.org/officeDocument/2006/relationships/customXml" Target="../ink/ink2975.xml"/><Relationship Id="rId464" Type="http://schemas.openxmlformats.org/officeDocument/2006/relationships/image" Target="../media/image17411.png"/><Relationship Id="rId867" Type="http://schemas.openxmlformats.org/officeDocument/2006/relationships/customXml" Target="../ink/ink3206.xml"/><Relationship Id="rId727" Type="http://schemas.openxmlformats.org/officeDocument/2006/relationships/image" Target="../media/image20060.png"/><Relationship Id="rId934" Type="http://schemas.openxmlformats.org/officeDocument/2006/relationships/customXml" Target="../ink/ink3240.xml"/><Relationship Id="rId366" Type="http://schemas.openxmlformats.org/officeDocument/2006/relationships/customXml" Target="../ink/ink2947.xml"/><Relationship Id="rId573" Type="http://schemas.openxmlformats.org/officeDocument/2006/relationships/customXml" Target="../ink/ink3054.xml"/><Relationship Id="rId780" Type="http://schemas.openxmlformats.org/officeDocument/2006/relationships/image" Target="../media/image20311.png"/><Relationship Id="rId226" Type="http://schemas.openxmlformats.org/officeDocument/2006/relationships/image" Target="../media/image16730.png"/><Relationship Id="rId433" Type="http://schemas.openxmlformats.org/officeDocument/2006/relationships/customXml" Target="../ink/ink2983.xml"/><Relationship Id="rId878" Type="http://schemas.openxmlformats.org/officeDocument/2006/relationships/image" Target="../media/image20770.png"/><Relationship Id="rId640" Type="http://schemas.openxmlformats.org/officeDocument/2006/relationships/customXml" Target="../ink/ink3088.xml"/><Relationship Id="rId738" Type="http://schemas.openxmlformats.org/officeDocument/2006/relationships/customXml" Target="../ink/ink3138.xml"/><Relationship Id="rId945" Type="http://schemas.openxmlformats.org/officeDocument/2006/relationships/image" Target="../media/image2110.png"/><Relationship Id="rId377" Type="http://schemas.openxmlformats.org/officeDocument/2006/relationships/image" Target="../media/image592.png"/><Relationship Id="rId500" Type="http://schemas.openxmlformats.org/officeDocument/2006/relationships/image" Target="../media/image17501.png"/><Relationship Id="rId584" Type="http://schemas.openxmlformats.org/officeDocument/2006/relationships/image" Target="../media/image19370.png"/><Relationship Id="rId805" Type="http://schemas.openxmlformats.org/officeDocument/2006/relationships/image" Target="../media/image20430.png"/><Relationship Id="rId237" Type="http://schemas.openxmlformats.org/officeDocument/2006/relationships/customXml" Target="../ink/ink2923.xml"/><Relationship Id="rId791" Type="http://schemas.openxmlformats.org/officeDocument/2006/relationships/customXml" Target="../ink/ink3166.xml"/><Relationship Id="rId889" Type="http://schemas.openxmlformats.org/officeDocument/2006/relationships/image" Target="../media/image20820.png"/><Relationship Id="rId444" Type="http://schemas.openxmlformats.org/officeDocument/2006/relationships/image" Target="../media/image17311.png"/><Relationship Id="rId651" Type="http://schemas.openxmlformats.org/officeDocument/2006/relationships/image" Target="../media/image19690.png"/><Relationship Id="rId749" Type="http://schemas.openxmlformats.org/officeDocument/2006/relationships/customXml" Target="../ink/ink3145.xml"/><Relationship Id="rId388" Type="http://schemas.openxmlformats.org/officeDocument/2006/relationships/customXml" Target="../ink/ink2958.xml"/><Relationship Id="rId511" Type="http://schemas.openxmlformats.org/officeDocument/2006/relationships/customXml" Target="../ink/ink3023.xml"/><Relationship Id="rId609" Type="http://schemas.openxmlformats.org/officeDocument/2006/relationships/image" Target="../media/image19480.png"/><Relationship Id="rId956" Type="http://schemas.openxmlformats.org/officeDocument/2006/relationships/customXml" Target="../ink/ink3251.xml"/><Relationship Id="rId595" Type="http://schemas.openxmlformats.org/officeDocument/2006/relationships/customXml" Target="../ink/ink3065.xml"/><Relationship Id="rId816" Type="http://schemas.openxmlformats.org/officeDocument/2006/relationships/image" Target="../media/image20480.png"/><Relationship Id="rId1001" Type="http://schemas.openxmlformats.org/officeDocument/2006/relationships/image" Target="../media/image2133.png"/><Relationship Id="rId248" Type="http://schemas.openxmlformats.org/officeDocument/2006/relationships/image" Target="../media/image16820.png"/><Relationship Id="rId455" Type="http://schemas.openxmlformats.org/officeDocument/2006/relationships/customXml" Target="../ink/ink2994.xml"/><Relationship Id="rId662" Type="http://schemas.openxmlformats.org/officeDocument/2006/relationships/customXml" Target="../ink/ink3099.xml"/><Relationship Id="rId522" Type="http://schemas.openxmlformats.org/officeDocument/2006/relationships/image" Target="../media/image19080.png"/><Relationship Id="rId967" Type="http://schemas.openxmlformats.org/officeDocument/2006/relationships/image" Target="../media/image2117.png"/><Relationship Id="rId399" Type="http://schemas.openxmlformats.org/officeDocument/2006/relationships/image" Target="../media/image16260.png"/><Relationship Id="rId827" Type="http://schemas.openxmlformats.org/officeDocument/2006/relationships/customXml" Target="../ink/ink3185.xml"/><Relationship Id="rId259" Type="http://schemas.openxmlformats.org/officeDocument/2006/relationships/customXml" Target="../ink/ink2934.xml"/><Relationship Id="rId466" Type="http://schemas.openxmlformats.org/officeDocument/2006/relationships/image" Target="../media/image17420.png"/><Relationship Id="rId673" Type="http://schemas.openxmlformats.org/officeDocument/2006/relationships/customXml" Target="../ink/ink3105.xml"/><Relationship Id="rId880" Type="http://schemas.openxmlformats.org/officeDocument/2006/relationships/image" Target="../media/image20780.png"/><Relationship Id="rId326" Type="http://schemas.openxmlformats.org/officeDocument/2006/relationships/customXml" Target="../ink/ink2935.xml"/><Relationship Id="rId533" Type="http://schemas.openxmlformats.org/officeDocument/2006/relationships/customXml" Target="../ink/ink3034.xml"/><Relationship Id="rId978" Type="http://schemas.openxmlformats.org/officeDocument/2006/relationships/customXml" Target="../ink/ink3262.xml"/><Relationship Id="rId740" Type="http://schemas.openxmlformats.org/officeDocument/2006/relationships/customXml" Target="../ink/ink3139.xml"/><Relationship Id="rId838" Type="http://schemas.openxmlformats.org/officeDocument/2006/relationships/image" Target="../media/image20590.png"/><Relationship Id="rId477" Type="http://schemas.openxmlformats.org/officeDocument/2006/relationships/customXml" Target="../ink/ink3006.xml"/><Relationship Id="rId600" Type="http://schemas.openxmlformats.org/officeDocument/2006/relationships/image" Target="../media/image19440.png"/><Relationship Id="rId684" Type="http://schemas.openxmlformats.org/officeDocument/2006/relationships/image" Target="../media/image19850.png"/><Relationship Id="rId337" Type="http://schemas.openxmlformats.org/officeDocument/2006/relationships/image" Target="../media/image16940.png"/><Relationship Id="rId891" Type="http://schemas.openxmlformats.org/officeDocument/2006/relationships/image" Target="../media/image20830.png"/><Relationship Id="rId905" Type="http://schemas.openxmlformats.org/officeDocument/2006/relationships/image" Target="../media/image20901.png"/><Relationship Id="rId989" Type="http://schemas.openxmlformats.org/officeDocument/2006/relationships/image" Target="../media/image2127.png"/><Relationship Id="rId544" Type="http://schemas.openxmlformats.org/officeDocument/2006/relationships/image" Target="../media/image19170.png"/><Relationship Id="rId751" Type="http://schemas.openxmlformats.org/officeDocument/2006/relationships/customXml" Target="../ink/ink3146.xml"/><Relationship Id="rId849" Type="http://schemas.openxmlformats.org/officeDocument/2006/relationships/image" Target="../media/image20640.png"/><Relationship Id="rId390" Type="http://schemas.openxmlformats.org/officeDocument/2006/relationships/customXml" Target="../ink/ink2959.xml"/><Relationship Id="rId404" Type="http://schemas.openxmlformats.org/officeDocument/2006/relationships/customXml" Target="../ink/ink2966.xml"/><Relationship Id="rId611" Type="http://schemas.openxmlformats.org/officeDocument/2006/relationships/image" Target="../media/image19490.png"/><Relationship Id="rId250" Type="http://schemas.openxmlformats.org/officeDocument/2006/relationships/image" Target="../media/image16830.png"/><Relationship Id="rId488" Type="http://schemas.openxmlformats.org/officeDocument/2006/relationships/image" Target="../media/image18920.png"/><Relationship Id="rId695" Type="http://schemas.openxmlformats.org/officeDocument/2006/relationships/customXml" Target="../ink/ink3116.xml"/><Relationship Id="rId709" Type="http://schemas.openxmlformats.org/officeDocument/2006/relationships/image" Target="../media/image19970.png"/><Relationship Id="rId916" Type="http://schemas.openxmlformats.org/officeDocument/2006/relationships/customXml" Target="../ink/ink3231.xml"/><Relationship Id="rId555" Type="http://schemas.openxmlformats.org/officeDocument/2006/relationships/customXml" Target="../ink/ink3045.xml"/><Relationship Id="rId762" Type="http://schemas.openxmlformats.org/officeDocument/2006/relationships/image" Target="../media/image20220.png"/><Relationship Id="rId415" Type="http://schemas.openxmlformats.org/officeDocument/2006/relationships/image" Target="../media/image17201.png"/><Relationship Id="rId622" Type="http://schemas.openxmlformats.org/officeDocument/2006/relationships/customXml" Target="../ink/ink3079.xml"/><Relationship Id="rId499" Type="http://schemas.openxmlformats.org/officeDocument/2006/relationships/customXml" Target="../ink/ink3017.xml"/><Relationship Id="rId927" Type="http://schemas.openxmlformats.org/officeDocument/2006/relationships/image" Target="../media/image2101.png"/><Relationship Id="rId566" Type="http://schemas.openxmlformats.org/officeDocument/2006/relationships/image" Target="../media/image19280.png"/><Relationship Id="rId773" Type="http://schemas.openxmlformats.org/officeDocument/2006/relationships/customXml" Target="../ink/ink3157.xml"/><Relationship Id="rId219" Type="http://schemas.openxmlformats.org/officeDocument/2006/relationships/customXml" Target="../ink/ink2914.xml"/><Relationship Id="rId426" Type="http://schemas.openxmlformats.org/officeDocument/2006/relationships/customXml" Target="../ink/ink2978.xml"/><Relationship Id="rId633" Type="http://schemas.openxmlformats.org/officeDocument/2006/relationships/image" Target="../media/image19601.png"/><Relationship Id="rId980" Type="http://schemas.openxmlformats.org/officeDocument/2006/relationships/customXml" Target="../ink/ink3263.xml"/><Relationship Id="rId840" Type="http://schemas.openxmlformats.org/officeDocument/2006/relationships/image" Target="../media/image20601.png"/><Relationship Id="rId938" Type="http://schemas.openxmlformats.org/officeDocument/2006/relationships/customXml" Target="../ink/ink3242.xml"/><Relationship Id="rId577" Type="http://schemas.openxmlformats.org/officeDocument/2006/relationships/customXml" Target="../ink/ink3056.xml"/><Relationship Id="rId700" Type="http://schemas.openxmlformats.org/officeDocument/2006/relationships/image" Target="../media/image19930.png"/><Relationship Id="rId784" Type="http://schemas.openxmlformats.org/officeDocument/2006/relationships/image" Target="../media/image20330.png"/><Relationship Id="rId991" Type="http://schemas.openxmlformats.org/officeDocument/2006/relationships/image" Target="../media/image2128.png"/><Relationship Id="rId437" Type="http://schemas.openxmlformats.org/officeDocument/2006/relationships/customXml" Target="../ink/ink2985.xml"/><Relationship Id="rId644" Type="http://schemas.openxmlformats.org/officeDocument/2006/relationships/customXml" Target="../ink/ink3090.xml"/><Relationship Id="rId851" Type="http://schemas.openxmlformats.org/officeDocument/2006/relationships/image" Target="../media/image20650.png"/><Relationship Id="rId490" Type="http://schemas.openxmlformats.org/officeDocument/2006/relationships/image" Target="../media/image18930.png"/><Relationship Id="rId504" Type="http://schemas.openxmlformats.org/officeDocument/2006/relationships/image" Target="../media/image18990.png"/><Relationship Id="rId711" Type="http://schemas.openxmlformats.org/officeDocument/2006/relationships/image" Target="../media/image19980.png"/><Relationship Id="rId949" Type="http://schemas.openxmlformats.org/officeDocument/2006/relationships/image" Target="../media/image2112.png"/><Relationship Id="rId588" Type="http://schemas.openxmlformats.org/officeDocument/2006/relationships/image" Target="../media/image19390.png"/><Relationship Id="rId795" Type="http://schemas.openxmlformats.org/officeDocument/2006/relationships/customXml" Target="../ink/ink3168.xml"/><Relationship Id="rId809" Type="http://schemas.openxmlformats.org/officeDocument/2006/relationships/customXml" Target="../ink/ink3176.xml"/><Relationship Id="rId448" Type="http://schemas.openxmlformats.org/officeDocument/2006/relationships/image" Target="../media/image17330.png"/><Relationship Id="rId655" Type="http://schemas.openxmlformats.org/officeDocument/2006/relationships/image" Target="../media/image19711.png"/><Relationship Id="rId862" Type="http://schemas.openxmlformats.org/officeDocument/2006/relationships/customXml" Target="../ink/ink3203.xml"/><Relationship Id="rId515" Type="http://schemas.openxmlformats.org/officeDocument/2006/relationships/customXml" Target="../ink/ink3025.xml"/><Relationship Id="rId294" Type="http://schemas.openxmlformats.org/officeDocument/2006/relationships/image" Target="../media/image306.png"/><Relationship Id="rId722" Type="http://schemas.openxmlformats.org/officeDocument/2006/relationships/customXml" Target="../ink/ink3130.xml"/><Relationship Id="rId599" Type="http://schemas.openxmlformats.org/officeDocument/2006/relationships/customXml" Target="../ink/ink3067.xml"/><Relationship Id="rId1005" Type="http://schemas.openxmlformats.org/officeDocument/2006/relationships/image" Target="../media/image2135.png"/><Relationship Id="rId459" Type="http://schemas.openxmlformats.org/officeDocument/2006/relationships/customXml" Target="../ink/ink2996.xml"/><Relationship Id="rId666" Type="http://schemas.openxmlformats.org/officeDocument/2006/relationships/image" Target="../media/image19760.png"/><Relationship Id="rId873" Type="http://schemas.openxmlformats.org/officeDocument/2006/relationships/customXml" Target="../ink/ink3209.xml"/><Relationship Id="rId221" Type="http://schemas.openxmlformats.org/officeDocument/2006/relationships/customXml" Target="../ink/ink2915.xml"/><Relationship Id="rId526" Type="http://schemas.openxmlformats.org/officeDocument/2006/relationships/image" Target="../media/image19102.png"/><Relationship Id="rId733" Type="http://schemas.openxmlformats.org/officeDocument/2006/relationships/image" Target="../media/image20090.png"/><Relationship Id="rId940" Type="http://schemas.openxmlformats.org/officeDocument/2006/relationships/customXml" Target="../ink/ink3243.xml"/><Relationship Id="rId372" Type="http://schemas.openxmlformats.org/officeDocument/2006/relationships/customXml" Target="../ink/ink2950.xml"/><Relationship Id="rId677" Type="http://schemas.openxmlformats.org/officeDocument/2006/relationships/customXml" Target="../ink/ink3107.xml"/><Relationship Id="rId800" Type="http://schemas.openxmlformats.org/officeDocument/2006/relationships/customXml" Target="../ink/ink3171.xml"/><Relationship Id="rId232" Type="http://schemas.openxmlformats.org/officeDocument/2006/relationships/image" Target="../media/image16760.png"/><Relationship Id="rId884" Type="http://schemas.openxmlformats.org/officeDocument/2006/relationships/image" Target="../media/image20801.png"/><Relationship Id="rId537" Type="http://schemas.openxmlformats.org/officeDocument/2006/relationships/customXml" Target="../ink/ink3036.xml"/><Relationship Id="rId744" Type="http://schemas.openxmlformats.org/officeDocument/2006/relationships/image" Target="../media/image20140.png"/><Relationship Id="rId951" Type="http://schemas.openxmlformats.org/officeDocument/2006/relationships/image" Target="../media/image2113.png"/><Relationship Id="rId383" Type="http://schemas.openxmlformats.org/officeDocument/2006/relationships/image" Target="../media/image17060.png"/><Relationship Id="rId590" Type="http://schemas.openxmlformats.org/officeDocument/2006/relationships/image" Target="../media/image19401.png"/><Relationship Id="rId604" Type="http://schemas.openxmlformats.org/officeDocument/2006/relationships/customXml" Target="../ink/ink3070.xml"/><Relationship Id="rId811" Type="http://schemas.openxmlformats.org/officeDocument/2006/relationships/customXml" Target="../ink/ink3177.xml"/><Relationship Id="rId243" Type="http://schemas.openxmlformats.org/officeDocument/2006/relationships/customXml" Target="../ink/ink2926.xml"/><Relationship Id="rId450" Type="http://schemas.openxmlformats.org/officeDocument/2006/relationships/image" Target="../media/image17340.png"/><Relationship Id="rId688" Type="http://schemas.openxmlformats.org/officeDocument/2006/relationships/image" Target="../media/image19870.png"/><Relationship Id="rId895" Type="http://schemas.openxmlformats.org/officeDocument/2006/relationships/image" Target="../media/image20850.png"/><Relationship Id="rId909" Type="http://schemas.openxmlformats.org/officeDocument/2006/relationships/image" Target="../media/image2092.png"/><Relationship Id="rId548" Type="http://schemas.openxmlformats.org/officeDocument/2006/relationships/image" Target="../media/image19190.png"/><Relationship Id="rId755" Type="http://schemas.openxmlformats.org/officeDocument/2006/relationships/customXml" Target="../ink/ink3148.xml"/><Relationship Id="rId962" Type="http://schemas.openxmlformats.org/officeDocument/2006/relationships/customXml" Target="../ink/ink3254.xml"/><Relationship Id="rId394" Type="http://schemas.openxmlformats.org/officeDocument/2006/relationships/customXml" Target="../ink/ink2961.xml"/><Relationship Id="rId408" Type="http://schemas.openxmlformats.org/officeDocument/2006/relationships/customXml" Target="../ink/ink2968.xml"/><Relationship Id="rId615" Type="http://schemas.openxmlformats.org/officeDocument/2006/relationships/image" Target="../media/image19511.png"/><Relationship Id="rId822" Type="http://schemas.openxmlformats.org/officeDocument/2006/relationships/image" Target="../media/image20511.png"/><Relationship Id="rId254" Type="http://schemas.openxmlformats.org/officeDocument/2006/relationships/image" Target="../media/image16850.png"/><Relationship Id="rId699" Type="http://schemas.openxmlformats.org/officeDocument/2006/relationships/customXml" Target="../ink/ink3118.xml"/><Relationship Id="rId461" Type="http://schemas.openxmlformats.org/officeDocument/2006/relationships/customXml" Target="../ink/ink2997.xml"/><Relationship Id="rId559" Type="http://schemas.openxmlformats.org/officeDocument/2006/relationships/customXml" Target="../ink/ink3047.xml"/><Relationship Id="rId766" Type="http://schemas.openxmlformats.org/officeDocument/2006/relationships/image" Target="../media/image20240.png"/><Relationship Id="rId419" Type="http://schemas.openxmlformats.org/officeDocument/2006/relationships/image" Target="../media/image17220.png"/><Relationship Id="rId626" Type="http://schemas.openxmlformats.org/officeDocument/2006/relationships/customXml" Target="../ink/ink3081.xml"/><Relationship Id="rId973" Type="http://schemas.openxmlformats.org/officeDocument/2006/relationships/image" Target="../media/image2120.png"/><Relationship Id="rId833" Type="http://schemas.openxmlformats.org/officeDocument/2006/relationships/customXml" Target="../ink/ink3188.xml"/><Relationship Id="rId472" Type="http://schemas.openxmlformats.org/officeDocument/2006/relationships/customXml" Target="../ink/ink3003.xml"/><Relationship Id="rId900" Type="http://schemas.openxmlformats.org/officeDocument/2006/relationships/customXml" Target="../ink/ink3223.xml"/><Relationship Id="rId332" Type="http://schemas.openxmlformats.org/officeDocument/2006/relationships/customXml" Target="../ink/ink2938.xml"/><Relationship Id="rId777" Type="http://schemas.openxmlformats.org/officeDocument/2006/relationships/customXml" Target="../ink/ink3159.xml"/><Relationship Id="rId984" Type="http://schemas.openxmlformats.org/officeDocument/2006/relationships/image" Target="../media/image2125.png"/><Relationship Id="rId637" Type="http://schemas.openxmlformats.org/officeDocument/2006/relationships/image" Target="../media/image19620.png"/><Relationship Id="rId844" Type="http://schemas.openxmlformats.org/officeDocument/2006/relationships/customXml" Target="../ink/ink3194.xml"/><Relationship Id="rId483" Type="http://schemas.openxmlformats.org/officeDocument/2006/relationships/customXml" Target="../ink/ink3009.xml"/><Relationship Id="rId690" Type="http://schemas.openxmlformats.org/officeDocument/2006/relationships/image" Target="../media/image19880.png"/><Relationship Id="rId704" Type="http://schemas.openxmlformats.org/officeDocument/2006/relationships/customXml" Target="../ink/ink3121.xml"/><Relationship Id="rId276" Type="http://schemas.openxmlformats.org/officeDocument/2006/relationships/image" Target="../media/image533.png"/><Relationship Id="rId911" Type="http://schemas.openxmlformats.org/officeDocument/2006/relationships/image" Target="../media/image2093.png"/></Relationships>
</file>

<file path=ppt/slides/_rels/slide29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3283.xml"/><Relationship Id="rId252" Type="http://schemas.openxmlformats.org/officeDocument/2006/relationships/image" Target="../media/image16840.png"/><Relationship Id="rId273" Type="http://schemas.openxmlformats.org/officeDocument/2006/relationships/customXml" Target="../ink/ink3304.xml"/><Relationship Id="rId294" Type="http://schemas.openxmlformats.org/officeDocument/2006/relationships/image" Target="../media/image306.png"/><Relationship Id="rId299" Type="http://schemas.openxmlformats.org/officeDocument/2006/relationships/customXml" Target="../ink/ink3317.xml"/><Relationship Id="rId303" Type="http://schemas.openxmlformats.org/officeDocument/2006/relationships/customXml" Target="../ink/ink3319.xml"/><Relationship Id="rId308" Type="http://schemas.openxmlformats.org/officeDocument/2006/relationships/image" Target="../media/image2140.png"/><Relationship Id="rId361" Type="http://schemas.openxmlformats.org/officeDocument/2006/relationships/image" Target="../media/image18870.png"/><Relationship Id="rId226" Type="http://schemas.openxmlformats.org/officeDocument/2006/relationships/image" Target="../media/image16730.png"/><Relationship Id="rId247" Type="http://schemas.openxmlformats.org/officeDocument/2006/relationships/customXml" Target="../ink/ink3291.xml"/><Relationship Id="rId242" Type="http://schemas.openxmlformats.org/officeDocument/2006/relationships/image" Target="../media/image16801.png"/><Relationship Id="rId263" Type="http://schemas.openxmlformats.org/officeDocument/2006/relationships/customXml" Target="../ink/ink3299.xml"/><Relationship Id="rId268" Type="http://schemas.openxmlformats.org/officeDocument/2006/relationships/image" Target="../media/image18640.png"/><Relationship Id="rId284" Type="http://schemas.openxmlformats.org/officeDocument/2006/relationships/image" Target="../media/image18711.png"/><Relationship Id="rId289" Type="http://schemas.openxmlformats.org/officeDocument/2006/relationships/customXml" Target="../ink/ink3312.xml"/><Relationship Id="rId356" Type="http://schemas.openxmlformats.org/officeDocument/2006/relationships/customXml" Target="../ink/ink3325.xml"/><Relationship Id="rId5" Type="http://schemas.openxmlformats.org/officeDocument/2006/relationships/image" Target="../media/image2138.png"/><Relationship Id="rId237" Type="http://schemas.openxmlformats.org/officeDocument/2006/relationships/customXml" Target="../ink/ink3286.xml"/><Relationship Id="rId351" Type="http://schemas.openxmlformats.org/officeDocument/2006/relationships/image" Target="../media/image18820.png"/><Relationship Id="rId232" Type="http://schemas.openxmlformats.org/officeDocument/2006/relationships/image" Target="../media/image16760.png"/><Relationship Id="rId253" Type="http://schemas.openxmlformats.org/officeDocument/2006/relationships/customXml" Target="../ink/ink3294.xml"/><Relationship Id="rId258" Type="http://schemas.openxmlformats.org/officeDocument/2006/relationships/image" Target="../media/image16870.png"/><Relationship Id="rId274" Type="http://schemas.openxmlformats.org/officeDocument/2006/relationships/image" Target="../media/image18670.png"/><Relationship Id="rId279" Type="http://schemas.openxmlformats.org/officeDocument/2006/relationships/customXml" Target="../ink/ink3307.xml"/><Relationship Id="rId295" Type="http://schemas.openxmlformats.org/officeDocument/2006/relationships/customXml" Target="../ink/ink3315.xml"/><Relationship Id="rId309" Type="http://schemas.openxmlformats.org/officeDocument/2006/relationships/customXml" Target="../ink/ink3322.xml"/><Relationship Id="rId290" Type="http://schemas.openxmlformats.org/officeDocument/2006/relationships/image" Target="../media/image18730.png"/><Relationship Id="rId304" Type="http://schemas.openxmlformats.org/officeDocument/2006/relationships/image" Target="../media/image18790.png"/><Relationship Id="rId227" Type="http://schemas.openxmlformats.org/officeDocument/2006/relationships/customXml" Target="../ink/ink3281.xml"/><Relationship Id="rId243" Type="http://schemas.openxmlformats.org/officeDocument/2006/relationships/customXml" Target="../ink/ink3289.xml"/><Relationship Id="rId248" Type="http://schemas.openxmlformats.org/officeDocument/2006/relationships/image" Target="../media/image16820.png"/><Relationship Id="rId264" Type="http://schemas.openxmlformats.org/officeDocument/2006/relationships/image" Target="../media/image18620.png"/><Relationship Id="rId269" Type="http://schemas.openxmlformats.org/officeDocument/2006/relationships/customXml" Target="../ink/ink3302.xml"/><Relationship Id="rId285" Type="http://schemas.openxmlformats.org/officeDocument/2006/relationships/customXml" Target="../ink/ink3310.xml"/><Relationship Id="rId272" Type="http://schemas.openxmlformats.org/officeDocument/2006/relationships/image" Target="../media/image18660.png"/><Relationship Id="rId280" Type="http://schemas.openxmlformats.org/officeDocument/2006/relationships/image" Target="../media/image18690.png"/><Relationship Id="rId293" Type="http://schemas.openxmlformats.org/officeDocument/2006/relationships/customXml" Target="../ink/ink3314.xml"/><Relationship Id="rId302" Type="http://schemas.openxmlformats.org/officeDocument/2006/relationships/image" Target="../media/image18780.png"/><Relationship Id="rId307" Type="http://schemas.openxmlformats.org/officeDocument/2006/relationships/customXml" Target="../ink/ink3321.xml"/><Relationship Id="rId357" Type="http://schemas.openxmlformats.org/officeDocument/2006/relationships/image" Target="../media/image18850.png"/><Relationship Id="rId352" Type="http://schemas.openxmlformats.org/officeDocument/2006/relationships/customXml" Target="../ink/ink3323.xml"/><Relationship Id="rId360" Type="http://schemas.openxmlformats.org/officeDocument/2006/relationships/customXml" Target="../ink/ink332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280.xml"/><Relationship Id="rId233" Type="http://schemas.openxmlformats.org/officeDocument/2006/relationships/customXml" Target="../ink/ink3284.xml"/><Relationship Id="rId238" Type="http://schemas.openxmlformats.org/officeDocument/2006/relationships/image" Target="../media/image16790.png"/><Relationship Id="rId241" Type="http://schemas.openxmlformats.org/officeDocument/2006/relationships/customXml" Target="../ink/ink3288.xml"/><Relationship Id="rId246" Type="http://schemas.openxmlformats.org/officeDocument/2006/relationships/image" Target="../media/image16811.png"/><Relationship Id="rId254" Type="http://schemas.openxmlformats.org/officeDocument/2006/relationships/image" Target="../media/image16850.png"/><Relationship Id="rId259" Type="http://schemas.openxmlformats.org/officeDocument/2006/relationships/customXml" Target="../ink/ink3297.xml"/><Relationship Id="rId267" Type="http://schemas.openxmlformats.org/officeDocument/2006/relationships/customXml" Target="../ink/ink3301.xml"/><Relationship Id="rId288" Type="http://schemas.openxmlformats.org/officeDocument/2006/relationships/image" Target="../media/image18720.png"/><Relationship Id="rId262" Type="http://schemas.openxmlformats.org/officeDocument/2006/relationships/image" Target="../media/image18611.png"/><Relationship Id="rId270" Type="http://schemas.openxmlformats.org/officeDocument/2006/relationships/image" Target="../media/image18650.png"/><Relationship Id="rId275" Type="http://schemas.openxmlformats.org/officeDocument/2006/relationships/customXml" Target="../ink/ink3305.xml"/><Relationship Id="rId283" Type="http://schemas.openxmlformats.org/officeDocument/2006/relationships/customXml" Target="../ink/ink3309.xml"/><Relationship Id="rId291" Type="http://schemas.openxmlformats.org/officeDocument/2006/relationships/customXml" Target="../ink/ink3313.xml"/><Relationship Id="rId296" Type="http://schemas.openxmlformats.org/officeDocument/2006/relationships/image" Target="../media/image18750.png"/><Relationship Id="rId300" Type="http://schemas.openxmlformats.org/officeDocument/2006/relationships/image" Target="../media/image18770.png"/><Relationship Id="rId305" Type="http://schemas.openxmlformats.org/officeDocument/2006/relationships/customXml" Target="../ink/ink3320.xml"/><Relationship Id="rId355" Type="http://schemas.openxmlformats.org/officeDocument/2006/relationships/image" Target="../media/image18840.png"/><Relationship Id="rId4" Type="http://schemas.openxmlformats.org/officeDocument/2006/relationships/customXml" Target="../ink/ink3279.xml"/><Relationship Id="rId228" Type="http://schemas.openxmlformats.org/officeDocument/2006/relationships/image" Target="../media/image16740.png"/><Relationship Id="rId236" Type="http://schemas.openxmlformats.org/officeDocument/2006/relationships/image" Target="../media/image16780.png"/><Relationship Id="rId244" Type="http://schemas.openxmlformats.org/officeDocument/2006/relationships/image" Target="../media/image892.png"/><Relationship Id="rId249" Type="http://schemas.openxmlformats.org/officeDocument/2006/relationships/customXml" Target="../ink/ink3292.xml"/><Relationship Id="rId257" Type="http://schemas.openxmlformats.org/officeDocument/2006/relationships/customXml" Target="../ink/ink3296.xml"/><Relationship Id="rId278" Type="http://schemas.openxmlformats.org/officeDocument/2006/relationships/image" Target="../media/image18680.png"/><Relationship Id="rId260" Type="http://schemas.openxmlformats.org/officeDocument/2006/relationships/image" Target="../media/image18601.png"/><Relationship Id="rId265" Type="http://schemas.openxmlformats.org/officeDocument/2006/relationships/customXml" Target="../ink/ink3300.xml"/><Relationship Id="rId281" Type="http://schemas.openxmlformats.org/officeDocument/2006/relationships/customXml" Target="../ink/ink3308.xml"/><Relationship Id="rId286" Type="http://schemas.openxmlformats.org/officeDocument/2006/relationships/image" Target="../media/image790.png"/><Relationship Id="rId353" Type="http://schemas.openxmlformats.org/officeDocument/2006/relationships/image" Target="../media/image18830.png"/><Relationship Id="rId358" Type="http://schemas.openxmlformats.org/officeDocument/2006/relationships/customXml" Target="../ink/ink3326.xml"/><Relationship Id="rId234" Type="http://schemas.openxmlformats.org/officeDocument/2006/relationships/image" Target="../media/image16770.png"/><Relationship Id="rId239" Type="http://schemas.openxmlformats.org/officeDocument/2006/relationships/customXml" Target="../ink/ink3287.xml"/><Relationship Id="rId2" Type="http://schemas.openxmlformats.org/officeDocument/2006/relationships/customXml" Target="../ink/ink3278.xml"/><Relationship Id="rId250" Type="http://schemas.openxmlformats.org/officeDocument/2006/relationships/image" Target="../media/image16830.png"/><Relationship Id="rId255" Type="http://schemas.openxmlformats.org/officeDocument/2006/relationships/customXml" Target="../ink/ink3295.xml"/><Relationship Id="rId271" Type="http://schemas.openxmlformats.org/officeDocument/2006/relationships/customXml" Target="../ink/ink3303.xml"/><Relationship Id="rId276" Type="http://schemas.openxmlformats.org/officeDocument/2006/relationships/image" Target="../media/image533.png"/><Relationship Id="rId292" Type="http://schemas.openxmlformats.org/officeDocument/2006/relationships/image" Target="../media/image18740.png"/><Relationship Id="rId297" Type="http://schemas.openxmlformats.org/officeDocument/2006/relationships/customXml" Target="../ink/ink3316.xml"/><Relationship Id="rId306" Type="http://schemas.openxmlformats.org/officeDocument/2006/relationships/image" Target="../media/image2139.png"/><Relationship Id="rId301" Type="http://schemas.openxmlformats.org/officeDocument/2006/relationships/customXml" Target="../ink/ink3318.xml"/><Relationship Id="rId229" Type="http://schemas.openxmlformats.org/officeDocument/2006/relationships/customXml" Target="../ink/ink3282.xml"/><Relationship Id="rId240" Type="http://schemas.openxmlformats.org/officeDocument/2006/relationships/image" Target="../media/image525.png"/><Relationship Id="rId245" Type="http://schemas.openxmlformats.org/officeDocument/2006/relationships/customXml" Target="../ink/ink3290.xml"/><Relationship Id="rId261" Type="http://schemas.openxmlformats.org/officeDocument/2006/relationships/customXml" Target="../ink/ink3298.xml"/><Relationship Id="rId266" Type="http://schemas.openxmlformats.org/officeDocument/2006/relationships/image" Target="../media/image18630.png"/><Relationship Id="rId287" Type="http://schemas.openxmlformats.org/officeDocument/2006/relationships/customXml" Target="../ink/ink3311.xml"/><Relationship Id="rId282" Type="http://schemas.openxmlformats.org/officeDocument/2006/relationships/image" Target="../media/image18701.png"/><Relationship Id="rId354" Type="http://schemas.openxmlformats.org/officeDocument/2006/relationships/customXml" Target="../ink/ink3324.xml"/><Relationship Id="rId359" Type="http://schemas.openxmlformats.org/officeDocument/2006/relationships/image" Target="../media/image18860.png"/><Relationship Id="rId3" Type="http://schemas.openxmlformats.org/officeDocument/2006/relationships/image" Target="../media/image2137.png"/><Relationship Id="rId230" Type="http://schemas.openxmlformats.org/officeDocument/2006/relationships/image" Target="../media/image16750.png"/><Relationship Id="rId235" Type="http://schemas.openxmlformats.org/officeDocument/2006/relationships/customXml" Target="../ink/ink3285.xml"/><Relationship Id="rId251" Type="http://schemas.openxmlformats.org/officeDocument/2006/relationships/customXml" Target="../ink/ink3293.xml"/><Relationship Id="rId256" Type="http://schemas.openxmlformats.org/officeDocument/2006/relationships/image" Target="../media/image16860.png"/><Relationship Id="rId277" Type="http://schemas.openxmlformats.org/officeDocument/2006/relationships/customXml" Target="../ink/ink3306.xml"/><Relationship Id="rId298" Type="http://schemas.openxmlformats.org/officeDocument/2006/relationships/image" Target="../media/image18760.png"/></Relationships>
</file>

<file path=ppt/slides/_rels/slide3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439.png"/><Relationship Id="rId692" Type="http://schemas.openxmlformats.org/officeDocument/2006/relationships/customXml" Target="../ink/ink347.xml"/><Relationship Id="rId706" Type="http://schemas.openxmlformats.org/officeDocument/2006/relationships/customXml" Target="../ink/ink354.xml"/><Relationship Id="rId727" Type="http://schemas.openxmlformats.org/officeDocument/2006/relationships/image" Target="../media/image467.png"/><Relationship Id="rId748" Type="http://schemas.openxmlformats.org/officeDocument/2006/relationships/customXml" Target="../ink/ink375.xml"/><Relationship Id="rId769" Type="http://schemas.openxmlformats.org/officeDocument/2006/relationships/image" Target="../media/image488.png"/><Relationship Id="rId629" Type="http://schemas.openxmlformats.org/officeDocument/2006/relationships/image" Target="../media/image418.png"/><Relationship Id="rId640" Type="http://schemas.openxmlformats.org/officeDocument/2006/relationships/customXml" Target="../ink/ink321.xml"/><Relationship Id="rId661" Type="http://schemas.openxmlformats.org/officeDocument/2006/relationships/image" Target="../media/image434.png"/><Relationship Id="rId682" Type="http://schemas.openxmlformats.org/officeDocument/2006/relationships/customXml" Target="../ink/ink342.xml"/><Relationship Id="rId717" Type="http://schemas.openxmlformats.org/officeDocument/2006/relationships/image" Target="../media/image462.png"/><Relationship Id="rId738" Type="http://schemas.openxmlformats.org/officeDocument/2006/relationships/customXml" Target="../ink/ink370.xml"/><Relationship Id="rId759" Type="http://schemas.openxmlformats.org/officeDocument/2006/relationships/image" Target="../media/image483.png"/><Relationship Id="rId770" Type="http://schemas.openxmlformats.org/officeDocument/2006/relationships/customXml" Target="../ink/ink386.xml"/><Relationship Id="rId630" Type="http://schemas.openxmlformats.org/officeDocument/2006/relationships/customXml" Target="../ink/ink316.xml"/><Relationship Id="rId651" Type="http://schemas.openxmlformats.org/officeDocument/2006/relationships/image" Target="../media/image429.png"/><Relationship Id="rId672" Type="http://schemas.openxmlformats.org/officeDocument/2006/relationships/customXml" Target="../ink/ink337.xml"/><Relationship Id="rId693" Type="http://schemas.openxmlformats.org/officeDocument/2006/relationships/image" Target="../media/image450.png"/><Relationship Id="rId698" Type="http://schemas.openxmlformats.org/officeDocument/2006/relationships/customXml" Target="../ink/ink350.xml"/><Relationship Id="rId702" Type="http://schemas.openxmlformats.org/officeDocument/2006/relationships/customXml" Target="../ink/ink352.xml"/><Relationship Id="rId707" Type="http://schemas.openxmlformats.org/officeDocument/2006/relationships/image" Target="../media/image457.png"/><Relationship Id="rId728" Type="http://schemas.openxmlformats.org/officeDocument/2006/relationships/customXml" Target="../ink/ink365.xml"/><Relationship Id="rId749" Type="http://schemas.openxmlformats.org/officeDocument/2006/relationships/image" Target="../media/image478.png"/><Relationship Id="rId723" Type="http://schemas.openxmlformats.org/officeDocument/2006/relationships/image" Target="../media/image465.png"/><Relationship Id="rId744" Type="http://schemas.openxmlformats.org/officeDocument/2006/relationships/customXml" Target="../ink/ink373.xml"/><Relationship Id="rId760" Type="http://schemas.openxmlformats.org/officeDocument/2006/relationships/customXml" Target="../ink/ink381.xml"/><Relationship Id="rId765" Type="http://schemas.openxmlformats.org/officeDocument/2006/relationships/image" Target="../media/image486.png"/><Relationship Id="rId625" Type="http://schemas.openxmlformats.org/officeDocument/2006/relationships/image" Target="../media/image416.png"/><Relationship Id="rId646" Type="http://schemas.openxmlformats.org/officeDocument/2006/relationships/customXml" Target="../ink/ink324.xml"/><Relationship Id="rId641" Type="http://schemas.openxmlformats.org/officeDocument/2006/relationships/image" Target="../media/image424.png"/><Relationship Id="rId662" Type="http://schemas.openxmlformats.org/officeDocument/2006/relationships/customXml" Target="../ink/ink332.xml"/><Relationship Id="rId667" Type="http://schemas.openxmlformats.org/officeDocument/2006/relationships/image" Target="../media/image437.png"/><Relationship Id="rId683" Type="http://schemas.openxmlformats.org/officeDocument/2006/relationships/image" Target="../media/image445.png"/><Relationship Id="rId688" Type="http://schemas.openxmlformats.org/officeDocument/2006/relationships/customXml" Target="../ink/ink345.xml"/><Relationship Id="rId718" Type="http://schemas.openxmlformats.org/officeDocument/2006/relationships/customXml" Target="../ink/ink360.xml"/><Relationship Id="rId739" Type="http://schemas.openxmlformats.org/officeDocument/2006/relationships/image" Target="../media/image473.png"/><Relationship Id="rId713" Type="http://schemas.openxmlformats.org/officeDocument/2006/relationships/image" Target="../media/image460.png"/><Relationship Id="rId734" Type="http://schemas.openxmlformats.org/officeDocument/2006/relationships/customXml" Target="../ink/ink368.xml"/><Relationship Id="rId755" Type="http://schemas.openxmlformats.org/officeDocument/2006/relationships/image" Target="../media/image481.png"/><Relationship Id="rId636" Type="http://schemas.openxmlformats.org/officeDocument/2006/relationships/customXml" Target="../ink/ink319.xml"/><Relationship Id="rId750" Type="http://schemas.openxmlformats.org/officeDocument/2006/relationships/customXml" Target="../ink/ink376.xml"/><Relationship Id="rId771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31" Type="http://schemas.openxmlformats.org/officeDocument/2006/relationships/image" Target="../media/image419.png"/><Relationship Id="rId652" Type="http://schemas.openxmlformats.org/officeDocument/2006/relationships/customXml" Target="../ink/ink327.xml"/><Relationship Id="rId657" Type="http://schemas.openxmlformats.org/officeDocument/2006/relationships/image" Target="../media/image432.png"/><Relationship Id="rId673" Type="http://schemas.openxmlformats.org/officeDocument/2006/relationships/image" Target="../media/image440.png"/><Relationship Id="rId678" Type="http://schemas.openxmlformats.org/officeDocument/2006/relationships/customXml" Target="../ink/ink340.xml"/><Relationship Id="rId694" Type="http://schemas.openxmlformats.org/officeDocument/2006/relationships/customXml" Target="../ink/ink348.xml"/><Relationship Id="rId699" Type="http://schemas.openxmlformats.org/officeDocument/2006/relationships/image" Target="../media/image453.png"/><Relationship Id="rId708" Type="http://schemas.openxmlformats.org/officeDocument/2006/relationships/customXml" Target="../ink/ink355.xml"/><Relationship Id="rId729" Type="http://schemas.openxmlformats.org/officeDocument/2006/relationships/image" Target="../media/image468.png"/><Relationship Id="rId703" Type="http://schemas.openxmlformats.org/officeDocument/2006/relationships/image" Target="../media/image455.png"/><Relationship Id="rId724" Type="http://schemas.openxmlformats.org/officeDocument/2006/relationships/customXml" Target="../ink/ink363.xml"/><Relationship Id="rId745" Type="http://schemas.openxmlformats.org/officeDocument/2006/relationships/image" Target="../media/image476.png"/><Relationship Id="rId766" Type="http://schemas.openxmlformats.org/officeDocument/2006/relationships/customXml" Target="../ink/ink384.xml"/><Relationship Id="rId626" Type="http://schemas.openxmlformats.org/officeDocument/2006/relationships/customXml" Target="../ink/ink314.xml"/><Relationship Id="rId740" Type="http://schemas.openxmlformats.org/officeDocument/2006/relationships/customXml" Target="../ink/ink371.xml"/><Relationship Id="rId761" Type="http://schemas.openxmlformats.org/officeDocument/2006/relationships/image" Target="../media/image484.png"/><Relationship Id="rId642" Type="http://schemas.openxmlformats.org/officeDocument/2006/relationships/customXml" Target="../ink/ink322.xml"/><Relationship Id="rId647" Type="http://schemas.openxmlformats.org/officeDocument/2006/relationships/image" Target="../media/image427.png"/><Relationship Id="rId663" Type="http://schemas.openxmlformats.org/officeDocument/2006/relationships/image" Target="../media/image435.png"/><Relationship Id="rId668" Type="http://schemas.openxmlformats.org/officeDocument/2006/relationships/customXml" Target="../ink/ink335.xml"/><Relationship Id="rId684" Type="http://schemas.openxmlformats.org/officeDocument/2006/relationships/customXml" Target="../ink/ink343.xml"/><Relationship Id="rId689" Type="http://schemas.openxmlformats.org/officeDocument/2006/relationships/image" Target="../media/image448.png"/><Relationship Id="rId714" Type="http://schemas.openxmlformats.org/officeDocument/2006/relationships/customXml" Target="../ink/ink358.xml"/><Relationship Id="rId719" Type="http://schemas.openxmlformats.org/officeDocument/2006/relationships/image" Target="../media/image463.png"/><Relationship Id="rId735" Type="http://schemas.openxmlformats.org/officeDocument/2006/relationships/image" Target="../media/image471.png"/><Relationship Id="rId756" Type="http://schemas.openxmlformats.org/officeDocument/2006/relationships/customXml" Target="../ink/ink379.xml"/><Relationship Id="rId730" Type="http://schemas.openxmlformats.org/officeDocument/2006/relationships/customXml" Target="../ink/ink366.xml"/><Relationship Id="rId751" Type="http://schemas.openxmlformats.org/officeDocument/2006/relationships/image" Target="../media/image479.png"/><Relationship Id="rId772" Type="http://schemas.openxmlformats.org/officeDocument/2006/relationships/customXml" Target="../ink/ink387.xml"/><Relationship Id="rId632" Type="http://schemas.openxmlformats.org/officeDocument/2006/relationships/customXml" Target="../ink/ink317.xml"/><Relationship Id="rId637" Type="http://schemas.openxmlformats.org/officeDocument/2006/relationships/image" Target="../media/image422.png"/><Relationship Id="rId653" Type="http://schemas.openxmlformats.org/officeDocument/2006/relationships/image" Target="../media/image430.png"/><Relationship Id="rId658" Type="http://schemas.openxmlformats.org/officeDocument/2006/relationships/customXml" Target="../ink/ink330.xml"/><Relationship Id="rId679" Type="http://schemas.openxmlformats.org/officeDocument/2006/relationships/image" Target="../media/image443.png"/><Relationship Id="rId2" Type="http://schemas.openxmlformats.org/officeDocument/2006/relationships/customXml" Target="../ink/ink313.xml"/><Relationship Id="rId674" Type="http://schemas.openxmlformats.org/officeDocument/2006/relationships/customXml" Target="../ink/ink338.xml"/><Relationship Id="rId690" Type="http://schemas.openxmlformats.org/officeDocument/2006/relationships/customXml" Target="../ink/ink346.xml"/><Relationship Id="rId695" Type="http://schemas.openxmlformats.org/officeDocument/2006/relationships/image" Target="../media/image451.png"/><Relationship Id="rId704" Type="http://schemas.openxmlformats.org/officeDocument/2006/relationships/customXml" Target="../ink/ink353.xml"/><Relationship Id="rId709" Type="http://schemas.openxmlformats.org/officeDocument/2006/relationships/image" Target="../media/image458.png"/><Relationship Id="rId725" Type="http://schemas.openxmlformats.org/officeDocument/2006/relationships/image" Target="../media/image466.png"/><Relationship Id="rId746" Type="http://schemas.openxmlformats.org/officeDocument/2006/relationships/customXml" Target="../ink/ink374.xml"/><Relationship Id="rId720" Type="http://schemas.openxmlformats.org/officeDocument/2006/relationships/customXml" Target="../ink/ink361.xml"/><Relationship Id="rId741" Type="http://schemas.openxmlformats.org/officeDocument/2006/relationships/image" Target="../media/image474.png"/><Relationship Id="rId762" Type="http://schemas.openxmlformats.org/officeDocument/2006/relationships/customXml" Target="../ink/ink382.xml"/><Relationship Id="rId767" Type="http://schemas.openxmlformats.org/officeDocument/2006/relationships/image" Target="../media/image487.png"/><Relationship Id="rId627" Type="http://schemas.openxmlformats.org/officeDocument/2006/relationships/image" Target="../media/image417.png"/><Relationship Id="rId643" Type="http://schemas.openxmlformats.org/officeDocument/2006/relationships/image" Target="../media/image425.png"/><Relationship Id="rId648" Type="http://schemas.openxmlformats.org/officeDocument/2006/relationships/customXml" Target="../ink/ink325.xml"/><Relationship Id="rId669" Type="http://schemas.openxmlformats.org/officeDocument/2006/relationships/image" Target="../media/image438.png"/><Relationship Id="rId664" Type="http://schemas.openxmlformats.org/officeDocument/2006/relationships/customXml" Target="../ink/ink333.xml"/><Relationship Id="rId680" Type="http://schemas.openxmlformats.org/officeDocument/2006/relationships/customXml" Target="../ink/ink341.xml"/><Relationship Id="rId685" Type="http://schemas.openxmlformats.org/officeDocument/2006/relationships/image" Target="../media/image446.png"/><Relationship Id="rId715" Type="http://schemas.openxmlformats.org/officeDocument/2006/relationships/image" Target="../media/image461.png"/><Relationship Id="rId736" Type="http://schemas.openxmlformats.org/officeDocument/2006/relationships/customXml" Target="../ink/ink369.xml"/><Relationship Id="rId710" Type="http://schemas.openxmlformats.org/officeDocument/2006/relationships/customXml" Target="../ink/ink356.xml"/><Relationship Id="rId731" Type="http://schemas.openxmlformats.org/officeDocument/2006/relationships/image" Target="../media/image469.png"/><Relationship Id="rId752" Type="http://schemas.openxmlformats.org/officeDocument/2006/relationships/customXml" Target="../ink/ink377.xml"/><Relationship Id="rId757" Type="http://schemas.openxmlformats.org/officeDocument/2006/relationships/image" Target="../media/image482.png"/><Relationship Id="rId773" Type="http://schemas.openxmlformats.org/officeDocument/2006/relationships/image" Target="../media/image490.png"/><Relationship Id="rId633" Type="http://schemas.openxmlformats.org/officeDocument/2006/relationships/image" Target="../media/image420.png"/><Relationship Id="rId638" Type="http://schemas.openxmlformats.org/officeDocument/2006/relationships/customXml" Target="../ink/ink320.xml"/><Relationship Id="rId659" Type="http://schemas.openxmlformats.org/officeDocument/2006/relationships/image" Target="../media/image433.png"/><Relationship Id="rId654" Type="http://schemas.openxmlformats.org/officeDocument/2006/relationships/customXml" Target="../ink/ink328.xml"/><Relationship Id="rId670" Type="http://schemas.openxmlformats.org/officeDocument/2006/relationships/customXml" Target="../ink/ink336.xml"/><Relationship Id="rId675" Type="http://schemas.openxmlformats.org/officeDocument/2006/relationships/image" Target="../media/image441.png"/><Relationship Id="rId696" Type="http://schemas.openxmlformats.org/officeDocument/2006/relationships/customXml" Target="../ink/ink349.xml"/><Relationship Id="rId705" Type="http://schemas.openxmlformats.org/officeDocument/2006/relationships/image" Target="../media/image456.png"/><Relationship Id="rId691" Type="http://schemas.openxmlformats.org/officeDocument/2006/relationships/image" Target="../media/image449.png"/><Relationship Id="rId700" Type="http://schemas.openxmlformats.org/officeDocument/2006/relationships/customXml" Target="../ink/ink351.xml"/><Relationship Id="rId721" Type="http://schemas.openxmlformats.org/officeDocument/2006/relationships/image" Target="../media/image464.png"/><Relationship Id="rId726" Type="http://schemas.openxmlformats.org/officeDocument/2006/relationships/customXml" Target="../ink/ink364.xml"/><Relationship Id="rId742" Type="http://schemas.openxmlformats.org/officeDocument/2006/relationships/customXml" Target="../ink/ink372.xml"/><Relationship Id="rId747" Type="http://schemas.openxmlformats.org/officeDocument/2006/relationships/image" Target="../media/image477.png"/><Relationship Id="rId763" Type="http://schemas.openxmlformats.org/officeDocument/2006/relationships/image" Target="../media/image485.png"/><Relationship Id="rId768" Type="http://schemas.openxmlformats.org/officeDocument/2006/relationships/customXml" Target="../ink/ink385.xml"/><Relationship Id="rId628" Type="http://schemas.openxmlformats.org/officeDocument/2006/relationships/customXml" Target="../ink/ink315.xml"/><Relationship Id="rId649" Type="http://schemas.openxmlformats.org/officeDocument/2006/relationships/image" Target="../media/image428.png"/><Relationship Id="rId644" Type="http://schemas.openxmlformats.org/officeDocument/2006/relationships/customXml" Target="../ink/ink323.xml"/><Relationship Id="rId660" Type="http://schemas.openxmlformats.org/officeDocument/2006/relationships/customXml" Target="../ink/ink331.xml"/><Relationship Id="rId665" Type="http://schemas.openxmlformats.org/officeDocument/2006/relationships/image" Target="../media/image436.png"/><Relationship Id="rId686" Type="http://schemas.openxmlformats.org/officeDocument/2006/relationships/customXml" Target="../ink/ink344.xml"/><Relationship Id="rId681" Type="http://schemas.openxmlformats.org/officeDocument/2006/relationships/image" Target="../media/image444.png"/><Relationship Id="rId711" Type="http://schemas.openxmlformats.org/officeDocument/2006/relationships/image" Target="../media/image459.png"/><Relationship Id="rId716" Type="http://schemas.openxmlformats.org/officeDocument/2006/relationships/customXml" Target="../ink/ink359.xml"/><Relationship Id="rId732" Type="http://schemas.openxmlformats.org/officeDocument/2006/relationships/customXml" Target="../ink/ink367.xml"/><Relationship Id="rId737" Type="http://schemas.openxmlformats.org/officeDocument/2006/relationships/image" Target="../media/image472.png"/><Relationship Id="rId753" Type="http://schemas.openxmlformats.org/officeDocument/2006/relationships/image" Target="../media/image480.png"/><Relationship Id="rId758" Type="http://schemas.openxmlformats.org/officeDocument/2006/relationships/customXml" Target="../ink/ink380.xml"/><Relationship Id="rId639" Type="http://schemas.openxmlformats.org/officeDocument/2006/relationships/image" Target="../media/image423.png"/><Relationship Id="rId634" Type="http://schemas.openxmlformats.org/officeDocument/2006/relationships/customXml" Target="../ink/ink318.xml"/><Relationship Id="rId650" Type="http://schemas.openxmlformats.org/officeDocument/2006/relationships/customXml" Target="../ink/ink326.xml"/><Relationship Id="rId655" Type="http://schemas.openxmlformats.org/officeDocument/2006/relationships/image" Target="../media/image431.png"/><Relationship Id="rId676" Type="http://schemas.openxmlformats.org/officeDocument/2006/relationships/customXml" Target="../ink/ink339.xml"/><Relationship Id="rId697" Type="http://schemas.openxmlformats.org/officeDocument/2006/relationships/image" Target="../media/image452.png"/><Relationship Id="rId701" Type="http://schemas.openxmlformats.org/officeDocument/2006/relationships/image" Target="../media/image454.png"/><Relationship Id="rId722" Type="http://schemas.openxmlformats.org/officeDocument/2006/relationships/customXml" Target="../ink/ink362.xml"/><Relationship Id="rId743" Type="http://schemas.openxmlformats.org/officeDocument/2006/relationships/image" Target="../media/image475.png"/><Relationship Id="rId764" Type="http://schemas.openxmlformats.org/officeDocument/2006/relationships/customXml" Target="../ink/ink383.xml"/><Relationship Id="rId645" Type="http://schemas.openxmlformats.org/officeDocument/2006/relationships/image" Target="../media/image426.png"/><Relationship Id="rId666" Type="http://schemas.openxmlformats.org/officeDocument/2006/relationships/customXml" Target="../ink/ink334.xml"/><Relationship Id="rId687" Type="http://schemas.openxmlformats.org/officeDocument/2006/relationships/image" Target="../media/image447.png"/><Relationship Id="rId712" Type="http://schemas.openxmlformats.org/officeDocument/2006/relationships/customXml" Target="../ink/ink357.xml"/><Relationship Id="rId733" Type="http://schemas.openxmlformats.org/officeDocument/2006/relationships/image" Target="../media/image470.png"/><Relationship Id="rId754" Type="http://schemas.openxmlformats.org/officeDocument/2006/relationships/customXml" Target="../ink/ink378.xml"/><Relationship Id="rId635" Type="http://schemas.openxmlformats.org/officeDocument/2006/relationships/image" Target="../media/image421.png"/><Relationship Id="rId656" Type="http://schemas.openxmlformats.org/officeDocument/2006/relationships/customXml" Target="../ink/ink329.xml"/><Relationship Id="rId677" Type="http://schemas.openxmlformats.org/officeDocument/2006/relationships/image" Target="../media/image442.png"/></Relationships>
</file>

<file path=ppt/slides/_rels/slide30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3333.xml"/><Relationship Id="rId252" Type="http://schemas.openxmlformats.org/officeDocument/2006/relationships/image" Target="../media/image16840.png"/><Relationship Id="rId273" Type="http://schemas.openxmlformats.org/officeDocument/2006/relationships/customXml" Target="../ink/ink3354.xml"/><Relationship Id="rId294" Type="http://schemas.openxmlformats.org/officeDocument/2006/relationships/image" Target="../media/image306.png"/><Relationship Id="rId299" Type="http://schemas.openxmlformats.org/officeDocument/2006/relationships/customXml" Target="../ink/ink3367.xml"/><Relationship Id="rId303" Type="http://schemas.openxmlformats.org/officeDocument/2006/relationships/customXml" Target="../ink/ink3369.xml"/><Relationship Id="rId361" Type="http://schemas.openxmlformats.org/officeDocument/2006/relationships/image" Target="../media/image18870.png"/><Relationship Id="rId226" Type="http://schemas.openxmlformats.org/officeDocument/2006/relationships/image" Target="../media/image16730.png"/><Relationship Id="rId247" Type="http://schemas.openxmlformats.org/officeDocument/2006/relationships/customXml" Target="../ink/ink3341.xml"/><Relationship Id="rId242" Type="http://schemas.openxmlformats.org/officeDocument/2006/relationships/image" Target="../media/image16801.png"/><Relationship Id="rId263" Type="http://schemas.openxmlformats.org/officeDocument/2006/relationships/customXml" Target="../ink/ink3349.xml"/><Relationship Id="rId268" Type="http://schemas.openxmlformats.org/officeDocument/2006/relationships/image" Target="../media/image18640.png"/><Relationship Id="rId284" Type="http://schemas.openxmlformats.org/officeDocument/2006/relationships/image" Target="../media/image18711.png"/><Relationship Id="rId289" Type="http://schemas.openxmlformats.org/officeDocument/2006/relationships/customXml" Target="../ink/ink3362.xml"/><Relationship Id="rId356" Type="http://schemas.openxmlformats.org/officeDocument/2006/relationships/customXml" Target="../ink/ink3375.xml"/><Relationship Id="rId237" Type="http://schemas.openxmlformats.org/officeDocument/2006/relationships/customXml" Target="../ink/ink3336.xml"/><Relationship Id="rId351" Type="http://schemas.openxmlformats.org/officeDocument/2006/relationships/image" Target="../media/image18820.png"/><Relationship Id="rId232" Type="http://schemas.openxmlformats.org/officeDocument/2006/relationships/image" Target="../media/image16760.png"/><Relationship Id="rId253" Type="http://schemas.openxmlformats.org/officeDocument/2006/relationships/customXml" Target="../ink/ink3344.xml"/><Relationship Id="rId258" Type="http://schemas.openxmlformats.org/officeDocument/2006/relationships/image" Target="../media/image16870.png"/><Relationship Id="rId274" Type="http://schemas.openxmlformats.org/officeDocument/2006/relationships/image" Target="../media/image18670.png"/><Relationship Id="rId279" Type="http://schemas.openxmlformats.org/officeDocument/2006/relationships/customXml" Target="../ink/ink3357.xml"/><Relationship Id="rId295" Type="http://schemas.openxmlformats.org/officeDocument/2006/relationships/customXml" Target="../ink/ink3365.xml"/><Relationship Id="rId290" Type="http://schemas.openxmlformats.org/officeDocument/2006/relationships/image" Target="../media/image18730.png"/><Relationship Id="rId304" Type="http://schemas.openxmlformats.org/officeDocument/2006/relationships/image" Target="../media/image18790.png"/><Relationship Id="rId227" Type="http://schemas.openxmlformats.org/officeDocument/2006/relationships/customXml" Target="../ink/ink3331.xml"/><Relationship Id="rId222" Type="http://schemas.openxmlformats.org/officeDocument/2006/relationships/image" Target="../media/image16711.png"/><Relationship Id="rId243" Type="http://schemas.openxmlformats.org/officeDocument/2006/relationships/customXml" Target="../ink/ink3339.xml"/><Relationship Id="rId248" Type="http://schemas.openxmlformats.org/officeDocument/2006/relationships/image" Target="../media/image16820.png"/><Relationship Id="rId264" Type="http://schemas.openxmlformats.org/officeDocument/2006/relationships/image" Target="../media/image18620.png"/><Relationship Id="rId269" Type="http://schemas.openxmlformats.org/officeDocument/2006/relationships/customXml" Target="../ink/ink3352.xml"/><Relationship Id="rId285" Type="http://schemas.openxmlformats.org/officeDocument/2006/relationships/customXml" Target="../ink/ink3360.xml"/><Relationship Id="rId272" Type="http://schemas.openxmlformats.org/officeDocument/2006/relationships/image" Target="../media/image18660.png"/><Relationship Id="rId280" Type="http://schemas.openxmlformats.org/officeDocument/2006/relationships/image" Target="../media/image18690.png"/><Relationship Id="rId293" Type="http://schemas.openxmlformats.org/officeDocument/2006/relationships/customXml" Target="../ink/ink3364.xml"/><Relationship Id="rId302" Type="http://schemas.openxmlformats.org/officeDocument/2006/relationships/image" Target="../media/image18780.png"/><Relationship Id="rId349" Type="http://schemas.openxmlformats.org/officeDocument/2006/relationships/image" Target="../media/image18811.png"/><Relationship Id="rId357" Type="http://schemas.openxmlformats.org/officeDocument/2006/relationships/image" Target="../media/image18850.png"/><Relationship Id="rId352" Type="http://schemas.openxmlformats.org/officeDocument/2006/relationships/customXml" Target="../ink/ink3373.xml"/><Relationship Id="rId360" Type="http://schemas.openxmlformats.org/officeDocument/2006/relationships/customXml" Target="../ink/ink3377.xml"/><Relationship Id="rId1" Type="http://schemas.openxmlformats.org/officeDocument/2006/relationships/slideLayout" Target="../slideLayouts/slideLayout6.xml"/><Relationship Id="rId225" Type="http://schemas.openxmlformats.org/officeDocument/2006/relationships/customXml" Target="../ink/ink3330.xml"/><Relationship Id="rId233" Type="http://schemas.openxmlformats.org/officeDocument/2006/relationships/customXml" Target="../ink/ink3334.xml"/><Relationship Id="rId238" Type="http://schemas.openxmlformats.org/officeDocument/2006/relationships/image" Target="../media/image16790.png"/><Relationship Id="rId241" Type="http://schemas.openxmlformats.org/officeDocument/2006/relationships/customXml" Target="../ink/ink3338.xml"/><Relationship Id="rId246" Type="http://schemas.openxmlformats.org/officeDocument/2006/relationships/image" Target="../media/image16811.png"/><Relationship Id="rId254" Type="http://schemas.openxmlformats.org/officeDocument/2006/relationships/image" Target="../media/image16850.png"/><Relationship Id="rId259" Type="http://schemas.openxmlformats.org/officeDocument/2006/relationships/customXml" Target="../ink/ink3347.xml"/><Relationship Id="rId267" Type="http://schemas.openxmlformats.org/officeDocument/2006/relationships/customXml" Target="../ink/ink3351.xml"/><Relationship Id="rId288" Type="http://schemas.openxmlformats.org/officeDocument/2006/relationships/image" Target="../media/image18720.png"/><Relationship Id="rId262" Type="http://schemas.openxmlformats.org/officeDocument/2006/relationships/image" Target="../media/image18611.png"/><Relationship Id="rId270" Type="http://schemas.openxmlformats.org/officeDocument/2006/relationships/image" Target="../media/image18650.png"/><Relationship Id="rId275" Type="http://schemas.openxmlformats.org/officeDocument/2006/relationships/customXml" Target="../ink/ink3355.xml"/><Relationship Id="rId283" Type="http://schemas.openxmlformats.org/officeDocument/2006/relationships/customXml" Target="../ink/ink3359.xml"/><Relationship Id="rId291" Type="http://schemas.openxmlformats.org/officeDocument/2006/relationships/customXml" Target="../ink/ink3363.xml"/><Relationship Id="rId296" Type="http://schemas.openxmlformats.org/officeDocument/2006/relationships/image" Target="../media/image18750.png"/><Relationship Id="rId300" Type="http://schemas.openxmlformats.org/officeDocument/2006/relationships/image" Target="../media/image18770.png"/><Relationship Id="rId305" Type="http://schemas.openxmlformats.org/officeDocument/2006/relationships/customXml" Target="../ink/ink3370.xml"/><Relationship Id="rId347" Type="http://schemas.openxmlformats.org/officeDocument/2006/relationships/image" Target="../media/image18801.png"/><Relationship Id="rId350" Type="http://schemas.openxmlformats.org/officeDocument/2006/relationships/customXml" Target="../ink/ink3372.xml"/><Relationship Id="rId355" Type="http://schemas.openxmlformats.org/officeDocument/2006/relationships/image" Target="../media/image18840.png"/><Relationship Id="rId223" Type="http://schemas.openxmlformats.org/officeDocument/2006/relationships/customXml" Target="../ink/ink3329.xml"/><Relationship Id="rId228" Type="http://schemas.openxmlformats.org/officeDocument/2006/relationships/image" Target="../media/image16740.png"/><Relationship Id="rId236" Type="http://schemas.openxmlformats.org/officeDocument/2006/relationships/image" Target="../media/image16780.png"/><Relationship Id="rId244" Type="http://schemas.openxmlformats.org/officeDocument/2006/relationships/image" Target="../media/image892.png"/><Relationship Id="rId249" Type="http://schemas.openxmlformats.org/officeDocument/2006/relationships/customXml" Target="../ink/ink3342.xml"/><Relationship Id="rId257" Type="http://schemas.openxmlformats.org/officeDocument/2006/relationships/customXml" Target="../ink/ink3346.xml"/><Relationship Id="rId278" Type="http://schemas.openxmlformats.org/officeDocument/2006/relationships/image" Target="../media/image18680.png"/><Relationship Id="rId260" Type="http://schemas.openxmlformats.org/officeDocument/2006/relationships/image" Target="../media/image18601.png"/><Relationship Id="rId265" Type="http://schemas.openxmlformats.org/officeDocument/2006/relationships/customXml" Target="../ink/ink3350.xml"/><Relationship Id="rId281" Type="http://schemas.openxmlformats.org/officeDocument/2006/relationships/customXml" Target="../ink/ink3358.xml"/><Relationship Id="rId286" Type="http://schemas.openxmlformats.org/officeDocument/2006/relationships/image" Target="../media/image790.png"/><Relationship Id="rId353" Type="http://schemas.openxmlformats.org/officeDocument/2006/relationships/image" Target="../media/image18830.png"/><Relationship Id="rId358" Type="http://schemas.openxmlformats.org/officeDocument/2006/relationships/customXml" Target="../ink/ink3376.xml"/><Relationship Id="rId234" Type="http://schemas.openxmlformats.org/officeDocument/2006/relationships/image" Target="../media/image16770.png"/><Relationship Id="rId239" Type="http://schemas.openxmlformats.org/officeDocument/2006/relationships/customXml" Target="../ink/ink3337.xml"/><Relationship Id="rId2" Type="http://schemas.openxmlformats.org/officeDocument/2006/relationships/customXml" Target="../ink/ink3328.xml"/><Relationship Id="rId250" Type="http://schemas.openxmlformats.org/officeDocument/2006/relationships/image" Target="../media/image16830.png"/><Relationship Id="rId255" Type="http://schemas.openxmlformats.org/officeDocument/2006/relationships/customXml" Target="../ink/ink3345.xml"/><Relationship Id="rId271" Type="http://schemas.openxmlformats.org/officeDocument/2006/relationships/customXml" Target="../ink/ink3353.xml"/><Relationship Id="rId276" Type="http://schemas.openxmlformats.org/officeDocument/2006/relationships/image" Target="../media/image533.png"/><Relationship Id="rId292" Type="http://schemas.openxmlformats.org/officeDocument/2006/relationships/image" Target="../media/image18740.png"/><Relationship Id="rId297" Type="http://schemas.openxmlformats.org/officeDocument/2006/relationships/customXml" Target="../ink/ink3366.xml"/><Relationship Id="rId301" Type="http://schemas.openxmlformats.org/officeDocument/2006/relationships/customXml" Target="../ink/ink3368.xml"/><Relationship Id="rId348" Type="http://schemas.openxmlformats.org/officeDocument/2006/relationships/customXml" Target="../ink/ink3371.xml"/><Relationship Id="rId229" Type="http://schemas.openxmlformats.org/officeDocument/2006/relationships/customXml" Target="../ink/ink3332.xml"/><Relationship Id="rId224" Type="http://schemas.openxmlformats.org/officeDocument/2006/relationships/image" Target="../media/image16720.png"/><Relationship Id="rId240" Type="http://schemas.openxmlformats.org/officeDocument/2006/relationships/image" Target="../media/image525.png"/><Relationship Id="rId245" Type="http://schemas.openxmlformats.org/officeDocument/2006/relationships/customXml" Target="../ink/ink3340.xml"/><Relationship Id="rId261" Type="http://schemas.openxmlformats.org/officeDocument/2006/relationships/customXml" Target="../ink/ink3348.xml"/><Relationship Id="rId266" Type="http://schemas.openxmlformats.org/officeDocument/2006/relationships/image" Target="../media/image18630.png"/><Relationship Id="rId287" Type="http://schemas.openxmlformats.org/officeDocument/2006/relationships/customXml" Target="../ink/ink3361.xml"/><Relationship Id="rId282" Type="http://schemas.openxmlformats.org/officeDocument/2006/relationships/image" Target="../media/image18701.png"/><Relationship Id="rId354" Type="http://schemas.openxmlformats.org/officeDocument/2006/relationships/customXml" Target="../ink/ink3374.xml"/><Relationship Id="rId359" Type="http://schemas.openxmlformats.org/officeDocument/2006/relationships/image" Target="../media/image18860.png"/><Relationship Id="rId230" Type="http://schemas.openxmlformats.org/officeDocument/2006/relationships/image" Target="../media/image16750.png"/><Relationship Id="rId235" Type="http://schemas.openxmlformats.org/officeDocument/2006/relationships/customXml" Target="../ink/ink3335.xml"/><Relationship Id="rId251" Type="http://schemas.openxmlformats.org/officeDocument/2006/relationships/customXml" Target="../ink/ink3343.xml"/><Relationship Id="rId256" Type="http://schemas.openxmlformats.org/officeDocument/2006/relationships/image" Target="../media/image16860.png"/><Relationship Id="rId277" Type="http://schemas.openxmlformats.org/officeDocument/2006/relationships/customXml" Target="../ink/ink3356.xml"/><Relationship Id="rId298" Type="http://schemas.openxmlformats.org/officeDocument/2006/relationships/image" Target="../media/image18760.png"/></Relationships>
</file>

<file path=ppt/slides/_rels/slide31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180.png"/><Relationship Id="rId934" Type="http://schemas.openxmlformats.org/officeDocument/2006/relationships/customXml" Target="../ink/ink3557.xml"/><Relationship Id="rId324" Type="http://schemas.openxmlformats.org/officeDocument/2006/relationships/customXml" Target="../ink/ink3435.xml"/><Relationship Id="rId366" Type="http://schemas.openxmlformats.org/officeDocument/2006/relationships/image" Target="../media/image2213.png"/><Relationship Id="rId226" Type="http://schemas.openxmlformats.org/officeDocument/2006/relationships/image" Target="../media/image2144.png"/><Relationship Id="rId433" Type="http://schemas.openxmlformats.org/officeDocument/2006/relationships/customXml" Target="../ink/ink3495.xml"/><Relationship Id="rId878" Type="http://schemas.openxmlformats.org/officeDocument/2006/relationships/customXml" Target="../ink/ink3529.xml"/><Relationship Id="rId268" Type="http://schemas.openxmlformats.org/officeDocument/2006/relationships/image" Target="../media/image2165.png"/><Relationship Id="rId475" Type="http://schemas.openxmlformats.org/officeDocument/2006/relationships/customXml" Target="../ink/ink3516.xml"/><Relationship Id="rId903" Type="http://schemas.openxmlformats.org/officeDocument/2006/relationships/image" Target="../media/image2462.png"/><Relationship Id="rId335" Type="http://schemas.openxmlformats.org/officeDocument/2006/relationships/customXml" Target="../ink/ink3441.xml"/><Relationship Id="rId377" Type="http://schemas.openxmlformats.org/officeDocument/2006/relationships/customXml" Target="../ink/ink3462.xml"/><Relationship Id="rId237" Type="http://schemas.openxmlformats.org/officeDocument/2006/relationships/customXml" Target="../ink/ink3391.xml"/><Relationship Id="rId402" Type="http://schemas.openxmlformats.org/officeDocument/2006/relationships/customXml" Target="../ink/ink3475.xml"/><Relationship Id="rId889" Type="http://schemas.openxmlformats.org/officeDocument/2006/relationships/image" Target="../media/image2455.png"/><Relationship Id="rId279" Type="http://schemas.openxmlformats.org/officeDocument/2006/relationships/customXml" Target="../ink/ink3412.xml"/><Relationship Id="rId444" Type="http://schemas.openxmlformats.org/officeDocument/2006/relationships/image" Target="../media/image2246.png"/><Relationship Id="rId914" Type="http://schemas.openxmlformats.org/officeDocument/2006/relationships/customXml" Target="../ink/ink3547.xml"/><Relationship Id="rId290" Type="http://schemas.openxmlformats.org/officeDocument/2006/relationships/image" Target="../media/image2176.png"/><Relationship Id="rId304" Type="http://schemas.openxmlformats.org/officeDocument/2006/relationships/customXml" Target="../ink/ink3425.xml"/><Relationship Id="rId346" Type="http://schemas.openxmlformats.org/officeDocument/2006/relationships/image" Target="../media/image2203.png"/><Relationship Id="rId388" Type="http://schemas.openxmlformats.org/officeDocument/2006/relationships/customXml" Target="../ink/ink3468.xml"/><Relationship Id="rId413" Type="http://schemas.openxmlformats.org/officeDocument/2006/relationships/image" Target="../media/image2236.png"/><Relationship Id="rId858" Type="http://schemas.openxmlformats.org/officeDocument/2006/relationships/customXml" Target="../ink/ink3519.xml"/><Relationship Id="rId248" Type="http://schemas.openxmlformats.org/officeDocument/2006/relationships/image" Target="../media/image2155.png"/><Relationship Id="rId455" Type="http://schemas.openxmlformats.org/officeDocument/2006/relationships/customXml" Target="../ink/ink3506.xml"/><Relationship Id="rId925" Type="http://schemas.openxmlformats.org/officeDocument/2006/relationships/image" Target="../media/image2473.png"/><Relationship Id="rId315" Type="http://schemas.openxmlformats.org/officeDocument/2006/relationships/image" Target="../media/image2188.png"/><Relationship Id="rId357" Type="http://schemas.openxmlformats.org/officeDocument/2006/relationships/customXml" Target="../ink/ink3452.xml"/><Relationship Id="rId217" Type="http://schemas.openxmlformats.org/officeDocument/2006/relationships/customXml" Target="../ink/ink3381.xml"/><Relationship Id="rId399" Type="http://schemas.openxmlformats.org/officeDocument/2006/relationships/image" Target="../media/image2229.png"/><Relationship Id="rId869" Type="http://schemas.openxmlformats.org/officeDocument/2006/relationships/image" Target="../media/image2445.png"/><Relationship Id="rId259" Type="http://schemas.openxmlformats.org/officeDocument/2006/relationships/customXml" Target="../ink/ink3402.xml"/><Relationship Id="rId424" Type="http://schemas.openxmlformats.org/officeDocument/2006/relationships/customXml" Target="../ink/ink3488.xml"/><Relationship Id="rId466" Type="http://schemas.openxmlformats.org/officeDocument/2006/relationships/image" Target="../media/image2257.png"/><Relationship Id="rId880" Type="http://schemas.openxmlformats.org/officeDocument/2006/relationships/customXml" Target="../ink/ink3530.xml"/><Relationship Id="rId270" Type="http://schemas.openxmlformats.org/officeDocument/2006/relationships/image" Target="../media/image2166.png"/><Relationship Id="rId326" Type="http://schemas.openxmlformats.org/officeDocument/2006/relationships/customXml" Target="../ink/ink3436.xml"/><Relationship Id="rId936" Type="http://schemas.openxmlformats.org/officeDocument/2006/relationships/customXml" Target="../ink/ink3558.xml"/><Relationship Id="rId368" Type="http://schemas.openxmlformats.org/officeDocument/2006/relationships/image" Target="../media/image2214.png"/><Relationship Id="rId228" Type="http://schemas.openxmlformats.org/officeDocument/2006/relationships/image" Target="../media/image2145.png"/><Relationship Id="rId435" Type="http://schemas.openxmlformats.org/officeDocument/2006/relationships/customXml" Target="../ink/ink3496.xml"/><Relationship Id="rId477" Type="http://schemas.openxmlformats.org/officeDocument/2006/relationships/customXml" Target="../ink/ink3517.xml"/><Relationship Id="rId281" Type="http://schemas.openxmlformats.org/officeDocument/2006/relationships/customXml" Target="../ink/ink3413.xml"/><Relationship Id="rId337" Type="http://schemas.openxmlformats.org/officeDocument/2006/relationships/customXml" Target="../ink/ink3442.xml"/><Relationship Id="rId891" Type="http://schemas.openxmlformats.org/officeDocument/2006/relationships/image" Target="../media/image2456.png"/><Relationship Id="rId905" Type="http://schemas.openxmlformats.org/officeDocument/2006/relationships/image" Target="../media/image2463.png"/><Relationship Id="rId379" Type="http://schemas.openxmlformats.org/officeDocument/2006/relationships/customXml" Target="../ink/ink3463.xml"/><Relationship Id="rId239" Type="http://schemas.openxmlformats.org/officeDocument/2006/relationships/customXml" Target="../ink/ink3392.xml"/><Relationship Id="rId390" Type="http://schemas.openxmlformats.org/officeDocument/2006/relationships/customXml" Target="../ink/ink3469.xml"/><Relationship Id="rId404" Type="http://schemas.openxmlformats.org/officeDocument/2006/relationships/customXml" Target="../ink/ink3476.xml"/><Relationship Id="rId446" Type="http://schemas.openxmlformats.org/officeDocument/2006/relationships/image" Target="../media/image2247.png"/><Relationship Id="rId250" Type="http://schemas.openxmlformats.org/officeDocument/2006/relationships/image" Target="../media/image2156.png"/><Relationship Id="rId292" Type="http://schemas.openxmlformats.org/officeDocument/2006/relationships/image" Target="../media/image2177.png"/><Relationship Id="rId306" Type="http://schemas.openxmlformats.org/officeDocument/2006/relationships/customXml" Target="../ink/ink3426.xml"/><Relationship Id="rId860" Type="http://schemas.openxmlformats.org/officeDocument/2006/relationships/customXml" Target="../ink/ink3520.xml"/><Relationship Id="rId916" Type="http://schemas.openxmlformats.org/officeDocument/2006/relationships/customXml" Target="../ink/ink3548.xml"/><Relationship Id="rId348" Type="http://schemas.openxmlformats.org/officeDocument/2006/relationships/image" Target="../media/image2204.png"/><Relationship Id="rId415" Type="http://schemas.openxmlformats.org/officeDocument/2006/relationships/image" Target="../media/image2237.png"/><Relationship Id="rId457" Type="http://schemas.openxmlformats.org/officeDocument/2006/relationships/customXml" Target="../ink/ink3507.xml"/><Relationship Id="rId261" Type="http://schemas.openxmlformats.org/officeDocument/2006/relationships/customXml" Target="../ink/ink3403.xml"/><Relationship Id="rId871" Type="http://schemas.openxmlformats.org/officeDocument/2006/relationships/image" Target="../media/image2446.png"/><Relationship Id="rId927" Type="http://schemas.openxmlformats.org/officeDocument/2006/relationships/image" Target="../media/image2474.png"/><Relationship Id="rId317" Type="http://schemas.openxmlformats.org/officeDocument/2006/relationships/image" Target="../media/image2189.png"/><Relationship Id="rId359" Type="http://schemas.openxmlformats.org/officeDocument/2006/relationships/customXml" Target="../ink/ink3453.xml"/><Relationship Id="rId219" Type="http://schemas.openxmlformats.org/officeDocument/2006/relationships/customXml" Target="../ink/ink3382.xml"/><Relationship Id="rId370" Type="http://schemas.openxmlformats.org/officeDocument/2006/relationships/image" Target="../media/image2215.png"/><Relationship Id="rId426" Type="http://schemas.openxmlformats.org/officeDocument/2006/relationships/customXml" Target="../ink/ink3490.xml"/><Relationship Id="rId230" Type="http://schemas.openxmlformats.org/officeDocument/2006/relationships/image" Target="../media/image2146.png"/><Relationship Id="rId251" Type="http://schemas.openxmlformats.org/officeDocument/2006/relationships/customXml" Target="../ink/ink3398.xml"/><Relationship Id="rId468" Type="http://schemas.openxmlformats.org/officeDocument/2006/relationships/image" Target="../media/image2258.png"/><Relationship Id="rId861" Type="http://schemas.openxmlformats.org/officeDocument/2006/relationships/image" Target="../media/image2441.png"/><Relationship Id="rId882" Type="http://schemas.openxmlformats.org/officeDocument/2006/relationships/customXml" Target="../ink/ink3531.xml"/><Relationship Id="rId917" Type="http://schemas.openxmlformats.org/officeDocument/2006/relationships/image" Target="../media/image2469.png"/><Relationship Id="rId272" Type="http://schemas.openxmlformats.org/officeDocument/2006/relationships/image" Target="../media/image2167.png"/><Relationship Id="rId293" Type="http://schemas.openxmlformats.org/officeDocument/2006/relationships/customXml" Target="../ink/ink3419.xml"/><Relationship Id="rId307" Type="http://schemas.openxmlformats.org/officeDocument/2006/relationships/image" Target="../media/image2184.png"/><Relationship Id="rId328" Type="http://schemas.openxmlformats.org/officeDocument/2006/relationships/image" Target="../media/image2194.png"/><Relationship Id="rId349" Type="http://schemas.openxmlformats.org/officeDocument/2006/relationships/customXml" Target="../ink/ink3448.xml"/><Relationship Id="rId360" Type="http://schemas.openxmlformats.org/officeDocument/2006/relationships/image" Target="../media/image2210.png"/><Relationship Id="rId381" Type="http://schemas.openxmlformats.org/officeDocument/2006/relationships/customXml" Target="../ink/ink3464.xml"/><Relationship Id="rId416" Type="http://schemas.openxmlformats.org/officeDocument/2006/relationships/customXml" Target="../ink/ink3482.xml"/><Relationship Id="rId220" Type="http://schemas.openxmlformats.org/officeDocument/2006/relationships/image" Target="../media/image2141.png"/><Relationship Id="rId241" Type="http://schemas.openxmlformats.org/officeDocument/2006/relationships/customXml" Target="../ink/ink3393.xml"/><Relationship Id="rId437" Type="http://schemas.openxmlformats.org/officeDocument/2006/relationships/customXml" Target="../ink/ink3497.xml"/><Relationship Id="rId458" Type="http://schemas.openxmlformats.org/officeDocument/2006/relationships/image" Target="../media/image2253.png"/><Relationship Id="rId479" Type="http://schemas.openxmlformats.org/officeDocument/2006/relationships/customXml" Target="../ink/ink3518.xml"/><Relationship Id="rId872" Type="http://schemas.openxmlformats.org/officeDocument/2006/relationships/customXml" Target="../ink/ink3526.xml"/><Relationship Id="rId893" Type="http://schemas.openxmlformats.org/officeDocument/2006/relationships/image" Target="../media/image2457.png"/><Relationship Id="rId907" Type="http://schemas.openxmlformats.org/officeDocument/2006/relationships/image" Target="../media/image2464.png"/><Relationship Id="rId928" Type="http://schemas.openxmlformats.org/officeDocument/2006/relationships/customXml" Target="../ink/ink3554.xml"/><Relationship Id="rId262" Type="http://schemas.openxmlformats.org/officeDocument/2006/relationships/image" Target="../media/image2162.png"/><Relationship Id="rId283" Type="http://schemas.openxmlformats.org/officeDocument/2006/relationships/customXml" Target="../ink/ink3414.xml"/><Relationship Id="rId318" Type="http://schemas.openxmlformats.org/officeDocument/2006/relationships/customXml" Target="../ink/ink3432.xml"/><Relationship Id="rId339" Type="http://schemas.openxmlformats.org/officeDocument/2006/relationships/customXml" Target="../ink/ink3443.xml"/><Relationship Id="rId350" Type="http://schemas.openxmlformats.org/officeDocument/2006/relationships/image" Target="../media/image2205.png"/><Relationship Id="rId371" Type="http://schemas.openxmlformats.org/officeDocument/2006/relationships/customXml" Target="../ink/ink3459.xml"/><Relationship Id="rId406" Type="http://schemas.openxmlformats.org/officeDocument/2006/relationships/customXml" Target="../ink/ink3477.xml"/><Relationship Id="rId392" Type="http://schemas.openxmlformats.org/officeDocument/2006/relationships/customXml" Target="../ink/ink3470.xml"/><Relationship Id="rId427" Type="http://schemas.openxmlformats.org/officeDocument/2006/relationships/customXml" Target="../ink/ink3491.xml"/><Relationship Id="rId448" Type="http://schemas.openxmlformats.org/officeDocument/2006/relationships/image" Target="../media/image2248.png"/><Relationship Id="rId469" Type="http://schemas.openxmlformats.org/officeDocument/2006/relationships/customXml" Target="../ink/ink3513.xml"/><Relationship Id="rId862" Type="http://schemas.openxmlformats.org/officeDocument/2006/relationships/customXml" Target="../ink/ink3521.xml"/><Relationship Id="rId883" Type="http://schemas.openxmlformats.org/officeDocument/2006/relationships/image" Target="../media/image2452.png"/><Relationship Id="rId918" Type="http://schemas.openxmlformats.org/officeDocument/2006/relationships/customXml" Target="../ink/ink3549.xml"/><Relationship Id="rId231" Type="http://schemas.openxmlformats.org/officeDocument/2006/relationships/customXml" Target="../ink/ink3388.xml"/><Relationship Id="rId252" Type="http://schemas.openxmlformats.org/officeDocument/2006/relationships/image" Target="../media/image2157.png"/><Relationship Id="rId273" Type="http://schemas.openxmlformats.org/officeDocument/2006/relationships/customXml" Target="../ink/ink3409.xml"/><Relationship Id="rId294" Type="http://schemas.openxmlformats.org/officeDocument/2006/relationships/image" Target="../media/image2178.png"/><Relationship Id="rId308" Type="http://schemas.openxmlformats.org/officeDocument/2006/relationships/customXml" Target="../ink/ink3427.xml"/><Relationship Id="rId329" Type="http://schemas.openxmlformats.org/officeDocument/2006/relationships/customXml" Target="../ink/ink3438.xml"/><Relationship Id="rId340" Type="http://schemas.openxmlformats.org/officeDocument/2006/relationships/image" Target="../media/image2200.png"/><Relationship Id="rId361" Type="http://schemas.openxmlformats.org/officeDocument/2006/relationships/customXml" Target="../ink/ink3454.xml"/><Relationship Id="rId196" Type="http://schemas.openxmlformats.org/officeDocument/2006/relationships/image" Target="../media/image20312.png"/><Relationship Id="rId382" Type="http://schemas.openxmlformats.org/officeDocument/2006/relationships/image" Target="../media/image2221.png"/><Relationship Id="rId417" Type="http://schemas.openxmlformats.org/officeDocument/2006/relationships/image" Target="../media/image2238.png"/><Relationship Id="rId438" Type="http://schemas.openxmlformats.org/officeDocument/2006/relationships/image" Target="../media/image2243.png"/><Relationship Id="rId459" Type="http://schemas.openxmlformats.org/officeDocument/2006/relationships/customXml" Target="../ink/ink3508.xml"/><Relationship Id="rId873" Type="http://schemas.openxmlformats.org/officeDocument/2006/relationships/image" Target="../media/image2447.png"/><Relationship Id="rId908" Type="http://schemas.openxmlformats.org/officeDocument/2006/relationships/customXml" Target="../ink/ink3544.xml"/><Relationship Id="rId221" Type="http://schemas.openxmlformats.org/officeDocument/2006/relationships/customXml" Target="../ink/ink3383.xml"/><Relationship Id="rId242" Type="http://schemas.openxmlformats.org/officeDocument/2006/relationships/image" Target="../media/image2152.png"/><Relationship Id="rId263" Type="http://schemas.openxmlformats.org/officeDocument/2006/relationships/customXml" Target="../ink/ink3404.xml"/><Relationship Id="rId284" Type="http://schemas.openxmlformats.org/officeDocument/2006/relationships/image" Target="../media/image2173.png"/><Relationship Id="rId319" Type="http://schemas.openxmlformats.org/officeDocument/2006/relationships/image" Target="../media/image2190.png"/><Relationship Id="rId470" Type="http://schemas.openxmlformats.org/officeDocument/2006/relationships/image" Target="../media/image2259.png"/><Relationship Id="rId894" Type="http://schemas.openxmlformats.org/officeDocument/2006/relationships/customXml" Target="../ink/ink3537.xml"/><Relationship Id="rId929" Type="http://schemas.openxmlformats.org/officeDocument/2006/relationships/image" Target="../media/image2475.png"/><Relationship Id="rId330" Type="http://schemas.openxmlformats.org/officeDocument/2006/relationships/image" Target="../media/image2195.png"/><Relationship Id="rId351" Type="http://schemas.openxmlformats.org/officeDocument/2006/relationships/customXml" Target="../ink/ink3449.xml"/><Relationship Id="rId372" Type="http://schemas.openxmlformats.org/officeDocument/2006/relationships/image" Target="../media/image2216.png"/><Relationship Id="rId393" Type="http://schemas.openxmlformats.org/officeDocument/2006/relationships/image" Target="../media/image2226.png"/><Relationship Id="rId407" Type="http://schemas.openxmlformats.org/officeDocument/2006/relationships/image" Target="../media/image2233.png"/><Relationship Id="rId428" Type="http://schemas.openxmlformats.org/officeDocument/2006/relationships/customXml" Target="../ink/ink3492.xml"/><Relationship Id="rId449" Type="http://schemas.openxmlformats.org/officeDocument/2006/relationships/customXml" Target="../ink/ink3503.xml"/><Relationship Id="rId863" Type="http://schemas.openxmlformats.org/officeDocument/2006/relationships/image" Target="../media/image2442.png"/><Relationship Id="rId232" Type="http://schemas.openxmlformats.org/officeDocument/2006/relationships/image" Target="../media/image2147.png"/><Relationship Id="rId253" Type="http://schemas.openxmlformats.org/officeDocument/2006/relationships/customXml" Target="../ink/ink3399.xml"/><Relationship Id="rId274" Type="http://schemas.openxmlformats.org/officeDocument/2006/relationships/image" Target="../media/image2168.png"/><Relationship Id="rId295" Type="http://schemas.openxmlformats.org/officeDocument/2006/relationships/customXml" Target="../ink/ink3420.xml"/><Relationship Id="rId309" Type="http://schemas.openxmlformats.org/officeDocument/2006/relationships/image" Target="../media/image2185.png"/><Relationship Id="rId460" Type="http://schemas.openxmlformats.org/officeDocument/2006/relationships/image" Target="../media/image2254.png"/><Relationship Id="rId884" Type="http://schemas.openxmlformats.org/officeDocument/2006/relationships/customXml" Target="../ink/ink3532.xml"/><Relationship Id="rId919" Type="http://schemas.openxmlformats.org/officeDocument/2006/relationships/image" Target="../media/image2470.png"/><Relationship Id="rId320" Type="http://schemas.openxmlformats.org/officeDocument/2006/relationships/customXml" Target="../ink/ink3433.xml"/><Relationship Id="rId930" Type="http://schemas.openxmlformats.org/officeDocument/2006/relationships/customXml" Target="../ink/ink3555.xml"/><Relationship Id="rId341" Type="http://schemas.openxmlformats.org/officeDocument/2006/relationships/customXml" Target="../ink/ink3444.xml"/><Relationship Id="rId362" Type="http://schemas.openxmlformats.org/officeDocument/2006/relationships/image" Target="../media/image2211.png"/><Relationship Id="rId383" Type="http://schemas.openxmlformats.org/officeDocument/2006/relationships/customXml" Target="../ink/ink3465.xml"/><Relationship Id="rId418" Type="http://schemas.openxmlformats.org/officeDocument/2006/relationships/customXml" Target="../ink/ink3483.xml"/><Relationship Id="rId439" Type="http://schemas.openxmlformats.org/officeDocument/2006/relationships/customXml" Target="../ink/ink3498.xml"/><Relationship Id="rId222" Type="http://schemas.openxmlformats.org/officeDocument/2006/relationships/image" Target="../media/image2142.png"/><Relationship Id="rId243" Type="http://schemas.openxmlformats.org/officeDocument/2006/relationships/customXml" Target="../ink/ink3394.xml"/><Relationship Id="rId264" Type="http://schemas.openxmlformats.org/officeDocument/2006/relationships/image" Target="../media/image2163.png"/><Relationship Id="rId285" Type="http://schemas.openxmlformats.org/officeDocument/2006/relationships/customXml" Target="../ink/ink3415.xml"/><Relationship Id="rId450" Type="http://schemas.openxmlformats.org/officeDocument/2006/relationships/image" Target="../media/image2249.png"/><Relationship Id="rId471" Type="http://schemas.openxmlformats.org/officeDocument/2006/relationships/customXml" Target="../ink/ink3514.xml"/><Relationship Id="rId874" Type="http://schemas.openxmlformats.org/officeDocument/2006/relationships/customXml" Target="../ink/ink3527.xml"/><Relationship Id="rId895" Type="http://schemas.openxmlformats.org/officeDocument/2006/relationships/image" Target="../media/image2458.png"/><Relationship Id="rId909" Type="http://schemas.openxmlformats.org/officeDocument/2006/relationships/image" Target="../media/image2465.png"/><Relationship Id="rId310" Type="http://schemas.openxmlformats.org/officeDocument/2006/relationships/customXml" Target="../ink/ink3428.xml"/><Relationship Id="rId920" Type="http://schemas.openxmlformats.org/officeDocument/2006/relationships/customXml" Target="../ink/ink3550.xml"/><Relationship Id="rId331" Type="http://schemas.openxmlformats.org/officeDocument/2006/relationships/customXml" Target="../ink/ink3439.xml"/><Relationship Id="rId352" Type="http://schemas.openxmlformats.org/officeDocument/2006/relationships/image" Target="../media/image2206.png"/><Relationship Id="rId373" Type="http://schemas.openxmlformats.org/officeDocument/2006/relationships/customXml" Target="../ink/ink3460.xml"/><Relationship Id="rId394" Type="http://schemas.openxmlformats.org/officeDocument/2006/relationships/customXml" Target="../ink/ink3471.xml"/><Relationship Id="rId408" Type="http://schemas.openxmlformats.org/officeDocument/2006/relationships/customXml" Target="../ink/ink3478.xml"/><Relationship Id="rId429" Type="http://schemas.openxmlformats.org/officeDocument/2006/relationships/customXml" Target="../ink/ink3493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1370.png"/><Relationship Id="rId233" Type="http://schemas.openxmlformats.org/officeDocument/2006/relationships/customXml" Target="../ink/ink3389.xml"/><Relationship Id="rId254" Type="http://schemas.openxmlformats.org/officeDocument/2006/relationships/image" Target="../media/image2158.png"/><Relationship Id="rId440" Type="http://schemas.openxmlformats.org/officeDocument/2006/relationships/image" Target="../media/image2244.png"/><Relationship Id="rId864" Type="http://schemas.openxmlformats.org/officeDocument/2006/relationships/customXml" Target="../ink/ink3522.xml"/><Relationship Id="rId885" Type="http://schemas.openxmlformats.org/officeDocument/2006/relationships/image" Target="../media/image2453.png"/><Relationship Id="rId275" Type="http://schemas.openxmlformats.org/officeDocument/2006/relationships/customXml" Target="../ink/ink3410.xml"/><Relationship Id="rId296" Type="http://schemas.openxmlformats.org/officeDocument/2006/relationships/customXml" Target="../ink/ink3421.xml"/><Relationship Id="rId300" Type="http://schemas.openxmlformats.org/officeDocument/2006/relationships/customXml" Target="../ink/ink3423.xml"/><Relationship Id="rId461" Type="http://schemas.openxmlformats.org/officeDocument/2006/relationships/customXml" Target="../ink/ink3509.xml"/><Relationship Id="rId910" Type="http://schemas.openxmlformats.org/officeDocument/2006/relationships/customXml" Target="../ink/ink3545.xml"/><Relationship Id="rId931" Type="http://schemas.openxmlformats.org/officeDocument/2006/relationships/image" Target="../media/image2476.png"/><Relationship Id="rId321" Type="http://schemas.openxmlformats.org/officeDocument/2006/relationships/image" Target="../media/image2191.png"/><Relationship Id="rId342" Type="http://schemas.openxmlformats.org/officeDocument/2006/relationships/image" Target="../media/image2201.png"/><Relationship Id="rId363" Type="http://schemas.openxmlformats.org/officeDocument/2006/relationships/customXml" Target="../ink/ink3455.xml"/><Relationship Id="rId384" Type="http://schemas.openxmlformats.org/officeDocument/2006/relationships/image" Target="../media/image2222.png"/><Relationship Id="rId419" Type="http://schemas.openxmlformats.org/officeDocument/2006/relationships/image" Target="../media/image306.png"/><Relationship Id="rId223" Type="http://schemas.openxmlformats.org/officeDocument/2006/relationships/customXml" Target="../ink/ink3384.xml"/><Relationship Id="rId244" Type="http://schemas.openxmlformats.org/officeDocument/2006/relationships/image" Target="../media/image2153.png"/><Relationship Id="rId430" Type="http://schemas.openxmlformats.org/officeDocument/2006/relationships/image" Target="../media/image2239.png"/><Relationship Id="rId875" Type="http://schemas.openxmlformats.org/officeDocument/2006/relationships/image" Target="../media/image2448.png"/><Relationship Id="rId896" Type="http://schemas.openxmlformats.org/officeDocument/2006/relationships/customXml" Target="../ink/ink3538.xml"/><Relationship Id="rId265" Type="http://schemas.openxmlformats.org/officeDocument/2006/relationships/customXml" Target="../ink/ink3405.xml"/><Relationship Id="rId286" Type="http://schemas.openxmlformats.org/officeDocument/2006/relationships/image" Target="../media/image2174.png"/><Relationship Id="rId451" Type="http://schemas.openxmlformats.org/officeDocument/2006/relationships/customXml" Target="../ink/ink3504.xml"/><Relationship Id="rId472" Type="http://schemas.openxmlformats.org/officeDocument/2006/relationships/image" Target="../media/image2260.png"/><Relationship Id="rId900" Type="http://schemas.openxmlformats.org/officeDocument/2006/relationships/customXml" Target="../ink/ink3540.xml"/><Relationship Id="rId921" Type="http://schemas.openxmlformats.org/officeDocument/2006/relationships/image" Target="../media/image2471.png"/><Relationship Id="rId311" Type="http://schemas.openxmlformats.org/officeDocument/2006/relationships/image" Target="../media/image2186.png"/><Relationship Id="rId332" Type="http://schemas.openxmlformats.org/officeDocument/2006/relationships/image" Target="../media/image2196.png"/><Relationship Id="rId353" Type="http://schemas.openxmlformats.org/officeDocument/2006/relationships/customXml" Target="../ink/ink3450.xml"/><Relationship Id="rId374" Type="http://schemas.openxmlformats.org/officeDocument/2006/relationships/image" Target="../media/image2217.png"/><Relationship Id="rId395" Type="http://schemas.openxmlformats.org/officeDocument/2006/relationships/image" Target="../media/image2227.png"/><Relationship Id="rId409" Type="http://schemas.openxmlformats.org/officeDocument/2006/relationships/image" Target="../media/image2234.png"/><Relationship Id="rId213" Type="http://schemas.openxmlformats.org/officeDocument/2006/relationships/customXml" Target="../ink/ink3379.xml"/><Relationship Id="rId234" Type="http://schemas.openxmlformats.org/officeDocument/2006/relationships/image" Target="../media/image2148.png"/><Relationship Id="rId420" Type="http://schemas.openxmlformats.org/officeDocument/2006/relationships/customXml" Target="../ink/ink3484.xml"/><Relationship Id="rId865" Type="http://schemas.openxmlformats.org/officeDocument/2006/relationships/image" Target="../media/image2443.png"/><Relationship Id="rId886" Type="http://schemas.openxmlformats.org/officeDocument/2006/relationships/customXml" Target="../ink/ink3533.xml"/><Relationship Id="rId2" Type="http://schemas.openxmlformats.org/officeDocument/2006/relationships/customXml" Target="../ink/ink3378.xml"/><Relationship Id="rId255" Type="http://schemas.openxmlformats.org/officeDocument/2006/relationships/customXml" Target="../ink/ink3400.xml"/><Relationship Id="rId276" Type="http://schemas.openxmlformats.org/officeDocument/2006/relationships/image" Target="../media/image2169.png"/><Relationship Id="rId297" Type="http://schemas.openxmlformats.org/officeDocument/2006/relationships/image" Target="../media/image2179.png"/><Relationship Id="rId441" Type="http://schemas.openxmlformats.org/officeDocument/2006/relationships/customXml" Target="../ink/ink3499.xml"/><Relationship Id="rId462" Type="http://schemas.openxmlformats.org/officeDocument/2006/relationships/image" Target="../media/image2255.png"/><Relationship Id="rId911" Type="http://schemas.openxmlformats.org/officeDocument/2006/relationships/image" Target="../media/image2466.png"/><Relationship Id="rId932" Type="http://schemas.openxmlformats.org/officeDocument/2006/relationships/customXml" Target="../ink/ink3556.xml"/><Relationship Id="rId301" Type="http://schemas.openxmlformats.org/officeDocument/2006/relationships/image" Target="../media/image2181.png"/><Relationship Id="rId322" Type="http://schemas.openxmlformats.org/officeDocument/2006/relationships/customXml" Target="../ink/ink3434.xml"/><Relationship Id="rId343" Type="http://schemas.openxmlformats.org/officeDocument/2006/relationships/customXml" Target="../ink/ink3445.xml"/><Relationship Id="rId364" Type="http://schemas.openxmlformats.org/officeDocument/2006/relationships/image" Target="../media/image2212.png"/><Relationship Id="rId385" Type="http://schemas.openxmlformats.org/officeDocument/2006/relationships/customXml" Target="../ink/ink3466.xml"/><Relationship Id="rId876" Type="http://schemas.openxmlformats.org/officeDocument/2006/relationships/customXml" Target="../ink/ink3528.xml"/><Relationship Id="rId224" Type="http://schemas.openxmlformats.org/officeDocument/2006/relationships/image" Target="../media/image2143.png"/><Relationship Id="rId245" Type="http://schemas.openxmlformats.org/officeDocument/2006/relationships/customXml" Target="../ink/ink3395.xml"/><Relationship Id="rId266" Type="http://schemas.openxmlformats.org/officeDocument/2006/relationships/image" Target="../media/image2164.png"/><Relationship Id="rId287" Type="http://schemas.openxmlformats.org/officeDocument/2006/relationships/customXml" Target="../ink/ink3416.xml"/><Relationship Id="rId410" Type="http://schemas.openxmlformats.org/officeDocument/2006/relationships/customXml" Target="../ink/ink3479.xml"/><Relationship Id="rId431" Type="http://schemas.openxmlformats.org/officeDocument/2006/relationships/customXml" Target="../ink/ink3494.xml"/><Relationship Id="rId452" Type="http://schemas.openxmlformats.org/officeDocument/2006/relationships/image" Target="../media/image2250.png"/><Relationship Id="rId473" Type="http://schemas.openxmlformats.org/officeDocument/2006/relationships/customXml" Target="../ink/ink3515.xml"/><Relationship Id="rId897" Type="http://schemas.openxmlformats.org/officeDocument/2006/relationships/image" Target="../media/image2459.png"/><Relationship Id="rId901" Type="http://schemas.openxmlformats.org/officeDocument/2006/relationships/image" Target="../media/image2461.png"/><Relationship Id="rId922" Type="http://schemas.openxmlformats.org/officeDocument/2006/relationships/customXml" Target="../ink/ink3551.xml"/><Relationship Id="rId312" Type="http://schemas.openxmlformats.org/officeDocument/2006/relationships/customXml" Target="../ink/ink3429.xml"/><Relationship Id="rId333" Type="http://schemas.openxmlformats.org/officeDocument/2006/relationships/customXml" Target="../ink/ink3440.xml"/><Relationship Id="rId354" Type="http://schemas.openxmlformats.org/officeDocument/2006/relationships/image" Target="../media/image2207.png"/><Relationship Id="rId375" Type="http://schemas.openxmlformats.org/officeDocument/2006/relationships/customXml" Target="../ink/ink3461.xml"/><Relationship Id="rId396" Type="http://schemas.openxmlformats.org/officeDocument/2006/relationships/customXml" Target="../ink/ink3472.xml"/><Relationship Id="rId866" Type="http://schemas.openxmlformats.org/officeDocument/2006/relationships/customXml" Target="../ink/ink3523.xml"/><Relationship Id="rId214" Type="http://schemas.openxmlformats.org/officeDocument/2006/relationships/image" Target="../media/image21380.png"/><Relationship Id="rId235" Type="http://schemas.openxmlformats.org/officeDocument/2006/relationships/customXml" Target="../ink/ink3390.xml"/><Relationship Id="rId256" Type="http://schemas.openxmlformats.org/officeDocument/2006/relationships/image" Target="../media/image2159.png"/><Relationship Id="rId277" Type="http://schemas.openxmlformats.org/officeDocument/2006/relationships/customXml" Target="../ink/ink3411.xml"/><Relationship Id="rId298" Type="http://schemas.openxmlformats.org/officeDocument/2006/relationships/customXml" Target="../ink/ink3422.xml"/><Relationship Id="rId400" Type="http://schemas.openxmlformats.org/officeDocument/2006/relationships/customXml" Target="../ink/ink3474.xml"/><Relationship Id="rId421" Type="http://schemas.openxmlformats.org/officeDocument/2006/relationships/customXml" Target="../ink/ink3485.xml"/><Relationship Id="rId442" Type="http://schemas.openxmlformats.org/officeDocument/2006/relationships/image" Target="../media/image2245.png"/><Relationship Id="rId463" Type="http://schemas.openxmlformats.org/officeDocument/2006/relationships/customXml" Target="../ink/ink3510.xml"/><Relationship Id="rId887" Type="http://schemas.openxmlformats.org/officeDocument/2006/relationships/image" Target="../media/image2454.png"/><Relationship Id="rId302" Type="http://schemas.openxmlformats.org/officeDocument/2006/relationships/customXml" Target="../ink/ink3424.xml"/><Relationship Id="rId323" Type="http://schemas.openxmlformats.org/officeDocument/2006/relationships/image" Target="../media/image2192.png"/><Relationship Id="rId344" Type="http://schemas.openxmlformats.org/officeDocument/2006/relationships/image" Target="../media/image2202.png"/><Relationship Id="rId912" Type="http://schemas.openxmlformats.org/officeDocument/2006/relationships/customXml" Target="../ink/ink3546.xml"/><Relationship Id="rId933" Type="http://schemas.openxmlformats.org/officeDocument/2006/relationships/image" Target="../media/image2477.png"/><Relationship Id="rId365" Type="http://schemas.openxmlformats.org/officeDocument/2006/relationships/customXml" Target="../ink/ink3456.xml"/><Relationship Id="rId386" Type="http://schemas.openxmlformats.org/officeDocument/2006/relationships/customXml" Target="../ink/ink3467.xml"/><Relationship Id="rId225" Type="http://schemas.openxmlformats.org/officeDocument/2006/relationships/customXml" Target="../ink/ink3385.xml"/><Relationship Id="rId246" Type="http://schemas.openxmlformats.org/officeDocument/2006/relationships/image" Target="../media/image2154.png"/><Relationship Id="rId267" Type="http://schemas.openxmlformats.org/officeDocument/2006/relationships/customXml" Target="../ink/ink3406.xml"/><Relationship Id="rId288" Type="http://schemas.openxmlformats.org/officeDocument/2006/relationships/image" Target="../media/image2175.png"/><Relationship Id="rId411" Type="http://schemas.openxmlformats.org/officeDocument/2006/relationships/image" Target="../media/image2235.png"/><Relationship Id="rId432" Type="http://schemas.openxmlformats.org/officeDocument/2006/relationships/image" Target="../media/image2240.png"/><Relationship Id="rId453" Type="http://schemas.openxmlformats.org/officeDocument/2006/relationships/customXml" Target="../ink/ink3505.xml"/><Relationship Id="rId474" Type="http://schemas.openxmlformats.org/officeDocument/2006/relationships/image" Target="../media/image2261.png"/><Relationship Id="rId877" Type="http://schemas.openxmlformats.org/officeDocument/2006/relationships/image" Target="../media/image2449.png"/><Relationship Id="rId898" Type="http://schemas.openxmlformats.org/officeDocument/2006/relationships/customXml" Target="../ink/ink3539.xml"/><Relationship Id="rId313" Type="http://schemas.openxmlformats.org/officeDocument/2006/relationships/image" Target="../media/image2187.png"/><Relationship Id="rId902" Type="http://schemas.openxmlformats.org/officeDocument/2006/relationships/customXml" Target="../ink/ink3541.xml"/><Relationship Id="rId923" Type="http://schemas.openxmlformats.org/officeDocument/2006/relationships/image" Target="../media/image2472.png"/><Relationship Id="rId334" Type="http://schemas.openxmlformats.org/officeDocument/2006/relationships/image" Target="../media/image2197.png"/><Relationship Id="rId355" Type="http://schemas.openxmlformats.org/officeDocument/2006/relationships/customXml" Target="../ink/ink3451.xml"/><Relationship Id="rId376" Type="http://schemas.openxmlformats.org/officeDocument/2006/relationships/image" Target="../media/image2218.png"/><Relationship Id="rId397" Type="http://schemas.openxmlformats.org/officeDocument/2006/relationships/image" Target="../media/image2228.png"/><Relationship Id="rId215" Type="http://schemas.openxmlformats.org/officeDocument/2006/relationships/customXml" Target="../ink/ink3380.xml"/><Relationship Id="rId236" Type="http://schemas.openxmlformats.org/officeDocument/2006/relationships/image" Target="../media/image2149.png"/><Relationship Id="rId257" Type="http://schemas.openxmlformats.org/officeDocument/2006/relationships/customXml" Target="../ink/ink3401.xml"/><Relationship Id="rId278" Type="http://schemas.openxmlformats.org/officeDocument/2006/relationships/image" Target="../media/image2170.png"/><Relationship Id="rId401" Type="http://schemas.openxmlformats.org/officeDocument/2006/relationships/image" Target="../media/image2230.png"/><Relationship Id="rId422" Type="http://schemas.openxmlformats.org/officeDocument/2006/relationships/customXml" Target="../ink/ink3486.xml"/><Relationship Id="rId443" Type="http://schemas.openxmlformats.org/officeDocument/2006/relationships/customXml" Target="../ink/ink3500.xml"/><Relationship Id="rId464" Type="http://schemas.openxmlformats.org/officeDocument/2006/relationships/image" Target="../media/image2256.png"/><Relationship Id="rId867" Type="http://schemas.openxmlformats.org/officeDocument/2006/relationships/image" Target="../media/image2444.png"/><Relationship Id="rId888" Type="http://schemas.openxmlformats.org/officeDocument/2006/relationships/customXml" Target="../ink/ink3534.xml"/><Relationship Id="rId303" Type="http://schemas.openxmlformats.org/officeDocument/2006/relationships/image" Target="../media/image2182.png"/><Relationship Id="rId913" Type="http://schemas.openxmlformats.org/officeDocument/2006/relationships/image" Target="../media/image2467.png"/><Relationship Id="rId345" Type="http://schemas.openxmlformats.org/officeDocument/2006/relationships/customXml" Target="../ink/ink3446.xml"/><Relationship Id="rId387" Type="http://schemas.openxmlformats.org/officeDocument/2006/relationships/image" Target="../media/image2223.png"/><Relationship Id="rId247" Type="http://schemas.openxmlformats.org/officeDocument/2006/relationships/customXml" Target="../ink/ink3396.xml"/><Relationship Id="rId412" Type="http://schemas.openxmlformats.org/officeDocument/2006/relationships/customXml" Target="../ink/ink3480.xml"/><Relationship Id="rId857" Type="http://schemas.openxmlformats.org/officeDocument/2006/relationships/image" Target="../media/image2439.png"/><Relationship Id="rId899" Type="http://schemas.openxmlformats.org/officeDocument/2006/relationships/image" Target="../media/image2460.png"/><Relationship Id="rId289" Type="http://schemas.openxmlformats.org/officeDocument/2006/relationships/customXml" Target="../ink/ink3417.xml"/><Relationship Id="rId454" Type="http://schemas.openxmlformats.org/officeDocument/2006/relationships/image" Target="../media/image2251.png"/><Relationship Id="rId924" Type="http://schemas.openxmlformats.org/officeDocument/2006/relationships/customXml" Target="../ink/ink3552.xml"/><Relationship Id="rId314" Type="http://schemas.openxmlformats.org/officeDocument/2006/relationships/customXml" Target="../ink/ink3430.xml"/><Relationship Id="rId356" Type="http://schemas.openxmlformats.org/officeDocument/2006/relationships/image" Target="../media/image2208.png"/><Relationship Id="rId398" Type="http://schemas.openxmlformats.org/officeDocument/2006/relationships/customXml" Target="../ink/ink3473.xml"/><Relationship Id="rId216" Type="http://schemas.openxmlformats.org/officeDocument/2006/relationships/image" Target="../media/image21390.png"/><Relationship Id="rId423" Type="http://schemas.openxmlformats.org/officeDocument/2006/relationships/customXml" Target="../ink/ink3487.xml"/><Relationship Id="rId868" Type="http://schemas.openxmlformats.org/officeDocument/2006/relationships/customXml" Target="../ink/ink3524.xml"/><Relationship Id="rId258" Type="http://schemas.openxmlformats.org/officeDocument/2006/relationships/image" Target="../media/image2160.png"/><Relationship Id="rId465" Type="http://schemas.openxmlformats.org/officeDocument/2006/relationships/customXml" Target="../ink/ink3511.xml"/><Relationship Id="rId935" Type="http://schemas.openxmlformats.org/officeDocument/2006/relationships/image" Target="../media/image2478.png"/><Relationship Id="rId325" Type="http://schemas.openxmlformats.org/officeDocument/2006/relationships/image" Target="../media/image2193.png"/><Relationship Id="rId367" Type="http://schemas.openxmlformats.org/officeDocument/2006/relationships/customXml" Target="../ink/ink3457.xml"/><Relationship Id="rId227" Type="http://schemas.openxmlformats.org/officeDocument/2006/relationships/customXml" Target="../ink/ink3386.xml"/><Relationship Id="rId879" Type="http://schemas.openxmlformats.org/officeDocument/2006/relationships/image" Target="../media/image2450.png"/><Relationship Id="rId269" Type="http://schemas.openxmlformats.org/officeDocument/2006/relationships/customXml" Target="../ink/ink3407.xml"/><Relationship Id="rId434" Type="http://schemas.openxmlformats.org/officeDocument/2006/relationships/image" Target="../media/image2241.png"/><Relationship Id="rId476" Type="http://schemas.openxmlformats.org/officeDocument/2006/relationships/image" Target="../media/image2262.png"/><Relationship Id="rId890" Type="http://schemas.openxmlformats.org/officeDocument/2006/relationships/customXml" Target="../ink/ink3535.xml"/><Relationship Id="rId904" Type="http://schemas.openxmlformats.org/officeDocument/2006/relationships/customXml" Target="../ink/ink3542.xml"/><Relationship Id="rId280" Type="http://schemas.openxmlformats.org/officeDocument/2006/relationships/image" Target="../media/image2171.png"/><Relationship Id="rId336" Type="http://schemas.openxmlformats.org/officeDocument/2006/relationships/image" Target="../media/image2198.png"/><Relationship Id="rId378" Type="http://schemas.openxmlformats.org/officeDocument/2006/relationships/image" Target="../media/image2219.png"/><Relationship Id="rId403" Type="http://schemas.openxmlformats.org/officeDocument/2006/relationships/image" Target="../media/image2231.png"/><Relationship Id="rId238" Type="http://schemas.openxmlformats.org/officeDocument/2006/relationships/image" Target="../media/image2150.png"/><Relationship Id="rId445" Type="http://schemas.openxmlformats.org/officeDocument/2006/relationships/customXml" Target="../ink/ink3501.xml"/><Relationship Id="rId915" Type="http://schemas.openxmlformats.org/officeDocument/2006/relationships/image" Target="../media/image2468.png"/><Relationship Id="rId291" Type="http://schemas.openxmlformats.org/officeDocument/2006/relationships/customXml" Target="../ink/ink3418.xml"/><Relationship Id="rId305" Type="http://schemas.openxmlformats.org/officeDocument/2006/relationships/image" Target="../media/image2183.png"/><Relationship Id="rId347" Type="http://schemas.openxmlformats.org/officeDocument/2006/relationships/customXml" Target="../ink/ink3447.xml"/><Relationship Id="rId389" Type="http://schemas.openxmlformats.org/officeDocument/2006/relationships/image" Target="../media/image2224.png"/><Relationship Id="rId859" Type="http://schemas.openxmlformats.org/officeDocument/2006/relationships/image" Target="../media/image2440.png"/><Relationship Id="rId249" Type="http://schemas.openxmlformats.org/officeDocument/2006/relationships/customXml" Target="../ink/ink3397.xml"/><Relationship Id="rId414" Type="http://schemas.openxmlformats.org/officeDocument/2006/relationships/customXml" Target="../ink/ink3481.xml"/><Relationship Id="rId456" Type="http://schemas.openxmlformats.org/officeDocument/2006/relationships/image" Target="../media/image2252.png"/><Relationship Id="rId870" Type="http://schemas.openxmlformats.org/officeDocument/2006/relationships/customXml" Target="../ink/ink3525.xml"/><Relationship Id="rId260" Type="http://schemas.openxmlformats.org/officeDocument/2006/relationships/image" Target="../media/image2161.png"/><Relationship Id="rId109" Type="http://schemas.openxmlformats.org/officeDocument/2006/relationships/image" Target="../media/image16012.png"/><Relationship Id="rId316" Type="http://schemas.openxmlformats.org/officeDocument/2006/relationships/customXml" Target="../ink/ink3431.xml"/><Relationship Id="rId926" Type="http://schemas.openxmlformats.org/officeDocument/2006/relationships/customXml" Target="../ink/ink3553.xml"/><Relationship Id="rId358" Type="http://schemas.openxmlformats.org/officeDocument/2006/relationships/image" Target="../media/image2209.png"/><Relationship Id="rId218" Type="http://schemas.openxmlformats.org/officeDocument/2006/relationships/image" Target="../media/image21401.png"/><Relationship Id="rId425" Type="http://schemas.openxmlformats.org/officeDocument/2006/relationships/customXml" Target="../ink/ink3489.xml"/><Relationship Id="rId467" Type="http://schemas.openxmlformats.org/officeDocument/2006/relationships/customXml" Target="../ink/ink3512.xml"/><Relationship Id="rId271" Type="http://schemas.openxmlformats.org/officeDocument/2006/relationships/customXml" Target="../ink/ink3408.xml"/><Relationship Id="rId881" Type="http://schemas.openxmlformats.org/officeDocument/2006/relationships/image" Target="../media/image2451.png"/><Relationship Id="rId937" Type="http://schemas.openxmlformats.org/officeDocument/2006/relationships/image" Target="../media/image2479.png"/><Relationship Id="rId327" Type="http://schemas.openxmlformats.org/officeDocument/2006/relationships/customXml" Target="../ink/ink3437.xml"/><Relationship Id="rId369" Type="http://schemas.openxmlformats.org/officeDocument/2006/relationships/customXml" Target="../ink/ink3458.xml"/><Relationship Id="rId229" Type="http://schemas.openxmlformats.org/officeDocument/2006/relationships/customXml" Target="../ink/ink3387.xml"/><Relationship Id="rId380" Type="http://schemas.openxmlformats.org/officeDocument/2006/relationships/image" Target="../media/image2220.png"/><Relationship Id="rId436" Type="http://schemas.openxmlformats.org/officeDocument/2006/relationships/image" Target="../media/image2242.png"/><Relationship Id="rId240" Type="http://schemas.openxmlformats.org/officeDocument/2006/relationships/image" Target="../media/image2151.png"/><Relationship Id="rId478" Type="http://schemas.openxmlformats.org/officeDocument/2006/relationships/image" Target="../media/image2263.png"/><Relationship Id="rId892" Type="http://schemas.openxmlformats.org/officeDocument/2006/relationships/customXml" Target="../ink/ink3536.xml"/><Relationship Id="rId906" Type="http://schemas.openxmlformats.org/officeDocument/2006/relationships/customXml" Target="../ink/ink3543.xml"/><Relationship Id="rId282" Type="http://schemas.openxmlformats.org/officeDocument/2006/relationships/image" Target="../media/image2172.png"/><Relationship Id="rId338" Type="http://schemas.openxmlformats.org/officeDocument/2006/relationships/image" Target="../media/image2199.png"/><Relationship Id="rId391" Type="http://schemas.openxmlformats.org/officeDocument/2006/relationships/image" Target="../media/image2225.png"/><Relationship Id="rId405" Type="http://schemas.openxmlformats.org/officeDocument/2006/relationships/image" Target="../media/image2232.png"/><Relationship Id="rId447" Type="http://schemas.openxmlformats.org/officeDocument/2006/relationships/customXml" Target="../ink/ink3502.xml"/></Relationships>
</file>

<file path=ppt/slides/_rels/slide32.xml.rels><?xml version="1.0" encoding="UTF-8" standalone="yes"?>
<Relationships xmlns="http://schemas.openxmlformats.org/package/2006/relationships"><Relationship Id="rId485" Type="http://schemas.openxmlformats.org/officeDocument/2006/relationships/customXml" Target="../ink/ink3563.xml"/><Relationship Id="rId515" Type="http://schemas.openxmlformats.org/officeDocument/2006/relationships/image" Target="../media/image18450.png"/><Relationship Id="rId536" Type="http://schemas.openxmlformats.org/officeDocument/2006/relationships/customXml" Target="../ink/ink3589.xml"/><Relationship Id="rId510" Type="http://schemas.openxmlformats.org/officeDocument/2006/relationships/customXml" Target="../ink/ink3576.xml"/><Relationship Id="rId531" Type="http://schemas.openxmlformats.org/officeDocument/2006/relationships/image" Target="../media/image2287.png"/><Relationship Id="rId552" Type="http://schemas.openxmlformats.org/officeDocument/2006/relationships/customXml" Target="../ink/ink3597.xml"/><Relationship Id="rId557" Type="http://schemas.openxmlformats.org/officeDocument/2006/relationships/image" Target="../media/image2300.png"/><Relationship Id="rId196" Type="http://schemas.openxmlformats.org/officeDocument/2006/relationships/image" Target="../media/image20312.png"/><Relationship Id="rId200" Type="http://schemas.openxmlformats.org/officeDocument/2006/relationships/image" Target="../media/image2265.png"/><Relationship Id="rId491" Type="http://schemas.openxmlformats.org/officeDocument/2006/relationships/customXml" Target="../ink/ink3566.xml"/><Relationship Id="rId496" Type="http://schemas.openxmlformats.org/officeDocument/2006/relationships/image" Target="../media/image17201.png"/><Relationship Id="rId505" Type="http://schemas.openxmlformats.org/officeDocument/2006/relationships/image" Target="../media/image2275.png"/><Relationship Id="rId526" Type="http://schemas.openxmlformats.org/officeDocument/2006/relationships/customXml" Target="../ink/ink3584.xml"/><Relationship Id="rId500" Type="http://schemas.openxmlformats.org/officeDocument/2006/relationships/image" Target="../media/image2273.png"/><Relationship Id="rId521" Type="http://schemas.openxmlformats.org/officeDocument/2006/relationships/image" Target="../media/image2282.png"/><Relationship Id="rId542" Type="http://schemas.openxmlformats.org/officeDocument/2006/relationships/customXml" Target="../ink/ink3592.xml"/><Relationship Id="rId547" Type="http://schemas.openxmlformats.org/officeDocument/2006/relationships/image" Target="../media/image2295.png"/><Relationship Id="rId563" Type="http://schemas.openxmlformats.org/officeDocument/2006/relationships/image" Target="../media/image2303.png"/><Relationship Id="rId568" Type="http://schemas.openxmlformats.org/officeDocument/2006/relationships/customXml" Target="../ink/ink3605.xml"/><Relationship Id="rId486" Type="http://schemas.openxmlformats.org/officeDocument/2006/relationships/image" Target="../media/image2267.png"/><Relationship Id="rId516" Type="http://schemas.openxmlformats.org/officeDocument/2006/relationships/customXml" Target="../ink/ink3579.xml"/><Relationship Id="rId511" Type="http://schemas.openxmlformats.org/officeDocument/2006/relationships/image" Target="../media/image2278.png"/><Relationship Id="rId532" Type="http://schemas.openxmlformats.org/officeDocument/2006/relationships/customXml" Target="../ink/ink3587.xml"/><Relationship Id="rId537" Type="http://schemas.openxmlformats.org/officeDocument/2006/relationships/image" Target="../media/image2290.png"/><Relationship Id="rId553" Type="http://schemas.openxmlformats.org/officeDocument/2006/relationships/image" Target="../media/image2298.png"/><Relationship Id="rId558" Type="http://schemas.openxmlformats.org/officeDocument/2006/relationships/customXml" Target="../ink/ink3600.xml"/><Relationship Id="rId197" Type="http://schemas.openxmlformats.org/officeDocument/2006/relationships/customXml" Target="../ink/ink3560.xml"/><Relationship Id="rId201" Type="http://schemas.openxmlformats.org/officeDocument/2006/relationships/customXml" Target="../ink/ink3562.xml"/><Relationship Id="rId484" Type="http://schemas.openxmlformats.org/officeDocument/2006/relationships/image" Target="../media/image2266.png"/><Relationship Id="rId489" Type="http://schemas.openxmlformats.org/officeDocument/2006/relationships/customXml" Target="../ink/ink3565.xml"/><Relationship Id="rId497" Type="http://schemas.openxmlformats.org/officeDocument/2006/relationships/customXml" Target="../ink/ink3569.xml"/><Relationship Id="rId506" Type="http://schemas.openxmlformats.org/officeDocument/2006/relationships/customXml" Target="../ink/ink3574.xml"/><Relationship Id="rId519" Type="http://schemas.openxmlformats.org/officeDocument/2006/relationships/image" Target="../media/image2281.png"/><Relationship Id="rId492" Type="http://schemas.openxmlformats.org/officeDocument/2006/relationships/image" Target="../media/image2270.png"/><Relationship Id="rId501" Type="http://schemas.openxmlformats.org/officeDocument/2006/relationships/customXml" Target="../ink/ink3571.xml"/><Relationship Id="rId514" Type="http://schemas.openxmlformats.org/officeDocument/2006/relationships/customXml" Target="../ink/ink3578.xml"/><Relationship Id="rId522" Type="http://schemas.openxmlformats.org/officeDocument/2006/relationships/customXml" Target="../ink/ink3582.xml"/><Relationship Id="rId527" Type="http://schemas.openxmlformats.org/officeDocument/2006/relationships/image" Target="../media/image2285.png"/><Relationship Id="rId530" Type="http://schemas.openxmlformats.org/officeDocument/2006/relationships/customXml" Target="../ink/ink3586.xml"/><Relationship Id="rId535" Type="http://schemas.openxmlformats.org/officeDocument/2006/relationships/image" Target="../media/image2289.png"/><Relationship Id="rId543" Type="http://schemas.openxmlformats.org/officeDocument/2006/relationships/image" Target="../media/image2293.png"/><Relationship Id="rId548" Type="http://schemas.openxmlformats.org/officeDocument/2006/relationships/customXml" Target="../ink/ink3595.xml"/><Relationship Id="rId556" Type="http://schemas.openxmlformats.org/officeDocument/2006/relationships/customXml" Target="../ink/ink3599.xml"/><Relationship Id="rId569" Type="http://schemas.openxmlformats.org/officeDocument/2006/relationships/image" Target="../media/image2306.png"/><Relationship Id="rId551" Type="http://schemas.openxmlformats.org/officeDocument/2006/relationships/image" Target="../media/image2297.png"/><Relationship Id="rId564" Type="http://schemas.openxmlformats.org/officeDocument/2006/relationships/customXml" Target="../ink/ink3603.xml"/><Relationship Id="rId1" Type="http://schemas.openxmlformats.org/officeDocument/2006/relationships/slideLayout" Target="../slideLayouts/slideLayout6.xml"/><Relationship Id="rId487" Type="http://schemas.openxmlformats.org/officeDocument/2006/relationships/customXml" Target="../ink/ink3564.xml"/><Relationship Id="rId509" Type="http://schemas.openxmlformats.org/officeDocument/2006/relationships/image" Target="../media/image2277.png"/><Relationship Id="rId490" Type="http://schemas.openxmlformats.org/officeDocument/2006/relationships/image" Target="../media/image2269.png"/><Relationship Id="rId495" Type="http://schemas.openxmlformats.org/officeDocument/2006/relationships/customXml" Target="../ink/ink3568.xml"/><Relationship Id="rId504" Type="http://schemas.openxmlformats.org/officeDocument/2006/relationships/customXml" Target="../ink/ink3573.xml"/><Relationship Id="rId512" Type="http://schemas.openxmlformats.org/officeDocument/2006/relationships/customXml" Target="../ink/ink3577.xml"/><Relationship Id="rId517" Type="http://schemas.openxmlformats.org/officeDocument/2006/relationships/image" Target="../media/image2280.png"/><Relationship Id="rId525" Type="http://schemas.openxmlformats.org/officeDocument/2006/relationships/image" Target="../media/image2284.png"/><Relationship Id="rId533" Type="http://schemas.openxmlformats.org/officeDocument/2006/relationships/image" Target="../media/image2288.png"/><Relationship Id="rId538" Type="http://schemas.openxmlformats.org/officeDocument/2006/relationships/customXml" Target="../ink/ink3590.xml"/><Relationship Id="rId546" Type="http://schemas.openxmlformats.org/officeDocument/2006/relationships/customXml" Target="../ink/ink3594.xml"/><Relationship Id="rId559" Type="http://schemas.openxmlformats.org/officeDocument/2006/relationships/image" Target="../media/image2301.png"/><Relationship Id="rId567" Type="http://schemas.openxmlformats.org/officeDocument/2006/relationships/image" Target="../media/image2305.png"/><Relationship Id="rId198" Type="http://schemas.openxmlformats.org/officeDocument/2006/relationships/image" Target="../media/image2264.png"/><Relationship Id="rId419" Type="http://schemas.openxmlformats.org/officeDocument/2006/relationships/image" Target="../media/image306.png"/><Relationship Id="rId520" Type="http://schemas.openxmlformats.org/officeDocument/2006/relationships/customXml" Target="../ink/ink3581.xml"/><Relationship Id="rId541" Type="http://schemas.openxmlformats.org/officeDocument/2006/relationships/image" Target="../media/image2292.png"/><Relationship Id="rId554" Type="http://schemas.openxmlformats.org/officeDocument/2006/relationships/customXml" Target="../ink/ink3598.xml"/><Relationship Id="rId562" Type="http://schemas.openxmlformats.org/officeDocument/2006/relationships/customXml" Target="../ink/ink3602.xml"/><Relationship Id="rId570" Type="http://schemas.openxmlformats.org/officeDocument/2006/relationships/customXml" Target="../ink/ink3606.xml"/><Relationship Id="rId498" Type="http://schemas.openxmlformats.org/officeDocument/2006/relationships/image" Target="../media/image2272.png"/><Relationship Id="rId493" Type="http://schemas.openxmlformats.org/officeDocument/2006/relationships/customXml" Target="../ink/ink3567.xml"/><Relationship Id="rId502" Type="http://schemas.openxmlformats.org/officeDocument/2006/relationships/customXml" Target="../ink/ink3572.xml"/><Relationship Id="rId507" Type="http://schemas.openxmlformats.org/officeDocument/2006/relationships/image" Target="../media/image2276.png"/><Relationship Id="rId523" Type="http://schemas.openxmlformats.org/officeDocument/2006/relationships/image" Target="../media/image2283.png"/><Relationship Id="rId528" Type="http://schemas.openxmlformats.org/officeDocument/2006/relationships/customXml" Target="../ink/ink3585.xml"/><Relationship Id="rId549" Type="http://schemas.openxmlformats.org/officeDocument/2006/relationships/image" Target="../media/image2296.png"/><Relationship Id="rId544" Type="http://schemas.openxmlformats.org/officeDocument/2006/relationships/customXml" Target="../ink/ink3593.xml"/><Relationship Id="rId560" Type="http://schemas.openxmlformats.org/officeDocument/2006/relationships/customXml" Target="../ink/ink3601.xml"/><Relationship Id="rId565" Type="http://schemas.openxmlformats.org/officeDocument/2006/relationships/image" Target="../media/image2304.png"/><Relationship Id="rId2" Type="http://schemas.openxmlformats.org/officeDocument/2006/relationships/customXml" Target="../ink/ink3559.xml"/><Relationship Id="rId488" Type="http://schemas.openxmlformats.org/officeDocument/2006/relationships/image" Target="../media/image2268.png"/><Relationship Id="rId518" Type="http://schemas.openxmlformats.org/officeDocument/2006/relationships/customXml" Target="../ink/ink3580.xml"/><Relationship Id="rId539" Type="http://schemas.openxmlformats.org/officeDocument/2006/relationships/image" Target="../media/image2291.png"/><Relationship Id="rId513" Type="http://schemas.openxmlformats.org/officeDocument/2006/relationships/image" Target="../media/image2279.png"/><Relationship Id="rId534" Type="http://schemas.openxmlformats.org/officeDocument/2006/relationships/customXml" Target="../ink/ink3588.xml"/><Relationship Id="rId550" Type="http://schemas.openxmlformats.org/officeDocument/2006/relationships/customXml" Target="../ink/ink3596.xml"/><Relationship Id="rId555" Type="http://schemas.openxmlformats.org/officeDocument/2006/relationships/image" Target="../media/image2299.png"/><Relationship Id="rId199" Type="http://schemas.openxmlformats.org/officeDocument/2006/relationships/customXml" Target="../ink/ink3561.xml"/><Relationship Id="rId571" Type="http://schemas.openxmlformats.org/officeDocument/2006/relationships/image" Target="../media/image2307.png"/><Relationship Id="rId494" Type="http://schemas.openxmlformats.org/officeDocument/2006/relationships/image" Target="../media/image2271.png"/><Relationship Id="rId499" Type="http://schemas.openxmlformats.org/officeDocument/2006/relationships/customXml" Target="../ink/ink3570.xml"/><Relationship Id="rId508" Type="http://schemas.openxmlformats.org/officeDocument/2006/relationships/customXml" Target="../ink/ink3575.xml"/><Relationship Id="rId529" Type="http://schemas.openxmlformats.org/officeDocument/2006/relationships/image" Target="../media/image2286.png"/><Relationship Id="rId503" Type="http://schemas.openxmlformats.org/officeDocument/2006/relationships/image" Target="../media/image2274.png"/><Relationship Id="rId524" Type="http://schemas.openxmlformats.org/officeDocument/2006/relationships/customXml" Target="../ink/ink3583.xml"/><Relationship Id="rId540" Type="http://schemas.openxmlformats.org/officeDocument/2006/relationships/customXml" Target="../ink/ink3591.xml"/><Relationship Id="rId545" Type="http://schemas.openxmlformats.org/officeDocument/2006/relationships/image" Target="../media/image2294.png"/><Relationship Id="rId566" Type="http://schemas.openxmlformats.org/officeDocument/2006/relationships/customXml" Target="../ink/ink3604.xml"/><Relationship Id="rId561" Type="http://schemas.openxmlformats.org/officeDocument/2006/relationships/image" Target="../media/image2302.png"/></Relationships>
</file>

<file path=ppt/slides/_rels/slide33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355.png"/><Relationship Id="rId324" Type="http://schemas.openxmlformats.org/officeDocument/2006/relationships/customXml" Target="../ink/ink3672.xml"/><Relationship Id="rId366" Type="http://schemas.openxmlformats.org/officeDocument/2006/relationships/image" Target="../media/image2385.png"/><Relationship Id="rId226" Type="http://schemas.openxmlformats.org/officeDocument/2006/relationships/image" Target="../media/image2321.png"/><Relationship Id="rId433" Type="http://schemas.openxmlformats.org/officeDocument/2006/relationships/image" Target="../media/image2417.png"/><Relationship Id="rId268" Type="http://schemas.openxmlformats.org/officeDocument/2006/relationships/image" Target="../media/image2340.png"/><Relationship Id="rId335" Type="http://schemas.openxmlformats.org/officeDocument/2006/relationships/image" Target="../media/image2371.png"/><Relationship Id="rId377" Type="http://schemas.openxmlformats.org/officeDocument/2006/relationships/customXml" Target="../ink/ink3699.xml"/><Relationship Id="rId237" Type="http://schemas.openxmlformats.org/officeDocument/2006/relationships/customXml" Target="../ink/ink3628.xml"/><Relationship Id="rId402" Type="http://schemas.openxmlformats.org/officeDocument/2006/relationships/customXml" Target="../ink/ink3712.xml"/><Relationship Id="rId847" Type="http://schemas.openxmlformats.org/officeDocument/2006/relationships/customXml" Target="../ink/ink3749.xml"/><Relationship Id="rId279" Type="http://schemas.openxmlformats.org/officeDocument/2006/relationships/customXml" Target="../ink/ink3649.xml"/><Relationship Id="rId444" Type="http://schemas.openxmlformats.org/officeDocument/2006/relationships/customXml" Target="../ink/ink3733.xml"/><Relationship Id="rId290" Type="http://schemas.openxmlformats.org/officeDocument/2006/relationships/image" Target="../media/image2351.png"/><Relationship Id="rId304" Type="http://schemas.openxmlformats.org/officeDocument/2006/relationships/customXml" Target="../ink/ink3662.xml"/><Relationship Id="rId346" Type="http://schemas.openxmlformats.org/officeDocument/2006/relationships/customXml" Target="../ink/ink3683.xml"/><Relationship Id="rId388" Type="http://schemas.openxmlformats.org/officeDocument/2006/relationships/customXml" Target="../ink/ink3705.xml"/><Relationship Id="rId206" Type="http://schemas.openxmlformats.org/officeDocument/2006/relationships/image" Target="../media/image2312.png"/><Relationship Id="rId413" Type="http://schemas.openxmlformats.org/officeDocument/2006/relationships/image" Target="../media/image2407.png"/><Relationship Id="rId595" Type="http://schemas.openxmlformats.org/officeDocument/2006/relationships/image" Target="../media/image896.png"/><Relationship Id="rId248" Type="http://schemas.openxmlformats.org/officeDocument/2006/relationships/image" Target="../media/image2331.png"/><Relationship Id="rId269" Type="http://schemas.openxmlformats.org/officeDocument/2006/relationships/customXml" Target="../ink/ink3644.xml"/><Relationship Id="rId434" Type="http://schemas.openxmlformats.org/officeDocument/2006/relationships/customXml" Target="../ink/ink3728.xml"/><Relationship Id="rId455" Type="http://schemas.openxmlformats.org/officeDocument/2006/relationships/image" Target="../media/image2428.png"/><Relationship Id="rId280" Type="http://schemas.openxmlformats.org/officeDocument/2006/relationships/image" Target="../media/image2346.png"/><Relationship Id="rId315" Type="http://schemas.openxmlformats.org/officeDocument/2006/relationships/image" Target="../media/image2362.png"/><Relationship Id="rId336" Type="http://schemas.openxmlformats.org/officeDocument/2006/relationships/customXml" Target="../ink/ink3678.xml"/><Relationship Id="rId357" Type="http://schemas.openxmlformats.org/officeDocument/2006/relationships/image" Target="../media/image16.png"/><Relationship Id="rId217" Type="http://schemas.openxmlformats.org/officeDocument/2006/relationships/customXml" Target="../ink/ink3618.xml"/><Relationship Id="rId378" Type="http://schemas.openxmlformats.org/officeDocument/2006/relationships/image" Target="../media/image2391.png"/><Relationship Id="rId399" Type="http://schemas.openxmlformats.org/officeDocument/2006/relationships/image" Target="../media/image2401.png"/><Relationship Id="rId403" Type="http://schemas.openxmlformats.org/officeDocument/2006/relationships/image" Target="../media/image2403.png"/><Relationship Id="rId848" Type="http://schemas.openxmlformats.org/officeDocument/2006/relationships/image" Target="../media/image24350.png"/><Relationship Id="rId238" Type="http://schemas.openxmlformats.org/officeDocument/2006/relationships/image" Target="../media/image2326.png"/><Relationship Id="rId259" Type="http://schemas.openxmlformats.org/officeDocument/2006/relationships/customXml" Target="../ink/ink3639.xml"/><Relationship Id="rId424" Type="http://schemas.openxmlformats.org/officeDocument/2006/relationships/customXml" Target="../ink/ink3723.xml"/><Relationship Id="rId445" Type="http://schemas.openxmlformats.org/officeDocument/2006/relationships/image" Target="../media/image2423.png"/><Relationship Id="rId466" Type="http://schemas.openxmlformats.org/officeDocument/2006/relationships/customXml" Target="../ink/ink3744.xml"/><Relationship Id="rId270" Type="http://schemas.openxmlformats.org/officeDocument/2006/relationships/image" Target="../media/image2341.png"/><Relationship Id="rId291" Type="http://schemas.openxmlformats.org/officeDocument/2006/relationships/customXml" Target="../ink/ink3655.xml"/><Relationship Id="rId305" Type="http://schemas.openxmlformats.org/officeDocument/2006/relationships/image" Target="../media/image2357.png"/><Relationship Id="rId326" Type="http://schemas.openxmlformats.org/officeDocument/2006/relationships/customXml" Target="../ink/ink3673.xml"/><Relationship Id="rId347" Type="http://schemas.openxmlformats.org/officeDocument/2006/relationships/image" Target="../media/image2377.png"/><Relationship Id="rId368" Type="http://schemas.openxmlformats.org/officeDocument/2006/relationships/image" Target="../media/image2386.png"/><Relationship Id="rId389" Type="http://schemas.openxmlformats.org/officeDocument/2006/relationships/image" Target="../media/image2396.png"/><Relationship Id="rId207" Type="http://schemas.openxmlformats.org/officeDocument/2006/relationships/customXml" Target="../ink/ink3613.xml"/><Relationship Id="rId228" Type="http://schemas.openxmlformats.org/officeDocument/2006/relationships/image" Target="../media/image2322.png"/><Relationship Id="rId249" Type="http://schemas.openxmlformats.org/officeDocument/2006/relationships/customXml" Target="../ink/ink3634.xml"/><Relationship Id="rId414" Type="http://schemas.openxmlformats.org/officeDocument/2006/relationships/customXml" Target="../ink/ink3718.xml"/><Relationship Id="rId435" Type="http://schemas.openxmlformats.org/officeDocument/2006/relationships/image" Target="../media/image2418.png"/><Relationship Id="rId456" Type="http://schemas.openxmlformats.org/officeDocument/2006/relationships/customXml" Target="../ink/ink3739.xml"/><Relationship Id="rId260" Type="http://schemas.openxmlformats.org/officeDocument/2006/relationships/image" Target="../media/image1836.png"/><Relationship Id="rId281" Type="http://schemas.openxmlformats.org/officeDocument/2006/relationships/customXml" Target="../ink/ink3650.xml"/><Relationship Id="rId316" Type="http://schemas.openxmlformats.org/officeDocument/2006/relationships/customXml" Target="../ink/ink3668.xml"/><Relationship Id="rId337" Type="http://schemas.openxmlformats.org/officeDocument/2006/relationships/image" Target="../media/image2372.png"/><Relationship Id="rId358" Type="http://schemas.openxmlformats.org/officeDocument/2006/relationships/customXml" Target="../ink/ink3689.xml"/><Relationship Id="rId379" Type="http://schemas.openxmlformats.org/officeDocument/2006/relationships/customXml" Target="../ink/ink3700.xml"/><Relationship Id="rId849" Type="http://schemas.openxmlformats.org/officeDocument/2006/relationships/customXml" Target="../ink/ink3750.xml"/><Relationship Id="rId218" Type="http://schemas.openxmlformats.org/officeDocument/2006/relationships/image" Target="../media/image2318.png"/><Relationship Id="rId239" Type="http://schemas.openxmlformats.org/officeDocument/2006/relationships/customXml" Target="../ink/ink3629.xml"/><Relationship Id="rId390" Type="http://schemas.openxmlformats.org/officeDocument/2006/relationships/customXml" Target="../ink/ink3706.xml"/><Relationship Id="rId404" Type="http://schemas.openxmlformats.org/officeDocument/2006/relationships/customXml" Target="../ink/ink3713.xml"/><Relationship Id="rId425" Type="http://schemas.openxmlformats.org/officeDocument/2006/relationships/image" Target="../media/image2413.png"/><Relationship Id="rId446" Type="http://schemas.openxmlformats.org/officeDocument/2006/relationships/customXml" Target="../ink/ink3734.xml"/><Relationship Id="rId467" Type="http://schemas.openxmlformats.org/officeDocument/2006/relationships/image" Target="../media/image2434.png"/><Relationship Id="rId250" Type="http://schemas.openxmlformats.org/officeDocument/2006/relationships/image" Target="../media/image2332.png"/><Relationship Id="rId271" Type="http://schemas.openxmlformats.org/officeDocument/2006/relationships/customXml" Target="../ink/ink3645.xml"/><Relationship Id="rId292" Type="http://schemas.openxmlformats.org/officeDocument/2006/relationships/image" Target="../media/image2352.png"/><Relationship Id="rId306" Type="http://schemas.openxmlformats.org/officeDocument/2006/relationships/customXml" Target="../ink/ink3663.xml"/><Relationship Id="rId327" Type="http://schemas.openxmlformats.org/officeDocument/2006/relationships/image" Target="../media/image2368.png"/><Relationship Id="rId348" Type="http://schemas.openxmlformats.org/officeDocument/2006/relationships/customXml" Target="../ink/ink3684.xml"/><Relationship Id="rId369" Type="http://schemas.openxmlformats.org/officeDocument/2006/relationships/customXml" Target="../ink/ink3695.xml"/><Relationship Id="rId208" Type="http://schemas.openxmlformats.org/officeDocument/2006/relationships/image" Target="../media/image2313.png"/><Relationship Id="rId229" Type="http://schemas.openxmlformats.org/officeDocument/2006/relationships/customXml" Target="../ink/ink3624.xml"/><Relationship Id="rId380" Type="http://schemas.openxmlformats.org/officeDocument/2006/relationships/image" Target="../media/image2392.png"/><Relationship Id="rId415" Type="http://schemas.openxmlformats.org/officeDocument/2006/relationships/image" Target="../media/image2408.png"/><Relationship Id="rId436" Type="http://schemas.openxmlformats.org/officeDocument/2006/relationships/customXml" Target="../ink/ink3729.xml"/><Relationship Id="rId457" Type="http://schemas.openxmlformats.org/officeDocument/2006/relationships/image" Target="../media/image2429.png"/><Relationship Id="rId240" Type="http://schemas.openxmlformats.org/officeDocument/2006/relationships/image" Target="../media/image2327.png"/><Relationship Id="rId261" Type="http://schemas.openxmlformats.org/officeDocument/2006/relationships/customXml" Target="../ink/ink3640.xml"/><Relationship Id="rId850" Type="http://schemas.openxmlformats.org/officeDocument/2006/relationships/image" Target="../media/image24360.png"/><Relationship Id="rId282" Type="http://schemas.openxmlformats.org/officeDocument/2006/relationships/image" Target="../media/image2347.png"/><Relationship Id="rId317" Type="http://schemas.openxmlformats.org/officeDocument/2006/relationships/image" Target="../media/image2363.png"/><Relationship Id="rId338" Type="http://schemas.openxmlformats.org/officeDocument/2006/relationships/customXml" Target="../ink/ink3679.xml"/><Relationship Id="rId359" Type="http://schemas.openxmlformats.org/officeDocument/2006/relationships/customXml" Target="../ink/ink3690.xml"/><Relationship Id="rId219" Type="http://schemas.openxmlformats.org/officeDocument/2006/relationships/customXml" Target="../ink/ink3619.xml"/><Relationship Id="rId370" Type="http://schemas.openxmlformats.org/officeDocument/2006/relationships/image" Target="../media/image2387.png"/><Relationship Id="rId391" Type="http://schemas.openxmlformats.org/officeDocument/2006/relationships/image" Target="../media/image2397.png"/><Relationship Id="rId405" Type="http://schemas.openxmlformats.org/officeDocument/2006/relationships/image" Target="../media/image2049.png"/><Relationship Id="rId426" Type="http://schemas.openxmlformats.org/officeDocument/2006/relationships/customXml" Target="../ink/ink3724.xml"/><Relationship Id="rId447" Type="http://schemas.openxmlformats.org/officeDocument/2006/relationships/image" Target="../media/image2424.png"/><Relationship Id="rId230" Type="http://schemas.openxmlformats.org/officeDocument/2006/relationships/image" Target="../media/image2323.png"/><Relationship Id="rId251" Type="http://schemas.openxmlformats.org/officeDocument/2006/relationships/customXml" Target="../ink/ink3635.xml"/><Relationship Id="rId468" Type="http://schemas.openxmlformats.org/officeDocument/2006/relationships/customXml" Target="../ink/ink3745.xml"/><Relationship Id="rId272" Type="http://schemas.openxmlformats.org/officeDocument/2006/relationships/image" Target="../media/image2342.png"/><Relationship Id="rId293" Type="http://schemas.openxmlformats.org/officeDocument/2006/relationships/customXml" Target="../ink/ink3656.xml"/><Relationship Id="rId307" Type="http://schemas.openxmlformats.org/officeDocument/2006/relationships/image" Target="../media/image2358.png"/><Relationship Id="rId328" Type="http://schemas.openxmlformats.org/officeDocument/2006/relationships/customXml" Target="../ink/ink3674.xml"/><Relationship Id="rId349" Type="http://schemas.openxmlformats.org/officeDocument/2006/relationships/image" Target="../media/image2378.png"/><Relationship Id="rId209" Type="http://schemas.openxmlformats.org/officeDocument/2006/relationships/customXml" Target="../ink/ink3614.xml"/><Relationship Id="rId360" Type="http://schemas.openxmlformats.org/officeDocument/2006/relationships/image" Target="../media/image2382.png"/><Relationship Id="rId381" Type="http://schemas.openxmlformats.org/officeDocument/2006/relationships/customXml" Target="../ink/ink3701.xml"/><Relationship Id="rId416" Type="http://schemas.openxmlformats.org/officeDocument/2006/relationships/customXml" Target="../ink/ink3719.xml"/><Relationship Id="rId220" Type="http://schemas.openxmlformats.org/officeDocument/2006/relationships/image" Target="../media/image1455.png"/><Relationship Id="rId241" Type="http://schemas.openxmlformats.org/officeDocument/2006/relationships/customXml" Target="../ink/ink3630.xml"/><Relationship Id="rId437" Type="http://schemas.openxmlformats.org/officeDocument/2006/relationships/image" Target="../media/image2419.png"/><Relationship Id="rId458" Type="http://schemas.openxmlformats.org/officeDocument/2006/relationships/customXml" Target="../ink/ink3740.xml"/><Relationship Id="rId851" Type="http://schemas.openxmlformats.org/officeDocument/2006/relationships/customXml" Target="../ink/ink3751.xml"/><Relationship Id="rId262" Type="http://schemas.openxmlformats.org/officeDocument/2006/relationships/image" Target="../media/image2337.png"/><Relationship Id="rId283" Type="http://schemas.openxmlformats.org/officeDocument/2006/relationships/customXml" Target="../ink/ink3651.xml"/><Relationship Id="rId318" Type="http://schemas.openxmlformats.org/officeDocument/2006/relationships/customXml" Target="../ink/ink3669.xml"/><Relationship Id="rId339" Type="http://schemas.openxmlformats.org/officeDocument/2006/relationships/image" Target="../media/image2373.png"/><Relationship Id="rId350" Type="http://schemas.openxmlformats.org/officeDocument/2006/relationships/customXml" Target="../ink/ink3685.xml"/><Relationship Id="rId371" Type="http://schemas.openxmlformats.org/officeDocument/2006/relationships/customXml" Target="../ink/ink3696.xml"/><Relationship Id="rId406" Type="http://schemas.openxmlformats.org/officeDocument/2006/relationships/customXml" Target="../ink/ink3714.xml"/><Relationship Id="rId210" Type="http://schemas.openxmlformats.org/officeDocument/2006/relationships/image" Target="../media/image2314.png"/><Relationship Id="rId392" Type="http://schemas.openxmlformats.org/officeDocument/2006/relationships/customXml" Target="../ink/ink3707.xml"/><Relationship Id="rId427" Type="http://schemas.openxmlformats.org/officeDocument/2006/relationships/image" Target="../media/image2414.png"/><Relationship Id="rId448" Type="http://schemas.openxmlformats.org/officeDocument/2006/relationships/customXml" Target="../ink/ink3735.xml"/><Relationship Id="rId469" Type="http://schemas.openxmlformats.org/officeDocument/2006/relationships/image" Target="../media/image2435.png"/><Relationship Id="rId231" Type="http://schemas.openxmlformats.org/officeDocument/2006/relationships/customXml" Target="../ink/ink3625.xml"/><Relationship Id="rId252" Type="http://schemas.openxmlformats.org/officeDocument/2006/relationships/image" Target="../media/image2333.png"/><Relationship Id="rId273" Type="http://schemas.openxmlformats.org/officeDocument/2006/relationships/customXml" Target="../ink/ink3646.xml"/><Relationship Id="rId294" Type="http://schemas.openxmlformats.org/officeDocument/2006/relationships/image" Target="../media/image2353.png"/><Relationship Id="rId308" Type="http://schemas.openxmlformats.org/officeDocument/2006/relationships/customXml" Target="../ink/ink3664.xml"/><Relationship Id="rId329" Type="http://schemas.openxmlformats.org/officeDocument/2006/relationships/image" Target="../media/image2038.png"/><Relationship Id="rId340" Type="http://schemas.openxmlformats.org/officeDocument/2006/relationships/customXml" Target="../ink/ink3680.xml"/><Relationship Id="rId361" Type="http://schemas.openxmlformats.org/officeDocument/2006/relationships/customXml" Target="../ink/ink3691.xml"/><Relationship Id="rId196" Type="http://schemas.openxmlformats.org/officeDocument/2006/relationships/image" Target="../media/image20312.png"/><Relationship Id="rId200" Type="http://schemas.openxmlformats.org/officeDocument/2006/relationships/image" Target="../media/image2309.png"/><Relationship Id="rId382" Type="http://schemas.openxmlformats.org/officeDocument/2006/relationships/image" Target="../media/image2393.png"/><Relationship Id="rId417" Type="http://schemas.openxmlformats.org/officeDocument/2006/relationships/image" Target="../media/image2409.png"/><Relationship Id="rId438" Type="http://schemas.openxmlformats.org/officeDocument/2006/relationships/customXml" Target="../ink/ink3730.xml"/><Relationship Id="rId459" Type="http://schemas.openxmlformats.org/officeDocument/2006/relationships/image" Target="../media/image2430.png"/><Relationship Id="rId852" Type="http://schemas.openxmlformats.org/officeDocument/2006/relationships/image" Target="../media/image2437.png"/><Relationship Id="rId221" Type="http://schemas.openxmlformats.org/officeDocument/2006/relationships/customXml" Target="../ink/ink3620.xml"/><Relationship Id="rId242" Type="http://schemas.openxmlformats.org/officeDocument/2006/relationships/image" Target="../media/image2328.png"/><Relationship Id="rId263" Type="http://schemas.openxmlformats.org/officeDocument/2006/relationships/customXml" Target="../ink/ink3641.xml"/><Relationship Id="rId284" Type="http://schemas.openxmlformats.org/officeDocument/2006/relationships/image" Target="../media/image2348.png"/><Relationship Id="rId319" Type="http://schemas.openxmlformats.org/officeDocument/2006/relationships/image" Target="../media/image2364.png"/><Relationship Id="rId470" Type="http://schemas.openxmlformats.org/officeDocument/2006/relationships/customXml" Target="../ink/ink3746.xml"/><Relationship Id="rId330" Type="http://schemas.openxmlformats.org/officeDocument/2006/relationships/customXml" Target="../ink/ink3675.xml"/><Relationship Id="rId351" Type="http://schemas.openxmlformats.org/officeDocument/2006/relationships/image" Target="../media/image2379.png"/><Relationship Id="rId372" Type="http://schemas.openxmlformats.org/officeDocument/2006/relationships/image" Target="../media/image2388.png"/><Relationship Id="rId393" Type="http://schemas.openxmlformats.org/officeDocument/2006/relationships/image" Target="../media/image2398.png"/><Relationship Id="rId407" Type="http://schemas.openxmlformats.org/officeDocument/2006/relationships/image" Target="../media/image2404.png"/><Relationship Id="rId428" Type="http://schemas.openxmlformats.org/officeDocument/2006/relationships/customXml" Target="../ink/ink3725.xml"/><Relationship Id="rId449" Type="http://schemas.openxmlformats.org/officeDocument/2006/relationships/image" Target="../media/image2425.png"/><Relationship Id="rId211" Type="http://schemas.openxmlformats.org/officeDocument/2006/relationships/customXml" Target="../ink/ink3615.xml"/><Relationship Id="rId232" Type="http://schemas.openxmlformats.org/officeDocument/2006/relationships/image" Target="../media/image2324.png"/><Relationship Id="rId253" Type="http://schemas.openxmlformats.org/officeDocument/2006/relationships/customXml" Target="../ink/ink3636.xml"/><Relationship Id="rId274" Type="http://schemas.openxmlformats.org/officeDocument/2006/relationships/image" Target="../media/image2343.png"/><Relationship Id="rId295" Type="http://schemas.openxmlformats.org/officeDocument/2006/relationships/customXml" Target="../ink/ink3657.xml"/><Relationship Id="rId309" Type="http://schemas.openxmlformats.org/officeDocument/2006/relationships/image" Target="../media/image2359.png"/><Relationship Id="rId460" Type="http://schemas.openxmlformats.org/officeDocument/2006/relationships/customXml" Target="../ink/ink3741.xml"/><Relationship Id="rId320" Type="http://schemas.openxmlformats.org/officeDocument/2006/relationships/customXml" Target="../ink/ink3670.xml"/><Relationship Id="rId197" Type="http://schemas.openxmlformats.org/officeDocument/2006/relationships/customXml" Target="../ink/ink3608.xml"/><Relationship Id="rId341" Type="http://schemas.openxmlformats.org/officeDocument/2006/relationships/image" Target="../media/image2374.png"/><Relationship Id="rId362" Type="http://schemas.openxmlformats.org/officeDocument/2006/relationships/image" Target="../media/image2383.png"/><Relationship Id="rId383" Type="http://schemas.openxmlformats.org/officeDocument/2006/relationships/customXml" Target="../ink/ink3702.xml"/><Relationship Id="rId418" Type="http://schemas.openxmlformats.org/officeDocument/2006/relationships/customXml" Target="../ink/ink3720.xml"/><Relationship Id="rId439" Type="http://schemas.openxmlformats.org/officeDocument/2006/relationships/image" Target="../media/image2420.png"/><Relationship Id="rId201" Type="http://schemas.openxmlformats.org/officeDocument/2006/relationships/customXml" Target="../ink/ink3610.xml"/><Relationship Id="rId222" Type="http://schemas.openxmlformats.org/officeDocument/2006/relationships/image" Target="../media/image2319.png"/><Relationship Id="rId243" Type="http://schemas.openxmlformats.org/officeDocument/2006/relationships/customXml" Target="../ink/ink3631.xml"/><Relationship Id="rId264" Type="http://schemas.openxmlformats.org/officeDocument/2006/relationships/image" Target="../media/image2338.png"/><Relationship Id="rId285" Type="http://schemas.openxmlformats.org/officeDocument/2006/relationships/customXml" Target="../ink/ink3652.xml"/><Relationship Id="rId450" Type="http://schemas.openxmlformats.org/officeDocument/2006/relationships/customXml" Target="../ink/ink3736.xml"/><Relationship Id="rId471" Type="http://schemas.openxmlformats.org/officeDocument/2006/relationships/image" Target="../media/image2436.png"/><Relationship Id="rId853" Type="http://schemas.openxmlformats.org/officeDocument/2006/relationships/customXml" Target="../ink/ink3752.xml"/><Relationship Id="rId310" Type="http://schemas.openxmlformats.org/officeDocument/2006/relationships/customXml" Target="../ink/ink3665.xml"/><Relationship Id="rId331" Type="http://schemas.openxmlformats.org/officeDocument/2006/relationships/image" Target="../media/image2369.png"/><Relationship Id="rId352" Type="http://schemas.openxmlformats.org/officeDocument/2006/relationships/customXml" Target="../ink/ink3686.xml"/><Relationship Id="rId373" Type="http://schemas.openxmlformats.org/officeDocument/2006/relationships/customXml" Target="../ink/ink3697.xml"/><Relationship Id="rId394" Type="http://schemas.openxmlformats.org/officeDocument/2006/relationships/customXml" Target="../ink/ink3708.xml"/><Relationship Id="rId408" Type="http://schemas.openxmlformats.org/officeDocument/2006/relationships/customXml" Target="../ink/ink3715.xml"/><Relationship Id="rId429" Type="http://schemas.openxmlformats.org/officeDocument/2006/relationships/image" Target="../media/image2415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315.png"/><Relationship Id="rId233" Type="http://schemas.openxmlformats.org/officeDocument/2006/relationships/customXml" Target="../ink/ink3626.xml"/><Relationship Id="rId254" Type="http://schemas.openxmlformats.org/officeDocument/2006/relationships/image" Target="../media/image2334.png"/><Relationship Id="rId440" Type="http://schemas.openxmlformats.org/officeDocument/2006/relationships/customXml" Target="../ink/ink3731.xml"/><Relationship Id="rId275" Type="http://schemas.openxmlformats.org/officeDocument/2006/relationships/customXml" Target="../ink/ink3647.xml"/><Relationship Id="rId296" Type="http://schemas.openxmlformats.org/officeDocument/2006/relationships/customXml" Target="../ink/ink3658.xml"/><Relationship Id="rId300" Type="http://schemas.openxmlformats.org/officeDocument/2006/relationships/customXml" Target="../ink/ink3660.xml"/><Relationship Id="rId461" Type="http://schemas.openxmlformats.org/officeDocument/2006/relationships/image" Target="../media/image2431.png"/><Relationship Id="rId198" Type="http://schemas.openxmlformats.org/officeDocument/2006/relationships/image" Target="../media/image2308.png"/><Relationship Id="rId321" Type="http://schemas.openxmlformats.org/officeDocument/2006/relationships/image" Target="../media/image2365.png"/><Relationship Id="rId342" Type="http://schemas.openxmlformats.org/officeDocument/2006/relationships/customXml" Target="../ink/ink3681.xml"/><Relationship Id="rId363" Type="http://schemas.openxmlformats.org/officeDocument/2006/relationships/customXml" Target="../ink/ink3692.xml"/><Relationship Id="rId384" Type="http://schemas.openxmlformats.org/officeDocument/2006/relationships/image" Target="../media/image2394.png"/><Relationship Id="rId419" Type="http://schemas.openxmlformats.org/officeDocument/2006/relationships/image" Target="../media/image2410.png"/><Relationship Id="rId202" Type="http://schemas.openxmlformats.org/officeDocument/2006/relationships/image" Target="../media/image2310.png"/><Relationship Id="rId223" Type="http://schemas.openxmlformats.org/officeDocument/2006/relationships/customXml" Target="../ink/ink3621.xml"/><Relationship Id="rId244" Type="http://schemas.openxmlformats.org/officeDocument/2006/relationships/image" Target="../media/image2329.png"/><Relationship Id="rId430" Type="http://schemas.openxmlformats.org/officeDocument/2006/relationships/customXml" Target="../ink/ink3726.xml"/><Relationship Id="rId854" Type="http://schemas.openxmlformats.org/officeDocument/2006/relationships/image" Target="../media/image2438.png"/><Relationship Id="rId265" Type="http://schemas.openxmlformats.org/officeDocument/2006/relationships/customXml" Target="../ink/ink3642.xml"/><Relationship Id="rId286" Type="http://schemas.openxmlformats.org/officeDocument/2006/relationships/image" Target="../media/image2349.png"/><Relationship Id="rId451" Type="http://schemas.openxmlformats.org/officeDocument/2006/relationships/image" Target="../media/image2426.png"/><Relationship Id="rId472" Type="http://schemas.openxmlformats.org/officeDocument/2006/relationships/customXml" Target="../ink/ink3747.xml"/><Relationship Id="rId311" Type="http://schemas.openxmlformats.org/officeDocument/2006/relationships/image" Target="../media/image2360.png"/><Relationship Id="rId332" Type="http://schemas.openxmlformats.org/officeDocument/2006/relationships/customXml" Target="../ink/ink3676.xml"/><Relationship Id="rId353" Type="http://schemas.openxmlformats.org/officeDocument/2006/relationships/image" Target="../media/image2380.png"/><Relationship Id="rId374" Type="http://schemas.openxmlformats.org/officeDocument/2006/relationships/image" Target="../media/image2389.png"/><Relationship Id="rId395" Type="http://schemas.openxmlformats.org/officeDocument/2006/relationships/image" Target="../media/image2399.png"/><Relationship Id="rId409" Type="http://schemas.openxmlformats.org/officeDocument/2006/relationships/image" Target="../media/image2405.png"/><Relationship Id="rId213" Type="http://schemas.openxmlformats.org/officeDocument/2006/relationships/customXml" Target="../ink/ink3616.xml"/><Relationship Id="rId234" Type="http://schemas.openxmlformats.org/officeDocument/2006/relationships/image" Target="../media/image1675.png"/><Relationship Id="rId420" Type="http://schemas.openxmlformats.org/officeDocument/2006/relationships/customXml" Target="../ink/ink3721.xml"/><Relationship Id="rId844" Type="http://schemas.openxmlformats.org/officeDocument/2006/relationships/image" Target="../media/image24330.png"/><Relationship Id="rId2" Type="http://schemas.openxmlformats.org/officeDocument/2006/relationships/customXml" Target="../ink/ink3607.xml"/><Relationship Id="rId255" Type="http://schemas.openxmlformats.org/officeDocument/2006/relationships/customXml" Target="../ink/ink3637.xml"/><Relationship Id="rId276" Type="http://schemas.openxmlformats.org/officeDocument/2006/relationships/image" Target="../media/image2344.png"/><Relationship Id="rId297" Type="http://schemas.openxmlformats.org/officeDocument/2006/relationships/image" Target="../media/image2354.png"/><Relationship Id="rId441" Type="http://schemas.openxmlformats.org/officeDocument/2006/relationships/image" Target="../media/image2421.png"/><Relationship Id="rId462" Type="http://schemas.openxmlformats.org/officeDocument/2006/relationships/customXml" Target="../ink/ink3742.xml"/><Relationship Id="rId301" Type="http://schemas.openxmlformats.org/officeDocument/2006/relationships/image" Target="../media/image2356.png"/><Relationship Id="rId322" Type="http://schemas.openxmlformats.org/officeDocument/2006/relationships/customXml" Target="../ink/ink3671.xml"/><Relationship Id="rId343" Type="http://schemas.openxmlformats.org/officeDocument/2006/relationships/image" Target="../media/image2375.png"/><Relationship Id="rId364" Type="http://schemas.openxmlformats.org/officeDocument/2006/relationships/image" Target="../media/image2384.png"/><Relationship Id="rId199" Type="http://schemas.openxmlformats.org/officeDocument/2006/relationships/customXml" Target="../ink/ink3609.xml"/><Relationship Id="rId203" Type="http://schemas.openxmlformats.org/officeDocument/2006/relationships/customXml" Target="../ink/ink3611.xml"/><Relationship Id="rId385" Type="http://schemas.openxmlformats.org/officeDocument/2006/relationships/customXml" Target="../ink/ink3703.xml"/><Relationship Id="rId855" Type="http://schemas.openxmlformats.org/officeDocument/2006/relationships/customXml" Target="../ink/ink3753.xml"/><Relationship Id="rId224" Type="http://schemas.openxmlformats.org/officeDocument/2006/relationships/image" Target="../media/image2320.png"/><Relationship Id="rId245" Type="http://schemas.openxmlformats.org/officeDocument/2006/relationships/customXml" Target="../ink/ink3632.xml"/><Relationship Id="rId266" Type="http://schemas.openxmlformats.org/officeDocument/2006/relationships/image" Target="../media/image2339.png"/><Relationship Id="rId287" Type="http://schemas.openxmlformats.org/officeDocument/2006/relationships/customXml" Target="../ink/ink3653.xml"/><Relationship Id="rId410" Type="http://schemas.openxmlformats.org/officeDocument/2006/relationships/customXml" Target="../ink/ink3716.xml"/><Relationship Id="rId431" Type="http://schemas.openxmlformats.org/officeDocument/2006/relationships/image" Target="../media/image2416.png"/><Relationship Id="rId452" Type="http://schemas.openxmlformats.org/officeDocument/2006/relationships/customXml" Target="../ink/ink3737.xml"/><Relationship Id="rId312" Type="http://schemas.openxmlformats.org/officeDocument/2006/relationships/customXml" Target="../ink/ink3666.xml"/><Relationship Id="rId333" Type="http://schemas.openxmlformats.org/officeDocument/2006/relationships/image" Target="../media/image2370.png"/><Relationship Id="rId354" Type="http://schemas.openxmlformats.org/officeDocument/2006/relationships/customXml" Target="../ink/ink3687.xml"/><Relationship Id="rId375" Type="http://schemas.openxmlformats.org/officeDocument/2006/relationships/customXml" Target="../ink/ink3698.xml"/><Relationship Id="rId396" Type="http://schemas.openxmlformats.org/officeDocument/2006/relationships/customXml" Target="../ink/ink3709.xml"/><Relationship Id="rId845" Type="http://schemas.openxmlformats.org/officeDocument/2006/relationships/customXml" Target="../ink/ink3748.xml"/><Relationship Id="rId214" Type="http://schemas.openxmlformats.org/officeDocument/2006/relationships/image" Target="../media/image2316.png"/><Relationship Id="rId235" Type="http://schemas.openxmlformats.org/officeDocument/2006/relationships/customXml" Target="../ink/ink3627.xml"/><Relationship Id="rId256" Type="http://schemas.openxmlformats.org/officeDocument/2006/relationships/image" Target="../media/image2335.png"/><Relationship Id="rId277" Type="http://schemas.openxmlformats.org/officeDocument/2006/relationships/customXml" Target="../ink/ink3648.xml"/><Relationship Id="rId298" Type="http://schemas.openxmlformats.org/officeDocument/2006/relationships/customXml" Target="../ink/ink3659.xml"/><Relationship Id="rId400" Type="http://schemas.openxmlformats.org/officeDocument/2006/relationships/customXml" Target="../ink/ink3711.xml"/><Relationship Id="rId421" Type="http://schemas.openxmlformats.org/officeDocument/2006/relationships/image" Target="../media/image2411.png"/><Relationship Id="rId442" Type="http://schemas.openxmlformats.org/officeDocument/2006/relationships/customXml" Target="../ink/ink3732.xml"/><Relationship Id="rId463" Type="http://schemas.openxmlformats.org/officeDocument/2006/relationships/image" Target="../media/image2432.png"/><Relationship Id="rId302" Type="http://schemas.openxmlformats.org/officeDocument/2006/relationships/customXml" Target="../ink/ink3661.xml"/><Relationship Id="rId323" Type="http://schemas.openxmlformats.org/officeDocument/2006/relationships/image" Target="../media/image2366.png"/><Relationship Id="rId344" Type="http://schemas.openxmlformats.org/officeDocument/2006/relationships/customXml" Target="../ink/ink3682.xml"/><Relationship Id="rId365" Type="http://schemas.openxmlformats.org/officeDocument/2006/relationships/customXml" Target="../ink/ink3693.xml"/><Relationship Id="rId386" Type="http://schemas.openxmlformats.org/officeDocument/2006/relationships/customXml" Target="../ink/ink3704.xml"/><Relationship Id="rId204" Type="http://schemas.openxmlformats.org/officeDocument/2006/relationships/image" Target="../media/image2311.png"/><Relationship Id="rId225" Type="http://schemas.openxmlformats.org/officeDocument/2006/relationships/customXml" Target="../ink/ink3622.xml"/><Relationship Id="rId246" Type="http://schemas.openxmlformats.org/officeDocument/2006/relationships/image" Target="../media/image2330.png"/><Relationship Id="rId267" Type="http://schemas.openxmlformats.org/officeDocument/2006/relationships/customXml" Target="../ink/ink3643.xml"/><Relationship Id="rId288" Type="http://schemas.openxmlformats.org/officeDocument/2006/relationships/image" Target="../media/image2350.png"/><Relationship Id="rId411" Type="http://schemas.openxmlformats.org/officeDocument/2006/relationships/image" Target="../media/image2406.png"/><Relationship Id="rId432" Type="http://schemas.openxmlformats.org/officeDocument/2006/relationships/customXml" Target="../ink/ink3727.xml"/><Relationship Id="rId453" Type="http://schemas.openxmlformats.org/officeDocument/2006/relationships/image" Target="../media/image2427.png"/><Relationship Id="rId313" Type="http://schemas.openxmlformats.org/officeDocument/2006/relationships/image" Target="../media/image2361.png"/><Relationship Id="rId334" Type="http://schemas.openxmlformats.org/officeDocument/2006/relationships/customXml" Target="../ink/ink3677.xml"/><Relationship Id="rId355" Type="http://schemas.openxmlformats.org/officeDocument/2006/relationships/image" Target="../media/image2381.png"/><Relationship Id="rId376" Type="http://schemas.openxmlformats.org/officeDocument/2006/relationships/image" Target="../media/image2390.png"/><Relationship Id="rId397" Type="http://schemas.openxmlformats.org/officeDocument/2006/relationships/image" Target="../media/image2400.png"/><Relationship Id="rId215" Type="http://schemas.openxmlformats.org/officeDocument/2006/relationships/customXml" Target="../ink/ink3617.xml"/><Relationship Id="rId236" Type="http://schemas.openxmlformats.org/officeDocument/2006/relationships/image" Target="../media/image2325.png"/><Relationship Id="rId257" Type="http://schemas.openxmlformats.org/officeDocument/2006/relationships/customXml" Target="../ink/ink3638.xml"/><Relationship Id="rId278" Type="http://schemas.openxmlformats.org/officeDocument/2006/relationships/image" Target="../media/image2345.png"/><Relationship Id="rId401" Type="http://schemas.openxmlformats.org/officeDocument/2006/relationships/image" Target="../media/image2402.png"/><Relationship Id="rId422" Type="http://schemas.openxmlformats.org/officeDocument/2006/relationships/customXml" Target="../ink/ink3722.xml"/><Relationship Id="rId443" Type="http://schemas.openxmlformats.org/officeDocument/2006/relationships/image" Target="../media/image2422.png"/><Relationship Id="rId464" Type="http://schemas.openxmlformats.org/officeDocument/2006/relationships/customXml" Target="../ink/ink3743.xml"/><Relationship Id="rId846" Type="http://schemas.openxmlformats.org/officeDocument/2006/relationships/image" Target="../media/image24340.png"/><Relationship Id="rId303" Type="http://schemas.openxmlformats.org/officeDocument/2006/relationships/image" Target="../media/image1677.png"/><Relationship Id="rId345" Type="http://schemas.openxmlformats.org/officeDocument/2006/relationships/image" Target="../media/image2376.png"/><Relationship Id="rId387" Type="http://schemas.openxmlformats.org/officeDocument/2006/relationships/image" Target="../media/image2395.png"/><Relationship Id="rId205" Type="http://schemas.openxmlformats.org/officeDocument/2006/relationships/customXml" Target="../ink/ink3612.xml"/><Relationship Id="rId247" Type="http://schemas.openxmlformats.org/officeDocument/2006/relationships/customXml" Target="../ink/ink3633.xml"/><Relationship Id="rId412" Type="http://schemas.openxmlformats.org/officeDocument/2006/relationships/customXml" Target="../ink/ink3717.xml"/><Relationship Id="rId289" Type="http://schemas.openxmlformats.org/officeDocument/2006/relationships/customXml" Target="../ink/ink3654.xml"/><Relationship Id="rId454" Type="http://schemas.openxmlformats.org/officeDocument/2006/relationships/customXml" Target="../ink/ink3738.xml"/><Relationship Id="rId314" Type="http://schemas.openxmlformats.org/officeDocument/2006/relationships/customXml" Target="../ink/ink3667.xml"/><Relationship Id="rId356" Type="http://schemas.openxmlformats.org/officeDocument/2006/relationships/customXml" Target="../ink/ink3688.xml"/><Relationship Id="rId398" Type="http://schemas.openxmlformats.org/officeDocument/2006/relationships/customXml" Target="../ink/ink3710.xml"/><Relationship Id="rId216" Type="http://schemas.openxmlformats.org/officeDocument/2006/relationships/image" Target="../media/image2317.png"/><Relationship Id="rId423" Type="http://schemas.openxmlformats.org/officeDocument/2006/relationships/image" Target="../media/image2412.png"/><Relationship Id="rId258" Type="http://schemas.openxmlformats.org/officeDocument/2006/relationships/image" Target="../media/image2336.png"/><Relationship Id="rId465" Type="http://schemas.openxmlformats.org/officeDocument/2006/relationships/image" Target="../media/image2433.png"/><Relationship Id="rId325" Type="http://schemas.openxmlformats.org/officeDocument/2006/relationships/image" Target="../media/image2367.png"/><Relationship Id="rId367" Type="http://schemas.openxmlformats.org/officeDocument/2006/relationships/customXml" Target="../ink/ink3694.xml"/><Relationship Id="rId227" Type="http://schemas.openxmlformats.org/officeDocument/2006/relationships/customXml" Target="../ink/ink362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3901.xml"/><Relationship Id="rId21" Type="http://schemas.openxmlformats.org/officeDocument/2006/relationships/image" Target="../media/image10100.png"/><Relationship Id="rId63" Type="http://schemas.openxmlformats.org/officeDocument/2006/relationships/image" Target="../media/image3110.png"/><Relationship Id="rId159" Type="http://schemas.openxmlformats.org/officeDocument/2006/relationships/image" Target="../media/image79.png"/><Relationship Id="rId324" Type="http://schemas.openxmlformats.org/officeDocument/2006/relationships/image" Target="../media/image20800.png"/><Relationship Id="rId366" Type="http://schemas.openxmlformats.org/officeDocument/2006/relationships/image" Target="../media/image21700.png"/><Relationship Id="rId170" Type="http://schemas.openxmlformats.org/officeDocument/2006/relationships/image" Target="../media/image84.png"/><Relationship Id="rId226" Type="http://schemas.openxmlformats.org/officeDocument/2006/relationships/image" Target="../media/image15900.png"/><Relationship Id="rId268" Type="http://schemas.openxmlformats.org/officeDocument/2006/relationships/image" Target="../media/image18010.png"/><Relationship Id="rId32" Type="http://schemas.openxmlformats.org/officeDocument/2006/relationships/customXml" Target="../ink/ink3767.xml"/><Relationship Id="rId74" Type="http://schemas.openxmlformats.org/officeDocument/2006/relationships/customXml" Target="../ink/ink3788.xml"/><Relationship Id="rId128" Type="http://schemas.openxmlformats.org/officeDocument/2006/relationships/customXml" Target="../ink/ink3815.xml"/><Relationship Id="rId335" Type="http://schemas.openxmlformats.org/officeDocument/2006/relationships/customXml" Target="../ink/ink3920.xml"/><Relationship Id="rId377" Type="http://schemas.openxmlformats.org/officeDocument/2006/relationships/customXml" Target="../ink/ink3952.xml"/><Relationship Id="rId181" Type="http://schemas.openxmlformats.org/officeDocument/2006/relationships/customXml" Target="../ink/ink3842.xml"/><Relationship Id="rId237" Type="http://schemas.openxmlformats.org/officeDocument/2006/relationships/customXml" Target="../ink/ink3870.xml"/><Relationship Id="rId279" Type="http://schemas.openxmlformats.org/officeDocument/2006/relationships/customXml" Target="../ink/ink3891.xml"/><Relationship Id="rId43" Type="http://schemas.openxmlformats.org/officeDocument/2006/relationships/image" Target="../media/image21100.png"/><Relationship Id="rId139" Type="http://schemas.openxmlformats.org/officeDocument/2006/relationships/image" Target="../media/image69.png"/><Relationship Id="rId290" Type="http://schemas.openxmlformats.org/officeDocument/2006/relationships/image" Target="../media/image19101.png"/><Relationship Id="rId304" Type="http://schemas.openxmlformats.org/officeDocument/2006/relationships/image" Target="../media/image19800.png"/><Relationship Id="rId346" Type="http://schemas.openxmlformats.org/officeDocument/2006/relationships/customXml" Target="../ink/ink3931.xml"/><Relationship Id="rId85" Type="http://schemas.openxmlformats.org/officeDocument/2006/relationships/image" Target="../media/image42.png"/><Relationship Id="rId150" Type="http://schemas.openxmlformats.org/officeDocument/2006/relationships/customXml" Target="../ink/ink3826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248" Type="http://schemas.openxmlformats.org/officeDocument/2006/relationships/image" Target="../media/image17000.png"/><Relationship Id="rId12" Type="http://schemas.openxmlformats.org/officeDocument/2006/relationships/customXml" Target="../ink/ink3757.xml"/><Relationship Id="rId108" Type="http://schemas.openxmlformats.org/officeDocument/2006/relationships/customXml" Target="../ink/ink3805.xml"/><Relationship Id="rId315" Type="http://schemas.openxmlformats.org/officeDocument/2006/relationships/customXml" Target="../ink/ink3909.xml"/><Relationship Id="rId357" Type="http://schemas.openxmlformats.org/officeDocument/2006/relationships/customXml" Target="../ink/ink3942.xml"/><Relationship Id="rId54" Type="http://schemas.openxmlformats.org/officeDocument/2006/relationships/customXml" Target="../ink/ink3778.xml"/><Relationship Id="rId96" Type="http://schemas.openxmlformats.org/officeDocument/2006/relationships/customXml" Target="../ink/ink3799.xml"/><Relationship Id="rId161" Type="http://schemas.openxmlformats.org/officeDocument/2006/relationships/image" Target="../media/image80.png"/><Relationship Id="rId217" Type="http://schemas.openxmlformats.org/officeDocument/2006/relationships/customXml" Target="../ink/ink3860.xml"/><Relationship Id="rId259" Type="http://schemas.openxmlformats.org/officeDocument/2006/relationships/customXml" Target="../ink/ink3881.xml"/><Relationship Id="rId23" Type="http://schemas.openxmlformats.org/officeDocument/2006/relationships/image" Target="../media/image11100.png"/><Relationship Id="rId119" Type="http://schemas.openxmlformats.org/officeDocument/2006/relationships/image" Target="../media/image59.png"/><Relationship Id="rId270" Type="http://schemas.openxmlformats.org/officeDocument/2006/relationships/image" Target="../media/image18110.png"/><Relationship Id="rId326" Type="http://schemas.openxmlformats.org/officeDocument/2006/relationships/image" Target="../media/image20900.png"/><Relationship Id="rId65" Type="http://schemas.openxmlformats.org/officeDocument/2006/relationships/image" Target="../media/image3210.png"/><Relationship Id="rId130" Type="http://schemas.openxmlformats.org/officeDocument/2006/relationships/customXml" Target="../ink/ink3816.xml"/><Relationship Id="rId368" Type="http://schemas.openxmlformats.org/officeDocument/2006/relationships/image" Target="../media/image21800.png"/><Relationship Id="rId172" Type="http://schemas.openxmlformats.org/officeDocument/2006/relationships/image" Target="../media/image85.png"/><Relationship Id="rId228" Type="http://schemas.openxmlformats.org/officeDocument/2006/relationships/image" Target="../media/image16000.png"/><Relationship Id="rId281" Type="http://schemas.openxmlformats.org/officeDocument/2006/relationships/customXml" Target="../ink/ink3892.xml"/><Relationship Id="rId337" Type="http://schemas.openxmlformats.org/officeDocument/2006/relationships/customXml" Target="../ink/ink3922.xml"/><Relationship Id="rId34" Type="http://schemas.openxmlformats.org/officeDocument/2006/relationships/customXml" Target="../ink/ink3768.xml"/><Relationship Id="rId76" Type="http://schemas.openxmlformats.org/officeDocument/2006/relationships/customXml" Target="../ink/ink3789.xml"/><Relationship Id="rId141" Type="http://schemas.openxmlformats.org/officeDocument/2006/relationships/image" Target="../media/image70.png"/><Relationship Id="rId379" Type="http://schemas.openxmlformats.org/officeDocument/2006/relationships/customXml" Target="../ink/ink3953.xml"/><Relationship Id="rId7" Type="http://schemas.openxmlformats.org/officeDocument/2006/relationships/image" Target="../media/image3100.png"/><Relationship Id="rId183" Type="http://schemas.openxmlformats.org/officeDocument/2006/relationships/customXml" Target="../ink/ink3843.xml"/><Relationship Id="rId239" Type="http://schemas.openxmlformats.org/officeDocument/2006/relationships/customXml" Target="../ink/ink3871.xml"/><Relationship Id="rId250" Type="http://schemas.openxmlformats.org/officeDocument/2006/relationships/image" Target="../media/image17101.png"/><Relationship Id="rId292" Type="http://schemas.openxmlformats.org/officeDocument/2006/relationships/image" Target="../media/image19200.png"/><Relationship Id="rId306" Type="http://schemas.openxmlformats.org/officeDocument/2006/relationships/image" Target="../media/image19900.png"/><Relationship Id="rId45" Type="http://schemas.openxmlformats.org/officeDocument/2006/relationships/image" Target="../media/image22100.png"/><Relationship Id="rId87" Type="http://schemas.openxmlformats.org/officeDocument/2006/relationships/image" Target="../media/image43.png"/><Relationship Id="rId110" Type="http://schemas.openxmlformats.org/officeDocument/2006/relationships/customXml" Target="../ink/ink3806.xml"/><Relationship Id="rId348" Type="http://schemas.openxmlformats.org/officeDocument/2006/relationships/customXml" Target="../ink/ink3933.xml"/><Relationship Id="rId152" Type="http://schemas.openxmlformats.org/officeDocument/2006/relationships/customXml" Target="../ink/ink3827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261" Type="http://schemas.openxmlformats.org/officeDocument/2006/relationships/customXml" Target="../ink/ink3882.xml"/><Relationship Id="rId14" Type="http://schemas.openxmlformats.org/officeDocument/2006/relationships/customXml" Target="../ink/ink3758.xml"/><Relationship Id="rId56" Type="http://schemas.openxmlformats.org/officeDocument/2006/relationships/customXml" Target="../ink/ink3779.xml"/><Relationship Id="rId317" Type="http://schemas.openxmlformats.org/officeDocument/2006/relationships/customXml" Target="../ink/ink3910.xml"/><Relationship Id="rId359" Type="http://schemas.openxmlformats.org/officeDocument/2006/relationships/customXml" Target="../ink/ink3943.xml"/><Relationship Id="rId98" Type="http://schemas.openxmlformats.org/officeDocument/2006/relationships/customXml" Target="../ink/ink3800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customXml" Target="../ink/ink3861.xml"/><Relationship Id="rId370" Type="http://schemas.openxmlformats.org/officeDocument/2006/relationships/image" Target="../media/image2620.png"/><Relationship Id="rId230" Type="http://schemas.openxmlformats.org/officeDocument/2006/relationships/image" Target="../media/image16101.png"/><Relationship Id="rId25" Type="http://schemas.openxmlformats.org/officeDocument/2006/relationships/image" Target="../media/image12100.png"/><Relationship Id="rId67" Type="http://schemas.openxmlformats.org/officeDocument/2006/relationships/image" Target="../media/image3310.png"/><Relationship Id="rId272" Type="http://schemas.openxmlformats.org/officeDocument/2006/relationships/image" Target="../media/image18210.png"/><Relationship Id="rId328" Type="http://schemas.openxmlformats.org/officeDocument/2006/relationships/image" Target="../media/image21000.png"/><Relationship Id="rId132" Type="http://schemas.openxmlformats.org/officeDocument/2006/relationships/customXml" Target="../ink/ink3817.xml"/><Relationship Id="rId174" Type="http://schemas.openxmlformats.org/officeDocument/2006/relationships/image" Target="../media/image86.png"/><Relationship Id="rId241" Type="http://schemas.openxmlformats.org/officeDocument/2006/relationships/customXml" Target="../ink/ink3872.xml"/><Relationship Id="rId36" Type="http://schemas.openxmlformats.org/officeDocument/2006/relationships/customXml" Target="../ink/ink3769.xml"/><Relationship Id="rId283" Type="http://schemas.openxmlformats.org/officeDocument/2006/relationships/customXml" Target="../ink/ink3893.xml"/><Relationship Id="rId339" Type="http://schemas.openxmlformats.org/officeDocument/2006/relationships/customXml" Target="../ink/ink3924.xml"/><Relationship Id="rId78" Type="http://schemas.openxmlformats.org/officeDocument/2006/relationships/customXml" Target="../ink/ink3790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12.xml"/><Relationship Id="rId143" Type="http://schemas.openxmlformats.org/officeDocument/2006/relationships/image" Target="../media/image71.png"/><Relationship Id="rId164" Type="http://schemas.openxmlformats.org/officeDocument/2006/relationships/customXml" Target="../ink/ink3833.xml"/><Relationship Id="rId185" Type="http://schemas.openxmlformats.org/officeDocument/2006/relationships/customXml" Target="../ink/ink3844.xml"/><Relationship Id="rId350" Type="http://schemas.openxmlformats.org/officeDocument/2006/relationships/customXml" Target="../ink/ink3935.xml"/><Relationship Id="rId371" Type="http://schemas.openxmlformats.org/officeDocument/2006/relationships/customXml" Target="../ink/ink3949.xml"/><Relationship Id="rId9" Type="http://schemas.openxmlformats.org/officeDocument/2006/relationships/image" Target="../media/image4100.png"/><Relationship Id="rId210" Type="http://schemas.openxmlformats.org/officeDocument/2006/relationships/image" Target="../media/image104.png"/><Relationship Id="rId26" Type="http://schemas.openxmlformats.org/officeDocument/2006/relationships/customXml" Target="../ink/ink3764.xml"/><Relationship Id="rId231" Type="http://schemas.openxmlformats.org/officeDocument/2006/relationships/customXml" Target="../ink/ink3867.xml"/><Relationship Id="rId252" Type="http://schemas.openxmlformats.org/officeDocument/2006/relationships/image" Target="../media/image17200.png"/><Relationship Id="rId273" Type="http://schemas.openxmlformats.org/officeDocument/2006/relationships/customXml" Target="../ink/ink3888.xml"/><Relationship Id="rId294" Type="http://schemas.openxmlformats.org/officeDocument/2006/relationships/image" Target="../media/image19300.png"/><Relationship Id="rId308" Type="http://schemas.openxmlformats.org/officeDocument/2006/relationships/image" Target="../media/image20000.png"/><Relationship Id="rId329" Type="http://schemas.openxmlformats.org/officeDocument/2006/relationships/customXml" Target="../ink/ink3916.xml"/><Relationship Id="rId47" Type="http://schemas.openxmlformats.org/officeDocument/2006/relationships/image" Target="../media/image23100.png"/><Relationship Id="rId68" Type="http://schemas.openxmlformats.org/officeDocument/2006/relationships/customXml" Target="../ink/ink3785.xml"/><Relationship Id="rId89" Type="http://schemas.openxmlformats.org/officeDocument/2006/relationships/image" Target="../media/image44.png"/><Relationship Id="rId112" Type="http://schemas.openxmlformats.org/officeDocument/2006/relationships/customXml" Target="../ink/ink3807.xml"/><Relationship Id="rId133" Type="http://schemas.openxmlformats.org/officeDocument/2006/relationships/image" Target="../media/image66.png"/><Relationship Id="rId154" Type="http://schemas.openxmlformats.org/officeDocument/2006/relationships/customXml" Target="../ink/ink3828.xml"/><Relationship Id="rId175" Type="http://schemas.openxmlformats.org/officeDocument/2006/relationships/customXml" Target="../ink/ink3839.xml"/><Relationship Id="rId340" Type="http://schemas.openxmlformats.org/officeDocument/2006/relationships/customXml" Target="../ink/ink3925.xml"/><Relationship Id="rId361" Type="http://schemas.openxmlformats.org/officeDocument/2006/relationships/customXml" Target="../ink/ink3944.xml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customXml" Target="../ink/ink3759.xml"/><Relationship Id="rId221" Type="http://schemas.openxmlformats.org/officeDocument/2006/relationships/customXml" Target="../ink/ink3862.xml"/><Relationship Id="rId242" Type="http://schemas.openxmlformats.org/officeDocument/2006/relationships/image" Target="../media/image16700.png"/><Relationship Id="rId263" Type="http://schemas.openxmlformats.org/officeDocument/2006/relationships/customXml" Target="../ink/ink3883.xml"/><Relationship Id="rId284" Type="http://schemas.openxmlformats.org/officeDocument/2006/relationships/image" Target="../media/image18800.png"/><Relationship Id="rId319" Type="http://schemas.openxmlformats.org/officeDocument/2006/relationships/customXml" Target="../ink/ink3911.xml"/><Relationship Id="rId37" Type="http://schemas.openxmlformats.org/officeDocument/2006/relationships/image" Target="../media/image18100.png"/><Relationship Id="rId58" Type="http://schemas.openxmlformats.org/officeDocument/2006/relationships/customXml" Target="../ink/ink3780.xml"/><Relationship Id="rId79" Type="http://schemas.openxmlformats.org/officeDocument/2006/relationships/image" Target="../media/image3910.png"/><Relationship Id="rId102" Type="http://schemas.openxmlformats.org/officeDocument/2006/relationships/customXml" Target="../ink/ink3802.xml"/><Relationship Id="rId123" Type="http://schemas.openxmlformats.org/officeDocument/2006/relationships/image" Target="../media/image61.png"/><Relationship Id="rId144" Type="http://schemas.openxmlformats.org/officeDocument/2006/relationships/customXml" Target="../ink/ink3823.xml"/><Relationship Id="rId330" Type="http://schemas.openxmlformats.org/officeDocument/2006/relationships/image" Target="../media/image21101.png"/><Relationship Id="rId90" Type="http://schemas.openxmlformats.org/officeDocument/2006/relationships/customXml" Target="../ink/ink3796.xml"/><Relationship Id="rId165" Type="http://schemas.openxmlformats.org/officeDocument/2006/relationships/image" Target="../media/image82.png"/><Relationship Id="rId186" Type="http://schemas.openxmlformats.org/officeDocument/2006/relationships/image" Target="../media/image92.png"/><Relationship Id="rId351" Type="http://schemas.openxmlformats.org/officeDocument/2006/relationships/customXml" Target="../ink/ink3936.xml"/><Relationship Id="rId372" Type="http://schemas.openxmlformats.org/officeDocument/2006/relationships/image" Target="../media/image2630.png"/><Relationship Id="rId211" Type="http://schemas.openxmlformats.org/officeDocument/2006/relationships/customXml" Target="../ink/ink3857.xml"/><Relationship Id="rId232" Type="http://schemas.openxmlformats.org/officeDocument/2006/relationships/image" Target="../media/image16200.png"/><Relationship Id="rId253" Type="http://schemas.openxmlformats.org/officeDocument/2006/relationships/customXml" Target="../ink/ink3878.xml"/><Relationship Id="rId274" Type="http://schemas.openxmlformats.org/officeDocument/2006/relationships/image" Target="../media/image18310.png"/><Relationship Id="rId295" Type="http://schemas.openxmlformats.org/officeDocument/2006/relationships/customXml" Target="../ink/ink3899.xml"/><Relationship Id="rId309" Type="http://schemas.openxmlformats.org/officeDocument/2006/relationships/customXml" Target="../ink/ink3906.xml"/><Relationship Id="rId27" Type="http://schemas.openxmlformats.org/officeDocument/2006/relationships/image" Target="../media/image13100.png"/><Relationship Id="rId48" Type="http://schemas.openxmlformats.org/officeDocument/2006/relationships/customXml" Target="../ink/ink3775.xml"/><Relationship Id="rId69" Type="http://schemas.openxmlformats.org/officeDocument/2006/relationships/image" Target="../media/image3410.png"/><Relationship Id="rId113" Type="http://schemas.openxmlformats.org/officeDocument/2006/relationships/image" Target="../media/image56.png"/><Relationship Id="rId134" Type="http://schemas.openxmlformats.org/officeDocument/2006/relationships/customXml" Target="../ink/ink3818.xml"/><Relationship Id="rId320" Type="http://schemas.openxmlformats.org/officeDocument/2006/relationships/image" Target="../media/image20600.png"/><Relationship Id="rId80" Type="http://schemas.openxmlformats.org/officeDocument/2006/relationships/customXml" Target="../ink/ink3791.xml"/><Relationship Id="rId155" Type="http://schemas.openxmlformats.org/officeDocument/2006/relationships/image" Target="../media/image77.png"/><Relationship Id="rId176" Type="http://schemas.openxmlformats.org/officeDocument/2006/relationships/image" Target="../media/image87.png"/><Relationship Id="rId197" Type="http://schemas.openxmlformats.org/officeDocument/2006/relationships/customXml" Target="../ink/ink3850.xml"/><Relationship Id="rId341" Type="http://schemas.openxmlformats.org/officeDocument/2006/relationships/customXml" Target="../ink/ink3926.xml"/><Relationship Id="rId362" Type="http://schemas.openxmlformats.org/officeDocument/2006/relationships/image" Target="../media/image21500.png"/><Relationship Id="rId201" Type="http://schemas.openxmlformats.org/officeDocument/2006/relationships/customXml" Target="../ink/ink3852.xml"/><Relationship Id="rId222" Type="http://schemas.openxmlformats.org/officeDocument/2006/relationships/image" Target="../media/image15700.png"/><Relationship Id="rId243" Type="http://schemas.openxmlformats.org/officeDocument/2006/relationships/customXml" Target="../ink/ink3873.xml"/><Relationship Id="rId264" Type="http://schemas.openxmlformats.org/officeDocument/2006/relationships/image" Target="../media/image17810.png"/><Relationship Id="rId285" Type="http://schemas.openxmlformats.org/officeDocument/2006/relationships/customXml" Target="../ink/ink3894.xml"/><Relationship Id="rId17" Type="http://schemas.openxmlformats.org/officeDocument/2006/relationships/image" Target="../media/image8100.png"/><Relationship Id="rId38" Type="http://schemas.openxmlformats.org/officeDocument/2006/relationships/customXml" Target="../ink/ink3770.xml"/><Relationship Id="rId59" Type="http://schemas.openxmlformats.org/officeDocument/2006/relationships/image" Target="../media/image2910.png"/><Relationship Id="rId103" Type="http://schemas.openxmlformats.org/officeDocument/2006/relationships/image" Target="../media/image51.png"/><Relationship Id="rId124" Type="http://schemas.openxmlformats.org/officeDocument/2006/relationships/customXml" Target="../ink/ink3813.xml"/><Relationship Id="rId310" Type="http://schemas.openxmlformats.org/officeDocument/2006/relationships/image" Target="../media/image20101.png"/><Relationship Id="rId70" Type="http://schemas.openxmlformats.org/officeDocument/2006/relationships/customXml" Target="../ink/ink3786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834.xml"/><Relationship Id="rId187" Type="http://schemas.openxmlformats.org/officeDocument/2006/relationships/customXml" Target="../ink/ink3845.xml"/><Relationship Id="rId331" Type="http://schemas.openxmlformats.org/officeDocument/2006/relationships/customXml" Target="../ink/ink3917.xml"/><Relationship Id="rId352" Type="http://schemas.openxmlformats.org/officeDocument/2006/relationships/customXml" Target="../ink/ink3937.xml"/><Relationship Id="rId373" Type="http://schemas.openxmlformats.org/officeDocument/2006/relationships/customXml" Target="../ink/ink3950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05.png"/><Relationship Id="rId233" Type="http://schemas.openxmlformats.org/officeDocument/2006/relationships/customXml" Target="../ink/ink3868.xml"/><Relationship Id="rId254" Type="http://schemas.openxmlformats.org/officeDocument/2006/relationships/image" Target="../media/image17300.png"/><Relationship Id="rId28" Type="http://schemas.openxmlformats.org/officeDocument/2006/relationships/customXml" Target="../ink/ink3765.xml"/><Relationship Id="rId49" Type="http://schemas.openxmlformats.org/officeDocument/2006/relationships/image" Target="../media/image2481.png"/><Relationship Id="rId114" Type="http://schemas.openxmlformats.org/officeDocument/2006/relationships/customXml" Target="../ink/ink3808.xml"/><Relationship Id="rId275" Type="http://schemas.openxmlformats.org/officeDocument/2006/relationships/customXml" Target="../ink/ink3889.xml"/><Relationship Id="rId296" Type="http://schemas.openxmlformats.org/officeDocument/2006/relationships/image" Target="../media/image19400.png"/><Relationship Id="rId300" Type="http://schemas.openxmlformats.org/officeDocument/2006/relationships/image" Target="../media/image19600.png"/><Relationship Id="rId60" Type="http://schemas.openxmlformats.org/officeDocument/2006/relationships/customXml" Target="../ink/ink3781.xml"/><Relationship Id="rId81" Type="http://schemas.openxmlformats.org/officeDocument/2006/relationships/image" Target="../media/image4010.png"/><Relationship Id="rId135" Type="http://schemas.openxmlformats.org/officeDocument/2006/relationships/image" Target="../media/image67.png"/><Relationship Id="rId156" Type="http://schemas.openxmlformats.org/officeDocument/2006/relationships/customXml" Target="../ink/ink3829.xml"/><Relationship Id="rId177" Type="http://schemas.openxmlformats.org/officeDocument/2006/relationships/customXml" Target="../ink/ink3840.xml"/><Relationship Id="rId198" Type="http://schemas.openxmlformats.org/officeDocument/2006/relationships/image" Target="../media/image98.png"/><Relationship Id="rId321" Type="http://schemas.openxmlformats.org/officeDocument/2006/relationships/customXml" Target="../ink/ink3912.xml"/><Relationship Id="rId342" Type="http://schemas.openxmlformats.org/officeDocument/2006/relationships/customXml" Target="../ink/ink3927.xml"/><Relationship Id="rId363" Type="http://schemas.openxmlformats.org/officeDocument/2006/relationships/customXml" Target="../ink/ink3945.xml"/><Relationship Id="rId202" Type="http://schemas.openxmlformats.org/officeDocument/2006/relationships/image" Target="../media/image100.png"/><Relationship Id="rId223" Type="http://schemas.openxmlformats.org/officeDocument/2006/relationships/customXml" Target="../ink/ink3863.xml"/><Relationship Id="rId244" Type="http://schemas.openxmlformats.org/officeDocument/2006/relationships/image" Target="../media/image16800.png"/><Relationship Id="rId18" Type="http://schemas.openxmlformats.org/officeDocument/2006/relationships/customXml" Target="../ink/ink3760.xml"/><Relationship Id="rId39" Type="http://schemas.openxmlformats.org/officeDocument/2006/relationships/image" Target="../media/image19100.png"/><Relationship Id="rId265" Type="http://schemas.openxmlformats.org/officeDocument/2006/relationships/customXml" Target="../ink/ink3884.xml"/><Relationship Id="rId286" Type="http://schemas.openxmlformats.org/officeDocument/2006/relationships/image" Target="../media/image18900.png"/><Relationship Id="rId50" Type="http://schemas.openxmlformats.org/officeDocument/2006/relationships/customXml" Target="../ink/ink3776.xml"/><Relationship Id="rId104" Type="http://schemas.openxmlformats.org/officeDocument/2006/relationships/customXml" Target="../ink/ink3803.xml"/><Relationship Id="rId125" Type="http://schemas.openxmlformats.org/officeDocument/2006/relationships/image" Target="../media/image62.png"/><Relationship Id="rId146" Type="http://schemas.openxmlformats.org/officeDocument/2006/relationships/customXml" Target="../ink/ink3824.xml"/><Relationship Id="rId167" Type="http://schemas.openxmlformats.org/officeDocument/2006/relationships/customXml" Target="../ink/ink3835.xml"/><Relationship Id="rId188" Type="http://schemas.openxmlformats.org/officeDocument/2006/relationships/image" Target="../media/image93.png"/><Relationship Id="rId311" Type="http://schemas.openxmlformats.org/officeDocument/2006/relationships/customXml" Target="../ink/ink3907.xml"/><Relationship Id="rId332" Type="http://schemas.openxmlformats.org/officeDocument/2006/relationships/image" Target="../media/image21200.png"/><Relationship Id="rId353" Type="http://schemas.openxmlformats.org/officeDocument/2006/relationships/customXml" Target="../ink/ink3938.xml"/><Relationship Id="rId374" Type="http://schemas.openxmlformats.org/officeDocument/2006/relationships/image" Target="../media/image2640.png"/><Relationship Id="rId71" Type="http://schemas.openxmlformats.org/officeDocument/2006/relationships/image" Target="../media/image3510.png"/><Relationship Id="rId92" Type="http://schemas.openxmlformats.org/officeDocument/2006/relationships/customXml" Target="../ink/ink3797.xml"/><Relationship Id="rId213" Type="http://schemas.openxmlformats.org/officeDocument/2006/relationships/customXml" Target="../ink/ink3858.xml"/><Relationship Id="rId234" Type="http://schemas.openxmlformats.org/officeDocument/2006/relationships/image" Target="../media/image16300.png"/><Relationship Id="rId2" Type="http://schemas.openxmlformats.org/officeDocument/2006/relationships/customXml" Target="../ink/ink3754.xml"/><Relationship Id="rId29" Type="http://schemas.openxmlformats.org/officeDocument/2006/relationships/image" Target="../media/image14100.png"/><Relationship Id="rId255" Type="http://schemas.openxmlformats.org/officeDocument/2006/relationships/customXml" Target="../ink/ink3879.xml"/><Relationship Id="rId276" Type="http://schemas.openxmlformats.org/officeDocument/2006/relationships/image" Target="../media/image18410.png"/><Relationship Id="rId297" Type="http://schemas.openxmlformats.org/officeDocument/2006/relationships/customXml" Target="../ink/ink3900.xml"/><Relationship Id="rId40" Type="http://schemas.openxmlformats.org/officeDocument/2006/relationships/customXml" Target="../ink/ink3771.xml"/><Relationship Id="rId115" Type="http://schemas.openxmlformats.org/officeDocument/2006/relationships/image" Target="../media/image57.png"/><Relationship Id="rId136" Type="http://schemas.openxmlformats.org/officeDocument/2006/relationships/customXml" Target="../ink/ink3819.xml"/><Relationship Id="rId157" Type="http://schemas.openxmlformats.org/officeDocument/2006/relationships/image" Target="../media/image78.png"/><Relationship Id="rId178" Type="http://schemas.openxmlformats.org/officeDocument/2006/relationships/image" Target="../media/image88.png"/><Relationship Id="rId301" Type="http://schemas.openxmlformats.org/officeDocument/2006/relationships/customXml" Target="../ink/ink3902.xml"/><Relationship Id="rId322" Type="http://schemas.openxmlformats.org/officeDocument/2006/relationships/image" Target="../media/image20700.png"/><Relationship Id="rId343" Type="http://schemas.openxmlformats.org/officeDocument/2006/relationships/customXml" Target="../ink/ink3928.xml"/><Relationship Id="rId364" Type="http://schemas.openxmlformats.org/officeDocument/2006/relationships/image" Target="../media/image21600.png"/><Relationship Id="rId61" Type="http://schemas.openxmlformats.org/officeDocument/2006/relationships/image" Target="../media/image3010.png"/><Relationship Id="rId82" Type="http://schemas.openxmlformats.org/officeDocument/2006/relationships/customXml" Target="../ink/ink3792.xml"/><Relationship Id="rId199" Type="http://schemas.openxmlformats.org/officeDocument/2006/relationships/customXml" Target="../ink/ink3851.xml"/><Relationship Id="rId203" Type="http://schemas.openxmlformats.org/officeDocument/2006/relationships/customXml" Target="../ink/ink3853.xml"/><Relationship Id="rId19" Type="http://schemas.openxmlformats.org/officeDocument/2006/relationships/image" Target="../media/image9100.png"/><Relationship Id="rId224" Type="http://schemas.openxmlformats.org/officeDocument/2006/relationships/image" Target="../media/image15800.png"/><Relationship Id="rId245" Type="http://schemas.openxmlformats.org/officeDocument/2006/relationships/customXml" Target="../ink/ink3874.xml"/><Relationship Id="rId266" Type="http://schemas.openxmlformats.org/officeDocument/2006/relationships/image" Target="../media/image17910.png"/><Relationship Id="rId287" Type="http://schemas.openxmlformats.org/officeDocument/2006/relationships/customXml" Target="../ink/ink3895.xml"/><Relationship Id="rId30" Type="http://schemas.openxmlformats.org/officeDocument/2006/relationships/customXml" Target="../ink/ink3766.xml"/><Relationship Id="rId105" Type="http://schemas.openxmlformats.org/officeDocument/2006/relationships/image" Target="../media/image52.png"/><Relationship Id="rId126" Type="http://schemas.openxmlformats.org/officeDocument/2006/relationships/customXml" Target="../ink/ink3814.xml"/><Relationship Id="rId147" Type="http://schemas.openxmlformats.org/officeDocument/2006/relationships/image" Target="../media/image73.png"/><Relationship Id="rId168" Type="http://schemas.openxmlformats.org/officeDocument/2006/relationships/image" Target="../media/image83.png"/><Relationship Id="rId312" Type="http://schemas.openxmlformats.org/officeDocument/2006/relationships/image" Target="../media/image20200.png"/><Relationship Id="rId333" Type="http://schemas.openxmlformats.org/officeDocument/2006/relationships/customXml" Target="../ink/ink3918.xml"/><Relationship Id="rId354" Type="http://schemas.openxmlformats.org/officeDocument/2006/relationships/customXml" Target="../ink/ink3939.xml"/><Relationship Id="rId51" Type="http://schemas.openxmlformats.org/officeDocument/2006/relationships/image" Target="../media/image2510.png"/><Relationship Id="rId72" Type="http://schemas.openxmlformats.org/officeDocument/2006/relationships/customXml" Target="../ink/ink3787.xml"/><Relationship Id="rId93" Type="http://schemas.openxmlformats.org/officeDocument/2006/relationships/image" Target="../media/image46.png"/><Relationship Id="rId189" Type="http://schemas.openxmlformats.org/officeDocument/2006/relationships/customXml" Target="../ink/ink3846.xml"/><Relationship Id="rId375" Type="http://schemas.openxmlformats.org/officeDocument/2006/relationships/customXml" Target="../ink/ink3951.xml"/><Relationship Id="rId214" Type="http://schemas.openxmlformats.org/officeDocument/2006/relationships/image" Target="../media/image15300.png"/><Relationship Id="rId235" Type="http://schemas.openxmlformats.org/officeDocument/2006/relationships/customXml" Target="../ink/ink3869.xml"/><Relationship Id="rId256" Type="http://schemas.openxmlformats.org/officeDocument/2006/relationships/image" Target="../media/image17400.png"/><Relationship Id="rId277" Type="http://schemas.openxmlformats.org/officeDocument/2006/relationships/customXml" Target="../ink/ink3890.xml"/><Relationship Id="rId298" Type="http://schemas.openxmlformats.org/officeDocument/2006/relationships/image" Target="../media/image19500.png"/><Relationship Id="rId116" Type="http://schemas.openxmlformats.org/officeDocument/2006/relationships/customXml" Target="../ink/ink3809.xml"/><Relationship Id="rId137" Type="http://schemas.openxmlformats.org/officeDocument/2006/relationships/image" Target="../media/image68.png"/><Relationship Id="rId158" Type="http://schemas.openxmlformats.org/officeDocument/2006/relationships/customXml" Target="../ink/ink3830.xml"/><Relationship Id="rId302" Type="http://schemas.openxmlformats.org/officeDocument/2006/relationships/image" Target="../media/image19700.png"/><Relationship Id="rId323" Type="http://schemas.openxmlformats.org/officeDocument/2006/relationships/customXml" Target="../ink/ink3913.xml"/><Relationship Id="rId344" Type="http://schemas.openxmlformats.org/officeDocument/2006/relationships/customXml" Target="../ink/ink3929.xml"/><Relationship Id="rId20" Type="http://schemas.openxmlformats.org/officeDocument/2006/relationships/customXml" Target="../ink/ink3761.xml"/><Relationship Id="rId41" Type="http://schemas.openxmlformats.org/officeDocument/2006/relationships/image" Target="../media/image20100.png"/><Relationship Id="rId62" Type="http://schemas.openxmlformats.org/officeDocument/2006/relationships/customXml" Target="../ink/ink3782.xml"/><Relationship Id="rId83" Type="http://schemas.openxmlformats.org/officeDocument/2006/relationships/image" Target="../media/image41.png"/><Relationship Id="rId179" Type="http://schemas.openxmlformats.org/officeDocument/2006/relationships/customXml" Target="../ink/ink3841.xml"/><Relationship Id="rId365" Type="http://schemas.openxmlformats.org/officeDocument/2006/relationships/customXml" Target="../ink/ink3946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3864.xml"/><Relationship Id="rId246" Type="http://schemas.openxmlformats.org/officeDocument/2006/relationships/image" Target="../media/image16900.png"/><Relationship Id="rId267" Type="http://schemas.openxmlformats.org/officeDocument/2006/relationships/customXml" Target="../ink/ink3885.xml"/><Relationship Id="rId288" Type="http://schemas.openxmlformats.org/officeDocument/2006/relationships/image" Target="../media/image19000.png"/><Relationship Id="rId106" Type="http://schemas.openxmlformats.org/officeDocument/2006/relationships/customXml" Target="../ink/ink3804.xml"/><Relationship Id="rId127" Type="http://schemas.openxmlformats.org/officeDocument/2006/relationships/image" Target="../media/image63.png"/><Relationship Id="rId313" Type="http://schemas.openxmlformats.org/officeDocument/2006/relationships/customXml" Target="../ink/ink3908.xml"/><Relationship Id="rId10" Type="http://schemas.openxmlformats.org/officeDocument/2006/relationships/customXml" Target="../ink/ink3756.xml"/><Relationship Id="rId31" Type="http://schemas.openxmlformats.org/officeDocument/2006/relationships/image" Target="../media/image15100.png"/><Relationship Id="rId52" Type="http://schemas.openxmlformats.org/officeDocument/2006/relationships/customXml" Target="../ink/ink3777.xml"/><Relationship Id="rId73" Type="http://schemas.openxmlformats.org/officeDocument/2006/relationships/image" Target="../media/image3610.png"/><Relationship Id="rId94" Type="http://schemas.openxmlformats.org/officeDocument/2006/relationships/customXml" Target="../ink/ink3798.xml"/><Relationship Id="rId148" Type="http://schemas.openxmlformats.org/officeDocument/2006/relationships/customXml" Target="../ink/ink3825.xml"/><Relationship Id="rId169" Type="http://schemas.openxmlformats.org/officeDocument/2006/relationships/customXml" Target="../ink/ink3836.xml"/><Relationship Id="rId334" Type="http://schemas.openxmlformats.org/officeDocument/2006/relationships/customXml" Target="../ink/ink3919.xml"/><Relationship Id="rId355" Type="http://schemas.openxmlformats.org/officeDocument/2006/relationships/customXml" Target="../ink/ink3940.xml"/><Relationship Id="rId376" Type="http://schemas.openxmlformats.org/officeDocument/2006/relationships/image" Target="../media/image2650.png"/><Relationship Id="rId180" Type="http://schemas.openxmlformats.org/officeDocument/2006/relationships/image" Target="../media/image89.png"/><Relationship Id="rId215" Type="http://schemas.openxmlformats.org/officeDocument/2006/relationships/customXml" Target="../ink/ink3859.xml"/><Relationship Id="rId236" Type="http://schemas.openxmlformats.org/officeDocument/2006/relationships/image" Target="../media/image16400.png"/><Relationship Id="rId257" Type="http://schemas.openxmlformats.org/officeDocument/2006/relationships/customXml" Target="../ink/ink3880.xml"/><Relationship Id="rId278" Type="http://schemas.openxmlformats.org/officeDocument/2006/relationships/image" Target="../media/image18510.png"/><Relationship Id="rId303" Type="http://schemas.openxmlformats.org/officeDocument/2006/relationships/customXml" Target="../ink/ink3903.xml"/><Relationship Id="rId42" Type="http://schemas.openxmlformats.org/officeDocument/2006/relationships/customXml" Target="../ink/ink3772.xml"/><Relationship Id="rId84" Type="http://schemas.openxmlformats.org/officeDocument/2006/relationships/customXml" Target="../ink/ink3793.xml"/><Relationship Id="rId138" Type="http://schemas.openxmlformats.org/officeDocument/2006/relationships/customXml" Target="../ink/ink3820.xml"/><Relationship Id="rId345" Type="http://schemas.openxmlformats.org/officeDocument/2006/relationships/customXml" Target="../ink/ink3930.xml"/><Relationship Id="rId191" Type="http://schemas.openxmlformats.org/officeDocument/2006/relationships/customXml" Target="../ink/ink3847.xml"/><Relationship Id="rId205" Type="http://schemas.openxmlformats.org/officeDocument/2006/relationships/customXml" Target="../ink/ink3854.xml"/><Relationship Id="rId247" Type="http://schemas.openxmlformats.org/officeDocument/2006/relationships/customXml" Target="../ink/ink3875.xml"/><Relationship Id="rId107" Type="http://schemas.openxmlformats.org/officeDocument/2006/relationships/image" Target="../media/image53.png"/><Relationship Id="rId289" Type="http://schemas.openxmlformats.org/officeDocument/2006/relationships/customXml" Target="../ink/ink3896.xml"/><Relationship Id="rId11" Type="http://schemas.openxmlformats.org/officeDocument/2006/relationships/image" Target="../media/image5100.png"/><Relationship Id="rId53" Type="http://schemas.openxmlformats.org/officeDocument/2006/relationships/image" Target="../media/image2610.png"/><Relationship Id="rId149" Type="http://schemas.openxmlformats.org/officeDocument/2006/relationships/image" Target="../media/image74.png"/><Relationship Id="rId314" Type="http://schemas.openxmlformats.org/officeDocument/2006/relationships/image" Target="../media/image20300.png"/><Relationship Id="rId356" Type="http://schemas.openxmlformats.org/officeDocument/2006/relationships/customXml" Target="../ink/ink3941.xml"/><Relationship Id="rId95" Type="http://schemas.openxmlformats.org/officeDocument/2006/relationships/image" Target="../media/image47.png"/><Relationship Id="rId160" Type="http://schemas.openxmlformats.org/officeDocument/2006/relationships/customXml" Target="../ink/ink3831.xml"/><Relationship Id="rId216" Type="http://schemas.openxmlformats.org/officeDocument/2006/relationships/image" Target="../media/image15400.png"/><Relationship Id="rId258" Type="http://schemas.openxmlformats.org/officeDocument/2006/relationships/image" Target="../media/image17500.png"/><Relationship Id="rId22" Type="http://schemas.openxmlformats.org/officeDocument/2006/relationships/customXml" Target="../ink/ink3762.xml"/><Relationship Id="rId64" Type="http://schemas.openxmlformats.org/officeDocument/2006/relationships/customXml" Target="../ink/ink3783.xml"/><Relationship Id="rId118" Type="http://schemas.openxmlformats.org/officeDocument/2006/relationships/customXml" Target="../ink/ink3810.xml"/><Relationship Id="rId325" Type="http://schemas.openxmlformats.org/officeDocument/2006/relationships/customXml" Target="../ink/ink3914.xml"/><Relationship Id="rId367" Type="http://schemas.openxmlformats.org/officeDocument/2006/relationships/customXml" Target="../ink/ink3947.xml"/><Relationship Id="rId171" Type="http://schemas.openxmlformats.org/officeDocument/2006/relationships/customXml" Target="../ink/ink3837.xml"/><Relationship Id="rId227" Type="http://schemas.openxmlformats.org/officeDocument/2006/relationships/customXml" Target="../ink/ink3865.xml"/><Relationship Id="rId269" Type="http://schemas.openxmlformats.org/officeDocument/2006/relationships/customXml" Target="../ink/ink3886.xml"/><Relationship Id="rId33" Type="http://schemas.openxmlformats.org/officeDocument/2006/relationships/image" Target="../media/image16100.png"/><Relationship Id="rId129" Type="http://schemas.openxmlformats.org/officeDocument/2006/relationships/image" Target="../media/image64.png"/><Relationship Id="rId280" Type="http://schemas.openxmlformats.org/officeDocument/2006/relationships/image" Target="../media/image18600.png"/><Relationship Id="rId336" Type="http://schemas.openxmlformats.org/officeDocument/2006/relationships/customXml" Target="../ink/ink3921.xml"/><Relationship Id="rId75" Type="http://schemas.openxmlformats.org/officeDocument/2006/relationships/image" Target="../media/image3710.png"/><Relationship Id="rId140" Type="http://schemas.openxmlformats.org/officeDocument/2006/relationships/customXml" Target="../ink/ink3821.xml"/><Relationship Id="rId182" Type="http://schemas.openxmlformats.org/officeDocument/2006/relationships/image" Target="../media/image90.png"/><Relationship Id="rId378" Type="http://schemas.openxmlformats.org/officeDocument/2006/relationships/image" Target="../media/image2660.png"/><Relationship Id="rId238" Type="http://schemas.openxmlformats.org/officeDocument/2006/relationships/image" Target="../media/image16500.png"/><Relationship Id="rId291" Type="http://schemas.openxmlformats.org/officeDocument/2006/relationships/customXml" Target="../ink/ink3897.xml"/><Relationship Id="rId305" Type="http://schemas.openxmlformats.org/officeDocument/2006/relationships/customXml" Target="../ink/ink3904.xml"/><Relationship Id="rId347" Type="http://schemas.openxmlformats.org/officeDocument/2006/relationships/customXml" Target="../ink/ink3932.xml"/><Relationship Id="rId44" Type="http://schemas.openxmlformats.org/officeDocument/2006/relationships/customXml" Target="../ink/ink3773.xml"/><Relationship Id="rId86" Type="http://schemas.openxmlformats.org/officeDocument/2006/relationships/customXml" Target="../ink/ink3794.xml"/><Relationship Id="rId151" Type="http://schemas.openxmlformats.org/officeDocument/2006/relationships/image" Target="../media/image75.png"/><Relationship Id="rId193" Type="http://schemas.openxmlformats.org/officeDocument/2006/relationships/customXml" Target="../ink/ink3848.xml"/><Relationship Id="rId207" Type="http://schemas.openxmlformats.org/officeDocument/2006/relationships/customXml" Target="../ink/ink3855.xml"/><Relationship Id="rId249" Type="http://schemas.openxmlformats.org/officeDocument/2006/relationships/customXml" Target="../ink/ink3876.xml"/><Relationship Id="rId13" Type="http://schemas.openxmlformats.org/officeDocument/2006/relationships/image" Target="../media/image6100.png"/><Relationship Id="rId109" Type="http://schemas.openxmlformats.org/officeDocument/2006/relationships/image" Target="../media/image54.png"/><Relationship Id="rId260" Type="http://schemas.openxmlformats.org/officeDocument/2006/relationships/image" Target="../media/image17600.png"/><Relationship Id="rId316" Type="http://schemas.openxmlformats.org/officeDocument/2006/relationships/image" Target="../media/image20400.png"/><Relationship Id="rId55" Type="http://schemas.openxmlformats.org/officeDocument/2006/relationships/image" Target="../media/image2710.png"/><Relationship Id="rId97" Type="http://schemas.openxmlformats.org/officeDocument/2006/relationships/image" Target="../media/image48.png"/><Relationship Id="rId120" Type="http://schemas.openxmlformats.org/officeDocument/2006/relationships/customXml" Target="../ink/ink3811.xml"/><Relationship Id="rId358" Type="http://schemas.openxmlformats.org/officeDocument/2006/relationships/image" Target="../media/image21300.png"/><Relationship Id="rId162" Type="http://schemas.openxmlformats.org/officeDocument/2006/relationships/customXml" Target="../ink/ink3832.xml"/><Relationship Id="rId218" Type="http://schemas.openxmlformats.org/officeDocument/2006/relationships/image" Target="../media/image15500.png"/><Relationship Id="rId271" Type="http://schemas.openxmlformats.org/officeDocument/2006/relationships/customXml" Target="../ink/ink3887.xml"/><Relationship Id="rId24" Type="http://schemas.openxmlformats.org/officeDocument/2006/relationships/customXml" Target="../ink/ink3763.xml"/><Relationship Id="rId66" Type="http://schemas.openxmlformats.org/officeDocument/2006/relationships/customXml" Target="../ink/ink3784.xml"/><Relationship Id="rId131" Type="http://schemas.openxmlformats.org/officeDocument/2006/relationships/image" Target="../media/image65.png"/><Relationship Id="rId327" Type="http://schemas.openxmlformats.org/officeDocument/2006/relationships/customXml" Target="../ink/ink3915.xml"/><Relationship Id="rId369" Type="http://schemas.openxmlformats.org/officeDocument/2006/relationships/customXml" Target="../ink/ink3948.xml"/><Relationship Id="rId173" Type="http://schemas.openxmlformats.org/officeDocument/2006/relationships/customXml" Target="../ink/ink3838.xml"/><Relationship Id="rId229" Type="http://schemas.openxmlformats.org/officeDocument/2006/relationships/customXml" Target="../ink/ink3866.xml"/><Relationship Id="rId380" Type="http://schemas.openxmlformats.org/officeDocument/2006/relationships/image" Target="../media/image2670.png"/><Relationship Id="rId240" Type="http://schemas.openxmlformats.org/officeDocument/2006/relationships/image" Target="../media/image16600.png"/><Relationship Id="rId35" Type="http://schemas.openxmlformats.org/officeDocument/2006/relationships/image" Target="../media/image17100.png"/><Relationship Id="rId77" Type="http://schemas.openxmlformats.org/officeDocument/2006/relationships/image" Target="../media/image3810.png"/><Relationship Id="rId100" Type="http://schemas.openxmlformats.org/officeDocument/2006/relationships/customXml" Target="../ink/ink3801.xml"/><Relationship Id="rId282" Type="http://schemas.openxmlformats.org/officeDocument/2006/relationships/image" Target="../media/image18700.png"/><Relationship Id="rId338" Type="http://schemas.openxmlformats.org/officeDocument/2006/relationships/customXml" Target="../ink/ink3923.xml"/><Relationship Id="rId8" Type="http://schemas.openxmlformats.org/officeDocument/2006/relationships/customXml" Target="../ink/ink3755.xml"/><Relationship Id="rId142" Type="http://schemas.openxmlformats.org/officeDocument/2006/relationships/customXml" Target="../ink/ink3822.xml"/><Relationship Id="rId184" Type="http://schemas.openxmlformats.org/officeDocument/2006/relationships/image" Target="../media/image91.png"/><Relationship Id="rId251" Type="http://schemas.openxmlformats.org/officeDocument/2006/relationships/customXml" Target="../ink/ink3877.xml"/><Relationship Id="rId46" Type="http://schemas.openxmlformats.org/officeDocument/2006/relationships/customXml" Target="../ink/ink3774.xml"/><Relationship Id="rId293" Type="http://schemas.openxmlformats.org/officeDocument/2006/relationships/customXml" Target="../ink/ink3898.xml"/><Relationship Id="rId307" Type="http://schemas.openxmlformats.org/officeDocument/2006/relationships/customXml" Target="../ink/ink3905.xml"/><Relationship Id="rId349" Type="http://schemas.openxmlformats.org/officeDocument/2006/relationships/customXml" Target="../ink/ink3934.xml"/><Relationship Id="rId88" Type="http://schemas.openxmlformats.org/officeDocument/2006/relationships/customXml" Target="../ink/ink3795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customXml" Target="../ink/ink3849.xml"/><Relationship Id="rId209" Type="http://schemas.openxmlformats.org/officeDocument/2006/relationships/customXml" Target="../ink/ink3856.xml"/><Relationship Id="rId360" Type="http://schemas.openxmlformats.org/officeDocument/2006/relationships/image" Target="../media/image21400.png"/><Relationship Id="rId220" Type="http://schemas.openxmlformats.org/officeDocument/2006/relationships/image" Target="../media/image15600.png"/><Relationship Id="rId15" Type="http://schemas.openxmlformats.org/officeDocument/2006/relationships/image" Target="../media/image7100.png"/><Relationship Id="rId57" Type="http://schemas.openxmlformats.org/officeDocument/2006/relationships/image" Target="../media/image2810.png"/><Relationship Id="rId262" Type="http://schemas.openxmlformats.org/officeDocument/2006/relationships/image" Target="../media/image17710.png"/><Relationship Id="rId318" Type="http://schemas.openxmlformats.org/officeDocument/2006/relationships/image" Target="../media/image20500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66.xml"/><Relationship Id="rId117" Type="http://schemas.openxmlformats.org/officeDocument/2006/relationships/image" Target="../media/image16310.png"/><Relationship Id="rId21" Type="http://schemas.openxmlformats.org/officeDocument/2006/relationships/image" Target="../media/image11510.png"/><Relationship Id="rId42" Type="http://schemas.openxmlformats.org/officeDocument/2006/relationships/customXml" Target="../ink/ink3974.xml"/><Relationship Id="rId47" Type="http://schemas.openxmlformats.org/officeDocument/2006/relationships/image" Target="../media/image12810.png"/><Relationship Id="rId63" Type="http://schemas.openxmlformats.org/officeDocument/2006/relationships/image" Target="../media/image13610.png"/><Relationship Id="rId68" Type="http://schemas.openxmlformats.org/officeDocument/2006/relationships/customXml" Target="../ink/ink3987.xml"/><Relationship Id="rId84" Type="http://schemas.openxmlformats.org/officeDocument/2006/relationships/customXml" Target="../ink/ink3995.xml"/><Relationship Id="rId89" Type="http://schemas.openxmlformats.org/officeDocument/2006/relationships/image" Target="../media/image14910.png"/><Relationship Id="rId112" Type="http://schemas.openxmlformats.org/officeDocument/2006/relationships/customXml" Target="../ink/ink4009.xml"/><Relationship Id="rId16" Type="http://schemas.openxmlformats.org/officeDocument/2006/relationships/customXml" Target="../ink/ink3961.xml"/><Relationship Id="rId107" Type="http://schemas.openxmlformats.org/officeDocument/2006/relationships/image" Target="../media/image15810.png"/><Relationship Id="rId11" Type="http://schemas.openxmlformats.org/officeDocument/2006/relationships/image" Target="../media/image11010.png"/><Relationship Id="rId32" Type="http://schemas.openxmlformats.org/officeDocument/2006/relationships/customXml" Target="../ink/ink3969.xml"/><Relationship Id="rId37" Type="http://schemas.openxmlformats.org/officeDocument/2006/relationships/image" Target="../media/image12310.png"/><Relationship Id="rId53" Type="http://schemas.openxmlformats.org/officeDocument/2006/relationships/image" Target="../media/image13110.png"/><Relationship Id="rId58" Type="http://schemas.openxmlformats.org/officeDocument/2006/relationships/customXml" Target="../ink/ink3982.xml"/><Relationship Id="rId74" Type="http://schemas.openxmlformats.org/officeDocument/2006/relationships/customXml" Target="../ink/ink3990.xml"/><Relationship Id="rId79" Type="http://schemas.openxmlformats.org/officeDocument/2006/relationships/image" Target="../media/image14410.png"/><Relationship Id="rId102" Type="http://schemas.openxmlformats.org/officeDocument/2006/relationships/customXml" Target="../ink/ink4004.xml"/><Relationship Id="rId123" Type="http://schemas.openxmlformats.org/officeDocument/2006/relationships/image" Target="../media/image16610.png"/><Relationship Id="rId5" Type="http://schemas.openxmlformats.org/officeDocument/2006/relationships/image" Target="../media/image10710.png"/><Relationship Id="rId90" Type="http://schemas.openxmlformats.org/officeDocument/2006/relationships/customXml" Target="../ink/ink3998.xml"/><Relationship Id="rId95" Type="http://schemas.openxmlformats.org/officeDocument/2006/relationships/image" Target="../media/image15210.png"/><Relationship Id="rId22" Type="http://schemas.openxmlformats.org/officeDocument/2006/relationships/customXml" Target="../ink/ink3964.xml"/><Relationship Id="rId27" Type="http://schemas.openxmlformats.org/officeDocument/2006/relationships/image" Target="../media/image11810.png"/><Relationship Id="rId43" Type="http://schemas.openxmlformats.org/officeDocument/2006/relationships/image" Target="../media/image12610.png"/><Relationship Id="rId48" Type="http://schemas.openxmlformats.org/officeDocument/2006/relationships/customXml" Target="../ink/ink3977.xml"/><Relationship Id="rId64" Type="http://schemas.openxmlformats.org/officeDocument/2006/relationships/customXml" Target="../ink/ink3985.xml"/><Relationship Id="rId69" Type="http://schemas.openxmlformats.org/officeDocument/2006/relationships/image" Target="../media/image13910.png"/><Relationship Id="rId113" Type="http://schemas.openxmlformats.org/officeDocument/2006/relationships/image" Target="../media/image16110.png"/><Relationship Id="rId118" Type="http://schemas.openxmlformats.org/officeDocument/2006/relationships/customXml" Target="../ink/ink4012.xml"/><Relationship Id="rId80" Type="http://schemas.openxmlformats.org/officeDocument/2006/relationships/customXml" Target="../ink/ink3993.xml"/><Relationship Id="rId85" Type="http://schemas.openxmlformats.org/officeDocument/2006/relationships/image" Target="../media/image14710.png"/><Relationship Id="rId12" Type="http://schemas.openxmlformats.org/officeDocument/2006/relationships/customXml" Target="../ink/ink3959.xml"/><Relationship Id="rId17" Type="http://schemas.openxmlformats.org/officeDocument/2006/relationships/image" Target="../media/image11310.png"/><Relationship Id="rId33" Type="http://schemas.openxmlformats.org/officeDocument/2006/relationships/image" Target="../media/image12110.png"/><Relationship Id="rId38" Type="http://schemas.openxmlformats.org/officeDocument/2006/relationships/customXml" Target="../ink/ink3972.xml"/><Relationship Id="rId59" Type="http://schemas.openxmlformats.org/officeDocument/2006/relationships/image" Target="../media/image13410.png"/><Relationship Id="rId103" Type="http://schemas.openxmlformats.org/officeDocument/2006/relationships/image" Target="../media/image15610.png"/><Relationship Id="rId108" Type="http://schemas.openxmlformats.org/officeDocument/2006/relationships/customXml" Target="../ink/ink4007.xml"/><Relationship Id="rId124" Type="http://schemas.openxmlformats.org/officeDocument/2006/relationships/customXml" Target="../ink/ink4015.xml"/><Relationship Id="rId54" Type="http://schemas.openxmlformats.org/officeDocument/2006/relationships/customXml" Target="../ink/ink3980.xml"/><Relationship Id="rId70" Type="http://schemas.openxmlformats.org/officeDocument/2006/relationships/customXml" Target="../ink/ink3988.xml"/><Relationship Id="rId75" Type="http://schemas.openxmlformats.org/officeDocument/2006/relationships/image" Target="../media/image14210.png"/><Relationship Id="rId91" Type="http://schemas.openxmlformats.org/officeDocument/2006/relationships/image" Target="../media/image15010.png"/><Relationship Id="rId96" Type="http://schemas.openxmlformats.org/officeDocument/2006/relationships/customXml" Target="../ink/ink400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56.xml"/><Relationship Id="rId23" Type="http://schemas.openxmlformats.org/officeDocument/2006/relationships/image" Target="../media/image11610.png"/><Relationship Id="rId28" Type="http://schemas.openxmlformats.org/officeDocument/2006/relationships/customXml" Target="../ink/ink3967.xml"/><Relationship Id="rId49" Type="http://schemas.openxmlformats.org/officeDocument/2006/relationships/image" Target="../media/image12910.png"/><Relationship Id="rId114" Type="http://schemas.openxmlformats.org/officeDocument/2006/relationships/customXml" Target="../ink/ink4010.xml"/><Relationship Id="rId119" Type="http://schemas.openxmlformats.org/officeDocument/2006/relationships/image" Target="../media/image16410.png"/><Relationship Id="rId44" Type="http://schemas.openxmlformats.org/officeDocument/2006/relationships/customXml" Target="../ink/ink3975.xml"/><Relationship Id="rId60" Type="http://schemas.openxmlformats.org/officeDocument/2006/relationships/customXml" Target="../ink/ink3983.xml"/><Relationship Id="rId65" Type="http://schemas.openxmlformats.org/officeDocument/2006/relationships/image" Target="../media/image13710.png"/><Relationship Id="rId81" Type="http://schemas.openxmlformats.org/officeDocument/2006/relationships/image" Target="../media/image14510.png"/><Relationship Id="rId86" Type="http://schemas.openxmlformats.org/officeDocument/2006/relationships/customXml" Target="../ink/ink3996.xml"/><Relationship Id="rId13" Type="http://schemas.openxmlformats.org/officeDocument/2006/relationships/image" Target="../media/image11110.png"/><Relationship Id="rId18" Type="http://schemas.openxmlformats.org/officeDocument/2006/relationships/customXml" Target="../ink/ink3962.xml"/><Relationship Id="rId39" Type="http://schemas.openxmlformats.org/officeDocument/2006/relationships/image" Target="../media/image12410.png"/><Relationship Id="rId109" Type="http://schemas.openxmlformats.org/officeDocument/2006/relationships/image" Target="../media/image15910.png"/><Relationship Id="rId34" Type="http://schemas.openxmlformats.org/officeDocument/2006/relationships/customXml" Target="../ink/ink3970.xml"/><Relationship Id="rId50" Type="http://schemas.openxmlformats.org/officeDocument/2006/relationships/customXml" Target="../ink/ink3978.xml"/><Relationship Id="rId55" Type="http://schemas.openxmlformats.org/officeDocument/2006/relationships/image" Target="../media/image13210.png"/><Relationship Id="rId76" Type="http://schemas.openxmlformats.org/officeDocument/2006/relationships/customXml" Target="../ink/ink3991.xml"/><Relationship Id="rId97" Type="http://schemas.openxmlformats.org/officeDocument/2006/relationships/image" Target="../media/image15310.png"/><Relationship Id="rId104" Type="http://schemas.openxmlformats.org/officeDocument/2006/relationships/customXml" Target="../ink/ink4005.xml"/><Relationship Id="rId120" Type="http://schemas.openxmlformats.org/officeDocument/2006/relationships/customXml" Target="../ink/ink4013.xml"/><Relationship Id="rId125" Type="http://schemas.openxmlformats.org/officeDocument/2006/relationships/image" Target="../media/image16710.png"/><Relationship Id="rId7" Type="http://schemas.openxmlformats.org/officeDocument/2006/relationships/image" Target="../media/image10810.png"/><Relationship Id="rId71" Type="http://schemas.openxmlformats.org/officeDocument/2006/relationships/image" Target="../media/image14010.png"/><Relationship Id="rId92" Type="http://schemas.openxmlformats.org/officeDocument/2006/relationships/customXml" Target="../ink/ink3999.xml"/><Relationship Id="rId2" Type="http://schemas.openxmlformats.org/officeDocument/2006/relationships/customXml" Target="../ink/ink3954.xml"/><Relationship Id="rId29" Type="http://schemas.openxmlformats.org/officeDocument/2006/relationships/image" Target="../media/image11910.png"/><Relationship Id="rId24" Type="http://schemas.openxmlformats.org/officeDocument/2006/relationships/customXml" Target="../ink/ink3965.xml"/><Relationship Id="rId40" Type="http://schemas.openxmlformats.org/officeDocument/2006/relationships/customXml" Target="../ink/ink3973.xml"/><Relationship Id="rId45" Type="http://schemas.openxmlformats.org/officeDocument/2006/relationships/image" Target="../media/image12710.png"/><Relationship Id="rId66" Type="http://schemas.openxmlformats.org/officeDocument/2006/relationships/customXml" Target="../ink/ink3986.xml"/><Relationship Id="rId87" Type="http://schemas.openxmlformats.org/officeDocument/2006/relationships/image" Target="../media/image14810.png"/><Relationship Id="rId110" Type="http://schemas.openxmlformats.org/officeDocument/2006/relationships/customXml" Target="../ink/ink4008.xml"/><Relationship Id="rId115" Type="http://schemas.openxmlformats.org/officeDocument/2006/relationships/image" Target="../media/image16210.png"/><Relationship Id="rId61" Type="http://schemas.openxmlformats.org/officeDocument/2006/relationships/image" Target="../media/image13510.png"/><Relationship Id="rId82" Type="http://schemas.openxmlformats.org/officeDocument/2006/relationships/customXml" Target="../ink/ink3994.xml"/><Relationship Id="rId19" Type="http://schemas.openxmlformats.org/officeDocument/2006/relationships/image" Target="../media/image11410.png"/><Relationship Id="rId14" Type="http://schemas.openxmlformats.org/officeDocument/2006/relationships/customXml" Target="../ink/ink3960.xml"/><Relationship Id="rId30" Type="http://schemas.openxmlformats.org/officeDocument/2006/relationships/customXml" Target="../ink/ink3968.xml"/><Relationship Id="rId35" Type="http://schemas.openxmlformats.org/officeDocument/2006/relationships/image" Target="../media/image12210.png"/><Relationship Id="rId56" Type="http://schemas.openxmlformats.org/officeDocument/2006/relationships/customXml" Target="../ink/ink3981.xml"/><Relationship Id="rId77" Type="http://schemas.openxmlformats.org/officeDocument/2006/relationships/image" Target="../media/image14310.png"/><Relationship Id="rId100" Type="http://schemas.openxmlformats.org/officeDocument/2006/relationships/customXml" Target="../ink/ink4003.xml"/><Relationship Id="rId105" Type="http://schemas.openxmlformats.org/officeDocument/2006/relationships/image" Target="../media/image15710.png"/><Relationship Id="rId8" Type="http://schemas.openxmlformats.org/officeDocument/2006/relationships/customXml" Target="../ink/ink3957.xml"/><Relationship Id="rId51" Type="http://schemas.openxmlformats.org/officeDocument/2006/relationships/image" Target="../media/image13010.png"/><Relationship Id="rId72" Type="http://schemas.openxmlformats.org/officeDocument/2006/relationships/customXml" Target="../ink/ink3989.xml"/><Relationship Id="rId93" Type="http://schemas.openxmlformats.org/officeDocument/2006/relationships/image" Target="../media/image15110.png"/><Relationship Id="rId98" Type="http://schemas.openxmlformats.org/officeDocument/2006/relationships/customXml" Target="../ink/ink4002.xml"/><Relationship Id="rId121" Type="http://schemas.openxmlformats.org/officeDocument/2006/relationships/image" Target="../media/image16510.png"/><Relationship Id="rId3" Type="http://schemas.openxmlformats.org/officeDocument/2006/relationships/image" Target="../media/image10610.png"/><Relationship Id="rId25" Type="http://schemas.openxmlformats.org/officeDocument/2006/relationships/image" Target="../media/image11710.png"/><Relationship Id="rId46" Type="http://schemas.openxmlformats.org/officeDocument/2006/relationships/customXml" Target="../ink/ink3976.xml"/><Relationship Id="rId67" Type="http://schemas.openxmlformats.org/officeDocument/2006/relationships/image" Target="../media/image13810.png"/><Relationship Id="rId116" Type="http://schemas.openxmlformats.org/officeDocument/2006/relationships/customXml" Target="../ink/ink4011.xml"/><Relationship Id="rId20" Type="http://schemas.openxmlformats.org/officeDocument/2006/relationships/customXml" Target="../ink/ink3963.xml"/><Relationship Id="rId41" Type="http://schemas.openxmlformats.org/officeDocument/2006/relationships/image" Target="../media/image12510.png"/><Relationship Id="rId62" Type="http://schemas.openxmlformats.org/officeDocument/2006/relationships/customXml" Target="../ink/ink3984.xml"/><Relationship Id="rId83" Type="http://schemas.openxmlformats.org/officeDocument/2006/relationships/image" Target="../media/image14610.png"/><Relationship Id="rId88" Type="http://schemas.openxmlformats.org/officeDocument/2006/relationships/customXml" Target="../ink/ink3997.xml"/><Relationship Id="rId111" Type="http://schemas.openxmlformats.org/officeDocument/2006/relationships/image" Target="../media/image16010.png"/><Relationship Id="rId15" Type="http://schemas.openxmlformats.org/officeDocument/2006/relationships/image" Target="../media/image11210.png"/><Relationship Id="rId36" Type="http://schemas.openxmlformats.org/officeDocument/2006/relationships/customXml" Target="../ink/ink3971.xml"/><Relationship Id="rId57" Type="http://schemas.openxmlformats.org/officeDocument/2006/relationships/image" Target="../media/image13310.png"/><Relationship Id="rId106" Type="http://schemas.openxmlformats.org/officeDocument/2006/relationships/customXml" Target="../ink/ink4006.xml"/><Relationship Id="rId10" Type="http://schemas.openxmlformats.org/officeDocument/2006/relationships/customXml" Target="../ink/ink3958.xml"/><Relationship Id="rId31" Type="http://schemas.openxmlformats.org/officeDocument/2006/relationships/image" Target="../media/image12010.png"/><Relationship Id="rId52" Type="http://schemas.openxmlformats.org/officeDocument/2006/relationships/customXml" Target="../ink/ink3979.xml"/><Relationship Id="rId73" Type="http://schemas.openxmlformats.org/officeDocument/2006/relationships/image" Target="../media/image14110.png"/><Relationship Id="rId78" Type="http://schemas.openxmlformats.org/officeDocument/2006/relationships/customXml" Target="../ink/ink3992.xml"/><Relationship Id="rId94" Type="http://schemas.openxmlformats.org/officeDocument/2006/relationships/customXml" Target="../ink/ink4000.xml"/><Relationship Id="rId99" Type="http://schemas.openxmlformats.org/officeDocument/2006/relationships/image" Target="../media/image15410.png"/><Relationship Id="rId101" Type="http://schemas.openxmlformats.org/officeDocument/2006/relationships/image" Target="../media/image15510.png"/><Relationship Id="rId122" Type="http://schemas.openxmlformats.org/officeDocument/2006/relationships/customXml" Target="../ink/ink4014.xml"/><Relationship Id="rId4" Type="http://schemas.openxmlformats.org/officeDocument/2006/relationships/customXml" Target="../ink/ink3955.xml"/><Relationship Id="rId9" Type="http://schemas.openxmlformats.org/officeDocument/2006/relationships/image" Target="../media/image10910.png"/></Relationships>
</file>

<file path=ppt/slides/_rels/slide36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4054.xml"/><Relationship Id="rId303" Type="http://schemas.openxmlformats.org/officeDocument/2006/relationships/customXml" Target="../ink/ink4056.xml"/><Relationship Id="rId21" Type="http://schemas.openxmlformats.org/officeDocument/2006/relationships/image" Target="../media/image16910.png"/><Relationship Id="rId324" Type="http://schemas.openxmlformats.org/officeDocument/2006/relationships/image" Target="../media/image20810.png"/><Relationship Id="rId345" Type="http://schemas.openxmlformats.org/officeDocument/2006/relationships/customXml" Target="../ink/ink4077.xml"/><Relationship Id="rId366" Type="http://schemas.openxmlformats.org/officeDocument/2006/relationships/image" Target="../media/image22910.png"/><Relationship Id="rId268" Type="http://schemas.openxmlformats.org/officeDocument/2006/relationships/image" Target="../media/image18010.png"/><Relationship Id="rId289" Type="http://schemas.openxmlformats.org/officeDocument/2006/relationships/customXml" Target="../ink/ink4049.xml"/><Relationship Id="rId11" Type="http://schemas.openxmlformats.org/officeDocument/2006/relationships/image" Target="../media/image11010.png"/><Relationship Id="rId32" Type="http://schemas.openxmlformats.org/officeDocument/2006/relationships/customXml" Target="../ink/ink4031.xml"/><Relationship Id="rId314" Type="http://schemas.openxmlformats.org/officeDocument/2006/relationships/image" Target="../media/image20310.png"/><Relationship Id="rId335" Type="http://schemas.openxmlformats.org/officeDocument/2006/relationships/customXml" Target="../ink/ink4072.xml"/><Relationship Id="rId356" Type="http://schemas.openxmlformats.org/officeDocument/2006/relationships/image" Target="../media/image22410.png"/><Relationship Id="rId377" Type="http://schemas.openxmlformats.org/officeDocument/2006/relationships/customXml" Target="../ink/ink4093.xml"/><Relationship Id="rId5" Type="http://schemas.openxmlformats.org/officeDocument/2006/relationships/image" Target="../media/image10710.png"/><Relationship Id="rId258" Type="http://schemas.openxmlformats.org/officeDocument/2006/relationships/image" Target="../media/image17500.png"/><Relationship Id="rId279" Type="http://schemas.openxmlformats.org/officeDocument/2006/relationships/customXml" Target="../ink/ink4044.xml"/><Relationship Id="rId22" Type="http://schemas.openxmlformats.org/officeDocument/2006/relationships/customXml" Target="../ink/ink4026.xml"/><Relationship Id="rId290" Type="http://schemas.openxmlformats.org/officeDocument/2006/relationships/image" Target="../media/image19110.png"/><Relationship Id="rId304" Type="http://schemas.openxmlformats.org/officeDocument/2006/relationships/image" Target="../media/image19810.png"/><Relationship Id="rId325" Type="http://schemas.openxmlformats.org/officeDocument/2006/relationships/customXml" Target="../ink/ink4067.xml"/><Relationship Id="rId346" Type="http://schemas.openxmlformats.org/officeDocument/2006/relationships/image" Target="../media/image21910.png"/><Relationship Id="rId367" Type="http://schemas.openxmlformats.org/officeDocument/2006/relationships/customXml" Target="../ink/ink4088.xml"/><Relationship Id="rId264" Type="http://schemas.openxmlformats.org/officeDocument/2006/relationships/image" Target="../media/image17810.png"/><Relationship Id="rId269" Type="http://schemas.openxmlformats.org/officeDocument/2006/relationships/customXml" Target="../ink/ink4039.xml"/><Relationship Id="rId285" Type="http://schemas.openxmlformats.org/officeDocument/2006/relationships/customXml" Target="../ink/ink4047.xml"/><Relationship Id="rId12" Type="http://schemas.openxmlformats.org/officeDocument/2006/relationships/customXml" Target="../ink/ink4021.xml"/><Relationship Id="rId17" Type="http://schemas.openxmlformats.org/officeDocument/2006/relationships/image" Target="../media/image11310.png"/><Relationship Id="rId33" Type="http://schemas.openxmlformats.org/officeDocument/2006/relationships/image" Target="../media/image17510.png"/><Relationship Id="rId280" Type="http://schemas.openxmlformats.org/officeDocument/2006/relationships/image" Target="../media/image18610.png"/><Relationship Id="rId310" Type="http://schemas.openxmlformats.org/officeDocument/2006/relationships/image" Target="../media/image20110.png"/><Relationship Id="rId315" Type="http://schemas.openxmlformats.org/officeDocument/2006/relationships/customXml" Target="../ink/ink4062.xml"/><Relationship Id="rId336" Type="http://schemas.openxmlformats.org/officeDocument/2006/relationships/image" Target="../media/image21410.png"/><Relationship Id="rId357" Type="http://schemas.openxmlformats.org/officeDocument/2006/relationships/customXml" Target="../ink/ink4083.xml"/><Relationship Id="rId331" Type="http://schemas.openxmlformats.org/officeDocument/2006/relationships/customXml" Target="../ink/ink4070.xml"/><Relationship Id="rId352" Type="http://schemas.openxmlformats.org/officeDocument/2006/relationships/image" Target="../media/image22210.png"/><Relationship Id="rId373" Type="http://schemas.openxmlformats.org/officeDocument/2006/relationships/customXml" Target="../ink/ink4091.xml"/><Relationship Id="rId378" Type="http://schemas.openxmlformats.org/officeDocument/2006/relationships/image" Target="../media/image235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18.xml"/><Relationship Id="rId259" Type="http://schemas.openxmlformats.org/officeDocument/2006/relationships/customXml" Target="../ink/ink4034.xml"/><Relationship Id="rId23" Type="http://schemas.openxmlformats.org/officeDocument/2006/relationships/image" Target="../media/image17010.png"/><Relationship Id="rId28" Type="http://schemas.openxmlformats.org/officeDocument/2006/relationships/customXml" Target="../ink/ink4029.xml"/><Relationship Id="rId270" Type="http://schemas.openxmlformats.org/officeDocument/2006/relationships/image" Target="../media/image18110.png"/><Relationship Id="rId275" Type="http://schemas.openxmlformats.org/officeDocument/2006/relationships/customXml" Target="../ink/ink4042.xml"/><Relationship Id="rId291" Type="http://schemas.openxmlformats.org/officeDocument/2006/relationships/customXml" Target="../ink/ink4050.xml"/><Relationship Id="rId296" Type="http://schemas.openxmlformats.org/officeDocument/2006/relationships/image" Target="../media/image19410.png"/><Relationship Id="rId300" Type="http://schemas.openxmlformats.org/officeDocument/2006/relationships/image" Target="../media/image19610.png"/><Relationship Id="rId305" Type="http://schemas.openxmlformats.org/officeDocument/2006/relationships/customXml" Target="../ink/ink4057.xml"/><Relationship Id="rId326" Type="http://schemas.openxmlformats.org/officeDocument/2006/relationships/image" Target="../media/image20910.png"/><Relationship Id="rId347" Type="http://schemas.openxmlformats.org/officeDocument/2006/relationships/customXml" Target="../ink/ink4078.xml"/><Relationship Id="rId321" Type="http://schemas.openxmlformats.org/officeDocument/2006/relationships/customXml" Target="../ink/ink4065.xml"/><Relationship Id="rId342" Type="http://schemas.openxmlformats.org/officeDocument/2006/relationships/image" Target="../media/image21710.png"/><Relationship Id="rId363" Type="http://schemas.openxmlformats.org/officeDocument/2006/relationships/customXml" Target="../ink/ink4086.xml"/><Relationship Id="rId368" Type="http://schemas.openxmlformats.org/officeDocument/2006/relationships/image" Target="../media/image23010.png"/><Relationship Id="rId13" Type="http://schemas.openxmlformats.org/officeDocument/2006/relationships/image" Target="../media/image11110.png"/><Relationship Id="rId18" Type="http://schemas.openxmlformats.org/officeDocument/2006/relationships/customXml" Target="../ink/ink4024.xml"/><Relationship Id="rId260" Type="http://schemas.openxmlformats.org/officeDocument/2006/relationships/image" Target="../media/image17600.png"/><Relationship Id="rId265" Type="http://schemas.openxmlformats.org/officeDocument/2006/relationships/customXml" Target="../ink/ink4037.xml"/><Relationship Id="rId281" Type="http://schemas.openxmlformats.org/officeDocument/2006/relationships/customXml" Target="../ink/ink4045.xml"/><Relationship Id="rId286" Type="http://schemas.openxmlformats.org/officeDocument/2006/relationships/image" Target="../media/image18910.png"/><Relationship Id="rId316" Type="http://schemas.openxmlformats.org/officeDocument/2006/relationships/image" Target="../media/image20410.png"/><Relationship Id="rId337" Type="http://schemas.openxmlformats.org/officeDocument/2006/relationships/customXml" Target="../ink/ink4073.xml"/><Relationship Id="rId34" Type="http://schemas.openxmlformats.org/officeDocument/2006/relationships/customXml" Target="../ink/ink4032.xml"/><Relationship Id="rId311" Type="http://schemas.openxmlformats.org/officeDocument/2006/relationships/customXml" Target="../ink/ink4060.xml"/><Relationship Id="rId332" Type="http://schemas.openxmlformats.org/officeDocument/2006/relationships/image" Target="../media/image21210.png"/><Relationship Id="rId353" Type="http://schemas.openxmlformats.org/officeDocument/2006/relationships/customXml" Target="../ink/ink4081.xml"/><Relationship Id="rId358" Type="http://schemas.openxmlformats.org/officeDocument/2006/relationships/image" Target="../media/image22510.png"/><Relationship Id="rId374" Type="http://schemas.openxmlformats.org/officeDocument/2006/relationships/image" Target="../media/image23310.png"/><Relationship Id="rId379" Type="http://schemas.openxmlformats.org/officeDocument/2006/relationships/customXml" Target="../ink/ink4094.xml"/><Relationship Id="rId7" Type="http://schemas.openxmlformats.org/officeDocument/2006/relationships/image" Target="../media/image10810.png"/><Relationship Id="rId2" Type="http://schemas.openxmlformats.org/officeDocument/2006/relationships/customXml" Target="../ink/ink4016.xml"/><Relationship Id="rId29" Type="http://schemas.openxmlformats.org/officeDocument/2006/relationships/image" Target="../media/image17310.png"/><Relationship Id="rId271" Type="http://schemas.openxmlformats.org/officeDocument/2006/relationships/customXml" Target="../ink/ink4040.xml"/><Relationship Id="rId276" Type="http://schemas.openxmlformats.org/officeDocument/2006/relationships/image" Target="../media/image18410.png"/><Relationship Id="rId292" Type="http://schemas.openxmlformats.org/officeDocument/2006/relationships/image" Target="../media/image19210.png"/><Relationship Id="rId297" Type="http://schemas.openxmlformats.org/officeDocument/2006/relationships/customXml" Target="../ink/ink4053.xml"/><Relationship Id="rId306" Type="http://schemas.openxmlformats.org/officeDocument/2006/relationships/image" Target="../media/image19910.png"/><Relationship Id="rId24" Type="http://schemas.openxmlformats.org/officeDocument/2006/relationships/customXml" Target="../ink/ink4027.xml"/><Relationship Id="rId301" Type="http://schemas.openxmlformats.org/officeDocument/2006/relationships/customXml" Target="../ink/ink4055.xml"/><Relationship Id="rId322" Type="http://schemas.openxmlformats.org/officeDocument/2006/relationships/image" Target="../media/image20710.png"/><Relationship Id="rId327" Type="http://schemas.openxmlformats.org/officeDocument/2006/relationships/customXml" Target="../ink/ink4068.xml"/><Relationship Id="rId343" Type="http://schemas.openxmlformats.org/officeDocument/2006/relationships/customXml" Target="../ink/ink4076.xml"/><Relationship Id="rId348" Type="http://schemas.openxmlformats.org/officeDocument/2006/relationships/image" Target="../media/image22010.png"/><Relationship Id="rId364" Type="http://schemas.openxmlformats.org/officeDocument/2006/relationships/image" Target="../media/image22810.png"/><Relationship Id="rId369" Type="http://schemas.openxmlformats.org/officeDocument/2006/relationships/customXml" Target="../ink/ink4089.xml"/><Relationship Id="rId380" Type="http://schemas.openxmlformats.org/officeDocument/2006/relationships/image" Target="../media/image23610.png"/><Relationship Id="rId19" Type="http://schemas.openxmlformats.org/officeDocument/2006/relationships/image" Target="../media/image16810.png"/><Relationship Id="rId261" Type="http://schemas.openxmlformats.org/officeDocument/2006/relationships/customXml" Target="../ink/ink4035.xml"/><Relationship Id="rId266" Type="http://schemas.openxmlformats.org/officeDocument/2006/relationships/image" Target="../media/image17910.png"/><Relationship Id="rId287" Type="http://schemas.openxmlformats.org/officeDocument/2006/relationships/customXml" Target="../ink/ink4048.xml"/><Relationship Id="rId14" Type="http://schemas.openxmlformats.org/officeDocument/2006/relationships/customXml" Target="../ink/ink4022.xml"/><Relationship Id="rId30" Type="http://schemas.openxmlformats.org/officeDocument/2006/relationships/customXml" Target="../ink/ink4030.xml"/><Relationship Id="rId35" Type="http://schemas.openxmlformats.org/officeDocument/2006/relationships/image" Target="../media/image17610.png"/><Relationship Id="rId282" Type="http://schemas.openxmlformats.org/officeDocument/2006/relationships/image" Target="../media/image18710.png"/><Relationship Id="rId312" Type="http://schemas.openxmlformats.org/officeDocument/2006/relationships/image" Target="../media/image20210.png"/><Relationship Id="rId317" Type="http://schemas.openxmlformats.org/officeDocument/2006/relationships/customXml" Target="../ink/ink4063.xml"/><Relationship Id="rId333" Type="http://schemas.openxmlformats.org/officeDocument/2006/relationships/customXml" Target="../ink/ink4071.xml"/><Relationship Id="rId338" Type="http://schemas.openxmlformats.org/officeDocument/2006/relationships/image" Target="../media/image21510.png"/><Relationship Id="rId354" Type="http://schemas.openxmlformats.org/officeDocument/2006/relationships/image" Target="../media/image22310.png"/><Relationship Id="rId359" Type="http://schemas.openxmlformats.org/officeDocument/2006/relationships/customXml" Target="../ink/ink4084.xml"/><Relationship Id="rId8" Type="http://schemas.openxmlformats.org/officeDocument/2006/relationships/customXml" Target="../ink/ink4019.xml"/><Relationship Id="rId370" Type="http://schemas.openxmlformats.org/officeDocument/2006/relationships/image" Target="../media/image23110.png"/><Relationship Id="rId375" Type="http://schemas.openxmlformats.org/officeDocument/2006/relationships/customXml" Target="../ink/ink4092.xml"/><Relationship Id="rId3" Type="http://schemas.openxmlformats.org/officeDocument/2006/relationships/image" Target="../media/image10610.png"/><Relationship Id="rId277" Type="http://schemas.openxmlformats.org/officeDocument/2006/relationships/customXml" Target="../ink/ink4043.xml"/><Relationship Id="rId298" Type="http://schemas.openxmlformats.org/officeDocument/2006/relationships/image" Target="../media/image19510.png"/><Relationship Id="rId25" Type="http://schemas.openxmlformats.org/officeDocument/2006/relationships/image" Target="../media/image17110.png"/><Relationship Id="rId272" Type="http://schemas.openxmlformats.org/officeDocument/2006/relationships/image" Target="../media/image18210.png"/><Relationship Id="rId293" Type="http://schemas.openxmlformats.org/officeDocument/2006/relationships/customXml" Target="../ink/ink4051.xml"/><Relationship Id="rId302" Type="http://schemas.openxmlformats.org/officeDocument/2006/relationships/image" Target="../media/image19710.png"/><Relationship Id="rId307" Type="http://schemas.openxmlformats.org/officeDocument/2006/relationships/customXml" Target="../ink/ink4058.xml"/><Relationship Id="rId323" Type="http://schemas.openxmlformats.org/officeDocument/2006/relationships/customXml" Target="../ink/ink4066.xml"/><Relationship Id="rId328" Type="http://schemas.openxmlformats.org/officeDocument/2006/relationships/image" Target="../media/image21010.png"/><Relationship Id="rId344" Type="http://schemas.openxmlformats.org/officeDocument/2006/relationships/image" Target="../media/image21810.png"/><Relationship Id="rId349" Type="http://schemas.openxmlformats.org/officeDocument/2006/relationships/customXml" Target="../ink/ink4079.xml"/><Relationship Id="rId20" Type="http://schemas.openxmlformats.org/officeDocument/2006/relationships/customXml" Target="../ink/ink4025.xml"/><Relationship Id="rId360" Type="http://schemas.openxmlformats.org/officeDocument/2006/relationships/image" Target="../media/image22610.png"/><Relationship Id="rId365" Type="http://schemas.openxmlformats.org/officeDocument/2006/relationships/customXml" Target="../ink/ink4087.xml"/><Relationship Id="rId381" Type="http://schemas.openxmlformats.org/officeDocument/2006/relationships/customXml" Target="../ink/ink4095.xml"/><Relationship Id="rId267" Type="http://schemas.openxmlformats.org/officeDocument/2006/relationships/customXml" Target="../ink/ink4038.xml"/><Relationship Id="rId288" Type="http://schemas.openxmlformats.org/officeDocument/2006/relationships/image" Target="../media/image19010.png"/><Relationship Id="rId15" Type="http://schemas.openxmlformats.org/officeDocument/2006/relationships/image" Target="../media/image11210.png"/><Relationship Id="rId36" Type="http://schemas.openxmlformats.org/officeDocument/2006/relationships/customXml" Target="../ink/ink4033.xml"/><Relationship Id="rId262" Type="http://schemas.openxmlformats.org/officeDocument/2006/relationships/image" Target="../media/image17710.png"/><Relationship Id="rId283" Type="http://schemas.openxmlformats.org/officeDocument/2006/relationships/customXml" Target="../ink/ink4046.xml"/><Relationship Id="rId313" Type="http://schemas.openxmlformats.org/officeDocument/2006/relationships/customXml" Target="../ink/ink4061.xml"/><Relationship Id="rId318" Type="http://schemas.openxmlformats.org/officeDocument/2006/relationships/image" Target="../media/image20510.png"/><Relationship Id="rId339" Type="http://schemas.openxmlformats.org/officeDocument/2006/relationships/customXml" Target="../ink/ink4074.xml"/><Relationship Id="rId10" Type="http://schemas.openxmlformats.org/officeDocument/2006/relationships/customXml" Target="../ink/ink4020.xml"/><Relationship Id="rId31" Type="http://schemas.openxmlformats.org/officeDocument/2006/relationships/image" Target="../media/image17410.png"/><Relationship Id="rId334" Type="http://schemas.openxmlformats.org/officeDocument/2006/relationships/image" Target="../media/image21310.png"/><Relationship Id="rId350" Type="http://schemas.openxmlformats.org/officeDocument/2006/relationships/image" Target="../media/image22110.png"/><Relationship Id="rId355" Type="http://schemas.openxmlformats.org/officeDocument/2006/relationships/customXml" Target="../ink/ink4082.xml"/><Relationship Id="rId371" Type="http://schemas.openxmlformats.org/officeDocument/2006/relationships/customXml" Target="../ink/ink4090.xml"/><Relationship Id="rId376" Type="http://schemas.openxmlformats.org/officeDocument/2006/relationships/image" Target="../media/image23410.png"/><Relationship Id="rId4" Type="http://schemas.openxmlformats.org/officeDocument/2006/relationships/customXml" Target="../ink/ink4017.xml"/><Relationship Id="rId9" Type="http://schemas.openxmlformats.org/officeDocument/2006/relationships/image" Target="../media/image10910.png"/><Relationship Id="rId278" Type="http://schemas.openxmlformats.org/officeDocument/2006/relationships/image" Target="../media/image18510.png"/><Relationship Id="rId26" Type="http://schemas.openxmlformats.org/officeDocument/2006/relationships/customXml" Target="../ink/ink4028.xml"/><Relationship Id="rId273" Type="http://schemas.openxmlformats.org/officeDocument/2006/relationships/customXml" Target="../ink/ink4041.xml"/><Relationship Id="rId294" Type="http://schemas.openxmlformats.org/officeDocument/2006/relationships/image" Target="../media/image19310.png"/><Relationship Id="rId308" Type="http://schemas.openxmlformats.org/officeDocument/2006/relationships/image" Target="../media/image20010.png"/><Relationship Id="rId329" Type="http://schemas.openxmlformats.org/officeDocument/2006/relationships/customXml" Target="../ink/ink4069.xml"/><Relationship Id="rId340" Type="http://schemas.openxmlformats.org/officeDocument/2006/relationships/image" Target="../media/image21610.png"/><Relationship Id="rId361" Type="http://schemas.openxmlformats.org/officeDocument/2006/relationships/customXml" Target="../ink/ink4085.xml"/><Relationship Id="rId382" Type="http://schemas.openxmlformats.org/officeDocument/2006/relationships/image" Target="../media/image23710.png"/><Relationship Id="rId16" Type="http://schemas.openxmlformats.org/officeDocument/2006/relationships/customXml" Target="../ink/ink4023.xml"/><Relationship Id="rId263" Type="http://schemas.openxmlformats.org/officeDocument/2006/relationships/customXml" Target="../ink/ink4036.xml"/><Relationship Id="rId284" Type="http://schemas.openxmlformats.org/officeDocument/2006/relationships/image" Target="../media/image18810.png"/><Relationship Id="rId319" Type="http://schemas.openxmlformats.org/officeDocument/2006/relationships/customXml" Target="../ink/ink4064.xml"/><Relationship Id="rId330" Type="http://schemas.openxmlformats.org/officeDocument/2006/relationships/image" Target="../media/image21110.png"/><Relationship Id="rId351" Type="http://schemas.openxmlformats.org/officeDocument/2006/relationships/customXml" Target="../ink/ink4080.xml"/><Relationship Id="rId372" Type="http://schemas.openxmlformats.org/officeDocument/2006/relationships/image" Target="../media/image23210.png"/><Relationship Id="rId274" Type="http://schemas.openxmlformats.org/officeDocument/2006/relationships/image" Target="../media/image18310.png"/><Relationship Id="rId295" Type="http://schemas.openxmlformats.org/officeDocument/2006/relationships/customXml" Target="../ink/ink4052.xml"/><Relationship Id="rId309" Type="http://schemas.openxmlformats.org/officeDocument/2006/relationships/customXml" Target="../ink/ink4059.xml"/><Relationship Id="rId27" Type="http://schemas.openxmlformats.org/officeDocument/2006/relationships/image" Target="../media/image17210.png"/><Relationship Id="rId320" Type="http://schemas.openxmlformats.org/officeDocument/2006/relationships/image" Target="../media/image20610.png"/><Relationship Id="rId341" Type="http://schemas.openxmlformats.org/officeDocument/2006/relationships/customXml" Target="../ink/ink4075.xml"/><Relationship Id="rId362" Type="http://schemas.openxmlformats.org/officeDocument/2006/relationships/image" Target="../media/image22710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610.png"/><Relationship Id="rId21" Type="http://schemas.openxmlformats.org/officeDocument/2006/relationships/image" Target="../media/image11300.png"/><Relationship Id="rId42" Type="http://schemas.openxmlformats.org/officeDocument/2006/relationships/customXml" Target="../ink/ink4114.xml"/><Relationship Id="rId63" Type="http://schemas.openxmlformats.org/officeDocument/2006/relationships/image" Target="../media/image13400.png"/><Relationship Id="rId84" Type="http://schemas.openxmlformats.org/officeDocument/2006/relationships/customXml" Target="../ink/ink4135.xml"/><Relationship Id="rId138" Type="http://schemas.openxmlformats.org/officeDocument/2006/relationships/customXml" Target="../ink/ink4162.xml"/><Relationship Id="rId107" Type="http://schemas.openxmlformats.org/officeDocument/2006/relationships/image" Target="../media/image24110.png"/><Relationship Id="rId11" Type="http://schemas.openxmlformats.org/officeDocument/2006/relationships/image" Target="../media/image10800.png"/><Relationship Id="rId32" Type="http://schemas.openxmlformats.org/officeDocument/2006/relationships/customXml" Target="../ink/ink4109.xml"/><Relationship Id="rId37" Type="http://schemas.openxmlformats.org/officeDocument/2006/relationships/image" Target="../media/image12101.png"/><Relationship Id="rId53" Type="http://schemas.openxmlformats.org/officeDocument/2006/relationships/image" Target="../media/image12900.png"/><Relationship Id="rId58" Type="http://schemas.openxmlformats.org/officeDocument/2006/relationships/customXml" Target="../ink/ink4122.xml"/><Relationship Id="rId74" Type="http://schemas.openxmlformats.org/officeDocument/2006/relationships/customXml" Target="../ink/ink4130.xml"/><Relationship Id="rId79" Type="http://schemas.openxmlformats.org/officeDocument/2006/relationships/image" Target="../media/image14200.png"/><Relationship Id="rId102" Type="http://schemas.openxmlformats.org/officeDocument/2006/relationships/customXml" Target="../ink/ink4144.xml"/><Relationship Id="rId123" Type="http://schemas.openxmlformats.org/officeDocument/2006/relationships/image" Target="../media/image2490.png"/><Relationship Id="rId128" Type="http://schemas.openxmlformats.org/officeDocument/2006/relationships/customXml" Target="../ink/ink4157.xml"/><Relationship Id="rId144" Type="http://schemas.openxmlformats.org/officeDocument/2006/relationships/customXml" Target="../ink/ink4165.xml"/><Relationship Id="rId90" Type="http://schemas.openxmlformats.org/officeDocument/2006/relationships/customXml" Target="../ink/ink4138.xml"/><Relationship Id="rId95" Type="http://schemas.openxmlformats.org/officeDocument/2006/relationships/image" Target="../media/image15000.png"/><Relationship Id="rId22" Type="http://schemas.openxmlformats.org/officeDocument/2006/relationships/customXml" Target="../ink/ink4104.xml"/><Relationship Id="rId27" Type="http://schemas.openxmlformats.org/officeDocument/2006/relationships/image" Target="../media/image11600.png"/><Relationship Id="rId43" Type="http://schemas.openxmlformats.org/officeDocument/2006/relationships/image" Target="../media/image12400.png"/><Relationship Id="rId48" Type="http://schemas.openxmlformats.org/officeDocument/2006/relationships/customXml" Target="../ink/ink4117.xml"/><Relationship Id="rId64" Type="http://schemas.openxmlformats.org/officeDocument/2006/relationships/customXml" Target="../ink/ink4125.xml"/><Relationship Id="rId69" Type="http://schemas.openxmlformats.org/officeDocument/2006/relationships/image" Target="../media/image13700.png"/><Relationship Id="rId113" Type="http://schemas.openxmlformats.org/officeDocument/2006/relationships/image" Target="../media/image24410.png"/><Relationship Id="rId118" Type="http://schemas.openxmlformats.org/officeDocument/2006/relationships/customXml" Target="../ink/ink4152.xml"/><Relationship Id="rId134" Type="http://schemas.openxmlformats.org/officeDocument/2006/relationships/customXml" Target="../ink/ink4160.xml"/><Relationship Id="rId139" Type="http://schemas.openxmlformats.org/officeDocument/2006/relationships/image" Target="../media/image2570.png"/><Relationship Id="rId80" Type="http://schemas.openxmlformats.org/officeDocument/2006/relationships/customXml" Target="../ink/ink4133.xml"/><Relationship Id="rId85" Type="http://schemas.openxmlformats.org/officeDocument/2006/relationships/image" Target="../media/image14500.png"/><Relationship Id="rId12" Type="http://schemas.openxmlformats.org/officeDocument/2006/relationships/customXml" Target="../ink/ink4099.xml"/><Relationship Id="rId17" Type="http://schemas.openxmlformats.org/officeDocument/2006/relationships/image" Target="../media/image11101.png"/><Relationship Id="rId33" Type="http://schemas.openxmlformats.org/officeDocument/2006/relationships/image" Target="../media/image11900.png"/><Relationship Id="rId38" Type="http://schemas.openxmlformats.org/officeDocument/2006/relationships/customXml" Target="../ink/ink4112.xml"/><Relationship Id="rId59" Type="http://schemas.openxmlformats.org/officeDocument/2006/relationships/image" Target="../media/image13200.png"/><Relationship Id="rId103" Type="http://schemas.openxmlformats.org/officeDocument/2006/relationships/image" Target="../media/image23910.png"/><Relationship Id="rId108" Type="http://schemas.openxmlformats.org/officeDocument/2006/relationships/customXml" Target="../ink/ink4147.xml"/><Relationship Id="rId124" Type="http://schemas.openxmlformats.org/officeDocument/2006/relationships/customXml" Target="../ink/ink4155.xml"/><Relationship Id="rId129" Type="http://schemas.openxmlformats.org/officeDocument/2006/relationships/image" Target="../media/image2520.png"/><Relationship Id="rId54" Type="http://schemas.openxmlformats.org/officeDocument/2006/relationships/customXml" Target="../ink/ink4120.xml"/><Relationship Id="rId70" Type="http://schemas.openxmlformats.org/officeDocument/2006/relationships/customXml" Target="../ink/ink4128.xml"/><Relationship Id="rId75" Type="http://schemas.openxmlformats.org/officeDocument/2006/relationships/image" Target="../media/image14000.png"/><Relationship Id="rId91" Type="http://schemas.openxmlformats.org/officeDocument/2006/relationships/image" Target="../media/image14800.png"/><Relationship Id="rId96" Type="http://schemas.openxmlformats.org/officeDocument/2006/relationships/customXml" Target="../ink/ink4141.xml"/><Relationship Id="rId140" Type="http://schemas.openxmlformats.org/officeDocument/2006/relationships/customXml" Target="../ink/ink4163.xml"/><Relationship Id="rId145" Type="http://schemas.openxmlformats.org/officeDocument/2006/relationships/image" Target="../media/image2600.png"/><Relationship Id="rId1" Type="http://schemas.openxmlformats.org/officeDocument/2006/relationships/slideLayout" Target="../slideLayouts/slideLayout6.xml"/><Relationship Id="rId23" Type="http://schemas.openxmlformats.org/officeDocument/2006/relationships/image" Target="../media/image11400.png"/><Relationship Id="rId28" Type="http://schemas.openxmlformats.org/officeDocument/2006/relationships/customXml" Target="../ink/ink4107.xml"/><Relationship Id="rId49" Type="http://schemas.openxmlformats.org/officeDocument/2006/relationships/image" Target="../media/image12700.png"/><Relationship Id="rId114" Type="http://schemas.openxmlformats.org/officeDocument/2006/relationships/customXml" Target="../ink/ink4150.xml"/><Relationship Id="rId119" Type="http://schemas.openxmlformats.org/officeDocument/2006/relationships/image" Target="../media/image24710.png"/><Relationship Id="rId44" Type="http://schemas.openxmlformats.org/officeDocument/2006/relationships/customXml" Target="../ink/ink4115.xml"/><Relationship Id="rId60" Type="http://schemas.openxmlformats.org/officeDocument/2006/relationships/customXml" Target="../ink/ink4123.xml"/><Relationship Id="rId65" Type="http://schemas.openxmlformats.org/officeDocument/2006/relationships/image" Target="../media/image13500.png"/><Relationship Id="rId81" Type="http://schemas.openxmlformats.org/officeDocument/2006/relationships/image" Target="../media/image14300.png"/><Relationship Id="rId86" Type="http://schemas.openxmlformats.org/officeDocument/2006/relationships/customXml" Target="../ink/ink4136.xml"/><Relationship Id="rId130" Type="http://schemas.openxmlformats.org/officeDocument/2006/relationships/customXml" Target="../ink/ink4158.xml"/><Relationship Id="rId135" Type="http://schemas.openxmlformats.org/officeDocument/2006/relationships/image" Target="../media/image2550.png"/><Relationship Id="rId13" Type="http://schemas.openxmlformats.org/officeDocument/2006/relationships/image" Target="../media/image10900.png"/><Relationship Id="rId18" Type="http://schemas.openxmlformats.org/officeDocument/2006/relationships/customXml" Target="../ink/ink4102.xml"/><Relationship Id="rId39" Type="http://schemas.openxmlformats.org/officeDocument/2006/relationships/image" Target="../media/image12200.png"/><Relationship Id="rId109" Type="http://schemas.openxmlformats.org/officeDocument/2006/relationships/image" Target="../media/image24210.png"/><Relationship Id="rId34" Type="http://schemas.openxmlformats.org/officeDocument/2006/relationships/customXml" Target="../ink/ink4110.xml"/><Relationship Id="rId50" Type="http://schemas.openxmlformats.org/officeDocument/2006/relationships/customXml" Target="../ink/ink4118.xml"/><Relationship Id="rId55" Type="http://schemas.openxmlformats.org/officeDocument/2006/relationships/image" Target="../media/image13000.png"/><Relationship Id="rId76" Type="http://schemas.openxmlformats.org/officeDocument/2006/relationships/customXml" Target="../ink/ink4131.xml"/><Relationship Id="rId97" Type="http://schemas.openxmlformats.org/officeDocument/2006/relationships/image" Target="../media/image15101.png"/><Relationship Id="rId104" Type="http://schemas.openxmlformats.org/officeDocument/2006/relationships/customXml" Target="../ink/ink4145.xml"/><Relationship Id="rId120" Type="http://schemas.openxmlformats.org/officeDocument/2006/relationships/customXml" Target="../ink/ink4153.xml"/><Relationship Id="rId125" Type="http://schemas.openxmlformats.org/officeDocument/2006/relationships/image" Target="../media/image2500.png"/><Relationship Id="rId141" Type="http://schemas.openxmlformats.org/officeDocument/2006/relationships/image" Target="../media/image2580.png"/><Relationship Id="rId146" Type="http://schemas.openxmlformats.org/officeDocument/2006/relationships/customXml" Target="../ink/ink4166.xml"/><Relationship Id="rId7" Type="http://schemas.openxmlformats.org/officeDocument/2006/relationships/image" Target="../media/image10600.png"/><Relationship Id="rId71" Type="http://schemas.openxmlformats.org/officeDocument/2006/relationships/image" Target="../media/image13800.png"/><Relationship Id="rId92" Type="http://schemas.openxmlformats.org/officeDocument/2006/relationships/customXml" Target="../ink/ink4139.xml"/><Relationship Id="rId2" Type="http://schemas.openxmlformats.org/officeDocument/2006/relationships/customXml" Target="../ink/ink4096.xml"/><Relationship Id="rId29" Type="http://schemas.openxmlformats.org/officeDocument/2006/relationships/image" Target="../media/image11700.png"/><Relationship Id="rId24" Type="http://schemas.openxmlformats.org/officeDocument/2006/relationships/customXml" Target="../ink/ink4105.xml"/><Relationship Id="rId40" Type="http://schemas.openxmlformats.org/officeDocument/2006/relationships/customXml" Target="../ink/ink4113.xml"/><Relationship Id="rId45" Type="http://schemas.openxmlformats.org/officeDocument/2006/relationships/image" Target="../media/image12500.png"/><Relationship Id="rId66" Type="http://schemas.openxmlformats.org/officeDocument/2006/relationships/customXml" Target="../ink/ink4126.xml"/><Relationship Id="rId87" Type="http://schemas.openxmlformats.org/officeDocument/2006/relationships/image" Target="../media/image14600.png"/><Relationship Id="rId110" Type="http://schemas.openxmlformats.org/officeDocument/2006/relationships/customXml" Target="../ink/ink4148.xml"/><Relationship Id="rId115" Type="http://schemas.openxmlformats.org/officeDocument/2006/relationships/image" Target="../media/image24510.png"/><Relationship Id="rId131" Type="http://schemas.openxmlformats.org/officeDocument/2006/relationships/image" Target="../media/image2530.png"/><Relationship Id="rId136" Type="http://schemas.openxmlformats.org/officeDocument/2006/relationships/customXml" Target="../ink/ink4161.xml"/><Relationship Id="rId61" Type="http://schemas.openxmlformats.org/officeDocument/2006/relationships/image" Target="../media/image13300.png"/><Relationship Id="rId82" Type="http://schemas.openxmlformats.org/officeDocument/2006/relationships/customXml" Target="../ink/ink4134.xml"/><Relationship Id="rId19" Type="http://schemas.openxmlformats.org/officeDocument/2006/relationships/image" Target="../media/image11200.png"/><Relationship Id="rId14" Type="http://schemas.openxmlformats.org/officeDocument/2006/relationships/customXml" Target="../ink/ink4100.xml"/><Relationship Id="rId30" Type="http://schemas.openxmlformats.org/officeDocument/2006/relationships/customXml" Target="../ink/ink4108.xml"/><Relationship Id="rId35" Type="http://schemas.openxmlformats.org/officeDocument/2006/relationships/image" Target="../media/image12000.png"/><Relationship Id="rId56" Type="http://schemas.openxmlformats.org/officeDocument/2006/relationships/customXml" Target="../ink/ink4121.xml"/><Relationship Id="rId77" Type="http://schemas.openxmlformats.org/officeDocument/2006/relationships/image" Target="../media/image14101.png"/><Relationship Id="rId100" Type="http://schemas.openxmlformats.org/officeDocument/2006/relationships/customXml" Target="../ink/ink4143.xml"/><Relationship Id="rId105" Type="http://schemas.openxmlformats.org/officeDocument/2006/relationships/image" Target="../media/image24010.png"/><Relationship Id="rId126" Type="http://schemas.openxmlformats.org/officeDocument/2006/relationships/customXml" Target="../ink/ink4156.xml"/><Relationship Id="rId147" Type="http://schemas.openxmlformats.org/officeDocument/2006/relationships/image" Target="../media/image2611.png"/><Relationship Id="rId8" Type="http://schemas.openxmlformats.org/officeDocument/2006/relationships/customXml" Target="../ink/ink4097.xml"/><Relationship Id="rId51" Type="http://schemas.openxmlformats.org/officeDocument/2006/relationships/image" Target="../media/image12800.png"/><Relationship Id="rId72" Type="http://schemas.openxmlformats.org/officeDocument/2006/relationships/customXml" Target="../ink/ink4129.xml"/><Relationship Id="rId93" Type="http://schemas.openxmlformats.org/officeDocument/2006/relationships/image" Target="../media/image14900.png"/><Relationship Id="rId98" Type="http://schemas.openxmlformats.org/officeDocument/2006/relationships/customXml" Target="../ink/ink4142.xml"/><Relationship Id="rId121" Type="http://schemas.openxmlformats.org/officeDocument/2006/relationships/image" Target="../media/image2482.png"/><Relationship Id="rId142" Type="http://schemas.openxmlformats.org/officeDocument/2006/relationships/customXml" Target="../ink/ink4164.xml"/><Relationship Id="rId25" Type="http://schemas.openxmlformats.org/officeDocument/2006/relationships/image" Target="../media/image11500.png"/><Relationship Id="rId46" Type="http://schemas.openxmlformats.org/officeDocument/2006/relationships/customXml" Target="../ink/ink4116.xml"/><Relationship Id="rId67" Type="http://schemas.openxmlformats.org/officeDocument/2006/relationships/image" Target="../media/image13600.png"/><Relationship Id="rId116" Type="http://schemas.openxmlformats.org/officeDocument/2006/relationships/customXml" Target="../ink/ink4151.xml"/><Relationship Id="rId137" Type="http://schemas.openxmlformats.org/officeDocument/2006/relationships/image" Target="../media/image2560.png"/><Relationship Id="rId20" Type="http://schemas.openxmlformats.org/officeDocument/2006/relationships/customXml" Target="../ink/ink4103.xml"/><Relationship Id="rId41" Type="http://schemas.openxmlformats.org/officeDocument/2006/relationships/image" Target="../media/image12300.png"/><Relationship Id="rId62" Type="http://schemas.openxmlformats.org/officeDocument/2006/relationships/customXml" Target="../ink/ink4124.xml"/><Relationship Id="rId83" Type="http://schemas.openxmlformats.org/officeDocument/2006/relationships/image" Target="../media/image14400.png"/><Relationship Id="rId88" Type="http://schemas.openxmlformats.org/officeDocument/2006/relationships/customXml" Target="../ink/ink4137.xml"/><Relationship Id="rId111" Type="http://schemas.openxmlformats.org/officeDocument/2006/relationships/image" Target="../media/image24310.png"/><Relationship Id="rId132" Type="http://schemas.openxmlformats.org/officeDocument/2006/relationships/customXml" Target="../ink/ink4159.xml"/><Relationship Id="rId15" Type="http://schemas.openxmlformats.org/officeDocument/2006/relationships/image" Target="../media/image11001.png"/><Relationship Id="rId36" Type="http://schemas.openxmlformats.org/officeDocument/2006/relationships/customXml" Target="../ink/ink4111.xml"/><Relationship Id="rId57" Type="http://schemas.openxmlformats.org/officeDocument/2006/relationships/image" Target="../media/image13101.png"/><Relationship Id="rId106" Type="http://schemas.openxmlformats.org/officeDocument/2006/relationships/customXml" Target="../ink/ink4146.xml"/><Relationship Id="rId127" Type="http://schemas.openxmlformats.org/officeDocument/2006/relationships/image" Target="../media/image2511.png"/><Relationship Id="rId10" Type="http://schemas.openxmlformats.org/officeDocument/2006/relationships/customXml" Target="../ink/ink4098.xml"/><Relationship Id="rId31" Type="http://schemas.openxmlformats.org/officeDocument/2006/relationships/image" Target="../media/image11800.png"/><Relationship Id="rId52" Type="http://schemas.openxmlformats.org/officeDocument/2006/relationships/customXml" Target="../ink/ink4119.xml"/><Relationship Id="rId73" Type="http://schemas.openxmlformats.org/officeDocument/2006/relationships/image" Target="../media/image13900.png"/><Relationship Id="rId78" Type="http://schemas.openxmlformats.org/officeDocument/2006/relationships/customXml" Target="../ink/ink4132.xml"/><Relationship Id="rId94" Type="http://schemas.openxmlformats.org/officeDocument/2006/relationships/customXml" Target="../ink/ink4140.xml"/><Relationship Id="rId99" Type="http://schemas.openxmlformats.org/officeDocument/2006/relationships/image" Target="../media/image15200.png"/><Relationship Id="rId101" Type="http://schemas.openxmlformats.org/officeDocument/2006/relationships/image" Target="../media/image23810.png"/><Relationship Id="rId122" Type="http://schemas.openxmlformats.org/officeDocument/2006/relationships/customXml" Target="../ink/ink4154.xml"/><Relationship Id="rId143" Type="http://schemas.openxmlformats.org/officeDocument/2006/relationships/image" Target="../media/image2590.png"/><Relationship Id="rId9" Type="http://schemas.openxmlformats.org/officeDocument/2006/relationships/image" Target="../media/image10700.png"/><Relationship Id="rId26" Type="http://schemas.openxmlformats.org/officeDocument/2006/relationships/customXml" Target="../ink/ink4106.xml"/><Relationship Id="rId47" Type="http://schemas.openxmlformats.org/officeDocument/2006/relationships/image" Target="../media/image12600.png"/><Relationship Id="rId68" Type="http://schemas.openxmlformats.org/officeDocument/2006/relationships/customXml" Target="../ink/ink4127.xml"/><Relationship Id="rId89" Type="http://schemas.openxmlformats.org/officeDocument/2006/relationships/image" Target="../media/image14700.png"/><Relationship Id="rId112" Type="http://schemas.openxmlformats.org/officeDocument/2006/relationships/customXml" Target="../ink/ink4149.xml"/><Relationship Id="rId133" Type="http://schemas.openxmlformats.org/officeDocument/2006/relationships/image" Target="../media/image2540.png"/><Relationship Id="rId16" Type="http://schemas.openxmlformats.org/officeDocument/2006/relationships/customXml" Target="../ink/ink4101.xml"/></Relationships>
</file>

<file path=ppt/slides/_rels/slide38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4171.xml"/><Relationship Id="rId252" Type="http://schemas.openxmlformats.org/officeDocument/2006/relationships/image" Target="../media/image2820.png"/><Relationship Id="rId260" Type="http://schemas.openxmlformats.org/officeDocument/2006/relationships/image" Target="../media/image2860.png"/><Relationship Id="rId265" Type="http://schemas.openxmlformats.org/officeDocument/2006/relationships/customXml" Target="../ink/ink4181.xml"/><Relationship Id="rId273" Type="http://schemas.openxmlformats.org/officeDocument/2006/relationships/customXml" Target="../ink/ink4185.xml"/><Relationship Id="rId226" Type="http://schemas.openxmlformats.org/officeDocument/2006/relationships/image" Target="../media/image2690.png"/><Relationship Id="rId247" Type="http://schemas.openxmlformats.org/officeDocument/2006/relationships/customXml" Target="../ink/ink4172.xml"/><Relationship Id="rId2" Type="http://schemas.openxmlformats.org/officeDocument/2006/relationships/customXml" Target="../ink/ink4167.xml"/><Relationship Id="rId250" Type="http://schemas.openxmlformats.org/officeDocument/2006/relationships/image" Target="../media/image2811.png"/><Relationship Id="rId255" Type="http://schemas.openxmlformats.org/officeDocument/2006/relationships/customXml" Target="../ink/ink4176.xml"/><Relationship Id="rId263" Type="http://schemas.openxmlformats.org/officeDocument/2006/relationships/customXml" Target="../ink/ink4180.xml"/><Relationship Id="rId268" Type="http://schemas.openxmlformats.org/officeDocument/2006/relationships/image" Target="../media/image2900.png"/><Relationship Id="rId271" Type="http://schemas.openxmlformats.org/officeDocument/2006/relationships/customXml" Target="../ink/ink4184.xml"/><Relationship Id="rId276" Type="http://schemas.openxmlformats.org/officeDocument/2006/relationships/image" Target="../media/image2940.png"/><Relationship Id="rId1" Type="http://schemas.openxmlformats.org/officeDocument/2006/relationships/slideLayout" Target="../slideLayouts/slideLayout6.xml"/><Relationship Id="rId225" Type="http://schemas.openxmlformats.org/officeDocument/2006/relationships/customXml" Target="../ink/ink4168.xml"/><Relationship Id="rId246" Type="http://schemas.openxmlformats.org/officeDocument/2006/relationships/image" Target="../media/image2790.png"/><Relationship Id="rId254" Type="http://schemas.openxmlformats.org/officeDocument/2006/relationships/image" Target="../media/image2830.png"/><Relationship Id="rId259" Type="http://schemas.openxmlformats.org/officeDocument/2006/relationships/customXml" Target="../ink/ink4178.xml"/><Relationship Id="rId267" Type="http://schemas.openxmlformats.org/officeDocument/2006/relationships/customXml" Target="../ink/ink4182.xml"/><Relationship Id="rId229" Type="http://schemas.openxmlformats.org/officeDocument/2006/relationships/customXml" Target="../ink/ink4170.xml"/><Relationship Id="rId262" Type="http://schemas.openxmlformats.org/officeDocument/2006/relationships/image" Target="../media/image2870.png"/><Relationship Id="rId270" Type="http://schemas.openxmlformats.org/officeDocument/2006/relationships/image" Target="../media/image2911.png"/><Relationship Id="rId275" Type="http://schemas.openxmlformats.org/officeDocument/2006/relationships/customXml" Target="../ink/ink4186.xml"/><Relationship Id="rId224" Type="http://schemas.openxmlformats.org/officeDocument/2006/relationships/image" Target="../media/image2680.png"/><Relationship Id="rId253" Type="http://schemas.openxmlformats.org/officeDocument/2006/relationships/customXml" Target="../ink/ink4175.xml"/><Relationship Id="rId258" Type="http://schemas.openxmlformats.org/officeDocument/2006/relationships/image" Target="../media/image2850.png"/><Relationship Id="rId261" Type="http://schemas.openxmlformats.org/officeDocument/2006/relationships/customXml" Target="../ink/ink4179.xml"/><Relationship Id="rId266" Type="http://schemas.openxmlformats.org/officeDocument/2006/relationships/image" Target="../media/image2890.png"/><Relationship Id="rId274" Type="http://schemas.openxmlformats.org/officeDocument/2006/relationships/image" Target="../media/image2930.png"/><Relationship Id="rId228" Type="http://schemas.openxmlformats.org/officeDocument/2006/relationships/image" Target="../media/image2700.png"/><Relationship Id="rId249" Type="http://schemas.openxmlformats.org/officeDocument/2006/relationships/customXml" Target="../ink/ink4173.xml"/><Relationship Id="rId257" Type="http://schemas.openxmlformats.org/officeDocument/2006/relationships/customXml" Target="../ink/ink4177.xml"/><Relationship Id="rId227" Type="http://schemas.openxmlformats.org/officeDocument/2006/relationships/customXml" Target="../ink/ink4169.xml"/><Relationship Id="rId230" Type="http://schemas.openxmlformats.org/officeDocument/2006/relationships/image" Target="../media/image2711.png"/><Relationship Id="rId248" Type="http://schemas.openxmlformats.org/officeDocument/2006/relationships/image" Target="../media/image2800.png"/><Relationship Id="rId251" Type="http://schemas.openxmlformats.org/officeDocument/2006/relationships/customXml" Target="../ink/ink4174.xml"/><Relationship Id="rId256" Type="http://schemas.openxmlformats.org/officeDocument/2006/relationships/image" Target="../media/image2840.png"/><Relationship Id="rId264" Type="http://schemas.openxmlformats.org/officeDocument/2006/relationships/image" Target="../media/image2880.png"/><Relationship Id="rId269" Type="http://schemas.openxmlformats.org/officeDocument/2006/relationships/customXml" Target="../ink/ink4183.xml"/><Relationship Id="rId272" Type="http://schemas.openxmlformats.org/officeDocument/2006/relationships/image" Target="../media/image2920.png"/></Relationships>
</file>

<file path=ppt/slides/_rels/slide39.xml.rels><?xml version="1.0" encoding="UTF-8" standalone="yes"?>
<Relationships xmlns="http://schemas.openxmlformats.org/package/2006/relationships"><Relationship Id="rId252" Type="http://schemas.openxmlformats.org/officeDocument/2006/relationships/image" Target="../media/image2820.png"/><Relationship Id="rId260" Type="http://schemas.openxmlformats.org/officeDocument/2006/relationships/image" Target="../media/image2860.png"/><Relationship Id="rId265" Type="http://schemas.openxmlformats.org/officeDocument/2006/relationships/customXml" Target="../ink/ink4204.xml"/><Relationship Id="rId273" Type="http://schemas.openxmlformats.org/officeDocument/2006/relationships/customXml" Target="../ink/ink4208.xml"/><Relationship Id="rId234" Type="http://schemas.openxmlformats.org/officeDocument/2006/relationships/image" Target="../media/image2730.png"/><Relationship Id="rId239" Type="http://schemas.openxmlformats.org/officeDocument/2006/relationships/customXml" Target="../ink/ink4191.xml"/><Relationship Id="rId247" Type="http://schemas.openxmlformats.org/officeDocument/2006/relationships/customXml" Target="../ink/ink4195.xml"/><Relationship Id="rId2" Type="http://schemas.openxmlformats.org/officeDocument/2006/relationships/customXml" Target="../ink/ink4187.xml"/><Relationship Id="rId242" Type="http://schemas.openxmlformats.org/officeDocument/2006/relationships/image" Target="../media/image2770.png"/><Relationship Id="rId250" Type="http://schemas.openxmlformats.org/officeDocument/2006/relationships/image" Target="../media/image2811.png"/><Relationship Id="rId255" Type="http://schemas.openxmlformats.org/officeDocument/2006/relationships/customXml" Target="../ink/ink4199.xml"/><Relationship Id="rId263" Type="http://schemas.openxmlformats.org/officeDocument/2006/relationships/customXml" Target="../ink/ink4203.xml"/><Relationship Id="rId268" Type="http://schemas.openxmlformats.org/officeDocument/2006/relationships/image" Target="../media/image2900.png"/><Relationship Id="rId271" Type="http://schemas.openxmlformats.org/officeDocument/2006/relationships/customXml" Target="../ink/ink4207.xml"/><Relationship Id="rId276" Type="http://schemas.openxmlformats.org/officeDocument/2006/relationships/image" Target="../media/image2940.png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4188.xml"/><Relationship Id="rId238" Type="http://schemas.openxmlformats.org/officeDocument/2006/relationships/image" Target="../media/image2750.png"/><Relationship Id="rId241" Type="http://schemas.openxmlformats.org/officeDocument/2006/relationships/customXml" Target="../ink/ink4192.xml"/><Relationship Id="rId246" Type="http://schemas.openxmlformats.org/officeDocument/2006/relationships/image" Target="../media/image2790.png"/><Relationship Id="rId254" Type="http://schemas.openxmlformats.org/officeDocument/2006/relationships/image" Target="../media/image2830.png"/><Relationship Id="rId259" Type="http://schemas.openxmlformats.org/officeDocument/2006/relationships/customXml" Target="../ink/ink4201.xml"/><Relationship Id="rId267" Type="http://schemas.openxmlformats.org/officeDocument/2006/relationships/customXml" Target="../ink/ink4205.xml"/><Relationship Id="rId237" Type="http://schemas.openxmlformats.org/officeDocument/2006/relationships/customXml" Target="../ink/ink4190.xml"/><Relationship Id="rId262" Type="http://schemas.openxmlformats.org/officeDocument/2006/relationships/image" Target="../media/image2870.png"/><Relationship Id="rId270" Type="http://schemas.openxmlformats.org/officeDocument/2006/relationships/image" Target="../media/image2911.png"/><Relationship Id="rId275" Type="http://schemas.openxmlformats.org/officeDocument/2006/relationships/customXml" Target="../ink/ink4209.xml"/><Relationship Id="rId232" Type="http://schemas.openxmlformats.org/officeDocument/2006/relationships/image" Target="../media/image2720.png"/><Relationship Id="rId240" Type="http://schemas.openxmlformats.org/officeDocument/2006/relationships/image" Target="../media/image2760.png"/><Relationship Id="rId245" Type="http://schemas.openxmlformats.org/officeDocument/2006/relationships/customXml" Target="../ink/ink4194.xml"/><Relationship Id="rId253" Type="http://schemas.openxmlformats.org/officeDocument/2006/relationships/customXml" Target="../ink/ink4198.xml"/><Relationship Id="rId258" Type="http://schemas.openxmlformats.org/officeDocument/2006/relationships/image" Target="../media/image2850.png"/><Relationship Id="rId261" Type="http://schemas.openxmlformats.org/officeDocument/2006/relationships/customXml" Target="../ink/ink4202.xml"/><Relationship Id="rId266" Type="http://schemas.openxmlformats.org/officeDocument/2006/relationships/image" Target="../media/image2890.png"/><Relationship Id="rId274" Type="http://schemas.openxmlformats.org/officeDocument/2006/relationships/image" Target="../media/image2930.png"/><Relationship Id="rId236" Type="http://schemas.openxmlformats.org/officeDocument/2006/relationships/image" Target="../media/image2740.png"/><Relationship Id="rId244" Type="http://schemas.openxmlformats.org/officeDocument/2006/relationships/image" Target="../media/image2780.png"/><Relationship Id="rId249" Type="http://schemas.openxmlformats.org/officeDocument/2006/relationships/customXml" Target="../ink/ink4196.xml"/><Relationship Id="rId257" Type="http://schemas.openxmlformats.org/officeDocument/2006/relationships/customXml" Target="../ink/ink4200.xml"/><Relationship Id="rId235" Type="http://schemas.openxmlformats.org/officeDocument/2006/relationships/customXml" Target="../ink/ink4189.xml"/><Relationship Id="rId243" Type="http://schemas.openxmlformats.org/officeDocument/2006/relationships/customXml" Target="../ink/ink4193.xml"/><Relationship Id="rId248" Type="http://schemas.openxmlformats.org/officeDocument/2006/relationships/image" Target="../media/image2800.png"/><Relationship Id="rId251" Type="http://schemas.openxmlformats.org/officeDocument/2006/relationships/customXml" Target="../ink/ink4197.xml"/><Relationship Id="rId256" Type="http://schemas.openxmlformats.org/officeDocument/2006/relationships/image" Target="../media/image2840.png"/><Relationship Id="rId264" Type="http://schemas.openxmlformats.org/officeDocument/2006/relationships/image" Target="../media/image2880.png"/><Relationship Id="rId269" Type="http://schemas.openxmlformats.org/officeDocument/2006/relationships/customXml" Target="../ink/ink4206.xml"/><Relationship Id="rId272" Type="http://schemas.openxmlformats.org/officeDocument/2006/relationships/image" Target="../media/image2920.png"/></Relationships>
</file>

<file path=ppt/slides/_rels/slide4.xml.rels><?xml version="1.0" encoding="UTF-8" standalone="yes"?>
<Relationships xmlns="http://schemas.openxmlformats.org/package/2006/relationships"><Relationship Id="rId780" Type="http://schemas.openxmlformats.org/officeDocument/2006/relationships/customXml" Target="../ink/ink391.xml"/><Relationship Id="rId785" Type="http://schemas.openxmlformats.org/officeDocument/2006/relationships/image" Target="../media/image496.png"/><Relationship Id="rId815" Type="http://schemas.openxmlformats.org/officeDocument/2006/relationships/image" Target="../media/image511.png"/><Relationship Id="rId810" Type="http://schemas.openxmlformats.org/officeDocument/2006/relationships/customXml" Target="../ink/ink406.xml"/><Relationship Id="rId831" Type="http://schemas.openxmlformats.org/officeDocument/2006/relationships/image" Target="../media/image519.png"/><Relationship Id="rId836" Type="http://schemas.openxmlformats.org/officeDocument/2006/relationships/customXml" Target="../ink/ink419.xml"/><Relationship Id="rId852" Type="http://schemas.openxmlformats.org/officeDocument/2006/relationships/customXml" Target="../ink/ink427.xml"/><Relationship Id="rId857" Type="http://schemas.openxmlformats.org/officeDocument/2006/relationships/image" Target="../media/image532.png"/><Relationship Id="rId873" Type="http://schemas.openxmlformats.org/officeDocument/2006/relationships/image" Target="../media/image540.png"/><Relationship Id="rId878" Type="http://schemas.openxmlformats.org/officeDocument/2006/relationships/customXml" Target="../ink/ink440.xml"/><Relationship Id="rId775" Type="http://schemas.openxmlformats.org/officeDocument/2006/relationships/image" Target="../media/image491.png"/><Relationship Id="rId796" Type="http://schemas.openxmlformats.org/officeDocument/2006/relationships/customXml" Target="../ink/ink399.xml"/><Relationship Id="rId805" Type="http://schemas.openxmlformats.org/officeDocument/2006/relationships/image" Target="../media/image506.png"/><Relationship Id="rId791" Type="http://schemas.openxmlformats.org/officeDocument/2006/relationships/image" Target="../media/image499.png"/><Relationship Id="rId800" Type="http://schemas.openxmlformats.org/officeDocument/2006/relationships/customXml" Target="../ink/ink401.xml"/><Relationship Id="rId821" Type="http://schemas.openxmlformats.org/officeDocument/2006/relationships/image" Target="../media/image514.png"/><Relationship Id="rId826" Type="http://schemas.openxmlformats.org/officeDocument/2006/relationships/customXml" Target="../ink/ink414.xml"/><Relationship Id="rId842" Type="http://schemas.openxmlformats.org/officeDocument/2006/relationships/customXml" Target="../ink/ink422.xml"/><Relationship Id="rId847" Type="http://schemas.openxmlformats.org/officeDocument/2006/relationships/image" Target="../media/image527.png"/><Relationship Id="rId863" Type="http://schemas.openxmlformats.org/officeDocument/2006/relationships/image" Target="../media/image535.png"/><Relationship Id="rId868" Type="http://schemas.openxmlformats.org/officeDocument/2006/relationships/customXml" Target="../ink/ink435.xml"/><Relationship Id="rId786" Type="http://schemas.openxmlformats.org/officeDocument/2006/relationships/customXml" Target="../ink/ink394.xml"/><Relationship Id="rId781" Type="http://schemas.openxmlformats.org/officeDocument/2006/relationships/image" Target="../media/image494.png"/><Relationship Id="rId811" Type="http://schemas.openxmlformats.org/officeDocument/2006/relationships/image" Target="../media/image509.png"/><Relationship Id="rId816" Type="http://schemas.openxmlformats.org/officeDocument/2006/relationships/customXml" Target="../ink/ink409.xml"/><Relationship Id="rId832" Type="http://schemas.openxmlformats.org/officeDocument/2006/relationships/customXml" Target="../ink/ink417.xml"/><Relationship Id="rId837" Type="http://schemas.openxmlformats.org/officeDocument/2006/relationships/image" Target="../media/image522.png"/><Relationship Id="rId858" Type="http://schemas.openxmlformats.org/officeDocument/2006/relationships/customXml" Target="../ink/ink430.xml"/><Relationship Id="rId879" Type="http://schemas.openxmlformats.org/officeDocument/2006/relationships/image" Target="../media/image543.png"/><Relationship Id="rId853" Type="http://schemas.openxmlformats.org/officeDocument/2006/relationships/image" Target="../media/image530.png"/><Relationship Id="rId874" Type="http://schemas.openxmlformats.org/officeDocument/2006/relationships/customXml" Target="../ink/ink438.xml"/><Relationship Id="rId776" Type="http://schemas.openxmlformats.org/officeDocument/2006/relationships/customXml" Target="../ink/ink389.xml"/><Relationship Id="rId797" Type="http://schemas.openxmlformats.org/officeDocument/2006/relationships/image" Target="../media/image502.png"/><Relationship Id="rId792" Type="http://schemas.openxmlformats.org/officeDocument/2006/relationships/customXml" Target="../ink/ink397.xml"/><Relationship Id="rId801" Type="http://schemas.openxmlformats.org/officeDocument/2006/relationships/image" Target="../media/image504.png"/><Relationship Id="rId806" Type="http://schemas.openxmlformats.org/officeDocument/2006/relationships/customXml" Target="../ink/ink404.xml"/><Relationship Id="rId822" Type="http://schemas.openxmlformats.org/officeDocument/2006/relationships/customXml" Target="../ink/ink412.xml"/><Relationship Id="rId827" Type="http://schemas.openxmlformats.org/officeDocument/2006/relationships/image" Target="../media/image517.png"/><Relationship Id="rId848" Type="http://schemas.openxmlformats.org/officeDocument/2006/relationships/customXml" Target="../ink/ink425.xml"/><Relationship Id="rId869" Type="http://schemas.openxmlformats.org/officeDocument/2006/relationships/image" Target="../media/image538.png"/><Relationship Id="rId1" Type="http://schemas.openxmlformats.org/officeDocument/2006/relationships/slideLayout" Target="../slideLayouts/slideLayout6.xml"/><Relationship Id="rId830" Type="http://schemas.openxmlformats.org/officeDocument/2006/relationships/customXml" Target="../ink/ink416.xml"/><Relationship Id="rId843" Type="http://schemas.openxmlformats.org/officeDocument/2006/relationships/image" Target="../media/image525.png"/><Relationship Id="rId851" Type="http://schemas.openxmlformats.org/officeDocument/2006/relationships/image" Target="../media/image529.png"/><Relationship Id="rId864" Type="http://schemas.openxmlformats.org/officeDocument/2006/relationships/customXml" Target="../ink/ink433.xml"/><Relationship Id="rId872" Type="http://schemas.openxmlformats.org/officeDocument/2006/relationships/customXml" Target="../ink/ink437.xml"/><Relationship Id="rId877" Type="http://schemas.openxmlformats.org/officeDocument/2006/relationships/image" Target="../media/image542.png"/><Relationship Id="rId880" Type="http://schemas.openxmlformats.org/officeDocument/2006/relationships/customXml" Target="../ink/ink441.xml"/><Relationship Id="rId779" Type="http://schemas.openxmlformats.org/officeDocument/2006/relationships/image" Target="../media/image493.png"/><Relationship Id="rId782" Type="http://schemas.openxmlformats.org/officeDocument/2006/relationships/customXml" Target="../ink/ink392.xml"/><Relationship Id="rId787" Type="http://schemas.openxmlformats.org/officeDocument/2006/relationships/image" Target="../media/image497.png"/><Relationship Id="rId790" Type="http://schemas.openxmlformats.org/officeDocument/2006/relationships/customXml" Target="../ink/ink396.xml"/><Relationship Id="rId795" Type="http://schemas.openxmlformats.org/officeDocument/2006/relationships/image" Target="../media/image501.png"/><Relationship Id="rId804" Type="http://schemas.openxmlformats.org/officeDocument/2006/relationships/customXml" Target="../ink/ink403.xml"/><Relationship Id="rId809" Type="http://schemas.openxmlformats.org/officeDocument/2006/relationships/image" Target="../media/image508.png"/><Relationship Id="rId812" Type="http://schemas.openxmlformats.org/officeDocument/2006/relationships/customXml" Target="../ink/ink407.xml"/><Relationship Id="rId817" Type="http://schemas.openxmlformats.org/officeDocument/2006/relationships/image" Target="../media/image512.png"/><Relationship Id="rId825" Type="http://schemas.openxmlformats.org/officeDocument/2006/relationships/image" Target="../media/image516.png"/><Relationship Id="rId838" Type="http://schemas.openxmlformats.org/officeDocument/2006/relationships/customXml" Target="../ink/ink420.xml"/><Relationship Id="rId859" Type="http://schemas.openxmlformats.org/officeDocument/2006/relationships/image" Target="../media/image533.png"/><Relationship Id="rId820" Type="http://schemas.openxmlformats.org/officeDocument/2006/relationships/customXml" Target="../ink/ink411.xml"/><Relationship Id="rId833" Type="http://schemas.openxmlformats.org/officeDocument/2006/relationships/image" Target="../media/image520.png"/><Relationship Id="rId841" Type="http://schemas.openxmlformats.org/officeDocument/2006/relationships/image" Target="../media/image524.png"/><Relationship Id="rId846" Type="http://schemas.openxmlformats.org/officeDocument/2006/relationships/customXml" Target="../ink/ink424.xml"/><Relationship Id="rId854" Type="http://schemas.openxmlformats.org/officeDocument/2006/relationships/customXml" Target="../ink/ink428.xml"/><Relationship Id="rId862" Type="http://schemas.openxmlformats.org/officeDocument/2006/relationships/customXml" Target="../ink/ink432.xml"/><Relationship Id="rId867" Type="http://schemas.openxmlformats.org/officeDocument/2006/relationships/image" Target="../media/image537.png"/><Relationship Id="rId870" Type="http://schemas.openxmlformats.org/officeDocument/2006/relationships/customXml" Target="../ink/ink436.xml"/><Relationship Id="rId875" Type="http://schemas.openxmlformats.org/officeDocument/2006/relationships/image" Target="../media/image541.png"/><Relationship Id="rId883" Type="http://schemas.openxmlformats.org/officeDocument/2006/relationships/image" Target="../media/image545.png"/><Relationship Id="rId777" Type="http://schemas.openxmlformats.org/officeDocument/2006/relationships/image" Target="../media/image492.png"/><Relationship Id="rId793" Type="http://schemas.openxmlformats.org/officeDocument/2006/relationships/image" Target="../media/image500.png"/><Relationship Id="rId798" Type="http://schemas.openxmlformats.org/officeDocument/2006/relationships/customXml" Target="../ink/ink400.xml"/><Relationship Id="rId807" Type="http://schemas.openxmlformats.org/officeDocument/2006/relationships/image" Target="../media/image507.png"/><Relationship Id="rId828" Type="http://schemas.openxmlformats.org/officeDocument/2006/relationships/customXml" Target="../ink/ink415.xml"/><Relationship Id="rId849" Type="http://schemas.openxmlformats.org/officeDocument/2006/relationships/image" Target="../media/image528.png"/><Relationship Id="rId802" Type="http://schemas.openxmlformats.org/officeDocument/2006/relationships/customXml" Target="../ink/ink402.xml"/><Relationship Id="rId823" Type="http://schemas.openxmlformats.org/officeDocument/2006/relationships/image" Target="../media/image515.png"/><Relationship Id="rId844" Type="http://schemas.openxmlformats.org/officeDocument/2006/relationships/customXml" Target="../ink/ink423.xml"/><Relationship Id="rId865" Type="http://schemas.openxmlformats.org/officeDocument/2006/relationships/image" Target="../media/image536.png"/><Relationship Id="rId2" Type="http://schemas.openxmlformats.org/officeDocument/2006/relationships/customXml" Target="../ink/ink388.xml"/><Relationship Id="rId860" Type="http://schemas.openxmlformats.org/officeDocument/2006/relationships/customXml" Target="../ink/ink431.xml"/><Relationship Id="rId881" Type="http://schemas.openxmlformats.org/officeDocument/2006/relationships/image" Target="../media/image544.png"/><Relationship Id="rId783" Type="http://schemas.openxmlformats.org/officeDocument/2006/relationships/image" Target="../media/image495.png"/><Relationship Id="rId788" Type="http://schemas.openxmlformats.org/officeDocument/2006/relationships/customXml" Target="../ink/ink395.xml"/><Relationship Id="rId818" Type="http://schemas.openxmlformats.org/officeDocument/2006/relationships/customXml" Target="../ink/ink410.xml"/><Relationship Id="rId839" Type="http://schemas.openxmlformats.org/officeDocument/2006/relationships/image" Target="../media/image523.png"/><Relationship Id="rId813" Type="http://schemas.openxmlformats.org/officeDocument/2006/relationships/image" Target="../media/image510.png"/><Relationship Id="rId834" Type="http://schemas.openxmlformats.org/officeDocument/2006/relationships/customXml" Target="../ink/ink418.xml"/><Relationship Id="rId855" Type="http://schemas.openxmlformats.org/officeDocument/2006/relationships/image" Target="../media/image531.png"/><Relationship Id="rId876" Type="http://schemas.openxmlformats.org/officeDocument/2006/relationships/customXml" Target="../ink/ink439.xml"/><Relationship Id="rId850" Type="http://schemas.openxmlformats.org/officeDocument/2006/relationships/customXml" Target="../ink/ink426.xml"/><Relationship Id="rId871" Type="http://schemas.openxmlformats.org/officeDocument/2006/relationships/image" Target="../media/image539.png"/><Relationship Id="rId778" Type="http://schemas.openxmlformats.org/officeDocument/2006/relationships/customXml" Target="../ink/ink390.xml"/><Relationship Id="rId799" Type="http://schemas.openxmlformats.org/officeDocument/2006/relationships/image" Target="../media/image503.png"/><Relationship Id="rId808" Type="http://schemas.openxmlformats.org/officeDocument/2006/relationships/customXml" Target="../ink/ink405.xml"/><Relationship Id="rId794" Type="http://schemas.openxmlformats.org/officeDocument/2006/relationships/customXml" Target="../ink/ink398.xml"/><Relationship Id="rId803" Type="http://schemas.openxmlformats.org/officeDocument/2006/relationships/image" Target="../media/image505.png"/><Relationship Id="rId824" Type="http://schemas.openxmlformats.org/officeDocument/2006/relationships/customXml" Target="../ink/ink413.xml"/><Relationship Id="rId829" Type="http://schemas.openxmlformats.org/officeDocument/2006/relationships/image" Target="../media/image518.png"/><Relationship Id="rId845" Type="http://schemas.openxmlformats.org/officeDocument/2006/relationships/image" Target="../media/image526.png"/><Relationship Id="rId866" Type="http://schemas.openxmlformats.org/officeDocument/2006/relationships/customXml" Target="../ink/ink434.xml"/><Relationship Id="rId840" Type="http://schemas.openxmlformats.org/officeDocument/2006/relationships/customXml" Target="../ink/ink421.xml"/><Relationship Id="rId861" Type="http://schemas.openxmlformats.org/officeDocument/2006/relationships/image" Target="../media/image534.png"/><Relationship Id="rId882" Type="http://schemas.openxmlformats.org/officeDocument/2006/relationships/customXml" Target="../ink/ink442.xml"/><Relationship Id="rId789" Type="http://schemas.openxmlformats.org/officeDocument/2006/relationships/image" Target="../media/image498.png"/><Relationship Id="rId784" Type="http://schemas.openxmlformats.org/officeDocument/2006/relationships/customXml" Target="../ink/ink393.xml"/><Relationship Id="rId814" Type="http://schemas.openxmlformats.org/officeDocument/2006/relationships/customXml" Target="../ink/ink408.xml"/><Relationship Id="rId819" Type="http://schemas.openxmlformats.org/officeDocument/2006/relationships/image" Target="../media/image513.png"/><Relationship Id="rId835" Type="http://schemas.openxmlformats.org/officeDocument/2006/relationships/image" Target="../media/image521.png"/><Relationship Id="rId856" Type="http://schemas.openxmlformats.org/officeDocument/2006/relationships/customXml" Target="../ink/ink429.xml"/></Relationships>
</file>

<file path=ppt/slides/_rels/slide40.xml.rels><?xml version="1.0" encoding="UTF-8" standalone="yes"?>
<Relationships xmlns="http://schemas.openxmlformats.org/package/2006/relationships"><Relationship Id="rId273" Type="http://schemas.openxmlformats.org/officeDocument/2006/relationships/customXml" Target="../ink/ink4216.xml"/><Relationship Id="rId303" Type="http://schemas.openxmlformats.org/officeDocument/2006/relationships/customXml" Target="../ink/ink4219.xml"/><Relationship Id="rId308" Type="http://schemas.openxmlformats.org/officeDocument/2006/relationships/image" Target="../media/image2980.png"/><Relationship Id="rId256" Type="http://schemas.openxmlformats.org/officeDocument/2006/relationships/image" Target="../media/image2840.png"/><Relationship Id="rId269" Type="http://schemas.openxmlformats.org/officeDocument/2006/relationships/customXml" Target="../ink/ink4214.xml"/><Relationship Id="rId277" Type="http://schemas.openxmlformats.org/officeDocument/2006/relationships/customXml" Target="../ink/ink4218.xml"/><Relationship Id="rId311" Type="http://schemas.openxmlformats.org/officeDocument/2006/relationships/customXml" Target="../ink/ink4223.xml"/><Relationship Id="rId272" Type="http://schemas.openxmlformats.org/officeDocument/2006/relationships/image" Target="../media/image2920.png"/><Relationship Id="rId302" Type="http://schemas.openxmlformats.org/officeDocument/2006/relationships/image" Target="../media/image2950.png"/><Relationship Id="rId307" Type="http://schemas.openxmlformats.org/officeDocument/2006/relationships/customXml" Target="../ink/ink4221.xml"/><Relationship Id="rId310" Type="http://schemas.openxmlformats.org/officeDocument/2006/relationships/image" Target="../media/image2990.png"/><Relationship Id="rId2" Type="http://schemas.openxmlformats.org/officeDocument/2006/relationships/customXml" Target="../ink/ink4210.xml"/><Relationship Id="rId255" Type="http://schemas.openxmlformats.org/officeDocument/2006/relationships/customXml" Target="../ink/ink4211.xml"/><Relationship Id="rId268" Type="http://schemas.openxmlformats.org/officeDocument/2006/relationships/image" Target="../media/image2900.png"/><Relationship Id="rId271" Type="http://schemas.openxmlformats.org/officeDocument/2006/relationships/customXml" Target="../ink/ink4215.xml"/><Relationship Id="rId276" Type="http://schemas.openxmlformats.org/officeDocument/2006/relationships/image" Target="../media/image2940.png"/><Relationship Id="rId306" Type="http://schemas.openxmlformats.org/officeDocument/2006/relationships/image" Target="../media/image2970.png"/><Relationship Id="rId1" Type="http://schemas.openxmlformats.org/officeDocument/2006/relationships/slideLayout" Target="../slideLayouts/slideLayout6.xml"/><Relationship Id="rId254" Type="http://schemas.openxmlformats.org/officeDocument/2006/relationships/image" Target="../media/image2830.png"/><Relationship Id="rId267" Type="http://schemas.openxmlformats.org/officeDocument/2006/relationships/customXml" Target="../ink/ink4213.xml"/><Relationship Id="rId270" Type="http://schemas.openxmlformats.org/officeDocument/2006/relationships/image" Target="../media/image2911.png"/><Relationship Id="rId275" Type="http://schemas.openxmlformats.org/officeDocument/2006/relationships/customXml" Target="../ink/ink4217.xml"/><Relationship Id="rId305" Type="http://schemas.openxmlformats.org/officeDocument/2006/relationships/customXml" Target="../ink/ink4220.xml"/><Relationship Id="rId266" Type="http://schemas.openxmlformats.org/officeDocument/2006/relationships/image" Target="../media/image2890.png"/><Relationship Id="rId274" Type="http://schemas.openxmlformats.org/officeDocument/2006/relationships/image" Target="../media/image2930.png"/><Relationship Id="rId309" Type="http://schemas.openxmlformats.org/officeDocument/2006/relationships/customXml" Target="../ink/ink4222.xml"/><Relationship Id="rId257" Type="http://schemas.openxmlformats.org/officeDocument/2006/relationships/customXml" Target="../ink/ink4212.xml"/><Relationship Id="rId304" Type="http://schemas.openxmlformats.org/officeDocument/2006/relationships/image" Target="../media/image2960.png"/><Relationship Id="rId312" Type="http://schemas.openxmlformats.org/officeDocument/2006/relationships/image" Target="../media/image2483.png"/></Relationships>
</file>

<file path=ppt/slides/_rels/slide41.xml.rels><?xml version="1.0" encoding="UTF-8" standalone="yes"?>
<Relationships xmlns="http://schemas.openxmlformats.org/package/2006/relationships"><Relationship Id="rId142" Type="http://schemas.openxmlformats.org/officeDocument/2006/relationships/customXml" Target="../ink/ink4231.xml"/><Relationship Id="rId133" Type="http://schemas.openxmlformats.org/officeDocument/2006/relationships/image" Target="../media/image5100.png"/><Relationship Id="rId138" Type="http://schemas.openxmlformats.org/officeDocument/2006/relationships/customXml" Target="../ink/ink4229.xml"/><Relationship Id="rId141" Type="http://schemas.openxmlformats.org/officeDocument/2006/relationships/image" Target="../media/image73.png"/><Relationship Id="rId146" Type="http://schemas.openxmlformats.org/officeDocument/2006/relationships/customXml" Target="../ink/ink4233.xml"/><Relationship Id="rId129" Type="http://schemas.openxmlformats.org/officeDocument/2006/relationships/image" Target="../media/image10100.png"/><Relationship Id="rId137" Type="http://schemas.openxmlformats.org/officeDocument/2006/relationships/image" Target="../media/image7100.png"/><Relationship Id="rId2" Type="http://schemas.openxmlformats.org/officeDocument/2006/relationships/customXml" Target="../ink/ink4224.xml"/><Relationship Id="rId132" Type="http://schemas.openxmlformats.org/officeDocument/2006/relationships/customXml" Target="../ink/ink4226.xml"/><Relationship Id="rId140" Type="http://schemas.openxmlformats.org/officeDocument/2006/relationships/customXml" Target="../ink/ink4230.xml"/><Relationship Id="rId145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131" Type="http://schemas.openxmlformats.org/officeDocument/2006/relationships/image" Target="../media/image21900.png"/><Relationship Id="rId136" Type="http://schemas.openxmlformats.org/officeDocument/2006/relationships/customXml" Target="../ink/ink4228.xml"/><Relationship Id="rId144" Type="http://schemas.openxmlformats.org/officeDocument/2006/relationships/customXml" Target="../ink/ink4232.xml"/><Relationship Id="rId149" Type="http://schemas.openxmlformats.org/officeDocument/2006/relationships/image" Target="../media/image22000.png"/><Relationship Id="rId130" Type="http://schemas.openxmlformats.org/officeDocument/2006/relationships/customXml" Target="../ink/ink4225.xml"/><Relationship Id="rId135" Type="http://schemas.openxmlformats.org/officeDocument/2006/relationships/image" Target="../media/image6100.png"/><Relationship Id="rId143" Type="http://schemas.openxmlformats.org/officeDocument/2006/relationships/image" Target="../media/image74.png"/><Relationship Id="rId148" Type="http://schemas.openxmlformats.org/officeDocument/2006/relationships/customXml" Target="../ink/ink4234.xml"/><Relationship Id="rId134" Type="http://schemas.openxmlformats.org/officeDocument/2006/relationships/customXml" Target="../ink/ink4227.xml"/><Relationship Id="rId139" Type="http://schemas.openxmlformats.org/officeDocument/2006/relationships/image" Target="../media/image72.png"/><Relationship Id="rId147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59" Type="http://schemas.openxmlformats.org/officeDocument/2006/relationships/image" Target="../media/image8100.png"/><Relationship Id="rId167" Type="http://schemas.openxmlformats.org/officeDocument/2006/relationships/image" Target="../media/image14100.png"/><Relationship Id="rId175" Type="http://schemas.openxmlformats.org/officeDocument/2006/relationships/image" Target="../media/image18100.png"/><Relationship Id="rId188" Type="http://schemas.openxmlformats.org/officeDocument/2006/relationships/customXml" Target="../ink/ink4251.xml"/><Relationship Id="rId162" Type="http://schemas.openxmlformats.org/officeDocument/2006/relationships/customXml" Target="../ink/ink4238.xml"/><Relationship Id="rId170" Type="http://schemas.openxmlformats.org/officeDocument/2006/relationships/customXml" Target="../ink/ink4242.xml"/><Relationship Id="rId183" Type="http://schemas.openxmlformats.org/officeDocument/2006/relationships/image" Target="../media/image22100.png"/><Relationship Id="rId191" Type="http://schemas.openxmlformats.org/officeDocument/2006/relationships/image" Target="../media/image2610.png"/><Relationship Id="rId196" Type="http://schemas.openxmlformats.org/officeDocument/2006/relationships/customXml" Target="../ink/ink4255.xml"/><Relationship Id="rId200" Type="http://schemas.openxmlformats.org/officeDocument/2006/relationships/customXml" Target="../ink/ink4257.xml"/><Relationship Id="rId205" Type="http://schemas.openxmlformats.org/officeDocument/2006/relationships/image" Target="../media/image3310.png"/><Relationship Id="rId213" Type="http://schemas.openxmlformats.org/officeDocument/2006/relationships/image" Target="../media/image80.png"/><Relationship Id="rId218" Type="http://schemas.openxmlformats.org/officeDocument/2006/relationships/customXml" Target="../ink/ink4266.xml"/><Relationship Id="rId2" Type="http://schemas.openxmlformats.org/officeDocument/2006/relationships/customXml" Target="../ink/ink4235.xml"/><Relationship Id="rId221" Type="http://schemas.openxmlformats.org/officeDocument/2006/relationships/customXml" Target="../ink/ink4268.xml"/><Relationship Id="rId157" Type="http://schemas.openxmlformats.org/officeDocument/2006/relationships/image" Target="../media/image22400.png"/><Relationship Id="rId178" Type="http://schemas.openxmlformats.org/officeDocument/2006/relationships/customXml" Target="../ink/ink4246.xml"/><Relationship Id="rId160" Type="http://schemas.openxmlformats.org/officeDocument/2006/relationships/customXml" Target="../ink/ink4237.xml"/><Relationship Id="rId165" Type="http://schemas.openxmlformats.org/officeDocument/2006/relationships/image" Target="../media/image13100.png"/><Relationship Id="rId173" Type="http://schemas.openxmlformats.org/officeDocument/2006/relationships/image" Target="../media/image17100.png"/><Relationship Id="rId181" Type="http://schemas.openxmlformats.org/officeDocument/2006/relationships/image" Target="../media/image21100.png"/><Relationship Id="rId186" Type="http://schemas.openxmlformats.org/officeDocument/2006/relationships/customXml" Target="../ink/ink4250.xml"/><Relationship Id="rId194" Type="http://schemas.openxmlformats.org/officeDocument/2006/relationships/customXml" Target="../ink/ink4254.xml"/><Relationship Id="rId199" Type="http://schemas.openxmlformats.org/officeDocument/2006/relationships/image" Target="../media/image3010.png"/><Relationship Id="rId203" Type="http://schemas.openxmlformats.org/officeDocument/2006/relationships/image" Target="../media/image3210.png"/><Relationship Id="rId208" Type="http://schemas.openxmlformats.org/officeDocument/2006/relationships/customXml" Target="../ink/ink4261.xml"/><Relationship Id="rId216" Type="http://schemas.openxmlformats.org/officeDocument/2006/relationships/customXml" Target="../ink/ink4265.xml"/><Relationship Id="rId211" Type="http://schemas.openxmlformats.org/officeDocument/2006/relationships/image" Target="../media/image79.png"/><Relationship Id="rId168" Type="http://schemas.openxmlformats.org/officeDocument/2006/relationships/customXml" Target="../ink/ink4241.xml"/><Relationship Id="rId163" Type="http://schemas.openxmlformats.org/officeDocument/2006/relationships/image" Target="../media/image12100.png"/><Relationship Id="rId171" Type="http://schemas.openxmlformats.org/officeDocument/2006/relationships/image" Target="../media/image16100.png"/><Relationship Id="rId176" Type="http://schemas.openxmlformats.org/officeDocument/2006/relationships/customXml" Target="../ink/ink4245.xml"/><Relationship Id="rId184" Type="http://schemas.openxmlformats.org/officeDocument/2006/relationships/customXml" Target="../ink/ink4249.xml"/><Relationship Id="rId189" Type="http://schemas.openxmlformats.org/officeDocument/2006/relationships/image" Target="../media/image2510.png"/><Relationship Id="rId192" Type="http://schemas.openxmlformats.org/officeDocument/2006/relationships/customXml" Target="../ink/ink4253.xml"/><Relationship Id="rId197" Type="http://schemas.openxmlformats.org/officeDocument/2006/relationships/image" Target="../media/image2910.png"/><Relationship Id="rId206" Type="http://schemas.openxmlformats.org/officeDocument/2006/relationships/customXml" Target="../ink/ink4260.xml"/><Relationship Id="rId219" Type="http://schemas.openxmlformats.org/officeDocument/2006/relationships/customXml" Target="../ink/ink4267.xml"/><Relationship Id="rId201" Type="http://schemas.openxmlformats.org/officeDocument/2006/relationships/image" Target="../media/image3110.png"/><Relationship Id="rId214" Type="http://schemas.openxmlformats.org/officeDocument/2006/relationships/customXml" Target="../ink/ink4264.xml"/><Relationship Id="rId158" Type="http://schemas.openxmlformats.org/officeDocument/2006/relationships/customXml" Target="../ink/ink4236.xml"/><Relationship Id="rId129" Type="http://schemas.openxmlformats.org/officeDocument/2006/relationships/image" Target="../media/image10100.png"/><Relationship Id="rId161" Type="http://schemas.openxmlformats.org/officeDocument/2006/relationships/image" Target="../media/image11100.png"/><Relationship Id="rId166" Type="http://schemas.openxmlformats.org/officeDocument/2006/relationships/customXml" Target="../ink/ink4240.xml"/><Relationship Id="rId174" Type="http://schemas.openxmlformats.org/officeDocument/2006/relationships/customXml" Target="../ink/ink4244.xml"/><Relationship Id="rId179" Type="http://schemas.openxmlformats.org/officeDocument/2006/relationships/image" Target="../media/image20100.png"/><Relationship Id="rId182" Type="http://schemas.openxmlformats.org/officeDocument/2006/relationships/customXml" Target="../ink/ink4248.xml"/><Relationship Id="rId187" Type="http://schemas.openxmlformats.org/officeDocument/2006/relationships/image" Target="../media/image2481.png"/><Relationship Id="rId195" Type="http://schemas.openxmlformats.org/officeDocument/2006/relationships/image" Target="../media/image2810.png"/><Relationship Id="rId209" Type="http://schemas.openxmlformats.org/officeDocument/2006/relationships/image" Target="../media/image78.png"/><Relationship Id="rId217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190" Type="http://schemas.openxmlformats.org/officeDocument/2006/relationships/customXml" Target="../ink/ink4252.xml"/><Relationship Id="rId204" Type="http://schemas.openxmlformats.org/officeDocument/2006/relationships/customXml" Target="../ink/ink4259.xml"/><Relationship Id="rId212" Type="http://schemas.openxmlformats.org/officeDocument/2006/relationships/customXml" Target="../ink/ink4263.xml"/><Relationship Id="rId220" Type="http://schemas.openxmlformats.org/officeDocument/2006/relationships/image" Target="../media/image22500.png"/><Relationship Id="rId164" Type="http://schemas.openxmlformats.org/officeDocument/2006/relationships/customXml" Target="../ink/ink4239.xml"/><Relationship Id="rId169" Type="http://schemas.openxmlformats.org/officeDocument/2006/relationships/image" Target="../media/image15100.png"/><Relationship Id="rId177" Type="http://schemas.openxmlformats.org/officeDocument/2006/relationships/image" Target="../media/image19100.png"/><Relationship Id="rId185" Type="http://schemas.openxmlformats.org/officeDocument/2006/relationships/image" Target="../media/image23100.png"/><Relationship Id="rId198" Type="http://schemas.openxmlformats.org/officeDocument/2006/relationships/customXml" Target="../ink/ink4256.xml"/><Relationship Id="rId172" Type="http://schemas.openxmlformats.org/officeDocument/2006/relationships/customXml" Target="../ink/ink4243.xml"/><Relationship Id="rId180" Type="http://schemas.openxmlformats.org/officeDocument/2006/relationships/customXml" Target="../ink/ink4247.xml"/><Relationship Id="rId193" Type="http://schemas.openxmlformats.org/officeDocument/2006/relationships/image" Target="../media/image2710.png"/><Relationship Id="rId202" Type="http://schemas.openxmlformats.org/officeDocument/2006/relationships/customXml" Target="../ink/ink4258.xml"/><Relationship Id="rId207" Type="http://schemas.openxmlformats.org/officeDocument/2006/relationships/image" Target="../media/image77.png"/><Relationship Id="rId210" Type="http://schemas.openxmlformats.org/officeDocument/2006/relationships/customXml" Target="../ink/ink4262.xml"/><Relationship Id="rId215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9.png"/><Relationship Id="rId18" Type="http://schemas.openxmlformats.org/officeDocument/2006/relationships/customXml" Target="../ink/ink4277.xml"/><Relationship Id="rId26" Type="http://schemas.openxmlformats.org/officeDocument/2006/relationships/customXml" Target="../ink/ink4281.xml"/><Relationship Id="rId39" Type="http://schemas.openxmlformats.org/officeDocument/2006/relationships/image" Target="../media/image2503.png"/><Relationship Id="rId21" Type="http://schemas.openxmlformats.org/officeDocument/2006/relationships/image" Target="../media/image2494.png"/><Relationship Id="rId34" Type="http://schemas.openxmlformats.org/officeDocument/2006/relationships/customXml" Target="../ink/ink4285.xml"/><Relationship Id="rId42" Type="http://schemas.openxmlformats.org/officeDocument/2006/relationships/customXml" Target="../ink/ink4289.xml"/><Relationship Id="rId7" Type="http://schemas.openxmlformats.org/officeDocument/2006/relationships/image" Target="../media/image2486.png"/><Relationship Id="rId2" Type="http://schemas.openxmlformats.org/officeDocument/2006/relationships/customXml" Target="../ink/ink4269.xml"/><Relationship Id="rId16" Type="http://schemas.openxmlformats.org/officeDocument/2006/relationships/customXml" Target="../ink/ink4276.xml"/><Relationship Id="rId29" Type="http://schemas.openxmlformats.org/officeDocument/2006/relationships/image" Target="../media/image249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71.xml"/><Relationship Id="rId11" Type="http://schemas.openxmlformats.org/officeDocument/2006/relationships/image" Target="../media/image2488.png"/><Relationship Id="rId24" Type="http://schemas.openxmlformats.org/officeDocument/2006/relationships/customXml" Target="../ink/ink4280.xml"/><Relationship Id="rId32" Type="http://schemas.openxmlformats.org/officeDocument/2006/relationships/customXml" Target="../ink/ink4284.xml"/><Relationship Id="rId37" Type="http://schemas.openxmlformats.org/officeDocument/2006/relationships/image" Target="../media/image2502.png"/><Relationship Id="rId40" Type="http://schemas.openxmlformats.org/officeDocument/2006/relationships/customXml" Target="../ink/ink4288.xml"/><Relationship Id="rId45" Type="http://schemas.openxmlformats.org/officeDocument/2006/relationships/image" Target="../media/image2506.png"/><Relationship Id="rId5" Type="http://schemas.openxmlformats.org/officeDocument/2006/relationships/image" Target="../media/image2485.png"/><Relationship Id="rId15" Type="http://schemas.openxmlformats.org/officeDocument/2006/relationships/image" Target="../media/image2491.png"/><Relationship Id="rId23" Type="http://schemas.openxmlformats.org/officeDocument/2006/relationships/image" Target="../media/image2495.png"/><Relationship Id="rId28" Type="http://schemas.openxmlformats.org/officeDocument/2006/relationships/customXml" Target="../ink/ink4282.xml"/><Relationship Id="rId36" Type="http://schemas.openxmlformats.org/officeDocument/2006/relationships/customXml" Target="../ink/ink4286.xml"/><Relationship Id="rId10" Type="http://schemas.openxmlformats.org/officeDocument/2006/relationships/customXml" Target="../ink/ink4273.xml"/><Relationship Id="rId19" Type="http://schemas.openxmlformats.org/officeDocument/2006/relationships/image" Target="../media/image2493.png"/><Relationship Id="rId31" Type="http://schemas.openxmlformats.org/officeDocument/2006/relationships/image" Target="../media/image2499.png"/><Relationship Id="rId44" Type="http://schemas.openxmlformats.org/officeDocument/2006/relationships/customXml" Target="../ink/ink4290.xml"/><Relationship Id="rId4" Type="http://schemas.openxmlformats.org/officeDocument/2006/relationships/customXml" Target="../ink/ink4270.xml"/><Relationship Id="rId9" Type="http://schemas.openxmlformats.org/officeDocument/2006/relationships/image" Target="../media/image2487.png"/><Relationship Id="rId14" Type="http://schemas.openxmlformats.org/officeDocument/2006/relationships/customXml" Target="../ink/ink4275.xml"/><Relationship Id="rId22" Type="http://schemas.openxmlformats.org/officeDocument/2006/relationships/customXml" Target="../ink/ink4279.xml"/><Relationship Id="rId27" Type="http://schemas.openxmlformats.org/officeDocument/2006/relationships/image" Target="../media/image2497.png"/><Relationship Id="rId30" Type="http://schemas.openxmlformats.org/officeDocument/2006/relationships/customXml" Target="../ink/ink4283.xml"/><Relationship Id="rId35" Type="http://schemas.openxmlformats.org/officeDocument/2006/relationships/image" Target="../media/image2501.png"/><Relationship Id="rId43" Type="http://schemas.openxmlformats.org/officeDocument/2006/relationships/image" Target="../media/image2505.png"/><Relationship Id="rId8" Type="http://schemas.openxmlformats.org/officeDocument/2006/relationships/customXml" Target="../ink/ink4272.xml"/><Relationship Id="rId3" Type="http://schemas.openxmlformats.org/officeDocument/2006/relationships/image" Target="../media/image2484.png"/><Relationship Id="rId12" Type="http://schemas.openxmlformats.org/officeDocument/2006/relationships/customXml" Target="../ink/ink4274.xml"/><Relationship Id="rId17" Type="http://schemas.openxmlformats.org/officeDocument/2006/relationships/image" Target="../media/image2492.png"/><Relationship Id="rId25" Type="http://schemas.openxmlformats.org/officeDocument/2006/relationships/image" Target="../media/image2496.png"/><Relationship Id="rId33" Type="http://schemas.openxmlformats.org/officeDocument/2006/relationships/image" Target="../media/image1759.png"/><Relationship Id="rId38" Type="http://schemas.openxmlformats.org/officeDocument/2006/relationships/customXml" Target="../ink/ink4287.xml"/><Relationship Id="rId20" Type="http://schemas.openxmlformats.org/officeDocument/2006/relationships/customXml" Target="../ink/ink4278.xml"/><Relationship Id="rId41" Type="http://schemas.openxmlformats.org/officeDocument/2006/relationships/image" Target="../media/image2504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03.xml"/><Relationship Id="rId21" Type="http://schemas.openxmlformats.org/officeDocument/2006/relationships/image" Target="../media/image2518.png"/><Relationship Id="rId42" Type="http://schemas.openxmlformats.org/officeDocument/2006/relationships/customXml" Target="../ink/ink4311.xml"/><Relationship Id="rId47" Type="http://schemas.openxmlformats.org/officeDocument/2006/relationships/image" Target="../media/image2532.png"/><Relationship Id="rId63" Type="http://schemas.openxmlformats.org/officeDocument/2006/relationships/image" Target="../media/image2539.png"/><Relationship Id="rId68" Type="http://schemas.openxmlformats.org/officeDocument/2006/relationships/customXml" Target="../ink/ink4324.xml"/><Relationship Id="rId2" Type="http://schemas.openxmlformats.org/officeDocument/2006/relationships/customXml" Target="../ink/ink4291.xml"/><Relationship Id="rId16" Type="http://schemas.openxmlformats.org/officeDocument/2006/relationships/customXml" Target="../ink/ink4298.xml"/><Relationship Id="rId29" Type="http://schemas.openxmlformats.org/officeDocument/2006/relationships/image" Target="../media/image2523.png"/><Relationship Id="rId11" Type="http://schemas.openxmlformats.org/officeDocument/2006/relationships/image" Target="../media/image2513.png"/><Relationship Id="rId24" Type="http://schemas.openxmlformats.org/officeDocument/2006/relationships/customXml" Target="../ink/ink4302.xml"/><Relationship Id="rId32" Type="http://schemas.openxmlformats.org/officeDocument/2006/relationships/customXml" Target="../ink/ink4306.xml"/><Relationship Id="rId37" Type="http://schemas.openxmlformats.org/officeDocument/2006/relationships/image" Target="../media/image2526.png"/><Relationship Id="rId40" Type="http://schemas.openxmlformats.org/officeDocument/2006/relationships/customXml" Target="../ink/ink4310.xml"/><Relationship Id="rId45" Type="http://schemas.openxmlformats.org/officeDocument/2006/relationships/image" Target="../media/image2531.png"/><Relationship Id="rId53" Type="http://schemas.openxmlformats.org/officeDocument/2006/relationships/image" Target="../media/image2534.png"/><Relationship Id="rId58" Type="http://schemas.openxmlformats.org/officeDocument/2006/relationships/customXml" Target="../ink/ink4319.xml"/><Relationship Id="rId66" Type="http://schemas.openxmlformats.org/officeDocument/2006/relationships/customXml" Target="../ink/ink4323.xml"/><Relationship Id="rId5" Type="http://schemas.openxmlformats.org/officeDocument/2006/relationships/image" Target="../media/image2508.png"/><Relationship Id="rId61" Type="http://schemas.openxmlformats.org/officeDocument/2006/relationships/image" Target="../media/image2538.png"/><Relationship Id="rId19" Type="http://schemas.openxmlformats.org/officeDocument/2006/relationships/image" Target="../media/image2517.png"/><Relationship Id="rId14" Type="http://schemas.openxmlformats.org/officeDocument/2006/relationships/customXml" Target="../ink/ink4297.xml"/><Relationship Id="rId22" Type="http://schemas.openxmlformats.org/officeDocument/2006/relationships/customXml" Target="../ink/ink4301.xml"/><Relationship Id="rId27" Type="http://schemas.openxmlformats.org/officeDocument/2006/relationships/image" Target="../media/image2522.png"/><Relationship Id="rId30" Type="http://schemas.openxmlformats.org/officeDocument/2006/relationships/customXml" Target="../ink/ink4305.xml"/><Relationship Id="rId35" Type="http://schemas.openxmlformats.org/officeDocument/2006/relationships/image" Target="../media/image2525.png"/><Relationship Id="rId43" Type="http://schemas.openxmlformats.org/officeDocument/2006/relationships/image" Target="../media/image2529.png"/><Relationship Id="rId48" Type="http://schemas.openxmlformats.org/officeDocument/2006/relationships/customXml" Target="../ink/ink4314.xml"/><Relationship Id="rId56" Type="http://schemas.openxmlformats.org/officeDocument/2006/relationships/customXml" Target="../ink/ink4318.xml"/><Relationship Id="rId64" Type="http://schemas.openxmlformats.org/officeDocument/2006/relationships/customXml" Target="../ink/ink4322.xml"/><Relationship Id="rId69" Type="http://schemas.openxmlformats.org/officeDocument/2006/relationships/image" Target="../media/image2543.png"/><Relationship Id="rId8" Type="http://schemas.openxmlformats.org/officeDocument/2006/relationships/customXml" Target="../ink/ink4294.xml"/><Relationship Id="rId51" Type="http://schemas.openxmlformats.org/officeDocument/2006/relationships/image" Target="../media/image2533.png"/><Relationship Id="rId72" Type="http://schemas.openxmlformats.org/officeDocument/2006/relationships/customXml" Target="../ink/ink4326.xml"/><Relationship Id="rId3" Type="http://schemas.openxmlformats.org/officeDocument/2006/relationships/image" Target="../media/image2507.png"/><Relationship Id="rId12" Type="http://schemas.openxmlformats.org/officeDocument/2006/relationships/customXml" Target="../ink/ink4296.xml"/><Relationship Id="rId17" Type="http://schemas.openxmlformats.org/officeDocument/2006/relationships/image" Target="../media/image2516.png"/><Relationship Id="rId25" Type="http://schemas.openxmlformats.org/officeDocument/2006/relationships/image" Target="../media/image2521.png"/><Relationship Id="rId33" Type="http://schemas.openxmlformats.org/officeDocument/2006/relationships/image" Target="../media/image2524.png"/><Relationship Id="rId38" Type="http://schemas.openxmlformats.org/officeDocument/2006/relationships/customXml" Target="../ink/ink4309.xml"/><Relationship Id="rId46" Type="http://schemas.openxmlformats.org/officeDocument/2006/relationships/customXml" Target="../ink/ink4313.xml"/><Relationship Id="rId59" Type="http://schemas.openxmlformats.org/officeDocument/2006/relationships/image" Target="../media/image2537.png"/><Relationship Id="rId67" Type="http://schemas.openxmlformats.org/officeDocument/2006/relationships/image" Target="../media/image2542.png"/><Relationship Id="rId20" Type="http://schemas.openxmlformats.org/officeDocument/2006/relationships/customXml" Target="../ink/ink4300.xml"/><Relationship Id="rId41" Type="http://schemas.openxmlformats.org/officeDocument/2006/relationships/image" Target="../media/image2528.png"/><Relationship Id="rId54" Type="http://schemas.openxmlformats.org/officeDocument/2006/relationships/customXml" Target="../ink/ink4317.xml"/><Relationship Id="rId62" Type="http://schemas.openxmlformats.org/officeDocument/2006/relationships/customXml" Target="../ink/ink4321.xml"/><Relationship Id="rId70" Type="http://schemas.openxmlformats.org/officeDocument/2006/relationships/customXml" Target="../ink/ink43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93.xml"/><Relationship Id="rId15" Type="http://schemas.openxmlformats.org/officeDocument/2006/relationships/image" Target="../media/image2515.png"/><Relationship Id="rId23" Type="http://schemas.openxmlformats.org/officeDocument/2006/relationships/image" Target="../media/image2519.png"/><Relationship Id="rId28" Type="http://schemas.openxmlformats.org/officeDocument/2006/relationships/customXml" Target="../ink/ink4304.xml"/><Relationship Id="rId36" Type="http://schemas.openxmlformats.org/officeDocument/2006/relationships/customXml" Target="../ink/ink4308.xml"/><Relationship Id="rId49" Type="http://schemas.openxmlformats.org/officeDocument/2006/relationships/image" Target="../media/image1911.png"/><Relationship Id="rId57" Type="http://schemas.openxmlformats.org/officeDocument/2006/relationships/image" Target="../media/image2536.png"/><Relationship Id="rId10" Type="http://schemas.openxmlformats.org/officeDocument/2006/relationships/customXml" Target="../ink/ink4295.xml"/><Relationship Id="rId31" Type="http://schemas.openxmlformats.org/officeDocument/2006/relationships/image" Target="../media/image1734.png"/><Relationship Id="rId44" Type="http://schemas.openxmlformats.org/officeDocument/2006/relationships/customXml" Target="../ink/ink4312.xml"/><Relationship Id="rId52" Type="http://schemas.openxmlformats.org/officeDocument/2006/relationships/customXml" Target="../ink/ink4316.xml"/><Relationship Id="rId60" Type="http://schemas.openxmlformats.org/officeDocument/2006/relationships/customXml" Target="../ink/ink4320.xml"/><Relationship Id="rId65" Type="http://schemas.openxmlformats.org/officeDocument/2006/relationships/image" Target="../media/image2541.png"/><Relationship Id="rId73" Type="http://schemas.openxmlformats.org/officeDocument/2006/relationships/image" Target="../media/image2485.png"/><Relationship Id="rId4" Type="http://schemas.openxmlformats.org/officeDocument/2006/relationships/customXml" Target="../ink/ink4292.xml"/><Relationship Id="rId9" Type="http://schemas.openxmlformats.org/officeDocument/2006/relationships/image" Target="../media/image2512.png"/><Relationship Id="rId13" Type="http://schemas.openxmlformats.org/officeDocument/2006/relationships/image" Target="../media/image2514.png"/><Relationship Id="rId18" Type="http://schemas.openxmlformats.org/officeDocument/2006/relationships/customXml" Target="../ink/ink4299.xml"/><Relationship Id="rId39" Type="http://schemas.openxmlformats.org/officeDocument/2006/relationships/image" Target="../media/image2527.png"/><Relationship Id="rId34" Type="http://schemas.openxmlformats.org/officeDocument/2006/relationships/customXml" Target="../ink/ink4307.xml"/><Relationship Id="rId50" Type="http://schemas.openxmlformats.org/officeDocument/2006/relationships/customXml" Target="../ink/ink4315.xml"/><Relationship Id="rId55" Type="http://schemas.openxmlformats.org/officeDocument/2006/relationships/image" Target="../media/image2535.png"/><Relationship Id="rId7" Type="http://schemas.openxmlformats.org/officeDocument/2006/relationships/image" Target="../media/image2509.png"/><Relationship Id="rId71" Type="http://schemas.openxmlformats.org/officeDocument/2006/relationships/image" Target="../media/image25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30.xml"/><Relationship Id="rId13" Type="http://schemas.openxmlformats.org/officeDocument/2006/relationships/image" Target="../media/image2551.png"/><Relationship Id="rId18" Type="http://schemas.openxmlformats.org/officeDocument/2006/relationships/customXml" Target="../ink/ink4335.xml"/><Relationship Id="rId26" Type="http://schemas.openxmlformats.org/officeDocument/2006/relationships/customXml" Target="../ink/ink4339.xml"/><Relationship Id="rId3" Type="http://schemas.openxmlformats.org/officeDocument/2006/relationships/image" Target="../media/image2545.png"/><Relationship Id="rId21" Type="http://schemas.openxmlformats.org/officeDocument/2006/relationships/image" Target="../media/image2555.png"/><Relationship Id="rId7" Type="http://schemas.openxmlformats.org/officeDocument/2006/relationships/image" Target="../media/image2547.png"/><Relationship Id="rId12" Type="http://schemas.openxmlformats.org/officeDocument/2006/relationships/customXml" Target="../ink/ink4332.xml"/><Relationship Id="rId17" Type="http://schemas.openxmlformats.org/officeDocument/2006/relationships/image" Target="../media/image2553.png"/><Relationship Id="rId25" Type="http://schemas.openxmlformats.org/officeDocument/2006/relationships/image" Target="../media/image2557.png"/><Relationship Id="rId2" Type="http://schemas.openxmlformats.org/officeDocument/2006/relationships/customXml" Target="../ink/ink4327.xml"/><Relationship Id="rId16" Type="http://schemas.openxmlformats.org/officeDocument/2006/relationships/customXml" Target="../ink/ink4334.xml"/><Relationship Id="rId20" Type="http://schemas.openxmlformats.org/officeDocument/2006/relationships/customXml" Target="../ink/ink4336.xml"/><Relationship Id="rId29" Type="http://schemas.openxmlformats.org/officeDocument/2006/relationships/image" Target="../media/image250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29.xml"/><Relationship Id="rId11" Type="http://schemas.openxmlformats.org/officeDocument/2006/relationships/image" Target="../media/image2549.png"/><Relationship Id="rId24" Type="http://schemas.openxmlformats.org/officeDocument/2006/relationships/customXml" Target="../ink/ink4338.xml"/><Relationship Id="rId5" Type="http://schemas.openxmlformats.org/officeDocument/2006/relationships/image" Target="../media/image2546.png"/><Relationship Id="rId15" Type="http://schemas.openxmlformats.org/officeDocument/2006/relationships/image" Target="../media/image2552.png"/><Relationship Id="rId23" Type="http://schemas.openxmlformats.org/officeDocument/2006/relationships/image" Target="../media/image2556.png"/><Relationship Id="rId28" Type="http://schemas.openxmlformats.org/officeDocument/2006/relationships/customXml" Target="../ink/ink4340.xml"/><Relationship Id="rId10" Type="http://schemas.openxmlformats.org/officeDocument/2006/relationships/customXml" Target="../ink/ink4331.xml"/><Relationship Id="rId19" Type="http://schemas.openxmlformats.org/officeDocument/2006/relationships/image" Target="../media/image2554.png"/><Relationship Id="rId4" Type="http://schemas.openxmlformats.org/officeDocument/2006/relationships/customXml" Target="../ink/ink4328.xml"/><Relationship Id="rId9" Type="http://schemas.openxmlformats.org/officeDocument/2006/relationships/image" Target="../media/image2548.png"/><Relationship Id="rId14" Type="http://schemas.openxmlformats.org/officeDocument/2006/relationships/customXml" Target="../ink/ink4333.xml"/><Relationship Id="rId22" Type="http://schemas.openxmlformats.org/officeDocument/2006/relationships/customXml" Target="../ink/ink4337.xml"/><Relationship Id="rId27" Type="http://schemas.openxmlformats.org/officeDocument/2006/relationships/image" Target="../media/image2558.png"/></Relationships>
</file>

<file path=ppt/slides/_rels/slide4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9103.png"/><Relationship Id="rId42" Type="http://schemas.openxmlformats.org/officeDocument/2006/relationships/customXml" Target="../ink/ink4348.xml"/><Relationship Id="rId47" Type="http://schemas.openxmlformats.org/officeDocument/2006/relationships/image" Target="../media/image23101.png"/><Relationship Id="rId50" Type="http://schemas.openxmlformats.org/officeDocument/2006/relationships/customXml" Target="../ink/ink4352.xml"/><Relationship Id="rId55" Type="http://schemas.openxmlformats.org/officeDocument/2006/relationships/image" Target="../media/image2712.png"/><Relationship Id="rId63" Type="http://schemas.openxmlformats.org/officeDocument/2006/relationships/image" Target="../media/image3111.png"/><Relationship Id="rId68" Type="http://schemas.openxmlformats.org/officeDocument/2006/relationships/customXml" Target="../ink/ink4361.xml"/><Relationship Id="rId76" Type="http://schemas.openxmlformats.org/officeDocument/2006/relationships/customXml" Target="../ink/ink4365.xml"/><Relationship Id="rId7" Type="http://schemas.openxmlformats.org/officeDocument/2006/relationships/image" Target="../media/image3101.png"/><Relationship Id="rId71" Type="http://schemas.openxmlformats.org/officeDocument/2006/relationships/image" Target="../media/image3511.png"/><Relationship Id="rId2" Type="http://schemas.openxmlformats.org/officeDocument/2006/relationships/customXml" Target="../ink/ink4341.xml"/><Relationship Id="rId11" Type="http://schemas.openxmlformats.org/officeDocument/2006/relationships/image" Target="../media/image5101.png"/><Relationship Id="rId40" Type="http://schemas.openxmlformats.org/officeDocument/2006/relationships/customXml" Target="../ink/ink4347.xml"/><Relationship Id="rId45" Type="http://schemas.openxmlformats.org/officeDocument/2006/relationships/image" Target="../media/image22101.png"/><Relationship Id="rId53" Type="http://schemas.openxmlformats.org/officeDocument/2006/relationships/image" Target="../media/image2612.png"/><Relationship Id="rId58" Type="http://schemas.openxmlformats.org/officeDocument/2006/relationships/customXml" Target="../ink/ink4356.xml"/><Relationship Id="rId66" Type="http://schemas.openxmlformats.org/officeDocument/2006/relationships/customXml" Target="../ink/ink4360.xml"/><Relationship Id="rId74" Type="http://schemas.openxmlformats.org/officeDocument/2006/relationships/customXml" Target="../ink/ink4364.xml"/><Relationship Id="rId79" Type="http://schemas.openxmlformats.org/officeDocument/2006/relationships/image" Target="../media/image3911.png"/><Relationship Id="rId5" Type="http://schemas.openxmlformats.org/officeDocument/2006/relationships/image" Target="../media/image2559.png"/><Relationship Id="rId61" Type="http://schemas.openxmlformats.org/officeDocument/2006/relationships/image" Target="../media/image3011.png"/><Relationship Id="rId10" Type="http://schemas.openxmlformats.org/officeDocument/2006/relationships/customXml" Target="../ink/ink4345.xml"/><Relationship Id="rId44" Type="http://schemas.openxmlformats.org/officeDocument/2006/relationships/customXml" Target="../ink/ink4349.xml"/><Relationship Id="rId52" Type="http://schemas.openxmlformats.org/officeDocument/2006/relationships/customXml" Target="../ink/ink4353.xml"/><Relationship Id="rId60" Type="http://schemas.openxmlformats.org/officeDocument/2006/relationships/customXml" Target="../ink/ink4357.xml"/><Relationship Id="rId65" Type="http://schemas.openxmlformats.org/officeDocument/2006/relationships/image" Target="../media/image3211.png"/><Relationship Id="rId73" Type="http://schemas.openxmlformats.org/officeDocument/2006/relationships/image" Target="../media/image3611.png"/><Relationship Id="rId78" Type="http://schemas.openxmlformats.org/officeDocument/2006/relationships/customXml" Target="../ink/ink4366.xml"/><Relationship Id="rId81" Type="http://schemas.openxmlformats.org/officeDocument/2006/relationships/image" Target="../media/image4011.png"/><Relationship Id="rId4" Type="http://schemas.openxmlformats.org/officeDocument/2006/relationships/customXml" Target="../ink/ink4342.xml"/><Relationship Id="rId9" Type="http://schemas.openxmlformats.org/officeDocument/2006/relationships/image" Target="../media/image4101.png"/><Relationship Id="rId43" Type="http://schemas.openxmlformats.org/officeDocument/2006/relationships/image" Target="../media/image21102.png"/><Relationship Id="rId48" Type="http://schemas.openxmlformats.org/officeDocument/2006/relationships/customXml" Target="../ink/ink4351.xml"/><Relationship Id="rId56" Type="http://schemas.openxmlformats.org/officeDocument/2006/relationships/customXml" Target="../ink/ink4355.xml"/><Relationship Id="rId64" Type="http://schemas.openxmlformats.org/officeDocument/2006/relationships/customXml" Target="../ink/ink4359.xml"/><Relationship Id="rId69" Type="http://schemas.openxmlformats.org/officeDocument/2006/relationships/image" Target="../media/image3411.png"/><Relationship Id="rId77" Type="http://schemas.openxmlformats.org/officeDocument/2006/relationships/image" Target="../media/image3811.png"/><Relationship Id="rId8" Type="http://schemas.openxmlformats.org/officeDocument/2006/relationships/customXml" Target="../ink/ink4344.xml"/><Relationship Id="rId51" Type="http://schemas.openxmlformats.org/officeDocument/2006/relationships/image" Target="../media/image2561.png"/><Relationship Id="rId72" Type="http://schemas.openxmlformats.org/officeDocument/2006/relationships/customXml" Target="../ink/ink4363.xml"/><Relationship Id="rId80" Type="http://schemas.openxmlformats.org/officeDocument/2006/relationships/customXml" Target="../ink/ink4367.xml"/><Relationship Id="rId3" Type="http://schemas.openxmlformats.org/officeDocument/2006/relationships/image" Target="../media/image11002.png"/><Relationship Id="rId12" Type="http://schemas.openxmlformats.org/officeDocument/2006/relationships/customXml" Target="../ink/ink4346.xml"/><Relationship Id="rId46" Type="http://schemas.openxmlformats.org/officeDocument/2006/relationships/customXml" Target="../ink/ink4350.xml"/><Relationship Id="rId59" Type="http://schemas.openxmlformats.org/officeDocument/2006/relationships/image" Target="../media/image2912.png"/><Relationship Id="rId67" Type="http://schemas.openxmlformats.org/officeDocument/2006/relationships/image" Target="../media/image3311.png"/><Relationship Id="rId41" Type="http://schemas.openxmlformats.org/officeDocument/2006/relationships/image" Target="../media/image20103.png"/><Relationship Id="rId54" Type="http://schemas.openxmlformats.org/officeDocument/2006/relationships/customXml" Target="../ink/ink4354.xml"/><Relationship Id="rId62" Type="http://schemas.openxmlformats.org/officeDocument/2006/relationships/customXml" Target="../ink/ink4358.xml"/><Relationship Id="rId70" Type="http://schemas.openxmlformats.org/officeDocument/2006/relationships/customXml" Target="../ink/ink4362.xml"/><Relationship Id="rId75" Type="http://schemas.openxmlformats.org/officeDocument/2006/relationships/image" Target="../media/image37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43.xml"/><Relationship Id="rId49" Type="http://schemas.openxmlformats.org/officeDocument/2006/relationships/image" Target="../media/image24100.png"/><Relationship Id="rId57" Type="http://schemas.openxmlformats.org/officeDocument/2006/relationships/image" Target="../media/image2812.png"/></Relationships>
</file>

<file path=ppt/slides/_rels/slide5.xml.rels><?xml version="1.0" encoding="UTF-8" standalone="yes"?>
<Relationships xmlns="http://schemas.openxmlformats.org/package/2006/relationships"><Relationship Id="rId913" Type="http://schemas.openxmlformats.org/officeDocument/2006/relationships/image" Target="../media/image560.png"/><Relationship Id="rId934" Type="http://schemas.openxmlformats.org/officeDocument/2006/relationships/customXml" Target="../ink/ink468.xml"/><Relationship Id="rId939" Type="http://schemas.openxmlformats.org/officeDocument/2006/relationships/image" Target="../media/image573.png"/><Relationship Id="rId955" Type="http://schemas.openxmlformats.org/officeDocument/2006/relationships/image" Target="../media/image581.png"/><Relationship Id="rId976" Type="http://schemas.openxmlformats.org/officeDocument/2006/relationships/customXml" Target="../ink/ink489.xml"/><Relationship Id="rId950" Type="http://schemas.openxmlformats.org/officeDocument/2006/relationships/customXml" Target="../ink/ink476.xml"/><Relationship Id="rId971" Type="http://schemas.openxmlformats.org/officeDocument/2006/relationships/image" Target="../media/image589.png"/><Relationship Id="rId992" Type="http://schemas.openxmlformats.org/officeDocument/2006/relationships/customXml" Target="../ink/ink498.xml"/><Relationship Id="rId997" Type="http://schemas.openxmlformats.org/officeDocument/2006/relationships/image" Target="../media/image601.png"/><Relationship Id="rId1005" Type="http://schemas.openxmlformats.org/officeDocument/2006/relationships/image" Target="../media/image605.png"/><Relationship Id="rId899" Type="http://schemas.openxmlformats.org/officeDocument/2006/relationships/image" Target="../media/image553.png"/><Relationship Id="rId908" Type="http://schemas.openxmlformats.org/officeDocument/2006/relationships/customXml" Target="../ink/ink455.xml"/><Relationship Id="rId1000" Type="http://schemas.openxmlformats.org/officeDocument/2006/relationships/customXml" Target="../ink/ink502.xml"/><Relationship Id="rId894" Type="http://schemas.openxmlformats.org/officeDocument/2006/relationships/customXml" Target="../ink/ink448.xml"/><Relationship Id="rId903" Type="http://schemas.openxmlformats.org/officeDocument/2006/relationships/image" Target="../media/image555.png"/><Relationship Id="rId924" Type="http://schemas.openxmlformats.org/officeDocument/2006/relationships/customXml" Target="../ink/ink463.xml"/><Relationship Id="rId929" Type="http://schemas.openxmlformats.org/officeDocument/2006/relationships/image" Target="../media/image568.png"/><Relationship Id="rId945" Type="http://schemas.openxmlformats.org/officeDocument/2006/relationships/image" Target="../media/image576.png"/><Relationship Id="rId966" Type="http://schemas.openxmlformats.org/officeDocument/2006/relationships/customXml" Target="../ink/ink484.xml"/><Relationship Id="rId940" Type="http://schemas.openxmlformats.org/officeDocument/2006/relationships/customXml" Target="../ink/ink471.xml"/><Relationship Id="rId961" Type="http://schemas.openxmlformats.org/officeDocument/2006/relationships/image" Target="../media/image584.png"/><Relationship Id="rId982" Type="http://schemas.openxmlformats.org/officeDocument/2006/relationships/customXml" Target="../ink/ink492.xml"/><Relationship Id="rId987" Type="http://schemas.openxmlformats.org/officeDocument/2006/relationships/customXml" Target="../ink/ink495.xml"/><Relationship Id="rId889" Type="http://schemas.openxmlformats.org/officeDocument/2006/relationships/image" Target="../media/image548.png"/><Relationship Id="rId914" Type="http://schemas.openxmlformats.org/officeDocument/2006/relationships/customXml" Target="../ink/ink458.xml"/><Relationship Id="rId919" Type="http://schemas.openxmlformats.org/officeDocument/2006/relationships/image" Target="../media/image563.png"/><Relationship Id="rId935" Type="http://schemas.openxmlformats.org/officeDocument/2006/relationships/image" Target="../media/image571.png"/><Relationship Id="rId930" Type="http://schemas.openxmlformats.org/officeDocument/2006/relationships/customXml" Target="../ink/ink466.xml"/><Relationship Id="rId951" Type="http://schemas.openxmlformats.org/officeDocument/2006/relationships/image" Target="../media/image579.png"/><Relationship Id="rId956" Type="http://schemas.openxmlformats.org/officeDocument/2006/relationships/customXml" Target="../ink/ink479.xml"/><Relationship Id="rId972" Type="http://schemas.openxmlformats.org/officeDocument/2006/relationships/customXml" Target="../ink/ink487.xml"/><Relationship Id="rId977" Type="http://schemas.openxmlformats.org/officeDocument/2006/relationships/image" Target="../media/image592.png"/><Relationship Id="rId993" Type="http://schemas.openxmlformats.org/officeDocument/2006/relationships/image" Target="../media/image599.png"/><Relationship Id="rId998" Type="http://schemas.openxmlformats.org/officeDocument/2006/relationships/customXml" Target="../ink/ink501.xml"/><Relationship Id="rId1001" Type="http://schemas.openxmlformats.org/officeDocument/2006/relationships/image" Target="../media/image603.png"/><Relationship Id="rId890" Type="http://schemas.openxmlformats.org/officeDocument/2006/relationships/customXml" Target="../ink/ink446.xml"/><Relationship Id="rId895" Type="http://schemas.openxmlformats.org/officeDocument/2006/relationships/image" Target="../media/image551.png"/><Relationship Id="rId904" Type="http://schemas.openxmlformats.org/officeDocument/2006/relationships/customXml" Target="../ink/ink453.xml"/><Relationship Id="rId909" Type="http://schemas.openxmlformats.org/officeDocument/2006/relationships/image" Target="../media/image558.png"/><Relationship Id="rId925" Type="http://schemas.openxmlformats.org/officeDocument/2006/relationships/image" Target="../media/image566.png"/><Relationship Id="rId920" Type="http://schemas.openxmlformats.org/officeDocument/2006/relationships/customXml" Target="../ink/ink461.xml"/><Relationship Id="rId941" Type="http://schemas.openxmlformats.org/officeDocument/2006/relationships/image" Target="../media/image574.png"/><Relationship Id="rId946" Type="http://schemas.openxmlformats.org/officeDocument/2006/relationships/customXml" Target="../ink/ink474.xml"/><Relationship Id="rId962" Type="http://schemas.openxmlformats.org/officeDocument/2006/relationships/customXml" Target="../ink/ink482.xml"/><Relationship Id="rId967" Type="http://schemas.openxmlformats.org/officeDocument/2006/relationships/image" Target="../media/image587.png"/><Relationship Id="rId983" Type="http://schemas.openxmlformats.org/officeDocument/2006/relationships/image" Target="../media/image595.png"/><Relationship Id="rId988" Type="http://schemas.openxmlformats.org/officeDocument/2006/relationships/image" Target="../media/image597.png"/><Relationship Id="rId129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885" Type="http://schemas.openxmlformats.org/officeDocument/2006/relationships/image" Target="../media/image546.png"/><Relationship Id="rId915" Type="http://schemas.openxmlformats.org/officeDocument/2006/relationships/image" Target="../media/image561.png"/><Relationship Id="rId910" Type="http://schemas.openxmlformats.org/officeDocument/2006/relationships/customXml" Target="../ink/ink456.xml"/><Relationship Id="rId931" Type="http://schemas.openxmlformats.org/officeDocument/2006/relationships/image" Target="../media/image569.png"/><Relationship Id="rId936" Type="http://schemas.openxmlformats.org/officeDocument/2006/relationships/customXml" Target="../ink/ink469.xml"/><Relationship Id="rId952" Type="http://schemas.openxmlformats.org/officeDocument/2006/relationships/customXml" Target="../ink/ink477.xml"/><Relationship Id="rId957" Type="http://schemas.openxmlformats.org/officeDocument/2006/relationships/image" Target="../media/image582.png"/><Relationship Id="rId978" Type="http://schemas.openxmlformats.org/officeDocument/2006/relationships/customXml" Target="../ink/ink490.xml"/><Relationship Id="rId999" Type="http://schemas.openxmlformats.org/officeDocument/2006/relationships/image" Target="../media/image602.png"/><Relationship Id="rId973" Type="http://schemas.openxmlformats.org/officeDocument/2006/relationships/image" Target="../media/image590.png"/><Relationship Id="rId994" Type="http://schemas.openxmlformats.org/officeDocument/2006/relationships/customXml" Target="../ink/ink499.xml"/><Relationship Id="rId1002" Type="http://schemas.openxmlformats.org/officeDocument/2006/relationships/customXml" Target="../ink/ink503.xml"/><Relationship Id="rId896" Type="http://schemas.openxmlformats.org/officeDocument/2006/relationships/customXml" Target="../ink/ink449.xml"/><Relationship Id="rId891" Type="http://schemas.openxmlformats.org/officeDocument/2006/relationships/image" Target="../media/image549.png"/><Relationship Id="rId900" Type="http://schemas.openxmlformats.org/officeDocument/2006/relationships/customXml" Target="../ink/ink451.xml"/><Relationship Id="rId905" Type="http://schemas.openxmlformats.org/officeDocument/2006/relationships/image" Target="../media/image556.png"/><Relationship Id="rId921" Type="http://schemas.openxmlformats.org/officeDocument/2006/relationships/image" Target="../media/image564.png"/><Relationship Id="rId926" Type="http://schemas.openxmlformats.org/officeDocument/2006/relationships/customXml" Target="../ink/ink464.xml"/><Relationship Id="rId942" Type="http://schemas.openxmlformats.org/officeDocument/2006/relationships/customXml" Target="../ink/ink472.xml"/><Relationship Id="rId947" Type="http://schemas.openxmlformats.org/officeDocument/2006/relationships/image" Target="../media/image577.png"/><Relationship Id="rId968" Type="http://schemas.openxmlformats.org/officeDocument/2006/relationships/customXml" Target="../ink/ink485.xml"/><Relationship Id="rId989" Type="http://schemas.openxmlformats.org/officeDocument/2006/relationships/customXml" Target="../ink/ink496.xml"/><Relationship Id="rId963" Type="http://schemas.openxmlformats.org/officeDocument/2006/relationships/image" Target="../media/image585.png"/><Relationship Id="rId984" Type="http://schemas.openxmlformats.org/officeDocument/2006/relationships/customXml" Target="../ink/ink493.xml"/><Relationship Id="rId886" Type="http://schemas.openxmlformats.org/officeDocument/2006/relationships/customXml" Target="../ink/ink444.xml"/><Relationship Id="rId404" Type="http://schemas.openxmlformats.org/officeDocument/2006/relationships/image" Target="../media/image306.png"/><Relationship Id="rId2" Type="http://schemas.openxmlformats.org/officeDocument/2006/relationships/customXml" Target="../ink/ink443.xml"/><Relationship Id="rId911" Type="http://schemas.openxmlformats.org/officeDocument/2006/relationships/image" Target="../media/image559.png"/><Relationship Id="rId916" Type="http://schemas.openxmlformats.org/officeDocument/2006/relationships/customXml" Target="../ink/ink459.xml"/><Relationship Id="rId932" Type="http://schemas.openxmlformats.org/officeDocument/2006/relationships/customXml" Target="../ink/ink467.xml"/><Relationship Id="rId937" Type="http://schemas.openxmlformats.org/officeDocument/2006/relationships/image" Target="../media/image572.png"/><Relationship Id="rId958" Type="http://schemas.openxmlformats.org/officeDocument/2006/relationships/customXml" Target="../ink/ink480.xml"/><Relationship Id="rId979" Type="http://schemas.openxmlformats.org/officeDocument/2006/relationships/image" Target="../media/image593.png"/><Relationship Id="rId953" Type="http://schemas.openxmlformats.org/officeDocument/2006/relationships/image" Target="../media/image580.png"/><Relationship Id="rId974" Type="http://schemas.openxmlformats.org/officeDocument/2006/relationships/customXml" Target="../ink/ink488.xml"/><Relationship Id="rId990" Type="http://schemas.openxmlformats.org/officeDocument/2006/relationships/customXml" Target="../ink/ink497.xml"/><Relationship Id="rId995" Type="http://schemas.openxmlformats.org/officeDocument/2006/relationships/image" Target="../media/image600.png"/><Relationship Id="rId1003" Type="http://schemas.openxmlformats.org/officeDocument/2006/relationships/image" Target="../media/image604.png"/><Relationship Id="rId892" Type="http://schemas.openxmlformats.org/officeDocument/2006/relationships/customXml" Target="../ink/ink447.xml"/><Relationship Id="rId897" Type="http://schemas.openxmlformats.org/officeDocument/2006/relationships/image" Target="../media/image552.png"/><Relationship Id="rId901" Type="http://schemas.openxmlformats.org/officeDocument/2006/relationships/image" Target="../media/image554.png"/><Relationship Id="rId906" Type="http://schemas.openxmlformats.org/officeDocument/2006/relationships/customXml" Target="../ink/ink454.xml"/><Relationship Id="rId922" Type="http://schemas.openxmlformats.org/officeDocument/2006/relationships/customXml" Target="../ink/ink462.xml"/><Relationship Id="rId927" Type="http://schemas.openxmlformats.org/officeDocument/2006/relationships/image" Target="../media/image567.png"/><Relationship Id="rId948" Type="http://schemas.openxmlformats.org/officeDocument/2006/relationships/customXml" Target="../ink/ink475.xml"/><Relationship Id="rId969" Type="http://schemas.openxmlformats.org/officeDocument/2006/relationships/image" Target="../media/image588.png"/><Relationship Id="rId943" Type="http://schemas.openxmlformats.org/officeDocument/2006/relationships/image" Target="../media/image575.png"/><Relationship Id="rId964" Type="http://schemas.openxmlformats.org/officeDocument/2006/relationships/customXml" Target="../ink/ink483.xml"/><Relationship Id="rId985" Type="http://schemas.openxmlformats.org/officeDocument/2006/relationships/customXml" Target="../ink/ink494.xml"/><Relationship Id="rId980" Type="http://schemas.openxmlformats.org/officeDocument/2006/relationships/customXml" Target="../ink/ink491.xml"/><Relationship Id="rId887" Type="http://schemas.openxmlformats.org/officeDocument/2006/relationships/image" Target="../media/image547.png"/><Relationship Id="rId917" Type="http://schemas.openxmlformats.org/officeDocument/2006/relationships/image" Target="../media/image562.png"/><Relationship Id="rId938" Type="http://schemas.openxmlformats.org/officeDocument/2006/relationships/customXml" Target="../ink/ink470.xml"/><Relationship Id="rId959" Type="http://schemas.openxmlformats.org/officeDocument/2006/relationships/image" Target="../media/image583.png"/><Relationship Id="rId912" Type="http://schemas.openxmlformats.org/officeDocument/2006/relationships/customXml" Target="../ink/ink457.xml"/><Relationship Id="rId933" Type="http://schemas.openxmlformats.org/officeDocument/2006/relationships/image" Target="../media/image570.png"/><Relationship Id="rId954" Type="http://schemas.openxmlformats.org/officeDocument/2006/relationships/customXml" Target="../ink/ink478.xml"/><Relationship Id="rId975" Type="http://schemas.openxmlformats.org/officeDocument/2006/relationships/image" Target="../media/image591.png"/><Relationship Id="rId996" Type="http://schemas.openxmlformats.org/officeDocument/2006/relationships/customXml" Target="../ink/ink500.xml"/><Relationship Id="rId970" Type="http://schemas.openxmlformats.org/officeDocument/2006/relationships/customXml" Target="../ink/ink486.xml"/><Relationship Id="rId991" Type="http://schemas.openxmlformats.org/officeDocument/2006/relationships/image" Target="../media/image598.png"/><Relationship Id="rId1004" Type="http://schemas.openxmlformats.org/officeDocument/2006/relationships/customXml" Target="../ink/ink504.xml"/><Relationship Id="rId893" Type="http://schemas.openxmlformats.org/officeDocument/2006/relationships/image" Target="../media/image550.png"/><Relationship Id="rId898" Type="http://schemas.openxmlformats.org/officeDocument/2006/relationships/customXml" Target="../ink/ink450.xml"/><Relationship Id="rId907" Type="http://schemas.openxmlformats.org/officeDocument/2006/relationships/image" Target="../media/image557.png"/><Relationship Id="rId928" Type="http://schemas.openxmlformats.org/officeDocument/2006/relationships/customXml" Target="../ink/ink465.xml"/><Relationship Id="rId902" Type="http://schemas.openxmlformats.org/officeDocument/2006/relationships/customXml" Target="../ink/ink452.xml"/><Relationship Id="rId923" Type="http://schemas.openxmlformats.org/officeDocument/2006/relationships/image" Target="../media/image565.png"/><Relationship Id="rId944" Type="http://schemas.openxmlformats.org/officeDocument/2006/relationships/customXml" Target="../ink/ink473.xml"/><Relationship Id="rId949" Type="http://schemas.openxmlformats.org/officeDocument/2006/relationships/image" Target="../media/image578.png"/><Relationship Id="rId965" Type="http://schemas.openxmlformats.org/officeDocument/2006/relationships/image" Target="../media/image586.png"/><Relationship Id="rId986" Type="http://schemas.openxmlformats.org/officeDocument/2006/relationships/image" Target="../media/image596.png"/><Relationship Id="rId960" Type="http://schemas.openxmlformats.org/officeDocument/2006/relationships/customXml" Target="../ink/ink481.xml"/><Relationship Id="rId981" Type="http://schemas.openxmlformats.org/officeDocument/2006/relationships/image" Target="../media/image594.png"/><Relationship Id="rId888" Type="http://schemas.openxmlformats.org/officeDocument/2006/relationships/customXml" Target="../ink/ink445.xml"/><Relationship Id="rId918" Type="http://schemas.openxmlformats.org/officeDocument/2006/relationships/customXml" Target="../ink/ink460.xml"/></Relationships>
</file>

<file path=ppt/slides/_rels/slide6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548.xml"/><Relationship Id="rId324" Type="http://schemas.openxmlformats.org/officeDocument/2006/relationships/image" Target="../media/image659.png"/><Relationship Id="rId366" Type="http://schemas.openxmlformats.org/officeDocument/2006/relationships/customXml" Target="../ink/ink583.xml"/><Relationship Id="rId531" Type="http://schemas.openxmlformats.org/officeDocument/2006/relationships/image" Target="../media/image758.png"/><Relationship Id="rId226" Type="http://schemas.openxmlformats.org/officeDocument/2006/relationships/image" Target="../media/image612.png"/><Relationship Id="rId433" Type="http://schemas.openxmlformats.org/officeDocument/2006/relationships/customXml" Target="../ink/ink617.xml"/><Relationship Id="rId268" Type="http://schemas.openxmlformats.org/officeDocument/2006/relationships/image" Target="../media/image633.png"/><Relationship Id="rId475" Type="http://schemas.openxmlformats.org/officeDocument/2006/relationships/customXml" Target="../ink/ink638.xml"/><Relationship Id="rId335" Type="http://schemas.openxmlformats.org/officeDocument/2006/relationships/customXml" Target="../ink/ink567.xml"/><Relationship Id="rId377" Type="http://schemas.openxmlformats.org/officeDocument/2006/relationships/image" Target="../media/image683.png"/><Relationship Id="rId500" Type="http://schemas.openxmlformats.org/officeDocument/2006/relationships/image" Target="../media/image743.png"/><Relationship Id="rId542" Type="http://schemas.openxmlformats.org/officeDocument/2006/relationships/customXml" Target="../ink/ink672.xml"/><Relationship Id="rId237" Type="http://schemas.openxmlformats.org/officeDocument/2006/relationships/customXml" Target="../ink/ink517.xml"/><Relationship Id="rId402" Type="http://schemas.openxmlformats.org/officeDocument/2006/relationships/customXml" Target="../ink/ink601.xml"/><Relationship Id="rId279" Type="http://schemas.openxmlformats.org/officeDocument/2006/relationships/customXml" Target="../ink/ink538.xml"/><Relationship Id="rId444" Type="http://schemas.openxmlformats.org/officeDocument/2006/relationships/image" Target="../media/image716.png"/><Relationship Id="rId486" Type="http://schemas.openxmlformats.org/officeDocument/2006/relationships/image" Target="../media/image736.png"/><Relationship Id="rId290" Type="http://schemas.openxmlformats.org/officeDocument/2006/relationships/image" Target="../media/image643.png"/><Relationship Id="rId304" Type="http://schemas.openxmlformats.org/officeDocument/2006/relationships/image" Target="../media/image650.png"/><Relationship Id="rId346" Type="http://schemas.openxmlformats.org/officeDocument/2006/relationships/image" Target="../media/image668.png"/><Relationship Id="rId388" Type="http://schemas.openxmlformats.org/officeDocument/2006/relationships/customXml" Target="../ink/ink594.xml"/><Relationship Id="rId511" Type="http://schemas.openxmlformats.org/officeDocument/2006/relationships/customXml" Target="../ink/ink656.xml"/><Relationship Id="rId553" Type="http://schemas.openxmlformats.org/officeDocument/2006/relationships/customXml" Target="../ink/ink678.xml"/><Relationship Id="rId413" Type="http://schemas.openxmlformats.org/officeDocument/2006/relationships/customXml" Target="../ink/ink607.xml"/><Relationship Id="rId248" Type="http://schemas.openxmlformats.org/officeDocument/2006/relationships/image" Target="../media/image623.png"/><Relationship Id="rId455" Type="http://schemas.openxmlformats.org/officeDocument/2006/relationships/customXml" Target="../ink/ink628.xml"/><Relationship Id="rId497" Type="http://schemas.openxmlformats.org/officeDocument/2006/relationships/customXml" Target="../ink/ink649.xml"/><Relationship Id="rId315" Type="http://schemas.openxmlformats.org/officeDocument/2006/relationships/customXml" Target="../ink/ink556.xml"/><Relationship Id="rId357" Type="http://schemas.openxmlformats.org/officeDocument/2006/relationships/image" Target="../media/image673.png"/><Relationship Id="rId522" Type="http://schemas.openxmlformats.org/officeDocument/2006/relationships/customXml" Target="../ink/ink662.xml"/><Relationship Id="rId217" Type="http://schemas.openxmlformats.org/officeDocument/2006/relationships/customXml" Target="../ink/ink507.xml"/><Relationship Id="rId399" Type="http://schemas.openxmlformats.org/officeDocument/2006/relationships/image" Target="../media/image694.png"/><Relationship Id="rId564" Type="http://schemas.openxmlformats.org/officeDocument/2006/relationships/image" Target="../media/image774.png"/><Relationship Id="rId259" Type="http://schemas.openxmlformats.org/officeDocument/2006/relationships/customXml" Target="../ink/ink528.xml"/><Relationship Id="rId424" Type="http://schemas.openxmlformats.org/officeDocument/2006/relationships/image" Target="../media/image706.png"/><Relationship Id="rId466" Type="http://schemas.openxmlformats.org/officeDocument/2006/relationships/image" Target="../media/image727.png"/><Relationship Id="rId270" Type="http://schemas.openxmlformats.org/officeDocument/2006/relationships/image" Target="../media/image634.png"/><Relationship Id="rId326" Type="http://schemas.openxmlformats.org/officeDocument/2006/relationships/image" Target="../media/image660.png"/><Relationship Id="rId533" Type="http://schemas.openxmlformats.org/officeDocument/2006/relationships/image" Target="../media/image759.png"/><Relationship Id="rId368" Type="http://schemas.openxmlformats.org/officeDocument/2006/relationships/customXml" Target="../ink/ink584.xml"/><Relationship Id="rId228" Type="http://schemas.openxmlformats.org/officeDocument/2006/relationships/image" Target="../media/image613.png"/><Relationship Id="rId435" Type="http://schemas.openxmlformats.org/officeDocument/2006/relationships/customXml" Target="../ink/ink618.xml"/><Relationship Id="rId477" Type="http://schemas.openxmlformats.org/officeDocument/2006/relationships/customXml" Target="../ink/ink639.xml"/><Relationship Id="rId281" Type="http://schemas.openxmlformats.org/officeDocument/2006/relationships/customXml" Target="../ink/ink539.xml"/><Relationship Id="rId337" Type="http://schemas.openxmlformats.org/officeDocument/2006/relationships/customXml" Target="../ink/ink568.xml"/><Relationship Id="rId502" Type="http://schemas.openxmlformats.org/officeDocument/2006/relationships/image" Target="../media/image744.png"/><Relationship Id="rId379" Type="http://schemas.openxmlformats.org/officeDocument/2006/relationships/image" Target="../media/image684.png"/><Relationship Id="rId544" Type="http://schemas.openxmlformats.org/officeDocument/2006/relationships/customXml" Target="../ink/ink673.xml"/><Relationship Id="rId239" Type="http://schemas.openxmlformats.org/officeDocument/2006/relationships/customXml" Target="../ink/ink518.xml"/><Relationship Id="rId390" Type="http://schemas.openxmlformats.org/officeDocument/2006/relationships/customXml" Target="../ink/ink595.xml"/><Relationship Id="rId404" Type="http://schemas.openxmlformats.org/officeDocument/2006/relationships/image" Target="../media/image696.png"/><Relationship Id="rId446" Type="http://schemas.openxmlformats.org/officeDocument/2006/relationships/image" Target="../media/image717.png"/><Relationship Id="rId250" Type="http://schemas.openxmlformats.org/officeDocument/2006/relationships/image" Target="../media/image624.png"/><Relationship Id="rId292" Type="http://schemas.openxmlformats.org/officeDocument/2006/relationships/image" Target="../media/image644.png"/><Relationship Id="rId306" Type="http://schemas.openxmlformats.org/officeDocument/2006/relationships/image" Target="../media/image651.png"/><Relationship Id="rId488" Type="http://schemas.openxmlformats.org/officeDocument/2006/relationships/image" Target="../media/image737.png"/><Relationship Id="rId348" Type="http://schemas.openxmlformats.org/officeDocument/2006/relationships/image" Target="../media/image669.png"/><Relationship Id="rId513" Type="http://schemas.openxmlformats.org/officeDocument/2006/relationships/customXml" Target="../ink/ink657.xml"/><Relationship Id="rId555" Type="http://schemas.openxmlformats.org/officeDocument/2006/relationships/customXml" Target="../ink/ink679.xml"/><Relationship Id="rId415" Type="http://schemas.openxmlformats.org/officeDocument/2006/relationships/customXml" Target="../ink/ink608.xml"/><Relationship Id="rId457" Type="http://schemas.openxmlformats.org/officeDocument/2006/relationships/customXml" Target="../ink/ink629.xml"/><Relationship Id="rId261" Type="http://schemas.openxmlformats.org/officeDocument/2006/relationships/customXml" Target="../ink/ink529.xml"/><Relationship Id="rId499" Type="http://schemas.openxmlformats.org/officeDocument/2006/relationships/customXml" Target="../ink/ink650.xml"/><Relationship Id="rId317" Type="http://schemas.openxmlformats.org/officeDocument/2006/relationships/customXml" Target="../ink/ink557.xml"/><Relationship Id="rId359" Type="http://schemas.openxmlformats.org/officeDocument/2006/relationships/image" Target="../media/image674.png"/><Relationship Id="rId524" Type="http://schemas.openxmlformats.org/officeDocument/2006/relationships/customXml" Target="../ink/ink663.xml"/><Relationship Id="rId566" Type="http://schemas.openxmlformats.org/officeDocument/2006/relationships/image" Target="../media/image775.png"/><Relationship Id="rId219" Type="http://schemas.openxmlformats.org/officeDocument/2006/relationships/customXml" Target="../ink/ink508.xml"/><Relationship Id="rId370" Type="http://schemas.openxmlformats.org/officeDocument/2006/relationships/customXml" Target="../ink/ink585.xml"/><Relationship Id="rId426" Type="http://schemas.openxmlformats.org/officeDocument/2006/relationships/image" Target="../media/image707.png"/><Relationship Id="rId230" Type="http://schemas.openxmlformats.org/officeDocument/2006/relationships/image" Target="../media/image614.png"/><Relationship Id="rId468" Type="http://schemas.openxmlformats.org/officeDocument/2006/relationships/image" Target="../media/image728.png"/><Relationship Id="rId272" Type="http://schemas.openxmlformats.org/officeDocument/2006/relationships/image" Target="../media/image635.png"/><Relationship Id="rId293" Type="http://schemas.openxmlformats.org/officeDocument/2006/relationships/customXml" Target="../ink/ink545.xml"/><Relationship Id="rId307" Type="http://schemas.openxmlformats.org/officeDocument/2006/relationships/customXml" Target="../ink/ink552.xml"/><Relationship Id="rId328" Type="http://schemas.openxmlformats.org/officeDocument/2006/relationships/image" Target="../media/image661.png"/><Relationship Id="rId349" Type="http://schemas.openxmlformats.org/officeDocument/2006/relationships/customXml" Target="../ink/ink574.xml"/><Relationship Id="rId514" Type="http://schemas.openxmlformats.org/officeDocument/2006/relationships/image" Target="../media/image750.png"/><Relationship Id="rId535" Type="http://schemas.openxmlformats.org/officeDocument/2006/relationships/image" Target="../media/image760.png"/><Relationship Id="rId556" Type="http://schemas.openxmlformats.org/officeDocument/2006/relationships/image" Target="../media/image770.png"/><Relationship Id="rId360" Type="http://schemas.openxmlformats.org/officeDocument/2006/relationships/customXml" Target="../ink/ink580.xml"/><Relationship Id="rId381" Type="http://schemas.openxmlformats.org/officeDocument/2006/relationships/image" Target="../media/image685.png"/><Relationship Id="rId416" Type="http://schemas.openxmlformats.org/officeDocument/2006/relationships/image" Target="../media/image702.png"/><Relationship Id="rId220" Type="http://schemas.openxmlformats.org/officeDocument/2006/relationships/image" Target="../media/image609.png"/><Relationship Id="rId241" Type="http://schemas.openxmlformats.org/officeDocument/2006/relationships/customXml" Target="../ink/ink519.xml"/><Relationship Id="rId437" Type="http://schemas.openxmlformats.org/officeDocument/2006/relationships/customXml" Target="../ink/ink619.xml"/><Relationship Id="rId458" Type="http://schemas.openxmlformats.org/officeDocument/2006/relationships/image" Target="../media/image723.png"/><Relationship Id="rId479" Type="http://schemas.openxmlformats.org/officeDocument/2006/relationships/customXml" Target="../ink/ink640.xml"/><Relationship Id="rId262" Type="http://schemas.openxmlformats.org/officeDocument/2006/relationships/image" Target="../media/image630.png"/><Relationship Id="rId283" Type="http://schemas.openxmlformats.org/officeDocument/2006/relationships/customXml" Target="../ink/ink540.xml"/><Relationship Id="rId318" Type="http://schemas.openxmlformats.org/officeDocument/2006/relationships/customXml" Target="../ink/ink558.xml"/><Relationship Id="rId339" Type="http://schemas.openxmlformats.org/officeDocument/2006/relationships/customXml" Target="../ink/ink569.xml"/><Relationship Id="rId490" Type="http://schemas.openxmlformats.org/officeDocument/2006/relationships/image" Target="../media/image738.png"/><Relationship Id="rId504" Type="http://schemas.openxmlformats.org/officeDocument/2006/relationships/image" Target="../media/image745.png"/><Relationship Id="rId525" Type="http://schemas.openxmlformats.org/officeDocument/2006/relationships/image" Target="../media/image755.png"/><Relationship Id="rId546" Type="http://schemas.openxmlformats.org/officeDocument/2006/relationships/customXml" Target="../ink/ink674.xml"/><Relationship Id="rId567" Type="http://schemas.openxmlformats.org/officeDocument/2006/relationships/customXml" Target="../ink/ink685.xml"/><Relationship Id="rId350" Type="http://schemas.openxmlformats.org/officeDocument/2006/relationships/customXml" Target="../ink/ink575.xml"/><Relationship Id="rId371" Type="http://schemas.openxmlformats.org/officeDocument/2006/relationships/image" Target="../media/image680.png"/><Relationship Id="rId406" Type="http://schemas.openxmlformats.org/officeDocument/2006/relationships/image" Target="../media/image697.png"/><Relationship Id="rId392" Type="http://schemas.openxmlformats.org/officeDocument/2006/relationships/customXml" Target="../ink/ink596.xml"/><Relationship Id="rId427" Type="http://schemas.openxmlformats.org/officeDocument/2006/relationships/customXml" Target="../ink/ink614.xml"/><Relationship Id="rId448" Type="http://schemas.openxmlformats.org/officeDocument/2006/relationships/image" Target="../media/image718.png"/><Relationship Id="rId469" Type="http://schemas.openxmlformats.org/officeDocument/2006/relationships/customXml" Target="../ink/ink635.xml"/><Relationship Id="rId231" Type="http://schemas.openxmlformats.org/officeDocument/2006/relationships/customXml" Target="../ink/ink514.xml"/><Relationship Id="rId252" Type="http://schemas.openxmlformats.org/officeDocument/2006/relationships/image" Target="../media/image625.png"/><Relationship Id="rId273" Type="http://schemas.openxmlformats.org/officeDocument/2006/relationships/customXml" Target="../ink/ink535.xml"/><Relationship Id="rId294" Type="http://schemas.openxmlformats.org/officeDocument/2006/relationships/image" Target="../media/image645.png"/><Relationship Id="rId308" Type="http://schemas.openxmlformats.org/officeDocument/2006/relationships/image" Target="../media/image652.png"/><Relationship Id="rId329" Type="http://schemas.openxmlformats.org/officeDocument/2006/relationships/customXml" Target="../ink/ink564.xml"/><Relationship Id="rId480" Type="http://schemas.openxmlformats.org/officeDocument/2006/relationships/image" Target="../media/image733.png"/><Relationship Id="rId515" Type="http://schemas.openxmlformats.org/officeDocument/2006/relationships/customXml" Target="../ink/ink658.xml"/><Relationship Id="rId536" Type="http://schemas.openxmlformats.org/officeDocument/2006/relationships/customXml" Target="../ink/ink669.xml"/><Relationship Id="rId340" Type="http://schemas.openxmlformats.org/officeDocument/2006/relationships/image" Target="../media/image665.png"/><Relationship Id="rId361" Type="http://schemas.openxmlformats.org/officeDocument/2006/relationships/image" Target="../media/image675.png"/><Relationship Id="rId557" Type="http://schemas.openxmlformats.org/officeDocument/2006/relationships/customXml" Target="../ink/ink680.xml"/><Relationship Id="rId382" Type="http://schemas.openxmlformats.org/officeDocument/2006/relationships/customXml" Target="../ink/ink591.xml"/><Relationship Id="rId417" Type="http://schemas.openxmlformats.org/officeDocument/2006/relationships/customXml" Target="../ink/ink609.xml"/><Relationship Id="rId438" Type="http://schemas.openxmlformats.org/officeDocument/2006/relationships/image" Target="../media/image713.png"/><Relationship Id="rId459" Type="http://schemas.openxmlformats.org/officeDocument/2006/relationships/customXml" Target="../ink/ink630.xml"/><Relationship Id="rId221" Type="http://schemas.openxmlformats.org/officeDocument/2006/relationships/customXml" Target="../ink/ink509.xml"/><Relationship Id="rId242" Type="http://schemas.openxmlformats.org/officeDocument/2006/relationships/image" Target="../media/image620.png"/><Relationship Id="rId263" Type="http://schemas.openxmlformats.org/officeDocument/2006/relationships/customXml" Target="../ink/ink530.xml"/><Relationship Id="rId284" Type="http://schemas.openxmlformats.org/officeDocument/2006/relationships/image" Target="../media/image641.png"/><Relationship Id="rId319" Type="http://schemas.openxmlformats.org/officeDocument/2006/relationships/customXml" Target="../ink/ink559.xml"/><Relationship Id="rId470" Type="http://schemas.openxmlformats.org/officeDocument/2006/relationships/image" Target="../media/image729.png"/><Relationship Id="rId491" Type="http://schemas.openxmlformats.org/officeDocument/2006/relationships/customXml" Target="../ink/ink646.xml"/><Relationship Id="rId505" Type="http://schemas.openxmlformats.org/officeDocument/2006/relationships/customXml" Target="../ink/ink653.xml"/><Relationship Id="rId526" Type="http://schemas.openxmlformats.org/officeDocument/2006/relationships/customXml" Target="../ink/ink664.xml"/><Relationship Id="rId330" Type="http://schemas.openxmlformats.org/officeDocument/2006/relationships/image" Target="../media/image662.png"/><Relationship Id="rId547" Type="http://schemas.openxmlformats.org/officeDocument/2006/relationships/image" Target="../media/image766.png"/><Relationship Id="rId568" Type="http://schemas.openxmlformats.org/officeDocument/2006/relationships/image" Target="../media/image776.png"/><Relationship Id="rId351" Type="http://schemas.openxmlformats.org/officeDocument/2006/relationships/image" Target="../media/image670.png"/><Relationship Id="rId372" Type="http://schemas.openxmlformats.org/officeDocument/2006/relationships/customXml" Target="../ink/ink586.xml"/><Relationship Id="rId393" Type="http://schemas.openxmlformats.org/officeDocument/2006/relationships/image" Target="../media/image691.png"/><Relationship Id="rId407" Type="http://schemas.openxmlformats.org/officeDocument/2006/relationships/customXml" Target="../ink/ink604.xml"/><Relationship Id="rId428" Type="http://schemas.openxmlformats.org/officeDocument/2006/relationships/image" Target="../media/image708.png"/><Relationship Id="rId449" Type="http://schemas.openxmlformats.org/officeDocument/2006/relationships/customXml" Target="../ink/ink625.xml"/><Relationship Id="rId232" Type="http://schemas.openxmlformats.org/officeDocument/2006/relationships/image" Target="../media/image615.png"/><Relationship Id="rId253" Type="http://schemas.openxmlformats.org/officeDocument/2006/relationships/customXml" Target="../ink/ink525.xml"/><Relationship Id="rId274" Type="http://schemas.openxmlformats.org/officeDocument/2006/relationships/image" Target="../media/image636.png"/><Relationship Id="rId295" Type="http://schemas.openxmlformats.org/officeDocument/2006/relationships/customXml" Target="../ink/ink546.xml"/><Relationship Id="rId309" Type="http://schemas.openxmlformats.org/officeDocument/2006/relationships/customXml" Target="../ink/ink553.xml"/><Relationship Id="rId460" Type="http://schemas.openxmlformats.org/officeDocument/2006/relationships/image" Target="../media/image724.png"/><Relationship Id="rId481" Type="http://schemas.openxmlformats.org/officeDocument/2006/relationships/customXml" Target="../ink/ink641.xml"/><Relationship Id="rId516" Type="http://schemas.openxmlformats.org/officeDocument/2006/relationships/image" Target="../media/image751.png"/><Relationship Id="rId320" Type="http://schemas.openxmlformats.org/officeDocument/2006/relationships/image" Target="../media/image657.png"/><Relationship Id="rId537" Type="http://schemas.openxmlformats.org/officeDocument/2006/relationships/image" Target="../media/image761.png"/><Relationship Id="rId558" Type="http://schemas.openxmlformats.org/officeDocument/2006/relationships/image" Target="../media/image771.png"/><Relationship Id="rId341" Type="http://schemas.openxmlformats.org/officeDocument/2006/relationships/customXml" Target="../ink/ink570.xml"/><Relationship Id="rId362" Type="http://schemas.openxmlformats.org/officeDocument/2006/relationships/customXml" Target="../ink/ink581.xml"/><Relationship Id="rId383" Type="http://schemas.openxmlformats.org/officeDocument/2006/relationships/image" Target="../media/image686.png"/><Relationship Id="rId418" Type="http://schemas.openxmlformats.org/officeDocument/2006/relationships/image" Target="../media/image703.png"/><Relationship Id="rId439" Type="http://schemas.openxmlformats.org/officeDocument/2006/relationships/customXml" Target="../ink/ink620.xml"/><Relationship Id="rId222" Type="http://schemas.openxmlformats.org/officeDocument/2006/relationships/image" Target="../media/image610.png"/><Relationship Id="rId243" Type="http://schemas.openxmlformats.org/officeDocument/2006/relationships/customXml" Target="../ink/ink520.xml"/><Relationship Id="rId264" Type="http://schemas.openxmlformats.org/officeDocument/2006/relationships/image" Target="../media/image631.png"/><Relationship Id="rId285" Type="http://schemas.openxmlformats.org/officeDocument/2006/relationships/customXml" Target="../ink/ink541.xml"/><Relationship Id="rId450" Type="http://schemas.openxmlformats.org/officeDocument/2006/relationships/image" Target="../media/image719.png"/><Relationship Id="rId471" Type="http://schemas.openxmlformats.org/officeDocument/2006/relationships/customXml" Target="../ink/ink636.xml"/><Relationship Id="rId506" Type="http://schemas.openxmlformats.org/officeDocument/2006/relationships/image" Target="../media/image746.png"/><Relationship Id="rId310" Type="http://schemas.openxmlformats.org/officeDocument/2006/relationships/image" Target="../media/image653.png"/><Relationship Id="rId492" Type="http://schemas.openxmlformats.org/officeDocument/2006/relationships/image" Target="../media/image739.png"/><Relationship Id="rId527" Type="http://schemas.openxmlformats.org/officeDocument/2006/relationships/image" Target="../media/image756.png"/><Relationship Id="rId548" Type="http://schemas.openxmlformats.org/officeDocument/2006/relationships/customXml" Target="../ink/ink675.xml"/><Relationship Id="rId331" Type="http://schemas.openxmlformats.org/officeDocument/2006/relationships/customXml" Target="../ink/ink565.xml"/><Relationship Id="rId352" Type="http://schemas.openxmlformats.org/officeDocument/2006/relationships/customXml" Target="../ink/ink576.xml"/><Relationship Id="rId373" Type="http://schemas.openxmlformats.org/officeDocument/2006/relationships/image" Target="../media/image681.png"/><Relationship Id="rId394" Type="http://schemas.openxmlformats.org/officeDocument/2006/relationships/customXml" Target="../ink/ink597.xml"/><Relationship Id="rId408" Type="http://schemas.openxmlformats.org/officeDocument/2006/relationships/image" Target="../media/image698.png"/><Relationship Id="rId429" Type="http://schemas.openxmlformats.org/officeDocument/2006/relationships/customXml" Target="../ink/ink615.xml"/><Relationship Id="rId1" Type="http://schemas.openxmlformats.org/officeDocument/2006/relationships/slideLayout" Target="../slideLayouts/slideLayout6.xml"/><Relationship Id="rId233" Type="http://schemas.openxmlformats.org/officeDocument/2006/relationships/customXml" Target="../ink/ink515.xml"/><Relationship Id="rId254" Type="http://schemas.openxmlformats.org/officeDocument/2006/relationships/image" Target="../media/image626.png"/><Relationship Id="rId440" Type="http://schemas.openxmlformats.org/officeDocument/2006/relationships/image" Target="../media/image714.png"/><Relationship Id="rId275" Type="http://schemas.openxmlformats.org/officeDocument/2006/relationships/customXml" Target="../ink/ink536.xml"/><Relationship Id="rId296" Type="http://schemas.openxmlformats.org/officeDocument/2006/relationships/image" Target="../media/image646.png"/><Relationship Id="rId300" Type="http://schemas.openxmlformats.org/officeDocument/2006/relationships/image" Target="../media/image648.png"/><Relationship Id="rId461" Type="http://schemas.openxmlformats.org/officeDocument/2006/relationships/customXml" Target="../ink/ink631.xml"/><Relationship Id="rId482" Type="http://schemas.openxmlformats.org/officeDocument/2006/relationships/image" Target="../media/image734.png"/><Relationship Id="rId517" Type="http://schemas.openxmlformats.org/officeDocument/2006/relationships/customXml" Target="../ink/ink659.xml"/><Relationship Id="rId538" Type="http://schemas.openxmlformats.org/officeDocument/2006/relationships/customXml" Target="../ink/ink670.xml"/><Relationship Id="rId559" Type="http://schemas.openxmlformats.org/officeDocument/2006/relationships/customXml" Target="../ink/ink681.xml"/><Relationship Id="rId321" Type="http://schemas.openxmlformats.org/officeDocument/2006/relationships/customXml" Target="../ink/ink560.xml"/><Relationship Id="rId342" Type="http://schemas.openxmlformats.org/officeDocument/2006/relationships/image" Target="../media/image666.png"/><Relationship Id="rId363" Type="http://schemas.openxmlformats.org/officeDocument/2006/relationships/image" Target="../media/image676.png"/><Relationship Id="rId384" Type="http://schemas.openxmlformats.org/officeDocument/2006/relationships/customXml" Target="../ink/ink592.xml"/><Relationship Id="rId419" Type="http://schemas.openxmlformats.org/officeDocument/2006/relationships/customXml" Target="../ink/ink610.xml"/><Relationship Id="rId223" Type="http://schemas.openxmlformats.org/officeDocument/2006/relationships/customXml" Target="../ink/ink510.xml"/><Relationship Id="rId244" Type="http://schemas.openxmlformats.org/officeDocument/2006/relationships/image" Target="../media/image621.png"/><Relationship Id="rId430" Type="http://schemas.openxmlformats.org/officeDocument/2006/relationships/image" Target="../media/image709.png"/><Relationship Id="rId265" Type="http://schemas.openxmlformats.org/officeDocument/2006/relationships/customXml" Target="../ink/ink531.xml"/><Relationship Id="rId286" Type="http://schemas.openxmlformats.org/officeDocument/2006/relationships/image" Target="../media/image306.png"/><Relationship Id="rId451" Type="http://schemas.openxmlformats.org/officeDocument/2006/relationships/customXml" Target="../ink/ink626.xml"/><Relationship Id="rId472" Type="http://schemas.openxmlformats.org/officeDocument/2006/relationships/image" Target="../media/image730.png"/><Relationship Id="rId493" Type="http://schemas.openxmlformats.org/officeDocument/2006/relationships/customXml" Target="../ink/ink647.xml"/><Relationship Id="rId507" Type="http://schemas.openxmlformats.org/officeDocument/2006/relationships/customXml" Target="../ink/ink654.xml"/><Relationship Id="rId528" Type="http://schemas.openxmlformats.org/officeDocument/2006/relationships/customXml" Target="../ink/ink665.xml"/><Relationship Id="rId549" Type="http://schemas.openxmlformats.org/officeDocument/2006/relationships/image" Target="../media/image767.png"/><Relationship Id="rId311" Type="http://schemas.openxmlformats.org/officeDocument/2006/relationships/customXml" Target="../ink/ink554.xml"/><Relationship Id="rId332" Type="http://schemas.openxmlformats.org/officeDocument/2006/relationships/image" Target="../media/image533.png"/><Relationship Id="rId353" Type="http://schemas.openxmlformats.org/officeDocument/2006/relationships/image" Target="../media/image671.png"/><Relationship Id="rId374" Type="http://schemas.openxmlformats.org/officeDocument/2006/relationships/customXml" Target="../ink/ink587.xml"/><Relationship Id="rId395" Type="http://schemas.openxmlformats.org/officeDocument/2006/relationships/image" Target="../media/image692.png"/><Relationship Id="rId409" Type="http://schemas.openxmlformats.org/officeDocument/2006/relationships/customXml" Target="../ink/ink605.xml"/><Relationship Id="rId560" Type="http://schemas.openxmlformats.org/officeDocument/2006/relationships/image" Target="../media/image772.png"/><Relationship Id="rId234" Type="http://schemas.openxmlformats.org/officeDocument/2006/relationships/image" Target="../media/image616.png"/><Relationship Id="rId420" Type="http://schemas.openxmlformats.org/officeDocument/2006/relationships/image" Target="../media/image704.png"/><Relationship Id="rId2" Type="http://schemas.openxmlformats.org/officeDocument/2006/relationships/customXml" Target="../ink/ink505.xml"/><Relationship Id="rId255" Type="http://schemas.openxmlformats.org/officeDocument/2006/relationships/customXml" Target="../ink/ink526.xml"/><Relationship Id="rId276" Type="http://schemas.openxmlformats.org/officeDocument/2006/relationships/image" Target="../media/image637.png"/><Relationship Id="rId297" Type="http://schemas.openxmlformats.org/officeDocument/2006/relationships/customXml" Target="../ink/ink547.xml"/><Relationship Id="rId441" Type="http://schemas.openxmlformats.org/officeDocument/2006/relationships/customXml" Target="../ink/ink621.xml"/><Relationship Id="rId462" Type="http://schemas.openxmlformats.org/officeDocument/2006/relationships/image" Target="../media/image725.png"/><Relationship Id="rId483" Type="http://schemas.openxmlformats.org/officeDocument/2006/relationships/customXml" Target="../ink/ink642.xml"/><Relationship Id="rId518" Type="http://schemas.openxmlformats.org/officeDocument/2006/relationships/image" Target="../media/image752.png"/><Relationship Id="rId539" Type="http://schemas.openxmlformats.org/officeDocument/2006/relationships/image" Target="../media/image762.png"/><Relationship Id="rId301" Type="http://schemas.openxmlformats.org/officeDocument/2006/relationships/customXml" Target="../ink/ink549.xml"/><Relationship Id="rId322" Type="http://schemas.openxmlformats.org/officeDocument/2006/relationships/image" Target="../media/image658.png"/><Relationship Id="rId343" Type="http://schemas.openxmlformats.org/officeDocument/2006/relationships/customXml" Target="../ink/ink571.xml"/><Relationship Id="rId364" Type="http://schemas.openxmlformats.org/officeDocument/2006/relationships/customXml" Target="../ink/ink582.xml"/><Relationship Id="rId550" Type="http://schemas.openxmlformats.org/officeDocument/2006/relationships/customXml" Target="../ink/ink676.xml"/><Relationship Id="rId385" Type="http://schemas.openxmlformats.org/officeDocument/2006/relationships/image" Target="../media/image687.png"/><Relationship Id="rId224" Type="http://schemas.openxmlformats.org/officeDocument/2006/relationships/image" Target="../media/image611.png"/><Relationship Id="rId245" Type="http://schemas.openxmlformats.org/officeDocument/2006/relationships/customXml" Target="../ink/ink521.xml"/><Relationship Id="rId266" Type="http://schemas.openxmlformats.org/officeDocument/2006/relationships/image" Target="../media/image632.png"/><Relationship Id="rId287" Type="http://schemas.openxmlformats.org/officeDocument/2006/relationships/customXml" Target="../ink/ink542.xml"/><Relationship Id="rId410" Type="http://schemas.openxmlformats.org/officeDocument/2006/relationships/image" Target="../media/image699.png"/><Relationship Id="rId431" Type="http://schemas.openxmlformats.org/officeDocument/2006/relationships/customXml" Target="../ink/ink616.xml"/><Relationship Id="rId452" Type="http://schemas.openxmlformats.org/officeDocument/2006/relationships/image" Target="../media/image720.png"/><Relationship Id="rId473" Type="http://schemas.openxmlformats.org/officeDocument/2006/relationships/customXml" Target="../ink/ink637.xml"/><Relationship Id="rId494" Type="http://schemas.openxmlformats.org/officeDocument/2006/relationships/image" Target="../media/image740.png"/><Relationship Id="rId508" Type="http://schemas.openxmlformats.org/officeDocument/2006/relationships/image" Target="../media/image747.png"/><Relationship Id="rId529" Type="http://schemas.openxmlformats.org/officeDocument/2006/relationships/image" Target="../media/image757.png"/><Relationship Id="rId312" Type="http://schemas.openxmlformats.org/officeDocument/2006/relationships/image" Target="../media/image654.png"/><Relationship Id="rId333" Type="http://schemas.openxmlformats.org/officeDocument/2006/relationships/customXml" Target="../ink/ink566.xml"/><Relationship Id="rId354" Type="http://schemas.openxmlformats.org/officeDocument/2006/relationships/customXml" Target="../ink/ink577.xml"/><Relationship Id="rId540" Type="http://schemas.openxmlformats.org/officeDocument/2006/relationships/customXml" Target="../ink/ink671.xml"/><Relationship Id="rId375" Type="http://schemas.openxmlformats.org/officeDocument/2006/relationships/image" Target="../media/image682.png"/><Relationship Id="rId396" Type="http://schemas.openxmlformats.org/officeDocument/2006/relationships/customXml" Target="../ink/ink598.xml"/><Relationship Id="rId561" Type="http://schemas.openxmlformats.org/officeDocument/2006/relationships/customXml" Target="../ink/ink682.xml"/><Relationship Id="rId214" Type="http://schemas.openxmlformats.org/officeDocument/2006/relationships/image" Target="../media/image606.png"/><Relationship Id="rId235" Type="http://schemas.openxmlformats.org/officeDocument/2006/relationships/customXml" Target="../ink/ink516.xml"/><Relationship Id="rId256" Type="http://schemas.openxmlformats.org/officeDocument/2006/relationships/image" Target="../media/image627.png"/><Relationship Id="rId277" Type="http://schemas.openxmlformats.org/officeDocument/2006/relationships/customXml" Target="../ink/ink537.xml"/><Relationship Id="rId298" Type="http://schemas.openxmlformats.org/officeDocument/2006/relationships/image" Target="../media/image647.png"/><Relationship Id="rId400" Type="http://schemas.openxmlformats.org/officeDocument/2006/relationships/customXml" Target="../ink/ink600.xml"/><Relationship Id="rId421" Type="http://schemas.openxmlformats.org/officeDocument/2006/relationships/customXml" Target="../ink/ink611.xml"/><Relationship Id="rId442" Type="http://schemas.openxmlformats.org/officeDocument/2006/relationships/image" Target="../media/image715.png"/><Relationship Id="rId463" Type="http://schemas.openxmlformats.org/officeDocument/2006/relationships/customXml" Target="../ink/ink632.xml"/><Relationship Id="rId484" Type="http://schemas.openxmlformats.org/officeDocument/2006/relationships/image" Target="../media/image735.png"/><Relationship Id="rId519" Type="http://schemas.openxmlformats.org/officeDocument/2006/relationships/customXml" Target="../ink/ink660.xml"/><Relationship Id="rId302" Type="http://schemas.openxmlformats.org/officeDocument/2006/relationships/image" Target="../media/image649.png"/><Relationship Id="rId323" Type="http://schemas.openxmlformats.org/officeDocument/2006/relationships/customXml" Target="../ink/ink561.xml"/><Relationship Id="rId344" Type="http://schemas.openxmlformats.org/officeDocument/2006/relationships/image" Target="../media/image667.png"/><Relationship Id="rId530" Type="http://schemas.openxmlformats.org/officeDocument/2006/relationships/customXml" Target="../ink/ink666.xml"/><Relationship Id="rId365" Type="http://schemas.openxmlformats.org/officeDocument/2006/relationships/image" Target="../media/image677.png"/><Relationship Id="rId386" Type="http://schemas.openxmlformats.org/officeDocument/2006/relationships/customXml" Target="../ink/ink593.xml"/><Relationship Id="rId551" Type="http://schemas.openxmlformats.org/officeDocument/2006/relationships/customXml" Target="../ink/ink677.xml"/><Relationship Id="rId225" Type="http://schemas.openxmlformats.org/officeDocument/2006/relationships/customXml" Target="../ink/ink511.xml"/><Relationship Id="rId246" Type="http://schemas.openxmlformats.org/officeDocument/2006/relationships/image" Target="../media/image622.png"/><Relationship Id="rId267" Type="http://schemas.openxmlformats.org/officeDocument/2006/relationships/customXml" Target="../ink/ink532.xml"/><Relationship Id="rId288" Type="http://schemas.openxmlformats.org/officeDocument/2006/relationships/image" Target="../media/image642.png"/><Relationship Id="rId411" Type="http://schemas.openxmlformats.org/officeDocument/2006/relationships/customXml" Target="../ink/ink606.xml"/><Relationship Id="rId432" Type="http://schemas.openxmlformats.org/officeDocument/2006/relationships/image" Target="../media/image710.png"/><Relationship Id="rId453" Type="http://schemas.openxmlformats.org/officeDocument/2006/relationships/customXml" Target="../ink/ink627.xml"/><Relationship Id="rId474" Type="http://schemas.openxmlformats.org/officeDocument/2006/relationships/image" Target="../media/image345.png"/><Relationship Id="rId509" Type="http://schemas.openxmlformats.org/officeDocument/2006/relationships/customXml" Target="../ink/ink655.xml"/><Relationship Id="rId313" Type="http://schemas.openxmlformats.org/officeDocument/2006/relationships/customXml" Target="../ink/ink555.xml"/><Relationship Id="rId495" Type="http://schemas.openxmlformats.org/officeDocument/2006/relationships/customXml" Target="../ink/ink648.xml"/><Relationship Id="rId334" Type="http://schemas.openxmlformats.org/officeDocument/2006/relationships/image" Target="../media/image663.png"/><Relationship Id="rId355" Type="http://schemas.openxmlformats.org/officeDocument/2006/relationships/image" Target="../media/image672.png"/><Relationship Id="rId376" Type="http://schemas.openxmlformats.org/officeDocument/2006/relationships/customXml" Target="../ink/ink588.xml"/><Relationship Id="rId397" Type="http://schemas.openxmlformats.org/officeDocument/2006/relationships/image" Target="../media/image693.png"/><Relationship Id="rId520" Type="http://schemas.openxmlformats.org/officeDocument/2006/relationships/image" Target="../media/image753.png"/><Relationship Id="rId541" Type="http://schemas.openxmlformats.org/officeDocument/2006/relationships/image" Target="../media/image763.png"/><Relationship Id="rId562" Type="http://schemas.openxmlformats.org/officeDocument/2006/relationships/image" Target="../media/image773.png"/><Relationship Id="rId215" Type="http://schemas.openxmlformats.org/officeDocument/2006/relationships/customXml" Target="../ink/ink506.xml"/><Relationship Id="rId236" Type="http://schemas.openxmlformats.org/officeDocument/2006/relationships/image" Target="../media/image617.png"/><Relationship Id="rId257" Type="http://schemas.openxmlformats.org/officeDocument/2006/relationships/customXml" Target="../ink/ink527.xml"/><Relationship Id="rId278" Type="http://schemas.openxmlformats.org/officeDocument/2006/relationships/image" Target="../media/image638.png"/><Relationship Id="rId401" Type="http://schemas.openxmlformats.org/officeDocument/2006/relationships/image" Target="../media/image695.png"/><Relationship Id="rId422" Type="http://schemas.openxmlformats.org/officeDocument/2006/relationships/image" Target="../media/image705.png"/><Relationship Id="rId443" Type="http://schemas.openxmlformats.org/officeDocument/2006/relationships/customXml" Target="../ink/ink622.xml"/><Relationship Id="rId464" Type="http://schemas.openxmlformats.org/officeDocument/2006/relationships/image" Target="../media/image726.png"/><Relationship Id="rId303" Type="http://schemas.openxmlformats.org/officeDocument/2006/relationships/customXml" Target="../ink/ink550.xml"/><Relationship Id="rId485" Type="http://schemas.openxmlformats.org/officeDocument/2006/relationships/customXml" Target="../ink/ink643.xml"/><Relationship Id="rId345" Type="http://schemas.openxmlformats.org/officeDocument/2006/relationships/customXml" Target="../ink/ink572.xml"/><Relationship Id="rId387" Type="http://schemas.openxmlformats.org/officeDocument/2006/relationships/image" Target="../media/image688.png"/><Relationship Id="rId510" Type="http://schemas.openxmlformats.org/officeDocument/2006/relationships/image" Target="../media/image748.png"/><Relationship Id="rId552" Type="http://schemas.openxmlformats.org/officeDocument/2006/relationships/image" Target="../media/image768.png"/><Relationship Id="rId247" Type="http://schemas.openxmlformats.org/officeDocument/2006/relationships/customXml" Target="../ink/ink522.xml"/><Relationship Id="rId412" Type="http://schemas.openxmlformats.org/officeDocument/2006/relationships/image" Target="../media/image700.png"/><Relationship Id="rId289" Type="http://schemas.openxmlformats.org/officeDocument/2006/relationships/customXml" Target="../ink/ink543.xml"/><Relationship Id="rId454" Type="http://schemas.openxmlformats.org/officeDocument/2006/relationships/image" Target="../media/image721.png"/><Relationship Id="rId496" Type="http://schemas.openxmlformats.org/officeDocument/2006/relationships/image" Target="../media/image741.png"/><Relationship Id="rId314" Type="http://schemas.openxmlformats.org/officeDocument/2006/relationships/image" Target="../media/image655.png"/><Relationship Id="rId356" Type="http://schemas.openxmlformats.org/officeDocument/2006/relationships/customXml" Target="../ink/ink578.xml"/><Relationship Id="rId398" Type="http://schemas.openxmlformats.org/officeDocument/2006/relationships/customXml" Target="../ink/ink599.xml"/><Relationship Id="rId521" Type="http://schemas.openxmlformats.org/officeDocument/2006/relationships/customXml" Target="../ink/ink661.xml"/><Relationship Id="rId563" Type="http://schemas.openxmlformats.org/officeDocument/2006/relationships/customXml" Target="../ink/ink683.xml"/><Relationship Id="rId216" Type="http://schemas.openxmlformats.org/officeDocument/2006/relationships/image" Target="../media/image607.png"/><Relationship Id="rId423" Type="http://schemas.openxmlformats.org/officeDocument/2006/relationships/customXml" Target="../ink/ink612.xml"/><Relationship Id="rId258" Type="http://schemas.openxmlformats.org/officeDocument/2006/relationships/image" Target="../media/image628.png"/><Relationship Id="rId465" Type="http://schemas.openxmlformats.org/officeDocument/2006/relationships/customXml" Target="../ink/ink633.xml"/><Relationship Id="rId325" Type="http://schemas.openxmlformats.org/officeDocument/2006/relationships/customXml" Target="../ink/ink562.xml"/><Relationship Id="rId367" Type="http://schemas.openxmlformats.org/officeDocument/2006/relationships/image" Target="../media/image678.png"/><Relationship Id="rId532" Type="http://schemas.openxmlformats.org/officeDocument/2006/relationships/customXml" Target="../ink/ink667.xml"/><Relationship Id="rId227" Type="http://schemas.openxmlformats.org/officeDocument/2006/relationships/customXml" Target="../ink/ink512.xml"/><Relationship Id="rId269" Type="http://schemas.openxmlformats.org/officeDocument/2006/relationships/customXml" Target="../ink/ink533.xml"/><Relationship Id="rId434" Type="http://schemas.openxmlformats.org/officeDocument/2006/relationships/image" Target="../media/image711.png"/><Relationship Id="rId476" Type="http://schemas.openxmlformats.org/officeDocument/2006/relationships/image" Target="../media/image731.png"/><Relationship Id="rId280" Type="http://schemas.openxmlformats.org/officeDocument/2006/relationships/image" Target="../media/image639.png"/><Relationship Id="rId336" Type="http://schemas.openxmlformats.org/officeDocument/2006/relationships/image" Target="../media/image587.png"/><Relationship Id="rId501" Type="http://schemas.openxmlformats.org/officeDocument/2006/relationships/customXml" Target="../ink/ink651.xml"/><Relationship Id="rId543" Type="http://schemas.openxmlformats.org/officeDocument/2006/relationships/image" Target="../media/image764.png"/><Relationship Id="rId378" Type="http://schemas.openxmlformats.org/officeDocument/2006/relationships/customXml" Target="../ink/ink589.xml"/><Relationship Id="rId403" Type="http://schemas.openxmlformats.org/officeDocument/2006/relationships/customXml" Target="../ink/ink602.xml"/><Relationship Id="rId238" Type="http://schemas.openxmlformats.org/officeDocument/2006/relationships/image" Target="../media/image618.png"/><Relationship Id="rId445" Type="http://schemas.openxmlformats.org/officeDocument/2006/relationships/customXml" Target="../ink/ink623.xml"/><Relationship Id="rId487" Type="http://schemas.openxmlformats.org/officeDocument/2006/relationships/customXml" Target="../ink/ink644.xml"/><Relationship Id="rId291" Type="http://schemas.openxmlformats.org/officeDocument/2006/relationships/customXml" Target="../ink/ink544.xml"/><Relationship Id="rId305" Type="http://schemas.openxmlformats.org/officeDocument/2006/relationships/customXml" Target="../ink/ink551.xml"/><Relationship Id="rId347" Type="http://schemas.openxmlformats.org/officeDocument/2006/relationships/customXml" Target="../ink/ink573.xml"/><Relationship Id="rId512" Type="http://schemas.openxmlformats.org/officeDocument/2006/relationships/image" Target="../media/image749.png"/><Relationship Id="rId389" Type="http://schemas.openxmlformats.org/officeDocument/2006/relationships/image" Target="../media/image689.png"/><Relationship Id="rId554" Type="http://schemas.openxmlformats.org/officeDocument/2006/relationships/image" Target="../media/image769.png"/><Relationship Id="rId249" Type="http://schemas.openxmlformats.org/officeDocument/2006/relationships/customXml" Target="../ink/ink523.xml"/><Relationship Id="rId414" Type="http://schemas.openxmlformats.org/officeDocument/2006/relationships/image" Target="../media/image701.png"/><Relationship Id="rId456" Type="http://schemas.openxmlformats.org/officeDocument/2006/relationships/image" Target="../media/image722.png"/><Relationship Id="rId498" Type="http://schemas.openxmlformats.org/officeDocument/2006/relationships/image" Target="../media/image742.png"/><Relationship Id="rId260" Type="http://schemas.openxmlformats.org/officeDocument/2006/relationships/image" Target="../media/image629.png"/><Relationship Id="rId316" Type="http://schemas.openxmlformats.org/officeDocument/2006/relationships/image" Target="../media/image656.png"/><Relationship Id="rId523" Type="http://schemas.openxmlformats.org/officeDocument/2006/relationships/image" Target="../media/image754.png"/><Relationship Id="rId358" Type="http://schemas.openxmlformats.org/officeDocument/2006/relationships/customXml" Target="../ink/ink579.xml"/><Relationship Id="rId565" Type="http://schemas.openxmlformats.org/officeDocument/2006/relationships/customXml" Target="../ink/ink684.xml"/><Relationship Id="rId218" Type="http://schemas.openxmlformats.org/officeDocument/2006/relationships/image" Target="../media/image608.png"/><Relationship Id="rId425" Type="http://schemas.openxmlformats.org/officeDocument/2006/relationships/customXml" Target="../ink/ink613.xml"/><Relationship Id="rId467" Type="http://schemas.openxmlformats.org/officeDocument/2006/relationships/customXml" Target="../ink/ink634.xml"/><Relationship Id="rId271" Type="http://schemas.openxmlformats.org/officeDocument/2006/relationships/customXml" Target="../ink/ink534.xml"/><Relationship Id="rId327" Type="http://schemas.openxmlformats.org/officeDocument/2006/relationships/customXml" Target="../ink/ink563.xml"/><Relationship Id="rId369" Type="http://schemas.openxmlformats.org/officeDocument/2006/relationships/image" Target="../media/image679.png"/><Relationship Id="rId534" Type="http://schemas.openxmlformats.org/officeDocument/2006/relationships/customXml" Target="../ink/ink668.xml"/><Relationship Id="rId229" Type="http://schemas.openxmlformats.org/officeDocument/2006/relationships/customXml" Target="../ink/ink513.xml"/><Relationship Id="rId380" Type="http://schemas.openxmlformats.org/officeDocument/2006/relationships/customXml" Target="../ink/ink590.xml"/><Relationship Id="rId436" Type="http://schemas.openxmlformats.org/officeDocument/2006/relationships/image" Target="../media/image712.png"/><Relationship Id="rId240" Type="http://schemas.openxmlformats.org/officeDocument/2006/relationships/image" Target="../media/image619.png"/><Relationship Id="rId478" Type="http://schemas.openxmlformats.org/officeDocument/2006/relationships/image" Target="../media/image732.png"/><Relationship Id="rId282" Type="http://schemas.openxmlformats.org/officeDocument/2006/relationships/image" Target="../media/image640.png"/><Relationship Id="rId338" Type="http://schemas.openxmlformats.org/officeDocument/2006/relationships/image" Target="../media/image664.png"/><Relationship Id="rId503" Type="http://schemas.openxmlformats.org/officeDocument/2006/relationships/customXml" Target="../ink/ink652.xml"/><Relationship Id="rId545" Type="http://schemas.openxmlformats.org/officeDocument/2006/relationships/image" Target="../media/image765.png"/><Relationship Id="rId391" Type="http://schemas.openxmlformats.org/officeDocument/2006/relationships/image" Target="../media/image690.png"/><Relationship Id="rId405" Type="http://schemas.openxmlformats.org/officeDocument/2006/relationships/customXml" Target="../ink/ink603.xml"/><Relationship Id="rId447" Type="http://schemas.openxmlformats.org/officeDocument/2006/relationships/customXml" Target="../ink/ink624.xml"/><Relationship Id="rId251" Type="http://schemas.openxmlformats.org/officeDocument/2006/relationships/customXml" Target="../ink/ink524.xml"/><Relationship Id="rId489" Type="http://schemas.openxmlformats.org/officeDocument/2006/relationships/customXml" Target="../ink/ink645.xml"/></Relationships>
</file>

<file path=ppt/slides/_rels/slide7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826.png"/><Relationship Id="rId727" Type="http://schemas.openxmlformats.org/officeDocument/2006/relationships/image" Target="../media/image853.png"/><Relationship Id="rId769" Type="http://schemas.openxmlformats.org/officeDocument/2006/relationships/customXml" Target="../ink/ink788.xml"/><Relationship Id="rId573" Type="http://schemas.openxmlformats.org/officeDocument/2006/relationships/customXml" Target="../ink/ink688.xml"/><Relationship Id="rId629" Type="http://schemas.openxmlformats.org/officeDocument/2006/relationships/image" Target="../media/image805.png"/><Relationship Id="rId780" Type="http://schemas.openxmlformats.org/officeDocument/2006/relationships/image" Target="../media/image878.png"/><Relationship Id="rId836" Type="http://schemas.openxmlformats.org/officeDocument/2006/relationships/image" Target="../media/image906.png"/><Relationship Id="rId878" Type="http://schemas.openxmlformats.org/officeDocument/2006/relationships/image" Target="../media/image927.png"/><Relationship Id="rId640" Type="http://schemas.openxmlformats.org/officeDocument/2006/relationships/customXml" Target="../ink/ink723.xml"/><Relationship Id="rId682" Type="http://schemas.openxmlformats.org/officeDocument/2006/relationships/customXml" Target="../ink/ink744.xml"/><Relationship Id="rId738" Type="http://schemas.openxmlformats.org/officeDocument/2006/relationships/customXml" Target="../ink/ink772.xml"/><Relationship Id="rId903" Type="http://schemas.openxmlformats.org/officeDocument/2006/relationships/image" Target="../media/image939.png"/><Relationship Id="rId584" Type="http://schemas.openxmlformats.org/officeDocument/2006/relationships/image" Target="../media/image784.png"/><Relationship Id="rId805" Type="http://schemas.openxmlformats.org/officeDocument/2006/relationships/customXml" Target="../ink/ink806.xml"/><Relationship Id="rId791" Type="http://schemas.openxmlformats.org/officeDocument/2006/relationships/customXml" Target="../ink/ink799.xml"/><Relationship Id="rId847" Type="http://schemas.openxmlformats.org/officeDocument/2006/relationships/customXml" Target="../ink/ink827.xml"/><Relationship Id="rId889" Type="http://schemas.openxmlformats.org/officeDocument/2006/relationships/image" Target="../media/image932.png"/><Relationship Id="rId651" Type="http://schemas.openxmlformats.org/officeDocument/2006/relationships/image" Target="../media/image816.png"/><Relationship Id="rId693" Type="http://schemas.openxmlformats.org/officeDocument/2006/relationships/image" Target="../media/image836.png"/><Relationship Id="rId707" Type="http://schemas.openxmlformats.org/officeDocument/2006/relationships/image" Target="../media/image843.png"/><Relationship Id="rId749" Type="http://schemas.openxmlformats.org/officeDocument/2006/relationships/image" Target="../media/image864.png"/><Relationship Id="rId914" Type="http://schemas.openxmlformats.org/officeDocument/2006/relationships/customXml" Target="../ink/ink861.xml"/><Relationship Id="rId609" Type="http://schemas.openxmlformats.org/officeDocument/2006/relationships/image" Target="../media/image796.png"/><Relationship Id="rId760" Type="http://schemas.openxmlformats.org/officeDocument/2006/relationships/customXml" Target="../ink/ink783.xml"/><Relationship Id="rId595" Type="http://schemas.openxmlformats.org/officeDocument/2006/relationships/customXml" Target="../ink/ink699.xml"/><Relationship Id="rId816" Type="http://schemas.openxmlformats.org/officeDocument/2006/relationships/image" Target="../media/image896.png"/><Relationship Id="rId858" Type="http://schemas.openxmlformats.org/officeDocument/2006/relationships/image" Target="../media/image917.png"/><Relationship Id="rId620" Type="http://schemas.openxmlformats.org/officeDocument/2006/relationships/customXml" Target="../ink/ink712.xml"/><Relationship Id="rId662" Type="http://schemas.openxmlformats.org/officeDocument/2006/relationships/customXml" Target="../ink/ink734.xml"/><Relationship Id="rId718" Type="http://schemas.openxmlformats.org/officeDocument/2006/relationships/customXml" Target="../ink/ink762.xml"/><Relationship Id="rId925" Type="http://schemas.openxmlformats.org/officeDocument/2006/relationships/image" Target="../media/image950.png"/><Relationship Id="rId771" Type="http://schemas.openxmlformats.org/officeDocument/2006/relationships/customXml" Target="../ink/ink789.xml"/><Relationship Id="rId827" Type="http://schemas.openxmlformats.org/officeDocument/2006/relationships/customXml" Target="../ink/ink817.xml"/><Relationship Id="rId869" Type="http://schemas.openxmlformats.org/officeDocument/2006/relationships/customXml" Target="../ink/ink838.xml"/><Relationship Id="rId631" Type="http://schemas.openxmlformats.org/officeDocument/2006/relationships/image" Target="../media/image806.png"/><Relationship Id="rId673" Type="http://schemas.openxmlformats.org/officeDocument/2006/relationships/image" Target="../media/image827.png"/><Relationship Id="rId729" Type="http://schemas.openxmlformats.org/officeDocument/2006/relationships/image" Target="../media/image854.png"/><Relationship Id="rId880" Type="http://schemas.openxmlformats.org/officeDocument/2006/relationships/image" Target="../media/image928.png"/><Relationship Id="rId575" Type="http://schemas.openxmlformats.org/officeDocument/2006/relationships/customXml" Target="../ink/ink689.xml"/><Relationship Id="rId740" Type="http://schemas.openxmlformats.org/officeDocument/2006/relationships/customXml" Target="../ink/ink773.xml"/><Relationship Id="rId782" Type="http://schemas.openxmlformats.org/officeDocument/2006/relationships/image" Target="../media/image879.png"/><Relationship Id="rId838" Type="http://schemas.openxmlformats.org/officeDocument/2006/relationships/image" Target="../media/image907.png"/><Relationship Id="rId600" Type="http://schemas.openxmlformats.org/officeDocument/2006/relationships/image" Target="../media/image792.png"/><Relationship Id="rId642" Type="http://schemas.openxmlformats.org/officeDocument/2006/relationships/customXml" Target="../ink/ink724.xml"/><Relationship Id="rId684" Type="http://schemas.openxmlformats.org/officeDocument/2006/relationships/customXml" Target="../ink/ink745.xml"/><Relationship Id="rId891" Type="http://schemas.openxmlformats.org/officeDocument/2006/relationships/image" Target="../media/image933.png"/><Relationship Id="rId905" Type="http://schemas.openxmlformats.org/officeDocument/2006/relationships/image" Target="../media/image940.png"/><Relationship Id="rId586" Type="http://schemas.openxmlformats.org/officeDocument/2006/relationships/image" Target="../media/image785.png"/><Relationship Id="rId751" Type="http://schemas.openxmlformats.org/officeDocument/2006/relationships/image" Target="../media/image865.png"/><Relationship Id="rId793" Type="http://schemas.openxmlformats.org/officeDocument/2006/relationships/customXml" Target="../ink/ink800.xml"/><Relationship Id="rId807" Type="http://schemas.openxmlformats.org/officeDocument/2006/relationships/customXml" Target="../ink/ink807.xml"/><Relationship Id="rId849" Type="http://schemas.openxmlformats.org/officeDocument/2006/relationships/customXml" Target="../ink/ink828.xml"/><Relationship Id="rId611" Type="http://schemas.openxmlformats.org/officeDocument/2006/relationships/image" Target="../media/image797.png"/><Relationship Id="rId653" Type="http://schemas.openxmlformats.org/officeDocument/2006/relationships/image" Target="../media/image817.png"/><Relationship Id="rId695" Type="http://schemas.openxmlformats.org/officeDocument/2006/relationships/image" Target="../media/image837.png"/><Relationship Id="rId709" Type="http://schemas.openxmlformats.org/officeDocument/2006/relationships/image" Target="../media/image844.png"/><Relationship Id="rId860" Type="http://schemas.openxmlformats.org/officeDocument/2006/relationships/image" Target="../media/image918.png"/><Relationship Id="rId488" Type="http://schemas.openxmlformats.org/officeDocument/2006/relationships/image" Target="../media/image737.png"/><Relationship Id="rId916" Type="http://schemas.openxmlformats.org/officeDocument/2006/relationships/customXml" Target="../ink/ink862.xml"/><Relationship Id="rId597" Type="http://schemas.openxmlformats.org/officeDocument/2006/relationships/customXml" Target="../ink/ink700.xml"/><Relationship Id="rId720" Type="http://schemas.openxmlformats.org/officeDocument/2006/relationships/customXml" Target="../ink/ink763.xml"/><Relationship Id="rId762" Type="http://schemas.openxmlformats.org/officeDocument/2006/relationships/customXml" Target="../ink/ink784.xml"/><Relationship Id="rId818" Type="http://schemas.openxmlformats.org/officeDocument/2006/relationships/image" Target="../media/image897.png"/><Relationship Id="rId622" Type="http://schemas.openxmlformats.org/officeDocument/2006/relationships/customXml" Target="../ink/ink714.xml"/><Relationship Id="rId664" Type="http://schemas.openxmlformats.org/officeDocument/2006/relationships/customXml" Target="../ink/ink735.xml"/><Relationship Id="rId871" Type="http://schemas.openxmlformats.org/officeDocument/2006/relationships/customXml" Target="../ink/ink839.xml"/><Relationship Id="rId927" Type="http://schemas.openxmlformats.org/officeDocument/2006/relationships/image" Target="../media/image951.png"/><Relationship Id="rId731" Type="http://schemas.openxmlformats.org/officeDocument/2006/relationships/image" Target="../media/image855.png"/><Relationship Id="rId773" Type="http://schemas.openxmlformats.org/officeDocument/2006/relationships/customXml" Target="../ink/ink790.xml"/><Relationship Id="rId633" Type="http://schemas.openxmlformats.org/officeDocument/2006/relationships/image" Target="../media/image807.png"/><Relationship Id="rId829" Type="http://schemas.openxmlformats.org/officeDocument/2006/relationships/customXml" Target="../ink/ink818.xml"/><Relationship Id="rId675" Type="http://schemas.openxmlformats.org/officeDocument/2006/relationships/image" Target="../media/image828.png"/><Relationship Id="rId840" Type="http://schemas.openxmlformats.org/officeDocument/2006/relationships/image" Target="../media/image908.png"/><Relationship Id="rId882" Type="http://schemas.openxmlformats.org/officeDocument/2006/relationships/image" Target="../media/image929.png"/><Relationship Id="rId577" Type="http://schemas.openxmlformats.org/officeDocument/2006/relationships/customXml" Target="../ink/ink690.xml"/><Relationship Id="rId700" Type="http://schemas.openxmlformats.org/officeDocument/2006/relationships/customXml" Target="../ink/ink753.xml"/><Relationship Id="rId742" Type="http://schemas.openxmlformats.org/officeDocument/2006/relationships/customXml" Target="../ink/ink774.xml"/><Relationship Id="rId602" Type="http://schemas.openxmlformats.org/officeDocument/2006/relationships/image" Target="../media/image793.png"/><Relationship Id="rId784" Type="http://schemas.openxmlformats.org/officeDocument/2006/relationships/image" Target="../media/image880.png"/><Relationship Id="rId623" Type="http://schemas.openxmlformats.org/officeDocument/2006/relationships/image" Target="../media/image802.png"/><Relationship Id="rId644" Type="http://schemas.openxmlformats.org/officeDocument/2006/relationships/customXml" Target="../ink/ink725.xml"/><Relationship Id="rId665" Type="http://schemas.openxmlformats.org/officeDocument/2006/relationships/image" Target="../media/image823.png"/><Relationship Id="rId686" Type="http://schemas.openxmlformats.org/officeDocument/2006/relationships/customXml" Target="../ink/ink746.xml"/><Relationship Id="rId830" Type="http://schemas.openxmlformats.org/officeDocument/2006/relationships/image" Target="../media/image903.png"/><Relationship Id="rId851" Type="http://schemas.openxmlformats.org/officeDocument/2006/relationships/customXml" Target="../ink/ink829.xml"/><Relationship Id="rId872" Type="http://schemas.openxmlformats.org/officeDocument/2006/relationships/image" Target="../media/image924.png"/><Relationship Id="rId893" Type="http://schemas.openxmlformats.org/officeDocument/2006/relationships/image" Target="../media/image934.png"/><Relationship Id="rId907" Type="http://schemas.openxmlformats.org/officeDocument/2006/relationships/image" Target="../media/image941.png"/><Relationship Id="rId928" Type="http://schemas.openxmlformats.org/officeDocument/2006/relationships/customXml" Target="../ink/ink868.xml"/><Relationship Id="rId711" Type="http://schemas.openxmlformats.org/officeDocument/2006/relationships/image" Target="../media/image845.png"/><Relationship Id="rId732" Type="http://schemas.openxmlformats.org/officeDocument/2006/relationships/customXml" Target="../ink/ink769.xml"/><Relationship Id="rId753" Type="http://schemas.openxmlformats.org/officeDocument/2006/relationships/image" Target="../media/image866.png"/><Relationship Id="rId588" Type="http://schemas.openxmlformats.org/officeDocument/2006/relationships/image" Target="../media/image786.png"/><Relationship Id="rId774" Type="http://schemas.openxmlformats.org/officeDocument/2006/relationships/image" Target="../media/image875.png"/><Relationship Id="rId795" Type="http://schemas.openxmlformats.org/officeDocument/2006/relationships/customXml" Target="../ink/ink801.xml"/><Relationship Id="rId809" Type="http://schemas.openxmlformats.org/officeDocument/2006/relationships/customXml" Target="../ink/ink808.xml"/><Relationship Id="rId613" Type="http://schemas.openxmlformats.org/officeDocument/2006/relationships/image" Target="../media/image798.png"/><Relationship Id="rId634" Type="http://schemas.openxmlformats.org/officeDocument/2006/relationships/customXml" Target="../ink/ink720.xml"/><Relationship Id="rId655" Type="http://schemas.openxmlformats.org/officeDocument/2006/relationships/image" Target="../media/image818.png"/><Relationship Id="rId676" Type="http://schemas.openxmlformats.org/officeDocument/2006/relationships/customXml" Target="../ink/ink741.xml"/><Relationship Id="rId697" Type="http://schemas.openxmlformats.org/officeDocument/2006/relationships/image" Target="../media/image838.png"/><Relationship Id="rId820" Type="http://schemas.openxmlformats.org/officeDocument/2006/relationships/image" Target="../media/image898.png"/><Relationship Id="rId841" Type="http://schemas.openxmlformats.org/officeDocument/2006/relationships/customXml" Target="../ink/ink824.xml"/><Relationship Id="rId862" Type="http://schemas.openxmlformats.org/officeDocument/2006/relationships/image" Target="../media/image919.png"/><Relationship Id="rId883" Type="http://schemas.openxmlformats.org/officeDocument/2006/relationships/customXml" Target="../ink/ink845.xml"/><Relationship Id="rId918" Type="http://schemas.openxmlformats.org/officeDocument/2006/relationships/customXml" Target="../ink/ink863.xml"/><Relationship Id="rId701" Type="http://schemas.openxmlformats.org/officeDocument/2006/relationships/image" Target="../media/image840.png"/><Relationship Id="rId722" Type="http://schemas.openxmlformats.org/officeDocument/2006/relationships/customXml" Target="../ink/ink764.xml"/><Relationship Id="rId578" Type="http://schemas.openxmlformats.org/officeDocument/2006/relationships/image" Target="../media/image781.png"/><Relationship Id="rId599" Type="http://schemas.openxmlformats.org/officeDocument/2006/relationships/customXml" Target="../ink/ink701.xml"/><Relationship Id="rId743" Type="http://schemas.openxmlformats.org/officeDocument/2006/relationships/image" Target="../media/image861.png"/><Relationship Id="rId764" Type="http://schemas.openxmlformats.org/officeDocument/2006/relationships/image" Target="../media/image870.png"/><Relationship Id="rId785" Type="http://schemas.openxmlformats.org/officeDocument/2006/relationships/customXml" Target="../ink/ink796.xml"/><Relationship Id="rId603" Type="http://schemas.openxmlformats.org/officeDocument/2006/relationships/customXml" Target="../ink/ink703.xml"/><Relationship Id="rId624" Type="http://schemas.openxmlformats.org/officeDocument/2006/relationships/customXml" Target="../ink/ink715.xml"/><Relationship Id="rId645" Type="http://schemas.openxmlformats.org/officeDocument/2006/relationships/image" Target="../media/image813.png"/><Relationship Id="rId666" Type="http://schemas.openxmlformats.org/officeDocument/2006/relationships/customXml" Target="../ink/ink736.xml"/><Relationship Id="rId687" Type="http://schemas.openxmlformats.org/officeDocument/2006/relationships/image" Target="../media/image833.png"/><Relationship Id="rId810" Type="http://schemas.openxmlformats.org/officeDocument/2006/relationships/image" Target="../media/image893.png"/><Relationship Id="rId831" Type="http://schemas.openxmlformats.org/officeDocument/2006/relationships/customXml" Target="../ink/ink819.xml"/><Relationship Id="rId852" Type="http://schemas.openxmlformats.org/officeDocument/2006/relationships/image" Target="../media/image914.png"/><Relationship Id="rId873" Type="http://schemas.openxmlformats.org/officeDocument/2006/relationships/customXml" Target="../ink/ink840.xml"/><Relationship Id="rId908" Type="http://schemas.openxmlformats.org/officeDocument/2006/relationships/customXml" Target="../ink/ink858.xml"/><Relationship Id="rId712" Type="http://schemas.openxmlformats.org/officeDocument/2006/relationships/customXml" Target="../ink/ink759.xml"/><Relationship Id="rId894" Type="http://schemas.openxmlformats.org/officeDocument/2006/relationships/customXml" Target="../ink/ink851.xml"/><Relationship Id="rId929" Type="http://schemas.openxmlformats.org/officeDocument/2006/relationships/image" Target="../media/image952.png"/><Relationship Id="rId589" Type="http://schemas.openxmlformats.org/officeDocument/2006/relationships/customXml" Target="../ink/ink696.xml"/><Relationship Id="rId733" Type="http://schemas.openxmlformats.org/officeDocument/2006/relationships/image" Target="../media/image856.png"/><Relationship Id="rId754" Type="http://schemas.openxmlformats.org/officeDocument/2006/relationships/customXml" Target="../ink/ink780.xml"/><Relationship Id="rId775" Type="http://schemas.openxmlformats.org/officeDocument/2006/relationships/customXml" Target="../ink/ink791.xml"/><Relationship Id="rId796" Type="http://schemas.openxmlformats.org/officeDocument/2006/relationships/image" Target="../media/image886.png"/><Relationship Id="rId614" Type="http://schemas.openxmlformats.org/officeDocument/2006/relationships/customXml" Target="../ink/ink709.xml"/><Relationship Id="rId635" Type="http://schemas.openxmlformats.org/officeDocument/2006/relationships/image" Target="../media/image808.png"/><Relationship Id="rId656" Type="http://schemas.openxmlformats.org/officeDocument/2006/relationships/customXml" Target="../ink/ink731.xml"/><Relationship Id="rId677" Type="http://schemas.openxmlformats.org/officeDocument/2006/relationships/image" Target="../media/image829.png"/><Relationship Id="rId800" Type="http://schemas.openxmlformats.org/officeDocument/2006/relationships/image" Target="../media/image888.png"/><Relationship Id="rId821" Type="http://schemas.openxmlformats.org/officeDocument/2006/relationships/customXml" Target="../ink/ink814.xml"/><Relationship Id="rId842" Type="http://schemas.openxmlformats.org/officeDocument/2006/relationships/image" Target="../media/image909.png"/><Relationship Id="rId863" Type="http://schemas.openxmlformats.org/officeDocument/2006/relationships/customXml" Target="../ink/ink835.xml"/><Relationship Id="rId698" Type="http://schemas.openxmlformats.org/officeDocument/2006/relationships/customXml" Target="../ink/ink752.xml"/><Relationship Id="rId702" Type="http://schemas.openxmlformats.org/officeDocument/2006/relationships/customXml" Target="../ink/ink754.xml"/><Relationship Id="rId884" Type="http://schemas.openxmlformats.org/officeDocument/2006/relationships/customXml" Target="../ink/ink846.xml"/><Relationship Id="rId919" Type="http://schemas.openxmlformats.org/officeDocument/2006/relationships/image" Target="../media/image947.png"/><Relationship Id="rId579" Type="http://schemas.openxmlformats.org/officeDocument/2006/relationships/customXml" Target="../ink/ink691.xml"/><Relationship Id="rId723" Type="http://schemas.openxmlformats.org/officeDocument/2006/relationships/image" Target="../media/image851.png"/><Relationship Id="rId744" Type="http://schemas.openxmlformats.org/officeDocument/2006/relationships/customXml" Target="../ink/ink775.xml"/><Relationship Id="rId765" Type="http://schemas.openxmlformats.org/officeDocument/2006/relationships/customXml" Target="../ink/ink786.xml"/><Relationship Id="rId786" Type="http://schemas.openxmlformats.org/officeDocument/2006/relationships/image" Target="../media/image881.png"/><Relationship Id="rId930" Type="http://schemas.openxmlformats.org/officeDocument/2006/relationships/customXml" Target="../ink/ink869.xml"/><Relationship Id="rId590" Type="http://schemas.openxmlformats.org/officeDocument/2006/relationships/image" Target="../media/image787.png"/><Relationship Id="rId604" Type="http://schemas.openxmlformats.org/officeDocument/2006/relationships/image" Target="../media/image794.png"/><Relationship Id="rId625" Type="http://schemas.openxmlformats.org/officeDocument/2006/relationships/image" Target="../media/image803.png"/><Relationship Id="rId646" Type="http://schemas.openxmlformats.org/officeDocument/2006/relationships/customXml" Target="../ink/ink726.xml"/><Relationship Id="rId811" Type="http://schemas.openxmlformats.org/officeDocument/2006/relationships/customXml" Target="../ink/ink809.xml"/><Relationship Id="rId832" Type="http://schemas.openxmlformats.org/officeDocument/2006/relationships/image" Target="../media/image904.png"/><Relationship Id="rId667" Type="http://schemas.openxmlformats.org/officeDocument/2006/relationships/image" Target="../media/image824.png"/><Relationship Id="rId688" Type="http://schemas.openxmlformats.org/officeDocument/2006/relationships/customXml" Target="../ink/ink747.xml"/><Relationship Id="rId853" Type="http://schemas.openxmlformats.org/officeDocument/2006/relationships/customXml" Target="../ink/ink830.xml"/><Relationship Id="rId874" Type="http://schemas.openxmlformats.org/officeDocument/2006/relationships/image" Target="../media/image925.png"/><Relationship Id="rId895" Type="http://schemas.openxmlformats.org/officeDocument/2006/relationships/image" Target="../media/image935.png"/><Relationship Id="rId909" Type="http://schemas.openxmlformats.org/officeDocument/2006/relationships/image" Target="../media/image942.png"/><Relationship Id="rId713" Type="http://schemas.openxmlformats.org/officeDocument/2006/relationships/image" Target="../media/image846.png"/><Relationship Id="rId734" Type="http://schemas.openxmlformats.org/officeDocument/2006/relationships/customXml" Target="../ink/ink770.xml"/><Relationship Id="rId755" Type="http://schemas.openxmlformats.org/officeDocument/2006/relationships/image" Target="../media/image867.png"/><Relationship Id="rId776" Type="http://schemas.openxmlformats.org/officeDocument/2006/relationships/image" Target="../media/image876.png"/><Relationship Id="rId797" Type="http://schemas.openxmlformats.org/officeDocument/2006/relationships/customXml" Target="../ink/ink802.xml"/><Relationship Id="rId920" Type="http://schemas.openxmlformats.org/officeDocument/2006/relationships/customXml" Target="../ink/ink864.xml"/><Relationship Id="rId580" Type="http://schemas.openxmlformats.org/officeDocument/2006/relationships/image" Target="../media/image782.png"/><Relationship Id="rId615" Type="http://schemas.openxmlformats.org/officeDocument/2006/relationships/image" Target="../media/image799.png"/><Relationship Id="rId636" Type="http://schemas.openxmlformats.org/officeDocument/2006/relationships/customXml" Target="../ink/ink721.xml"/><Relationship Id="rId801" Type="http://schemas.openxmlformats.org/officeDocument/2006/relationships/customXml" Target="../ink/ink804.xml"/><Relationship Id="rId822" Type="http://schemas.openxmlformats.org/officeDocument/2006/relationships/image" Target="../media/image899.png"/><Relationship Id="rId1" Type="http://schemas.openxmlformats.org/officeDocument/2006/relationships/slideLayout" Target="../slideLayouts/slideLayout6.xml"/><Relationship Id="rId657" Type="http://schemas.openxmlformats.org/officeDocument/2006/relationships/image" Target="../media/image819.png"/><Relationship Id="rId678" Type="http://schemas.openxmlformats.org/officeDocument/2006/relationships/customXml" Target="../ink/ink742.xml"/><Relationship Id="rId699" Type="http://schemas.openxmlformats.org/officeDocument/2006/relationships/image" Target="../media/image839.png"/><Relationship Id="rId843" Type="http://schemas.openxmlformats.org/officeDocument/2006/relationships/customXml" Target="../ink/ink825.xml"/><Relationship Id="rId864" Type="http://schemas.openxmlformats.org/officeDocument/2006/relationships/image" Target="../media/image920.png"/><Relationship Id="rId885" Type="http://schemas.openxmlformats.org/officeDocument/2006/relationships/image" Target="../media/image930.png"/><Relationship Id="rId703" Type="http://schemas.openxmlformats.org/officeDocument/2006/relationships/image" Target="../media/image841.png"/><Relationship Id="rId724" Type="http://schemas.openxmlformats.org/officeDocument/2006/relationships/customXml" Target="../ink/ink765.xml"/><Relationship Id="rId745" Type="http://schemas.openxmlformats.org/officeDocument/2006/relationships/image" Target="../media/image862.png"/><Relationship Id="rId766" Type="http://schemas.openxmlformats.org/officeDocument/2006/relationships/image" Target="../media/image871.png"/><Relationship Id="rId910" Type="http://schemas.openxmlformats.org/officeDocument/2006/relationships/customXml" Target="../ink/ink859.xml"/><Relationship Id="rId931" Type="http://schemas.openxmlformats.org/officeDocument/2006/relationships/image" Target="../media/image953.png"/><Relationship Id="rId591" Type="http://schemas.openxmlformats.org/officeDocument/2006/relationships/customXml" Target="../ink/ink697.xml"/><Relationship Id="rId605" Type="http://schemas.openxmlformats.org/officeDocument/2006/relationships/customXml" Target="../ink/ink704.xml"/><Relationship Id="rId626" Type="http://schemas.openxmlformats.org/officeDocument/2006/relationships/customXml" Target="../ink/ink716.xml"/><Relationship Id="rId787" Type="http://schemas.openxmlformats.org/officeDocument/2006/relationships/customXml" Target="../ink/ink797.xml"/><Relationship Id="rId812" Type="http://schemas.openxmlformats.org/officeDocument/2006/relationships/image" Target="../media/image894.png"/><Relationship Id="rId647" Type="http://schemas.openxmlformats.org/officeDocument/2006/relationships/image" Target="../media/image814.png"/><Relationship Id="rId668" Type="http://schemas.openxmlformats.org/officeDocument/2006/relationships/customXml" Target="../ink/ink737.xml"/><Relationship Id="rId689" Type="http://schemas.openxmlformats.org/officeDocument/2006/relationships/image" Target="../media/image834.png"/><Relationship Id="rId833" Type="http://schemas.openxmlformats.org/officeDocument/2006/relationships/customXml" Target="../ink/ink820.xml"/><Relationship Id="rId854" Type="http://schemas.openxmlformats.org/officeDocument/2006/relationships/image" Target="../media/image915.png"/><Relationship Id="rId875" Type="http://schemas.openxmlformats.org/officeDocument/2006/relationships/customXml" Target="../ink/ink841.xml"/><Relationship Id="rId896" Type="http://schemas.openxmlformats.org/officeDocument/2006/relationships/customXml" Target="../ink/ink852.xml"/><Relationship Id="rId714" Type="http://schemas.openxmlformats.org/officeDocument/2006/relationships/customXml" Target="../ink/ink760.xml"/><Relationship Id="rId735" Type="http://schemas.openxmlformats.org/officeDocument/2006/relationships/image" Target="../media/image857.png"/><Relationship Id="rId756" Type="http://schemas.openxmlformats.org/officeDocument/2006/relationships/customXml" Target="../ink/ink781.xml"/><Relationship Id="rId900" Type="http://schemas.openxmlformats.org/officeDocument/2006/relationships/customXml" Target="../ink/ink854.xml"/><Relationship Id="rId921" Type="http://schemas.openxmlformats.org/officeDocument/2006/relationships/image" Target="../media/image948.png"/><Relationship Id="rId581" Type="http://schemas.openxmlformats.org/officeDocument/2006/relationships/customXml" Target="../ink/ink692.xml"/><Relationship Id="rId332" Type="http://schemas.openxmlformats.org/officeDocument/2006/relationships/image" Target="../media/image533.png"/><Relationship Id="rId777" Type="http://schemas.openxmlformats.org/officeDocument/2006/relationships/customXml" Target="../ink/ink792.xml"/><Relationship Id="rId798" Type="http://schemas.openxmlformats.org/officeDocument/2006/relationships/image" Target="../media/image887.png"/><Relationship Id="rId616" Type="http://schemas.openxmlformats.org/officeDocument/2006/relationships/customXml" Target="../ink/ink710.xml"/><Relationship Id="rId637" Type="http://schemas.openxmlformats.org/officeDocument/2006/relationships/image" Target="../media/image809.png"/><Relationship Id="rId658" Type="http://schemas.openxmlformats.org/officeDocument/2006/relationships/customXml" Target="../ink/ink732.xml"/><Relationship Id="rId679" Type="http://schemas.openxmlformats.org/officeDocument/2006/relationships/image" Target="../media/image592.png"/><Relationship Id="rId802" Type="http://schemas.openxmlformats.org/officeDocument/2006/relationships/image" Target="../media/image889.png"/><Relationship Id="rId823" Type="http://schemas.openxmlformats.org/officeDocument/2006/relationships/customXml" Target="../ink/ink815.xml"/><Relationship Id="rId844" Type="http://schemas.openxmlformats.org/officeDocument/2006/relationships/image" Target="../media/image910.png"/><Relationship Id="rId865" Type="http://schemas.openxmlformats.org/officeDocument/2006/relationships/customXml" Target="../ink/ink836.xml"/><Relationship Id="rId886" Type="http://schemas.openxmlformats.org/officeDocument/2006/relationships/customXml" Target="../ink/ink847.xml"/><Relationship Id="rId2" Type="http://schemas.openxmlformats.org/officeDocument/2006/relationships/customXml" Target="../ink/ink686.xml"/><Relationship Id="rId690" Type="http://schemas.openxmlformats.org/officeDocument/2006/relationships/customXml" Target="../ink/ink748.xml"/><Relationship Id="rId704" Type="http://schemas.openxmlformats.org/officeDocument/2006/relationships/customXml" Target="../ink/ink755.xml"/><Relationship Id="rId725" Type="http://schemas.openxmlformats.org/officeDocument/2006/relationships/image" Target="../media/image852.png"/><Relationship Id="rId746" Type="http://schemas.openxmlformats.org/officeDocument/2006/relationships/customXml" Target="../ink/ink776.xml"/><Relationship Id="rId911" Type="http://schemas.openxmlformats.org/officeDocument/2006/relationships/image" Target="../media/image943.png"/><Relationship Id="rId767" Type="http://schemas.openxmlformats.org/officeDocument/2006/relationships/customXml" Target="../ink/ink787.xml"/><Relationship Id="rId788" Type="http://schemas.openxmlformats.org/officeDocument/2006/relationships/image" Target="../media/image882.png"/><Relationship Id="rId592" Type="http://schemas.openxmlformats.org/officeDocument/2006/relationships/image" Target="../media/image788.png"/><Relationship Id="rId606" Type="http://schemas.openxmlformats.org/officeDocument/2006/relationships/customXml" Target="../ink/ink705.xml"/><Relationship Id="rId627" Type="http://schemas.openxmlformats.org/officeDocument/2006/relationships/image" Target="../media/image804.png"/><Relationship Id="rId648" Type="http://schemas.openxmlformats.org/officeDocument/2006/relationships/customXml" Target="../ink/ink727.xml"/><Relationship Id="rId669" Type="http://schemas.openxmlformats.org/officeDocument/2006/relationships/image" Target="../media/image825.png"/><Relationship Id="rId813" Type="http://schemas.openxmlformats.org/officeDocument/2006/relationships/customXml" Target="../ink/ink810.xml"/><Relationship Id="rId834" Type="http://schemas.openxmlformats.org/officeDocument/2006/relationships/image" Target="../media/image905.png"/><Relationship Id="rId855" Type="http://schemas.openxmlformats.org/officeDocument/2006/relationships/customXml" Target="../ink/ink831.xml"/><Relationship Id="rId876" Type="http://schemas.openxmlformats.org/officeDocument/2006/relationships/image" Target="../media/image926.png"/><Relationship Id="rId680" Type="http://schemas.openxmlformats.org/officeDocument/2006/relationships/customXml" Target="../ink/ink743.xml"/><Relationship Id="rId715" Type="http://schemas.openxmlformats.org/officeDocument/2006/relationships/image" Target="../media/image847.png"/><Relationship Id="rId736" Type="http://schemas.openxmlformats.org/officeDocument/2006/relationships/customXml" Target="../ink/ink771.xml"/><Relationship Id="rId897" Type="http://schemas.openxmlformats.org/officeDocument/2006/relationships/image" Target="../media/image936.png"/><Relationship Id="rId901" Type="http://schemas.openxmlformats.org/officeDocument/2006/relationships/image" Target="../media/image938.png"/><Relationship Id="rId922" Type="http://schemas.openxmlformats.org/officeDocument/2006/relationships/customXml" Target="../ink/ink865.xml"/><Relationship Id="rId757" Type="http://schemas.openxmlformats.org/officeDocument/2006/relationships/image" Target="../media/image525.png"/><Relationship Id="rId778" Type="http://schemas.openxmlformats.org/officeDocument/2006/relationships/image" Target="../media/image877.png"/><Relationship Id="rId799" Type="http://schemas.openxmlformats.org/officeDocument/2006/relationships/customXml" Target="../ink/ink803.xml"/><Relationship Id="rId582" Type="http://schemas.openxmlformats.org/officeDocument/2006/relationships/image" Target="../media/image783.png"/><Relationship Id="rId617" Type="http://schemas.openxmlformats.org/officeDocument/2006/relationships/image" Target="../media/image800.png"/><Relationship Id="rId638" Type="http://schemas.openxmlformats.org/officeDocument/2006/relationships/customXml" Target="../ink/ink722.xml"/><Relationship Id="rId659" Type="http://schemas.openxmlformats.org/officeDocument/2006/relationships/image" Target="../media/image820.png"/><Relationship Id="rId803" Type="http://schemas.openxmlformats.org/officeDocument/2006/relationships/customXml" Target="../ink/ink805.xml"/><Relationship Id="rId824" Type="http://schemas.openxmlformats.org/officeDocument/2006/relationships/image" Target="../media/image900.png"/><Relationship Id="rId845" Type="http://schemas.openxmlformats.org/officeDocument/2006/relationships/customXml" Target="../ink/ink826.xml"/><Relationship Id="rId866" Type="http://schemas.openxmlformats.org/officeDocument/2006/relationships/image" Target="../media/image921.png"/><Relationship Id="rId3" Type="http://schemas.openxmlformats.org/officeDocument/2006/relationships/image" Target="../media/image1.png"/><Relationship Id="rId670" Type="http://schemas.openxmlformats.org/officeDocument/2006/relationships/customXml" Target="../ink/ink738.xml"/><Relationship Id="rId705" Type="http://schemas.openxmlformats.org/officeDocument/2006/relationships/image" Target="../media/image842.png"/><Relationship Id="rId887" Type="http://schemas.openxmlformats.org/officeDocument/2006/relationships/image" Target="../media/image931.png"/><Relationship Id="rId691" Type="http://schemas.openxmlformats.org/officeDocument/2006/relationships/image" Target="../media/image835.png"/><Relationship Id="rId726" Type="http://schemas.openxmlformats.org/officeDocument/2006/relationships/customXml" Target="../ink/ink766.xml"/><Relationship Id="rId747" Type="http://schemas.openxmlformats.org/officeDocument/2006/relationships/image" Target="../media/image863.png"/><Relationship Id="rId768" Type="http://schemas.openxmlformats.org/officeDocument/2006/relationships/image" Target="../media/image872.png"/><Relationship Id="rId789" Type="http://schemas.openxmlformats.org/officeDocument/2006/relationships/customXml" Target="../ink/ink798.xml"/><Relationship Id="rId912" Type="http://schemas.openxmlformats.org/officeDocument/2006/relationships/customXml" Target="../ink/ink860.xml"/><Relationship Id="rId572" Type="http://schemas.openxmlformats.org/officeDocument/2006/relationships/image" Target="../media/image778.png"/><Relationship Id="rId593" Type="http://schemas.openxmlformats.org/officeDocument/2006/relationships/customXml" Target="../ink/ink698.xml"/><Relationship Id="rId607" Type="http://schemas.openxmlformats.org/officeDocument/2006/relationships/image" Target="../media/image795.png"/><Relationship Id="rId628" Type="http://schemas.openxmlformats.org/officeDocument/2006/relationships/customXml" Target="../ink/ink717.xml"/><Relationship Id="rId649" Type="http://schemas.openxmlformats.org/officeDocument/2006/relationships/image" Target="../media/image815.png"/><Relationship Id="rId814" Type="http://schemas.openxmlformats.org/officeDocument/2006/relationships/image" Target="../media/image895.png"/><Relationship Id="rId835" Type="http://schemas.openxmlformats.org/officeDocument/2006/relationships/customXml" Target="../ink/ink821.xml"/><Relationship Id="rId856" Type="http://schemas.openxmlformats.org/officeDocument/2006/relationships/image" Target="../media/image916.png"/><Relationship Id="rId660" Type="http://schemas.openxmlformats.org/officeDocument/2006/relationships/customXml" Target="../ink/ink733.xml"/><Relationship Id="rId877" Type="http://schemas.openxmlformats.org/officeDocument/2006/relationships/customXml" Target="../ink/ink842.xml"/><Relationship Id="rId898" Type="http://schemas.openxmlformats.org/officeDocument/2006/relationships/customXml" Target="../ink/ink853.xml"/><Relationship Id="rId681" Type="http://schemas.openxmlformats.org/officeDocument/2006/relationships/image" Target="../media/image830.png"/><Relationship Id="rId716" Type="http://schemas.openxmlformats.org/officeDocument/2006/relationships/customXml" Target="../ink/ink761.xml"/><Relationship Id="rId737" Type="http://schemas.openxmlformats.org/officeDocument/2006/relationships/image" Target="../media/image858.png"/><Relationship Id="rId758" Type="http://schemas.openxmlformats.org/officeDocument/2006/relationships/customXml" Target="../ink/ink782.xml"/><Relationship Id="rId779" Type="http://schemas.openxmlformats.org/officeDocument/2006/relationships/customXml" Target="../ink/ink793.xml"/><Relationship Id="rId902" Type="http://schemas.openxmlformats.org/officeDocument/2006/relationships/customXml" Target="../ink/ink855.xml"/><Relationship Id="rId923" Type="http://schemas.openxmlformats.org/officeDocument/2006/relationships/image" Target="../media/image949.png"/><Relationship Id="rId583" Type="http://schemas.openxmlformats.org/officeDocument/2006/relationships/customXml" Target="../ink/ink693.xml"/><Relationship Id="rId618" Type="http://schemas.openxmlformats.org/officeDocument/2006/relationships/customXml" Target="../ink/ink711.xml"/><Relationship Id="rId639" Type="http://schemas.openxmlformats.org/officeDocument/2006/relationships/image" Target="../media/image810.png"/><Relationship Id="rId790" Type="http://schemas.openxmlformats.org/officeDocument/2006/relationships/image" Target="../media/image883.png"/><Relationship Id="rId804" Type="http://schemas.openxmlformats.org/officeDocument/2006/relationships/image" Target="../media/image890.png"/><Relationship Id="rId825" Type="http://schemas.openxmlformats.org/officeDocument/2006/relationships/customXml" Target="../ink/ink816.xml"/><Relationship Id="rId4" Type="http://schemas.openxmlformats.org/officeDocument/2006/relationships/customXml" Target="../ink/ink687.xml"/><Relationship Id="rId650" Type="http://schemas.openxmlformats.org/officeDocument/2006/relationships/customXml" Target="../ink/ink728.xml"/><Relationship Id="rId846" Type="http://schemas.openxmlformats.org/officeDocument/2006/relationships/image" Target="../media/image911.png"/><Relationship Id="rId867" Type="http://schemas.openxmlformats.org/officeDocument/2006/relationships/customXml" Target="../ink/ink837.xml"/><Relationship Id="rId888" Type="http://schemas.openxmlformats.org/officeDocument/2006/relationships/customXml" Target="../ink/ink848.xml"/><Relationship Id="rId692" Type="http://schemas.openxmlformats.org/officeDocument/2006/relationships/customXml" Target="../ink/ink749.xml"/><Relationship Id="rId706" Type="http://schemas.openxmlformats.org/officeDocument/2006/relationships/customXml" Target="../ink/ink756.xml"/><Relationship Id="rId748" Type="http://schemas.openxmlformats.org/officeDocument/2006/relationships/customXml" Target="../ink/ink777.xml"/><Relationship Id="rId913" Type="http://schemas.openxmlformats.org/officeDocument/2006/relationships/image" Target="../media/image944.png"/><Relationship Id="rId594" Type="http://schemas.openxmlformats.org/officeDocument/2006/relationships/image" Target="../media/image789.png"/><Relationship Id="rId608" Type="http://schemas.openxmlformats.org/officeDocument/2006/relationships/customXml" Target="../ink/ink706.xml"/><Relationship Id="rId815" Type="http://schemas.openxmlformats.org/officeDocument/2006/relationships/customXml" Target="../ink/ink811.xml"/><Relationship Id="rId857" Type="http://schemas.openxmlformats.org/officeDocument/2006/relationships/customXml" Target="../ink/ink832.xml"/><Relationship Id="rId899" Type="http://schemas.openxmlformats.org/officeDocument/2006/relationships/image" Target="../media/image937.png"/><Relationship Id="rId661" Type="http://schemas.openxmlformats.org/officeDocument/2006/relationships/image" Target="../media/image821.png"/><Relationship Id="rId717" Type="http://schemas.openxmlformats.org/officeDocument/2006/relationships/image" Target="../media/image848.png"/><Relationship Id="rId759" Type="http://schemas.openxmlformats.org/officeDocument/2006/relationships/image" Target="../media/image868.png"/><Relationship Id="rId924" Type="http://schemas.openxmlformats.org/officeDocument/2006/relationships/customXml" Target="../ink/ink866.xml"/><Relationship Id="rId619" Type="http://schemas.openxmlformats.org/officeDocument/2006/relationships/image" Target="../media/image801.png"/><Relationship Id="rId770" Type="http://schemas.openxmlformats.org/officeDocument/2006/relationships/image" Target="../media/image873.png"/><Relationship Id="rId826" Type="http://schemas.openxmlformats.org/officeDocument/2006/relationships/image" Target="../media/image901.png"/><Relationship Id="rId868" Type="http://schemas.openxmlformats.org/officeDocument/2006/relationships/image" Target="../media/image922.png"/><Relationship Id="rId630" Type="http://schemas.openxmlformats.org/officeDocument/2006/relationships/customXml" Target="../ink/ink718.xml"/><Relationship Id="rId672" Type="http://schemas.openxmlformats.org/officeDocument/2006/relationships/customXml" Target="../ink/ink739.xml"/><Relationship Id="rId728" Type="http://schemas.openxmlformats.org/officeDocument/2006/relationships/customXml" Target="../ink/ink767.xml"/><Relationship Id="rId574" Type="http://schemas.openxmlformats.org/officeDocument/2006/relationships/image" Target="../media/image779.png"/><Relationship Id="rId781" Type="http://schemas.openxmlformats.org/officeDocument/2006/relationships/customXml" Target="../ink/ink794.xml"/><Relationship Id="rId837" Type="http://schemas.openxmlformats.org/officeDocument/2006/relationships/customXml" Target="../ink/ink822.xml"/><Relationship Id="rId879" Type="http://schemas.openxmlformats.org/officeDocument/2006/relationships/customXml" Target="../ink/ink843.xml"/><Relationship Id="rId641" Type="http://schemas.openxmlformats.org/officeDocument/2006/relationships/image" Target="../media/image811.png"/><Relationship Id="rId683" Type="http://schemas.openxmlformats.org/officeDocument/2006/relationships/image" Target="../media/image831.png"/><Relationship Id="rId739" Type="http://schemas.openxmlformats.org/officeDocument/2006/relationships/image" Target="../media/image859.png"/><Relationship Id="rId890" Type="http://schemas.openxmlformats.org/officeDocument/2006/relationships/customXml" Target="../ink/ink849.xml"/><Relationship Id="rId904" Type="http://schemas.openxmlformats.org/officeDocument/2006/relationships/customXml" Target="../ink/ink856.xml"/><Relationship Id="rId585" Type="http://schemas.openxmlformats.org/officeDocument/2006/relationships/customXml" Target="../ink/ink694.xml"/><Relationship Id="rId750" Type="http://schemas.openxmlformats.org/officeDocument/2006/relationships/customXml" Target="../ink/ink778.xml"/><Relationship Id="rId792" Type="http://schemas.openxmlformats.org/officeDocument/2006/relationships/image" Target="../media/image884.png"/><Relationship Id="rId806" Type="http://schemas.openxmlformats.org/officeDocument/2006/relationships/image" Target="../media/image891.png"/><Relationship Id="rId848" Type="http://schemas.openxmlformats.org/officeDocument/2006/relationships/image" Target="../media/image912.png"/><Relationship Id="rId610" Type="http://schemas.openxmlformats.org/officeDocument/2006/relationships/customXml" Target="../ink/ink707.xml"/><Relationship Id="rId652" Type="http://schemas.openxmlformats.org/officeDocument/2006/relationships/customXml" Target="../ink/ink729.xml"/><Relationship Id="rId694" Type="http://schemas.openxmlformats.org/officeDocument/2006/relationships/customXml" Target="../ink/ink750.xml"/><Relationship Id="rId708" Type="http://schemas.openxmlformats.org/officeDocument/2006/relationships/customXml" Target="../ink/ink757.xml"/><Relationship Id="rId915" Type="http://schemas.openxmlformats.org/officeDocument/2006/relationships/image" Target="../media/image945.png"/><Relationship Id="rId596" Type="http://schemas.openxmlformats.org/officeDocument/2006/relationships/image" Target="../media/image790.png"/><Relationship Id="rId761" Type="http://schemas.openxmlformats.org/officeDocument/2006/relationships/image" Target="../media/image869.png"/><Relationship Id="rId817" Type="http://schemas.openxmlformats.org/officeDocument/2006/relationships/customXml" Target="../ink/ink812.xml"/><Relationship Id="rId859" Type="http://schemas.openxmlformats.org/officeDocument/2006/relationships/customXml" Target="../ink/ink833.xml"/><Relationship Id="rId621" Type="http://schemas.openxmlformats.org/officeDocument/2006/relationships/customXml" Target="../ink/ink713.xml"/><Relationship Id="rId663" Type="http://schemas.openxmlformats.org/officeDocument/2006/relationships/image" Target="../media/image822.png"/><Relationship Id="rId870" Type="http://schemas.openxmlformats.org/officeDocument/2006/relationships/image" Target="../media/image923.png"/><Relationship Id="rId13" Type="http://schemas.openxmlformats.org/officeDocument/2006/relationships/image" Target="../media/image111.png"/><Relationship Id="rId719" Type="http://schemas.openxmlformats.org/officeDocument/2006/relationships/image" Target="../media/image849.png"/><Relationship Id="rId926" Type="http://schemas.openxmlformats.org/officeDocument/2006/relationships/customXml" Target="../ink/ink867.xml"/><Relationship Id="rId730" Type="http://schemas.openxmlformats.org/officeDocument/2006/relationships/customXml" Target="../ink/ink768.xml"/><Relationship Id="rId772" Type="http://schemas.openxmlformats.org/officeDocument/2006/relationships/image" Target="../media/image874.png"/><Relationship Id="rId828" Type="http://schemas.openxmlformats.org/officeDocument/2006/relationships/image" Target="../media/image902.png"/><Relationship Id="rId632" Type="http://schemas.openxmlformats.org/officeDocument/2006/relationships/customXml" Target="../ink/ink719.xml"/><Relationship Id="rId674" Type="http://schemas.openxmlformats.org/officeDocument/2006/relationships/customXml" Target="../ink/ink740.xml"/><Relationship Id="rId881" Type="http://schemas.openxmlformats.org/officeDocument/2006/relationships/customXml" Target="../ink/ink844.xml"/><Relationship Id="rId576" Type="http://schemas.openxmlformats.org/officeDocument/2006/relationships/image" Target="../media/image780.png"/><Relationship Id="rId131" Type="http://schemas.openxmlformats.org/officeDocument/2006/relationships/image" Target="../media/image170.png"/><Relationship Id="rId741" Type="http://schemas.openxmlformats.org/officeDocument/2006/relationships/image" Target="../media/image860.png"/><Relationship Id="rId783" Type="http://schemas.openxmlformats.org/officeDocument/2006/relationships/customXml" Target="../ink/ink795.xml"/><Relationship Id="rId839" Type="http://schemas.openxmlformats.org/officeDocument/2006/relationships/customXml" Target="../ink/ink823.xml"/><Relationship Id="rId601" Type="http://schemas.openxmlformats.org/officeDocument/2006/relationships/customXml" Target="../ink/ink702.xml"/><Relationship Id="rId643" Type="http://schemas.openxmlformats.org/officeDocument/2006/relationships/image" Target="../media/image812.png"/><Relationship Id="rId685" Type="http://schemas.openxmlformats.org/officeDocument/2006/relationships/image" Target="../media/image832.png"/><Relationship Id="rId850" Type="http://schemas.openxmlformats.org/officeDocument/2006/relationships/image" Target="../media/image913.png"/><Relationship Id="rId892" Type="http://schemas.openxmlformats.org/officeDocument/2006/relationships/customXml" Target="../ink/ink850.xml"/><Relationship Id="rId906" Type="http://schemas.openxmlformats.org/officeDocument/2006/relationships/customXml" Target="../ink/ink857.xml"/><Relationship Id="rId587" Type="http://schemas.openxmlformats.org/officeDocument/2006/relationships/customXml" Target="../ink/ink695.xml"/><Relationship Id="rId710" Type="http://schemas.openxmlformats.org/officeDocument/2006/relationships/customXml" Target="../ink/ink758.xml"/><Relationship Id="rId752" Type="http://schemas.openxmlformats.org/officeDocument/2006/relationships/customXml" Target="../ink/ink779.xml"/><Relationship Id="rId808" Type="http://schemas.openxmlformats.org/officeDocument/2006/relationships/image" Target="../media/image892.png"/><Relationship Id="rId612" Type="http://schemas.openxmlformats.org/officeDocument/2006/relationships/customXml" Target="../ink/ink708.xml"/><Relationship Id="rId794" Type="http://schemas.openxmlformats.org/officeDocument/2006/relationships/image" Target="../media/image885.png"/><Relationship Id="rId654" Type="http://schemas.openxmlformats.org/officeDocument/2006/relationships/customXml" Target="../ink/ink730.xml"/><Relationship Id="rId696" Type="http://schemas.openxmlformats.org/officeDocument/2006/relationships/customXml" Target="../ink/ink751.xml"/><Relationship Id="rId861" Type="http://schemas.openxmlformats.org/officeDocument/2006/relationships/customXml" Target="../ink/ink834.xml"/><Relationship Id="rId917" Type="http://schemas.openxmlformats.org/officeDocument/2006/relationships/image" Target="../media/image946.png"/><Relationship Id="rId721" Type="http://schemas.openxmlformats.org/officeDocument/2006/relationships/image" Target="../media/image850.png"/><Relationship Id="rId763" Type="http://schemas.openxmlformats.org/officeDocument/2006/relationships/customXml" Target="../ink/ink785.xml"/><Relationship Id="rId598" Type="http://schemas.openxmlformats.org/officeDocument/2006/relationships/image" Target="../media/image791.png"/><Relationship Id="rId819" Type="http://schemas.openxmlformats.org/officeDocument/2006/relationships/customXml" Target="../ink/ink81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.png"/><Relationship Id="rId299" Type="http://schemas.openxmlformats.org/officeDocument/2006/relationships/image" Target="../media/image959.png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customXml" Target="../ink/ink949.xml"/><Relationship Id="rId324" Type="http://schemas.openxmlformats.org/officeDocument/2006/relationships/image" Target="../media/image972.png"/><Relationship Id="rId366" Type="http://schemas.openxmlformats.org/officeDocument/2006/relationships/image" Target="../media/image993.png"/><Relationship Id="rId170" Type="http://schemas.openxmlformats.org/officeDocument/2006/relationships/image" Target="../media/image151.png"/><Relationship Id="rId226" Type="http://schemas.openxmlformats.org/officeDocument/2006/relationships/image" Target="../media/image181.png"/><Relationship Id="rId433" Type="http://schemas.openxmlformats.org/officeDocument/2006/relationships/customXml" Target="../ink/ink1102.xml"/><Relationship Id="rId268" Type="http://schemas.openxmlformats.org/officeDocument/2006/relationships/customXml" Target="../ink/ink1004.xml"/><Relationship Id="rId32" Type="http://schemas.openxmlformats.org/officeDocument/2006/relationships/customXml" Target="../ink/ink885.xml"/><Relationship Id="rId74" Type="http://schemas.openxmlformats.org/officeDocument/2006/relationships/customXml" Target="../ink/ink906.xml"/><Relationship Id="rId128" Type="http://schemas.openxmlformats.org/officeDocument/2006/relationships/customXml" Target="../ink/ink933.xml"/><Relationship Id="rId335" Type="http://schemas.openxmlformats.org/officeDocument/2006/relationships/customXml" Target="../ink/ink1037.xml"/><Relationship Id="rId377" Type="http://schemas.openxmlformats.org/officeDocument/2006/relationships/customXml" Target="../ink/ink1058.xml"/><Relationship Id="rId5" Type="http://schemas.openxmlformats.org/officeDocument/2006/relationships/image" Target="../media/image3.png"/><Relationship Id="rId181" Type="http://schemas.openxmlformats.org/officeDocument/2006/relationships/customXml" Target="../ink/ink960.xml"/><Relationship Id="rId237" Type="http://schemas.openxmlformats.org/officeDocument/2006/relationships/image" Target="../media/image186.png"/><Relationship Id="rId402" Type="http://schemas.openxmlformats.org/officeDocument/2006/relationships/image" Target="../media/image1010.png"/><Relationship Id="rId279" Type="http://schemas.openxmlformats.org/officeDocument/2006/relationships/image" Target="../media/image207.png"/><Relationship Id="rId444" Type="http://schemas.openxmlformats.org/officeDocument/2006/relationships/customXml" Target="../ink/ink1111.xml"/><Relationship Id="rId43" Type="http://schemas.openxmlformats.org/officeDocument/2006/relationships/image" Target="../media/image22.png"/><Relationship Id="rId139" Type="http://schemas.openxmlformats.org/officeDocument/2006/relationships/image" Target="../media/image136.png"/><Relationship Id="rId290" Type="http://schemas.openxmlformats.org/officeDocument/2006/relationships/customXml" Target="../ink/ink1015.xml"/><Relationship Id="rId304" Type="http://schemas.openxmlformats.org/officeDocument/2006/relationships/customXml" Target="../ink/ink1022.xml"/><Relationship Id="rId346" Type="http://schemas.openxmlformats.org/officeDocument/2006/relationships/image" Target="../media/image983.png"/><Relationship Id="rId388" Type="http://schemas.openxmlformats.org/officeDocument/2006/relationships/image" Target="../media/image1004.png"/><Relationship Id="rId85" Type="http://schemas.openxmlformats.org/officeDocument/2006/relationships/image" Target="../media/image108.png"/><Relationship Id="rId150" Type="http://schemas.openxmlformats.org/officeDocument/2006/relationships/customXml" Target="../ink/ink944.xml"/><Relationship Id="rId192" Type="http://schemas.openxmlformats.org/officeDocument/2006/relationships/image" Target="../media/image162.png"/><Relationship Id="rId206" Type="http://schemas.openxmlformats.org/officeDocument/2006/relationships/image" Target="../media/image171.png"/><Relationship Id="rId413" Type="http://schemas.openxmlformats.org/officeDocument/2006/relationships/customXml" Target="../ink/ink1082.xml"/><Relationship Id="rId248" Type="http://schemas.openxmlformats.org/officeDocument/2006/relationships/customXml" Target="../ink/ink994.xml"/><Relationship Id="rId455" Type="http://schemas.openxmlformats.org/officeDocument/2006/relationships/customXml" Target="../ink/ink1117.xml"/><Relationship Id="rId12" Type="http://schemas.openxmlformats.org/officeDocument/2006/relationships/customXml" Target="../ink/ink875.xml"/><Relationship Id="rId108" Type="http://schemas.openxmlformats.org/officeDocument/2006/relationships/customXml" Target="../ink/ink923.xml"/><Relationship Id="rId315" Type="http://schemas.openxmlformats.org/officeDocument/2006/relationships/image" Target="../media/image967.png"/><Relationship Id="rId357" Type="http://schemas.openxmlformats.org/officeDocument/2006/relationships/customXml" Target="../ink/ink1048.xml"/><Relationship Id="rId54" Type="http://schemas.openxmlformats.org/officeDocument/2006/relationships/customXml" Target="../ink/ink896.xml"/><Relationship Id="rId96" Type="http://schemas.openxmlformats.org/officeDocument/2006/relationships/customXml" Target="../ink/ink917.xml"/><Relationship Id="rId161" Type="http://schemas.openxmlformats.org/officeDocument/2006/relationships/customXml" Target="../ink/ink950.xml"/><Relationship Id="rId217" Type="http://schemas.openxmlformats.org/officeDocument/2006/relationships/customXml" Target="../ink/ink978.xml"/><Relationship Id="rId399" Type="http://schemas.openxmlformats.org/officeDocument/2006/relationships/customXml" Target="../ink/ink1070.xml"/><Relationship Id="rId259" Type="http://schemas.openxmlformats.org/officeDocument/2006/relationships/image" Target="../media/image197.png"/><Relationship Id="rId424" Type="http://schemas.openxmlformats.org/officeDocument/2006/relationships/customXml" Target="../ink/ink1093.xml"/><Relationship Id="rId23" Type="http://schemas.openxmlformats.org/officeDocument/2006/relationships/image" Target="../media/image12.png"/><Relationship Id="rId119" Type="http://schemas.openxmlformats.org/officeDocument/2006/relationships/image" Target="../media/image126.png"/><Relationship Id="rId270" Type="http://schemas.openxmlformats.org/officeDocument/2006/relationships/customXml" Target="../ink/ink1005.xml"/><Relationship Id="rId326" Type="http://schemas.openxmlformats.org/officeDocument/2006/relationships/image" Target="../media/image973.png"/><Relationship Id="rId65" Type="http://schemas.openxmlformats.org/officeDocument/2006/relationships/image" Target="../media/image33.png"/><Relationship Id="rId130" Type="http://schemas.openxmlformats.org/officeDocument/2006/relationships/customXml" Target="../ink/ink934.xml"/><Relationship Id="rId368" Type="http://schemas.openxmlformats.org/officeDocument/2006/relationships/image" Target="../media/image994.png"/><Relationship Id="rId172" Type="http://schemas.openxmlformats.org/officeDocument/2006/relationships/image" Target="../media/image152.png"/><Relationship Id="rId228" Type="http://schemas.openxmlformats.org/officeDocument/2006/relationships/customXml" Target="../ink/ink984.xml"/><Relationship Id="rId435" Type="http://schemas.openxmlformats.org/officeDocument/2006/relationships/customXml" Target="../ink/ink1104.xml"/><Relationship Id="rId281" Type="http://schemas.openxmlformats.org/officeDocument/2006/relationships/image" Target="../media/image208.png"/><Relationship Id="rId337" Type="http://schemas.openxmlformats.org/officeDocument/2006/relationships/customXml" Target="../ink/ink1038.xml"/><Relationship Id="rId34" Type="http://schemas.openxmlformats.org/officeDocument/2006/relationships/customXml" Target="../ink/ink886.xml"/><Relationship Id="rId76" Type="http://schemas.openxmlformats.org/officeDocument/2006/relationships/customXml" Target="../ink/ink907.xml"/><Relationship Id="rId141" Type="http://schemas.openxmlformats.org/officeDocument/2006/relationships/image" Target="../media/image137.png"/><Relationship Id="rId379" Type="http://schemas.openxmlformats.org/officeDocument/2006/relationships/customXml" Target="../ink/ink1059.xml"/><Relationship Id="rId7" Type="http://schemas.openxmlformats.org/officeDocument/2006/relationships/image" Target="../media/image4.png"/><Relationship Id="rId183" Type="http://schemas.openxmlformats.org/officeDocument/2006/relationships/customXml" Target="../ink/ink961.xml"/><Relationship Id="rId239" Type="http://schemas.openxmlformats.org/officeDocument/2006/relationships/image" Target="../media/image187.png"/><Relationship Id="rId390" Type="http://schemas.openxmlformats.org/officeDocument/2006/relationships/image" Target="../media/image1005.png"/><Relationship Id="rId404" Type="http://schemas.openxmlformats.org/officeDocument/2006/relationships/customXml" Target="../ink/ink1073.xml"/><Relationship Id="rId446" Type="http://schemas.openxmlformats.org/officeDocument/2006/relationships/image" Target="../media/image1013.png"/><Relationship Id="rId250" Type="http://schemas.openxmlformats.org/officeDocument/2006/relationships/customXml" Target="../ink/ink995.xml"/><Relationship Id="rId292" Type="http://schemas.openxmlformats.org/officeDocument/2006/relationships/customXml" Target="../ink/ink1016.xml"/><Relationship Id="rId306" Type="http://schemas.openxmlformats.org/officeDocument/2006/relationships/customXml" Target="../ink/ink1023.xml"/><Relationship Id="rId45" Type="http://schemas.openxmlformats.org/officeDocument/2006/relationships/image" Target="../media/image23.png"/><Relationship Id="rId87" Type="http://schemas.openxmlformats.org/officeDocument/2006/relationships/image" Target="../media/image109.png"/><Relationship Id="rId110" Type="http://schemas.openxmlformats.org/officeDocument/2006/relationships/customXml" Target="../ink/ink924.xml"/><Relationship Id="rId348" Type="http://schemas.openxmlformats.org/officeDocument/2006/relationships/image" Target="../media/image984.png"/><Relationship Id="rId152" Type="http://schemas.openxmlformats.org/officeDocument/2006/relationships/customXml" Target="../ink/ink945.xml"/><Relationship Id="rId194" Type="http://schemas.openxmlformats.org/officeDocument/2006/relationships/image" Target="../media/image163.png"/><Relationship Id="rId208" Type="http://schemas.openxmlformats.org/officeDocument/2006/relationships/image" Target="../media/image172.png"/><Relationship Id="rId415" Type="http://schemas.openxmlformats.org/officeDocument/2006/relationships/customXml" Target="../ink/ink1084.xml"/><Relationship Id="rId457" Type="http://schemas.openxmlformats.org/officeDocument/2006/relationships/customXml" Target="../ink/ink1118.xml"/><Relationship Id="rId261" Type="http://schemas.openxmlformats.org/officeDocument/2006/relationships/image" Target="../media/image198.png"/><Relationship Id="rId14" Type="http://schemas.openxmlformats.org/officeDocument/2006/relationships/customXml" Target="../ink/ink876.xml"/><Relationship Id="rId56" Type="http://schemas.openxmlformats.org/officeDocument/2006/relationships/customXml" Target="../ink/ink897.xml"/><Relationship Id="rId317" Type="http://schemas.openxmlformats.org/officeDocument/2006/relationships/customXml" Target="../ink/ink1028.xml"/><Relationship Id="rId359" Type="http://schemas.openxmlformats.org/officeDocument/2006/relationships/customXml" Target="../ink/ink1049.xml"/><Relationship Id="rId98" Type="http://schemas.openxmlformats.org/officeDocument/2006/relationships/customXml" Target="../ink/ink918.xml"/><Relationship Id="rId121" Type="http://schemas.openxmlformats.org/officeDocument/2006/relationships/image" Target="../media/image127.png"/><Relationship Id="rId163" Type="http://schemas.openxmlformats.org/officeDocument/2006/relationships/customXml" Target="../ink/ink951.xml"/><Relationship Id="rId219" Type="http://schemas.openxmlformats.org/officeDocument/2006/relationships/customXml" Target="../ink/ink979.xml"/><Relationship Id="rId370" Type="http://schemas.openxmlformats.org/officeDocument/2006/relationships/image" Target="../media/image995.png"/><Relationship Id="rId426" Type="http://schemas.openxmlformats.org/officeDocument/2006/relationships/customXml" Target="../ink/ink1095.xml"/><Relationship Id="rId230" Type="http://schemas.openxmlformats.org/officeDocument/2006/relationships/customXml" Target="../ink/ink985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customXml" Target="../ink/ink1006.xml"/><Relationship Id="rId328" Type="http://schemas.openxmlformats.org/officeDocument/2006/relationships/image" Target="../media/image974.png"/><Relationship Id="rId132" Type="http://schemas.openxmlformats.org/officeDocument/2006/relationships/customXml" Target="../ink/ink935.xml"/><Relationship Id="rId174" Type="http://schemas.openxmlformats.org/officeDocument/2006/relationships/image" Target="../media/image153.png"/><Relationship Id="rId381" Type="http://schemas.openxmlformats.org/officeDocument/2006/relationships/customXml" Target="../ink/ink1060.xml"/><Relationship Id="rId241" Type="http://schemas.openxmlformats.org/officeDocument/2006/relationships/image" Target="../media/image188.png"/><Relationship Id="rId437" Type="http://schemas.openxmlformats.org/officeDocument/2006/relationships/customXml" Target="../ink/ink1106.xml"/><Relationship Id="rId36" Type="http://schemas.openxmlformats.org/officeDocument/2006/relationships/customXml" Target="../ink/ink887.xml"/><Relationship Id="rId283" Type="http://schemas.openxmlformats.org/officeDocument/2006/relationships/image" Target="../media/image209.png"/><Relationship Id="rId339" Type="http://schemas.openxmlformats.org/officeDocument/2006/relationships/customXml" Target="../ink/ink1039.xml"/><Relationship Id="rId78" Type="http://schemas.openxmlformats.org/officeDocument/2006/relationships/customXml" Target="../ink/ink908.xml"/><Relationship Id="rId101" Type="http://schemas.openxmlformats.org/officeDocument/2006/relationships/image" Target="../media/image117.png"/><Relationship Id="rId143" Type="http://schemas.openxmlformats.org/officeDocument/2006/relationships/image" Target="../media/image138.png"/><Relationship Id="rId185" Type="http://schemas.openxmlformats.org/officeDocument/2006/relationships/customXml" Target="../ink/ink962.xml"/><Relationship Id="rId350" Type="http://schemas.openxmlformats.org/officeDocument/2006/relationships/image" Target="../media/image985.png"/><Relationship Id="rId406" Type="http://schemas.openxmlformats.org/officeDocument/2006/relationships/customXml" Target="../ink/ink1075.xml"/><Relationship Id="rId9" Type="http://schemas.openxmlformats.org/officeDocument/2006/relationships/image" Target="../media/image5.png"/><Relationship Id="rId210" Type="http://schemas.openxmlformats.org/officeDocument/2006/relationships/image" Target="../media/image173.png"/><Relationship Id="rId392" Type="http://schemas.openxmlformats.org/officeDocument/2006/relationships/image" Target="../media/image1006.png"/><Relationship Id="rId448" Type="http://schemas.openxmlformats.org/officeDocument/2006/relationships/image" Target="../media/image1014.png"/><Relationship Id="rId252" Type="http://schemas.openxmlformats.org/officeDocument/2006/relationships/customXml" Target="../ink/ink996.xml"/><Relationship Id="rId294" Type="http://schemas.openxmlformats.org/officeDocument/2006/relationships/customXml" Target="../ink/ink1017.xml"/><Relationship Id="rId308" Type="http://schemas.openxmlformats.org/officeDocument/2006/relationships/customXml" Target="../ink/ink1024.xml"/><Relationship Id="rId47" Type="http://schemas.openxmlformats.org/officeDocument/2006/relationships/image" Target="../media/image24.png"/><Relationship Id="rId89" Type="http://schemas.openxmlformats.org/officeDocument/2006/relationships/image" Target="../media/image110.png"/><Relationship Id="rId112" Type="http://schemas.openxmlformats.org/officeDocument/2006/relationships/customXml" Target="../ink/ink925.xml"/><Relationship Id="rId154" Type="http://schemas.openxmlformats.org/officeDocument/2006/relationships/customXml" Target="../ink/ink946.xml"/><Relationship Id="rId361" Type="http://schemas.openxmlformats.org/officeDocument/2006/relationships/customXml" Target="../ink/ink1050.xml"/><Relationship Id="rId196" Type="http://schemas.openxmlformats.org/officeDocument/2006/relationships/image" Target="../media/image164.png"/><Relationship Id="rId417" Type="http://schemas.openxmlformats.org/officeDocument/2006/relationships/customXml" Target="../ink/ink1086.xml"/><Relationship Id="rId459" Type="http://schemas.openxmlformats.org/officeDocument/2006/relationships/image" Target="../media/image1019.png"/><Relationship Id="rId16" Type="http://schemas.openxmlformats.org/officeDocument/2006/relationships/customXml" Target="../ink/ink877.xml"/><Relationship Id="rId221" Type="http://schemas.openxmlformats.org/officeDocument/2006/relationships/customXml" Target="../ink/ink980.xml"/><Relationship Id="rId263" Type="http://schemas.openxmlformats.org/officeDocument/2006/relationships/image" Target="../media/image199.png"/><Relationship Id="rId319" Type="http://schemas.openxmlformats.org/officeDocument/2006/relationships/customXml" Target="../ink/ink1029.xml"/><Relationship Id="rId58" Type="http://schemas.openxmlformats.org/officeDocument/2006/relationships/customXml" Target="../ink/ink898.xml"/><Relationship Id="rId123" Type="http://schemas.openxmlformats.org/officeDocument/2006/relationships/image" Target="../media/image128.png"/><Relationship Id="rId330" Type="http://schemas.openxmlformats.org/officeDocument/2006/relationships/image" Target="../media/image975.png"/><Relationship Id="rId165" Type="http://schemas.openxmlformats.org/officeDocument/2006/relationships/customXml" Target="../ink/ink952.xml"/><Relationship Id="rId372" Type="http://schemas.openxmlformats.org/officeDocument/2006/relationships/image" Target="../media/image996.png"/><Relationship Id="rId428" Type="http://schemas.openxmlformats.org/officeDocument/2006/relationships/customXml" Target="../ink/ink1097.xml"/><Relationship Id="rId232" Type="http://schemas.openxmlformats.org/officeDocument/2006/relationships/customXml" Target="../ink/ink986.xml"/><Relationship Id="rId274" Type="http://schemas.openxmlformats.org/officeDocument/2006/relationships/customXml" Target="../ink/ink1007.xml"/><Relationship Id="rId27" Type="http://schemas.openxmlformats.org/officeDocument/2006/relationships/image" Target="../media/image14.png"/><Relationship Id="rId69" Type="http://schemas.openxmlformats.org/officeDocument/2006/relationships/image" Target="../media/image35.png"/><Relationship Id="rId134" Type="http://schemas.openxmlformats.org/officeDocument/2006/relationships/customXml" Target="../ink/ink936.xml"/><Relationship Id="rId80" Type="http://schemas.openxmlformats.org/officeDocument/2006/relationships/customXml" Target="../ink/ink909.xml"/><Relationship Id="rId176" Type="http://schemas.openxmlformats.org/officeDocument/2006/relationships/image" Target="../media/image154.png"/><Relationship Id="rId341" Type="http://schemas.openxmlformats.org/officeDocument/2006/relationships/customXml" Target="../ink/ink1040.xml"/><Relationship Id="rId383" Type="http://schemas.openxmlformats.org/officeDocument/2006/relationships/customXml" Target="../ink/ink1061.xml"/><Relationship Id="rId439" Type="http://schemas.openxmlformats.org/officeDocument/2006/relationships/customXml" Target="../ink/ink1108.xml"/><Relationship Id="rId201" Type="http://schemas.openxmlformats.org/officeDocument/2006/relationships/customXml" Target="../ink/ink970.xml"/><Relationship Id="rId243" Type="http://schemas.openxmlformats.org/officeDocument/2006/relationships/image" Target="../media/image189.png"/><Relationship Id="rId285" Type="http://schemas.openxmlformats.org/officeDocument/2006/relationships/image" Target="../media/image210.png"/><Relationship Id="rId450" Type="http://schemas.openxmlformats.org/officeDocument/2006/relationships/image" Target="../media/image1015.png"/><Relationship Id="rId38" Type="http://schemas.openxmlformats.org/officeDocument/2006/relationships/customXml" Target="../ink/ink888.xml"/><Relationship Id="rId103" Type="http://schemas.openxmlformats.org/officeDocument/2006/relationships/image" Target="../media/image118.png"/><Relationship Id="rId310" Type="http://schemas.openxmlformats.org/officeDocument/2006/relationships/customXml" Target="../ink/ink1025.xml"/><Relationship Id="rId91" Type="http://schemas.openxmlformats.org/officeDocument/2006/relationships/image" Target="../media/image112.png"/><Relationship Id="rId145" Type="http://schemas.openxmlformats.org/officeDocument/2006/relationships/image" Target="../media/image139.png"/><Relationship Id="rId187" Type="http://schemas.openxmlformats.org/officeDocument/2006/relationships/customXml" Target="../ink/ink963.xml"/><Relationship Id="rId352" Type="http://schemas.openxmlformats.org/officeDocument/2006/relationships/image" Target="../media/image986.png"/><Relationship Id="rId394" Type="http://schemas.openxmlformats.org/officeDocument/2006/relationships/image" Target="../media/image1007.png"/><Relationship Id="rId408" Type="http://schemas.openxmlformats.org/officeDocument/2006/relationships/customXml" Target="../ink/ink1077.xml"/><Relationship Id="rId212" Type="http://schemas.openxmlformats.org/officeDocument/2006/relationships/image" Target="../media/image174.png"/><Relationship Id="rId254" Type="http://schemas.openxmlformats.org/officeDocument/2006/relationships/customXml" Target="../ink/ink997.xml"/><Relationship Id="rId49" Type="http://schemas.openxmlformats.org/officeDocument/2006/relationships/image" Target="../media/image25.png"/><Relationship Id="rId114" Type="http://schemas.openxmlformats.org/officeDocument/2006/relationships/customXml" Target="../ink/ink926.xml"/><Relationship Id="rId296" Type="http://schemas.openxmlformats.org/officeDocument/2006/relationships/customXml" Target="../ink/ink1018.xml"/><Relationship Id="rId60" Type="http://schemas.openxmlformats.org/officeDocument/2006/relationships/customXml" Target="../ink/ink899.xml"/><Relationship Id="rId156" Type="http://schemas.openxmlformats.org/officeDocument/2006/relationships/image" Target="../media/image144.png"/><Relationship Id="rId198" Type="http://schemas.openxmlformats.org/officeDocument/2006/relationships/image" Target="../media/image165.png"/><Relationship Id="rId321" Type="http://schemas.openxmlformats.org/officeDocument/2006/relationships/customXml" Target="../ink/ink1030.xml"/><Relationship Id="rId363" Type="http://schemas.openxmlformats.org/officeDocument/2006/relationships/customXml" Target="../ink/ink1051.xml"/><Relationship Id="rId419" Type="http://schemas.openxmlformats.org/officeDocument/2006/relationships/customXml" Target="../ink/ink1088.xml"/><Relationship Id="rId223" Type="http://schemas.openxmlformats.org/officeDocument/2006/relationships/customXml" Target="../ink/ink981.xml"/><Relationship Id="rId430" Type="http://schemas.openxmlformats.org/officeDocument/2006/relationships/customXml" Target="../ink/ink1099.xml"/><Relationship Id="rId18" Type="http://schemas.openxmlformats.org/officeDocument/2006/relationships/customXml" Target="../ink/ink878.xml"/><Relationship Id="rId265" Type="http://schemas.openxmlformats.org/officeDocument/2006/relationships/image" Target="../media/image200.png"/><Relationship Id="rId125" Type="http://schemas.openxmlformats.org/officeDocument/2006/relationships/image" Target="../media/image129.png"/><Relationship Id="rId167" Type="http://schemas.openxmlformats.org/officeDocument/2006/relationships/customXml" Target="../ink/ink953.xml"/><Relationship Id="rId332" Type="http://schemas.openxmlformats.org/officeDocument/2006/relationships/image" Target="../media/image976.png"/><Relationship Id="rId374" Type="http://schemas.openxmlformats.org/officeDocument/2006/relationships/image" Target="../media/image997.png"/><Relationship Id="rId71" Type="http://schemas.openxmlformats.org/officeDocument/2006/relationships/image" Target="../media/image36.png"/><Relationship Id="rId234" Type="http://schemas.openxmlformats.org/officeDocument/2006/relationships/customXml" Target="../ink/ink987.xml"/><Relationship Id="rId2" Type="http://schemas.openxmlformats.org/officeDocument/2006/relationships/customXml" Target="../ink/ink870.xml"/><Relationship Id="rId29" Type="http://schemas.openxmlformats.org/officeDocument/2006/relationships/image" Target="../media/image15.png"/><Relationship Id="rId255" Type="http://schemas.openxmlformats.org/officeDocument/2006/relationships/image" Target="../media/image195.png"/><Relationship Id="rId276" Type="http://schemas.openxmlformats.org/officeDocument/2006/relationships/customXml" Target="../ink/ink1008.xml"/><Relationship Id="rId297" Type="http://schemas.openxmlformats.org/officeDocument/2006/relationships/image" Target="../media/image958.png"/><Relationship Id="rId441" Type="http://schemas.openxmlformats.org/officeDocument/2006/relationships/image" Target="../media/image1011.png"/><Relationship Id="rId40" Type="http://schemas.openxmlformats.org/officeDocument/2006/relationships/customXml" Target="../ink/ink889.xml"/><Relationship Id="rId115" Type="http://schemas.openxmlformats.org/officeDocument/2006/relationships/image" Target="../media/image124.png"/><Relationship Id="rId136" Type="http://schemas.openxmlformats.org/officeDocument/2006/relationships/customXml" Target="../ink/ink937.xml"/><Relationship Id="rId157" Type="http://schemas.openxmlformats.org/officeDocument/2006/relationships/customXml" Target="../ink/ink948.xml"/><Relationship Id="rId178" Type="http://schemas.openxmlformats.org/officeDocument/2006/relationships/image" Target="../media/image155.png"/><Relationship Id="rId301" Type="http://schemas.openxmlformats.org/officeDocument/2006/relationships/image" Target="../media/image960.png"/><Relationship Id="rId322" Type="http://schemas.openxmlformats.org/officeDocument/2006/relationships/image" Target="../media/image971.png"/><Relationship Id="rId343" Type="http://schemas.openxmlformats.org/officeDocument/2006/relationships/customXml" Target="../ink/ink1041.xml"/><Relationship Id="rId364" Type="http://schemas.openxmlformats.org/officeDocument/2006/relationships/image" Target="../media/image992.png"/><Relationship Id="rId61" Type="http://schemas.openxmlformats.org/officeDocument/2006/relationships/image" Target="../media/image31.png"/><Relationship Id="rId82" Type="http://schemas.openxmlformats.org/officeDocument/2006/relationships/customXml" Target="../ink/ink910.xml"/><Relationship Id="rId199" Type="http://schemas.openxmlformats.org/officeDocument/2006/relationships/customXml" Target="../ink/ink969.xml"/><Relationship Id="rId203" Type="http://schemas.openxmlformats.org/officeDocument/2006/relationships/customXml" Target="../ink/ink971.xml"/><Relationship Id="rId385" Type="http://schemas.openxmlformats.org/officeDocument/2006/relationships/customXml" Target="../ink/ink1062.xml"/><Relationship Id="rId19" Type="http://schemas.openxmlformats.org/officeDocument/2006/relationships/image" Target="../media/image10.png"/><Relationship Id="rId224" Type="http://schemas.openxmlformats.org/officeDocument/2006/relationships/image" Target="../media/image180.png"/><Relationship Id="rId245" Type="http://schemas.openxmlformats.org/officeDocument/2006/relationships/image" Target="../media/image190.png"/><Relationship Id="rId266" Type="http://schemas.openxmlformats.org/officeDocument/2006/relationships/customXml" Target="../ink/ink1003.xml"/><Relationship Id="rId287" Type="http://schemas.openxmlformats.org/officeDocument/2006/relationships/image" Target="../media/image777.png"/><Relationship Id="rId410" Type="http://schemas.openxmlformats.org/officeDocument/2006/relationships/customXml" Target="../ink/ink1079.xml"/><Relationship Id="rId431" Type="http://schemas.openxmlformats.org/officeDocument/2006/relationships/customXml" Target="../ink/ink1100.xml"/><Relationship Id="rId452" Type="http://schemas.openxmlformats.org/officeDocument/2006/relationships/image" Target="../media/image1016.png"/><Relationship Id="rId30" Type="http://schemas.openxmlformats.org/officeDocument/2006/relationships/customXml" Target="../ink/ink884.xml"/><Relationship Id="rId105" Type="http://schemas.openxmlformats.org/officeDocument/2006/relationships/image" Target="../media/image119.png"/><Relationship Id="rId126" Type="http://schemas.openxmlformats.org/officeDocument/2006/relationships/customXml" Target="../ink/ink932.xml"/><Relationship Id="rId147" Type="http://schemas.openxmlformats.org/officeDocument/2006/relationships/image" Target="../media/image140.png"/><Relationship Id="rId168" Type="http://schemas.openxmlformats.org/officeDocument/2006/relationships/image" Target="../media/image150.png"/><Relationship Id="rId312" Type="http://schemas.openxmlformats.org/officeDocument/2006/relationships/customXml" Target="../ink/ink1026.xml"/><Relationship Id="rId333" Type="http://schemas.openxmlformats.org/officeDocument/2006/relationships/customXml" Target="../ink/ink1036.xml"/><Relationship Id="rId354" Type="http://schemas.openxmlformats.org/officeDocument/2006/relationships/image" Target="../media/image987.png"/><Relationship Id="rId51" Type="http://schemas.openxmlformats.org/officeDocument/2006/relationships/image" Target="../media/image26.png"/><Relationship Id="rId72" Type="http://schemas.openxmlformats.org/officeDocument/2006/relationships/customXml" Target="../ink/ink905.xml"/><Relationship Id="rId93" Type="http://schemas.openxmlformats.org/officeDocument/2006/relationships/image" Target="../media/image113.png"/><Relationship Id="rId189" Type="http://schemas.openxmlformats.org/officeDocument/2006/relationships/customXml" Target="../ink/ink964.xml"/><Relationship Id="rId375" Type="http://schemas.openxmlformats.org/officeDocument/2006/relationships/customXml" Target="../ink/ink1057.xml"/><Relationship Id="rId396" Type="http://schemas.openxmlformats.org/officeDocument/2006/relationships/image" Target="../media/image1008.png"/><Relationship Id="rId3" Type="http://schemas.openxmlformats.org/officeDocument/2006/relationships/image" Target="../media/image2.png"/><Relationship Id="rId214" Type="http://schemas.openxmlformats.org/officeDocument/2006/relationships/image" Target="../media/image175.png"/><Relationship Id="rId235" Type="http://schemas.openxmlformats.org/officeDocument/2006/relationships/image" Target="../media/image185.png"/><Relationship Id="rId256" Type="http://schemas.openxmlformats.org/officeDocument/2006/relationships/customXml" Target="../ink/ink998.xml"/><Relationship Id="rId277" Type="http://schemas.openxmlformats.org/officeDocument/2006/relationships/image" Target="../media/image206.png"/><Relationship Id="rId298" Type="http://schemas.openxmlformats.org/officeDocument/2006/relationships/customXml" Target="../ink/ink1019.xml"/><Relationship Id="rId400" Type="http://schemas.openxmlformats.org/officeDocument/2006/relationships/image" Target="../media/image1009.png"/><Relationship Id="rId421" Type="http://schemas.openxmlformats.org/officeDocument/2006/relationships/customXml" Target="../ink/ink1090.xml"/><Relationship Id="rId442" Type="http://schemas.openxmlformats.org/officeDocument/2006/relationships/customXml" Target="../ink/ink1110.xml"/><Relationship Id="rId116" Type="http://schemas.openxmlformats.org/officeDocument/2006/relationships/customXml" Target="../ink/ink927.xml"/><Relationship Id="rId137" Type="http://schemas.openxmlformats.org/officeDocument/2006/relationships/image" Target="../media/image135.png"/><Relationship Id="rId158" Type="http://schemas.openxmlformats.org/officeDocument/2006/relationships/image" Target="../media/image145.png"/><Relationship Id="rId302" Type="http://schemas.openxmlformats.org/officeDocument/2006/relationships/customXml" Target="../ink/ink1021.xml"/><Relationship Id="rId323" Type="http://schemas.openxmlformats.org/officeDocument/2006/relationships/customXml" Target="../ink/ink1031.xml"/><Relationship Id="rId344" Type="http://schemas.openxmlformats.org/officeDocument/2006/relationships/image" Target="../media/image982.png"/><Relationship Id="rId20" Type="http://schemas.openxmlformats.org/officeDocument/2006/relationships/customXml" Target="../ink/ink879.xml"/><Relationship Id="rId41" Type="http://schemas.openxmlformats.org/officeDocument/2006/relationships/image" Target="../media/image21.png"/><Relationship Id="rId62" Type="http://schemas.openxmlformats.org/officeDocument/2006/relationships/customXml" Target="../ink/ink900.xml"/><Relationship Id="rId83" Type="http://schemas.openxmlformats.org/officeDocument/2006/relationships/image" Target="../media/image107.png"/><Relationship Id="rId179" Type="http://schemas.openxmlformats.org/officeDocument/2006/relationships/customXml" Target="../ink/ink959.xml"/><Relationship Id="rId365" Type="http://schemas.openxmlformats.org/officeDocument/2006/relationships/customXml" Target="../ink/ink1052.xml"/><Relationship Id="rId386" Type="http://schemas.openxmlformats.org/officeDocument/2006/relationships/image" Target="../media/image1003.png"/><Relationship Id="rId190" Type="http://schemas.openxmlformats.org/officeDocument/2006/relationships/image" Target="../media/image161.png"/><Relationship Id="rId204" Type="http://schemas.openxmlformats.org/officeDocument/2006/relationships/image" Target="../media/image168.png"/><Relationship Id="rId225" Type="http://schemas.openxmlformats.org/officeDocument/2006/relationships/customXml" Target="../ink/ink982.xml"/><Relationship Id="rId246" Type="http://schemas.openxmlformats.org/officeDocument/2006/relationships/customXml" Target="../ink/ink993.xml"/><Relationship Id="rId267" Type="http://schemas.openxmlformats.org/officeDocument/2006/relationships/image" Target="../media/image201.png"/><Relationship Id="rId288" Type="http://schemas.openxmlformats.org/officeDocument/2006/relationships/customXml" Target="../ink/ink1014.xml"/><Relationship Id="rId411" Type="http://schemas.openxmlformats.org/officeDocument/2006/relationships/customXml" Target="../ink/ink1080.xml"/><Relationship Id="rId432" Type="http://schemas.openxmlformats.org/officeDocument/2006/relationships/customXml" Target="../ink/ink1101.xml"/><Relationship Id="rId453" Type="http://schemas.openxmlformats.org/officeDocument/2006/relationships/customXml" Target="../ink/ink1116.xml"/><Relationship Id="rId106" Type="http://schemas.openxmlformats.org/officeDocument/2006/relationships/customXml" Target="../ink/ink922.xml"/><Relationship Id="rId127" Type="http://schemas.openxmlformats.org/officeDocument/2006/relationships/image" Target="../media/image130.png"/><Relationship Id="rId313" Type="http://schemas.openxmlformats.org/officeDocument/2006/relationships/image" Target="../media/image966.png"/><Relationship Id="rId10" Type="http://schemas.openxmlformats.org/officeDocument/2006/relationships/customXml" Target="../ink/ink874.xml"/><Relationship Id="rId31" Type="http://schemas.openxmlformats.org/officeDocument/2006/relationships/image" Target="../media/image16.png"/><Relationship Id="rId52" Type="http://schemas.openxmlformats.org/officeDocument/2006/relationships/customXml" Target="../ink/ink895.xml"/><Relationship Id="rId73" Type="http://schemas.openxmlformats.org/officeDocument/2006/relationships/image" Target="../media/image37.png"/><Relationship Id="rId94" Type="http://schemas.openxmlformats.org/officeDocument/2006/relationships/customXml" Target="../ink/ink916.xml"/><Relationship Id="rId148" Type="http://schemas.openxmlformats.org/officeDocument/2006/relationships/customXml" Target="../ink/ink943.xml"/><Relationship Id="rId169" Type="http://schemas.openxmlformats.org/officeDocument/2006/relationships/customXml" Target="../ink/ink954.xml"/><Relationship Id="rId334" Type="http://schemas.openxmlformats.org/officeDocument/2006/relationships/image" Target="../media/image977.png"/><Relationship Id="rId355" Type="http://schemas.openxmlformats.org/officeDocument/2006/relationships/customXml" Target="../ink/ink1047.xml"/><Relationship Id="rId376" Type="http://schemas.openxmlformats.org/officeDocument/2006/relationships/image" Target="../media/image998.png"/><Relationship Id="rId397" Type="http://schemas.openxmlformats.org/officeDocument/2006/relationships/customXml" Target="../ink/ink1068.xml"/><Relationship Id="rId4" Type="http://schemas.openxmlformats.org/officeDocument/2006/relationships/customXml" Target="../ink/ink871.xml"/><Relationship Id="rId180" Type="http://schemas.openxmlformats.org/officeDocument/2006/relationships/image" Target="../media/image156.png"/><Relationship Id="rId215" Type="http://schemas.openxmlformats.org/officeDocument/2006/relationships/customXml" Target="../ink/ink977.xml"/><Relationship Id="rId236" Type="http://schemas.openxmlformats.org/officeDocument/2006/relationships/customXml" Target="../ink/ink988.xml"/><Relationship Id="rId257" Type="http://schemas.openxmlformats.org/officeDocument/2006/relationships/image" Target="../media/image196.png"/><Relationship Id="rId278" Type="http://schemas.openxmlformats.org/officeDocument/2006/relationships/customXml" Target="../ink/ink1009.xml"/><Relationship Id="rId401" Type="http://schemas.openxmlformats.org/officeDocument/2006/relationships/customXml" Target="../ink/ink1071.xml"/><Relationship Id="rId422" Type="http://schemas.openxmlformats.org/officeDocument/2006/relationships/customXml" Target="../ink/ink1091.xml"/><Relationship Id="rId443" Type="http://schemas.openxmlformats.org/officeDocument/2006/relationships/image" Target="../media/image1012.png"/><Relationship Id="rId303" Type="http://schemas.openxmlformats.org/officeDocument/2006/relationships/image" Target="../media/image961.png"/><Relationship Id="rId42" Type="http://schemas.openxmlformats.org/officeDocument/2006/relationships/customXml" Target="../ink/ink890.xml"/><Relationship Id="rId84" Type="http://schemas.openxmlformats.org/officeDocument/2006/relationships/customXml" Target="../ink/ink911.xml"/><Relationship Id="rId138" Type="http://schemas.openxmlformats.org/officeDocument/2006/relationships/customXml" Target="../ink/ink938.xml"/><Relationship Id="rId345" Type="http://schemas.openxmlformats.org/officeDocument/2006/relationships/customXml" Target="../ink/ink1042.xml"/><Relationship Id="rId387" Type="http://schemas.openxmlformats.org/officeDocument/2006/relationships/customXml" Target="../ink/ink1063.xml"/><Relationship Id="rId191" Type="http://schemas.openxmlformats.org/officeDocument/2006/relationships/customXml" Target="../ink/ink965.xml"/><Relationship Id="rId205" Type="http://schemas.openxmlformats.org/officeDocument/2006/relationships/customXml" Target="../ink/ink972.xml"/><Relationship Id="rId247" Type="http://schemas.openxmlformats.org/officeDocument/2006/relationships/image" Target="../media/image191.png"/><Relationship Id="rId412" Type="http://schemas.openxmlformats.org/officeDocument/2006/relationships/customXml" Target="../ink/ink1081.xml"/><Relationship Id="rId107" Type="http://schemas.openxmlformats.org/officeDocument/2006/relationships/image" Target="../media/image120.png"/><Relationship Id="rId289" Type="http://schemas.openxmlformats.org/officeDocument/2006/relationships/image" Target="../media/image954.png"/><Relationship Id="rId454" Type="http://schemas.openxmlformats.org/officeDocument/2006/relationships/image" Target="../media/image1017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141.png"/><Relationship Id="rId314" Type="http://schemas.openxmlformats.org/officeDocument/2006/relationships/customXml" Target="../ink/ink1027.xml"/><Relationship Id="rId356" Type="http://schemas.openxmlformats.org/officeDocument/2006/relationships/image" Target="../media/image988.png"/><Relationship Id="rId398" Type="http://schemas.openxmlformats.org/officeDocument/2006/relationships/customXml" Target="../ink/ink1069.xml"/><Relationship Id="rId95" Type="http://schemas.openxmlformats.org/officeDocument/2006/relationships/image" Target="../media/image114.png"/><Relationship Id="rId160" Type="http://schemas.openxmlformats.org/officeDocument/2006/relationships/image" Target="../media/image146.png"/><Relationship Id="rId216" Type="http://schemas.openxmlformats.org/officeDocument/2006/relationships/image" Target="../media/image176.png"/><Relationship Id="rId423" Type="http://schemas.openxmlformats.org/officeDocument/2006/relationships/customXml" Target="../ink/ink1092.xml"/><Relationship Id="rId258" Type="http://schemas.openxmlformats.org/officeDocument/2006/relationships/customXml" Target="../ink/ink999.xml"/><Relationship Id="rId22" Type="http://schemas.openxmlformats.org/officeDocument/2006/relationships/customXml" Target="../ink/ink880.xml"/><Relationship Id="rId64" Type="http://schemas.openxmlformats.org/officeDocument/2006/relationships/customXml" Target="../ink/ink901.xml"/><Relationship Id="rId118" Type="http://schemas.openxmlformats.org/officeDocument/2006/relationships/customXml" Target="../ink/ink928.xml"/><Relationship Id="rId325" Type="http://schemas.openxmlformats.org/officeDocument/2006/relationships/customXml" Target="../ink/ink1032.xml"/><Relationship Id="rId367" Type="http://schemas.openxmlformats.org/officeDocument/2006/relationships/customXml" Target="../ink/ink1053.xml"/><Relationship Id="rId171" Type="http://schemas.openxmlformats.org/officeDocument/2006/relationships/customXml" Target="../ink/ink955.xml"/><Relationship Id="rId227" Type="http://schemas.openxmlformats.org/officeDocument/2006/relationships/customXml" Target="../ink/ink983.xml"/><Relationship Id="rId269" Type="http://schemas.openxmlformats.org/officeDocument/2006/relationships/image" Target="../media/image202.png"/><Relationship Id="rId434" Type="http://schemas.openxmlformats.org/officeDocument/2006/relationships/customXml" Target="../ink/ink1103.xml"/><Relationship Id="rId33" Type="http://schemas.openxmlformats.org/officeDocument/2006/relationships/image" Target="../media/image17.png"/><Relationship Id="rId129" Type="http://schemas.openxmlformats.org/officeDocument/2006/relationships/image" Target="../media/image131.png"/><Relationship Id="rId280" Type="http://schemas.openxmlformats.org/officeDocument/2006/relationships/customXml" Target="../ink/ink1010.xml"/><Relationship Id="rId336" Type="http://schemas.openxmlformats.org/officeDocument/2006/relationships/image" Target="../media/image978.png"/><Relationship Id="rId75" Type="http://schemas.openxmlformats.org/officeDocument/2006/relationships/image" Target="../media/image38.png"/><Relationship Id="rId140" Type="http://schemas.openxmlformats.org/officeDocument/2006/relationships/customXml" Target="../ink/ink939.xml"/><Relationship Id="rId182" Type="http://schemas.openxmlformats.org/officeDocument/2006/relationships/image" Target="../media/image157.png"/><Relationship Id="rId378" Type="http://schemas.openxmlformats.org/officeDocument/2006/relationships/image" Target="../media/image999.png"/><Relationship Id="rId403" Type="http://schemas.openxmlformats.org/officeDocument/2006/relationships/customXml" Target="../ink/ink1072.xml"/><Relationship Id="rId6" Type="http://schemas.openxmlformats.org/officeDocument/2006/relationships/customXml" Target="../ink/ink872.xml"/><Relationship Id="rId238" Type="http://schemas.openxmlformats.org/officeDocument/2006/relationships/customXml" Target="../ink/ink989.xml"/><Relationship Id="rId445" Type="http://schemas.openxmlformats.org/officeDocument/2006/relationships/customXml" Target="../ink/ink1112.xml"/><Relationship Id="rId291" Type="http://schemas.openxmlformats.org/officeDocument/2006/relationships/image" Target="../media/image955.png"/><Relationship Id="rId305" Type="http://schemas.openxmlformats.org/officeDocument/2006/relationships/image" Target="../media/image962.png"/><Relationship Id="rId347" Type="http://schemas.openxmlformats.org/officeDocument/2006/relationships/customXml" Target="../ink/ink1043.xml"/><Relationship Id="rId44" Type="http://schemas.openxmlformats.org/officeDocument/2006/relationships/customXml" Target="../ink/ink891.xml"/><Relationship Id="rId86" Type="http://schemas.openxmlformats.org/officeDocument/2006/relationships/customXml" Target="../ink/ink912.xml"/><Relationship Id="rId151" Type="http://schemas.openxmlformats.org/officeDocument/2006/relationships/image" Target="../media/image142.png"/><Relationship Id="rId389" Type="http://schemas.openxmlformats.org/officeDocument/2006/relationships/customXml" Target="../ink/ink1064.xml"/><Relationship Id="rId193" Type="http://schemas.openxmlformats.org/officeDocument/2006/relationships/customXml" Target="../ink/ink966.xml"/><Relationship Id="rId207" Type="http://schemas.openxmlformats.org/officeDocument/2006/relationships/customXml" Target="../ink/ink973.xml"/><Relationship Id="rId249" Type="http://schemas.openxmlformats.org/officeDocument/2006/relationships/image" Target="../media/image192.png"/><Relationship Id="rId414" Type="http://schemas.openxmlformats.org/officeDocument/2006/relationships/customXml" Target="../ink/ink1083.xml"/><Relationship Id="rId456" Type="http://schemas.openxmlformats.org/officeDocument/2006/relationships/image" Target="../media/image1018.png"/><Relationship Id="rId13" Type="http://schemas.openxmlformats.org/officeDocument/2006/relationships/image" Target="../media/image7.png"/><Relationship Id="rId109" Type="http://schemas.openxmlformats.org/officeDocument/2006/relationships/image" Target="../media/image121.png"/><Relationship Id="rId260" Type="http://schemas.openxmlformats.org/officeDocument/2006/relationships/customXml" Target="../ink/ink1000.xml"/><Relationship Id="rId316" Type="http://schemas.openxmlformats.org/officeDocument/2006/relationships/image" Target="../media/image968.png"/><Relationship Id="rId55" Type="http://schemas.openxmlformats.org/officeDocument/2006/relationships/image" Target="../media/image28.png"/><Relationship Id="rId97" Type="http://schemas.openxmlformats.org/officeDocument/2006/relationships/image" Target="../media/image115.png"/><Relationship Id="rId120" Type="http://schemas.openxmlformats.org/officeDocument/2006/relationships/customXml" Target="../ink/ink929.xml"/><Relationship Id="rId358" Type="http://schemas.openxmlformats.org/officeDocument/2006/relationships/image" Target="../media/image989.png"/><Relationship Id="rId162" Type="http://schemas.openxmlformats.org/officeDocument/2006/relationships/image" Target="../media/image147.png"/><Relationship Id="rId218" Type="http://schemas.openxmlformats.org/officeDocument/2006/relationships/image" Target="../media/image177.png"/><Relationship Id="rId425" Type="http://schemas.openxmlformats.org/officeDocument/2006/relationships/customXml" Target="../ink/ink1094.xml"/><Relationship Id="rId271" Type="http://schemas.openxmlformats.org/officeDocument/2006/relationships/image" Target="../media/image203.png"/><Relationship Id="rId24" Type="http://schemas.openxmlformats.org/officeDocument/2006/relationships/customXml" Target="../ink/ink881.xml"/><Relationship Id="rId66" Type="http://schemas.openxmlformats.org/officeDocument/2006/relationships/customXml" Target="../ink/ink902.xml"/><Relationship Id="rId131" Type="http://schemas.openxmlformats.org/officeDocument/2006/relationships/image" Target="../media/image132.png"/><Relationship Id="rId327" Type="http://schemas.openxmlformats.org/officeDocument/2006/relationships/customXml" Target="../ink/ink1033.xml"/><Relationship Id="rId369" Type="http://schemas.openxmlformats.org/officeDocument/2006/relationships/customXml" Target="../ink/ink1054.xml"/><Relationship Id="rId173" Type="http://schemas.openxmlformats.org/officeDocument/2006/relationships/customXml" Target="../ink/ink956.xml"/><Relationship Id="rId229" Type="http://schemas.openxmlformats.org/officeDocument/2006/relationships/image" Target="../media/image182.png"/><Relationship Id="rId380" Type="http://schemas.openxmlformats.org/officeDocument/2006/relationships/image" Target="../media/image1000.png"/><Relationship Id="rId436" Type="http://schemas.openxmlformats.org/officeDocument/2006/relationships/customXml" Target="../ink/ink1105.xml"/><Relationship Id="rId240" Type="http://schemas.openxmlformats.org/officeDocument/2006/relationships/customXml" Target="../ink/ink990.xml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919.xml"/><Relationship Id="rId282" Type="http://schemas.openxmlformats.org/officeDocument/2006/relationships/customXml" Target="../ink/ink1011.xml"/><Relationship Id="rId338" Type="http://schemas.openxmlformats.org/officeDocument/2006/relationships/image" Target="../media/image979.png"/><Relationship Id="rId8" Type="http://schemas.openxmlformats.org/officeDocument/2006/relationships/customXml" Target="../ink/ink873.xml"/><Relationship Id="rId142" Type="http://schemas.openxmlformats.org/officeDocument/2006/relationships/customXml" Target="../ink/ink940.xml"/><Relationship Id="rId184" Type="http://schemas.openxmlformats.org/officeDocument/2006/relationships/image" Target="../media/image158.png"/><Relationship Id="rId391" Type="http://schemas.openxmlformats.org/officeDocument/2006/relationships/customXml" Target="../ink/ink1065.xml"/><Relationship Id="rId405" Type="http://schemas.openxmlformats.org/officeDocument/2006/relationships/customXml" Target="../ink/ink1074.xml"/><Relationship Id="rId447" Type="http://schemas.openxmlformats.org/officeDocument/2006/relationships/customXml" Target="../ink/ink1113.xml"/><Relationship Id="rId251" Type="http://schemas.openxmlformats.org/officeDocument/2006/relationships/image" Target="../media/image193.png"/><Relationship Id="rId46" Type="http://schemas.openxmlformats.org/officeDocument/2006/relationships/customXml" Target="../ink/ink892.xml"/><Relationship Id="rId293" Type="http://schemas.openxmlformats.org/officeDocument/2006/relationships/image" Target="../media/image956.png"/><Relationship Id="rId307" Type="http://schemas.openxmlformats.org/officeDocument/2006/relationships/image" Target="../media/image963.png"/><Relationship Id="rId349" Type="http://schemas.openxmlformats.org/officeDocument/2006/relationships/customXml" Target="../ink/ink1044.xml"/><Relationship Id="rId88" Type="http://schemas.openxmlformats.org/officeDocument/2006/relationships/customXml" Target="../ink/ink913.xml"/><Relationship Id="rId111" Type="http://schemas.openxmlformats.org/officeDocument/2006/relationships/image" Target="../media/image122.png"/><Relationship Id="rId153" Type="http://schemas.openxmlformats.org/officeDocument/2006/relationships/image" Target="../media/image143.png"/><Relationship Id="rId195" Type="http://schemas.openxmlformats.org/officeDocument/2006/relationships/customXml" Target="../ink/ink967.xml"/><Relationship Id="rId209" Type="http://schemas.openxmlformats.org/officeDocument/2006/relationships/customXml" Target="../ink/ink974.xml"/><Relationship Id="rId360" Type="http://schemas.openxmlformats.org/officeDocument/2006/relationships/image" Target="../media/image990.png"/><Relationship Id="rId416" Type="http://schemas.openxmlformats.org/officeDocument/2006/relationships/customXml" Target="../ink/ink1085.xml"/><Relationship Id="rId220" Type="http://schemas.openxmlformats.org/officeDocument/2006/relationships/image" Target="../media/image178.png"/><Relationship Id="rId458" Type="http://schemas.openxmlformats.org/officeDocument/2006/relationships/customXml" Target="../ink/ink1119.xml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1001.xml"/><Relationship Id="rId318" Type="http://schemas.openxmlformats.org/officeDocument/2006/relationships/image" Target="../media/image969.png"/><Relationship Id="rId99" Type="http://schemas.openxmlformats.org/officeDocument/2006/relationships/image" Target="../media/image116.png"/><Relationship Id="rId122" Type="http://schemas.openxmlformats.org/officeDocument/2006/relationships/customXml" Target="../ink/ink930.xml"/><Relationship Id="rId164" Type="http://schemas.openxmlformats.org/officeDocument/2006/relationships/image" Target="../media/image148.png"/><Relationship Id="rId371" Type="http://schemas.openxmlformats.org/officeDocument/2006/relationships/customXml" Target="../ink/ink1055.xml"/><Relationship Id="rId427" Type="http://schemas.openxmlformats.org/officeDocument/2006/relationships/customXml" Target="../ink/ink1096.xml"/><Relationship Id="rId26" Type="http://schemas.openxmlformats.org/officeDocument/2006/relationships/customXml" Target="../ink/ink882.xml"/><Relationship Id="rId231" Type="http://schemas.openxmlformats.org/officeDocument/2006/relationships/image" Target="../media/image183.png"/><Relationship Id="rId273" Type="http://schemas.openxmlformats.org/officeDocument/2006/relationships/image" Target="../media/image204.png"/><Relationship Id="rId329" Type="http://schemas.openxmlformats.org/officeDocument/2006/relationships/customXml" Target="../ink/ink1034.xml"/><Relationship Id="rId68" Type="http://schemas.openxmlformats.org/officeDocument/2006/relationships/customXml" Target="../ink/ink903.xml"/><Relationship Id="rId133" Type="http://schemas.openxmlformats.org/officeDocument/2006/relationships/image" Target="../media/image133.png"/><Relationship Id="rId175" Type="http://schemas.openxmlformats.org/officeDocument/2006/relationships/customXml" Target="../ink/ink957.xml"/><Relationship Id="rId340" Type="http://schemas.openxmlformats.org/officeDocument/2006/relationships/image" Target="../media/image980.png"/><Relationship Id="rId200" Type="http://schemas.openxmlformats.org/officeDocument/2006/relationships/image" Target="../media/image166.png"/><Relationship Id="rId382" Type="http://schemas.openxmlformats.org/officeDocument/2006/relationships/image" Target="../media/image1001.png"/><Relationship Id="rId438" Type="http://schemas.openxmlformats.org/officeDocument/2006/relationships/customXml" Target="../ink/ink1107.xml"/><Relationship Id="rId242" Type="http://schemas.openxmlformats.org/officeDocument/2006/relationships/customXml" Target="../ink/ink991.xml"/><Relationship Id="rId284" Type="http://schemas.openxmlformats.org/officeDocument/2006/relationships/customXml" Target="../ink/ink1012.xml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920.xml"/><Relationship Id="rId144" Type="http://schemas.openxmlformats.org/officeDocument/2006/relationships/customXml" Target="../ink/ink941.xml"/><Relationship Id="rId90" Type="http://schemas.openxmlformats.org/officeDocument/2006/relationships/customXml" Target="../ink/ink914.xml"/><Relationship Id="rId186" Type="http://schemas.openxmlformats.org/officeDocument/2006/relationships/image" Target="../media/image159.png"/><Relationship Id="rId351" Type="http://schemas.openxmlformats.org/officeDocument/2006/relationships/customXml" Target="../ink/ink1045.xml"/><Relationship Id="rId393" Type="http://schemas.openxmlformats.org/officeDocument/2006/relationships/customXml" Target="../ink/ink1066.xml"/><Relationship Id="rId407" Type="http://schemas.openxmlformats.org/officeDocument/2006/relationships/customXml" Target="../ink/ink1076.xml"/><Relationship Id="rId449" Type="http://schemas.openxmlformats.org/officeDocument/2006/relationships/customXml" Target="../ink/ink1114.xml"/><Relationship Id="rId211" Type="http://schemas.openxmlformats.org/officeDocument/2006/relationships/customXml" Target="../ink/ink975.xml"/><Relationship Id="rId253" Type="http://schemas.openxmlformats.org/officeDocument/2006/relationships/image" Target="../media/image194.png"/><Relationship Id="rId295" Type="http://schemas.openxmlformats.org/officeDocument/2006/relationships/image" Target="../media/image957.png"/><Relationship Id="rId309" Type="http://schemas.openxmlformats.org/officeDocument/2006/relationships/image" Target="../media/image964.png"/><Relationship Id="rId48" Type="http://schemas.openxmlformats.org/officeDocument/2006/relationships/customXml" Target="../ink/ink893.xml"/><Relationship Id="rId113" Type="http://schemas.openxmlformats.org/officeDocument/2006/relationships/image" Target="../media/image123.png"/><Relationship Id="rId320" Type="http://schemas.openxmlformats.org/officeDocument/2006/relationships/image" Target="../media/image970.png"/><Relationship Id="rId155" Type="http://schemas.openxmlformats.org/officeDocument/2006/relationships/customXml" Target="../ink/ink947.xml"/><Relationship Id="rId197" Type="http://schemas.openxmlformats.org/officeDocument/2006/relationships/customXml" Target="../ink/ink968.xml"/><Relationship Id="rId362" Type="http://schemas.openxmlformats.org/officeDocument/2006/relationships/image" Target="../media/image991.png"/><Relationship Id="rId418" Type="http://schemas.openxmlformats.org/officeDocument/2006/relationships/customXml" Target="../ink/ink1087.xml"/><Relationship Id="rId222" Type="http://schemas.openxmlformats.org/officeDocument/2006/relationships/image" Target="../media/image179.png"/><Relationship Id="rId264" Type="http://schemas.openxmlformats.org/officeDocument/2006/relationships/customXml" Target="../ink/ink1002.xml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931.xml"/><Relationship Id="rId70" Type="http://schemas.openxmlformats.org/officeDocument/2006/relationships/customXml" Target="../ink/ink904.xml"/><Relationship Id="rId166" Type="http://schemas.openxmlformats.org/officeDocument/2006/relationships/image" Target="../media/image149.png"/><Relationship Id="rId331" Type="http://schemas.openxmlformats.org/officeDocument/2006/relationships/customXml" Target="../ink/ink1035.xml"/><Relationship Id="rId373" Type="http://schemas.openxmlformats.org/officeDocument/2006/relationships/customXml" Target="../ink/ink1056.xml"/><Relationship Id="rId429" Type="http://schemas.openxmlformats.org/officeDocument/2006/relationships/customXml" Target="../ink/ink1098.xml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84.png"/><Relationship Id="rId440" Type="http://schemas.openxmlformats.org/officeDocument/2006/relationships/customXml" Target="../ink/ink1109.xml"/><Relationship Id="rId28" Type="http://schemas.openxmlformats.org/officeDocument/2006/relationships/customXml" Target="../ink/ink883.xml"/><Relationship Id="rId275" Type="http://schemas.openxmlformats.org/officeDocument/2006/relationships/image" Target="../media/image205.png"/><Relationship Id="rId300" Type="http://schemas.openxmlformats.org/officeDocument/2006/relationships/customXml" Target="../ink/ink1020.xml"/><Relationship Id="rId81" Type="http://schemas.openxmlformats.org/officeDocument/2006/relationships/image" Target="../media/image106.png"/><Relationship Id="rId135" Type="http://schemas.openxmlformats.org/officeDocument/2006/relationships/image" Target="../media/image134.png"/><Relationship Id="rId177" Type="http://schemas.openxmlformats.org/officeDocument/2006/relationships/customXml" Target="../ink/ink958.xml"/><Relationship Id="rId342" Type="http://schemas.openxmlformats.org/officeDocument/2006/relationships/image" Target="../media/image981.png"/><Relationship Id="rId384" Type="http://schemas.openxmlformats.org/officeDocument/2006/relationships/image" Target="../media/image1002.png"/><Relationship Id="rId202" Type="http://schemas.openxmlformats.org/officeDocument/2006/relationships/image" Target="../media/image167.png"/><Relationship Id="rId244" Type="http://schemas.openxmlformats.org/officeDocument/2006/relationships/customXml" Target="../ink/ink992.xml"/><Relationship Id="rId39" Type="http://schemas.openxmlformats.org/officeDocument/2006/relationships/image" Target="../media/image20.png"/><Relationship Id="rId286" Type="http://schemas.openxmlformats.org/officeDocument/2006/relationships/customXml" Target="../ink/ink1013.xml"/><Relationship Id="rId451" Type="http://schemas.openxmlformats.org/officeDocument/2006/relationships/customXml" Target="../ink/ink1115.xml"/><Relationship Id="rId50" Type="http://schemas.openxmlformats.org/officeDocument/2006/relationships/customXml" Target="../ink/ink894.xml"/><Relationship Id="rId104" Type="http://schemas.openxmlformats.org/officeDocument/2006/relationships/customXml" Target="../ink/ink921.xml"/><Relationship Id="rId146" Type="http://schemas.openxmlformats.org/officeDocument/2006/relationships/customXml" Target="../ink/ink942.xml"/><Relationship Id="rId188" Type="http://schemas.openxmlformats.org/officeDocument/2006/relationships/image" Target="../media/image160.png"/><Relationship Id="rId311" Type="http://schemas.openxmlformats.org/officeDocument/2006/relationships/image" Target="../media/image965.png"/><Relationship Id="rId353" Type="http://schemas.openxmlformats.org/officeDocument/2006/relationships/customXml" Target="../ink/ink1046.xml"/><Relationship Id="rId395" Type="http://schemas.openxmlformats.org/officeDocument/2006/relationships/customXml" Target="../ink/ink1067.xml"/><Relationship Id="rId409" Type="http://schemas.openxmlformats.org/officeDocument/2006/relationships/customXml" Target="../ink/ink1078.xml"/><Relationship Id="rId92" Type="http://schemas.openxmlformats.org/officeDocument/2006/relationships/customXml" Target="../ink/ink915.xml"/><Relationship Id="rId213" Type="http://schemas.openxmlformats.org/officeDocument/2006/relationships/customXml" Target="../ink/ink976.xml"/><Relationship Id="rId420" Type="http://schemas.openxmlformats.org/officeDocument/2006/relationships/customXml" Target="../ink/ink1089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5.png"/><Relationship Id="rId18" Type="http://schemas.openxmlformats.org/officeDocument/2006/relationships/customXml" Target="../ink/ink1128.xml"/><Relationship Id="rId26" Type="http://schemas.openxmlformats.org/officeDocument/2006/relationships/customXml" Target="../ink/ink1132.xml"/><Relationship Id="rId39" Type="http://schemas.openxmlformats.org/officeDocument/2006/relationships/image" Target="../media/image1010.png"/><Relationship Id="rId21" Type="http://schemas.openxmlformats.org/officeDocument/2006/relationships/image" Target="../media/image1029.png"/><Relationship Id="rId34" Type="http://schemas.openxmlformats.org/officeDocument/2006/relationships/customXml" Target="../ink/ink1136.xml"/><Relationship Id="rId42" Type="http://schemas.openxmlformats.org/officeDocument/2006/relationships/customXml" Target="../ink/ink1140.xml"/><Relationship Id="rId47" Type="http://schemas.openxmlformats.org/officeDocument/2006/relationships/image" Target="../media/image1041.png"/><Relationship Id="rId7" Type="http://schemas.openxmlformats.org/officeDocument/2006/relationships/image" Target="../media/image1022.png"/><Relationship Id="rId2" Type="http://schemas.openxmlformats.org/officeDocument/2006/relationships/customXml" Target="../ink/ink1120.xml"/><Relationship Id="rId16" Type="http://schemas.openxmlformats.org/officeDocument/2006/relationships/customXml" Target="../ink/ink1127.xml"/><Relationship Id="rId29" Type="http://schemas.openxmlformats.org/officeDocument/2006/relationships/image" Target="../media/image103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22.xml"/><Relationship Id="rId11" Type="http://schemas.openxmlformats.org/officeDocument/2006/relationships/image" Target="../media/image1024.png"/><Relationship Id="rId24" Type="http://schemas.openxmlformats.org/officeDocument/2006/relationships/customXml" Target="../ink/ink1131.xml"/><Relationship Id="rId32" Type="http://schemas.openxmlformats.org/officeDocument/2006/relationships/customXml" Target="../ink/ink1135.xml"/><Relationship Id="rId37" Type="http://schemas.openxmlformats.org/officeDocument/2006/relationships/image" Target="../media/image1037.png"/><Relationship Id="rId40" Type="http://schemas.openxmlformats.org/officeDocument/2006/relationships/customXml" Target="../ink/ink1139.xml"/><Relationship Id="rId45" Type="http://schemas.openxmlformats.org/officeDocument/2006/relationships/image" Target="../media/image1040.png"/><Relationship Id="rId5" Type="http://schemas.openxmlformats.org/officeDocument/2006/relationships/image" Target="../media/image1021.png"/><Relationship Id="rId15" Type="http://schemas.openxmlformats.org/officeDocument/2006/relationships/image" Target="../media/image1026.png"/><Relationship Id="rId23" Type="http://schemas.openxmlformats.org/officeDocument/2006/relationships/image" Target="../media/image1030.png"/><Relationship Id="rId28" Type="http://schemas.openxmlformats.org/officeDocument/2006/relationships/customXml" Target="../ink/ink1133.xml"/><Relationship Id="rId36" Type="http://schemas.openxmlformats.org/officeDocument/2006/relationships/customXml" Target="../ink/ink1137.xml"/><Relationship Id="rId10" Type="http://schemas.openxmlformats.org/officeDocument/2006/relationships/customXml" Target="../ink/ink1124.xml"/><Relationship Id="rId19" Type="http://schemas.openxmlformats.org/officeDocument/2006/relationships/image" Target="../media/image1028.png"/><Relationship Id="rId31" Type="http://schemas.openxmlformats.org/officeDocument/2006/relationships/image" Target="../media/image1034.png"/><Relationship Id="rId44" Type="http://schemas.openxmlformats.org/officeDocument/2006/relationships/customXml" Target="../ink/ink1141.xml"/><Relationship Id="rId4" Type="http://schemas.openxmlformats.org/officeDocument/2006/relationships/customXml" Target="../ink/ink1121.xml"/><Relationship Id="rId9" Type="http://schemas.openxmlformats.org/officeDocument/2006/relationships/image" Target="../media/image1023.png"/><Relationship Id="rId14" Type="http://schemas.openxmlformats.org/officeDocument/2006/relationships/customXml" Target="../ink/ink1126.xml"/><Relationship Id="rId22" Type="http://schemas.openxmlformats.org/officeDocument/2006/relationships/customXml" Target="../ink/ink1130.xml"/><Relationship Id="rId27" Type="http://schemas.openxmlformats.org/officeDocument/2006/relationships/image" Target="../media/image1032.png"/><Relationship Id="rId30" Type="http://schemas.openxmlformats.org/officeDocument/2006/relationships/customXml" Target="../ink/ink1134.xml"/><Relationship Id="rId35" Type="http://schemas.openxmlformats.org/officeDocument/2006/relationships/image" Target="../media/image1036.png"/><Relationship Id="rId43" Type="http://schemas.openxmlformats.org/officeDocument/2006/relationships/image" Target="../media/image1039.png"/><Relationship Id="rId8" Type="http://schemas.openxmlformats.org/officeDocument/2006/relationships/customXml" Target="../ink/ink1123.xml"/><Relationship Id="rId3" Type="http://schemas.openxmlformats.org/officeDocument/2006/relationships/image" Target="../media/image1020.png"/><Relationship Id="rId12" Type="http://schemas.openxmlformats.org/officeDocument/2006/relationships/customXml" Target="../ink/ink1125.xml"/><Relationship Id="rId17" Type="http://schemas.openxmlformats.org/officeDocument/2006/relationships/image" Target="../media/image1027.png"/><Relationship Id="rId25" Type="http://schemas.openxmlformats.org/officeDocument/2006/relationships/image" Target="../media/image1031.png"/><Relationship Id="rId33" Type="http://schemas.openxmlformats.org/officeDocument/2006/relationships/image" Target="../media/image1035.png"/><Relationship Id="rId38" Type="http://schemas.openxmlformats.org/officeDocument/2006/relationships/customXml" Target="../ink/ink1138.xml"/><Relationship Id="rId46" Type="http://schemas.openxmlformats.org/officeDocument/2006/relationships/customXml" Target="../ink/ink1142.xml"/><Relationship Id="rId20" Type="http://schemas.openxmlformats.org/officeDocument/2006/relationships/customXml" Target="../ink/ink1129.xml"/><Relationship Id="rId41" Type="http://schemas.openxmlformats.org/officeDocument/2006/relationships/image" Target="../media/image10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9265C-9B9A-F5D8-7BFE-706A46C0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499F4A-2540-B02A-2A4B-7442C180534B}"/>
              </a:ext>
            </a:extLst>
          </p:cNvPr>
          <p:cNvGrpSpPr/>
          <p:nvPr/>
        </p:nvGrpSpPr>
        <p:grpSpPr>
          <a:xfrm>
            <a:off x="3711918" y="59969"/>
            <a:ext cx="4670280" cy="6626160"/>
            <a:chOff x="3711918" y="59969"/>
            <a:chExt cx="4670280" cy="6626160"/>
          </a:xfrm>
        </p:grpSpPr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AC63C80-7F7D-BCC5-5C91-A76510E77122}"/>
                </a:ext>
              </a:extLst>
            </p:cNvPr>
            <p:cNvSpPr/>
            <p:nvPr/>
          </p:nvSpPr>
          <p:spPr>
            <a:xfrm>
              <a:off x="3969026" y="692426"/>
              <a:ext cx="4094922" cy="5332534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E0F97E-2A87-10DC-ABAC-B8AC1C83E61F}"/>
                </a:ext>
              </a:extLst>
            </p:cNvPr>
            <p:cNvGrpSpPr/>
            <p:nvPr/>
          </p:nvGrpSpPr>
          <p:grpSpPr>
            <a:xfrm>
              <a:off x="3711918" y="59969"/>
              <a:ext cx="4670280" cy="6626160"/>
              <a:chOff x="3711918" y="59969"/>
              <a:chExt cx="4670280" cy="662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967464F-66E4-6C0F-7F1A-ABB41419E05D}"/>
                      </a:ext>
                    </a:extLst>
                  </p14:cNvPr>
                  <p14:cNvContentPartPr/>
                  <p14:nvPr/>
                </p14:nvContentPartPr>
                <p14:xfrm>
                  <a:off x="3711918" y="59969"/>
                  <a:ext cx="4670280" cy="66261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967464F-66E4-6C0F-7F1A-ABB41419E05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93919" y="41969"/>
                    <a:ext cx="4705917" cy="666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A255337-7A73-74E6-FCCF-4910BE4C0160}"/>
                      </a:ext>
                    </a:extLst>
                  </p14:cNvPr>
                  <p14:cNvContentPartPr/>
                  <p14:nvPr/>
                </p14:nvContentPartPr>
                <p14:xfrm>
                  <a:off x="5953998" y="371369"/>
                  <a:ext cx="74160" cy="752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A255337-7A73-74E6-FCCF-4910BE4C016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935998" y="353369"/>
                    <a:ext cx="109800" cy="11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77CBF-91F5-B326-C00E-D7A638B2CB92}"/>
              </a:ext>
            </a:extLst>
          </p:cNvPr>
          <p:cNvGrpSpPr/>
          <p:nvPr/>
        </p:nvGrpSpPr>
        <p:grpSpPr>
          <a:xfrm>
            <a:off x="3994743" y="5467207"/>
            <a:ext cx="4008600" cy="548280"/>
            <a:chOff x="3994743" y="5467207"/>
            <a:chExt cx="40086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2B97A1-D2E9-22C6-7F60-12DBF5B5B25D}"/>
                    </a:ext>
                  </a:extLst>
                </p14:cNvPr>
                <p14:cNvContentPartPr/>
                <p14:nvPr/>
              </p14:nvContentPartPr>
              <p14:xfrm>
                <a:off x="3994743" y="5467207"/>
                <a:ext cx="4008600" cy="4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2B97A1-D2E9-22C6-7F60-12DBF5B5B2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6743" y="5449066"/>
                  <a:ext cx="4044240" cy="82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107F10-CE24-71FF-0B48-6E81AC621E4B}"/>
                    </a:ext>
                  </a:extLst>
                </p14:cNvPr>
                <p14:cNvContentPartPr/>
                <p14:nvPr/>
              </p14:nvContentPartPr>
              <p14:xfrm>
                <a:off x="7235823" y="5494567"/>
                <a:ext cx="17640" cy="49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107F10-CE24-71FF-0B48-6E81AC621E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7823" y="5476567"/>
                  <a:ext cx="53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3AC904-7880-04AB-A280-51C0910814B4}"/>
                    </a:ext>
                  </a:extLst>
                </p14:cNvPr>
                <p14:cNvContentPartPr/>
                <p14:nvPr/>
              </p14:nvContentPartPr>
              <p14:xfrm>
                <a:off x="4256926" y="5570596"/>
                <a:ext cx="15408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3AC904-7880-04AB-A280-51C0910814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8926" y="5552596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92A327-5EBA-FB05-B4B8-2D67B266BC53}"/>
                    </a:ext>
                  </a:extLst>
                </p14:cNvPr>
                <p14:cNvContentPartPr/>
                <p14:nvPr/>
              </p14:nvContentPartPr>
              <p14:xfrm>
                <a:off x="4277806" y="572107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92A327-5EBA-FB05-B4B8-2D67B266BC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59806" y="5703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E68CDB-5AB8-B69B-8E3A-4B8F077233CC}"/>
                    </a:ext>
                  </a:extLst>
                </p14:cNvPr>
                <p14:cNvContentPartPr/>
                <p14:nvPr/>
              </p14:nvContentPartPr>
              <p14:xfrm>
                <a:off x="4401646" y="5697676"/>
                <a:ext cx="11304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E68CDB-5AB8-B69B-8E3A-4B8F077233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3703" y="5679676"/>
                  <a:ext cx="148567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C135CD-7322-6493-520B-B6A5607934B9}"/>
                    </a:ext>
                  </a:extLst>
                </p14:cNvPr>
                <p14:cNvContentPartPr/>
                <p14:nvPr/>
              </p14:nvContentPartPr>
              <p14:xfrm>
                <a:off x="4934842" y="5640724"/>
                <a:ext cx="39600" cy="7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C135CD-7322-6493-520B-B6A5607934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16842" y="5622724"/>
                  <a:ext cx="75240" cy="10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2722AF5-4EB9-1E3A-A633-0E46988A9DC8}"/>
                </a:ext>
              </a:extLst>
            </p:cNvPr>
            <p:cNvGrpSpPr/>
            <p:nvPr/>
          </p:nvGrpSpPr>
          <p:grpSpPr>
            <a:xfrm>
              <a:off x="4811943" y="5500687"/>
              <a:ext cx="1598040" cy="514800"/>
              <a:chOff x="4811943" y="5500687"/>
              <a:chExt cx="1598040" cy="51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0A1EE30-DBD7-AFF7-3329-6F8D2587348B}"/>
                      </a:ext>
                    </a:extLst>
                  </p14:cNvPr>
                  <p14:cNvContentPartPr/>
                  <p14:nvPr/>
                </p14:nvContentPartPr>
                <p14:xfrm>
                  <a:off x="6388023" y="5500687"/>
                  <a:ext cx="21960" cy="4806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0A1EE30-DBD7-AFF7-3329-6F8D2587348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69723" y="5482687"/>
                    <a:ext cx="58194" cy="51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02DBD91-ED05-CCDD-AC42-30B9B5B76FD6}"/>
                      </a:ext>
                    </a:extLst>
                  </p14:cNvPr>
                  <p14:cNvContentPartPr/>
                  <p14:nvPr/>
                </p14:nvContentPartPr>
                <p14:xfrm>
                  <a:off x="4811943" y="5525527"/>
                  <a:ext cx="20160" cy="489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02DBD91-ED05-CCDD-AC42-30B9B5B76F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793943" y="5507527"/>
                    <a:ext cx="55800" cy="52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296F480-A878-3AFE-CBC2-0086BF40E39E}"/>
                      </a:ext>
                    </a:extLst>
                  </p14:cNvPr>
                  <p14:cNvContentPartPr/>
                  <p14:nvPr/>
                </p14:nvContentPartPr>
                <p14:xfrm>
                  <a:off x="5600703" y="5522287"/>
                  <a:ext cx="13680" cy="446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296F480-A878-3AFE-CBC2-0086BF40E39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582703" y="5504287"/>
                    <a:ext cx="49320" cy="48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3DD005BC-3415-9B51-8795-910A2F11F7D6}"/>
                      </a:ext>
                    </a:extLst>
                  </p14:cNvPr>
                  <p14:cNvContentPartPr/>
                  <p14:nvPr/>
                </p14:nvContentPartPr>
                <p14:xfrm>
                  <a:off x="4967242" y="5561164"/>
                  <a:ext cx="277920" cy="763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3DD005BC-3415-9B51-8795-910A2F11F7D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949242" y="5543164"/>
                    <a:ext cx="3135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88719B1-4EB0-F29F-0505-D6EE14F391FA}"/>
                      </a:ext>
                    </a:extLst>
                  </p14:cNvPr>
                  <p14:cNvContentPartPr/>
                  <p14:nvPr/>
                </p14:nvContentPartPr>
                <p14:xfrm>
                  <a:off x="4977682" y="5644684"/>
                  <a:ext cx="168120" cy="522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088719B1-4EB0-F29F-0505-D6EE14F391F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959682" y="5626684"/>
                    <a:ext cx="2037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C58B362-425A-D06D-2EA5-8C43859BF30E}"/>
                      </a:ext>
                    </a:extLst>
                  </p14:cNvPr>
                  <p14:cNvContentPartPr/>
                  <p14:nvPr/>
                </p14:nvContentPartPr>
                <p14:xfrm>
                  <a:off x="5257402" y="5559724"/>
                  <a:ext cx="168480" cy="453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C58B362-425A-D06D-2EA5-8C43859BF30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39402" y="5541724"/>
                    <a:ext cx="2041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932DCAA-1D35-B6AD-01D3-3F7F57148DA5}"/>
                      </a:ext>
                    </a:extLst>
                  </p14:cNvPr>
                  <p14:cNvContentPartPr/>
                  <p14:nvPr/>
                </p14:nvContentPartPr>
                <p14:xfrm>
                  <a:off x="5165962" y="5606524"/>
                  <a:ext cx="256680" cy="856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932DCAA-1D35-B6AD-01D3-3F7F57148DA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147937" y="5588524"/>
                    <a:ext cx="29237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DC2F7BB5-AFA0-A66C-0D6B-4DF7FBFD4D28}"/>
                      </a:ext>
                    </a:extLst>
                  </p14:cNvPr>
                  <p14:cNvContentPartPr/>
                  <p14:nvPr/>
                </p14:nvContentPartPr>
                <p14:xfrm>
                  <a:off x="4924402" y="5722444"/>
                  <a:ext cx="40680" cy="705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DC2F7BB5-AFA0-A66C-0D6B-4DF7FBFD4D2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906402" y="5704535"/>
                    <a:ext cx="76320" cy="106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305B4825-C684-A6C2-E78E-6CE6AE8D47D7}"/>
                      </a:ext>
                    </a:extLst>
                  </p14:cNvPr>
                  <p14:cNvContentPartPr/>
                  <p14:nvPr/>
                </p14:nvContentPartPr>
                <p14:xfrm>
                  <a:off x="4971562" y="5719564"/>
                  <a:ext cx="165960" cy="403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305B4825-C684-A6C2-E78E-6CE6AE8D47D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953562" y="5701564"/>
                    <a:ext cx="20160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2D27E22-327A-DC2D-42BC-DEF06F108865}"/>
                      </a:ext>
                    </a:extLst>
                  </p14:cNvPr>
                  <p14:cNvContentPartPr/>
                  <p14:nvPr/>
                </p14:nvContentPartPr>
                <p14:xfrm>
                  <a:off x="4951762" y="5795524"/>
                  <a:ext cx="204120" cy="435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2D27E22-327A-DC2D-42BC-DEF06F10886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933762" y="5777524"/>
                    <a:ext cx="23976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15BD3764-97C1-C32A-A7D3-0C68CBF16AAB}"/>
                      </a:ext>
                    </a:extLst>
                  </p14:cNvPr>
                  <p14:cNvContentPartPr/>
                  <p14:nvPr/>
                </p14:nvContentPartPr>
                <p14:xfrm>
                  <a:off x="5142562" y="5683204"/>
                  <a:ext cx="262440" cy="835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15BD3764-97C1-C32A-A7D3-0C68CBF16AA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124562" y="5665204"/>
                    <a:ext cx="29808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BD174042-C6B1-2147-FEF5-14B1F04C75F9}"/>
                      </a:ext>
                    </a:extLst>
                  </p14:cNvPr>
                  <p14:cNvContentPartPr/>
                  <p14:nvPr/>
                </p14:nvContentPartPr>
                <p14:xfrm>
                  <a:off x="5417962" y="5614444"/>
                  <a:ext cx="7920" cy="648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BD174042-C6B1-2147-FEF5-14B1F04C75F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399962" y="5596444"/>
                    <a:ext cx="435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D047E957-9229-C24A-49A1-8522383F3C70}"/>
                      </a:ext>
                    </a:extLst>
                  </p14:cNvPr>
                  <p14:cNvContentPartPr/>
                  <p14:nvPr/>
                </p14:nvContentPartPr>
                <p14:xfrm>
                  <a:off x="5156242" y="5772124"/>
                  <a:ext cx="251640" cy="810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D047E957-9229-C24A-49A1-8522383F3C7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138242" y="5754124"/>
                    <a:ext cx="2872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A629BAD-1AA6-590B-7950-A5D410C72052}"/>
                      </a:ext>
                    </a:extLst>
                  </p14:cNvPr>
                  <p14:cNvContentPartPr/>
                  <p14:nvPr/>
                </p14:nvContentPartPr>
                <p14:xfrm>
                  <a:off x="5412202" y="5703724"/>
                  <a:ext cx="720" cy="716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A629BAD-1AA6-590B-7950-A5D410C7205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400202" y="5685724"/>
                    <a:ext cx="2448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7938DB2-1A93-ED62-95B1-8DB2EDE73FBD}"/>
                      </a:ext>
                    </a:extLst>
                  </p14:cNvPr>
                  <p14:cNvContentPartPr/>
                  <p14:nvPr/>
                </p14:nvContentPartPr>
                <p14:xfrm>
                  <a:off x="4976962" y="5690764"/>
                  <a:ext cx="31320" cy="14508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27938DB2-1A93-ED62-95B1-8DB2EDE73FB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958962" y="5672764"/>
                    <a:ext cx="6696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59F7131D-571E-265F-FC34-2F80A761B0F1}"/>
                      </a:ext>
                    </a:extLst>
                  </p14:cNvPr>
                  <p14:cNvContentPartPr/>
                  <p14:nvPr/>
                </p14:nvContentPartPr>
                <p14:xfrm>
                  <a:off x="4981642" y="5822164"/>
                  <a:ext cx="2160" cy="576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59F7131D-571E-265F-FC34-2F80A761B0F1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966213" y="5804164"/>
                    <a:ext cx="32709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49C06E8F-7889-91FA-7468-01214BA2380B}"/>
                      </a:ext>
                    </a:extLst>
                  </p14:cNvPr>
                  <p14:cNvContentPartPr/>
                  <p14:nvPr/>
                </p14:nvContentPartPr>
                <p14:xfrm>
                  <a:off x="4985962" y="5848084"/>
                  <a:ext cx="49320" cy="313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49C06E8F-7889-91FA-7468-01214BA2380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967962" y="5830084"/>
                    <a:ext cx="849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C7CD6BE-E5E0-94DE-2FCB-A2BB01A233CB}"/>
                      </a:ext>
                    </a:extLst>
                  </p14:cNvPr>
                  <p14:cNvContentPartPr/>
                  <p14:nvPr/>
                </p14:nvContentPartPr>
                <p14:xfrm>
                  <a:off x="5035642" y="5825764"/>
                  <a:ext cx="3600" cy="50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BC7CD6BE-E5E0-94DE-2FCB-A2BB01A233C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17642" y="5807764"/>
                    <a:ext cx="392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73B540F-B24E-8877-6D10-AFF8D3647F8E}"/>
                      </a:ext>
                    </a:extLst>
                  </p14:cNvPr>
                  <p14:cNvContentPartPr/>
                  <p14:nvPr/>
                </p14:nvContentPartPr>
                <p14:xfrm>
                  <a:off x="5037442" y="5770324"/>
                  <a:ext cx="6480" cy="9180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73B540F-B24E-8877-6D10-AFF8D3647F8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019442" y="5752324"/>
                    <a:ext cx="421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F46BB12-8F0E-6D72-28EC-679E2BEE7E0D}"/>
                      </a:ext>
                    </a:extLst>
                  </p14:cNvPr>
                  <p14:cNvContentPartPr/>
                  <p14:nvPr/>
                </p14:nvContentPartPr>
                <p14:xfrm>
                  <a:off x="5035282" y="5714884"/>
                  <a:ext cx="27000" cy="928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F46BB12-8F0E-6D72-28EC-679E2BEE7E0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017282" y="5696884"/>
                    <a:ext cx="62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6278C27-AB70-A4F1-7C72-379AA18D4515}"/>
                      </a:ext>
                    </a:extLst>
                  </p14:cNvPr>
                  <p14:cNvContentPartPr/>
                  <p14:nvPr/>
                </p14:nvContentPartPr>
                <p14:xfrm>
                  <a:off x="5009002" y="5687164"/>
                  <a:ext cx="38880" cy="198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06278C27-AB70-A4F1-7C72-379AA18D4515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91002" y="5669485"/>
                    <a:ext cx="74520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81DE2FD8-25BD-D504-ACB9-8722A606DF2B}"/>
                      </a:ext>
                    </a:extLst>
                  </p14:cNvPr>
                  <p14:cNvContentPartPr/>
                  <p14:nvPr/>
                </p14:nvContentPartPr>
                <p14:xfrm>
                  <a:off x="5004322" y="5699404"/>
                  <a:ext cx="8280" cy="176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81DE2FD8-25BD-D504-ACB9-8722A606DF2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986322" y="5681404"/>
                    <a:ext cx="4392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2D10A40-8EF3-0FA1-0E40-1E0145149051}"/>
                      </a:ext>
                    </a:extLst>
                  </p14:cNvPr>
                  <p14:cNvContentPartPr/>
                  <p14:nvPr/>
                </p14:nvContentPartPr>
                <p14:xfrm>
                  <a:off x="4999282" y="5709844"/>
                  <a:ext cx="11520" cy="298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2D10A40-8EF3-0FA1-0E40-1E014514905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981282" y="5691844"/>
                    <a:ext cx="4716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8EB88D92-D17C-ABDE-EB53-3B1564A07ADF}"/>
                      </a:ext>
                    </a:extLst>
                  </p14:cNvPr>
                  <p14:cNvContentPartPr/>
                  <p14:nvPr/>
                </p14:nvContentPartPr>
                <p14:xfrm>
                  <a:off x="4997482" y="5707684"/>
                  <a:ext cx="27360" cy="59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8EB88D92-D17C-ABDE-EB53-3B1564A07AD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979716" y="5689792"/>
                    <a:ext cx="62537" cy="95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02A22BA-A6B4-E0AA-6126-5B1F1F1A3086}"/>
                      </a:ext>
                    </a:extLst>
                  </p14:cNvPr>
                  <p14:cNvContentPartPr/>
                  <p14:nvPr/>
                </p14:nvContentPartPr>
                <p14:xfrm>
                  <a:off x="4986682" y="5714524"/>
                  <a:ext cx="41400" cy="1281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02A22BA-A6B4-E0AA-6126-5B1F1F1A308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8682" y="5696524"/>
                    <a:ext cx="770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62833D33-DE46-ABA7-796A-4521B6B085CE}"/>
                      </a:ext>
                    </a:extLst>
                  </p14:cNvPr>
                  <p14:cNvContentPartPr/>
                  <p14:nvPr/>
                </p14:nvContentPartPr>
                <p14:xfrm>
                  <a:off x="5748773" y="5589885"/>
                  <a:ext cx="8640" cy="2026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62833D33-DE46-ABA7-796A-4521B6B085C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30773" y="5571917"/>
                    <a:ext cx="44280" cy="23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A3C1A78-2888-E0DF-33FA-B1C81FAFA7A9}"/>
                      </a:ext>
                    </a:extLst>
                  </p14:cNvPr>
                  <p14:cNvContentPartPr/>
                  <p14:nvPr/>
                </p14:nvContentPartPr>
                <p14:xfrm>
                  <a:off x="5760653" y="5799405"/>
                  <a:ext cx="453960" cy="129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A3C1A78-2888-E0DF-33FA-B1C81FAFA7A9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742653" y="5781405"/>
                    <a:ext cx="4896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34075E79-1BE7-3089-0F83-D8281A0C1675}"/>
                      </a:ext>
                    </a:extLst>
                  </p14:cNvPr>
                  <p14:cNvContentPartPr/>
                  <p14:nvPr/>
                </p14:nvContentPartPr>
                <p14:xfrm>
                  <a:off x="5761373" y="5578365"/>
                  <a:ext cx="433440" cy="1818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34075E79-1BE7-3089-0F83-D8281A0C167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743373" y="5560329"/>
                    <a:ext cx="469080" cy="217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AAAAF5A-786F-D476-F6B0-2E3F785CB670}"/>
                      </a:ext>
                    </a:extLst>
                  </p14:cNvPr>
                  <p14:cNvContentPartPr/>
                  <p14:nvPr/>
                </p14:nvContentPartPr>
                <p14:xfrm>
                  <a:off x="5826173" y="5704365"/>
                  <a:ext cx="45000" cy="475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AAAAF5A-786F-D476-F6B0-2E3F785CB67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808173" y="5686228"/>
                    <a:ext cx="80640" cy="83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DE70D8D-F0CA-A120-B48F-B5F197762976}"/>
                      </a:ext>
                    </a:extLst>
                  </p14:cNvPr>
                  <p14:cNvContentPartPr/>
                  <p14:nvPr/>
                </p14:nvContentPartPr>
                <p14:xfrm>
                  <a:off x="5876213" y="5642085"/>
                  <a:ext cx="41400" cy="939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DE70D8D-F0CA-A120-B48F-B5F19776297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858213" y="5624085"/>
                    <a:ext cx="770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3A094A3-5D73-4A4B-31F4-5D676F9A6DC5}"/>
                      </a:ext>
                    </a:extLst>
                  </p14:cNvPr>
                  <p14:cNvContentPartPr/>
                  <p14:nvPr/>
                </p14:nvContentPartPr>
                <p14:xfrm>
                  <a:off x="5965133" y="5610045"/>
                  <a:ext cx="6480" cy="1648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3A094A3-5D73-4A4B-31F4-5D676F9A6DC5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947133" y="5592045"/>
                    <a:ext cx="421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A6A775D4-A35C-5BFE-EE94-04903E6E4CDD}"/>
                      </a:ext>
                    </a:extLst>
                  </p14:cNvPr>
                  <p14:cNvContentPartPr/>
                  <p14:nvPr/>
                </p14:nvContentPartPr>
                <p14:xfrm>
                  <a:off x="6021293" y="5651805"/>
                  <a:ext cx="86040" cy="68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A6A775D4-A35C-5BFE-EE94-04903E6E4CD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03293" y="5634705"/>
                    <a:ext cx="121680" cy="40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1237ECE-3BF9-AAC6-03D9-DE9C8E5B4A54}"/>
                      </a:ext>
                    </a:extLst>
                  </p14:cNvPr>
                  <p14:cNvContentPartPr/>
                  <p14:nvPr/>
                </p14:nvContentPartPr>
                <p14:xfrm>
                  <a:off x="6025973" y="5697165"/>
                  <a:ext cx="80640" cy="172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1237ECE-3BF9-AAC6-03D9-DE9C8E5B4A5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007973" y="5679165"/>
                    <a:ext cx="1162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9CBB30B2-3B37-8F93-1B45-4A64E7FC33B6}"/>
                      </a:ext>
                    </a:extLst>
                  </p14:cNvPr>
                  <p14:cNvContentPartPr/>
                  <p14:nvPr/>
                </p14:nvContentPartPr>
                <p14:xfrm>
                  <a:off x="6028133" y="5752245"/>
                  <a:ext cx="97920" cy="97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9CBB30B2-3B37-8F93-1B45-4A64E7FC33B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010133" y="5733553"/>
                    <a:ext cx="133560" cy="467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65B29B8-76E2-7D5F-3DEC-E70576D46FA5}"/>
                </a:ext>
              </a:extLst>
            </p:cNvPr>
            <p:cNvGrpSpPr/>
            <p:nvPr/>
          </p:nvGrpSpPr>
          <p:grpSpPr>
            <a:xfrm>
              <a:off x="6643673" y="5551418"/>
              <a:ext cx="294120" cy="282600"/>
              <a:chOff x="6643673" y="5551418"/>
              <a:chExt cx="294120" cy="28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F794774-7429-DB04-B97C-B15838196120}"/>
                      </a:ext>
                    </a:extLst>
                  </p14:cNvPr>
                  <p14:cNvContentPartPr/>
                  <p14:nvPr/>
                </p14:nvContentPartPr>
                <p14:xfrm>
                  <a:off x="6731153" y="5639618"/>
                  <a:ext cx="108000" cy="1123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F794774-7429-DB04-B97C-B15838196120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713153" y="5621618"/>
                    <a:ext cx="1436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C068545C-DEF6-8B6A-16E2-46104761E8E1}"/>
                      </a:ext>
                    </a:extLst>
                  </p14:cNvPr>
                  <p14:cNvContentPartPr/>
                  <p14:nvPr/>
                </p14:nvContentPartPr>
                <p14:xfrm>
                  <a:off x="6762833" y="5561138"/>
                  <a:ext cx="1800" cy="291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C068545C-DEF6-8B6A-16E2-46104761E8E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744833" y="5543358"/>
                    <a:ext cx="37440" cy="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20F9E210-A197-16E4-674D-360D2903B67A}"/>
                      </a:ext>
                    </a:extLst>
                  </p14:cNvPr>
                  <p14:cNvContentPartPr/>
                  <p14:nvPr/>
                </p14:nvContentPartPr>
                <p14:xfrm>
                  <a:off x="6771113" y="5551418"/>
                  <a:ext cx="50400" cy="324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20F9E210-A197-16E4-674D-360D2903B67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753113" y="5533418"/>
                    <a:ext cx="8604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0D9D3FCF-A0BB-30EA-FF8E-CBA6CC4A6C4B}"/>
                      </a:ext>
                    </a:extLst>
                  </p14:cNvPr>
                  <p14:cNvContentPartPr/>
                  <p14:nvPr/>
                </p14:nvContentPartPr>
                <p14:xfrm>
                  <a:off x="6871913" y="5593898"/>
                  <a:ext cx="27360" cy="187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0D9D3FCF-A0BB-30EA-FF8E-CBA6CC4A6C4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853913" y="5575898"/>
                    <a:ext cx="630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F3CD89F7-EB10-285C-6E99-82FBDAB423CF}"/>
                      </a:ext>
                    </a:extLst>
                  </p14:cNvPr>
                  <p14:cNvContentPartPr/>
                  <p14:nvPr/>
                </p14:nvContentPartPr>
                <p14:xfrm>
                  <a:off x="6909713" y="5599298"/>
                  <a:ext cx="24120" cy="378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F3CD89F7-EB10-285C-6E99-82FBDAB423C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891713" y="5581298"/>
                    <a:ext cx="597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F9042ECE-60EC-5D73-54A0-CC8F44BC8107}"/>
                      </a:ext>
                    </a:extLst>
                  </p14:cNvPr>
                  <p14:cNvContentPartPr/>
                  <p14:nvPr/>
                </p14:nvContentPartPr>
                <p14:xfrm>
                  <a:off x="6907193" y="5653658"/>
                  <a:ext cx="19800" cy="900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F9042ECE-60EC-5D73-54A0-CC8F44BC810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888860" y="5635658"/>
                    <a:ext cx="561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EC86D2B0-8ACE-86E5-97A0-E628E009106C}"/>
                      </a:ext>
                    </a:extLst>
                  </p14:cNvPr>
                  <p14:cNvContentPartPr/>
                  <p14:nvPr/>
                </p14:nvContentPartPr>
                <p14:xfrm>
                  <a:off x="6894953" y="5731058"/>
                  <a:ext cx="25920" cy="19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EC86D2B0-8ACE-86E5-97A0-E628E009106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76953" y="5713058"/>
                    <a:ext cx="6156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05BCF116-2206-01BC-8034-4FBCFCDE9CA4}"/>
                      </a:ext>
                    </a:extLst>
                  </p14:cNvPr>
                  <p14:cNvContentPartPr/>
                  <p14:nvPr/>
                </p14:nvContentPartPr>
                <p14:xfrm>
                  <a:off x="6898913" y="5758058"/>
                  <a:ext cx="38880" cy="604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05BCF116-2206-01BC-8034-4FBCFCDE9CA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880913" y="5740058"/>
                    <a:ext cx="745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1EC905B8-7DE1-6E09-4161-0DDC1717414F}"/>
                      </a:ext>
                    </a:extLst>
                  </p14:cNvPr>
                  <p14:cNvContentPartPr/>
                  <p14:nvPr/>
                </p14:nvContentPartPr>
                <p14:xfrm>
                  <a:off x="6869753" y="5787218"/>
                  <a:ext cx="20520" cy="24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1EC905B8-7DE1-6E09-4161-0DDC1717414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851753" y="5769218"/>
                    <a:ext cx="5616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C1259D8-CEB5-5FC4-BDC7-6CAB0CDE6EB1}"/>
                      </a:ext>
                    </a:extLst>
                  </p14:cNvPr>
                  <p14:cNvContentPartPr/>
                  <p14:nvPr/>
                </p14:nvContentPartPr>
                <p14:xfrm>
                  <a:off x="6753113" y="5796578"/>
                  <a:ext cx="76680" cy="374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C1259D8-CEB5-5FC4-BDC7-6CAB0CDE6EB1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735113" y="5778578"/>
                    <a:ext cx="1123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3421B8BA-80C0-04B4-865E-613FE4D20A3C}"/>
                      </a:ext>
                    </a:extLst>
                  </p14:cNvPr>
                  <p14:cNvContentPartPr/>
                  <p14:nvPr/>
                </p14:nvContentPartPr>
                <p14:xfrm>
                  <a:off x="6817193" y="5795138"/>
                  <a:ext cx="6120" cy="291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3421B8BA-80C0-04B4-865E-613FE4D20A3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799193" y="5777138"/>
                    <a:ext cx="417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7D4B716-BDC9-B06F-43B7-95674D1EAAFB}"/>
                      </a:ext>
                    </a:extLst>
                  </p14:cNvPr>
                  <p14:cNvContentPartPr/>
                  <p14:nvPr/>
                </p14:nvContentPartPr>
                <p14:xfrm>
                  <a:off x="6831953" y="5786138"/>
                  <a:ext cx="23040" cy="9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7D4B716-BDC9-B06F-43B7-95674D1EAAFB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813953" y="5768138"/>
                    <a:ext cx="586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1841C90F-9279-02E9-3953-9F4D38E75B55}"/>
                      </a:ext>
                    </a:extLst>
                  </p14:cNvPr>
                  <p14:cNvContentPartPr/>
                  <p14:nvPr/>
                </p14:nvContentPartPr>
                <p14:xfrm>
                  <a:off x="6894953" y="5687498"/>
                  <a:ext cx="1440" cy="176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841C90F-9279-02E9-3953-9F4D38E75B55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876953" y="5669498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07BC072-EADC-5E70-97AB-97EDBB4367D8}"/>
                      </a:ext>
                    </a:extLst>
                  </p14:cNvPr>
                  <p14:cNvContentPartPr/>
                  <p14:nvPr/>
                </p14:nvContentPartPr>
                <p14:xfrm>
                  <a:off x="6898913" y="5681018"/>
                  <a:ext cx="1800" cy="360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007BC072-EADC-5E70-97AB-97EDBB4367D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880913" y="5663196"/>
                    <a:ext cx="37440" cy="71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850BE9B-764B-DAE1-2B53-33449E51C709}"/>
                      </a:ext>
                    </a:extLst>
                  </p14:cNvPr>
                  <p14:cNvContentPartPr/>
                  <p14:nvPr/>
                </p14:nvContentPartPr>
                <p14:xfrm>
                  <a:off x="6836633" y="5594978"/>
                  <a:ext cx="32400" cy="180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850BE9B-764B-DAE1-2B53-33449E51C709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818633" y="5576978"/>
                    <a:ext cx="6804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424E2D3-7906-62A6-885B-5BA40FC0ACB0}"/>
                      </a:ext>
                    </a:extLst>
                  </p14:cNvPr>
                  <p14:cNvContentPartPr/>
                  <p14:nvPr/>
                </p14:nvContentPartPr>
                <p14:xfrm>
                  <a:off x="6657713" y="5604698"/>
                  <a:ext cx="24120" cy="21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424E2D3-7906-62A6-885B-5BA40FC0ACB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639713" y="5586988"/>
                    <a:ext cx="59760" cy="57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3E9232E8-ACB2-4387-9640-26D113EFDCB6}"/>
                      </a:ext>
                    </a:extLst>
                  </p14:cNvPr>
                  <p14:cNvContentPartPr/>
                  <p14:nvPr/>
                </p14:nvContentPartPr>
                <p14:xfrm>
                  <a:off x="6648713" y="5610818"/>
                  <a:ext cx="35280" cy="406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3E9232E8-ACB2-4387-9640-26D113EFDC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630713" y="5592818"/>
                    <a:ext cx="7092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5ED29B0-EC29-7916-720A-57C929E155F1}"/>
                      </a:ext>
                    </a:extLst>
                  </p14:cNvPr>
                  <p14:cNvContentPartPr/>
                  <p14:nvPr/>
                </p14:nvContentPartPr>
                <p14:xfrm>
                  <a:off x="6643673" y="5729978"/>
                  <a:ext cx="33480" cy="446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5ED29B0-EC29-7916-720A-57C929E155F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625864" y="5711978"/>
                    <a:ext cx="68741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61F1A33-1108-72D2-56F3-D2BA62988E64}"/>
                      </a:ext>
                    </a:extLst>
                  </p14:cNvPr>
                  <p14:cNvContentPartPr/>
                  <p14:nvPr/>
                </p14:nvContentPartPr>
                <p14:xfrm>
                  <a:off x="6683633" y="5758418"/>
                  <a:ext cx="21960" cy="18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61F1A33-1108-72D2-56F3-D2BA62988E6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665633" y="5740418"/>
                    <a:ext cx="576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2CD97CD-DDC2-F503-CF8E-EC0198E213AC}"/>
                      </a:ext>
                    </a:extLst>
                  </p14:cNvPr>
                  <p14:cNvContentPartPr/>
                  <p14:nvPr/>
                </p14:nvContentPartPr>
                <p14:xfrm>
                  <a:off x="6646193" y="5704058"/>
                  <a:ext cx="32040" cy="165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2CD97CD-DDC2-F503-CF8E-EC0198E213A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628193" y="5686058"/>
                    <a:ext cx="6768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A5FEEAC-0593-36F6-4989-6BD66AA0B31E}"/>
                      </a:ext>
                    </a:extLst>
                  </p14:cNvPr>
                  <p14:cNvContentPartPr/>
                  <p14:nvPr/>
                </p14:nvContentPartPr>
                <p14:xfrm>
                  <a:off x="6650513" y="5657258"/>
                  <a:ext cx="30600" cy="151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A5FEEAC-0593-36F6-4989-6BD66AA0B31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632513" y="5639258"/>
                    <a:ext cx="662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8279A8BE-C9BE-7DC7-A1D6-37F3E48A6773}"/>
                      </a:ext>
                    </a:extLst>
                  </p14:cNvPr>
                  <p14:cNvContentPartPr/>
                  <p14:nvPr/>
                </p14:nvContentPartPr>
                <p14:xfrm>
                  <a:off x="6686153" y="5611538"/>
                  <a:ext cx="21960" cy="129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8279A8BE-C9BE-7DC7-A1D6-37F3E48A6773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668153" y="5593538"/>
                    <a:ext cx="576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70BCF1AA-FAB6-0314-619E-931554CE7CFD}"/>
                      </a:ext>
                    </a:extLst>
                  </p14:cNvPr>
                  <p14:cNvContentPartPr/>
                  <p14:nvPr/>
                </p14:nvContentPartPr>
                <p14:xfrm>
                  <a:off x="6673913" y="5675978"/>
                  <a:ext cx="2520" cy="136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70BCF1AA-FAB6-0314-619E-931554CE7CFD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655913" y="5657978"/>
                    <a:ext cx="381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2C0E90B-4AAD-CE02-DC5E-8DC472732018}"/>
                      </a:ext>
                    </a:extLst>
                  </p14:cNvPr>
                  <p14:cNvContentPartPr/>
                  <p14:nvPr/>
                </p14:nvContentPartPr>
                <p14:xfrm>
                  <a:off x="6721433" y="5602898"/>
                  <a:ext cx="31320" cy="183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2C0E90B-4AAD-CE02-DC5E-8DC472732018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703433" y="5584898"/>
                    <a:ext cx="669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C0830E85-B1F8-5A4D-FFAC-C0BD4554B1BD}"/>
                      </a:ext>
                    </a:extLst>
                  </p14:cNvPr>
                  <p14:cNvContentPartPr/>
                  <p14:nvPr/>
                </p14:nvContentPartPr>
                <p14:xfrm>
                  <a:off x="6710993" y="5764178"/>
                  <a:ext cx="31680" cy="223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C0830E85-B1F8-5A4D-FFAC-C0BD4554B1B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692993" y="5746178"/>
                    <a:ext cx="67320" cy="57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0E5C0DF-0982-D6D2-8C56-0559163889BB}"/>
                </a:ext>
              </a:extLst>
            </p:cNvPr>
            <p:cNvGrpSpPr/>
            <p:nvPr/>
          </p:nvGrpSpPr>
          <p:grpSpPr>
            <a:xfrm>
              <a:off x="7555028" y="5599320"/>
              <a:ext cx="151200" cy="254880"/>
              <a:chOff x="7555028" y="5599320"/>
              <a:chExt cx="15120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1E8BED5-71AE-0A1C-01BD-90C046F3A319}"/>
                      </a:ext>
                    </a:extLst>
                  </p14:cNvPr>
                  <p14:cNvContentPartPr/>
                  <p14:nvPr/>
                </p14:nvContentPartPr>
                <p14:xfrm>
                  <a:off x="7557188" y="5845200"/>
                  <a:ext cx="149040" cy="90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1E8BED5-71AE-0A1C-01BD-90C046F3A31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39188" y="5827200"/>
                    <a:ext cx="1846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E9ECF67-814A-E1B5-98FE-06F915884A44}"/>
                      </a:ext>
                    </a:extLst>
                  </p14:cNvPr>
                  <p14:cNvContentPartPr/>
                  <p14:nvPr/>
                </p14:nvContentPartPr>
                <p14:xfrm>
                  <a:off x="7555028" y="5712360"/>
                  <a:ext cx="141480" cy="1260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E9ECF67-814A-E1B5-98FE-06F915884A4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537028" y="5694360"/>
                    <a:ext cx="17712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61A8E555-6296-F791-E5F6-94EBB83426B7}"/>
                      </a:ext>
                    </a:extLst>
                  </p14:cNvPr>
                  <p14:cNvContentPartPr/>
                  <p14:nvPr/>
                </p14:nvContentPartPr>
                <p14:xfrm>
                  <a:off x="7592828" y="5599320"/>
                  <a:ext cx="96840" cy="1065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61A8E555-6296-F791-E5F6-94EBB83426B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574828" y="5581320"/>
                    <a:ext cx="1324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D1E11DF4-5C6F-7BB8-CB89-19484D4FC184}"/>
                      </a:ext>
                    </a:extLst>
                  </p14:cNvPr>
                  <p14:cNvContentPartPr/>
                  <p14:nvPr/>
                </p14:nvContentPartPr>
                <p14:xfrm>
                  <a:off x="7600748" y="5605800"/>
                  <a:ext cx="84240" cy="900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D1E11DF4-5C6F-7BB8-CB89-19484D4FC18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82748" y="5587800"/>
                    <a:ext cx="119880" cy="12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A2A150-D9E8-6474-0352-12C613EB55B9}"/>
                </a:ext>
              </a:extLst>
            </p:cNvPr>
            <p:cNvGrpSpPr/>
            <p:nvPr/>
          </p:nvGrpSpPr>
          <p:grpSpPr>
            <a:xfrm>
              <a:off x="4182818" y="5866673"/>
              <a:ext cx="345960" cy="85320"/>
              <a:chOff x="4182818" y="5866673"/>
              <a:chExt cx="345960" cy="8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6CA373FD-418B-4CCA-E455-1A3930D4524D}"/>
                      </a:ext>
                    </a:extLst>
                  </p14:cNvPr>
                  <p14:cNvContentPartPr/>
                  <p14:nvPr/>
                </p14:nvContentPartPr>
                <p14:xfrm>
                  <a:off x="4182818" y="5866673"/>
                  <a:ext cx="72720" cy="81000"/>
                </p14:xfrm>
              </p:contentPart>
            </mc:Choice>
            <mc:Fallback xmlns=""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6CA373FD-418B-4CCA-E455-1A3930D4524D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173818" y="5857673"/>
                    <a:ext cx="903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6D75F386-782F-19EB-09D6-CBDEDCEC9DD9}"/>
                      </a:ext>
                    </a:extLst>
                  </p14:cNvPr>
                  <p14:cNvContentPartPr/>
                  <p14:nvPr/>
                </p14:nvContentPartPr>
                <p14:xfrm>
                  <a:off x="4257698" y="5895833"/>
                  <a:ext cx="55800" cy="4716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6D75F386-782F-19EB-09D6-CBDEDCEC9DD9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4248640" y="5886833"/>
                    <a:ext cx="73555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AB6E6B27-54ED-7B11-4186-4CAEAF21894B}"/>
                      </a:ext>
                    </a:extLst>
                  </p14:cNvPr>
                  <p14:cNvContentPartPr/>
                  <p14:nvPr/>
                </p14:nvContentPartPr>
                <p14:xfrm>
                  <a:off x="4317098" y="5908073"/>
                  <a:ext cx="47520" cy="439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AB6E6B27-54ED-7B11-4186-4CAEAF21894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4308098" y="5899073"/>
                    <a:ext cx="6516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94E2D70A-F0F6-E0F7-1B3B-4A6B7CD4889D}"/>
                      </a:ext>
                    </a:extLst>
                  </p14:cNvPr>
                  <p14:cNvContentPartPr/>
                  <p14:nvPr/>
                </p14:nvContentPartPr>
                <p14:xfrm>
                  <a:off x="4367138" y="5901233"/>
                  <a:ext cx="58680" cy="50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94E2D70A-F0F6-E0F7-1B3B-4A6B7CD4889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4358138" y="5892233"/>
                    <a:ext cx="7632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8C87065-9579-57DC-1210-303DE51B7664}"/>
                      </a:ext>
                    </a:extLst>
                  </p14:cNvPr>
                  <p14:cNvContentPartPr/>
                  <p14:nvPr/>
                </p14:nvContentPartPr>
                <p14:xfrm>
                  <a:off x="4432298" y="5905193"/>
                  <a:ext cx="96480" cy="457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8C87065-9579-57DC-1210-303DE51B7664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4423298" y="5896193"/>
                    <a:ext cx="114120" cy="63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4242FD-6124-B08C-060B-55612D4F33AD}"/>
                    </a:ext>
                  </a:extLst>
                </p14:cNvPr>
                <p14:cNvContentPartPr/>
                <p14:nvPr/>
              </p14:nvContentPartPr>
              <p14:xfrm>
                <a:off x="5045633" y="5894700"/>
                <a:ext cx="4896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4242FD-6124-B08C-060B-55612D4F33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36633" y="5885700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B4AE4E-6852-2486-0C0B-5CE75B71BD15}"/>
                </a:ext>
              </a:extLst>
            </p:cNvPr>
            <p:cNvGrpSpPr/>
            <p:nvPr/>
          </p:nvGrpSpPr>
          <p:grpSpPr>
            <a:xfrm>
              <a:off x="5113673" y="5896140"/>
              <a:ext cx="147600" cy="75240"/>
              <a:chOff x="5113673" y="5896140"/>
              <a:chExt cx="147600" cy="7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461AFB1-AFBA-4353-36CB-07CCB7A14582}"/>
                      </a:ext>
                    </a:extLst>
                  </p14:cNvPr>
                  <p14:cNvContentPartPr/>
                  <p14:nvPr/>
                </p14:nvContentPartPr>
                <p14:xfrm>
                  <a:off x="5113673" y="5936820"/>
                  <a:ext cx="3600" cy="30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461AFB1-AFBA-4353-36CB-07CCB7A145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105491" y="5927820"/>
                    <a:ext cx="19636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3A4EEF1-02DB-5998-E33D-A7BE5F4D6552}"/>
                      </a:ext>
                    </a:extLst>
                  </p14:cNvPr>
                  <p14:cNvContentPartPr/>
                  <p14:nvPr/>
                </p14:nvContentPartPr>
                <p14:xfrm>
                  <a:off x="5118713" y="5899380"/>
                  <a:ext cx="1800" cy="4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3A4EEF1-02DB-5998-E33D-A7BE5F4D655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109713" y="5890380"/>
                    <a:ext cx="1944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B77F08D-B76A-09A7-1EC2-12643C8201C9}"/>
                      </a:ext>
                    </a:extLst>
                  </p14:cNvPr>
                  <p14:cNvContentPartPr/>
                  <p14:nvPr/>
                </p14:nvContentPartPr>
                <p14:xfrm>
                  <a:off x="5134913" y="5903340"/>
                  <a:ext cx="51840" cy="67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B77F08D-B76A-09A7-1EC2-12643C8201C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125913" y="5894340"/>
                    <a:ext cx="6948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44E6F64-D6F5-5D39-C5DF-B50C3A92AF7E}"/>
                      </a:ext>
                    </a:extLst>
                  </p14:cNvPr>
                  <p14:cNvContentPartPr/>
                  <p14:nvPr/>
                </p14:nvContentPartPr>
                <p14:xfrm>
                  <a:off x="5198273" y="5930340"/>
                  <a:ext cx="30240" cy="36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44E6F64-D6F5-5D39-C5DF-B50C3A92AF7E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189165" y="5921340"/>
                    <a:ext cx="48093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83C8C20-46D2-0FA2-FC33-FB20D13BDB0E}"/>
                      </a:ext>
                    </a:extLst>
                  </p14:cNvPr>
                  <p14:cNvContentPartPr/>
                  <p14:nvPr/>
                </p14:nvContentPartPr>
                <p14:xfrm>
                  <a:off x="5252273" y="5930340"/>
                  <a:ext cx="7200" cy="410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83C8C20-46D2-0FA2-FC33-FB20D13BDB0E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243273" y="5921340"/>
                    <a:ext cx="2484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091A8D5-3631-5D90-98C5-E2A90C2DCBED}"/>
                      </a:ext>
                    </a:extLst>
                  </p14:cNvPr>
                  <p14:cNvContentPartPr/>
                  <p14:nvPr/>
                </p14:nvContentPartPr>
                <p14:xfrm>
                  <a:off x="5257673" y="5896140"/>
                  <a:ext cx="3600" cy="46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091A8D5-3631-5D90-98C5-E2A90C2DCBE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249491" y="5887140"/>
                    <a:ext cx="19636" cy="2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4FC95A-C45B-3746-374C-420060AB1D8E}"/>
                </a:ext>
              </a:extLst>
            </p:cNvPr>
            <p:cNvGrpSpPr/>
            <p:nvPr/>
          </p:nvGrpSpPr>
          <p:grpSpPr>
            <a:xfrm>
              <a:off x="5787908" y="5860613"/>
              <a:ext cx="390600" cy="102600"/>
              <a:chOff x="5787908" y="5860613"/>
              <a:chExt cx="390600" cy="10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F860C3A-7081-4308-EF7C-E1C238879D3D}"/>
                      </a:ext>
                    </a:extLst>
                  </p14:cNvPr>
                  <p14:cNvContentPartPr/>
                  <p14:nvPr/>
                </p14:nvContentPartPr>
                <p14:xfrm>
                  <a:off x="5787908" y="5868893"/>
                  <a:ext cx="74160" cy="83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F860C3A-7081-4308-EF7C-E1C238879D3D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778908" y="5859893"/>
                    <a:ext cx="9180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38387A6-47C3-D2E4-9AAE-5B1B147FF39E}"/>
                      </a:ext>
                    </a:extLst>
                  </p14:cNvPr>
                  <p14:cNvContentPartPr/>
                  <p14:nvPr/>
                </p14:nvContentPartPr>
                <p14:xfrm>
                  <a:off x="5855948" y="5911373"/>
                  <a:ext cx="62280" cy="47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38387A6-47C3-D2E4-9AAE-5B1B147FF39E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846948" y="5902304"/>
                    <a:ext cx="79920" cy="64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CBF31C0-24AE-F5D2-A8A1-D28EFFC5E2D9}"/>
                      </a:ext>
                    </a:extLst>
                  </p14:cNvPr>
                  <p14:cNvContentPartPr/>
                  <p14:nvPr/>
                </p14:nvContentPartPr>
                <p14:xfrm>
                  <a:off x="5922908" y="5913173"/>
                  <a:ext cx="65160" cy="46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CBF31C0-24AE-F5D2-A8A1-D28EFFC5E2D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913957" y="5904173"/>
                    <a:ext cx="82703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F0A62A71-8045-F35F-EDE0-42F6D18D45A5}"/>
                      </a:ext>
                    </a:extLst>
                  </p14:cNvPr>
                  <p14:cNvContentPartPr/>
                  <p14:nvPr/>
                </p14:nvContentPartPr>
                <p14:xfrm>
                  <a:off x="5989148" y="5864573"/>
                  <a:ext cx="35280" cy="939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F0A62A71-8045-F35F-EDE0-42F6D18D45A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980148" y="5855573"/>
                    <a:ext cx="529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D7455C1-7DF2-CE65-A337-1A5AE568C4EA}"/>
                      </a:ext>
                    </a:extLst>
                  </p14:cNvPr>
                  <p14:cNvContentPartPr/>
                  <p14:nvPr/>
                </p14:nvContentPartPr>
                <p14:xfrm>
                  <a:off x="6029468" y="5911013"/>
                  <a:ext cx="44640" cy="522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D7455C1-7DF2-CE65-A337-1A5AE568C4EA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020395" y="5902013"/>
                    <a:ext cx="62423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0720A78A-6851-668F-D20C-06B090813664}"/>
                      </a:ext>
                    </a:extLst>
                  </p14:cNvPr>
                  <p14:cNvContentPartPr/>
                  <p14:nvPr/>
                </p14:nvContentPartPr>
                <p14:xfrm>
                  <a:off x="6082388" y="5860613"/>
                  <a:ext cx="11160" cy="98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0720A78A-6851-668F-D20C-06B090813664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073388" y="5851613"/>
                    <a:ext cx="2880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CDD261E-F77B-76E0-CC25-F8CEE610B78A}"/>
                      </a:ext>
                    </a:extLst>
                  </p14:cNvPr>
                  <p14:cNvContentPartPr/>
                  <p14:nvPr/>
                </p14:nvContentPartPr>
                <p14:xfrm>
                  <a:off x="6109388" y="5863853"/>
                  <a:ext cx="11160" cy="946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CDD261E-F77B-76E0-CC25-F8CEE610B78A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100669" y="5854853"/>
                    <a:ext cx="28249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93265AD-864A-BB49-E33B-DEE8379F45DE}"/>
                      </a:ext>
                    </a:extLst>
                  </p14:cNvPr>
                  <p14:cNvContentPartPr/>
                  <p14:nvPr/>
                </p14:nvContentPartPr>
                <p14:xfrm>
                  <a:off x="6058268" y="5888333"/>
                  <a:ext cx="64440" cy="3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93265AD-864A-BB49-E33B-DEE8379F45DE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049318" y="5880083"/>
                    <a:ext cx="81982" cy="20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2532B5FD-E635-1E7B-ADA4-3A974AA1EFA7}"/>
                      </a:ext>
                    </a:extLst>
                  </p14:cNvPr>
                  <p14:cNvContentPartPr/>
                  <p14:nvPr/>
                </p14:nvContentPartPr>
                <p14:xfrm>
                  <a:off x="6125228" y="5913173"/>
                  <a:ext cx="53280" cy="475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2532B5FD-E635-1E7B-ADA4-3A974AA1EFA7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116167" y="5904173"/>
                    <a:ext cx="71040" cy="6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172A74-468A-910E-94F6-27DF45524597}"/>
                </a:ext>
              </a:extLst>
            </p:cNvPr>
            <p:cNvGrpSpPr/>
            <p:nvPr/>
          </p:nvGrpSpPr>
          <p:grpSpPr>
            <a:xfrm>
              <a:off x="6637658" y="5856773"/>
              <a:ext cx="347040" cy="127080"/>
              <a:chOff x="6637658" y="5856773"/>
              <a:chExt cx="347040" cy="12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2B938E3-89CB-842A-C0E3-2D6316114B9E}"/>
                      </a:ext>
                    </a:extLst>
                  </p14:cNvPr>
                  <p14:cNvContentPartPr/>
                  <p14:nvPr/>
                </p14:nvContentPartPr>
                <p14:xfrm>
                  <a:off x="6637658" y="5860373"/>
                  <a:ext cx="13320" cy="914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2B938E3-89CB-842A-C0E3-2D6316114B9E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28658" y="5851373"/>
                    <a:ext cx="3096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CB908D5-469E-FC51-E6C0-C84AB8FD6F83}"/>
                      </a:ext>
                    </a:extLst>
                  </p14:cNvPr>
                  <p14:cNvContentPartPr/>
                  <p14:nvPr/>
                </p14:nvContentPartPr>
                <p14:xfrm>
                  <a:off x="6661058" y="5912213"/>
                  <a:ext cx="80280" cy="525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4CB908D5-469E-FC51-E6C0-C84AB8FD6F8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652058" y="5903151"/>
                    <a:ext cx="97920" cy="7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E4E64D0-AADC-C582-B5A5-8A364EC86E43}"/>
                      </a:ext>
                    </a:extLst>
                  </p14:cNvPr>
                  <p14:cNvContentPartPr/>
                  <p14:nvPr/>
                </p14:nvContentPartPr>
                <p14:xfrm>
                  <a:off x="6742778" y="5913293"/>
                  <a:ext cx="54000" cy="705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E4E64D0-AADC-C582-B5A5-8A364EC86E4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733778" y="5904293"/>
                    <a:ext cx="7164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8E45727-EFE3-F48B-BD4A-0481F60EB4CD}"/>
                      </a:ext>
                    </a:extLst>
                  </p14:cNvPr>
                  <p14:cNvContentPartPr/>
                  <p14:nvPr/>
                </p14:nvContentPartPr>
                <p14:xfrm>
                  <a:off x="6804338" y="5915093"/>
                  <a:ext cx="52560" cy="47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8E45727-EFE3-F48B-BD4A-0481F60EB4C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795338" y="5906093"/>
                    <a:ext cx="702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7C5241C-1278-F5E3-EF67-C9E69BF39D9D}"/>
                      </a:ext>
                    </a:extLst>
                  </p14:cNvPr>
                  <p14:cNvContentPartPr/>
                  <p14:nvPr/>
                </p14:nvContentPartPr>
                <p14:xfrm>
                  <a:off x="6856538" y="5913653"/>
                  <a:ext cx="63000" cy="57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7C5241C-1278-F5E3-EF67-C9E69BF39D9D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847538" y="5904653"/>
                    <a:ext cx="806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405F75C0-5B1F-5481-F07A-1515245CBA83}"/>
                      </a:ext>
                    </a:extLst>
                  </p14:cNvPr>
                  <p14:cNvContentPartPr/>
                  <p14:nvPr/>
                </p14:nvContentPartPr>
                <p14:xfrm>
                  <a:off x="6913058" y="5856773"/>
                  <a:ext cx="54720" cy="1011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405F75C0-5B1F-5481-F07A-1515245CBA8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6904117" y="5847773"/>
                    <a:ext cx="72245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B39618D-02A6-AA48-D57D-0FC3BA71AFDA}"/>
                      </a:ext>
                    </a:extLst>
                  </p14:cNvPr>
                  <p14:cNvContentPartPr/>
                  <p14:nvPr/>
                </p14:nvContentPartPr>
                <p14:xfrm>
                  <a:off x="6981098" y="5953613"/>
                  <a:ext cx="3600" cy="72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B39618D-02A6-AA48-D57D-0FC3BA71AFDA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972098" y="5944613"/>
                    <a:ext cx="2124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55C455C-7AE3-9001-0922-404C1AEE4ED9}"/>
                </a:ext>
              </a:extLst>
            </p:cNvPr>
            <p:cNvGrpSpPr/>
            <p:nvPr/>
          </p:nvGrpSpPr>
          <p:grpSpPr>
            <a:xfrm>
              <a:off x="7427783" y="5883945"/>
              <a:ext cx="460440" cy="106200"/>
              <a:chOff x="7427783" y="5883945"/>
              <a:chExt cx="460440" cy="10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12C9157-3BB5-239A-2925-DA0D49808AF0}"/>
                      </a:ext>
                    </a:extLst>
                  </p14:cNvPr>
                  <p14:cNvContentPartPr/>
                  <p14:nvPr/>
                </p14:nvContentPartPr>
                <p14:xfrm>
                  <a:off x="7427783" y="5883945"/>
                  <a:ext cx="70920" cy="95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12C9157-3BB5-239A-2925-DA0D49808AF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418783" y="5874945"/>
                    <a:ext cx="885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ACEAC3C-6712-C8C5-4BA5-02FED6C27D3A}"/>
                      </a:ext>
                    </a:extLst>
                  </p14:cNvPr>
                  <p14:cNvContentPartPr/>
                  <p14:nvPr/>
                </p14:nvContentPartPr>
                <p14:xfrm>
                  <a:off x="7507343" y="5932905"/>
                  <a:ext cx="46800" cy="43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ACEAC3C-6712-C8C5-4BA5-02FED6C27D3A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498343" y="5923830"/>
                    <a:ext cx="64440" cy="6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D130709C-9D6E-85D6-4A5E-88744D610BA3}"/>
                      </a:ext>
                    </a:extLst>
                  </p14:cNvPr>
                  <p14:cNvContentPartPr/>
                  <p14:nvPr/>
                </p14:nvContentPartPr>
                <p14:xfrm>
                  <a:off x="7563503" y="5932185"/>
                  <a:ext cx="62640" cy="468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D130709C-9D6E-85D6-4A5E-88744D610BA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554503" y="5923185"/>
                    <a:ext cx="8028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DCC9C76-7521-8544-8738-44CD41BA70F9}"/>
                      </a:ext>
                    </a:extLst>
                  </p14:cNvPr>
                  <p14:cNvContentPartPr/>
                  <p14:nvPr/>
                </p14:nvContentPartPr>
                <p14:xfrm>
                  <a:off x="7621823" y="5935425"/>
                  <a:ext cx="53640" cy="442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DCC9C76-7521-8544-8738-44CD41BA70F9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7612823" y="5926425"/>
                    <a:ext cx="712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E70EB039-8916-2C6A-2809-D17EBBF999AF}"/>
                      </a:ext>
                    </a:extLst>
                  </p14:cNvPr>
                  <p14:cNvContentPartPr/>
                  <p14:nvPr/>
                </p14:nvContentPartPr>
                <p14:xfrm>
                  <a:off x="7689503" y="5937585"/>
                  <a:ext cx="65160" cy="52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E70EB039-8916-2C6A-2809-D17EBBF999AF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680503" y="5928585"/>
                    <a:ext cx="8280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490AF6A-A90F-025C-5EC7-9A16C51E100E}"/>
                      </a:ext>
                    </a:extLst>
                  </p14:cNvPr>
                  <p14:cNvContentPartPr/>
                  <p14:nvPr/>
                </p14:nvContentPartPr>
                <p14:xfrm>
                  <a:off x="7757903" y="5939385"/>
                  <a:ext cx="55080" cy="50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490AF6A-A90F-025C-5EC7-9A16C51E100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7748903" y="5930320"/>
                    <a:ext cx="72720" cy="6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F6C5106-4F50-A3AC-571E-B5475FAF6C84}"/>
                      </a:ext>
                    </a:extLst>
                  </p14:cNvPr>
                  <p14:cNvContentPartPr/>
                  <p14:nvPr/>
                </p14:nvContentPartPr>
                <p14:xfrm>
                  <a:off x="7820183" y="5885745"/>
                  <a:ext cx="68040" cy="8280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F6C5106-4F50-A3AC-571E-B5475FAF6C8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811183" y="5876784"/>
                    <a:ext cx="85680" cy="10036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8" name="Title 47">
            <a:extLst>
              <a:ext uri="{FF2B5EF4-FFF2-40B4-BE49-F238E27FC236}">
                <a16:creationId xmlns:a16="http://schemas.microsoft.com/office/drawing/2014/main" id="{168D4D5B-8C52-B7FC-8429-B12DB47E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Sfondo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0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EAD0D-AAD0-E912-0171-545838F2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E8E4A7D7-EFAC-8D60-AFC7-636ECDDDBA0F}"/>
              </a:ext>
            </a:extLst>
          </p:cNvPr>
          <p:cNvGrpSpPr/>
          <p:nvPr/>
        </p:nvGrpSpPr>
        <p:grpSpPr>
          <a:xfrm>
            <a:off x="4066491" y="926300"/>
            <a:ext cx="2814840" cy="669600"/>
            <a:chOff x="4066491" y="926300"/>
            <a:chExt cx="2814840" cy="66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61320A-56BD-0F97-31B4-7B82A1E29D60}"/>
                    </a:ext>
                  </a:extLst>
                </p14:cNvPr>
                <p14:cNvContentPartPr/>
                <p14:nvPr/>
              </p14:nvContentPartPr>
              <p14:xfrm>
                <a:off x="4088091" y="1072460"/>
                <a:ext cx="155160" cy="20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61320A-56BD-0F97-31B4-7B82A1E29D6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70451" y="1054820"/>
                  <a:ext cx="190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11EFEC-D824-BBAA-3FBA-0A642A972F29}"/>
                    </a:ext>
                  </a:extLst>
                </p14:cNvPr>
                <p14:cNvContentPartPr/>
                <p14:nvPr/>
              </p14:nvContentPartPr>
              <p14:xfrm>
                <a:off x="4319931" y="1095860"/>
                <a:ext cx="196920" cy="166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11EFEC-D824-BBAA-3FBA-0A642A972F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01931" y="1078220"/>
                  <a:ext cx="232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CAB6A7-572A-9622-5A26-5ACA4C497AFF}"/>
                    </a:ext>
                  </a:extLst>
                </p14:cNvPr>
                <p14:cNvContentPartPr/>
                <p14:nvPr/>
              </p14:nvContentPartPr>
              <p14:xfrm>
                <a:off x="4512531" y="1100180"/>
                <a:ext cx="164160" cy="162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CAB6A7-572A-9622-5A26-5ACA4C497AF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94891" y="1082180"/>
                  <a:ext cx="199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A7F364-B3D2-CC3A-40FA-EFF623B1E549}"/>
                    </a:ext>
                  </a:extLst>
                </p14:cNvPr>
                <p14:cNvContentPartPr/>
                <p14:nvPr/>
              </p14:nvContentPartPr>
              <p14:xfrm>
                <a:off x="4724571" y="1109540"/>
                <a:ext cx="232200" cy="159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A7F364-B3D2-CC3A-40FA-EFF623B1E54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06931" y="1091540"/>
                  <a:ext cx="267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CA85B3-7C8F-4B39-38AC-9B490C311081}"/>
                    </a:ext>
                  </a:extLst>
                </p14:cNvPr>
                <p14:cNvContentPartPr/>
                <p14:nvPr/>
              </p14:nvContentPartPr>
              <p14:xfrm>
                <a:off x="4956051" y="1114220"/>
                <a:ext cx="179280" cy="185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CA85B3-7C8F-4B39-38AC-9B490C31108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38411" y="1096220"/>
                  <a:ext cx="214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5FAA07-13D7-8753-627A-23706C0BFCC1}"/>
                    </a:ext>
                  </a:extLst>
                </p14:cNvPr>
                <p14:cNvContentPartPr/>
                <p14:nvPr/>
              </p14:nvContentPartPr>
              <p14:xfrm>
                <a:off x="5341251" y="1087220"/>
                <a:ext cx="216360" cy="176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5FAA07-13D7-8753-627A-23706C0BFCC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23611" y="1069220"/>
                  <a:ext cx="252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5FFFCB-D2C6-DF9F-1818-3338341FC3E6}"/>
                    </a:ext>
                  </a:extLst>
                </p14:cNvPr>
                <p14:cNvContentPartPr/>
                <p14:nvPr/>
              </p14:nvContentPartPr>
              <p14:xfrm>
                <a:off x="5507211" y="1080740"/>
                <a:ext cx="425520" cy="19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5FFFCB-D2C6-DF9F-1818-3338341FC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89571" y="1063100"/>
                  <a:ext cx="46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4E0A4C-E47D-A2DE-7F1B-521906E3D254}"/>
                    </a:ext>
                  </a:extLst>
                </p14:cNvPr>
                <p14:cNvContentPartPr/>
                <p14:nvPr/>
              </p14:nvContentPartPr>
              <p14:xfrm>
                <a:off x="5928051" y="926300"/>
                <a:ext cx="523080" cy="350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4E0A4C-E47D-A2DE-7F1B-521906E3D2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10411" y="908660"/>
                  <a:ext cx="558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902D42E-6E24-5382-22BA-50B04DE6B5C7}"/>
                    </a:ext>
                  </a:extLst>
                </p14:cNvPr>
                <p14:cNvContentPartPr/>
                <p14:nvPr/>
              </p14:nvContentPartPr>
              <p14:xfrm>
                <a:off x="6436731" y="1098740"/>
                <a:ext cx="313560" cy="181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902D42E-6E24-5382-22BA-50B04DE6B5C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418731" y="1081100"/>
                  <a:ext cx="349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952D466-42BF-7D08-AE25-8159BAEAD227}"/>
                    </a:ext>
                  </a:extLst>
                </p14:cNvPr>
                <p14:cNvContentPartPr/>
                <p14:nvPr/>
              </p14:nvContentPartPr>
              <p14:xfrm>
                <a:off x="6774771" y="1089020"/>
                <a:ext cx="106560" cy="160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952D466-42BF-7D08-AE25-8159BAEAD22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57131" y="1071380"/>
                  <a:ext cx="142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4A1CD7-A34C-7FF7-C35E-E96F71C88837}"/>
                    </a:ext>
                  </a:extLst>
                </p14:cNvPr>
                <p14:cNvContentPartPr/>
                <p14:nvPr/>
              </p14:nvContentPartPr>
              <p14:xfrm>
                <a:off x="4066491" y="1452620"/>
                <a:ext cx="138960" cy="14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4A1CD7-A34C-7FF7-C35E-E96F71C8883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48851" y="1434980"/>
                  <a:ext cx="174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C7AC61-877F-9DAD-C5F1-FA478201A7D1}"/>
                    </a:ext>
                  </a:extLst>
                </p14:cNvPr>
                <p14:cNvContentPartPr/>
                <p14:nvPr/>
              </p14:nvContentPartPr>
              <p14:xfrm>
                <a:off x="4212291" y="1447940"/>
                <a:ext cx="149760" cy="133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C7AC61-877F-9DAD-C5F1-FA478201A7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94651" y="1429940"/>
                  <a:ext cx="185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0D102D-4B2A-7476-6E1F-7208BD34273D}"/>
                    </a:ext>
                  </a:extLst>
                </p14:cNvPr>
                <p14:cNvContentPartPr/>
                <p14:nvPr/>
              </p14:nvContentPartPr>
              <p14:xfrm>
                <a:off x="4394091" y="1355780"/>
                <a:ext cx="44640" cy="238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0D102D-4B2A-7476-6E1F-7208BD34273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76091" y="1338140"/>
                  <a:ext cx="80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11FF83-CC06-AE8C-75A8-602D72FDAC2D}"/>
                    </a:ext>
                  </a:extLst>
                </p14:cNvPr>
                <p14:cNvContentPartPr/>
                <p14:nvPr/>
              </p14:nvContentPartPr>
              <p14:xfrm>
                <a:off x="4468611" y="1484660"/>
                <a:ext cx="130320" cy="10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11FF83-CC06-AE8C-75A8-602D72FDAC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50611" y="1466660"/>
                  <a:ext cx="165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4ED780-3092-4ABB-D6E2-144240C75A5F}"/>
                    </a:ext>
                  </a:extLst>
                </p14:cNvPr>
                <p14:cNvContentPartPr/>
                <p14:nvPr/>
              </p14:nvContentPartPr>
              <p14:xfrm>
                <a:off x="4630251" y="1428500"/>
                <a:ext cx="130320" cy="16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4ED780-3092-4ABB-D6E2-144240C75A5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12251" y="1410500"/>
                  <a:ext cx="165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6B4D49-3A13-0D2C-BFFA-173759752503}"/>
                    </a:ext>
                  </a:extLst>
                </p14:cNvPr>
                <p14:cNvContentPartPr/>
                <p14:nvPr/>
              </p14:nvContentPartPr>
              <p14:xfrm>
                <a:off x="4795131" y="1359740"/>
                <a:ext cx="44280" cy="23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6B4D49-3A13-0D2C-BFFA-1737597525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77131" y="1341740"/>
                  <a:ext cx="79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C8FA04-0D18-7D95-9BDA-E6D7493BA723}"/>
                    </a:ext>
                  </a:extLst>
                </p14:cNvPr>
                <p14:cNvContentPartPr/>
                <p14:nvPr/>
              </p14:nvContentPartPr>
              <p14:xfrm>
                <a:off x="4914291" y="1428860"/>
                <a:ext cx="269640" cy="153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C8FA04-0D18-7D95-9BDA-E6D7493BA72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96651" y="1411220"/>
                  <a:ext cx="305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366893-31DC-7B07-E997-8C894292E064}"/>
                    </a:ext>
                  </a:extLst>
                </p14:cNvPr>
                <p14:cNvContentPartPr/>
                <p14:nvPr/>
              </p14:nvContentPartPr>
              <p14:xfrm>
                <a:off x="5184651" y="1430300"/>
                <a:ext cx="168840" cy="15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366893-31DC-7B07-E997-8C894292E06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67011" y="1412300"/>
                  <a:ext cx="204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755403-D6F0-DB28-5DE2-80AE35AFA296}"/>
                    </a:ext>
                  </a:extLst>
                </p14:cNvPr>
                <p14:cNvContentPartPr/>
                <p14:nvPr/>
              </p14:nvContentPartPr>
              <p14:xfrm>
                <a:off x="5340891" y="1432460"/>
                <a:ext cx="144720" cy="160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755403-D6F0-DB28-5DE2-80AE35AFA29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23251" y="1414820"/>
                  <a:ext cx="1803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41C8052-607A-E95E-D2D4-16113583ED72}"/>
                  </a:ext>
                </a:extLst>
              </p14:cNvPr>
              <p14:cNvContentPartPr/>
              <p14:nvPr/>
            </p14:nvContentPartPr>
            <p14:xfrm>
              <a:off x="4106451" y="1779500"/>
              <a:ext cx="3746880" cy="58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41C8052-607A-E95E-D2D4-16113583ED7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088811" y="1761860"/>
                <a:ext cx="37825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207CDE8-D8F3-712C-2AE0-E5EEFA0B7F37}"/>
                  </a:ext>
                </a:extLst>
              </p14:cNvPr>
              <p14:cNvContentPartPr/>
              <p14:nvPr/>
            </p14:nvContentPartPr>
            <p14:xfrm>
              <a:off x="4256926" y="3729013"/>
              <a:ext cx="2571120" cy="69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207CDE8-D8F3-712C-2AE0-E5EEFA0B7F3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238926" y="3711013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D2484C8-2CBD-DBD1-5865-53054F3411D0}"/>
                  </a:ext>
                </a:extLst>
              </p14:cNvPr>
              <p14:cNvContentPartPr/>
              <p14:nvPr/>
            </p14:nvContentPartPr>
            <p14:xfrm>
              <a:off x="4156126" y="3767893"/>
              <a:ext cx="156240" cy="143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D2484C8-2CBD-DBD1-5865-53054F3411D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138126" y="3749938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7318B230-7ECA-817B-7390-3DEE0F87B8E1}"/>
                  </a:ext>
                </a:extLst>
              </p14:cNvPr>
              <p14:cNvContentPartPr/>
              <p14:nvPr/>
            </p14:nvContentPartPr>
            <p14:xfrm>
              <a:off x="4147846" y="3910813"/>
              <a:ext cx="18000" cy="283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7318B230-7ECA-817B-7390-3DEE0F87B8E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129479" y="3892813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EB849E2-0D13-F548-CCEA-8242168D7495}"/>
                  </a:ext>
                </a:extLst>
              </p14:cNvPr>
              <p14:cNvContentPartPr/>
              <p14:nvPr/>
            </p14:nvContentPartPr>
            <p14:xfrm>
              <a:off x="4382566" y="4276213"/>
              <a:ext cx="2492640" cy="82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EB849E2-0D13-F548-CCEA-8242168D749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364566" y="4258213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567542C-33BE-97AE-C4DA-91FDCEB1FD54}"/>
                  </a:ext>
                </a:extLst>
              </p14:cNvPr>
              <p14:cNvContentPartPr/>
              <p14:nvPr/>
            </p14:nvContentPartPr>
            <p14:xfrm>
              <a:off x="6942886" y="3855373"/>
              <a:ext cx="19800" cy="307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567542C-33BE-97AE-C4DA-91FDCEB1FD5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924886" y="3837373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9A4FCD7-C7DC-2EC9-DBC8-B7A9CB6F5B1F}"/>
                  </a:ext>
                </a:extLst>
              </p14:cNvPr>
              <p14:cNvContentPartPr/>
              <p14:nvPr/>
            </p14:nvContentPartPr>
            <p14:xfrm>
              <a:off x="6813286" y="3726133"/>
              <a:ext cx="140760" cy="110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9A4FCD7-C7DC-2EC9-DBC8-B7A9CB6F5B1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795286" y="3708074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0928234-25DF-CD7E-3362-C123A13D0C80}"/>
                  </a:ext>
                </a:extLst>
              </p14:cNvPr>
              <p14:cNvContentPartPr/>
              <p14:nvPr/>
            </p14:nvContentPartPr>
            <p14:xfrm>
              <a:off x="6840646" y="4137973"/>
              <a:ext cx="125280" cy="140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0928234-25DF-CD7E-3362-C123A13D0C8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822646" y="4119927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E6D6FD0-306C-9908-E86E-A6EB21A6C1BA}"/>
                  </a:ext>
                </a:extLst>
              </p14:cNvPr>
              <p14:cNvContentPartPr/>
              <p14:nvPr/>
            </p14:nvContentPartPr>
            <p14:xfrm>
              <a:off x="4160086" y="4177933"/>
              <a:ext cx="219600" cy="178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E6D6FD0-306C-9908-E86E-A6EB21A6C1B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142086" y="4159933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258EF7A-DD7F-B64A-40DE-240276C12218}"/>
                  </a:ext>
                </a:extLst>
              </p14:cNvPr>
              <p14:cNvContentPartPr/>
              <p14:nvPr/>
            </p14:nvContentPartPr>
            <p14:xfrm>
              <a:off x="4394086" y="3984253"/>
              <a:ext cx="22680" cy="218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258EF7A-DD7F-B64A-40DE-240276C1221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376086" y="3966253"/>
                <a:ext cx="583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D05300B-E523-3322-2FF2-328929BC1B01}"/>
                  </a:ext>
                </a:extLst>
              </p14:cNvPr>
              <p14:cNvContentPartPr/>
              <p14:nvPr/>
            </p14:nvContentPartPr>
            <p14:xfrm>
              <a:off x="4318846" y="3959773"/>
              <a:ext cx="169560" cy="385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D05300B-E523-3322-2FF2-328929BC1B01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300846" y="3941940"/>
                <a:ext cx="205200" cy="73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11520EC-078E-3B1C-E921-CE57DD2C2AD6}"/>
                  </a:ext>
                </a:extLst>
              </p14:cNvPr>
              <p14:cNvContentPartPr/>
              <p14:nvPr/>
            </p14:nvContentPartPr>
            <p14:xfrm>
              <a:off x="4499206" y="4101613"/>
              <a:ext cx="10800" cy="86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11520EC-078E-3B1C-E921-CE57DD2C2AD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481206" y="4083688"/>
                <a:ext cx="46440" cy="121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52BD225-E44C-CD5A-816D-474C4DA9E1AB}"/>
                  </a:ext>
                </a:extLst>
              </p14:cNvPr>
              <p14:cNvContentPartPr/>
              <p14:nvPr/>
            </p14:nvContentPartPr>
            <p14:xfrm>
              <a:off x="4495966" y="4022773"/>
              <a:ext cx="21960" cy="201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52BD225-E44C-CD5A-816D-474C4DA9E1A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477966" y="4004773"/>
                <a:ext cx="57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D2905D6-0164-7A8E-D33B-4E9DD544F512}"/>
                  </a:ext>
                </a:extLst>
              </p14:cNvPr>
              <p14:cNvContentPartPr/>
              <p14:nvPr/>
            </p14:nvContentPartPr>
            <p14:xfrm>
              <a:off x="4550686" y="4002613"/>
              <a:ext cx="111240" cy="1846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D2905D6-0164-7A8E-D33B-4E9DD544F51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532686" y="3984613"/>
                <a:ext cx="146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8326263-870D-EA68-CD0E-DF9899AC877F}"/>
                  </a:ext>
                </a:extLst>
              </p14:cNvPr>
              <p14:cNvContentPartPr/>
              <p14:nvPr/>
            </p14:nvContentPartPr>
            <p14:xfrm>
              <a:off x="4641046" y="4117813"/>
              <a:ext cx="90720" cy="874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8326263-870D-EA68-CD0E-DF9899AC877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623046" y="4099813"/>
                <a:ext cx="126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B48BEA5-02B0-9084-117E-34C1BEFFC538}"/>
                  </a:ext>
                </a:extLst>
              </p14:cNvPr>
              <p14:cNvContentPartPr/>
              <p14:nvPr/>
            </p14:nvContentPartPr>
            <p14:xfrm>
              <a:off x="4750126" y="3982093"/>
              <a:ext cx="93960" cy="225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B48BEA5-02B0-9084-117E-34C1BEFFC538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732126" y="3964122"/>
                <a:ext cx="129600" cy="261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9214D66-3557-FB1B-C7EF-AA3D6AEAAFD3}"/>
                  </a:ext>
                </a:extLst>
              </p14:cNvPr>
              <p14:cNvContentPartPr/>
              <p14:nvPr/>
            </p14:nvContentPartPr>
            <p14:xfrm>
              <a:off x="4837966" y="4101253"/>
              <a:ext cx="101880" cy="109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9214D66-3557-FB1B-C7EF-AA3D6AEAAFD3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819966" y="4083253"/>
                <a:ext cx="137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2DDD814-539F-752A-8ACE-FA5E981B46BE}"/>
                  </a:ext>
                </a:extLst>
              </p14:cNvPr>
              <p14:cNvContentPartPr/>
              <p14:nvPr/>
            </p14:nvContentPartPr>
            <p14:xfrm>
              <a:off x="5003566" y="4201333"/>
              <a:ext cx="35280" cy="43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2DDD814-539F-752A-8ACE-FA5E981B46B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985748" y="4183333"/>
                <a:ext cx="70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02FA941-79B2-9798-315F-78EA71388F92}"/>
                  </a:ext>
                </a:extLst>
              </p14:cNvPr>
              <p14:cNvContentPartPr/>
              <p14:nvPr/>
            </p14:nvContentPartPr>
            <p14:xfrm>
              <a:off x="5068006" y="4193053"/>
              <a:ext cx="30960" cy="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02FA941-79B2-9798-315F-78EA71388F9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050006" y="4175053"/>
                <a:ext cx="66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CAF212F-C04D-043F-DB8C-F8085AA99844}"/>
                  </a:ext>
                </a:extLst>
              </p14:cNvPr>
              <p14:cNvContentPartPr/>
              <p14:nvPr/>
            </p14:nvContentPartPr>
            <p14:xfrm>
              <a:off x="5137126" y="4190533"/>
              <a:ext cx="29880" cy="25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CAF212F-C04D-043F-DB8C-F8085AA9984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119126" y="4172533"/>
                <a:ext cx="65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F6A8804-395A-9EDF-2520-7E27142DF734}"/>
                  </a:ext>
                </a:extLst>
              </p14:cNvPr>
              <p14:cNvContentPartPr/>
              <p14:nvPr/>
            </p14:nvContentPartPr>
            <p14:xfrm>
              <a:off x="3090513" y="3116086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F6A8804-395A-9EDF-2520-7E27142DF7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81873" y="3107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D3BB06C-C7A7-C6AC-C4C1-A4CDF626ED28}"/>
                  </a:ext>
                </a:extLst>
              </p14:cNvPr>
              <p14:cNvContentPartPr/>
              <p14:nvPr/>
            </p14:nvContentPartPr>
            <p14:xfrm>
              <a:off x="2919153" y="3057766"/>
              <a:ext cx="1261800" cy="129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D3BB06C-C7A7-C6AC-C4C1-A4CDF626ED2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910513" y="3049126"/>
                <a:ext cx="1279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D9D879E-3A82-ED2C-947C-CFB31D1C9A12}"/>
                  </a:ext>
                </a:extLst>
              </p14:cNvPr>
              <p14:cNvContentPartPr/>
              <p14:nvPr/>
            </p14:nvContentPartPr>
            <p14:xfrm>
              <a:off x="4108562" y="3251494"/>
              <a:ext cx="460440" cy="409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D9D879E-3A82-ED2C-947C-CFB31D1C9A1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090922" y="3233854"/>
                <a:ext cx="4960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4A6FE14-6751-E91E-26D9-16CFF77460D9}"/>
                  </a:ext>
                </a:extLst>
              </p14:cNvPr>
              <p14:cNvContentPartPr/>
              <p14:nvPr/>
            </p14:nvContentPartPr>
            <p14:xfrm>
              <a:off x="4132322" y="3210814"/>
              <a:ext cx="440640" cy="389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4A6FE14-6751-E91E-26D9-16CFF77460D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114322" y="3193174"/>
                <a:ext cx="4762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ACFAE5A-CA49-DC93-ED36-105294B14497}"/>
                  </a:ext>
                </a:extLst>
              </p14:cNvPr>
              <p14:cNvContentPartPr/>
              <p14:nvPr/>
            </p14:nvContentPartPr>
            <p14:xfrm>
              <a:off x="4186322" y="3364534"/>
              <a:ext cx="167400" cy="169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ACFAE5A-CA49-DC93-ED36-105294B1449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168322" y="3346894"/>
                <a:ext cx="203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A90885F-C891-E125-7F16-0D14371628AF}"/>
                  </a:ext>
                </a:extLst>
              </p14:cNvPr>
              <p14:cNvContentPartPr/>
              <p14:nvPr/>
            </p14:nvContentPartPr>
            <p14:xfrm>
              <a:off x="4341482" y="3342934"/>
              <a:ext cx="117360" cy="192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A90885F-C891-E125-7F16-0D14371628A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323842" y="3324934"/>
                <a:ext cx="1530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82C126A-CE87-E362-79EC-799055490336}"/>
                  </a:ext>
                </a:extLst>
              </p14:cNvPr>
              <p14:cNvContentPartPr/>
              <p14:nvPr/>
            </p14:nvContentPartPr>
            <p14:xfrm>
              <a:off x="4707962" y="3319174"/>
              <a:ext cx="175320" cy="2048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82C126A-CE87-E362-79EC-79905549033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689962" y="3301174"/>
                <a:ext cx="2109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35B7DD7-3664-1FA7-3BE4-ACBB90ECFFCB}"/>
                  </a:ext>
                </a:extLst>
              </p14:cNvPr>
              <p14:cNvContentPartPr/>
              <p14:nvPr/>
            </p14:nvContentPartPr>
            <p14:xfrm>
              <a:off x="4918922" y="3396574"/>
              <a:ext cx="28440" cy="117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35B7DD7-3664-1FA7-3BE4-ACBB90ECFFC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901282" y="3378574"/>
                <a:ext cx="640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596F7AC-C1E4-20FF-92EB-8B1053ED8484}"/>
                  </a:ext>
                </a:extLst>
              </p14:cNvPr>
              <p14:cNvContentPartPr/>
              <p14:nvPr/>
            </p14:nvContentPartPr>
            <p14:xfrm>
              <a:off x="4891202" y="3338974"/>
              <a:ext cx="21600" cy="18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596F7AC-C1E4-20FF-92EB-8B1053ED848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873202" y="3320974"/>
                <a:ext cx="57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E24016E-59F4-816C-027E-E0D9DCBA044F}"/>
                  </a:ext>
                </a:extLst>
              </p14:cNvPr>
              <p14:cNvContentPartPr/>
              <p14:nvPr/>
            </p14:nvContentPartPr>
            <p14:xfrm>
              <a:off x="4968602" y="3391894"/>
              <a:ext cx="297360" cy="2620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E24016E-59F4-816C-027E-E0D9DCBA044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950602" y="3373894"/>
                <a:ext cx="3330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F4854F0-3574-308B-5607-CB265C38CB2A}"/>
                  </a:ext>
                </a:extLst>
              </p14:cNvPr>
              <p14:cNvContentPartPr/>
              <p14:nvPr/>
            </p14:nvContentPartPr>
            <p14:xfrm>
              <a:off x="5280362" y="3381094"/>
              <a:ext cx="103320" cy="1202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F4854F0-3574-308B-5607-CB265C38CB2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262362" y="3363094"/>
                <a:ext cx="138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7E8E3BC-144B-F7A4-E16F-DE6EC452B946}"/>
                  </a:ext>
                </a:extLst>
              </p14:cNvPr>
              <p14:cNvContentPartPr/>
              <p14:nvPr/>
            </p14:nvContentPartPr>
            <p14:xfrm>
              <a:off x="5391962" y="3366694"/>
              <a:ext cx="128880" cy="135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7E8E3BC-144B-F7A4-E16F-DE6EC452B94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374322" y="3348694"/>
                <a:ext cx="1645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7694AC6-2538-98DF-47E8-3DDF8B03AC1F}"/>
                  </a:ext>
                </a:extLst>
              </p14:cNvPr>
              <p14:cNvContentPartPr/>
              <p14:nvPr/>
            </p14:nvContentPartPr>
            <p14:xfrm>
              <a:off x="5499242" y="3363454"/>
              <a:ext cx="114120" cy="133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7694AC6-2538-98DF-47E8-3DDF8B03AC1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481242" y="3345814"/>
                <a:ext cx="149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E005E29-CA4A-1C76-2177-6A20AE438D22}"/>
                  </a:ext>
                </a:extLst>
              </p14:cNvPr>
              <p14:cNvContentPartPr/>
              <p14:nvPr/>
            </p14:nvContentPartPr>
            <p14:xfrm>
              <a:off x="5802362" y="3351934"/>
              <a:ext cx="165600" cy="2084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E005E29-CA4A-1C76-2177-6A20AE438D2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784362" y="3334294"/>
                <a:ext cx="201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E4CAB1A-D510-3A5D-F3DE-00D102D3C0E5}"/>
                  </a:ext>
                </a:extLst>
              </p14:cNvPr>
              <p14:cNvContentPartPr/>
              <p14:nvPr/>
            </p14:nvContentPartPr>
            <p14:xfrm>
              <a:off x="5970482" y="3362734"/>
              <a:ext cx="61200" cy="124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E4CAB1A-D510-3A5D-F3DE-00D102D3C0E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952482" y="3345094"/>
                <a:ext cx="96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9C72BB2-7357-9C7E-93F2-0153B977C63C}"/>
                  </a:ext>
                </a:extLst>
              </p14:cNvPr>
              <p14:cNvContentPartPr/>
              <p14:nvPr/>
            </p14:nvContentPartPr>
            <p14:xfrm>
              <a:off x="5960402" y="3296854"/>
              <a:ext cx="21960" cy="18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9C72BB2-7357-9C7E-93F2-0153B977C63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942402" y="3279214"/>
                <a:ext cx="57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E363EEC-415D-AD36-E929-495539568493}"/>
                  </a:ext>
                </a:extLst>
              </p14:cNvPr>
              <p14:cNvContentPartPr/>
              <p14:nvPr/>
            </p14:nvContentPartPr>
            <p14:xfrm>
              <a:off x="6066962" y="3255454"/>
              <a:ext cx="244800" cy="238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E363EEC-415D-AD36-E929-49553956849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049322" y="3237814"/>
                <a:ext cx="2804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353D286-9904-0757-8BDB-7C11E39D5986}"/>
                  </a:ext>
                </a:extLst>
              </p14:cNvPr>
              <p14:cNvContentPartPr/>
              <p14:nvPr/>
            </p14:nvContentPartPr>
            <p14:xfrm>
              <a:off x="6314282" y="3360934"/>
              <a:ext cx="184320" cy="126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353D286-9904-0757-8BDB-7C11E39D598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296642" y="3342934"/>
                <a:ext cx="219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BBD7B56-A930-07F3-DF09-BE5D959C3015}"/>
                  </a:ext>
                </a:extLst>
              </p14:cNvPr>
              <p14:cNvContentPartPr/>
              <p14:nvPr/>
            </p14:nvContentPartPr>
            <p14:xfrm>
              <a:off x="6455042" y="3261574"/>
              <a:ext cx="49680" cy="198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BBD7B56-A930-07F3-DF09-BE5D959C301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437042" y="3243574"/>
                <a:ext cx="85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59A942A-E5A3-1A2A-2B9F-80D944847166}"/>
                  </a:ext>
                </a:extLst>
              </p14:cNvPr>
              <p14:cNvContentPartPr/>
              <p14:nvPr/>
            </p14:nvContentPartPr>
            <p14:xfrm>
              <a:off x="4073668" y="3030915"/>
              <a:ext cx="3632760" cy="504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59A942A-E5A3-1A2A-2B9F-80D94484716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064668" y="3021915"/>
                <a:ext cx="3650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A409856-1036-6AFB-BD49-0F35BBFE9D51}"/>
                  </a:ext>
                </a:extLst>
              </p14:cNvPr>
              <p14:cNvContentPartPr/>
              <p14:nvPr/>
            </p14:nvContentPartPr>
            <p14:xfrm>
              <a:off x="4011388" y="4506555"/>
              <a:ext cx="3627360" cy="34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A409856-1036-6AFB-BD49-0F35BBFE9D5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002388" y="4497555"/>
                <a:ext cx="3645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70E2C2D-5621-8C41-F056-3BC8F13F3B72}"/>
                  </a:ext>
                </a:extLst>
              </p14:cNvPr>
              <p14:cNvContentPartPr/>
              <p14:nvPr/>
            </p14:nvContentPartPr>
            <p14:xfrm>
              <a:off x="7258020" y="2131182"/>
              <a:ext cx="304560" cy="234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70E2C2D-5621-8C41-F056-3BC8F13F3B7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240380" y="2113542"/>
                <a:ext cx="340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E303231-054F-BB8B-F097-597EC123406F}"/>
                  </a:ext>
                </a:extLst>
              </p14:cNvPr>
              <p14:cNvContentPartPr/>
              <p14:nvPr/>
            </p14:nvContentPartPr>
            <p14:xfrm>
              <a:off x="7245060" y="2227662"/>
              <a:ext cx="276120" cy="234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E303231-054F-BB8B-F097-597EC123406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27060" y="2209662"/>
                <a:ext cx="311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05B5C35-0624-D834-007B-A319564355A2}"/>
                  </a:ext>
                </a:extLst>
              </p14:cNvPr>
              <p14:cNvContentPartPr/>
              <p14:nvPr/>
            </p14:nvContentPartPr>
            <p14:xfrm>
              <a:off x="7264860" y="2318742"/>
              <a:ext cx="313200" cy="187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05B5C35-0624-D834-007B-A319564355A2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47220" y="2301102"/>
                <a:ext cx="348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4866973-FE94-768C-8BF6-F3E30D62E4AA}"/>
                  </a:ext>
                </a:extLst>
              </p14:cNvPr>
              <p14:cNvContentPartPr/>
              <p14:nvPr/>
            </p14:nvContentPartPr>
            <p14:xfrm>
              <a:off x="7257295" y="3298091"/>
              <a:ext cx="293040" cy="324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4866973-FE94-768C-8BF6-F3E30D62E4A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239295" y="3280451"/>
                <a:ext cx="328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6869F68-A95D-E2CD-BAD4-B1351B0BDFA4}"/>
                  </a:ext>
                </a:extLst>
              </p14:cNvPr>
              <p14:cNvContentPartPr/>
              <p14:nvPr/>
            </p14:nvContentPartPr>
            <p14:xfrm>
              <a:off x="7258015" y="3400331"/>
              <a:ext cx="289440" cy="31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6869F68-A95D-E2CD-BAD4-B1351B0BDFA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240015" y="3382691"/>
                <a:ext cx="325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8AE9E86-8D44-0244-DBD5-EA5477A46603}"/>
                  </a:ext>
                </a:extLst>
              </p14:cNvPr>
              <p14:cNvContentPartPr/>
              <p14:nvPr/>
            </p14:nvContentPartPr>
            <p14:xfrm>
              <a:off x="7274215" y="3483131"/>
              <a:ext cx="277920" cy="327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8AE9E86-8D44-0244-DBD5-EA5477A4660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56575" y="3465131"/>
                <a:ext cx="313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004A945-08DA-8332-6E92-F47809CB2F7E}"/>
                  </a:ext>
                </a:extLst>
              </p14:cNvPr>
              <p14:cNvContentPartPr/>
              <p14:nvPr/>
            </p14:nvContentPartPr>
            <p14:xfrm>
              <a:off x="7705726" y="1996749"/>
              <a:ext cx="337276" cy="2777082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004A945-08DA-8332-6E92-F47809CB2F7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687728" y="1979109"/>
                <a:ext cx="372911" cy="2812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0F02673-FE30-C3EC-3C21-C4FEE3C80D0A}"/>
                  </a:ext>
                </a:extLst>
              </p14:cNvPr>
              <p14:cNvContentPartPr/>
              <p14:nvPr/>
            </p14:nvContentPartPr>
            <p14:xfrm>
              <a:off x="7867006" y="2158389"/>
              <a:ext cx="720" cy="243949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0F02673-FE30-C3EC-3C21-C4FEE3C80D0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741006" y="2095755"/>
                <a:ext cx="252000" cy="2565118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03C38CB5-C503-1CD8-C451-B72C57AD0B31}"/>
              </a:ext>
            </a:extLst>
          </p:cNvPr>
          <p:cNvGrpSpPr/>
          <p:nvPr/>
        </p:nvGrpSpPr>
        <p:grpSpPr>
          <a:xfrm>
            <a:off x="4106804" y="1896861"/>
            <a:ext cx="2675160" cy="1063701"/>
            <a:chOff x="4106804" y="1896861"/>
            <a:chExt cx="2675160" cy="10637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614124-B662-841C-D92C-B481D62D37D1}"/>
                    </a:ext>
                  </a:extLst>
                </p14:cNvPr>
                <p14:cNvContentPartPr/>
                <p14:nvPr/>
              </p14:nvContentPartPr>
              <p14:xfrm>
                <a:off x="4186237" y="1899816"/>
                <a:ext cx="462600" cy="468133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614124-B662-841C-D92C-B481D62D37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68597" y="1881811"/>
                  <a:ext cx="498240" cy="50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A2E295-700B-FABA-D660-8819D27AC123}"/>
                    </a:ext>
                  </a:extLst>
                </p14:cNvPr>
                <p14:cNvContentPartPr/>
                <p14:nvPr/>
              </p14:nvContentPartPr>
              <p14:xfrm>
                <a:off x="4233397" y="1896861"/>
                <a:ext cx="413640" cy="418891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A2E295-700B-FABA-D660-8819D27AC12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15757" y="1878867"/>
                  <a:ext cx="449280" cy="454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13C3D4-7168-B2A8-DA73-F61E6F36FB81}"/>
                    </a:ext>
                  </a:extLst>
                </p14:cNvPr>
                <p14:cNvContentPartPr/>
                <p14:nvPr/>
              </p14:nvContentPartPr>
              <p14:xfrm>
                <a:off x="4402957" y="2067569"/>
                <a:ext cx="34200" cy="147072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13C3D4-7168-B2A8-DA73-F61E6F36FB8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84957" y="2049590"/>
                  <a:ext cx="69840" cy="1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83596E-2492-BD8C-752A-BBF775E46425}"/>
                    </a:ext>
                  </a:extLst>
                </p14:cNvPr>
                <p14:cNvContentPartPr/>
                <p14:nvPr/>
              </p14:nvContentPartPr>
              <p14:xfrm>
                <a:off x="4300357" y="2053781"/>
                <a:ext cx="192960" cy="17399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83596E-2492-BD8C-752A-BBF775E464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82717" y="2036382"/>
                  <a:ext cx="228600" cy="52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5E536C-8786-10DE-C7F5-6925B9AB4469}"/>
                    </a:ext>
                  </a:extLst>
                </p14:cNvPr>
                <p14:cNvContentPartPr/>
                <p14:nvPr/>
              </p14:nvContentPartPr>
              <p14:xfrm>
                <a:off x="4344277" y="2210373"/>
                <a:ext cx="203400" cy="2330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5E536C-8786-10DE-C7F5-6925B9AB44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26277" y="2192444"/>
                  <a:ext cx="239040" cy="58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29655BF-0C84-31B8-C37B-C0FDF317AC35}"/>
                    </a:ext>
                  </a:extLst>
                </p14:cNvPr>
                <p14:cNvContentPartPr/>
                <p14:nvPr/>
              </p14:nvContentPartPr>
              <p14:xfrm>
                <a:off x="4839997" y="2013402"/>
                <a:ext cx="43920" cy="213057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29655BF-0C84-31B8-C37B-C0FDF317AC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21997" y="1995767"/>
                  <a:ext cx="79560" cy="248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79BB819-16B7-FED6-7365-8C8B40CF6AD8}"/>
                    </a:ext>
                  </a:extLst>
                </p14:cNvPr>
                <p14:cNvContentPartPr/>
                <p14:nvPr/>
              </p14:nvContentPartPr>
              <p14:xfrm>
                <a:off x="4889317" y="2091534"/>
                <a:ext cx="118800" cy="120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79BB819-16B7-FED6-7365-8C8B40CF6AD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1677" y="2073552"/>
                  <a:ext cx="154440" cy="156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3C526AB-E4BF-3B81-3C05-401459930158}"/>
                    </a:ext>
                  </a:extLst>
                </p14:cNvPr>
                <p14:cNvContentPartPr/>
                <p14:nvPr/>
              </p14:nvContentPartPr>
              <p14:xfrm>
                <a:off x="5045917" y="2096129"/>
                <a:ext cx="44640" cy="118511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3C526AB-E4BF-3B81-3C05-4014599301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28277" y="2078478"/>
                  <a:ext cx="80280" cy="154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2A1190-028C-CE16-2797-51D509C41A6B}"/>
                    </a:ext>
                  </a:extLst>
                </p14:cNvPr>
                <p14:cNvContentPartPr/>
                <p14:nvPr/>
              </p14:nvContentPartPr>
              <p14:xfrm>
                <a:off x="5039797" y="2030144"/>
                <a:ext cx="31320" cy="29545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2A1190-028C-CE16-2797-51D509C41A6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21797" y="2012489"/>
                  <a:ext cx="66960" cy="65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43B01F-487F-2502-F196-082BCE38849E}"/>
                    </a:ext>
                  </a:extLst>
                </p14:cNvPr>
                <p14:cNvContentPartPr/>
                <p14:nvPr/>
              </p14:nvContentPartPr>
              <p14:xfrm>
                <a:off x="5108557" y="2064614"/>
                <a:ext cx="216720" cy="157248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43B01F-487F-2502-F196-082BCE38849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0557" y="2046622"/>
                  <a:ext cx="252360" cy="192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43C5A1-ADD9-4E23-8612-18BAB163300C}"/>
                    </a:ext>
                  </a:extLst>
                </p14:cNvPr>
                <p14:cNvContentPartPr/>
                <p14:nvPr/>
              </p14:nvContentPartPr>
              <p14:xfrm>
                <a:off x="5258317" y="1993376"/>
                <a:ext cx="36720" cy="25278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43C5A1-ADD9-4E23-8612-18BAB16330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40317" y="1975681"/>
                  <a:ext cx="72360" cy="61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B42248-AFF8-FC2C-E641-082F5D6B0C3F}"/>
                    </a:ext>
                  </a:extLst>
                </p14:cNvPr>
                <p14:cNvContentPartPr/>
                <p14:nvPr/>
              </p14:nvContentPartPr>
              <p14:xfrm>
                <a:off x="5342557" y="2072821"/>
                <a:ext cx="147600" cy="139521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B42248-AFF8-FC2C-E641-082F5D6B0C3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24917" y="2054795"/>
                  <a:ext cx="183240" cy="175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ED3F65-79CB-EB62-1898-A3EB65EEFC4A}"/>
                    </a:ext>
                  </a:extLst>
                </p14:cNvPr>
                <p14:cNvContentPartPr/>
                <p14:nvPr/>
              </p14:nvContentPartPr>
              <p14:xfrm>
                <a:off x="4110044" y="2472762"/>
                <a:ext cx="359640" cy="243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ED3F65-79CB-EB62-1898-A3EB65EEFC4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92404" y="2455122"/>
                  <a:ext cx="395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42C6DB-F7E7-C779-1862-206CBA894DD1}"/>
                    </a:ext>
                  </a:extLst>
                </p14:cNvPr>
                <p14:cNvContentPartPr/>
                <p14:nvPr/>
              </p14:nvContentPartPr>
              <p14:xfrm>
                <a:off x="4459964" y="2413002"/>
                <a:ext cx="284760" cy="295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42C6DB-F7E7-C779-1862-206CBA894DD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41964" y="2395362"/>
                  <a:ext cx="320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8F3699F-13BF-D7E7-24FD-90CF83CCFC13}"/>
                    </a:ext>
                  </a:extLst>
                </p14:cNvPr>
                <p14:cNvContentPartPr/>
                <p14:nvPr/>
              </p14:nvContentPartPr>
              <p14:xfrm>
                <a:off x="4733204" y="2571402"/>
                <a:ext cx="141120" cy="136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8F3699F-13BF-D7E7-24FD-90CF83CCFC1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15204" y="2553762"/>
                  <a:ext cx="176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E59A703-9B46-4196-7553-5113C462336B}"/>
                    </a:ext>
                  </a:extLst>
                </p14:cNvPr>
                <p14:cNvContentPartPr/>
                <p14:nvPr/>
              </p14:nvContentPartPr>
              <p14:xfrm>
                <a:off x="5009324" y="2460882"/>
                <a:ext cx="263520" cy="25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E59A703-9B46-4196-7553-5113C462336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91684" y="2442882"/>
                  <a:ext cx="299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F54CAAC-3B34-567C-C388-6AF00AD82316}"/>
                    </a:ext>
                  </a:extLst>
                </p14:cNvPr>
                <p14:cNvContentPartPr/>
                <p14:nvPr/>
              </p14:nvContentPartPr>
              <p14:xfrm>
                <a:off x="5260249" y="2712013"/>
                <a:ext cx="14400" cy="14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F54CAAC-3B34-567C-C388-6AF00AD823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42249" y="2694013"/>
                  <a:ext cx="5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20C669C-EEB0-C3C9-F1DB-6BAFA92D4B50}"/>
                    </a:ext>
                  </a:extLst>
                </p14:cNvPr>
                <p14:cNvContentPartPr/>
                <p14:nvPr/>
              </p14:nvContentPartPr>
              <p14:xfrm>
                <a:off x="5463284" y="2550882"/>
                <a:ext cx="171000" cy="241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20C669C-EEB0-C3C9-F1DB-6BAFA92D4B5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45284" y="2533242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87E532E-13D8-AE56-41C1-B515CBC03224}"/>
                    </a:ext>
                  </a:extLst>
                </p14:cNvPr>
                <p14:cNvContentPartPr/>
                <p14:nvPr/>
              </p14:nvContentPartPr>
              <p14:xfrm>
                <a:off x="5650844" y="2538642"/>
                <a:ext cx="129600" cy="146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87E532E-13D8-AE56-41C1-B515CBC0322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2844" y="2521002"/>
                  <a:ext cx="165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BF3B25A-C5BC-1EC2-54EB-3F6DF054FD75}"/>
                    </a:ext>
                  </a:extLst>
                </p14:cNvPr>
                <p14:cNvContentPartPr/>
                <p14:nvPr/>
              </p14:nvContentPartPr>
              <p14:xfrm>
                <a:off x="5758844" y="2531082"/>
                <a:ext cx="145080" cy="151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BF3B25A-C5BC-1EC2-54EB-3F6DF054FD7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40844" y="2513442"/>
                  <a:ext cx="180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B35B926-647F-89BC-80F7-EA4C9EB0FF61}"/>
                    </a:ext>
                  </a:extLst>
                </p14:cNvPr>
                <p14:cNvContentPartPr/>
                <p14:nvPr/>
              </p14:nvContentPartPr>
              <p14:xfrm>
                <a:off x="5907524" y="2533242"/>
                <a:ext cx="300600" cy="162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B35B926-647F-89BC-80F7-EA4C9EB0FF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89524" y="2515242"/>
                  <a:ext cx="336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7A1C5EC-01EE-7496-3C02-FAC52A8E4C78}"/>
                    </a:ext>
                  </a:extLst>
                </p14:cNvPr>
                <p14:cNvContentPartPr/>
                <p14:nvPr/>
              </p14:nvContentPartPr>
              <p14:xfrm>
                <a:off x="4106804" y="2827722"/>
                <a:ext cx="205560" cy="132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7A1C5EC-01EE-7496-3C02-FAC52A8E4C7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98164" y="2819082"/>
                  <a:ext cx="223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3D81217-B8B7-8328-12E6-02B124804AD9}"/>
                    </a:ext>
                  </a:extLst>
                </p14:cNvPr>
                <p14:cNvContentPartPr/>
                <p14:nvPr/>
              </p14:nvContentPartPr>
              <p14:xfrm>
                <a:off x="4310204" y="2868402"/>
                <a:ext cx="54720" cy="70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3D81217-B8B7-8328-12E6-02B124804AD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01204" y="2859402"/>
                  <a:ext cx="72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ED150C-C88C-6792-6D64-2725A9614DC5}"/>
                    </a:ext>
                  </a:extLst>
                </p14:cNvPr>
                <p14:cNvContentPartPr/>
                <p14:nvPr/>
              </p14:nvContentPartPr>
              <p14:xfrm>
                <a:off x="4384004" y="2868042"/>
                <a:ext cx="70560" cy="7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ED150C-C88C-6792-6D64-2725A9614DC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375004" y="2859402"/>
                  <a:ext cx="88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18263D2-996A-0E46-6057-99BFECB878C6}"/>
                    </a:ext>
                  </a:extLst>
                </p14:cNvPr>
                <p14:cNvContentPartPr/>
                <p14:nvPr/>
              </p14:nvContentPartPr>
              <p14:xfrm>
                <a:off x="4559684" y="2789562"/>
                <a:ext cx="158760" cy="150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18263D2-996A-0E46-6057-99BFECB878C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51044" y="2780922"/>
                  <a:ext cx="176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762D472-5207-22ED-3FB5-B205D4CE0160}"/>
                    </a:ext>
                  </a:extLst>
                </p14:cNvPr>
                <p14:cNvContentPartPr/>
                <p14:nvPr/>
              </p14:nvContentPartPr>
              <p14:xfrm>
                <a:off x="4745804" y="2854722"/>
                <a:ext cx="145080" cy="85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762D472-5207-22ED-3FB5-B205D4CE016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37164" y="2846082"/>
                  <a:ext cx="162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B078555-1466-F84C-66C5-51338B4C4AE1}"/>
                    </a:ext>
                  </a:extLst>
                </p14:cNvPr>
                <p14:cNvContentPartPr/>
                <p14:nvPr/>
              </p14:nvContentPartPr>
              <p14:xfrm>
                <a:off x="4902404" y="2789562"/>
                <a:ext cx="2160" cy="3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B078555-1466-F84C-66C5-51338B4C4A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93764" y="2780922"/>
                  <a:ext cx="1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FEC4E9E-586A-D430-A8AC-AD928BA3084E}"/>
                    </a:ext>
                  </a:extLst>
                </p14:cNvPr>
                <p14:cNvContentPartPr/>
                <p14:nvPr/>
              </p14:nvContentPartPr>
              <p14:xfrm>
                <a:off x="4892324" y="2779122"/>
                <a:ext cx="225720" cy="143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FEC4E9E-586A-D430-A8AC-AD928BA3084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83684" y="2770482"/>
                  <a:ext cx="24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441938-6A16-A412-42F5-624573EE8730}"/>
                    </a:ext>
                  </a:extLst>
                </p14:cNvPr>
                <p14:cNvContentPartPr/>
                <p14:nvPr/>
              </p14:nvContentPartPr>
              <p14:xfrm>
                <a:off x="5114444" y="2760762"/>
                <a:ext cx="223200" cy="153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441938-6A16-A412-42F5-624573EE873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05444" y="2752122"/>
                  <a:ext cx="240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D44A8-6298-E59C-B9F7-DE3BC99080B4}"/>
                    </a:ext>
                  </a:extLst>
                </p14:cNvPr>
                <p14:cNvContentPartPr/>
                <p14:nvPr/>
              </p14:nvContentPartPr>
              <p14:xfrm>
                <a:off x="5348084" y="2840682"/>
                <a:ext cx="82080" cy="63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D44A8-6298-E59C-B9F7-DE3BC99080B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39444" y="2832042"/>
                  <a:ext cx="99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D5BEB0-6666-F330-B462-703C17262B23}"/>
                    </a:ext>
                  </a:extLst>
                </p14:cNvPr>
                <p14:cNvContentPartPr/>
                <p14:nvPr/>
              </p14:nvContentPartPr>
              <p14:xfrm>
                <a:off x="5549324" y="2770482"/>
                <a:ext cx="161280" cy="133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D5BEB0-6666-F330-B462-703C17262B2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40324" y="2761482"/>
                  <a:ext cx="17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220DA48-10A7-537B-5C4F-ED08F9C146FE}"/>
                    </a:ext>
                  </a:extLst>
                </p14:cNvPr>
                <p14:cNvContentPartPr/>
                <p14:nvPr/>
              </p14:nvContentPartPr>
              <p14:xfrm>
                <a:off x="5667404" y="2776242"/>
                <a:ext cx="972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220DA48-10A7-537B-5C4F-ED08F9C146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58404" y="2767242"/>
                  <a:ext cx="27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C5C00F0-8009-F549-3B62-5F496A22A65F}"/>
                    </a:ext>
                  </a:extLst>
                </p14:cNvPr>
                <p14:cNvContentPartPr/>
                <p14:nvPr/>
              </p14:nvContentPartPr>
              <p14:xfrm>
                <a:off x="5816444" y="2768322"/>
                <a:ext cx="77760" cy="135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C5C00F0-8009-F549-3B62-5F496A22A65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07444" y="2759682"/>
                  <a:ext cx="95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46462EA-5EC3-0C86-BD76-7AC10229AFDA}"/>
                    </a:ext>
                  </a:extLst>
                </p14:cNvPr>
                <p14:cNvContentPartPr/>
                <p14:nvPr/>
              </p14:nvContentPartPr>
              <p14:xfrm>
                <a:off x="5901404" y="2843922"/>
                <a:ext cx="75240" cy="64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46462EA-5EC3-0C86-BD76-7AC10229AFD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92404" y="2834922"/>
                  <a:ext cx="92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729518-A111-CA31-0F60-EC113191C033}"/>
                    </a:ext>
                  </a:extLst>
                </p14:cNvPr>
                <p14:cNvContentPartPr/>
                <p14:nvPr/>
              </p14:nvContentPartPr>
              <p14:xfrm>
                <a:off x="5971964" y="2838162"/>
                <a:ext cx="101160" cy="75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729518-A111-CA31-0F60-EC113191C0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63324" y="2829522"/>
                  <a:ext cx="118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B66BD8-E20A-E1FC-5AE1-76F2F572959C}"/>
                    </a:ext>
                  </a:extLst>
                </p14:cNvPr>
                <p14:cNvContentPartPr/>
                <p14:nvPr/>
              </p14:nvContentPartPr>
              <p14:xfrm>
                <a:off x="6042884" y="2785602"/>
                <a:ext cx="26280" cy="68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B66BD8-E20A-E1FC-5AE1-76F2F57295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34244" y="2776962"/>
                  <a:ext cx="43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C43D865-C0F2-3523-1402-787700B169C1}"/>
                    </a:ext>
                  </a:extLst>
                </p14:cNvPr>
                <p14:cNvContentPartPr/>
                <p14:nvPr/>
              </p14:nvContentPartPr>
              <p14:xfrm>
                <a:off x="6255284" y="2758962"/>
                <a:ext cx="128160" cy="154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C43D865-C0F2-3523-1402-787700B169C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46644" y="2749962"/>
                  <a:ext cx="14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3DB67C9-4294-F023-3A34-D15FFBC798DA}"/>
                    </a:ext>
                  </a:extLst>
                </p14:cNvPr>
                <p14:cNvContentPartPr/>
                <p14:nvPr/>
              </p14:nvContentPartPr>
              <p14:xfrm>
                <a:off x="6371564" y="2728722"/>
                <a:ext cx="288000" cy="173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3DB67C9-4294-F023-3A34-D15FFBC798D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62924" y="2719722"/>
                  <a:ext cx="305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2EBB0F0-3983-A019-0DEF-817A8925FFBB}"/>
                    </a:ext>
                  </a:extLst>
                </p14:cNvPr>
                <p14:cNvContentPartPr/>
                <p14:nvPr/>
              </p14:nvContentPartPr>
              <p14:xfrm>
                <a:off x="6661004" y="2815122"/>
                <a:ext cx="120960" cy="88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2EBB0F0-3983-A019-0DEF-817A8925FFB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52004" y="2806482"/>
                  <a:ext cx="138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8952028-F9C0-2C21-2100-385F06C25CA7}"/>
                    </a:ext>
                  </a:extLst>
                </p14:cNvPr>
                <p14:cNvContentPartPr/>
                <p14:nvPr/>
              </p14:nvContentPartPr>
              <p14:xfrm>
                <a:off x="5232589" y="2484218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8952028-F9C0-2C21-2100-385F06C25C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14589" y="24662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143ACC-58D9-3F1E-7D16-81B3F1E17F6D}"/>
                    </a:ext>
                  </a:extLst>
                </p14:cNvPr>
                <p14:cNvContentPartPr/>
                <p14:nvPr/>
              </p14:nvContentPartPr>
              <p14:xfrm>
                <a:off x="5216389" y="2477018"/>
                <a:ext cx="17640" cy="14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143ACC-58D9-3F1E-7D16-81B3F1E17F6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98749" y="2459378"/>
                  <a:ext cx="532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DF7FD1A-8823-71AD-D1C3-8DE9B56BC6A3}"/>
              </a:ext>
            </a:extLst>
          </p:cNvPr>
          <p:cNvGrpSpPr/>
          <p:nvPr/>
        </p:nvGrpSpPr>
        <p:grpSpPr>
          <a:xfrm>
            <a:off x="3978163" y="4529483"/>
            <a:ext cx="4061880" cy="483120"/>
            <a:chOff x="3978163" y="4529483"/>
            <a:chExt cx="406188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F7B10DA-1F84-0D43-B61C-F9597C348327}"/>
                    </a:ext>
                  </a:extLst>
                </p14:cNvPr>
                <p14:cNvContentPartPr/>
                <p14:nvPr/>
              </p14:nvContentPartPr>
              <p14:xfrm>
                <a:off x="5548843" y="4614083"/>
                <a:ext cx="228240" cy="226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F7B10DA-1F84-0D43-B61C-F9597C34832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530843" y="4596083"/>
                  <a:ext cx="263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AA87D0E-C793-65D6-BD8C-43A8FD80EC64}"/>
                    </a:ext>
                  </a:extLst>
                </p14:cNvPr>
                <p14:cNvContentPartPr/>
                <p14:nvPr/>
              </p14:nvContentPartPr>
              <p14:xfrm>
                <a:off x="5410603" y="4555403"/>
                <a:ext cx="482400" cy="376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AA87D0E-C793-65D6-BD8C-43A8FD80EC6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92963" y="4537763"/>
                  <a:ext cx="518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DF97BE9-58ED-4ED7-5E5D-273096EB1906}"/>
                    </a:ext>
                  </a:extLst>
                </p14:cNvPr>
                <p14:cNvContentPartPr/>
                <p14:nvPr/>
              </p14:nvContentPartPr>
              <p14:xfrm>
                <a:off x="5469283" y="4529483"/>
                <a:ext cx="387000" cy="392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DF97BE9-58ED-4ED7-5E5D-273096EB190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451643" y="4511843"/>
                  <a:ext cx="4226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23C7322-692C-F3D1-7AC4-43AB998D50B0}"/>
                    </a:ext>
                  </a:extLst>
                </p14:cNvPr>
                <p14:cNvContentPartPr/>
                <p14:nvPr/>
              </p14:nvContentPartPr>
              <p14:xfrm>
                <a:off x="3978163" y="4924043"/>
                <a:ext cx="4061880" cy="88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23C7322-692C-F3D1-7AC4-43AB998D50B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960523" y="4906403"/>
                  <a:ext cx="40975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FD6E2D2-E604-1F35-1CFE-B9A61A1441E3}"/>
              </a:ext>
            </a:extLst>
          </p:cNvPr>
          <p:cNvGrpSpPr/>
          <p:nvPr/>
        </p:nvGrpSpPr>
        <p:grpSpPr>
          <a:xfrm>
            <a:off x="4073923" y="5078483"/>
            <a:ext cx="1031040" cy="321120"/>
            <a:chOff x="4073923" y="5078483"/>
            <a:chExt cx="10310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C0A850D-BDB7-9FBE-5897-FA858BAC0818}"/>
                    </a:ext>
                  </a:extLst>
                </p14:cNvPr>
                <p14:cNvContentPartPr/>
                <p14:nvPr/>
              </p14:nvContentPartPr>
              <p14:xfrm>
                <a:off x="4196323" y="5156963"/>
                <a:ext cx="121680" cy="161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C0A850D-BDB7-9FBE-5897-FA858BAC081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178683" y="5138963"/>
                  <a:ext cx="157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E188C58-F529-F558-FE27-9129DE455E46}"/>
                    </a:ext>
                  </a:extLst>
                </p14:cNvPr>
                <p14:cNvContentPartPr/>
                <p14:nvPr/>
              </p14:nvContentPartPr>
              <p14:xfrm>
                <a:off x="4321603" y="5224643"/>
                <a:ext cx="97200" cy="85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E188C58-F529-F558-FE27-9129DE455E4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03603" y="5207003"/>
                  <a:ext cx="132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EF97321-5DE7-3E6A-4D7C-AF6974F0020F}"/>
                    </a:ext>
                  </a:extLst>
                </p14:cNvPr>
                <p14:cNvContentPartPr/>
                <p14:nvPr/>
              </p14:nvContentPartPr>
              <p14:xfrm>
                <a:off x="4417003" y="5216003"/>
                <a:ext cx="106200" cy="90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EF97321-5DE7-3E6A-4D7C-AF6974F0020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399363" y="5198363"/>
                  <a:ext cx="141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76C0A3F-A132-BC91-F2D2-0072025B4330}"/>
                    </a:ext>
                  </a:extLst>
                </p14:cNvPr>
                <p14:cNvContentPartPr/>
                <p14:nvPr/>
              </p14:nvContentPartPr>
              <p14:xfrm>
                <a:off x="4533283" y="5123123"/>
                <a:ext cx="280800" cy="190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76C0A3F-A132-BC91-F2D2-0072025B433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15283" y="5105123"/>
                  <a:ext cx="31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05323E-77A0-AF0D-C945-71FD369C1101}"/>
                    </a:ext>
                  </a:extLst>
                </p14:cNvPr>
                <p14:cNvContentPartPr/>
                <p14:nvPr/>
              </p14:nvContentPartPr>
              <p14:xfrm>
                <a:off x="4817683" y="5198003"/>
                <a:ext cx="183240" cy="104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05323E-77A0-AF0D-C945-71FD369C110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799683" y="5180363"/>
                  <a:ext cx="218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CE40221-BAA2-783B-EDE9-B22255E8C0D0}"/>
                    </a:ext>
                  </a:extLst>
                </p14:cNvPr>
                <p14:cNvContentPartPr/>
                <p14:nvPr/>
              </p14:nvContentPartPr>
              <p14:xfrm>
                <a:off x="4073923" y="5132843"/>
                <a:ext cx="956160" cy="266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CE40221-BAA2-783B-EDE9-B22255E8C0D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056283" y="5114843"/>
                  <a:ext cx="991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DCC9832-6F02-E5A8-7C8D-5C382DB5F3EE}"/>
                    </a:ext>
                  </a:extLst>
                </p14:cNvPr>
                <p14:cNvContentPartPr/>
                <p14:nvPr/>
              </p14:nvContentPartPr>
              <p14:xfrm>
                <a:off x="4111003" y="5078483"/>
                <a:ext cx="993960" cy="259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DCC9832-6F02-E5A8-7C8D-5C382DB5F3E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93363" y="5060843"/>
                  <a:ext cx="10296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0E9443E-CAAB-83BC-FBDF-16FF3DD5B5C4}"/>
              </a:ext>
            </a:extLst>
          </p:cNvPr>
          <p:cNvGrpSpPr/>
          <p:nvPr/>
        </p:nvGrpSpPr>
        <p:grpSpPr>
          <a:xfrm>
            <a:off x="6584203" y="5017643"/>
            <a:ext cx="1189440" cy="372240"/>
            <a:chOff x="6584203" y="5017643"/>
            <a:chExt cx="11894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553E310-786A-C91A-5C90-54B740B1B07C}"/>
                    </a:ext>
                  </a:extLst>
                </p14:cNvPr>
                <p14:cNvContentPartPr/>
                <p14:nvPr/>
              </p14:nvContentPartPr>
              <p14:xfrm>
                <a:off x="6718843" y="5122043"/>
                <a:ext cx="213840" cy="154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553E310-786A-C91A-5C90-54B740B1B07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700843" y="5104403"/>
                  <a:ext cx="249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2B95AFA-1587-B486-2C43-CF0641CCEC26}"/>
                    </a:ext>
                  </a:extLst>
                </p14:cNvPr>
                <p14:cNvContentPartPr/>
                <p14:nvPr/>
              </p14:nvContentPartPr>
              <p14:xfrm>
                <a:off x="6939163" y="5203403"/>
                <a:ext cx="96480" cy="66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2B95AFA-1587-B486-2C43-CF0641CCEC2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21523" y="5185403"/>
                  <a:ext cx="132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ED1C976-6443-3693-E042-720FC534AEE8}"/>
                    </a:ext>
                  </a:extLst>
                </p14:cNvPr>
                <p14:cNvContentPartPr/>
                <p14:nvPr/>
              </p14:nvContentPartPr>
              <p14:xfrm>
                <a:off x="7031323" y="5102243"/>
                <a:ext cx="149760" cy="224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ED1C976-6443-3693-E042-720FC534AEE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013683" y="5084243"/>
                  <a:ext cx="185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1544CBF-4EFA-70F9-1896-8BF92956D76D}"/>
                    </a:ext>
                  </a:extLst>
                </p14:cNvPr>
                <p14:cNvContentPartPr/>
                <p14:nvPr/>
              </p14:nvContentPartPr>
              <p14:xfrm>
                <a:off x="7206283" y="5198003"/>
                <a:ext cx="98280" cy="84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1544CBF-4EFA-70F9-1896-8BF92956D76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188283" y="5180363"/>
                  <a:ext cx="133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CDE42D7-F46C-8ED9-FF96-329DD6C32C54}"/>
                    </a:ext>
                  </a:extLst>
                </p14:cNvPr>
                <p14:cNvContentPartPr/>
                <p14:nvPr/>
              </p14:nvContentPartPr>
              <p14:xfrm>
                <a:off x="7304563" y="5192603"/>
                <a:ext cx="195480" cy="87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CDE42D7-F46C-8ED9-FF96-329DD6C32C5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286923" y="5174603"/>
                  <a:ext cx="231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9E0B654-84B0-9DB3-A7CA-3A0B36E47201}"/>
                    </a:ext>
                  </a:extLst>
                </p14:cNvPr>
                <p14:cNvContentPartPr/>
                <p14:nvPr/>
              </p14:nvContentPartPr>
              <p14:xfrm>
                <a:off x="7517683" y="5194403"/>
                <a:ext cx="166320" cy="91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9E0B654-84B0-9DB3-A7CA-3A0B36E4720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499683" y="5176763"/>
                  <a:ext cx="201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F384E8C-D2AF-0EB4-42C9-12A7D8FA8254}"/>
                    </a:ext>
                  </a:extLst>
                </p14:cNvPr>
                <p14:cNvContentPartPr/>
                <p14:nvPr/>
              </p14:nvContentPartPr>
              <p14:xfrm>
                <a:off x="6584203" y="5071283"/>
                <a:ext cx="1162800" cy="318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F384E8C-D2AF-0EB4-42C9-12A7D8FA825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566563" y="5053643"/>
                  <a:ext cx="1198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B2A967F-4719-CC8D-99B3-B9C927167E84}"/>
                    </a:ext>
                  </a:extLst>
                </p14:cNvPr>
                <p14:cNvContentPartPr/>
                <p14:nvPr/>
              </p14:nvContentPartPr>
              <p14:xfrm>
                <a:off x="6626323" y="5017643"/>
                <a:ext cx="1147320" cy="326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B2A967F-4719-CC8D-99B3-B9C927167E8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608323" y="5000003"/>
                  <a:ext cx="1182960" cy="36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04F5EB15-23DC-218A-1090-1803F72F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Nuova </a:t>
            </a:r>
            <a:r>
              <a:rPr lang="en-US" dirty="0" err="1"/>
              <a:t>scaletta</a:t>
            </a:r>
            <a:r>
              <a:rPr lang="en-US" dirty="0"/>
              <a:t> – </a:t>
            </a:r>
            <a:r>
              <a:rPr lang="en-US" dirty="0" err="1"/>
              <a:t>scelta</a:t>
            </a:r>
            <a:r>
              <a:rPr lang="en-US" dirty="0"/>
              <a:t> canzoni</a:t>
            </a:r>
          </a:p>
        </p:txBody>
      </p:sp>
    </p:spTree>
    <p:extLst>
      <p:ext uri="{BB962C8B-B14F-4D97-AF65-F5344CB8AC3E}">
        <p14:creationId xmlns:p14="http://schemas.microsoft.com/office/powerpoint/2010/main" val="4250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9553-C110-5FD5-D638-F4FCF673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7DCD82B0-DD7A-6259-F56E-FB63678544AE}"/>
              </a:ext>
            </a:extLst>
          </p:cNvPr>
          <p:cNvGrpSpPr/>
          <p:nvPr/>
        </p:nvGrpSpPr>
        <p:grpSpPr>
          <a:xfrm>
            <a:off x="4165954" y="912731"/>
            <a:ext cx="2943360" cy="408600"/>
            <a:chOff x="4165954" y="912731"/>
            <a:chExt cx="29433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264D53-FD4A-D377-A9CB-C26CE99D1C7B}"/>
                    </a:ext>
                  </a:extLst>
                </p14:cNvPr>
                <p14:cNvContentPartPr/>
                <p14:nvPr/>
              </p14:nvContentPartPr>
              <p14:xfrm>
                <a:off x="4165954" y="917771"/>
                <a:ext cx="273960" cy="39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264D53-FD4A-D377-A9CB-C26CE99D1C7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48314" y="900131"/>
                  <a:ext cx="309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45EA2A-0E12-1526-54B5-E370818FD7C2}"/>
                    </a:ext>
                  </a:extLst>
                </p14:cNvPr>
                <p14:cNvContentPartPr/>
                <p14:nvPr/>
              </p14:nvContentPartPr>
              <p14:xfrm>
                <a:off x="4485274" y="1128371"/>
                <a:ext cx="213840" cy="18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45EA2A-0E12-1526-54B5-E370818FD7C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67274" y="1110371"/>
                  <a:ext cx="249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198BB5-75E2-BC5F-7C05-8F4D68F5ACA7}"/>
                    </a:ext>
                  </a:extLst>
                </p14:cNvPr>
                <p14:cNvContentPartPr/>
                <p14:nvPr/>
              </p14:nvContentPartPr>
              <p14:xfrm>
                <a:off x="4713514" y="1117931"/>
                <a:ext cx="158760" cy="16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198BB5-75E2-BC5F-7C05-8F4D68F5A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95874" y="1100291"/>
                  <a:ext cx="194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3FC21E-00B9-B4E8-997C-77FD708F2153}"/>
                    </a:ext>
                  </a:extLst>
                </p14:cNvPr>
                <p14:cNvContentPartPr/>
                <p14:nvPr/>
              </p14:nvContentPartPr>
              <p14:xfrm>
                <a:off x="4909714" y="1111811"/>
                <a:ext cx="150840" cy="181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3FC21E-00B9-B4E8-997C-77FD708F215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92074" y="1093811"/>
                  <a:ext cx="186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7D6BAF-7561-63AC-7341-13A423A8E3D6}"/>
                    </a:ext>
                  </a:extLst>
                </p14:cNvPr>
                <p14:cNvContentPartPr/>
                <p14:nvPr/>
              </p14:nvContentPartPr>
              <p14:xfrm>
                <a:off x="5072794" y="1094531"/>
                <a:ext cx="178560" cy="19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B7D6BAF-7561-63AC-7341-13A423A8E3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54794" y="1076891"/>
                  <a:ext cx="214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21CE30-C10F-0BFC-E8AE-71A830F92D19}"/>
                    </a:ext>
                  </a:extLst>
                </p14:cNvPr>
                <p14:cNvContentPartPr/>
                <p14:nvPr/>
              </p14:nvContentPartPr>
              <p14:xfrm>
                <a:off x="5511634" y="912731"/>
                <a:ext cx="241560" cy="33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21CE30-C10F-0BFC-E8AE-71A830F92D1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93994" y="894731"/>
                  <a:ext cx="277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8CB17B-01A4-5139-CB44-95FB1C511884}"/>
                    </a:ext>
                  </a:extLst>
                </p14:cNvPr>
                <p14:cNvContentPartPr/>
                <p14:nvPr/>
              </p14:nvContentPartPr>
              <p14:xfrm>
                <a:off x="5679034" y="1078691"/>
                <a:ext cx="436680" cy="19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8CB17B-01A4-5139-CB44-95FB1C5118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61394" y="1060691"/>
                  <a:ext cx="472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98B916A-C1B7-5197-372A-B1CAFF978633}"/>
                    </a:ext>
                  </a:extLst>
                </p14:cNvPr>
                <p14:cNvContentPartPr/>
                <p14:nvPr/>
              </p14:nvContentPartPr>
              <p14:xfrm>
                <a:off x="6121474" y="1075091"/>
                <a:ext cx="232560" cy="246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98B916A-C1B7-5197-372A-B1CAFF97863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03834" y="1057451"/>
                  <a:ext cx="268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D0894B-75AD-5563-86D5-98C898B7502A}"/>
                    </a:ext>
                  </a:extLst>
                </p14:cNvPr>
                <p14:cNvContentPartPr/>
                <p14:nvPr/>
              </p14:nvContentPartPr>
              <p14:xfrm>
                <a:off x="6365554" y="915611"/>
                <a:ext cx="578160" cy="336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D0894B-75AD-5563-86D5-98C898B7502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47554" y="897611"/>
                  <a:ext cx="6138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ECB916-52A8-5838-057F-D08E4445851D}"/>
                    </a:ext>
                  </a:extLst>
                </p14:cNvPr>
                <p14:cNvContentPartPr/>
                <p14:nvPr/>
              </p14:nvContentPartPr>
              <p14:xfrm>
                <a:off x="6885754" y="1077251"/>
                <a:ext cx="223560" cy="217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ECB916-52A8-5838-057F-D08E444585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867754" y="1059251"/>
                  <a:ext cx="259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F194AC2-F5C5-7A04-0931-D55E87BF3318}"/>
              </a:ext>
            </a:extLst>
          </p:cNvPr>
          <p:cNvGrpSpPr/>
          <p:nvPr/>
        </p:nvGrpSpPr>
        <p:grpSpPr>
          <a:xfrm>
            <a:off x="4145969" y="1618004"/>
            <a:ext cx="881640" cy="275400"/>
            <a:chOff x="4131754" y="1910651"/>
            <a:chExt cx="88164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CC8F19-7284-5BB8-B550-C59E337EB3AC}"/>
                    </a:ext>
                  </a:extLst>
                </p14:cNvPr>
                <p14:cNvContentPartPr/>
                <p14:nvPr/>
              </p14:nvContentPartPr>
              <p14:xfrm>
                <a:off x="4131754" y="1910651"/>
                <a:ext cx="206640" cy="27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CC8F19-7284-5BB8-B550-C59E337EB3A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13754" y="1892651"/>
                  <a:ext cx="242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7B50055-63EE-59FD-634B-9E74EFD88927}"/>
                    </a:ext>
                  </a:extLst>
                </p14:cNvPr>
                <p14:cNvContentPartPr/>
                <p14:nvPr/>
              </p14:nvContentPartPr>
              <p14:xfrm>
                <a:off x="4359994" y="2026571"/>
                <a:ext cx="158040" cy="14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7B50055-63EE-59FD-634B-9E74EFD8892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341994" y="2008571"/>
                  <a:ext cx="193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D0F467-B70F-97B4-3849-AACCF27EF730}"/>
                    </a:ext>
                  </a:extLst>
                </p14:cNvPr>
                <p14:cNvContentPartPr/>
                <p14:nvPr/>
              </p14:nvContentPartPr>
              <p14:xfrm>
                <a:off x="4563754" y="2012531"/>
                <a:ext cx="249480" cy="14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D0F467-B70F-97B4-3849-AACCF27EF73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45754" y="1994531"/>
                  <a:ext cx="28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3A78E6-270C-BD6E-6698-4EE6BBDBE328}"/>
                    </a:ext>
                  </a:extLst>
                </p14:cNvPr>
                <p14:cNvContentPartPr/>
                <p14:nvPr/>
              </p14:nvContentPartPr>
              <p14:xfrm>
                <a:off x="4821514" y="1984451"/>
                <a:ext cx="191880" cy="162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3A78E6-270C-BD6E-6698-4EE6BBDBE32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803874" y="1966451"/>
                  <a:ext cx="2275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42475DE-868B-D89B-ED6C-7E5BE3C240B0}"/>
              </a:ext>
            </a:extLst>
          </p:cNvPr>
          <p:cNvGrpSpPr/>
          <p:nvPr/>
        </p:nvGrpSpPr>
        <p:grpSpPr>
          <a:xfrm>
            <a:off x="4898989" y="3547103"/>
            <a:ext cx="699480" cy="244800"/>
            <a:chOff x="4898989" y="3547103"/>
            <a:chExt cx="6994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3B4A3F3-DEDB-E29F-F258-0B921BD621AE}"/>
                    </a:ext>
                  </a:extLst>
                </p14:cNvPr>
                <p14:cNvContentPartPr/>
                <p14:nvPr/>
              </p14:nvContentPartPr>
              <p14:xfrm>
                <a:off x="4898989" y="3547103"/>
                <a:ext cx="162000" cy="244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3B4A3F3-DEDB-E29F-F258-0B921BD621A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81349" y="3529103"/>
                  <a:ext cx="197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C28359-3EDD-2DA2-3E12-ABDBC52BCC47}"/>
                    </a:ext>
                  </a:extLst>
                </p14:cNvPr>
                <p14:cNvContentPartPr/>
                <p14:nvPr/>
              </p14:nvContentPartPr>
              <p14:xfrm>
                <a:off x="5079709" y="3660863"/>
                <a:ext cx="121320" cy="118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C28359-3EDD-2DA2-3E12-ABDBC52BCC4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62069" y="3642863"/>
                  <a:ext cx="156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71B189-1792-0183-1ED6-D4873DE5FF9A}"/>
                    </a:ext>
                  </a:extLst>
                </p14:cNvPr>
                <p14:cNvContentPartPr/>
                <p14:nvPr/>
              </p14:nvContentPartPr>
              <p14:xfrm>
                <a:off x="5220469" y="3658343"/>
                <a:ext cx="204480" cy="123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71B189-1792-0183-1ED6-D4873DE5FF9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02469" y="3640343"/>
                  <a:ext cx="240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98D6F6-5A6B-DDB3-5517-3B7C7A186AEC}"/>
                    </a:ext>
                  </a:extLst>
                </p14:cNvPr>
                <p14:cNvContentPartPr/>
                <p14:nvPr/>
              </p14:nvContentPartPr>
              <p14:xfrm>
                <a:off x="5446189" y="3639623"/>
                <a:ext cx="152280" cy="14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98D6F6-5A6B-DDB3-5517-3B7C7A186AE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428189" y="3621623"/>
                  <a:ext cx="1879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7F72339-0C98-0BFE-8B64-6332F800DCAA}"/>
                  </a:ext>
                </a:extLst>
              </p14:cNvPr>
              <p14:cNvContentPartPr/>
              <p14:nvPr/>
            </p14:nvContentPartPr>
            <p14:xfrm>
              <a:off x="4119857" y="1984530"/>
              <a:ext cx="3806280" cy="133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7F72339-0C98-0BFE-8B64-6332F800DCA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110857" y="1975890"/>
                <a:ext cx="3823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F1267FF-A4FE-921F-3446-6710FE745F08}"/>
                  </a:ext>
                </a:extLst>
              </p14:cNvPr>
              <p14:cNvContentPartPr/>
              <p14:nvPr/>
            </p14:nvContentPartPr>
            <p14:xfrm>
              <a:off x="4178177" y="1448490"/>
              <a:ext cx="3731040" cy="119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F1267FF-A4FE-921F-3446-6710FE745F0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169177" y="1439850"/>
                <a:ext cx="3748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0990336-1608-0F65-3F4E-9BA88F290E19}"/>
                  </a:ext>
                </a:extLst>
              </p14:cNvPr>
              <p14:cNvContentPartPr/>
              <p14:nvPr/>
            </p14:nvContentPartPr>
            <p14:xfrm>
              <a:off x="4145969" y="2142743"/>
              <a:ext cx="370440" cy="288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0990336-1608-0F65-3F4E-9BA88F290E1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128329" y="2124743"/>
                <a:ext cx="4060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1C34DBC-121C-6325-7A90-3C645B4A2450}"/>
                  </a:ext>
                </a:extLst>
              </p14:cNvPr>
              <p14:cNvContentPartPr/>
              <p14:nvPr/>
            </p14:nvContentPartPr>
            <p14:xfrm>
              <a:off x="4487249" y="2305103"/>
              <a:ext cx="87840" cy="98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1C34DBC-121C-6325-7A90-3C645B4A245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69249" y="2287103"/>
                <a:ext cx="123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DCD0B73-F4D5-D6C6-30FD-76E3F03B96F8}"/>
                  </a:ext>
                </a:extLst>
              </p14:cNvPr>
              <p14:cNvContentPartPr/>
              <p14:nvPr/>
            </p14:nvContentPartPr>
            <p14:xfrm>
              <a:off x="4576529" y="2257943"/>
              <a:ext cx="187200" cy="174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DCD0B73-F4D5-D6C6-30FD-76E3F03B96F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558529" y="2239943"/>
                <a:ext cx="2228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BD2F88D-035D-2FAB-11D9-325A85D446F6}"/>
                  </a:ext>
                </a:extLst>
              </p14:cNvPr>
              <p14:cNvContentPartPr/>
              <p14:nvPr/>
            </p14:nvContentPartPr>
            <p14:xfrm>
              <a:off x="4759409" y="2240663"/>
              <a:ext cx="220680" cy="200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BD2F88D-035D-2FAB-11D9-325A85D446F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741409" y="2222663"/>
                <a:ext cx="256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6214889-0131-7A98-06C4-245809A10B22}"/>
                  </a:ext>
                </a:extLst>
              </p14:cNvPr>
              <p14:cNvContentPartPr/>
              <p14:nvPr/>
            </p14:nvContentPartPr>
            <p14:xfrm>
              <a:off x="4970729" y="2280623"/>
              <a:ext cx="202320" cy="160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6214889-0131-7A98-06C4-245809A10B2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952729" y="2262623"/>
                <a:ext cx="237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A7C2A06-9B1F-5DF6-48AF-245139A2CC8E}"/>
                  </a:ext>
                </a:extLst>
              </p14:cNvPr>
              <p14:cNvContentPartPr/>
              <p14:nvPr/>
            </p14:nvContentPartPr>
            <p14:xfrm>
              <a:off x="5180609" y="2237423"/>
              <a:ext cx="228240" cy="211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A7C2A06-9B1F-5DF6-48AF-245139A2CC8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162969" y="2219423"/>
                <a:ext cx="263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3403B58-DAE8-9FA7-F34B-22B5F4DDC704}"/>
                  </a:ext>
                </a:extLst>
              </p14:cNvPr>
              <p14:cNvContentPartPr/>
              <p14:nvPr/>
            </p14:nvContentPartPr>
            <p14:xfrm>
              <a:off x="5432249" y="2275223"/>
              <a:ext cx="81360" cy="152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3403B58-DAE8-9FA7-F34B-22B5F4DDC70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414249" y="2257223"/>
                <a:ext cx="117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25E0E8E-F206-EEA7-0B7C-262E340F598B}"/>
                  </a:ext>
                </a:extLst>
              </p14:cNvPr>
              <p14:cNvContentPartPr/>
              <p14:nvPr/>
            </p14:nvContentPartPr>
            <p14:xfrm>
              <a:off x="5444849" y="2160023"/>
              <a:ext cx="13320" cy="49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25E0E8E-F206-EEA7-0B7C-262E340F598B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426849" y="2142023"/>
                <a:ext cx="48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DEAAA42-B04E-8135-05A1-E5968CE3D4EA}"/>
                  </a:ext>
                </a:extLst>
              </p14:cNvPr>
              <p14:cNvContentPartPr/>
              <p14:nvPr/>
            </p14:nvContentPartPr>
            <p14:xfrm>
              <a:off x="5629169" y="2315183"/>
              <a:ext cx="7920" cy="12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DEAAA42-B04E-8135-05A1-E5968CE3D4E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611169" y="2297183"/>
                <a:ext cx="435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DF52143-7C35-3624-99E4-BFCF4F973171}"/>
                  </a:ext>
                </a:extLst>
              </p14:cNvPr>
              <p14:cNvContentPartPr/>
              <p14:nvPr/>
            </p14:nvContentPartPr>
            <p14:xfrm>
              <a:off x="5647529" y="2399063"/>
              <a:ext cx="10080" cy="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DF52143-7C35-3624-99E4-BFCF4F973171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629529" y="2381423"/>
                <a:ext cx="4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D081727-EBB6-4A1C-9EE9-5AE094A28314}"/>
                  </a:ext>
                </a:extLst>
              </p14:cNvPr>
              <p14:cNvContentPartPr/>
              <p14:nvPr/>
            </p14:nvContentPartPr>
            <p14:xfrm>
              <a:off x="4092137" y="2485645"/>
              <a:ext cx="3930480" cy="1116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D081727-EBB6-4A1C-9EE9-5AE094A2831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083137" y="2477005"/>
                <a:ext cx="39481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B813C13-4867-ED54-7197-A3813ADE2A27}"/>
                  </a:ext>
                </a:extLst>
              </p14:cNvPr>
              <p14:cNvContentPartPr/>
              <p14:nvPr/>
            </p14:nvContentPartPr>
            <p14:xfrm>
              <a:off x="7656624" y="2777352"/>
              <a:ext cx="325440" cy="25556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B813C13-4867-ED54-7197-A3813ADE2A2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638984" y="2759352"/>
                <a:ext cx="361080" cy="259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175C749-9A7A-9038-ADB1-4B260CA5E447}"/>
              </a:ext>
            </a:extLst>
          </p:cNvPr>
          <p:cNvGrpSpPr/>
          <p:nvPr/>
        </p:nvGrpSpPr>
        <p:grpSpPr>
          <a:xfrm>
            <a:off x="4090697" y="2600303"/>
            <a:ext cx="3810007" cy="2561329"/>
            <a:chOff x="4090697" y="2600303"/>
            <a:chExt cx="3810007" cy="25613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F170B4-0B38-F7DF-6BAD-6A10FA496EB1}"/>
                    </a:ext>
                  </a:extLst>
                </p14:cNvPr>
                <p14:cNvContentPartPr/>
                <p14:nvPr/>
              </p14:nvContentPartPr>
              <p14:xfrm>
                <a:off x="4131469" y="2641343"/>
                <a:ext cx="543600" cy="537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F170B4-0B38-F7DF-6BAD-6A10FA496EB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13829" y="2623703"/>
                  <a:ext cx="5792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600477C-08B9-689E-E7E6-C4E8872B0E96}"/>
                    </a:ext>
                  </a:extLst>
                </p14:cNvPr>
                <p14:cNvContentPartPr/>
                <p14:nvPr/>
              </p14:nvContentPartPr>
              <p14:xfrm>
                <a:off x="4156669" y="2600303"/>
                <a:ext cx="512280" cy="539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600477C-08B9-689E-E7E6-C4E8872B0E9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38669" y="2582303"/>
                  <a:ext cx="54792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8BD666-FCA6-83DD-DA0D-2DFC3E29F148}"/>
                    </a:ext>
                  </a:extLst>
                </p14:cNvPr>
                <p14:cNvContentPartPr/>
                <p14:nvPr/>
              </p14:nvContentPartPr>
              <p14:xfrm>
                <a:off x="4388149" y="2806943"/>
                <a:ext cx="3744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8BD666-FCA6-83DD-DA0D-2DFC3E29F14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70149" y="2788943"/>
                  <a:ext cx="73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5FB722-E382-D325-3EDF-189F93B3EBEB}"/>
                    </a:ext>
                  </a:extLst>
                </p14:cNvPr>
                <p14:cNvContentPartPr/>
                <p14:nvPr/>
              </p14:nvContentPartPr>
              <p14:xfrm>
                <a:off x="4277629" y="2776343"/>
                <a:ext cx="225000" cy="2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5FB722-E382-D325-3EDF-189F93B3EBE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59629" y="2758343"/>
                  <a:ext cx="260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1454E0-F138-53CE-F058-649C4A7A0667}"/>
                    </a:ext>
                  </a:extLst>
                </p14:cNvPr>
                <p14:cNvContentPartPr/>
                <p14:nvPr/>
              </p14:nvContentPartPr>
              <p14:xfrm>
                <a:off x="4267189" y="2972183"/>
                <a:ext cx="228240" cy="2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1454E0-F138-53CE-F058-649C4A7A066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49549" y="2954543"/>
                  <a:ext cx="263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7F5FD5-C915-D50E-247D-DB72D33A23C1}"/>
                    </a:ext>
                  </a:extLst>
                </p14:cNvPr>
                <p14:cNvContentPartPr/>
                <p14:nvPr/>
              </p14:nvContentPartPr>
              <p14:xfrm>
                <a:off x="4955869" y="2768423"/>
                <a:ext cx="11520" cy="212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7F5FD5-C915-D50E-247D-DB72D33A23C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938229" y="2750423"/>
                  <a:ext cx="47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E68706-5289-3488-4FF3-EF37B677A6F2}"/>
                    </a:ext>
                  </a:extLst>
                </p14:cNvPr>
                <p14:cNvContentPartPr/>
                <p14:nvPr/>
              </p14:nvContentPartPr>
              <p14:xfrm>
                <a:off x="4857229" y="2734943"/>
                <a:ext cx="238680" cy="40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E68706-5289-3488-4FF3-EF37B677A6F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39229" y="2716943"/>
                  <a:ext cx="274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B92A72-C815-D7CB-0511-F8A54DEEB7E1}"/>
                    </a:ext>
                  </a:extLst>
                </p14:cNvPr>
                <p14:cNvContentPartPr/>
                <p14:nvPr/>
              </p14:nvContentPartPr>
              <p14:xfrm>
                <a:off x="4861189" y="2978303"/>
                <a:ext cx="205200" cy="33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B92A72-C815-D7CB-0511-F8A54DEEB7E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43189" y="2960303"/>
                  <a:ext cx="240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566E89-04D5-DF20-AD9F-60BF8261BFD2}"/>
                    </a:ext>
                  </a:extLst>
                </p14:cNvPr>
                <p14:cNvContentPartPr/>
                <p14:nvPr/>
              </p14:nvContentPartPr>
              <p14:xfrm>
                <a:off x="5107069" y="2844383"/>
                <a:ext cx="126000" cy="13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566E89-04D5-DF20-AD9F-60BF8261BFD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89429" y="2826743"/>
                  <a:ext cx="161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24A67D3-6C68-CB37-4077-ADBE6E53EAF7}"/>
                    </a:ext>
                  </a:extLst>
                </p14:cNvPr>
                <p14:cNvContentPartPr/>
                <p14:nvPr/>
              </p14:nvContentPartPr>
              <p14:xfrm>
                <a:off x="5257909" y="2841863"/>
                <a:ext cx="53280" cy="137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24A67D3-6C68-CB37-4077-ADBE6E53EAF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239909" y="2824223"/>
                  <a:ext cx="88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41073C3-520B-A468-2CB1-BCF5EEF1018C}"/>
                    </a:ext>
                  </a:extLst>
                </p14:cNvPr>
                <p14:cNvContentPartPr/>
                <p14:nvPr/>
              </p14:nvContentPartPr>
              <p14:xfrm>
                <a:off x="5263309" y="2785703"/>
                <a:ext cx="39240" cy="2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41073C3-520B-A468-2CB1-BCF5EEF101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45309" y="2768063"/>
                  <a:ext cx="74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EBF389-634C-8BF2-7FA0-E44562C35298}"/>
                    </a:ext>
                  </a:extLst>
                </p14:cNvPr>
                <p14:cNvContentPartPr/>
                <p14:nvPr/>
              </p14:nvContentPartPr>
              <p14:xfrm>
                <a:off x="5326669" y="2820623"/>
                <a:ext cx="236160" cy="146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EBF389-634C-8BF2-7FA0-E44562C3529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308669" y="2802623"/>
                  <a:ext cx="27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28BDF4-CD86-1A9E-EECB-B80E0D9C5A09}"/>
                    </a:ext>
                  </a:extLst>
                </p14:cNvPr>
                <p14:cNvContentPartPr/>
                <p14:nvPr/>
              </p14:nvContentPartPr>
              <p14:xfrm>
                <a:off x="5512789" y="2757263"/>
                <a:ext cx="31320" cy="4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28BDF4-CD86-1A9E-EECB-B80E0D9C5A0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94789" y="2739263"/>
                  <a:ext cx="66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78261A1-2DCC-5A82-9FE6-36B9DB27091B}"/>
                    </a:ext>
                  </a:extLst>
                </p14:cNvPr>
                <p14:cNvContentPartPr/>
                <p14:nvPr/>
              </p14:nvContentPartPr>
              <p14:xfrm>
                <a:off x="5580469" y="2805863"/>
                <a:ext cx="148320" cy="165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78261A1-2DCC-5A82-9FE6-36B9DB27091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562829" y="2788223"/>
                  <a:ext cx="183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C20B8A-3FBF-B4A1-6FD7-A1AD9B272734}"/>
                    </a:ext>
                  </a:extLst>
                </p14:cNvPr>
                <p14:cNvContentPartPr/>
                <p14:nvPr/>
              </p14:nvContentPartPr>
              <p14:xfrm>
                <a:off x="7215612" y="2759783"/>
                <a:ext cx="291025" cy="1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C20B8A-3FBF-B4A1-6FD7-A1AD9B2727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197625" y="2741783"/>
                  <a:ext cx="326639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A6EECC0-38F2-BF93-1432-647DAAB22469}"/>
                    </a:ext>
                  </a:extLst>
                </p14:cNvPr>
                <p14:cNvContentPartPr/>
                <p14:nvPr/>
              </p14:nvContentPartPr>
              <p14:xfrm>
                <a:off x="7225908" y="2854823"/>
                <a:ext cx="265285" cy="14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A6EECC0-38F2-BF93-1432-647DAAB2246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07910" y="2837183"/>
                  <a:ext cx="300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689F3D1-8997-0385-3D9E-E22EA0DADC9B}"/>
                    </a:ext>
                  </a:extLst>
                </p14:cNvPr>
                <p14:cNvContentPartPr/>
                <p14:nvPr/>
              </p14:nvContentPartPr>
              <p14:xfrm>
                <a:off x="7208749" y="2947343"/>
                <a:ext cx="280042" cy="7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689F3D1-8997-0385-3D9E-E22EA0DADC9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111" y="2929343"/>
                  <a:ext cx="315677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8DBB38-B13B-DE5A-DEFD-26B1E561B2AC}"/>
                    </a:ext>
                  </a:extLst>
                </p14:cNvPr>
                <p14:cNvContentPartPr/>
                <p14:nvPr/>
              </p14:nvContentPartPr>
              <p14:xfrm>
                <a:off x="4159457" y="3215365"/>
                <a:ext cx="3385080" cy="104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8DBB38-B13B-DE5A-DEFD-26B1E561B2A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50817" y="3206725"/>
                  <a:ext cx="340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7BDEF9-FD42-0F84-33A1-0252E38C27B8}"/>
                    </a:ext>
                  </a:extLst>
                </p14:cNvPr>
                <p14:cNvContentPartPr/>
                <p14:nvPr/>
              </p14:nvContentPartPr>
              <p14:xfrm>
                <a:off x="4175029" y="3524423"/>
                <a:ext cx="492480" cy="42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7BDEF9-FD42-0F84-33A1-0252E38C27B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157389" y="3506423"/>
                  <a:ext cx="528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DB8045-019C-2E3A-CE07-79E46DD0EE53}"/>
                    </a:ext>
                  </a:extLst>
                </p14:cNvPr>
                <p14:cNvContentPartPr/>
                <p14:nvPr/>
              </p14:nvContentPartPr>
              <p14:xfrm>
                <a:off x="4230469" y="3437663"/>
                <a:ext cx="461520" cy="472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DB8045-019C-2E3A-CE07-79E46DD0EE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12469" y="3419663"/>
                  <a:ext cx="4971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948C0A-0AB3-2624-9F3A-21CD1C0A8274}"/>
                    </a:ext>
                  </a:extLst>
                </p14:cNvPr>
                <p14:cNvContentPartPr/>
                <p14:nvPr/>
              </p14:nvContentPartPr>
              <p14:xfrm>
                <a:off x="7225224" y="3517223"/>
                <a:ext cx="291709" cy="8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948C0A-0AB3-2624-9F3A-21CD1C0A827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07217" y="3499583"/>
                  <a:ext cx="327362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62002DD-EECA-EFF0-1982-79D40FB909C9}"/>
                    </a:ext>
                  </a:extLst>
                </p14:cNvPr>
                <p14:cNvContentPartPr/>
                <p14:nvPr/>
              </p14:nvContentPartPr>
              <p14:xfrm>
                <a:off x="7213554" y="3612263"/>
                <a:ext cx="286563" cy="10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62002DD-EECA-EFF0-1982-79D40FB909C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95554" y="3594623"/>
                  <a:ext cx="322203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41B561-E6E7-DD0E-D95D-0AD4605A7FBD}"/>
                    </a:ext>
                  </a:extLst>
                </p14:cNvPr>
                <p14:cNvContentPartPr/>
                <p14:nvPr/>
              </p14:nvContentPartPr>
              <p14:xfrm>
                <a:off x="7245813" y="3697943"/>
                <a:ext cx="230625" cy="18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41B561-E6E7-DD0E-D95D-0AD4605A7FB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27824" y="3680303"/>
                  <a:ext cx="266244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9F7F583-8FB0-8B3E-CC8E-EFFF0FC42540}"/>
                    </a:ext>
                  </a:extLst>
                </p14:cNvPr>
                <p14:cNvContentPartPr/>
                <p14:nvPr/>
              </p14:nvContentPartPr>
              <p14:xfrm>
                <a:off x="4090697" y="4016725"/>
                <a:ext cx="3512160" cy="99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9F7F583-8FB0-8B3E-CC8E-EFFF0FC4254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82057" y="4008085"/>
                  <a:ext cx="352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2A01841-1AE1-3343-10FA-59CAE97BB405}"/>
                    </a:ext>
                  </a:extLst>
                </p14:cNvPr>
                <p14:cNvContentPartPr/>
                <p14:nvPr/>
              </p14:nvContentPartPr>
              <p14:xfrm>
                <a:off x="5532137" y="4194565"/>
                <a:ext cx="707400" cy="519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2A01841-1AE1-3343-10FA-59CAE97BB40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514137" y="4176925"/>
                  <a:ext cx="7430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D0712C2-B654-0F33-781E-D1B197D924B0}"/>
                    </a:ext>
                  </a:extLst>
                </p14:cNvPr>
                <p14:cNvContentPartPr/>
                <p14:nvPr/>
              </p14:nvContentPartPr>
              <p14:xfrm>
                <a:off x="5564897" y="4139125"/>
                <a:ext cx="680040" cy="48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D0712C2-B654-0F33-781E-D1B197D924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546897" y="4121485"/>
                  <a:ext cx="7156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6DC83F-0E9E-8B8F-C8B6-277AEDAF1453}"/>
                    </a:ext>
                  </a:extLst>
                </p14:cNvPr>
                <p14:cNvContentPartPr/>
                <p14:nvPr/>
              </p14:nvContentPartPr>
              <p14:xfrm>
                <a:off x="5748137" y="4437925"/>
                <a:ext cx="239040" cy="42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6DC83F-0E9E-8B8F-C8B6-277AEDAF145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30137" y="4420285"/>
                  <a:ext cx="27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544366D-017E-3E3A-5AF0-D3D9C3DEC4E9}"/>
                    </a:ext>
                  </a:extLst>
                </p14:cNvPr>
                <p14:cNvContentPartPr/>
                <p14:nvPr/>
              </p14:nvContentPartPr>
              <p14:xfrm>
                <a:off x="5867657" y="4323445"/>
                <a:ext cx="16200" cy="217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544366D-017E-3E3A-5AF0-D3D9C3DEC4E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49657" y="4305805"/>
                  <a:ext cx="51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4ED810-CAA3-E292-C27B-0514228F7358}"/>
                    </a:ext>
                  </a:extLst>
                </p14:cNvPr>
                <p14:cNvContentPartPr/>
                <p14:nvPr/>
              </p14:nvContentPartPr>
              <p14:xfrm>
                <a:off x="7729344" y="2987232"/>
                <a:ext cx="171360" cy="2174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4ED810-CAA3-E292-C27B-0514228F735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11344" y="2969232"/>
                  <a:ext cx="207000" cy="22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DDC0CF5-42FA-6041-24C3-C813B6BAF7C1}"/>
                  </a:ext>
                </a:extLst>
              </p14:cNvPr>
              <p14:cNvContentPartPr/>
              <p14:nvPr/>
            </p14:nvContentPartPr>
            <p14:xfrm>
              <a:off x="7761024" y="4291152"/>
              <a:ext cx="118800" cy="833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DDC0CF5-42FA-6041-24C3-C813B6BAF7C1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743024" y="4273152"/>
                <a:ext cx="154440" cy="869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25D2B151-9499-F59D-DAC6-BCA479E0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Nuovo template </a:t>
            </a:r>
            <a:r>
              <a:rPr lang="en-US" dirty="0" err="1"/>
              <a:t>scaletta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5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1529-F649-E8B3-DC85-AE64A370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624B265-62E6-8AA1-1EFA-9D62B1198F10}"/>
              </a:ext>
            </a:extLst>
          </p:cNvPr>
          <p:cNvGrpSpPr/>
          <p:nvPr/>
        </p:nvGrpSpPr>
        <p:grpSpPr>
          <a:xfrm>
            <a:off x="4110939" y="1476087"/>
            <a:ext cx="822600" cy="285840"/>
            <a:chOff x="4110939" y="1476087"/>
            <a:chExt cx="8226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30DDA43-81AF-38F5-5EF5-04B4BFFBEB46}"/>
                    </a:ext>
                  </a:extLst>
                </p14:cNvPr>
                <p14:cNvContentPartPr/>
                <p14:nvPr/>
              </p14:nvContentPartPr>
              <p14:xfrm>
                <a:off x="4110939" y="1476087"/>
                <a:ext cx="196560" cy="253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30DDA43-81AF-38F5-5EF5-04B4BFFBEB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93299" y="1458447"/>
                  <a:ext cx="232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5C225F-966D-E2FF-4CDC-C4644CD9C581}"/>
                    </a:ext>
                  </a:extLst>
                </p14:cNvPr>
                <p14:cNvContentPartPr/>
                <p14:nvPr/>
              </p14:nvContentPartPr>
              <p14:xfrm>
                <a:off x="4336659" y="1600287"/>
                <a:ext cx="138960" cy="121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5C225F-966D-E2FF-4CDC-C4644CD9C58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19019" y="1582287"/>
                  <a:ext cx="174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6DD00-D421-4B3D-DBBF-8E37963A5B6B}"/>
                    </a:ext>
                  </a:extLst>
                </p14:cNvPr>
                <p14:cNvContentPartPr/>
                <p14:nvPr/>
              </p14:nvContentPartPr>
              <p14:xfrm>
                <a:off x="4508019" y="1598487"/>
                <a:ext cx="220320" cy="125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6DD00-D421-4B3D-DBBF-8E37963A5B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90379" y="1580487"/>
                  <a:ext cx="255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D331A2C-7FBB-00F7-AC4C-0747357B8155}"/>
                    </a:ext>
                  </a:extLst>
                </p14:cNvPr>
                <p14:cNvContentPartPr/>
                <p14:nvPr/>
              </p14:nvContentPartPr>
              <p14:xfrm>
                <a:off x="4746339" y="1597767"/>
                <a:ext cx="187200" cy="164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D331A2C-7FBB-00F7-AC4C-0747357B81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28699" y="1580127"/>
                  <a:ext cx="22284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C746A68-A34D-FD34-D706-BE561BA76E87}"/>
                  </a:ext>
                </a:extLst>
              </p14:cNvPr>
              <p14:cNvContentPartPr/>
              <p14:nvPr/>
            </p14:nvContentPartPr>
            <p14:xfrm>
              <a:off x="6109654" y="2608661"/>
              <a:ext cx="1849680" cy="39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C746A68-A34D-FD34-D706-BE561BA76E8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092014" y="2590661"/>
                <a:ext cx="188532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3F7DEE1-5C17-E0CE-CD4B-7413E39DB553}"/>
              </a:ext>
            </a:extLst>
          </p:cNvPr>
          <p:cNvGrpSpPr/>
          <p:nvPr/>
        </p:nvGrpSpPr>
        <p:grpSpPr>
          <a:xfrm>
            <a:off x="4114303" y="3330529"/>
            <a:ext cx="1507320" cy="305280"/>
            <a:chOff x="4114303" y="3330529"/>
            <a:chExt cx="15073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CCBE64-8D32-11CE-6BCA-CE4AA5851553}"/>
                    </a:ext>
                  </a:extLst>
                </p14:cNvPr>
                <p14:cNvContentPartPr/>
                <p14:nvPr/>
              </p14:nvContentPartPr>
              <p14:xfrm>
                <a:off x="4228783" y="3362929"/>
                <a:ext cx="26640" cy="218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CCBE64-8D32-11CE-6BCA-CE4AA58515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11143" y="3344929"/>
                  <a:ext cx="62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309590A-7653-F540-02A2-D6665C1FE22D}"/>
                    </a:ext>
                  </a:extLst>
                </p14:cNvPr>
                <p14:cNvContentPartPr/>
                <p14:nvPr/>
              </p14:nvContentPartPr>
              <p14:xfrm>
                <a:off x="4114303" y="3337369"/>
                <a:ext cx="289800" cy="19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309590A-7653-F540-02A2-D6665C1FE2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96303" y="3319729"/>
                  <a:ext cx="32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4A6C971-A464-44AD-08CE-31B1548D75BE}"/>
                    </a:ext>
                  </a:extLst>
                </p14:cNvPr>
                <p14:cNvContentPartPr/>
                <p14:nvPr/>
              </p14:nvContentPartPr>
              <p14:xfrm>
                <a:off x="4279903" y="3460849"/>
                <a:ext cx="378720" cy="124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4A6C971-A464-44AD-08CE-31B1548D75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61903" y="3443209"/>
                  <a:ext cx="41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4F96444-A15B-9FE7-6CBD-D959950639A8}"/>
                    </a:ext>
                  </a:extLst>
                </p14:cNvPr>
                <p14:cNvContentPartPr/>
                <p14:nvPr/>
              </p14:nvContentPartPr>
              <p14:xfrm>
                <a:off x="4679863" y="3453289"/>
                <a:ext cx="151200" cy="182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4F96444-A15B-9FE7-6CBD-D959950639A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61863" y="3435649"/>
                  <a:ext cx="186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A3868DB-AFE5-B2AD-2169-62F6AFA99995}"/>
                    </a:ext>
                  </a:extLst>
                </p14:cNvPr>
                <p14:cNvContentPartPr/>
                <p14:nvPr/>
              </p14:nvContentPartPr>
              <p14:xfrm>
                <a:off x="4840783" y="3330529"/>
                <a:ext cx="476640" cy="25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A3868DB-AFE5-B2AD-2169-62F6AFA9999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23143" y="3312529"/>
                  <a:ext cx="512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5E75AAC-A40A-6BD7-BA1A-0B3D8E429F4D}"/>
                    </a:ext>
                  </a:extLst>
                </p14:cNvPr>
                <p14:cNvContentPartPr/>
                <p14:nvPr/>
              </p14:nvContentPartPr>
              <p14:xfrm>
                <a:off x="5301583" y="3442849"/>
                <a:ext cx="173880" cy="146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5E75AAC-A40A-6BD7-BA1A-0B3D8E429F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83583" y="3425209"/>
                  <a:ext cx="209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CE0F0FE-E9D3-3FB7-10DF-7C51847D0F0F}"/>
                    </a:ext>
                  </a:extLst>
                </p14:cNvPr>
                <p14:cNvContentPartPr/>
                <p14:nvPr/>
              </p14:nvContentPartPr>
              <p14:xfrm>
                <a:off x="5601823" y="3496489"/>
                <a:ext cx="19800" cy="19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CE0F0FE-E9D3-3FB7-10DF-7C51847D0F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84183" y="3478489"/>
                  <a:ext cx="55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A8C1AC0-9AE1-4188-C6A9-4C1AD91DF8C4}"/>
                    </a:ext>
                  </a:extLst>
                </p14:cNvPr>
                <p14:cNvContentPartPr/>
                <p14:nvPr/>
              </p14:nvContentPartPr>
              <p14:xfrm>
                <a:off x="5611183" y="3564889"/>
                <a:ext cx="4680" cy="4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A8C1AC0-9AE1-4188-C6A9-4C1AD91DF8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93183" y="354688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7F713DD-67BD-8326-DA21-0C9E97A5F915}"/>
              </a:ext>
            </a:extLst>
          </p:cNvPr>
          <p:cNvGrpSpPr/>
          <p:nvPr/>
        </p:nvGrpSpPr>
        <p:grpSpPr>
          <a:xfrm>
            <a:off x="4076069" y="852567"/>
            <a:ext cx="3821040" cy="498924"/>
            <a:chOff x="4076069" y="852567"/>
            <a:chExt cx="3821040" cy="4989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95A6B17-B50A-7F15-848F-D1CC4193FDE6}"/>
                    </a:ext>
                  </a:extLst>
                </p14:cNvPr>
                <p14:cNvContentPartPr/>
                <p14:nvPr/>
              </p14:nvContentPartPr>
              <p14:xfrm>
                <a:off x="4122459" y="852567"/>
                <a:ext cx="224280" cy="32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95A6B17-B50A-7F15-848F-D1CC4193FD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04819" y="834567"/>
                  <a:ext cx="259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1B67A8-D820-2AEC-0E47-A9000E04F2FF}"/>
                    </a:ext>
                  </a:extLst>
                </p14:cNvPr>
                <p14:cNvContentPartPr/>
                <p14:nvPr/>
              </p14:nvContentPartPr>
              <p14:xfrm>
                <a:off x="4400019" y="1035807"/>
                <a:ext cx="166320" cy="154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1B67A8-D820-2AEC-0E47-A9000E04F2F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82379" y="1018167"/>
                  <a:ext cx="201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7F0842-94D3-2ED4-F774-522221D873DA}"/>
                    </a:ext>
                  </a:extLst>
                </p14:cNvPr>
                <p14:cNvContentPartPr/>
                <p14:nvPr/>
              </p14:nvContentPartPr>
              <p14:xfrm>
                <a:off x="4569219" y="1034727"/>
                <a:ext cx="164160" cy="14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7F0842-94D3-2ED4-F774-522221D873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51579" y="1016727"/>
                  <a:ext cx="199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195C10-D19E-07B7-D9D1-85797C9233D1}"/>
                    </a:ext>
                  </a:extLst>
                </p14:cNvPr>
                <p14:cNvContentPartPr/>
                <p14:nvPr/>
              </p14:nvContentPartPr>
              <p14:xfrm>
                <a:off x="4773339" y="1011327"/>
                <a:ext cx="108720" cy="172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195C10-D19E-07B7-D9D1-85797C9233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55339" y="993327"/>
                  <a:ext cx="144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E4E55E-B101-8043-7FFD-C41FDD24F436}"/>
                    </a:ext>
                  </a:extLst>
                </p14:cNvPr>
                <p14:cNvContentPartPr/>
                <p14:nvPr/>
              </p14:nvContentPartPr>
              <p14:xfrm>
                <a:off x="4891059" y="1008447"/>
                <a:ext cx="230400" cy="17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E4E55E-B101-8043-7FFD-C41FDD24F4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73059" y="990807"/>
                  <a:ext cx="266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D1606F-7F87-878C-4696-3190A6F5FDA7}"/>
                    </a:ext>
                  </a:extLst>
                </p14:cNvPr>
                <p14:cNvContentPartPr/>
                <p14:nvPr/>
              </p14:nvContentPartPr>
              <p14:xfrm>
                <a:off x="5322339" y="1002327"/>
                <a:ext cx="169560" cy="185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D1606F-7F87-878C-4696-3190A6F5FD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04699" y="984327"/>
                  <a:ext cx="205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B67C74-4E42-80B8-312D-CAC7D5636EF8}"/>
                    </a:ext>
                  </a:extLst>
                </p14:cNvPr>
                <p14:cNvContentPartPr/>
                <p14:nvPr/>
              </p14:nvContentPartPr>
              <p14:xfrm>
                <a:off x="5508819" y="1008807"/>
                <a:ext cx="410760" cy="15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B67C74-4E42-80B8-312D-CAC7D5636E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91179" y="990807"/>
                  <a:ext cx="446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D799F1-64E6-315E-D14A-4C9A11F735E8}"/>
                    </a:ext>
                  </a:extLst>
                </p14:cNvPr>
                <p14:cNvContentPartPr/>
                <p14:nvPr/>
              </p14:nvContentPartPr>
              <p14:xfrm>
                <a:off x="5895459" y="857967"/>
                <a:ext cx="556200" cy="297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D799F1-64E6-315E-D14A-4C9A11F735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77459" y="840327"/>
                  <a:ext cx="59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EDC878-E295-2BC4-0D64-4191E92F7117}"/>
                    </a:ext>
                  </a:extLst>
                </p14:cNvPr>
                <p14:cNvContentPartPr/>
                <p14:nvPr/>
              </p14:nvContentPartPr>
              <p14:xfrm>
                <a:off x="6422139" y="963447"/>
                <a:ext cx="260640" cy="21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EDC878-E295-2BC4-0D64-4191E92F711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4499" y="945447"/>
                  <a:ext cx="296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DB7FB63-AC33-BC42-1321-540E90C48D1C}"/>
                    </a:ext>
                  </a:extLst>
                </p14:cNvPr>
                <p14:cNvContentPartPr/>
                <p14:nvPr/>
              </p14:nvContentPartPr>
              <p14:xfrm>
                <a:off x="4076069" y="1274451"/>
                <a:ext cx="3821040" cy="77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DB7FB63-AC33-BC42-1321-540E90C48D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67069" y="1265811"/>
                  <a:ext cx="383868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79941D98-18E7-212B-CFE7-EE5C639395BC}"/>
              </a:ext>
            </a:extLst>
          </p:cNvPr>
          <p:cNvGrpSpPr/>
          <p:nvPr/>
        </p:nvGrpSpPr>
        <p:grpSpPr>
          <a:xfrm>
            <a:off x="4042949" y="1831731"/>
            <a:ext cx="3941945" cy="1224437"/>
            <a:chOff x="4042949" y="1831731"/>
            <a:chExt cx="3941945" cy="12244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CF33F7-6C1F-0DE2-96C2-FD8BCAAADE55}"/>
                    </a:ext>
                  </a:extLst>
                </p14:cNvPr>
                <p14:cNvContentPartPr/>
                <p14:nvPr/>
              </p14:nvContentPartPr>
              <p14:xfrm>
                <a:off x="6261144" y="2712728"/>
                <a:ext cx="87480" cy="101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CF33F7-6C1F-0DE2-96C2-FD8BCAAADE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43144" y="2694728"/>
                  <a:ext cx="123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CB490E3-B31F-FB42-0D01-E06B62E72030}"/>
                    </a:ext>
                  </a:extLst>
                </p14:cNvPr>
                <p14:cNvContentPartPr/>
                <p14:nvPr/>
              </p14:nvContentPartPr>
              <p14:xfrm>
                <a:off x="6388224" y="2711288"/>
                <a:ext cx="70200" cy="140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CB490E3-B31F-FB42-0D01-E06B62E720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70584" y="2693648"/>
                  <a:ext cx="105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2AB693-62E7-184A-213D-6200AEAB1036}"/>
                    </a:ext>
                  </a:extLst>
                </p14:cNvPr>
                <p14:cNvContentPartPr/>
                <p14:nvPr/>
              </p14:nvContentPartPr>
              <p14:xfrm>
                <a:off x="6277344" y="2952488"/>
                <a:ext cx="38520" cy="38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2AB693-62E7-184A-213D-6200AEAB10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59344" y="2934848"/>
                  <a:ext cx="74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8F8166-1057-0A64-2202-0A41610E4746}"/>
                    </a:ext>
                  </a:extLst>
                </p14:cNvPr>
                <p14:cNvContentPartPr/>
                <p14:nvPr/>
              </p14:nvContentPartPr>
              <p14:xfrm>
                <a:off x="6350784" y="2940608"/>
                <a:ext cx="54360" cy="58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8F8166-1057-0A64-2202-0A41610E47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32784" y="2922608"/>
                  <a:ext cx="90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370A3B-589A-A700-523F-566DEFFD3A9E}"/>
                    </a:ext>
                  </a:extLst>
                </p14:cNvPr>
                <p14:cNvContentPartPr/>
                <p14:nvPr/>
              </p14:nvContentPartPr>
              <p14:xfrm>
                <a:off x="6770904" y="2745128"/>
                <a:ext cx="101520" cy="79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370A3B-589A-A700-523F-566DEFFD3A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53264" y="2727488"/>
                  <a:ext cx="13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000724E-9B4B-830D-E6CA-124212509F52}"/>
                    </a:ext>
                  </a:extLst>
                </p14:cNvPr>
                <p14:cNvContentPartPr/>
                <p14:nvPr/>
              </p14:nvContentPartPr>
              <p14:xfrm>
                <a:off x="6877824" y="2749088"/>
                <a:ext cx="80640" cy="109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000724E-9B4B-830D-E6CA-124212509F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59824" y="2731088"/>
                  <a:ext cx="11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B8B2162-766F-BB32-AC58-689C010E1550}"/>
                    </a:ext>
                  </a:extLst>
                </p14:cNvPr>
                <p14:cNvContentPartPr/>
                <p14:nvPr/>
              </p14:nvContentPartPr>
              <p14:xfrm>
                <a:off x="6972144" y="2758088"/>
                <a:ext cx="71640" cy="6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B8B2162-766F-BB32-AC58-689C010E15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54144" y="2740448"/>
                  <a:ext cx="107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6F85672-1BB6-33F6-81DD-07ED25F41BEC}"/>
                    </a:ext>
                  </a:extLst>
                </p14:cNvPr>
                <p14:cNvContentPartPr/>
                <p14:nvPr/>
              </p14:nvContentPartPr>
              <p14:xfrm>
                <a:off x="6783144" y="2973008"/>
                <a:ext cx="69480" cy="26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6F85672-1BB6-33F6-81DD-07ED25F41B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65144" y="2955368"/>
                  <a:ext cx="105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5E4B364-2FE9-58CB-7773-78D212B3E606}"/>
                    </a:ext>
                  </a:extLst>
                </p14:cNvPr>
                <p14:cNvContentPartPr/>
                <p14:nvPr/>
              </p14:nvContentPartPr>
              <p14:xfrm>
                <a:off x="6873144" y="2954648"/>
                <a:ext cx="64440" cy="42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5E4B364-2FE9-58CB-7773-78D212B3E6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55144" y="2937008"/>
                  <a:ext cx="100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897360-709D-06BB-38E5-F08A6E8A80A2}"/>
                    </a:ext>
                  </a:extLst>
                </p14:cNvPr>
                <p14:cNvContentPartPr/>
                <p14:nvPr/>
              </p14:nvContentPartPr>
              <p14:xfrm>
                <a:off x="6947664" y="2951768"/>
                <a:ext cx="56880" cy="104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897360-709D-06BB-38E5-F08A6E8A80A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29664" y="2934128"/>
                  <a:ext cx="92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0FD636F-DCAA-B59D-15D6-3492698C7A95}"/>
                    </a:ext>
                  </a:extLst>
                </p14:cNvPr>
                <p14:cNvContentPartPr/>
                <p14:nvPr/>
              </p14:nvContentPartPr>
              <p14:xfrm>
                <a:off x="7500984" y="2742968"/>
                <a:ext cx="99000" cy="91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0FD636F-DCAA-B59D-15D6-3492698C7A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82984" y="2724968"/>
                  <a:ext cx="134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5B74BCA-3750-EEBA-09D8-3C0C644BBAC7}"/>
                    </a:ext>
                  </a:extLst>
                </p14:cNvPr>
                <p14:cNvContentPartPr/>
                <p14:nvPr/>
              </p14:nvContentPartPr>
              <p14:xfrm>
                <a:off x="7585224" y="2742968"/>
                <a:ext cx="90000" cy="86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5B74BCA-3750-EEBA-09D8-3C0C644BBAC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7224" y="2724968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02DEEC1-E480-F3D3-AF0B-871FC4F19D8B}"/>
                    </a:ext>
                  </a:extLst>
                </p14:cNvPr>
                <p14:cNvContentPartPr/>
                <p14:nvPr/>
              </p14:nvContentPartPr>
              <p14:xfrm>
                <a:off x="7678104" y="2733608"/>
                <a:ext cx="60840" cy="9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02DEEC1-E480-F3D3-AF0B-871FC4F19D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60464" y="2715968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B10A942-EFF7-B541-2642-7B4926C73EFC}"/>
                    </a:ext>
                  </a:extLst>
                </p14:cNvPr>
                <p14:cNvContentPartPr/>
                <p14:nvPr/>
              </p14:nvContentPartPr>
              <p14:xfrm>
                <a:off x="7722744" y="2733608"/>
                <a:ext cx="85680" cy="11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B10A942-EFF7-B541-2642-7B4926C73E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5104" y="2715968"/>
                  <a:ext cx="12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5558D97-5B35-488F-0943-0AF39250BABC}"/>
                    </a:ext>
                  </a:extLst>
                </p14:cNvPr>
                <p14:cNvContentPartPr/>
                <p14:nvPr/>
              </p14:nvContentPartPr>
              <p14:xfrm>
                <a:off x="7538784" y="2940608"/>
                <a:ext cx="50040" cy="46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5558D97-5B35-488F-0943-0AF39250BAB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21144" y="2922608"/>
                  <a:ext cx="85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1F5A3DC-6731-A037-768C-41D506C2F26F}"/>
                    </a:ext>
                  </a:extLst>
                </p14:cNvPr>
                <p14:cNvContentPartPr/>
                <p14:nvPr/>
              </p14:nvContentPartPr>
              <p14:xfrm>
                <a:off x="7581264" y="2943488"/>
                <a:ext cx="40680" cy="37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1F5A3DC-6731-A037-768C-41D506C2F26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63264" y="2925848"/>
                  <a:ext cx="76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3528BB-F05D-EF46-6C6E-C8E3285B7201}"/>
                    </a:ext>
                  </a:extLst>
                </p14:cNvPr>
                <p14:cNvContentPartPr/>
                <p14:nvPr/>
              </p14:nvContentPartPr>
              <p14:xfrm>
                <a:off x="7638864" y="2936288"/>
                <a:ext cx="43920" cy="53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3528BB-F05D-EF46-6C6E-C8E3285B72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21224" y="2918648"/>
                  <a:ext cx="79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E75412-EA42-2D39-8E55-C914574836F7}"/>
                    </a:ext>
                  </a:extLst>
                </p14:cNvPr>
                <p14:cNvContentPartPr/>
                <p14:nvPr/>
              </p14:nvContentPartPr>
              <p14:xfrm>
                <a:off x="7696824" y="2935208"/>
                <a:ext cx="35640" cy="5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E75412-EA42-2D39-8E55-C914574836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79184" y="2917208"/>
                  <a:ext cx="71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242DEB-5FB7-08C4-0EBA-CA7C8E8C39D8}"/>
                    </a:ext>
                  </a:extLst>
                </p14:cNvPr>
                <p14:cNvContentPartPr/>
                <p14:nvPr/>
              </p14:nvContentPartPr>
              <p14:xfrm>
                <a:off x="7711944" y="2959688"/>
                <a:ext cx="19800" cy="3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242DEB-5FB7-08C4-0EBA-CA7C8E8C39D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94304" y="2941688"/>
                  <a:ext cx="55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B25CF9D-7A07-CF37-A119-D354D9E22BE9}"/>
                    </a:ext>
                  </a:extLst>
                </p14:cNvPr>
                <p14:cNvContentPartPr/>
                <p14:nvPr/>
              </p14:nvContentPartPr>
              <p14:xfrm>
                <a:off x="6205362" y="2392101"/>
                <a:ext cx="150480" cy="204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B25CF9D-7A07-CF37-A119-D354D9E22B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87362" y="2374101"/>
                  <a:ext cx="186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A0EBEA-2F34-5241-EC6C-C30628DDCA06}"/>
                    </a:ext>
                  </a:extLst>
                </p14:cNvPr>
                <p14:cNvContentPartPr/>
                <p14:nvPr/>
              </p14:nvContentPartPr>
              <p14:xfrm>
                <a:off x="6378522" y="2395701"/>
                <a:ext cx="154440" cy="183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A0EBEA-2F34-5241-EC6C-C30628DDCA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0882" y="2378061"/>
                  <a:ext cx="190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4F18CA-2C2A-B359-651F-5C151B74164A}"/>
                    </a:ext>
                  </a:extLst>
                </p14:cNvPr>
                <p14:cNvContentPartPr/>
                <p14:nvPr/>
              </p14:nvContentPartPr>
              <p14:xfrm>
                <a:off x="6240624" y="2168408"/>
                <a:ext cx="111600" cy="113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4F18CA-2C2A-B359-651F-5C151B74164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22984" y="2150408"/>
                  <a:ext cx="14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34A135-9D28-A066-AF8D-09E874C6769B}"/>
                    </a:ext>
                  </a:extLst>
                </p14:cNvPr>
                <p14:cNvContentPartPr/>
                <p14:nvPr/>
              </p14:nvContentPartPr>
              <p14:xfrm>
                <a:off x="6381024" y="2178128"/>
                <a:ext cx="75240" cy="82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34A135-9D28-A066-AF8D-09E874C6769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63024" y="2160128"/>
                  <a:ext cx="110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38FF64-C05B-159B-E50B-8AF25A0863EC}"/>
                    </a:ext>
                  </a:extLst>
                </p14:cNvPr>
                <p14:cNvContentPartPr/>
                <p14:nvPr/>
              </p14:nvContentPartPr>
              <p14:xfrm>
                <a:off x="6264024" y="2041688"/>
                <a:ext cx="56160" cy="2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38FF64-C05B-159B-E50B-8AF25A0863E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46384" y="2024048"/>
                  <a:ext cx="9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A1A8F2-ABE4-2A4D-9BE7-640C9F410197}"/>
                    </a:ext>
                  </a:extLst>
                </p14:cNvPr>
                <p14:cNvContentPartPr/>
                <p14:nvPr/>
              </p14:nvContentPartPr>
              <p14:xfrm>
                <a:off x="6352224" y="2045648"/>
                <a:ext cx="20520" cy="20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A1A8F2-ABE4-2A4D-9BE7-640C9F4101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34224" y="2028008"/>
                  <a:ext cx="56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B4A019B-176A-AD96-34B9-8EDC667B3014}"/>
                    </a:ext>
                  </a:extLst>
                </p14:cNvPr>
                <p14:cNvContentPartPr/>
                <p14:nvPr/>
              </p14:nvContentPartPr>
              <p14:xfrm>
                <a:off x="6751104" y="2435528"/>
                <a:ext cx="184320" cy="123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B4A019B-176A-AD96-34B9-8EDC667B30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33104" y="2417528"/>
                  <a:ext cx="21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6DA26A0-52AD-BB90-D805-1FA4129D60D8}"/>
                    </a:ext>
                  </a:extLst>
                </p14:cNvPr>
                <p14:cNvContentPartPr/>
                <p14:nvPr/>
              </p14:nvContentPartPr>
              <p14:xfrm>
                <a:off x="6933984" y="2424008"/>
                <a:ext cx="164160" cy="13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6DA26A0-52AD-BB90-D805-1FA4129D60D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15984" y="2406008"/>
                  <a:ext cx="19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9D62474-9233-1682-3E4B-B8691F0A385A}"/>
                    </a:ext>
                  </a:extLst>
                </p14:cNvPr>
                <p14:cNvContentPartPr/>
                <p14:nvPr/>
              </p14:nvContentPartPr>
              <p14:xfrm>
                <a:off x="7130544" y="2429048"/>
                <a:ext cx="90720" cy="125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9D62474-9233-1682-3E4B-B8691F0A38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12544" y="2411048"/>
                  <a:ext cx="126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D1C1BE9-9A97-E364-2088-4B72E512FEE8}"/>
                    </a:ext>
                  </a:extLst>
                </p14:cNvPr>
                <p14:cNvContentPartPr/>
                <p14:nvPr/>
              </p14:nvContentPartPr>
              <p14:xfrm>
                <a:off x="6775584" y="2134568"/>
                <a:ext cx="172440" cy="171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D1C1BE9-9A97-E364-2088-4B72E512FEE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57944" y="2116568"/>
                  <a:ext cx="208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AFE48D-3BE5-2762-05C6-BCF262FC8D1D}"/>
                    </a:ext>
                  </a:extLst>
                </p14:cNvPr>
                <p14:cNvContentPartPr/>
                <p14:nvPr/>
              </p14:nvContentPartPr>
              <p14:xfrm>
                <a:off x="6944784" y="2153288"/>
                <a:ext cx="82800" cy="11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AFE48D-3BE5-2762-05C6-BCF262FC8D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27144" y="2135288"/>
                  <a:ext cx="118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BCC2AE-F7C0-362D-383E-D695925753B3}"/>
                    </a:ext>
                  </a:extLst>
                </p14:cNvPr>
                <p14:cNvContentPartPr/>
                <p14:nvPr/>
              </p14:nvContentPartPr>
              <p14:xfrm>
                <a:off x="6799704" y="2025488"/>
                <a:ext cx="182520" cy="61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BCC2AE-F7C0-362D-383E-D695925753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81704" y="2007848"/>
                  <a:ext cx="218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002A8D-D657-79CB-3096-CB8B4DB244E5}"/>
                    </a:ext>
                  </a:extLst>
                </p14:cNvPr>
                <p14:cNvContentPartPr/>
                <p14:nvPr/>
              </p14:nvContentPartPr>
              <p14:xfrm>
                <a:off x="7434384" y="2400248"/>
                <a:ext cx="113400" cy="172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002A8D-D657-79CB-3096-CB8B4DB244E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16384" y="2382248"/>
                  <a:ext cx="14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7BDD337-F18E-1C49-6820-13B4487BABE3}"/>
                    </a:ext>
                  </a:extLst>
                </p14:cNvPr>
                <p14:cNvContentPartPr/>
                <p14:nvPr/>
              </p14:nvContentPartPr>
              <p14:xfrm>
                <a:off x="7527264" y="2419328"/>
                <a:ext cx="143640" cy="14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7BDD337-F18E-1C49-6820-13B4487BAB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09264" y="2401688"/>
                  <a:ext cx="179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81A2C53-6968-C29D-3F70-6148C24686E4}"/>
                    </a:ext>
                  </a:extLst>
                </p14:cNvPr>
                <p14:cNvContentPartPr/>
                <p14:nvPr/>
              </p14:nvContentPartPr>
              <p14:xfrm>
                <a:off x="7679904" y="2414648"/>
                <a:ext cx="105480" cy="150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81A2C53-6968-C29D-3F70-6148C24686E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61904" y="2397008"/>
                  <a:ext cx="14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9DF9DA-47FE-E347-4C38-D617913BC41D}"/>
                    </a:ext>
                  </a:extLst>
                </p14:cNvPr>
                <p14:cNvContentPartPr/>
                <p14:nvPr/>
              </p14:nvContentPartPr>
              <p14:xfrm>
                <a:off x="7752984" y="2418608"/>
                <a:ext cx="143280" cy="158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9DF9DA-47FE-E347-4C38-D617913BC4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35344" y="2400968"/>
                  <a:ext cx="178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628E89-2C66-11E4-688A-1E4627A41F47}"/>
                    </a:ext>
                  </a:extLst>
                </p14:cNvPr>
                <p14:cNvContentPartPr/>
                <p14:nvPr/>
              </p14:nvContentPartPr>
              <p14:xfrm>
                <a:off x="7479024" y="2178128"/>
                <a:ext cx="127080" cy="8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628E89-2C66-11E4-688A-1E4627A41F4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61024" y="2160128"/>
                  <a:ext cx="162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1D4E539-7511-7120-B0BC-6FE7E3CC9132}"/>
                    </a:ext>
                  </a:extLst>
                </p14:cNvPr>
                <p14:cNvContentPartPr/>
                <p14:nvPr/>
              </p14:nvContentPartPr>
              <p14:xfrm>
                <a:off x="7612944" y="2183528"/>
                <a:ext cx="81000" cy="73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1D4E539-7511-7120-B0BC-6FE7E3CC913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94944" y="2165888"/>
                  <a:ext cx="116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D86B9D2-1682-419F-7594-B7C31CA09FD5}"/>
                    </a:ext>
                  </a:extLst>
                </p14:cNvPr>
                <p14:cNvContentPartPr/>
                <p14:nvPr/>
              </p14:nvContentPartPr>
              <p14:xfrm>
                <a:off x="7689624" y="2190008"/>
                <a:ext cx="50040" cy="57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D86B9D2-1682-419F-7594-B7C31CA09FD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71984" y="2172008"/>
                  <a:ext cx="85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D53D0DE-B17C-6929-956D-05F148D21FA4}"/>
                    </a:ext>
                  </a:extLst>
                </p14:cNvPr>
                <p14:cNvContentPartPr/>
                <p14:nvPr/>
              </p14:nvContentPartPr>
              <p14:xfrm>
                <a:off x="7500264" y="2020088"/>
                <a:ext cx="74160" cy="33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D53D0DE-B17C-6929-956D-05F148D21FA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82264" y="2002448"/>
                  <a:ext cx="109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414303C-9FC9-870B-331C-0F260F4118DE}"/>
                    </a:ext>
                  </a:extLst>
                </p14:cNvPr>
                <p14:cNvContentPartPr/>
                <p14:nvPr/>
              </p14:nvContentPartPr>
              <p14:xfrm>
                <a:off x="7597464" y="2010368"/>
                <a:ext cx="29520" cy="41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414303C-9FC9-870B-331C-0F260F4118D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79824" y="1992368"/>
                  <a:ext cx="65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F4C726A-DFA3-982D-F0AB-251B4AA5E95E}"/>
                    </a:ext>
                  </a:extLst>
                </p14:cNvPr>
                <p14:cNvContentPartPr/>
                <p14:nvPr/>
              </p14:nvContentPartPr>
              <p14:xfrm>
                <a:off x="7651104" y="2009288"/>
                <a:ext cx="46080" cy="55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F4C726A-DFA3-982D-F0AB-251B4AA5E95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33464" y="1991648"/>
                  <a:ext cx="81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F6B08D-E817-DEE9-C206-DBBAE79989ED}"/>
                    </a:ext>
                  </a:extLst>
                </p14:cNvPr>
                <p14:cNvContentPartPr/>
                <p14:nvPr/>
              </p14:nvContentPartPr>
              <p14:xfrm>
                <a:off x="6114694" y="2323181"/>
                <a:ext cx="1870200" cy="287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F6B08D-E817-DEE9-C206-DBBAE79989E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97054" y="2305541"/>
                  <a:ext cx="1905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8E4DDD6-C562-279C-EDE9-393D91E7CA44}"/>
                    </a:ext>
                  </a:extLst>
                </p14:cNvPr>
                <p14:cNvContentPartPr/>
                <p14:nvPr/>
              </p14:nvContentPartPr>
              <p14:xfrm>
                <a:off x="7289014" y="2406341"/>
                <a:ext cx="10440" cy="190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8E4DDD6-C562-279C-EDE9-393D91E7CA4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71014" y="2388701"/>
                  <a:ext cx="46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593004-0CE2-C4A5-77F4-644A45F5F470}"/>
                    </a:ext>
                  </a:extLst>
                </p14:cNvPr>
                <p14:cNvContentPartPr/>
                <p14:nvPr/>
              </p14:nvContentPartPr>
              <p14:xfrm>
                <a:off x="6590974" y="2354141"/>
                <a:ext cx="12240" cy="249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593004-0CE2-C4A5-77F4-644A45F5F47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72974" y="2336501"/>
                  <a:ext cx="47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EB8250E-9D92-DDA6-F948-2FA1DC58E50B}"/>
                    </a:ext>
                  </a:extLst>
                </p14:cNvPr>
                <p14:cNvContentPartPr/>
                <p14:nvPr/>
              </p14:nvContentPartPr>
              <p14:xfrm>
                <a:off x="4103757" y="2311780"/>
                <a:ext cx="247680" cy="28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EB8250E-9D92-DDA6-F948-2FA1DC58E5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86117" y="2294140"/>
                  <a:ext cx="283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C9070B-837D-0A8B-F6E2-C51E92457C30}"/>
                    </a:ext>
                  </a:extLst>
                </p14:cNvPr>
                <p14:cNvContentPartPr/>
                <p14:nvPr/>
              </p14:nvContentPartPr>
              <p14:xfrm>
                <a:off x="4349637" y="2320780"/>
                <a:ext cx="287640" cy="26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C9070B-837D-0A8B-F6E2-C51E92457C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31997" y="2302780"/>
                  <a:ext cx="323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A07AB7-0ABA-F0A7-898E-6BBEDFAE4482}"/>
                    </a:ext>
                  </a:extLst>
                </p14:cNvPr>
                <p14:cNvContentPartPr/>
                <p14:nvPr/>
              </p14:nvContentPartPr>
              <p14:xfrm>
                <a:off x="4634037" y="2445340"/>
                <a:ext cx="145440" cy="136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A07AB7-0ABA-F0A7-898E-6BBEDFAE44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16397" y="2427340"/>
                  <a:ext cx="181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DF4161-D92C-00A2-DA92-77D1C27521C4}"/>
                    </a:ext>
                  </a:extLst>
                </p14:cNvPr>
                <p14:cNvContentPartPr/>
                <p14:nvPr/>
              </p14:nvContentPartPr>
              <p14:xfrm>
                <a:off x="4947237" y="2411860"/>
                <a:ext cx="240480" cy="18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DF4161-D92C-00A2-DA92-77D1C27521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29597" y="2394220"/>
                  <a:ext cx="276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8712A62-3B14-4173-731B-EE0239A3CFA2}"/>
                    </a:ext>
                  </a:extLst>
                </p14:cNvPr>
                <p14:cNvContentPartPr/>
                <p14:nvPr/>
              </p14:nvContentPartPr>
              <p14:xfrm>
                <a:off x="4755357" y="2538220"/>
                <a:ext cx="50040" cy="35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8712A62-3B14-4173-731B-EE0239A3CFA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7717" y="2520580"/>
                  <a:ext cx="85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3A02EC0-A64E-507B-055C-C27CE880D5E2}"/>
                    </a:ext>
                  </a:extLst>
                </p14:cNvPr>
                <p14:cNvContentPartPr/>
                <p14:nvPr/>
              </p14:nvContentPartPr>
              <p14:xfrm>
                <a:off x="5207517" y="2278660"/>
                <a:ext cx="432720" cy="316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3A02EC0-A64E-507B-055C-C27CE880D5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89517" y="2261020"/>
                  <a:ext cx="468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82F5B8-B4D4-710C-4DFC-E5277AA93098}"/>
                    </a:ext>
                  </a:extLst>
                </p14:cNvPr>
                <p14:cNvContentPartPr/>
                <p14:nvPr/>
              </p14:nvContentPartPr>
              <p14:xfrm>
                <a:off x="5658597" y="2430220"/>
                <a:ext cx="132840" cy="143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82F5B8-B4D4-710C-4DFC-E5277AA9309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40597" y="2412580"/>
                  <a:ext cx="168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92CD27-7836-8695-7819-9BCC6AA6DA8F}"/>
                    </a:ext>
                  </a:extLst>
                </p14:cNvPr>
                <p14:cNvContentPartPr/>
                <p14:nvPr/>
              </p14:nvContentPartPr>
              <p14:xfrm>
                <a:off x="5900877" y="2492500"/>
                <a:ext cx="6480" cy="1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92CD27-7836-8695-7819-9BCC6AA6DA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83237" y="2474860"/>
                  <a:ext cx="42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87D88BF-0BFB-2A3A-EF5A-A4C565441994}"/>
                    </a:ext>
                  </a:extLst>
                </p14:cNvPr>
                <p14:cNvContentPartPr/>
                <p14:nvPr/>
              </p14:nvContentPartPr>
              <p14:xfrm>
                <a:off x="5904477" y="2572420"/>
                <a:ext cx="4320" cy="1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87D88BF-0BFB-2A3A-EF5A-A4C56544199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86837" y="2554780"/>
                  <a:ext cx="39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799AA6A-3191-5273-B1BE-2BBA6E157FFA}"/>
                    </a:ext>
                  </a:extLst>
                </p14:cNvPr>
                <p14:cNvContentPartPr/>
                <p14:nvPr/>
              </p14:nvContentPartPr>
              <p14:xfrm>
                <a:off x="6073654" y="2357021"/>
                <a:ext cx="16560" cy="285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799AA6A-3191-5273-B1BE-2BBA6E157FF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55654" y="2339381"/>
                  <a:ext cx="52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02966B0-AA90-85E3-FCA0-5BCC4289F8CF}"/>
                    </a:ext>
                  </a:extLst>
                </p14:cNvPr>
                <p14:cNvContentPartPr/>
                <p14:nvPr/>
              </p14:nvContentPartPr>
              <p14:xfrm>
                <a:off x="4042949" y="1831731"/>
                <a:ext cx="3866040" cy="136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02966B0-AA90-85E3-FCA0-5BCC4289F8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33949" y="1823091"/>
                  <a:ext cx="388368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C0A1799-E9A6-E82C-D2C8-56D586A9DC80}"/>
                  </a:ext>
                </a:extLst>
              </p14:cNvPr>
              <p14:cNvContentPartPr/>
              <p14:nvPr/>
            </p14:nvContentPartPr>
            <p14:xfrm>
              <a:off x="4029136" y="3166984"/>
              <a:ext cx="3891960" cy="65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C0A1799-E9A6-E82C-D2C8-56D586A9DC8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20136" y="3157984"/>
                <a:ext cx="39096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40D7322-4877-D760-8529-DB7EE7203D71}"/>
                  </a:ext>
                </a:extLst>
              </p14:cNvPr>
              <p14:cNvContentPartPr/>
              <p14:nvPr/>
            </p14:nvContentPartPr>
            <p14:xfrm>
              <a:off x="7707415" y="3736373"/>
              <a:ext cx="310320" cy="201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40D7322-4877-D760-8529-DB7EE7203D7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698415" y="3727373"/>
                <a:ext cx="327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E1C3223-9931-3A01-4F24-9822961E452C}"/>
              </a:ext>
            </a:extLst>
          </p:cNvPr>
          <p:cNvGrpSpPr/>
          <p:nvPr/>
        </p:nvGrpSpPr>
        <p:grpSpPr>
          <a:xfrm>
            <a:off x="4053415" y="3707213"/>
            <a:ext cx="3971880" cy="1676880"/>
            <a:chOff x="4053415" y="3707213"/>
            <a:chExt cx="3971880" cy="16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571089E-6D9C-9B70-591B-82812979C7A8}"/>
                    </a:ext>
                  </a:extLst>
                </p14:cNvPr>
                <p14:cNvContentPartPr/>
                <p14:nvPr/>
              </p14:nvContentPartPr>
              <p14:xfrm>
                <a:off x="4140535" y="3825293"/>
                <a:ext cx="130680" cy="176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571089E-6D9C-9B70-591B-82812979C7A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22895" y="3807653"/>
                  <a:ext cx="166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D674453-F28F-65CB-1A2E-7553C5B265F7}"/>
                    </a:ext>
                  </a:extLst>
                </p14:cNvPr>
                <p14:cNvContentPartPr/>
                <p14:nvPr/>
              </p14:nvContentPartPr>
              <p14:xfrm>
                <a:off x="4273015" y="3890093"/>
                <a:ext cx="110880" cy="110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D674453-F28F-65CB-1A2E-7553C5B265F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55015" y="3872093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4EBA680-EA58-9185-F903-973FEF736E66}"/>
                    </a:ext>
                  </a:extLst>
                </p14:cNvPr>
                <p14:cNvContentPartPr/>
                <p14:nvPr/>
              </p14:nvContentPartPr>
              <p14:xfrm>
                <a:off x="4387495" y="3876773"/>
                <a:ext cx="117720" cy="123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4EBA680-EA58-9185-F903-973FEF736E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69495" y="3859133"/>
                  <a:ext cx="153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D516D21-531D-D6D1-BEBE-84BC2C07D084}"/>
                    </a:ext>
                  </a:extLst>
                </p14:cNvPr>
                <p14:cNvContentPartPr/>
                <p14:nvPr/>
              </p14:nvContentPartPr>
              <p14:xfrm>
                <a:off x="4506655" y="3870653"/>
                <a:ext cx="134280" cy="131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D516D21-531D-D6D1-BEBE-84BC2C07D0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88655" y="3853013"/>
                  <a:ext cx="169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453E5FC-DE15-98E0-D2AD-94FD32667B5C}"/>
                    </a:ext>
                  </a:extLst>
                </p14:cNvPr>
                <p14:cNvContentPartPr/>
                <p14:nvPr/>
              </p14:nvContentPartPr>
              <p14:xfrm>
                <a:off x="4638775" y="3867413"/>
                <a:ext cx="151560" cy="135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453E5FC-DE15-98E0-D2AD-94FD32667B5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21135" y="3849413"/>
                  <a:ext cx="187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A0C2ED5-714E-CD85-E4DF-151C2F7F8C5F}"/>
                    </a:ext>
                  </a:extLst>
                </p14:cNvPr>
                <p14:cNvContentPartPr/>
                <p14:nvPr/>
              </p14:nvContentPartPr>
              <p14:xfrm>
                <a:off x="4796455" y="3867053"/>
                <a:ext cx="145080" cy="133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A0C2ED5-714E-CD85-E4DF-151C2F7F8C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78815" y="3849053"/>
                  <a:ext cx="18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7A77E16-5ECD-0189-8956-C6B26FCE8F12}"/>
                    </a:ext>
                  </a:extLst>
                </p14:cNvPr>
                <p14:cNvContentPartPr/>
                <p14:nvPr/>
              </p14:nvContentPartPr>
              <p14:xfrm>
                <a:off x="4941535" y="3867053"/>
                <a:ext cx="151200" cy="133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7A77E16-5ECD-0189-8956-C6B26FCE8F1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23895" y="3849413"/>
                  <a:ext cx="186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0201031-9B09-46EF-F1BE-ED345C53783F}"/>
                    </a:ext>
                  </a:extLst>
                </p14:cNvPr>
                <p14:cNvContentPartPr/>
                <p14:nvPr/>
              </p14:nvContentPartPr>
              <p14:xfrm>
                <a:off x="4176535" y="3707213"/>
                <a:ext cx="3537000" cy="88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0201031-9B09-46EF-F1BE-ED345C53783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67895" y="3698213"/>
                  <a:ext cx="3554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26CBEED-036B-2379-7B0E-3E71F59B11BF}"/>
                    </a:ext>
                  </a:extLst>
                </p14:cNvPr>
                <p14:cNvContentPartPr/>
                <p14:nvPr/>
              </p14:nvContentPartPr>
              <p14:xfrm>
                <a:off x="4190575" y="4107173"/>
                <a:ext cx="3456360" cy="23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26CBEED-036B-2379-7B0E-3E71F59B11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181935" y="4098533"/>
                  <a:ext cx="3474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CEB72CC-A22D-69E8-EAA1-B468500C27B5}"/>
                    </a:ext>
                  </a:extLst>
                </p14:cNvPr>
                <p14:cNvContentPartPr/>
                <p14:nvPr/>
              </p14:nvContentPartPr>
              <p14:xfrm>
                <a:off x="4139455" y="4333973"/>
                <a:ext cx="96120" cy="10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CEB72CC-A22D-69E8-EAA1-B468500C27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21455" y="4315973"/>
                  <a:ext cx="13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75AF6E5-CFB4-1C8D-75A0-B5B9ED7CD427}"/>
                    </a:ext>
                  </a:extLst>
                </p14:cNvPr>
                <p14:cNvContentPartPr/>
                <p14:nvPr/>
              </p14:nvContentPartPr>
              <p14:xfrm>
                <a:off x="4179055" y="4274573"/>
                <a:ext cx="21600" cy="135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75AF6E5-CFB4-1C8D-75A0-B5B9ED7CD42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61415" y="4256933"/>
                  <a:ext cx="57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F860F2-C870-8297-A2C6-7CE33F404397}"/>
                    </a:ext>
                  </a:extLst>
                </p14:cNvPr>
                <p14:cNvContentPartPr/>
                <p14:nvPr/>
              </p14:nvContentPartPr>
              <p14:xfrm>
                <a:off x="4053415" y="4225973"/>
                <a:ext cx="266040" cy="246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F860F2-C870-8297-A2C6-7CE33F40439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035415" y="4208333"/>
                  <a:ext cx="301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C45109C-EC73-4EEF-654F-9248024B5B09}"/>
                    </a:ext>
                  </a:extLst>
                </p14:cNvPr>
                <p14:cNvContentPartPr/>
                <p14:nvPr/>
              </p14:nvContentPartPr>
              <p14:xfrm>
                <a:off x="4387495" y="4261613"/>
                <a:ext cx="146880" cy="151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C45109C-EC73-4EEF-654F-9248024B5B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69495" y="4243613"/>
                  <a:ext cx="182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074E2B0-9DE4-431E-286A-D4B04EE8E510}"/>
                    </a:ext>
                  </a:extLst>
                </p14:cNvPr>
                <p14:cNvContentPartPr/>
                <p14:nvPr/>
              </p14:nvContentPartPr>
              <p14:xfrm>
                <a:off x="4547695" y="4304453"/>
                <a:ext cx="105840" cy="86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074E2B0-9DE4-431E-286A-D4B04EE8E51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30055" y="4286453"/>
                  <a:ext cx="141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5F29CA6-6AE2-FD03-F747-E6EDEAA47913}"/>
                    </a:ext>
                  </a:extLst>
                </p14:cNvPr>
                <p14:cNvContentPartPr/>
                <p14:nvPr/>
              </p14:nvContentPartPr>
              <p14:xfrm>
                <a:off x="4664695" y="4309493"/>
                <a:ext cx="106200" cy="78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5F29CA6-6AE2-FD03-F747-E6EDEAA479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646695" y="4291853"/>
                  <a:ext cx="14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D1581DD-4F34-D0D9-570D-41518AF47D04}"/>
                    </a:ext>
                  </a:extLst>
                </p14:cNvPr>
                <p14:cNvContentPartPr/>
                <p14:nvPr/>
              </p14:nvContentPartPr>
              <p14:xfrm>
                <a:off x="4803295" y="4299413"/>
                <a:ext cx="86040" cy="90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D1581DD-4F34-D0D9-570D-41518AF47D0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85655" y="4281773"/>
                  <a:ext cx="121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3ED158B-D7D2-6C73-0743-39EE405A9797}"/>
                    </a:ext>
                  </a:extLst>
                </p14:cNvPr>
                <p14:cNvContentPartPr/>
                <p14:nvPr/>
              </p14:nvContentPartPr>
              <p14:xfrm>
                <a:off x="4915975" y="4290413"/>
                <a:ext cx="135000" cy="11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3ED158B-D7D2-6C73-0743-39EE405A979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97975" y="4272773"/>
                  <a:ext cx="170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E5F292B-F262-8438-92C9-EEAD3FFE62F8}"/>
                    </a:ext>
                  </a:extLst>
                </p14:cNvPr>
                <p14:cNvContentPartPr/>
                <p14:nvPr/>
              </p14:nvContentPartPr>
              <p14:xfrm>
                <a:off x="4086895" y="4446293"/>
                <a:ext cx="3609720" cy="151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E5F292B-F262-8438-92C9-EEAD3FFE62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77895" y="4437653"/>
                  <a:ext cx="362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0306B62-A044-3E86-9050-C95891005C13}"/>
                    </a:ext>
                  </a:extLst>
                </p14:cNvPr>
                <p14:cNvContentPartPr/>
                <p14:nvPr/>
              </p14:nvContentPartPr>
              <p14:xfrm>
                <a:off x="4076455" y="4694693"/>
                <a:ext cx="198000" cy="192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0306B62-A044-3E86-9050-C95891005C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58815" y="4677053"/>
                  <a:ext cx="233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967EA3E-93D8-5B5E-2868-1ADB347BE13C}"/>
                    </a:ext>
                  </a:extLst>
                </p14:cNvPr>
                <p14:cNvContentPartPr/>
                <p14:nvPr/>
              </p14:nvContentPartPr>
              <p14:xfrm>
                <a:off x="4190935" y="4781093"/>
                <a:ext cx="300600" cy="99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967EA3E-93D8-5B5E-2868-1ADB347BE13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73295" y="4763093"/>
                  <a:ext cx="336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26F799F-858C-2D86-51FF-47D7570BC12B}"/>
                    </a:ext>
                  </a:extLst>
                </p14:cNvPr>
                <p14:cNvContentPartPr/>
                <p14:nvPr/>
              </p14:nvContentPartPr>
              <p14:xfrm>
                <a:off x="4500175" y="4772093"/>
                <a:ext cx="106200" cy="128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26F799F-858C-2D86-51FF-47D7570BC12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82535" y="4754453"/>
                  <a:ext cx="141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BE4A97F-CB90-638D-52CD-A50DB4B9E668}"/>
                    </a:ext>
                  </a:extLst>
                </p14:cNvPr>
                <p14:cNvContentPartPr/>
                <p14:nvPr/>
              </p14:nvContentPartPr>
              <p14:xfrm>
                <a:off x="4679815" y="4698293"/>
                <a:ext cx="118440" cy="151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BE4A97F-CB90-638D-52CD-A50DB4B9E66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61815" y="4680653"/>
                  <a:ext cx="154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F19CDFA-DA0B-D3FE-170B-B3DD2E8DB655}"/>
                    </a:ext>
                  </a:extLst>
                </p14:cNvPr>
                <p14:cNvContentPartPr/>
                <p14:nvPr/>
              </p14:nvContentPartPr>
              <p14:xfrm>
                <a:off x="4138735" y="5096453"/>
                <a:ext cx="24840" cy="206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F19CDFA-DA0B-D3FE-170B-B3DD2E8DB65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120735" y="5078453"/>
                  <a:ext cx="60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4393C6A-734B-C687-CAEC-E7099D7EF5A9}"/>
                    </a:ext>
                  </a:extLst>
                </p14:cNvPr>
                <p14:cNvContentPartPr/>
                <p14:nvPr/>
              </p14:nvContentPartPr>
              <p14:xfrm>
                <a:off x="4061695" y="5105453"/>
                <a:ext cx="165600" cy="18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4393C6A-734B-C687-CAEC-E7099D7EF5A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43695" y="5087453"/>
                  <a:ext cx="201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F87235B-BBAF-E7C8-15DF-0AEE9A4E080D}"/>
                    </a:ext>
                  </a:extLst>
                </p14:cNvPr>
                <p14:cNvContentPartPr/>
                <p14:nvPr/>
              </p14:nvContentPartPr>
              <p14:xfrm>
                <a:off x="4220815" y="5200493"/>
                <a:ext cx="299160" cy="124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F87235B-BBAF-E7C8-15DF-0AEE9A4E080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02815" y="5182853"/>
                  <a:ext cx="33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D6558D8-396A-FDE4-0D48-DD79B1FC1278}"/>
                    </a:ext>
                  </a:extLst>
                </p14:cNvPr>
                <p14:cNvContentPartPr/>
                <p14:nvPr/>
              </p14:nvContentPartPr>
              <p14:xfrm>
                <a:off x="4531855" y="5191133"/>
                <a:ext cx="107640" cy="152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D6558D8-396A-FDE4-0D48-DD79B1FC12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13855" y="5173133"/>
                  <a:ext cx="143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C8659F2-A365-161C-F0ED-6B150F028BAB}"/>
                    </a:ext>
                  </a:extLst>
                </p14:cNvPr>
                <p14:cNvContentPartPr/>
                <p14:nvPr/>
              </p14:nvContentPartPr>
              <p14:xfrm>
                <a:off x="4711855" y="5101133"/>
                <a:ext cx="124560" cy="154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C8659F2-A365-161C-F0ED-6B150F028BA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94215" y="5083133"/>
                  <a:ext cx="16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350D2E7-0904-81C1-BBC5-499F5466FDD8}"/>
                    </a:ext>
                  </a:extLst>
                </p14:cNvPr>
                <p14:cNvContentPartPr/>
                <p14:nvPr/>
              </p14:nvContentPartPr>
              <p14:xfrm>
                <a:off x="4068895" y="4920053"/>
                <a:ext cx="3691800" cy="1080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350D2E7-0904-81C1-BBC5-499F5466FDD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59895" y="4911053"/>
                  <a:ext cx="3709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EB741E1-716C-A311-A6CC-930DC7EDAF1C}"/>
                    </a:ext>
                  </a:extLst>
                </p14:cNvPr>
                <p14:cNvContentPartPr/>
                <p14:nvPr/>
              </p14:nvContentPartPr>
              <p14:xfrm>
                <a:off x="7746295" y="3819173"/>
                <a:ext cx="279000" cy="1564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EB741E1-716C-A311-A6CC-930DC7EDAF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28295" y="3801173"/>
                  <a:ext cx="314640" cy="16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F291C76-DCD7-21FA-B2C3-3BBEDDA21CC5}"/>
                    </a:ext>
                  </a:extLst>
                </p14:cNvPr>
                <p14:cNvContentPartPr/>
                <p14:nvPr/>
              </p14:nvContentPartPr>
              <p14:xfrm>
                <a:off x="7852855" y="3906293"/>
                <a:ext cx="123480" cy="364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F291C76-DCD7-21FA-B2C3-3BBEDDA21CC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34855" y="3888653"/>
                  <a:ext cx="159120" cy="39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A1C59B88-1BA1-CA86-0DAE-211FBA80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Nuova </a:t>
            </a:r>
            <a:r>
              <a:rPr lang="en-US" dirty="0" err="1"/>
              <a:t>scaletta</a:t>
            </a:r>
            <a:r>
              <a:rPr lang="en-US" dirty="0"/>
              <a:t> – def generale</a:t>
            </a:r>
          </a:p>
        </p:txBody>
      </p:sp>
    </p:spTree>
    <p:extLst>
      <p:ext uri="{BB962C8B-B14F-4D97-AF65-F5344CB8AC3E}">
        <p14:creationId xmlns:p14="http://schemas.microsoft.com/office/powerpoint/2010/main" val="253203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E02E-64DD-B495-F440-2C4B2762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86967EA-FE41-9C9D-5A30-F912DEB11061}"/>
              </a:ext>
            </a:extLst>
          </p:cNvPr>
          <p:cNvGrpSpPr/>
          <p:nvPr/>
        </p:nvGrpSpPr>
        <p:grpSpPr>
          <a:xfrm>
            <a:off x="4127821" y="826911"/>
            <a:ext cx="1948320" cy="564120"/>
            <a:chOff x="4127821" y="826911"/>
            <a:chExt cx="194832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FEACAD-4BF7-DE8A-3E47-8B7479FF1454}"/>
                    </a:ext>
                  </a:extLst>
                </p14:cNvPr>
                <p14:cNvContentPartPr/>
                <p14:nvPr/>
              </p14:nvContentPartPr>
              <p14:xfrm>
                <a:off x="4127821" y="901071"/>
                <a:ext cx="354600" cy="43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FEACAD-4BF7-DE8A-3E47-8B7479FF145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10181" y="883431"/>
                  <a:ext cx="3902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705164-EC2A-76B1-0E9C-81CB86AA0D81}"/>
                    </a:ext>
                  </a:extLst>
                </p14:cNvPr>
                <p14:cNvContentPartPr/>
                <p14:nvPr/>
              </p14:nvContentPartPr>
              <p14:xfrm>
                <a:off x="4488541" y="1102311"/>
                <a:ext cx="570240" cy="269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705164-EC2A-76B1-0E9C-81CB86AA0D8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70541" y="1084311"/>
                  <a:ext cx="605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21D0CF-A7FE-886C-5244-D68D88B30E60}"/>
                    </a:ext>
                  </a:extLst>
                </p14:cNvPr>
                <p14:cNvContentPartPr/>
                <p14:nvPr/>
              </p14:nvContentPartPr>
              <p14:xfrm>
                <a:off x="5043301" y="826911"/>
                <a:ext cx="745560" cy="53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21D0CF-A7FE-886C-5244-D68D88B30E6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25661" y="808911"/>
                  <a:ext cx="7812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71AC84-6A1B-C08B-0027-A9441ABA3181}"/>
                    </a:ext>
                  </a:extLst>
                </p14:cNvPr>
                <p14:cNvContentPartPr/>
                <p14:nvPr/>
              </p14:nvContentPartPr>
              <p14:xfrm>
                <a:off x="5769421" y="1140471"/>
                <a:ext cx="306720" cy="25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71AC84-6A1B-C08B-0027-A9441ABA318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51421" y="1122831"/>
                  <a:ext cx="3423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EE6B874-CFFE-27D7-FF1C-082ABB427CC8}"/>
              </a:ext>
            </a:extLst>
          </p:cNvPr>
          <p:cNvGrpSpPr/>
          <p:nvPr/>
        </p:nvGrpSpPr>
        <p:grpSpPr>
          <a:xfrm>
            <a:off x="7284287" y="853701"/>
            <a:ext cx="627480" cy="664200"/>
            <a:chOff x="7284287" y="853701"/>
            <a:chExt cx="62748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9818390-7B76-EAA3-CA80-18E7C18EAE3E}"/>
                    </a:ext>
                  </a:extLst>
                </p14:cNvPr>
                <p14:cNvContentPartPr/>
                <p14:nvPr/>
              </p14:nvContentPartPr>
              <p14:xfrm>
                <a:off x="7448807" y="1133421"/>
                <a:ext cx="338040" cy="1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9818390-7B76-EAA3-CA80-18E7C18EAE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31167" y="1115781"/>
                  <a:ext cx="373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12E109-822C-D3A5-301F-F00D3469AC54}"/>
                    </a:ext>
                  </a:extLst>
                </p14:cNvPr>
                <p14:cNvContentPartPr/>
                <p14:nvPr/>
              </p14:nvContentPartPr>
              <p14:xfrm>
                <a:off x="7596407" y="962781"/>
                <a:ext cx="43200" cy="37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12E109-822C-D3A5-301F-F00D3469AC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78407" y="944781"/>
                  <a:ext cx="78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F52342D-5B61-47ED-6E94-38EA0AB51FE4}"/>
                    </a:ext>
                  </a:extLst>
                </p14:cNvPr>
                <p14:cNvContentPartPr/>
                <p14:nvPr/>
              </p14:nvContentPartPr>
              <p14:xfrm>
                <a:off x="7284287" y="859461"/>
                <a:ext cx="545760" cy="65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52342D-5B61-47ED-6E94-38EA0AB51FE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66287" y="841821"/>
                  <a:ext cx="5814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B398FA-F683-6C5F-E978-76AE5396F20F}"/>
                    </a:ext>
                  </a:extLst>
                </p14:cNvPr>
                <p14:cNvContentPartPr/>
                <p14:nvPr/>
              </p14:nvContentPartPr>
              <p14:xfrm>
                <a:off x="7429367" y="853701"/>
                <a:ext cx="482400" cy="57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B398FA-F683-6C5F-E978-76AE5396F20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11727" y="835701"/>
                  <a:ext cx="51804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01043CC-E159-ACDB-A8EA-B1E11876EA6E}"/>
                  </a:ext>
                </a:extLst>
              </p14:cNvPr>
              <p14:cNvContentPartPr/>
              <p14:nvPr/>
            </p14:nvContentPartPr>
            <p14:xfrm>
              <a:off x="4067460" y="3862566"/>
              <a:ext cx="3647520" cy="45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01043CC-E159-ACDB-A8EA-B1E11876EA6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058820" y="3853566"/>
                <a:ext cx="36651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B287D23-89AC-C67E-8E3B-0B4ABAB6634B}"/>
                  </a:ext>
                </a:extLst>
              </p14:cNvPr>
              <p14:cNvContentPartPr/>
              <p14:nvPr/>
            </p14:nvContentPartPr>
            <p14:xfrm>
              <a:off x="4050816" y="5243136"/>
              <a:ext cx="3591720" cy="403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B287D23-89AC-C67E-8E3B-0B4ABAB6634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042176" y="5234496"/>
                <a:ext cx="36093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EEECA29-CCA2-2F61-8446-D376C8181B2D}"/>
                  </a:ext>
                </a:extLst>
              </p14:cNvPr>
              <p14:cNvContentPartPr/>
              <p14:nvPr/>
            </p14:nvContentPartPr>
            <p14:xfrm>
              <a:off x="5845842" y="4584978"/>
              <a:ext cx="217800" cy="258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EEECA29-CCA2-2F61-8446-D376C8181B2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828202" y="4566978"/>
                <a:ext cx="2534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59C2608-BE41-91F0-F369-78EFA217E083}"/>
                  </a:ext>
                </a:extLst>
              </p14:cNvPr>
              <p14:cNvContentPartPr/>
              <p14:nvPr/>
            </p14:nvContentPartPr>
            <p14:xfrm>
              <a:off x="6050322" y="4720698"/>
              <a:ext cx="173160" cy="131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59C2608-BE41-91F0-F369-78EFA217E083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032322" y="4702698"/>
                <a:ext cx="208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637C794-2A2B-2BD9-D02D-A4110807CECA}"/>
                  </a:ext>
                </a:extLst>
              </p14:cNvPr>
              <p14:cNvContentPartPr/>
              <p14:nvPr/>
            </p14:nvContentPartPr>
            <p14:xfrm>
              <a:off x="6190722" y="4690818"/>
              <a:ext cx="86760" cy="135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637C794-2A2B-2BD9-D02D-A4110807CEC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72722" y="4672818"/>
                <a:ext cx="122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E925F52-AFE1-9E25-1570-7562F0BF2695}"/>
                  </a:ext>
                </a:extLst>
              </p14:cNvPr>
              <p14:cNvContentPartPr/>
              <p14:nvPr/>
            </p14:nvContentPartPr>
            <p14:xfrm>
              <a:off x="6300162" y="4701618"/>
              <a:ext cx="279720" cy="136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E925F52-AFE1-9E25-1570-7562F0BF269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282522" y="4683978"/>
                <a:ext cx="315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D538C13-483F-E571-B8F0-AA618612D1D8}"/>
                  </a:ext>
                </a:extLst>
              </p14:cNvPr>
              <p14:cNvContentPartPr/>
              <p14:nvPr/>
            </p14:nvContentPartPr>
            <p14:xfrm>
              <a:off x="4107402" y="4704498"/>
              <a:ext cx="183600" cy="214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D538C13-483F-E571-B8F0-AA618612D1D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089402" y="4686498"/>
                <a:ext cx="219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2BEA28E-D270-F397-30D4-AF76EBAA1DB7}"/>
                  </a:ext>
                </a:extLst>
              </p14:cNvPr>
              <p14:cNvContentPartPr/>
              <p14:nvPr/>
            </p14:nvContentPartPr>
            <p14:xfrm>
              <a:off x="4317642" y="4630338"/>
              <a:ext cx="289440" cy="2649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2BEA28E-D270-F397-30D4-AF76EBAA1DB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300002" y="4612338"/>
                <a:ext cx="3250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F0F6E0C-8CDB-16E3-300B-A0A6856D1F4C}"/>
                  </a:ext>
                </a:extLst>
              </p14:cNvPr>
              <p14:cNvContentPartPr/>
              <p14:nvPr/>
            </p14:nvContentPartPr>
            <p14:xfrm>
              <a:off x="4614642" y="4751658"/>
              <a:ext cx="98640" cy="118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F0F6E0C-8CDB-16E3-300B-A0A6856D1F4C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96642" y="4733658"/>
                <a:ext cx="134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4F7C81D-515E-8C35-C7DE-6BDC415FC237}"/>
                  </a:ext>
                </a:extLst>
              </p14:cNvPr>
              <p14:cNvContentPartPr/>
              <p14:nvPr/>
            </p14:nvContentPartPr>
            <p14:xfrm>
              <a:off x="4736322" y="4734378"/>
              <a:ext cx="28800" cy="1227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4F7C81D-515E-8C35-C7DE-6BDC415FC23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718682" y="4716738"/>
                <a:ext cx="644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3863241-6CCB-23AB-E8F6-ACA4566D52C6}"/>
                  </a:ext>
                </a:extLst>
              </p14:cNvPr>
              <p14:cNvContentPartPr/>
              <p14:nvPr/>
            </p14:nvContentPartPr>
            <p14:xfrm>
              <a:off x="4693842" y="4637898"/>
              <a:ext cx="17640" cy="176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3863241-6CCB-23AB-E8F6-ACA4566D52C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675842" y="4620258"/>
                <a:ext cx="532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38BE99B-451F-C3E4-5F96-08F0671A9363}"/>
                  </a:ext>
                </a:extLst>
              </p14:cNvPr>
              <p14:cNvContentPartPr/>
              <p14:nvPr/>
            </p14:nvContentPartPr>
            <p14:xfrm>
              <a:off x="4803282" y="4715298"/>
              <a:ext cx="212040" cy="1504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38BE99B-451F-C3E4-5F96-08F0671A9363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785282" y="4697658"/>
                <a:ext cx="247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3F089B2-1E63-DC0B-D8C0-72CCB8A687E8}"/>
                  </a:ext>
                </a:extLst>
              </p14:cNvPr>
              <p14:cNvContentPartPr/>
              <p14:nvPr/>
            </p14:nvContentPartPr>
            <p14:xfrm>
              <a:off x="5034762" y="4726458"/>
              <a:ext cx="131400" cy="1180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3F089B2-1E63-DC0B-D8C0-72CCB8A687E8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016762" y="4708458"/>
                <a:ext cx="167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1A347FE-5344-C3AE-5AA9-6D2BDA4C7A27}"/>
                  </a:ext>
                </a:extLst>
              </p14:cNvPr>
              <p14:cNvContentPartPr/>
              <p14:nvPr/>
            </p14:nvContentPartPr>
            <p14:xfrm>
              <a:off x="5217282" y="4714578"/>
              <a:ext cx="99360" cy="131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1A347FE-5344-C3AE-5AA9-6D2BDA4C7A2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199642" y="4696578"/>
                <a:ext cx="1350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C6C8BEF-7E97-F827-5814-93C177005D2C}"/>
                  </a:ext>
                </a:extLst>
              </p14:cNvPr>
              <p14:cNvContentPartPr/>
              <p14:nvPr/>
            </p14:nvContentPartPr>
            <p14:xfrm>
              <a:off x="5346522" y="4715658"/>
              <a:ext cx="39600" cy="1278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C6C8BEF-7E97-F827-5814-93C177005D2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328882" y="4697658"/>
                <a:ext cx="752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E13EFCF-2AB1-A616-85D6-5AE1CE4A5EDB}"/>
                  </a:ext>
                </a:extLst>
              </p14:cNvPr>
              <p14:cNvContentPartPr/>
              <p14:nvPr/>
            </p14:nvContentPartPr>
            <p14:xfrm>
              <a:off x="5338962" y="4623498"/>
              <a:ext cx="29880" cy="230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E13EFCF-2AB1-A616-85D6-5AE1CE4A5EDB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321322" y="4605858"/>
                <a:ext cx="655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6260201-6439-C31A-4404-6A7D6D161BF0}"/>
                  </a:ext>
                </a:extLst>
              </p14:cNvPr>
              <p14:cNvContentPartPr/>
              <p14:nvPr/>
            </p14:nvContentPartPr>
            <p14:xfrm>
              <a:off x="5427522" y="4712418"/>
              <a:ext cx="137160" cy="134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6260201-6439-C31A-4404-6A7D6D161BF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409882" y="4694418"/>
                <a:ext cx="172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FB182CC-B112-A307-DFF7-4852B6930EB2}"/>
                  </a:ext>
                </a:extLst>
              </p14:cNvPr>
              <p14:cNvContentPartPr/>
              <p14:nvPr/>
            </p14:nvContentPartPr>
            <p14:xfrm>
              <a:off x="4084236" y="5015736"/>
              <a:ext cx="106200" cy="1216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FB182CC-B112-A307-DFF7-4852B6930EB2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075596" y="5006736"/>
                <a:ext cx="1238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C8C69ED-A1C2-CE64-76A9-976C2511D35A}"/>
                  </a:ext>
                </a:extLst>
              </p14:cNvPr>
              <p14:cNvContentPartPr/>
              <p14:nvPr/>
            </p14:nvContentPartPr>
            <p14:xfrm>
              <a:off x="4198716" y="5009256"/>
              <a:ext cx="87840" cy="1360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C8C69ED-A1C2-CE64-76A9-976C2511D35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189716" y="5000616"/>
                <a:ext cx="105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0F14317-3578-FEA9-C6DF-785CEE6ED80E}"/>
                  </a:ext>
                </a:extLst>
              </p14:cNvPr>
              <p14:cNvContentPartPr/>
              <p14:nvPr/>
            </p14:nvContentPartPr>
            <p14:xfrm>
              <a:off x="4330836" y="4951296"/>
              <a:ext cx="46440" cy="184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0F14317-3578-FEA9-C6DF-785CEE6ED80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321836" y="4942656"/>
                <a:ext cx="64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E2A7396-D2F2-D71A-0F10-DD66421F6B1C}"/>
                  </a:ext>
                </a:extLst>
              </p14:cNvPr>
              <p14:cNvContentPartPr/>
              <p14:nvPr/>
            </p14:nvContentPartPr>
            <p14:xfrm>
              <a:off x="4381956" y="5065056"/>
              <a:ext cx="99000" cy="65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E2A7396-D2F2-D71A-0F10-DD66421F6B1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372956" y="5056416"/>
                <a:ext cx="116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1B30AF0-0DCF-A209-ADE3-2B531BBD48BD}"/>
                  </a:ext>
                </a:extLst>
              </p14:cNvPr>
              <p14:cNvContentPartPr/>
              <p14:nvPr/>
            </p14:nvContentPartPr>
            <p14:xfrm>
              <a:off x="4476276" y="5020416"/>
              <a:ext cx="98640" cy="1314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1B30AF0-0DCF-A209-ADE3-2B531BBD48B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467636" y="5011776"/>
                <a:ext cx="1162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88B33BE-FDA3-BC52-E2BD-DFF63944D032}"/>
                  </a:ext>
                </a:extLst>
              </p14:cNvPr>
              <p14:cNvContentPartPr/>
              <p14:nvPr/>
            </p14:nvContentPartPr>
            <p14:xfrm>
              <a:off x="4614156" y="4938336"/>
              <a:ext cx="39600" cy="1962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88B33BE-FDA3-BC52-E2BD-DFF63944D03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605156" y="4929336"/>
                <a:ext cx="57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9CE5CF0-8DEB-2E36-1496-A2117C189492}"/>
                  </a:ext>
                </a:extLst>
              </p14:cNvPr>
              <p14:cNvContentPartPr/>
              <p14:nvPr/>
            </p14:nvContentPartPr>
            <p14:xfrm>
              <a:off x="4696956" y="5018976"/>
              <a:ext cx="131400" cy="111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9CE5CF0-8DEB-2E36-1496-A2117C18949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687956" y="5010336"/>
                <a:ext cx="149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0240388-E40C-BDF8-8168-FD6430663250}"/>
                  </a:ext>
                </a:extLst>
              </p14:cNvPr>
              <p14:cNvContentPartPr/>
              <p14:nvPr/>
            </p14:nvContentPartPr>
            <p14:xfrm>
              <a:off x="4840236" y="5012856"/>
              <a:ext cx="65880" cy="119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0240388-E40C-BDF8-8168-FD643066325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831596" y="5004216"/>
                <a:ext cx="835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47FB900-60D0-18DC-7EC8-D958EE318CAE}"/>
                  </a:ext>
                </a:extLst>
              </p14:cNvPr>
              <p14:cNvContentPartPr/>
              <p14:nvPr/>
            </p14:nvContentPartPr>
            <p14:xfrm>
              <a:off x="4924836" y="5017536"/>
              <a:ext cx="90360" cy="123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47FB900-60D0-18DC-7EC8-D958EE318CA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16196" y="5008896"/>
                <a:ext cx="1080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DD5D0F8-DEB3-DF2E-7BD3-DF80BCA6ED03}"/>
                  </a:ext>
                </a:extLst>
              </p14:cNvPr>
              <p14:cNvContentPartPr/>
              <p14:nvPr/>
            </p14:nvContentPartPr>
            <p14:xfrm>
              <a:off x="4096476" y="4435056"/>
              <a:ext cx="3607560" cy="87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DD5D0F8-DEB3-DF2E-7BD3-DF80BCA6ED0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087836" y="4426416"/>
                <a:ext cx="36252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AF16B46A-8DC1-8006-D204-A9BE9747F015}"/>
                  </a:ext>
                </a:extLst>
              </p14:cNvPr>
              <p14:cNvContentPartPr/>
              <p14:nvPr/>
            </p14:nvContentPartPr>
            <p14:xfrm>
              <a:off x="4072536" y="3211308"/>
              <a:ext cx="3492720" cy="39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AF16B46A-8DC1-8006-D204-A9BE9747F015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063896" y="3202308"/>
                <a:ext cx="3510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ABCA6D1-0C8D-5786-229C-297FF23D3EA7}"/>
                  </a:ext>
                </a:extLst>
              </p14:cNvPr>
              <p14:cNvContentPartPr/>
              <p14:nvPr/>
            </p14:nvContentPartPr>
            <p14:xfrm>
              <a:off x="4106376" y="3288402"/>
              <a:ext cx="169920" cy="279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ABCA6D1-0C8D-5786-229C-297FF23D3EA7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088736" y="3270402"/>
                <a:ext cx="2055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AA5BCA7-993D-65C7-C8D5-01AB42796113}"/>
                  </a:ext>
                </a:extLst>
              </p14:cNvPr>
              <p14:cNvContentPartPr/>
              <p14:nvPr/>
            </p14:nvContentPartPr>
            <p14:xfrm>
              <a:off x="4270176" y="3427722"/>
              <a:ext cx="99360" cy="123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AA5BCA7-993D-65C7-C8D5-01AB4279611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252176" y="3409722"/>
                <a:ext cx="135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5C7A154-86F2-80FE-1A35-D267D6E89A19}"/>
                  </a:ext>
                </a:extLst>
              </p14:cNvPr>
              <p14:cNvContentPartPr/>
              <p14:nvPr/>
            </p14:nvContentPartPr>
            <p14:xfrm>
              <a:off x="4344696" y="3446802"/>
              <a:ext cx="113760" cy="83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5C7A154-86F2-80FE-1A35-D267D6E89A19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326696" y="3428802"/>
                <a:ext cx="149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5903771-E488-D69E-84BB-E6C3CBC7491C}"/>
                  </a:ext>
                </a:extLst>
              </p14:cNvPr>
              <p14:cNvContentPartPr/>
              <p14:nvPr/>
            </p14:nvContentPartPr>
            <p14:xfrm>
              <a:off x="4467456" y="3369042"/>
              <a:ext cx="206280" cy="149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5903771-E488-D69E-84BB-E6C3CBC7491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449816" y="3351402"/>
                <a:ext cx="241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93EBF7D-0BD7-D1A2-FAAA-8FDC289E2B3E}"/>
                  </a:ext>
                </a:extLst>
              </p14:cNvPr>
              <p14:cNvContentPartPr/>
              <p14:nvPr/>
            </p14:nvContentPartPr>
            <p14:xfrm>
              <a:off x="4113450" y="3633354"/>
              <a:ext cx="91800" cy="1195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93EBF7D-0BD7-D1A2-FAAA-8FDC289E2B3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104810" y="3624714"/>
                <a:ext cx="109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F335408-225E-7F1E-5234-4B79EE6B24B9}"/>
                  </a:ext>
                </a:extLst>
              </p14:cNvPr>
              <p14:cNvContentPartPr/>
              <p14:nvPr/>
            </p14:nvContentPartPr>
            <p14:xfrm>
              <a:off x="4195890" y="3654594"/>
              <a:ext cx="95760" cy="1148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F335408-225E-7F1E-5234-4B79EE6B24B9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186890" y="3645954"/>
                <a:ext cx="113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4F82166-9F9F-1482-94F5-56CB4A2AF9F5}"/>
                  </a:ext>
                </a:extLst>
              </p14:cNvPr>
              <p14:cNvContentPartPr/>
              <p14:nvPr/>
            </p14:nvContentPartPr>
            <p14:xfrm>
              <a:off x="4328370" y="3592314"/>
              <a:ext cx="25200" cy="1753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4F82166-9F9F-1482-94F5-56CB4A2AF9F5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319370" y="3583314"/>
                <a:ext cx="42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188F39D-357D-74C6-EF2F-0F8397F0554F}"/>
                  </a:ext>
                </a:extLst>
              </p14:cNvPr>
              <p14:cNvContentPartPr/>
              <p14:nvPr/>
            </p14:nvContentPartPr>
            <p14:xfrm>
              <a:off x="4369050" y="3663234"/>
              <a:ext cx="103320" cy="100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188F39D-357D-74C6-EF2F-0F8397F0554F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360410" y="3654234"/>
                <a:ext cx="120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EBEF009-E6CC-705E-017C-72E5CFC4826C}"/>
                  </a:ext>
                </a:extLst>
              </p14:cNvPr>
              <p14:cNvContentPartPr/>
              <p14:nvPr/>
            </p14:nvContentPartPr>
            <p14:xfrm>
              <a:off x="4482450" y="3652794"/>
              <a:ext cx="85680" cy="103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EBEF009-E6CC-705E-017C-72E5CFC4826C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473450" y="3644154"/>
                <a:ext cx="103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E3E07B3-B7EF-0EAB-71B3-79CD581C3829}"/>
                  </a:ext>
                </a:extLst>
              </p14:cNvPr>
              <p14:cNvContentPartPr/>
              <p14:nvPr/>
            </p14:nvContentPartPr>
            <p14:xfrm>
              <a:off x="4611330" y="3578634"/>
              <a:ext cx="32760" cy="1789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E3E07B3-B7EF-0EAB-71B3-79CD581C382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02690" y="3569634"/>
                <a:ext cx="504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DBC0A3D-02D1-40F0-B9EF-545D47759D7C}"/>
                  </a:ext>
                </a:extLst>
              </p14:cNvPr>
              <p14:cNvContentPartPr/>
              <p14:nvPr/>
            </p14:nvContentPartPr>
            <p14:xfrm>
              <a:off x="4671810" y="3643794"/>
              <a:ext cx="178200" cy="1119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DBC0A3D-02D1-40F0-B9EF-545D47759D7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663170" y="3634794"/>
                <a:ext cx="1958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D5EED8D-6199-590B-E244-CFF7CA5A079F}"/>
                  </a:ext>
                </a:extLst>
              </p14:cNvPr>
              <p14:cNvContentPartPr/>
              <p14:nvPr/>
            </p14:nvContentPartPr>
            <p14:xfrm>
              <a:off x="4859010" y="3644514"/>
              <a:ext cx="86760" cy="111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D5EED8D-6199-590B-E244-CFF7CA5A079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50010" y="3635874"/>
                <a:ext cx="104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C5314D1-4D8C-537F-6132-9D7C54232517}"/>
                  </a:ext>
                </a:extLst>
              </p14:cNvPr>
              <p14:cNvContentPartPr/>
              <p14:nvPr/>
            </p14:nvContentPartPr>
            <p14:xfrm>
              <a:off x="4923090" y="3652434"/>
              <a:ext cx="83160" cy="1260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C5314D1-4D8C-537F-6132-9D7C5423251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914090" y="3643434"/>
                <a:ext cx="100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581CFB7-4F27-287E-DFE7-C2268CB46F98}"/>
                  </a:ext>
                </a:extLst>
              </p14:cNvPr>
              <p14:cNvContentPartPr/>
              <p14:nvPr/>
            </p14:nvContentPartPr>
            <p14:xfrm>
              <a:off x="5405202" y="4034898"/>
              <a:ext cx="204120" cy="171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581CFB7-4F27-287E-DFE7-C2268CB46F98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387562" y="4017258"/>
                <a:ext cx="2397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C76CF94-CAD7-BE3C-640B-5A12A328602E}"/>
                  </a:ext>
                </a:extLst>
              </p14:cNvPr>
              <p14:cNvContentPartPr/>
              <p14:nvPr/>
            </p14:nvContentPartPr>
            <p14:xfrm>
              <a:off x="5821722" y="3888018"/>
              <a:ext cx="268200" cy="299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C76CF94-CAD7-BE3C-640B-5A12A328602E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804082" y="3870378"/>
                <a:ext cx="303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7A6CFDD-5D9C-F827-76A3-FDDB45BD067D}"/>
                  </a:ext>
                </a:extLst>
              </p14:cNvPr>
              <p14:cNvContentPartPr/>
              <p14:nvPr/>
            </p14:nvContentPartPr>
            <p14:xfrm>
              <a:off x="6101442" y="4053258"/>
              <a:ext cx="124920" cy="131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7A6CFDD-5D9C-F827-76A3-FDDB45BD067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083442" y="4035618"/>
                <a:ext cx="160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A6E6930-1F3F-5C1F-3396-35CEF7726206}"/>
                  </a:ext>
                </a:extLst>
              </p14:cNvPr>
              <p14:cNvContentPartPr/>
              <p14:nvPr/>
            </p14:nvContentPartPr>
            <p14:xfrm>
              <a:off x="6228882" y="4048578"/>
              <a:ext cx="357840" cy="143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A6E6930-1F3F-5C1F-3396-35CEF7726206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211242" y="4030578"/>
                <a:ext cx="393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64C6D40-E729-6953-D7DF-952983EEA7E5}"/>
                  </a:ext>
                </a:extLst>
              </p14:cNvPr>
              <p14:cNvContentPartPr/>
              <p14:nvPr/>
            </p14:nvContentPartPr>
            <p14:xfrm>
              <a:off x="4068882" y="3966498"/>
              <a:ext cx="290520" cy="257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64C6D40-E729-6953-D7DF-952983EEA7E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051242" y="3948858"/>
                <a:ext cx="3261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09EC5AD-F0AC-BC0A-300B-C72FAEA5F9AC}"/>
                  </a:ext>
                </a:extLst>
              </p14:cNvPr>
              <p14:cNvContentPartPr/>
              <p14:nvPr/>
            </p14:nvContentPartPr>
            <p14:xfrm>
              <a:off x="4360122" y="4080618"/>
              <a:ext cx="126720" cy="139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09EC5AD-F0AC-BC0A-300B-C72FAEA5F9AC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342482" y="4062978"/>
                <a:ext cx="162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E774A1E-4E23-6740-AFDB-19268FE22356}"/>
                  </a:ext>
                </a:extLst>
              </p14:cNvPr>
              <p14:cNvContentPartPr/>
              <p14:nvPr/>
            </p14:nvContentPartPr>
            <p14:xfrm>
              <a:off x="4521762" y="4062258"/>
              <a:ext cx="277200" cy="152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E774A1E-4E23-6740-AFDB-19268FE22356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503762" y="4044258"/>
                <a:ext cx="3128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597A344-3CFD-3351-7E50-D0F75C4526E1}"/>
                  </a:ext>
                </a:extLst>
              </p14:cNvPr>
              <p14:cNvContentPartPr/>
              <p14:nvPr/>
            </p14:nvContentPartPr>
            <p14:xfrm>
              <a:off x="4789962" y="4071978"/>
              <a:ext cx="73440" cy="137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597A344-3CFD-3351-7E50-D0F75C4526E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771962" y="4053978"/>
                <a:ext cx="109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951BA9C-0FAE-B49D-F8C4-04CB82C01F7E}"/>
                  </a:ext>
                </a:extLst>
              </p14:cNvPr>
              <p14:cNvContentPartPr/>
              <p14:nvPr/>
            </p14:nvContentPartPr>
            <p14:xfrm>
              <a:off x="4890042" y="3951378"/>
              <a:ext cx="90000" cy="265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951BA9C-0FAE-B49D-F8C4-04CB82C01F7E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872042" y="3933738"/>
                <a:ext cx="1256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A037465-4A46-E6DF-3770-D541B5AC2560}"/>
                  </a:ext>
                </a:extLst>
              </p14:cNvPr>
              <p14:cNvContentPartPr/>
              <p14:nvPr/>
            </p14:nvContentPartPr>
            <p14:xfrm>
              <a:off x="4996242" y="4052898"/>
              <a:ext cx="157320" cy="128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A037465-4A46-E6DF-3770-D541B5AC2560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978602" y="4034898"/>
                <a:ext cx="1929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2A6931BB-AAD1-1C4F-148C-8DFD74DD4AD9}"/>
                  </a:ext>
                </a:extLst>
              </p14:cNvPr>
              <p14:cNvContentPartPr/>
              <p14:nvPr/>
            </p14:nvContentPartPr>
            <p14:xfrm>
              <a:off x="4108230" y="4328496"/>
              <a:ext cx="16200" cy="1137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2A6931BB-AAD1-1C4F-148C-8DFD74DD4AD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099230" y="4319496"/>
                <a:ext cx="338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8E1E97E-E0C3-E814-D051-63808B94899E}"/>
                  </a:ext>
                </a:extLst>
              </p14:cNvPr>
              <p14:cNvContentPartPr/>
              <p14:nvPr/>
            </p14:nvContentPartPr>
            <p14:xfrm>
              <a:off x="4154670" y="4335696"/>
              <a:ext cx="84240" cy="867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8E1E97E-E0C3-E814-D051-63808B94899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145670" y="4326696"/>
                <a:ext cx="1018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3E63F58-0F4B-2563-0ECD-EEC79EC1F10D}"/>
                  </a:ext>
                </a:extLst>
              </p14:cNvPr>
              <p14:cNvContentPartPr/>
              <p14:nvPr/>
            </p14:nvContentPartPr>
            <p14:xfrm>
              <a:off x="4286430" y="4283496"/>
              <a:ext cx="59400" cy="154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3E63F58-0F4B-2563-0ECD-EEC79EC1F10D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277790" y="4274856"/>
                <a:ext cx="77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00D0890-0065-E6A9-FD96-27E8DB800F5C}"/>
                  </a:ext>
                </a:extLst>
              </p14:cNvPr>
              <p14:cNvContentPartPr/>
              <p14:nvPr/>
            </p14:nvContentPartPr>
            <p14:xfrm>
              <a:off x="4345830" y="4339656"/>
              <a:ext cx="88560" cy="8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00D0890-0065-E6A9-FD96-27E8DB800F5C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337190" y="4330656"/>
                <a:ext cx="106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9DF6741-5FEA-9E2C-C1B0-AC005F996548}"/>
                  </a:ext>
                </a:extLst>
              </p14:cNvPr>
              <p14:cNvContentPartPr/>
              <p14:nvPr/>
            </p14:nvContentPartPr>
            <p14:xfrm>
              <a:off x="4441590" y="4318416"/>
              <a:ext cx="81360" cy="1072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9DF6741-5FEA-9E2C-C1B0-AC005F996548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432590" y="4309776"/>
                <a:ext cx="99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F80CE6F-B9D2-3B55-1CAF-F0B0F17B133C}"/>
                  </a:ext>
                </a:extLst>
              </p14:cNvPr>
              <p14:cNvContentPartPr/>
              <p14:nvPr/>
            </p14:nvContentPartPr>
            <p14:xfrm>
              <a:off x="4583070" y="4264776"/>
              <a:ext cx="55800" cy="1814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F80CE6F-B9D2-3B55-1CAF-F0B0F17B133C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574430" y="4255776"/>
                <a:ext cx="73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7657ED0-29D8-543D-AF58-ED6A4BA9049F}"/>
                  </a:ext>
                </a:extLst>
              </p14:cNvPr>
              <p14:cNvContentPartPr/>
              <p14:nvPr/>
            </p14:nvContentPartPr>
            <p14:xfrm>
              <a:off x="4668750" y="4323096"/>
              <a:ext cx="146880" cy="1026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7657ED0-29D8-543D-AF58-ED6A4BA9049F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659750" y="4314456"/>
                <a:ext cx="1645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9693901-B86E-92E3-A4C6-CDDC9D4E4579}"/>
                  </a:ext>
                </a:extLst>
              </p14:cNvPr>
              <p14:cNvContentPartPr/>
              <p14:nvPr/>
            </p14:nvContentPartPr>
            <p14:xfrm>
              <a:off x="4829670" y="4313736"/>
              <a:ext cx="79560" cy="118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9693901-B86E-92E3-A4C6-CDDC9D4E4579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820670" y="4304736"/>
                <a:ext cx="972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8D463F3-AD95-7796-3926-D6250576F208}"/>
                  </a:ext>
                </a:extLst>
              </p14:cNvPr>
              <p14:cNvContentPartPr/>
              <p14:nvPr/>
            </p14:nvContentPartPr>
            <p14:xfrm>
              <a:off x="4917510" y="4314096"/>
              <a:ext cx="75960" cy="1429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8D463F3-AD95-7796-3926-D6250576F208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4908870" y="4305096"/>
                <a:ext cx="936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7A384E6-FFB1-052C-0B7F-E57A7465704A}"/>
                  </a:ext>
                </a:extLst>
              </p14:cNvPr>
              <p14:cNvContentPartPr/>
              <p14:nvPr/>
            </p14:nvContentPartPr>
            <p14:xfrm>
              <a:off x="7731124" y="1862933"/>
              <a:ext cx="256680" cy="3501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7A384E6-FFB1-052C-0B7F-E57A7465704A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713484" y="1845293"/>
                <a:ext cx="292320" cy="35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D6CBC1C1-9211-02E5-F602-AF6720C198D2}"/>
                  </a:ext>
                </a:extLst>
              </p14:cNvPr>
              <p14:cNvContentPartPr/>
              <p14:nvPr/>
            </p14:nvContentPartPr>
            <p14:xfrm>
              <a:off x="7775404" y="2026733"/>
              <a:ext cx="166680" cy="6202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D6CBC1C1-9211-02E5-F602-AF6720C198D2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757764" y="2009093"/>
                <a:ext cx="202320" cy="65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486F943-0471-4BD8-EE08-33560E7CD980}"/>
              </a:ext>
            </a:extLst>
          </p:cNvPr>
          <p:cNvGrpSpPr/>
          <p:nvPr/>
        </p:nvGrpSpPr>
        <p:grpSpPr>
          <a:xfrm>
            <a:off x="4037796" y="1640358"/>
            <a:ext cx="4060440" cy="1359486"/>
            <a:chOff x="4037796" y="1640358"/>
            <a:chExt cx="4060440" cy="1359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D7AF192-B764-5ABE-CAAA-B0CC953714D3}"/>
                    </a:ext>
                  </a:extLst>
                </p14:cNvPr>
                <p14:cNvContentPartPr/>
                <p14:nvPr/>
              </p14:nvContentPartPr>
              <p14:xfrm>
                <a:off x="4037796" y="1640358"/>
                <a:ext cx="4060440" cy="54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D7AF192-B764-5ABE-CAAA-B0CC953714D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28796" y="1631358"/>
                  <a:ext cx="4078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6C61F61-B5F0-0790-5E07-AC7E744C2D88}"/>
                    </a:ext>
                  </a:extLst>
                </p14:cNvPr>
                <p14:cNvContentPartPr/>
                <p14:nvPr/>
              </p14:nvContentPartPr>
              <p14:xfrm>
                <a:off x="4932738" y="2162124"/>
                <a:ext cx="74160" cy="11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6C61F61-B5F0-0790-5E07-AC7E744C2D8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923738" y="2153484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88EB3-DF5A-B51F-0369-5615ECE8D016}"/>
                    </a:ext>
                  </a:extLst>
                </p14:cNvPr>
                <p14:cNvContentPartPr/>
                <p14:nvPr/>
              </p14:nvContentPartPr>
              <p14:xfrm>
                <a:off x="4094856" y="2543202"/>
                <a:ext cx="297720" cy="225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88EB3-DF5A-B51F-0369-5615ECE8D01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076856" y="2525202"/>
                  <a:ext cx="333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0EB076-D9E3-98B2-02B0-E65A67E875ED}"/>
                    </a:ext>
                  </a:extLst>
                </p14:cNvPr>
                <p14:cNvContentPartPr/>
                <p14:nvPr/>
              </p14:nvContentPartPr>
              <p14:xfrm>
                <a:off x="4414536" y="2657682"/>
                <a:ext cx="151920" cy="11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0EB076-D9E3-98B2-02B0-E65A67E875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96536" y="2639682"/>
                  <a:ext cx="18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EB71B1-CAED-8C2D-E9CD-DBC96C475223}"/>
                    </a:ext>
                  </a:extLst>
                </p14:cNvPr>
                <p14:cNvContentPartPr/>
                <p14:nvPr/>
              </p14:nvContentPartPr>
              <p14:xfrm>
                <a:off x="4592736" y="2651202"/>
                <a:ext cx="25632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EB71B1-CAED-8C2D-E9CD-DBC96C47522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75096" y="2633202"/>
                  <a:ext cx="29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1F189E-3482-71B9-D2F5-C16352CD76F9}"/>
                    </a:ext>
                  </a:extLst>
                </p14:cNvPr>
                <p14:cNvContentPartPr/>
                <p14:nvPr/>
              </p14:nvContentPartPr>
              <p14:xfrm>
                <a:off x="4890456" y="2636442"/>
                <a:ext cx="90000" cy="12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1F189E-3482-71B9-D2F5-C16352CD76F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872456" y="2618442"/>
                  <a:ext cx="125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D076F6A-7E12-0F45-0A4E-4A2E014D2083}"/>
                    </a:ext>
                  </a:extLst>
                </p14:cNvPr>
                <p14:cNvContentPartPr/>
                <p14:nvPr/>
              </p14:nvContentPartPr>
              <p14:xfrm>
                <a:off x="4997016" y="2524482"/>
                <a:ext cx="113040" cy="226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D076F6A-7E12-0F45-0A4E-4A2E014D208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79376" y="2506842"/>
                  <a:ext cx="148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BC7557-3A59-97E0-81CB-D4967204C2F9}"/>
                    </a:ext>
                  </a:extLst>
                </p14:cNvPr>
                <p14:cNvContentPartPr/>
                <p14:nvPr/>
              </p14:nvContentPartPr>
              <p14:xfrm>
                <a:off x="5093496" y="2615202"/>
                <a:ext cx="153360" cy="12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BC7557-3A59-97E0-81CB-D4967204C2F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75496" y="2597562"/>
                  <a:ext cx="189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810BA24-F552-6ED4-E1F7-A42EE9D78823}"/>
                    </a:ext>
                  </a:extLst>
                </p14:cNvPr>
                <p14:cNvContentPartPr/>
                <p14:nvPr/>
              </p14:nvContentPartPr>
              <p14:xfrm>
                <a:off x="4097178" y="2861244"/>
                <a:ext cx="93240" cy="119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810BA24-F552-6ED4-E1F7-A42EE9D7882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88178" y="2852604"/>
                  <a:ext cx="11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27A521-2C28-30FC-FDF9-2D9B21B1D092}"/>
                    </a:ext>
                  </a:extLst>
                </p14:cNvPr>
                <p14:cNvContentPartPr/>
                <p14:nvPr/>
              </p14:nvContentPartPr>
              <p14:xfrm>
                <a:off x="4190418" y="2866644"/>
                <a:ext cx="92880" cy="110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27A521-2C28-30FC-FDF9-2D9B21B1D09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81778" y="2858004"/>
                  <a:ext cx="110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B3C370C-2224-8A15-6DFC-A93B7BC8D7E0}"/>
                    </a:ext>
                  </a:extLst>
                </p14:cNvPr>
                <p14:cNvContentPartPr/>
                <p14:nvPr/>
              </p14:nvContentPartPr>
              <p14:xfrm>
                <a:off x="4323258" y="2800404"/>
                <a:ext cx="25200" cy="168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B3C370C-2224-8A15-6DFC-A93B7BC8D7E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314258" y="2791764"/>
                  <a:ext cx="42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CB12575-E014-89A0-52A6-4EEC584F3EE9}"/>
                    </a:ext>
                  </a:extLst>
                </p14:cNvPr>
                <p14:cNvContentPartPr/>
                <p14:nvPr/>
              </p14:nvContentPartPr>
              <p14:xfrm>
                <a:off x="4363218" y="2873124"/>
                <a:ext cx="86760" cy="96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CB12575-E014-89A0-52A6-4EEC584F3EE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354218" y="2864484"/>
                  <a:ext cx="104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B431549-D410-A868-4C74-60E7887B6A66}"/>
                    </a:ext>
                  </a:extLst>
                </p14:cNvPr>
                <p14:cNvContentPartPr/>
                <p14:nvPr/>
              </p14:nvContentPartPr>
              <p14:xfrm>
                <a:off x="4466178" y="2846844"/>
                <a:ext cx="85320" cy="106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B431549-D410-A868-4C74-60E7887B6A6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57178" y="2838204"/>
                  <a:ext cx="102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24AD284-1AAD-1A62-F1F2-DB8E70031C6A}"/>
                    </a:ext>
                  </a:extLst>
                </p14:cNvPr>
                <p14:cNvContentPartPr/>
                <p14:nvPr/>
              </p14:nvContentPartPr>
              <p14:xfrm>
                <a:off x="4607658" y="2791404"/>
                <a:ext cx="33480" cy="196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24AD284-1AAD-1A62-F1F2-DB8E70031C6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598658" y="2782764"/>
                  <a:ext cx="51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C57E473-8FCA-AD6F-3BFE-9946D73994BE}"/>
                    </a:ext>
                  </a:extLst>
                </p14:cNvPr>
                <p14:cNvContentPartPr/>
                <p14:nvPr/>
              </p14:nvContentPartPr>
              <p14:xfrm>
                <a:off x="4667778" y="2862324"/>
                <a:ext cx="154800" cy="114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C57E473-8FCA-AD6F-3BFE-9946D73994B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659138" y="2853684"/>
                  <a:ext cx="172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35B894B-DBD5-2301-773A-0499DD1FDEAA}"/>
                    </a:ext>
                  </a:extLst>
                </p14:cNvPr>
                <p14:cNvContentPartPr/>
                <p14:nvPr/>
              </p14:nvContentPartPr>
              <p14:xfrm>
                <a:off x="4824738" y="2864124"/>
                <a:ext cx="95040" cy="117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35B894B-DBD5-2301-773A-0499DD1FDEA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815738" y="2855124"/>
                  <a:ext cx="11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748CBA8-9378-D38D-C85C-C242634DFA2D}"/>
                    </a:ext>
                  </a:extLst>
                </p14:cNvPr>
                <p14:cNvContentPartPr/>
                <p14:nvPr/>
              </p14:nvContentPartPr>
              <p14:xfrm>
                <a:off x="4905378" y="2879604"/>
                <a:ext cx="106920" cy="120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748CBA8-9378-D38D-C85C-C242634DFA2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896378" y="2870964"/>
                  <a:ext cx="12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754102A-CB49-7ECE-7B67-E0A71939EA17}"/>
                    </a:ext>
                  </a:extLst>
                </p14:cNvPr>
                <p14:cNvContentPartPr/>
                <p14:nvPr/>
              </p14:nvContentPartPr>
              <p14:xfrm>
                <a:off x="5340456" y="2004282"/>
                <a:ext cx="94320" cy="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754102A-CB49-7ECE-7B67-E0A71939EA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22456" y="1986642"/>
                  <a:ext cx="12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786C5A-2E9C-963F-203F-F4C712320852}"/>
                    </a:ext>
                  </a:extLst>
                </p14:cNvPr>
                <p14:cNvContentPartPr/>
                <p14:nvPr/>
              </p14:nvContentPartPr>
              <p14:xfrm>
                <a:off x="5543496" y="1933722"/>
                <a:ext cx="147240" cy="116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786C5A-2E9C-963F-203F-F4C71232085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525496" y="1915722"/>
                  <a:ext cx="182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A07FAD-6C34-73A3-C7CC-2E5C77693247}"/>
                    </a:ext>
                  </a:extLst>
                </p14:cNvPr>
                <p14:cNvContentPartPr/>
                <p14:nvPr/>
              </p14:nvContentPartPr>
              <p14:xfrm>
                <a:off x="5708016" y="1927602"/>
                <a:ext cx="172440" cy="126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A07FAD-6C34-73A3-C7CC-2E5C776932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690016" y="1909602"/>
                  <a:ext cx="208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57F496-69D6-C268-8632-D144487ECF7A}"/>
                    </a:ext>
                  </a:extLst>
                </p14:cNvPr>
                <p14:cNvContentPartPr/>
                <p14:nvPr/>
              </p14:nvContentPartPr>
              <p14:xfrm>
                <a:off x="5871456" y="1959282"/>
                <a:ext cx="124200" cy="9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57F496-69D6-C268-8632-D144487ECF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853456" y="1941642"/>
                  <a:ext cx="159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EC7A05-7293-3BDD-AF1F-6C8603CB5923}"/>
                    </a:ext>
                  </a:extLst>
                </p14:cNvPr>
                <p14:cNvContentPartPr/>
                <p14:nvPr/>
              </p14:nvContentPartPr>
              <p14:xfrm>
                <a:off x="6021216" y="1934802"/>
                <a:ext cx="110520" cy="12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EC7A05-7293-3BDD-AF1F-6C8603CB592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003576" y="1917162"/>
                  <a:ext cx="14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49D2A2-BC00-75A6-D1FE-94B5C1DA1F67}"/>
                    </a:ext>
                  </a:extLst>
                </p14:cNvPr>
                <p14:cNvContentPartPr/>
                <p14:nvPr/>
              </p14:nvContentPartPr>
              <p14:xfrm>
                <a:off x="6185376" y="1942722"/>
                <a:ext cx="216000" cy="130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49D2A2-BC00-75A6-D1FE-94B5C1DA1F6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67736" y="1924722"/>
                  <a:ext cx="251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77ED97D-8578-13A6-743C-1EFCE9E4EA8C}"/>
                    </a:ext>
                  </a:extLst>
                </p14:cNvPr>
                <p14:cNvContentPartPr/>
                <p14:nvPr/>
              </p14:nvContentPartPr>
              <p14:xfrm>
                <a:off x="4091616" y="1889082"/>
                <a:ext cx="290520" cy="220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77ED97D-8578-13A6-743C-1EFCE9E4EA8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73976" y="1871442"/>
                  <a:ext cx="326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7D925F-ACA7-2DD1-2983-B98B4AD77E05}"/>
                    </a:ext>
                  </a:extLst>
                </p14:cNvPr>
                <p14:cNvContentPartPr/>
                <p14:nvPr/>
              </p14:nvContentPartPr>
              <p14:xfrm>
                <a:off x="4397616" y="1985202"/>
                <a:ext cx="128160" cy="107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7D925F-ACA7-2DD1-2983-B98B4AD77E0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79616" y="1967562"/>
                  <a:ext cx="163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50DFEDF-15BA-9AD3-B11C-7C50A648B352}"/>
                    </a:ext>
                  </a:extLst>
                </p14:cNvPr>
                <p14:cNvContentPartPr/>
                <p14:nvPr/>
              </p14:nvContentPartPr>
              <p14:xfrm>
                <a:off x="4530456" y="1982682"/>
                <a:ext cx="272880" cy="12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50DFEDF-15BA-9AD3-B11C-7C50A648B35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12456" y="1964682"/>
                  <a:ext cx="30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FD5A56-C3F6-BA43-A44E-AFC87009E0A9}"/>
                    </a:ext>
                  </a:extLst>
                </p14:cNvPr>
                <p14:cNvContentPartPr/>
                <p14:nvPr/>
              </p14:nvContentPartPr>
              <p14:xfrm>
                <a:off x="4802616" y="1859562"/>
                <a:ext cx="181080" cy="22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FD5A56-C3F6-BA43-A44E-AFC87009E0A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784976" y="1841922"/>
                  <a:ext cx="216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8934B1-2DDB-BD1D-55E9-C3702BA0DBED}"/>
                    </a:ext>
                  </a:extLst>
                </p14:cNvPr>
                <p14:cNvContentPartPr/>
                <p14:nvPr/>
              </p14:nvContentPartPr>
              <p14:xfrm>
                <a:off x="4997736" y="1960002"/>
                <a:ext cx="128520" cy="11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8934B1-2DDB-BD1D-55E9-C3702BA0DBE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980096" y="1942362"/>
                  <a:ext cx="164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25F7CA0-82C9-EF4C-EACE-F52B9CDE95DF}"/>
                    </a:ext>
                  </a:extLst>
                </p14:cNvPr>
                <p14:cNvContentPartPr/>
                <p14:nvPr/>
              </p14:nvContentPartPr>
              <p14:xfrm>
                <a:off x="4079178" y="2165724"/>
                <a:ext cx="107280" cy="121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25F7CA0-82C9-EF4C-EACE-F52B9CDE95D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70538" y="2157084"/>
                  <a:ext cx="12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1C3D4E-174D-4EC3-573B-8B5EEFE4C864}"/>
                    </a:ext>
                  </a:extLst>
                </p14:cNvPr>
                <p14:cNvContentPartPr/>
                <p14:nvPr/>
              </p14:nvContentPartPr>
              <p14:xfrm>
                <a:off x="4180338" y="2172924"/>
                <a:ext cx="98640" cy="113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1C3D4E-174D-4EC3-573B-8B5EEFE4C8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171698" y="2164284"/>
                  <a:ext cx="116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ED59B8-4808-A39D-C729-E46CCCDA0F69}"/>
                    </a:ext>
                  </a:extLst>
                </p14:cNvPr>
                <p14:cNvContentPartPr/>
                <p14:nvPr/>
              </p14:nvContentPartPr>
              <p14:xfrm>
                <a:off x="4315338" y="2135844"/>
                <a:ext cx="29160" cy="15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ED59B8-4808-A39D-C729-E46CCCDA0F6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306698" y="2126844"/>
                  <a:ext cx="4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CE07DC9-3C1B-8A23-2AFC-B1B22E5A6520}"/>
                    </a:ext>
                  </a:extLst>
                </p14:cNvPr>
                <p14:cNvContentPartPr/>
                <p14:nvPr/>
              </p14:nvContentPartPr>
              <p14:xfrm>
                <a:off x="4353858" y="2183364"/>
                <a:ext cx="96480" cy="92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CE07DC9-3C1B-8A23-2AFC-B1B22E5A652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345218" y="2174364"/>
                  <a:ext cx="114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C175375-0BFE-5686-0233-ACA07E69A410}"/>
                    </a:ext>
                  </a:extLst>
                </p14:cNvPr>
                <p14:cNvContentPartPr/>
                <p14:nvPr/>
              </p14:nvContentPartPr>
              <p14:xfrm>
                <a:off x="4462938" y="2170764"/>
                <a:ext cx="108720" cy="108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C175375-0BFE-5686-0233-ACA07E69A41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453938" y="2161764"/>
                  <a:ext cx="126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B14DE78-EDF7-78C4-A165-50777E48E629}"/>
                    </a:ext>
                  </a:extLst>
                </p14:cNvPr>
                <p14:cNvContentPartPr/>
                <p14:nvPr/>
              </p14:nvContentPartPr>
              <p14:xfrm>
                <a:off x="4610178" y="2144124"/>
                <a:ext cx="28800" cy="157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B14DE78-EDF7-78C4-A165-50777E48E62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601178" y="2135484"/>
                  <a:ext cx="4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25FE5B-8421-BF28-8418-6C0A969D6B79}"/>
                    </a:ext>
                  </a:extLst>
                </p14:cNvPr>
                <p14:cNvContentPartPr/>
                <p14:nvPr/>
              </p14:nvContentPartPr>
              <p14:xfrm>
                <a:off x="4667418" y="2177604"/>
                <a:ext cx="17928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25FE5B-8421-BF28-8418-6C0A969D6B7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658418" y="2168604"/>
                  <a:ext cx="196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70969FE-D5C5-5789-B6E6-93CD57366B0B}"/>
                    </a:ext>
                  </a:extLst>
                </p14:cNvPr>
                <p14:cNvContentPartPr/>
                <p14:nvPr/>
              </p14:nvContentPartPr>
              <p14:xfrm>
                <a:off x="4858578" y="2159244"/>
                <a:ext cx="83520" cy="112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70969FE-D5C5-5789-B6E6-93CD57366B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849578" y="2150604"/>
                  <a:ext cx="101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7E18D7B-AA14-5550-D801-90539B562A1E}"/>
                    </a:ext>
                  </a:extLst>
                </p14:cNvPr>
                <p14:cNvContentPartPr/>
                <p14:nvPr/>
              </p14:nvContentPartPr>
              <p14:xfrm>
                <a:off x="4089636" y="2285118"/>
                <a:ext cx="3619440" cy="150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7E18D7B-AA14-5550-D801-90539B562A1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080636" y="2276118"/>
                  <a:ext cx="3637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49C2C1B-7E0D-0B48-559D-50449BA5420E}"/>
                    </a:ext>
                  </a:extLst>
                </p14:cNvPr>
                <p14:cNvContentPartPr/>
                <p14:nvPr/>
              </p14:nvContentPartPr>
              <p14:xfrm>
                <a:off x="7296983" y="1826444"/>
                <a:ext cx="225720" cy="320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49C2C1B-7E0D-0B48-559D-50449BA5420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278983" y="1808804"/>
                  <a:ext cx="261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29F4255-1778-B235-262A-51B8D5FD0094}"/>
                    </a:ext>
                  </a:extLst>
                </p14:cNvPr>
                <p14:cNvContentPartPr/>
                <p14:nvPr/>
              </p14:nvContentPartPr>
              <p14:xfrm>
                <a:off x="7404263" y="1899164"/>
                <a:ext cx="196920" cy="243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29F4255-1778-B235-262A-51B8D5FD009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386623" y="1881164"/>
                  <a:ext cx="23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8581065-F4A9-36D5-6471-D8BC8C6C7C88}"/>
                    </a:ext>
                  </a:extLst>
                </p14:cNvPr>
                <p14:cNvContentPartPr/>
                <p14:nvPr/>
              </p14:nvContentPartPr>
              <p14:xfrm>
                <a:off x="7532423" y="1812044"/>
                <a:ext cx="58320" cy="82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8581065-F4A9-36D5-6471-D8BC8C6C7C8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14423" y="1794044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2D33456-EEE3-44B8-589D-ED7ED9968D1E}"/>
                    </a:ext>
                  </a:extLst>
                </p14:cNvPr>
                <p14:cNvContentPartPr/>
                <p14:nvPr/>
              </p14:nvContentPartPr>
              <p14:xfrm>
                <a:off x="7280783" y="2064764"/>
                <a:ext cx="133920" cy="103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2D33456-EEE3-44B8-589D-ED7ED9968D1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262783" y="2046764"/>
                  <a:ext cx="169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E102206-8733-ABFE-CCFA-D6F9A95F5C69}"/>
                    </a:ext>
                  </a:extLst>
                </p14:cNvPr>
                <p14:cNvContentPartPr/>
                <p14:nvPr/>
              </p14:nvContentPartPr>
              <p14:xfrm>
                <a:off x="7129223" y="1799804"/>
                <a:ext cx="502920" cy="445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E102206-8733-ABFE-CCFA-D6F9A95F5C6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11223" y="1782164"/>
                  <a:ext cx="538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9BADFD9-01B4-238A-AFFA-BC8D95106D31}"/>
                    </a:ext>
                  </a:extLst>
                </p14:cNvPr>
                <p14:cNvContentPartPr/>
                <p14:nvPr/>
              </p14:nvContentPartPr>
              <p14:xfrm>
                <a:off x="7185023" y="1738964"/>
                <a:ext cx="464040" cy="417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9BADFD9-01B4-238A-AFFA-BC8D95106D3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167383" y="1721324"/>
                  <a:ext cx="49968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F2EDB9E-AF4A-A089-F139-E9C6237B48D1}"/>
              </a:ext>
            </a:extLst>
          </p:cNvPr>
          <p:cNvGrpSpPr/>
          <p:nvPr/>
        </p:nvGrpSpPr>
        <p:grpSpPr>
          <a:xfrm>
            <a:off x="7044623" y="2456444"/>
            <a:ext cx="557280" cy="664200"/>
            <a:chOff x="7044623" y="2456444"/>
            <a:chExt cx="55728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4916BD7-A764-4C11-073B-7FF4FF8FA668}"/>
                    </a:ext>
                  </a:extLst>
                </p14:cNvPr>
                <p14:cNvContentPartPr/>
                <p14:nvPr/>
              </p14:nvContentPartPr>
              <p14:xfrm>
                <a:off x="7221743" y="2594324"/>
                <a:ext cx="238320" cy="266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4916BD7-A764-4C11-073B-7FF4FF8FA66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04103" y="2576684"/>
                  <a:ext cx="273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4AA17D1-8C6D-733F-716E-AF720B401D0E}"/>
                    </a:ext>
                  </a:extLst>
                </p14:cNvPr>
                <p14:cNvContentPartPr/>
                <p14:nvPr/>
              </p14:nvContentPartPr>
              <p14:xfrm>
                <a:off x="7239383" y="2867204"/>
                <a:ext cx="70920" cy="63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4AA17D1-8C6D-733F-716E-AF720B401D0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221743" y="2849204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6980E9-A52C-FD99-64A5-E55FA2203C90}"/>
                    </a:ext>
                  </a:extLst>
                </p14:cNvPr>
                <p14:cNvContentPartPr/>
                <p14:nvPr/>
              </p14:nvContentPartPr>
              <p14:xfrm>
                <a:off x="7309223" y="2665604"/>
                <a:ext cx="214920" cy="261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6980E9-A52C-FD99-64A5-E55FA2203C9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91583" y="2647604"/>
                  <a:ext cx="25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5F5DA06-3069-263C-6309-45DD6560C08D}"/>
                    </a:ext>
                  </a:extLst>
                </p14:cNvPr>
                <p14:cNvContentPartPr/>
                <p14:nvPr/>
              </p14:nvContentPartPr>
              <p14:xfrm>
                <a:off x="7484543" y="2576684"/>
                <a:ext cx="48960" cy="36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5F5DA06-3069-263C-6309-45DD6560C08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66543" y="2558684"/>
                  <a:ext cx="8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99738E1-6599-3719-7F7E-A7C25052021D}"/>
                    </a:ext>
                  </a:extLst>
                </p14:cNvPr>
                <p14:cNvContentPartPr/>
                <p14:nvPr/>
              </p14:nvContentPartPr>
              <p14:xfrm>
                <a:off x="7213463" y="2861444"/>
                <a:ext cx="86040" cy="119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99738E1-6599-3719-7F7E-A7C25052021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95823" y="2843804"/>
                  <a:ext cx="121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90319F0-AF57-3ECE-0DD8-65C827456918}"/>
                    </a:ext>
                  </a:extLst>
                </p14:cNvPr>
                <p14:cNvContentPartPr/>
                <p14:nvPr/>
              </p14:nvContentPartPr>
              <p14:xfrm>
                <a:off x="7044623" y="2524844"/>
                <a:ext cx="498240" cy="595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90319F0-AF57-3ECE-0DD8-65C82745691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26983" y="2506844"/>
                  <a:ext cx="5338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A17ED3A-EF9E-5971-DF4B-56C7173F9141}"/>
                    </a:ext>
                  </a:extLst>
                </p14:cNvPr>
                <p14:cNvContentPartPr/>
                <p14:nvPr/>
              </p14:nvContentPartPr>
              <p14:xfrm>
                <a:off x="7068383" y="2456444"/>
                <a:ext cx="533520" cy="610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A17ED3A-EF9E-5971-DF4B-56C7173F914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050743" y="2438804"/>
                  <a:ext cx="569160" cy="64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95BAB84D-D208-8556-011B-B3C65A1DABFE}"/>
              </a:ext>
            </a:extLst>
          </p:cNvPr>
          <p:cNvGrpSpPr/>
          <p:nvPr/>
        </p:nvGrpSpPr>
        <p:grpSpPr>
          <a:xfrm>
            <a:off x="7134450" y="3329441"/>
            <a:ext cx="423000" cy="499320"/>
            <a:chOff x="7134450" y="3329441"/>
            <a:chExt cx="42300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66891E1-FE97-F058-8CF1-FE8D75C32756}"/>
                    </a:ext>
                  </a:extLst>
                </p14:cNvPr>
                <p14:cNvContentPartPr/>
                <p14:nvPr/>
              </p14:nvContentPartPr>
              <p14:xfrm>
                <a:off x="7255410" y="3404681"/>
                <a:ext cx="181800" cy="199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66891E1-FE97-F058-8CF1-FE8D75C3275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37770" y="3386681"/>
                  <a:ext cx="217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B749DE1-86F9-9917-62EF-0D379214A6BB}"/>
                    </a:ext>
                  </a:extLst>
                </p14:cNvPr>
                <p14:cNvContentPartPr/>
                <p14:nvPr/>
              </p14:nvContentPartPr>
              <p14:xfrm>
                <a:off x="7252890" y="3608081"/>
                <a:ext cx="36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B749DE1-86F9-9917-62EF-0D379214A6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4890" y="359008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4FA2308-DCC5-4BEA-770A-317EF4DC7DEC}"/>
                    </a:ext>
                  </a:extLst>
                </p14:cNvPr>
                <p14:cNvContentPartPr/>
                <p14:nvPr/>
              </p14:nvContentPartPr>
              <p14:xfrm>
                <a:off x="7252170" y="3602321"/>
                <a:ext cx="68040" cy="48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4FA2308-DCC5-4BEA-770A-317EF4DC7DE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34170" y="3584321"/>
                  <a:ext cx="10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0D09828-7EF1-FB2E-3580-41DF469625CD}"/>
                    </a:ext>
                  </a:extLst>
                </p14:cNvPr>
                <p14:cNvContentPartPr/>
                <p14:nvPr/>
              </p14:nvContentPartPr>
              <p14:xfrm>
                <a:off x="7310490" y="3442121"/>
                <a:ext cx="178560" cy="204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0D09828-7EF1-FB2E-3580-41DF469625C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292850" y="3424481"/>
                  <a:ext cx="214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084AA72-1F2E-1F8E-F655-190F47D4190F}"/>
                    </a:ext>
                  </a:extLst>
                </p14:cNvPr>
                <p14:cNvContentPartPr/>
                <p14:nvPr/>
              </p14:nvContentPartPr>
              <p14:xfrm>
                <a:off x="7453770" y="3400001"/>
                <a:ext cx="45000" cy="37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084AA72-1F2E-1F8E-F655-190F47D4190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35770" y="3382361"/>
                  <a:ext cx="80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312C415-F02E-FB54-E79D-43EDFFEF1E2E}"/>
                    </a:ext>
                  </a:extLst>
                </p14:cNvPr>
                <p14:cNvContentPartPr/>
                <p14:nvPr/>
              </p14:nvContentPartPr>
              <p14:xfrm>
                <a:off x="7238850" y="3636881"/>
                <a:ext cx="69840" cy="68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312C415-F02E-FB54-E79D-43EDFFEF1E2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21210" y="3618881"/>
                  <a:ext cx="105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D2660A9-1275-BA9C-1839-38ED666BC4E7}"/>
                    </a:ext>
                  </a:extLst>
                </p14:cNvPr>
                <p14:cNvContentPartPr/>
                <p14:nvPr/>
              </p14:nvContentPartPr>
              <p14:xfrm>
                <a:off x="7134450" y="3378401"/>
                <a:ext cx="390240" cy="450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D2660A9-1275-BA9C-1839-38ED666BC4E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16450" y="3360761"/>
                  <a:ext cx="425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0B5843B-0610-B651-B328-42E5FBF28164}"/>
                    </a:ext>
                  </a:extLst>
                </p14:cNvPr>
                <p14:cNvContentPartPr/>
                <p14:nvPr/>
              </p14:nvContentPartPr>
              <p14:xfrm>
                <a:off x="7148850" y="3329441"/>
                <a:ext cx="408600" cy="379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0B5843B-0610-B651-B328-42E5FBF2816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30850" y="3311441"/>
                  <a:ext cx="44424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A9088A73-2B1C-CA5E-9E9A-5BFD9ACF1BB4}"/>
              </a:ext>
            </a:extLst>
          </p:cNvPr>
          <p:cNvGrpSpPr/>
          <p:nvPr/>
        </p:nvGrpSpPr>
        <p:grpSpPr>
          <a:xfrm>
            <a:off x="7107450" y="3969881"/>
            <a:ext cx="468720" cy="390240"/>
            <a:chOff x="7107450" y="3969881"/>
            <a:chExt cx="4687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13AF270-8230-F5BF-FE2B-C379D1D5ECD5}"/>
                    </a:ext>
                  </a:extLst>
                </p14:cNvPr>
                <p14:cNvContentPartPr/>
                <p14:nvPr/>
              </p14:nvContentPartPr>
              <p14:xfrm>
                <a:off x="7230570" y="4015961"/>
                <a:ext cx="238320" cy="213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13AF270-8230-F5BF-FE2B-C379D1D5ECD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212570" y="3998321"/>
                  <a:ext cx="273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CF470A5-D5C5-E2E8-E3C3-5A2FE96DFE5A}"/>
                    </a:ext>
                  </a:extLst>
                </p14:cNvPr>
                <p14:cNvContentPartPr/>
                <p14:nvPr/>
              </p14:nvContentPartPr>
              <p14:xfrm>
                <a:off x="7251450" y="4062401"/>
                <a:ext cx="228600" cy="223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CF470A5-D5C5-E2E8-E3C3-5A2FE96DFE5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33450" y="4044401"/>
                  <a:ext cx="264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0DB1185-CB24-1706-EFA6-47D11833EA32}"/>
                    </a:ext>
                  </a:extLst>
                </p14:cNvPr>
                <p14:cNvContentPartPr/>
                <p14:nvPr/>
              </p14:nvContentPartPr>
              <p14:xfrm>
                <a:off x="7478250" y="4009841"/>
                <a:ext cx="32760" cy="62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0DB1185-CB24-1706-EFA6-47D11833EA3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60250" y="3992201"/>
                  <a:ext cx="68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0EC2BFC-0E09-A62C-6DCC-9501F51A21B2}"/>
                    </a:ext>
                  </a:extLst>
                </p14:cNvPr>
                <p14:cNvContentPartPr/>
                <p14:nvPr/>
              </p14:nvContentPartPr>
              <p14:xfrm>
                <a:off x="7205010" y="4237001"/>
                <a:ext cx="70560" cy="69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0EC2BFC-0E09-A62C-6DCC-9501F51A21B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87370" y="4219001"/>
                  <a:ext cx="106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BC8C90D-B196-C3AB-125F-BA62DA029FDA}"/>
                    </a:ext>
                  </a:extLst>
                </p14:cNvPr>
                <p14:cNvContentPartPr/>
                <p14:nvPr/>
              </p14:nvContentPartPr>
              <p14:xfrm>
                <a:off x="7107450" y="4028921"/>
                <a:ext cx="395640" cy="3312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BC8C90D-B196-C3AB-125F-BA62DA029FD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089810" y="4010921"/>
                  <a:ext cx="431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E6A968D-E155-7398-7FEF-FDE6F57B9E04}"/>
                    </a:ext>
                  </a:extLst>
                </p14:cNvPr>
                <p14:cNvContentPartPr/>
                <p14:nvPr/>
              </p14:nvContentPartPr>
              <p14:xfrm>
                <a:off x="7156770" y="3969881"/>
                <a:ext cx="419400" cy="354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E6A968D-E155-7398-7FEF-FDE6F57B9E0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39130" y="3952241"/>
                  <a:ext cx="45504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2D5195D-90F3-B7C9-8241-3A1C9A5658F7}"/>
              </a:ext>
            </a:extLst>
          </p:cNvPr>
          <p:cNvGrpSpPr/>
          <p:nvPr/>
        </p:nvGrpSpPr>
        <p:grpSpPr>
          <a:xfrm>
            <a:off x="7133713" y="4541828"/>
            <a:ext cx="459360" cy="433080"/>
            <a:chOff x="7133713" y="4541828"/>
            <a:chExt cx="45936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FB3238C-FB86-746B-9174-AA5D47AA9703}"/>
                    </a:ext>
                  </a:extLst>
                </p14:cNvPr>
                <p14:cNvContentPartPr/>
                <p14:nvPr/>
              </p14:nvContentPartPr>
              <p14:xfrm>
                <a:off x="7133713" y="4551188"/>
                <a:ext cx="438120" cy="423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FB3238C-FB86-746B-9174-AA5D47AA970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116073" y="4533188"/>
                  <a:ext cx="4737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F4444AD-E430-3144-8535-3A7CB6A37803}"/>
                    </a:ext>
                  </a:extLst>
                </p14:cNvPr>
                <p14:cNvContentPartPr/>
                <p14:nvPr/>
              </p14:nvContentPartPr>
              <p14:xfrm>
                <a:off x="7158193" y="4541828"/>
                <a:ext cx="434880" cy="411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F4444AD-E430-3144-8535-3A7CB6A3780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40193" y="4524188"/>
                  <a:ext cx="470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0E45F53-A232-E078-CB80-6DA6743F2B98}"/>
                    </a:ext>
                  </a:extLst>
                </p14:cNvPr>
                <p14:cNvContentPartPr/>
                <p14:nvPr/>
              </p14:nvContentPartPr>
              <p14:xfrm>
                <a:off x="7260793" y="4610948"/>
                <a:ext cx="174600" cy="168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0E45F53-A232-E078-CB80-6DA6743F2B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43153" y="4593308"/>
                  <a:ext cx="210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8CD412B-A251-C34A-A1F4-699FB07D6C5F}"/>
                    </a:ext>
                  </a:extLst>
                </p14:cNvPr>
                <p14:cNvContentPartPr/>
                <p14:nvPr/>
              </p14:nvContentPartPr>
              <p14:xfrm>
                <a:off x="7268353" y="4645508"/>
                <a:ext cx="195840" cy="170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8CD412B-A251-C34A-A1F4-699FB07D6C5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50353" y="4627868"/>
                  <a:ext cx="231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46E6CBF-4548-34E7-B616-999018E45B72}"/>
                    </a:ext>
                  </a:extLst>
                </p14:cNvPr>
                <p14:cNvContentPartPr/>
                <p14:nvPr/>
              </p14:nvContentPartPr>
              <p14:xfrm>
                <a:off x="7448353" y="4614188"/>
                <a:ext cx="21600" cy="2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46E6CBF-4548-34E7-B616-999018E45B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30713" y="4596548"/>
                  <a:ext cx="57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895962D-020B-CE8D-71A0-DC33DDB52083}"/>
                    </a:ext>
                  </a:extLst>
                </p14:cNvPr>
                <p14:cNvContentPartPr/>
                <p14:nvPr/>
              </p14:nvContentPartPr>
              <p14:xfrm>
                <a:off x="7234873" y="4793468"/>
                <a:ext cx="72720" cy="71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895962D-020B-CE8D-71A0-DC33DDB5208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17233" y="4775828"/>
                  <a:ext cx="108360" cy="10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602617E4-A5DC-BDC8-286D-2B100A66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Elenco</a:t>
            </a:r>
            <a:r>
              <a:rPr lang="en-US" dirty="0"/>
              <a:t> </a:t>
            </a:r>
            <a:r>
              <a:rPr lang="en-US" dirty="0" err="1"/>
              <a:t>scalette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2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573BF-A6D2-54F5-6375-59C4AD3C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8D8A1887-B2AA-6F14-5EC6-120BB77FFB64}"/>
              </a:ext>
            </a:extLst>
          </p:cNvPr>
          <p:cNvGrpSpPr/>
          <p:nvPr/>
        </p:nvGrpSpPr>
        <p:grpSpPr>
          <a:xfrm>
            <a:off x="4078586" y="809403"/>
            <a:ext cx="2439000" cy="331200"/>
            <a:chOff x="4078586" y="809403"/>
            <a:chExt cx="243900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73D729-3A14-9B22-EB79-4292C68B4740}"/>
                    </a:ext>
                  </a:extLst>
                </p14:cNvPr>
                <p14:cNvContentPartPr/>
                <p14:nvPr/>
              </p14:nvContentPartPr>
              <p14:xfrm>
                <a:off x="4078586" y="809403"/>
                <a:ext cx="184320" cy="307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73D729-3A14-9B22-EB79-4292C68B47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0586" y="791763"/>
                  <a:ext cx="219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9E628C-9E58-299A-9EDD-ECA5AB9ABD8C}"/>
                    </a:ext>
                  </a:extLst>
                </p14:cNvPr>
                <p14:cNvContentPartPr/>
                <p14:nvPr/>
              </p14:nvContentPartPr>
              <p14:xfrm>
                <a:off x="4288466" y="957723"/>
                <a:ext cx="211680" cy="154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9E628C-9E58-299A-9EDD-ECA5AB9ABD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0826" y="939723"/>
                  <a:ext cx="247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5D2A75-25EC-0837-30F1-BA8551611293}"/>
                    </a:ext>
                  </a:extLst>
                </p14:cNvPr>
                <p14:cNvContentPartPr/>
                <p14:nvPr/>
              </p14:nvContentPartPr>
              <p14:xfrm>
                <a:off x="4476386" y="958443"/>
                <a:ext cx="149760" cy="167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5D2A75-25EC-0837-30F1-BA85516112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8386" y="940443"/>
                  <a:ext cx="185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B4C83D-D9D7-537E-230C-671C951CE7B4}"/>
                    </a:ext>
                  </a:extLst>
                </p14:cNvPr>
                <p14:cNvContentPartPr/>
                <p14:nvPr/>
              </p14:nvContentPartPr>
              <p14:xfrm>
                <a:off x="4641266" y="942603"/>
                <a:ext cx="128880" cy="174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B4C83D-D9D7-537E-230C-671C951CE7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23266" y="924603"/>
                  <a:ext cx="164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3279C0-E957-159A-6D2D-B47BBA27DAAC}"/>
                    </a:ext>
                  </a:extLst>
                </p14:cNvPr>
                <p14:cNvContentPartPr/>
                <p14:nvPr/>
              </p14:nvContentPartPr>
              <p14:xfrm>
                <a:off x="4781666" y="935043"/>
                <a:ext cx="162000" cy="178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3279C0-E957-159A-6D2D-B47BBA27DA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4026" y="917403"/>
                  <a:ext cx="197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DDBEFC-2BA4-DB5B-6893-849C4CC7FD69}"/>
                    </a:ext>
                  </a:extLst>
                </p14:cNvPr>
                <p14:cNvContentPartPr/>
                <p14:nvPr/>
              </p14:nvContentPartPr>
              <p14:xfrm>
                <a:off x="4933586" y="1012083"/>
                <a:ext cx="78120" cy="113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DDBEFC-2BA4-DB5B-6893-849C4CC7FD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15946" y="994083"/>
                  <a:ext cx="113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469281-B016-F5C6-2A14-B74645939727}"/>
                    </a:ext>
                  </a:extLst>
                </p14:cNvPr>
                <p14:cNvContentPartPr/>
                <p14:nvPr/>
              </p14:nvContentPartPr>
              <p14:xfrm>
                <a:off x="5239226" y="936843"/>
                <a:ext cx="369720" cy="177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469281-B016-F5C6-2A14-B746459397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21586" y="918843"/>
                  <a:ext cx="405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00CF24-2F57-D0C4-E44D-7BDFEC72EEB6}"/>
                    </a:ext>
                  </a:extLst>
                </p14:cNvPr>
                <p14:cNvContentPartPr/>
                <p14:nvPr/>
              </p14:nvContentPartPr>
              <p14:xfrm>
                <a:off x="5603546" y="953403"/>
                <a:ext cx="177120" cy="16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00CF24-2F57-D0C4-E44D-7BDFEC72EE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5546" y="935763"/>
                  <a:ext cx="212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382B94-AF10-6D37-9268-80E3EAE7606B}"/>
                    </a:ext>
                  </a:extLst>
                </p14:cNvPr>
                <p14:cNvContentPartPr/>
                <p14:nvPr/>
              </p14:nvContentPartPr>
              <p14:xfrm>
                <a:off x="5780666" y="948363"/>
                <a:ext cx="157320" cy="185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382B94-AF10-6D37-9268-80E3EAE760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63026" y="930363"/>
                  <a:ext cx="19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229446-FA08-B3F4-47B3-533719A7A633}"/>
                    </a:ext>
                  </a:extLst>
                </p14:cNvPr>
                <p14:cNvContentPartPr/>
                <p14:nvPr/>
              </p14:nvContentPartPr>
              <p14:xfrm>
                <a:off x="5954906" y="971043"/>
                <a:ext cx="189720" cy="168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229446-FA08-B3F4-47B3-533719A7A6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37266" y="953043"/>
                  <a:ext cx="225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1141BC-455B-29EB-B40D-40FD35909A86}"/>
                    </a:ext>
                  </a:extLst>
                </p14:cNvPr>
                <p14:cNvContentPartPr/>
                <p14:nvPr/>
              </p14:nvContentPartPr>
              <p14:xfrm>
                <a:off x="6145346" y="949803"/>
                <a:ext cx="372240" cy="190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1141BC-455B-29EB-B40D-40FD35909A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7346" y="931803"/>
                  <a:ext cx="4078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659D534-DFD2-8994-8662-5EF969D4A825}"/>
                  </a:ext>
                </a:extLst>
              </p14:cNvPr>
              <p14:cNvContentPartPr/>
              <p14:nvPr/>
            </p14:nvContentPartPr>
            <p14:xfrm>
              <a:off x="4057260" y="1285380"/>
              <a:ext cx="3899520" cy="73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659D534-DFD2-8994-8662-5EF969D4A8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9620" y="1267380"/>
                <a:ext cx="393516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876FF95D-F9DA-5EF1-EE4B-4D80B3AD526B}"/>
              </a:ext>
            </a:extLst>
          </p:cNvPr>
          <p:cNvGrpSpPr/>
          <p:nvPr/>
        </p:nvGrpSpPr>
        <p:grpSpPr>
          <a:xfrm>
            <a:off x="4074589" y="1510900"/>
            <a:ext cx="773280" cy="256320"/>
            <a:chOff x="4074589" y="1510900"/>
            <a:chExt cx="77328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2FF0C8-6ED2-5E00-70D9-F3A8BE1FE2E8}"/>
                    </a:ext>
                  </a:extLst>
                </p14:cNvPr>
                <p14:cNvContentPartPr/>
                <p14:nvPr/>
              </p14:nvContentPartPr>
              <p14:xfrm>
                <a:off x="4194109" y="1534660"/>
                <a:ext cx="9360" cy="21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2FF0C8-6ED2-5E00-70D9-F3A8BE1FE2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6109" y="1517020"/>
                  <a:ext cx="45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F08BCE8-A828-7739-C937-DE272AB7AD58}"/>
                    </a:ext>
                  </a:extLst>
                </p14:cNvPr>
                <p14:cNvContentPartPr/>
                <p14:nvPr/>
              </p14:nvContentPartPr>
              <p14:xfrm>
                <a:off x="4074589" y="1510900"/>
                <a:ext cx="231840" cy="23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F08BCE8-A828-7739-C937-DE272AB7AD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6589" y="1493260"/>
                  <a:ext cx="267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16288A-AC2B-462A-AB49-877638961D68}"/>
                    </a:ext>
                  </a:extLst>
                </p14:cNvPr>
                <p14:cNvContentPartPr/>
                <p14:nvPr/>
              </p14:nvContentPartPr>
              <p14:xfrm>
                <a:off x="4292389" y="1660300"/>
                <a:ext cx="26280" cy="98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16288A-AC2B-462A-AB49-877638961D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4389" y="1642300"/>
                  <a:ext cx="6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05F3D6-10EF-E6E0-6F0E-298DD1449E55}"/>
                    </a:ext>
                  </a:extLst>
                </p14:cNvPr>
                <p14:cNvContentPartPr/>
                <p14:nvPr/>
              </p14:nvContentPartPr>
              <p14:xfrm>
                <a:off x="4296349" y="1583980"/>
                <a:ext cx="16200" cy="23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05F3D6-10EF-E6E0-6F0E-298DD1449E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8349" y="1566340"/>
                  <a:ext cx="51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FECEBD-BF72-B861-6D78-B9ABFFFE6048}"/>
                    </a:ext>
                  </a:extLst>
                </p14:cNvPr>
                <p14:cNvContentPartPr/>
                <p14:nvPr/>
              </p14:nvContentPartPr>
              <p14:xfrm>
                <a:off x="4334509" y="1562740"/>
                <a:ext cx="127440" cy="20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FECEBD-BF72-B861-6D78-B9ABFFFE60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6509" y="1544740"/>
                  <a:ext cx="163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C5D182B-E8D8-92B8-D7BE-51FAA48C30BA}"/>
                    </a:ext>
                  </a:extLst>
                </p14:cNvPr>
                <p14:cNvContentPartPr/>
                <p14:nvPr/>
              </p14:nvContentPartPr>
              <p14:xfrm>
                <a:off x="4413709" y="1657420"/>
                <a:ext cx="137880" cy="108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C5D182B-E8D8-92B8-D7BE-51FAA48C30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5709" y="1639420"/>
                  <a:ext cx="173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E685EB4-5D04-E703-9BB2-B02B4C5EF26C}"/>
                    </a:ext>
                  </a:extLst>
                </p14:cNvPr>
                <p14:cNvContentPartPr/>
                <p14:nvPr/>
              </p14:nvContentPartPr>
              <p14:xfrm>
                <a:off x="4548349" y="1519900"/>
                <a:ext cx="299520" cy="24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E685EB4-5D04-E703-9BB2-B02B4C5EF2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0349" y="1502260"/>
                  <a:ext cx="33516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0829703-C901-DDBD-9FBA-0D65134212C0}"/>
                  </a:ext>
                </a:extLst>
              </p14:cNvPr>
              <p14:cNvContentPartPr/>
              <p14:nvPr/>
            </p14:nvContentPartPr>
            <p14:xfrm>
              <a:off x="4647747" y="2436119"/>
              <a:ext cx="178920" cy="137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0829703-C901-DDBD-9FBA-0D65134212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9747" y="2418479"/>
                <a:ext cx="2145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C74EA99-7F68-ADF4-BB78-4BA24AEE9789}"/>
                  </a:ext>
                </a:extLst>
              </p14:cNvPr>
              <p14:cNvContentPartPr/>
              <p14:nvPr/>
            </p14:nvContentPartPr>
            <p14:xfrm>
              <a:off x="4110589" y="2289729"/>
              <a:ext cx="166320" cy="2700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C74EA99-7F68-ADF4-BB78-4BA24AEE97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92949" y="2272089"/>
                <a:ext cx="2019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788BAF3-9B35-FF53-A7D4-181806A0E7D3}"/>
                  </a:ext>
                </a:extLst>
              </p14:cNvPr>
              <p14:cNvContentPartPr/>
              <p14:nvPr/>
            </p14:nvContentPartPr>
            <p14:xfrm>
              <a:off x="4244149" y="2340849"/>
              <a:ext cx="18000" cy="30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788BAF3-9B35-FF53-A7D4-181806A0E7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6149" y="2322849"/>
                <a:ext cx="53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E25683-2146-5790-3FBC-F19E869D0EA1}"/>
                  </a:ext>
                </a:extLst>
              </p14:cNvPr>
              <p14:cNvContentPartPr/>
              <p14:nvPr/>
            </p14:nvContentPartPr>
            <p14:xfrm>
              <a:off x="4309309" y="2320329"/>
              <a:ext cx="165960" cy="257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E25683-2146-5790-3FBC-F19E869D0E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91669" y="2302689"/>
                <a:ext cx="2016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EDB044A-8CC7-014A-CB7D-2FE1D403196D}"/>
                  </a:ext>
                </a:extLst>
              </p14:cNvPr>
              <p14:cNvContentPartPr/>
              <p14:nvPr/>
            </p14:nvContentPartPr>
            <p14:xfrm>
              <a:off x="4500829" y="2430849"/>
              <a:ext cx="91080" cy="153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EDB044A-8CC7-014A-CB7D-2FE1D40319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3189" y="2413209"/>
                <a:ext cx="1267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6F1D1B2-C11A-7D00-79C0-C736F354CDB6}"/>
                  </a:ext>
                </a:extLst>
              </p14:cNvPr>
              <p14:cNvContentPartPr/>
              <p14:nvPr/>
            </p14:nvContentPartPr>
            <p14:xfrm>
              <a:off x="5085909" y="2288400"/>
              <a:ext cx="2300760" cy="368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6F1D1B2-C11A-7D00-79C0-C736F354CD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7909" y="2270760"/>
                <a:ext cx="23364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3021311-8D77-2272-5533-84C59EC7F138}"/>
                  </a:ext>
                </a:extLst>
              </p14:cNvPr>
              <p14:cNvContentPartPr/>
              <p14:nvPr/>
            </p14:nvContentPartPr>
            <p14:xfrm>
              <a:off x="5094189" y="2194080"/>
              <a:ext cx="2310120" cy="4208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3021311-8D77-2272-5533-84C59EC7F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76549" y="2176080"/>
                <a:ext cx="23457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B9D1F42-EDC9-1E4E-D2E5-678D2EB91E58}"/>
                  </a:ext>
                </a:extLst>
              </p14:cNvPr>
              <p14:cNvContentPartPr/>
              <p14:nvPr/>
            </p14:nvContentPartPr>
            <p14:xfrm>
              <a:off x="7145469" y="2387040"/>
              <a:ext cx="129960" cy="120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B9D1F42-EDC9-1E4E-D2E5-678D2EB91E5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27829" y="2369040"/>
                <a:ext cx="165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A8665A4-D604-84F2-FF3C-95AAC77CA84A}"/>
                  </a:ext>
                </a:extLst>
              </p14:cNvPr>
              <p14:cNvContentPartPr/>
              <p14:nvPr/>
            </p14:nvContentPartPr>
            <p14:xfrm>
              <a:off x="4087693" y="1939114"/>
              <a:ext cx="3808080" cy="946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A8665A4-D604-84F2-FF3C-95AAC77CA8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78693" y="1930474"/>
                <a:ext cx="3825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81EED62-BDD0-FC5B-CCF3-259F58215750}"/>
                  </a:ext>
                </a:extLst>
              </p14:cNvPr>
              <p14:cNvContentPartPr/>
              <p14:nvPr/>
            </p14:nvContentPartPr>
            <p14:xfrm>
              <a:off x="4063213" y="2864674"/>
              <a:ext cx="3768480" cy="1321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81EED62-BDD0-FC5B-CCF3-259F582157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54573" y="2855674"/>
                <a:ext cx="3786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830E593-8010-DACD-6351-41F86B0FCC7E}"/>
                  </a:ext>
                </a:extLst>
              </p14:cNvPr>
              <p14:cNvContentPartPr/>
              <p14:nvPr/>
            </p14:nvContentPartPr>
            <p14:xfrm>
              <a:off x="4107493" y="4728394"/>
              <a:ext cx="3778920" cy="27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830E593-8010-DACD-6351-41F86B0FCC7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98493" y="4719754"/>
                <a:ext cx="3796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368A821-2975-234F-6D0A-F86651CF5E21}"/>
                  </a:ext>
                </a:extLst>
              </p14:cNvPr>
              <p14:cNvContentPartPr/>
              <p14:nvPr/>
            </p14:nvContentPartPr>
            <p14:xfrm>
              <a:off x="7620949" y="5110722"/>
              <a:ext cx="120600" cy="1306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368A821-2975-234F-6D0A-F86651CF5E2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03309" y="5092722"/>
                <a:ext cx="15624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D3FDF77-6CCD-71E7-0C53-BB48BE9D510A}"/>
              </a:ext>
            </a:extLst>
          </p:cNvPr>
          <p:cNvGrpSpPr/>
          <p:nvPr/>
        </p:nvGrpSpPr>
        <p:grpSpPr>
          <a:xfrm>
            <a:off x="7197229" y="4989402"/>
            <a:ext cx="691920" cy="407520"/>
            <a:chOff x="7197229" y="4989402"/>
            <a:chExt cx="6919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9E8AA4A-853A-318B-1274-AD5451C47531}"/>
                    </a:ext>
                  </a:extLst>
                </p14:cNvPr>
                <p14:cNvContentPartPr/>
                <p14:nvPr/>
              </p14:nvContentPartPr>
              <p14:xfrm>
                <a:off x="7402789" y="5186682"/>
                <a:ext cx="306720" cy="10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9E8AA4A-853A-318B-1274-AD5451C475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85149" y="5169042"/>
                  <a:ext cx="342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CE2F5AB-EFB5-20B6-1B5E-1350722591EE}"/>
                    </a:ext>
                  </a:extLst>
                </p14:cNvPr>
                <p14:cNvContentPartPr/>
                <p14:nvPr/>
              </p14:nvContentPartPr>
              <p14:xfrm>
                <a:off x="7197229" y="5004522"/>
                <a:ext cx="601920" cy="392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CE2F5AB-EFB5-20B6-1B5E-1350722591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9589" y="4986882"/>
                  <a:ext cx="637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142D134-CC9C-8BC8-D396-FD41CB393E0A}"/>
                    </a:ext>
                  </a:extLst>
                </p14:cNvPr>
                <p14:cNvContentPartPr/>
                <p14:nvPr/>
              </p14:nvContentPartPr>
              <p14:xfrm>
                <a:off x="7255549" y="4989402"/>
                <a:ext cx="633600" cy="398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142D134-CC9C-8BC8-D396-FD41CB393E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37909" y="4971402"/>
                  <a:ext cx="6692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1481C26-EE8D-8E1C-C094-5743277435CB}"/>
              </a:ext>
            </a:extLst>
          </p:cNvPr>
          <p:cNvGrpSpPr/>
          <p:nvPr/>
        </p:nvGrpSpPr>
        <p:grpSpPr>
          <a:xfrm>
            <a:off x="4156669" y="4989762"/>
            <a:ext cx="589680" cy="421920"/>
            <a:chOff x="4156669" y="4989762"/>
            <a:chExt cx="5896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323B4BF-5283-71AD-53F2-A35B260F9BAE}"/>
                    </a:ext>
                  </a:extLst>
                </p14:cNvPr>
                <p14:cNvContentPartPr/>
                <p14:nvPr/>
              </p14:nvContentPartPr>
              <p14:xfrm>
                <a:off x="4156669" y="4991922"/>
                <a:ext cx="562320" cy="419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323B4BF-5283-71AD-53F2-A35B260F9B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8669" y="4973922"/>
                  <a:ext cx="5979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28B3232-7159-5660-2756-18538BF3DBED}"/>
                    </a:ext>
                  </a:extLst>
                </p14:cNvPr>
                <p14:cNvContentPartPr/>
                <p14:nvPr/>
              </p14:nvContentPartPr>
              <p14:xfrm>
                <a:off x="4166749" y="4989762"/>
                <a:ext cx="579600" cy="374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28B3232-7159-5660-2756-18538BF3DB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48749" y="4972122"/>
                  <a:ext cx="61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F215FAD-46CE-802C-9792-AF9145BE4A18}"/>
                    </a:ext>
                  </a:extLst>
                </p14:cNvPr>
                <p14:cNvContentPartPr/>
                <p14:nvPr/>
              </p14:nvContentPartPr>
              <p14:xfrm>
                <a:off x="4345669" y="5192082"/>
                <a:ext cx="59040" cy="143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F215FAD-46CE-802C-9792-AF9145BE4A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28029" y="5174442"/>
                  <a:ext cx="94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1C7E1FB-6419-08BD-293E-1731F5530013}"/>
                    </a:ext>
                  </a:extLst>
                </p14:cNvPr>
                <p14:cNvContentPartPr/>
                <p14:nvPr/>
              </p14:nvContentPartPr>
              <p14:xfrm>
                <a:off x="4409749" y="5196402"/>
                <a:ext cx="14760" cy="143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1C7E1FB-6419-08BD-293E-1731F55300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92109" y="5178762"/>
                  <a:ext cx="5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2398856-835F-9457-6676-0D4CBC5136FB}"/>
                    </a:ext>
                  </a:extLst>
                </p14:cNvPr>
                <p14:cNvContentPartPr/>
                <p14:nvPr/>
              </p14:nvContentPartPr>
              <p14:xfrm>
                <a:off x="4447189" y="5205402"/>
                <a:ext cx="6120" cy="129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2398856-835F-9457-6676-0D4CBC5136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9549" y="5187402"/>
                  <a:ext cx="41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FA07B2-0B51-9CB6-AD61-D7FE66190034}"/>
                    </a:ext>
                  </a:extLst>
                </p14:cNvPr>
                <p14:cNvContentPartPr/>
                <p14:nvPr/>
              </p14:nvContentPartPr>
              <p14:xfrm>
                <a:off x="4475629" y="5224122"/>
                <a:ext cx="54360" cy="1069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FA07B2-0B51-9CB6-AD61-D7FE661900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7629" y="5206482"/>
                  <a:ext cx="9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3894314-0400-2169-6056-9A690CC00E3F}"/>
                    </a:ext>
                  </a:extLst>
                </p14:cNvPr>
                <p14:cNvContentPartPr/>
                <p14:nvPr/>
              </p14:nvContentPartPr>
              <p14:xfrm>
                <a:off x="4355029" y="5186682"/>
                <a:ext cx="172080" cy="17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3894314-0400-2169-6056-9A690CC00E3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37029" y="5169042"/>
                  <a:ext cx="207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39F8ED5-F80F-7405-D442-8BF159A0C575}"/>
                    </a:ext>
                  </a:extLst>
                </p14:cNvPr>
                <p14:cNvContentPartPr/>
                <p14:nvPr/>
              </p14:nvContentPartPr>
              <p14:xfrm>
                <a:off x="4366189" y="5093442"/>
                <a:ext cx="161280" cy="63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39F8ED5-F80F-7405-D442-8BF159A0C5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8549" y="5075802"/>
                  <a:ext cx="196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937E318-B4AD-5321-71FF-26DE5D0D8261}"/>
                    </a:ext>
                  </a:extLst>
                </p14:cNvPr>
                <p14:cNvContentPartPr/>
                <p14:nvPr/>
              </p14:nvContentPartPr>
              <p14:xfrm>
                <a:off x="4433869" y="5075082"/>
                <a:ext cx="57960" cy="61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937E318-B4AD-5321-71FF-26DE5D0D82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16229" y="5057082"/>
                  <a:ext cx="936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B5ED37B-0893-F477-9DEA-3DE7A71B13F8}"/>
              </a:ext>
            </a:extLst>
          </p:cNvPr>
          <p:cNvGrpSpPr/>
          <p:nvPr/>
        </p:nvGrpSpPr>
        <p:grpSpPr>
          <a:xfrm>
            <a:off x="4113554" y="3182370"/>
            <a:ext cx="3806214" cy="1088640"/>
            <a:chOff x="4113554" y="3182370"/>
            <a:chExt cx="3806214" cy="10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40A138E-76D0-64D5-5AFD-084AD7A0847C}"/>
                    </a:ext>
                  </a:extLst>
                </p14:cNvPr>
                <p14:cNvContentPartPr/>
                <p14:nvPr/>
              </p14:nvContentPartPr>
              <p14:xfrm>
                <a:off x="4113554" y="3187502"/>
                <a:ext cx="32760" cy="253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40A138E-76D0-64D5-5AFD-084AD7A084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5554" y="3169502"/>
                  <a:ext cx="68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1D9299F-07E4-B3E5-51F2-A1E9CA2C25B7}"/>
                    </a:ext>
                  </a:extLst>
                </p14:cNvPr>
                <p14:cNvContentPartPr/>
                <p14:nvPr/>
              </p14:nvContentPartPr>
              <p14:xfrm>
                <a:off x="4168994" y="3315662"/>
                <a:ext cx="190080" cy="108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1D9299F-07E4-B3E5-51F2-A1E9CA2C25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50994" y="3298022"/>
                  <a:ext cx="225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047ECC-FFF7-415E-883A-AAE4A09B30DD}"/>
                    </a:ext>
                  </a:extLst>
                </p14:cNvPr>
                <p14:cNvContentPartPr/>
                <p14:nvPr/>
              </p14:nvContentPartPr>
              <p14:xfrm>
                <a:off x="4379954" y="3323222"/>
                <a:ext cx="200520" cy="114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047ECC-FFF7-415E-883A-AAE4A09B30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62314" y="3305582"/>
                  <a:ext cx="236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18D0B99-F7B3-FB7A-A9BD-316F5CB18F4F}"/>
                    </a:ext>
                  </a:extLst>
                </p14:cNvPr>
                <p14:cNvContentPartPr/>
                <p14:nvPr/>
              </p14:nvContentPartPr>
              <p14:xfrm>
                <a:off x="4598114" y="3303782"/>
                <a:ext cx="198720" cy="120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18D0B99-F7B3-FB7A-A9BD-316F5CB18F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0474" y="3286142"/>
                  <a:ext cx="234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CAF46A-4C03-CA7F-BB7E-06B225FCFE94}"/>
                    </a:ext>
                  </a:extLst>
                </p14:cNvPr>
                <p14:cNvContentPartPr/>
                <p14:nvPr/>
              </p14:nvContentPartPr>
              <p14:xfrm>
                <a:off x="4778834" y="3300542"/>
                <a:ext cx="279720" cy="268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CAF46A-4C03-CA7F-BB7E-06B225FCFE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0834" y="3282542"/>
                  <a:ext cx="315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88DD2F8-EFBA-FDBE-28D7-7AE5D9DC1500}"/>
                    </a:ext>
                  </a:extLst>
                </p14:cNvPr>
                <p14:cNvContentPartPr/>
                <p14:nvPr/>
              </p14:nvContentPartPr>
              <p14:xfrm>
                <a:off x="4982954" y="3219902"/>
                <a:ext cx="14760" cy="17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88DD2F8-EFBA-FDBE-28D7-7AE5D9DC15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64954" y="3201902"/>
                  <a:ext cx="50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E898997-DFC2-AC43-D4E5-01F6C4910418}"/>
                    </a:ext>
                  </a:extLst>
                </p14:cNvPr>
                <p14:cNvContentPartPr/>
                <p14:nvPr/>
              </p14:nvContentPartPr>
              <p14:xfrm>
                <a:off x="5025434" y="3274262"/>
                <a:ext cx="336960" cy="142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E898997-DFC2-AC43-D4E5-01F6C49104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07434" y="3256262"/>
                  <a:ext cx="372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3B46D3-CAFE-E345-F935-79BF4EEB338C}"/>
                    </a:ext>
                  </a:extLst>
                </p14:cNvPr>
                <p14:cNvContentPartPr/>
                <p14:nvPr/>
              </p14:nvContentPartPr>
              <p14:xfrm>
                <a:off x="5545634" y="3273182"/>
                <a:ext cx="335880" cy="135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3B46D3-CAFE-E345-F935-79BF4EEB33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27634" y="3255182"/>
                  <a:ext cx="37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9AF6322-A193-8AC0-1C2C-28E7EC8C2B72}"/>
                    </a:ext>
                  </a:extLst>
                </p14:cNvPr>
                <p14:cNvContentPartPr/>
                <p14:nvPr/>
              </p14:nvContentPartPr>
              <p14:xfrm>
                <a:off x="5864954" y="3288302"/>
                <a:ext cx="158400" cy="111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9AF6322-A193-8AC0-1C2C-28E7EC8C2B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47314" y="3270662"/>
                  <a:ext cx="19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586A254-696F-FC46-35CE-17A02DF005DF}"/>
                    </a:ext>
                  </a:extLst>
                </p14:cNvPr>
                <p14:cNvContentPartPr/>
                <p14:nvPr/>
              </p14:nvContentPartPr>
              <p14:xfrm>
                <a:off x="6044234" y="3246902"/>
                <a:ext cx="178200" cy="165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586A254-696F-FC46-35CE-17A02DF005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26594" y="3228902"/>
                  <a:ext cx="213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0CD60C6-C616-7076-BBE8-B7F5FE6B428F}"/>
                    </a:ext>
                  </a:extLst>
                </p14:cNvPr>
                <p14:cNvContentPartPr/>
                <p14:nvPr/>
              </p14:nvContentPartPr>
              <p14:xfrm>
                <a:off x="6212354" y="3285422"/>
                <a:ext cx="132840" cy="124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0CD60C6-C616-7076-BBE8-B7F5FE6B42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94354" y="3267782"/>
                  <a:ext cx="168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BDBD1AD-D446-C6B6-2091-ABBB14E2B50C}"/>
                    </a:ext>
                  </a:extLst>
                </p14:cNvPr>
                <p14:cNvContentPartPr/>
                <p14:nvPr/>
              </p14:nvContentPartPr>
              <p14:xfrm>
                <a:off x="6378314" y="3263102"/>
                <a:ext cx="310680" cy="165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BDBD1AD-D446-C6B6-2091-ABBB14E2B5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60674" y="3245462"/>
                  <a:ext cx="346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F59753F-75F4-6B95-C906-0D44165B7789}"/>
                    </a:ext>
                  </a:extLst>
                </p14:cNvPr>
                <p14:cNvContentPartPr/>
                <p14:nvPr/>
              </p14:nvContentPartPr>
              <p14:xfrm>
                <a:off x="4144088" y="3712290"/>
                <a:ext cx="34920" cy="427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F59753F-75F4-6B95-C906-0D44165B77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26088" y="3694290"/>
                  <a:ext cx="705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D7FC7CA-6C8E-1CD2-65EF-B4D995D19674}"/>
                    </a:ext>
                  </a:extLst>
                </p14:cNvPr>
                <p14:cNvContentPartPr/>
                <p14:nvPr/>
              </p14:nvContentPartPr>
              <p14:xfrm>
                <a:off x="4180808" y="4115490"/>
                <a:ext cx="2745000" cy="55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D7FC7CA-6C8E-1CD2-65EF-B4D995D196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2808" y="4097850"/>
                  <a:ext cx="2780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C0F7759-0558-620E-E0FF-1518314E0DF7}"/>
                    </a:ext>
                  </a:extLst>
                </p14:cNvPr>
                <p14:cNvContentPartPr/>
                <p14:nvPr/>
              </p14:nvContentPartPr>
              <p14:xfrm>
                <a:off x="4184048" y="3632370"/>
                <a:ext cx="2761560" cy="428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C0F7759-0558-620E-E0FF-1518314E0D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66048" y="3614730"/>
                  <a:ext cx="2797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A220281-FFB5-7012-8006-320ADB068569}"/>
                    </a:ext>
                  </a:extLst>
                </p14:cNvPr>
                <p14:cNvContentPartPr/>
                <p14:nvPr/>
              </p14:nvContentPartPr>
              <p14:xfrm>
                <a:off x="6598568" y="3944490"/>
                <a:ext cx="203400" cy="64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A220281-FFB5-7012-8006-320ADB0685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0568" y="3926850"/>
                  <a:ext cx="239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116C58E-C94D-28D4-ACCA-0422D0543C5F}"/>
                    </a:ext>
                  </a:extLst>
                </p14:cNvPr>
                <p14:cNvContentPartPr/>
                <p14:nvPr/>
              </p14:nvContentPartPr>
              <p14:xfrm>
                <a:off x="6696848" y="3798690"/>
                <a:ext cx="14040" cy="127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116C58E-C94D-28D4-ACCA-0422D0543C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78848" y="3781050"/>
                  <a:ext cx="49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3F03DC8-2BD4-37A2-4AD4-E646096E7683}"/>
                    </a:ext>
                  </a:extLst>
                </p14:cNvPr>
                <p14:cNvContentPartPr/>
                <p14:nvPr/>
              </p14:nvContentPartPr>
              <p14:xfrm>
                <a:off x="6663368" y="3753330"/>
                <a:ext cx="76320" cy="633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3F03DC8-2BD4-37A2-4AD4-E646096E76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45728" y="3735690"/>
                  <a:ext cx="111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16AA82A-EB13-33FD-4F7D-18D352FC7A02}"/>
                    </a:ext>
                  </a:extLst>
                </p14:cNvPr>
                <p14:cNvContentPartPr/>
                <p14:nvPr/>
              </p14:nvContentPartPr>
              <p14:xfrm>
                <a:off x="6786848" y="3897690"/>
                <a:ext cx="15480" cy="86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16AA82A-EB13-33FD-4F7D-18D352FC7A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68848" y="3879690"/>
                  <a:ext cx="51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1C84DF-4164-CE72-4389-9E2A705BCB89}"/>
                    </a:ext>
                  </a:extLst>
                </p14:cNvPr>
                <p14:cNvContentPartPr/>
                <p14:nvPr/>
              </p14:nvContentPartPr>
              <p14:xfrm>
                <a:off x="6414248" y="3680250"/>
                <a:ext cx="24120" cy="433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1C84DF-4164-CE72-4389-9E2A705BCB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96248" y="3662250"/>
                  <a:ext cx="597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B88D5FA-C03B-6C90-875B-C96F6E9AAD00}"/>
                    </a:ext>
                  </a:extLst>
                </p14:cNvPr>
                <p14:cNvContentPartPr/>
                <p14:nvPr/>
              </p14:nvContentPartPr>
              <p14:xfrm>
                <a:off x="7158728" y="3224130"/>
                <a:ext cx="32760" cy="1010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B88D5FA-C03B-6C90-875B-C96F6E9AAD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40728" y="3206130"/>
                  <a:ext cx="684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333AFCA-BD08-FF8E-DAF7-0A594457C7A2}"/>
                    </a:ext>
                  </a:extLst>
                </p14:cNvPr>
                <p14:cNvContentPartPr/>
                <p14:nvPr/>
              </p14:nvContentPartPr>
              <p14:xfrm>
                <a:off x="7196888" y="4208730"/>
                <a:ext cx="634320" cy="62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333AFCA-BD08-FF8E-DAF7-0A594457C7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78888" y="4191090"/>
                  <a:ext cx="66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22C2CB4-134F-0B39-BF9D-B8E98E20FDC7}"/>
                    </a:ext>
                  </a:extLst>
                </p14:cNvPr>
                <p14:cNvContentPartPr/>
                <p14:nvPr/>
              </p14:nvContentPartPr>
              <p14:xfrm>
                <a:off x="7209848" y="3182370"/>
                <a:ext cx="709920" cy="1020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22C2CB4-134F-0B39-BF9D-B8E98E20FD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92208" y="3164370"/>
                  <a:ext cx="74556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1DA2C99-491D-CBA4-821E-3920C892FC45}"/>
                    </a:ext>
                  </a:extLst>
                </p14:cNvPr>
                <p14:cNvContentPartPr/>
                <p14:nvPr/>
              </p14:nvContentPartPr>
              <p14:xfrm>
                <a:off x="7406235" y="3687795"/>
                <a:ext cx="167040" cy="141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1DA2C99-491D-CBA4-821E-3920C892FC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88235" y="3670155"/>
                  <a:ext cx="202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E0041DE-65DC-CAF6-98F1-8550B2F2D66E}"/>
                    </a:ext>
                  </a:extLst>
                </p14:cNvPr>
                <p14:cNvContentPartPr/>
                <p14:nvPr/>
              </p14:nvContentPartPr>
              <p14:xfrm>
                <a:off x="7294275" y="3661155"/>
                <a:ext cx="413280" cy="212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E0041DE-65DC-CAF6-98F1-8550B2F2D6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76635" y="3643515"/>
                  <a:ext cx="44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51B2C83-53D8-29D8-B952-47D42B1CBA2B}"/>
                    </a:ext>
                  </a:extLst>
                </p14:cNvPr>
                <p14:cNvContentPartPr/>
                <p14:nvPr/>
              </p14:nvContentPartPr>
              <p14:xfrm>
                <a:off x="7297155" y="3581235"/>
                <a:ext cx="411120" cy="246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51B2C83-53D8-29D8-B952-47D42B1CBA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79155" y="3563235"/>
                  <a:ext cx="446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46ECD2F-26B3-F624-8362-EE8AEBD70444}"/>
                    </a:ext>
                  </a:extLst>
                </p14:cNvPr>
                <p14:cNvContentPartPr/>
                <p14:nvPr/>
              </p14:nvContentPartPr>
              <p14:xfrm>
                <a:off x="7607475" y="3683475"/>
                <a:ext cx="3240" cy="4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46ECD2F-26B3-F624-8362-EE8AEBD70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9835" y="3665475"/>
                  <a:ext cx="38880" cy="4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5" name="Title 324">
            <a:extLst>
              <a:ext uri="{FF2B5EF4-FFF2-40B4-BE49-F238E27FC236}">
                <a16:creationId xmlns:a16="http://schemas.microsoft.com/office/drawing/2014/main" id="{69E5CC0F-4D4F-340A-5910-053C8B3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Nuova canzone – def generale</a:t>
            </a:r>
          </a:p>
        </p:txBody>
      </p:sp>
    </p:spTree>
    <p:extLst>
      <p:ext uri="{BB962C8B-B14F-4D97-AF65-F5344CB8AC3E}">
        <p14:creationId xmlns:p14="http://schemas.microsoft.com/office/powerpoint/2010/main" val="169309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573BF-A6D2-54F5-6375-59C4AD3C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337A5A2-D1CC-CF85-B4AF-3357088DC125}"/>
              </a:ext>
            </a:extLst>
          </p:cNvPr>
          <p:cNvSpPr/>
          <p:nvPr/>
        </p:nvSpPr>
        <p:spPr>
          <a:xfrm>
            <a:off x="5074468" y="2194080"/>
            <a:ext cx="2346480" cy="1961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4452579-DC1D-7506-891B-326EC2D81BDC}"/>
                  </a:ext>
                </a:extLst>
              </p14:cNvPr>
              <p14:cNvContentPartPr/>
              <p14:nvPr/>
            </p14:nvContentPartPr>
            <p14:xfrm>
              <a:off x="7363708" y="2606734"/>
              <a:ext cx="57240" cy="14652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4452579-DC1D-7506-891B-326EC2D81B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5708" y="2589094"/>
                <a:ext cx="92880" cy="15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C9FA1AD-E593-5CD2-406C-9B86FAB7E2A9}"/>
              </a:ext>
            </a:extLst>
          </p:cNvPr>
          <p:cNvGrpSpPr/>
          <p:nvPr/>
        </p:nvGrpSpPr>
        <p:grpSpPr>
          <a:xfrm>
            <a:off x="5074468" y="2620414"/>
            <a:ext cx="2300400" cy="1535040"/>
            <a:chOff x="9017818" y="2379646"/>
            <a:chExt cx="2300400" cy="15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6B4951-B372-8C6C-442E-1FCBA8872D77}"/>
                    </a:ext>
                  </a:extLst>
                </p14:cNvPr>
                <p14:cNvContentPartPr/>
                <p14:nvPr/>
              </p14:nvContentPartPr>
              <p14:xfrm>
                <a:off x="9017818" y="2379646"/>
                <a:ext cx="62640" cy="1501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6B4951-B372-8C6C-442E-1FCBA8872D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0178" y="2362006"/>
                  <a:ext cx="98280" cy="15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79CAD4-F560-B117-E5F6-AB2AB5CAA3E8}"/>
                    </a:ext>
                  </a:extLst>
                </p14:cNvPr>
                <p14:cNvContentPartPr/>
                <p14:nvPr/>
              </p14:nvContentPartPr>
              <p14:xfrm>
                <a:off x="9111058" y="3859606"/>
                <a:ext cx="2207160" cy="55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79CAD4-F560-B117-E5F6-AB2AB5CAA3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93058" y="3841966"/>
                  <a:ext cx="2242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82A05D-FD2D-3900-9882-CE2A151C1D0B}"/>
                    </a:ext>
                  </a:extLst>
                </p14:cNvPr>
                <p14:cNvContentPartPr/>
                <p14:nvPr/>
              </p14:nvContentPartPr>
              <p14:xfrm>
                <a:off x="9738538" y="2519567"/>
                <a:ext cx="168480" cy="216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82A05D-FD2D-3900-9882-CE2A151C1D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20538" y="2501927"/>
                  <a:ext cx="204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F4ABC7-EA58-D58B-F4D0-13093A0D791D}"/>
                    </a:ext>
                  </a:extLst>
                </p14:cNvPr>
                <p14:cNvContentPartPr/>
                <p14:nvPr/>
              </p14:nvContentPartPr>
              <p14:xfrm>
                <a:off x="9143458" y="2890007"/>
                <a:ext cx="121680" cy="168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F4ABC7-EA58-D58B-F4D0-13093A0D79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5458" y="2872007"/>
                  <a:ext cx="157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379A3B3-A293-EEF6-2CC5-7313880943E0}"/>
                    </a:ext>
                  </a:extLst>
                </p14:cNvPr>
                <p14:cNvContentPartPr/>
                <p14:nvPr/>
              </p14:nvContentPartPr>
              <p14:xfrm>
                <a:off x="9296458" y="2965247"/>
                <a:ext cx="68760" cy="95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379A3B3-A293-EEF6-2CC5-7313880943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78458" y="2947247"/>
                  <a:ext cx="10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55C392-59BC-9D61-FAE0-20765987A309}"/>
                    </a:ext>
                  </a:extLst>
                </p14:cNvPr>
                <p14:cNvContentPartPr/>
                <p14:nvPr/>
              </p14:nvContentPartPr>
              <p14:xfrm>
                <a:off x="9379618" y="2954087"/>
                <a:ext cx="224280" cy="116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55C392-59BC-9D61-FAE0-20765987A3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61978" y="2936087"/>
                  <a:ext cx="259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404FDB-9B1E-08EC-B386-54F4EFE9B03C}"/>
                    </a:ext>
                  </a:extLst>
                </p14:cNvPr>
                <p14:cNvContentPartPr/>
                <p14:nvPr/>
              </p14:nvContentPartPr>
              <p14:xfrm>
                <a:off x="9586258" y="2877767"/>
                <a:ext cx="147960" cy="177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404FDB-9B1E-08EC-B386-54F4EFE9B0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68618" y="2860127"/>
                  <a:ext cx="183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3CDF5F-4B3C-5427-C3DF-048C71EE9A91}"/>
                    </a:ext>
                  </a:extLst>
                </p14:cNvPr>
                <p14:cNvContentPartPr/>
                <p14:nvPr/>
              </p14:nvContentPartPr>
              <p14:xfrm>
                <a:off x="9760498" y="2950487"/>
                <a:ext cx="141840" cy="12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3CDF5F-4B3C-5427-C3DF-048C71EE9A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42858" y="2932487"/>
                  <a:ext cx="177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2EBEE3-EB23-917A-234F-A94122726A69}"/>
                    </a:ext>
                  </a:extLst>
                </p14:cNvPr>
                <p14:cNvContentPartPr/>
                <p14:nvPr/>
              </p14:nvContentPartPr>
              <p14:xfrm>
                <a:off x="9905578" y="2854367"/>
                <a:ext cx="378000" cy="218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2EBEE3-EB23-917A-234F-A94122726A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87938" y="2836367"/>
                  <a:ext cx="413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1FD8253-08EA-F8DC-9338-9AD41D6F2D73}"/>
                    </a:ext>
                  </a:extLst>
                </p14:cNvPr>
                <p14:cNvContentPartPr/>
                <p14:nvPr/>
              </p14:nvContentPartPr>
              <p14:xfrm>
                <a:off x="10275658" y="2957327"/>
                <a:ext cx="134280" cy="98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1FD8253-08EA-F8DC-9338-9AD41D6F2D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57658" y="2939687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EC9C27-FFD4-D35B-34D2-712ECCDF5857}"/>
                    </a:ext>
                  </a:extLst>
                </p14:cNvPr>
                <p14:cNvContentPartPr/>
                <p14:nvPr/>
              </p14:nvContentPartPr>
              <p14:xfrm>
                <a:off x="10558978" y="2855447"/>
                <a:ext cx="262800" cy="204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EC9C27-FFD4-D35B-34D2-712ECCDF58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41338" y="2837447"/>
                  <a:ext cx="298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4D3C545-F75F-B03E-FA55-83FBF2767E49}"/>
                    </a:ext>
                  </a:extLst>
                </p14:cNvPr>
                <p14:cNvContentPartPr/>
                <p14:nvPr/>
              </p14:nvContentPartPr>
              <p14:xfrm>
                <a:off x="10762738" y="2845367"/>
                <a:ext cx="25200" cy="10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4D3C545-F75F-B03E-FA55-83FBF2767E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44738" y="2827727"/>
                  <a:ext cx="6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8FDB90-1AE9-8FA9-3588-F8279DB7414B}"/>
                    </a:ext>
                  </a:extLst>
                </p14:cNvPr>
                <p14:cNvContentPartPr/>
                <p14:nvPr/>
              </p14:nvContentPartPr>
              <p14:xfrm>
                <a:off x="9142378" y="3120047"/>
                <a:ext cx="122040" cy="150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8FDB90-1AE9-8FA9-3588-F8279DB741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4738" y="3102407"/>
                  <a:ext cx="157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70884-53DE-9E98-366E-DF95657B17B0}"/>
                    </a:ext>
                  </a:extLst>
                </p14:cNvPr>
                <p14:cNvContentPartPr/>
                <p14:nvPr/>
              </p14:nvContentPartPr>
              <p14:xfrm>
                <a:off x="9285298" y="3199607"/>
                <a:ext cx="111960" cy="89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70884-53DE-9E98-366E-DF95657B17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67658" y="3181967"/>
                  <a:ext cx="147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FFCD8F-68B3-86D8-5C34-91D7B3BBCF59}"/>
                    </a:ext>
                  </a:extLst>
                </p14:cNvPr>
                <p14:cNvContentPartPr/>
                <p14:nvPr/>
              </p14:nvContentPartPr>
              <p14:xfrm>
                <a:off x="9410578" y="3194567"/>
                <a:ext cx="187200" cy="94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FFCD8F-68B3-86D8-5C34-91D7B3BBCF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92578" y="3176927"/>
                  <a:ext cx="222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A0E9955-A253-897F-EE38-E3F459417807}"/>
                    </a:ext>
                  </a:extLst>
                </p14:cNvPr>
                <p14:cNvContentPartPr/>
                <p14:nvPr/>
              </p14:nvContentPartPr>
              <p14:xfrm>
                <a:off x="9530818" y="3154607"/>
                <a:ext cx="31320" cy="36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A0E9955-A253-897F-EE38-E3F4594178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12818" y="3136967"/>
                  <a:ext cx="66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BD3937-494A-42AA-8F0F-54A6401B9181}"/>
                    </a:ext>
                  </a:extLst>
                </p14:cNvPr>
                <p14:cNvContentPartPr/>
                <p14:nvPr/>
              </p14:nvContentPartPr>
              <p14:xfrm>
                <a:off x="9696418" y="3143087"/>
                <a:ext cx="154440" cy="149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BD3937-494A-42AA-8F0F-54A6401B9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78778" y="3125087"/>
                  <a:ext cx="190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31E400E-64A3-EB30-40E9-16BB698C7820}"/>
                    </a:ext>
                  </a:extLst>
                </p14:cNvPr>
                <p14:cNvContentPartPr/>
                <p14:nvPr/>
              </p14:nvContentPartPr>
              <p14:xfrm>
                <a:off x="9886138" y="3104207"/>
                <a:ext cx="440280" cy="174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31E400E-64A3-EB30-40E9-16BB698C78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68498" y="3086567"/>
                  <a:ext cx="475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A2A9B94-517F-9DD4-53A8-C84DC51C2779}"/>
                    </a:ext>
                  </a:extLst>
                </p14:cNvPr>
                <p14:cNvContentPartPr/>
                <p14:nvPr/>
              </p14:nvContentPartPr>
              <p14:xfrm>
                <a:off x="10334338" y="3176567"/>
                <a:ext cx="192600" cy="105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A2A9B94-517F-9DD4-53A8-C84DC51C27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16698" y="3158567"/>
                  <a:ext cx="228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3BF9EF-33FD-F7B3-CB57-09E1C7AF422C}"/>
                    </a:ext>
                  </a:extLst>
                </p14:cNvPr>
                <p14:cNvContentPartPr/>
                <p14:nvPr/>
              </p14:nvContentPartPr>
              <p14:xfrm>
                <a:off x="9161818" y="2530007"/>
                <a:ext cx="195840" cy="167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3BF9EF-33FD-F7B3-CB57-09E1C7AF42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4178" y="2512367"/>
                  <a:ext cx="231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A145D94-8C4F-EE64-0D91-08C9584953F0}"/>
                    </a:ext>
                  </a:extLst>
                </p14:cNvPr>
                <p14:cNvContentPartPr/>
                <p14:nvPr/>
              </p14:nvContentPartPr>
              <p14:xfrm>
                <a:off x="9368098" y="2608127"/>
                <a:ext cx="118080" cy="100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A145D94-8C4F-EE64-0D91-08C9584953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50098" y="2590487"/>
                  <a:ext cx="153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DC9F7A7-4F5D-EBDF-E632-80E68AA52772}"/>
                    </a:ext>
                  </a:extLst>
                </p14:cNvPr>
                <p14:cNvContentPartPr/>
                <p14:nvPr/>
              </p14:nvContentPartPr>
              <p14:xfrm>
                <a:off x="9472498" y="2611727"/>
                <a:ext cx="113400" cy="97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DC9F7A7-4F5D-EBDF-E632-80E68AA527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54858" y="2593727"/>
                  <a:ext cx="149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9BDC28-4464-F3A5-4133-B32B63399A02}"/>
                    </a:ext>
                  </a:extLst>
                </p14:cNvPr>
                <p14:cNvContentPartPr/>
                <p14:nvPr/>
              </p14:nvContentPartPr>
              <p14:xfrm>
                <a:off x="9185578" y="3499487"/>
                <a:ext cx="152640" cy="197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9BDC28-4464-F3A5-4133-B32B63399A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67938" y="3481847"/>
                  <a:ext cx="188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E545A7-E54C-A16E-0ECD-DC5EAEDBBDEB}"/>
                    </a:ext>
                  </a:extLst>
                </p14:cNvPr>
                <p14:cNvContentPartPr/>
                <p14:nvPr/>
              </p14:nvContentPartPr>
              <p14:xfrm>
                <a:off x="9337138" y="3480047"/>
                <a:ext cx="232920" cy="237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E545A7-E54C-A16E-0ECD-DC5EAEDBBD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19138" y="3462407"/>
                  <a:ext cx="268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2BEDC3D-0CA2-0C26-CD95-EA2C37F4C4FF}"/>
                    </a:ext>
                  </a:extLst>
                </p14:cNvPr>
                <p14:cNvContentPartPr/>
                <p14:nvPr/>
              </p14:nvContentPartPr>
              <p14:xfrm>
                <a:off x="9579778" y="3622967"/>
                <a:ext cx="79200" cy="87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2BEDC3D-0CA2-0C26-CD95-EA2C37F4C4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62138" y="3604967"/>
                  <a:ext cx="114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CDC4513-6F78-2675-6070-7E73237EFBE3}"/>
                    </a:ext>
                  </a:extLst>
                </p14:cNvPr>
                <p14:cNvContentPartPr/>
                <p14:nvPr/>
              </p14:nvContentPartPr>
              <p14:xfrm>
                <a:off x="9676978" y="3592007"/>
                <a:ext cx="141120" cy="134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CDC4513-6F78-2675-6070-7E73237EFB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59338" y="3574007"/>
                  <a:ext cx="176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FFA702-ACD1-A034-18EC-B2A8C58ED011}"/>
                    </a:ext>
                  </a:extLst>
                </p14:cNvPr>
                <p14:cNvContentPartPr/>
                <p14:nvPr/>
              </p14:nvContentPartPr>
              <p14:xfrm>
                <a:off x="9962098" y="3579047"/>
                <a:ext cx="226800" cy="127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FFA702-ACD1-A034-18EC-B2A8C58ED0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44458" y="3561407"/>
                  <a:ext cx="262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EF205E6-BDAA-C0DD-4394-AF7A2F11CA7E}"/>
                    </a:ext>
                  </a:extLst>
                </p14:cNvPr>
                <p14:cNvContentPartPr/>
                <p14:nvPr/>
              </p14:nvContentPartPr>
              <p14:xfrm>
                <a:off x="10231018" y="3596687"/>
                <a:ext cx="122040" cy="95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EF205E6-BDAA-C0DD-4394-AF7A2F11CA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13378" y="3578687"/>
                  <a:ext cx="157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80C58FB-AF36-AFC0-4E72-1F8D673829E6}"/>
                    </a:ext>
                  </a:extLst>
                </p14:cNvPr>
                <p14:cNvContentPartPr/>
                <p14:nvPr/>
              </p14:nvContentPartPr>
              <p14:xfrm>
                <a:off x="10359178" y="3580127"/>
                <a:ext cx="131400" cy="106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80C58FB-AF36-AFC0-4E72-1F8D673829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41538" y="3562127"/>
                  <a:ext cx="167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207ADB0-131F-4436-D92F-5CD0D4EDCDC7}"/>
                    </a:ext>
                  </a:extLst>
                </p14:cNvPr>
                <p14:cNvContentPartPr/>
                <p14:nvPr/>
              </p14:nvContentPartPr>
              <p14:xfrm>
                <a:off x="11173498" y="2473127"/>
                <a:ext cx="97560" cy="1290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207ADB0-131F-4436-D92F-5CD0D4EDCD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55498" y="2455487"/>
                  <a:ext cx="133200" cy="13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DA8A21-1C7E-8F1D-F3AC-CF09648825ED}"/>
                    </a:ext>
                  </a:extLst>
                </p14:cNvPr>
                <p14:cNvContentPartPr/>
                <p14:nvPr/>
              </p14:nvContentPartPr>
              <p14:xfrm>
                <a:off x="11194378" y="2594087"/>
                <a:ext cx="36360" cy="239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DA8A21-1C7E-8F1D-F3AC-CF09648825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76738" y="2576447"/>
                  <a:ext cx="72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606E5C-2EEB-10CE-1051-E5BE1CA95114}"/>
                    </a:ext>
                  </a:extLst>
                </p14:cNvPr>
                <p14:cNvContentPartPr/>
                <p14:nvPr/>
              </p14:nvContentPartPr>
              <p14:xfrm>
                <a:off x="9172978" y="2769047"/>
                <a:ext cx="1813680" cy="41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606E5C-2EEB-10CE-1051-E5BE1CA951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3978" y="2760047"/>
                  <a:ext cx="183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DC05F3-C027-C5B2-2FE0-5DFD70AD35CD}"/>
                    </a:ext>
                  </a:extLst>
                </p14:cNvPr>
                <p14:cNvContentPartPr/>
                <p14:nvPr/>
              </p14:nvContentPartPr>
              <p14:xfrm>
                <a:off x="9200698" y="3329927"/>
                <a:ext cx="1781640" cy="4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DC05F3-C027-C5B2-2FE0-5DFD70AD35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2058" y="3321287"/>
                  <a:ext cx="1799280" cy="6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75AEC7C2-B95C-1E81-821C-F52F910E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libro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canzone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EE2B80-B1CC-5E6F-F337-5850BEFD1B54}"/>
                  </a:ext>
                </a:extLst>
              </p14:cNvPr>
              <p14:cNvContentPartPr/>
              <p14:nvPr/>
            </p14:nvContentPartPr>
            <p14:xfrm>
              <a:off x="5085909" y="2288400"/>
              <a:ext cx="2300760" cy="368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EE2B80-B1CC-5E6F-F337-5850BEFD1B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67909" y="2270760"/>
                <a:ext cx="23364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8CDA11-7091-C063-8C6C-BB3611E0D296}"/>
                  </a:ext>
                </a:extLst>
              </p14:cNvPr>
              <p14:cNvContentPartPr/>
              <p14:nvPr/>
            </p14:nvContentPartPr>
            <p14:xfrm>
              <a:off x="5094189" y="2194080"/>
              <a:ext cx="2310120" cy="420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8CDA11-7091-C063-8C6C-BB3611E0D29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6549" y="2176080"/>
                <a:ext cx="23457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CED3D5-593A-57C2-A7EB-7A5E70BCD0D1}"/>
                  </a:ext>
                </a:extLst>
              </p14:cNvPr>
              <p14:cNvContentPartPr/>
              <p14:nvPr/>
            </p14:nvContentPartPr>
            <p14:xfrm>
              <a:off x="7145469" y="2387040"/>
              <a:ext cx="129960" cy="120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CED3D5-593A-57C2-A7EB-7A5E70BCD0D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27829" y="2369040"/>
                <a:ext cx="1656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41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33DA-7F53-A563-E1FC-28EAFC4D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31915FE-D464-5079-72EE-7496F4CEE33E}"/>
                  </a:ext>
                </a:extLst>
              </p14:cNvPr>
              <p14:cNvContentPartPr/>
              <p14:nvPr/>
            </p14:nvContentPartPr>
            <p14:xfrm>
              <a:off x="4036645" y="1522081"/>
              <a:ext cx="3965040" cy="37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31915FE-D464-5079-72EE-7496F4CEE3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9005" y="1504441"/>
                <a:ext cx="40006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2ACC2BB-40A3-7351-8D1B-6D3ED821A97F}"/>
              </a:ext>
            </a:extLst>
          </p:cNvPr>
          <p:cNvGrpSpPr/>
          <p:nvPr/>
        </p:nvGrpSpPr>
        <p:grpSpPr>
          <a:xfrm>
            <a:off x="4094281" y="1899291"/>
            <a:ext cx="1134360" cy="202680"/>
            <a:chOff x="4094281" y="1604220"/>
            <a:chExt cx="11343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99D4B8-F0AA-38E7-5980-42E4BE092D02}"/>
                    </a:ext>
                  </a:extLst>
                </p14:cNvPr>
                <p14:cNvContentPartPr/>
                <p14:nvPr/>
              </p14:nvContentPartPr>
              <p14:xfrm>
                <a:off x="4094281" y="1611780"/>
                <a:ext cx="193680" cy="195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99D4B8-F0AA-38E7-5980-42E4BE092D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5641" y="1603140"/>
                  <a:ext cx="211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8EBCD50-3F15-7AC8-C4BC-CFBB620D2D9E}"/>
                    </a:ext>
                  </a:extLst>
                </p14:cNvPr>
                <p14:cNvContentPartPr/>
                <p14:nvPr/>
              </p14:nvContentPartPr>
              <p14:xfrm>
                <a:off x="4103281" y="1687380"/>
                <a:ext cx="136440" cy="8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8EBCD50-3F15-7AC8-C4BC-CFBB620D2D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4281" y="1678740"/>
                  <a:ext cx="154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365C427-D963-E2A6-C320-B7A426DDEFD8}"/>
                    </a:ext>
                  </a:extLst>
                </p14:cNvPr>
                <p14:cNvContentPartPr/>
                <p14:nvPr/>
              </p14:nvContentPartPr>
              <p14:xfrm>
                <a:off x="4212721" y="1714020"/>
                <a:ext cx="87480" cy="74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365C427-D963-E2A6-C320-B7A426DDEF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3721" y="1705380"/>
                  <a:ext cx="105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DB704A-1E6F-7EC6-7B96-CD3283761E88}"/>
                    </a:ext>
                  </a:extLst>
                </p14:cNvPr>
                <p14:cNvContentPartPr/>
                <p14:nvPr/>
              </p14:nvContentPartPr>
              <p14:xfrm>
                <a:off x="4278601" y="1727700"/>
                <a:ext cx="115560" cy="55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DB704A-1E6F-7EC6-7B96-CD3283761E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9601" y="1718700"/>
                  <a:ext cx="133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6EDBC1A-051F-0450-DD19-956590A87D00}"/>
                    </a:ext>
                  </a:extLst>
                </p14:cNvPr>
                <p14:cNvContentPartPr/>
                <p14:nvPr/>
              </p14:nvContentPartPr>
              <p14:xfrm>
                <a:off x="4565161" y="1604220"/>
                <a:ext cx="173880" cy="177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6EDBC1A-051F-0450-DD19-956590A87D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56161" y="1595580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EEEE874-7A33-322A-84B1-BCF6C922D5D2}"/>
                    </a:ext>
                  </a:extLst>
                </p14:cNvPr>
                <p14:cNvContentPartPr/>
                <p14:nvPr/>
              </p14:nvContentPartPr>
              <p14:xfrm>
                <a:off x="4686841" y="1714740"/>
                <a:ext cx="112680" cy="55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EEEE874-7A33-322A-84B1-BCF6C922D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7841" y="1706100"/>
                  <a:ext cx="130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3282A24-8A30-3CA4-AA54-F9A19146090D}"/>
                    </a:ext>
                  </a:extLst>
                </p14:cNvPr>
                <p14:cNvContentPartPr/>
                <p14:nvPr/>
              </p14:nvContentPartPr>
              <p14:xfrm>
                <a:off x="4809241" y="1713660"/>
                <a:ext cx="81720" cy="53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3282A24-8A30-3CA4-AA54-F9A1914609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00241" y="1704660"/>
                  <a:ext cx="99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7F614F0-BC21-0D37-4D72-8BB051195475}"/>
                    </a:ext>
                  </a:extLst>
                </p14:cNvPr>
                <p14:cNvContentPartPr/>
                <p14:nvPr/>
              </p14:nvContentPartPr>
              <p14:xfrm>
                <a:off x="4905001" y="1641660"/>
                <a:ext cx="109080" cy="136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7F614F0-BC21-0D37-4D72-8BB0511954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6001" y="1632660"/>
                  <a:ext cx="126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4C3D1E-19C2-4405-D854-328F564B7FC4}"/>
                    </a:ext>
                  </a:extLst>
                </p14:cNvPr>
                <p14:cNvContentPartPr/>
                <p14:nvPr/>
              </p14:nvContentPartPr>
              <p14:xfrm>
                <a:off x="5035321" y="1650300"/>
                <a:ext cx="32400" cy="40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4C3D1E-19C2-4405-D854-328F564B7F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26681" y="1641300"/>
                  <a:ext cx="5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5F61E46-C777-E45C-5571-2CC75D7C57D9}"/>
                    </a:ext>
                  </a:extLst>
                </p14:cNvPr>
                <p14:cNvContentPartPr/>
                <p14:nvPr/>
              </p14:nvContentPartPr>
              <p14:xfrm>
                <a:off x="5031001" y="1706100"/>
                <a:ext cx="197640" cy="64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5F61E46-C777-E45C-5571-2CC75D7C57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22361" y="1697460"/>
                  <a:ext cx="215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E1624B1-2FDF-0548-AC81-3C35D83A6D13}"/>
              </a:ext>
            </a:extLst>
          </p:cNvPr>
          <p:cNvGrpSpPr/>
          <p:nvPr/>
        </p:nvGrpSpPr>
        <p:grpSpPr>
          <a:xfrm>
            <a:off x="5852199" y="1957260"/>
            <a:ext cx="1174680" cy="144720"/>
            <a:chOff x="5852199" y="1662189"/>
            <a:chExt cx="11746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4FE840-D926-F762-5C88-05D1CC0EC6AB}"/>
                    </a:ext>
                  </a:extLst>
                </p14:cNvPr>
                <p14:cNvContentPartPr/>
                <p14:nvPr/>
              </p14:nvContentPartPr>
              <p14:xfrm>
                <a:off x="5852199" y="1662189"/>
                <a:ext cx="384480" cy="81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4FE840-D926-F762-5C88-05D1CC0EC6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43559" y="1653189"/>
                  <a:ext cx="402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CA07924-3356-3B2F-E948-9BEF938C0E78}"/>
                    </a:ext>
                  </a:extLst>
                </p14:cNvPr>
                <p14:cNvContentPartPr/>
                <p14:nvPr/>
              </p14:nvContentPartPr>
              <p14:xfrm>
                <a:off x="6254679" y="1667229"/>
                <a:ext cx="114120" cy="13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CA07924-3356-3B2F-E948-9BEF938C0E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6039" y="1658229"/>
                  <a:ext cx="131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7C65ADB-2B63-E6CF-1246-7D3D9771E90C}"/>
                    </a:ext>
                  </a:extLst>
                </p14:cNvPr>
                <p14:cNvContentPartPr/>
                <p14:nvPr/>
              </p14:nvContentPartPr>
              <p14:xfrm>
                <a:off x="6391479" y="1676229"/>
                <a:ext cx="146520" cy="76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7C65ADB-2B63-E6CF-1246-7D3D9771E9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82839" y="1667229"/>
                  <a:ext cx="16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14BB1BB-72AA-08D1-F001-507884DFDF12}"/>
                    </a:ext>
                  </a:extLst>
                </p14:cNvPr>
                <p14:cNvContentPartPr/>
                <p14:nvPr/>
              </p14:nvContentPartPr>
              <p14:xfrm>
                <a:off x="6553119" y="1681269"/>
                <a:ext cx="114480" cy="70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14BB1BB-72AA-08D1-F001-507884DFDF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44479" y="1672629"/>
                  <a:ext cx="132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A112443-C55C-B119-AD67-2F573D39D498}"/>
                    </a:ext>
                  </a:extLst>
                </p14:cNvPr>
                <p14:cNvContentPartPr/>
                <p14:nvPr/>
              </p14:nvContentPartPr>
              <p14:xfrm>
                <a:off x="6685599" y="1674429"/>
                <a:ext cx="126360" cy="85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A112443-C55C-B119-AD67-2F573D39D4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76959" y="1665789"/>
                  <a:ext cx="14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F2654EA-41A6-9CA7-5F5C-7B2605DFFC43}"/>
                    </a:ext>
                  </a:extLst>
                </p14:cNvPr>
                <p14:cNvContentPartPr/>
                <p14:nvPr/>
              </p14:nvContentPartPr>
              <p14:xfrm>
                <a:off x="6854079" y="1673709"/>
                <a:ext cx="108720" cy="83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F2654EA-41A6-9CA7-5F5C-7B2605DFFC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5079" y="1665069"/>
                  <a:ext cx="126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E8FD46-099F-419B-3FD1-01CF40CC404F}"/>
                    </a:ext>
                  </a:extLst>
                </p14:cNvPr>
                <p14:cNvContentPartPr/>
                <p14:nvPr/>
              </p14:nvContentPartPr>
              <p14:xfrm>
                <a:off x="6939039" y="1673349"/>
                <a:ext cx="87840" cy="81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E8FD46-099F-419B-3FD1-01CF40CC40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30039" y="1664709"/>
                  <a:ext cx="1054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296D0E3-ADA4-834F-BDF9-B9B9FBA32F1C}"/>
              </a:ext>
            </a:extLst>
          </p:cNvPr>
          <p:cNvGrpSpPr/>
          <p:nvPr/>
        </p:nvGrpSpPr>
        <p:grpSpPr>
          <a:xfrm>
            <a:off x="4090725" y="2481844"/>
            <a:ext cx="941400" cy="207360"/>
            <a:chOff x="4090725" y="2186773"/>
            <a:chExt cx="94140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C20A8A7-5D7B-632F-8C6D-33C6F2A83201}"/>
                    </a:ext>
                  </a:extLst>
                </p14:cNvPr>
                <p14:cNvContentPartPr/>
                <p14:nvPr/>
              </p14:nvContentPartPr>
              <p14:xfrm>
                <a:off x="4090725" y="2236093"/>
                <a:ext cx="161640" cy="158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C20A8A7-5D7B-632F-8C6D-33C6F2A832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81725" y="2227453"/>
                  <a:ext cx="179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7663A1B-4AC0-43FE-FEB3-0D3977B79910}"/>
                    </a:ext>
                  </a:extLst>
                </p14:cNvPr>
                <p14:cNvContentPartPr/>
                <p14:nvPr/>
              </p14:nvContentPartPr>
              <p14:xfrm>
                <a:off x="4217085" y="2331133"/>
                <a:ext cx="84960" cy="60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7663A1B-4AC0-43FE-FEB3-0D3977B799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8445" y="2322133"/>
                  <a:ext cx="102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2BA525-F72F-A20F-6E95-254B334336B6}"/>
                    </a:ext>
                  </a:extLst>
                </p14:cNvPr>
                <p14:cNvContentPartPr/>
                <p14:nvPr/>
              </p14:nvContentPartPr>
              <p14:xfrm>
                <a:off x="4316805" y="2329693"/>
                <a:ext cx="92160" cy="57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2BA525-F72F-A20F-6E95-254B33433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8165" y="2320693"/>
                  <a:ext cx="109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504DC21-F095-9B2C-B74A-AFEA323A6E79}"/>
                    </a:ext>
                  </a:extLst>
                </p14:cNvPr>
                <p14:cNvContentPartPr/>
                <p14:nvPr/>
              </p14:nvContentPartPr>
              <p14:xfrm>
                <a:off x="4415445" y="2330773"/>
                <a:ext cx="157320" cy="51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504DC21-F095-9B2C-B74A-AFEA323A6E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06805" y="2322133"/>
                  <a:ext cx="174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5FD1848-A55B-4134-1E3C-6744A975CC87}"/>
                    </a:ext>
                  </a:extLst>
                </p14:cNvPr>
                <p14:cNvContentPartPr/>
                <p14:nvPr/>
              </p14:nvContentPartPr>
              <p14:xfrm>
                <a:off x="4607685" y="2326453"/>
                <a:ext cx="18360" cy="58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5FD1848-A55B-4134-1E3C-6744A975CC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99045" y="2317813"/>
                  <a:ext cx="36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9941ED1-0F0F-AA4A-BBD1-CE8558CAE75B}"/>
                    </a:ext>
                  </a:extLst>
                </p14:cNvPr>
                <p14:cNvContentPartPr/>
                <p14:nvPr/>
              </p14:nvContentPartPr>
              <p14:xfrm>
                <a:off x="4656285" y="2255893"/>
                <a:ext cx="12600" cy="20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9941ED1-0F0F-AA4A-BBD1-CE8558CAE7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7645" y="2246893"/>
                  <a:ext cx="30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F97495C-F77A-BFF1-845A-8EDAA72E2CCC}"/>
                    </a:ext>
                  </a:extLst>
                </p14:cNvPr>
                <p14:cNvContentPartPr/>
                <p14:nvPr/>
              </p14:nvContentPartPr>
              <p14:xfrm>
                <a:off x="4837365" y="2186773"/>
                <a:ext cx="108360" cy="178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F97495C-F77A-BFF1-845A-8EDAA72E2C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8725" y="2177773"/>
                  <a:ext cx="126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977D1F0-F66C-88C8-C1F2-802676B8E013}"/>
                    </a:ext>
                  </a:extLst>
                </p14:cNvPr>
                <p14:cNvContentPartPr/>
                <p14:nvPr/>
              </p14:nvContentPartPr>
              <p14:xfrm>
                <a:off x="4893525" y="2301613"/>
                <a:ext cx="138600" cy="67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977D1F0-F66C-88C8-C1F2-802676B8E0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4885" y="2292973"/>
                  <a:ext cx="1562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17E3311-097F-465C-8BF5-3F36DBFA1D3B}"/>
              </a:ext>
            </a:extLst>
          </p:cNvPr>
          <p:cNvGrpSpPr/>
          <p:nvPr/>
        </p:nvGrpSpPr>
        <p:grpSpPr>
          <a:xfrm>
            <a:off x="5863725" y="2441524"/>
            <a:ext cx="840600" cy="165960"/>
            <a:chOff x="5863725" y="2146453"/>
            <a:chExt cx="84060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17E5736-008F-B6A9-F4CD-D2F1EEE5632E}"/>
                    </a:ext>
                  </a:extLst>
                </p14:cNvPr>
                <p14:cNvContentPartPr/>
                <p14:nvPr/>
              </p14:nvContentPartPr>
              <p14:xfrm>
                <a:off x="5863725" y="2157253"/>
                <a:ext cx="156960" cy="152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17E5736-008F-B6A9-F4CD-D2F1EEE563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5085" y="2148253"/>
                  <a:ext cx="174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9B5FC8B-994C-6973-22C5-07A9441695AD}"/>
                    </a:ext>
                  </a:extLst>
                </p14:cNvPr>
                <p14:cNvContentPartPr/>
                <p14:nvPr/>
              </p14:nvContentPartPr>
              <p14:xfrm>
                <a:off x="6001965" y="2240413"/>
                <a:ext cx="78120" cy="67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9B5FC8B-994C-6973-22C5-07A9441695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93325" y="2231773"/>
                  <a:ext cx="95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85B089D-8555-193D-7D8F-25BBC99EB5CD}"/>
                    </a:ext>
                  </a:extLst>
                </p14:cNvPr>
                <p14:cNvContentPartPr/>
                <p14:nvPr/>
              </p14:nvContentPartPr>
              <p14:xfrm>
                <a:off x="6104565" y="2236453"/>
                <a:ext cx="77040" cy="75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85B089D-8555-193D-7D8F-25BBC99EB5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95925" y="2227453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DA6E276-B96D-53C6-3002-F2E0DF35D893}"/>
                    </a:ext>
                  </a:extLst>
                </p14:cNvPr>
                <p14:cNvContentPartPr/>
                <p14:nvPr/>
              </p14:nvContentPartPr>
              <p14:xfrm>
                <a:off x="6183045" y="2236093"/>
                <a:ext cx="142920" cy="70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DA6E276-B96D-53C6-3002-F2E0DF35D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74045" y="2227453"/>
                  <a:ext cx="160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18AC52-8B24-9E2A-26B7-7E3448DEE9B0}"/>
                    </a:ext>
                  </a:extLst>
                </p14:cNvPr>
                <p14:cNvContentPartPr/>
                <p14:nvPr/>
              </p14:nvContentPartPr>
              <p14:xfrm>
                <a:off x="6363045" y="2248693"/>
                <a:ext cx="9720" cy="55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18AC52-8B24-9E2A-26B7-7E3448DEE9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4045" y="2240053"/>
                  <a:ext cx="27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17C43E7-FFE8-33B8-0F08-94FF22B64120}"/>
                    </a:ext>
                  </a:extLst>
                </p14:cNvPr>
                <p14:cNvContentPartPr/>
                <p14:nvPr/>
              </p14:nvContentPartPr>
              <p14:xfrm>
                <a:off x="6415605" y="2172013"/>
                <a:ext cx="18720" cy="29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17C43E7-FFE8-33B8-0F08-94FF22B641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6965" y="2163373"/>
                  <a:ext cx="36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9E833BC-2F23-80F4-AB89-F6C4823862B3}"/>
                    </a:ext>
                  </a:extLst>
                </p14:cNvPr>
                <p14:cNvContentPartPr/>
                <p14:nvPr/>
              </p14:nvContentPartPr>
              <p14:xfrm>
                <a:off x="6541245" y="2146453"/>
                <a:ext cx="99000" cy="152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9E833BC-2F23-80F4-AB89-F6C4823862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32605" y="2137453"/>
                  <a:ext cx="11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C37F4C4-BEC3-E7EA-6776-345747CA572B}"/>
                    </a:ext>
                  </a:extLst>
                </p14:cNvPr>
                <p14:cNvContentPartPr/>
                <p14:nvPr/>
              </p14:nvContentPartPr>
              <p14:xfrm>
                <a:off x="6612885" y="2221333"/>
                <a:ext cx="91440" cy="84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C37F4C4-BEC3-E7EA-6776-345747CA57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3885" y="2212333"/>
                  <a:ext cx="1090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5DD2069-BC7A-FABD-ADD1-19F524DA1238}"/>
              </a:ext>
            </a:extLst>
          </p:cNvPr>
          <p:cNvGrpSpPr/>
          <p:nvPr/>
        </p:nvGrpSpPr>
        <p:grpSpPr>
          <a:xfrm>
            <a:off x="4106244" y="3139314"/>
            <a:ext cx="1939320" cy="279720"/>
            <a:chOff x="4106244" y="2844243"/>
            <a:chExt cx="193932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50D9AB-8F40-8BF9-3D43-A836357D278C}"/>
                    </a:ext>
                  </a:extLst>
                </p14:cNvPr>
                <p14:cNvContentPartPr/>
                <p14:nvPr/>
              </p14:nvContentPartPr>
              <p14:xfrm>
                <a:off x="4106244" y="2844243"/>
                <a:ext cx="243360" cy="193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50D9AB-8F40-8BF9-3D43-A836357D27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97604" y="2835603"/>
                  <a:ext cx="261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40B9608-3046-ED3E-AC83-10697A567B1F}"/>
                    </a:ext>
                  </a:extLst>
                </p14:cNvPr>
                <p14:cNvContentPartPr/>
                <p14:nvPr/>
              </p14:nvContentPartPr>
              <p14:xfrm>
                <a:off x="4352124" y="2965563"/>
                <a:ext cx="74880" cy="66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40B9608-3046-ED3E-AC83-10697A567B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43484" y="2956563"/>
                  <a:ext cx="9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414ED9C-901B-161D-0D9E-FB019E8811A6}"/>
                    </a:ext>
                  </a:extLst>
                </p14:cNvPr>
                <p14:cNvContentPartPr/>
                <p14:nvPr/>
              </p14:nvContentPartPr>
              <p14:xfrm>
                <a:off x="4444284" y="2964843"/>
                <a:ext cx="204480" cy="83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414ED9C-901B-161D-0D9E-FB019E8811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5644" y="2956203"/>
                  <a:ext cx="222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B351859-FD3D-4D19-31BA-D1A6603C21A2}"/>
                    </a:ext>
                  </a:extLst>
                </p14:cNvPr>
                <p14:cNvContentPartPr/>
                <p14:nvPr/>
              </p14:nvContentPartPr>
              <p14:xfrm>
                <a:off x="4873044" y="2887083"/>
                <a:ext cx="147960" cy="178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B351859-FD3D-4D19-31BA-D1A6603C21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4404" y="2878443"/>
                  <a:ext cx="165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B061B27-B136-6A63-4841-6FFAAA4A42D3}"/>
                    </a:ext>
                  </a:extLst>
                </p14:cNvPr>
                <p14:cNvContentPartPr/>
                <p14:nvPr/>
              </p14:nvContentPartPr>
              <p14:xfrm>
                <a:off x="5230164" y="2990403"/>
                <a:ext cx="389880" cy="7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B061B27-B136-6A63-4841-6FFAAA4A42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21524" y="2981763"/>
                  <a:ext cx="40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AD83803-FF44-0B87-3A24-0ADB221D75F5}"/>
                    </a:ext>
                  </a:extLst>
                </p14:cNvPr>
                <p14:cNvContentPartPr/>
                <p14:nvPr/>
              </p14:nvContentPartPr>
              <p14:xfrm>
                <a:off x="5642004" y="2989683"/>
                <a:ext cx="403560" cy="134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AD83803-FF44-0B87-3A24-0ADB221D75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33364" y="2980683"/>
                  <a:ext cx="4212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BEC0522-AA54-CFC9-BBC5-000ED1E7C66D}"/>
              </a:ext>
            </a:extLst>
          </p:cNvPr>
          <p:cNvGrpSpPr/>
          <p:nvPr/>
        </p:nvGrpSpPr>
        <p:grpSpPr>
          <a:xfrm>
            <a:off x="4092740" y="3755678"/>
            <a:ext cx="1958760" cy="251280"/>
            <a:chOff x="4092740" y="3460607"/>
            <a:chExt cx="195876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43BDBA7-72AA-E9A8-5935-87CAC403464D}"/>
                    </a:ext>
                  </a:extLst>
                </p14:cNvPr>
                <p14:cNvContentPartPr/>
                <p14:nvPr/>
              </p14:nvContentPartPr>
              <p14:xfrm>
                <a:off x="4092740" y="3493727"/>
                <a:ext cx="204840" cy="102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43BDBA7-72AA-E9A8-5935-87CAC40346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84100" y="3484727"/>
                  <a:ext cx="22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3120E5-A1C6-D92A-CDC8-D1597968DA92}"/>
                    </a:ext>
                  </a:extLst>
                </p14:cNvPr>
                <p14:cNvContentPartPr/>
                <p14:nvPr/>
              </p14:nvContentPartPr>
              <p14:xfrm>
                <a:off x="4308380" y="3507407"/>
                <a:ext cx="86760" cy="77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3120E5-A1C6-D92A-CDC8-D1597968DA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99380" y="3498407"/>
                  <a:ext cx="10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EF593D8-7FB4-382C-1A42-CA2F85554848}"/>
                    </a:ext>
                  </a:extLst>
                </p14:cNvPr>
                <p14:cNvContentPartPr/>
                <p14:nvPr/>
              </p14:nvContentPartPr>
              <p14:xfrm>
                <a:off x="4422140" y="3527567"/>
                <a:ext cx="255600" cy="92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EF593D8-7FB4-382C-1A42-CA2F85554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13140" y="3518927"/>
                  <a:ext cx="273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CFB9036-02E5-4881-B9DB-F29388060B05}"/>
                    </a:ext>
                  </a:extLst>
                </p14:cNvPr>
                <p14:cNvContentPartPr/>
                <p14:nvPr/>
              </p14:nvContentPartPr>
              <p14:xfrm>
                <a:off x="4850540" y="3460607"/>
                <a:ext cx="164520" cy="179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CFB9036-02E5-4881-B9DB-F29388060B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1540" y="3451967"/>
                  <a:ext cx="182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62245D1-FD56-2A3E-67EA-064446347159}"/>
                    </a:ext>
                  </a:extLst>
                </p14:cNvPr>
                <p14:cNvContentPartPr/>
                <p14:nvPr/>
              </p14:nvContentPartPr>
              <p14:xfrm>
                <a:off x="5178140" y="3549887"/>
                <a:ext cx="379440" cy="78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62245D1-FD56-2A3E-67EA-0644463471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69500" y="3540887"/>
                  <a:ext cx="397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D3F73C2-6912-81AA-20B5-91FC2C616A7F}"/>
                    </a:ext>
                  </a:extLst>
                </p14:cNvPr>
                <p14:cNvContentPartPr/>
                <p14:nvPr/>
              </p14:nvContentPartPr>
              <p14:xfrm>
                <a:off x="5553980" y="3579047"/>
                <a:ext cx="110160" cy="132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D3F73C2-6912-81AA-20B5-91FC2C616A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5340" y="3570407"/>
                  <a:ext cx="127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B398F76-6F0F-0F8B-945F-24C39C144B73}"/>
                    </a:ext>
                  </a:extLst>
                </p14:cNvPr>
                <p14:cNvContentPartPr/>
                <p14:nvPr/>
              </p14:nvContentPartPr>
              <p14:xfrm>
                <a:off x="5655860" y="3575807"/>
                <a:ext cx="160200" cy="89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B398F76-6F0F-0F8B-945F-24C39C144B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6860" y="3567167"/>
                  <a:ext cx="177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8D1769F-0AAD-BFD1-F3C4-E2F1994C90F4}"/>
                    </a:ext>
                  </a:extLst>
                </p14:cNvPr>
                <p14:cNvContentPartPr/>
                <p14:nvPr/>
              </p14:nvContentPartPr>
              <p14:xfrm>
                <a:off x="5824700" y="3583727"/>
                <a:ext cx="226800" cy="921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8D1769F-0AAD-BFD1-F3C4-E2F1994C90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6060" y="3574727"/>
                  <a:ext cx="2444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BF6BB70-798D-86FB-C91F-747BFBFC2F42}"/>
              </a:ext>
            </a:extLst>
          </p:cNvPr>
          <p:cNvGrpSpPr/>
          <p:nvPr/>
        </p:nvGrpSpPr>
        <p:grpSpPr>
          <a:xfrm>
            <a:off x="4065020" y="4301438"/>
            <a:ext cx="1419840" cy="199800"/>
            <a:chOff x="4065020" y="4006367"/>
            <a:chExt cx="141984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A53CD74-C23D-B6B4-3B72-9D19443FC71F}"/>
                    </a:ext>
                  </a:extLst>
                </p14:cNvPr>
                <p14:cNvContentPartPr/>
                <p14:nvPr/>
              </p14:nvContentPartPr>
              <p14:xfrm>
                <a:off x="4065020" y="4006367"/>
                <a:ext cx="227160" cy="186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A53CD74-C23D-B6B4-3B72-9D19443FC7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56020" y="3997367"/>
                  <a:ext cx="244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F4F8557-FF6F-0FE4-D4BE-0DF7D38C93D0}"/>
                    </a:ext>
                  </a:extLst>
                </p14:cNvPr>
                <p14:cNvContentPartPr/>
                <p14:nvPr/>
              </p14:nvContentPartPr>
              <p14:xfrm>
                <a:off x="4306220" y="4121567"/>
                <a:ext cx="49320" cy="76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F4F8557-FF6F-0FE4-D4BE-0DF7D38C93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97580" y="4112927"/>
                  <a:ext cx="66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7480A88-D9DF-EB1C-540E-07C2F93181A3}"/>
                    </a:ext>
                  </a:extLst>
                </p14:cNvPr>
                <p14:cNvContentPartPr/>
                <p14:nvPr/>
              </p14:nvContentPartPr>
              <p14:xfrm>
                <a:off x="4372460" y="4050647"/>
                <a:ext cx="30240" cy="45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7480A88-D9DF-EB1C-540E-07C2F93181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3460" y="4042007"/>
                  <a:ext cx="47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C0F4C39-10C9-67F0-5135-7E01801E18AF}"/>
                    </a:ext>
                  </a:extLst>
                </p14:cNvPr>
                <p14:cNvContentPartPr/>
                <p14:nvPr/>
              </p14:nvContentPartPr>
              <p14:xfrm>
                <a:off x="4380740" y="4130207"/>
                <a:ext cx="118440" cy="53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C0F4C39-10C9-67F0-5135-7E01801E18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2100" y="4121207"/>
                  <a:ext cx="136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013AF6B-93D7-C6BA-23D3-BBC06150A86F}"/>
                    </a:ext>
                  </a:extLst>
                </p14:cNvPr>
                <p14:cNvContentPartPr/>
                <p14:nvPr/>
              </p14:nvContentPartPr>
              <p14:xfrm>
                <a:off x="4705460" y="4065047"/>
                <a:ext cx="184680" cy="1220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013AF6B-93D7-C6BA-23D3-BBC06150A8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96460" y="4056407"/>
                  <a:ext cx="20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567C57C-D12F-D391-BB72-B3230995B344}"/>
                    </a:ext>
                  </a:extLst>
                </p14:cNvPr>
                <p14:cNvContentPartPr/>
                <p14:nvPr/>
              </p14:nvContentPartPr>
              <p14:xfrm>
                <a:off x="4912100" y="4135607"/>
                <a:ext cx="83880" cy="56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567C57C-D12F-D391-BB72-B3230995B3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3100" y="4126607"/>
                  <a:ext cx="101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2E91D99-223A-A780-4D2B-AB89C8F62942}"/>
                    </a:ext>
                  </a:extLst>
                </p14:cNvPr>
                <p14:cNvContentPartPr/>
                <p14:nvPr/>
              </p14:nvContentPartPr>
              <p14:xfrm>
                <a:off x="5133140" y="4048127"/>
                <a:ext cx="351720" cy="158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2E91D99-223A-A780-4D2B-AB89C8F629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24500" y="4039487"/>
                  <a:ext cx="3693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D5CEC0A-9752-10E2-CBF0-A0B1B5EAE383}"/>
              </a:ext>
            </a:extLst>
          </p:cNvPr>
          <p:cNvGrpSpPr/>
          <p:nvPr/>
        </p:nvGrpSpPr>
        <p:grpSpPr>
          <a:xfrm>
            <a:off x="5978780" y="4311878"/>
            <a:ext cx="1277640" cy="243000"/>
            <a:chOff x="5978780" y="4016807"/>
            <a:chExt cx="12776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88D41BD-2699-8235-C112-943D9B1A352B}"/>
                    </a:ext>
                  </a:extLst>
                </p14:cNvPr>
                <p14:cNvContentPartPr/>
                <p14:nvPr/>
              </p14:nvContentPartPr>
              <p14:xfrm>
                <a:off x="5978780" y="4016807"/>
                <a:ext cx="253800" cy="197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88D41BD-2699-8235-C112-943D9B1A35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69780" y="4008167"/>
                  <a:ext cx="271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256E620-2BCA-45FF-575F-E14827F8F37A}"/>
                    </a:ext>
                  </a:extLst>
                </p14:cNvPr>
                <p14:cNvContentPartPr/>
                <p14:nvPr/>
              </p14:nvContentPartPr>
              <p14:xfrm>
                <a:off x="6193700" y="4127687"/>
                <a:ext cx="87120" cy="63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256E620-2BCA-45FF-575F-E14827F8F3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85060" y="4118687"/>
                  <a:ext cx="104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D43EEBD-84AC-94A9-095E-9D14B8637866}"/>
                    </a:ext>
                  </a:extLst>
                </p14:cNvPr>
                <p14:cNvContentPartPr/>
                <p14:nvPr/>
              </p14:nvContentPartPr>
              <p14:xfrm>
                <a:off x="6434180" y="4071527"/>
                <a:ext cx="185760" cy="1436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D43EEBD-84AC-94A9-095E-9D14B86378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5180" y="4062527"/>
                  <a:ext cx="20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6D65ECF-4636-CF4F-6A32-4B7E30181496}"/>
                    </a:ext>
                  </a:extLst>
                </p14:cNvPr>
                <p14:cNvContentPartPr/>
                <p14:nvPr/>
              </p14:nvContentPartPr>
              <p14:xfrm>
                <a:off x="6657380" y="4158647"/>
                <a:ext cx="82800" cy="514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6D65ECF-4636-CF4F-6A32-4B7E301814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8380" y="4150007"/>
                  <a:ext cx="100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C86A2F9-B30D-DC2E-CF91-122652AFB816}"/>
                    </a:ext>
                  </a:extLst>
                </p14:cNvPr>
                <p14:cNvContentPartPr/>
                <p14:nvPr/>
              </p14:nvContentPartPr>
              <p14:xfrm>
                <a:off x="6888860" y="4114727"/>
                <a:ext cx="367560" cy="145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C86A2F9-B30D-DC2E-CF91-122652AFB8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0220" y="4105727"/>
                  <a:ext cx="3852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8" name="Group 1387">
            <a:extLst>
              <a:ext uri="{FF2B5EF4-FFF2-40B4-BE49-F238E27FC236}">
                <a16:creationId xmlns:a16="http://schemas.microsoft.com/office/drawing/2014/main" id="{52F5AE1E-048A-6B03-531E-4047685A5712}"/>
              </a:ext>
            </a:extLst>
          </p:cNvPr>
          <p:cNvGrpSpPr/>
          <p:nvPr/>
        </p:nvGrpSpPr>
        <p:grpSpPr>
          <a:xfrm>
            <a:off x="4165465" y="1713205"/>
            <a:ext cx="248400" cy="127080"/>
            <a:chOff x="4165465" y="1418134"/>
            <a:chExt cx="248400" cy="1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FF8A8E31-48FB-B171-7AB4-EF1B91E8509C}"/>
                    </a:ext>
                  </a:extLst>
                </p14:cNvPr>
                <p14:cNvContentPartPr/>
                <p14:nvPr/>
              </p14:nvContentPartPr>
              <p14:xfrm>
                <a:off x="4165465" y="1418134"/>
                <a:ext cx="127440" cy="123480"/>
              </p14:xfrm>
            </p:contentPart>
          </mc:Choice>
          <mc:Fallback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FF8A8E31-48FB-B171-7AB4-EF1B91E850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47465" y="1400494"/>
                  <a:ext cx="163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B83DCF89-4FBF-DF98-149E-6C2547442D69}"/>
                    </a:ext>
                  </a:extLst>
                </p14:cNvPr>
                <p14:cNvContentPartPr/>
                <p14:nvPr/>
              </p14:nvContentPartPr>
              <p14:xfrm>
                <a:off x="4280305" y="1430734"/>
                <a:ext cx="133560" cy="114480"/>
              </p14:xfrm>
            </p:contentPart>
          </mc:Choice>
          <mc:Fallback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B83DCF89-4FBF-DF98-149E-6C2547442D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62305" y="1413094"/>
                  <a:ext cx="169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7" name="Group 1396">
            <a:extLst>
              <a:ext uri="{FF2B5EF4-FFF2-40B4-BE49-F238E27FC236}">
                <a16:creationId xmlns:a16="http://schemas.microsoft.com/office/drawing/2014/main" id="{495857EE-464F-29AC-CAB7-A853B6B16A07}"/>
              </a:ext>
            </a:extLst>
          </p:cNvPr>
          <p:cNvGrpSpPr/>
          <p:nvPr/>
        </p:nvGrpSpPr>
        <p:grpSpPr>
          <a:xfrm>
            <a:off x="4717345" y="1682245"/>
            <a:ext cx="950760" cy="164520"/>
            <a:chOff x="4717345" y="1387174"/>
            <a:chExt cx="95076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700626A3-E837-FABE-9AE5-B354D27F3A97}"/>
                    </a:ext>
                  </a:extLst>
                </p14:cNvPr>
                <p14:cNvContentPartPr/>
                <p14:nvPr/>
              </p14:nvContentPartPr>
              <p14:xfrm>
                <a:off x="4717345" y="1413094"/>
                <a:ext cx="135360" cy="138600"/>
              </p14:xfrm>
            </p:contentPart>
          </mc:Choice>
          <mc:Fallback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700626A3-E837-FABE-9AE5-B354D27F3A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99345" y="1395454"/>
                  <a:ext cx="171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B4956F16-07A2-2BB7-5D80-170AA932CBBE}"/>
                    </a:ext>
                  </a:extLst>
                </p14:cNvPr>
                <p14:cNvContentPartPr/>
                <p14:nvPr/>
              </p14:nvContentPartPr>
              <p14:xfrm>
                <a:off x="4830025" y="1400134"/>
                <a:ext cx="124200" cy="141120"/>
              </p14:xfrm>
            </p:contentPart>
          </mc:Choice>
          <mc:Fallback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B4956F16-07A2-2BB7-5D80-170AA932CB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2025" y="1382494"/>
                  <a:ext cx="15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F2B47540-ECC9-4963-7BB3-55B6D2D18109}"/>
                    </a:ext>
                  </a:extLst>
                </p14:cNvPr>
                <p14:cNvContentPartPr/>
                <p14:nvPr/>
              </p14:nvContentPartPr>
              <p14:xfrm>
                <a:off x="4856665" y="1474654"/>
                <a:ext cx="97560" cy="15480"/>
              </p14:xfrm>
            </p:contentPart>
          </mc:Choice>
          <mc:Fallback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F2B47540-ECC9-4963-7BB3-55B6D2D181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9025" y="1456654"/>
                  <a:ext cx="13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4EC785DA-B39B-FEDA-BD93-E2A5151A1D47}"/>
                    </a:ext>
                  </a:extLst>
                </p14:cNvPr>
                <p14:cNvContentPartPr/>
                <p14:nvPr/>
              </p14:nvContentPartPr>
              <p14:xfrm>
                <a:off x="4870705" y="1529014"/>
                <a:ext cx="119160" cy="14400"/>
              </p14:xfrm>
            </p:contentPart>
          </mc:Choice>
          <mc:Fallback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4EC785DA-B39B-FEDA-BD93-E2A5151A1D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53065" y="1511014"/>
                  <a:ext cx="15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437ACE38-2EF1-6640-370F-9FB8B5ECE536}"/>
                    </a:ext>
                  </a:extLst>
                </p14:cNvPr>
                <p14:cNvContentPartPr/>
                <p14:nvPr/>
              </p14:nvContentPartPr>
              <p14:xfrm>
                <a:off x="5082745" y="1390774"/>
                <a:ext cx="147240" cy="135720"/>
              </p14:xfrm>
            </p:contentPart>
          </mc:Choice>
          <mc:Fallback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437ACE38-2EF1-6640-370F-9FB8B5ECE5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65105" y="1373134"/>
                  <a:ext cx="182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B70B6B09-07DD-C75E-C96F-49663568EDCD}"/>
                    </a:ext>
                  </a:extLst>
                </p14:cNvPr>
                <p14:cNvContentPartPr/>
                <p14:nvPr/>
              </p14:nvContentPartPr>
              <p14:xfrm>
                <a:off x="5243305" y="1394014"/>
                <a:ext cx="28080" cy="136440"/>
              </p14:xfrm>
            </p:contentPart>
          </mc:Choice>
          <mc:Fallback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B70B6B09-07DD-C75E-C96F-49663568ED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5665" y="1376374"/>
                  <a:ext cx="6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C03167E0-C480-DAD6-DFB6-8EF0692221E7}"/>
                    </a:ext>
                  </a:extLst>
                </p14:cNvPr>
                <p14:cNvContentPartPr/>
                <p14:nvPr/>
              </p14:nvContentPartPr>
              <p14:xfrm>
                <a:off x="5405665" y="1387174"/>
                <a:ext cx="154440" cy="147240"/>
              </p14:xfrm>
            </p:contentPart>
          </mc:Choice>
          <mc:Fallback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C03167E0-C480-DAD6-DFB6-8EF0692221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87665" y="1369174"/>
                  <a:ext cx="190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ECAA69B7-5D7D-435F-9521-CB6CD12F4019}"/>
                    </a:ext>
                  </a:extLst>
                </p14:cNvPr>
                <p14:cNvContentPartPr/>
                <p14:nvPr/>
              </p14:nvContentPartPr>
              <p14:xfrm>
                <a:off x="5518345" y="1400494"/>
                <a:ext cx="149760" cy="124200"/>
              </p14:xfrm>
            </p:contentPart>
          </mc:Choice>
          <mc:Fallback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ECAA69B7-5D7D-435F-9521-CB6CD12F40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00345" y="1382494"/>
                  <a:ext cx="1854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3" name="Group 1692">
            <a:extLst>
              <a:ext uri="{FF2B5EF4-FFF2-40B4-BE49-F238E27FC236}">
                <a16:creationId xmlns:a16="http://schemas.microsoft.com/office/drawing/2014/main" id="{BD5A86EB-C3FB-C919-0FDE-E87B9FAFDD83}"/>
              </a:ext>
            </a:extLst>
          </p:cNvPr>
          <p:cNvGrpSpPr/>
          <p:nvPr/>
        </p:nvGrpSpPr>
        <p:grpSpPr>
          <a:xfrm>
            <a:off x="4038233" y="4987386"/>
            <a:ext cx="1128600" cy="433080"/>
            <a:chOff x="4038233" y="4987386"/>
            <a:chExt cx="112860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90" name="Ink 1689">
                  <a:extLst>
                    <a:ext uri="{FF2B5EF4-FFF2-40B4-BE49-F238E27FC236}">
                      <a16:creationId xmlns:a16="http://schemas.microsoft.com/office/drawing/2014/main" id="{05882C1A-1EC6-B5AA-E4C6-3F8C2079743E}"/>
                    </a:ext>
                  </a:extLst>
                </p14:cNvPr>
                <p14:cNvContentPartPr/>
                <p14:nvPr/>
              </p14:nvContentPartPr>
              <p14:xfrm>
                <a:off x="4177913" y="5096466"/>
                <a:ext cx="901080" cy="243360"/>
              </p14:xfrm>
            </p:contentPart>
          </mc:Choice>
          <mc:Fallback>
            <p:pic>
              <p:nvPicPr>
                <p:cNvPr id="1690" name="Ink 1689">
                  <a:extLst>
                    <a:ext uri="{FF2B5EF4-FFF2-40B4-BE49-F238E27FC236}">
                      <a16:creationId xmlns:a16="http://schemas.microsoft.com/office/drawing/2014/main" id="{05882C1A-1EC6-B5AA-E4C6-3F8C207974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0273" y="5078466"/>
                  <a:ext cx="936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91" name="Ink 1690">
                  <a:extLst>
                    <a:ext uri="{FF2B5EF4-FFF2-40B4-BE49-F238E27FC236}">
                      <a16:creationId xmlns:a16="http://schemas.microsoft.com/office/drawing/2014/main" id="{A3B63A4E-29C4-3028-EFB0-E71F127AF542}"/>
                    </a:ext>
                  </a:extLst>
                </p14:cNvPr>
                <p14:cNvContentPartPr/>
                <p14:nvPr/>
              </p14:nvContentPartPr>
              <p14:xfrm>
                <a:off x="4038233" y="5029146"/>
                <a:ext cx="1128600" cy="391320"/>
              </p14:xfrm>
            </p:contentPart>
          </mc:Choice>
          <mc:Fallback>
            <p:pic>
              <p:nvPicPr>
                <p:cNvPr id="1691" name="Ink 1690">
                  <a:extLst>
                    <a:ext uri="{FF2B5EF4-FFF2-40B4-BE49-F238E27FC236}">
                      <a16:creationId xmlns:a16="http://schemas.microsoft.com/office/drawing/2014/main" id="{A3B63A4E-29C4-3028-EFB0-E71F127AF5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20233" y="5011506"/>
                  <a:ext cx="11642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92" name="Ink 1691">
                  <a:extLst>
                    <a:ext uri="{FF2B5EF4-FFF2-40B4-BE49-F238E27FC236}">
                      <a16:creationId xmlns:a16="http://schemas.microsoft.com/office/drawing/2014/main" id="{5A53C529-3BA1-DBE4-5A1B-D6162867241B}"/>
                    </a:ext>
                  </a:extLst>
                </p14:cNvPr>
                <p14:cNvContentPartPr/>
                <p14:nvPr/>
              </p14:nvContentPartPr>
              <p14:xfrm>
                <a:off x="4060913" y="4987386"/>
                <a:ext cx="1063080" cy="385200"/>
              </p14:xfrm>
            </p:contentPart>
          </mc:Choice>
          <mc:Fallback>
            <p:pic>
              <p:nvPicPr>
                <p:cNvPr id="1692" name="Ink 1691">
                  <a:extLst>
                    <a:ext uri="{FF2B5EF4-FFF2-40B4-BE49-F238E27FC236}">
                      <a16:creationId xmlns:a16="http://schemas.microsoft.com/office/drawing/2014/main" id="{5A53C529-3BA1-DBE4-5A1B-D616286724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42913" y="4969746"/>
                  <a:ext cx="109872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7" name="Group 1696">
            <a:extLst>
              <a:ext uri="{FF2B5EF4-FFF2-40B4-BE49-F238E27FC236}">
                <a16:creationId xmlns:a16="http://schemas.microsoft.com/office/drawing/2014/main" id="{AE2DE1DB-F720-3A9F-83FC-FC6B87BA0F07}"/>
              </a:ext>
            </a:extLst>
          </p:cNvPr>
          <p:cNvGrpSpPr/>
          <p:nvPr/>
        </p:nvGrpSpPr>
        <p:grpSpPr>
          <a:xfrm>
            <a:off x="6577313" y="4947066"/>
            <a:ext cx="1344240" cy="502200"/>
            <a:chOff x="6577313" y="4947066"/>
            <a:chExt cx="134424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94" name="Ink 1693">
                  <a:extLst>
                    <a:ext uri="{FF2B5EF4-FFF2-40B4-BE49-F238E27FC236}">
                      <a16:creationId xmlns:a16="http://schemas.microsoft.com/office/drawing/2014/main" id="{3E3FE138-41F8-95E6-7A11-388122FE2358}"/>
                    </a:ext>
                  </a:extLst>
                </p14:cNvPr>
                <p14:cNvContentPartPr/>
                <p14:nvPr/>
              </p14:nvContentPartPr>
              <p14:xfrm>
                <a:off x="6725993" y="5048946"/>
                <a:ext cx="663840" cy="331920"/>
              </p14:xfrm>
            </p:contentPart>
          </mc:Choice>
          <mc:Fallback>
            <p:pic>
              <p:nvPicPr>
                <p:cNvPr id="1694" name="Ink 1693">
                  <a:extLst>
                    <a:ext uri="{FF2B5EF4-FFF2-40B4-BE49-F238E27FC236}">
                      <a16:creationId xmlns:a16="http://schemas.microsoft.com/office/drawing/2014/main" id="{3E3FE138-41F8-95E6-7A11-388122FE23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07993" y="5030946"/>
                  <a:ext cx="699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95" name="Ink 1694">
                  <a:extLst>
                    <a:ext uri="{FF2B5EF4-FFF2-40B4-BE49-F238E27FC236}">
                      <a16:creationId xmlns:a16="http://schemas.microsoft.com/office/drawing/2014/main" id="{3912B38D-B611-D2C1-097A-A33DA83A5E85}"/>
                    </a:ext>
                  </a:extLst>
                </p14:cNvPr>
                <p14:cNvContentPartPr/>
                <p14:nvPr/>
              </p14:nvContentPartPr>
              <p14:xfrm>
                <a:off x="7397393" y="5183586"/>
                <a:ext cx="409680" cy="119520"/>
              </p14:xfrm>
            </p:contentPart>
          </mc:Choice>
          <mc:Fallback>
            <p:pic>
              <p:nvPicPr>
                <p:cNvPr id="1695" name="Ink 1694">
                  <a:extLst>
                    <a:ext uri="{FF2B5EF4-FFF2-40B4-BE49-F238E27FC236}">
                      <a16:creationId xmlns:a16="http://schemas.microsoft.com/office/drawing/2014/main" id="{3912B38D-B611-D2C1-097A-A33DA83A5E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79393" y="5165586"/>
                  <a:ext cx="44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96" name="Ink 1695">
                  <a:extLst>
                    <a:ext uri="{FF2B5EF4-FFF2-40B4-BE49-F238E27FC236}">
                      <a16:creationId xmlns:a16="http://schemas.microsoft.com/office/drawing/2014/main" id="{CFD6DF28-83A9-C777-0CB9-CF172B579E66}"/>
                    </a:ext>
                  </a:extLst>
                </p14:cNvPr>
                <p14:cNvContentPartPr/>
                <p14:nvPr/>
              </p14:nvContentPartPr>
              <p14:xfrm>
                <a:off x="6577313" y="4947066"/>
                <a:ext cx="1344240" cy="502200"/>
              </p14:xfrm>
            </p:contentPart>
          </mc:Choice>
          <mc:Fallback>
            <p:pic>
              <p:nvPicPr>
                <p:cNvPr id="1696" name="Ink 1695">
                  <a:extLst>
                    <a:ext uri="{FF2B5EF4-FFF2-40B4-BE49-F238E27FC236}">
                      <a16:creationId xmlns:a16="http://schemas.microsoft.com/office/drawing/2014/main" id="{CFD6DF28-83A9-C777-0CB9-CF172B579E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59673" y="4929426"/>
                  <a:ext cx="137988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7" name="Group 1706">
            <a:extLst>
              <a:ext uri="{FF2B5EF4-FFF2-40B4-BE49-F238E27FC236}">
                <a16:creationId xmlns:a16="http://schemas.microsoft.com/office/drawing/2014/main" id="{C3A435D7-4ABA-EC02-7F56-6E8D90655175}"/>
              </a:ext>
            </a:extLst>
          </p:cNvPr>
          <p:cNvGrpSpPr/>
          <p:nvPr/>
        </p:nvGrpSpPr>
        <p:grpSpPr>
          <a:xfrm>
            <a:off x="7429500" y="1584597"/>
            <a:ext cx="603615" cy="3278281"/>
            <a:chOff x="7374224" y="1284389"/>
            <a:chExt cx="658891" cy="357848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89" name="Ink 1688">
                  <a:extLst>
                    <a:ext uri="{FF2B5EF4-FFF2-40B4-BE49-F238E27FC236}">
                      <a16:creationId xmlns:a16="http://schemas.microsoft.com/office/drawing/2014/main" id="{29AA4F2E-D90F-2C00-AFD7-F34C1E9FACA6}"/>
                    </a:ext>
                  </a:extLst>
                </p14:cNvPr>
                <p14:cNvContentPartPr/>
                <p14:nvPr/>
              </p14:nvContentPartPr>
              <p14:xfrm>
                <a:off x="7514447" y="2227803"/>
                <a:ext cx="434880" cy="455400"/>
              </p14:xfrm>
            </p:contentPart>
          </mc:Choice>
          <mc:Fallback>
            <p:pic>
              <p:nvPicPr>
                <p:cNvPr id="1689" name="Ink 1688">
                  <a:extLst>
                    <a:ext uri="{FF2B5EF4-FFF2-40B4-BE49-F238E27FC236}">
                      <a16:creationId xmlns:a16="http://schemas.microsoft.com/office/drawing/2014/main" id="{29AA4F2E-D90F-2C00-AFD7-F34C1E9FAC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75162" y="2188511"/>
                  <a:ext cx="513056" cy="533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67" name="Ink 1666">
                  <a:extLst>
                    <a:ext uri="{FF2B5EF4-FFF2-40B4-BE49-F238E27FC236}">
                      <a16:creationId xmlns:a16="http://schemas.microsoft.com/office/drawing/2014/main" id="{E3019E07-5461-BA55-276E-681A1814B589}"/>
                    </a:ext>
                  </a:extLst>
                </p14:cNvPr>
                <p14:cNvContentPartPr/>
                <p14:nvPr/>
              </p14:nvContentPartPr>
              <p14:xfrm>
                <a:off x="7448475" y="2783172"/>
                <a:ext cx="511920" cy="467640"/>
              </p14:xfrm>
            </p:contentPart>
          </mc:Choice>
          <mc:Fallback>
            <p:pic>
              <p:nvPicPr>
                <p:cNvPr id="1667" name="Ink 1666">
                  <a:extLst>
                    <a:ext uri="{FF2B5EF4-FFF2-40B4-BE49-F238E27FC236}">
                      <a16:creationId xmlns:a16="http://schemas.microsoft.com/office/drawing/2014/main" id="{E3019E07-5461-BA55-276E-681A1814B5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9550" y="2744267"/>
                  <a:ext cx="590163" cy="545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70" name="Ink 1669">
                  <a:extLst>
                    <a:ext uri="{FF2B5EF4-FFF2-40B4-BE49-F238E27FC236}">
                      <a16:creationId xmlns:a16="http://schemas.microsoft.com/office/drawing/2014/main" id="{B54DEB4B-5B51-C99D-4131-3468E70C59B0}"/>
                    </a:ext>
                  </a:extLst>
                </p14:cNvPr>
                <p14:cNvContentPartPr/>
                <p14:nvPr/>
              </p14:nvContentPartPr>
              <p14:xfrm>
                <a:off x="7441635" y="3276732"/>
                <a:ext cx="591480" cy="496080"/>
              </p14:xfrm>
            </p:contentPart>
          </mc:Choice>
          <mc:Fallback>
            <p:pic>
              <p:nvPicPr>
                <p:cNvPr id="1670" name="Ink 1669">
                  <a:extLst>
                    <a:ext uri="{FF2B5EF4-FFF2-40B4-BE49-F238E27FC236}">
                      <a16:creationId xmlns:a16="http://schemas.microsoft.com/office/drawing/2014/main" id="{B54DEB4B-5B51-C99D-4131-3468E70C59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02753" y="3237816"/>
                  <a:ext cx="669637" cy="574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71" name="Ink 1670">
                  <a:extLst>
                    <a:ext uri="{FF2B5EF4-FFF2-40B4-BE49-F238E27FC236}">
                      <a16:creationId xmlns:a16="http://schemas.microsoft.com/office/drawing/2014/main" id="{DE3E12F5-5922-7250-CD4E-BED7582B2064}"/>
                    </a:ext>
                  </a:extLst>
                </p14:cNvPr>
                <p14:cNvContentPartPr/>
                <p14:nvPr/>
              </p14:nvContentPartPr>
              <p14:xfrm>
                <a:off x="7388998" y="3872781"/>
                <a:ext cx="579960" cy="475920"/>
              </p14:xfrm>
            </p:contentPart>
          </mc:Choice>
          <mc:Fallback>
            <p:pic>
              <p:nvPicPr>
                <p:cNvPr id="1671" name="Ink 1670">
                  <a:extLst>
                    <a:ext uri="{FF2B5EF4-FFF2-40B4-BE49-F238E27FC236}">
                      <a16:creationId xmlns:a16="http://schemas.microsoft.com/office/drawing/2014/main" id="{DE3E12F5-5922-7250-CD4E-BED7582B20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49705" y="3833481"/>
                  <a:ext cx="658152" cy="554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72" name="Ink 1671">
                  <a:extLst>
                    <a:ext uri="{FF2B5EF4-FFF2-40B4-BE49-F238E27FC236}">
                      <a16:creationId xmlns:a16="http://schemas.microsoft.com/office/drawing/2014/main" id="{21539550-4738-4383-6AC7-ADFB8C2BE108}"/>
                    </a:ext>
                  </a:extLst>
                </p14:cNvPr>
                <p14:cNvContentPartPr/>
                <p14:nvPr/>
              </p14:nvContentPartPr>
              <p14:xfrm>
                <a:off x="7374224" y="4377238"/>
                <a:ext cx="538200" cy="485640"/>
              </p14:xfrm>
            </p:contentPart>
          </mc:Choice>
          <mc:Fallback>
            <p:pic>
              <p:nvPicPr>
                <p:cNvPr id="1672" name="Ink 1671">
                  <a:extLst>
                    <a:ext uri="{FF2B5EF4-FFF2-40B4-BE49-F238E27FC236}">
                      <a16:creationId xmlns:a16="http://schemas.microsoft.com/office/drawing/2014/main" id="{21539550-4738-4383-6AC7-ADFB8C2BE1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35332" y="4338340"/>
                  <a:ext cx="616376" cy="56383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5" name="Group 1334">
              <a:extLst>
                <a:ext uri="{FF2B5EF4-FFF2-40B4-BE49-F238E27FC236}">
                  <a16:creationId xmlns:a16="http://schemas.microsoft.com/office/drawing/2014/main" id="{C74397F5-6F03-11C5-29B2-FF19B2EF463F}"/>
                </a:ext>
              </a:extLst>
            </p:cNvPr>
            <p:cNvGrpSpPr/>
            <p:nvPr/>
          </p:nvGrpSpPr>
          <p:grpSpPr>
            <a:xfrm>
              <a:off x="7482737" y="2799078"/>
              <a:ext cx="432360" cy="418320"/>
              <a:chOff x="7482737" y="1351752"/>
              <a:chExt cx="432360" cy="418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327" name="Ink 1326">
                    <a:extLst>
                      <a:ext uri="{FF2B5EF4-FFF2-40B4-BE49-F238E27FC236}">
                        <a16:creationId xmlns:a16="http://schemas.microsoft.com/office/drawing/2014/main" id="{B8116868-8069-DBDB-8D80-7FAEF1F47F48}"/>
                      </a:ext>
                    </a:extLst>
                  </p14:cNvPr>
                  <p14:cNvContentPartPr/>
                  <p14:nvPr/>
                </p14:nvContentPartPr>
                <p14:xfrm>
                  <a:off x="7482737" y="1351752"/>
                  <a:ext cx="432360" cy="418320"/>
                </p14:xfrm>
              </p:contentPart>
            </mc:Choice>
            <mc:Fallback>
              <p:pic>
                <p:nvPicPr>
                  <p:cNvPr id="1327" name="Ink 1326">
                    <a:extLst>
                      <a:ext uri="{FF2B5EF4-FFF2-40B4-BE49-F238E27FC236}">
                        <a16:creationId xmlns:a16="http://schemas.microsoft.com/office/drawing/2014/main" id="{B8116868-8069-DBDB-8D80-7FAEF1F47F4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463495" y="1332094"/>
                    <a:ext cx="471237" cy="457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328" name="Ink 1327">
                    <a:extLst>
                      <a:ext uri="{FF2B5EF4-FFF2-40B4-BE49-F238E27FC236}">
                        <a16:creationId xmlns:a16="http://schemas.microsoft.com/office/drawing/2014/main" id="{869BABA4-4973-9899-9FA5-EF776B3045CF}"/>
                      </a:ext>
                    </a:extLst>
                  </p14:cNvPr>
                  <p14:cNvContentPartPr/>
                  <p14:nvPr/>
                </p14:nvContentPartPr>
                <p14:xfrm>
                  <a:off x="7614497" y="1470552"/>
                  <a:ext cx="143640" cy="119160"/>
                </p14:xfrm>
              </p:contentPart>
            </mc:Choice>
            <mc:Fallback>
              <p:pic>
                <p:nvPicPr>
                  <p:cNvPr id="1328" name="Ink 1327">
                    <a:extLst>
                      <a:ext uri="{FF2B5EF4-FFF2-40B4-BE49-F238E27FC236}">
                        <a16:creationId xmlns:a16="http://schemas.microsoft.com/office/drawing/2014/main" id="{869BABA4-4973-9899-9FA5-EF776B3045C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7595214" y="1451345"/>
                    <a:ext cx="182600" cy="157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330" name="Ink 1329">
                    <a:extLst>
                      <a:ext uri="{FF2B5EF4-FFF2-40B4-BE49-F238E27FC236}">
                        <a16:creationId xmlns:a16="http://schemas.microsoft.com/office/drawing/2014/main" id="{8B6A46E0-A0A6-CE98-2CB7-FC9CEF657FF6}"/>
                      </a:ext>
                    </a:extLst>
                  </p14:cNvPr>
                  <p14:cNvContentPartPr/>
                  <p14:nvPr/>
                </p14:nvContentPartPr>
                <p14:xfrm>
                  <a:off x="7593977" y="1612392"/>
                  <a:ext cx="11160" cy="49680"/>
                </p14:xfrm>
              </p:contentPart>
            </mc:Choice>
            <mc:Fallback>
              <p:pic>
                <p:nvPicPr>
                  <p:cNvPr id="1330" name="Ink 1329">
                    <a:extLst>
                      <a:ext uri="{FF2B5EF4-FFF2-40B4-BE49-F238E27FC236}">
                        <a16:creationId xmlns:a16="http://schemas.microsoft.com/office/drawing/2014/main" id="{8B6A46E0-A0A6-CE98-2CB7-FC9CEF657FF6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7574736" y="1593072"/>
                    <a:ext cx="49258" cy="88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331" name="Ink 1330">
                    <a:extLst>
                      <a:ext uri="{FF2B5EF4-FFF2-40B4-BE49-F238E27FC236}">
                        <a16:creationId xmlns:a16="http://schemas.microsoft.com/office/drawing/2014/main" id="{959127C0-C515-72AB-4E39-014483C22118}"/>
                      </a:ext>
                    </a:extLst>
                  </p14:cNvPr>
                  <p14:cNvContentPartPr/>
                  <p14:nvPr/>
                </p14:nvContentPartPr>
                <p14:xfrm>
                  <a:off x="7593977" y="1600872"/>
                  <a:ext cx="62640" cy="79920"/>
                </p14:xfrm>
              </p:contentPart>
            </mc:Choice>
            <mc:Fallback>
              <p:pic>
                <p:nvPicPr>
                  <p:cNvPr id="1331" name="Ink 1330">
                    <a:extLst>
                      <a:ext uri="{FF2B5EF4-FFF2-40B4-BE49-F238E27FC236}">
                        <a16:creationId xmlns:a16="http://schemas.microsoft.com/office/drawing/2014/main" id="{959127C0-C515-72AB-4E39-014483C2211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574279" y="1581284"/>
                    <a:ext cx="101642" cy="11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332" name="Ink 1331">
                    <a:extLst>
                      <a:ext uri="{FF2B5EF4-FFF2-40B4-BE49-F238E27FC236}">
                        <a16:creationId xmlns:a16="http://schemas.microsoft.com/office/drawing/2014/main" id="{077D1D24-A930-218A-0819-9FC654692A6C}"/>
                      </a:ext>
                    </a:extLst>
                  </p14:cNvPr>
                  <p14:cNvContentPartPr/>
                  <p14:nvPr/>
                </p14:nvContentPartPr>
                <p14:xfrm>
                  <a:off x="7615577" y="1605192"/>
                  <a:ext cx="53280" cy="69120"/>
                </p14:xfrm>
              </p:contentPart>
            </mc:Choice>
            <mc:Fallback>
              <p:pic>
                <p:nvPicPr>
                  <p:cNvPr id="1332" name="Ink 1331">
                    <a:extLst>
                      <a:ext uri="{FF2B5EF4-FFF2-40B4-BE49-F238E27FC236}">
                        <a16:creationId xmlns:a16="http://schemas.microsoft.com/office/drawing/2014/main" id="{077D1D24-A930-218A-0819-9FC654692A6C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596381" y="1585948"/>
                    <a:ext cx="92065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333" name="Ink 1332">
                    <a:extLst>
                      <a:ext uri="{FF2B5EF4-FFF2-40B4-BE49-F238E27FC236}">
                        <a16:creationId xmlns:a16="http://schemas.microsoft.com/office/drawing/2014/main" id="{3299A206-6A83-15D4-DCC5-10E45453A65C}"/>
                      </a:ext>
                    </a:extLst>
                  </p14:cNvPr>
                  <p14:cNvContentPartPr/>
                  <p14:nvPr/>
                </p14:nvContentPartPr>
                <p14:xfrm>
                  <a:off x="7661657" y="1551912"/>
                  <a:ext cx="140040" cy="114840"/>
                </p14:xfrm>
              </p:contentPart>
            </mc:Choice>
            <mc:Fallback>
              <p:pic>
                <p:nvPicPr>
                  <p:cNvPr id="1333" name="Ink 1332">
                    <a:extLst>
                      <a:ext uri="{FF2B5EF4-FFF2-40B4-BE49-F238E27FC236}">
                        <a16:creationId xmlns:a16="http://schemas.microsoft.com/office/drawing/2014/main" id="{3299A206-6A83-15D4-DCC5-10E45453A65C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642436" y="1532315"/>
                    <a:ext cx="178875" cy="153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334" name="Ink 1333">
                    <a:extLst>
                      <a:ext uri="{FF2B5EF4-FFF2-40B4-BE49-F238E27FC236}">
                        <a16:creationId xmlns:a16="http://schemas.microsoft.com/office/drawing/2014/main" id="{F4980E0F-37CC-AFD1-DD04-DDF8728FD5CE}"/>
                      </a:ext>
                    </a:extLst>
                  </p14:cNvPr>
                  <p14:cNvContentPartPr/>
                  <p14:nvPr/>
                </p14:nvContentPartPr>
                <p14:xfrm>
                  <a:off x="7769297" y="1471992"/>
                  <a:ext cx="41400" cy="60120"/>
                </p14:xfrm>
              </p:contentPart>
            </mc:Choice>
            <mc:Fallback>
              <p:pic>
                <p:nvPicPr>
                  <p:cNvPr id="1334" name="Ink 1333">
                    <a:extLst>
                      <a:ext uri="{FF2B5EF4-FFF2-40B4-BE49-F238E27FC236}">
                        <a16:creationId xmlns:a16="http://schemas.microsoft.com/office/drawing/2014/main" id="{F4980E0F-37CC-AFD1-DD04-DDF8728FD5CE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749977" y="1452345"/>
                    <a:ext cx="80434" cy="9902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C953E5AB-1283-CC3E-7112-A12B48F30227}"/>
                    </a:ext>
                  </a:extLst>
                </p14:cNvPr>
                <p14:cNvContentPartPr/>
                <p14:nvPr/>
              </p14:nvContentPartPr>
              <p14:xfrm>
                <a:off x="7479705" y="3310835"/>
                <a:ext cx="524880" cy="425880"/>
              </p14:xfrm>
            </p:contentPart>
          </mc:Choice>
          <mc:Fallback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C953E5AB-1283-CC3E-7112-A12B48F302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60061" y="3291173"/>
                  <a:ext cx="563775" cy="4648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64" name="Group 1363">
              <a:extLst>
                <a:ext uri="{FF2B5EF4-FFF2-40B4-BE49-F238E27FC236}">
                  <a16:creationId xmlns:a16="http://schemas.microsoft.com/office/drawing/2014/main" id="{43D47204-E1A7-B52A-2639-ADDA7BF9F139}"/>
                </a:ext>
              </a:extLst>
            </p:cNvPr>
            <p:cNvGrpSpPr/>
            <p:nvPr/>
          </p:nvGrpSpPr>
          <p:grpSpPr>
            <a:xfrm>
              <a:off x="7576545" y="3386795"/>
              <a:ext cx="353520" cy="273960"/>
              <a:chOff x="7576545" y="1939469"/>
              <a:chExt cx="353520" cy="27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350" name="Ink 1349">
                    <a:extLst>
                      <a:ext uri="{FF2B5EF4-FFF2-40B4-BE49-F238E27FC236}">
                        <a16:creationId xmlns:a16="http://schemas.microsoft.com/office/drawing/2014/main" id="{07964947-3B71-A9B9-B78F-52C2D65A9446}"/>
                      </a:ext>
                    </a:extLst>
                  </p14:cNvPr>
                  <p14:cNvContentPartPr/>
                  <p14:nvPr/>
                </p14:nvContentPartPr>
                <p14:xfrm>
                  <a:off x="7658265" y="2203709"/>
                  <a:ext cx="57240" cy="8640"/>
                </p14:xfrm>
              </p:contentPart>
            </mc:Choice>
            <mc:Fallback>
              <p:pic>
                <p:nvPicPr>
                  <p:cNvPr id="1350" name="Ink 1349">
                    <a:extLst>
                      <a:ext uri="{FF2B5EF4-FFF2-40B4-BE49-F238E27FC236}">
                        <a16:creationId xmlns:a16="http://schemas.microsoft.com/office/drawing/2014/main" id="{07964947-3B71-A9B9-B78F-52C2D65A9446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639054" y="2184465"/>
                    <a:ext cx="96053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351" name="Ink 1350">
                    <a:extLst>
                      <a:ext uri="{FF2B5EF4-FFF2-40B4-BE49-F238E27FC236}">
                        <a16:creationId xmlns:a16="http://schemas.microsoft.com/office/drawing/2014/main" id="{8943085B-A4C3-EBD0-5F45-647D9DC7B60D}"/>
                      </a:ext>
                    </a:extLst>
                  </p14:cNvPr>
                  <p14:cNvContentPartPr/>
                  <p14:nvPr/>
                </p14:nvContentPartPr>
                <p14:xfrm>
                  <a:off x="7576545" y="2150069"/>
                  <a:ext cx="75240" cy="56520"/>
                </p14:xfrm>
              </p:contentPart>
            </mc:Choice>
            <mc:Fallback>
              <p:pic>
                <p:nvPicPr>
                  <p:cNvPr id="1351" name="Ink 1350">
                    <a:extLst>
                      <a:ext uri="{FF2B5EF4-FFF2-40B4-BE49-F238E27FC236}">
                        <a16:creationId xmlns:a16="http://schemas.microsoft.com/office/drawing/2014/main" id="{8943085B-A4C3-EBD0-5F45-647D9DC7B60D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556849" y="2130444"/>
                    <a:ext cx="114239" cy="95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352" name="Ink 1351">
                    <a:extLst>
                      <a:ext uri="{FF2B5EF4-FFF2-40B4-BE49-F238E27FC236}">
                        <a16:creationId xmlns:a16="http://schemas.microsoft.com/office/drawing/2014/main" id="{DAEF43AF-8296-AE30-9DD9-1533C887C001}"/>
                      </a:ext>
                    </a:extLst>
                  </p14:cNvPr>
                  <p14:cNvContentPartPr/>
                  <p14:nvPr/>
                </p14:nvContentPartPr>
                <p14:xfrm>
                  <a:off x="7585545" y="1939469"/>
                  <a:ext cx="196560" cy="207000"/>
                </p14:xfrm>
              </p:contentPart>
            </mc:Choice>
            <mc:Fallback>
              <p:pic>
                <p:nvPicPr>
                  <p:cNvPr id="1352" name="Ink 1351">
                    <a:extLst>
                      <a:ext uri="{FF2B5EF4-FFF2-40B4-BE49-F238E27FC236}">
                        <a16:creationId xmlns:a16="http://schemas.microsoft.com/office/drawing/2014/main" id="{DAEF43AF-8296-AE30-9DD9-1533C887C00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565928" y="1919830"/>
                    <a:ext cx="235401" cy="245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353" name="Ink 1352">
                    <a:extLst>
                      <a:ext uri="{FF2B5EF4-FFF2-40B4-BE49-F238E27FC236}">
                        <a16:creationId xmlns:a16="http://schemas.microsoft.com/office/drawing/2014/main" id="{071FB9C2-48E1-DBBA-B23A-F21A8A9A3E55}"/>
                      </a:ext>
                    </a:extLst>
                  </p14:cNvPr>
                  <p14:cNvContentPartPr/>
                  <p14:nvPr/>
                </p14:nvContentPartPr>
                <p14:xfrm>
                  <a:off x="7777065" y="1939469"/>
                  <a:ext cx="106200" cy="76680"/>
                </p14:xfrm>
              </p:contentPart>
            </mc:Choice>
            <mc:Fallback>
              <p:pic>
                <p:nvPicPr>
                  <p:cNvPr id="1353" name="Ink 1352">
                    <a:extLst>
                      <a:ext uri="{FF2B5EF4-FFF2-40B4-BE49-F238E27FC236}">
                        <a16:creationId xmlns:a16="http://schemas.microsoft.com/office/drawing/2014/main" id="{071FB9C2-48E1-DBBA-B23A-F21A8A9A3E55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757398" y="1920201"/>
                    <a:ext cx="145140" cy="115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354" name="Ink 1353">
                    <a:extLst>
                      <a:ext uri="{FF2B5EF4-FFF2-40B4-BE49-F238E27FC236}">
                        <a16:creationId xmlns:a16="http://schemas.microsoft.com/office/drawing/2014/main" id="{6C262D3F-0E6E-A250-D09E-0F6A396C7EFF}"/>
                      </a:ext>
                    </a:extLst>
                  </p14:cNvPr>
                  <p14:cNvContentPartPr/>
                  <p14:nvPr/>
                </p14:nvContentPartPr>
                <p14:xfrm>
                  <a:off x="7727385" y="2038829"/>
                  <a:ext cx="139320" cy="164160"/>
                </p14:xfrm>
              </p:contentPart>
            </mc:Choice>
            <mc:Fallback>
              <p:pic>
                <p:nvPicPr>
                  <p:cNvPr id="1354" name="Ink 1353">
                    <a:extLst>
                      <a:ext uri="{FF2B5EF4-FFF2-40B4-BE49-F238E27FC236}">
                        <a16:creationId xmlns:a16="http://schemas.microsoft.com/office/drawing/2014/main" id="{6C262D3F-0E6E-A250-D09E-0F6A396C7EFF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708101" y="2019585"/>
                    <a:ext cx="178282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356" name="Ink 1355">
                    <a:extLst>
                      <a:ext uri="{FF2B5EF4-FFF2-40B4-BE49-F238E27FC236}">
                        <a16:creationId xmlns:a16="http://schemas.microsoft.com/office/drawing/2014/main" id="{4B43653E-43FF-3E33-BAFA-081A3BD77598}"/>
                      </a:ext>
                    </a:extLst>
                  </p14:cNvPr>
                  <p14:cNvContentPartPr/>
                  <p14:nvPr/>
                </p14:nvContentPartPr>
                <p14:xfrm>
                  <a:off x="7658265" y="2086349"/>
                  <a:ext cx="89280" cy="74520"/>
                </p14:xfrm>
              </p:contentPart>
            </mc:Choice>
            <mc:Fallback>
              <p:pic>
                <p:nvPicPr>
                  <p:cNvPr id="1356" name="Ink 1355">
                    <a:extLst>
                      <a:ext uri="{FF2B5EF4-FFF2-40B4-BE49-F238E27FC236}">
                        <a16:creationId xmlns:a16="http://schemas.microsoft.com/office/drawing/2014/main" id="{4B43653E-43FF-3E33-BAFA-081A3BD77598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638600" y="2066635"/>
                    <a:ext cx="128217" cy="113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357" name="Ink 1356">
                    <a:extLst>
                      <a:ext uri="{FF2B5EF4-FFF2-40B4-BE49-F238E27FC236}">
                        <a16:creationId xmlns:a16="http://schemas.microsoft.com/office/drawing/2014/main" id="{6B564CC2-218B-27FB-ACDC-0C5457E4892A}"/>
                      </a:ext>
                    </a:extLst>
                  </p14:cNvPr>
                  <p14:cNvContentPartPr/>
                  <p14:nvPr/>
                </p14:nvContentPartPr>
                <p14:xfrm>
                  <a:off x="7748265" y="2200829"/>
                  <a:ext cx="181800" cy="12600"/>
                </p14:xfrm>
              </p:contentPart>
            </mc:Choice>
            <mc:Fallback>
              <p:pic>
                <p:nvPicPr>
                  <p:cNvPr id="1357" name="Ink 1356">
                    <a:extLst>
                      <a:ext uri="{FF2B5EF4-FFF2-40B4-BE49-F238E27FC236}">
                        <a16:creationId xmlns:a16="http://schemas.microsoft.com/office/drawing/2014/main" id="{6B564CC2-218B-27FB-ACDC-0C5457E4892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729025" y="2181738"/>
                    <a:ext cx="220673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360" name="Ink 1359">
                    <a:extLst>
                      <a:ext uri="{FF2B5EF4-FFF2-40B4-BE49-F238E27FC236}">
                        <a16:creationId xmlns:a16="http://schemas.microsoft.com/office/drawing/2014/main" id="{42F078E4-3C5E-19A9-71D3-5D5E32DE0864}"/>
                      </a:ext>
                    </a:extLst>
                  </p14:cNvPr>
                  <p14:cNvContentPartPr/>
                  <p14:nvPr/>
                </p14:nvContentPartPr>
                <p14:xfrm>
                  <a:off x="7740705" y="2013269"/>
                  <a:ext cx="43560" cy="52200"/>
                </p14:xfrm>
              </p:contentPart>
            </mc:Choice>
            <mc:Fallback>
              <p:pic>
                <p:nvPicPr>
                  <p:cNvPr id="1360" name="Ink 1359">
                    <a:extLst>
                      <a:ext uri="{FF2B5EF4-FFF2-40B4-BE49-F238E27FC236}">
                        <a16:creationId xmlns:a16="http://schemas.microsoft.com/office/drawing/2014/main" id="{42F078E4-3C5E-19A9-71D3-5D5E32DE086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734034" y="2006597"/>
                    <a:ext cx="56903" cy="65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61" name="Ink 1360">
                    <a:extLst>
                      <a:ext uri="{FF2B5EF4-FFF2-40B4-BE49-F238E27FC236}">
                        <a16:creationId xmlns:a16="http://schemas.microsoft.com/office/drawing/2014/main" id="{DB5FB9CB-9F10-DAC4-D8FE-2B220D07D591}"/>
                      </a:ext>
                    </a:extLst>
                  </p14:cNvPr>
                  <p14:cNvContentPartPr/>
                  <p14:nvPr/>
                </p14:nvContentPartPr>
                <p14:xfrm>
                  <a:off x="7743225" y="2070149"/>
                  <a:ext cx="23760" cy="16920"/>
                </p14:xfrm>
              </p:contentPart>
            </mc:Choice>
            <mc:Fallback>
              <p:pic>
                <p:nvPicPr>
                  <p:cNvPr id="1361" name="Ink 1360">
                    <a:extLst>
                      <a:ext uri="{FF2B5EF4-FFF2-40B4-BE49-F238E27FC236}">
                        <a16:creationId xmlns:a16="http://schemas.microsoft.com/office/drawing/2014/main" id="{DB5FB9CB-9F10-DAC4-D8FE-2B220D07D5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736493" y="2063460"/>
                    <a:ext cx="37224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62" name="Ink 1361">
                    <a:extLst>
                      <a:ext uri="{FF2B5EF4-FFF2-40B4-BE49-F238E27FC236}">
                        <a16:creationId xmlns:a16="http://schemas.microsoft.com/office/drawing/2014/main" id="{4A2BC9F9-225A-9A52-30E2-5B7D3D6F143D}"/>
                      </a:ext>
                    </a:extLst>
                  </p14:cNvPr>
                  <p14:cNvContentPartPr/>
                  <p14:nvPr/>
                </p14:nvContentPartPr>
                <p14:xfrm>
                  <a:off x="7736745" y="2071589"/>
                  <a:ext cx="29520" cy="29160"/>
                </p14:xfrm>
              </p:contentPart>
            </mc:Choice>
            <mc:Fallback>
              <p:pic>
                <p:nvPicPr>
                  <p:cNvPr id="1362" name="Ink 1361">
                    <a:extLst>
                      <a:ext uri="{FF2B5EF4-FFF2-40B4-BE49-F238E27FC236}">
                        <a16:creationId xmlns:a16="http://schemas.microsoft.com/office/drawing/2014/main" id="{4A2BC9F9-225A-9A52-30E2-5B7D3D6F143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7730054" y="2064979"/>
                    <a:ext cx="42902" cy="42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363" name="Ink 1362">
                    <a:extLst>
                      <a:ext uri="{FF2B5EF4-FFF2-40B4-BE49-F238E27FC236}">
                        <a16:creationId xmlns:a16="http://schemas.microsoft.com/office/drawing/2014/main" id="{DE28D804-E379-8AC4-7CFC-649BA9DB9ED8}"/>
                      </a:ext>
                    </a:extLst>
                  </p14:cNvPr>
                  <p14:cNvContentPartPr/>
                  <p14:nvPr/>
                </p14:nvContentPartPr>
                <p14:xfrm>
                  <a:off x="7763385" y="2016509"/>
                  <a:ext cx="44640" cy="74160"/>
                </p14:xfrm>
              </p:contentPart>
            </mc:Choice>
            <mc:Fallback>
              <p:pic>
                <p:nvPicPr>
                  <p:cNvPr id="1363" name="Ink 1362">
                    <a:extLst>
                      <a:ext uri="{FF2B5EF4-FFF2-40B4-BE49-F238E27FC236}">
                        <a16:creationId xmlns:a16="http://schemas.microsoft.com/office/drawing/2014/main" id="{DE28D804-E379-8AC4-7CFC-649BA9DB9ED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756728" y="2009839"/>
                    <a:ext cx="57954" cy="8750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6EEC4CD5-8CCD-45BF-546E-1D6EA45FFA42}"/>
                </a:ext>
              </a:extLst>
            </p:cNvPr>
            <p:cNvGrpSpPr/>
            <p:nvPr/>
          </p:nvGrpSpPr>
          <p:grpSpPr>
            <a:xfrm>
              <a:off x="7449702" y="3899719"/>
              <a:ext cx="485280" cy="417960"/>
              <a:chOff x="7449702" y="2452393"/>
              <a:chExt cx="485280" cy="417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365" name="Ink 1364">
                    <a:extLst>
                      <a:ext uri="{FF2B5EF4-FFF2-40B4-BE49-F238E27FC236}">
                        <a16:creationId xmlns:a16="http://schemas.microsoft.com/office/drawing/2014/main" id="{80D7141C-3D15-047B-2B08-D6FEADF5A9FC}"/>
                      </a:ext>
                    </a:extLst>
                  </p14:cNvPr>
                  <p14:cNvContentPartPr/>
                  <p14:nvPr/>
                </p14:nvContentPartPr>
                <p14:xfrm>
                  <a:off x="7449702" y="2452393"/>
                  <a:ext cx="485280" cy="417960"/>
                </p14:xfrm>
              </p:contentPart>
            </mc:Choice>
            <mc:Fallback>
              <p:pic>
                <p:nvPicPr>
                  <p:cNvPr id="1365" name="Ink 1364">
                    <a:extLst>
                      <a:ext uri="{FF2B5EF4-FFF2-40B4-BE49-F238E27FC236}">
                        <a16:creationId xmlns:a16="http://schemas.microsoft.com/office/drawing/2014/main" id="{80D7141C-3D15-047B-2B08-D6FEADF5A9FC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430055" y="2433145"/>
                    <a:ext cx="524181" cy="456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366" name="Ink 1365">
                    <a:extLst>
                      <a:ext uri="{FF2B5EF4-FFF2-40B4-BE49-F238E27FC236}">
                        <a16:creationId xmlns:a16="http://schemas.microsoft.com/office/drawing/2014/main" id="{FEB63CF5-F61C-2486-6520-07F127C4FDAA}"/>
                      </a:ext>
                    </a:extLst>
                  </p14:cNvPr>
                  <p14:cNvContentPartPr/>
                  <p14:nvPr/>
                </p14:nvContentPartPr>
                <p14:xfrm>
                  <a:off x="7578942" y="2577313"/>
                  <a:ext cx="202680" cy="54360"/>
                </p14:xfrm>
              </p:contentPart>
            </mc:Choice>
            <mc:Fallback>
              <p:pic>
                <p:nvPicPr>
                  <p:cNvPr id="1366" name="Ink 1365">
                    <a:extLst>
                      <a:ext uri="{FF2B5EF4-FFF2-40B4-BE49-F238E27FC236}">
                        <a16:creationId xmlns:a16="http://schemas.microsoft.com/office/drawing/2014/main" id="{FEB63CF5-F61C-2486-6520-07F127C4FDA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559695" y="2557617"/>
                    <a:ext cx="241566" cy="9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367" name="Ink 1366">
                    <a:extLst>
                      <a:ext uri="{FF2B5EF4-FFF2-40B4-BE49-F238E27FC236}">
                        <a16:creationId xmlns:a16="http://schemas.microsoft.com/office/drawing/2014/main" id="{41A7095B-6E84-9FC0-DAA0-1E4719EDAE54}"/>
                      </a:ext>
                    </a:extLst>
                  </p14:cNvPr>
                  <p14:cNvContentPartPr/>
                  <p14:nvPr/>
                </p14:nvContentPartPr>
                <p14:xfrm>
                  <a:off x="7670742" y="2589553"/>
                  <a:ext cx="12600" cy="190080"/>
                </p14:xfrm>
              </p:contentPart>
            </mc:Choice>
            <mc:Fallback>
              <p:pic>
                <p:nvPicPr>
                  <p:cNvPr id="1367" name="Ink 1366">
                    <a:extLst>
                      <a:ext uri="{FF2B5EF4-FFF2-40B4-BE49-F238E27FC236}">
                        <a16:creationId xmlns:a16="http://schemas.microsoft.com/office/drawing/2014/main" id="{41A7095B-6E84-9FC0-DAA0-1E4719EDAE54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7651448" y="2570270"/>
                    <a:ext cx="51581" cy="2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368" name="Ink 1367">
                    <a:extLst>
                      <a:ext uri="{FF2B5EF4-FFF2-40B4-BE49-F238E27FC236}">
                        <a16:creationId xmlns:a16="http://schemas.microsoft.com/office/drawing/2014/main" id="{C0718B41-7717-CD44-E355-CD98EEB4FF9C}"/>
                      </a:ext>
                    </a:extLst>
                  </p14:cNvPr>
                  <p14:cNvContentPartPr/>
                  <p14:nvPr/>
                </p14:nvContentPartPr>
                <p14:xfrm>
                  <a:off x="7657062" y="2778553"/>
                  <a:ext cx="62640" cy="7200"/>
                </p14:xfrm>
              </p:contentPart>
            </mc:Choice>
            <mc:Fallback>
              <p:pic>
                <p:nvPicPr>
                  <p:cNvPr id="1368" name="Ink 1367">
                    <a:extLst>
                      <a:ext uri="{FF2B5EF4-FFF2-40B4-BE49-F238E27FC236}">
                        <a16:creationId xmlns:a16="http://schemas.microsoft.com/office/drawing/2014/main" id="{C0718B41-7717-CD44-E355-CD98EEB4FF9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637487" y="2758953"/>
                    <a:ext cx="101399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85" name="Group 1384">
              <a:extLst>
                <a:ext uri="{FF2B5EF4-FFF2-40B4-BE49-F238E27FC236}">
                  <a16:creationId xmlns:a16="http://schemas.microsoft.com/office/drawing/2014/main" id="{13D72F76-2B16-F2CC-777E-3B5FE1C7304C}"/>
                </a:ext>
              </a:extLst>
            </p:cNvPr>
            <p:cNvGrpSpPr/>
            <p:nvPr/>
          </p:nvGrpSpPr>
          <p:grpSpPr>
            <a:xfrm>
              <a:off x="7402252" y="4421376"/>
              <a:ext cx="474120" cy="411840"/>
              <a:chOff x="7402252" y="2974050"/>
              <a:chExt cx="474120" cy="41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370" name="Ink 1369">
                    <a:extLst>
                      <a:ext uri="{FF2B5EF4-FFF2-40B4-BE49-F238E27FC236}">
                        <a16:creationId xmlns:a16="http://schemas.microsoft.com/office/drawing/2014/main" id="{CAD71F84-31C5-237D-9F8F-55AC9B9454EB}"/>
                      </a:ext>
                    </a:extLst>
                  </p14:cNvPr>
                  <p14:cNvContentPartPr/>
                  <p14:nvPr/>
                </p14:nvContentPartPr>
                <p14:xfrm>
                  <a:off x="7402252" y="2974050"/>
                  <a:ext cx="474120" cy="411840"/>
                </p14:xfrm>
              </p:contentPart>
            </mc:Choice>
            <mc:Fallback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CAD71F84-31C5-237D-9F8F-55AC9B9454E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382612" y="2954401"/>
                    <a:ext cx="513008" cy="450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371" name="Ink 1370">
                    <a:extLst>
                      <a:ext uri="{FF2B5EF4-FFF2-40B4-BE49-F238E27FC236}">
                        <a16:creationId xmlns:a16="http://schemas.microsoft.com/office/drawing/2014/main" id="{5C01F21B-149D-6403-2553-9CBB2A9B2ECD}"/>
                      </a:ext>
                    </a:extLst>
                  </p14:cNvPr>
                  <p14:cNvContentPartPr/>
                  <p14:nvPr/>
                </p14:nvContentPartPr>
                <p14:xfrm>
                  <a:off x="7526092" y="3233610"/>
                  <a:ext cx="56880" cy="68400"/>
                </p14:xfrm>
              </p:contentPart>
            </mc:Choice>
            <mc:Fallback>
              <p:pic>
                <p:nvPicPr>
                  <p:cNvPr id="1371" name="Ink 1370">
                    <a:extLst>
                      <a:ext uri="{FF2B5EF4-FFF2-40B4-BE49-F238E27FC236}">
                        <a16:creationId xmlns:a16="http://schemas.microsoft.com/office/drawing/2014/main" id="{5C01F21B-149D-6403-2553-9CBB2A9B2EC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7506737" y="3214348"/>
                    <a:ext cx="95985" cy="107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372" name="Ink 1371">
                    <a:extLst>
                      <a:ext uri="{FF2B5EF4-FFF2-40B4-BE49-F238E27FC236}">
                        <a16:creationId xmlns:a16="http://schemas.microsoft.com/office/drawing/2014/main" id="{AD9C189F-3948-C637-B363-9D3C8D9D6583}"/>
                      </a:ext>
                    </a:extLst>
                  </p14:cNvPr>
                  <p14:cNvContentPartPr/>
                  <p14:nvPr/>
                </p14:nvContentPartPr>
                <p14:xfrm>
                  <a:off x="7586212" y="3305250"/>
                  <a:ext cx="52200" cy="7200"/>
                </p14:xfrm>
              </p:contentPart>
            </mc:Choice>
            <mc:Fallback>
              <p:pic>
                <p:nvPicPr>
                  <p:cNvPr id="1372" name="Ink 1371">
                    <a:extLst>
                      <a:ext uri="{FF2B5EF4-FFF2-40B4-BE49-F238E27FC236}">
                        <a16:creationId xmlns:a16="http://schemas.microsoft.com/office/drawing/2014/main" id="{AD9C189F-3948-C637-B363-9D3C8D9D6583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566980" y="3285250"/>
                    <a:ext cx="91056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374" name="Ink 1373">
                    <a:extLst>
                      <a:ext uri="{FF2B5EF4-FFF2-40B4-BE49-F238E27FC236}">
                        <a16:creationId xmlns:a16="http://schemas.microsoft.com/office/drawing/2014/main" id="{A336A05E-7AA8-16C9-2A49-E80FBD206506}"/>
                      </a:ext>
                    </a:extLst>
                  </p14:cNvPr>
                  <p14:cNvContentPartPr/>
                  <p14:nvPr/>
                </p14:nvContentPartPr>
                <p14:xfrm>
                  <a:off x="7661092" y="3297690"/>
                  <a:ext cx="104400" cy="6840"/>
                </p14:xfrm>
              </p:contentPart>
            </mc:Choice>
            <mc:Fallback>
              <p:pic>
                <p:nvPicPr>
                  <p:cNvPr id="1374" name="Ink 1373">
                    <a:extLst>
                      <a:ext uri="{FF2B5EF4-FFF2-40B4-BE49-F238E27FC236}">
                        <a16:creationId xmlns:a16="http://schemas.microsoft.com/office/drawing/2014/main" id="{A336A05E-7AA8-16C9-2A49-E80FBD206506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7641394" y="3278690"/>
                    <a:ext cx="143402" cy="44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375" name="Ink 1374">
                    <a:extLst>
                      <a:ext uri="{FF2B5EF4-FFF2-40B4-BE49-F238E27FC236}">
                        <a16:creationId xmlns:a16="http://schemas.microsoft.com/office/drawing/2014/main" id="{32E175FE-AFB5-AC3A-7991-F5400FC2D4D2}"/>
                      </a:ext>
                    </a:extLst>
                  </p14:cNvPr>
                  <p14:cNvContentPartPr/>
                  <p14:nvPr/>
                </p14:nvContentPartPr>
                <p14:xfrm>
                  <a:off x="7533292" y="3089970"/>
                  <a:ext cx="169920" cy="141480"/>
                </p14:xfrm>
              </p:contentPart>
            </mc:Choice>
            <mc:Fallback>
              <p:pic>
                <p:nvPicPr>
                  <p:cNvPr id="1375" name="Ink 1374">
                    <a:extLst>
                      <a:ext uri="{FF2B5EF4-FFF2-40B4-BE49-F238E27FC236}">
                        <a16:creationId xmlns:a16="http://schemas.microsoft.com/office/drawing/2014/main" id="{32E175FE-AFB5-AC3A-7991-F5400FC2D4D2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513671" y="3070320"/>
                    <a:ext cx="208770" cy="180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376" name="Ink 1375">
                    <a:extLst>
                      <a:ext uri="{FF2B5EF4-FFF2-40B4-BE49-F238E27FC236}">
                        <a16:creationId xmlns:a16="http://schemas.microsoft.com/office/drawing/2014/main" id="{E5F2E90B-569F-64DB-BD12-C99607511CAB}"/>
                      </a:ext>
                    </a:extLst>
                  </p14:cNvPr>
                  <p14:cNvContentPartPr/>
                  <p14:nvPr/>
                </p14:nvContentPartPr>
                <p14:xfrm>
                  <a:off x="7644532" y="3169530"/>
                  <a:ext cx="137520" cy="128880"/>
                </p14:xfrm>
              </p:contentPart>
            </mc:Choice>
            <mc:Fallback>
              <p:pic>
                <p:nvPicPr>
                  <p:cNvPr id="1376" name="Ink 1375">
                    <a:extLst>
                      <a:ext uri="{FF2B5EF4-FFF2-40B4-BE49-F238E27FC236}">
                        <a16:creationId xmlns:a16="http://schemas.microsoft.com/office/drawing/2014/main" id="{E5F2E90B-569F-64DB-BD12-C99607511CAB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625279" y="3150277"/>
                    <a:ext cx="176419" cy="167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377" name="Ink 1376">
                    <a:extLst>
                      <a:ext uri="{FF2B5EF4-FFF2-40B4-BE49-F238E27FC236}">
                        <a16:creationId xmlns:a16="http://schemas.microsoft.com/office/drawing/2014/main" id="{BE6DFADE-DC17-6BC2-1502-0B9D453F7B3F}"/>
                      </a:ext>
                    </a:extLst>
                  </p14:cNvPr>
                  <p14:cNvContentPartPr/>
                  <p14:nvPr/>
                </p14:nvContentPartPr>
                <p14:xfrm>
                  <a:off x="7701772" y="3079530"/>
                  <a:ext cx="71280" cy="93960"/>
                </p14:xfrm>
              </p:contentPart>
            </mc:Choice>
            <mc:Fallback>
              <p:pic>
                <p:nvPicPr>
                  <p:cNvPr id="1377" name="Ink 1376">
                    <a:extLst>
                      <a:ext uri="{FF2B5EF4-FFF2-40B4-BE49-F238E27FC236}">
                        <a16:creationId xmlns:a16="http://schemas.microsoft.com/office/drawing/2014/main" id="{BE6DFADE-DC17-6BC2-1502-0B9D453F7B3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7682081" y="3060266"/>
                    <a:ext cx="110267" cy="132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378" name="Ink 1377">
                    <a:extLst>
                      <a:ext uri="{FF2B5EF4-FFF2-40B4-BE49-F238E27FC236}">
                        <a16:creationId xmlns:a16="http://schemas.microsoft.com/office/drawing/2014/main" id="{530E6380-1B2E-D4F5-07AB-FD9BFF8ED09A}"/>
                      </a:ext>
                    </a:extLst>
                  </p14:cNvPr>
                  <p14:cNvContentPartPr/>
                  <p14:nvPr/>
                </p14:nvContentPartPr>
                <p14:xfrm>
                  <a:off x="7591612" y="3206970"/>
                  <a:ext cx="60840" cy="65520"/>
                </p14:xfrm>
              </p:contentPart>
            </mc:Choice>
            <mc:Fallback>
              <p:pic>
                <p:nvPicPr>
                  <p:cNvPr id="1378" name="Ink 1377">
                    <a:extLst>
                      <a:ext uri="{FF2B5EF4-FFF2-40B4-BE49-F238E27FC236}">
                        <a16:creationId xmlns:a16="http://schemas.microsoft.com/office/drawing/2014/main" id="{530E6380-1B2E-D4F5-07AB-FD9BFF8ED09A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7571986" y="3187353"/>
                    <a:ext cx="99699" cy="104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380" name="Ink 1379">
                    <a:extLst>
                      <a:ext uri="{FF2B5EF4-FFF2-40B4-BE49-F238E27FC236}">
                        <a16:creationId xmlns:a16="http://schemas.microsoft.com/office/drawing/2014/main" id="{68A20FE4-F78B-EA83-A9C4-5948DA1C4468}"/>
                      </a:ext>
                    </a:extLst>
                  </p14:cNvPr>
                  <p14:cNvContentPartPr/>
                  <p14:nvPr/>
                </p14:nvContentPartPr>
                <p14:xfrm>
                  <a:off x="7652414" y="3177866"/>
                  <a:ext cx="39600" cy="29880"/>
                </p14:xfrm>
              </p:contentPart>
            </mc:Choice>
            <mc:Fallback>
              <p:pic>
                <p:nvPicPr>
                  <p:cNvPr id="1380" name="Ink 1379">
                    <a:extLst>
                      <a:ext uri="{FF2B5EF4-FFF2-40B4-BE49-F238E27FC236}">
                        <a16:creationId xmlns:a16="http://schemas.microsoft.com/office/drawing/2014/main" id="{68A20FE4-F78B-EA83-A9C4-5948DA1C446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7645749" y="3171182"/>
                    <a:ext cx="52931" cy="432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381" name="Ink 1380">
                    <a:extLst>
                      <a:ext uri="{FF2B5EF4-FFF2-40B4-BE49-F238E27FC236}">
                        <a16:creationId xmlns:a16="http://schemas.microsoft.com/office/drawing/2014/main" id="{8ED938E9-8D9B-9486-C51C-27EB90F95478}"/>
                      </a:ext>
                    </a:extLst>
                  </p14:cNvPr>
                  <p14:cNvContentPartPr/>
                  <p14:nvPr/>
                </p14:nvContentPartPr>
                <p14:xfrm>
                  <a:off x="7677974" y="3162026"/>
                  <a:ext cx="34200" cy="34560"/>
                </p14:xfrm>
              </p:contentPart>
            </mc:Choice>
            <mc:Fallback>
              <p:pic>
                <p:nvPicPr>
                  <p:cNvPr id="1381" name="Ink 1380">
                    <a:extLst>
                      <a:ext uri="{FF2B5EF4-FFF2-40B4-BE49-F238E27FC236}">
                        <a16:creationId xmlns:a16="http://schemas.microsoft.com/office/drawing/2014/main" id="{8ED938E9-8D9B-9486-C51C-27EB90F9547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671291" y="3155350"/>
                    <a:ext cx="47566" cy="479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382" name="Ink 1381">
                    <a:extLst>
                      <a:ext uri="{FF2B5EF4-FFF2-40B4-BE49-F238E27FC236}">
                        <a16:creationId xmlns:a16="http://schemas.microsoft.com/office/drawing/2014/main" id="{B5B7C67F-925F-8851-1884-0EE2EA1F892B}"/>
                      </a:ext>
                    </a:extLst>
                  </p14:cNvPr>
                  <p14:cNvContentPartPr/>
                  <p14:nvPr/>
                </p14:nvContentPartPr>
                <p14:xfrm>
                  <a:off x="7659614" y="3164546"/>
                  <a:ext cx="13680" cy="12600"/>
                </p14:xfrm>
              </p:contentPart>
            </mc:Choice>
            <mc:Fallback>
              <p:pic>
                <p:nvPicPr>
                  <p:cNvPr id="1382" name="Ink 1381">
                    <a:extLst>
                      <a:ext uri="{FF2B5EF4-FFF2-40B4-BE49-F238E27FC236}">
                        <a16:creationId xmlns:a16="http://schemas.microsoft.com/office/drawing/2014/main" id="{B5B7C67F-925F-8851-1884-0EE2EA1F892B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652969" y="3158055"/>
                    <a:ext cx="26969" cy="25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383" name="Ink 1382">
                    <a:extLst>
                      <a:ext uri="{FF2B5EF4-FFF2-40B4-BE49-F238E27FC236}">
                        <a16:creationId xmlns:a16="http://schemas.microsoft.com/office/drawing/2014/main" id="{12A1A999-B06C-56BE-EA90-6C0E4C7A44F6}"/>
                      </a:ext>
                    </a:extLst>
                  </p14:cNvPr>
                  <p14:cNvContentPartPr/>
                  <p14:nvPr/>
                </p14:nvContentPartPr>
                <p14:xfrm>
                  <a:off x="7702454" y="3195506"/>
                  <a:ext cx="9360" cy="7920"/>
                </p14:xfrm>
              </p:contentPart>
            </mc:Choice>
            <mc:Fallback>
              <p:pic>
                <p:nvPicPr>
                  <p:cNvPr id="1383" name="Ink 1382">
                    <a:extLst>
                      <a:ext uri="{FF2B5EF4-FFF2-40B4-BE49-F238E27FC236}">
                        <a16:creationId xmlns:a16="http://schemas.microsoft.com/office/drawing/2014/main" id="{12A1A999-B06C-56BE-EA90-6C0E4C7A44F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7695536" y="3188774"/>
                    <a:ext cx="23197" cy="2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384" name="Ink 1383">
                    <a:extLst>
                      <a:ext uri="{FF2B5EF4-FFF2-40B4-BE49-F238E27FC236}">
                        <a16:creationId xmlns:a16="http://schemas.microsoft.com/office/drawing/2014/main" id="{BC22DACC-9DE2-0F12-1FE2-B6593E170B6E}"/>
                      </a:ext>
                    </a:extLst>
                  </p14:cNvPr>
                  <p14:cNvContentPartPr/>
                  <p14:nvPr/>
                </p14:nvContentPartPr>
                <p14:xfrm>
                  <a:off x="7633694" y="3208826"/>
                  <a:ext cx="25920" cy="16920"/>
                </p14:xfrm>
              </p:contentPart>
            </mc:Choice>
            <mc:Fallback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BC22DACC-9DE2-0F12-1FE2-B6593E170B6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627018" y="3202289"/>
                    <a:ext cx="39273" cy="2999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4" name="Ink 1673">
                  <a:extLst>
                    <a:ext uri="{FF2B5EF4-FFF2-40B4-BE49-F238E27FC236}">
                      <a16:creationId xmlns:a16="http://schemas.microsoft.com/office/drawing/2014/main" id="{247E2D58-470D-311E-9DFB-DFF8E79D497A}"/>
                    </a:ext>
                  </a:extLst>
                </p14:cNvPr>
                <p14:cNvContentPartPr/>
                <p14:nvPr/>
              </p14:nvContentPartPr>
              <p14:xfrm>
                <a:off x="7550624" y="2269392"/>
                <a:ext cx="361800" cy="370440"/>
              </p14:xfrm>
            </p:contentPart>
          </mc:Choice>
          <mc:Fallback>
            <p:pic>
              <p:nvPicPr>
                <p:cNvPr id="1674" name="Ink 1673">
                  <a:extLst>
                    <a:ext uri="{FF2B5EF4-FFF2-40B4-BE49-F238E27FC236}">
                      <a16:creationId xmlns:a16="http://schemas.microsoft.com/office/drawing/2014/main" id="{247E2D58-470D-311E-9DFB-DFF8E79D497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31354" y="2250123"/>
                  <a:ext cx="400733" cy="40937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88" name="Group 1687">
              <a:extLst>
                <a:ext uri="{FF2B5EF4-FFF2-40B4-BE49-F238E27FC236}">
                  <a16:creationId xmlns:a16="http://schemas.microsoft.com/office/drawing/2014/main" id="{19757984-03BD-0FEE-AC5C-48E3C9AB7C43}"/>
                </a:ext>
              </a:extLst>
            </p:cNvPr>
            <p:cNvGrpSpPr/>
            <p:nvPr/>
          </p:nvGrpSpPr>
          <p:grpSpPr>
            <a:xfrm>
              <a:off x="7628384" y="2346432"/>
              <a:ext cx="186480" cy="251280"/>
              <a:chOff x="8871558" y="1392456"/>
              <a:chExt cx="186480" cy="251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676" name="Ink 1675">
                    <a:extLst>
                      <a:ext uri="{FF2B5EF4-FFF2-40B4-BE49-F238E27FC236}">
                        <a16:creationId xmlns:a16="http://schemas.microsoft.com/office/drawing/2014/main" id="{775CD783-FDB6-8D53-EBE6-E6D72ED12A63}"/>
                      </a:ext>
                    </a:extLst>
                  </p14:cNvPr>
                  <p14:cNvContentPartPr/>
                  <p14:nvPr/>
                </p14:nvContentPartPr>
                <p14:xfrm>
                  <a:off x="8871558" y="1492896"/>
                  <a:ext cx="62640" cy="87840"/>
                </p14:xfrm>
              </p:contentPart>
            </mc:Choice>
            <mc:Fallback>
              <p:pic>
                <p:nvPicPr>
                  <p:cNvPr id="1676" name="Ink 1675">
                    <a:extLst>
                      <a:ext uri="{FF2B5EF4-FFF2-40B4-BE49-F238E27FC236}">
                        <a16:creationId xmlns:a16="http://schemas.microsoft.com/office/drawing/2014/main" id="{775CD783-FDB6-8D53-EBE6-E6D72ED12A63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851860" y="1473289"/>
                    <a:ext cx="101642" cy="126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77" name="Ink 1676">
                    <a:extLst>
                      <a:ext uri="{FF2B5EF4-FFF2-40B4-BE49-F238E27FC236}">
                        <a16:creationId xmlns:a16="http://schemas.microsoft.com/office/drawing/2014/main" id="{6CBD6B85-467D-D7F5-AE0B-A45852F9DA96}"/>
                      </a:ext>
                    </a:extLst>
                  </p14:cNvPr>
                  <p14:cNvContentPartPr/>
                  <p14:nvPr/>
                </p14:nvContentPartPr>
                <p14:xfrm>
                  <a:off x="8910078" y="1392456"/>
                  <a:ext cx="43200" cy="114840"/>
                </p14:xfrm>
              </p:contentPart>
            </mc:Choice>
            <mc:Fallback>
              <p:pic>
                <p:nvPicPr>
                  <p:cNvPr id="1677" name="Ink 1676">
                    <a:extLst>
                      <a:ext uri="{FF2B5EF4-FFF2-40B4-BE49-F238E27FC236}">
                        <a16:creationId xmlns:a16="http://schemas.microsoft.com/office/drawing/2014/main" id="{6CBD6B85-467D-D7F5-AE0B-A45852F9DA96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890834" y="1372792"/>
                    <a:ext cx="82080" cy="153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78" name="Ink 1677">
                    <a:extLst>
                      <a:ext uri="{FF2B5EF4-FFF2-40B4-BE49-F238E27FC236}">
                        <a16:creationId xmlns:a16="http://schemas.microsoft.com/office/drawing/2014/main" id="{A23CCB88-E241-4633-8225-DA2F3D15550E}"/>
                      </a:ext>
                    </a:extLst>
                  </p14:cNvPr>
                  <p14:cNvContentPartPr/>
                  <p14:nvPr/>
                </p14:nvContentPartPr>
                <p14:xfrm>
                  <a:off x="8960478" y="1457256"/>
                  <a:ext cx="29880" cy="39240"/>
                </p14:xfrm>
              </p:contentPart>
            </mc:Choice>
            <mc:Fallback>
              <p:pic>
                <p:nvPicPr>
                  <p:cNvPr id="1678" name="Ink 1677">
                    <a:extLst>
                      <a:ext uri="{FF2B5EF4-FFF2-40B4-BE49-F238E27FC236}">
                        <a16:creationId xmlns:a16="http://schemas.microsoft.com/office/drawing/2014/main" id="{A23CCB88-E241-4633-8225-DA2F3D15550E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940820" y="1437636"/>
                    <a:ext cx="68803" cy="78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79" name="Ink 1678">
                    <a:extLst>
                      <a:ext uri="{FF2B5EF4-FFF2-40B4-BE49-F238E27FC236}">
                        <a16:creationId xmlns:a16="http://schemas.microsoft.com/office/drawing/2014/main" id="{2B41E15F-1183-9952-1073-432F2677F21A}"/>
                      </a:ext>
                    </a:extLst>
                  </p14:cNvPr>
                  <p14:cNvContentPartPr/>
                  <p14:nvPr/>
                </p14:nvContentPartPr>
                <p14:xfrm>
                  <a:off x="9001158" y="1460136"/>
                  <a:ext cx="1440" cy="12960"/>
                </p14:xfrm>
              </p:contentPart>
            </mc:Choice>
            <mc:Fallback>
              <p:pic>
                <p:nvPicPr>
                  <p:cNvPr id="1679" name="Ink 1678">
                    <a:extLst>
                      <a:ext uri="{FF2B5EF4-FFF2-40B4-BE49-F238E27FC236}">
                        <a16:creationId xmlns:a16="http://schemas.microsoft.com/office/drawing/2014/main" id="{2B41E15F-1183-9952-1073-432F2677F21A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8983158" y="1440500"/>
                    <a:ext cx="370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680" name="Ink 1679">
                    <a:extLst>
                      <a:ext uri="{FF2B5EF4-FFF2-40B4-BE49-F238E27FC236}">
                        <a16:creationId xmlns:a16="http://schemas.microsoft.com/office/drawing/2014/main" id="{EBD9BDF7-B022-3AE4-D61F-914394C0EFD8}"/>
                      </a:ext>
                    </a:extLst>
                  </p14:cNvPr>
                  <p14:cNvContentPartPr/>
                  <p14:nvPr/>
                </p14:nvContentPartPr>
                <p14:xfrm>
                  <a:off x="8993958" y="1459416"/>
                  <a:ext cx="28080" cy="38160"/>
                </p14:xfrm>
              </p:contentPart>
            </mc:Choice>
            <mc:Fallback>
              <p:pic>
                <p:nvPicPr>
                  <p:cNvPr id="1680" name="Ink 1679">
                    <a:extLst>
                      <a:ext uri="{FF2B5EF4-FFF2-40B4-BE49-F238E27FC236}">
                        <a16:creationId xmlns:a16="http://schemas.microsoft.com/office/drawing/2014/main" id="{EBD9BDF7-B022-3AE4-D61F-914394C0EFD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974458" y="1440139"/>
                    <a:ext cx="66690" cy="771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681" name="Ink 1680">
                    <a:extLst>
                      <a:ext uri="{FF2B5EF4-FFF2-40B4-BE49-F238E27FC236}">
                        <a16:creationId xmlns:a16="http://schemas.microsoft.com/office/drawing/2014/main" id="{DD2E6320-843A-E1A7-5D19-453E5AB2E683}"/>
                      </a:ext>
                    </a:extLst>
                  </p14:cNvPr>
                  <p14:cNvContentPartPr/>
                  <p14:nvPr/>
                </p14:nvContentPartPr>
                <p14:xfrm>
                  <a:off x="9023838" y="1466256"/>
                  <a:ext cx="29160" cy="32040"/>
                </p14:xfrm>
              </p:contentPart>
            </mc:Choice>
            <mc:Fallback>
              <p:pic>
                <p:nvPicPr>
                  <p:cNvPr id="1681" name="Ink 1680">
                    <a:extLst>
                      <a:ext uri="{FF2B5EF4-FFF2-40B4-BE49-F238E27FC236}">
                        <a16:creationId xmlns:a16="http://schemas.microsoft.com/office/drawing/2014/main" id="{DD2E6320-843A-E1A7-5D19-453E5AB2E683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9004135" y="1446874"/>
                    <a:ext cx="68171" cy="7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683" name="Ink 1682">
                    <a:extLst>
                      <a:ext uri="{FF2B5EF4-FFF2-40B4-BE49-F238E27FC236}">
                        <a16:creationId xmlns:a16="http://schemas.microsoft.com/office/drawing/2014/main" id="{A76E317E-2283-1F58-F841-1527D9D55B09}"/>
                      </a:ext>
                    </a:extLst>
                  </p14:cNvPr>
                  <p14:cNvContentPartPr/>
                  <p14:nvPr/>
                </p14:nvContentPartPr>
                <p14:xfrm>
                  <a:off x="9042558" y="1501536"/>
                  <a:ext cx="15480" cy="77760"/>
                </p14:xfrm>
              </p:contentPart>
            </mc:Choice>
            <mc:Fallback>
              <p:pic>
                <p:nvPicPr>
                  <p:cNvPr id="1683" name="Ink 1682">
                    <a:extLst>
                      <a:ext uri="{FF2B5EF4-FFF2-40B4-BE49-F238E27FC236}">
                        <a16:creationId xmlns:a16="http://schemas.microsoft.com/office/drawing/2014/main" id="{A76E317E-2283-1F58-F841-1527D9D55B09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9022712" y="1482292"/>
                    <a:ext cx="54775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685" name="Ink 1684">
                    <a:extLst>
                      <a:ext uri="{FF2B5EF4-FFF2-40B4-BE49-F238E27FC236}">
                        <a16:creationId xmlns:a16="http://schemas.microsoft.com/office/drawing/2014/main" id="{DC21ADF6-97C7-483C-FBB4-6A7C8B134602}"/>
                      </a:ext>
                    </a:extLst>
                  </p14:cNvPr>
                  <p14:cNvContentPartPr/>
                  <p14:nvPr/>
                </p14:nvContentPartPr>
                <p14:xfrm>
                  <a:off x="8940318" y="1592976"/>
                  <a:ext cx="85320" cy="6480"/>
                </p14:xfrm>
              </p:contentPart>
            </mc:Choice>
            <mc:Fallback>
              <p:pic>
                <p:nvPicPr>
                  <p:cNvPr id="1685" name="Ink 1684">
                    <a:extLst>
                      <a:ext uri="{FF2B5EF4-FFF2-40B4-BE49-F238E27FC236}">
                        <a16:creationId xmlns:a16="http://schemas.microsoft.com/office/drawing/2014/main" id="{DC21ADF6-97C7-483C-FBB4-6A7C8B13460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920659" y="1573917"/>
                    <a:ext cx="124245" cy="44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686" name="Ink 1685">
                    <a:extLst>
                      <a:ext uri="{FF2B5EF4-FFF2-40B4-BE49-F238E27FC236}">
                        <a16:creationId xmlns:a16="http://schemas.microsoft.com/office/drawing/2014/main" id="{11D18C08-16EF-30EB-EF0D-E1CAEF296FAF}"/>
                      </a:ext>
                    </a:extLst>
                  </p14:cNvPr>
                  <p14:cNvContentPartPr/>
                  <p14:nvPr/>
                </p14:nvContentPartPr>
                <p14:xfrm>
                  <a:off x="8942118" y="1616376"/>
                  <a:ext cx="82440" cy="27360"/>
                </p14:xfrm>
              </p:contentPart>
            </mc:Choice>
            <mc:Fallback>
              <p:pic>
                <p:nvPicPr>
                  <p:cNvPr id="1686" name="Ink 1685">
                    <a:extLst>
                      <a:ext uri="{FF2B5EF4-FFF2-40B4-BE49-F238E27FC236}">
                        <a16:creationId xmlns:a16="http://schemas.microsoft.com/office/drawing/2014/main" id="{11D18C08-16EF-30EB-EF0D-E1CAEF296FAF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8922882" y="1596833"/>
                    <a:ext cx="121305" cy="66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687" name="Ink 1686">
                    <a:extLst>
                      <a:ext uri="{FF2B5EF4-FFF2-40B4-BE49-F238E27FC236}">
                        <a16:creationId xmlns:a16="http://schemas.microsoft.com/office/drawing/2014/main" id="{283A13BB-E9B9-4240-C228-EB7705AF2FED}"/>
                      </a:ext>
                    </a:extLst>
                  </p14:cNvPr>
                  <p14:cNvContentPartPr/>
                  <p14:nvPr/>
                </p14:nvContentPartPr>
                <p14:xfrm>
                  <a:off x="9025998" y="1603776"/>
                  <a:ext cx="4680" cy="38160"/>
                </p14:xfrm>
              </p:contentPart>
            </mc:Choice>
            <mc:Fallback>
              <p:pic>
                <p:nvPicPr>
                  <p:cNvPr id="1687" name="Ink 1686">
                    <a:extLst>
                      <a:ext uri="{FF2B5EF4-FFF2-40B4-BE49-F238E27FC236}">
                        <a16:creationId xmlns:a16="http://schemas.microsoft.com/office/drawing/2014/main" id="{283A13BB-E9B9-4240-C228-EB7705AF2FED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006498" y="1584499"/>
                    <a:ext cx="43290" cy="771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3" name="Group 1702">
              <a:extLst>
                <a:ext uri="{FF2B5EF4-FFF2-40B4-BE49-F238E27FC236}">
                  <a16:creationId xmlns:a16="http://schemas.microsoft.com/office/drawing/2014/main" id="{19EECCF7-E1A6-8211-3876-43869A740B52}"/>
                </a:ext>
              </a:extLst>
            </p:cNvPr>
            <p:cNvGrpSpPr/>
            <p:nvPr/>
          </p:nvGrpSpPr>
          <p:grpSpPr>
            <a:xfrm>
              <a:off x="7511207" y="1284389"/>
              <a:ext cx="362520" cy="353520"/>
              <a:chOff x="9078944" y="1260710"/>
              <a:chExt cx="362520" cy="353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698" name="Ink 1697">
                    <a:extLst>
                      <a:ext uri="{FF2B5EF4-FFF2-40B4-BE49-F238E27FC236}">
                        <a16:creationId xmlns:a16="http://schemas.microsoft.com/office/drawing/2014/main" id="{889DEA82-D295-BDB6-1610-19643DFD6F27}"/>
                      </a:ext>
                    </a:extLst>
                  </p14:cNvPr>
                  <p14:cNvContentPartPr/>
                  <p14:nvPr/>
                </p14:nvContentPartPr>
                <p14:xfrm>
                  <a:off x="9078944" y="1260710"/>
                  <a:ext cx="362520" cy="353520"/>
                </p14:xfrm>
              </p:contentPart>
            </mc:Choice>
            <mc:Fallback>
              <p:pic>
                <p:nvPicPr>
                  <p:cNvPr id="1698" name="Ink 1697">
                    <a:extLst>
                      <a:ext uri="{FF2B5EF4-FFF2-40B4-BE49-F238E27FC236}">
                        <a16:creationId xmlns:a16="http://schemas.microsoft.com/office/drawing/2014/main" id="{889DEA82-D295-BDB6-1610-19643DFD6F27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9059699" y="1241070"/>
                    <a:ext cx="401404" cy="392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699" name="Ink 1698">
                    <a:extLst>
                      <a:ext uri="{FF2B5EF4-FFF2-40B4-BE49-F238E27FC236}">
                        <a16:creationId xmlns:a16="http://schemas.microsoft.com/office/drawing/2014/main" id="{7F449610-84DD-1755-F635-BB5F17D3CC99}"/>
                      </a:ext>
                    </a:extLst>
                  </p14:cNvPr>
                  <p14:cNvContentPartPr/>
                  <p14:nvPr/>
                </p14:nvContentPartPr>
                <p14:xfrm>
                  <a:off x="9188384" y="1383110"/>
                  <a:ext cx="99360" cy="151920"/>
                </p14:xfrm>
              </p:contentPart>
            </mc:Choice>
            <mc:Fallback>
              <p:pic>
                <p:nvPicPr>
                  <p:cNvPr id="1699" name="Ink 1698">
                    <a:extLst>
                      <a:ext uri="{FF2B5EF4-FFF2-40B4-BE49-F238E27FC236}">
                        <a16:creationId xmlns:a16="http://schemas.microsoft.com/office/drawing/2014/main" id="{7F449610-84DD-1755-F635-BB5F17D3CC9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168748" y="1363875"/>
                    <a:ext cx="138240" cy="19078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0" name="Ink 1699">
                  <a:extLst>
                    <a:ext uri="{FF2B5EF4-FFF2-40B4-BE49-F238E27FC236}">
                      <a16:creationId xmlns:a16="http://schemas.microsoft.com/office/drawing/2014/main" id="{6F89147F-54B1-CE22-4869-FC99902F36EA}"/>
                    </a:ext>
                  </a:extLst>
                </p14:cNvPr>
                <p14:cNvContentPartPr/>
                <p14:nvPr/>
              </p14:nvContentPartPr>
              <p14:xfrm>
                <a:off x="7518407" y="1752749"/>
                <a:ext cx="430920" cy="366480"/>
              </p14:xfrm>
            </p:contentPart>
          </mc:Choice>
          <mc:Fallback>
            <p:pic>
              <p:nvPicPr>
                <p:cNvPr id="1700" name="Ink 1699">
                  <a:extLst>
                    <a:ext uri="{FF2B5EF4-FFF2-40B4-BE49-F238E27FC236}">
                      <a16:creationId xmlns:a16="http://schemas.microsoft.com/office/drawing/2014/main" id="{6F89147F-54B1-CE22-4869-FC99902F36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98766" y="1733502"/>
                  <a:ext cx="469809" cy="4053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06" name="Group 1705">
              <a:extLst>
                <a:ext uri="{FF2B5EF4-FFF2-40B4-BE49-F238E27FC236}">
                  <a16:creationId xmlns:a16="http://schemas.microsoft.com/office/drawing/2014/main" id="{5E4FA10C-3821-7A52-D40B-E7C10A7B5CB2}"/>
                </a:ext>
              </a:extLst>
            </p:cNvPr>
            <p:cNvGrpSpPr/>
            <p:nvPr/>
          </p:nvGrpSpPr>
          <p:grpSpPr>
            <a:xfrm>
              <a:off x="7663031" y="1871220"/>
              <a:ext cx="136080" cy="167760"/>
              <a:chOff x="7663031" y="1871220"/>
              <a:chExt cx="136080" cy="16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04" name="Ink 1703">
                    <a:extLst>
                      <a:ext uri="{FF2B5EF4-FFF2-40B4-BE49-F238E27FC236}">
                        <a16:creationId xmlns:a16="http://schemas.microsoft.com/office/drawing/2014/main" id="{D360BB15-165F-AF73-9D2E-E5E48845F34A}"/>
                      </a:ext>
                    </a:extLst>
                  </p14:cNvPr>
                  <p14:cNvContentPartPr/>
                  <p14:nvPr/>
                </p14:nvContentPartPr>
                <p14:xfrm>
                  <a:off x="7663031" y="1871220"/>
                  <a:ext cx="103680" cy="167760"/>
                </p14:xfrm>
              </p:contentPart>
            </mc:Choice>
            <mc:Fallback>
              <p:pic>
                <p:nvPicPr>
                  <p:cNvPr id="1704" name="Ink 1703">
                    <a:extLst>
                      <a:ext uri="{FF2B5EF4-FFF2-40B4-BE49-F238E27FC236}">
                        <a16:creationId xmlns:a16="http://schemas.microsoft.com/office/drawing/2014/main" id="{D360BB15-165F-AF73-9D2E-E5E48845F34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643395" y="1851576"/>
                    <a:ext cx="142560" cy="206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05" name="Ink 1704">
                    <a:extLst>
                      <a:ext uri="{FF2B5EF4-FFF2-40B4-BE49-F238E27FC236}">
                        <a16:creationId xmlns:a16="http://schemas.microsoft.com/office/drawing/2014/main" id="{93A5FC55-EB42-2FBE-5B4D-AF4146B2595A}"/>
                      </a:ext>
                    </a:extLst>
                  </p14:cNvPr>
                  <p14:cNvContentPartPr/>
                  <p14:nvPr/>
                </p14:nvContentPartPr>
                <p14:xfrm>
                  <a:off x="7732871" y="1889580"/>
                  <a:ext cx="66240" cy="53280"/>
                </p14:xfrm>
              </p:contentPart>
            </mc:Choice>
            <mc:Fallback>
              <p:pic>
                <p:nvPicPr>
                  <p:cNvPr id="1705" name="Ink 1704">
                    <a:extLst>
                      <a:ext uri="{FF2B5EF4-FFF2-40B4-BE49-F238E27FC236}">
                        <a16:creationId xmlns:a16="http://schemas.microsoft.com/office/drawing/2014/main" id="{93A5FC55-EB42-2FBE-5B4D-AF4146B2595A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713157" y="1870241"/>
                    <a:ext cx="105274" cy="9235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0" name="Group 1729">
            <a:extLst>
              <a:ext uri="{FF2B5EF4-FFF2-40B4-BE49-F238E27FC236}">
                <a16:creationId xmlns:a16="http://schemas.microsoft.com/office/drawing/2014/main" id="{983EC560-2BA4-D75D-CF1A-A911015C4F0B}"/>
              </a:ext>
            </a:extLst>
          </p:cNvPr>
          <p:cNvGrpSpPr/>
          <p:nvPr/>
        </p:nvGrpSpPr>
        <p:grpSpPr>
          <a:xfrm>
            <a:off x="4100065" y="1252239"/>
            <a:ext cx="1632960" cy="220320"/>
            <a:chOff x="4100065" y="1252239"/>
            <a:chExt cx="16329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1" name="Ink 1710">
                  <a:extLst>
                    <a:ext uri="{FF2B5EF4-FFF2-40B4-BE49-F238E27FC236}">
                      <a16:creationId xmlns:a16="http://schemas.microsoft.com/office/drawing/2014/main" id="{B17397B1-E40E-FD06-2E31-AAA4DBCAC28B}"/>
                    </a:ext>
                  </a:extLst>
                </p14:cNvPr>
                <p14:cNvContentPartPr/>
                <p14:nvPr/>
              </p14:nvContentPartPr>
              <p14:xfrm>
                <a:off x="4100065" y="1264119"/>
                <a:ext cx="94320" cy="177120"/>
              </p14:xfrm>
            </p:contentPart>
          </mc:Choice>
          <mc:Fallback>
            <p:pic>
              <p:nvPicPr>
                <p:cNvPr id="1711" name="Ink 1710">
                  <a:extLst>
                    <a:ext uri="{FF2B5EF4-FFF2-40B4-BE49-F238E27FC236}">
                      <a16:creationId xmlns:a16="http://schemas.microsoft.com/office/drawing/2014/main" id="{B17397B1-E40E-FD06-2E31-AAA4DBCAC2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1065" y="1255119"/>
                  <a:ext cx="111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2" name="Ink 1711">
                  <a:extLst>
                    <a:ext uri="{FF2B5EF4-FFF2-40B4-BE49-F238E27FC236}">
                      <a16:creationId xmlns:a16="http://schemas.microsoft.com/office/drawing/2014/main" id="{40E77500-9869-E2C3-1B7F-382A961426C1}"/>
                    </a:ext>
                  </a:extLst>
                </p14:cNvPr>
                <p14:cNvContentPartPr/>
                <p14:nvPr/>
              </p14:nvContentPartPr>
              <p14:xfrm>
                <a:off x="4208785" y="1349079"/>
                <a:ext cx="107280" cy="90000"/>
              </p14:xfrm>
            </p:contentPart>
          </mc:Choice>
          <mc:Fallback>
            <p:pic>
              <p:nvPicPr>
                <p:cNvPr id="1712" name="Ink 1711">
                  <a:extLst>
                    <a:ext uri="{FF2B5EF4-FFF2-40B4-BE49-F238E27FC236}">
                      <a16:creationId xmlns:a16="http://schemas.microsoft.com/office/drawing/2014/main" id="{40E77500-9869-E2C3-1B7F-382A961426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99785" y="1340439"/>
                  <a:ext cx="124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3" name="Ink 1712">
                  <a:extLst>
                    <a:ext uri="{FF2B5EF4-FFF2-40B4-BE49-F238E27FC236}">
                      <a16:creationId xmlns:a16="http://schemas.microsoft.com/office/drawing/2014/main" id="{DF6D6B58-B13F-DAC7-B2A9-6574BE1C78EC}"/>
                    </a:ext>
                  </a:extLst>
                </p14:cNvPr>
                <p14:cNvContentPartPr/>
                <p14:nvPr/>
              </p14:nvContentPartPr>
              <p14:xfrm>
                <a:off x="4311025" y="1352319"/>
                <a:ext cx="53640" cy="88920"/>
              </p14:xfrm>
            </p:contentPart>
          </mc:Choice>
          <mc:Fallback>
            <p:pic>
              <p:nvPicPr>
                <p:cNvPr id="1713" name="Ink 1712">
                  <a:extLst>
                    <a:ext uri="{FF2B5EF4-FFF2-40B4-BE49-F238E27FC236}">
                      <a16:creationId xmlns:a16="http://schemas.microsoft.com/office/drawing/2014/main" id="{DF6D6B58-B13F-DAC7-B2A9-6574BE1C78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02385" y="1343319"/>
                  <a:ext cx="71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4" name="Ink 1713">
                  <a:extLst>
                    <a:ext uri="{FF2B5EF4-FFF2-40B4-BE49-F238E27FC236}">
                      <a16:creationId xmlns:a16="http://schemas.microsoft.com/office/drawing/2014/main" id="{5E8769B1-55CA-3732-2F55-EE9BE1BBB254}"/>
                    </a:ext>
                  </a:extLst>
                </p14:cNvPr>
                <p14:cNvContentPartPr/>
                <p14:nvPr/>
              </p14:nvContentPartPr>
              <p14:xfrm>
                <a:off x="4375825" y="1345839"/>
                <a:ext cx="89640" cy="82440"/>
              </p14:xfrm>
            </p:contentPart>
          </mc:Choice>
          <mc:Fallback>
            <p:pic>
              <p:nvPicPr>
                <p:cNvPr id="1714" name="Ink 1713">
                  <a:extLst>
                    <a:ext uri="{FF2B5EF4-FFF2-40B4-BE49-F238E27FC236}">
                      <a16:creationId xmlns:a16="http://schemas.microsoft.com/office/drawing/2014/main" id="{5E8769B1-55CA-3732-2F55-EE9BE1BBB25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66825" y="1336839"/>
                  <a:ext cx="10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5" name="Ink 1714">
                  <a:extLst>
                    <a:ext uri="{FF2B5EF4-FFF2-40B4-BE49-F238E27FC236}">
                      <a16:creationId xmlns:a16="http://schemas.microsoft.com/office/drawing/2014/main" id="{30794884-74BF-9328-C7AD-18FCE860397B}"/>
                    </a:ext>
                  </a:extLst>
                </p14:cNvPr>
                <p14:cNvContentPartPr/>
                <p14:nvPr/>
              </p14:nvContentPartPr>
              <p14:xfrm>
                <a:off x="4472665" y="1347279"/>
                <a:ext cx="34560" cy="76680"/>
              </p14:xfrm>
            </p:contentPart>
          </mc:Choice>
          <mc:Fallback>
            <p:pic>
              <p:nvPicPr>
                <p:cNvPr id="1715" name="Ink 1714">
                  <a:extLst>
                    <a:ext uri="{FF2B5EF4-FFF2-40B4-BE49-F238E27FC236}">
                      <a16:creationId xmlns:a16="http://schemas.microsoft.com/office/drawing/2014/main" id="{30794884-74BF-9328-C7AD-18FCE860397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63665" y="1338639"/>
                  <a:ext cx="52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6" name="Ink 1715">
                  <a:extLst>
                    <a:ext uri="{FF2B5EF4-FFF2-40B4-BE49-F238E27FC236}">
                      <a16:creationId xmlns:a16="http://schemas.microsoft.com/office/drawing/2014/main" id="{03A89638-DD99-D49D-04F4-CC5E13873173}"/>
                    </a:ext>
                  </a:extLst>
                </p14:cNvPr>
                <p14:cNvContentPartPr/>
                <p14:nvPr/>
              </p14:nvContentPartPr>
              <p14:xfrm>
                <a:off x="4466905" y="1293999"/>
                <a:ext cx="18720" cy="17640"/>
              </p14:xfrm>
            </p:contentPart>
          </mc:Choice>
          <mc:Fallback>
            <p:pic>
              <p:nvPicPr>
                <p:cNvPr id="1716" name="Ink 1715">
                  <a:extLst>
                    <a:ext uri="{FF2B5EF4-FFF2-40B4-BE49-F238E27FC236}">
                      <a16:creationId xmlns:a16="http://schemas.microsoft.com/office/drawing/2014/main" id="{03A89638-DD99-D49D-04F4-CC5E138731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57905" y="1284999"/>
                  <a:ext cx="3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7" name="Ink 1716">
                  <a:extLst>
                    <a:ext uri="{FF2B5EF4-FFF2-40B4-BE49-F238E27FC236}">
                      <a16:creationId xmlns:a16="http://schemas.microsoft.com/office/drawing/2014/main" id="{C26BCAA6-1447-A610-B47B-51B410889952}"/>
                    </a:ext>
                  </a:extLst>
                </p14:cNvPr>
                <p14:cNvContentPartPr/>
                <p14:nvPr/>
              </p14:nvContentPartPr>
              <p14:xfrm>
                <a:off x="4513705" y="1340439"/>
                <a:ext cx="85680" cy="74520"/>
              </p14:xfrm>
            </p:contentPart>
          </mc:Choice>
          <mc:Fallback>
            <p:pic>
              <p:nvPicPr>
                <p:cNvPr id="1717" name="Ink 1716">
                  <a:extLst>
                    <a:ext uri="{FF2B5EF4-FFF2-40B4-BE49-F238E27FC236}">
                      <a16:creationId xmlns:a16="http://schemas.microsoft.com/office/drawing/2014/main" id="{C26BCAA6-1447-A610-B47B-51B41088995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05065" y="1331439"/>
                  <a:ext cx="103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8" name="Ink 1717">
                  <a:extLst>
                    <a:ext uri="{FF2B5EF4-FFF2-40B4-BE49-F238E27FC236}">
                      <a16:creationId xmlns:a16="http://schemas.microsoft.com/office/drawing/2014/main" id="{29EE8384-8C6F-4AF2-0846-8AACED528614}"/>
                    </a:ext>
                  </a:extLst>
                </p14:cNvPr>
                <p14:cNvContentPartPr/>
                <p14:nvPr/>
              </p14:nvContentPartPr>
              <p14:xfrm>
                <a:off x="4597945" y="1335759"/>
                <a:ext cx="173880" cy="82800"/>
              </p14:xfrm>
            </p:contentPart>
          </mc:Choice>
          <mc:Fallback>
            <p:pic>
              <p:nvPicPr>
                <p:cNvPr id="1718" name="Ink 1717">
                  <a:extLst>
                    <a:ext uri="{FF2B5EF4-FFF2-40B4-BE49-F238E27FC236}">
                      <a16:creationId xmlns:a16="http://schemas.microsoft.com/office/drawing/2014/main" id="{29EE8384-8C6F-4AF2-0846-8AACED5286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89305" y="1326759"/>
                  <a:ext cx="191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9" name="Ink 1718">
                  <a:extLst>
                    <a:ext uri="{FF2B5EF4-FFF2-40B4-BE49-F238E27FC236}">
                      <a16:creationId xmlns:a16="http://schemas.microsoft.com/office/drawing/2014/main" id="{8E9C3039-AFE9-0115-9471-E7C4A7C3BF05}"/>
                    </a:ext>
                  </a:extLst>
                </p14:cNvPr>
                <p14:cNvContentPartPr/>
                <p14:nvPr/>
              </p14:nvContentPartPr>
              <p14:xfrm>
                <a:off x="4831225" y="1364199"/>
                <a:ext cx="8280" cy="5400"/>
              </p14:xfrm>
            </p:contentPart>
          </mc:Choice>
          <mc:Fallback>
            <p:pic>
              <p:nvPicPr>
                <p:cNvPr id="1719" name="Ink 1718">
                  <a:extLst>
                    <a:ext uri="{FF2B5EF4-FFF2-40B4-BE49-F238E27FC236}">
                      <a16:creationId xmlns:a16="http://schemas.microsoft.com/office/drawing/2014/main" id="{8E9C3039-AFE9-0115-9471-E7C4A7C3BF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2225" y="1355199"/>
                  <a:ext cx="25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0" name="Ink 1719">
                  <a:extLst>
                    <a:ext uri="{FF2B5EF4-FFF2-40B4-BE49-F238E27FC236}">
                      <a16:creationId xmlns:a16="http://schemas.microsoft.com/office/drawing/2014/main" id="{18E2517B-B8F8-CDB5-C06D-96E892877F09}"/>
                    </a:ext>
                  </a:extLst>
                </p14:cNvPr>
                <p14:cNvContentPartPr/>
                <p14:nvPr/>
              </p14:nvContentPartPr>
              <p14:xfrm>
                <a:off x="4847785" y="1394079"/>
                <a:ext cx="6480" cy="12600"/>
              </p14:xfrm>
            </p:contentPart>
          </mc:Choice>
          <mc:Fallback>
            <p:pic>
              <p:nvPicPr>
                <p:cNvPr id="1720" name="Ink 1719">
                  <a:extLst>
                    <a:ext uri="{FF2B5EF4-FFF2-40B4-BE49-F238E27FC236}">
                      <a16:creationId xmlns:a16="http://schemas.microsoft.com/office/drawing/2014/main" id="{18E2517B-B8F8-CDB5-C06D-96E892877F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39145" y="1385439"/>
                  <a:ext cx="2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1" name="Ink 1720">
                  <a:extLst>
                    <a:ext uri="{FF2B5EF4-FFF2-40B4-BE49-F238E27FC236}">
                      <a16:creationId xmlns:a16="http://schemas.microsoft.com/office/drawing/2014/main" id="{A2FE4E03-EDF2-148F-FD2C-62BCA7011BF4}"/>
                    </a:ext>
                  </a:extLst>
                </p14:cNvPr>
                <p14:cNvContentPartPr/>
                <p14:nvPr/>
              </p14:nvContentPartPr>
              <p14:xfrm>
                <a:off x="4975585" y="1333959"/>
                <a:ext cx="90360" cy="61200"/>
              </p14:xfrm>
            </p:contentPart>
          </mc:Choice>
          <mc:Fallback>
            <p:pic>
              <p:nvPicPr>
                <p:cNvPr id="1721" name="Ink 1720">
                  <a:extLst>
                    <a:ext uri="{FF2B5EF4-FFF2-40B4-BE49-F238E27FC236}">
                      <a16:creationId xmlns:a16="http://schemas.microsoft.com/office/drawing/2014/main" id="{A2FE4E03-EDF2-148F-FD2C-62BCA7011B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66585" y="1324959"/>
                  <a:ext cx="108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2" name="Ink 1721">
                  <a:extLst>
                    <a:ext uri="{FF2B5EF4-FFF2-40B4-BE49-F238E27FC236}">
                      <a16:creationId xmlns:a16="http://schemas.microsoft.com/office/drawing/2014/main" id="{F914FF35-BE9F-430F-3939-8F5A6D8AE3F0}"/>
                    </a:ext>
                  </a:extLst>
                </p14:cNvPr>
                <p14:cNvContentPartPr/>
                <p14:nvPr/>
              </p14:nvContentPartPr>
              <p14:xfrm>
                <a:off x="5074585" y="1326759"/>
                <a:ext cx="72720" cy="66600"/>
              </p14:xfrm>
            </p:contentPart>
          </mc:Choice>
          <mc:Fallback>
            <p:pic>
              <p:nvPicPr>
                <p:cNvPr id="1722" name="Ink 1721">
                  <a:extLst>
                    <a:ext uri="{FF2B5EF4-FFF2-40B4-BE49-F238E27FC236}">
                      <a16:creationId xmlns:a16="http://schemas.microsoft.com/office/drawing/2014/main" id="{F914FF35-BE9F-430F-3939-8F5A6D8AE3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65585" y="1317759"/>
                  <a:ext cx="90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3" name="Ink 1722">
                  <a:extLst>
                    <a:ext uri="{FF2B5EF4-FFF2-40B4-BE49-F238E27FC236}">
                      <a16:creationId xmlns:a16="http://schemas.microsoft.com/office/drawing/2014/main" id="{100473D4-F99F-F2E2-B506-F5A0A33ED25A}"/>
                    </a:ext>
                  </a:extLst>
                </p14:cNvPr>
                <p14:cNvContentPartPr/>
                <p14:nvPr/>
              </p14:nvContentPartPr>
              <p14:xfrm>
                <a:off x="5167105" y="1332159"/>
                <a:ext cx="23040" cy="56160"/>
              </p14:xfrm>
            </p:contentPart>
          </mc:Choice>
          <mc:Fallback>
            <p:pic>
              <p:nvPicPr>
                <p:cNvPr id="1723" name="Ink 1722">
                  <a:extLst>
                    <a:ext uri="{FF2B5EF4-FFF2-40B4-BE49-F238E27FC236}">
                      <a16:creationId xmlns:a16="http://schemas.microsoft.com/office/drawing/2014/main" id="{100473D4-F99F-F2E2-B506-F5A0A33ED2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58465" y="1323159"/>
                  <a:ext cx="40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4" name="Ink 1723">
                  <a:extLst>
                    <a:ext uri="{FF2B5EF4-FFF2-40B4-BE49-F238E27FC236}">
                      <a16:creationId xmlns:a16="http://schemas.microsoft.com/office/drawing/2014/main" id="{18D031CF-C12E-A4C3-92F8-780F841B6110}"/>
                    </a:ext>
                  </a:extLst>
                </p14:cNvPr>
                <p14:cNvContentPartPr/>
                <p14:nvPr/>
              </p14:nvContentPartPr>
              <p14:xfrm>
                <a:off x="5157025" y="1291119"/>
                <a:ext cx="12240" cy="16200"/>
              </p14:xfrm>
            </p:contentPart>
          </mc:Choice>
          <mc:Fallback>
            <p:pic>
              <p:nvPicPr>
                <p:cNvPr id="1724" name="Ink 1723">
                  <a:extLst>
                    <a:ext uri="{FF2B5EF4-FFF2-40B4-BE49-F238E27FC236}">
                      <a16:creationId xmlns:a16="http://schemas.microsoft.com/office/drawing/2014/main" id="{18D031CF-C12E-A4C3-92F8-780F841B61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48385" y="1282479"/>
                  <a:ext cx="29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5" name="Ink 1724">
                  <a:extLst>
                    <a:ext uri="{FF2B5EF4-FFF2-40B4-BE49-F238E27FC236}">
                      <a16:creationId xmlns:a16="http://schemas.microsoft.com/office/drawing/2014/main" id="{812FC27A-B88B-0F92-5679-4E2948ED0996}"/>
                    </a:ext>
                  </a:extLst>
                </p14:cNvPr>
                <p14:cNvContentPartPr/>
                <p14:nvPr/>
              </p14:nvContentPartPr>
              <p14:xfrm>
                <a:off x="5203465" y="1327479"/>
                <a:ext cx="151560" cy="145080"/>
              </p14:xfrm>
            </p:contentPart>
          </mc:Choice>
          <mc:Fallback>
            <p:pic>
              <p:nvPicPr>
                <p:cNvPr id="1725" name="Ink 1724">
                  <a:extLst>
                    <a:ext uri="{FF2B5EF4-FFF2-40B4-BE49-F238E27FC236}">
                      <a16:creationId xmlns:a16="http://schemas.microsoft.com/office/drawing/2014/main" id="{812FC27A-B88B-0F92-5679-4E2948ED09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94825" y="1318839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6" name="Ink 1725">
                  <a:extLst>
                    <a:ext uri="{FF2B5EF4-FFF2-40B4-BE49-F238E27FC236}">
                      <a16:creationId xmlns:a16="http://schemas.microsoft.com/office/drawing/2014/main" id="{CA6DDB98-861B-E3ED-C305-08982CF72149}"/>
                    </a:ext>
                  </a:extLst>
                </p14:cNvPr>
                <p14:cNvContentPartPr/>
                <p14:nvPr/>
              </p14:nvContentPartPr>
              <p14:xfrm>
                <a:off x="5310385" y="1293279"/>
                <a:ext cx="25200" cy="24480"/>
              </p14:xfrm>
            </p:contentPart>
          </mc:Choice>
          <mc:Fallback>
            <p:pic>
              <p:nvPicPr>
                <p:cNvPr id="1726" name="Ink 1725">
                  <a:extLst>
                    <a:ext uri="{FF2B5EF4-FFF2-40B4-BE49-F238E27FC236}">
                      <a16:creationId xmlns:a16="http://schemas.microsoft.com/office/drawing/2014/main" id="{CA6DDB98-861B-E3ED-C305-08982CF7214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01745" y="1284279"/>
                  <a:ext cx="4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7" name="Ink 1726">
                  <a:extLst>
                    <a:ext uri="{FF2B5EF4-FFF2-40B4-BE49-F238E27FC236}">
                      <a16:creationId xmlns:a16="http://schemas.microsoft.com/office/drawing/2014/main" id="{DC18904D-D0B6-AC58-0958-CF4708CA9B32}"/>
                    </a:ext>
                  </a:extLst>
                </p14:cNvPr>
                <p14:cNvContentPartPr/>
                <p14:nvPr/>
              </p14:nvContentPartPr>
              <p14:xfrm>
                <a:off x="5369425" y="1333599"/>
                <a:ext cx="104400" cy="56520"/>
              </p14:xfrm>
            </p:contentPart>
          </mc:Choice>
          <mc:Fallback>
            <p:pic>
              <p:nvPicPr>
                <p:cNvPr id="1727" name="Ink 1726">
                  <a:extLst>
                    <a:ext uri="{FF2B5EF4-FFF2-40B4-BE49-F238E27FC236}">
                      <a16:creationId xmlns:a16="http://schemas.microsoft.com/office/drawing/2014/main" id="{DC18904D-D0B6-AC58-0958-CF4708CA9B3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60785" y="1324959"/>
                  <a:ext cx="122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8" name="Ink 1727">
                  <a:extLst>
                    <a:ext uri="{FF2B5EF4-FFF2-40B4-BE49-F238E27FC236}">
                      <a16:creationId xmlns:a16="http://schemas.microsoft.com/office/drawing/2014/main" id="{09FDE889-7610-D5CC-698F-A24F1D1B4CEB}"/>
                    </a:ext>
                  </a:extLst>
                </p14:cNvPr>
                <p14:cNvContentPartPr/>
                <p14:nvPr/>
              </p14:nvContentPartPr>
              <p14:xfrm>
                <a:off x="5454025" y="1338639"/>
                <a:ext cx="131040" cy="59400"/>
              </p14:xfrm>
            </p:contentPart>
          </mc:Choice>
          <mc:Fallback>
            <p:pic>
              <p:nvPicPr>
                <p:cNvPr id="1728" name="Ink 1727">
                  <a:extLst>
                    <a:ext uri="{FF2B5EF4-FFF2-40B4-BE49-F238E27FC236}">
                      <a16:creationId xmlns:a16="http://schemas.microsoft.com/office/drawing/2014/main" id="{09FDE889-7610-D5CC-698F-A24F1D1B4CE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45025" y="1329999"/>
                  <a:ext cx="148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9" name="Ink 1728">
                  <a:extLst>
                    <a:ext uri="{FF2B5EF4-FFF2-40B4-BE49-F238E27FC236}">
                      <a16:creationId xmlns:a16="http://schemas.microsoft.com/office/drawing/2014/main" id="{1385691B-CF1F-F8B4-5E10-08758F71DA63}"/>
                    </a:ext>
                  </a:extLst>
                </p14:cNvPr>
                <p14:cNvContentPartPr/>
                <p14:nvPr/>
              </p14:nvContentPartPr>
              <p14:xfrm>
                <a:off x="5559145" y="1252239"/>
                <a:ext cx="173880" cy="154800"/>
              </p14:xfrm>
            </p:contentPart>
          </mc:Choice>
          <mc:Fallback>
            <p:pic>
              <p:nvPicPr>
                <p:cNvPr id="1729" name="Ink 1728">
                  <a:extLst>
                    <a:ext uri="{FF2B5EF4-FFF2-40B4-BE49-F238E27FC236}">
                      <a16:creationId xmlns:a16="http://schemas.microsoft.com/office/drawing/2014/main" id="{1385691B-CF1F-F8B4-5E10-08758F71DA6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50505" y="1243599"/>
                  <a:ext cx="1915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2" name="Group 1731">
            <a:extLst>
              <a:ext uri="{FF2B5EF4-FFF2-40B4-BE49-F238E27FC236}">
                <a16:creationId xmlns:a16="http://schemas.microsoft.com/office/drawing/2014/main" id="{D85CEB70-1A0D-4AA4-DB37-7B4A9F883F4B}"/>
              </a:ext>
            </a:extLst>
          </p:cNvPr>
          <p:cNvGrpSpPr/>
          <p:nvPr/>
        </p:nvGrpSpPr>
        <p:grpSpPr>
          <a:xfrm>
            <a:off x="4066221" y="814249"/>
            <a:ext cx="3862440" cy="339735"/>
            <a:chOff x="4066221" y="814249"/>
            <a:chExt cx="3862440" cy="3397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97C5F6-2B51-328C-E390-F1839F6BA960}"/>
                    </a:ext>
                  </a:extLst>
                </p14:cNvPr>
                <p14:cNvContentPartPr/>
                <p14:nvPr/>
              </p14:nvContentPartPr>
              <p14:xfrm>
                <a:off x="4184605" y="858169"/>
                <a:ext cx="165240" cy="174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97C5F6-2B51-328C-E390-F1839F6BA9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66965" y="840529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2FA62A-9C31-37F8-4F40-1729D545BBCD}"/>
                    </a:ext>
                  </a:extLst>
                </p14:cNvPr>
                <p14:cNvContentPartPr/>
                <p14:nvPr/>
              </p14:nvContentPartPr>
              <p14:xfrm>
                <a:off x="4218085" y="931969"/>
                <a:ext cx="103680" cy="1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2FA62A-9C31-37F8-4F40-1729D545BB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00085" y="914329"/>
                  <a:ext cx="13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1CCF16-02C8-9613-BD80-9CFA7EFD8EB1}"/>
                    </a:ext>
                  </a:extLst>
                </p14:cNvPr>
                <p14:cNvContentPartPr/>
                <p14:nvPr/>
              </p14:nvContentPartPr>
              <p14:xfrm>
                <a:off x="4350925" y="930169"/>
                <a:ext cx="8028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1CCF16-02C8-9613-BD80-9CFA7EFD8E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32925" y="912169"/>
                  <a:ext cx="115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FBE0FB-39F7-2280-72DE-BE4EA6DF45C0}"/>
                    </a:ext>
                  </a:extLst>
                </p14:cNvPr>
                <p14:cNvContentPartPr/>
                <p14:nvPr/>
              </p14:nvContentPartPr>
              <p14:xfrm>
                <a:off x="4454245" y="937369"/>
                <a:ext cx="174600" cy="96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FBE0FB-39F7-2280-72DE-BE4EA6DF45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36245" y="919369"/>
                  <a:ext cx="210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B0BD60-913D-8475-6C3E-237D39296B41}"/>
                    </a:ext>
                  </a:extLst>
                </p14:cNvPr>
                <p14:cNvContentPartPr/>
                <p14:nvPr/>
              </p14:nvContentPartPr>
              <p14:xfrm>
                <a:off x="4784005" y="837649"/>
                <a:ext cx="178200" cy="193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B0BD60-913D-8475-6C3E-237D39296B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66365" y="819649"/>
                  <a:ext cx="21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48A91B6-AE85-F8D6-7832-EDE37505F8AA}"/>
                    </a:ext>
                  </a:extLst>
                </p14:cNvPr>
                <p14:cNvContentPartPr/>
                <p14:nvPr/>
              </p14:nvContentPartPr>
              <p14:xfrm>
                <a:off x="4979485" y="916489"/>
                <a:ext cx="179280" cy="122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48A91B6-AE85-F8D6-7832-EDE37505F8A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61485" y="898849"/>
                  <a:ext cx="214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DAD605-F5CE-5B7C-C5A6-0E30FA8D9243}"/>
                    </a:ext>
                  </a:extLst>
                </p14:cNvPr>
                <p14:cNvContentPartPr/>
                <p14:nvPr/>
              </p14:nvContentPartPr>
              <p14:xfrm>
                <a:off x="5148325" y="912529"/>
                <a:ext cx="104760" cy="129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DAD605-F5CE-5B7C-C5A6-0E30FA8D924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30685" y="894889"/>
                  <a:ext cx="140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4431F5E-7433-9712-44EB-D445FF975C1A}"/>
                    </a:ext>
                  </a:extLst>
                </p14:cNvPr>
                <p14:cNvContentPartPr/>
                <p14:nvPr/>
              </p14:nvContentPartPr>
              <p14:xfrm>
                <a:off x="5250925" y="814249"/>
                <a:ext cx="208080" cy="22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4431F5E-7433-9712-44EB-D445FF975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33285" y="796609"/>
                  <a:ext cx="243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289D17B-B579-7B7F-CAA5-3035CA4367CA}"/>
                    </a:ext>
                  </a:extLst>
                </p14:cNvPr>
                <p14:cNvContentPartPr/>
                <p14:nvPr/>
              </p14:nvContentPartPr>
              <p14:xfrm>
                <a:off x="5391325" y="857089"/>
                <a:ext cx="18720" cy="16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289D17B-B579-7B7F-CAA5-3035CA4367C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73325" y="839449"/>
                  <a:ext cx="54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1D7D66-2A3E-CDA0-5DB7-CFFA399A258E}"/>
                    </a:ext>
                  </a:extLst>
                </p14:cNvPr>
                <p14:cNvContentPartPr/>
                <p14:nvPr/>
              </p14:nvContentPartPr>
              <p14:xfrm>
                <a:off x="5466565" y="913609"/>
                <a:ext cx="151920" cy="116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1D7D66-2A3E-CDA0-5DB7-CFFA399A258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48925" y="895609"/>
                  <a:ext cx="187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0708A9-AB35-E364-A98E-5F6D29DF087D}"/>
                    </a:ext>
                  </a:extLst>
                </p14:cNvPr>
                <p14:cNvContentPartPr/>
                <p14:nvPr/>
              </p14:nvContentPartPr>
              <p14:xfrm>
                <a:off x="5615965" y="897769"/>
                <a:ext cx="154080" cy="130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0708A9-AB35-E364-A98E-5F6D29DF08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98325" y="880129"/>
                  <a:ext cx="189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31" name="Ink 1730">
                  <a:extLst>
                    <a:ext uri="{FF2B5EF4-FFF2-40B4-BE49-F238E27FC236}">
                      <a16:creationId xmlns:a16="http://schemas.microsoft.com/office/drawing/2014/main" id="{3CBB3EC9-0A7E-7276-CF83-1D932152C3F9}"/>
                    </a:ext>
                  </a:extLst>
                </p14:cNvPr>
                <p14:cNvContentPartPr/>
                <p14:nvPr/>
              </p14:nvContentPartPr>
              <p14:xfrm>
                <a:off x="4066221" y="1116544"/>
                <a:ext cx="3862440" cy="37440"/>
              </p14:xfrm>
            </p:contentPart>
          </mc:Choice>
          <mc:Fallback>
            <p:pic>
              <p:nvPicPr>
                <p:cNvPr id="1731" name="Ink 1730">
                  <a:extLst>
                    <a:ext uri="{FF2B5EF4-FFF2-40B4-BE49-F238E27FC236}">
                      <a16:creationId xmlns:a16="http://schemas.microsoft.com/office/drawing/2014/main" id="{3CBB3EC9-0A7E-7276-CF83-1D932152C3F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57581" y="1107904"/>
                  <a:ext cx="38800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8" name="Group 1747">
            <a:extLst>
              <a:ext uri="{FF2B5EF4-FFF2-40B4-BE49-F238E27FC236}">
                <a16:creationId xmlns:a16="http://schemas.microsoft.com/office/drawing/2014/main" id="{19678D6F-4CCB-5D07-A6BE-2FE213800C2E}"/>
              </a:ext>
            </a:extLst>
          </p:cNvPr>
          <p:cNvGrpSpPr/>
          <p:nvPr/>
        </p:nvGrpSpPr>
        <p:grpSpPr>
          <a:xfrm>
            <a:off x="7620141" y="784264"/>
            <a:ext cx="323640" cy="295560"/>
            <a:chOff x="7620141" y="784264"/>
            <a:chExt cx="32364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33" name="Ink 1732">
                  <a:extLst>
                    <a:ext uri="{FF2B5EF4-FFF2-40B4-BE49-F238E27FC236}">
                      <a16:creationId xmlns:a16="http://schemas.microsoft.com/office/drawing/2014/main" id="{4FF52BA3-8202-EB12-02D6-653E9597A78A}"/>
                    </a:ext>
                  </a:extLst>
                </p14:cNvPr>
                <p14:cNvContentPartPr/>
                <p14:nvPr/>
              </p14:nvContentPartPr>
              <p14:xfrm>
                <a:off x="7620141" y="814144"/>
                <a:ext cx="291240" cy="265680"/>
              </p14:xfrm>
            </p:contentPart>
          </mc:Choice>
          <mc:Fallback>
            <p:pic>
              <p:nvPicPr>
                <p:cNvPr id="1733" name="Ink 1732">
                  <a:extLst>
                    <a:ext uri="{FF2B5EF4-FFF2-40B4-BE49-F238E27FC236}">
                      <a16:creationId xmlns:a16="http://schemas.microsoft.com/office/drawing/2014/main" id="{4FF52BA3-8202-EB12-02D6-653E9597A7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02501" y="796504"/>
                  <a:ext cx="326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34" name="Ink 1733">
                  <a:extLst>
                    <a:ext uri="{FF2B5EF4-FFF2-40B4-BE49-F238E27FC236}">
                      <a16:creationId xmlns:a16="http://schemas.microsoft.com/office/drawing/2014/main" id="{917949CA-6FF9-9E63-F04C-8E917E833777}"/>
                    </a:ext>
                  </a:extLst>
                </p14:cNvPr>
                <p14:cNvContentPartPr/>
                <p14:nvPr/>
              </p14:nvContentPartPr>
              <p14:xfrm>
                <a:off x="7624461" y="784264"/>
                <a:ext cx="319320" cy="261000"/>
              </p14:xfrm>
            </p:contentPart>
          </mc:Choice>
          <mc:Fallback>
            <p:pic>
              <p:nvPicPr>
                <p:cNvPr id="1734" name="Ink 1733">
                  <a:extLst>
                    <a:ext uri="{FF2B5EF4-FFF2-40B4-BE49-F238E27FC236}">
                      <a16:creationId xmlns:a16="http://schemas.microsoft.com/office/drawing/2014/main" id="{917949CA-6FF9-9E63-F04C-8E917E8337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06821" y="766264"/>
                  <a:ext cx="354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35" name="Ink 1734">
                  <a:extLst>
                    <a:ext uri="{FF2B5EF4-FFF2-40B4-BE49-F238E27FC236}">
                      <a16:creationId xmlns:a16="http://schemas.microsoft.com/office/drawing/2014/main" id="{BCEB2872-F015-DB28-D928-BFA9E9F82680}"/>
                    </a:ext>
                  </a:extLst>
                </p14:cNvPr>
                <p14:cNvContentPartPr/>
                <p14:nvPr/>
              </p14:nvContentPartPr>
              <p14:xfrm>
                <a:off x="7719861" y="883264"/>
                <a:ext cx="94320" cy="71280"/>
              </p14:xfrm>
            </p:contentPart>
          </mc:Choice>
          <mc:Fallback>
            <p:pic>
              <p:nvPicPr>
                <p:cNvPr id="1735" name="Ink 1734">
                  <a:extLst>
                    <a:ext uri="{FF2B5EF4-FFF2-40B4-BE49-F238E27FC236}">
                      <a16:creationId xmlns:a16="http://schemas.microsoft.com/office/drawing/2014/main" id="{BCEB2872-F015-DB28-D928-BFA9E9F8268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702221" y="865624"/>
                  <a:ext cx="129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36" name="Ink 1735">
                  <a:extLst>
                    <a:ext uri="{FF2B5EF4-FFF2-40B4-BE49-F238E27FC236}">
                      <a16:creationId xmlns:a16="http://schemas.microsoft.com/office/drawing/2014/main" id="{8400991D-5277-D701-1BCE-7E8AEFF89F4A}"/>
                    </a:ext>
                  </a:extLst>
                </p14:cNvPr>
                <p14:cNvContentPartPr/>
                <p14:nvPr/>
              </p14:nvContentPartPr>
              <p14:xfrm>
                <a:off x="7706181" y="967864"/>
                <a:ext cx="61920" cy="48600"/>
              </p14:xfrm>
            </p:contentPart>
          </mc:Choice>
          <mc:Fallback>
            <p:pic>
              <p:nvPicPr>
                <p:cNvPr id="1736" name="Ink 1735">
                  <a:extLst>
                    <a:ext uri="{FF2B5EF4-FFF2-40B4-BE49-F238E27FC236}">
                      <a16:creationId xmlns:a16="http://schemas.microsoft.com/office/drawing/2014/main" id="{8400991D-5277-D701-1BCE-7E8AEFF89F4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88541" y="950224"/>
                  <a:ext cx="97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37" name="Ink 1736">
                  <a:extLst>
                    <a:ext uri="{FF2B5EF4-FFF2-40B4-BE49-F238E27FC236}">
                      <a16:creationId xmlns:a16="http://schemas.microsoft.com/office/drawing/2014/main" id="{F302C7F5-D334-944D-A8F9-FE72C1F2250D}"/>
                    </a:ext>
                  </a:extLst>
                </p14:cNvPr>
                <p14:cNvContentPartPr/>
                <p14:nvPr/>
              </p14:nvContentPartPr>
              <p14:xfrm>
                <a:off x="7723461" y="950584"/>
                <a:ext cx="51480" cy="40680"/>
              </p14:xfrm>
            </p:contentPart>
          </mc:Choice>
          <mc:Fallback>
            <p:pic>
              <p:nvPicPr>
                <p:cNvPr id="1737" name="Ink 1736">
                  <a:extLst>
                    <a:ext uri="{FF2B5EF4-FFF2-40B4-BE49-F238E27FC236}">
                      <a16:creationId xmlns:a16="http://schemas.microsoft.com/office/drawing/2014/main" id="{F302C7F5-D334-944D-A8F9-FE72C1F225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05821" y="932944"/>
                  <a:ext cx="87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38" name="Ink 1737">
                  <a:extLst>
                    <a:ext uri="{FF2B5EF4-FFF2-40B4-BE49-F238E27FC236}">
                      <a16:creationId xmlns:a16="http://schemas.microsoft.com/office/drawing/2014/main" id="{83CA02EC-E635-D35F-88AD-0678955F826E}"/>
                    </a:ext>
                  </a:extLst>
                </p14:cNvPr>
                <p14:cNvContentPartPr/>
                <p14:nvPr/>
              </p14:nvContentPartPr>
              <p14:xfrm>
                <a:off x="7767021" y="924304"/>
                <a:ext cx="100080" cy="72360"/>
              </p14:xfrm>
            </p:contentPart>
          </mc:Choice>
          <mc:Fallback>
            <p:pic>
              <p:nvPicPr>
                <p:cNvPr id="1738" name="Ink 1737">
                  <a:extLst>
                    <a:ext uri="{FF2B5EF4-FFF2-40B4-BE49-F238E27FC236}">
                      <a16:creationId xmlns:a16="http://schemas.microsoft.com/office/drawing/2014/main" id="{83CA02EC-E635-D35F-88AD-0678955F826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49021" y="906304"/>
                  <a:ext cx="135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39" name="Ink 1738">
                  <a:extLst>
                    <a:ext uri="{FF2B5EF4-FFF2-40B4-BE49-F238E27FC236}">
                      <a16:creationId xmlns:a16="http://schemas.microsoft.com/office/drawing/2014/main" id="{3B83918B-EA43-2B7F-09E1-3FE5039CA244}"/>
                    </a:ext>
                  </a:extLst>
                </p14:cNvPr>
                <p14:cNvContentPartPr/>
                <p14:nvPr/>
              </p14:nvContentPartPr>
              <p14:xfrm>
                <a:off x="7829661" y="882544"/>
                <a:ext cx="32400" cy="51840"/>
              </p14:xfrm>
            </p:contentPart>
          </mc:Choice>
          <mc:Fallback>
            <p:pic>
              <p:nvPicPr>
                <p:cNvPr id="1739" name="Ink 1738">
                  <a:extLst>
                    <a:ext uri="{FF2B5EF4-FFF2-40B4-BE49-F238E27FC236}">
                      <a16:creationId xmlns:a16="http://schemas.microsoft.com/office/drawing/2014/main" id="{3B83918B-EA43-2B7F-09E1-3FE5039CA24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12021" y="864544"/>
                  <a:ext cx="68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7" name="Group 1746">
            <a:extLst>
              <a:ext uri="{FF2B5EF4-FFF2-40B4-BE49-F238E27FC236}">
                <a16:creationId xmlns:a16="http://schemas.microsoft.com/office/drawing/2014/main" id="{22CDADB1-F99F-DA49-F6DB-60D109EB6EFB}"/>
              </a:ext>
            </a:extLst>
          </p:cNvPr>
          <p:cNvGrpSpPr/>
          <p:nvPr/>
        </p:nvGrpSpPr>
        <p:grpSpPr>
          <a:xfrm>
            <a:off x="7639941" y="1200784"/>
            <a:ext cx="299880" cy="256320"/>
            <a:chOff x="7639941" y="1200784"/>
            <a:chExt cx="29988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40" name="Ink 1739">
                  <a:extLst>
                    <a:ext uri="{FF2B5EF4-FFF2-40B4-BE49-F238E27FC236}">
                      <a16:creationId xmlns:a16="http://schemas.microsoft.com/office/drawing/2014/main" id="{7F081AFC-00B2-5F4B-D25B-A30579F76E50}"/>
                    </a:ext>
                  </a:extLst>
                </p14:cNvPr>
                <p14:cNvContentPartPr/>
                <p14:nvPr/>
              </p14:nvContentPartPr>
              <p14:xfrm>
                <a:off x="7640301" y="1238944"/>
                <a:ext cx="288360" cy="218160"/>
              </p14:xfrm>
            </p:contentPart>
          </mc:Choice>
          <mc:Fallback>
            <p:pic>
              <p:nvPicPr>
                <p:cNvPr id="1740" name="Ink 1739">
                  <a:extLst>
                    <a:ext uri="{FF2B5EF4-FFF2-40B4-BE49-F238E27FC236}">
                      <a16:creationId xmlns:a16="http://schemas.microsoft.com/office/drawing/2014/main" id="{7F081AFC-00B2-5F4B-D25B-A30579F76E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22661" y="1221304"/>
                  <a:ext cx="324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41" name="Ink 1740">
                  <a:extLst>
                    <a:ext uri="{FF2B5EF4-FFF2-40B4-BE49-F238E27FC236}">
                      <a16:creationId xmlns:a16="http://schemas.microsoft.com/office/drawing/2014/main" id="{2CF1785F-AA18-9E18-9144-53430BBCAD1B}"/>
                    </a:ext>
                  </a:extLst>
                </p14:cNvPr>
                <p14:cNvContentPartPr/>
                <p14:nvPr/>
              </p14:nvContentPartPr>
              <p14:xfrm>
                <a:off x="7639941" y="1200784"/>
                <a:ext cx="299880" cy="217800"/>
              </p14:xfrm>
            </p:contentPart>
          </mc:Choice>
          <mc:Fallback>
            <p:pic>
              <p:nvPicPr>
                <p:cNvPr id="1741" name="Ink 1740">
                  <a:extLst>
                    <a:ext uri="{FF2B5EF4-FFF2-40B4-BE49-F238E27FC236}">
                      <a16:creationId xmlns:a16="http://schemas.microsoft.com/office/drawing/2014/main" id="{2CF1785F-AA18-9E18-9144-53430BBCAD1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22301" y="1182784"/>
                  <a:ext cx="335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742" name="Ink 1741">
                  <a:extLst>
                    <a:ext uri="{FF2B5EF4-FFF2-40B4-BE49-F238E27FC236}">
                      <a16:creationId xmlns:a16="http://schemas.microsoft.com/office/drawing/2014/main" id="{0121B8C0-6790-C034-187E-BC2E860F33FA}"/>
                    </a:ext>
                  </a:extLst>
                </p14:cNvPr>
                <p14:cNvContentPartPr/>
                <p14:nvPr/>
              </p14:nvContentPartPr>
              <p14:xfrm>
                <a:off x="7729581" y="1261264"/>
                <a:ext cx="103680" cy="81720"/>
              </p14:xfrm>
            </p:contentPart>
          </mc:Choice>
          <mc:Fallback>
            <p:pic>
              <p:nvPicPr>
                <p:cNvPr id="1742" name="Ink 1741">
                  <a:extLst>
                    <a:ext uri="{FF2B5EF4-FFF2-40B4-BE49-F238E27FC236}">
                      <a16:creationId xmlns:a16="http://schemas.microsoft.com/office/drawing/2014/main" id="{0121B8C0-6790-C034-187E-BC2E860F33F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11941" y="1243264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743" name="Ink 1742">
                  <a:extLst>
                    <a:ext uri="{FF2B5EF4-FFF2-40B4-BE49-F238E27FC236}">
                      <a16:creationId xmlns:a16="http://schemas.microsoft.com/office/drawing/2014/main" id="{2C0028AC-3B2D-AE8A-670B-7A92A307BA69}"/>
                    </a:ext>
                  </a:extLst>
                </p14:cNvPr>
                <p14:cNvContentPartPr/>
                <p14:nvPr/>
              </p14:nvContentPartPr>
              <p14:xfrm>
                <a:off x="7743621" y="1342264"/>
                <a:ext cx="33120" cy="41040"/>
              </p14:xfrm>
            </p:contentPart>
          </mc:Choice>
          <mc:Fallback>
            <p:pic>
              <p:nvPicPr>
                <p:cNvPr id="1743" name="Ink 1742">
                  <a:extLst>
                    <a:ext uri="{FF2B5EF4-FFF2-40B4-BE49-F238E27FC236}">
                      <a16:creationId xmlns:a16="http://schemas.microsoft.com/office/drawing/2014/main" id="{2C0028AC-3B2D-AE8A-670B-7A92A307BA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25621" y="1324264"/>
                  <a:ext cx="68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744" name="Ink 1743">
                  <a:extLst>
                    <a:ext uri="{FF2B5EF4-FFF2-40B4-BE49-F238E27FC236}">
                      <a16:creationId xmlns:a16="http://schemas.microsoft.com/office/drawing/2014/main" id="{7DA6AD89-BE36-53C4-5DE8-77AFD4AB80A2}"/>
                    </a:ext>
                  </a:extLst>
                </p14:cNvPr>
                <p14:cNvContentPartPr/>
                <p14:nvPr/>
              </p14:nvContentPartPr>
              <p14:xfrm>
                <a:off x="7773501" y="1297984"/>
                <a:ext cx="99720" cy="84600"/>
              </p14:xfrm>
            </p:contentPart>
          </mc:Choice>
          <mc:Fallback>
            <p:pic>
              <p:nvPicPr>
                <p:cNvPr id="1744" name="Ink 1743">
                  <a:extLst>
                    <a:ext uri="{FF2B5EF4-FFF2-40B4-BE49-F238E27FC236}">
                      <a16:creationId xmlns:a16="http://schemas.microsoft.com/office/drawing/2014/main" id="{7DA6AD89-BE36-53C4-5DE8-77AFD4AB80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55501" y="1280344"/>
                  <a:ext cx="135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745" name="Ink 1744">
                  <a:extLst>
                    <a:ext uri="{FF2B5EF4-FFF2-40B4-BE49-F238E27FC236}">
                      <a16:creationId xmlns:a16="http://schemas.microsoft.com/office/drawing/2014/main" id="{CA50230F-4AEA-7D4B-2B22-141A14135214}"/>
                    </a:ext>
                  </a:extLst>
                </p14:cNvPr>
                <p14:cNvContentPartPr/>
                <p14:nvPr/>
              </p14:nvContentPartPr>
              <p14:xfrm>
                <a:off x="7836501" y="1263424"/>
                <a:ext cx="20880" cy="32760"/>
              </p14:xfrm>
            </p:contentPart>
          </mc:Choice>
          <mc:Fallback>
            <p:pic>
              <p:nvPicPr>
                <p:cNvPr id="1745" name="Ink 1744">
                  <a:extLst>
                    <a:ext uri="{FF2B5EF4-FFF2-40B4-BE49-F238E27FC236}">
                      <a16:creationId xmlns:a16="http://schemas.microsoft.com/office/drawing/2014/main" id="{CA50230F-4AEA-7D4B-2B22-141A141352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18861" y="1245784"/>
                  <a:ext cx="5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46" name="Ink 1745">
                  <a:extLst>
                    <a:ext uri="{FF2B5EF4-FFF2-40B4-BE49-F238E27FC236}">
                      <a16:creationId xmlns:a16="http://schemas.microsoft.com/office/drawing/2014/main" id="{A0B5B8D0-82A5-F037-957D-761FB8FE2E3A}"/>
                    </a:ext>
                  </a:extLst>
                </p14:cNvPr>
                <p14:cNvContentPartPr/>
                <p14:nvPr/>
              </p14:nvContentPartPr>
              <p14:xfrm>
                <a:off x="7720221" y="1350544"/>
                <a:ext cx="50400" cy="54000"/>
              </p14:xfrm>
            </p:contentPart>
          </mc:Choice>
          <mc:Fallback>
            <p:pic>
              <p:nvPicPr>
                <p:cNvPr id="1746" name="Ink 1745">
                  <a:extLst>
                    <a:ext uri="{FF2B5EF4-FFF2-40B4-BE49-F238E27FC236}">
                      <a16:creationId xmlns:a16="http://schemas.microsoft.com/office/drawing/2014/main" id="{A0B5B8D0-82A5-F037-957D-761FB8FE2E3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02221" y="1332544"/>
                  <a:ext cx="86040" cy="8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9" name="Title 1748">
            <a:extLst>
              <a:ext uri="{FF2B5EF4-FFF2-40B4-BE49-F238E27FC236}">
                <a16:creationId xmlns:a16="http://schemas.microsoft.com/office/drawing/2014/main" id="{F7FBD8DC-7BCF-6D5C-D2FB-2435D8FB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accordi</a:t>
            </a:r>
            <a:r>
              <a:rPr lang="en-US" dirty="0"/>
              <a:t> canzone</a:t>
            </a:r>
          </a:p>
        </p:txBody>
      </p:sp>
    </p:spTree>
    <p:extLst>
      <p:ext uri="{BB962C8B-B14F-4D97-AF65-F5344CB8AC3E}">
        <p14:creationId xmlns:p14="http://schemas.microsoft.com/office/powerpoint/2010/main" val="30211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33DA-7F53-A563-E1FC-28EAFC4D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 1750">
            <a:extLst>
              <a:ext uri="{FF2B5EF4-FFF2-40B4-BE49-F238E27FC236}">
                <a16:creationId xmlns:a16="http://schemas.microsoft.com/office/drawing/2014/main" id="{D3FE19DA-5E41-68D1-02FE-D168BEE280AC}"/>
              </a:ext>
            </a:extLst>
          </p:cNvPr>
          <p:cNvSpPr/>
          <p:nvPr/>
        </p:nvSpPr>
        <p:spPr>
          <a:xfrm>
            <a:off x="5114925" y="2952062"/>
            <a:ext cx="2152650" cy="898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0" name="Group 1749">
            <a:extLst>
              <a:ext uri="{FF2B5EF4-FFF2-40B4-BE49-F238E27FC236}">
                <a16:creationId xmlns:a16="http://schemas.microsoft.com/office/drawing/2014/main" id="{91506957-A04D-E87E-9F92-276A62CE3825}"/>
              </a:ext>
            </a:extLst>
          </p:cNvPr>
          <p:cNvGrpSpPr/>
          <p:nvPr/>
        </p:nvGrpSpPr>
        <p:grpSpPr>
          <a:xfrm>
            <a:off x="5168170" y="2952062"/>
            <a:ext cx="2192320" cy="916250"/>
            <a:chOff x="691420" y="1404676"/>
            <a:chExt cx="2192320" cy="9162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A28CDA40-C19B-946C-7236-C73C5DA233B6}"/>
                    </a:ext>
                  </a:extLst>
                </p14:cNvPr>
                <p14:cNvContentPartPr/>
                <p14:nvPr/>
              </p14:nvContentPartPr>
              <p14:xfrm>
                <a:off x="2767820" y="1519156"/>
                <a:ext cx="115920" cy="154440"/>
              </p14:xfrm>
            </p:contentPart>
          </mc:Choice>
          <mc:Fallback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A28CDA40-C19B-946C-7236-C73C5DA233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0180" y="1501516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176E544B-0AF7-67EA-F5CA-4F063A4B2CCA}"/>
                    </a:ext>
                  </a:extLst>
                </p14:cNvPr>
                <p14:cNvContentPartPr/>
                <p14:nvPr/>
              </p14:nvContentPartPr>
              <p14:xfrm>
                <a:off x="785398" y="1612495"/>
                <a:ext cx="61560" cy="115560"/>
              </p14:xfrm>
            </p:contentPart>
          </mc:Choice>
          <mc:Fallback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176E544B-0AF7-67EA-F5CA-4F063A4B2C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398" y="1594495"/>
                  <a:ext cx="97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532ACC5F-25C2-B24C-4895-2112CA96C1EA}"/>
                    </a:ext>
                  </a:extLst>
                </p14:cNvPr>
                <p14:cNvContentPartPr/>
                <p14:nvPr/>
              </p14:nvContentPartPr>
              <p14:xfrm>
                <a:off x="1380838" y="1675855"/>
                <a:ext cx="96840" cy="108360"/>
              </p14:xfrm>
            </p:contentPart>
          </mc:Choice>
          <mc:Fallback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532ACC5F-25C2-B24C-4895-2112CA96C1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3198" y="1657855"/>
                  <a:ext cx="132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80F714BE-DCE3-D49B-6700-3DC282111714}"/>
                    </a:ext>
                  </a:extLst>
                </p14:cNvPr>
                <p14:cNvContentPartPr/>
                <p14:nvPr/>
              </p14:nvContentPartPr>
              <p14:xfrm>
                <a:off x="1994980" y="2042646"/>
                <a:ext cx="106560" cy="108360"/>
              </p14:xfrm>
            </p:contentPart>
          </mc:Choice>
          <mc:Fallback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80F714BE-DCE3-D49B-6700-3DC2821117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8860" y="2036526"/>
                  <a:ext cx="118800" cy="12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29" name="Group 1528">
              <a:extLst>
                <a:ext uri="{FF2B5EF4-FFF2-40B4-BE49-F238E27FC236}">
                  <a16:creationId xmlns:a16="http://schemas.microsoft.com/office/drawing/2014/main" id="{2257C270-BE1D-C81C-D9AB-9330528C50F1}"/>
                </a:ext>
              </a:extLst>
            </p:cNvPr>
            <p:cNvGrpSpPr/>
            <p:nvPr/>
          </p:nvGrpSpPr>
          <p:grpSpPr>
            <a:xfrm>
              <a:off x="691420" y="1404676"/>
              <a:ext cx="2108880" cy="916250"/>
              <a:chOff x="691420" y="1404676"/>
              <a:chExt cx="2108880" cy="91625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404" name="Ink 1403">
                    <a:extLst>
                      <a:ext uri="{FF2B5EF4-FFF2-40B4-BE49-F238E27FC236}">
                        <a16:creationId xmlns:a16="http://schemas.microsoft.com/office/drawing/2014/main" id="{0DA45C6A-CE23-2508-44C7-CCC186E1744E}"/>
                      </a:ext>
                    </a:extLst>
                  </p14:cNvPr>
                  <p14:cNvContentPartPr/>
                  <p14:nvPr/>
                </p14:nvContentPartPr>
                <p14:xfrm>
                  <a:off x="2747660" y="1408636"/>
                  <a:ext cx="3600" cy="106560"/>
                </p14:xfrm>
              </p:contentPart>
            </mc:Choice>
            <mc:Fallback>
              <p:pic>
                <p:nvPicPr>
                  <p:cNvPr id="1404" name="Ink 1403">
                    <a:extLst>
                      <a:ext uri="{FF2B5EF4-FFF2-40B4-BE49-F238E27FC236}">
                        <a16:creationId xmlns:a16="http://schemas.microsoft.com/office/drawing/2014/main" id="{0DA45C6A-CE23-2508-44C7-CCC186E1744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30020" y="1390636"/>
                    <a:ext cx="392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405" name="Ink 1404">
                    <a:extLst>
                      <a:ext uri="{FF2B5EF4-FFF2-40B4-BE49-F238E27FC236}">
                        <a16:creationId xmlns:a16="http://schemas.microsoft.com/office/drawing/2014/main" id="{ECBB6F55-C182-16BB-F48E-3D15CA7A74B1}"/>
                      </a:ext>
                    </a:extLst>
                  </p14:cNvPr>
                  <p14:cNvContentPartPr/>
                  <p14:nvPr/>
                </p14:nvContentPartPr>
                <p14:xfrm>
                  <a:off x="723740" y="1404676"/>
                  <a:ext cx="2028960" cy="54720"/>
                </p14:xfrm>
              </p:contentPart>
            </mc:Choice>
            <mc:Fallback>
              <p:pic>
                <p:nvPicPr>
                  <p:cNvPr id="1405" name="Ink 1404">
                    <a:extLst>
                      <a:ext uri="{FF2B5EF4-FFF2-40B4-BE49-F238E27FC236}">
                        <a16:creationId xmlns:a16="http://schemas.microsoft.com/office/drawing/2014/main" id="{ECBB6F55-C182-16BB-F48E-3D15CA7A74B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5740" y="1386676"/>
                    <a:ext cx="206460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410" name="Ink 1409">
                    <a:extLst>
                      <a:ext uri="{FF2B5EF4-FFF2-40B4-BE49-F238E27FC236}">
                        <a16:creationId xmlns:a16="http://schemas.microsoft.com/office/drawing/2014/main" id="{CD5F41B5-336F-2CE4-1D66-5AE190046AF5}"/>
                      </a:ext>
                    </a:extLst>
                  </p14:cNvPr>
                  <p14:cNvContentPartPr/>
                  <p14:nvPr/>
                </p14:nvContentPartPr>
                <p14:xfrm>
                  <a:off x="772798" y="1736695"/>
                  <a:ext cx="30600" cy="48240"/>
                </p14:xfrm>
              </p:contentPart>
            </mc:Choice>
            <mc:Fallback>
              <p:pic>
                <p:nvPicPr>
                  <p:cNvPr id="1410" name="Ink 1409">
                    <a:extLst>
                      <a:ext uri="{FF2B5EF4-FFF2-40B4-BE49-F238E27FC236}">
                        <a16:creationId xmlns:a16="http://schemas.microsoft.com/office/drawing/2014/main" id="{CD5F41B5-336F-2CE4-1D66-5AE190046AF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54798" y="1718695"/>
                    <a:ext cx="662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411" name="Ink 1410">
                    <a:extLst>
                      <a:ext uri="{FF2B5EF4-FFF2-40B4-BE49-F238E27FC236}">
                        <a16:creationId xmlns:a16="http://schemas.microsoft.com/office/drawing/2014/main" id="{657391BC-3DDF-C4FF-131C-EF4DD1F8C152}"/>
                      </a:ext>
                    </a:extLst>
                  </p14:cNvPr>
                  <p14:cNvContentPartPr/>
                  <p14:nvPr/>
                </p14:nvContentPartPr>
                <p14:xfrm>
                  <a:off x="810958" y="1618255"/>
                  <a:ext cx="75960" cy="131760"/>
                </p14:xfrm>
              </p:contentPart>
            </mc:Choice>
            <mc:Fallback>
              <p:pic>
                <p:nvPicPr>
                  <p:cNvPr id="1411" name="Ink 1410">
                    <a:extLst>
                      <a:ext uri="{FF2B5EF4-FFF2-40B4-BE49-F238E27FC236}">
                        <a16:creationId xmlns:a16="http://schemas.microsoft.com/office/drawing/2014/main" id="{657391BC-3DDF-C4FF-131C-EF4DD1F8C15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92958" y="1600615"/>
                    <a:ext cx="11160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412" name="Ink 1411">
                    <a:extLst>
                      <a:ext uri="{FF2B5EF4-FFF2-40B4-BE49-F238E27FC236}">
                        <a16:creationId xmlns:a16="http://schemas.microsoft.com/office/drawing/2014/main" id="{4C9A30C3-9A8F-AA03-610E-E8D40176E7F9}"/>
                      </a:ext>
                    </a:extLst>
                  </p14:cNvPr>
                  <p14:cNvContentPartPr/>
                  <p14:nvPr/>
                </p14:nvContentPartPr>
                <p14:xfrm>
                  <a:off x="855598" y="1608535"/>
                  <a:ext cx="15840" cy="10800"/>
                </p14:xfrm>
              </p:contentPart>
            </mc:Choice>
            <mc:Fallback>
              <p:pic>
                <p:nvPicPr>
                  <p:cNvPr id="1412" name="Ink 1411">
                    <a:extLst>
                      <a:ext uri="{FF2B5EF4-FFF2-40B4-BE49-F238E27FC236}">
                        <a16:creationId xmlns:a16="http://schemas.microsoft.com/office/drawing/2014/main" id="{4C9A30C3-9A8F-AA03-610E-E8D40176E7F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37958" y="1590535"/>
                    <a:ext cx="514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425" name="Ink 1424">
                    <a:extLst>
                      <a:ext uri="{FF2B5EF4-FFF2-40B4-BE49-F238E27FC236}">
                        <a16:creationId xmlns:a16="http://schemas.microsoft.com/office/drawing/2014/main" id="{C42F2FF6-4791-935D-7BAF-F1D14F61D547}"/>
                      </a:ext>
                    </a:extLst>
                  </p14:cNvPr>
                  <p14:cNvContentPartPr/>
                  <p14:nvPr/>
                </p14:nvContentPartPr>
                <p14:xfrm>
                  <a:off x="996718" y="1685935"/>
                  <a:ext cx="1315080" cy="63720"/>
                </p14:xfrm>
              </p:contentPart>
            </mc:Choice>
            <mc:Fallback>
              <p:pic>
                <p:nvPicPr>
                  <p:cNvPr id="1425" name="Ink 1424">
                    <a:extLst>
                      <a:ext uri="{FF2B5EF4-FFF2-40B4-BE49-F238E27FC236}">
                        <a16:creationId xmlns:a16="http://schemas.microsoft.com/office/drawing/2014/main" id="{C42F2FF6-4791-935D-7BAF-F1D14F61D54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88078" y="1676935"/>
                    <a:ext cx="133272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427" name="Ink 1426">
                    <a:extLst>
                      <a:ext uri="{FF2B5EF4-FFF2-40B4-BE49-F238E27FC236}">
                        <a16:creationId xmlns:a16="http://schemas.microsoft.com/office/drawing/2014/main" id="{5D5FB482-A931-B8B7-CC3B-D10B5F20AFAB}"/>
                      </a:ext>
                    </a:extLst>
                  </p14:cNvPr>
                  <p14:cNvContentPartPr/>
                  <p14:nvPr/>
                </p14:nvContentPartPr>
                <p14:xfrm>
                  <a:off x="997078" y="1745335"/>
                  <a:ext cx="2520" cy="2880"/>
                </p14:xfrm>
              </p:contentPart>
            </mc:Choice>
            <mc:Fallback>
              <p:pic>
                <p:nvPicPr>
                  <p:cNvPr id="1427" name="Ink 1426">
                    <a:extLst>
                      <a:ext uri="{FF2B5EF4-FFF2-40B4-BE49-F238E27FC236}">
                        <a16:creationId xmlns:a16="http://schemas.microsoft.com/office/drawing/2014/main" id="{5D5FB482-A931-B8B7-CC3B-D10B5F20AFA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79078" y="1727695"/>
                    <a:ext cx="3816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433" name="Ink 1432">
                    <a:extLst>
                      <a:ext uri="{FF2B5EF4-FFF2-40B4-BE49-F238E27FC236}">
                        <a16:creationId xmlns:a16="http://schemas.microsoft.com/office/drawing/2014/main" id="{A17A75AA-2872-D125-30D3-56D34B218056}"/>
                      </a:ext>
                    </a:extLst>
                  </p14:cNvPr>
                  <p14:cNvContentPartPr/>
                  <p14:nvPr/>
                </p14:nvContentPartPr>
                <p14:xfrm>
                  <a:off x="1855318" y="1704655"/>
                  <a:ext cx="1440" cy="1080"/>
                </p14:xfrm>
              </p:contentPart>
            </mc:Choice>
            <mc:Fallback>
              <p:pic>
                <p:nvPicPr>
                  <p:cNvPr id="1433" name="Ink 1432">
                    <a:extLst>
                      <a:ext uri="{FF2B5EF4-FFF2-40B4-BE49-F238E27FC236}">
                        <a16:creationId xmlns:a16="http://schemas.microsoft.com/office/drawing/2014/main" id="{A17A75AA-2872-D125-30D3-56D34B21805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37318" y="1687015"/>
                    <a:ext cx="37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434" name="Ink 1433">
                    <a:extLst>
                      <a:ext uri="{FF2B5EF4-FFF2-40B4-BE49-F238E27FC236}">
                        <a16:creationId xmlns:a16="http://schemas.microsoft.com/office/drawing/2014/main" id="{BFBB9816-7384-D719-7707-895A8D069438}"/>
                      </a:ext>
                    </a:extLst>
                  </p14:cNvPr>
                  <p14:cNvContentPartPr/>
                  <p14:nvPr/>
                </p14:nvContentPartPr>
                <p14:xfrm>
                  <a:off x="2062678" y="1693495"/>
                  <a:ext cx="4320" cy="2520"/>
                </p14:xfrm>
              </p:contentPart>
            </mc:Choice>
            <mc:Fallback>
              <p:pic>
                <p:nvPicPr>
                  <p:cNvPr id="1434" name="Ink 1433">
                    <a:extLst>
                      <a:ext uri="{FF2B5EF4-FFF2-40B4-BE49-F238E27FC236}">
                        <a16:creationId xmlns:a16="http://schemas.microsoft.com/office/drawing/2014/main" id="{BFBB9816-7384-D719-7707-895A8D06943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044678" y="1675495"/>
                    <a:ext cx="399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414" name="Ink 1413">
                    <a:extLst>
                      <a:ext uri="{FF2B5EF4-FFF2-40B4-BE49-F238E27FC236}">
                        <a16:creationId xmlns:a16="http://schemas.microsoft.com/office/drawing/2014/main" id="{BB58721B-5C13-6B32-F36B-4F4F437D7150}"/>
                      </a:ext>
                    </a:extLst>
                  </p14:cNvPr>
                  <p14:cNvContentPartPr/>
                  <p14:nvPr/>
                </p14:nvContentPartPr>
                <p14:xfrm>
                  <a:off x="2486038" y="1588375"/>
                  <a:ext cx="57960" cy="87480"/>
                </p14:xfrm>
              </p:contentPart>
            </mc:Choice>
            <mc:Fallback>
              <p:pic>
                <p:nvPicPr>
                  <p:cNvPr id="1414" name="Ink 1413">
                    <a:extLst>
                      <a:ext uri="{FF2B5EF4-FFF2-40B4-BE49-F238E27FC236}">
                        <a16:creationId xmlns:a16="http://schemas.microsoft.com/office/drawing/2014/main" id="{BB58721B-5C13-6B32-F36B-4F4F437D715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468398" y="1570735"/>
                    <a:ext cx="936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415" name="Ink 1414">
                    <a:extLst>
                      <a:ext uri="{FF2B5EF4-FFF2-40B4-BE49-F238E27FC236}">
                        <a16:creationId xmlns:a16="http://schemas.microsoft.com/office/drawing/2014/main" id="{E4F702F8-3236-024D-8887-82BF687C5869}"/>
                      </a:ext>
                    </a:extLst>
                  </p14:cNvPr>
                  <p14:cNvContentPartPr/>
                  <p14:nvPr/>
                </p14:nvContentPartPr>
                <p14:xfrm>
                  <a:off x="2476678" y="1681615"/>
                  <a:ext cx="37440" cy="132480"/>
                </p14:xfrm>
              </p:contentPart>
            </mc:Choice>
            <mc:Fallback>
              <p:pic>
                <p:nvPicPr>
                  <p:cNvPr id="1415" name="Ink 1414">
                    <a:extLst>
                      <a:ext uri="{FF2B5EF4-FFF2-40B4-BE49-F238E27FC236}">
                        <a16:creationId xmlns:a16="http://schemas.microsoft.com/office/drawing/2014/main" id="{E4F702F8-3236-024D-8887-82BF687C586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459038" y="1663615"/>
                    <a:ext cx="730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416" name="Ink 1415">
                    <a:extLst>
                      <a:ext uri="{FF2B5EF4-FFF2-40B4-BE49-F238E27FC236}">
                        <a16:creationId xmlns:a16="http://schemas.microsoft.com/office/drawing/2014/main" id="{BC02FA01-3359-2B21-4E44-F2720D55550F}"/>
                      </a:ext>
                    </a:extLst>
                  </p14:cNvPr>
                  <p14:cNvContentPartPr/>
                  <p14:nvPr/>
                </p14:nvContentPartPr>
                <p14:xfrm>
                  <a:off x="2513398" y="1759375"/>
                  <a:ext cx="112320" cy="51480"/>
                </p14:xfrm>
              </p:contentPart>
            </mc:Choice>
            <mc:Fallback>
              <p:pic>
                <p:nvPicPr>
                  <p:cNvPr id="1416" name="Ink 1415">
                    <a:extLst>
                      <a:ext uri="{FF2B5EF4-FFF2-40B4-BE49-F238E27FC236}">
                        <a16:creationId xmlns:a16="http://schemas.microsoft.com/office/drawing/2014/main" id="{BC02FA01-3359-2B21-4E44-F2720D55550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495398" y="1741375"/>
                    <a:ext cx="1479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418" name="Ink 1417">
                    <a:extLst>
                      <a:ext uri="{FF2B5EF4-FFF2-40B4-BE49-F238E27FC236}">
                        <a16:creationId xmlns:a16="http://schemas.microsoft.com/office/drawing/2014/main" id="{F571DB8E-22CD-3F57-DD09-E3A24F01AC59}"/>
                      </a:ext>
                    </a:extLst>
                  </p14:cNvPr>
                  <p14:cNvContentPartPr/>
                  <p14:nvPr/>
                </p14:nvContentPartPr>
                <p14:xfrm>
                  <a:off x="2483878" y="1677655"/>
                  <a:ext cx="144720" cy="71640"/>
                </p14:xfrm>
              </p:contentPart>
            </mc:Choice>
            <mc:Fallback>
              <p:pic>
                <p:nvPicPr>
                  <p:cNvPr id="1418" name="Ink 1417">
                    <a:extLst>
                      <a:ext uri="{FF2B5EF4-FFF2-40B4-BE49-F238E27FC236}">
                        <a16:creationId xmlns:a16="http://schemas.microsoft.com/office/drawing/2014/main" id="{F571DB8E-22CD-3F57-DD09-E3A24F01AC5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465878" y="1660015"/>
                    <a:ext cx="18036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419" name="Ink 1418">
                    <a:extLst>
                      <a:ext uri="{FF2B5EF4-FFF2-40B4-BE49-F238E27FC236}">
                        <a16:creationId xmlns:a16="http://schemas.microsoft.com/office/drawing/2014/main" id="{06BE442A-E984-38B0-F018-314F5A91C573}"/>
                      </a:ext>
                    </a:extLst>
                  </p14:cNvPr>
                  <p14:cNvContentPartPr/>
                  <p14:nvPr/>
                </p14:nvContentPartPr>
                <p14:xfrm>
                  <a:off x="2541838" y="1593415"/>
                  <a:ext cx="148320" cy="157320"/>
                </p14:xfrm>
              </p:contentPart>
            </mc:Choice>
            <mc:Fallback>
              <p:pic>
                <p:nvPicPr>
                  <p:cNvPr id="1419" name="Ink 1418">
                    <a:extLst>
                      <a:ext uri="{FF2B5EF4-FFF2-40B4-BE49-F238E27FC236}">
                        <a16:creationId xmlns:a16="http://schemas.microsoft.com/office/drawing/2014/main" id="{06BE442A-E984-38B0-F018-314F5A91C573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524198" y="1575415"/>
                    <a:ext cx="18396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1435" name="Ink 1434">
                    <a:extLst>
                      <a:ext uri="{FF2B5EF4-FFF2-40B4-BE49-F238E27FC236}">
                        <a16:creationId xmlns:a16="http://schemas.microsoft.com/office/drawing/2014/main" id="{C1B5AA14-F142-12DD-07E1-F0C25A43AA95}"/>
                      </a:ext>
                    </a:extLst>
                  </p14:cNvPr>
                  <p14:cNvContentPartPr/>
                  <p14:nvPr/>
                </p14:nvContentPartPr>
                <p14:xfrm>
                  <a:off x="2299558" y="1683055"/>
                  <a:ext cx="1440" cy="1080"/>
                </p14:xfrm>
              </p:contentPart>
            </mc:Choice>
            <mc:Fallback>
              <p:pic>
                <p:nvPicPr>
                  <p:cNvPr id="1435" name="Ink 1434">
                    <a:extLst>
                      <a:ext uri="{FF2B5EF4-FFF2-40B4-BE49-F238E27FC236}">
                        <a16:creationId xmlns:a16="http://schemas.microsoft.com/office/drawing/2014/main" id="{C1B5AA14-F142-12DD-07E1-F0C25A43AA9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81558" y="1665055"/>
                    <a:ext cx="37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428" name="Ink 1427">
                    <a:extLst>
                      <a:ext uri="{FF2B5EF4-FFF2-40B4-BE49-F238E27FC236}">
                        <a16:creationId xmlns:a16="http://schemas.microsoft.com/office/drawing/2014/main" id="{1C490D84-1C36-85B8-A88C-E0AB62EA6BF0}"/>
                      </a:ext>
                    </a:extLst>
                  </p14:cNvPr>
                  <p14:cNvContentPartPr/>
                  <p14:nvPr/>
                </p14:nvContentPartPr>
                <p14:xfrm>
                  <a:off x="1206598" y="1736695"/>
                  <a:ext cx="2160" cy="720"/>
                </p14:xfrm>
              </p:contentPart>
            </mc:Choice>
            <mc:Fallback>
              <p:pic>
                <p:nvPicPr>
                  <p:cNvPr id="1428" name="Ink 1427">
                    <a:extLst>
                      <a:ext uri="{FF2B5EF4-FFF2-40B4-BE49-F238E27FC236}">
                        <a16:creationId xmlns:a16="http://schemas.microsoft.com/office/drawing/2014/main" id="{1C490D84-1C36-85B8-A88C-E0AB62EA6BF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88958" y="1719055"/>
                    <a:ext cx="378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430" name="Ink 1429">
                    <a:extLst>
                      <a:ext uri="{FF2B5EF4-FFF2-40B4-BE49-F238E27FC236}">
                        <a16:creationId xmlns:a16="http://schemas.microsoft.com/office/drawing/2014/main" id="{E4B15576-32BD-7F3E-9233-8B5896FADB9D}"/>
                      </a:ext>
                    </a:extLst>
                  </p14:cNvPr>
                  <p14:cNvContentPartPr/>
                  <p14:nvPr/>
                </p14:nvContentPartPr>
                <p14:xfrm>
                  <a:off x="1426198" y="1725535"/>
                  <a:ext cx="720" cy="1080"/>
                </p14:xfrm>
              </p:contentPart>
            </mc:Choice>
            <mc:Fallback>
              <p:pic>
                <p:nvPicPr>
                  <p:cNvPr id="1430" name="Ink 1429">
                    <a:extLst>
                      <a:ext uri="{FF2B5EF4-FFF2-40B4-BE49-F238E27FC236}">
                        <a16:creationId xmlns:a16="http://schemas.microsoft.com/office/drawing/2014/main" id="{E4B15576-32BD-7F3E-9233-8B5896FADB9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408558" y="1707895"/>
                    <a:ext cx="363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431" name="Ink 1430">
                    <a:extLst>
                      <a:ext uri="{FF2B5EF4-FFF2-40B4-BE49-F238E27FC236}">
                        <a16:creationId xmlns:a16="http://schemas.microsoft.com/office/drawing/2014/main" id="{67254E28-93D5-7F99-79B3-935B61859146}"/>
                      </a:ext>
                    </a:extLst>
                  </p14:cNvPr>
                  <p14:cNvContentPartPr/>
                  <p14:nvPr/>
                </p14:nvContentPartPr>
                <p14:xfrm>
                  <a:off x="1626358" y="1717975"/>
                  <a:ext cx="1440" cy="720"/>
                </p14:xfrm>
              </p:contentPart>
            </mc:Choice>
            <mc:Fallback>
              <p:pic>
                <p:nvPicPr>
                  <p:cNvPr id="1431" name="Ink 1430">
                    <a:extLst>
                      <a:ext uri="{FF2B5EF4-FFF2-40B4-BE49-F238E27FC236}">
                        <a16:creationId xmlns:a16="http://schemas.microsoft.com/office/drawing/2014/main" id="{67254E28-93D5-7F99-79B3-935B6185914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608358" y="1700335"/>
                    <a:ext cx="370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439" name="Ink 1438">
                    <a:extLst>
                      <a:ext uri="{FF2B5EF4-FFF2-40B4-BE49-F238E27FC236}">
                        <a16:creationId xmlns:a16="http://schemas.microsoft.com/office/drawing/2014/main" id="{F8F40590-2827-5787-3872-8F80E2643641}"/>
                      </a:ext>
                    </a:extLst>
                  </p14:cNvPr>
                  <p14:cNvContentPartPr/>
                  <p14:nvPr/>
                </p14:nvContentPartPr>
                <p14:xfrm>
                  <a:off x="765256" y="2059719"/>
                  <a:ext cx="120960" cy="130320"/>
                </p14:xfrm>
              </p:contentPart>
            </mc:Choice>
            <mc:Fallback>
              <p:pic>
                <p:nvPicPr>
                  <p:cNvPr id="1439" name="Ink 1438">
                    <a:extLst>
                      <a:ext uri="{FF2B5EF4-FFF2-40B4-BE49-F238E27FC236}">
                        <a16:creationId xmlns:a16="http://schemas.microsoft.com/office/drawing/2014/main" id="{F8F40590-2827-5787-3872-8F80E264364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47256" y="2041719"/>
                    <a:ext cx="1566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1440" name="Ink 1439">
                    <a:extLst>
                      <a:ext uri="{FF2B5EF4-FFF2-40B4-BE49-F238E27FC236}">
                        <a16:creationId xmlns:a16="http://schemas.microsoft.com/office/drawing/2014/main" id="{85FD4B9D-5232-90C9-10BE-BEAFA772107C}"/>
                      </a:ext>
                    </a:extLst>
                  </p14:cNvPr>
                  <p14:cNvContentPartPr/>
                  <p14:nvPr/>
                </p14:nvContentPartPr>
                <p14:xfrm>
                  <a:off x="769936" y="2050719"/>
                  <a:ext cx="112320" cy="126360"/>
                </p14:xfrm>
              </p:contentPart>
            </mc:Choice>
            <mc:Fallback>
              <p:pic>
                <p:nvPicPr>
                  <p:cNvPr id="1440" name="Ink 1439">
                    <a:extLst>
                      <a:ext uri="{FF2B5EF4-FFF2-40B4-BE49-F238E27FC236}">
                        <a16:creationId xmlns:a16="http://schemas.microsoft.com/office/drawing/2014/main" id="{85FD4B9D-5232-90C9-10BE-BEAFA772107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52296" y="2033079"/>
                    <a:ext cx="147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441" name="Ink 1440">
                    <a:extLst>
                      <a:ext uri="{FF2B5EF4-FFF2-40B4-BE49-F238E27FC236}">
                        <a16:creationId xmlns:a16="http://schemas.microsoft.com/office/drawing/2014/main" id="{729E2D8E-49F9-0BEF-1BD0-B4039DBBEACE}"/>
                      </a:ext>
                    </a:extLst>
                  </p14:cNvPr>
                  <p14:cNvContentPartPr/>
                  <p14:nvPr/>
                </p14:nvContentPartPr>
                <p14:xfrm>
                  <a:off x="979816" y="2059359"/>
                  <a:ext cx="137520" cy="120600"/>
                </p14:xfrm>
              </p:contentPart>
            </mc:Choice>
            <mc:Fallback>
              <p:pic>
                <p:nvPicPr>
                  <p:cNvPr id="1441" name="Ink 1440">
                    <a:extLst>
                      <a:ext uri="{FF2B5EF4-FFF2-40B4-BE49-F238E27FC236}">
                        <a16:creationId xmlns:a16="http://schemas.microsoft.com/office/drawing/2014/main" id="{729E2D8E-49F9-0BEF-1BD0-B4039DBBEAC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961816" y="2041359"/>
                    <a:ext cx="1731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442" name="Ink 1441">
                    <a:extLst>
                      <a:ext uri="{FF2B5EF4-FFF2-40B4-BE49-F238E27FC236}">
                        <a16:creationId xmlns:a16="http://schemas.microsoft.com/office/drawing/2014/main" id="{41F47D0C-C1E3-60CB-AD8B-3A50F4E30489}"/>
                      </a:ext>
                    </a:extLst>
                  </p14:cNvPr>
                  <p14:cNvContentPartPr/>
                  <p14:nvPr/>
                </p14:nvContentPartPr>
                <p14:xfrm>
                  <a:off x="989896" y="2051439"/>
                  <a:ext cx="126360" cy="108720"/>
                </p14:xfrm>
              </p:contentPart>
            </mc:Choice>
            <mc:Fallback>
              <p:pic>
                <p:nvPicPr>
                  <p:cNvPr id="1442" name="Ink 1441">
                    <a:extLst>
                      <a:ext uri="{FF2B5EF4-FFF2-40B4-BE49-F238E27FC236}">
                        <a16:creationId xmlns:a16="http://schemas.microsoft.com/office/drawing/2014/main" id="{41F47D0C-C1E3-60CB-AD8B-3A50F4E3048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72256" y="2033799"/>
                    <a:ext cx="1620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444" name="Ink 1443">
                    <a:extLst>
                      <a:ext uri="{FF2B5EF4-FFF2-40B4-BE49-F238E27FC236}">
                        <a16:creationId xmlns:a16="http://schemas.microsoft.com/office/drawing/2014/main" id="{1406A7E1-DE2C-D757-7229-E6AB74907A06}"/>
                      </a:ext>
                    </a:extLst>
                  </p14:cNvPr>
                  <p14:cNvContentPartPr/>
                  <p14:nvPr/>
                </p14:nvContentPartPr>
                <p14:xfrm>
                  <a:off x="1235416" y="2047839"/>
                  <a:ext cx="111960" cy="130320"/>
                </p14:xfrm>
              </p:contentPart>
            </mc:Choice>
            <mc:Fallback>
              <p:pic>
                <p:nvPicPr>
                  <p:cNvPr id="1444" name="Ink 1443">
                    <a:extLst>
                      <a:ext uri="{FF2B5EF4-FFF2-40B4-BE49-F238E27FC236}">
                        <a16:creationId xmlns:a16="http://schemas.microsoft.com/office/drawing/2014/main" id="{1406A7E1-DE2C-D757-7229-E6AB74907A0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217776" y="2030199"/>
                    <a:ext cx="1476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445" name="Ink 1444">
                    <a:extLst>
                      <a:ext uri="{FF2B5EF4-FFF2-40B4-BE49-F238E27FC236}">
                        <a16:creationId xmlns:a16="http://schemas.microsoft.com/office/drawing/2014/main" id="{D8A0AC97-189E-9746-7E84-9FA7D5C4FCD0}"/>
                      </a:ext>
                    </a:extLst>
                  </p14:cNvPr>
                  <p14:cNvContentPartPr/>
                  <p14:nvPr/>
                </p14:nvContentPartPr>
                <p14:xfrm>
                  <a:off x="1247296" y="2050359"/>
                  <a:ext cx="142200" cy="118080"/>
                </p14:xfrm>
              </p:contentPart>
            </mc:Choice>
            <mc:Fallback>
              <p:pic>
                <p:nvPicPr>
                  <p:cNvPr id="1445" name="Ink 1444">
                    <a:extLst>
                      <a:ext uri="{FF2B5EF4-FFF2-40B4-BE49-F238E27FC236}">
                        <a16:creationId xmlns:a16="http://schemas.microsoft.com/office/drawing/2014/main" id="{D8A0AC97-189E-9746-7E84-9FA7D5C4FCD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229656" y="2032359"/>
                    <a:ext cx="17784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447" name="Ink 1446">
                    <a:extLst>
                      <a:ext uri="{FF2B5EF4-FFF2-40B4-BE49-F238E27FC236}">
                        <a16:creationId xmlns:a16="http://schemas.microsoft.com/office/drawing/2014/main" id="{1E9CFADA-E8F4-086C-4B20-04F3BF0FBB86}"/>
                      </a:ext>
                    </a:extLst>
                  </p14:cNvPr>
                  <p14:cNvContentPartPr/>
                  <p14:nvPr/>
                </p14:nvContentPartPr>
                <p14:xfrm>
                  <a:off x="1484536" y="2046759"/>
                  <a:ext cx="127440" cy="124560"/>
                </p14:xfrm>
              </p:contentPart>
            </mc:Choice>
            <mc:Fallback>
              <p:pic>
                <p:nvPicPr>
                  <p:cNvPr id="1447" name="Ink 1446">
                    <a:extLst>
                      <a:ext uri="{FF2B5EF4-FFF2-40B4-BE49-F238E27FC236}">
                        <a16:creationId xmlns:a16="http://schemas.microsoft.com/office/drawing/2014/main" id="{1E9CFADA-E8F4-086C-4B20-04F3BF0FBB8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466896" y="2028759"/>
                    <a:ext cx="1630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448" name="Ink 1447">
                    <a:extLst>
                      <a:ext uri="{FF2B5EF4-FFF2-40B4-BE49-F238E27FC236}">
                        <a16:creationId xmlns:a16="http://schemas.microsoft.com/office/drawing/2014/main" id="{0A065DAB-B2D3-AC80-F2DC-B9D7A214D720}"/>
                      </a:ext>
                    </a:extLst>
                  </p14:cNvPr>
                  <p14:cNvContentPartPr/>
                  <p14:nvPr/>
                </p14:nvContentPartPr>
                <p14:xfrm>
                  <a:off x="1732936" y="2049999"/>
                  <a:ext cx="114120" cy="117720"/>
                </p14:xfrm>
              </p:contentPart>
            </mc:Choice>
            <mc:Fallback>
              <p:pic>
                <p:nvPicPr>
                  <p:cNvPr id="1448" name="Ink 1447">
                    <a:extLst>
                      <a:ext uri="{FF2B5EF4-FFF2-40B4-BE49-F238E27FC236}">
                        <a16:creationId xmlns:a16="http://schemas.microsoft.com/office/drawing/2014/main" id="{0A065DAB-B2D3-AC80-F2DC-B9D7A214D72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715296" y="2032359"/>
                    <a:ext cx="14976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449" name="Ink 1448">
                    <a:extLst>
                      <a:ext uri="{FF2B5EF4-FFF2-40B4-BE49-F238E27FC236}">
                        <a16:creationId xmlns:a16="http://schemas.microsoft.com/office/drawing/2014/main" id="{78870C0D-D21B-E171-E36F-86675C48D5C1}"/>
                      </a:ext>
                    </a:extLst>
                  </p14:cNvPr>
                  <p14:cNvContentPartPr/>
                  <p14:nvPr/>
                </p14:nvContentPartPr>
                <p14:xfrm>
                  <a:off x="1752016" y="2049999"/>
                  <a:ext cx="109080" cy="111240"/>
                </p14:xfrm>
              </p:contentPart>
            </mc:Choice>
            <mc:Fallback>
              <p:pic>
                <p:nvPicPr>
                  <p:cNvPr id="1449" name="Ink 1448">
                    <a:extLst>
                      <a:ext uri="{FF2B5EF4-FFF2-40B4-BE49-F238E27FC236}">
                        <a16:creationId xmlns:a16="http://schemas.microsoft.com/office/drawing/2014/main" id="{78870C0D-D21B-E171-E36F-86675C48D5C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734376" y="2032359"/>
                    <a:ext cx="14472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450" name="Ink 1449">
                    <a:extLst>
                      <a:ext uri="{FF2B5EF4-FFF2-40B4-BE49-F238E27FC236}">
                        <a16:creationId xmlns:a16="http://schemas.microsoft.com/office/drawing/2014/main" id="{DDC40191-A2E5-C41F-CF69-D14CA51C49E7}"/>
                      </a:ext>
                    </a:extLst>
                  </p14:cNvPr>
                  <p14:cNvContentPartPr/>
                  <p14:nvPr/>
                </p14:nvContentPartPr>
                <p14:xfrm>
                  <a:off x="1979176" y="2041359"/>
                  <a:ext cx="137160" cy="122760"/>
                </p14:xfrm>
              </p:contentPart>
            </mc:Choice>
            <mc:Fallback>
              <p:pic>
                <p:nvPicPr>
                  <p:cNvPr id="1450" name="Ink 1449">
                    <a:extLst>
                      <a:ext uri="{FF2B5EF4-FFF2-40B4-BE49-F238E27FC236}">
                        <a16:creationId xmlns:a16="http://schemas.microsoft.com/office/drawing/2014/main" id="{DDC40191-A2E5-C41F-CF69-D14CA51C49E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961536" y="2023359"/>
                    <a:ext cx="1728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452" name="Ink 1451">
                    <a:extLst>
                      <a:ext uri="{FF2B5EF4-FFF2-40B4-BE49-F238E27FC236}">
                        <a16:creationId xmlns:a16="http://schemas.microsoft.com/office/drawing/2014/main" id="{122E0CB6-6739-BD01-9694-131E25406D23}"/>
                      </a:ext>
                    </a:extLst>
                  </p14:cNvPr>
                  <p14:cNvContentPartPr/>
                  <p14:nvPr/>
                </p14:nvContentPartPr>
                <p14:xfrm>
                  <a:off x="2284456" y="2037759"/>
                  <a:ext cx="112680" cy="109080"/>
                </p14:xfrm>
              </p:contentPart>
            </mc:Choice>
            <mc:Fallback>
              <p:pic>
                <p:nvPicPr>
                  <p:cNvPr id="1452" name="Ink 1451">
                    <a:extLst>
                      <a:ext uri="{FF2B5EF4-FFF2-40B4-BE49-F238E27FC236}">
                        <a16:creationId xmlns:a16="http://schemas.microsoft.com/office/drawing/2014/main" id="{122E0CB6-6739-BD01-9694-131E25406D2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266456" y="2020119"/>
                    <a:ext cx="1483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453" name="Ink 1452">
                    <a:extLst>
                      <a:ext uri="{FF2B5EF4-FFF2-40B4-BE49-F238E27FC236}">
                        <a16:creationId xmlns:a16="http://schemas.microsoft.com/office/drawing/2014/main" id="{E8068813-1A1A-EE25-F501-CF5EB1FBD12A}"/>
                      </a:ext>
                    </a:extLst>
                  </p14:cNvPr>
                  <p14:cNvContentPartPr/>
                  <p14:nvPr/>
                </p14:nvContentPartPr>
                <p14:xfrm>
                  <a:off x="2529976" y="2047479"/>
                  <a:ext cx="1440" cy="2520"/>
                </p14:xfrm>
              </p:contentPart>
            </mc:Choice>
            <mc:Fallback>
              <p:pic>
                <p:nvPicPr>
                  <p:cNvPr id="1453" name="Ink 1452">
                    <a:extLst>
                      <a:ext uri="{FF2B5EF4-FFF2-40B4-BE49-F238E27FC236}">
                        <a16:creationId xmlns:a16="http://schemas.microsoft.com/office/drawing/2014/main" id="{E8068813-1A1A-EE25-F501-CF5EB1FBD12A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12336" y="2029479"/>
                    <a:ext cx="370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454" name="Ink 1453">
                    <a:extLst>
                      <a:ext uri="{FF2B5EF4-FFF2-40B4-BE49-F238E27FC236}">
                        <a16:creationId xmlns:a16="http://schemas.microsoft.com/office/drawing/2014/main" id="{4D0EF89F-953A-7608-0521-F03E9042D9D2}"/>
                      </a:ext>
                    </a:extLst>
                  </p14:cNvPr>
                  <p14:cNvContentPartPr/>
                  <p14:nvPr/>
                </p14:nvContentPartPr>
                <p14:xfrm>
                  <a:off x="2517736" y="2045319"/>
                  <a:ext cx="123840" cy="109440"/>
                </p14:xfrm>
              </p:contentPart>
            </mc:Choice>
            <mc:Fallback>
              <p:pic>
                <p:nvPicPr>
                  <p:cNvPr id="1454" name="Ink 1453">
                    <a:extLst>
                      <a:ext uri="{FF2B5EF4-FFF2-40B4-BE49-F238E27FC236}">
                        <a16:creationId xmlns:a16="http://schemas.microsoft.com/office/drawing/2014/main" id="{4D0EF89F-953A-7608-0521-F03E9042D9D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500096" y="2027319"/>
                    <a:ext cx="15948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455" name="Ink 1454">
                    <a:extLst>
                      <a:ext uri="{FF2B5EF4-FFF2-40B4-BE49-F238E27FC236}">
                        <a16:creationId xmlns:a16="http://schemas.microsoft.com/office/drawing/2014/main" id="{AD91E355-B8C4-E39F-0560-E15F4120D318}"/>
                      </a:ext>
                    </a:extLst>
                  </p14:cNvPr>
                  <p14:cNvContentPartPr/>
                  <p14:nvPr/>
                </p14:nvContentPartPr>
                <p14:xfrm>
                  <a:off x="2545456" y="2034159"/>
                  <a:ext cx="111600" cy="129240"/>
                </p14:xfrm>
              </p:contentPart>
            </mc:Choice>
            <mc:Fallback>
              <p:pic>
                <p:nvPicPr>
                  <p:cNvPr id="1455" name="Ink 1454">
                    <a:extLst>
                      <a:ext uri="{FF2B5EF4-FFF2-40B4-BE49-F238E27FC236}">
                        <a16:creationId xmlns:a16="http://schemas.microsoft.com/office/drawing/2014/main" id="{AD91E355-B8C4-E39F-0560-E15F4120D31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527816" y="2016159"/>
                    <a:ext cx="1472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457" name="Ink 1456">
                    <a:extLst>
                      <a:ext uri="{FF2B5EF4-FFF2-40B4-BE49-F238E27FC236}">
                        <a16:creationId xmlns:a16="http://schemas.microsoft.com/office/drawing/2014/main" id="{7F43D4D7-D7AE-BAC5-9069-87FC45403A0F}"/>
                      </a:ext>
                    </a:extLst>
                  </p14:cNvPr>
                  <p14:cNvContentPartPr/>
                  <p14:nvPr/>
                </p14:nvContentPartPr>
                <p14:xfrm>
                  <a:off x="691420" y="1465566"/>
                  <a:ext cx="18000" cy="844560"/>
                </p14:xfrm>
              </p:contentPart>
            </mc:Choice>
            <mc:Fallback>
              <p:pic>
                <p:nvPicPr>
                  <p:cNvPr id="1457" name="Ink 1456">
                    <a:extLst>
                      <a:ext uri="{FF2B5EF4-FFF2-40B4-BE49-F238E27FC236}">
                        <a16:creationId xmlns:a16="http://schemas.microsoft.com/office/drawing/2014/main" id="{7F43D4D7-D7AE-BAC5-9069-87FC45403A0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73780" y="1447926"/>
                    <a:ext cx="53640" cy="88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458" name="Ink 1457">
                    <a:extLst>
                      <a:ext uri="{FF2B5EF4-FFF2-40B4-BE49-F238E27FC236}">
                        <a16:creationId xmlns:a16="http://schemas.microsoft.com/office/drawing/2014/main" id="{EE974F8A-D070-CFE0-AE9A-FC7A358B7B08}"/>
                      </a:ext>
                    </a:extLst>
                  </p14:cNvPr>
                  <p14:cNvContentPartPr/>
                  <p14:nvPr/>
                </p14:nvContentPartPr>
                <p14:xfrm>
                  <a:off x="728140" y="2293566"/>
                  <a:ext cx="2072160" cy="27360"/>
                </p14:xfrm>
              </p:contentPart>
            </mc:Choice>
            <mc:Fallback>
              <p:pic>
                <p:nvPicPr>
                  <p:cNvPr id="1458" name="Ink 1457">
                    <a:extLst>
                      <a:ext uri="{FF2B5EF4-FFF2-40B4-BE49-F238E27FC236}">
                        <a16:creationId xmlns:a16="http://schemas.microsoft.com/office/drawing/2014/main" id="{EE974F8A-D070-CFE0-AE9A-FC7A358B7B0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10140" y="2275926"/>
                    <a:ext cx="210780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459" name="Ink 1458">
                    <a:extLst>
                      <a:ext uri="{FF2B5EF4-FFF2-40B4-BE49-F238E27FC236}">
                        <a16:creationId xmlns:a16="http://schemas.microsoft.com/office/drawing/2014/main" id="{C946FAFA-CB3F-7EB3-26B0-CE4674C7AC9C}"/>
                      </a:ext>
                    </a:extLst>
                  </p14:cNvPr>
                  <p14:cNvContentPartPr/>
                  <p14:nvPr/>
                </p14:nvContentPartPr>
                <p14:xfrm>
                  <a:off x="2774020" y="1684086"/>
                  <a:ext cx="25920" cy="586440"/>
                </p14:xfrm>
              </p:contentPart>
            </mc:Choice>
            <mc:Fallback>
              <p:pic>
                <p:nvPicPr>
                  <p:cNvPr id="1459" name="Ink 1458">
                    <a:extLst>
                      <a:ext uri="{FF2B5EF4-FFF2-40B4-BE49-F238E27FC236}">
                        <a16:creationId xmlns:a16="http://schemas.microsoft.com/office/drawing/2014/main" id="{C946FAFA-CB3F-7EB3-26B0-CE4674C7AC9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756380" y="1666446"/>
                    <a:ext cx="61560" cy="62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461" name="Ink 1460">
                    <a:extLst>
                      <a:ext uri="{FF2B5EF4-FFF2-40B4-BE49-F238E27FC236}">
                        <a16:creationId xmlns:a16="http://schemas.microsoft.com/office/drawing/2014/main" id="{0FF2ED8C-6B45-8CD8-D684-60EA47F0B220}"/>
                      </a:ext>
                    </a:extLst>
                  </p14:cNvPr>
                  <p14:cNvContentPartPr/>
                  <p14:nvPr/>
                </p14:nvContentPartPr>
                <p14:xfrm>
                  <a:off x="1507540" y="2100246"/>
                  <a:ext cx="75240" cy="66240"/>
                </p14:xfrm>
              </p:contentPart>
            </mc:Choice>
            <mc:Fallback>
              <p:pic>
                <p:nvPicPr>
                  <p:cNvPr id="1461" name="Ink 1460">
                    <a:extLst>
                      <a:ext uri="{FF2B5EF4-FFF2-40B4-BE49-F238E27FC236}">
                        <a16:creationId xmlns:a16="http://schemas.microsoft.com/office/drawing/2014/main" id="{0FF2ED8C-6B45-8CD8-D684-60EA47F0B22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501420" y="2094126"/>
                    <a:ext cx="8748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462" name="Ink 1461">
                    <a:extLst>
                      <a:ext uri="{FF2B5EF4-FFF2-40B4-BE49-F238E27FC236}">
                        <a16:creationId xmlns:a16="http://schemas.microsoft.com/office/drawing/2014/main" id="{3D7EF0B6-C0D6-DA72-A08A-704D37EE054A}"/>
                      </a:ext>
                    </a:extLst>
                  </p14:cNvPr>
                  <p14:cNvContentPartPr/>
                  <p14:nvPr/>
                </p14:nvContentPartPr>
                <p14:xfrm>
                  <a:off x="1504660" y="2122926"/>
                  <a:ext cx="34560" cy="35640"/>
                </p14:xfrm>
              </p:contentPart>
            </mc:Choice>
            <mc:Fallback>
              <p:pic>
                <p:nvPicPr>
                  <p:cNvPr id="1462" name="Ink 1461">
                    <a:extLst>
                      <a:ext uri="{FF2B5EF4-FFF2-40B4-BE49-F238E27FC236}">
                        <a16:creationId xmlns:a16="http://schemas.microsoft.com/office/drawing/2014/main" id="{3D7EF0B6-C0D6-DA72-A08A-704D37EE054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498540" y="2116806"/>
                    <a:ext cx="468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465" name="Ink 1464">
                    <a:extLst>
                      <a:ext uri="{FF2B5EF4-FFF2-40B4-BE49-F238E27FC236}">
                        <a16:creationId xmlns:a16="http://schemas.microsoft.com/office/drawing/2014/main" id="{75B671F3-FAD7-5068-1F29-1970BE609532}"/>
                      </a:ext>
                    </a:extLst>
                  </p14:cNvPr>
                  <p14:cNvContentPartPr/>
                  <p14:nvPr/>
                </p14:nvContentPartPr>
                <p14:xfrm>
                  <a:off x="1544260" y="2064966"/>
                  <a:ext cx="56160" cy="60120"/>
                </p14:xfrm>
              </p:contentPart>
            </mc:Choice>
            <mc:Fallback>
              <p:pic>
                <p:nvPicPr>
                  <p:cNvPr id="1465" name="Ink 1464">
                    <a:extLst>
                      <a:ext uri="{FF2B5EF4-FFF2-40B4-BE49-F238E27FC236}">
                        <a16:creationId xmlns:a16="http://schemas.microsoft.com/office/drawing/2014/main" id="{75B671F3-FAD7-5068-1F29-1970BE60953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538140" y="2058846"/>
                    <a:ext cx="684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466" name="Ink 1465">
                    <a:extLst>
                      <a:ext uri="{FF2B5EF4-FFF2-40B4-BE49-F238E27FC236}">
                        <a16:creationId xmlns:a16="http://schemas.microsoft.com/office/drawing/2014/main" id="{40FEA776-CC44-CAA4-5E76-614E8207F4A4}"/>
                      </a:ext>
                    </a:extLst>
                  </p14:cNvPr>
                  <p14:cNvContentPartPr/>
                  <p14:nvPr/>
                </p14:nvContentPartPr>
                <p14:xfrm>
                  <a:off x="1566940" y="2067486"/>
                  <a:ext cx="35280" cy="38520"/>
                </p14:xfrm>
              </p:contentPart>
            </mc:Choice>
            <mc:Fallback>
              <p:pic>
                <p:nvPicPr>
                  <p:cNvPr id="1466" name="Ink 1465">
                    <a:extLst>
                      <a:ext uri="{FF2B5EF4-FFF2-40B4-BE49-F238E27FC236}">
                        <a16:creationId xmlns:a16="http://schemas.microsoft.com/office/drawing/2014/main" id="{40FEA776-CC44-CAA4-5E76-614E8207F4A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560820" y="2061366"/>
                    <a:ext cx="475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487" name="Ink 1486">
                    <a:extLst>
                      <a:ext uri="{FF2B5EF4-FFF2-40B4-BE49-F238E27FC236}">
                        <a16:creationId xmlns:a16="http://schemas.microsoft.com/office/drawing/2014/main" id="{5DF2270F-4B06-62BC-0D72-1ABDB68E573A}"/>
                      </a:ext>
                    </a:extLst>
                  </p14:cNvPr>
                  <p14:cNvContentPartPr/>
                  <p14:nvPr/>
                </p14:nvContentPartPr>
                <p14:xfrm>
                  <a:off x="998140" y="2081886"/>
                  <a:ext cx="82440" cy="65520"/>
                </p14:xfrm>
              </p:contentPart>
            </mc:Choice>
            <mc:Fallback>
              <p:pic>
                <p:nvPicPr>
                  <p:cNvPr id="1487" name="Ink 1486">
                    <a:extLst>
                      <a:ext uri="{FF2B5EF4-FFF2-40B4-BE49-F238E27FC236}">
                        <a16:creationId xmlns:a16="http://schemas.microsoft.com/office/drawing/2014/main" id="{5DF2270F-4B06-62BC-0D72-1ABDB68E573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92020" y="2075766"/>
                    <a:ext cx="946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489" name="Ink 1488">
                    <a:extLst>
                      <a:ext uri="{FF2B5EF4-FFF2-40B4-BE49-F238E27FC236}">
                        <a16:creationId xmlns:a16="http://schemas.microsoft.com/office/drawing/2014/main" id="{E1C2A1DF-8B51-362D-A35D-D0D371C703E0}"/>
                      </a:ext>
                    </a:extLst>
                  </p14:cNvPr>
                  <p14:cNvContentPartPr/>
                  <p14:nvPr/>
                </p14:nvContentPartPr>
                <p14:xfrm>
                  <a:off x="1265620" y="2056326"/>
                  <a:ext cx="11880" cy="104760"/>
                </p14:xfrm>
              </p:contentPart>
            </mc:Choice>
            <mc:Fallback>
              <p:pic>
                <p:nvPicPr>
                  <p:cNvPr id="1489" name="Ink 1488">
                    <a:extLst>
                      <a:ext uri="{FF2B5EF4-FFF2-40B4-BE49-F238E27FC236}">
                        <a16:creationId xmlns:a16="http://schemas.microsoft.com/office/drawing/2014/main" id="{E1C2A1DF-8B51-362D-A35D-D0D371C703E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259500" y="2050206"/>
                    <a:ext cx="241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490" name="Ink 1489">
                    <a:extLst>
                      <a:ext uri="{FF2B5EF4-FFF2-40B4-BE49-F238E27FC236}">
                        <a16:creationId xmlns:a16="http://schemas.microsoft.com/office/drawing/2014/main" id="{AF6104BB-10D9-EA8F-5522-66240A1BD61F}"/>
                      </a:ext>
                    </a:extLst>
                  </p14:cNvPr>
                  <p14:cNvContentPartPr/>
                  <p14:nvPr/>
                </p14:nvContentPartPr>
                <p14:xfrm>
                  <a:off x="1280380" y="2061366"/>
                  <a:ext cx="10800" cy="115920"/>
                </p14:xfrm>
              </p:contentPart>
            </mc:Choice>
            <mc:Fallback>
              <p:pic>
                <p:nvPicPr>
                  <p:cNvPr id="1490" name="Ink 1489">
                    <a:extLst>
                      <a:ext uri="{FF2B5EF4-FFF2-40B4-BE49-F238E27FC236}">
                        <a16:creationId xmlns:a16="http://schemas.microsoft.com/office/drawing/2014/main" id="{AF6104BB-10D9-EA8F-5522-66240A1BD61F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74260" y="2055246"/>
                    <a:ext cx="230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491" name="Ink 1490">
                    <a:extLst>
                      <a:ext uri="{FF2B5EF4-FFF2-40B4-BE49-F238E27FC236}">
                        <a16:creationId xmlns:a16="http://schemas.microsoft.com/office/drawing/2014/main" id="{3999837C-3C8B-0628-C805-793C2ABF51E8}"/>
                      </a:ext>
                    </a:extLst>
                  </p14:cNvPr>
                  <p14:cNvContentPartPr/>
                  <p14:nvPr/>
                </p14:nvContentPartPr>
                <p14:xfrm>
                  <a:off x="1295500" y="2056686"/>
                  <a:ext cx="5760" cy="108360"/>
                </p14:xfrm>
              </p:contentPart>
            </mc:Choice>
            <mc:Fallback>
              <p:pic>
                <p:nvPicPr>
                  <p:cNvPr id="1491" name="Ink 1490">
                    <a:extLst>
                      <a:ext uri="{FF2B5EF4-FFF2-40B4-BE49-F238E27FC236}">
                        <a16:creationId xmlns:a16="http://schemas.microsoft.com/office/drawing/2014/main" id="{3999837C-3C8B-0628-C805-793C2ABF51E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289380" y="2050566"/>
                    <a:ext cx="180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492" name="Ink 1491">
                    <a:extLst>
                      <a:ext uri="{FF2B5EF4-FFF2-40B4-BE49-F238E27FC236}">
                        <a16:creationId xmlns:a16="http://schemas.microsoft.com/office/drawing/2014/main" id="{E1489125-9906-77DC-D467-7D7EA8CA6D89}"/>
                      </a:ext>
                    </a:extLst>
                  </p14:cNvPr>
                  <p14:cNvContentPartPr/>
                  <p14:nvPr/>
                </p14:nvContentPartPr>
                <p14:xfrm>
                  <a:off x="1308460" y="2057766"/>
                  <a:ext cx="7200" cy="105480"/>
                </p14:xfrm>
              </p:contentPart>
            </mc:Choice>
            <mc:Fallback>
              <p:pic>
                <p:nvPicPr>
                  <p:cNvPr id="1492" name="Ink 1491">
                    <a:extLst>
                      <a:ext uri="{FF2B5EF4-FFF2-40B4-BE49-F238E27FC236}">
                        <a16:creationId xmlns:a16="http://schemas.microsoft.com/office/drawing/2014/main" id="{E1489125-9906-77DC-D467-7D7EA8CA6D8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302340" y="2051646"/>
                    <a:ext cx="194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493" name="Ink 1492">
                    <a:extLst>
                      <a:ext uri="{FF2B5EF4-FFF2-40B4-BE49-F238E27FC236}">
                        <a16:creationId xmlns:a16="http://schemas.microsoft.com/office/drawing/2014/main" id="{A3C88B9F-A848-CE86-3E23-05D9BF595EA0}"/>
                      </a:ext>
                    </a:extLst>
                  </p14:cNvPr>
                  <p14:cNvContentPartPr/>
                  <p14:nvPr/>
                </p14:nvContentPartPr>
                <p14:xfrm>
                  <a:off x="1327900" y="2057046"/>
                  <a:ext cx="7560" cy="97560"/>
                </p14:xfrm>
              </p:contentPart>
            </mc:Choice>
            <mc:Fallback>
              <p:pic>
                <p:nvPicPr>
                  <p:cNvPr id="1493" name="Ink 1492">
                    <a:extLst>
                      <a:ext uri="{FF2B5EF4-FFF2-40B4-BE49-F238E27FC236}">
                        <a16:creationId xmlns:a16="http://schemas.microsoft.com/office/drawing/2014/main" id="{A3C88B9F-A848-CE86-3E23-05D9BF595EA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321780" y="2050926"/>
                    <a:ext cx="198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1495" name="Ink 1494">
                    <a:extLst>
                      <a:ext uri="{FF2B5EF4-FFF2-40B4-BE49-F238E27FC236}">
                        <a16:creationId xmlns:a16="http://schemas.microsoft.com/office/drawing/2014/main" id="{AF7D57FC-2FB1-7A04-9029-173BE8D74053}"/>
                      </a:ext>
                    </a:extLst>
                  </p14:cNvPr>
                  <p14:cNvContentPartPr/>
                  <p14:nvPr/>
                </p14:nvContentPartPr>
                <p14:xfrm>
                  <a:off x="1733980" y="2084046"/>
                  <a:ext cx="113400" cy="5400"/>
                </p14:xfrm>
              </p:contentPart>
            </mc:Choice>
            <mc:Fallback>
              <p:pic>
                <p:nvPicPr>
                  <p:cNvPr id="1495" name="Ink 1494">
                    <a:extLst>
                      <a:ext uri="{FF2B5EF4-FFF2-40B4-BE49-F238E27FC236}">
                        <a16:creationId xmlns:a16="http://schemas.microsoft.com/office/drawing/2014/main" id="{AF7D57FC-2FB1-7A04-9029-173BE8D7405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727860" y="2077926"/>
                    <a:ext cx="12564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1496" name="Ink 1495">
                    <a:extLst>
                      <a:ext uri="{FF2B5EF4-FFF2-40B4-BE49-F238E27FC236}">
                        <a16:creationId xmlns:a16="http://schemas.microsoft.com/office/drawing/2014/main" id="{852828A2-6ED7-60DF-DE54-F906705CC9D0}"/>
                      </a:ext>
                    </a:extLst>
                  </p14:cNvPr>
                  <p14:cNvContentPartPr/>
                  <p14:nvPr/>
                </p14:nvContentPartPr>
                <p14:xfrm>
                  <a:off x="1729660" y="2100966"/>
                  <a:ext cx="114840" cy="2880"/>
                </p14:xfrm>
              </p:contentPart>
            </mc:Choice>
            <mc:Fallback>
              <p:pic>
                <p:nvPicPr>
                  <p:cNvPr id="1496" name="Ink 1495">
                    <a:extLst>
                      <a:ext uri="{FF2B5EF4-FFF2-40B4-BE49-F238E27FC236}">
                        <a16:creationId xmlns:a16="http://schemas.microsoft.com/office/drawing/2014/main" id="{852828A2-6ED7-60DF-DE54-F906705CC9D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723540" y="2094846"/>
                    <a:ext cx="12708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497" name="Ink 1496">
                    <a:extLst>
                      <a:ext uri="{FF2B5EF4-FFF2-40B4-BE49-F238E27FC236}">
                        <a16:creationId xmlns:a16="http://schemas.microsoft.com/office/drawing/2014/main" id="{2A738D31-E388-0242-23D4-2C3E3FA3005F}"/>
                      </a:ext>
                    </a:extLst>
                  </p14:cNvPr>
                  <p14:cNvContentPartPr/>
                  <p14:nvPr/>
                </p14:nvContentPartPr>
                <p14:xfrm>
                  <a:off x="1733980" y="2116086"/>
                  <a:ext cx="92520" cy="5400"/>
                </p14:xfrm>
              </p:contentPart>
            </mc:Choice>
            <mc:Fallback>
              <p:pic>
                <p:nvPicPr>
                  <p:cNvPr id="1497" name="Ink 1496">
                    <a:extLst>
                      <a:ext uri="{FF2B5EF4-FFF2-40B4-BE49-F238E27FC236}">
                        <a16:creationId xmlns:a16="http://schemas.microsoft.com/office/drawing/2014/main" id="{2A738D31-E388-0242-23D4-2C3E3FA3005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727860" y="2109966"/>
                    <a:ext cx="1047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498" name="Ink 1497">
                    <a:extLst>
                      <a:ext uri="{FF2B5EF4-FFF2-40B4-BE49-F238E27FC236}">
                        <a16:creationId xmlns:a16="http://schemas.microsoft.com/office/drawing/2014/main" id="{346115F1-A60B-B631-DDE8-5EB2983DCF3F}"/>
                      </a:ext>
                    </a:extLst>
                  </p14:cNvPr>
                  <p14:cNvContentPartPr/>
                  <p14:nvPr/>
                </p14:nvContentPartPr>
                <p14:xfrm>
                  <a:off x="1742620" y="2133366"/>
                  <a:ext cx="89640" cy="3240"/>
                </p14:xfrm>
              </p:contentPart>
            </mc:Choice>
            <mc:Fallback>
              <p:pic>
                <p:nvPicPr>
                  <p:cNvPr id="1498" name="Ink 1497">
                    <a:extLst>
                      <a:ext uri="{FF2B5EF4-FFF2-40B4-BE49-F238E27FC236}">
                        <a16:creationId xmlns:a16="http://schemas.microsoft.com/office/drawing/2014/main" id="{346115F1-A60B-B631-DDE8-5EB2983DCF3F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736500" y="2127246"/>
                    <a:ext cx="10188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500" name="Ink 1499">
                    <a:extLst>
                      <a:ext uri="{FF2B5EF4-FFF2-40B4-BE49-F238E27FC236}">
                        <a16:creationId xmlns:a16="http://schemas.microsoft.com/office/drawing/2014/main" id="{7B09B864-04A8-2FD3-87C6-2D7EB3E454E7}"/>
                      </a:ext>
                    </a:extLst>
                  </p14:cNvPr>
                  <p14:cNvContentPartPr/>
                  <p14:nvPr/>
                </p14:nvContentPartPr>
                <p14:xfrm>
                  <a:off x="2282260" y="2053806"/>
                  <a:ext cx="92520" cy="97560"/>
                </p14:xfrm>
              </p:contentPart>
            </mc:Choice>
            <mc:Fallback>
              <p:pic>
                <p:nvPicPr>
                  <p:cNvPr id="1500" name="Ink 1499">
                    <a:extLst>
                      <a:ext uri="{FF2B5EF4-FFF2-40B4-BE49-F238E27FC236}">
                        <a16:creationId xmlns:a16="http://schemas.microsoft.com/office/drawing/2014/main" id="{7B09B864-04A8-2FD3-87C6-2D7EB3E454E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276140" y="2047686"/>
                    <a:ext cx="1047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501" name="Ink 1500">
                    <a:extLst>
                      <a:ext uri="{FF2B5EF4-FFF2-40B4-BE49-F238E27FC236}">
                        <a16:creationId xmlns:a16="http://schemas.microsoft.com/office/drawing/2014/main" id="{2377A019-4395-EDDD-A632-E6189510C295}"/>
                      </a:ext>
                    </a:extLst>
                  </p14:cNvPr>
                  <p14:cNvContentPartPr/>
                  <p14:nvPr/>
                </p14:nvContentPartPr>
                <p14:xfrm>
                  <a:off x="2309980" y="2052366"/>
                  <a:ext cx="64080" cy="64080"/>
                </p14:xfrm>
              </p:contentPart>
            </mc:Choice>
            <mc:Fallback>
              <p:pic>
                <p:nvPicPr>
                  <p:cNvPr id="1501" name="Ink 1500">
                    <a:extLst>
                      <a:ext uri="{FF2B5EF4-FFF2-40B4-BE49-F238E27FC236}">
                        <a16:creationId xmlns:a16="http://schemas.microsoft.com/office/drawing/2014/main" id="{2377A019-4395-EDDD-A632-E6189510C29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303860" y="2046246"/>
                    <a:ext cx="7632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502" name="Ink 1501">
                    <a:extLst>
                      <a:ext uri="{FF2B5EF4-FFF2-40B4-BE49-F238E27FC236}">
                        <a16:creationId xmlns:a16="http://schemas.microsoft.com/office/drawing/2014/main" id="{99D335DD-8EE5-937D-096F-73C1EE62D911}"/>
                      </a:ext>
                    </a:extLst>
                  </p14:cNvPr>
                  <p14:cNvContentPartPr/>
                  <p14:nvPr/>
                </p14:nvContentPartPr>
                <p14:xfrm>
                  <a:off x="2345620" y="2055606"/>
                  <a:ext cx="29520" cy="39240"/>
                </p14:xfrm>
              </p:contentPart>
            </mc:Choice>
            <mc:Fallback>
              <p:pic>
                <p:nvPicPr>
                  <p:cNvPr id="1502" name="Ink 1501">
                    <a:extLst>
                      <a:ext uri="{FF2B5EF4-FFF2-40B4-BE49-F238E27FC236}">
                        <a16:creationId xmlns:a16="http://schemas.microsoft.com/office/drawing/2014/main" id="{99D335DD-8EE5-937D-096F-73C1EE62D911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339500" y="2049486"/>
                    <a:ext cx="4176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504" name="Ink 1503">
                    <a:extLst>
                      <a:ext uri="{FF2B5EF4-FFF2-40B4-BE49-F238E27FC236}">
                        <a16:creationId xmlns:a16="http://schemas.microsoft.com/office/drawing/2014/main" id="{F0DEA9BE-21B3-F688-DFF1-475739B58063}"/>
                      </a:ext>
                    </a:extLst>
                  </p14:cNvPr>
                  <p14:cNvContentPartPr/>
                  <p14:nvPr/>
                </p14:nvContentPartPr>
                <p14:xfrm>
                  <a:off x="2272900" y="2100246"/>
                  <a:ext cx="61920" cy="59400"/>
                </p14:xfrm>
              </p:contentPart>
            </mc:Choice>
            <mc:Fallback>
              <p:pic>
                <p:nvPicPr>
                  <p:cNvPr id="1504" name="Ink 1503">
                    <a:extLst>
                      <a:ext uri="{FF2B5EF4-FFF2-40B4-BE49-F238E27FC236}">
                        <a16:creationId xmlns:a16="http://schemas.microsoft.com/office/drawing/2014/main" id="{F0DEA9BE-21B3-F688-DFF1-475739B5806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266780" y="2094126"/>
                    <a:ext cx="7416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505" name="Ink 1504">
                    <a:extLst>
                      <a:ext uri="{FF2B5EF4-FFF2-40B4-BE49-F238E27FC236}">
                        <a16:creationId xmlns:a16="http://schemas.microsoft.com/office/drawing/2014/main" id="{656748C5-DA70-A887-2391-D60F4395024A}"/>
                      </a:ext>
                    </a:extLst>
                  </p14:cNvPr>
                  <p14:cNvContentPartPr/>
                  <p14:nvPr/>
                </p14:nvContentPartPr>
                <p14:xfrm>
                  <a:off x="2271820" y="2134446"/>
                  <a:ext cx="18000" cy="20160"/>
                </p14:xfrm>
              </p:contentPart>
            </mc:Choice>
            <mc:Fallback>
              <p:pic>
                <p:nvPicPr>
                  <p:cNvPr id="1505" name="Ink 1504">
                    <a:extLst>
                      <a:ext uri="{FF2B5EF4-FFF2-40B4-BE49-F238E27FC236}">
                        <a16:creationId xmlns:a16="http://schemas.microsoft.com/office/drawing/2014/main" id="{656748C5-DA70-A887-2391-D60F4395024A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65700" y="2128326"/>
                    <a:ext cx="3024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507" name="Ink 1506">
                    <a:extLst>
                      <a:ext uri="{FF2B5EF4-FFF2-40B4-BE49-F238E27FC236}">
                        <a16:creationId xmlns:a16="http://schemas.microsoft.com/office/drawing/2014/main" id="{DCCC86FA-9AD1-ADEC-575D-30CE860344C2}"/>
                      </a:ext>
                    </a:extLst>
                  </p14:cNvPr>
                  <p14:cNvContentPartPr/>
                  <p14:nvPr/>
                </p14:nvContentPartPr>
                <p14:xfrm>
                  <a:off x="2272540" y="2047686"/>
                  <a:ext cx="99000" cy="105120"/>
                </p14:xfrm>
              </p:contentPart>
            </mc:Choice>
            <mc:Fallback>
              <p:pic>
                <p:nvPicPr>
                  <p:cNvPr id="1507" name="Ink 1506">
                    <a:extLst>
                      <a:ext uri="{FF2B5EF4-FFF2-40B4-BE49-F238E27FC236}">
                        <a16:creationId xmlns:a16="http://schemas.microsoft.com/office/drawing/2014/main" id="{DCCC86FA-9AD1-ADEC-575D-30CE860344C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266420" y="2041566"/>
                    <a:ext cx="1112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508" name="Ink 1507">
                    <a:extLst>
                      <a:ext uri="{FF2B5EF4-FFF2-40B4-BE49-F238E27FC236}">
                        <a16:creationId xmlns:a16="http://schemas.microsoft.com/office/drawing/2014/main" id="{61DCD582-A973-074E-8411-F5C3DC29FD42}"/>
                      </a:ext>
                    </a:extLst>
                  </p14:cNvPr>
                  <p14:cNvContentPartPr/>
                  <p14:nvPr/>
                </p14:nvContentPartPr>
                <p14:xfrm>
                  <a:off x="2261740" y="2063166"/>
                  <a:ext cx="64080" cy="63720"/>
                </p14:xfrm>
              </p:contentPart>
            </mc:Choice>
            <mc:Fallback>
              <p:pic>
                <p:nvPicPr>
                  <p:cNvPr id="1508" name="Ink 1507">
                    <a:extLst>
                      <a:ext uri="{FF2B5EF4-FFF2-40B4-BE49-F238E27FC236}">
                        <a16:creationId xmlns:a16="http://schemas.microsoft.com/office/drawing/2014/main" id="{61DCD582-A973-074E-8411-F5C3DC29FD4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255620" y="2057046"/>
                    <a:ext cx="7632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509" name="Ink 1508">
                    <a:extLst>
                      <a:ext uri="{FF2B5EF4-FFF2-40B4-BE49-F238E27FC236}">
                        <a16:creationId xmlns:a16="http://schemas.microsoft.com/office/drawing/2014/main" id="{D86CC7C6-DDA2-D581-34C7-B1912AE21BCD}"/>
                      </a:ext>
                    </a:extLst>
                  </p14:cNvPr>
                  <p14:cNvContentPartPr/>
                  <p14:nvPr/>
                </p14:nvContentPartPr>
                <p14:xfrm>
                  <a:off x="2271820" y="2043366"/>
                  <a:ext cx="39960" cy="42840"/>
                </p14:xfrm>
              </p:contentPart>
            </mc:Choice>
            <mc:Fallback>
              <p:pic>
                <p:nvPicPr>
                  <p:cNvPr id="1509" name="Ink 1508">
                    <a:extLst>
                      <a:ext uri="{FF2B5EF4-FFF2-40B4-BE49-F238E27FC236}">
                        <a16:creationId xmlns:a16="http://schemas.microsoft.com/office/drawing/2014/main" id="{D86CC7C6-DDA2-D581-34C7-B1912AE21BC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265700" y="2037246"/>
                    <a:ext cx="522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510" name="Ink 1509">
                    <a:extLst>
                      <a:ext uri="{FF2B5EF4-FFF2-40B4-BE49-F238E27FC236}">
                        <a16:creationId xmlns:a16="http://schemas.microsoft.com/office/drawing/2014/main" id="{B4ACF36D-BC9A-24A6-FE1B-EAA6A26AB2A9}"/>
                      </a:ext>
                    </a:extLst>
                  </p14:cNvPr>
                  <p14:cNvContentPartPr/>
                  <p14:nvPr/>
                </p14:nvContentPartPr>
                <p14:xfrm>
                  <a:off x="2299900" y="2080446"/>
                  <a:ext cx="77760" cy="75960"/>
                </p14:xfrm>
              </p:contentPart>
            </mc:Choice>
            <mc:Fallback>
              <p:pic>
                <p:nvPicPr>
                  <p:cNvPr id="1510" name="Ink 1509">
                    <a:extLst>
                      <a:ext uri="{FF2B5EF4-FFF2-40B4-BE49-F238E27FC236}">
                        <a16:creationId xmlns:a16="http://schemas.microsoft.com/office/drawing/2014/main" id="{B4ACF36D-BC9A-24A6-FE1B-EAA6A26AB2A9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293780" y="2074326"/>
                    <a:ext cx="9000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511" name="Ink 1510">
                    <a:extLst>
                      <a:ext uri="{FF2B5EF4-FFF2-40B4-BE49-F238E27FC236}">
                        <a16:creationId xmlns:a16="http://schemas.microsoft.com/office/drawing/2014/main" id="{57D7C367-9C02-76D4-22A3-AE1CAC0DBA29}"/>
                      </a:ext>
                    </a:extLst>
                  </p14:cNvPr>
                  <p14:cNvContentPartPr/>
                  <p14:nvPr/>
                </p14:nvContentPartPr>
                <p14:xfrm>
                  <a:off x="2331940" y="2117526"/>
                  <a:ext cx="39600" cy="42120"/>
                </p14:xfrm>
              </p:contentPart>
            </mc:Choice>
            <mc:Fallback>
              <p:pic>
                <p:nvPicPr>
                  <p:cNvPr id="1511" name="Ink 1510">
                    <a:extLst>
                      <a:ext uri="{FF2B5EF4-FFF2-40B4-BE49-F238E27FC236}">
                        <a16:creationId xmlns:a16="http://schemas.microsoft.com/office/drawing/2014/main" id="{57D7C367-9C02-76D4-22A3-AE1CAC0DBA29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325820" y="2111406"/>
                    <a:ext cx="5184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513" name="Ink 1512">
                    <a:extLst>
                      <a:ext uri="{FF2B5EF4-FFF2-40B4-BE49-F238E27FC236}">
                        <a16:creationId xmlns:a16="http://schemas.microsoft.com/office/drawing/2014/main" id="{4A1C301D-E4FE-200E-2F94-4779D1EA49E4}"/>
                      </a:ext>
                    </a:extLst>
                  </p14:cNvPr>
                  <p14:cNvContentPartPr/>
                  <p14:nvPr/>
                </p14:nvContentPartPr>
                <p14:xfrm>
                  <a:off x="2563060" y="2080446"/>
                  <a:ext cx="2160" cy="2160"/>
                </p14:xfrm>
              </p:contentPart>
            </mc:Choice>
            <mc:Fallback>
              <p:pic>
                <p:nvPicPr>
                  <p:cNvPr id="1513" name="Ink 1512">
                    <a:extLst>
                      <a:ext uri="{FF2B5EF4-FFF2-40B4-BE49-F238E27FC236}">
                        <a16:creationId xmlns:a16="http://schemas.microsoft.com/office/drawing/2014/main" id="{4A1C301D-E4FE-200E-2F94-4779D1EA49E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56940" y="2074326"/>
                    <a:ext cx="1440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1514" name="Ink 1513">
                    <a:extLst>
                      <a:ext uri="{FF2B5EF4-FFF2-40B4-BE49-F238E27FC236}">
                        <a16:creationId xmlns:a16="http://schemas.microsoft.com/office/drawing/2014/main" id="{63F02E9E-47F6-5C00-4D27-615624E7C767}"/>
                      </a:ext>
                    </a:extLst>
                  </p14:cNvPr>
                  <p14:cNvContentPartPr/>
                  <p14:nvPr/>
                </p14:nvContentPartPr>
                <p14:xfrm>
                  <a:off x="2583220" y="2082246"/>
                  <a:ext cx="2520" cy="2160"/>
                </p14:xfrm>
              </p:contentPart>
            </mc:Choice>
            <mc:Fallback>
              <p:pic>
                <p:nvPicPr>
                  <p:cNvPr id="1514" name="Ink 1513">
                    <a:extLst>
                      <a:ext uri="{FF2B5EF4-FFF2-40B4-BE49-F238E27FC236}">
                        <a16:creationId xmlns:a16="http://schemas.microsoft.com/office/drawing/2014/main" id="{63F02E9E-47F6-5C00-4D27-615624E7C767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77100" y="2076126"/>
                    <a:ext cx="147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515" name="Ink 1514">
                    <a:extLst>
                      <a:ext uri="{FF2B5EF4-FFF2-40B4-BE49-F238E27FC236}">
                        <a16:creationId xmlns:a16="http://schemas.microsoft.com/office/drawing/2014/main" id="{A2CC16E4-F784-6B19-3433-52EF23EB90B9}"/>
                      </a:ext>
                    </a:extLst>
                  </p14:cNvPr>
                  <p14:cNvContentPartPr/>
                  <p14:nvPr/>
                </p14:nvContentPartPr>
                <p14:xfrm>
                  <a:off x="2604820" y="2082606"/>
                  <a:ext cx="720" cy="360"/>
                </p14:xfrm>
              </p:contentPart>
            </mc:Choice>
            <mc:Fallback>
              <p:pic>
                <p:nvPicPr>
                  <p:cNvPr id="1515" name="Ink 1514">
                    <a:extLst>
                      <a:ext uri="{FF2B5EF4-FFF2-40B4-BE49-F238E27FC236}">
                        <a16:creationId xmlns:a16="http://schemas.microsoft.com/office/drawing/2014/main" id="{A2CC16E4-F784-6B19-3433-52EF23EB90B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598700" y="2076486"/>
                    <a:ext cx="129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516" name="Ink 1515">
                    <a:extLst>
                      <a:ext uri="{FF2B5EF4-FFF2-40B4-BE49-F238E27FC236}">
                        <a16:creationId xmlns:a16="http://schemas.microsoft.com/office/drawing/2014/main" id="{98DDE392-7B64-D3D5-D6BD-05BD80438F56}"/>
                      </a:ext>
                    </a:extLst>
                  </p14:cNvPr>
                  <p14:cNvContentPartPr/>
                  <p14:nvPr/>
                </p14:nvContentPartPr>
                <p14:xfrm>
                  <a:off x="2615260" y="2092686"/>
                  <a:ext cx="1440" cy="2520"/>
                </p14:xfrm>
              </p:contentPart>
            </mc:Choice>
            <mc:Fallback>
              <p:pic>
                <p:nvPicPr>
                  <p:cNvPr id="1516" name="Ink 1515">
                    <a:extLst>
                      <a:ext uri="{FF2B5EF4-FFF2-40B4-BE49-F238E27FC236}">
                        <a16:creationId xmlns:a16="http://schemas.microsoft.com/office/drawing/2014/main" id="{98DDE392-7B64-D3D5-D6BD-05BD80438F56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609140" y="2086566"/>
                    <a:ext cx="13680" cy="1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1517" name="Ink 1516">
                    <a:extLst>
                      <a:ext uri="{FF2B5EF4-FFF2-40B4-BE49-F238E27FC236}">
                        <a16:creationId xmlns:a16="http://schemas.microsoft.com/office/drawing/2014/main" id="{35A8C360-64DD-A877-BBB3-CDFD69C03F6E}"/>
                      </a:ext>
                    </a:extLst>
                  </p14:cNvPr>
                  <p14:cNvContentPartPr/>
                  <p14:nvPr/>
                </p14:nvContentPartPr>
                <p14:xfrm>
                  <a:off x="2601220" y="2113566"/>
                  <a:ext cx="360" cy="360"/>
                </p14:xfrm>
              </p:contentPart>
            </mc:Choice>
            <mc:Fallback>
              <p:pic>
                <p:nvPicPr>
                  <p:cNvPr id="1517" name="Ink 1516">
                    <a:extLst>
                      <a:ext uri="{FF2B5EF4-FFF2-40B4-BE49-F238E27FC236}">
                        <a16:creationId xmlns:a16="http://schemas.microsoft.com/office/drawing/2014/main" id="{35A8C360-64DD-A877-BBB3-CDFD69C03F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95100" y="2107446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518" name="Ink 1517">
                    <a:extLst>
                      <a:ext uri="{FF2B5EF4-FFF2-40B4-BE49-F238E27FC236}">
                        <a16:creationId xmlns:a16="http://schemas.microsoft.com/office/drawing/2014/main" id="{4089289D-85F5-EEE5-4AD1-394B1E9B1702}"/>
                      </a:ext>
                    </a:extLst>
                  </p14:cNvPr>
                  <p14:cNvContentPartPr/>
                  <p14:nvPr/>
                </p14:nvContentPartPr>
                <p14:xfrm>
                  <a:off x="2589340" y="2103846"/>
                  <a:ext cx="360" cy="1440"/>
                </p14:xfrm>
              </p:contentPart>
            </mc:Choice>
            <mc:Fallback>
              <p:pic>
                <p:nvPicPr>
                  <p:cNvPr id="1518" name="Ink 1517">
                    <a:extLst>
                      <a:ext uri="{FF2B5EF4-FFF2-40B4-BE49-F238E27FC236}">
                        <a16:creationId xmlns:a16="http://schemas.microsoft.com/office/drawing/2014/main" id="{4089289D-85F5-EEE5-4AD1-394B1E9B170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83220" y="2097726"/>
                    <a:ext cx="1260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1519" name="Ink 1518">
                    <a:extLst>
                      <a:ext uri="{FF2B5EF4-FFF2-40B4-BE49-F238E27FC236}">
                        <a16:creationId xmlns:a16="http://schemas.microsoft.com/office/drawing/2014/main" id="{7C0103E0-7EFD-A7A9-51ED-F78252096C3E}"/>
                      </a:ext>
                    </a:extLst>
                  </p14:cNvPr>
                  <p14:cNvContentPartPr/>
                  <p14:nvPr/>
                </p14:nvContentPartPr>
                <p14:xfrm>
                  <a:off x="2563060" y="2106366"/>
                  <a:ext cx="720" cy="720"/>
                </p14:xfrm>
              </p:contentPart>
            </mc:Choice>
            <mc:Fallback>
              <p:pic>
                <p:nvPicPr>
                  <p:cNvPr id="1519" name="Ink 1518">
                    <a:extLst>
                      <a:ext uri="{FF2B5EF4-FFF2-40B4-BE49-F238E27FC236}">
                        <a16:creationId xmlns:a16="http://schemas.microsoft.com/office/drawing/2014/main" id="{7C0103E0-7EFD-A7A9-51ED-F78252096C3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56940" y="2100246"/>
                    <a:ext cx="1296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520" name="Ink 1519">
                    <a:extLst>
                      <a:ext uri="{FF2B5EF4-FFF2-40B4-BE49-F238E27FC236}">
                        <a16:creationId xmlns:a16="http://schemas.microsoft.com/office/drawing/2014/main" id="{8270E685-75D3-4283-A609-FFF3FA6D3CD9}"/>
                      </a:ext>
                    </a:extLst>
                  </p14:cNvPr>
                  <p14:cNvContentPartPr/>
                  <p14:nvPr/>
                </p14:nvContentPartPr>
                <p14:xfrm>
                  <a:off x="2548300" y="2115726"/>
                  <a:ext cx="4320" cy="2880"/>
                </p14:xfrm>
              </p:contentPart>
            </mc:Choice>
            <mc:Fallback>
              <p:pic>
                <p:nvPicPr>
                  <p:cNvPr id="1520" name="Ink 1519">
                    <a:extLst>
                      <a:ext uri="{FF2B5EF4-FFF2-40B4-BE49-F238E27FC236}">
                        <a16:creationId xmlns:a16="http://schemas.microsoft.com/office/drawing/2014/main" id="{8270E685-75D3-4283-A609-FFF3FA6D3CD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542180" y="2109606"/>
                    <a:ext cx="1656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1521" name="Ink 1520">
                    <a:extLst>
                      <a:ext uri="{FF2B5EF4-FFF2-40B4-BE49-F238E27FC236}">
                        <a16:creationId xmlns:a16="http://schemas.microsoft.com/office/drawing/2014/main" id="{971F14B5-93DE-0B6D-4463-1D23ED429574}"/>
                      </a:ext>
                    </a:extLst>
                  </p14:cNvPr>
                  <p14:cNvContentPartPr/>
                  <p14:nvPr/>
                </p14:nvContentPartPr>
                <p14:xfrm>
                  <a:off x="2569180" y="2121846"/>
                  <a:ext cx="3240" cy="360"/>
                </p14:xfrm>
              </p:contentPart>
            </mc:Choice>
            <mc:Fallback>
              <p:pic>
                <p:nvPicPr>
                  <p:cNvPr id="1521" name="Ink 1520">
                    <a:extLst>
                      <a:ext uri="{FF2B5EF4-FFF2-40B4-BE49-F238E27FC236}">
                        <a16:creationId xmlns:a16="http://schemas.microsoft.com/office/drawing/2014/main" id="{971F14B5-93DE-0B6D-4463-1D23ED42957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63060" y="2115726"/>
                    <a:ext cx="1548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522" name="Ink 1521">
                    <a:extLst>
                      <a:ext uri="{FF2B5EF4-FFF2-40B4-BE49-F238E27FC236}">
                        <a16:creationId xmlns:a16="http://schemas.microsoft.com/office/drawing/2014/main" id="{FBCF9E1C-340D-F726-1C25-A7ADA40A114A}"/>
                      </a:ext>
                    </a:extLst>
                  </p14:cNvPr>
                  <p14:cNvContentPartPr/>
                  <p14:nvPr/>
                </p14:nvContentPartPr>
                <p14:xfrm>
                  <a:off x="2591500" y="2124006"/>
                  <a:ext cx="6120" cy="2160"/>
                </p14:xfrm>
              </p:contentPart>
            </mc:Choice>
            <mc:Fallback>
              <p:pic>
                <p:nvPicPr>
                  <p:cNvPr id="1522" name="Ink 1521">
                    <a:extLst>
                      <a:ext uri="{FF2B5EF4-FFF2-40B4-BE49-F238E27FC236}">
                        <a16:creationId xmlns:a16="http://schemas.microsoft.com/office/drawing/2014/main" id="{FBCF9E1C-340D-F726-1C25-A7ADA40A114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585380" y="2117886"/>
                    <a:ext cx="183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523" name="Ink 1522">
                    <a:extLst>
                      <a:ext uri="{FF2B5EF4-FFF2-40B4-BE49-F238E27FC236}">
                        <a16:creationId xmlns:a16="http://schemas.microsoft.com/office/drawing/2014/main" id="{219F7B3B-505E-31E1-23DD-D3908953912D}"/>
                      </a:ext>
                    </a:extLst>
                  </p14:cNvPr>
                  <p14:cNvContentPartPr/>
                  <p14:nvPr/>
                </p14:nvContentPartPr>
                <p14:xfrm>
                  <a:off x="2617420" y="2123646"/>
                  <a:ext cx="1440" cy="720"/>
                </p14:xfrm>
              </p:contentPart>
            </mc:Choice>
            <mc:Fallback>
              <p:pic>
                <p:nvPicPr>
                  <p:cNvPr id="1523" name="Ink 1522">
                    <a:extLst>
                      <a:ext uri="{FF2B5EF4-FFF2-40B4-BE49-F238E27FC236}">
                        <a16:creationId xmlns:a16="http://schemas.microsoft.com/office/drawing/2014/main" id="{219F7B3B-505E-31E1-23DD-D3908953912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611300" y="2117526"/>
                    <a:ext cx="1368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1524" name="Ink 1523">
                    <a:extLst>
                      <a:ext uri="{FF2B5EF4-FFF2-40B4-BE49-F238E27FC236}">
                        <a16:creationId xmlns:a16="http://schemas.microsoft.com/office/drawing/2014/main" id="{0481A4C0-5116-44B9-BE13-E9DF116E0277}"/>
                      </a:ext>
                    </a:extLst>
                  </p14:cNvPr>
                  <p14:cNvContentPartPr/>
                  <p14:nvPr/>
                </p14:nvContentPartPr>
                <p14:xfrm>
                  <a:off x="2560540" y="2061006"/>
                  <a:ext cx="3600" cy="1440"/>
                </p14:xfrm>
              </p:contentPart>
            </mc:Choice>
            <mc:Fallback>
              <p:pic>
                <p:nvPicPr>
                  <p:cNvPr id="1524" name="Ink 1523">
                    <a:extLst>
                      <a:ext uri="{FF2B5EF4-FFF2-40B4-BE49-F238E27FC236}">
                        <a16:creationId xmlns:a16="http://schemas.microsoft.com/office/drawing/2014/main" id="{0481A4C0-5116-44B9-BE13-E9DF116E0277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554420" y="2054886"/>
                    <a:ext cx="1584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525" name="Ink 1524">
                    <a:extLst>
                      <a:ext uri="{FF2B5EF4-FFF2-40B4-BE49-F238E27FC236}">
                        <a16:creationId xmlns:a16="http://schemas.microsoft.com/office/drawing/2014/main" id="{B810448F-1D51-5BEB-BF35-41AE152A7B98}"/>
                      </a:ext>
                    </a:extLst>
                  </p14:cNvPr>
                  <p14:cNvContentPartPr/>
                  <p14:nvPr/>
                </p14:nvContentPartPr>
                <p14:xfrm>
                  <a:off x="2589340" y="2067486"/>
                  <a:ext cx="7200" cy="360"/>
                </p14:xfrm>
              </p:contentPart>
            </mc:Choice>
            <mc:Fallback>
              <p:pic>
                <p:nvPicPr>
                  <p:cNvPr id="1525" name="Ink 1524">
                    <a:extLst>
                      <a:ext uri="{FF2B5EF4-FFF2-40B4-BE49-F238E27FC236}">
                        <a16:creationId xmlns:a16="http://schemas.microsoft.com/office/drawing/2014/main" id="{B810448F-1D51-5BEB-BF35-41AE152A7B98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583220" y="2061366"/>
                    <a:ext cx="194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1526" name="Ink 1525">
                    <a:extLst>
                      <a:ext uri="{FF2B5EF4-FFF2-40B4-BE49-F238E27FC236}">
                        <a16:creationId xmlns:a16="http://schemas.microsoft.com/office/drawing/2014/main" id="{98BF3229-FC6E-8A5A-BE67-8DA2785BFA4F}"/>
                      </a:ext>
                    </a:extLst>
                  </p14:cNvPr>
                  <p14:cNvContentPartPr/>
                  <p14:nvPr/>
                </p14:nvContentPartPr>
                <p14:xfrm>
                  <a:off x="2612020" y="2073966"/>
                  <a:ext cx="4320" cy="2160"/>
                </p14:xfrm>
              </p:contentPart>
            </mc:Choice>
            <mc:Fallback>
              <p:pic>
                <p:nvPicPr>
                  <p:cNvPr id="1526" name="Ink 1525">
                    <a:extLst>
                      <a:ext uri="{FF2B5EF4-FFF2-40B4-BE49-F238E27FC236}">
                        <a16:creationId xmlns:a16="http://schemas.microsoft.com/office/drawing/2014/main" id="{98BF3229-FC6E-8A5A-BE67-8DA2785BFA4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605900" y="2067846"/>
                    <a:ext cx="165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528" name="Ink 1527">
                    <a:extLst>
                      <a:ext uri="{FF2B5EF4-FFF2-40B4-BE49-F238E27FC236}">
                        <a16:creationId xmlns:a16="http://schemas.microsoft.com/office/drawing/2014/main" id="{4AA2D828-2A38-8A9E-31AD-9B750A2A51E0}"/>
                      </a:ext>
                    </a:extLst>
                  </p14:cNvPr>
                  <p14:cNvContentPartPr/>
                  <p14:nvPr/>
                </p14:nvContentPartPr>
                <p14:xfrm>
                  <a:off x="2269300" y="2053446"/>
                  <a:ext cx="103320" cy="102960"/>
                </p14:xfrm>
              </p:contentPart>
            </mc:Choice>
            <mc:Fallback>
              <p:pic>
                <p:nvPicPr>
                  <p:cNvPr id="1528" name="Ink 1527">
                    <a:extLst>
                      <a:ext uri="{FF2B5EF4-FFF2-40B4-BE49-F238E27FC236}">
                        <a16:creationId xmlns:a16="http://schemas.microsoft.com/office/drawing/2014/main" id="{4AA2D828-2A38-8A9E-31AD-9B750A2A51E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2251660" y="2035806"/>
                    <a:ext cx="13896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49" name="Title 1748">
            <a:extLst>
              <a:ext uri="{FF2B5EF4-FFF2-40B4-BE49-F238E27FC236}">
                <a16:creationId xmlns:a16="http://schemas.microsoft.com/office/drawing/2014/main" id="{F7FBD8DC-7BCF-6D5C-D2FB-2435D8FB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penna</a:t>
            </a:r>
            <a:r>
              <a:rPr lang="en-US" dirty="0"/>
              <a:t> (edit </a:t>
            </a:r>
            <a:r>
              <a:rPr lang="en-US" dirty="0" err="1"/>
              <a:t>accordi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40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33DA-7F53-A563-E1FC-28EAFC4D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 1750">
            <a:extLst>
              <a:ext uri="{FF2B5EF4-FFF2-40B4-BE49-F238E27FC236}">
                <a16:creationId xmlns:a16="http://schemas.microsoft.com/office/drawing/2014/main" id="{D3FE19DA-5E41-68D1-02FE-D168BEE280AC}"/>
              </a:ext>
            </a:extLst>
          </p:cNvPr>
          <p:cNvSpPr/>
          <p:nvPr/>
        </p:nvSpPr>
        <p:spPr>
          <a:xfrm>
            <a:off x="5114925" y="4013817"/>
            <a:ext cx="2152650" cy="898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58438E84-E838-0538-80F7-368E64F616D9}"/>
              </a:ext>
            </a:extLst>
          </p:cNvPr>
          <p:cNvGrpSpPr/>
          <p:nvPr/>
        </p:nvGrpSpPr>
        <p:grpSpPr>
          <a:xfrm>
            <a:off x="5114925" y="4007117"/>
            <a:ext cx="2192320" cy="916250"/>
            <a:chOff x="691420" y="2683142"/>
            <a:chExt cx="2192320" cy="9162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30" name="Ink 1529">
                  <a:extLst>
                    <a:ext uri="{FF2B5EF4-FFF2-40B4-BE49-F238E27FC236}">
                      <a16:creationId xmlns:a16="http://schemas.microsoft.com/office/drawing/2014/main" id="{30FB2702-F1DC-4ABA-2AFE-D858B039C04B}"/>
                    </a:ext>
                  </a:extLst>
                </p14:cNvPr>
                <p14:cNvContentPartPr/>
                <p14:nvPr/>
              </p14:nvContentPartPr>
              <p14:xfrm>
                <a:off x="2767820" y="2797622"/>
                <a:ext cx="115920" cy="154440"/>
              </p14:xfrm>
            </p:contentPart>
          </mc:Choice>
          <mc:Fallback>
            <p:pic>
              <p:nvPicPr>
                <p:cNvPr id="1530" name="Ink 1529">
                  <a:extLst>
                    <a:ext uri="{FF2B5EF4-FFF2-40B4-BE49-F238E27FC236}">
                      <a16:creationId xmlns:a16="http://schemas.microsoft.com/office/drawing/2014/main" id="{30FB2702-F1DC-4ABA-2AFE-D858B039C0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0180" y="2779982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32" name="Ink 1531">
                  <a:extLst>
                    <a:ext uri="{FF2B5EF4-FFF2-40B4-BE49-F238E27FC236}">
                      <a16:creationId xmlns:a16="http://schemas.microsoft.com/office/drawing/2014/main" id="{F0ACF393-D78F-0CAD-7DB5-329EDC26DDFE}"/>
                    </a:ext>
                  </a:extLst>
                </p14:cNvPr>
                <p14:cNvContentPartPr/>
                <p14:nvPr/>
              </p14:nvContentPartPr>
              <p14:xfrm>
                <a:off x="1380838" y="2954321"/>
                <a:ext cx="96840" cy="108360"/>
              </p14:xfrm>
            </p:contentPart>
          </mc:Choice>
          <mc:Fallback>
            <p:pic>
              <p:nvPicPr>
                <p:cNvPr id="1532" name="Ink 1531">
                  <a:extLst>
                    <a:ext uri="{FF2B5EF4-FFF2-40B4-BE49-F238E27FC236}">
                      <a16:creationId xmlns:a16="http://schemas.microsoft.com/office/drawing/2014/main" id="{F0ACF393-D78F-0CAD-7DB5-329EDC26DD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3198" y="2936321"/>
                  <a:ext cx="132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91D689AD-3D9E-7BA5-893E-DB1E1A253D02}"/>
                    </a:ext>
                  </a:extLst>
                </p14:cNvPr>
                <p14:cNvContentPartPr/>
                <p14:nvPr/>
              </p14:nvContentPartPr>
              <p14:xfrm>
                <a:off x="1994980" y="3321112"/>
                <a:ext cx="106560" cy="108360"/>
              </p14:xfrm>
            </p:contentPart>
          </mc:Choice>
          <mc:Fallback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91D689AD-3D9E-7BA5-893E-DB1E1A253D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8860" y="3314992"/>
                  <a:ext cx="118800" cy="12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01DDA56A-5018-B0D1-2E81-A1147B41D991}"/>
                </a:ext>
              </a:extLst>
            </p:cNvPr>
            <p:cNvGrpSpPr/>
            <p:nvPr/>
          </p:nvGrpSpPr>
          <p:grpSpPr>
            <a:xfrm>
              <a:off x="691420" y="2683142"/>
              <a:ext cx="2108880" cy="916250"/>
              <a:chOff x="691420" y="1404676"/>
              <a:chExt cx="2108880" cy="91625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535" name="Ink 1534">
                    <a:extLst>
                      <a:ext uri="{FF2B5EF4-FFF2-40B4-BE49-F238E27FC236}">
                        <a16:creationId xmlns:a16="http://schemas.microsoft.com/office/drawing/2014/main" id="{32E70EDA-E85D-3A89-B66D-A7FEC702F269}"/>
                      </a:ext>
                    </a:extLst>
                  </p14:cNvPr>
                  <p14:cNvContentPartPr/>
                  <p14:nvPr/>
                </p14:nvContentPartPr>
                <p14:xfrm>
                  <a:off x="2747660" y="1408636"/>
                  <a:ext cx="3600" cy="106560"/>
                </p14:xfrm>
              </p:contentPart>
            </mc:Choice>
            <mc:Fallback>
              <p:pic>
                <p:nvPicPr>
                  <p:cNvPr id="1535" name="Ink 1534">
                    <a:extLst>
                      <a:ext uri="{FF2B5EF4-FFF2-40B4-BE49-F238E27FC236}">
                        <a16:creationId xmlns:a16="http://schemas.microsoft.com/office/drawing/2014/main" id="{32E70EDA-E85D-3A89-B66D-A7FEC702F26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30020" y="1390636"/>
                    <a:ext cx="392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536" name="Ink 1535">
                    <a:extLst>
                      <a:ext uri="{FF2B5EF4-FFF2-40B4-BE49-F238E27FC236}">
                        <a16:creationId xmlns:a16="http://schemas.microsoft.com/office/drawing/2014/main" id="{6BDF9921-09B3-6FF9-8456-B5E1C0474555}"/>
                      </a:ext>
                    </a:extLst>
                  </p14:cNvPr>
                  <p14:cNvContentPartPr/>
                  <p14:nvPr/>
                </p14:nvContentPartPr>
                <p14:xfrm>
                  <a:off x="723740" y="1404676"/>
                  <a:ext cx="2028960" cy="54720"/>
                </p14:xfrm>
              </p:contentPart>
            </mc:Choice>
            <mc:Fallback>
              <p:pic>
                <p:nvPicPr>
                  <p:cNvPr id="1536" name="Ink 1535">
                    <a:extLst>
                      <a:ext uri="{FF2B5EF4-FFF2-40B4-BE49-F238E27FC236}">
                        <a16:creationId xmlns:a16="http://schemas.microsoft.com/office/drawing/2014/main" id="{6BDF9921-09B3-6FF9-8456-B5E1C047455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05740" y="1386676"/>
                    <a:ext cx="206460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540" name="Ink 1539">
                    <a:extLst>
                      <a:ext uri="{FF2B5EF4-FFF2-40B4-BE49-F238E27FC236}">
                        <a16:creationId xmlns:a16="http://schemas.microsoft.com/office/drawing/2014/main" id="{1A631FC0-2224-015D-CFC6-EA373D058DAC}"/>
                      </a:ext>
                    </a:extLst>
                  </p14:cNvPr>
                  <p14:cNvContentPartPr/>
                  <p14:nvPr/>
                </p14:nvContentPartPr>
                <p14:xfrm>
                  <a:off x="996718" y="1685935"/>
                  <a:ext cx="1315080" cy="63720"/>
                </p14:xfrm>
              </p:contentPart>
            </mc:Choice>
            <mc:Fallback>
              <p:pic>
                <p:nvPicPr>
                  <p:cNvPr id="1540" name="Ink 1539">
                    <a:extLst>
                      <a:ext uri="{FF2B5EF4-FFF2-40B4-BE49-F238E27FC236}">
                        <a16:creationId xmlns:a16="http://schemas.microsoft.com/office/drawing/2014/main" id="{1A631FC0-2224-015D-CFC6-EA373D058DA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88078" y="1676935"/>
                    <a:ext cx="133272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541" name="Ink 1540">
                    <a:extLst>
                      <a:ext uri="{FF2B5EF4-FFF2-40B4-BE49-F238E27FC236}">
                        <a16:creationId xmlns:a16="http://schemas.microsoft.com/office/drawing/2014/main" id="{9E983B45-BBC6-2328-8016-BB3900C422E0}"/>
                      </a:ext>
                    </a:extLst>
                  </p14:cNvPr>
                  <p14:cNvContentPartPr/>
                  <p14:nvPr/>
                </p14:nvContentPartPr>
                <p14:xfrm>
                  <a:off x="997078" y="1745335"/>
                  <a:ext cx="2520" cy="2880"/>
                </p14:xfrm>
              </p:contentPart>
            </mc:Choice>
            <mc:Fallback>
              <p:pic>
                <p:nvPicPr>
                  <p:cNvPr id="1541" name="Ink 1540">
                    <a:extLst>
                      <a:ext uri="{FF2B5EF4-FFF2-40B4-BE49-F238E27FC236}">
                        <a16:creationId xmlns:a16="http://schemas.microsoft.com/office/drawing/2014/main" id="{9E983B45-BBC6-2328-8016-BB3900C422E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79078" y="1727695"/>
                    <a:ext cx="3816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542" name="Ink 1541">
                    <a:extLst>
                      <a:ext uri="{FF2B5EF4-FFF2-40B4-BE49-F238E27FC236}">
                        <a16:creationId xmlns:a16="http://schemas.microsoft.com/office/drawing/2014/main" id="{3905FB9F-1636-68A7-289C-21B3108F6016}"/>
                      </a:ext>
                    </a:extLst>
                  </p14:cNvPr>
                  <p14:cNvContentPartPr/>
                  <p14:nvPr/>
                </p14:nvContentPartPr>
                <p14:xfrm>
                  <a:off x="1855318" y="1704655"/>
                  <a:ext cx="1440" cy="1080"/>
                </p14:xfrm>
              </p:contentPart>
            </mc:Choice>
            <mc:Fallback>
              <p:pic>
                <p:nvPicPr>
                  <p:cNvPr id="1542" name="Ink 1541">
                    <a:extLst>
                      <a:ext uri="{FF2B5EF4-FFF2-40B4-BE49-F238E27FC236}">
                        <a16:creationId xmlns:a16="http://schemas.microsoft.com/office/drawing/2014/main" id="{3905FB9F-1636-68A7-289C-21B3108F601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37318" y="1687015"/>
                    <a:ext cx="37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543" name="Ink 1542">
                    <a:extLst>
                      <a:ext uri="{FF2B5EF4-FFF2-40B4-BE49-F238E27FC236}">
                        <a16:creationId xmlns:a16="http://schemas.microsoft.com/office/drawing/2014/main" id="{96997C02-FF19-879F-B004-46AA82BAD09D}"/>
                      </a:ext>
                    </a:extLst>
                  </p14:cNvPr>
                  <p14:cNvContentPartPr/>
                  <p14:nvPr/>
                </p14:nvContentPartPr>
                <p14:xfrm>
                  <a:off x="2062678" y="1693495"/>
                  <a:ext cx="4320" cy="2520"/>
                </p14:xfrm>
              </p:contentPart>
            </mc:Choice>
            <mc:Fallback>
              <p:pic>
                <p:nvPicPr>
                  <p:cNvPr id="1543" name="Ink 1542">
                    <a:extLst>
                      <a:ext uri="{FF2B5EF4-FFF2-40B4-BE49-F238E27FC236}">
                        <a16:creationId xmlns:a16="http://schemas.microsoft.com/office/drawing/2014/main" id="{96997C02-FF19-879F-B004-46AA82BAD09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044678" y="1675495"/>
                    <a:ext cx="399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549" name="Ink 1548">
                    <a:extLst>
                      <a:ext uri="{FF2B5EF4-FFF2-40B4-BE49-F238E27FC236}">
                        <a16:creationId xmlns:a16="http://schemas.microsoft.com/office/drawing/2014/main" id="{87721387-C682-926C-ABDC-92F768F81F02}"/>
                      </a:ext>
                    </a:extLst>
                  </p14:cNvPr>
                  <p14:cNvContentPartPr/>
                  <p14:nvPr/>
                </p14:nvContentPartPr>
                <p14:xfrm>
                  <a:off x="2299558" y="1683055"/>
                  <a:ext cx="1440" cy="1080"/>
                </p14:xfrm>
              </p:contentPart>
            </mc:Choice>
            <mc:Fallback>
              <p:pic>
                <p:nvPicPr>
                  <p:cNvPr id="1549" name="Ink 1548">
                    <a:extLst>
                      <a:ext uri="{FF2B5EF4-FFF2-40B4-BE49-F238E27FC236}">
                        <a16:creationId xmlns:a16="http://schemas.microsoft.com/office/drawing/2014/main" id="{87721387-C682-926C-ABDC-92F768F81F0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281558" y="1665055"/>
                    <a:ext cx="37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50" name="Ink 1549">
                    <a:extLst>
                      <a:ext uri="{FF2B5EF4-FFF2-40B4-BE49-F238E27FC236}">
                        <a16:creationId xmlns:a16="http://schemas.microsoft.com/office/drawing/2014/main" id="{92CB4F9F-CED6-3A20-4FDB-8FA1B081A31F}"/>
                      </a:ext>
                    </a:extLst>
                  </p14:cNvPr>
                  <p14:cNvContentPartPr/>
                  <p14:nvPr/>
                </p14:nvContentPartPr>
                <p14:xfrm>
                  <a:off x="1206598" y="1736695"/>
                  <a:ext cx="2160" cy="720"/>
                </p14:xfrm>
              </p:contentPart>
            </mc:Choice>
            <mc:Fallback>
              <p:pic>
                <p:nvPicPr>
                  <p:cNvPr id="1550" name="Ink 1549">
                    <a:extLst>
                      <a:ext uri="{FF2B5EF4-FFF2-40B4-BE49-F238E27FC236}">
                        <a16:creationId xmlns:a16="http://schemas.microsoft.com/office/drawing/2014/main" id="{92CB4F9F-CED6-3A20-4FDB-8FA1B081A31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188958" y="1719055"/>
                    <a:ext cx="378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551" name="Ink 1550">
                    <a:extLst>
                      <a:ext uri="{FF2B5EF4-FFF2-40B4-BE49-F238E27FC236}">
                        <a16:creationId xmlns:a16="http://schemas.microsoft.com/office/drawing/2014/main" id="{E4C752C1-2604-2831-DB44-D0F3C1661A16}"/>
                      </a:ext>
                    </a:extLst>
                  </p14:cNvPr>
                  <p14:cNvContentPartPr/>
                  <p14:nvPr/>
                </p14:nvContentPartPr>
                <p14:xfrm>
                  <a:off x="1426198" y="1725535"/>
                  <a:ext cx="720" cy="1080"/>
                </p14:xfrm>
              </p:contentPart>
            </mc:Choice>
            <mc:Fallback>
              <p:pic>
                <p:nvPicPr>
                  <p:cNvPr id="1551" name="Ink 1550">
                    <a:extLst>
                      <a:ext uri="{FF2B5EF4-FFF2-40B4-BE49-F238E27FC236}">
                        <a16:creationId xmlns:a16="http://schemas.microsoft.com/office/drawing/2014/main" id="{E4C752C1-2604-2831-DB44-D0F3C1661A1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408558" y="1707895"/>
                    <a:ext cx="363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552" name="Ink 1551">
                    <a:extLst>
                      <a:ext uri="{FF2B5EF4-FFF2-40B4-BE49-F238E27FC236}">
                        <a16:creationId xmlns:a16="http://schemas.microsoft.com/office/drawing/2014/main" id="{2C6B81B1-DF00-FB03-69BC-BD2520F1D45A}"/>
                      </a:ext>
                    </a:extLst>
                  </p14:cNvPr>
                  <p14:cNvContentPartPr/>
                  <p14:nvPr/>
                </p14:nvContentPartPr>
                <p14:xfrm>
                  <a:off x="1626358" y="1717975"/>
                  <a:ext cx="1440" cy="720"/>
                </p14:xfrm>
              </p:contentPart>
            </mc:Choice>
            <mc:Fallback>
              <p:pic>
                <p:nvPicPr>
                  <p:cNvPr id="1552" name="Ink 1551">
                    <a:extLst>
                      <a:ext uri="{FF2B5EF4-FFF2-40B4-BE49-F238E27FC236}">
                        <a16:creationId xmlns:a16="http://schemas.microsoft.com/office/drawing/2014/main" id="{2C6B81B1-DF00-FB03-69BC-BD2520F1D45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608358" y="1700335"/>
                    <a:ext cx="370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553" name="Ink 1552">
                    <a:extLst>
                      <a:ext uri="{FF2B5EF4-FFF2-40B4-BE49-F238E27FC236}">
                        <a16:creationId xmlns:a16="http://schemas.microsoft.com/office/drawing/2014/main" id="{D63655D3-7E07-3DBE-919F-EE1B7691AEAB}"/>
                      </a:ext>
                    </a:extLst>
                  </p14:cNvPr>
                  <p14:cNvContentPartPr/>
                  <p14:nvPr/>
                </p14:nvContentPartPr>
                <p14:xfrm>
                  <a:off x="765256" y="2059719"/>
                  <a:ext cx="120960" cy="130320"/>
                </p14:xfrm>
              </p:contentPart>
            </mc:Choice>
            <mc:Fallback>
              <p:pic>
                <p:nvPicPr>
                  <p:cNvPr id="1553" name="Ink 1552">
                    <a:extLst>
                      <a:ext uri="{FF2B5EF4-FFF2-40B4-BE49-F238E27FC236}">
                        <a16:creationId xmlns:a16="http://schemas.microsoft.com/office/drawing/2014/main" id="{D63655D3-7E07-3DBE-919F-EE1B7691AEA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47256" y="2041719"/>
                    <a:ext cx="1566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554" name="Ink 1553">
                    <a:extLst>
                      <a:ext uri="{FF2B5EF4-FFF2-40B4-BE49-F238E27FC236}">
                        <a16:creationId xmlns:a16="http://schemas.microsoft.com/office/drawing/2014/main" id="{888EA9B9-68CA-D198-2368-5FEE11EEDE92}"/>
                      </a:ext>
                    </a:extLst>
                  </p14:cNvPr>
                  <p14:cNvContentPartPr/>
                  <p14:nvPr/>
                </p14:nvContentPartPr>
                <p14:xfrm>
                  <a:off x="769936" y="2050719"/>
                  <a:ext cx="112320" cy="126360"/>
                </p14:xfrm>
              </p:contentPart>
            </mc:Choice>
            <mc:Fallback>
              <p:pic>
                <p:nvPicPr>
                  <p:cNvPr id="1554" name="Ink 1553">
                    <a:extLst>
                      <a:ext uri="{FF2B5EF4-FFF2-40B4-BE49-F238E27FC236}">
                        <a16:creationId xmlns:a16="http://schemas.microsoft.com/office/drawing/2014/main" id="{888EA9B9-68CA-D198-2368-5FEE11EEDE9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52296" y="2033079"/>
                    <a:ext cx="147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555" name="Ink 1554">
                    <a:extLst>
                      <a:ext uri="{FF2B5EF4-FFF2-40B4-BE49-F238E27FC236}">
                        <a16:creationId xmlns:a16="http://schemas.microsoft.com/office/drawing/2014/main" id="{35B3E26F-0E36-E801-9817-592B20F09DAF}"/>
                      </a:ext>
                    </a:extLst>
                  </p14:cNvPr>
                  <p14:cNvContentPartPr/>
                  <p14:nvPr/>
                </p14:nvContentPartPr>
                <p14:xfrm>
                  <a:off x="979816" y="2059359"/>
                  <a:ext cx="137520" cy="120600"/>
                </p14:xfrm>
              </p:contentPart>
            </mc:Choice>
            <mc:Fallback>
              <p:pic>
                <p:nvPicPr>
                  <p:cNvPr id="1555" name="Ink 1554">
                    <a:extLst>
                      <a:ext uri="{FF2B5EF4-FFF2-40B4-BE49-F238E27FC236}">
                        <a16:creationId xmlns:a16="http://schemas.microsoft.com/office/drawing/2014/main" id="{35B3E26F-0E36-E801-9817-592B20F09DA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61816" y="2041359"/>
                    <a:ext cx="1731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556" name="Ink 1555">
                    <a:extLst>
                      <a:ext uri="{FF2B5EF4-FFF2-40B4-BE49-F238E27FC236}">
                        <a16:creationId xmlns:a16="http://schemas.microsoft.com/office/drawing/2014/main" id="{2CB294F3-7CA4-0CDC-B1F2-BCB7C6CDB5F7}"/>
                      </a:ext>
                    </a:extLst>
                  </p14:cNvPr>
                  <p14:cNvContentPartPr/>
                  <p14:nvPr/>
                </p14:nvContentPartPr>
                <p14:xfrm>
                  <a:off x="989896" y="2051439"/>
                  <a:ext cx="126360" cy="108720"/>
                </p14:xfrm>
              </p:contentPart>
            </mc:Choice>
            <mc:Fallback>
              <p:pic>
                <p:nvPicPr>
                  <p:cNvPr id="1556" name="Ink 1555">
                    <a:extLst>
                      <a:ext uri="{FF2B5EF4-FFF2-40B4-BE49-F238E27FC236}">
                        <a16:creationId xmlns:a16="http://schemas.microsoft.com/office/drawing/2014/main" id="{2CB294F3-7CA4-0CDC-B1F2-BCB7C6CDB5F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72256" y="2033799"/>
                    <a:ext cx="1620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557" name="Ink 1556">
                    <a:extLst>
                      <a:ext uri="{FF2B5EF4-FFF2-40B4-BE49-F238E27FC236}">
                        <a16:creationId xmlns:a16="http://schemas.microsoft.com/office/drawing/2014/main" id="{D96CC05C-DC30-75D1-9E82-369FDB708155}"/>
                      </a:ext>
                    </a:extLst>
                  </p14:cNvPr>
                  <p14:cNvContentPartPr/>
                  <p14:nvPr/>
                </p14:nvContentPartPr>
                <p14:xfrm>
                  <a:off x="1235416" y="2047839"/>
                  <a:ext cx="111960" cy="130320"/>
                </p14:xfrm>
              </p:contentPart>
            </mc:Choice>
            <mc:Fallback>
              <p:pic>
                <p:nvPicPr>
                  <p:cNvPr id="1557" name="Ink 1556">
                    <a:extLst>
                      <a:ext uri="{FF2B5EF4-FFF2-40B4-BE49-F238E27FC236}">
                        <a16:creationId xmlns:a16="http://schemas.microsoft.com/office/drawing/2014/main" id="{D96CC05C-DC30-75D1-9E82-369FDB70815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217776" y="2030199"/>
                    <a:ext cx="1476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558" name="Ink 1557">
                    <a:extLst>
                      <a:ext uri="{FF2B5EF4-FFF2-40B4-BE49-F238E27FC236}">
                        <a16:creationId xmlns:a16="http://schemas.microsoft.com/office/drawing/2014/main" id="{0198F0D4-FE88-A5B5-A6BE-D7D0F15D9708}"/>
                      </a:ext>
                    </a:extLst>
                  </p14:cNvPr>
                  <p14:cNvContentPartPr/>
                  <p14:nvPr/>
                </p14:nvContentPartPr>
                <p14:xfrm>
                  <a:off x="1247296" y="2050359"/>
                  <a:ext cx="142200" cy="118080"/>
                </p14:xfrm>
              </p:contentPart>
            </mc:Choice>
            <mc:Fallback>
              <p:pic>
                <p:nvPicPr>
                  <p:cNvPr id="1558" name="Ink 1557">
                    <a:extLst>
                      <a:ext uri="{FF2B5EF4-FFF2-40B4-BE49-F238E27FC236}">
                        <a16:creationId xmlns:a16="http://schemas.microsoft.com/office/drawing/2014/main" id="{0198F0D4-FE88-A5B5-A6BE-D7D0F15D970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229656" y="2032359"/>
                    <a:ext cx="17784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1559" name="Ink 1558">
                    <a:extLst>
                      <a:ext uri="{FF2B5EF4-FFF2-40B4-BE49-F238E27FC236}">
                        <a16:creationId xmlns:a16="http://schemas.microsoft.com/office/drawing/2014/main" id="{AD703485-9ACC-77D2-0C1C-B0F73F41E4BC}"/>
                      </a:ext>
                    </a:extLst>
                  </p14:cNvPr>
                  <p14:cNvContentPartPr/>
                  <p14:nvPr/>
                </p14:nvContentPartPr>
                <p14:xfrm>
                  <a:off x="1484536" y="2046759"/>
                  <a:ext cx="127440" cy="124560"/>
                </p14:xfrm>
              </p:contentPart>
            </mc:Choice>
            <mc:Fallback>
              <p:pic>
                <p:nvPicPr>
                  <p:cNvPr id="1559" name="Ink 1558">
                    <a:extLst>
                      <a:ext uri="{FF2B5EF4-FFF2-40B4-BE49-F238E27FC236}">
                        <a16:creationId xmlns:a16="http://schemas.microsoft.com/office/drawing/2014/main" id="{AD703485-9ACC-77D2-0C1C-B0F73F41E4B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466896" y="2028759"/>
                    <a:ext cx="1630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560" name="Ink 1559">
                    <a:extLst>
                      <a:ext uri="{FF2B5EF4-FFF2-40B4-BE49-F238E27FC236}">
                        <a16:creationId xmlns:a16="http://schemas.microsoft.com/office/drawing/2014/main" id="{3A2F1146-13FB-C4F7-C258-6A61C3EE7194}"/>
                      </a:ext>
                    </a:extLst>
                  </p14:cNvPr>
                  <p14:cNvContentPartPr/>
                  <p14:nvPr/>
                </p14:nvContentPartPr>
                <p14:xfrm>
                  <a:off x="1732936" y="2049999"/>
                  <a:ext cx="114120" cy="117720"/>
                </p14:xfrm>
              </p:contentPart>
            </mc:Choice>
            <mc:Fallback>
              <p:pic>
                <p:nvPicPr>
                  <p:cNvPr id="1560" name="Ink 1559">
                    <a:extLst>
                      <a:ext uri="{FF2B5EF4-FFF2-40B4-BE49-F238E27FC236}">
                        <a16:creationId xmlns:a16="http://schemas.microsoft.com/office/drawing/2014/main" id="{3A2F1146-13FB-C4F7-C258-6A61C3EE719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15296" y="2032359"/>
                    <a:ext cx="14976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561" name="Ink 1560">
                    <a:extLst>
                      <a:ext uri="{FF2B5EF4-FFF2-40B4-BE49-F238E27FC236}">
                        <a16:creationId xmlns:a16="http://schemas.microsoft.com/office/drawing/2014/main" id="{CB988D3A-E32D-EAAF-0BF6-715D2CF1229F}"/>
                      </a:ext>
                    </a:extLst>
                  </p14:cNvPr>
                  <p14:cNvContentPartPr/>
                  <p14:nvPr/>
                </p14:nvContentPartPr>
                <p14:xfrm>
                  <a:off x="1752016" y="2049999"/>
                  <a:ext cx="109080" cy="111240"/>
                </p14:xfrm>
              </p:contentPart>
            </mc:Choice>
            <mc:Fallback>
              <p:pic>
                <p:nvPicPr>
                  <p:cNvPr id="1561" name="Ink 1560">
                    <a:extLst>
                      <a:ext uri="{FF2B5EF4-FFF2-40B4-BE49-F238E27FC236}">
                        <a16:creationId xmlns:a16="http://schemas.microsoft.com/office/drawing/2014/main" id="{CB988D3A-E32D-EAAF-0BF6-715D2CF1229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734376" y="2032359"/>
                    <a:ext cx="14472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562" name="Ink 1561">
                    <a:extLst>
                      <a:ext uri="{FF2B5EF4-FFF2-40B4-BE49-F238E27FC236}">
                        <a16:creationId xmlns:a16="http://schemas.microsoft.com/office/drawing/2014/main" id="{68EDD7A0-89AC-1E69-AEDB-A446B7F53E45}"/>
                      </a:ext>
                    </a:extLst>
                  </p14:cNvPr>
                  <p14:cNvContentPartPr/>
                  <p14:nvPr/>
                </p14:nvContentPartPr>
                <p14:xfrm>
                  <a:off x="1979176" y="2041359"/>
                  <a:ext cx="137160" cy="122760"/>
                </p14:xfrm>
              </p:contentPart>
            </mc:Choice>
            <mc:Fallback>
              <p:pic>
                <p:nvPicPr>
                  <p:cNvPr id="1562" name="Ink 1561">
                    <a:extLst>
                      <a:ext uri="{FF2B5EF4-FFF2-40B4-BE49-F238E27FC236}">
                        <a16:creationId xmlns:a16="http://schemas.microsoft.com/office/drawing/2014/main" id="{68EDD7A0-89AC-1E69-AEDB-A446B7F53E45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961536" y="2023359"/>
                    <a:ext cx="1728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1563" name="Ink 1562">
                    <a:extLst>
                      <a:ext uri="{FF2B5EF4-FFF2-40B4-BE49-F238E27FC236}">
                        <a16:creationId xmlns:a16="http://schemas.microsoft.com/office/drawing/2014/main" id="{0D7F4931-6F72-EB51-50E7-6220A7649644}"/>
                      </a:ext>
                    </a:extLst>
                  </p14:cNvPr>
                  <p14:cNvContentPartPr/>
                  <p14:nvPr/>
                </p14:nvContentPartPr>
                <p14:xfrm>
                  <a:off x="2284456" y="2037759"/>
                  <a:ext cx="112680" cy="109080"/>
                </p14:xfrm>
              </p:contentPart>
            </mc:Choice>
            <mc:Fallback>
              <p:pic>
                <p:nvPicPr>
                  <p:cNvPr id="1563" name="Ink 1562">
                    <a:extLst>
                      <a:ext uri="{FF2B5EF4-FFF2-40B4-BE49-F238E27FC236}">
                        <a16:creationId xmlns:a16="http://schemas.microsoft.com/office/drawing/2014/main" id="{0D7F4931-6F72-EB51-50E7-6220A764964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266456" y="2020119"/>
                    <a:ext cx="1483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564" name="Ink 1563">
                    <a:extLst>
                      <a:ext uri="{FF2B5EF4-FFF2-40B4-BE49-F238E27FC236}">
                        <a16:creationId xmlns:a16="http://schemas.microsoft.com/office/drawing/2014/main" id="{4FD050C0-BC88-F4D6-7D3D-4ECD16B022BE}"/>
                      </a:ext>
                    </a:extLst>
                  </p14:cNvPr>
                  <p14:cNvContentPartPr/>
                  <p14:nvPr/>
                </p14:nvContentPartPr>
                <p14:xfrm>
                  <a:off x="2529976" y="2047479"/>
                  <a:ext cx="1440" cy="2520"/>
                </p14:xfrm>
              </p:contentPart>
            </mc:Choice>
            <mc:Fallback>
              <p:pic>
                <p:nvPicPr>
                  <p:cNvPr id="1564" name="Ink 1563">
                    <a:extLst>
                      <a:ext uri="{FF2B5EF4-FFF2-40B4-BE49-F238E27FC236}">
                        <a16:creationId xmlns:a16="http://schemas.microsoft.com/office/drawing/2014/main" id="{4FD050C0-BC88-F4D6-7D3D-4ECD16B022B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512336" y="2029479"/>
                    <a:ext cx="370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565" name="Ink 1564">
                    <a:extLst>
                      <a:ext uri="{FF2B5EF4-FFF2-40B4-BE49-F238E27FC236}">
                        <a16:creationId xmlns:a16="http://schemas.microsoft.com/office/drawing/2014/main" id="{C48E92C7-283E-1F9E-BAF5-E7710DB6A953}"/>
                      </a:ext>
                    </a:extLst>
                  </p14:cNvPr>
                  <p14:cNvContentPartPr/>
                  <p14:nvPr/>
                </p14:nvContentPartPr>
                <p14:xfrm>
                  <a:off x="2517736" y="2045319"/>
                  <a:ext cx="123840" cy="109440"/>
                </p14:xfrm>
              </p:contentPart>
            </mc:Choice>
            <mc:Fallback>
              <p:pic>
                <p:nvPicPr>
                  <p:cNvPr id="1565" name="Ink 1564">
                    <a:extLst>
                      <a:ext uri="{FF2B5EF4-FFF2-40B4-BE49-F238E27FC236}">
                        <a16:creationId xmlns:a16="http://schemas.microsoft.com/office/drawing/2014/main" id="{C48E92C7-283E-1F9E-BAF5-E7710DB6A95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500096" y="2027319"/>
                    <a:ext cx="15948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566" name="Ink 1565">
                    <a:extLst>
                      <a:ext uri="{FF2B5EF4-FFF2-40B4-BE49-F238E27FC236}">
                        <a16:creationId xmlns:a16="http://schemas.microsoft.com/office/drawing/2014/main" id="{069E9F5C-6722-79FF-886A-A216E7C20A30}"/>
                      </a:ext>
                    </a:extLst>
                  </p14:cNvPr>
                  <p14:cNvContentPartPr/>
                  <p14:nvPr/>
                </p14:nvContentPartPr>
                <p14:xfrm>
                  <a:off x="2545456" y="2034159"/>
                  <a:ext cx="111600" cy="129240"/>
                </p14:xfrm>
              </p:contentPart>
            </mc:Choice>
            <mc:Fallback>
              <p:pic>
                <p:nvPicPr>
                  <p:cNvPr id="1566" name="Ink 1565">
                    <a:extLst>
                      <a:ext uri="{FF2B5EF4-FFF2-40B4-BE49-F238E27FC236}">
                        <a16:creationId xmlns:a16="http://schemas.microsoft.com/office/drawing/2014/main" id="{069E9F5C-6722-79FF-886A-A216E7C20A3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527816" y="2016159"/>
                    <a:ext cx="1472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567" name="Ink 1566">
                    <a:extLst>
                      <a:ext uri="{FF2B5EF4-FFF2-40B4-BE49-F238E27FC236}">
                        <a16:creationId xmlns:a16="http://schemas.microsoft.com/office/drawing/2014/main" id="{615EB8F1-8590-93C4-0BB1-A1EB4FF7443C}"/>
                      </a:ext>
                    </a:extLst>
                  </p14:cNvPr>
                  <p14:cNvContentPartPr/>
                  <p14:nvPr/>
                </p14:nvContentPartPr>
                <p14:xfrm>
                  <a:off x="691420" y="1465566"/>
                  <a:ext cx="18000" cy="844560"/>
                </p14:xfrm>
              </p:contentPart>
            </mc:Choice>
            <mc:Fallback>
              <p:pic>
                <p:nvPicPr>
                  <p:cNvPr id="1567" name="Ink 1566">
                    <a:extLst>
                      <a:ext uri="{FF2B5EF4-FFF2-40B4-BE49-F238E27FC236}">
                        <a16:creationId xmlns:a16="http://schemas.microsoft.com/office/drawing/2014/main" id="{615EB8F1-8590-93C4-0BB1-A1EB4FF7443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73780" y="1447926"/>
                    <a:ext cx="53640" cy="88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568" name="Ink 1567">
                    <a:extLst>
                      <a:ext uri="{FF2B5EF4-FFF2-40B4-BE49-F238E27FC236}">
                        <a16:creationId xmlns:a16="http://schemas.microsoft.com/office/drawing/2014/main" id="{E1EDED96-F0DB-AE78-ECE1-D16D1478EE3F}"/>
                      </a:ext>
                    </a:extLst>
                  </p14:cNvPr>
                  <p14:cNvContentPartPr/>
                  <p14:nvPr/>
                </p14:nvContentPartPr>
                <p14:xfrm>
                  <a:off x="728140" y="2293566"/>
                  <a:ext cx="2072160" cy="27360"/>
                </p14:xfrm>
              </p:contentPart>
            </mc:Choice>
            <mc:Fallback>
              <p:pic>
                <p:nvPicPr>
                  <p:cNvPr id="1568" name="Ink 1567">
                    <a:extLst>
                      <a:ext uri="{FF2B5EF4-FFF2-40B4-BE49-F238E27FC236}">
                        <a16:creationId xmlns:a16="http://schemas.microsoft.com/office/drawing/2014/main" id="{E1EDED96-F0DB-AE78-ECE1-D16D1478EE3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10140" y="2275926"/>
                    <a:ext cx="210780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569" name="Ink 1568">
                    <a:extLst>
                      <a:ext uri="{FF2B5EF4-FFF2-40B4-BE49-F238E27FC236}">
                        <a16:creationId xmlns:a16="http://schemas.microsoft.com/office/drawing/2014/main" id="{16A030E8-F361-1C79-60FA-C9E387104038}"/>
                      </a:ext>
                    </a:extLst>
                  </p14:cNvPr>
                  <p14:cNvContentPartPr/>
                  <p14:nvPr/>
                </p14:nvContentPartPr>
                <p14:xfrm>
                  <a:off x="2774020" y="1684086"/>
                  <a:ext cx="25920" cy="586440"/>
                </p14:xfrm>
              </p:contentPart>
            </mc:Choice>
            <mc:Fallback>
              <p:pic>
                <p:nvPicPr>
                  <p:cNvPr id="1569" name="Ink 1568">
                    <a:extLst>
                      <a:ext uri="{FF2B5EF4-FFF2-40B4-BE49-F238E27FC236}">
                        <a16:creationId xmlns:a16="http://schemas.microsoft.com/office/drawing/2014/main" id="{16A030E8-F361-1C79-60FA-C9E38710403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756380" y="1666446"/>
                    <a:ext cx="61560" cy="62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570" name="Ink 1569">
                    <a:extLst>
                      <a:ext uri="{FF2B5EF4-FFF2-40B4-BE49-F238E27FC236}">
                        <a16:creationId xmlns:a16="http://schemas.microsoft.com/office/drawing/2014/main" id="{918509A1-0948-29FC-F872-812236FCB13F}"/>
                      </a:ext>
                    </a:extLst>
                  </p14:cNvPr>
                  <p14:cNvContentPartPr/>
                  <p14:nvPr/>
                </p14:nvContentPartPr>
                <p14:xfrm>
                  <a:off x="1507540" y="2100246"/>
                  <a:ext cx="75240" cy="66240"/>
                </p14:xfrm>
              </p:contentPart>
            </mc:Choice>
            <mc:Fallback>
              <p:pic>
                <p:nvPicPr>
                  <p:cNvPr id="1570" name="Ink 1569">
                    <a:extLst>
                      <a:ext uri="{FF2B5EF4-FFF2-40B4-BE49-F238E27FC236}">
                        <a16:creationId xmlns:a16="http://schemas.microsoft.com/office/drawing/2014/main" id="{918509A1-0948-29FC-F872-812236FCB13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501420" y="2094126"/>
                    <a:ext cx="8748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571" name="Ink 1570">
                    <a:extLst>
                      <a:ext uri="{FF2B5EF4-FFF2-40B4-BE49-F238E27FC236}">
                        <a16:creationId xmlns:a16="http://schemas.microsoft.com/office/drawing/2014/main" id="{BA1BDBA0-7DF9-5B34-1449-5AE668DBF6C9}"/>
                      </a:ext>
                    </a:extLst>
                  </p14:cNvPr>
                  <p14:cNvContentPartPr/>
                  <p14:nvPr/>
                </p14:nvContentPartPr>
                <p14:xfrm>
                  <a:off x="1504660" y="2122926"/>
                  <a:ext cx="34560" cy="35640"/>
                </p14:xfrm>
              </p:contentPart>
            </mc:Choice>
            <mc:Fallback>
              <p:pic>
                <p:nvPicPr>
                  <p:cNvPr id="1571" name="Ink 1570">
                    <a:extLst>
                      <a:ext uri="{FF2B5EF4-FFF2-40B4-BE49-F238E27FC236}">
                        <a16:creationId xmlns:a16="http://schemas.microsoft.com/office/drawing/2014/main" id="{BA1BDBA0-7DF9-5B34-1449-5AE668DBF6C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498540" y="2116806"/>
                    <a:ext cx="468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572" name="Ink 1571">
                    <a:extLst>
                      <a:ext uri="{FF2B5EF4-FFF2-40B4-BE49-F238E27FC236}">
                        <a16:creationId xmlns:a16="http://schemas.microsoft.com/office/drawing/2014/main" id="{BB457433-1EBE-F22D-271C-FB0391E3E624}"/>
                      </a:ext>
                    </a:extLst>
                  </p14:cNvPr>
                  <p14:cNvContentPartPr/>
                  <p14:nvPr/>
                </p14:nvContentPartPr>
                <p14:xfrm>
                  <a:off x="1544260" y="2064966"/>
                  <a:ext cx="56160" cy="60120"/>
                </p14:xfrm>
              </p:contentPart>
            </mc:Choice>
            <mc:Fallback>
              <p:pic>
                <p:nvPicPr>
                  <p:cNvPr id="1572" name="Ink 1571">
                    <a:extLst>
                      <a:ext uri="{FF2B5EF4-FFF2-40B4-BE49-F238E27FC236}">
                        <a16:creationId xmlns:a16="http://schemas.microsoft.com/office/drawing/2014/main" id="{BB457433-1EBE-F22D-271C-FB0391E3E62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538140" y="2058846"/>
                    <a:ext cx="684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573" name="Ink 1572">
                    <a:extLst>
                      <a:ext uri="{FF2B5EF4-FFF2-40B4-BE49-F238E27FC236}">
                        <a16:creationId xmlns:a16="http://schemas.microsoft.com/office/drawing/2014/main" id="{1A29AB01-4014-A4DD-8F6E-F5FF3CB59598}"/>
                      </a:ext>
                    </a:extLst>
                  </p14:cNvPr>
                  <p14:cNvContentPartPr/>
                  <p14:nvPr/>
                </p14:nvContentPartPr>
                <p14:xfrm>
                  <a:off x="1566940" y="2067486"/>
                  <a:ext cx="35280" cy="38520"/>
                </p14:xfrm>
              </p:contentPart>
            </mc:Choice>
            <mc:Fallback>
              <p:pic>
                <p:nvPicPr>
                  <p:cNvPr id="1573" name="Ink 1572">
                    <a:extLst>
                      <a:ext uri="{FF2B5EF4-FFF2-40B4-BE49-F238E27FC236}">
                        <a16:creationId xmlns:a16="http://schemas.microsoft.com/office/drawing/2014/main" id="{1A29AB01-4014-A4DD-8F6E-F5FF3CB5959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560820" y="2061366"/>
                    <a:ext cx="475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574" name="Ink 1573">
                    <a:extLst>
                      <a:ext uri="{FF2B5EF4-FFF2-40B4-BE49-F238E27FC236}">
                        <a16:creationId xmlns:a16="http://schemas.microsoft.com/office/drawing/2014/main" id="{D0F870C2-7893-64F7-DF94-ED294E854588}"/>
                      </a:ext>
                    </a:extLst>
                  </p14:cNvPr>
                  <p14:cNvContentPartPr/>
                  <p14:nvPr/>
                </p14:nvContentPartPr>
                <p14:xfrm>
                  <a:off x="998140" y="2081886"/>
                  <a:ext cx="82440" cy="65520"/>
                </p14:xfrm>
              </p:contentPart>
            </mc:Choice>
            <mc:Fallback>
              <p:pic>
                <p:nvPicPr>
                  <p:cNvPr id="1574" name="Ink 1573">
                    <a:extLst>
                      <a:ext uri="{FF2B5EF4-FFF2-40B4-BE49-F238E27FC236}">
                        <a16:creationId xmlns:a16="http://schemas.microsoft.com/office/drawing/2014/main" id="{D0F870C2-7893-64F7-DF94-ED294E85458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92020" y="2075766"/>
                    <a:ext cx="946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575" name="Ink 1574">
                    <a:extLst>
                      <a:ext uri="{FF2B5EF4-FFF2-40B4-BE49-F238E27FC236}">
                        <a16:creationId xmlns:a16="http://schemas.microsoft.com/office/drawing/2014/main" id="{5A3635C5-9E4D-B758-9E61-D569052FC184}"/>
                      </a:ext>
                    </a:extLst>
                  </p14:cNvPr>
                  <p14:cNvContentPartPr/>
                  <p14:nvPr/>
                </p14:nvContentPartPr>
                <p14:xfrm>
                  <a:off x="1265620" y="2056326"/>
                  <a:ext cx="11880" cy="104760"/>
                </p14:xfrm>
              </p:contentPart>
            </mc:Choice>
            <mc:Fallback>
              <p:pic>
                <p:nvPicPr>
                  <p:cNvPr id="1575" name="Ink 1574">
                    <a:extLst>
                      <a:ext uri="{FF2B5EF4-FFF2-40B4-BE49-F238E27FC236}">
                        <a16:creationId xmlns:a16="http://schemas.microsoft.com/office/drawing/2014/main" id="{5A3635C5-9E4D-B758-9E61-D569052FC18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259500" y="2050206"/>
                    <a:ext cx="241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576" name="Ink 1575">
                    <a:extLst>
                      <a:ext uri="{FF2B5EF4-FFF2-40B4-BE49-F238E27FC236}">
                        <a16:creationId xmlns:a16="http://schemas.microsoft.com/office/drawing/2014/main" id="{7DB41966-263A-CB59-90A0-BCAA1416C8B8}"/>
                      </a:ext>
                    </a:extLst>
                  </p14:cNvPr>
                  <p14:cNvContentPartPr/>
                  <p14:nvPr/>
                </p14:nvContentPartPr>
                <p14:xfrm>
                  <a:off x="1280380" y="2061366"/>
                  <a:ext cx="10800" cy="115920"/>
                </p14:xfrm>
              </p:contentPart>
            </mc:Choice>
            <mc:Fallback>
              <p:pic>
                <p:nvPicPr>
                  <p:cNvPr id="1576" name="Ink 1575">
                    <a:extLst>
                      <a:ext uri="{FF2B5EF4-FFF2-40B4-BE49-F238E27FC236}">
                        <a16:creationId xmlns:a16="http://schemas.microsoft.com/office/drawing/2014/main" id="{7DB41966-263A-CB59-90A0-BCAA1416C8B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274260" y="2055246"/>
                    <a:ext cx="230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577" name="Ink 1576">
                    <a:extLst>
                      <a:ext uri="{FF2B5EF4-FFF2-40B4-BE49-F238E27FC236}">
                        <a16:creationId xmlns:a16="http://schemas.microsoft.com/office/drawing/2014/main" id="{55418DB7-14EE-EC16-8E0D-25B145077EF5}"/>
                      </a:ext>
                    </a:extLst>
                  </p14:cNvPr>
                  <p14:cNvContentPartPr/>
                  <p14:nvPr/>
                </p14:nvContentPartPr>
                <p14:xfrm>
                  <a:off x="1295500" y="2056686"/>
                  <a:ext cx="5760" cy="108360"/>
                </p14:xfrm>
              </p:contentPart>
            </mc:Choice>
            <mc:Fallback>
              <p:pic>
                <p:nvPicPr>
                  <p:cNvPr id="1577" name="Ink 1576">
                    <a:extLst>
                      <a:ext uri="{FF2B5EF4-FFF2-40B4-BE49-F238E27FC236}">
                        <a16:creationId xmlns:a16="http://schemas.microsoft.com/office/drawing/2014/main" id="{55418DB7-14EE-EC16-8E0D-25B145077EF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289380" y="2050566"/>
                    <a:ext cx="180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578" name="Ink 1577">
                    <a:extLst>
                      <a:ext uri="{FF2B5EF4-FFF2-40B4-BE49-F238E27FC236}">
                        <a16:creationId xmlns:a16="http://schemas.microsoft.com/office/drawing/2014/main" id="{BD75762C-52A6-44AF-AC1C-640D93C16AD7}"/>
                      </a:ext>
                    </a:extLst>
                  </p14:cNvPr>
                  <p14:cNvContentPartPr/>
                  <p14:nvPr/>
                </p14:nvContentPartPr>
                <p14:xfrm>
                  <a:off x="1308460" y="2057766"/>
                  <a:ext cx="7200" cy="105480"/>
                </p14:xfrm>
              </p:contentPart>
            </mc:Choice>
            <mc:Fallback>
              <p:pic>
                <p:nvPicPr>
                  <p:cNvPr id="1578" name="Ink 1577">
                    <a:extLst>
                      <a:ext uri="{FF2B5EF4-FFF2-40B4-BE49-F238E27FC236}">
                        <a16:creationId xmlns:a16="http://schemas.microsoft.com/office/drawing/2014/main" id="{BD75762C-52A6-44AF-AC1C-640D93C16AD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302340" y="2051646"/>
                    <a:ext cx="194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579" name="Ink 1578">
                    <a:extLst>
                      <a:ext uri="{FF2B5EF4-FFF2-40B4-BE49-F238E27FC236}">
                        <a16:creationId xmlns:a16="http://schemas.microsoft.com/office/drawing/2014/main" id="{D6388E36-2F07-6E7A-1710-7C65807C44D0}"/>
                      </a:ext>
                    </a:extLst>
                  </p14:cNvPr>
                  <p14:cNvContentPartPr/>
                  <p14:nvPr/>
                </p14:nvContentPartPr>
                <p14:xfrm>
                  <a:off x="1327900" y="2057046"/>
                  <a:ext cx="7560" cy="97560"/>
                </p14:xfrm>
              </p:contentPart>
            </mc:Choice>
            <mc:Fallback>
              <p:pic>
                <p:nvPicPr>
                  <p:cNvPr id="1579" name="Ink 1578">
                    <a:extLst>
                      <a:ext uri="{FF2B5EF4-FFF2-40B4-BE49-F238E27FC236}">
                        <a16:creationId xmlns:a16="http://schemas.microsoft.com/office/drawing/2014/main" id="{D6388E36-2F07-6E7A-1710-7C65807C44D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321780" y="2050926"/>
                    <a:ext cx="198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580" name="Ink 1579">
                    <a:extLst>
                      <a:ext uri="{FF2B5EF4-FFF2-40B4-BE49-F238E27FC236}">
                        <a16:creationId xmlns:a16="http://schemas.microsoft.com/office/drawing/2014/main" id="{CED5B4B9-428F-8FF5-640E-B36DEF391F04}"/>
                      </a:ext>
                    </a:extLst>
                  </p14:cNvPr>
                  <p14:cNvContentPartPr/>
                  <p14:nvPr/>
                </p14:nvContentPartPr>
                <p14:xfrm>
                  <a:off x="1733980" y="2084046"/>
                  <a:ext cx="113400" cy="5400"/>
                </p14:xfrm>
              </p:contentPart>
            </mc:Choice>
            <mc:Fallback>
              <p:pic>
                <p:nvPicPr>
                  <p:cNvPr id="1580" name="Ink 1579">
                    <a:extLst>
                      <a:ext uri="{FF2B5EF4-FFF2-40B4-BE49-F238E27FC236}">
                        <a16:creationId xmlns:a16="http://schemas.microsoft.com/office/drawing/2014/main" id="{CED5B4B9-428F-8FF5-640E-B36DEF391F0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27860" y="2077926"/>
                    <a:ext cx="12564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581" name="Ink 1580">
                    <a:extLst>
                      <a:ext uri="{FF2B5EF4-FFF2-40B4-BE49-F238E27FC236}">
                        <a16:creationId xmlns:a16="http://schemas.microsoft.com/office/drawing/2014/main" id="{76A46849-8851-3EB3-B426-729643EF3001}"/>
                      </a:ext>
                    </a:extLst>
                  </p14:cNvPr>
                  <p14:cNvContentPartPr/>
                  <p14:nvPr/>
                </p14:nvContentPartPr>
                <p14:xfrm>
                  <a:off x="1729660" y="2100966"/>
                  <a:ext cx="114840" cy="2880"/>
                </p14:xfrm>
              </p:contentPart>
            </mc:Choice>
            <mc:Fallback>
              <p:pic>
                <p:nvPicPr>
                  <p:cNvPr id="1581" name="Ink 1580">
                    <a:extLst>
                      <a:ext uri="{FF2B5EF4-FFF2-40B4-BE49-F238E27FC236}">
                        <a16:creationId xmlns:a16="http://schemas.microsoft.com/office/drawing/2014/main" id="{76A46849-8851-3EB3-B426-729643EF3001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723540" y="2094846"/>
                    <a:ext cx="12708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582" name="Ink 1581">
                    <a:extLst>
                      <a:ext uri="{FF2B5EF4-FFF2-40B4-BE49-F238E27FC236}">
                        <a16:creationId xmlns:a16="http://schemas.microsoft.com/office/drawing/2014/main" id="{8DF4152C-0C45-ECA2-640F-849F846FD2A3}"/>
                      </a:ext>
                    </a:extLst>
                  </p14:cNvPr>
                  <p14:cNvContentPartPr/>
                  <p14:nvPr/>
                </p14:nvContentPartPr>
                <p14:xfrm>
                  <a:off x="1733980" y="2116086"/>
                  <a:ext cx="92520" cy="5400"/>
                </p14:xfrm>
              </p:contentPart>
            </mc:Choice>
            <mc:Fallback>
              <p:pic>
                <p:nvPicPr>
                  <p:cNvPr id="1582" name="Ink 1581">
                    <a:extLst>
                      <a:ext uri="{FF2B5EF4-FFF2-40B4-BE49-F238E27FC236}">
                        <a16:creationId xmlns:a16="http://schemas.microsoft.com/office/drawing/2014/main" id="{8DF4152C-0C45-ECA2-640F-849F846FD2A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727860" y="2109966"/>
                    <a:ext cx="1047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583" name="Ink 1582">
                    <a:extLst>
                      <a:ext uri="{FF2B5EF4-FFF2-40B4-BE49-F238E27FC236}">
                        <a16:creationId xmlns:a16="http://schemas.microsoft.com/office/drawing/2014/main" id="{B4C37BEF-9B1C-D31A-EE5B-F24B510B8C35}"/>
                      </a:ext>
                    </a:extLst>
                  </p14:cNvPr>
                  <p14:cNvContentPartPr/>
                  <p14:nvPr/>
                </p14:nvContentPartPr>
                <p14:xfrm>
                  <a:off x="1742620" y="2133366"/>
                  <a:ext cx="89640" cy="3240"/>
                </p14:xfrm>
              </p:contentPart>
            </mc:Choice>
            <mc:Fallback>
              <p:pic>
                <p:nvPicPr>
                  <p:cNvPr id="1583" name="Ink 1582">
                    <a:extLst>
                      <a:ext uri="{FF2B5EF4-FFF2-40B4-BE49-F238E27FC236}">
                        <a16:creationId xmlns:a16="http://schemas.microsoft.com/office/drawing/2014/main" id="{B4C37BEF-9B1C-D31A-EE5B-F24B510B8C3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736500" y="2127246"/>
                    <a:ext cx="10188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584" name="Ink 1583">
                    <a:extLst>
                      <a:ext uri="{FF2B5EF4-FFF2-40B4-BE49-F238E27FC236}">
                        <a16:creationId xmlns:a16="http://schemas.microsoft.com/office/drawing/2014/main" id="{798BEEE9-E7AC-7308-44EE-AD35F776055E}"/>
                      </a:ext>
                    </a:extLst>
                  </p14:cNvPr>
                  <p14:cNvContentPartPr/>
                  <p14:nvPr/>
                </p14:nvContentPartPr>
                <p14:xfrm>
                  <a:off x="2282260" y="2053806"/>
                  <a:ext cx="92520" cy="97560"/>
                </p14:xfrm>
              </p:contentPart>
            </mc:Choice>
            <mc:Fallback>
              <p:pic>
                <p:nvPicPr>
                  <p:cNvPr id="1584" name="Ink 1583">
                    <a:extLst>
                      <a:ext uri="{FF2B5EF4-FFF2-40B4-BE49-F238E27FC236}">
                        <a16:creationId xmlns:a16="http://schemas.microsoft.com/office/drawing/2014/main" id="{798BEEE9-E7AC-7308-44EE-AD35F776055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276140" y="2047686"/>
                    <a:ext cx="1047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585" name="Ink 1584">
                    <a:extLst>
                      <a:ext uri="{FF2B5EF4-FFF2-40B4-BE49-F238E27FC236}">
                        <a16:creationId xmlns:a16="http://schemas.microsoft.com/office/drawing/2014/main" id="{B2FF6179-D6FF-9E41-8C5E-8A91A8BA10FC}"/>
                      </a:ext>
                    </a:extLst>
                  </p14:cNvPr>
                  <p14:cNvContentPartPr/>
                  <p14:nvPr/>
                </p14:nvContentPartPr>
                <p14:xfrm>
                  <a:off x="2309980" y="2052366"/>
                  <a:ext cx="64080" cy="64080"/>
                </p14:xfrm>
              </p:contentPart>
            </mc:Choice>
            <mc:Fallback>
              <p:pic>
                <p:nvPicPr>
                  <p:cNvPr id="1585" name="Ink 1584">
                    <a:extLst>
                      <a:ext uri="{FF2B5EF4-FFF2-40B4-BE49-F238E27FC236}">
                        <a16:creationId xmlns:a16="http://schemas.microsoft.com/office/drawing/2014/main" id="{B2FF6179-D6FF-9E41-8C5E-8A91A8BA10F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303860" y="2046246"/>
                    <a:ext cx="7632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586" name="Ink 1585">
                    <a:extLst>
                      <a:ext uri="{FF2B5EF4-FFF2-40B4-BE49-F238E27FC236}">
                        <a16:creationId xmlns:a16="http://schemas.microsoft.com/office/drawing/2014/main" id="{D7C584C3-B1E7-DCE7-1532-771921C0DF28}"/>
                      </a:ext>
                    </a:extLst>
                  </p14:cNvPr>
                  <p14:cNvContentPartPr/>
                  <p14:nvPr/>
                </p14:nvContentPartPr>
                <p14:xfrm>
                  <a:off x="2345620" y="2055606"/>
                  <a:ext cx="29520" cy="39240"/>
                </p14:xfrm>
              </p:contentPart>
            </mc:Choice>
            <mc:Fallback>
              <p:pic>
                <p:nvPicPr>
                  <p:cNvPr id="1586" name="Ink 1585">
                    <a:extLst>
                      <a:ext uri="{FF2B5EF4-FFF2-40B4-BE49-F238E27FC236}">
                        <a16:creationId xmlns:a16="http://schemas.microsoft.com/office/drawing/2014/main" id="{D7C584C3-B1E7-DCE7-1532-771921C0DF2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339500" y="2049486"/>
                    <a:ext cx="4176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587" name="Ink 1586">
                    <a:extLst>
                      <a:ext uri="{FF2B5EF4-FFF2-40B4-BE49-F238E27FC236}">
                        <a16:creationId xmlns:a16="http://schemas.microsoft.com/office/drawing/2014/main" id="{7F2ADE43-0F07-8287-0A7C-C5945C386A3E}"/>
                      </a:ext>
                    </a:extLst>
                  </p14:cNvPr>
                  <p14:cNvContentPartPr/>
                  <p14:nvPr/>
                </p14:nvContentPartPr>
                <p14:xfrm>
                  <a:off x="2272900" y="2100246"/>
                  <a:ext cx="61920" cy="59400"/>
                </p14:xfrm>
              </p:contentPart>
            </mc:Choice>
            <mc:Fallback>
              <p:pic>
                <p:nvPicPr>
                  <p:cNvPr id="1587" name="Ink 1586">
                    <a:extLst>
                      <a:ext uri="{FF2B5EF4-FFF2-40B4-BE49-F238E27FC236}">
                        <a16:creationId xmlns:a16="http://schemas.microsoft.com/office/drawing/2014/main" id="{7F2ADE43-0F07-8287-0A7C-C5945C386A3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266780" y="2094126"/>
                    <a:ext cx="7416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588" name="Ink 1587">
                    <a:extLst>
                      <a:ext uri="{FF2B5EF4-FFF2-40B4-BE49-F238E27FC236}">
                        <a16:creationId xmlns:a16="http://schemas.microsoft.com/office/drawing/2014/main" id="{701E17A6-5684-8551-1CD7-56241A69A2FF}"/>
                      </a:ext>
                    </a:extLst>
                  </p14:cNvPr>
                  <p14:cNvContentPartPr/>
                  <p14:nvPr/>
                </p14:nvContentPartPr>
                <p14:xfrm>
                  <a:off x="2271820" y="2134446"/>
                  <a:ext cx="18000" cy="20160"/>
                </p14:xfrm>
              </p:contentPart>
            </mc:Choice>
            <mc:Fallback>
              <p:pic>
                <p:nvPicPr>
                  <p:cNvPr id="1588" name="Ink 1587">
                    <a:extLst>
                      <a:ext uri="{FF2B5EF4-FFF2-40B4-BE49-F238E27FC236}">
                        <a16:creationId xmlns:a16="http://schemas.microsoft.com/office/drawing/2014/main" id="{701E17A6-5684-8551-1CD7-56241A69A2F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265700" y="2128326"/>
                    <a:ext cx="3024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1589" name="Ink 1588">
                    <a:extLst>
                      <a:ext uri="{FF2B5EF4-FFF2-40B4-BE49-F238E27FC236}">
                        <a16:creationId xmlns:a16="http://schemas.microsoft.com/office/drawing/2014/main" id="{FA8615C5-6972-3D3F-071F-1B2F4152929F}"/>
                      </a:ext>
                    </a:extLst>
                  </p14:cNvPr>
                  <p14:cNvContentPartPr/>
                  <p14:nvPr/>
                </p14:nvContentPartPr>
                <p14:xfrm>
                  <a:off x="2272540" y="2047686"/>
                  <a:ext cx="99000" cy="105120"/>
                </p14:xfrm>
              </p:contentPart>
            </mc:Choice>
            <mc:Fallback>
              <p:pic>
                <p:nvPicPr>
                  <p:cNvPr id="1589" name="Ink 1588">
                    <a:extLst>
                      <a:ext uri="{FF2B5EF4-FFF2-40B4-BE49-F238E27FC236}">
                        <a16:creationId xmlns:a16="http://schemas.microsoft.com/office/drawing/2014/main" id="{FA8615C5-6972-3D3F-071F-1B2F4152929F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266420" y="2041566"/>
                    <a:ext cx="1112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1590" name="Ink 1589">
                    <a:extLst>
                      <a:ext uri="{FF2B5EF4-FFF2-40B4-BE49-F238E27FC236}">
                        <a16:creationId xmlns:a16="http://schemas.microsoft.com/office/drawing/2014/main" id="{490DF8D6-C630-266F-36CA-07EAA887A646}"/>
                      </a:ext>
                    </a:extLst>
                  </p14:cNvPr>
                  <p14:cNvContentPartPr/>
                  <p14:nvPr/>
                </p14:nvContentPartPr>
                <p14:xfrm>
                  <a:off x="2261740" y="2063166"/>
                  <a:ext cx="64080" cy="63720"/>
                </p14:xfrm>
              </p:contentPart>
            </mc:Choice>
            <mc:Fallback>
              <p:pic>
                <p:nvPicPr>
                  <p:cNvPr id="1590" name="Ink 1589">
                    <a:extLst>
                      <a:ext uri="{FF2B5EF4-FFF2-40B4-BE49-F238E27FC236}">
                        <a16:creationId xmlns:a16="http://schemas.microsoft.com/office/drawing/2014/main" id="{490DF8D6-C630-266F-36CA-07EAA887A64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255620" y="2057046"/>
                    <a:ext cx="7632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591" name="Ink 1590">
                    <a:extLst>
                      <a:ext uri="{FF2B5EF4-FFF2-40B4-BE49-F238E27FC236}">
                        <a16:creationId xmlns:a16="http://schemas.microsoft.com/office/drawing/2014/main" id="{7EA6C966-007F-1F4D-B257-DF12300BF968}"/>
                      </a:ext>
                    </a:extLst>
                  </p14:cNvPr>
                  <p14:cNvContentPartPr/>
                  <p14:nvPr/>
                </p14:nvContentPartPr>
                <p14:xfrm>
                  <a:off x="2271820" y="2043366"/>
                  <a:ext cx="39960" cy="42840"/>
                </p14:xfrm>
              </p:contentPart>
            </mc:Choice>
            <mc:Fallback>
              <p:pic>
                <p:nvPicPr>
                  <p:cNvPr id="1591" name="Ink 1590">
                    <a:extLst>
                      <a:ext uri="{FF2B5EF4-FFF2-40B4-BE49-F238E27FC236}">
                        <a16:creationId xmlns:a16="http://schemas.microsoft.com/office/drawing/2014/main" id="{7EA6C966-007F-1F4D-B257-DF12300BF968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265700" y="2037246"/>
                    <a:ext cx="522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592" name="Ink 1591">
                    <a:extLst>
                      <a:ext uri="{FF2B5EF4-FFF2-40B4-BE49-F238E27FC236}">
                        <a16:creationId xmlns:a16="http://schemas.microsoft.com/office/drawing/2014/main" id="{99F7830F-D287-3E0C-9C80-FFB47856480D}"/>
                      </a:ext>
                    </a:extLst>
                  </p14:cNvPr>
                  <p14:cNvContentPartPr/>
                  <p14:nvPr/>
                </p14:nvContentPartPr>
                <p14:xfrm>
                  <a:off x="2299900" y="2080446"/>
                  <a:ext cx="77760" cy="75960"/>
                </p14:xfrm>
              </p:contentPart>
            </mc:Choice>
            <mc:Fallback>
              <p:pic>
                <p:nvPicPr>
                  <p:cNvPr id="1592" name="Ink 1591">
                    <a:extLst>
                      <a:ext uri="{FF2B5EF4-FFF2-40B4-BE49-F238E27FC236}">
                        <a16:creationId xmlns:a16="http://schemas.microsoft.com/office/drawing/2014/main" id="{99F7830F-D287-3E0C-9C80-FFB47856480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293780" y="2074326"/>
                    <a:ext cx="9000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593" name="Ink 1592">
                    <a:extLst>
                      <a:ext uri="{FF2B5EF4-FFF2-40B4-BE49-F238E27FC236}">
                        <a16:creationId xmlns:a16="http://schemas.microsoft.com/office/drawing/2014/main" id="{9DB075DD-475A-CB87-C56A-62DFEF95A6DC}"/>
                      </a:ext>
                    </a:extLst>
                  </p14:cNvPr>
                  <p14:cNvContentPartPr/>
                  <p14:nvPr/>
                </p14:nvContentPartPr>
                <p14:xfrm>
                  <a:off x="2331940" y="2117526"/>
                  <a:ext cx="39600" cy="42120"/>
                </p14:xfrm>
              </p:contentPart>
            </mc:Choice>
            <mc:Fallback>
              <p:pic>
                <p:nvPicPr>
                  <p:cNvPr id="1593" name="Ink 1592">
                    <a:extLst>
                      <a:ext uri="{FF2B5EF4-FFF2-40B4-BE49-F238E27FC236}">
                        <a16:creationId xmlns:a16="http://schemas.microsoft.com/office/drawing/2014/main" id="{9DB075DD-475A-CB87-C56A-62DFEF95A6D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325820" y="2111406"/>
                    <a:ext cx="5184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594" name="Ink 1593">
                    <a:extLst>
                      <a:ext uri="{FF2B5EF4-FFF2-40B4-BE49-F238E27FC236}">
                        <a16:creationId xmlns:a16="http://schemas.microsoft.com/office/drawing/2014/main" id="{3FEEBC9B-2C37-8578-FD3E-41BC50E09B29}"/>
                      </a:ext>
                    </a:extLst>
                  </p14:cNvPr>
                  <p14:cNvContentPartPr/>
                  <p14:nvPr/>
                </p14:nvContentPartPr>
                <p14:xfrm>
                  <a:off x="2563060" y="2080446"/>
                  <a:ext cx="2160" cy="2160"/>
                </p14:xfrm>
              </p:contentPart>
            </mc:Choice>
            <mc:Fallback>
              <p:pic>
                <p:nvPicPr>
                  <p:cNvPr id="1594" name="Ink 1593">
                    <a:extLst>
                      <a:ext uri="{FF2B5EF4-FFF2-40B4-BE49-F238E27FC236}">
                        <a16:creationId xmlns:a16="http://schemas.microsoft.com/office/drawing/2014/main" id="{3FEEBC9B-2C37-8578-FD3E-41BC50E09B29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56940" y="2074326"/>
                    <a:ext cx="1440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595" name="Ink 1594">
                    <a:extLst>
                      <a:ext uri="{FF2B5EF4-FFF2-40B4-BE49-F238E27FC236}">
                        <a16:creationId xmlns:a16="http://schemas.microsoft.com/office/drawing/2014/main" id="{7B0D1B9B-EA62-FB0E-6AD2-67E018804D25}"/>
                      </a:ext>
                    </a:extLst>
                  </p14:cNvPr>
                  <p14:cNvContentPartPr/>
                  <p14:nvPr/>
                </p14:nvContentPartPr>
                <p14:xfrm>
                  <a:off x="2583220" y="2082246"/>
                  <a:ext cx="2520" cy="2160"/>
                </p14:xfrm>
              </p:contentPart>
            </mc:Choice>
            <mc:Fallback>
              <p:pic>
                <p:nvPicPr>
                  <p:cNvPr id="1595" name="Ink 1594">
                    <a:extLst>
                      <a:ext uri="{FF2B5EF4-FFF2-40B4-BE49-F238E27FC236}">
                        <a16:creationId xmlns:a16="http://schemas.microsoft.com/office/drawing/2014/main" id="{7B0D1B9B-EA62-FB0E-6AD2-67E018804D2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77100" y="2076126"/>
                    <a:ext cx="147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596" name="Ink 1595">
                    <a:extLst>
                      <a:ext uri="{FF2B5EF4-FFF2-40B4-BE49-F238E27FC236}">
                        <a16:creationId xmlns:a16="http://schemas.microsoft.com/office/drawing/2014/main" id="{D54C00CE-3875-F1C4-E394-46661679B226}"/>
                      </a:ext>
                    </a:extLst>
                  </p14:cNvPr>
                  <p14:cNvContentPartPr/>
                  <p14:nvPr/>
                </p14:nvContentPartPr>
                <p14:xfrm>
                  <a:off x="2604820" y="2082606"/>
                  <a:ext cx="720" cy="360"/>
                </p14:xfrm>
              </p:contentPart>
            </mc:Choice>
            <mc:Fallback>
              <p:pic>
                <p:nvPicPr>
                  <p:cNvPr id="1596" name="Ink 1595">
                    <a:extLst>
                      <a:ext uri="{FF2B5EF4-FFF2-40B4-BE49-F238E27FC236}">
                        <a16:creationId xmlns:a16="http://schemas.microsoft.com/office/drawing/2014/main" id="{D54C00CE-3875-F1C4-E394-46661679B22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598700" y="2076486"/>
                    <a:ext cx="129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597" name="Ink 1596">
                    <a:extLst>
                      <a:ext uri="{FF2B5EF4-FFF2-40B4-BE49-F238E27FC236}">
                        <a16:creationId xmlns:a16="http://schemas.microsoft.com/office/drawing/2014/main" id="{EB03BF01-3E39-AF6A-231B-8EFA60D8F127}"/>
                      </a:ext>
                    </a:extLst>
                  </p14:cNvPr>
                  <p14:cNvContentPartPr/>
                  <p14:nvPr/>
                </p14:nvContentPartPr>
                <p14:xfrm>
                  <a:off x="2615260" y="2092686"/>
                  <a:ext cx="1440" cy="2520"/>
                </p14:xfrm>
              </p:contentPart>
            </mc:Choice>
            <mc:Fallback>
              <p:pic>
                <p:nvPicPr>
                  <p:cNvPr id="1597" name="Ink 1596">
                    <a:extLst>
                      <a:ext uri="{FF2B5EF4-FFF2-40B4-BE49-F238E27FC236}">
                        <a16:creationId xmlns:a16="http://schemas.microsoft.com/office/drawing/2014/main" id="{EB03BF01-3E39-AF6A-231B-8EFA60D8F127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609140" y="2086566"/>
                    <a:ext cx="13680" cy="1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598" name="Ink 1597">
                    <a:extLst>
                      <a:ext uri="{FF2B5EF4-FFF2-40B4-BE49-F238E27FC236}">
                        <a16:creationId xmlns:a16="http://schemas.microsoft.com/office/drawing/2014/main" id="{A80EE3D8-E8C4-2B0B-1314-DC20A2CFE4DD}"/>
                      </a:ext>
                    </a:extLst>
                  </p14:cNvPr>
                  <p14:cNvContentPartPr/>
                  <p14:nvPr/>
                </p14:nvContentPartPr>
                <p14:xfrm>
                  <a:off x="2601220" y="2113566"/>
                  <a:ext cx="360" cy="360"/>
                </p14:xfrm>
              </p:contentPart>
            </mc:Choice>
            <mc:Fallback>
              <p:pic>
                <p:nvPicPr>
                  <p:cNvPr id="1598" name="Ink 1597">
                    <a:extLst>
                      <a:ext uri="{FF2B5EF4-FFF2-40B4-BE49-F238E27FC236}">
                        <a16:creationId xmlns:a16="http://schemas.microsoft.com/office/drawing/2014/main" id="{A80EE3D8-E8C4-2B0B-1314-DC20A2CFE4D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95100" y="2107446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599" name="Ink 1598">
                    <a:extLst>
                      <a:ext uri="{FF2B5EF4-FFF2-40B4-BE49-F238E27FC236}">
                        <a16:creationId xmlns:a16="http://schemas.microsoft.com/office/drawing/2014/main" id="{52EFCFE4-A00C-895B-6039-9632647C2135}"/>
                      </a:ext>
                    </a:extLst>
                  </p14:cNvPr>
                  <p14:cNvContentPartPr/>
                  <p14:nvPr/>
                </p14:nvContentPartPr>
                <p14:xfrm>
                  <a:off x="2589340" y="2103846"/>
                  <a:ext cx="360" cy="1440"/>
                </p14:xfrm>
              </p:contentPart>
            </mc:Choice>
            <mc:Fallback>
              <p:pic>
                <p:nvPicPr>
                  <p:cNvPr id="1599" name="Ink 1598">
                    <a:extLst>
                      <a:ext uri="{FF2B5EF4-FFF2-40B4-BE49-F238E27FC236}">
                        <a16:creationId xmlns:a16="http://schemas.microsoft.com/office/drawing/2014/main" id="{52EFCFE4-A00C-895B-6039-9632647C213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83220" y="2097726"/>
                    <a:ext cx="1260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600" name="Ink 1599">
                    <a:extLst>
                      <a:ext uri="{FF2B5EF4-FFF2-40B4-BE49-F238E27FC236}">
                        <a16:creationId xmlns:a16="http://schemas.microsoft.com/office/drawing/2014/main" id="{A03A60F2-E15C-69AE-5DBC-D77DA3D167D1}"/>
                      </a:ext>
                    </a:extLst>
                  </p14:cNvPr>
                  <p14:cNvContentPartPr/>
                  <p14:nvPr/>
                </p14:nvContentPartPr>
                <p14:xfrm>
                  <a:off x="2563060" y="2106366"/>
                  <a:ext cx="720" cy="720"/>
                </p14:xfrm>
              </p:contentPart>
            </mc:Choice>
            <mc:Fallback>
              <p:pic>
                <p:nvPicPr>
                  <p:cNvPr id="1600" name="Ink 1599">
                    <a:extLst>
                      <a:ext uri="{FF2B5EF4-FFF2-40B4-BE49-F238E27FC236}">
                        <a16:creationId xmlns:a16="http://schemas.microsoft.com/office/drawing/2014/main" id="{A03A60F2-E15C-69AE-5DBC-D77DA3D167D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56940" y="2100246"/>
                    <a:ext cx="1296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601" name="Ink 1600">
                    <a:extLst>
                      <a:ext uri="{FF2B5EF4-FFF2-40B4-BE49-F238E27FC236}">
                        <a16:creationId xmlns:a16="http://schemas.microsoft.com/office/drawing/2014/main" id="{D4EDB694-843D-C926-B775-820EF87A52C3}"/>
                      </a:ext>
                    </a:extLst>
                  </p14:cNvPr>
                  <p14:cNvContentPartPr/>
                  <p14:nvPr/>
                </p14:nvContentPartPr>
                <p14:xfrm>
                  <a:off x="2548300" y="2115726"/>
                  <a:ext cx="4320" cy="2880"/>
                </p14:xfrm>
              </p:contentPart>
            </mc:Choice>
            <mc:Fallback>
              <p:pic>
                <p:nvPicPr>
                  <p:cNvPr id="1601" name="Ink 1600">
                    <a:extLst>
                      <a:ext uri="{FF2B5EF4-FFF2-40B4-BE49-F238E27FC236}">
                        <a16:creationId xmlns:a16="http://schemas.microsoft.com/office/drawing/2014/main" id="{D4EDB694-843D-C926-B775-820EF87A52C3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542180" y="2109606"/>
                    <a:ext cx="1656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602" name="Ink 1601">
                    <a:extLst>
                      <a:ext uri="{FF2B5EF4-FFF2-40B4-BE49-F238E27FC236}">
                        <a16:creationId xmlns:a16="http://schemas.microsoft.com/office/drawing/2014/main" id="{301AC57D-F75D-AB57-885A-06395331C190}"/>
                      </a:ext>
                    </a:extLst>
                  </p14:cNvPr>
                  <p14:cNvContentPartPr/>
                  <p14:nvPr/>
                </p14:nvContentPartPr>
                <p14:xfrm>
                  <a:off x="2569180" y="2121846"/>
                  <a:ext cx="3240" cy="360"/>
                </p14:xfrm>
              </p:contentPart>
            </mc:Choice>
            <mc:Fallback>
              <p:pic>
                <p:nvPicPr>
                  <p:cNvPr id="1602" name="Ink 1601">
                    <a:extLst>
                      <a:ext uri="{FF2B5EF4-FFF2-40B4-BE49-F238E27FC236}">
                        <a16:creationId xmlns:a16="http://schemas.microsoft.com/office/drawing/2014/main" id="{301AC57D-F75D-AB57-885A-06395331C190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63060" y="2115726"/>
                    <a:ext cx="1548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603" name="Ink 1602">
                    <a:extLst>
                      <a:ext uri="{FF2B5EF4-FFF2-40B4-BE49-F238E27FC236}">
                        <a16:creationId xmlns:a16="http://schemas.microsoft.com/office/drawing/2014/main" id="{661E3FA7-B072-616A-A852-B36A2AF41FD5}"/>
                      </a:ext>
                    </a:extLst>
                  </p14:cNvPr>
                  <p14:cNvContentPartPr/>
                  <p14:nvPr/>
                </p14:nvContentPartPr>
                <p14:xfrm>
                  <a:off x="2591500" y="2124006"/>
                  <a:ext cx="6120" cy="2160"/>
                </p14:xfrm>
              </p:contentPart>
            </mc:Choice>
            <mc:Fallback>
              <p:pic>
                <p:nvPicPr>
                  <p:cNvPr id="1603" name="Ink 1602">
                    <a:extLst>
                      <a:ext uri="{FF2B5EF4-FFF2-40B4-BE49-F238E27FC236}">
                        <a16:creationId xmlns:a16="http://schemas.microsoft.com/office/drawing/2014/main" id="{661E3FA7-B072-616A-A852-B36A2AF41FD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585380" y="2117886"/>
                    <a:ext cx="183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604" name="Ink 1603">
                    <a:extLst>
                      <a:ext uri="{FF2B5EF4-FFF2-40B4-BE49-F238E27FC236}">
                        <a16:creationId xmlns:a16="http://schemas.microsoft.com/office/drawing/2014/main" id="{57578B39-1C46-CFFB-0AB6-ADD32020EBC7}"/>
                      </a:ext>
                    </a:extLst>
                  </p14:cNvPr>
                  <p14:cNvContentPartPr/>
                  <p14:nvPr/>
                </p14:nvContentPartPr>
                <p14:xfrm>
                  <a:off x="2617420" y="2123646"/>
                  <a:ext cx="1440" cy="720"/>
                </p14:xfrm>
              </p:contentPart>
            </mc:Choice>
            <mc:Fallback>
              <p:pic>
                <p:nvPicPr>
                  <p:cNvPr id="1604" name="Ink 1603">
                    <a:extLst>
                      <a:ext uri="{FF2B5EF4-FFF2-40B4-BE49-F238E27FC236}">
                        <a16:creationId xmlns:a16="http://schemas.microsoft.com/office/drawing/2014/main" id="{57578B39-1C46-CFFB-0AB6-ADD32020EBC7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611300" y="2117526"/>
                    <a:ext cx="1368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605" name="Ink 1604">
                    <a:extLst>
                      <a:ext uri="{FF2B5EF4-FFF2-40B4-BE49-F238E27FC236}">
                        <a16:creationId xmlns:a16="http://schemas.microsoft.com/office/drawing/2014/main" id="{F69BB9AF-B042-3E72-E714-9A859FC02056}"/>
                      </a:ext>
                    </a:extLst>
                  </p14:cNvPr>
                  <p14:cNvContentPartPr/>
                  <p14:nvPr/>
                </p14:nvContentPartPr>
                <p14:xfrm>
                  <a:off x="2560540" y="2061006"/>
                  <a:ext cx="3600" cy="1440"/>
                </p14:xfrm>
              </p:contentPart>
            </mc:Choice>
            <mc:Fallback>
              <p:pic>
                <p:nvPicPr>
                  <p:cNvPr id="1605" name="Ink 1604">
                    <a:extLst>
                      <a:ext uri="{FF2B5EF4-FFF2-40B4-BE49-F238E27FC236}">
                        <a16:creationId xmlns:a16="http://schemas.microsoft.com/office/drawing/2014/main" id="{F69BB9AF-B042-3E72-E714-9A859FC02056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554420" y="2054886"/>
                    <a:ext cx="1584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606" name="Ink 1605">
                    <a:extLst>
                      <a:ext uri="{FF2B5EF4-FFF2-40B4-BE49-F238E27FC236}">
                        <a16:creationId xmlns:a16="http://schemas.microsoft.com/office/drawing/2014/main" id="{F944AB1D-8D2B-2416-74BD-372FB6E5B181}"/>
                      </a:ext>
                    </a:extLst>
                  </p14:cNvPr>
                  <p14:cNvContentPartPr/>
                  <p14:nvPr/>
                </p14:nvContentPartPr>
                <p14:xfrm>
                  <a:off x="2589340" y="2067486"/>
                  <a:ext cx="7200" cy="360"/>
                </p14:xfrm>
              </p:contentPart>
            </mc:Choice>
            <mc:Fallback>
              <p:pic>
                <p:nvPicPr>
                  <p:cNvPr id="1606" name="Ink 1605">
                    <a:extLst>
                      <a:ext uri="{FF2B5EF4-FFF2-40B4-BE49-F238E27FC236}">
                        <a16:creationId xmlns:a16="http://schemas.microsoft.com/office/drawing/2014/main" id="{F944AB1D-8D2B-2416-74BD-372FB6E5B18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583220" y="2061366"/>
                    <a:ext cx="194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607" name="Ink 1606">
                    <a:extLst>
                      <a:ext uri="{FF2B5EF4-FFF2-40B4-BE49-F238E27FC236}">
                        <a16:creationId xmlns:a16="http://schemas.microsoft.com/office/drawing/2014/main" id="{1A489AEC-BDB4-8031-B587-6F83678AD5A8}"/>
                      </a:ext>
                    </a:extLst>
                  </p14:cNvPr>
                  <p14:cNvContentPartPr/>
                  <p14:nvPr/>
                </p14:nvContentPartPr>
                <p14:xfrm>
                  <a:off x="2612020" y="2073966"/>
                  <a:ext cx="4320" cy="2160"/>
                </p14:xfrm>
              </p:contentPart>
            </mc:Choice>
            <mc:Fallback>
              <p:pic>
                <p:nvPicPr>
                  <p:cNvPr id="1607" name="Ink 1606">
                    <a:extLst>
                      <a:ext uri="{FF2B5EF4-FFF2-40B4-BE49-F238E27FC236}">
                        <a16:creationId xmlns:a16="http://schemas.microsoft.com/office/drawing/2014/main" id="{1A489AEC-BDB4-8031-B587-6F83678AD5A8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605900" y="2067846"/>
                    <a:ext cx="165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608" name="Ink 1607">
                    <a:extLst>
                      <a:ext uri="{FF2B5EF4-FFF2-40B4-BE49-F238E27FC236}">
                        <a16:creationId xmlns:a16="http://schemas.microsoft.com/office/drawing/2014/main" id="{5C6C847A-59EA-15FE-301A-8FF87B23B354}"/>
                      </a:ext>
                    </a:extLst>
                  </p14:cNvPr>
                  <p14:cNvContentPartPr/>
                  <p14:nvPr/>
                </p14:nvContentPartPr>
                <p14:xfrm>
                  <a:off x="2269300" y="2053446"/>
                  <a:ext cx="103320" cy="102960"/>
                </p14:xfrm>
              </p:contentPart>
            </mc:Choice>
            <mc:Fallback>
              <p:pic>
                <p:nvPicPr>
                  <p:cNvPr id="1608" name="Ink 1607">
                    <a:extLst>
                      <a:ext uri="{FF2B5EF4-FFF2-40B4-BE49-F238E27FC236}">
                        <a16:creationId xmlns:a16="http://schemas.microsoft.com/office/drawing/2014/main" id="{5C6C847A-59EA-15FE-301A-8FF87B23B35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251660" y="2035806"/>
                    <a:ext cx="13896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5" name="Group 1614">
              <a:extLst>
                <a:ext uri="{FF2B5EF4-FFF2-40B4-BE49-F238E27FC236}">
                  <a16:creationId xmlns:a16="http://schemas.microsoft.com/office/drawing/2014/main" id="{606AD72E-8C45-3389-613E-FC47A5D48EC3}"/>
                </a:ext>
              </a:extLst>
            </p:cNvPr>
            <p:cNvGrpSpPr/>
            <p:nvPr/>
          </p:nvGrpSpPr>
          <p:grpSpPr>
            <a:xfrm>
              <a:off x="806844" y="3001663"/>
              <a:ext cx="62640" cy="69120"/>
              <a:chOff x="806844" y="3001663"/>
              <a:chExt cx="62640" cy="69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609" name="Ink 1608">
                    <a:extLst>
                      <a:ext uri="{FF2B5EF4-FFF2-40B4-BE49-F238E27FC236}">
                        <a16:creationId xmlns:a16="http://schemas.microsoft.com/office/drawing/2014/main" id="{29DDEC05-FD49-7B88-7ABE-CFABF3978435}"/>
                      </a:ext>
                    </a:extLst>
                  </p14:cNvPr>
                  <p14:cNvContentPartPr/>
                  <p14:nvPr/>
                </p14:nvContentPartPr>
                <p14:xfrm>
                  <a:off x="836724" y="3008503"/>
                  <a:ext cx="5400" cy="49320"/>
                </p14:xfrm>
              </p:contentPart>
            </mc:Choice>
            <mc:Fallback>
              <p:pic>
                <p:nvPicPr>
                  <p:cNvPr id="1609" name="Ink 1608">
                    <a:extLst>
                      <a:ext uri="{FF2B5EF4-FFF2-40B4-BE49-F238E27FC236}">
                        <a16:creationId xmlns:a16="http://schemas.microsoft.com/office/drawing/2014/main" id="{29DDEC05-FD49-7B88-7ABE-CFABF397843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819084" y="2990863"/>
                    <a:ext cx="4104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610" name="Ink 1609">
                    <a:extLst>
                      <a:ext uri="{FF2B5EF4-FFF2-40B4-BE49-F238E27FC236}">
                        <a16:creationId xmlns:a16="http://schemas.microsoft.com/office/drawing/2014/main" id="{10123EA5-C1D0-06A7-2180-3AA46A5EBF65}"/>
                      </a:ext>
                    </a:extLst>
                  </p14:cNvPr>
                  <p14:cNvContentPartPr/>
                  <p14:nvPr/>
                </p14:nvContentPartPr>
                <p14:xfrm>
                  <a:off x="813684" y="3001663"/>
                  <a:ext cx="46440" cy="1800"/>
                </p14:xfrm>
              </p:contentPart>
            </mc:Choice>
            <mc:Fallback>
              <p:pic>
                <p:nvPicPr>
                  <p:cNvPr id="1610" name="Ink 1609">
                    <a:extLst>
                      <a:ext uri="{FF2B5EF4-FFF2-40B4-BE49-F238E27FC236}">
                        <a16:creationId xmlns:a16="http://schemas.microsoft.com/office/drawing/2014/main" id="{10123EA5-C1D0-06A7-2180-3AA46A5EBF65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795684" y="2983663"/>
                    <a:ext cx="820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611" name="Ink 1610">
                    <a:extLst>
                      <a:ext uri="{FF2B5EF4-FFF2-40B4-BE49-F238E27FC236}">
                        <a16:creationId xmlns:a16="http://schemas.microsoft.com/office/drawing/2014/main" id="{F2C97A9E-EAE6-C4EF-3A82-9C6420208336}"/>
                      </a:ext>
                    </a:extLst>
                  </p14:cNvPr>
                  <p14:cNvContentPartPr/>
                  <p14:nvPr/>
                </p14:nvContentPartPr>
                <p14:xfrm>
                  <a:off x="806844" y="3001663"/>
                  <a:ext cx="2160" cy="16920"/>
                </p14:xfrm>
              </p:contentPart>
            </mc:Choice>
            <mc:Fallback>
              <p:pic>
                <p:nvPicPr>
                  <p:cNvPr id="1611" name="Ink 1610">
                    <a:extLst>
                      <a:ext uri="{FF2B5EF4-FFF2-40B4-BE49-F238E27FC236}">
                        <a16:creationId xmlns:a16="http://schemas.microsoft.com/office/drawing/2014/main" id="{F2C97A9E-EAE6-C4EF-3A82-9C6420208336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88844" y="2983663"/>
                    <a:ext cx="378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612" name="Ink 1611">
                    <a:extLst>
                      <a:ext uri="{FF2B5EF4-FFF2-40B4-BE49-F238E27FC236}">
                        <a16:creationId xmlns:a16="http://schemas.microsoft.com/office/drawing/2014/main" id="{812982CA-1477-072F-9658-82B825044DF7}"/>
                      </a:ext>
                    </a:extLst>
                  </p14:cNvPr>
                  <p14:cNvContentPartPr/>
                  <p14:nvPr/>
                </p14:nvContentPartPr>
                <p14:xfrm>
                  <a:off x="866244" y="3004543"/>
                  <a:ext cx="3240" cy="10800"/>
                </p14:xfrm>
              </p:contentPart>
            </mc:Choice>
            <mc:Fallback>
              <p:pic>
                <p:nvPicPr>
                  <p:cNvPr id="1612" name="Ink 1611">
                    <a:extLst>
                      <a:ext uri="{FF2B5EF4-FFF2-40B4-BE49-F238E27FC236}">
                        <a16:creationId xmlns:a16="http://schemas.microsoft.com/office/drawing/2014/main" id="{812982CA-1477-072F-9658-82B825044DF7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48244" y="2986543"/>
                    <a:ext cx="388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614" name="Ink 1613">
                    <a:extLst>
                      <a:ext uri="{FF2B5EF4-FFF2-40B4-BE49-F238E27FC236}">
                        <a16:creationId xmlns:a16="http://schemas.microsoft.com/office/drawing/2014/main" id="{B3228475-7B21-5584-6552-10E154092CC1}"/>
                      </a:ext>
                    </a:extLst>
                  </p14:cNvPr>
                  <p14:cNvContentPartPr/>
                  <p14:nvPr/>
                </p14:nvContentPartPr>
                <p14:xfrm>
                  <a:off x="825924" y="3069703"/>
                  <a:ext cx="35640" cy="1080"/>
                </p14:xfrm>
              </p:contentPart>
            </mc:Choice>
            <mc:Fallback>
              <p:pic>
                <p:nvPicPr>
                  <p:cNvPr id="1614" name="Ink 1613">
                    <a:extLst>
                      <a:ext uri="{FF2B5EF4-FFF2-40B4-BE49-F238E27FC236}">
                        <a16:creationId xmlns:a16="http://schemas.microsoft.com/office/drawing/2014/main" id="{B3228475-7B21-5584-6552-10E154092CC1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07924" y="3051703"/>
                    <a:ext cx="71280" cy="3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1" name="Group 1620">
              <a:extLst>
                <a:ext uri="{FF2B5EF4-FFF2-40B4-BE49-F238E27FC236}">
                  <a16:creationId xmlns:a16="http://schemas.microsoft.com/office/drawing/2014/main" id="{E092ACED-4F3F-8B9F-ACB0-1FDC7FD41913}"/>
                </a:ext>
              </a:extLst>
            </p:cNvPr>
            <p:cNvGrpSpPr/>
            <p:nvPr/>
          </p:nvGrpSpPr>
          <p:grpSpPr>
            <a:xfrm>
              <a:off x="2363218" y="2795717"/>
              <a:ext cx="337680" cy="357840"/>
              <a:chOff x="2363218" y="2795717"/>
              <a:chExt cx="337680" cy="357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616" name="Ink 1615">
                    <a:extLst>
                      <a:ext uri="{FF2B5EF4-FFF2-40B4-BE49-F238E27FC236}">
                        <a16:creationId xmlns:a16="http://schemas.microsoft.com/office/drawing/2014/main" id="{9ACA4723-66CD-3FA4-0EA2-1518A0903ECF}"/>
                      </a:ext>
                    </a:extLst>
                  </p14:cNvPr>
                  <p14:cNvContentPartPr/>
                  <p14:nvPr/>
                </p14:nvContentPartPr>
                <p14:xfrm>
                  <a:off x="2538898" y="2819477"/>
                  <a:ext cx="6480" cy="321480"/>
                </p14:xfrm>
              </p:contentPart>
            </mc:Choice>
            <mc:Fallback>
              <p:pic>
                <p:nvPicPr>
                  <p:cNvPr id="1616" name="Ink 1615">
                    <a:extLst>
                      <a:ext uri="{FF2B5EF4-FFF2-40B4-BE49-F238E27FC236}">
                        <a16:creationId xmlns:a16="http://schemas.microsoft.com/office/drawing/2014/main" id="{9ACA4723-66CD-3FA4-0EA2-1518A0903EC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520898" y="2801477"/>
                    <a:ext cx="42120" cy="35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617" name="Ink 1616">
                    <a:extLst>
                      <a:ext uri="{FF2B5EF4-FFF2-40B4-BE49-F238E27FC236}">
                        <a16:creationId xmlns:a16="http://schemas.microsoft.com/office/drawing/2014/main" id="{A218E2ED-9F4E-0C44-C5C1-2C3BE46F2E8F}"/>
                      </a:ext>
                    </a:extLst>
                  </p14:cNvPr>
                  <p14:cNvContentPartPr/>
                  <p14:nvPr/>
                </p14:nvContentPartPr>
                <p14:xfrm>
                  <a:off x="2365738" y="2795717"/>
                  <a:ext cx="335160" cy="5040"/>
                </p14:xfrm>
              </p:contentPart>
            </mc:Choice>
            <mc:Fallback>
              <p:pic>
                <p:nvPicPr>
                  <p:cNvPr id="1617" name="Ink 1616">
                    <a:extLst>
                      <a:ext uri="{FF2B5EF4-FFF2-40B4-BE49-F238E27FC236}">
                        <a16:creationId xmlns:a16="http://schemas.microsoft.com/office/drawing/2014/main" id="{A218E2ED-9F4E-0C44-C5C1-2C3BE46F2E8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347738" y="2778077"/>
                    <a:ext cx="3708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618" name="Ink 1617">
                    <a:extLst>
                      <a:ext uri="{FF2B5EF4-FFF2-40B4-BE49-F238E27FC236}">
                        <a16:creationId xmlns:a16="http://schemas.microsoft.com/office/drawing/2014/main" id="{E2FF190F-8EC5-0F80-3FC0-9FC3048DA6C8}"/>
                      </a:ext>
                    </a:extLst>
                  </p14:cNvPr>
                  <p14:cNvContentPartPr/>
                  <p14:nvPr/>
                </p14:nvContentPartPr>
                <p14:xfrm>
                  <a:off x="2692978" y="2800757"/>
                  <a:ext cx="6480" cy="64800"/>
                </p14:xfrm>
              </p:contentPart>
            </mc:Choice>
            <mc:Fallback>
              <p:pic>
                <p:nvPicPr>
                  <p:cNvPr id="1618" name="Ink 1617">
                    <a:extLst>
                      <a:ext uri="{FF2B5EF4-FFF2-40B4-BE49-F238E27FC236}">
                        <a16:creationId xmlns:a16="http://schemas.microsoft.com/office/drawing/2014/main" id="{E2FF190F-8EC5-0F80-3FC0-9FC3048DA6C8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675338" y="2782757"/>
                    <a:ext cx="42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619" name="Ink 1618">
                    <a:extLst>
                      <a:ext uri="{FF2B5EF4-FFF2-40B4-BE49-F238E27FC236}">
                        <a16:creationId xmlns:a16="http://schemas.microsoft.com/office/drawing/2014/main" id="{6914B888-BADA-9C48-6A07-E365C2642870}"/>
                      </a:ext>
                    </a:extLst>
                  </p14:cNvPr>
                  <p14:cNvContentPartPr/>
                  <p14:nvPr/>
                </p14:nvContentPartPr>
                <p14:xfrm>
                  <a:off x="2363218" y="2806157"/>
                  <a:ext cx="6840" cy="33840"/>
                </p14:xfrm>
              </p:contentPart>
            </mc:Choice>
            <mc:Fallback>
              <p:pic>
                <p:nvPicPr>
                  <p:cNvPr id="1619" name="Ink 1618">
                    <a:extLst>
                      <a:ext uri="{FF2B5EF4-FFF2-40B4-BE49-F238E27FC236}">
                        <a16:creationId xmlns:a16="http://schemas.microsoft.com/office/drawing/2014/main" id="{6914B888-BADA-9C48-6A07-E365C264287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2345218" y="2788157"/>
                    <a:ext cx="42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620" name="Ink 1619">
                    <a:extLst>
                      <a:ext uri="{FF2B5EF4-FFF2-40B4-BE49-F238E27FC236}">
                        <a16:creationId xmlns:a16="http://schemas.microsoft.com/office/drawing/2014/main" id="{50D59DFC-95C4-92A7-608B-6CDFBB40112C}"/>
                      </a:ext>
                    </a:extLst>
                  </p14:cNvPr>
                  <p14:cNvContentPartPr/>
                  <p14:nvPr/>
                </p14:nvContentPartPr>
                <p14:xfrm>
                  <a:off x="2472658" y="3145997"/>
                  <a:ext cx="144000" cy="7560"/>
                </p14:xfrm>
              </p:contentPart>
            </mc:Choice>
            <mc:Fallback>
              <p:pic>
                <p:nvPicPr>
                  <p:cNvPr id="1620" name="Ink 1619">
                    <a:extLst>
                      <a:ext uri="{FF2B5EF4-FFF2-40B4-BE49-F238E27FC236}">
                        <a16:creationId xmlns:a16="http://schemas.microsoft.com/office/drawing/2014/main" id="{50D59DFC-95C4-92A7-608B-6CDFBB40112C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2454658" y="3128357"/>
                    <a:ext cx="17964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4" name="Title 1753">
            <a:extLst>
              <a:ext uri="{FF2B5EF4-FFF2-40B4-BE49-F238E27FC236}">
                <a16:creationId xmlns:a16="http://schemas.microsoft.com/office/drawing/2014/main" id="{06D08684-C0FF-B79E-C40C-B229A9B7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scelta</a:t>
            </a:r>
            <a:r>
              <a:rPr lang="en-US" dirty="0"/>
              <a:t> testo (edit </a:t>
            </a:r>
            <a:r>
              <a:rPr lang="en-US" dirty="0" err="1"/>
              <a:t>accordi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486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26F7-56EA-91FC-E9C1-5168CCE8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B0E2A58-CF00-9468-A098-DA09A45A40D3}"/>
                  </a:ext>
                </a:extLst>
              </p14:cNvPr>
              <p14:cNvContentPartPr/>
              <p14:nvPr/>
            </p14:nvContentPartPr>
            <p14:xfrm>
              <a:off x="4286034" y="1054855"/>
              <a:ext cx="330120" cy="379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B0E2A58-CF00-9468-A098-DA09A45A40D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268034" y="1036855"/>
                <a:ext cx="3657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BE4430D-2BEC-A2D5-1DCB-3C84EE5851AA}"/>
                  </a:ext>
                </a:extLst>
              </p14:cNvPr>
              <p14:cNvContentPartPr/>
              <p14:nvPr/>
            </p14:nvContentPartPr>
            <p14:xfrm>
              <a:off x="4533354" y="1415215"/>
              <a:ext cx="216000" cy="26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BE4430D-2BEC-A2D5-1DCB-3C84EE5851A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515354" y="1397215"/>
                <a:ext cx="251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D3C7838-98C8-53B2-683A-526BBF70046B}"/>
                  </a:ext>
                </a:extLst>
              </p14:cNvPr>
              <p14:cNvContentPartPr/>
              <p14:nvPr/>
            </p14:nvContentPartPr>
            <p14:xfrm>
              <a:off x="4895874" y="1244215"/>
              <a:ext cx="262440" cy="350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D3C7838-98C8-53B2-683A-526BBF70046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877899" y="1226215"/>
                <a:ext cx="298031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BF0CA7-0927-5DA8-5061-372588536C4B}"/>
                  </a:ext>
                </a:extLst>
              </p14:cNvPr>
              <p14:cNvContentPartPr/>
              <p14:nvPr/>
            </p14:nvContentPartPr>
            <p14:xfrm>
              <a:off x="5100714" y="1423855"/>
              <a:ext cx="208080" cy="190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BF0CA7-0927-5DA8-5061-372588536C4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082714" y="1405889"/>
                <a:ext cx="243720" cy="226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D2EDEE-3E66-F276-DF2D-BAA559836375}"/>
                  </a:ext>
                </a:extLst>
              </p14:cNvPr>
              <p14:cNvContentPartPr/>
              <p14:nvPr/>
            </p14:nvContentPartPr>
            <p14:xfrm>
              <a:off x="5283954" y="1438255"/>
              <a:ext cx="114120" cy="163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D2EDEE-3E66-F276-DF2D-BAA55983637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265954" y="1420294"/>
                <a:ext cx="149760" cy="199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2F4DCC1-09A5-EA45-A866-AF4942A99A29}"/>
                  </a:ext>
                </a:extLst>
              </p14:cNvPr>
              <p14:cNvContentPartPr/>
              <p14:nvPr/>
            </p14:nvContentPartPr>
            <p14:xfrm>
              <a:off x="5403474" y="1415575"/>
              <a:ext cx="402480" cy="178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2F4DCC1-09A5-EA45-A866-AF4942A99A29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385474" y="1397539"/>
                <a:ext cx="438120" cy="21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90BBD6E-B984-C4C8-2751-C5A35911352E}"/>
                  </a:ext>
                </a:extLst>
              </p14:cNvPr>
              <p14:cNvContentPartPr/>
              <p14:nvPr/>
            </p14:nvContentPartPr>
            <p14:xfrm>
              <a:off x="5999747" y="1203367"/>
              <a:ext cx="243000" cy="409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90BBD6E-B984-C4C8-2751-C5A35911352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981747" y="1185367"/>
                <a:ext cx="2786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83FDB2C-51B0-4BB3-D2F6-D13D33F3F168}"/>
                  </a:ext>
                </a:extLst>
              </p14:cNvPr>
              <p14:cNvContentPartPr/>
              <p14:nvPr/>
            </p14:nvContentPartPr>
            <p14:xfrm>
              <a:off x="6198827" y="1324687"/>
              <a:ext cx="21600" cy="37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83FDB2C-51B0-4BB3-D2F6-D13D33F3F16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181122" y="1306687"/>
                <a:ext cx="56656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B4CE899-3E6B-568A-8578-FDE6E366A0A6}"/>
                  </a:ext>
                </a:extLst>
              </p14:cNvPr>
              <p14:cNvContentPartPr/>
              <p14:nvPr/>
            </p14:nvContentPartPr>
            <p14:xfrm>
              <a:off x="6271907" y="1284007"/>
              <a:ext cx="194400" cy="327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B4CE899-3E6B-568A-8578-FDE6E366A0A6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253907" y="1266007"/>
                <a:ext cx="2300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EDFF50-C56E-DFCB-508A-F74814B6096F}"/>
                  </a:ext>
                </a:extLst>
              </p14:cNvPr>
              <p14:cNvContentPartPr/>
              <p14:nvPr/>
            </p14:nvContentPartPr>
            <p14:xfrm>
              <a:off x="6455867" y="1442407"/>
              <a:ext cx="157680" cy="180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EDFF50-C56E-DFCB-508A-F74814B6096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437867" y="1424443"/>
                <a:ext cx="193320" cy="21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14:cNvPr>
              <p14:cNvContentPartPr/>
              <p14:nvPr/>
            </p14:nvContentPartPr>
            <p14:xfrm>
              <a:off x="4725366" y="2016247"/>
              <a:ext cx="2571120" cy="69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0736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14:cNvPr>
              <p14:cNvContentPartPr/>
              <p14:nvPr/>
            </p14:nvContentPartPr>
            <p14:xfrm>
              <a:off x="4624566" y="2055127"/>
              <a:ext cx="156240" cy="143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60656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14:cNvPr>
              <p14:cNvContentPartPr/>
              <p14:nvPr/>
            </p14:nvContentPartPr>
            <p14:xfrm>
              <a:off x="4616286" y="2198047"/>
              <a:ext cx="18000" cy="283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59791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14:cNvPr>
              <p14:cNvContentPartPr/>
              <p14:nvPr/>
            </p14:nvContentPartPr>
            <p14:xfrm>
              <a:off x="4851006" y="2563447"/>
              <a:ext cx="2492640" cy="8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83300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14:cNvPr>
              <p14:cNvContentPartPr/>
              <p14:nvPr/>
            </p14:nvContentPartPr>
            <p14:xfrm>
              <a:off x="7411326" y="2142607"/>
              <a:ext cx="19800" cy="307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39332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14:cNvPr>
              <p14:cNvContentPartPr/>
              <p14:nvPr/>
            </p14:nvContentPartPr>
            <p14:xfrm>
              <a:off x="7281726" y="2013367"/>
              <a:ext cx="140760" cy="110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6372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14:cNvPr>
              <p14:cNvContentPartPr/>
              <p14:nvPr/>
            </p14:nvContentPartPr>
            <p14:xfrm>
              <a:off x="7309086" y="2425207"/>
              <a:ext cx="125280" cy="140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9108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61052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A63D081-FBA1-B98D-743F-D0EA7AB725CB}"/>
              </a:ext>
            </a:extLst>
          </p:cNvPr>
          <p:cNvGrpSpPr/>
          <p:nvPr/>
        </p:nvGrpSpPr>
        <p:grpSpPr>
          <a:xfrm>
            <a:off x="6625635" y="1291299"/>
            <a:ext cx="504360" cy="356040"/>
            <a:chOff x="6625635" y="1291299"/>
            <a:chExt cx="5043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578CF09-A9A9-81D6-ED4F-6CEA3077B84E}"/>
                    </a:ext>
                  </a:extLst>
                </p14:cNvPr>
                <p14:cNvContentPartPr/>
                <p14:nvPr/>
              </p14:nvContentPartPr>
              <p14:xfrm>
                <a:off x="6625635" y="1291299"/>
                <a:ext cx="404280" cy="346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578CF09-A9A9-81D6-ED4F-6CEA3077B84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07995" y="1273299"/>
                  <a:ext cx="4399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6846FA-5A0A-4DCB-87DB-B484312B3452}"/>
                    </a:ext>
                  </a:extLst>
                </p14:cNvPr>
                <p14:cNvContentPartPr/>
                <p14:nvPr/>
              </p14:nvContentPartPr>
              <p14:xfrm>
                <a:off x="6957915" y="1456899"/>
                <a:ext cx="172080" cy="19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6846FA-5A0A-4DCB-87DB-B484312B345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39915" y="1439259"/>
                  <a:ext cx="207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4E38F0B-CB89-8D9B-EB82-572AA554B05A}"/>
              </a:ext>
            </a:extLst>
          </p:cNvPr>
          <p:cNvGrpSpPr/>
          <p:nvPr/>
        </p:nvGrpSpPr>
        <p:grpSpPr>
          <a:xfrm>
            <a:off x="4782128" y="2272781"/>
            <a:ext cx="890640" cy="219960"/>
            <a:chOff x="4782128" y="2272781"/>
            <a:chExt cx="8906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D0143E-35A3-CD99-0940-67EE7A1BB71B}"/>
                    </a:ext>
                  </a:extLst>
                </p14:cNvPr>
                <p14:cNvContentPartPr/>
                <p14:nvPr/>
              </p14:nvContentPartPr>
              <p14:xfrm>
                <a:off x="4782128" y="2272781"/>
                <a:ext cx="164880" cy="218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D0143E-35A3-CD99-0940-67EE7A1BB7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64128" y="2254781"/>
                  <a:ext cx="200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AE340F-CADE-36A5-C72A-4770434DE945}"/>
                    </a:ext>
                  </a:extLst>
                </p14:cNvPr>
                <p14:cNvContentPartPr/>
                <p14:nvPr/>
              </p14:nvContentPartPr>
              <p14:xfrm>
                <a:off x="4970048" y="2385461"/>
                <a:ext cx="104760" cy="10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AE340F-CADE-36A5-C72A-4770434DE94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52048" y="2367461"/>
                  <a:ext cx="140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F61E9B-711C-EDE3-35A2-8EA778A0097E}"/>
                    </a:ext>
                  </a:extLst>
                </p14:cNvPr>
                <p14:cNvContentPartPr/>
                <p14:nvPr/>
              </p14:nvContentPartPr>
              <p14:xfrm>
                <a:off x="5095688" y="2359541"/>
                <a:ext cx="185400" cy="131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F61E9B-711C-EDE3-35A2-8EA778A0097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77688" y="2341901"/>
                  <a:ext cx="221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FCEABFF-EE8C-DFFC-B971-F0FB476AD053}"/>
                    </a:ext>
                  </a:extLst>
                </p14:cNvPr>
                <p14:cNvContentPartPr/>
                <p14:nvPr/>
              </p14:nvContentPartPr>
              <p14:xfrm>
                <a:off x="5299448" y="2352341"/>
                <a:ext cx="118080" cy="12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FCEABFF-EE8C-DFFC-B971-F0FB476AD05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81808" y="2334701"/>
                  <a:ext cx="153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A81FC66-5694-5658-04F1-30AADE11D1B4}"/>
                    </a:ext>
                  </a:extLst>
                </p14:cNvPr>
                <p14:cNvContentPartPr/>
                <p14:nvPr/>
              </p14:nvContentPartPr>
              <p14:xfrm>
                <a:off x="5561168" y="2353421"/>
                <a:ext cx="111600" cy="107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A81FC66-5694-5658-04F1-30AADE11D1B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43528" y="2335781"/>
                  <a:ext cx="14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BA9F13D-83ED-BDD3-8B10-5BFB88E28AE7}"/>
              </a:ext>
            </a:extLst>
          </p:cNvPr>
          <p:cNvGrpSpPr/>
          <p:nvPr/>
        </p:nvGrpSpPr>
        <p:grpSpPr>
          <a:xfrm>
            <a:off x="5899568" y="2281061"/>
            <a:ext cx="383040" cy="223920"/>
            <a:chOff x="5899568" y="2281061"/>
            <a:chExt cx="38304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5671A0C-5CA3-BF4F-9CFB-3723EA081DA3}"/>
                    </a:ext>
                  </a:extLst>
                </p14:cNvPr>
                <p14:cNvContentPartPr/>
                <p14:nvPr/>
              </p14:nvContentPartPr>
              <p14:xfrm>
                <a:off x="5899568" y="2281061"/>
                <a:ext cx="18000" cy="198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5671A0C-5CA3-BF4F-9CFB-3723EA081DA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81928" y="2263421"/>
                  <a:ext cx="53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B44E5-C2F4-7BC3-5BA1-05A401A01CCA}"/>
                    </a:ext>
                  </a:extLst>
                </p14:cNvPr>
                <p14:cNvContentPartPr/>
                <p14:nvPr/>
              </p14:nvContentPartPr>
              <p14:xfrm>
                <a:off x="5943848" y="2282861"/>
                <a:ext cx="157680" cy="222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B44E5-C2F4-7BC3-5BA1-05A401A01CC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925848" y="2265221"/>
                  <a:ext cx="193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99911D8-A9E1-75C0-65DF-8D4F80FAD34F}"/>
                    </a:ext>
                  </a:extLst>
                </p14:cNvPr>
                <p14:cNvContentPartPr/>
                <p14:nvPr/>
              </p14:nvContentPartPr>
              <p14:xfrm>
                <a:off x="6146528" y="2462141"/>
                <a:ext cx="29160" cy="3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99911D8-A9E1-75C0-65DF-8D4F80FAD34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28888" y="2444141"/>
                  <a:ext cx="64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498877-CE27-4BA6-4025-D62EAD4EF26E}"/>
                    </a:ext>
                  </a:extLst>
                </p14:cNvPr>
                <p14:cNvContentPartPr/>
                <p14:nvPr/>
              </p14:nvContentPartPr>
              <p14:xfrm>
                <a:off x="6208808" y="2457101"/>
                <a:ext cx="2700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498877-CE27-4BA6-4025-D62EAD4EF26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190808" y="2439101"/>
                  <a:ext cx="6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9E2E1D-0F83-9BF0-F2CF-1F64CD428B9A}"/>
                    </a:ext>
                  </a:extLst>
                </p14:cNvPr>
                <p14:cNvContentPartPr/>
                <p14:nvPr/>
              </p14:nvContentPartPr>
              <p14:xfrm>
                <a:off x="6266048" y="2459261"/>
                <a:ext cx="16560" cy="8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9E2E1D-0F83-9BF0-F2CF-1F64CD428B9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248048" y="2441261"/>
                  <a:ext cx="52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5F524416-310F-61F8-6C12-538620D4FC0F}"/>
              </a:ext>
            </a:extLst>
          </p:cNvPr>
          <p:cNvGrpSpPr/>
          <p:nvPr/>
        </p:nvGrpSpPr>
        <p:grpSpPr>
          <a:xfrm>
            <a:off x="5783981" y="4136099"/>
            <a:ext cx="931680" cy="563760"/>
            <a:chOff x="5783981" y="4136099"/>
            <a:chExt cx="9316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4D4FC4C-BA8C-22D7-8013-0347987A14CE}"/>
                    </a:ext>
                  </a:extLst>
                </p14:cNvPr>
                <p14:cNvContentPartPr/>
                <p14:nvPr/>
              </p14:nvContentPartPr>
              <p14:xfrm>
                <a:off x="5861741" y="4150859"/>
                <a:ext cx="429840" cy="263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4D4FC4C-BA8C-22D7-8013-0347987A14C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843741" y="4133219"/>
                  <a:ext cx="465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8D52037-FBB0-332D-B015-034E2CC30CD0}"/>
                    </a:ext>
                  </a:extLst>
                </p14:cNvPr>
                <p14:cNvContentPartPr/>
                <p14:nvPr/>
              </p14:nvContentPartPr>
              <p14:xfrm>
                <a:off x="5869661" y="4429499"/>
                <a:ext cx="333720" cy="1796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8D52037-FBB0-332D-B015-034E2CC30CD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851661" y="4411859"/>
                  <a:ext cx="369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80B6745-F042-1B99-A7E5-14CE9073E083}"/>
                    </a:ext>
                  </a:extLst>
                </p14:cNvPr>
                <p14:cNvContentPartPr/>
                <p14:nvPr/>
              </p14:nvContentPartPr>
              <p14:xfrm>
                <a:off x="6226421" y="4320059"/>
                <a:ext cx="450360" cy="292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80B6745-F042-1B99-A7E5-14CE9073E08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208781" y="4302419"/>
                  <a:ext cx="486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1B93951-CB50-FBA3-77E4-9B345C54F4D9}"/>
                    </a:ext>
                  </a:extLst>
                </p14:cNvPr>
                <p14:cNvContentPartPr/>
                <p14:nvPr/>
              </p14:nvContentPartPr>
              <p14:xfrm>
                <a:off x="6298061" y="4136099"/>
                <a:ext cx="417600" cy="1818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1B93951-CB50-FBA3-77E4-9B345C54F4D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280421" y="4118099"/>
                  <a:ext cx="453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627804FE-3B0D-54F3-A466-1EEDA3D1718A}"/>
                    </a:ext>
                  </a:extLst>
                </p14:cNvPr>
                <p14:cNvContentPartPr/>
                <p14:nvPr/>
              </p14:nvContentPartPr>
              <p14:xfrm>
                <a:off x="5783981" y="4425899"/>
                <a:ext cx="66600" cy="1270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627804FE-3B0D-54F3-A466-1EEDA3D1718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766341" y="4407899"/>
                  <a:ext cx="10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4D62715F-2FE4-5A95-52D6-3B6C947C4F49}"/>
                    </a:ext>
                  </a:extLst>
                </p14:cNvPr>
                <p14:cNvContentPartPr/>
                <p14:nvPr/>
              </p14:nvContentPartPr>
              <p14:xfrm>
                <a:off x="5822501" y="4553339"/>
                <a:ext cx="392040" cy="1404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4D62715F-2FE4-5A95-52D6-3B6C947C4F4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04501" y="4535339"/>
                  <a:ext cx="427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946B84F-8D4A-12B8-0649-CF5E9F5CC650}"/>
                    </a:ext>
                  </a:extLst>
                </p14:cNvPr>
                <p14:cNvContentPartPr/>
                <p14:nvPr/>
              </p14:nvContentPartPr>
              <p14:xfrm>
                <a:off x="6207701" y="4612019"/>
                <a:ext cx="10800" cy="856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946B84F-8D4A-12B8-0649-CF5E9F5CC65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89701" y="4594019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F624AD9-D050-8C37-B8F9-45AD59C22C61}"/>
                    </a:ext>
                  </a:extLst>
                </p14:cNvPr>
                <p14:cNvContentPartPr/>
                <p14:nvPr/>
              </p14:nvContentPartPr>
              <p14:xfrm>
                <a:off x="6230381" y="4422299"/>
                <a:ext cx="477720" cy="2775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F624AD9-D050-8C37-B8F9-45AD59C22C6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212741" y="4404299"/>
                  <a:ext cx="513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C8BA669-A702-5E7A-A6B9-7BB56DBA38B0}"/>
                    </a:ext>
                  </a:extLst>
                </p14:cNvPr>
                <p14:cNvContentPartPr/>
                <p14:nvPr/>
              </p14:nvContentPartPr>
              <p14:xfrm>
                <a:off x="6675341" y="4334459"/>
                <a:ext cx="27000" cy="1126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C8BA669-A702-5E7A-A6B9-7BB56DBA38B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657341" y="4316819"/>
                  <a:ext cx="62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EA3DE5B-9496-4860-1173-D732A264FF68}"/>
                    </a:ext>
                  </a:extLst>
                </p14:cNvPr>
                <p14:cNvContentPartPr/>
                <p14:nvPr/>
              </p14:nvContentPartPr>
              <p14:xfrm>
                <a:off x="5882981" y="4520219"/>
                <a:ext cx="76680" cy="410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EA3DE5B-9496-4860-1173-D732A264FF6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865341" y="4502579"/>
                  <a:ext cx="112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1955F2A-F0A5-7B07-ABE2-FFE54F4F5A1A}"/>
                    </a:ext>
                  </a:extLst>
                </p14:cNvPr>
                <p14:cNvContentPartPr/>
                <p14:nvPr/>
              </p14:nvContentPartPr>
              <p14:xfrm>
                <a:off x="5840861" y="4535339"/>
                <a:ext cx="104040" cy="12924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1955F2A-F0A5-7B07-ABE2-FFE54F4F5A1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822861" y="4517339"/>
                  <a:ext cx="139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248DA3C-AEC1-917C-2DEA-4633BB465700}"/>
                    </a:ext>
                  </a:extLst>
                </p14:cNvPr>
                <p14:cNvContentPartPr/>
                <p14:nvPr/>
              </p14:nvContentPartPr>
              <p14:xfrm>
                <a:off x="5859221" y="4539659"/>
                <a:ext cx="83160" cy="705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248DA3C-AEC1-917C-2DEA-4633BB46570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841581" y="4522019"/>
                  <a:ext cx="1188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B108835C-C498-2934-247C-C59A3568550C}"/>
              </a:ext>
            </a:extLst>
          </p:cNvPr>
          <p:cNvGrpSpPr/>
          <p:nvPr/>
        </p:nvGrpSpPr>
        <p:grpSpPr>
          <a:xfrm>
            <a:off x="5763101" y="4791659"/>
            <a:ext cx="699840" cy="150840"/>
            <a:chOff x="5763101" y="4791659"/>
            <a:chExt cx="6998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FCC8A638-2715-8507-5874-B18A652A3C89}"/>
                    </a:ext>
                  </a:extLst>
                </p14:cNvPr>
                <p14:cNvContentPartPr/>
                <p14:nvPr/>
              </p14:nvContentPartPr>
              <p14:xfrm>
                <a:off x="5763101" y="4794539"/>
                <a:ext cx="128520" cy="1386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FCC8A638-2715-8507-5874-B18A652A3C8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745461" y="4776899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8C829CF-1FAC-2995-428A-633672B56067}"/>
                    </a:ext>
                  </a:extLst>
                </p14:cNvPr>
                <p14:cNvContentPartPr/>
                <p14:nvPr/>
              </p14:nvContentPartPr>
              <p14:xfrm>
                <a:off x="5868221" y="4860059"/>
                <a:ext cx="115920" cy="73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8C829CF-1FAC-2995-428A-633672B5606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50581" y="4842419"/>
                  <a:ext cx="151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539804D-2021-80DD-A618-354AF1CEDBED}"/>
                    </a:ext>
                  </a:extLst>
                </p14:cNvPr>
                <p14:cNvContentPartPr/>
                <p14:nvPr/>
              </p14:nvContentPartPr>
              <p14:xfrm>
                <a:off x="5993861" y="4791659"/>
                <a:ext cx="188640" cy="1501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539804D-2021-80DD-A618-354AF1CEDBE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975861" y="4773659"/>
                  <a:ext cx="224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4B57242D-3384-8BCD-3EB1-6905BDFE8BEE}"/>
                    </a:ext>
                  </a:extLst>
                </p14:cNvPr>
                <p14:cNvContentPartPr/>
                <p14:nvPr/>
              </p14:nvContentPartPr>
              <p14:xfrm>
                <a:off x="6192581" y="4840979"/>
                <a:ext cx="78840" cy="961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4B57242D-3384-8BCD-3EB1-6905BDFE8BE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174581" y="4822979"/>
                  <a:ext cx="11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AB094492-4D78-C268-EA47-F77C87B5F030}"/>
                    </a:ext>
                  </a:extLst>
                </p14:cNvPr>
                <p14:cNvContentPartPr/>
                <p14:nvPr/>
              </p14:nvContentPartPr>
              <p14:xfrm>
                <a:off x="6286541" y="4844939"/>
                <a:ext cx="90000" cy="961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AB094492-4D78-C268-EA47-F77C87B5F03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68541" y="4827299"/>
                  <a:ext cx="12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9204B4B-674E-BE53-D4DE-5786772311FC}"/>
                    </a:ext>
                  </a:extLst>
                </p14:cNvPr>
                <p14:cNvContentPartPr/>
                <p14:nvPr/>
              </p14:nvContentPartPr>
              <p14:xfrm>
                <a:off x="6370061" y="4846379"/>
                <a:ext cx="92880" cy="961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9204B4B-674E-BE53-D4DE-5786772311F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352061" y="4828739"/>
                  <a:ext cx="12852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58D0B43F-E7EC-B9A8-9F44-327EC25550C9}"/>
              </a:ext>
            </a:extLst>
          </p:cNvPr>
          <p:cNvGrpSpPr/>
          <p:nvPr/>
        </p:nvGrpSpPr>
        <p:grpSpPr>
          <a:xfrm>
            <a:off x="4356168" y="4146477"/>
            <a:ext cx="811440" cy="1015182"/>
            <a:chOff x="4356168" y="4146477"/>
            <a:chExt cx="811440" cy="10151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797CDB8-CF67-DDB0-695C-D467BD9B421C}"/>
                    </a:ext>
                  </a:extLst>
                </p14:cNvPr>
                <p14:cNvContentPartPr/>
                <p14:nvPr/>
              </p14:nvContentPartPr>
              <p14:xfrm>
                <a:off x="4426008" y="4170237"/>
                <a:ext cx="350280" cy="260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797CDB8-CF67-DDB0-695C-D467BD9B421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408368" y="4152237"/>
                  <a:ext cx="385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EDCA5FA-9479-900A-042D-2C1A747530BE}"/>
                    </a:ext>
                  </a:extLst>
                </p14:cNvPr>
                <p14:cNvContentPartPr/>
                <p14:nvPr/>
              </p14:nvContentPartPr>
              <p14:xfrm>
                <a:off x="4410888" y="4471197"/>
                <a:ext cx="272160" cy="1389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EDCA5FA-9479-900A-042D-2C1A747530B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393248" y="4453197"/>
                  <a:ext cx="307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F1DDB74-3706-84DF-2394-32B3FAA07A5F}"/>
                    </a:ext>
                  </a:extLst>
                </p14:cNvPr>
                <p14:cNvContentPartPr/>
                <p14:nvPr/>
              </p14:nvContentPartPr>
              <p14:xfrm>
                <a:off x="4707888" y="4398117"/>
                <a:ext cx="315720" cy="1951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F1DDB74-3706-84DF-2394-32B3FAA07A5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689888" y="4380117"/>
                  <a:ext cx="351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CD45E273-0F1A-A908-C72B-41E1C54CD999}"/>
                    </a:ext>
                  </a:extLst>
                </p14:cNvPr>
                <p14:cNvContentPartPr/>
                <p14:nvPr/>
              </p14:nvContentPartPr>
              <p14:xfrm>
                <a:off x="4797168" y="4146477"/>
                <a:ext cx="342360" cy="1846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CD45E273-0F1A-A908-C72B-41E1C54CD99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779168" y="4128837"/>
                  <a:ext cx="37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1D7D559-B23F-AC14-9593-1377227F6389}"/>
                    </a:ext>
                  </a:extLst>
                </p14:cNvPr>
                <p14:cNvContentPartPr/>
                <p14:nvPr/>
              </p14:nvContentPartPr>
              <p14:xfrm>
                <a:off x="4964568" y="4335837"/>
                <a:ext cx="181800" cy="943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1D7D559-B23F-AC14-9593-1377227F638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946928" y="4317837"/>
                  <a:ext cx="21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3D43400-6CE2-D2EE-3A70-4A22E2798143}"/>
                    </a:ext>
                  </a:extLst>
                </p14:cNvPr>
                <p14:cNvContentPartPr/>
                <p14:nvPr/>
              </p14:nvContentPartPr>
              <p14:xfrm>
                <a:off x="5137728" y="4324317"/>
                <a:ext cx="14760" cy="1418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3D43400-6CE2-D2EE-3A70-4A22E279814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119728" y="4306677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8809035B-CFCD-E8B9-31B6-6A78855FEDC7}"/>
                    </a:ext>
                  </a:extLst>
                </p14:cNvPr>
                <p14:cNvContentPartPr/>
                <p14:nvPr/>
              </p14:nvContentPartPr>
              <p14:xfrm>
                <a:off x="4689888" y="4611237"/>
                <a:ext cx="4680" cy="1270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8809035B-CFCD-E8B9-31B6-6A78855FEDC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671888" y="4593597"/>
                  <a:ext cx="4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B07FE81-D225-B805-5F15-9D6CA642909C}"/>
                    </a:ext>
                  </a:extLst>
                </p14:cNvPr>
                <p14:cNvContentPartPr/>
                <p14:nvPr/>
              </p14:nvContentPartPr>
              <p14:xfrm>
                <a:off x="4708248" y="4475157"/>
                <a:ext cx="459360" cy="2624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B07FE81-D225-B805-5F15-9D6CA642909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690608" y="4457157"/>
                  <a:ext cx="49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A601AEF-E77B-D8DA-1449-94CF7D23B375}"/>
                    </a:ext>
                  </a:extLst>
                </p14:cNvPr>
                <p14:cNvContentPartPr/>
                <p14:nvPr/>
              </p14:nvContentPartPr>
              <p14:xfrm>
                <a:off x="4356168" y="4462917"/>
                <a:ext cx="63000" cy="1029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A601AEF-E77B-D8DA-1449-94CF7D23B37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338168" y="4444917"/>
                  <a:ext cx="98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41C97192-A271-E6AD-5932-729CAC5C369F}"/>
                    </a:ext>
                  </a:extLst>
                </p14:cNvPr>
                <p14:cNvContentPartPr/>
                <p14:nvPr/>
              </p14:nvContentPartPr>
              <p14:xfrm>
                <a:off x="4414488" y="4585677"/>
                <a:ext cx="316440" cy="1497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41C97192-A271-E6AD-5932-729CAC5C369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396848" y="4568037"/>
                  <a:ext cx="35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A3975CA-25C9-DB2D-7822-7C5E31631F16}"/>
                    </a:ext>
                  </a:extLst>
                </p14:cNvPr>
                <p14:cNvContentPartPr/>
                <p14:nvPr/>
              </p14:nvContentPartPr>
              <p14:xfrm>
                <a:off x="4436448" y="4540317"/>
                <a:ext cx="64440" cy="33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A3975CA-25C9-DB2D-7822-7C5E31631F1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418808" y="4522677"/>
                  <a:ext cx="100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90F5B1C3-52E9-9190-C38D-27125535A29A}"/>
                    </a:ext>
                  </a:extLst>
                </p14:cNvPr>
                <p14:cNvContentPartPr/>
                <p14:nvPr/>
              </p14:nvContentPartPr>
              <p14:xfrm>
                <a:off x="4391088" y="4551117"/>
                <a:ext cx="111240" cy="1576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90F5B1C3-52E9-9190-C38D-27125535A29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373448" y="4533117"/>
                  <a:ext cx="14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1FCF1E9E-876C-A271-74DC-DA70C674D4FE}"/>
                    </a:ext>
                  </a:extLst>
                </p14:cNvPr>
                <p14:cNvContentPartPr/>
                <p14:nvPr/>
              </p14:nvContentPartPr>
              <p14:xfrm>
                <a:off x="4414128" y="4558677"/>
                <a:ext cx="80280" cy="979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1FCF1E9E-876C-A271-74DC-DA70C674D4F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396128" y="4540677"/>
                  <a:ext cx="115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37C788D-B779-81D7-7AA5-46B1DBA93CF3}"/>
                    </a:ext>
                  </a:extLst>
                </p14:cNvPr>
                <p14:cNvContentPartPr/>
                <p14:nvPr/>
              </p14:nvContentPartPr>
              <p14:xfrm>
                <a:off x="4367328" y="4793037"/>
                <a:ext cx="117360" cy="162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37C788D-B779-81D7-7AA5-46B1DBA93CF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349688" y="4775397"/>
                  <a:ext cx="153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F5D7AF0-FA24-3A28-7079-575BEEE8DF74}"/>
                    </a:ext>
                  </a:extLst>
                </p14:cNvPr>
                <p14:cNvContentPartPr/>
                <p14:nvPr/>
              </p14:nvContentPartPr>
              <p14:xfrm>
                <a:off x="4469928" y="4874037"/>
                <a:ext cx="70920" cy="806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F5D7AF0-FA24-3A28-7079-575BEEE8DF7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452288" y="4856037"/>
                  <a:ext cx="106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BCDEABB-E45A-BBF4-E26B-8EE56D2C386E}"/>
                    </a:ext>
                  </a:extLst>
                </p14:cNvPr>
                <p14:cNvContentPartPr/>
                <p14:nvPr/>
              </p14:nvContentPartPr>
              <p14:xfrm>
                <a:off x="4531128" y="4873317"/>
                <a:ext cx="100800" cy="709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BCDEABB-E45A-BBF4-E26B-8EE56D2C386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513488" y="4855677"/>
                  <a:ext cx="13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E50F5056-4181-DEB0-2469-2E63B435C08F}"/>
                    </a:ext>
                  </a:extLst>
                </p14:cNvPr>
                <p14:cNvContentPartPr/>
                <p14:nvPr/>
              </p14:nvContentPartPr>
              <p14:xfrm>
                <a:off x="4629408" y="4854597"/>
                <a:ext cx="79560" cy="871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E50F5056-4181-DEB0-2469-2E63B435C08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611408" y="4836957"/>
                  <a:ext cx="11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CD8B2DC-44F2-9404-150A-14FFC0398218}"/>
                    </a:ext>
                  </a:extLst>
                </p14:cNvPr>
                <p14:cNvContentPartPr/>
                <p14:nvPr/>
              </p14:nvContentPartPr>
              <p14:xfrm>
                <a:off x="4748928" y="4853157"/>
                <a:ext cx="166680" cy="939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CD8B2DC-44F2-9404-150A-14FFC039821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730928" y="4835517"/>
                  <a:ext cx="202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D96A026-6908-AC59-E926-E2ADB6E418C5}"/>
                    </a:ext>
                  </a:extLst>
                </p14:cNvPr>
                <p14:cNvContentPartPr/>
                <p14:nvPr/>
              </p14:nvContentPartPr>
              <p14:xfrm>
                <a:off x="4407967" y="5045019"/>
                <a:ext cx="89640" cy="1166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D96A026-6908-AC59-E926-E2ADB6E418C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398967" y="5036019"/>
                  <a:ext cx="107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F6EE4FA-7A9B-AC51-D106-599AEA28D224}"/>
                    </a:ext>
                  </a:extLst>
                </p14:cNvPr>
                <p14:cNvContentPartPr/>
                <p14:nvPr/>
              </p14:nvContentPartPr>
              <p14:xfrm>
                <a:off x="4496527" y="5065179"/>
                <a:ext cx="53640" cy="83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F6EE4FA-7A9B-AC51-D106-599AEA28D22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487527" y="5056539"/>
                  <a:ext cx="71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6725FBC1-7792-4CB6-7CD9-2F54DCAC9821}"/>
                    </a:ext>
                  </a:extLst>
                </p14:cNvPr>
                <p14:cNvContentPartPr/>
                <p14:nvPr/>
              </p14:nvContentPartPr>
              <p14:xfrm>
                <a:off x="4553407" y="5066619"/>
                <a:ext cx="66240" cy="83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6725FBC1-7792-4CB6-7CD9-2F54DCAC982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544767" y="5057619"/>
                  <a:ext cx="83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B03EE0-C3F5-44C9-D997-4078BCB8FE6D}"/>
                    </a:ext>
                  </a:extLst>
                </p14:cNvPr>
                <p14:cNvContentPartPr/>
                <p14:nvPr/>
              </p14:nvContentPartPr>
              <p14:xfrm>
                <a:off x="4685527" y="5060499"/>
                <a:ext cx="121680" cy="946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B03EE0-C3F5-44C9-D997-4078BCB8FE6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676527" y="5051859"/>
                  <a:ext cx="139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C6A5CA0-A90E-B20B-2D05-E97CA0E00683}"/>
                    </a:ext>
                  </a:extLst>
                </p14:cNvPr>
                <p14:cNvContentPartPr/>
                <p14:nvPr/>
              </p14:nvContentPartPr>
              <p14:xfrm>
                <a:off x="4803607" y="5048259"/>
                <a:ext cx="183960" cy="1058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C6A5CA0-A90E-B20B-2D05-E97CA0E0068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4794967" y="5039259"/>
                  <a:ext cx="20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AA76B744-DA7F-3DD4-6415-35B958D2DF57}"/>
                    </a:ext>
                  </a:extLst>
                </p14:cNvPr>
                <p14:cNvContentPartPr/>
                <p14:nvPr/>
              </p14:nvContentPartPr>
              <p14:xfrm>
                <a:off x="4982887" y="5040339"/>
                <a:ext cx="7920" cy="50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AA76B744-DA7F-3DD4-6415-35B958D2DF5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974247" y="5031699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24B950AB-17CE-9FA8-B290-DF0BA618D983}"/>
              </a:ext>
            </a:extLst>
          </p:cNvPr>
          <p:cNvGrpSpPr/>
          <p:nvPr/>
        </p:nvGrpSpPr>
        <p:grpSpPr>
          <a:xfrm>
            <a:off x="5908087" y="5032779"/>
            <a:ext cx="580680" cy="104760"/>
            <a:chOff x="5908087" y="5032779"/>
            <a:chExt cx="58068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B896BDC-04B7-0E1E-1429-37236676E85A}"/>
                    </a:ext>
                  </a:extLst>
                </p14:cNvPr>
                <p14:cNvContentPartPr/>
                <p14:nvPr/>
              </p14:nvContentPartPr>
              <p14:xfrm>
                <a:off x="5908087" y="5036379"/>
                <a:ext cx="78120" cy="100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B896BDC-04B7-0E1E-1429-37236676E85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899087" y="5027739"/>
                  <a:ext cx="95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63023C5-5FBC-883E-B663-41723A2F3D5E}"/>
                    </a:ext>
                  </a:extLst>
                </p14:cNvPr>
                <p14:cNvContentPartPr/>
                <p14:nvPr/>
              </p14:nvContentPartPr>
              <p14:xfrm>
                <a:off x="5993407" y="5049339"/>
                <a:ext cx="63720" cy="882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63023C5-5FBC-883E-B663-41723A2F3D5E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984407" y="5040699"/>
                  <a:ext cx="81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93B59DB-5BD7-7DBE-1643-5775AEF4B383}"/>
                    </a:ext>
                  </a:extLst>
                </p14:cNvPr>
                <p14:cNvContentPartPr/>
                <p14:nvPr/>
              </p14:nvContentPartPr>
              <p14:xfrm>
                <a:off x="6149287" y="5041059"/>
                <a:ext cx="130320" cy="914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93B59DB-5BD7-7DBE-1643-5775AEF4B38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140287" y="5032419"/>
                  <a:ext cx="147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B5A7724-7483-30DD-8A9D-7F590C0AF518}"/>
                    </a:ext>
                  </a:extLst>
                </p14:cNvPr>
                <p14:cNvContentPartPr/>
                <p14:nvPr/>
              </p14:nvContentPartPr>
              <p14:xfrm>
                <a:off x="6284647" y="5041419"/>
                <a:ext cx="195120" cy="914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B5A7724-7483-30DD-8A9D-7F590C0AF51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275647" y="5032419"/>
                  <a:ext cx="212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8089BA60-51D9-73FD-4BA0-AFFC11E2B55C}"/>
                    </a:ext>
                  </a:extLst>
                </p14:cNvPr>
                <p14:cNvContentPartPr/>
                <p14:nvPr/>
              </p14:nvContentPartPr>
              <p14:xfrm>
                <a:off x="6483727" y="5032779"/>
                <a:ext cx="5040" cy="216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8089BA60-51D9-73FD-4BA0-AFFC11E2B55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475087" y="5023779"/>
                  <a:ext cx="226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23ECB59-58D1-1D08-CAEE-33DCC56742C6}"/>
              </a:ext>
            </a:extLst>
          </p:cNvPr>
          <p:cNvGrpSpPr/>
          <p:nvPr/>
        </p:nvGrpSpPr>
        <p:grpSpPr>
          <a:xfrm>
            <a:off x="7402156" y="4114095"/>
            <a:ext cx="631800" cy="1041591"/>
            <a:chOff x="7402156" y="4114095"/>
            <a:chExt cx="631800" cy="10415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6A64F6BC-4DDF-7CEF-F10A-626BF3C5E8F9}"/>
                    </a:ext>
                  </a:extLst>
                </p14:cNvPr>
                <p14:cNvContentPartPr/>
                <p14:nvPr/>
              </p14:nvContentPartPr>
              <p14:xfrm>
                <a:off x="7500076" y="4156935"/>
                <a:ext cx="352440" cy="249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6A64F6BC-4DDF-7CEF-F10A-626BF3C5E8F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482076" y="4139295"/>
                  <a:ext cx="388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8CEA5C8D-6ED2-C89A-5B14-09D9DB05CD9C}"/>
                    </a:ext>
                  </a:extLst>
                </p14:cNvPr>
                <p14:cNvContentPartPr/>
                <p14:nvPr/>
              </p14:nvContentPartPr>
              <p14:xfrm>
                <a:off x="7479916" y="4412535"/>
                <a:ext cx="260640" cy="1954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8CEA5C8D-6ED2-C89A-5B14-09D9DB05CD9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462276" y="4394895"/>
                  <a:ext cx="29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561355C-B6CB-26AB-23EB-C1779A64EB8F}"/>
                    </a:ext>
                  </a:extLst>
                </p14:cNvPr>
                <p14:cNvContentPartPr/>
                <p14:nvPr/>
              </p14:nvContentPartPr>
              <p14:xfrm>
                <a:off x="7770076" y="4482015"/>
                <a:ext cx="249840" cy="1245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561355C-B6CB-26AB-23EB-C1779A64EB8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752436" y="4464015"/>
                  <a:ext cx="285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0FC798BD-9B38-28A3-262A-D34FE0EEC168}"/>
                    </a:ext>
                  </a:extLst>
                </p14:cNvPr>
                <p14:cNvContentPartPr/>
                <p14:nvPr/>
              </p14:nvContentPartPr>
              <p14:xfrm>
                <a:off x="7805356" y="4114815"/>
                <a:ext cx="101880" cy="763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0FC798BD-9B38-28A3-262A-D34FE0EEC168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787356" y="4096815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0AA5BB-55D4-AF2D-AC8C-B196222F2A46}"/>
                    </a:ext>
                  </a:extLst>
                </p14:cNvPr>
                <p14:cNvContentPartPr/>
                <p14:nvPr/>
              </p14:nvContentPartPr>
              <p14:xfrm>
                <a:off x="7915156" y="4114095"/>
                <a:ext cx="118800" cy="932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0AA5BB-55D4-AF2D-AC8C-B196222F2A4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897516" y="4096455"/>
                  <a:ext cx="154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89A6D4D-EB7E-6194-5A3B-6EBF9F209568}"/>
                    </a:ext>
                  </a:extLst>
                </p14:cNvPr>
                <p14:cNvContentPartPr/>
                <p14:nvPr/>
              </p14:nvContentPartPr>
              <p14:xfrm>
                <a:off x="7441396" y="4411815"/>
                <a:ext cx="48960" cy="1090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89A6D4D-EB7E-6194-5A3B-6EBF9F20956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423756" y="4393815"/>
                  <a:ext cx="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D134572-87FB-1173-15E2-8C06962EFF38}"/>
                    </a:ext>
                  </a:extLst>
                </p14:cNvPr>
                <p14:cNvContentPartPr/>
                <p14:nvPr/>
              </p14:nvContentPartPr>
              <p14:xfrm>
                <a:off x="7481716" y="4527015"/>
                <a:ext cx="207720" cy="1872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D134572-87FB-1173-15E2-8C06962EFF3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464076" y="4509015"/>
                  <a:ext cx="243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88E77E3D-883F-991C-4364-676FD8C86DC3}"/>
                    </a:ext>
                  </a:extLst>
                </p14:cNvPr>
                <p14:cNvContentPartPr/>
                <p14:nvPr/>
              </p14:nvContentPartPr>
              <p14:xfrm>
                <a:off x="7722916" y="4600095"/>
                <a:ext cx="20880" cy="1281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88E77E3D-883F-991C-4364-676FD8C86DC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704916" y="4582455"/>
                  <a:ext cx="5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7BBCA074-978F-69AC-EE5D-EC2DC484D20C}"/>
                    </a:ext>
                  </a:extLst>
                </p14:cNvPr>
                <p14:cNvContentPartPr/>
                <p14:nvPr/>
              </p14:nvContentPartPr>
              <p14:xfrm>
                <a:off x="7737316" y="4617735"/>
                <a:ext cx="266760" cy="1141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7BBCA074-978F-69AC-EE5D-EC2DC484D20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719676" y="4599735"/>
                  <a:ext cx="302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475B953F-7BA2-D202-5584-A737BAFC4222}"/>
                    </a:ext>
                  </a:extLst>
                </p14:cNvPr>
                <p14:cNvContentPartPr/>
                <p14:nvPr/>
              </p14:nvContentPartPr>
              <p14:xfrm>
                <a:off x="7532476" y="4509015"/>
                <a:ext cx="48960" cy="532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475B953F-7BA2-D202-5584-A737BAFC422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514476" y="4491375"/>
                  <a:ext cx="84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FA43E0A6-85F3-310C-9CE5-A48D94E7B865}"/>
                    </a:ext>
                  </a:extLst>
                </p14:cNvPr>
                <p14:cNvContentPartPr/>
                <p14:nvPr/>
              </p14:nvContentPartPr>
              <p14:xfrm>
                <a:off x="7461916" y="4514775"/>
                <a:ext cx="115560" cy="164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FA43E0A6-85F3-310C-9CE5-A48D94E7B86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443916" y="4497135"/>
                  <a:ext cx="15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FD63716-9412-25B8-19C3-B92723B8EAF3}"/>
                    </a:ext>
                  </a:extLst>
                </p14:cNvPr>
                <p14:cNvContentPartPr/>
                <p14:nvPr/>
              </p14:nvContentPartPr>
              <p14:xfrm>
                <a:off x="7511956" y="4634655"/>
                <a:ext cx="720" cy="90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FD63716-9412-25B8-19C3-B92723B8EAF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493956" y="4616655"/>
                  <a:ext cx="36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27DEE48-ADFB-A16E-C278-C6DC00C3C4EB}"/>
                    </a:ext>
                  </a:extLst>
                </p14:cNvPr>
                <p14:cNvContentPartPr/>
                <p14:nvPr/>
              </p14:nvContentPartPr>
              <p14:xfrm>
                <a:off x="7402156" y="4838055"/>
                <a:ext cx="167040" cy="1443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27DEE48-ADFB-A16E-C278-C6DC00C3C4EB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384516" y="4820055"/>
                  <a:ext cx="202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D7B85E2-A303-C386-E1C2-65AF07324D36}"/>
                    </a:ext>
                  </a:extLst>
                </p14:cNvPr>
                <p14:cNvContentPartPr/>
                <p14:nvPr/>
              </p14:nvContentPartPr>
              <p14:xfrm>
                <a:off x="7573876" y="4887735"/>
                <a:ext cx="66240" cy="84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D7B85E2-A303-C386-E1C2-65AF07324D36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556236" y="4869735"/>
                  <a:ext cx="101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8D1F1D56-F4FB-12C9-DF93-66B8F0B6A776}"/>
                    </a:ext>
                  </a:extLst>
                </p14:cNvPr>
                <p14:cNvContentPartPr/>
                <p14:nvPr/>
              </p14:nvContentPartPr>
              <p14:xfrm>
                <a:off x="7642636" y="4876215"/>
                <a:ext cx="78480" cy="86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8D1F1D56-F4FB-12C9-DF93-66B8F0B6A776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624636" y="4858215"/>
                  <a:ext cx="114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F2BBE93E-8F2C-FCE9-A549-63299208F0B2}"/>
                    </a:ext>
                  </a:extLst>
                </p14:cNvPr>
                <p14:cNvContentPartPr/>
                <p14:nvPr/>
              </p14:nvContentPartPr>
              <p14:xfrm>
                <a:off x="7839196" y="4819695"/>
                <a:ext cx="165960" cy="1465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F2BBE93E-8F2C-FCE9-A549-63299208F0B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821556" y="4802055"/>
                  <a:ext cx="201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109C537-75CA-B02B-B1C0-8A85729F52AE}"/>
                    </a:ext>
                  </a:extLst>
                </p14:cNvPr>
                <p14:cNvContentPartPr/>
                <p14:nvPr/>
              </p14:nvContentPartPr>
              <p14:xfrm>
                <a:off x="7977076" y="4815015"/>
                <a:ext cx="10440" cy="19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109C537-75CA-B02B-B1C0-8A85729F52A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959436" y="4797375"/>
                  <a:ext cx="4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E38B6E7-2D66-1217-8AB0-F7D49C13F4C4}"/>
                    </a:ext>
                  </a:extLst>
                </p14:cNvPr>
                <p14:cNvContentPartPr/>
                <p14:nvPr/>
              </p14:nvContentPartPr>
              <p14:xfrm>
                <a:off x="7575094" y="5056326"/>
                <a:ext cx="70920" cy="97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E38B6E7-2D66-1217-8AB0-F7D49C13F4C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566094" y="5047686"/>
                  <a:ext cx="88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1BA54DD-240C-2DB2-F8F2-F8C07428C521}"/>
                    </a:ext>
                  </a:extLst>
                </p14:cNvPr>
                <p14:cNvContentPartPr/>
                <p14:nvPr/>
              </p14:nvContentPartPr>
              <p14:xfrm>
                <a:off x="7650694" y="5040486"/>
                <a:ext cx="76320" cy="105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1BA54DD-240C-2DB2-F8F2-F8C07428C52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641694" y="5031846"/>
                  <a:ext cx="9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CA15BEF-6C88-F3E2-6AFB-D601F579C73B}"/>
                    </a:ext>
                  </a:extLst>
                </p14:cNvPr>
                <p14:cNvContentPartPr/>
                <p14:nvPr/>
              </p14:nvContentPartPr>
              <p14:xfrm>
                <a:off x="7801894" y="5046606"/>
                <a:ext cx="147600" cy="1090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CA15BEF-6C88-F3E2-6AFB-D601F579C73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793254" y="5037966"/>
                  <a:ext cx="16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BC005ED-B983-86BB-CFC1-A6E15C936314}"/>
                    </a:ext>
                  </a:extLst>
                </p14:cNvPr>
                <p14:cNvContentPartPr/>
                <p14:nvPr/>
              </p14:nvContentPartPr>
              <p14:xfrm>
                <a:off x="7946614" y="5096646"/>
                <a:ext cx="63000" cy="532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BC005ED-B983-86BB-CFC1-A6E15C93631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937974" y="5087646"/>
                  <a:ext cx="8064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3D179F2E-A63B-0D95-4D0B-72B72BC8AF79}"/>
                  </a:ext>
                </a:extLst>
              </p14:cNvPr>
              <p14:cNvContentPartPr/>
              <p14:nvPr/>
            </p14:nvContentPartPr>
            <p14:xfrm>
              <a:off x="4340598" y="5273068"/>
              <a:ext cx="3495240" cy="15588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3D179F2E-A63B-0D95-4D0B-72B72BC8AF79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4322958" y="5255068"/>
                <a:ext cx="3530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669074C5-0EC2-8DE6-06CF-131102F50B81}"/>
                  </a:ext>
                </a:extLst>
              </p14:cNvPr>
              <p14:cNvContentPartPr/>
              <p14:nvPr/>
            </p14:nvContentPartPr>
            <p14:xfrm>
              <a:off x="4472358" y="5316268"/>
              <a:ext cx="587880" cy="5904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669074C5-0EC2-8DE6-06CF-131102F50B81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4454718" y="5298268"/>
                <a:ext cx="62352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B7CCC7D-8DD9-6244-B02B-E54A8E438695}"/>
              </a:ext>
            </a:extLst>
          </p:cNvPr>
          <p:cNvGrpSpPr/>
          <p:nvPr/>
        </p:nvGrpSpPr>
        <p:grpSpPr>
          <a:xfrm>
            <a:off x="4158320" y="3585824"/>
            <a:ext cx="2408760" cy="407160"/>
            <a:chOff x="4158320" y="3585824"/>
            <a:chExt cx="240876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4B4F255-C103-5782-E5EB-E596D5A894F5}"/>
                    </a:ext>
                  </a:extLst>
                </p14:cNvPr>
                <p14:cNvContentPartPr/>
                <p14:nvPr/>
              </p14:nvContentPartPr>
              <p14:xfrm>
                <a:off x="4158320" y="3630824"/>
                <a:ext cx="195840" cy="340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4B4F255-C103-5782-E5EB-E596D5A894F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140320" y="3612824"/>
                  <a:ext cx="231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D80C53DB-8E09-4370-15FB-98415DE1B7B9}"/>
                    </a:ext>
                  </a:extLst>
                </p14:cNvPr>
                <p14:cNvContentPartPr/>
                <p14:nvPr/>
              </p14:nvContentPartPr>
              <p14:xfrm>
                <a:off x="4309880" y="3720824"/>
                <a:ext cx="17280" cy="180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D80C53DB-8E09-4370-15FB-98415DE1B7B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291880" y="3702824"/>
                  <a:ext cx="52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F354B13B-5755-CDCE-711B-19F28183BF33}"/>
                    </a:ext>
                  </a:extLst>
                </p14:cNvPr>
                <p14:cNvContentPartPr/>
                <p14:nvPr/>
              </p14:nvContentPartPr>
              <p14:xfrm>
                <a:off x="4373240" y="3665024"/>
                <a:ext cx="140040" cy="280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F354B13B-5755-CDCE-711B-19F28183BF3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355240" y="3647024"/>
                  <a:ext cx="175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F1D1F1A-FDAB-5CBE-CB76-38B30F111D2B}"/>
                    </a:ext>
                  </a:extLst>
                </p14:cNvPr>
                <p14:cNvContentPartPr/>
                <p14:nvPr/>
              </p14:nvContentPartPr>
              <p14:xfrm>
                <a:off x="4543160" y="3802544"/>
                <a:ext cx="68040" cy="1486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F1D1F1A-FDAB-5CBE-CB76-38B30F111D2B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525520" y="3784904"/>
                  <a:ext cx="103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988AE79A-7BEA-8D38-889A-2F95CB522131}"/>
                    </a:ext>
                  </a:extLst>
                </p14:cNvPr>
                <p14:cNvContentPartPr/>
                <p14:nvPr/>
              </p14:nvContentPartPr>
              <p14:xfrm>
                <a:off x="4654760" y="3636584"/>
                <a:ext cx="353160" cy="2984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988AE79A-7BEA-8D38-889A-2F95CB52213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636760" y="3618584"/>
                  <a:ext cx="3888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7CD9A318-1EE6-8F67-BD97-7C0A55B61815}"/>
                    </a:ext>
                  </a:extLst>
                </p14:cNvPr>
                <p14:cNvContentPartPr/>
                <p14:nvPr/>
              </p14:nvContentPartPr>
              <p14:xfrm>
                <a:off x="4967960" y="3674024"/>
                <a:ext cx="25200" cy="421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7CD9A318-1EE6-8F67-BD97-7C0A55B6181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950320" y="3656384"/>
                  <a:ext cx="60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4687ACC-0AFE-97DB-024A-386FF18E6F00}"/>
                    </a:ext>
                  </a:extLst>
                </p14:cNvPr>
                <p14:cNvContentPartPr/>
                <p14:nvPr/>
              </p14:nvContentPartPr>
              <p14:xfrm>
                <a:off x="5214920" y="3736664"/>
                <a:ext cx="142200" cy="256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4687ACC-0AFE-97DB-024A-386FF18E6F00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196920" y="3718664"/>
                  <a:ext cx="177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307C1E6-CD9C-E5FD-4319-137AA12DAC40}"/>
                    </a:ext>
                  </a:extLst>
                </p14:cNvPr>
                <p14:cNvContentPartPr/>
                <p14:nvPr/>
              </p14:nvContentPartPr>
              <p14:xfrm>
                <a:off x="5384480" y="3744944"/>
                <a:ext cx="51120" cy="1479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307C1E6-CD9C-E5FD-4319-137AA12DAC4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366840" y="3726944"/>
                  <a:ext cx="86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22B57588-B516-77B9-2B9C-8BA0912A5153}"/>
                    </a:ext>
                  </a:extLst>
                </p14:cNvPr>
                <p14:cNvContentPartPr/>
                <p14:nvPr/>
              </p14:nvContentPartPr>
              <p14:xfrm>
                <a:off x="5397080" y="3662144"/>
                <a:ext cx="19080" cy="28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22B57588-B516-77B9-2B9C-8BA0912A515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379080" y="3644504"/>
                  <a:ext cx="54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E60CFC3-5DC8-20BE-15F2-5C830D9E3E8E}"/>
                    </a:ext>
                  </a:extLst>
                </p14:cNvPr>
                <p14:cNvContentPartPr/>
                <p14:nvPr/>
              </p14:nvContentPartPr>
              <p14:xfrm>
                <a:off x="5448200" y="3742784"/>
                <a:ext cx="155520" cy="1458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E60CFC3-5DC8-20BE-15F2-5C830D9E3E8E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430200" y="3724784"/>
                  <a:ext cx="19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0770851-D5C3-87EF-55EE-88468BCA7616}"/>
                    </a:ext>
                  </a:extLst>
                </p14:cNvPr>
                <p14:cNvContentPartPr/>
                <p14:nvPr/>
              </p14:nvContentPartPr>
              <p14:xfrm>
                <a:off x="5550440" y="3662144"/>
                <a:ext cx="45720" cy="26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0770851-D5C3-87EF-55EE-88468BCA761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532800" y="3644144"/>
                  <a:ext cx="81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C4A4FF7-1D1D-EE05-A3E0-74DFAF3A49CB}"/>
                    </a:ext>
                  </a:extLst>
                </p14:cNvPr>
                <p14:cNvContentPartPr/>
                <p14:nvPr/>
              </p14:nvContentPartPr>
              <p14:xfrm>
                <a:off x="5802440" y="3728384"/>
                <a:ext cx="196200" cy="145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C4A4FF7-1D1D-EE05-A3E0-74DFAF3A49CB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784800" y="3710744"/>
                  <a:ext cx="231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82B6E4F-A00D-7C82-84AA-36C3290E0C5A}"/>
                    </a:ext>
                  </a:extLst>
                </p14:cNvPr>
                <p14:cNvContentPartPr/>
                <p14:nvPr/>
              </p14:nvContentPartPr>
              <p14:xfrm>
                <a:off x="6005120" y="3725504"/>
                <a:ext cx="152640" cy="1641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82B6E4F-A00D-7C82-84AA-36C3290E0C5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987480" y="3707504"/>
                  <a:ext cx="18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3CE1432-B019-26E4-1F20-53814CD4766B}"/>
                    </a:ext>
                  </a:extLst>
                </p14:cNvPr>
                <p14:cNvContentPartPr/>
                <p14:nvPr/>
              </p14:nvContentPartPr>
              <p14:xfrm>
                <a:off x="6166400" y="3585824"/>
                <a:ext cx="400680" cy="3322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3CE1432-B019-26E4-1F20-53814CD4766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148760" y="3567824"/>
                  <a:ext cx="436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E57FEE4-07EB-5B79-6261-7FB9F8611562}"/>
                    </a:ext>
                  </a:extLst>
                </p14:cNvPr>
                <p14:cNvContentPartPr/>
                <p14:nvPr/>
              </p14:nvContentPartPr>
              <p14:xfrm>
                <a:off x="6530720" y="3593744"/>
                <a:ext cx="24840" cy="669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E57FEE4-07EB-5B79-6261-7FB9F861156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513080" y="3576104"/>
                  <a:ext cx="60480" cy="10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6F6043B-7D22-9306-1311-26B3C4D9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4C83-BD48-5E27-0CD0-9A84815D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F5AD2431-A31D-BF59-8DDD-D5847C8BE292}"/>
              </a:ext>
            </a:extLst>
          </p:cNvPr>
          <p:cNvGrpSpPr/>
          <p:nvPr/>
        </p:nvGrpSpPr>
        <p:grpSpPr>
          <a:xfrm>
            <a:off x="4092772" y="907115"/>
            <a:ext cx="1876320" cy="503280"/>
            <a:chOff x="4092772" y="907115"/>
            <a:chExt cx="187632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06656C-9509-3F85-1C90-663F554DC681}"/>
                    </a:ext>
                  </a:extLst>
                </p14:cNvPr>
                <p14:cNvContentPartPr/>
                <p14:nvPr/>
              </p14:nvContentPartPr>
              <p14:xfrm>
                <a:off x="4262692" y="920795"/>
                <a:ext cx="51120" cy="38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06656C-9509-3F85-1C90-663F554DC68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45052" y="903155"/>
                  <a:ext cx="867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838173-A841-D41B-71DA-0297BB45F9C9}"/>
                    </a:ext>
                  </a:extLst>
                </p14:cNvPr>
                <p14:cNvContentPartPr/>
                <p14:nvPr/>
              </p14:nvContentPartPr>
              <p14:xfrm>
                <a:off x="4092772" y="908195"/>
                <a:ext cx="376920" cy="20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838173-A841-D41B-71DA-0297BB45F9C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75132" y="890555"/>
                  <a:ext cx="412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A3D7EE-FDCF-D3C1-B742-0A03105F5E8D}"/>
                    </a:ext>
                  </a:extLst>
                </p14:cNvPr>
                <p14:cNvContentPartPr/>
                <p14:nvPr/>
              </p14:nvContentPartPr>
              <p14:xfrm>
                <a:off x="4390492" y="1114475"/>
                <a:ext cx="216000" cy="19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A3D7EE-FDCF-D3C1-B742-0A03105F5E8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72492" y="1096475"/>
                  <a:ext cx="25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1F500D-2C2E-E95F-B8FD-FCEB79D0B82C}"/>
                    </a:ext>
                  </a:extLst>
                </p14:cNvPr>
                <p14:cNvContentPartPr/>
                <p14:nvPr/>
              </p14:nvContentPartPr>
              <p14:xfrm>
                <a:off x="4529092" y="1136435"/>
                <a:ext cx="255600" cy="16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1F500D-2C2E-E95F-B8FD-FCEB79D0B82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11092" y="1118795"/>
                  <a:ext cx="29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AD0D76-2B7C-7A50-9888-2CD4EC94B06C}"/>
                    </a:ext>
                  </a:extLst>
                </p14:cNvPr>
                <p14:cNvContentPartPr/>
                <p14:nvPr/>
              </p14:nvContentPartPr>
              <p14:xfrm>
                <a:off x="4755172" y="1119515"/>
                <a:ext cx="160200" cy="19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AD0D76-2B7C-7A50-9888-2CD4EC94B0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37172" y="1101515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65119-6E1D-4738-E87D-223FDB93950B}"/>
                    </a:ext>
                  </a:extLst>
                </p14:cNvPr>
                <p14:cNvContentPartPr/>
                <p14:nvPr/>
              </p14:nvContentPartPr>
              <p14:xfrm>
                <a:off x="4916812" y="907115"/>
                <a:ext cx="348840" cy="50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65119-6E1D-4738-E87D-223FDB93950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98812" y="889475"/>
                  <a:ext cx="3844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EB4A62F-BA53-7604-5743-9E4541A708B1}"/>
                    </a:ext>
                  </a:extLst>
                </p14:cNvPr>
                <p14:cNvContentPartPr/>
                <p14:nvPr/>
              </p14:nvContentPartPr>
              <p14:xfrm>
                <a:off x="5213092" y="1136075"/>
                <a:ext cx="14976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EB4A62F-BA53-7604-5743-9E4541A708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95452" y="1118435"/>
                  <a:ext cx="185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BBF16D-71F7-73B9-6797-469BEB6C4EE9}"/>
                    </a:ext>
                  </a:extLst>
                </p14:cNvPr>
                <p14:cNvContentPartPr/>
                <p14:nvPr/>
              </p14:nvContentPartPr>
              <p14:xfrm>
                <a:off x="5376172" y="1137515"/>
                <a:ext cx="91080" cy="161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BBF16D-71F7-73B9-6797-469BEB6C4EE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58172" y="1119515"/>
                  <a:ext cx="12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8FCA5E-C1BF-0C2A-F47B-4387C654D9FE}"/>
                    </a:ext>
                  </a:extLst>
                </p14:cNvPr>
                <p14:cNvContentPartPr/>
                <p14:nvPr/>
              </p14:nvContentPartPr>
              <p14:xfrm>
                <a:off x="5396692" y="1047515"/>
                <a:ext cx="41040" cy="4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8FCA5E-C1BF-0C2A-F47B-4387C654D9F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79052" y="1029875"/>
                  <a:ext cx="76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C9417C-23AE-A0B8-38AE-53BF0197B6CC}"/>
                    </a:ext>
                  </a:extLst>
                </p14:cNvPr>
                <p14:cNvContentPartPr/>
                <p14:nvPr/>
              </p14:nvContentPartPr>
              <p14:xfrm>
                <a:off x="5476972" y="1106195"/>
                <a:ext cx="177840" cy="17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C9417C-23AE-A0B8-38AE-53BF0197B6C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58972" y="1088555"/>
                  <a:ext cx="213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817338-3BA4-04FE-6117-C4390D434357}"/>
                    </a:ext>
                  </a:extLst>
                </p14:cNvPr>
                <p14:cNvContentPartPr/>
                <p14:nvPr/>
              </p14:nvContentPartPr>
              <p14:xfrm>
                <a:off x="5656252" y="1109795"/>
                <a:ext cx="312840" cy="173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817338-3BA4-04FE-6117-C4390D43435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38612" y="1091795"/>
                  <a:ext cx="348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60E2D7-7291-86B4-13E1-533721C10602}"/>
                    </a:ext>
                  </a:extLst>
                </p14:cNvPr>
                <p14:cNvContentPartPr/>
                <p14:nvPr/>
              </p14:nvContentPartPr>
              <p14:xfrm>
                <a:off x="5884132" y="1032035"/>
                <a:ext cx="37080" cy="5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60E2D7-7291-86B4-13E1-533721C1060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66132" y="1014035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9168953-73E9-2A83-1814-60F7695852AC}"/>
              </a:ext>
            </a:extLst>
          </p:cNvPr>
          <p:cNvGrpSpPr/>
          <p:nvPr/>
        </p:nvGrpSpPr>
        <p:grpSpPr>
          <a:xfrm>
            <a:off x="6192652" y="983435"/>
            <a:ext cx="1568160" cy="396000"/>
            <a:chOff x="6192652" y="983435"/>
            <a:chExt cx="156816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17A9DC-89EE-B257-AB77-925E224979AB}"/>
                    </a:ext>
                  </a:extLst>
                </p14:cNvPr>
                <p14:cNvContentPartPr/>
                <p14:nvPr/>
              </p14:nvContentPartPr>
              <p14:xfrm>
                <a:off x="6192652" y="1115195"/>
                <a:ext cx="218880" cy="24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17A9DC-89EE-B257-AB77-925E224979A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74652" y="1097195"/>
                  <a:ext cx="254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2C926C0-0F54-0791-988A-421FCD2068FE}"/>
                    </a:ext>
                  </a:extLst>
                </p14:cNvPr>
                <p14:cNvContentPartPr/>
                <p14:nvPr/>
              </p14:nvContentPartPr>
              <p14:xfrm>
                <a:off x="6407572" y="1118435"/>
                <a:ext cx="106560" cy="135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2C926C0-0F54-0791-988A-421FCD2068F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89932" y="1100795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A4885A-D6DA-F0DF-40E2-A98478E37F01}"/>
                    </a:ext>
                  </a:extLst>
                </p14:cNvPr>
                <p14:cNvContentPartPr/>
                <p14:nvPr/>
              </p14:nvContentPartPr>
              <p14:xfrm>
                <a:off x="6524572" y="1134275"/>
                <a:ext cx="169560" cy="150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A4885A-D6DA-F0DF-40E2-A98478E37F0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06572" y="1116635"/>
                  <a:ext cx="20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08DB48-591D-B60E-FD7A-4F5B0AC2ADC3}"/>
                    </a:ext>
                  </a:extLst>
                </p14:cNvPr>
                <p14:cNvContentPartPr/>
                <p14:nvPr/>
              </p14:nvContentPartPr>
              <p14:xfrm>
                <a:off x="6690532" y="1134995"/>
                <a:ext cx="172440" cy="24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08DB48-591D-B60E-FD7A-4F5B0AC2ADC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72892" y="1117355"/>
                  <a:ext cx="208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2FE685-ABC2-42E2-6F16-E59F9263A5ED}"/>
                    </a:ext>
                  </a:extLst>
                </p14:cNvPr>
                <p14:cNvContentPartPr/>
                <p14:nvPr/>
              </p14:nvContentPartPr>
              <p14:xfrm>
                <a:off x="6861532" y="1134635"/>
                <a:ext cx="15048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2FE685-ABC2-42E2-6F16-E59F9263A5E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3892" y="1116635"/>
                  <a:ext cx="186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200380-344D-B98F-3D1B-215E939874E3}"/>
                    </a:ext>
                  </a:extLst>
                </p14:cNvPr>
                <p14:cNvContentPartPr/>
                <p14:nvPr/>
              </p14:nvContentPartPr>
              <p14:xfrm>
                <a:off x="7030012" y="1140755"/>
                <a:ext cx="77400" cy="17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200380-344D-B98F-3D1B-215E939874E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012012" y="1122755"/>
                  <a:ext cx="113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81EBC8-4B89-1629-7F4F-21622232515C}"/>
                    </a:ext>
                  </a:extLst>
                </p14:cNvPr>
                <p14:cNvContentPartPr/>
                <p14:nvPr/>
              </p14:nvContentPartPr>
              <p14:xfrm>
                <a:off x="7032172" y="1066955"/>
                <a:ext cx="34200" cy="3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81EBC8-4B89-1629-7F4F-2162223251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14172" y="1048955"/>
                  <a:ext cx="69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74DD9E-36F0-0180-24E9-E834ABFDEF08}"/>
                    </a:ext>
                  </a:extLst>
                </p14:cNvPr>
                <p14:cNvContentPartPr/>
                <p14:nvPr/>
              </p14:nvContentPartPr>
              <p14:xfrm>
                <a:off x="7110652" y="983435"/>
                <a:ext cx="340200" cy="297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74DD9E-36F0-0180-24E9-E834ABFDEF0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92652" y="965795"/>
                  <a:ext cx="375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F00865B-3058-0FB5-54A1-31E88E4F9CE9}"/>
                    </a:ext>
                  </a:extLst>
                </p14:cNvPr>
                <p14:cNvContentPartPr/>
                <p14:nvPr/>
              </p14:nvContentPartPr>
              <p14:xfrm>
                <a:off x="7431052" y="1129955"/>
                <a:ext cx="288360" cy="140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F00865B-3058-0FB5-54A1-31E88E4F9CE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13412" y="1111955"/>
                  <a:ext cx="324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620618-A978-AFD5-CE0E-3B28BC768F4D}"/>
                    </a:ext>
                  </a:extLst>
                </p14:cNvPr>
                <p14:cNvContentPartPr/>
                <p14:nvPr/>
              </p14:nvContentPartPr>
              <p14:xfrm>
                <a:off x="7641292" y="1016915"/>
                <a:ext cx="119520" cy="55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620618-A978-AFD5-CE0E-3B28BC768F4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23652" y="999275"/>
                  <a:ext cx="15516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A58D73-EF8C-7972-823F-7CAC2EF71388}"/>
              </a:ext>
            </a:extLst>
          </p:cNvPr>
          <p:cNvGrpSpPr/>
          <p:nvPr/>
        </p:nvGrpSpPr>
        <p:grpSpPr>
          <a:xfrm>
            <a:off x="4203652" y="1786955"/>
            <a:ext cx="984600" cy="182520"/>
            <a:chOff x="4203652" y="1786955"/>
            <a:chExt cx="9846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54C90A-5815-3EB0-BD79-FDF6CE72093D}"/>
                    </a:ext>
                  </a:extLst>
                </p14:cNvPr>
                <p14:cNvContentPartPr/>
                <p14:nvPr/>
              </p14:nvContentPartPr>
              <p14:xfrm>
                <a:off x="4203652" y="1789475"/>
                <a:ext cx="129240" cy="13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54C90A-5815-3EB0-BD79-FDF6CE72093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85652" y="1771475"/>
                  <a:ext cx="164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5EE03C-49FB-E17D-320C-9B8A1822A91D}"/>
                    </a:ext>
                  </a:extLst>
                </p14:cNvPr>
                <p14:cNvContentPartPr/>
                <p14:nvPr/>
              </p14:nvContentPartPr>
              <p14:xfrm>
                <a:off x="4426132" y="1791275"/>
                <a:ext cx="153000" cy="13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5EE03C-49FB-E17D-320C-9B8A1822A91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08492" y="1773275"/>
                  <a:ext cx="188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B9EE76-3F80-3447-691E-4BDBCA354DC9}"/>
                    </a:ext>
                  </a:extLst>
                </p14:cNvPr>
                <p14:cNvContentPartPr/>
                <p14:nvPr/>
              </p14:nvContentPartPr>
              <p14:xfrm>
                <a:off x="4573732" y="1790195"/>
                <a:ext cx="169920" cy="13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B9EE76-3F80-3447-691E-4BDBCA354DC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556092" y="1772555"/>
                  <a:ext cx="205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100852-9E65-D076-2BBC-CBE11B6018D5}"/>
                    </a:ext>
                  </a:extLst>
                </p14:cNvPr>
                <p14:cNvContentPartPr/>
                <p14:nvPr/>
              </p14:nvContentPartPr>
              <p14:xfrm>
                <a:off x="4753732" y="1786955"/>
                <a:ext cx="262800" cy="15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100852-9E65-D076-2BBC-CBE11B6018D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736092" y="1769315"/>
                  <a:ext cx="298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EFC2A8-3890-495D-DCC0-32F19045B332}"/>
                    </a:ext>
                  </a:extLst>
                </p14:cNvPr>
                <p14:cNvContentPartPr/>
                <p14:nvPr/>
              </p14:nvContentPartPr>
              <p14:xfrm>
                <a:off x="5014372" y="1792355"/>
                <a:ext cx="173880" cy="177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EFC2A8-3890-495D-DCC0-32F19045B33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96372" y="1774355"/>
                  <a:ext cx="2095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642E3EB-C9F9-84A7-F302-D96F6D198094}"/>
              </a:ext>
            </a:extLst>
          </p:cNvPr>
          <p:cNvGrpSpPr/>
          <p:nvPr/>
        </p:nvGrpSpPr>
        <p:grpSpPr>
          <a:xfrm>
            <a:off x="5501092" y="1655555"/>
            <a:ext cx="1015560" cy="314640"/>
            <a:chOff x="5501092" y="1655555"/>
            <a:chExt cx="101556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E9F18A-58C5-B457-BDD0-6DA65ADB5C0A}"/>
                    </a:ext>
                  </a:extLst>
                </p14:cNvPr>
                <p14:cNvContentPartPr/>
                <p14:nvPr/>
              </p14:nvContentPartPr>
              <p14:xfrm>
                <a:off x="5501092" y="1655555"/>
                <a:ext cx="326880" cy="28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E9F18A-58C5-B457-BDD0-6DA65ADB5C0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483092" y="1637915"/>
                  <a:ext cx="362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9D3AD0-6DDF-7A7F-A755-0EDE8536CA5F}"/>
                    </a:ext>
                  </a:extLst>
                </p14:cNvPr>
                <p14:cNvContentPartPr/>
                <p14:nvPr/>
              </p14:nvContentPartPr>
              <p14:xfrm>
                <a:off x="5743372" y="1758155"/>
                <a:ext cx="70200" cy="7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9D3AD0-6DDF-7A7F-A755-0EDE8536CA5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25732" y="1740155"/>
                  <a:ext cx="105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BEF1D2-29F2-6CF3-36DE-F05325EFAA8B}"/>
                    </a:ext>
                  </a:extLst>
                </p14:cNvPr>
                <p14:cNvContentPartPr/>
                <p14:nvPr/>
              </p14:nvContentPartPr>
              <p14:xfrm>
                <a:off x="5852812" y="1718915"/>
                <a:ext cx="155160" cy="235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BEF1D2-29F2-6CF3-36DE-F05325EFAA8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34812" y="1700915"/>
                  <a:ext cx="190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D7D9F1-5DB1-0A66-EA9F-8834735118E1}"/>
                    </a:ext>
                  </a:extLst>
                </p14:cNvPr>
                <p14:cNvContentPartPr/>
                <p14:nvPr/>
              </p14:nvContentPartPr>
              <p14:xfrm>
                <a:off x="6013372" y="1830875"/>
                <a:ext cx="98640" cy="12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D7D9F1-5DB1-0A66-EA9F-8834735118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95732" y="1813235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23C68A-7CC1-E22C-0457-29A4E0DA9A6F}"/>
                    </a:ext>
                  </a:extLst>
                </p14:cNvPr>
                <p14:cNvContentPartPr/>
                <p14:nvPr/>
              </p14:nvContentPartPr>
              <p14:xfrm>
                <a:off x="6108052" y="1827635"/>
                <a:ext cx="161280" cy="12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23C68A-7CC1-E22C-0457-29A4E0DA9A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90412" y="1809995"/>
                  <a:ext cx="19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9139E4-4D4A-129A-3AEE-63EF62295E9C}"/>
                    </a:ext>
                  </a:extLst>
                </p14:cNvPr>
                <p14:cNvContentPartPr/>
                <p14:nvPr/>
              </p14:nvContentPartPr>
              <p14:xfrm>
                <a:off x="6400732" y="1812515"/>
                <a:ext cx="115920" cy="15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9139E4-4D4A-129A-3AEE-63EF62295E9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83092" y="1794515"/>
                  <a:ext cx="1515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0AA53A2-9ABB-F43C-D870-040D58706BA3}"/>
                  </a:ext>
                </a:extLst>
              </p14:cNvPr>
              <p14:cNvContentPartPr/>
              <p14:nvPr/>
            </p14:nvContentPartPr>
            <p14:xfrm>
              <a:off x="4729659" y="2298067"/>
              <a:ext cx="2571120" cy="69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0AA53A2-9ABB-F43C-D870-040D58706BA3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711659" y="228006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CB12644-B618-C742-9AD9-3F693E26808D}"/>
                  </a:ext>
                </a:extLst>
              </p14:cNvPr>
              <p14:cNvContentPartPr/>
              <p14:nvPr/>
            </p14:nvContentPartPr>
            <p14:xfrm>
              <a:off x="4628859" y="2336947"/>
              <a:ext cx="156240" cy="143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CB12644-B618-C742-9AD9-3F693E26808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610859" y="231899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2C4C783-C073-04EA-C5D3-87ADB2BC192D}"/>
                  </a:ext>
                </a:extLst>
              </p14:cNvPr>
              <p14:cNvContentPartPr/>
              <p14:nvPr/>
            </p14:nvContentPartPr>
            <p14:xfrm>
              <a:off x="4620579" y="2479867"/>
              <a:ext cx="18000" cy="283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2C4C783-C073-04EA-C5D3-87ADB2BC192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602212" y="246186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DDB1330-4E36-65A5-D509-FA0F93876E71}"/>
                  </a:ext>
                </a:extLst>
              </p14:cNvPr>
              <p14:cNvContentPartPr/>
              <p14:nvPr/>
            </p14:nvContentPartPr>
            <p14:xfrm>
              <a:off x="4855299" y="2845267"/>
              <a:ext cx="2492640" cy="82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DDB1330-4E36-65A5-D509-FA0F93876E7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837299" y="282726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655E0A3-5550-5687-87A8-146D6AB3784C}"/>
                  </a:ext>
                </a:extLst>
              </p14:cNvPr>
              <p14:cNvContentPartPr/>
              <p14:nvPr/>
            </p14:nvContentPartPr>
            <p14:xfrm>
              <a:off x="7415619" y="2424427"/>
              <a:ext cx="19800" cy="307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655E0A3-5550-5687-87A8-146D6AB3784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397619" y="240642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06D6374-6F44-E82A-2E91-97465104A2B0}"/>
                  </a:ext>
                </a:extLst>
              </p14:cNvPr>
              <p14:cNvContentPartPr/>
              <p14:nvPr/>
            </p14:nvContentPartPr>
            <p14:xfrm>
              <a:off x="7286019" y="2295187"/>
              <a:ext cx="140760" cy="110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06D6374-6F44-E82A-2E91-97465104A2B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7268019" y="227712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076B0F1-50AD-22EF-0696-C797DED53657}"/>
                  </a:ext>
                </a:extLst>
              </p14:cNvPr>
              <p14:cNvContentPartPr/>
              <p14:nvPr/>
            </p14:nvContentPartPr>
            <p14:xfrm>
              <a:off x="7313379" y="2707027"/>
              <a:ext cx="125280" cy="140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076B0F1-50AD-22EF-0696-C797DED5365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295379" y="268898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E95568A-1659-3345-C7EF-5F40260DBCF8}"/>
                  </a:ext>
                </a:extLst>
              </p14:cNvPr>
              <p14:cNvContentPartPr/>
              <p14:nvPr/>
            </p14:nvContentPartPr>
            <p14:xfrm>
              <a:off x="4632819" y="2746987"/>
              <a:ext cx="219600" cy="178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E95568A-1659-3345-C7EF-5F40260DBCF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614819" y="2728987"/>
                <a:ext cx="25524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6703A-02DA-1C73-280D-E9328C886367}"/>
              </a:ext>
            </a:extLst>
          </p:cNvPr>
          <p:cNvGrpSpPr/>
          <p:nvPr/>
        </p:nvGrpSpPr>
        <p:grpSpPr>
          <a:xfrm>
            <a:off x="4817076" y="2545448"/>
            <a:ext cx="1319760" cy="210960"/>
            <a:chOff x="4817076" y="2545448"/>
            <a:chExt cx="131976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5A8222-B045-4A50-F907-7DA8F09A0590}"/>
                    </a:ext>
                  </a:extLst>
                </p14:cNvPr>
                <p14:cNvContentPartPr/>
                <p14:nvPr/>
              </p14:nvContentPartPr>
              <p14:xfrm>
                <a:off x="4817076" y="2552648"/>
                <a:ext cx="126000" cy="20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5A8222-B045-4A50-F907-7DA8F09A059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99076" y="2534648"/>
                  <a:ext cx="161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48CAAA-7FE0-0290-5D46-0E398576AFED}"/>
                    </a:ext>
                  </a:extLst>
                </p14:cNvPr>
                <p14:cNvContentPartPr/>
                <p14:nvPr/>
              </p14:nvContentPartPr>
              <p14:xfrm>
                <a:off x="4964676" y="2656328"/>
                <a:ext cx="86040" cy="92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48CAAA-7FE0-0290-5D46-0E398576AFE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47036" y="2638328"/>
                  <a:ext cx="121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C14F738-51AB-580D-165B-9A4D3D3E2A1A}"/>
                    </a:ext>
                  </a:extLst>
                </p14:cNvPr>
                <p14:cNvContentPartPr/>
                <p14:nvPr/>
              </p14:nvContentPartPr>
              <p14:xfrm>
                <a:off x="5064756" y="2656328"/>
                <a:ext cx="148320" cy="93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C14F738-51AB-580D-165B-9A4D3D3E2A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47116" y="2638688"/>
                  <a:ext cx="183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48A24B9-5112-BCE0-B939-78EA041C804B}"/>
                    </a:ext>
                  </a:extLst>
                </p14:cNvPr>
                <p14:cNvContentPartPr/>
                <p14:nvPr/>
              </p14:nvContentPartPr>
              <p14:xfrm>
                <a:off x="5220636" y="2652728"/>
                <a:ext cx="71640" cy="100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48A24B9-5112-BCE0-B939-78EA041C804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02636" y="2634728"/>
                  <a:ext cx="107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64415A-571B-80AE-F7CB-EE7395120D01}"/>
                    </a:ext>
                  </a:extLst>
                </p14:cNvPr>
                <p14:cNvContentPartPr/>
                <p14:nvPr/>
              </p14:nvContentPartPr>
              <p14:xfrm>
                <a:off x="5443476" y="2573528"/>
                <a:ext cx="185040" cy="18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64415A-571B-80AE-F7CB-EE7395120D0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25836" y="2555528"/>
                  <a:ext cx="220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0AF2B22-4E12-15EF-33E5-0A4FB94D75ED}"/>
                    </a:ext>
                  </a:extLst>
                </p14:cNvPr>
                <p14:cNvContentPartPr/>
                <p14:nvPr/>
              </p14:nvContentPartPr>
              <p14:xfrm>
                <a:off x="5641116" y="2545448"/>
                <a:ext cx="356040" cy="20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0AF2B22-4E12-15EF-33E5-0A4FB94D75E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623116" y="2527808"/>
                  <a:ext cx="391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593ADC-263E-AD12-60D5-C3E3D9CDDE5E}"/>
                    </a:ext>
                  </a:extLst>
                </p14:cNvPr>
                <p14:cNvContentPartPr/>
                <p14:nvPr/>
              </p14:nvContentPartPr>
              <p14:xfrm>
                <a:off x="6023796" y="2646968"/>
                <a:ext cx="113040" cy="93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593ADC-263E-AD12-60D5-C3E3D9CDDE5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06156" y="2628968"/>
                  <a:ext cx="1486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BAF55A4-F3A1-B7A6-0A5D-BFA4AA2814E7}"/>
              </a:ext>
            </a:extLst>
          </p:cNvPr>
          <p:cNvGrpSpPr/>
          <p:nvPr/>
        </p:nvGrpSpPr>
        <p:grpSpPr>
          <a:xfrm>
            <a:off x="4593069" y="3041733"/>
            <a:ext cx="2895840" cy="541440"/>
            <a:chOff x="4593069" y="3041733"/>
            <a:chExt cx="289584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A9573A-AF73-208C-591A-8A1E69038767}"/>
                    </a:ext>
                  </a:extLst>
                </p14:cNvPr>
                <p14:cNvContentPartPr/>
                <p14:nvPr/>
              </p14:nvContentPartPr>
              <p14:xfrm>
                <a:off x="4699989" y="3282213"/>
                <a:ext cx="281160" cy="194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A9573A-AF73-208C-591A-8A1E6903876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81989" y="3264573"/>
                  <a:ext cx="316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1CF27C1-3815-319A-B4DE-D7ED9FFDAE1C}"/>
                    </a:ext>
                  </a:extLst>
                </p14:cNvPr>
                <p14:cNvContentPartPr/>
                <p14:nvPr/>
              </p14:nvContentPartPr>
              <p14:xfrm>
                <a:off x="4998069" y="3377973"/>
                <a:ext cx="42840" cy="87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1CF27C1-3815-319A-B4DE-D7ED9FFDAE1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80429" y="3359973"/>
                  <a:ext cx="78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3362ACB-9E0E-6B54-2DE7-3CA28683A571}"/>
                    </a:ext>
                  </a:extLst>
                </p14:cNvPr>
                <p14:cNvContentPartPr/>
                <p14:nvPr/>
              </p14:nvContentPartPr>
              <p14:xfrm>
                <a:off x="4992669" y="3309573"/>
                <a:ext cx="2016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3362ACB-9E0E-6B54-2DE7-3CA28683A5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74669" y="3291573"/>
                  <a:ext cx="55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8675A9-6FA2-8BC7-0AB9-BD4AEEEB487D}"/>
                    </a:ext>
                  </a:extLst>
                </p14:cNvPr>
                <p14:cNvContentPartPr/>
                <p14:nvPr/>
              </p14:nvContentPartPr>
              <p14:xfrm>
                <a:off x="5046669" y="3269973"/>
                <a:ext cx="347400" cy="192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8675A9-6FA2-8BC7-0AB9-BD4AEEEB487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29029" y="3251973"/>
                  <a:ext cx="383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2F2720-7CA7-A7BD-B83E-07A57602186C}"/>
                    </a:ext>
                  </a:extLst>
                </p14:cNvPr>
                <p14:cNvContentPartPr/>
                <p14:nvPr/>
              </p14:nvContentPartPr>
              <p14:xfrm>
                <a:off x="5361309" y="3282573"/>
                <a:ext cx="21600" cy="19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2F2720-7CA7-A7BD-B83E-07A57602186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343669" y="3264573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9A22E18-DB7D-003C-D9DD-2F9A94647C36}"/>
                    </a:ext>
                  </a:extLst>
                </p14:cNvPr>
                <p14:cNvContentPartPr/>
                <p14:nvPr/>
              </p14:nvContentPartPr>
              <p14:xfrm>
                <a:off x="5567589" y="3255213"/>
                <a:ext cx="250560" cy="182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9A22E18-DB7D-003C-D9DD-2F9A94647C3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549949" y="3237213"/>
                  <a:ext cx="286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074B58-FD29-AE6D-C8C1-0ED82287006B}"/>
                    </a:ext>
                  </a:extLst>
                </p14:cNvPr>
                <p14:cNvContentPartPr/>
                <p14:nvPr/>
              </p14:nvContentPartPr>
              <p14:xfrm>
                <a:off x="5751909" y="3241173"/>
                <a:ext cx="29880" cy="25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074B58-FD29-AE6D-C8C1-0ED82287006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34269" y="3223533"/>
                  <a:ext cx="65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7EAE4D5-5942-212A-ADE3-1F61652755C1}"/>
                    </a:ext>
                  </a:extLst>
                </p14:cNvPr>
                <p14:cNvContentPartPr/>
                <p14:nvPr/>
              </p14:nvContentPartPr>
              <p14:xfrm>
                <a:off x="5940189" y="3222813"/>
                <a:ext cx="114840" cy="18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7EAE4D5-5942-212A-ADE3-1F61652755C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922549" y="3204813"/>
                  <a:ext cx="150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03644C-4BCA-11E5-CB72-229A05283A64}"/>
                    </a:ext>
                  </a:extLst>
                </p14:cNvPr>
                <p14:cNvContentPartPr/>
                <p14:nvPr/>
              </p14:nvContentPartPr>
              <p14:xfrm>
                <a:off x="6048549" y="3320733"/>
                <a:ext cx="112320" cy="121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03644C-4BCA-11E5-CB72-229A05283A6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030549" y="3302733"/>
                  <a:ext cx="147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132862-B038-6AF3-8126-A383D55652DF}"/>
                    </a:ext>
                  </a:extLst>
                </p14:cNvPr>
                <p14:cNvContentPartPr/>
                <p14:nvPr/>
              </p14:nvContentPartPr>
              <p14:xfrm>
                <a:off x="6146109" y="3328293"/>
                <a:ext cx="147240" cy="106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132862-B038-6AF3-8126-A383D55652D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128109" y="3310293"/>
                  <a:ext cx="182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FD59E0-0C48-7339-F0B3-A8912CA8666B}"/>
                    </a:ext>
                  </a:extLst>
                </p14:cNvPr>
                <p14:cNvContentPartPr/>
                <p14:nvPr/>
              </p14:nvContentPartPr>
              <p14:xfrm>
                <a:off x="6299469" y="3297333"/>
                <a:ext cx="144360" cy="122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FD59E0-0C48-7339-F0B3-A8912CA8666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81469" y="3279693"/>
                  <a:ext cx="18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4AAD3AF-A9FB-C3FE-DF90-60C386DD729E}"/>
                    </a:ext>
                  </a:extLst>
                </p14:cNvPr>
                <p14:cNvContentPartPr/>
                <p14:nvPr/>
              </p14:nvContentPartPr>
              <p14:xfrm>
                <a:off x="6436269" y="3136053"/>
                <a:ext cx="254160" cy="390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4AAD3AF-A9FB-C3FE-DF90-60C386DD72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418629" y="3118413"/>
                  <a:ext cx="289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282A4C8-CC83-C438-20EF-66384384E23D}"/>
                    </a:ext>
                  </a:extLst>
                </p14:cNvPr>
                <p14:cNvContentPartPr/>
                <p14:nvPr/>
              </p14:nvContentPartPr>
              <p14:xfrm>
                <a:off x="6703029" y="3309213"/>
                <a:ext cx="108720" cy="10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282A4C8-CC83-C438-20EF-66384384E23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85029" y="3291213"/>
                  <a:ext cx="144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E2AE3D-027B-F3BC-53AF-57D7EB168540}"/>
                    </a:ext>
                  </a:extLst>
                </p14:cNvPr>
                <p14:cNvContentPartPr/>
                <p14:nvPr/>
              </p14:nvContentPartPr>
              <p14:xfrm>
                <a:off x="6832269" y="3308853"/>
                <a:ext cx="27000" cy="127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E2AE3D-027B-F3BC-53AF-57D7EB16854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14629" y="3290853"/>
                  <a:ext cx="6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63823D-FBA4-0BB7-C7DC-08D886BBA59E}"/>
                    </a:ext>
                  </a:extLst>
                </p14:cNvPr>
                <p14:cNvContentPartPr/>
                <p14:nvPr/>
              </p14:nvContentPartPr>
              <p14:xfrm>
                <a:off x="6819309" y="3235773"/>
                <a:ext cx="15120" cy="10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63823D-FBA4-0BB7-C7DC-08D886BBA59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01309" y="3217773"/>
                  <a:ext cx="50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14B0F5-C08F-0CE0-6267-4188FF8311F6}"/>
                    </a:ext>
                  </a:extLst>
                </p14:cNvPr>
                <p14:cNvContentPartPr/>
                <p14:nvPr/>
              </p14:nvContentPartPr>
              <p14:xfrm>
                <a:off x="6913629" y="3314253"/>
                <a:ext cx="88920" cy="120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14B0F5-C08F-0CE0-6267-4188FF8311F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895989" y="3296613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D4B3105-3A7B-3469-444F-3618384AD0AC}"/>
                    </a:ext>
                  </a:extLst>
                </p14:cNvPr>
                <p14:cNvContentPartPr/>
                <p14:nvPr/>
              </p14:nvContentPartPr>
              <p14:xfrm>
                <a:off x="7020549" y="3316053"/>
                <a:ext cx="99000" cy="140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D4B3105-3A7B-3469-444F-3618384AD0A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002549" y="3298413"/>
                  <a:ext cx="13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FCB9C96-3F37-0AD1-233F-567E5E48FEF1}"/>
                    </a:ext>
                  </a:extLst>
                </p14:cNvPr>
                <p14:cNvContentPartPr/>
                <p14:nvPr/>
              </p14:nvContentPartPr>
              <p14:xfrm>
                <a:off x="4594149" y="3183573"/>
                <a:ext cx="2894760" cy="399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FCB9C96-3F37-0AD1-233F-567E5E48FEF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576509" y="3165933"/>
                  <a:ext cx="2930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201DD2-EBEE-0A22-F322-435CAA071F24}"/>
                    </a:ext>
                  </a:extLst>
                </p14:cNvPr>
                <p14:cNvContentPartPr/>
                <p14:nvPr/>
              </p14:nvContentPartPr>
              <p14:xfrm>
                <a:off x="4593069" y="3041733"/>
                <a:ext cx="2884320" cy="537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201DD2-EBEE-0A22-F322-435CAA071F2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75429" y="3023733"/>
                  <a:ext cx="291996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2B40D5E-CD39-CAFE-06F2-CBF96848A0B5}"/>
              </a:ext>
            </a:extLst>
          </p:cNvPr>
          <p:cNvGrpSpPr/>
          <p:nvPr/>
        </p:nvGrpSpPr>
        <p:grpSpPr>
          <a:xfrm>
            <a:off x="4070240" y="3750153"/>
            <a:ext cx="3909075" cy="1534745"/>
            <a:chOff x="4070240" y="3750153"/>
            <a:chExt cx="3909075" cy="15347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A4347EE-B99D-C3C8-925D-616B64A1CEBE}"/>
                    </a:ext>
                  </a:extLst>
                </p14:cNvPr>
                <p14:cNvContentPartPr/>
                <p14:nvPr/>
              </p14:nvContentPartPr>
              <p14:xfrm>
                <a:off x="4100801" y="3829353"/>
                <a:ext cx="121320" cy="244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A4347EE-B99D-C3C8-925D-616B64A1CEB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083161" y="3811713"/>
                  <a:ext cx="156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AB0B0D6-F437-573D-8E97-051D50EC9678}"/>
                    </a:ext>
                  </a:extLst>
                </p14:cNvPr>
                <p14:cNvContentPartPr/>
                <p14:nvPr/>
              </p14:nvContentPartPr>
              <p14:xfrm>
                <a:off x="4250921" y="3778233"/>
                <a:ext cx="18000" cy="94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AB0B0D6-F437-573D-8E97-051D50EC967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232921" y="3760593"/>
                  <a:ext cx="53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308026-DD76-699C-D010-797E04AC6BE0}"/>
                    </a:ext>
                  </a:extLst>
                </p14:cNvPr>
                <p14:cNvContentPartPr/>
                <p14:nvPr/>
              </p14:nvContentPartPr>
              <p14:xfrm>
                <a:off x="4313921" y="3822153"/>
                <a:ext cx="230040" cy="230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308026-DD76-699C-D010-797E04AC6BE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295921" y="3804153"/>
                  <a:ext cx="265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ACD2C8F-24E0-7623-599E-E3C1E0FAD84C}"/>
                    </a:ext>
                  </a:extLst>
                </p14:cNvPr>
                <p14:cNvContentPartPr/>
                <p14:nvPr/>
              </p14:nvContentPartPr>
              <p14:xfrm>
                <a:off x="4559801" y="3787953"/>
                <a:ext cx="349920" cy="255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ACD2C8F-24E0-7623-599E-E3C1E0FAD84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41801" y="3770313"/>
                  <a:ext cx="385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119372A-E152-3AC6-297B-9B8ED7F36C4C}"/>
                    </a:ext>
                  </a:extLst>
                </p14:cNvPr>
                <p14:cNvContentPartPr/>
                <p14:nvPr/>
              </p14:nvContentPartPr>
              <p14:xfrm>
                <a:off x="4929881" y="3887313"/>
                <a:ext cx="136080" cy="156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119372A-E152-3AC6-297B-9B8ED7F36C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912241" y="3869673"/>
                  <a:ext cx="171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0737B2-D996-E7ED-052C-E0CFEEFD15C3}"/>
                    </a:ext>
                  </a:extLst>
                </p14:cNvPr>
                <p14:cNvContentPartPr/>
                <p14:nvPr/>
              </p14:nvContentPartPr>
              <p14:xfrm>
                <a:off x="5288441" y="3862833"/>
                <a:ext cx="246960" cy="145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0737B2-D996-E7ED-052C-E0CFEEFD15C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270441" y="3845193"/>
                  <a:ext cx="28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9FDEEC-8AF4-1326-B260-D2CE014D3FCD}"/>
                    </a:ext>
                  </a:extLst>
                </p14:cNvPr>
                <p14:cNvContentPartPr/>
                <p14:nvPr/>
              </p14:nvContentPartPr>
              <p14:xfrm>
                <a:off x="5541521" y="3750153"/>
                <a:ext cx="18864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9FDEEC-8AF4-1326-B260-D2CE014D3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23521" y="3732513"/>
                  <a:ext cx="224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DD841A-0A56-3FBB-90CA-EF884B10342E}"/>
                    </a:ext>
                  </a:extLst>
                </p14:cNvPr>
                <p14:cNvContentPartPr/>
                <p14:nvPr/>
              </p14:nvContentPartPr>
              <p14:xfrm>
                <a:off x="5753921" y="3897393"/>
                <a:ext cx="192240" cy="109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DD841A-0A56-3FBB-90CA-EF884B10342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35921" y="3879753"/>
                  <a:ext cx="227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CA6E1B-565F-BD0A-A956-88E46081027D}"/>
                    </a:ext>
                  </a:extLst>
                </p14:cNvPr>
                <p14:cNvContentPartPr/>
                <p14:nvPr/>
              </p14:nvContentPartPr>
              <p14:xfrm>
                <a:off x="5910161" y="3826113"/>
                <a:ext cx="15120" cy="35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CA6E1B-565F-BD0A-A956-88E46081027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892521" y="3808473"/>
                  <a:ext cx="50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9C07A84-B189-465A-E005-8F283B9A34C8}"/>
                    </a:ext>
                  </a:extLst>
                </p14:cNvPr>
                <p14:cNvContentPartPr/>
                <p14:nvPr/>
              </p14:nvContentPartPr>
              <p14:xfrm>
                <a:off x="5976761" y="3917913"/>
                <a:ext cx="115560" cy="12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9C07A84-B189-465A-E005-8F283B9A34C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958761" y="3899913"/>
                  <a:ext cx="151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643E8E-F25B-BE73-682F-305692AF2489}"/>
                    </a:ext>
                  </a:extLst>
                </p14:cNvPr>
                <p14:cNvContentPartPr/>
                <p14:nvPr/>
              </p14:nvContentPartPr>
              <p14:xfrm>
                <a:off x="6113201" y="3883353"/>
                <a:ext cx="120240" cy="140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643E8E-F25B-BE73-682F-305692AF248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095201" y="3865353"/>
                  <a:ext cx="155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497B4AE-3BBB-87A8-FFAA-0AA379C4BBBB}"/>
                    </a:ext>
                  </a:extLst>
                </p14:cNvPr>
                <p14:cNvContentPartPr/>
                <p14:nvPr/>
              </p14:nvContentPartPr>
              <p14:xfrm>
                <a:off x="6227681" y="3787953"/>
                <a:ext cx="234360" cy="234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497B4AE-3BBB-87A8-FFAA-0AA379C4BBB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210041" y="3770313"/>
                  <a:ext cx="270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5D9EB7F-CB0D-BD52-0AEB-97B10C9B7DA7}"/>
                    </a:ext>
                  </a:extLst>
                </p14:cNvPr>
                <p14:cNvContentPartPr/>
                <p14:nvPr/>
              </p14:nvContentPartPr>
              <p14:xfrm>
                <a:off x="6467081" y="3896673"/>
                <a:ext cx="127800" cy="114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5D9EB7F-CB0D-BD52-0AEB-97B10C9B7DA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49081" y="3879033"/>
                  <a:ext cx="16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21BC36B-44EE-41CC-7C03-C210E41EC804}"/>
                    </a:ext>
                  </a:extLst>
                </p14:cNvPr>
                <p14:cNvContentPartPr/>
                <p14:nvPr/>
              </p14:nvContentPartPr>
              <p14:xfrm>
                <a:off x="6801395" y="3905119"/>
                <a:ext cx="95760" cy="9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21BC36B-44EE-41CC-7C03-C210E41EC80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83395" y="3887479"/>
                  <a:ext cx="131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167782-8F1B-E547-AF7B-4E615496D692}"/>
                    </a:ext>
                  </a:extLst>
                </p14:cNvPr>
                <p14:cNvContentPartPr/>
                <p14:nvPr/>
              </p14:nvContentPartPr>
              <p14:xfrm>
                <a:off x="6922355" y="3906199"/>
                <a:ext cx="16200" cy="107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167782-8F1B-E547-AF7B-4E615496D69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04715" y="3888559"/>
                  <a:ext cx="51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6CEF203-A7B8-A199-3E21-4E5A3F31C470}"/>
                    </a:ext>
                  </a:extLst>
                </p14:cNvPr>
                <p14:cNvContentPartPr/>
                <p14:nvPr/>
              </p14:nvContentPartPr>
              <p14:xfrm>
                <a:off x="6909755" y="3837079"/>
                <a:ext cx="16920" cy="23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6CEF203-A7B8-A199-3E21-4E5A3F31C47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91755" y="3819439"/>
                  <a:ext cx="52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22BDCD1-F425-089A-966D-A087C9562E63}"/>
                    </a:ext>
                  </a:extLst>
                </p14:cNvPr>
                <p14:cNvContentPartPr/>
                <p14:nvPr/>
              </p14:nvContentPartPr>
              <p14:xfrm>
                <a:off x="6959435" y="3896839"/>
                <a:ext cx="331560" cy="147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22BDCD1-F425-089A-966D-A087C9562E6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41795" y="3878839"/>
                  <a:ext cx="367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9E9192B-2799-9567-74C2-41149B3102A4}"/>
                    </a:ext>
                  </a:extLst>
                </p14:cNvPr>
                <p14:cNvContentPartPr/>
                <p14:nvPr/>
              </p14:nvContentPartPr>
              <p14:xfrm>
                <a:off x="7361195" y="3902599"/>
                <a:ext cx="196200" cy="125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9E9192B-2799-9567-74C2-41149B3102A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343555" y="3884959"/>
                  <a:ext cx="231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1094FA-1C15-488D-8916-322AE082A34E}"/>
                    </a:ext>
                  </a:extLst>
                </p14:cNvPr>
                <p14:cNvContentPartPr/>
                <p14:nvPr/>
              </p14:nvContentPartPr>
              <p14:xfrm>
                <a:off x="7603835" y="3891079"/>
                <a:ext cx="144360" cy="12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1094FA-1C15-488D-8916-322AE082A34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86195" y="3873079"/>
                  <a:ext cx="180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B01387B-9EA1-8AE5-56CC-863DF9F2C561}"/>
                    </a:ext>
                  </a:extLst>
                </p14:cNvPr>
                <p14:cNvContentPartPr/>
                <p14:nvPr/>
              </p14:nvContentPartPr>
              <p14:xfrm>
                <a:off x="7729115" y="3805399"/>
                <a:ext cx="47160" cy="39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B01387B-9EA1-8AE5-56CC-863DF9F2C56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11475" y="3787399"/>
                  <a:ext cx="82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EE72323-21A9-674E-5261-E3281DB7625A}"/>
                    </a:ext>
                  </a:extLst>
                </p14:cNvPr>
                <p14:cNvContentPartPr/>
                <p14:nvPr/>
              </p14:nvContentPartPr>
              <p14:xfrm>
                <a:off x="4085915" y="4260079"/>
                <a:ext cx="149400" cy="106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EE72323-21A9-674E-5261-E3281DB7625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068275" y="4242079"/>
                  <a:ext cx="185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50D0375-9394-026B-123A-1AB7B7BFE20F}"/>
                    </a:ext>
                  </a:extLst>
                </p14:cNvPr>
                <p14:cNvContentPartPr/>
                <p14:nvPr/>
              </p14:nvContentPartPr>
              <p14:xfrm>
                <a:off x="4231355" y="4243519"/>
                <a:ext cx="124560" cy="89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50D0375-9394-026B-123A-1AB7B7BFE20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13355" y="4225879"/>
                  <a:ext cx="160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D4984A3-1728-20FB-83D5-6EAA73DE13DC}"/>
                    </a:ext>
                  </a:extLst>
                </p14:cNvPr>
                <p14:cNvContentPartPr/>
                <p14:nvPr/>
              </p14:nvContentPartPr>
              <p14:xfrm>
                <a:off x="4342955" y="4206799"/>
                <a:ext cx="167400" cy="126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D4984A3-1728-20FB-83D5-6EAA73DE13D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25315" y="4189159"/>
                  <a:ext cx="203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728AAA7-EDC5-15E4-17C7-BA0014B7AD94}"/>
                    </a:ext>
                  </a:extLst>
                </p14:cNvPr>
                <p14:cNvContentPartPr/>
                <p14:nvPr/>
              </p14:nvContentPartPr>
              <p14:xfrm>
                <a:off x="4660835" y="4208599"/>
                <a:ext cx="151920" cy="123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728AAA7-EDC5-15E4-17C7-BA0014B7AD9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642835" y="4190959"/>
                  <a:ext cx="18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D2CB369-AC80-43D4-EB9C-0C44E6D26A2F}"/>
                    </a:ext>
                  </a:extLst>
                </p14:cNvPr>
                <p14:cNvContentPartPr/>
                <p14:nvPr/>
              </p14:nvContentPartPr>
              <p14:xfrm>
                <a:off x="4810235" y="4224439"/>
                <a:ext cx="106560" cy="90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D2CB369-AC80-43D4-EB9C-0C44E6D26A2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792595" y="4206799"/>
                  <a:ext cx="142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C775BA-8C8E-D439-674D-3524C10C396F}"/>
                    </a:ext>
                  </a:extLst>
                </p14:cNvPr>
                <p14:cNvContentPartPr/>
                <p14:nvPr/>
              </p14:nvContentPartPr>
              <p14:xfrm>
                <a:off x="4904195" y="4113919"/>
                <a:ext cx="155520" cy="199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C775BA-8C8E-D439-674D-3524C10C396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886555" y="4096279"/>
                  <a:ext cx="191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0AAAE5-CE84-ABC4-6838-DDC372B029B1}"/>
                    </a:ext>
                  </a:extLst>
                </p14:cNvPr>
                <p14:cNvContentPartPr/>
                <p14:nvPr/>
              </p14:nvContentPartPr>
              <p14:xfrm>
                <a:off x="5018315" y="4130839"/>
                <a:ext cx="31320" cy="53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0AAAE5-CE84-ABC4-6838-DDC372B029B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000675" y="4113199"/>
                  <a:ext cx="66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F12391-7A28-91BD-94D2-B565798F5AF0}"/>
                    </a:ext>
                  </a:extLst>
                </p14:cNvPr>
                <p14:cNvContentPartPr/>
                <p14:nvPr/>
              </p14:nvContentPartPr>
              <p14:xfrm>
                <a:off x="5096075" y="4101679"/>
                <a:ext cx="160200" cy="303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F12391-7A28-91BD-94D2-B565798F5AF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078435" y="4084039"/>
                  <a:ext cx="195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57E1190-D71F-35BA-8D16-C3EB7D25288B}"/>
                    </a:ext>
                  </a:extLst>
                </p14:cNvPr>
                <p14:cNvContentPartPr/>
                <p14:nvPr/>
              </p14:nvContentPartPr>
              <p14:xfrm>
                <a:off x="5217755" y="4131199"/>
                <a:ext cx="12600" cy="11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57E1190-D71F-35BA-8D16-C3EB7D25288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00115" y="4113199"/>
                  <a:ext cx="48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16E0B7-5A3C-AE33-59A3-A4C9F5848058}"/>
                    </a:ext>
                  </a:extLst>
                </p14:cNvPr>
                <p14:cNvContentPartPr/>
                <p14:nvPr/>
              </p14:nvContentPartPr>
              <p14:xfrm>
                <a:off x="5300555" y="4169719"/>
                <a:ext cx="229680" cy="124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16E0B7-5A3C-AE33-59A3-A4C9F58480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82555" y="4152079"/>
                  <a:ext cx="265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12C310-4C4C-7D05-2F06-7D51547CAE59}"/>
                    </a:ext>
                  </a:extLst>
                </p14:cNvPr>
                <p14:cNvContentPartPr/>
                <p14:nvPr/>
              </p14:nvContentPartPr>
              <p14:xfrm>
                <a:off x="5580995" y="4293559"/>
                <a:ext cx="17280" cy="76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12C310-4C4C-7D05-2F06-7D51547CAE5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563355" y="4275559"/>
                  <a:ext cx="52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71C63CC-18BD-5656-9F76-186B7B6D44E6}"/>
                    </a:ext>
                  </a:extLst>
                </p14:cNvPr>
                <p14:cNvContentPartPr/>
                <p14:nvPr/>
              </p14:nvContentPartPr>
              <p14:xfrm>
                <a:off x="5760635" y="4150279"/>
                <a:ext cx="106200" cy="14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71C63CC-18BD-5656-9F76-186B7B6D44E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742635" y="413227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C1F3F18-92E4-ECA4-09A9-B8CD508AE3E4}"/>
                    </a:ext>
                  </a:extLst>
                </p14:cNvPr>
                <p14:cNvContentPartPr/>
                <p14:nvPr/>
              </p14:nvContentPartPr>
              <p14:xfrm>
                <a:off x="6066995" y="4159999"/>
                <a:ext cx="125280" cy="201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C1F3F18-92E4-ECA4-09A9-B8CD508AE3E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048995" y="4141999"/>
                  <a:ext cx="160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ED6DAAA-C14A-D320-82AA-CC34C3FCDBBB}"/>
                    </a:ext>
                  </a:extLst>
                </p14:cNvPr>
                <p14:cNvContentPartPr/>
                <p14:nvPr/>
              </p14:nvContentPartPr>
              <p14:xfrm>
                <a:off x="6194435" y="4174759"/>
                <a:ext cx="91080" cy="89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ED6DAAA-C14A-D320-82AA-CC34C3FCDBB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176795" y="4157119"/>
                  <a:ext cx="126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85537C8-E5C3-0A5D-4AE7-1FA7622DAC58}"/>
                    </a:ext>
                  </a:extLst>
                </p14:cNvPr>
                <p14:cNvContentPartPr/>
                <p14:nvPr/>
              </p14:nvContentPartPr>
              <p14:xfrm>
                <a:off x="6303155" y="4062079"/>
                <a:ext cx="118080" cy="204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85537C8-E5C3-0A5D-4AE7-1FA7622DAC5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285155" y="4044079"/>
                  <a:ext cx="153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4E00F2-7BB9-9D5C-8AC8-8D3C84100A2D}"/>
                    </a:ext>
                  </a:extLst>
                </p14:cNvPr>
                <p14:cNvContentPartPr/>
                <p14:nvPr/>
              </p14:nvContentPartPr>
              <p14:xfrm>
                <a:off x="6432035" y="4172239"/>
                <a:ext cx="81000" cy="100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4E00F2-7BB9-9D5C-8AC8-8D3C84100A2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414035" y="4154239"/>
                  <a:ext cx="116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8337313-40D3-2CF8-F47B-772EA87E101C}"/>
                    </a:ext>
                  </a:extLst>
                </p14:cNvPr>
                <p14:cNvContentPartPr/>
                <p14:nvPr/>
              </p14:nvContentPartPr>
              <p14:xfrm>
                <a:off x="6529235" y="4185559"/>
                <a:ext cx="148320" cy="105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8337313-40D3-2CF8-F47B-772EA87E101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11595" y="4167919"/>
                  <a:ext cx="183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FAA7A6D-6CB5-7E1E-AB10-FEBF37392676}"/>
                    </a:ext>
                  </a:extLst>
                </p14:cNvPr>
                <p14:cNvContentPartPr/>
                <p14:nvPr/>
              </p14:nvContentPartPr>
              <p14:xfrm>
                <a:off x="6623195" y="4120399"/>
                <a:ext cx="41040" cy="18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FAA7A6D-6CB5-7E1E-AB10-FEBF3739267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05195" y="4102759"/>
                  <a:ext cx="76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19CFC72-294F-852E-EF2D-229252F7E3C4}"/>
                    </a:ext>
                  </a:extLst>
                </p14:cNvPr>
                <p14:cNvContentPartPr/>
                <p14:nvPr/>
              </p14:nvContentPartPr>
              <p14:xfrm>
                <a:off x="6875195" y="4165399"/>
                <a:ext cx="167400" cy="124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19CFC72-294F-852E-EF2D-229252F7E3C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57195" y="4147759"/>
                  <a:ext cx="203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6FCAAB9-5F2A-81F1-7A08-71949F5771EA}"/>
                    </a:ext>
                  </a:extLst>
                </p14:cNvPr>
                <p14:cNvContentPartPr/>
                <p14:nvPr/>
              </p14:nvContentPartPr>
              <p14:xfrm>
                <a:off x="7036835" y="4181239"/>
                <a:ext cx="117000" cy="109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6FCAAB9-5F2A-81F1-7A08-71949F5771E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18835" y="4163239"/>
                  <a:ext cx="152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8195A50-014B-0BA5-9370-630CB91D8EFF}"/>
                    </a:ext>
                  </a:extLst>
                </p14:cNvPr>
                <p14:cNvContentPartPr/>
                <p14:nvPr/>
              </p14:nvContentPartPr>
              <p14:xfrm>
                <a:off x="7130435" y="4098439"/>
                <a:ext cx="415440" cy="223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8195A50-014B-0BA5-9370-630CB91D8EF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12795" y="4080439"/>
                  <a:ext cx="451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F675CD-0F90-318B-80AE-A81799257063}"/>
                    </a:ext>
                  </a:extLst>
                </p14:cNvPr>
                <p14:cNvContentPartPr/>
                <p14:nvPr/>
              </p14:nvContentPartPr>
              <p14:xfrm>
                <a:off x="7565675" y="4212559"/>
                <a:ext cx="189720" cy="105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F675CD-0F90-318B-80AE-A8179925706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47675" y="4194559"/>
                  <a:ext cx="22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77DC667-BE1D-66C8-BE36-861E2454F8C7}"/>
                    </a:ext>
                  </a:extLst>
                </p14:cNvPr>
                <p14:cNvContentPartPr/>
                <p14:nvPr/>
              </p14:nvContentPartPr>
              <p14:xfrm>
                <a:off x="7766195" y="4211839"/>
                <a:ext cx="93960" cy="97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77DC667-BE1D-66C8-BE36-861E2454F8C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748555" y="4194199"/>
                  <a:ext cx="129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E071AF3-3ABA-A15E-9CAB-977BDDC99237}"/>
                    </a:ext>
                  </a:extLst>
                </p14:cNvPr>
                <p14:cNvContentPartPr/>
                <p14:nvPr/>
              </p14:nvContentPartPr>
              <p14:xfrm>
                <a:off x="7868075" y="4211119"/>
                <a:ext cx="111240" cy="112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E071AF3-3ABA-A15E-9CAB-977BDDC9923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850435" y="4193479"/>
                  <a:ext cx="146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E0A83EB-B5AF-F4FF-6AFE-2A56CB382F75}"/>
                    </a:ext>
                  </a:extLst>
                </p14:cNvPr>
                <p14:cNvContentPartPr/>
                <p14:nvPr/>
              </p14:nvContentPartPr>
              <p14:xfrm>
                <a:off x="4095635" y="4498399"/>
                <a:ext cx="120600" cy="117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E0A83EB-B5AF-F4FF-6AFE-2A56CB382F7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77995" y="4480759"/>
                  <a:ext cx="156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60AECBC-C6B3-3A57-1173-8731EDB5C1E6}"/>
                    </a:ext>
                  </a:extLst>
                </p14:cNvPr>
                <p14:cNvContentPartPr/>
                <p14:nvPr/>
              </p14:nvContentPartPr>
              <p14:xfrm>
                <a:off x="4376795" y="4469959"/>
                <a:ext cx="75960" cy="113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60AECBC-C6B3-3A57-1173-8731EDB5C1E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358795" y="4451959"/>
                  <a:ext cx="111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54F8143-D02A-C0A3-D5D2-49891E4C2B44}"/>
                    </a:ext>
                  </a:extLst>
                </p14:cNvPr>
                <p14:cNvContentPartPr/>
                <p14:nvPr/>
              </p14:nvContentPartPr>
              <p14:xfrm>
                <a:off x="4486955" y="4460959"/>
                <a:ext cx="40680" cy="122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54F8143-D02A-C0A3-D5D2-49891E4C2B4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69315" y="4443319"/>
                  <a:ext cx="76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9A4BFFF-6819-D254-7464-D3F36DCF53E1}"/>
                    </a:ext>
                  </a:extLst>
                </p14:cNvPr>
                <p14:cNvContentPartPr/>
                <p14:nvPr/>
              </p14:nvContentPartPr>
              <p14:xfrm>
                <a:off x="4465355" y="4409479"/>
                <a:ext cx="42480" cy="47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9A4BFFF-6819-D254-7464-D3F36DCF53E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47355" y="4391479"/>
                  <a:ext cx="78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9D3E090-1FA1-8179-BBDA-E2B70AB2D17C}"/>
                    </a:ext>
                  </a:extLst>
                </p14:cNvPr>
                <p14:cNvContentPartPr/>
                <p14:nvPr/>
              </p14:nvContentPartPr>
              <p14:xfrm>
                <a:off x="4552475" y="4366999"/>
                <a:ext cx="161640" cy="31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9D3E090-1FA1-8179-BBDA-E2B70AB2D17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34475" y="4349359"/>
                  <a:ext cx="197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145FCD1-3CA0-69A6-1AD8-C14CE3629CDF}"/>
                    </a:ext>
                  </a:extLst>
                </p14:cNvPr>
                <p14:cNvContentPartPr/>
                <p14:nvPr/>
              </p14:nvContentPartPr>
              <p14:xfrm>
                <a:off x="4670555" y="4413799"/>
                <a:ext cx="19080" cy="21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145FCD1-3CA0-69A6-1AD8-C14CE3629CD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652915" y="4395799"/>
                  <a:ext cx="5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A5F38E9-4370-C23A-3D9D-62A979E5888A}"/>
                    </a:ext>
                  </a:extLst>
                </p14:cNvPr>
                <p14:cNvContentPartPr/>
                <p14:nvPr/>
              </p14:nvContentPartPr>
              <p14:xfrm>
                <a:off x="4725635" y="4372399"/>
                <a:ext cx="236520" cy="207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A5F38E9-4370-C23A-3D9D-62A979E5888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707995" y="4354399"/>
                  <a:ext cx="272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65B5C04-A8EC-B738-1D76-314C63E80926}"/>
                    </a:ext>
                  </a:extLst>
                </p14:cNvPr>
                <p14:cNvContentPartPr/>
                <p14:nvPr/>
              </p14:nvContentPartPr>
              <p14:xfrm>
                <a:off x="4983035" y="4461679"/>
                <a:ext cx="135360" cy="101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65B5C04-A8EC-B738-1D76-314C63E809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965035" y="4444039"/>
                  <a:ext cx="171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A2EBABA-589F-2835-A862-7EFDD130794A}"/>
                    </a:ext>
                  </a:extLst>
                </p14:cNvPr>
                <p14:cNvContentPartPr/>
                <p14:nvPr/>
              </p14:nvContentPartPr>
              <p14:xfrm>
                <a:off x="5123075" y="4435039"/>
                <a:ext cx="100440" cy="124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A2EBABA-589F-2835-A862-7EFDD13079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05075" y="4417039"/>
                  <a:ext cx="136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C54DEA5-6424-6282-D1A7-B56ABA1429E5}"/>
                    </a:ext>
                  </a:extLst>
                </p14:cNvPr>
                <p14:cNvContentPartPr/>
                <p14:nvPr/>
              </p14:nvContentPartPr>
              <p14:xfrm>
                <a:off x="5222795" y="4435759"/>
                <a:ext cx="113040" cy="136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C54DEA5-6424-6282-D1A7-B56ABA1429E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05155" y="4417759"/>
                  <a:ext cx="148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20450B0-B862-379A-DEEC-DD53DCDC24B5}"/>
                    </a:ext>
                  </a:extLst>
                </p14:cNvPr>
                <p14:cNvContentPartPr/>
                <p14:nvPr/>
              </p14:nvContentPartPr>
              <p14:xfrm>
                <a:off x="5546795" y="4458799"/>
                <a:ext cx="40320" cy="78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20450B0-B862-379A-DEEC-DD53DCDC24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29155" y="4441159"/>
                  <a:ext cx="75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2C4AC9-D83B-6616-7C35-9E09F26E11C9}"/>
                    </a:ext>
                  </a:extLst>
                </p14:cNvPr>
                <p14:cNvContentPartPr/>
                <p14:nvPr/>
              </p14:nvContentPartPr>
              <p14:xfrm>
                <a:off x="5525195" y="4375279"/>
                <a:ext cx="33480" cy="56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2C4AC9-D83B-6616-7C35-9E09F26E11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07555" y="4357279"/>
                  <a:ext cx="69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81B156E-3EBA-96C5-D176-F9A90BCA3484}"/>
                    </a:ext>
                  </a:extLst>
                </p14:cNvPr>
                <p14:cNvContentPartPr/>
                <p14:nvPr/>
              </p14:nvContentPartPr>
              <p14:xfrm>
                <a:off x="5592875" y="4383919"/>
                <a:ext cx="86400" cy="147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1B156E-3EBA-96C5-D176-F9A90BCA348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74875" y="4365919"/>
                  <a:ext cx="122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3406C2F-A122-2687-F700-250463D0E157}"/>
                    </a:ext>
                  </a:extLst>
                </p14:cNvPr>
                <p14:cNvContentPartPr/>
                <p14:nvPr/>
              </p14:nvContentPartPr>
              <p14:xfrm>
                <a:off x="5816795" y="4360879"/>
                <a:ext cx="127440" cy="188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3406C2F-A122-2687-F700-250463D0E15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99155" y="4342879"/>
                  <a:ext cx="163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4874523-3EC1-07C2-F82E-387979678A0F}"/>
                    </a:ext>
                  </a:extLst>
                </p14:cNvPr>
                <p14:cNvContentPartPr/>
                <p14:nvPr/>
              </p14:nvContentPartPr>
              <p14:xfrm>
                <a:off x="5940275" y="4443319"/>
                <a:ext cx="94680" cy="10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4874523-3EC1-07C2-F82E-387979678A0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22275" y="4425319"/>
                  <a:ext cx="130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B840AA0-9899-0B6F-05D2-8AA404D84C69}"/>
                    </a:ext>
                  </a:extLst>
                </p14:cNvPr>
                <p14:cNvContentPartPr/>
                <p14:nvPr/>
              </p14:nvContentPartPr>
              <p14:xfrm>
                <a:off x="6020915" y="4432519"/>
                <a:ext cx="153720" cy="106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B840AA0-9899-0B6F-05D2-8AA404D84C6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02915" y="4414879"/>
                  <a:ext cx="189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0F67C8-4EF8-35CC-BAE8-207C37E5BA8D}"/>
                    </a:ext>
                  </a:extLst>
                </p14:cNvPr>
                <p14:cNvContentPartPr/>
                <p14:nvPr/>
              </p14:nvContentPartPr>
              <p14:xfrm>
                <a:off x="6180035" y="4431439"/>
                <a:ext cx="112320" cy="126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0F67C8-4EF8-35CC-BAE8-207C37E5BA8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62395" y="4413439"/>
                  <a:ext cx="147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26D3181-1CC1-DA6B-0728-44A46CCBDCE8}"/>
                    </a:ext>
                  </a:extLst>
                </p14:cNvPr>
                <p14:cNvContentPartPr/>
                <p14:nvPr/>
              </p14:nvContentPartPr>
              <p14:xfrm>
                <a:off x="6267155" y="4310119"/>
                <a:ext cx="230760" cy="298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26D3181-1CC1-DA6B-0728-44A46CCBDCE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49515" y="4292479"/>
                  <a:ext cx="266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48A2697-BD7B-0290-0BDE-180E7D8B4F6A}"/>
                    </a:ext>
                  </a:extLst>
                </p14:cNvPr>
                <p14:cNvContentPartPr/>
                <p14:nvPr/>
              </p14:nvContentPartPr>
              <p14:xfrm>
                <a:off x="6528155" y="4425679"/>
                <a:ext cx="91800" cy="95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48A2697-BD7B-0290-0BDE-180E7D8B4F6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510155" y="4407679"/>
                  <a:ext cx="127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8DECF51-77AF-4D20-4FE1-72FC71D4C33C}"/>
                    </a:ext>
                  </a:extLst>
                </p14:cNvPr>
                <p14:cNvContentPartPr/>
                <p14:nvPr/>
              </p14:nvContentPartPr>
              <p14:xfrm>
                <a:off x="6644435" y="4431439"/>
                <a:ext cx="31680" cy="96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8DECF51-77AF-4D20-4FE1-72FC71D4C33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626795" y="4413439"/>
                  <a:ext cx="67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5CDFCEA-4577-1093-8EDE-1366967A795A}"/>
                    </a:ext>
                  </a:extLst>
                </p14:cNvPr>
                <p14:cNvContentPartPr/>
                <p14:nvPr/>
              </p14:nvContentPartPr>
              <p14:xfrm>
                <a:off x="6639755" y="4358719"/>
                <a:ext cx="16200" cy="33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5CDFCEA-4577-1093-8EDE-1366967A79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622115" y="4340719"/>
                  <a:ext cx="51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1F2E809-E972-950C-3E84-370DEB97DB28}"/>
                    </a:ext>
                  </a:extLst>
                </p14:cNvPr>
                <p14:cNvContentPartPr/>
                <p14:nvPr/>
              </p14:nvContentPartPr>
              <p14:xfrm>
                <a:off x="6715715" y="4417039"/>
                <a:ext cx="203400" cy="116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1F2E809-E972-950C-3E84-370DEB97DB2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697715" y="4399039"/>
                  <a:ext cx="239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D7D1B24-9156-3DBE-8146-840D3F971480}"/>
                    </a:ext>
                  </a:extLst>
                </p14:cNvPr>
                <p14:cNvContentPartPr/>
                <p14:nvPr/>
              </p14:nvContentPartPr>
              <p14:xfrm>
                <a:off x="6939995" y="4348999"/>
                <a:ext cx="428760" cy="208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D7D1B24-9156-3DBE-8146-840D3F97148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22355" y="4330999"/>
                  <a:ext cx="464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1D23A83-AF2A-37F7-1C57-5514938027DE}"/>
                    </a:ext>
                  </a:extLst>
                </p14:cNvPr>
                <p14:cNvContentPartPr/>
                <p14:nvPr/>
              </p14:nvContentPartPr>
              <p14:xfrm>
                <a:off x="7387475" y="4441159"/>
                <a:ext cx="127440" cy="110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1D23A83-AF2A-37F7-1C57-5514938027D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69835" y="4423519"/>
                  <a:ext cx="16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DA002C7-A3A4-E2F0-0DCD-08EC878DB498}"/>
                    </a:ext>
                  </a:extLst>
                </p14:cNvPr>
                <p14:cNvContentPartPr/>
                <p14:nvPr/>
              </p14:nvContentPartPr>
              <p14:xfrm>
                <a:off x="7592315" y="4549519"/>
                <a:ext cx="1800" cy="2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DA002C7-A3A4-E2F0-0DCD-08EC878DB49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574675" y="4531879"/>
                  <a:ext cx="37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2791E32-74F2-769A-0D16-606C8B033A22}"/>
                    </a:ext>
                  </a:extLst>
                </p14:cNvPr>
                <p14:cNvContentPartPr/>
                <p14:nvPr/>
              </p14:nvContentPartPr>
              <p14:xfrm>
                <a:off x="4081040" y="4798178"/>
                <a:ext cx="262440" cy="174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2791E32-74F2-769A-0D16-606C8B033A2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063400" y="4780538"/>
                  <a:ext cx="298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9E85AF-E820-198E-DE68-E9751C646800}"/>
                    </a:ext>
                  </a:extLst>
                </p14:cNvPr>
                <p14:cNvContentPartPr/>
                <p14:nvPr/>
              </p14:nvContentPartPr>
              <p14:xfrm>
                <a:off x="4452560" y="4851458"/>
                <a:ext cx="168480" cy="111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9E85AF-E820-198E-DE68-E9751C64680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434560" y="4833458"/>
                  <a:ext cx="20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07FC949-F7C8-8769-401D-FD3EA7CF6BE1}"/>
                    </a:ext>
                  </a:extLst>
                </p14:cNvPr>
                <p14:cNvContentPartPr/>
                <p14:nvPr/>
              </p14:nvContentPartPr>
              <p14:xfrm>
                <a:off x="4614560" y="4834178"/>
                <a:ext cx="97560" cy="109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07FC949-F7C8-8769-401D-FD3EA7CF6B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596920" y="4816538"/>
                  <a:ext cx="133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961740B-6F67-B0F9-12FB-FC56A423695F}"/>
                    </a:ext>
                  </a:extLst>
                </p14:cNvPr>
                <p14:cNvContentPartPr/>
                <p14:nvPr/>
              </p14:nvContentPartPr>
              <p14:xfrm>
                <a:off x="4721480" y="4730498"/>
                <a:ext cx="351360" cy="213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961740B-6F67-B0F9-12FB-FC56A423695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703840" y="4712858"/>
                  <a:ext cx="387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C8287EF-464E-97E9-6B2F-A55DD60FFB66}"/>
                    </a:ext>
                  </a:extLst>
                </p14:cNvPr>
                <p14:cNvContentPartPr/>
                <p14:nvPr/>
              </p14:nvContentPartPr>
              <p14:xfrm>
                <a:off x="5103800" y="4827338"/>
                <a:ext cx="127080" cy="89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C8287EF-464E-97E9-6B2F-A55DD60FFB6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085800" y="4809338"/>
                  <a:ext cx="162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5C6E838-CAF9-02E9-020B-5F7262063327}"/>
                    </a:ext>
                  </a:extLst>
                </p14:cNvPr>
                <p14:cNvContentPartPr/>
                <p14:nvPr/>
              </p14:nvContentPartPr>
              <p14:xfrm>
                <a:off x="5289560" y="4948298"/>
                <a:ext cx="6120" cy="60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5C6E838-CAF9-02E9-020B-5F726206332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271920" y="4930658"/>
                  <a:ext cx="41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EEF183E-7AC7-E720-D396-B3043028C93B}"/>
                    </a:ext>
                  </a:extLst>
                </p14:cNvPr>
                <p14:cNvContentPartPr/>
                <p14:nvPr/>
              </p14:nvContentPartPr>
              <p14:xfrm>
                <a:off x="5365880" y="4808618"/>
                <a:ext cx="150480" cy="105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EEF183E-7AC7-E720-D396-B3043028C93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47880" y="4790978"/>
                  <a:ext cx="186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18509E6-B63D-CDAA-581A-BCB1E9AA017D}"/>
                    </a:ext>
                  </a:extLst>
                </p14:cNvPr>
                <p14:cNvContentPartPr/>
                <p14:nvPr/>
              </p14:nvContentPartPr>
              <p14:xfrm>
                <a:off x="5512760" y="4811138"/>
                <a:ext cx="101160" cy="88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18509E6-B63D-CDAA-581A-BCB1E9AA017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95120" y="4793138"/>
                  <a:ext cx="136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3D9F2E-E3E4-3057-3AB7-46BAF9E3641B}"/>
                    </a:ext>
                  </a:extLst>
                </p14:cNvPr>
                <p14:cNvContentPartPr/>
                <p14:nvPr/>
              </p14:nvContentPartPr>
              <p14:xfrm>
                <a:off x="5616800" y="4798538"/>
                <a:ext cx="120240" cy="133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3D9F2E-E3E4-3057-3AB7-46BAF9E3641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599160" y="4780538"/>
                  <a:ext cx="155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BC516B-31D3-5D15-2882-E1F9316D1F0B}"/>
                    </a:ext>
                  </a:extLst>
                </p14:cNvPr>
                <p14:cNvContentPartPr/>
                <p14:nvPr/>
              </p14:nvContentPartPr>
              <p14:xfrm>
                <a:off x="5944040" y="4796018"/>
                <a:ext cx="127080" cy="122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BC516B-31D3-5D15-2882-E1F9316D1F0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26400" y="4778378"/>
                  <a:ext cx="162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A337EAE-025D-2424-2803-8143AB0EC766}"/>
                    </a:ext>
                  </a:extLst>
                </p14:cNvPr>
                <p14:cNvContentPartPr/>
                <p14:nvPr/>
              </p14:nvContentPartPr>
              <p14:xfrm>
                <a:off x="6036560" y="4814018"/>
                <a:ext cx="165600" cy="113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A337EAE-025D-2424-2803-8143AB0EC76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18560" y="4796378"/>
                  <a:ext cx="20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AE5894E-66C7-A4B9-B872-55E3A0BAAE00}"/>
                    </a:ext>
                  </a:extLst>
                </p14:cNvPr>
                <p14:cNvContentPartPr/>
                <p14:nvPr/>
              </p14:nvContentPartPr>
              <p14:xfrm>
                <a:off x="6187760" y="4799618"/>
                <a:ext cx="97560" cy="117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AE5894E-66C7-A4B9-B872-55E3A0BAAE0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70120" y="4781618"/>
                  <a:ext cx="133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2F8861-0522-D1BA-DD57-EE5636CE5523}"/>
                    </a:ext>
                  </a:extLst>
                </p14:cNvPr>
                <p14:cNvContentPartPr/>
                <p14:nvPr/>
              </p14:nvContentPartPr>
              <p14:xfrm>
                <a:off x="6283880" y="4806098"/>
                <a:ext cx="267840" cy="101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2F8861-0522-D1BA-DD57-EE5636CE552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265880" y="4788458"/>
                  <a:ext cx="30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44D97DC-542E-0C3C-F0CF-9E039B63E5F6}"/>
                    </a:ext>
                  </a:extLst>
                </p14:cNvPr>
                <p14:cNvContentPartPr/>
                <p14:nvPr/>
              </p14:nvContentPartPr>
              <p14:xfrm>
                <a:off x="6508880" y="4724378"/>
                <a:ext cx="9000" cy="23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44D97DC-542E-0C3C-F0CF-9E039B63E5F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491240" y="4706378"/>
                  <a:ext cx="4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D4E5B0-2F46-C915-65DA-1E65566D609D}"/>
                    </a:ext>
                  </a:extLst>
                </p14:cNvPr>
                <p14:cNvContentPartPr/>
                <p14:nvPr/>
              </p14:nvContentPartPr>
              <p14:xfrm>
                <a:off x="6745760" y="4784858"/>
                <a:ext cx="108720" cy="185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D4E5B0-2F46-C915-65DA-1E65566D609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727760" y="4766858"/>
                  <a:ext cx="144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94D06C2-1CF9-3732-6D82-86288D94236F}"/>
                    </a:ext>
                  </a:extLst>
                </p14:cNvPr>
                <p14:cNvContentPartPr/>
                <p14:nvPr/>
              </p14:nvContentPartPr>
              <p14:xfrm>
                <a:off x="6829640" y="4773698"/>
                <a:ext cx="76320" cy="96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94D06C2-1CF9-3732-6D82-86288D94236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811640" y="4755698"/>
                  <a:ext cx="111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2AF39CA-718C-91A9-13CC-C95DC530A5EB}"/>
                    </a:ext>
                  </a:extLst>
                </p14:cNvPr>
                <p14:cNvContentPartPr/>
                <p14:nvPr/>
              </p14:nvContentPartPr>
              <p14:xfrm>
                <a:off x="6863480" y="4702058"/>
                <a:ext cx="25560" cy="2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2AF39CA-718C-91A9-13CC-C95DC530A5E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845840" y="4684058"/>
                  <a:ext cx="61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832B5D7-FCA6-0788-5C62-30089378338A}"/>
                    </a:ext>
                  </a:extLst>
                </p14:cNvPr>
                <p14:cNvContentPartPr/>
                <p14:nvPr/>
              </p14:nvContentPartPr>
              <p14:xfrm>
                <a:off x="6919280" y="4764338"/>
                <a:ext cx="140760" cy="109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832B5D7-FCA6-0788-5C62-30089378338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901640" y="4746338"/>
                  <a:ext cx="176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D6A513-0C94-6239-5306-87D5AE667BC3}"/>
                    </a:ext>
                  </a:extLst>
                </p14:cNvPr>
                <p14:cNvContentPartPr/>
                <p14:nvPr/>
              </p14:nvContentPartPr>
              <p14:xfrm>
                <a:off x="6992000" y="4714298"/>
                <a:ext cx="67320" cy="50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D6A513-0C94-6239-5306-87D5AE667BC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74000" y="4696658"/>
                  <a:ext cx="102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8A65CB6-5ED5-F468-412B-617CC10E46EA}"/>
                    </a:ext>
                  </a:extLst>
                </p14:cNvPr>
                <p14:cNvContentPartPr/>
                <p14:nvPr/>
              </p14:nvContentPartPr>
              <p14:xfrm>
                <a:off x="7191440" y="4692338"/>
                <a:ext cx="99360" cy="192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8A65CB6-5ED5-F468-412B-617CC10E46E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73800" y="4674338"/>
                  <a:ext cx="135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94D32D2-0128-9357-83E7-2D03E45C985B}"/>
                    </a:ext>
                  </a:extLst>
                </p14:cNvPr>
                <p14:cNvContentPartPr/>
                <p14:nvPr/>
              </p14:nvContentPartPr>
              <p14:xfrm>
                <a:off x="7295840" y="4788098"/>
                <a:ext cx="139680" cy="92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94D32D2-0128-9357-83E7-2D03E45C985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78200" y="4770098"/>
                  <a:ext cx="175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B003D12-C280-032E-BB22-05701CF66017}"/>
                    </a:ext>
                  </a:extLst>
                </p14:cNvPr>
                <p14:cNvContentPartPr/>
                <p14:nvPr/>
              </p14:nvContentPartPr>
              <p14:xfrm>
                <a:off x="7593200" y="4797458"/>
                <a:ext cx="5040" cy="85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B003D12-C280-032E-BB22-05701CF660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75200" y="4779818"/>
                  <a:ext cx="40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4134D9-0F1D-6FAD-5EA2-C9E13B5CFF5A}"/>
                    </a:ext>
                  </a:extLst>
                </p14:cNvPr>
                <p14:cNvContentPartPr/>
                <p14:nvPr/>
              </p14:nvContentPartPr>
              <p14:xfrm>
                <a:off x="7579160" y="4680098"/>
                <a:ext cx="14400" cy="23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4134D9-0F1D-6FAD-5EA2-C9E13B5CFF5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61160" y="4662098"/>
                  <a:ext cx="50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352FEA-45E3-DEB7-E333-E0BDB9784AF1}"/>
                    </a:ext>
                  </a:extLst>
                </p14:cNvPr>
                <p14:cNvContentPartPr/>
                <p14:nvPr/>
              </p14:nvContentPartPr>
              <p14:xfrm>
                <a:off x="7641800" y="4699538"/>
                <a:ext cx="100800" cy="189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352FEA-45E3-DEB7-E333-E0BDB9784AF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624160" y="4681538"/>
                  <a:ext cx="136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2E12A10-F9E3-57C7-15BE-D99F77072B57}"/>
                    </a:ext>
                  </a:extLst>
                </p14:cNvPr>
                <p14:cNvContentPartPr/>
                <p14:nvPr/>
              </p14:nvContentPartPr>
              <p14:xfrm>
                <a:off x="4070240" y="5147738"/>
                <a:ext cx="104400" cy="137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2E12A10-F9E3-57C7-15BE-D99F77072B5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052600" y="5129738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1105CED-DB7C-CDB4-E8AF-5D28A4B77B3E}"/>
                    </a:ext>
                  </a:extLst>
                </p14:cNvPr>
                <p14:cNvContentPartPr/>
                <p14:nvPr/>
              </p14:nvContentPartPr>
              <p14:xfrm>
                <a:off x="4190840" y="5138018"/>
                <a:ext cx="63000" cy="82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1105CED-DB7C-CDB4-E8AF-5D28A4B77B3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72840" y="5120018"/>
                  <a:ext cx="98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1D6D11D-CE66-0441-0BD2-A03E472299F0}"/>
                    </a:ext>
                  </a:extLst>
                </p14:cNvPr>
                <p14:cNvContentPartPr/>
                <p14:nvPr/>
              </p14:nvContentPartPr>
              <p14:xfrm>
                <a:off x="4247000" y="5134778"/>
                <a:ext cx="95040" cy="79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1D6D11D-CE66-0441-0BD2-A03E472299F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29000" y="5116778"/>
                  <a:ext cx="130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373FDBD-E4F3-100B-1218-EFC2323FAA29}"/>
                    </a:ext>
                  </a:extLst>
                </p14:cNvPr>
                <p14:cNvContentPartPr/>
                <p14:nvPr/>
              </p14:nvContentPartPr>
              <p14:xfrm>
                <a:off x="4352480" y="5123618"/>
                <a:ext cx="116640" cy="145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373FDBD-E4F3-100B-1218-EFC2323FAA2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334480" y="5105618"/>
                  <a:ext cx="152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C11B8E3-5425-EB6E-A0F2-CB067BF58829}"/>
                    </a:ext>
                  </a:extLst>
                </p14:cNvPr>
                <p14:cNvContentPartPr/>
                <p14:nvPr/>
              </p14:nvContentPartPr>
              <p14:xfrm>
                <a:off x="4493960" y="5126858"/>
                <a:ext cx="82080" cy="82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C11B8E3-5425-EB6E-A0F2-CB067BF5882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475960" y="5108858"/>
                  <a:ext cx="11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34B3B2C-4F97-2674-D263-636C49F3EACB}"/>
                    </a:ext>
                  </a:extLst>
                </p14:cNvPr>
                <p14:cNvContentPartPr/>
                <p14:nvPr/>
              </p14:nvContentPartPr>
              <p14:xfrm>
                <a:off x="4605200" y="5121818"/>
                <a:ext cx="33840" cy="92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34B3B2C-4F97-2674-D263-636C49F3EAC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87560" y="5103818"/>
                  <a:ext cx="69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F6BEC59-BBA5-AB28-FE7A-F0EA3EDA08AB}"/>
                    </a:ext>
                  </a:extLst>
                </p14:cNvPr>
                <p14:cNvContentPartPr/>
                <p14:nvPr/>
              </p14:nvContentPartPr>
              <p14:xfrm>
                <a:off x="4578920" y="5104178"/>
                <a:ext cx="25200" cy="15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F6BEC59-BBA5-AB28-FE7A-F0EA3EDA08A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560920" y="5086538"/>
                  <a:ext cx="60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4328A9-7CE2-0C70-FEED-492ED551BF22}"/>
                    </a:ext>
                  </a:extLst>
                </p14:cNvPr>
                <p14:cNvContentPartPr/>
                <p14:nvPr/>
              </p14:nvContentPartPr>
              <p14:xfrm>
                <a:off x="4663880" y="5022098"/>
                <a:ext cx="173520" cy="195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4328A9-7CE2-0C70-FEED-492ED551BF2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45880" y="5004458"/>
                  <a:ext cx="209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3A9EC6-65D1-573F-D236-8B78BEE7484C}"/>
                    </a:ext>
                  </a:extLst>
                </p14:cNvPr>
                <p14:cNvContentPartPr/>
                <p14:nvPr/>
              </p14:nvContentPartPr>
              <p14:xfrm>
                <a:off x="4859720" y="5118578"/>
                <a:ext cx="139680" cy="88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3A9EC6-65D1-573F-D236-8B78BEE7484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41720" y="5100938"/>
                  <a:ext cx="17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87E1BB2-29CF-9DBB-7EF7-6976F58C175F}"/>
                    </a:ext>
                  </a:extLst>
                </p14:cNvPr>
                <p14:cNvContentPartPr/>
                <p14:nvPr/>
              </p14:nvContentPartPr>
              <p14:xfrm>
                <a:off x="5012360" y="5098058"/>
                <a:ext cx="83520" cy="112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87E1BB2-29CF-9DBB-7EF7-6976F58C175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94720" y="5080418"/>
                  <a:ext cx="11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97378FA-7711-6C93-C11E-B10B60785A2E}"/>
                    </a:ext>
                  </a:extLst>
                </p14:cNvPr>
                <p14:cNvContentPartPr/>
                <p14:nvPr/>
              </p14:nvContentPartPr>
              <p14:xfrm>
                <a:off x="5116040" y="5116778"/>
                <a:ext cx="48240" cy="101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97378FA-7711-6C93-C11E-B10B60785A2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098040" y="5098778"/>
                  <a:ext cx="83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D010E07-8BC5-C7D7-5C6F-82823A2F0547}"/>
                    </a:ext>
                  </a:extLst>
                </p14:cNvPr>
                <p14:cNvContentPartPr/>
                <p14:nvPr/>
              </p14:nvContentPartPr>
              <p14:xfrm>
                <a:off x="5118920" y="5051618"/>
                <a:ext cx="22320" cy="42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D010E07-8BC5-C7D7-5C6F-82823A2F054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101280" y="5033978"/>
                  <a:ext cx="57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BE6D7BC-C6E2-ACD0-2BA7-D710C3645A8E}"/>
                    </a:ext>
                  </a:extLst>
                </p14:cNvPr>
                <p14:cNvContentPartPr/>
                <p14:nvPr/>
              </p14:nvContentPartPr>
              <p14:xfrm>
                <a:off x="5194160" y="5116058"/>
                <a:ext cx="102240" cy="85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BE6D7BC-C6E2-ACD0-2BA7-D710C3645A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176160" y="5098058"/>
                  <a:ext cx="137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A00154A-4AF9-560F-69EF-AD806DE20C90}"/>
                    </a:ext>
                  </a:extLst>
                </p14:cNvPr>
                <p14:cNvContentPartPr/>
                <p14:nvPr/>
              </p14:nvContentPartPr>
              <p14:xfrm>
                <a:off x="5462000" y="5003738"/>
                <a:ext cx="179640" cy="187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A00154A-4AF9-560F-69EF-AD806DE20C9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444360" y="4986098"/>
                  <a:ext cx="215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66782BE-7518-C2D2-23DE-7DAFE67AB049}"/>
                    </a:ext>
                  </a:extLst>
                </p14:cNvPr>
                <p14:cNvContentPartPr/>
                <p14:nvPr/>
              </p14:nvContentPartPr>
              <p14:xfrm>
                <a:off x="5615720" y="5015978"/>
                <a:ext cx="137880" cy="189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66782BE-7518-C2D2-23DE-7DAFE67AB04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97720" y="4998338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18E5D1F-E9C9-AAF4-95DD-4E9067151BF4}"/>
                    </a:ext>
                  </a:extLst>
                </p14:cNvPr>
                <p14:cNvContentPartPr/>
                <p14:nvPr/>
              </p14:nvContentPartPr>
              <p14:xfrm>
                <a:off x="5906960" y="5024618"/>
                <a:ext cx="126720" cy="145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18E5D1F-E9C9-AAF4-95DD-4E9067151BF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889320" y="5006618"/>
                  <a:ext cx="162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96B5619-D1C8-A05B-1C90-B04BE4C8CC45}"/>
                    </a:ext>
                  </a:extLst>
                </p14:cNvPr>
                <p14:cNvContentPartPr/>
                <p14:nvPr/>
              </p14:nvContentPartPr>
              <p14:xfrm>
                <a:off x="5974280" y="5024618"/>
                <a:ext cx="18720" cy="18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96B5619-D1C8-A05B-1C90-B04BE4C8CC4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956640" y="5006618"/>
                  <a:ext cx="54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F61709-A4CA-2173-326D-4EE033461673}"/>
                    </a:ext>
                  </a:extLst>
                </p14:cNvPr>
                <p14:cNvContentPartPr/>
                <p14:nvPr/>
              </p14:nvContentPartPr>
              <p14:xfrm>
                <a:off x="6046280" y="5017058"/>
                <a:ext cx="119160" cy="166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F61709-A4CA-2173-326D-4EE03346167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28640" y="4999418"/>
                  <a:ext cx="154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ACAB5FC-8487-3841-820C-F87C75C28574}"/>
                    </a:ext>
                  </a:extLst>
                </p14:cNvPr>
                <p14:cNvContentPartPr/>
                <p14:nvPr/>
              </p14:nvContentPartPr>
              <p14:xfrm>
                <a:off x="6200720" y="5071058"/>
                <a:ext cx="97560" cy="932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ACAB5FC-8487-3841-820C-F87C75C2857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183080" y="5053418"/>
                  <a:ext cx="13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80174B3-EBA3-0D94-525D-078F0786DEA3}"/>
                    </a:ext>
                  </a:extLst>
                </p14:cNvPr>
                <p14:cNvContentPartPr/>
                <p14:nvPr/>
              </p14:nvContentPartPr>
              <p14:xfrm>
                <a:off x="6305480" y="4988618"/>
                <a:ext cx="221400" cy="182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80174B3-EBA3-0D94-525D-078F0786DEA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287840" y="4970978"/>
                  <a:ext cx="257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15B157A-41CF-BE19-E73A-58C1B6FA3846}"/>
                    </a:ext>
                  </a:extLst>
                </p14:cNvPr>
                <p14:cNvContentPartPr/>
                <p14:nvPr/>
              </p14:nvContentPartPr>
              <p14:xfrm>
                <a:off x="6525080" y="5079338"/>
                <a:ext cx="115560" cy="64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15B157A-41CF-BE19-E73A-58C1B6FA384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07440" y="5061338"/>
                  <a:ext cx="1512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BBAC86CA-B80C-CDD5-B9D7-2B83CE49E3CB}"/>
              </a:ext>
            </a:extLst>
          </p:cNvPr>
          <p:cNvGrpSpPr/>
          <p:nvPr/>
        </p:nvGrpSpPr>
        <p:grpSpPr>
          <a:xfrm>
            <a:off x="10753072" y="2339610"/>
            <a:ext cx="1418040" cy="330120"/>
            <a:chOff x="10753072" y="2339610"/>
            <a:chExt cx="14180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6567AF6-E4B0-FE10-922A-7D14A3A03341}"/>
                    </a:ext>
                  </a:extLst>
                </p14:cNvPr>
                <p14:cNvContentPartPr/>
                <p14:nvPr/>
              </p14:nvContentPartPr>
              <p14:xfrm>
                <a:off x="10753072" y="2533290"/>
                <a:ext cx="180720" cy="136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6567AF6-E4B0-FE10-922A-7D14A3A0334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735072" y="2515290"/>
                  <a:ext cx="216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9B5D8FB-40B1-E37B-FC36-D7E9B4B17362}"/>
                    </a:ext>
                  </a:extLst>
                </p14:cNvPr>
                <p14:cNvContentPartPr/>
                <p14:nvPr/>
              </p14:nvContentPartPr>
              <p14:xfrm>
                <a:off x="10961872" y="2554530"/>
                <a:ext cx="130320" cy="76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9B5D8FB-40B1-E37B-FC36-D7E9B4B1736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943872" y="2536890"/>
                  <a:ext cx="165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643D91B-BA74-A9A1-B3F3-798477F7788E}"/>
                    </a:ext>
                  </a:extLst>
                </p14:cNvPr>
                <p14:cNvContentPartPr/>
                <p14:nvPr/>
              </p14:nvContentPartPr>
              <p14:xfrm>
                <a:off x="11274712" y="2530050"/>
                <a:ext cx="128520" cy="111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643D91B-BA74-A9A1-B3F3-798477F7788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256712" y="2512050"/>
                  <a:ext cx="164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9BD255-1FF5-CD8C-BE0A-1C6E09652B6E}"/>
                    </a:ext>
                  </a:extLst>
                </p14:cNvPr>
                <p14:cNvContentPartPr/>
                <p14:nvPr/>
              </p14:nvContentPartPr>
              <p14:xfrm>
                <a:off x="11448592" y="2339610"/>
                <a:ext cx="722520" cy="270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9BD255-1FF5-CD8C-BE0A-1C6E09652B6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430592" y="2321610"/>
                  <a:ext cx="7581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2EC58B1-68F2-A0FC-06FB-8295DEC901FA}"/>
              </a:ext>
            </a:extLst>
          </p:cNvPr>
          <p:cNvGrpSpPr/>
          <p:nvPr/>
        </p:nvGrpSpPr>
        <p:grpSpPr>
          <a:xfrm>
            <a:off x="8957605" y="2189072"/>
            <a:ext cx="1576227" cy="914458"/>
            <a:chOff x="8957605" y="2189072"/>
            <a:chExt cx="1576227" cy="9144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66593C5-46DE-C2BC-37F9-A5D40D3C4C6A}"/>
                    </a:ext>
                  </a:extLst>
                </p14:cNvPr>
                <p14:cNvContentPartPr/>
                <p14:nvPr/>
              </p14:nvContentPartPr>
              <p14:xfrm>
                <a:off x="8957605" y="2189072"/>
                <a:ext cx="83880" cy="424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66593C5-46DE-C2BC-37F9-A5D40D3C4C6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939965" y="2171432"/>
                  <a:ext cx="1195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0BC4010-7834-0433-2B11-4C8955408110}"/>
                    </a:ext>
                  </a:extLst>
                </p14:cNvPr>
                <p14:cNvContentPartPr/>
                <p14:nvPr/>
              </p14:nvContentPartPr>
              <p14:xfrm>
                <a:off x="8965885" y="2726912"/>
                <a:ext cx="63000" cy="80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0BC4010-7834-0433-2B11-4C895540811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948245" y="2708912"/>
                  <a:ext cx="98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7CCF318-BD29-3855-504A-A46072EDAA93}"/>
                    </a:ext>
                  </a:extLst>
                </p14:cNvPr>
                <p14:cNvContentPartPr/>
                <p14:nvPr/>
              </p14:nvContentPartPr>
              <p14:xfrm>
                <a:off x="9210325" y="2394632"/>
                <a:ext cx="148680" cy="279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7CCF318-BD29-3855-504A-A46072EDAA9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192685" y="2376632"/>
                  <a:ext cx="184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224538C-9433-492C-8882-89D2A8D21E34}"/>
                    </a:ext>
                  </a:extLst>
                </p14:cNvPr>
                <p14:cNvContentPartPr/>
                <p14:nvPr/>
              </p14:nvContentPartPr>
              <p14:xfrm>
                <a:off x="9324085" y="2378432"/>
                <a:ext cx="283680" cy="293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224538C-9433-492C-8882-89D2A8D21E3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306445" y="2360792"/>
                  <a:ext cx="319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D7C926A-35E9-851D-8C26-BBE9EFEF683E}"/>
                    </a:ext>
                  </a:extLst>
                </p14:cNvPr>
                <p14:cNvContentPartPr/>
                <p14:nvPr/>
              </p14:nvContentPartPr>
              <p14:xfrm>
                <a:off x="9791725" y="2394992"/>
                <a:ext cx="216360" cy="294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D7C926A-35E9-851D-8C26-BBE9EFEF683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774085" y="2377352"/>
                  <a:ext cx="252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DF6BF09-48F3-8BE6-2C98-B4EA002841A9}"/>
                    </a:ext>
                  </a:extLst>
                </p14:cNvPr>
                <p14:cNvContentPartPr/>
                <p14:nvPr/>
              </p14:nvContentPartPr>
              <p14:xfrm>
                <a:off x="10047325" y="2364392"/>
                <a:ext cx="408960" cy="315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DF6BF09-48F3-8BE6-2C98-B4EA002841A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029685" y="2346752"/>
                  <a:ext cx="444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2DF96BA-2A63-13B2-6820-02D115CA51F1}"/>
                    </a:ext>
                  </a:extLst>
                </p14:cNvPr>
                <p14:cNvContentPartPr/>
                <p14:nvPr/>
              </p14:nvContentPartPr>
              <p14:xfrm>
                <a:off x="10469245" y="2415872"/>
                <a:ext cx="1800" cy="8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2DF96BA-2A63-13B2-6820-02D115CA51F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451605" y="2397872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433A4E6-9955-BFDA-AB4F-A0EEF03E7076}"/>
                    </a:ext>
                  </a:extLst>
                </p14:cNvPr>
                <p14:cNvContentPartPr/>
                <p14:nvPr/>
              </p14:nvContentPartPr>
              <p14:xfrm>
                <a:off x="9177352" y="2893290"/>
                <a:ext cx="109080" cy="210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433A4E6-9955-BFDA-AB4F-A0EEF03E707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159712" y="2875650"/>
                  <a:ext cx="144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CEB48E7-4929-13E9-81EE-12FC97422B8C}"/>
                    </a:ext>
                  </a:extLst>
                </p14:cNvPr>
                <p14:cNvContentPartPr/>
                <p14:nvPr/>
              </p14:nvContentPartPr>
              <p14:xfrm>
                <a:off x="9215872" y="2880690"/>
                <a:ext cx="165240" cy="138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CEB48E7-4929-13E9-81EE-12FC97422B8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97872" y="2862690"/>
                  <a:ext cx="200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3A9F968-A992-D0D9-078B-D91700F5E5A2}"/>
                    </a:ext>
                  </a:extLst>
                </p14:cNvPr>
                <p14:cNvContentPartPr/>
                <p14:nvPr/>
              </p14:nvContentPartPr>
              <p14:xfrm>
                <a:off x="9385072" y="2909490"/>
                <a:ext cx="45720" cy="99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3A9F968-A992-D0D9-078B-D91700F5E5A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367432" y="2891490"/>
                  <a:ext cx="81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D5E9054-362F-EABA-6A82-7E5CC70C6CA3}"/>
                    </a:ext>
                  </a:extLst>
                </p14:cNvPr>
                <p14:cNvContentPartPr/>
                <p14:nvPr/>
              </p14:nvContentPartPr>
              <p14:xfrm>
                <a:off x="9462472" y="2900130"/>
                <a:ext cx="183240" cy="108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D5E9054-362F-EABA-6A82-7E5CC70C6CA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444832" y="2882130"/>
                  <a:ext cx="218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B78DC90-C015-CC18-FCA2-7BA1C98BFF27}"/>
                    </a:ext>
                  </a:extLst>
                </p14:cNvPr>
                <p14:cNvContentPartPr/>
                <p14:nvPr/>
              </p14:nvContentPartPr>
              <p14:xfrm>
                <a:off x="9674152" y="2890770"/>
                <a:ext cx="152640" cy="124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B78DC90-C015-CC18-FCA2-7BA1C98BFF2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656152" y="2873130"/>
                  <a:ext cx="188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AC691A8-10E5-6B1F-B7C0-D04C49A45A43}"/>
                    </a:ext>
                  </a:extLst>
                </p14:cNvPr>
                <p14:cNvContentPartPr/>
                <p14:nvPr/>
              </p14:nvContentPartPr>
              <p14:xfrm>
                <a:off x="9827512" y="2880690"/>
                <a:ext cx="79200" cy="132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AC691A8-10E5-6B1F-B7C0-D04C49A45A4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809512" y="2863050"/>
                  <a:ext cx="114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A9889A3-5A6C-A4A0-658F-F314CF3980C2}"/>
                    </a:ext>
                  </a:extLst>
                </p14:cNvPr>
                <p14:cNvContentPartPr/>
                <p14:nvPr/>
              </p14:nvContentPartPr>
              <p14:xfrm>
                <a:off x="9917872" y="2879610"/>
                <a:ext cx="87840" cy="137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A9889A3-5A6C-A4A0-658F-F314CF3980C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899872" y="2861970"/>
                  <a:ext cx="123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D18DCC2-4EE3-6DCE-DB79-A76944A9AC16}"/>
                    </a:ext>
                  </a:extLst>
                </p14:cNvPr>
                <p14:cNvContentPartPr/>
                <p14:nvPr/>
              </p14:nvContentPartPr>
              <p14:xfrm>
                <a:off x="9969712" y="2910930"/>
                <a:ext cx="136440" cy="946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D18DCC2-4EE3-6DCE-DB79-A76944A9AC1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951712" y="2893290"/>
                  <a:ext cx="172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1F91BFB-6934-B808-4EC1-439A338607D3}"/>
                    </a:ext>
                  </a:extLst>
                </p14:cNvPr>
                <p14:cNvContentPartPr/>
                <p14:nvPr/>
              </p14:nvContentPartPr>
              <p14:xfrm>
                <a:off x="10292992" y="2777010"/>
                <a:ext cx="240840" cy="223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1F91BFB-6934-B808-4EC1-439A338607D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275352" y="2759370"/>
                  <a:ext cx="276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F3A40C1-20A7-C77D-ABE7-B6A7DB5A8C4D}"/>
                    </a:ext>
                  </a:extLst>
                </p14:cNvPr>
                <p14:cNvContentPartPr/>
                <p14:nvPr/>
              </p14:nvContentPartPr>
              <p14:xfrm>
                <a:off x="10491712" y="2798610"/>
                <a:ext cx="35640" cy="40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F3A40C1-20A7-C77D-ABE7-B6A7DB5A8C4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473712" y="2780610"/>
                  <a:ext cx="712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5E59ED3C-4852-51CF-B45C-9F6DC2C71731}"/>
              </a:ext>
            </a:extLst>
          </p:cNvPr>
          <p:cNvGrpSpPr/>
          <p:nvPr/>
        </p:nvGrpSpPr>
        <p:grpSpPr>
          <a:xfrm>
            <a:off x="10743352" y="2773770"/>
            <a:ext cx="692640" cy="241920"/>
            <a:chOff x="10743352" y="2773770"/>
            <a:chExt cx="6926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C498A10-2DB4-1462-EA29-89B67296B02C}"/>
                    </a:ext>
                  </a:extLst>
                </p14:cNvPr>
                <p14:cNvContentPartPr/>
                <p14:nvPr/>
              </p14:nvContentPartPr>
              <p14:xfrm>
                <a:off x="10743352" y="2773770"/>
                <a:ext cx="313200" cy="241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C498A10-2DB4-1462-EA29-89B67296B02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725712" y="2755770"/>
                  <a:ext cx="348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18320F3-405B-15AF-EF0F-588377007C95}"/>
                    </a:ext>
                  </a:extLst>
                </p14:cNvPr>
                <p14:cNvContentPartPr/>
                <p14:nvPr/>
              </p14:nvContentPartPr>
              <p14:xfrm>
                <a:off x="11054032" y="2899050"/>
                <a:ext cx="146160" cy="110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18320F3-405B-15AF-EF0F-588377007C9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036392" y="2881410"/>
                  <a:ext cx="181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5D2548D-2146-45AE-CD02-709317794F8C}"/>
                    </a:ext>
                  </a:extLst>
                </p14:cNvPr>
                <p14:cNvContentPartPr/>
                <p14:nvPr/>
              </p14:nvContentPartPr>
              <p14:xfrm>
                <a:off x="11214232" y="2884650"/>
                <a:ext cx="72000" cy="108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5D2548D-2146-45AE-CD02-709317794F8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196592" y="2866650"/>
                  <a:ext cx="10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4FCDF16-91CF-3887-A815-336672E0C7DC}"/>
                    </a:ext>
                  </a:extLst>
                </p14:cNvPr>
                <p14:cNvContentPartPr/>
                <p14:nvPr/>
              </p14:nvContentPartPr>
              <p14:xfrm>
                <a:off x="11289832" y="2892570"/>
                <a:ext cx="146160" cy="100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4FCDF16-91CF-3887-A815-336672E0C7D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271832" y="2874570"/>
                  <a:ext cx="18180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6" name="Title 455">
            <a:extLst>
              <a:ext uri="{FF2B5EF4-FFF2-40B4-BE49-F238E27FC236}">
                <a16:creationId xmlns:a16="http://schemas.microsoft.com/office/drawing/2014/main" id="{B53576DD-6CAA-6D4A-A889-23D7F6D7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Trasferisci</a:t>
            </a:r>
            <a:r>
              <a:rPr lang="en-US" dirty="0"/>
              <a:t> </a:t>
            </a:r>
            <a:r>
              <a:rPr lang="en-US" dirty="0" err="1"/>
              <a:t>proprietà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6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26F7-56EA-91FC-E9C1-5168CCE8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AD4117-93CE-FAE7-41F4-770FE2D43B5F}"/>
              </a:ext>
            </a:extLst>
          </p:cNvPr>
          <p:cNvSpPr/>
          <p:nvPr/>
        </p:nvSpPr>
        <p:spPr>
          <a:xfrm>
            <a:off x="4616286" y="2055127"/>
            <a:ext cx="2814480" cy="1712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14:cNvPr>
              <p14:cNvContentPartPr/>
              <p14:nvPr/>
            </p14:nvContentPartPr>
            <p14:xfrm>
              <a:off x="4725366" y="2016247"/>
              <a:ext cx="2571120" cy="69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0736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14:cNvPr>
              <p14:cNvContentPartPr/>
              <p14:nvPr/>
            </p14:nvContentPartPr>
            <p14:xfrm>
              <a:off x="4624566" y="2055127"/>
              <a:ext cx="156240" cy="143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60656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14:cNvPr>
              <p14:cNvContentPartPr/>
              <p14:nvPr/>
            </p14:nvContentPartPr>
            <p14:xfrm>
              <a:off x="4616286" y="2198047"/>
              <a:ext cx="18000" cy="283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59791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14:cNvPr>
              <p14:cNvContentPartPr/>
              <p14:nvPr/>
            </p14:nvContentPartPr>
            <p14:xfrm>
              <a:off x="4851006" y="2563447"/>
              <a:ext cx="2492640" cy="8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83300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14:cNvPr>
              <p14:cNvContentPartPr/>
              <p14:nvPr/>
            </p14:nvContentPartPr>
            <p14:xfrm>
              <a:off x="7411326" y="2142607"/>
              <a:ext cx="19800" cy="307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39332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14:cNvPr>
              <p14:cNvContentPartPr/>
              <p14:nvPr/>
            </p14:nvContentPartPr>
            <p14:xfrm>
              <a:off x="7281726" y="2013367"/>
              <a:ext cx="140760" cy="110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6372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14:cNvPr>
              <p14:cNvContentPartPr/>
              <p14:nvPr/>
            </p14:nvContentPartPr>
            <p14:xfrm>
              <a:off x="7309086" y="2425207"/>
              <a:ext cx="125280" cy="140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9108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61052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F7EBE43-3E6A-CC15-F880-80829D5B7FEA}"/>
                  </a:ext>
                </a:extLst>
              </p14:cNvPr>
              <p14:cNvContentPartPr/>
              <p14:nvPr/>
            </p14:nvContentPartPr>
            <p14:xfrm>
              <a:off x="4733646" y="2016247"/>
              <a:ext cx="2571120" cy="69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F7EBE43-3E6A-CC15-F880-80829D5B7FE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71564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94E063F-05EA-7BF3-E880-DD50142E46AF}"/>
                  </a:ext>
                </a:extLst>
              </p14:cNvPr>
              <p14:cNvContentPartPr/>
              <p14:nvPr/>
            </p14:nvContentPartPr>
            <p14:xfrm>
              <a:off x="4632846" y="2055127"/>
              <a:ext cx="156240" cy="1436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94E063F-05EA-7BF3-E880-DD50142E46AF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61484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0A25653-F5C9-A1FC-4DFB-E503DBACDD72}"/>
                  </a:ext>
                </a:extLst>
              </p14:cNvPr>
              <p14:cNvContentPartPr/>
              <p14:nvPr/>
            </p14:nvContentPartPr>
            <p14:xfrm>
              <a:off x="4624566" y="2198047"/>
              <a:ext cx="18000" cy="2833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0A25653-F5C9-A1FC-4DFB-E503DBACDD7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0619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2125082-BA3D-6DC9-309B-0093F23F2F46}"/>
                  </a:ext>
                </a:extLst>
              </p14:cNvPr>
              <p14:cNvContentPartPr/>
              <p14:nvPr/>
            </p14:nvContentPartPr>
            <p14:xfrm>
              <a:off x="4859286" y="2563447"/>
              <a:ext cx="2492640" cy="824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2125082-BA3D-6DC9-309B-0093F23F2F4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84128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3694EFC-1A14-B28B-CEE6-4B9BD6C11E49}"/>
                  </a:ext>
                </a:extLst>
              </p14:cNvPr>
              <p14:cNvContentPartPr/>
              <p14:nvPr/>
            </p14:nvContentPartPr>
            <p14:xfrm>
              <a:off x="7419606" y="2142607"/>
              <a:ext cx="19800" cy="307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3694EFC-1A14-B28B-CEE6-4B9BD6C11E4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40160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233DD15-D8A2-7337-7D0D-9FD3A581968C}"/>
                  </a:ext>
                </a:extLst>
              </p14:cNvPr>
              <p14:cNvContentPartPr/>
              <p14:nvPr/>
            </p14:nvContentPartPr>
            <p14:xfrm>
              <a:off x="7290006" y="2013367"/>
              <a:ext cx="140760" cy="1108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233DD15-D8A2-7337-7D0D-9FD3A581968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27200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794BB05-D6E9-C651-CEDE-73DB60E69C40}"/>
                  </a:ext>
                </a:extLst>
              </p14:cNvPr>
              <p14:cNvContentPartPr/>
              <p14:nvPr/>
            </p14:nvContentPartPr>
            <p14:xfrm>
              <a:off x="7317366" y="2425207"/>
              <a:ext cx="125280" cy="1407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794BB05-D6E9-C651-CEDE-73DB60E69C4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29936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B6C3B1-8D32-6731-031E-FCAA03A380C6}"/>
                  </a:ext>
                </a:extLst>
              </p14:cNvPr>
              <p14:cNvContentPartPr/>
              <p14:nvPr/>
            </p14:nvContentPartPr>
            <p14:xfrm>
              <a:off x="4636806" y="2465167"/>
              <a:ext cx="219600" cy="1782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B6C3B1-8D32-6731-031E-FCAA03A380C6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61880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0FF982F-5DAE-43C5-6CCC-8C45AEE73E32}"/>
                  </a:ext>
                </a:extLst>
              </p14:cNvPr>
              <p14:cNvContentPartPr/>
              <p14:nvPr/>
            </p14:nvContentPartPr>
            <p14:xfrm>
              <a:off x="4843754" y="2222419"/>
              <a:ext cx="78120" cy="2833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0FF982F-5DAE-43C5-6CCC-8C45AEE73E3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825754" y="2204419"/>
                <a:ext cx="1137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D1D229E-1F83-4357-878D-A19DED54EC9B}"/>
                  </a:ext>
                </a:extLst>
              </p14:cNvPr>
              <p14:cNvContentPartPr/>
              <p14:nvPr/>
            </p14:nvContentPartPr>
            <p14:xfrm>
              <a:off x="4890914" y="2239699"/>
              <a:ext cx="91440" cy="2617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D1D229E-1F83-4357-878D-A19DED54EC9B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872914" y="2221699"/>
                <a:ext cx="1270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E7066E9-B9A0-F8E9-99AC-0B8459F4BCF7}"/>
                  </a:ext>
                </a:extLst>
              </p14:cNvPr>
              <p14:cNvContentPartPr/>
              <p14:nvPr/>
            </p14:nvContentPartPr>
            <p14:xfrm>
              <a:off x="4830794" y="2308099"/>
              <a:ext cx="168840" cy="111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E7066E9-B9A0-F8E9-99AC-0B8459F4BCF7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812794" y="2290661"/>
                <a:ext cx="204480" cy="45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A967D1D-FCED-8C6A-05B0-ACDEE49B84D8}"/>
                  </a:ext>
                </a:extLst>
              </p14:cNvPr>
              <p14:cNvContentPartPr/>
              <p14:nvPr/>
            </p14:nvContentPartPr>
            <p14:xfrm>
              <a:off x="4801994" y="2386219"/>
              <a:ext cx="169920" cy="9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A967D1D-FCED-8C6A-05B0-ACDEE49B84D8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783956" y="2368219"/>
                <a:ext cx="205636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15DE5CB-EFF7-55AF-2075-CFFBC4C32604}"/>
                  </a:ext>
                </a:extLst>
              </p14:cNvPr>
              <p14:cNvContentPartPr/>
              <p14:nvPr/>
            </p14:nvContentPartPr>
            <p14:xfrm>
              <a:off x="5034914" y="2273539"/>
              <a:ext cx="177840" cy="214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15DE5CB-EFF7-55AF-2075-CFFBC4C3260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016914" y="2255539"/>
                <a:ext cx="213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38B3987-234E-F689-DE6B-58B9B5AFDC26}"/>
                  </a:ext>
                </a:extLst>
              </p14:cNvPr>
              <p14:cNvContentPartPr/>
              <p14:nvPr/>
            </p14:nvContentPartPr>
            <p14:xfrm>
              <a:off x="4628561" y="2476593"/>
              <a:ext cx="2844720" cy="12906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38B3987-234E-F689-DE6B-58B9B5AFDC2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610559" y="2458593"/>
                <a:ext cx="2880365" cy="13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5B699B4-4E2D-4BB5-FE1C-5B08AF4D7282}"/>
                  </a:ext>
                </a:extLst>
              </p14:cNvPr>
              <p14:cNvContentPartPr/>
              <p14:nvPr/>
            </p14:nvContentPartPr>
            <p14:xfrm>
              <a:off x="4691921" y="3113073"/>
              <a:ext cx="2690280" cy="838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5B699B4-4E2D-4BB5-FE1C-5B08AF4D728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682921" y="3104073"/>
                <a:ext cx="270792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3CBF581-98D4-1D5B-4104-6A5E42633A84}"/>
              </a:ext>
            </a:extLst>
          </p:cNvPr>
          <p:cNvGrpSpPr/>
          <p:nvPr/>
        </p:nvGrpSpPr>
        <p:grpSpPr>
          <a:xfrm>
            <a:off x="6397474" y="2716220"/>
            <a:ext cx="982532" cy="166680"/>
            <a:chOff x="10643663" y="2636660"/>
            <a:chExt cx="982532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A7D5378-7BE2-529E-3E45-FD67EC6F38C1}"/>
                    </a:ext>
                  </a:extLst>
                </p14:cNvPr>
                <p14:cNvContentPartPr/>
                <p14:nvPr/>
              </p14:nvContentPartPr>
              <p14:xfrm>
                <a:off x="10775155" y="2667980"/>
                <a:ext cx="66600" cy="134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A7D5378-7BE2-529E-3E45-FD67EC6F38C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766515" y="265898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CA816A7-1F98-268C-ECFA-13004965F5EC}"/>
                    </a:ext>
                  </a:extLst>
                </p14:cNvPr>
                <p14:cNvContentPartPr/>
                <p14:nvPr/>
              </p14:nvContentPartPr>
              <p14:xfrm>
                <a:off x="10844275" y="2734940"/>
                <a:ext cx="34200" cy="54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CA816A7-1F98-268C-ECFA-13004965F5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835635" y="2726300"/>
                  <a:ext cx="51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5A4B43-BF1A-14A7-BF43-253B043B152C}"/>
                    </a:ext>
                  </a:extLst>
                </p14:cNvPr>
                <p14:cNvContentPartPr/>
                <p14:nvPr/>
              </p14:nvContentPartPr>
              <p14:xfrm>
                <a:off x="10879915" y="2689220"/>
                <a:ext cx="50760" cy="99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5A4B43-BF1A-14A7-BF43-253B043B15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871275" y="2680580"/>
                  <a:ext cx="68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6AD1468-2EAD-B284-D2D4-E1258054900F}"/>
                    </a:ext>
                  </a:extLst>
                </p14:cNvPr>
                <p14:cNvContentPartPr/>
                <p14:nvPr/>
              </p14:nvContentPartPr>
              <p14:xfrm>
                <a:off x="10925275" y="2720180"/>
                <a:ext cx="58320" cy="68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6AD1468-2EAD-B284-D2D4-E1258054900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16275" y="2711180"/>
                  <a:ext cx="75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2D33A00-4FB0-67F2-D228-4F7D0F601C00}"/>
                    </a:ext>
                  </a:extLst>
                </p14:cNvPr>
                <p14:cNvContentPartPr/>
                <p14:nvPr/>
              </p14:nvContentPartPr>
              <p14:xfrm>
                <a:off x="10990075" y="2716220"/>
                <a:ext cx="37440" cy="68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2D33A00-4FB0-67F2-D228-4F7D0F601C0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981075" y="2707580"/>
                  <a:ext cx="55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F04D61E-9170-4EF5-C611-B021B7373D47}"/>
                    </a:ext>
                  </a:extLst>
                </p14:cNvPr>
                <p14:cNvContentPartPr/>
                <p14:nvPr/>
              </p14:nvContentPartPr>
              <p14:xfrm>
                <a:off x="11029675" y="2657540"/>
                <a:ext cx="42840" cy="111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F04D61E-9170-4EF5-C611-B021B7373D4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20675" y="2648540"/>
                  <a:ext cx="60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E2C2738-740D-4E07-DB52-BFA28BB3E901}"/>
                    </a:ext>
                  </a:extLst>
                </p14:cNvPr>
                <p14:cNvContentPartPr/>
                <p14:nvPr/>
              </p14:nvContentPartPr>
              <p14:xfrm>
                <a:off x="11066035" y="2719820"/>
                <a:ext cx="50400" cy="56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E2C2738-740D-4E07-DB52-BFA28BB3E90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57395" y="2710820"/>
                  <a:ext cx="68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C099F28-C2BB-BF55-6E98-AE8A39F4D3DC}"/>
                    </a:ext>
                  </a:extLst>
                </p14:cNvPr>
                <p14:cNvContentPartPr/>
                <p14:nvPr/>
              </p14:nvContentPartPr>
              <p14:xfrm>
                <a:off x="11127595" y="2651060"/>
                <a:ext cx="64440" cy="138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C099F28-C2BB-BF55-6E98-AE8A39F4D3D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18595" y="2642420"/>
                  <a:ext cx="82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58EB902-D6C6-32AC-63E7-57A416C769C6}"/>
                    </a:ext>
                  </a:extLst>
                </p14:cNvPr>
                <p14:cNvContentPartPr/>
                <p14:nvPr/>
              </p14:nvContentPartPr>
              <p14:xfrm>
                <a:off x="11202475" y="2710460"/>
                <a:ext cx="56520" cy="70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58EB902-D6C6-32AC-63E7-57A416C769C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193475" y="2701460"/>
                  <a:ext cx="74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73F5B8A-4EAA-96BE-4787-1F53EB3F4C21}"/>
                    </a:ext>
                  </a:extLst>
                </p14:cNvPr>
                <p14:cNvContentPartPr/>
                <p14:nvPr/>
              </p14:nvContentPartPr>
              <p14:xfrm>
                <a:off x="11265475" y="2704340"/>
                <a:ext cx="58680" cy="99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73F5B8A-4EAA-96BE-4787-1F53EB3F4C2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256835" y="2695700"/>
                  <a:ext cx="76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E1F3184-0C54-0339-A5C1-13208875EEE7}"/>
                    </a:ext>
                  </a:extLst>
                </p14:cNvPr>
                <p14:cNvContentPartPr/>
                <p14:nvPr/>
              </p14:nvContentPartPr>
              <p14:xfrm>
                <a:off x="11305075" y="2710820"/>
                <a:ext cx="62280" cy="53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E1F3184-0C54-0339-A5C1-13208875EE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96435" y="2702180"/>
                  <a:ext cx="79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CCF10CA-FC93-E1C5-1AC6-2BBCF9084DCF}"/>
                    </a:ext>
                  </a:extLst>
                </p14:cNvPr>
                <p14:cNvContentPartPr/>
                <p14:nvPr/>
              </p14:nvContentPartPr>
              <p14:xfrm>
                <a:off x="11374195" y="2636660"/>
                <a:ext cx="100800" cy="136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CCF10CA-FC93-E1C5-1AC6-2BBCF9084DC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365195" y="2627660"/>
                  <a:ext cx="118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813B0E4-76CB-B28D-2D5E-B9A264DE4575}"/>
                    </a:ext>
                  </a:extLst>
                </p14:cNvPr>
                <p14:cNvContentPartPr/>
                <p14:nvPr/>
              </p14:nvContentPartPr>
              <p14:xfrm>
                <a:off x="11481115" y="2646740"/>
                <a:ext cx="68040" cy="121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813B0E4-76CB-B28D-2D5E-B9A264DE457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472475" y="2637740"/>
                  <a:ext cx="85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6D5D795-EABA-45AE-E186-5FFDB650B05F}"/>
                    </a:ext>
                  </a:extLst>
                </p14:cNvPr>
                <p14:cNvContentPartPr/>
                <p14:nvPr/>
              </p14:nvContentPartPr>
              <p14:xfrm>
                <a:off x="11569675" y="2651780"/>
                <a:ext cx="56520" cy="118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6D5D795-EABA-45AE-E186-5FFDB650B05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561035" y="2643140"/>
                  <a:ext cx="74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C9AB0F6-DF93-E4F2-7A1A-72750F08C172}"/>
                    </a:ext>
                  </a:extLst>
                </p14:cNvPr>
                <p14:cNvContentPartPr/>
                <p14:nvPr/>
              </p14:nvContentPartPr>
              <p14:xfrm>
                <a:off x="10643663" y="2712878"/>
                <a:ext cx="68040" cy="89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C9AB0F6-DF93-E4F2-7A1A-72750F08C17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35023" y="2703878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F78EDAA-390C-FE10-7CE0-ACB189E60A6D}"/>
                    </a:ext>
                  </a:extLst>
                </p14:cNvPr>
                <p14:cNvContentPartPr/>
                <p14:nvPr/>
              </p14:nvContentPartPr>
              <p14:xfrm>
                <a:off x="10649783" y="2672918"/>
                <a:ext cx="46440" cy="38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F78EDAA-390C-FE10-7CE0-ACB189E60A6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40783" y="2663918"/>
                  <a:ext cx="640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23E78CF-298F-0789-32BB-13BF4861111E}"/>
              </a:ext>
            </a:extLst>
          </p:cNvPr>
          <p:cNvGrpSpPr/>
          <p:nvPr/>
        </p:nvGrpSpPr>
        <p:grpSpPr>
          <a:xfrm>
            <a:off x="4783024" y="2771552"/>
            <a:ext cx="905418" cy="364201"/>
            <a:chOff x="9029213" y="2691992"/>
            <a:chExt cx="905418" cy="3642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BBD20B-496F-6729-9715-8DA824AE343A}"/>
                    </a:ext>
                  </a:extLst>
                </p14:cNvPr>
                <p14:cNvContentPartPr/>
                <p14:nvPr/>
              </p14:nvContentPartPr>
              <p14:xfrm>
                <a:off x="9108071" y="2701352"/>
                <a:ext cx="42120" cy="173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BBD20B-496F-6729-9715-8DA824AE34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090071" y="2683352"/>
                  <a:ext cx="77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D6C8621-AEEA-67F6-E334-7EBB41B67323}"/>
                    </a:ext>
                  </a:extLst>
                </p14:cNvPr>
                <p14:cNvContentPartPr/>
                <p14:nvPr/>
              </p14:nvContentPartPr>
              <p14:xfrm>
                <a:off x="9156671" y="2704592"/>
                <a:ext cx="48240" cy="18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D6C8621-AEEA-67F6-E334-7EBB41B6732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38671" y="2686952"/>
                  <a:ext cx="83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00F1EF6-0991-7C38-E77A-50DB5A4EE9AD}"/>
                    </a:ext>
                  </a:extLst>
                </p14:cNvPr>
                <p14:cNvContentPartPr/>
                <p14:nvPr/>
              </p14:nvContentPartPr>
              <p14:xfrm>
                <a:off x="9079991" y="2745992"/>
                <a:ext cx="164880" cy="20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00F1EF6-0991-7C38-E77A-50DB5A4EE9A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062351" y="2727992"/>
                  <a:ext cx="200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481CBBA-3C60-1165-E264-49FB43FB9A61}"/>
                    </a:ext>
                  </a:extLst>
                </p14:cNvPr>
                <p14:cNvContentPartPr/>
                <p14:nvPr/>
              </p14:nvContentPartPr>
              <p14:xfrm>
                <a:off x="9064871" y="2806112"/>
                <a:ext cx="121680" cy="5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481CBBA-3C60-1165-E264-49FB43FB9A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047231" y="2788472"/>
                  <a:ext cx="157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650BBFD-17B3-CE94-800E-D31E5E4DB230}"/>
                    </a:ext>
                  </a:extLst>
                </p14:cNvPr>
                <p14:cNvContentPartPr/>
                <p14:nvPr/>
              </p14:nvContentPartPr>
              <p14:xfrm>
                <a:off x="9272231" y="2713592"/>
                <a:ext cx="132480" cy="154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650BBFD-17B3-CE94-800E-D31E5E4DB23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54231" y="2695952"/>
                  <a:ext cx="168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1F9BE7D-6FDA-44DE-27C8-BB63B60E377B}"/>
                    </a:ext>
                  </a:extLst>
                </p14:cNvPr>
                <p14:cNvContentPartPr/>
                <p14:nvPr/>
              </p14:nvContentPartPr>
              <p14:xfrm>
                <a:off x="9417311" y="2708192"/>
                <a:ext cx="115200" cy="175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1F9BE7D-6FDA-44DE-27C8-BB63B60E377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99311" y="2690192"/>
                  <a:ext cx="150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D863264-ACC1-A79D-03C1-98C28DC050D2}"/>
                    </a:ext>
                  </a:extLst>
                </p14:cNvPr>
                <p14:cNvContentPartPr/>
                <p14:nvPr/>
              </p14:nvContentPartPr>
              <p14:xfrm>
                <a:off x="9551951" y="2705672"/>
                <a:ext cx="118080" cy="17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D863264-ACC1-A79D-03C1-98C28DC050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33951" y="2687672"/>
                  <a:ext cx="153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ED8DC0C-0818-5349-E53F-AA9A13C56CE4}"/>
                    </a:ext>
                  </a:extLst>
                </p14:cNvPr>
                <p14:cNvContentPartPr/>
                <p14:nvPr/>
              </p14:nvContentPartPr>
              <p14:xfrm>
                <a:off x="9687671" y="2698472"/>
                <a:ext cx="119880" cy="160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ED8DC0C-0818-5349-E53F-AA9A13C56CE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70031" y="2680832"/>
                  <a:ext cx="155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17F0247-17A1-7CFF-6267-FA4AB9002EA8}"/>
                    </a:ext>
                  </a:extLst>
                </p14:cNvPr>
                <p14:cNvContentPartPr/>
                <p14:nvPr/>
              </p14:nvContentPartPr>
              <p14:xfrm>
                <a:off x="9844271" y="2691992"/>
                <a:ext cx="90360" cy="186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17F0247-17A1-7CFF-6267-FA4AB9002E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26631" y="2674352"/>
                  <a:ext cx="126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7F7782F-1DBA-C536-1BF0-4FAC198C1142}"/>
                    </a:ext>
                  </a:extLst>
                </p14:cNvPr>
                <p14:cNvContentPartPr/>
                <p14:nvPr/>
              </p14:nvContentPartPr>
              <p14:xfrm>
                <a:off x="9357150" y="2961873"/>
                <a:ext cx="119880" cy="94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7F7782F-1DBA-C536-1BF0-4FAC198C114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348150" y="2952873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17E7124-F7DE-3FE9-17F7-8F1519F3BC35}"/>
                    </a:ext>
                  </a:extLst>
                </p14:cNvPr>
                <p14:cNvContentPartPr/>
                <p14:nvPr/>
              </p14:nvContentPartPr>
              <p14:xfrm>
                <a:off x="9449310" y="2955393"/>
                <a:ext cx="11160" cy="10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17E7124-F7DE-3FE9-17F7-8F1519F3BC3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40310" y="2946393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1F03320-0530-3BF8-A9D0-5EFAA122D9D5}"/>
                    </a:ext>
                  </a:extLst>
                </p14:cNvPr>
                <p14:cNvContentPartPr/>
                <p14:nvPr/>
              </p14:nvContentPartPr>
              <p14:xfrm>
                <a:off x="9600150" y="2956833"/>
                <a:ext cx="12960" cy="9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1F03320-0530-3BF8-A9D0-5EFAA122D9D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591510" y="2947833"/>
                  <a:ext cx="30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B71A37E-FDF3-B1DA-BB10-D2BECBFC51CF}"/>
                    </a:ext>
                  </a:extLst>
                </p14:cNvPr>
                <p14:cNvContentPartPr/>
                <p14:nvPr/>
              </p14:nvContentPartPr>
              <p14:xfrm>
                <a:off x="9518790" y="2936313"/>
                <a:ext cx="137880" cy="9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B71A37E-FDF3-B1DA-BB10-D2BECBFC51C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510150" y="2927673"/>
                  <a:ext cx="155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7E43BAD-21A5-2802-7C33-7B850003520F}"/>
                    </a:ext>
                  </a:extLst>
                </p14:cNvPr>
                <p14:cNvContentPartPr/>
                <p14:nvPr/>
              </p14:nvContentPartPr>
              <p14:xfrm>
                <a:off x="9624630" y="3000393"/>
                <a:ext cx="59760" cy="51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7E43BAD-21A5-2802-7C33-7B850003520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615990" y="2991393"/>
                  <a:ext cx="77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5D738C1-07B2-BA4E-34E6-720D90AFB926}"/>
                    </a:ext>
                  </a:extLst>
                </p14:cNvPr>
                <p14:cNvContentPartPr/>
                <p14:nvPr/>
              </p14:nvContentPartPr>
              <p14:xfrm>
                <a:off x="9698070" y="2989233"/>
                <a:ext cx="50760" cy="62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5D738C1-07B2-BA4E-34E6-720D90AFB92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689430" y="2980233"/>
                  <a:ext cx="68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0617B54-AEA7-4894-0FFE-1A9A3CFD3348}"/>
                    </a:ext>
                  </a:extLst>
                </p14:cNvPr>
                <p14:cNvContentPartPr/>
                <p14:nvPr/>
              </p14:nvContentPartPr>
              <p14:xfrm>
                <a:off x="9760350" y="2993193"/>
                <a:ext cx="14040" cy="63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0617B54-AEA7-4894-0FFE-1A9A3CFD334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751710" y="2984553"/>
                  <a:ext cx="31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7AA18A6-1999-2575-BE56-3D1A005950E4}"/>
                    </a:ext>
                  </a:extLst>
                </p14:cNvPr>
                <p14:cNvContentPartPr/>
                <p14:nvPr/>
              </p14:nvContentPartPr>
              <p14:xfrm>
                <a:off x="9748470" y="2954673"/>
                <a:ext cx="12240" cy="26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7AA18A6-1999-2575-BE56-3D1A005950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39830" y="2945673"/>
                  <a:ext cx="29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6A160D7-80D6-88C0-3A57-E32769215045}"/>
                    </a:ext>
                  </a:extLst>
                </p14:cNvPr>
                <p14:cNvContentPartPr/>
                <p14:nvPr/>
              </p14:nvContentPartPr>
              <p14:xfrm>
                <a:off x="9788070" y="2993193"/>
                <a:ext cx="75600" cy="52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6A160D7-80D6-88C0-3A57-E3276921504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779070" y="2984553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294C4E6-CE90-2F37-D341-00044434362E}"/>
                    </a:ext>
                  </a:extLst>
                </p14:cNvPr>
                <p14:cNvContentPartPr/>
                <p14:nvPr/>
              </p14:nvContentPartPr>
              <p14:xfrm>
                <a:off x="9856830" y="2977353"/>
                <a:ext cx="70200" cy="58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294C4E6-CE90-2F37-D341-00044434362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48190" y="2968713"/>
                  <a:ext cx="87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2754803-A313-4817-772F-F105270DA4F8}"/>
                    </a:ext>
                  </a:extLst>
                </p14:cNvPr>
                <p14:cNvContentPartPr/>
                <p14:nvPr/>
              </p14:nvContentPartPr>
              <p14:xfrm>
                <a:off x="9029213" y="2956628"/>
                <a:ext cx="126720" cy="90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2754803-A313-4817-772F-F105270DA4F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20573" y="2947988"/>
                  <a:ext cx="144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61B7E34-C69D-7C66-E28C-34D8639E3CDE}"/>
                    </a:ext>
                  </a:extLst>
                </p14:cNvPr>
                <p14:cNvContentPartPr/>
                <p14:nvPr/>
              </p14:nvContentPartPr>
              <p14:xfrm>
                <a:off x="9171053" y="2990468"/>
                <a:ext cx="32040" cy="4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61B7E34-C69D-7C66-E28C-34D8639E3CD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62413" y="2981468"/>
                  <a:ext cx="49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9A26A84-C4FB-F8A1-545D-94D6CC70D8F9}"/>
                    </a:ext>
                  </a:extLst>
                </p14:cNvPr>
                <p14:cNvContentPartPr/>
                <p14:nvPr/>
              </p14:nvContentPartPr>
              <p14:xfrm>
                <a:off x="9210653" y="2981828"/>
                <a:ext cx="60120" cy="51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9A26A84-C4FB-F8A1-545D-94D6CC70D8F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01653" y="2972828"/>
                  <a:ext cx="777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951CBE3-95B5-FB24-0AE3-2520FB23940B}"/>
              </a:ext>
            </a:extLst>
          </p:cNvPr>
          <p:cNvGrpSpPr/>
          <p:nvPr/>
        </p:nvGrpSpPr>
        <p:grpSpPr>
          <a:xfrm>
            <a:off x="6891844" y="3248339"/>
            <a:ext cx="434880" cy="135803"/>
            <a:chOff x="10551293" y="3225570"/>
            <a:chExt cx="4348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6AAE6BB-DB33-75B2-CE1E-781095F84913}"/>
                    </a:ext>
                  </a:extLst>
                </p14:cNvPr>
                <p14:cNvContentPartPr/>
                <p14:nvPr/>
              </p14:nvContentPartPr>
              <p14:xfrm>
                <a:off x="10684853" y="3225570"/>
                <a:ext cx="90720" cy="119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6AAE6BB-DB33-75B2-CE1E-781095F8491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676213" y="3216024"/>
                  <a:ext cx="108360" cy="138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8B1F579-4A78-5AB1-7681-C6588DCF7467}"/>
                    </a:ext>
                  </a:extLst>
                </p14:cNvPr>
                <p14:cNvContentPartPr/>
                <p14:nvPr/>
              </p14:nvContentPartPr>
              <p14:xfrm>
                <a:off x="10788893" y="3296130"/>
                <a:ext cx="39600" cy="50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8B1F579-4A78-5AB1-7681-C6588DCF74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80253" y="3286580"/>
                  <a:ext cx="57240" cy="68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1A41A3B-E847-5A10-FED1-552CBCB272E2}"/>
                    </a:ext>
                  </a:extLst>
                </p14:cNvPr>
                <p14:cNvContentPartPr/>
                <p14:nvPr/>
              </p14:nvContentPartPr>
              <p14:xfrm>
                <a:off x="10836773" y="3290730"/>
                <a:ext cx="43560" cy="78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1A41A3B-E847-5A10-FED1-552CBCB272E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827773" y="3281545"/>
                  <a:ext cx="61200" cy="97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2CC728D-AAC7-FC13-DFF2-F891CB849EB5}"/>
                    </a:ext>
                  </a:extLst>
                </p14:cNvPr>
                <p14:cNvContentPartPr/>
                <p14:nvPr/>
              </p14:nvContentPartPr>
              <p14:xfrm>
                <a:off x="10882853" y="3284970"/>
                <a:ext cx="47520" cy="78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2CC728D-AAC7-FC13-DFF2-F891CB849E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73853" y="3275824"/>
                  <a:ext cx="65160" cy="96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5C13A9C-0666-D960-AFE2-76BAF326F895}"/>
                    </a:ext>
                  </a:extLst>
                </p14:cNvPr>
                <p14:cNvContentPartPr/>
                <p14:nvPr/>
              </p14:nvContentPartPr>
              <p14:xfrm>
                <a:off x="10930733" y="3277410"/>
                <a:ext cx="55440" cy="52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5C13A9C-0666-D960-AFE2-76BAF326F89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921733" y="3267884"/>
                  <a:ext cx="73080" cy="7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1364DEF-BB05-1E3D-414C-38A987A60C0F}"/>
                    </a:ext>
                  </a:extLst>
                </p14:cNvPr>
                <p14:cNvContentPartPr/>
                <p14:nvPr/>
              </p14:nvContentPartPr>
              <p14:xfrm>
                <a:off x="10557773" y="3339690"/>
                <a:ext cx="58320" cy="6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1364DEF-BB05-1E3D-414C-38A987A60C0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49133" y="3330127"/>
                  <a:ext cx="75960" cy="2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0B94483-4448-B3FC-A83E-8BBB53D85A40}"/>
                    </a:ext>
                  </a:extLst>
                </p14:cNvPr>
                <p14:cNvContentPartPr/>
                <p14:nvPr/>
              </p14:nvContentPartPr>
              <p14:xfrm>
                <a:off x="10551293" y="3276690"/>
                <a:ext cx="65880" cy="73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0B94483-4448-B3FC-A83E-8BBB53D85A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42293" y="3267177"/>
                  <a:ext cx="83520" cy="92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446A51B-F429-E6FC-25AF-E98278B4CF87}"/>
                    </a:ext>
                  </a:extLst>
                </p14:cNvPr>
                <p14:cNvContentPartPr/>
                <p14:nvPr/>
              </p14:nvContentPartPr>
              <p14:xfrm>
                <a:off x="10556693" y="3239250"/>
                <a:ext cx="48240" cy="43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446A51B-F429-E6FC-25AF-E98278B4C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48053" y="3230075"/>
                  <a:ext cx="65880" cy="619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9DEBB14-E71D-4B84-2A0A-7D2B11C13DD2}"/>
              </a:ext>
            </a:extLst>
          </p:cNvPr>
          <p:cNvGrpSpPr/>
          <p:nvPr/>
        </p:nvGrpSpPr>
        <p:grpSpPr>
          <a:xfrm>
            <a:off x="4797442" y="3236312"/>
            <a:ext cx="1662292" cy="477961"/>
            <a:chOff x="9043631" y="3156752"/>
            <a:chExt cx="1662292" cy="47796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1040BF3-E92D-18A9-4EAF-9C984EA596FC}"/>
                    </a:ext>
                  </a:extLst>
                </p14:cNvPr>
                <p14:cNvContentPartPr/>
                <p14:nvPr/>
              </p14:nvContentPartPr>
              <p14:xfrm>
                <a:off x="9094031" y="3208952"/>
                <a:ext cx="53280" cy="216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1040BF3-E92D-18A9-4EAF-9C984EA596F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76391" y="3190952"/>
                  <a:ext cx="88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8931B7D-6D3D-7317-32AB-78BB19EB62D9}"/>
                    </a:ext>
                  </a:extLst>
                </p14:cNvPr>
                <p14:cNvContentPartPr/>
                <p14:nvPr/>
              </p14:nvContentPartPr>
              <p14:xfrm>
                <a:off x="9155231" y="3205352"/>
                <a:ext cx="55440" cy="237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8931B7D-6D3D-7317-32AB-78BB19EB62D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137231" y="3187352"/>
                  <a:ext cx="91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FB68556-AC0B-77E5-7AF6-2D1541826262}"/>
                    </a:ext>
                  </a:extLst>
                </p14:cNvPr>
                <p14:cNvContentPartPr/>
                <p14:nvPr/>
              </p14:nvContentPartPr>
              <p14:xfrm>
                <a:off x="9061991" y="3266192"/>
                <a:ext cx="204120" cy="23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FB68556-AC0B-77E5-7AF6-2D154182626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43991" y="3248192"/>
                  <a:ext cx="239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58DBB2-2897-2AE1-6BB6-A756D135842F}"/>
                    </a:ext>
                  </a:extLst>
                </p14:cNvPr>
                <p14:cNvContentPartPr/>
                <p14:nvPr/>
              </p14:nvContentPartPr>
              <p14:xfrm>
                <a:off x="9043631" y="3349352"/>
                <a:ext cx="190440" cy="7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58DBB2-2897-2AE1-6BB6-A756D135842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25631" y="3331712"/>
                  <a:ext cx="226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27D9FC3-CBB4-06D5-5680-956633D39D13}"/>
                    </a:ext>
                  </a:extLst>
                </p14:cNvPr>
                <p14:cNvContentPartPr/>
                <p14:nvPr/>
              </p14:nvContentPartPr>
              <p14:xfrm>
                <a:off x="9291311" y="3193472"/>
                <a:ext cx="132480" cy="167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27D9FC3-CBB4-06D5-5680-956633D39D1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273311" y="3175472"/>
                  <a:ext cx="168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972FB8-27B9-1F7E-6304-C7475F0E4559}"/>
                    </a:ext>
                  </a:extLst>
                </p14:cNvPr>
                <p14:cNvContentPartPr/>
                <p14:nvPr/>
              </p14:nvContentPartPr>
              <p14:xfrm>
                <a:off x="9453311" y="3190952"/>
                <a:ext cx="119520" cy="181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972FB8-27B9-1F7E-6304-C7475F0E45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435671" y="3172952"/>
                  <a:ext cx="155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60E87B6-BD8E-8291-D7D2-BF0E4D5F32E9}"/>
                    </a:ext>
                  </a:extLst>
                </p14:cNvPr>
                <p14:cNvContentPartPr/>
                <p14:nvPr/>
              </p14:nvContentPartPr>
              <p14:xfrm>
                <a:off x="9614951" y="3191672"/>
                <a:ext cx="83880" cy="185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60E87B6-BD8E-8291-D7D2-BF0E4D5F32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97311" y="3174032"/>
                  <a:ext cx="119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C31E0D1-B982-7E0B-353A-ACD1C084D1CE}"/>
                    </a:ext>
                  </a:extLst>
                </p14:cNvPr>
                <p14:cNvContentPartPr/>
                <p14:nvPr/>
              </p14:nvContentPartPr>
              <p14:xfrm>
                <a:off x="9623951" y="3276632"/>
                <a:ext cx="62280" cy="7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C31E0D1-B982-7E0B-353A-ACD1C084D1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606311" y="3258992"/>
                  <a:ext cx="97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8CEF55-BDBB-2F90-3D32-D87AF0DC29B5}"/>
                    </a:ext>
                  </a:extLst>
                </p14:cNvPr>
                <p14:cNvContentPartPr/>
                <p14:nvPr/>
              </p14:nvContentPartPr>
              <p14:xfrm>
                <a:off x="9708191" y="3196352"/>
                <a:ext cx="120960" cy="184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8CEF55-BDBB-2F90-3D32-D87AF0DC29B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90191" y="3178712"/>
                  <a:ext cx="156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B82A784-351C-7F5C-0CAF-23FDBFB3A53A}"/>
                    </a:ext>
                  </a:extLst>
                </p14:cNvPr>
                <p14:cNvContentPartPr/>
                <p14:nvPr/>
              </p14:nvContentPartPr>
              <p14:xfrm>
                <a:off x="9858671" y="3156752"/>
                <a:ext cx="123480" cy="211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B82A784-351C-7F5C-0CAF-23FDBFB3A53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40671" y="3138752"/>
                  <a:ext cx="159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BDB8410-D0B6-B081-31B4-94D0EA7DB7EF}"/>
                    </a:ext>
                  </a:extLst>
                </p14:cNvPr>
                <p14:cNvContentPartPr/>
                <p14:nvPr/>
              </p14:nvContentPartPr>
              <p14:xfrm>
                <a:off x="9046110" y="3507633"/>
                <a:ext cx="102240" cy="127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BDB8410-D0B6-B081-31B4-94D0EA7DB7E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37470" y="3498633"/>
                  <a:ext cx="119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DCF308A-96F0-65F4-A8B1-A9A9C9D59210}"/>
                    </a:ext>
                  </a:extLst>
                </p14:cNvPr>
                <p14:cNvContentPartPr/>
                <p14:nvPr/>
              </p14:nvContentPartPr>
              <p14:xfrm>
                <a:off x="9160230" y="3565233"/>
                <a:ext cx="31320" cy="50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DCF308A-96F0-65F4-A8B1-A9A9C9D5921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51590" y="3556233"/>
                  <a:ext cx="4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5CA59A-6717-517C-E3C9-68BBCF34CD18}"/>
                    </a:ext>
                  </a:extLst>
                </p14:cNvPr>
                <p14:cNvContentPartPr/>
                <p14:nvPr/>
              </p14:nvContentPartPr>
              <p14:xfrm>
                <a:off x="9201990" y="3565233"/>
                <a:ext cx="106200" cy="60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5CA59A-6717-517C-E3C9-68BBCF34CD1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192990" y="3556233"/>
                  <a:ext cx="123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2D7BD47-17C5-811F-4AFD-05DFFFA303C3}"/>
                    </a:ext>
                  </a:extLst>
                </p14:cNvPr>
                <p14:cNvContentPartPr/>
                <p14:nvPr/>
              </p14:nvContentPartPr>
              <p14:xfrm>
                <a:off x="9321870" y="3510873"/>
                <a:ext cx="76320" cy="110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2D7BD47-17C5-811F-4AFD-05DFFFA303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12870" y="3501873"/>
                  <a:ext cx="93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788ECC5-657A-8C32-FEAA-35AFEFB8EDB2}"/>
                    </a:ext>
                  </a:extLst>
                </p14:cNvPr>
                <p14:cNvContentPartPr/>
                <p14:nvPr/>
              </p14:nvContentPartPr>
              <p14:xfrm>
                <a:off x="9405390" y="3561273"/>
                <a:ext cx="86400" cy="56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788ECC5-657A-8C32-FEAA-35AFEFB8EDB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396390" y="3552633"/>
                  <a:ext cx="104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2C4771E-B5E5-B924-E771-56DB741166C6}"/>
                    </a:ext>
                  </a:extLst>
                </p14:cNvPr>
                <p14:cNvContentPartPr/>
                <p14:nvPr/>
              </p14:nvContentPartPr>
              <p14:xfrm>
                <a:off x="9484950" y="3494673"/>
                <a:ext cx="183960" cy="128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2C4771E-B5E5-B924-E771-56DB741166C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75950" y="3485673"/>
                  <a:ext cx="201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1C2186-4A6E-0F20-6F77-1C7FE8D75E31}"/>
                    </a:ext>
                  </a:extLst>
                </p14:cNvPr>
                <p14:cNvContentPartPr/>
                <p14:nvPr/>
              </p14:nvContentPartPr>
              <p14:xfrm>
                <a:off x="9672510" y="3555153"/>
                <a:ext cx="66960" cy="47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1C2186-4A6E-0F20-6F77-1C7FE8D75E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63870" y="3546153"/>
                  <a:ext cx="84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5FFBFBD-05EB-1CDA-9BA9-682E7C45527C}"/>
                    </a:ext>
                  </a:extLst>
                </p14:cNvPr>
                <p14:cNvContentPartPr/>
                <p14:nvPr/>
              </p14:nvContentPartPr>
              <p14:xfrm>
                <a:off x="9795990" y="3490353"/>
                <a:ext cx="135720" cy="106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5FFBFBD-05EB-1CDA-9BA9-682E7C45527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86990" y="3481713"/>
                  <a:ext cx="153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67AF690-A516-A546-55DA-EFBA8732E744}"/>
                    </a:ext>
                  </a:extLst>
                </p14:cNvPr>
                <p14:cNvContentPartPr/>
                <p14:nvPr/>
              </p14:nvContentPartPr>
              <p14:xfrm>
                <a:off x="9904350" y="3494313"/>
                <a:ext cx="5400" cy="11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67AF690-A516-A546-55DA-EFBA8732E74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95350" y="3485313"/>
                  <a:ext cx="23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9C3AE04-AD9F-ED15-0BF7-AF52C3190354}"/>
                    </a:ext>
                  </a:extLst>
                </p14:cNvPr>
                <p14:cNvContentPartPr/>
                <p14:nvPr/>
              </p14:nvContentPartPr>
              <p14:xfrm>
                <a:off x="10020990" y="3469113"/>
                <a:ext cx="72360" cy="123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9C3AE04-AD9F-ED15-0BF7-AF52C31903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011990" y="3460473"/>
                  <a:ext cx="90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D723610-6EC5-F60D-21E5-F89388D2BC4B}"/>
                    </a:ext>
                  </a:extLst>
                </p14:cNvPr>
                <p14:cNvContentPartPr/>
                <p14:nvPr/>
              </p14:nvContentPartPr>
              <p14:xfrm>
                <a:off x="10104150" y="3532473"/>
                <a:ext cx="55440" cy="50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D723610-6EC5-F60D-21E5-F89388D2BC4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095150" y="3523473"/>
                  <a:ext cx="73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EF834A8-D61A-EAF5-BBEB-2BCC53239138}"/>
                    </a:ext>
                  </a:extLst>
                </p14:cNvPr>
                <p14:cNvContentPartPr/>
                <p14:nvPr/>
              </p14:nvContentPartPr>
              <p14:xfrm>
                <a:off x="10156710" y="3531393"/>
                <a:ext cx="95400" cy="58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EF834A8-D61A-EAF5-BBEB-2BCC5323913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147710" y="3522753"/>
                  <a:ext cx="113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C58D522-6D28-E447-0374-74936973651C}"/>
                    </a:ext>
                  </a:extLst>
                </p14:cNvPr>
                <p14:cNvContentPartPr/>
                <p14:nvPr/>
              </p14:nvContentPartPr>
              <p14:xfrm>
                <a:off x="10226190" y="3480273"/>
                <a:ext cx="3600" cy="19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C58D522-6D28-E447-0374-7493697365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17190" y="3471633"/>
                  <a:ext cx="2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2619E6B-F6CC-FD7C-34C8-92BFBBC95298}"/>
                    </a:ext>
                  </a:extLst>
                </p14:cNvPr>
                <p14:cNvContentPartPr/>
                <p14:nvPr/>
              </p14:nvContentPartPr>
              <p14:xfrm>
                <a:off x="10353123" y="3478141"/>
                <a:ext cx="70920" cy="1177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2619E6B-F6CC-FD7C-34C8-92BFBBC9529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44123" y="3469501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C39AE5A-F38D-2273-EE03-DF11F446ED62}"/>
                    </a:ext>
                  </a:extLst>
                </p14:cNvPr>
                <p14:cNvContentPartPr/>
                <p14:nvPr/>
              </p14:nvContentPartPr>
              <p14:xfrm>
                <a:off x="10432323" y="3541861"/>
                <a:ext cx="72000" cy="540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C39AE5A-F38D-2273-EE03-DF11F446ED6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423323" y="3532861"/>
                  <a:ext cx="89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214CB63-0A24-9A58-3D29-297AE0545943}"/>
                    </a:ext>
                  </a:extLst>
                </p14:cNvPr>
                <p14:cNvContentPartPr/>
                <p14:nvPr/>
              </p14:nvContentPartPr>
              <p14:xfrm>
                <a:off x="10504323" y="3480301"/>
                <a:ext cx="83880" cy="111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214CB63-0A24-9A58-3D29-297AE054594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495323" y="3471301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ED51CE2-E5A0-56C4-4DC4-B3F53715995F}"/>
                    </a:ext>
                  </a:extLst>
                </p14:cNvPr>
                <p14:cNvContentPartPr/>
                <p14:nvPr/>
              </p14:nvContentPartPr>
              <p14:xfrm>
                <a:off x="10613763" y="3531061"/>
                <a:ext cx="92160" cy="54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ED51CE2-E5A0-56C4-4DC4-B3F53715995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604763" y="3522421"/>
                  <a:ext cx="1098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0E30B440-9C90-EF1F-2E15-B7B86DA5B7EF}"/>
                  </a:ext>
                </a:extLst>
              </p14:cNvPr>
              <p14:cNvContentPartPr/>
              <p14:nvPr/>
            </p14:nvContentPartPr>
            <p14:xfrm>
              <a:off x="5287174" y="2202174"/>
              <a:ext cx="13680" cy="33624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0E30B440-9C90-EF1F-2E15-B7B86DA5B7EF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277931" y="2193174"/>
                <a:ext cx="31797" cy="3538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E6F6043B-7D22-9306-1311-26B3C4D9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cerca</a:t>
            </a:r>
            <a:r>
              <a:rPr lang="en-US" dirty="0"/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298898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26F7-56EA-91FC-E9C1-5168CCE8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FFA560-E7B6-6664-3BEF-FDAB5B412DCD}"/>
              </a:ext>
            </a:extLst>
          </p:cNvPr>
          <p:cNvSpPr/>
          <p:nvPr/>
        </p:nvSpPr>
        <p:spPr>
          <a:xfrm>
            <a:off x="4616286" y="2055127"/>
            <a:ext cx="2814480" cy="1712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14:cNvPr>
              <p14:cNvContentPartPr/>
              <p14:nvPr/>
            </p14:nvContentPartPr>
            <p14:xfrm>
              <a:off x="4725366" y="2016247"/>
              <a:ext cx="2571120" cy="69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783939A-8012-21AF-E365-321794E3385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0736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14:cNvPr>
              <p14:cNvContentPartPr/>
              <p14:nvPr/>
            </p14:nvContentPartPr>
            <p14:xfrm>
              <a:off x="4624566" y="2055127"/>
              <a:ext cx="156240" cy="143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CA6908F-F227-866E-79C2-8720E26FF5D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60656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14:cNvPr>
              <p14:cNvContentPartPr/>
              <p14:nvPr/>
            </p14:nvContentPartPr>
            <p14:xfrm>
              <a:off x="4616286" y="2198047"/>
              <a:ext cx="18000" cy="283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E634F92-CD82-B663-37C6-A8065A727F7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59791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14:cNvPr>
              <p14:cNvContentPartPr/>
              <p14:nvPr/>
            </p14:nvContentPartPr>
            <p14:xfrm>
              <a:off x="4851006" y="2563447"/>
              <a:ext cx="2492640" cy="8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FD10B50-5E0C-7CE8-4CD3-EEA42037F39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83300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14:cNvPr>
              <p14:cNvContentPartPr/>
              <p14:nvPr/>
            </p14:nvContentPartPr>
            <p14:xfrm>
              <a:off x="7411326" y="2142607"/>
              <a:ext cx="19800" cy="307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19547C6-5E9B-2D2F-F4CF-73273BEE59E6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39332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14:cNvPr>
              <p14:cNvContentPartPr/>
              <p14:nvPr/>
            </p14:nvContentPartPr>
            <p14:xfrm>
              <a:off x="7281726" y="2013367"/>
              <a:ext cx="140760" cy="110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17E1D5D-8128-A3E7-0609-60193EA2FD2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6372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14:cNvPr>
              <p14:cNvContentPartPr/>
              <p14:nvPr/>
            </p14:nvContentPartPr>
            <p14:xfrm>
              <a:off x="7309086" y="2425207"/>
              <a:ext cx="125280" cy="140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DF8D123-E406-6694-64F6-FD433B08AA9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9108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466BCBB-D827-0712-8D3F-9415DF8E28A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61052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5E5533E7-9D18-F8EB-D22B-022E1469406C}"/>
                  </a:ext>
                </a:extLst>
              </p14:cNvPr>
              <p14:cNvContentPartPr/>
              <p14:nvPr/>
            </p14:nvContentPartPr>
            <p14:xfrm>
              <a:off x="4751656" y="2020567"/>
              <a:ext cx="2571120" cy="6912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5E5533E7-9D18-F8EB-D22B-022E1469406C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733656" y="200256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A342558B-12F4-83F0-5B09-C65DFF1527BA}"/>
                  </a:ext>
                </a:extLst>
              </p14:cNvPr>
              <p14:cNvContentPartPr/>
              <p14:nvPr/>
            </p14:nvContentPartPr>
            <p14:xfrm>
              <a:off x="4650856" y="2059447"/>
              <a:ext cx="156240" cy="1436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A342558B-12F4-83F0-5B09-C65DFF1527BA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632856" y="204149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EEAB24C-C683-9EDE-DAD0-71F08839CC70}"/>
                  </a:ext>
                </a:extLst>
              </p14:cNvPr>
              <p14:cNvContentPartPr/>
              <p14:nvPr/>
            </p14:nvContentPartPr>
            <p14:xfrm>
              <a:off x="4642576" y="2202367"/>
              <a:ext cx="18000" cy="2833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EEAB24C-C683-9EDE-DAD0-71F08839CC7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24209" y="218436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B3B979B-2C54-1EC6-680C-E425D1097C41}"/>
                  </a:ext>
                </a:extLst>
              </p14:cNvPr>
              <p14:cNvContentPartPr/>
              <p14:nvPr/>
            </p14:nvContentPartPr>
            <p14:xfrm>
              <a:off x="4877296" y="2567767"/>
              <a:ext cx="2492640" cy="824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B3B979B-2C54-1EC6-680C-E425D1097C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859296" y="254976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B8C38CD9-34AE-7181-4598-8675D6E17A1B}"/>
                  </a:ext>
                </a:extLst>
              </p14:cNvPr>
              <p14:cNvContentPartPr/>
              <p14:nvPr/>
            </p14:nvContentPartPr>
            <p14:xfrm>
              <a:off x="7437616" y="2146927"/>
              <a:ext cx="19800" cy="3070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B8C38CD9-34AE-7181-4598-8675D6E17A1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419616" y="212892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8856091-D292-A021-3EC8-0882B6ED11CF}"/>
                  </a:ext>
                </a:extLst>
              </p14:cNvPr>
              <p14:cNvContentPartPr/>
              <p14:nvPr/>
            </p14:nvContentPartPr>
            <p14:xfrm>
              <a:off x="7308016" y="2017687"/>
              <a:ext cx="140760" cy="11088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8856091-D292-A021-3EC8-0882B6ED11C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290016" y="199962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353E4F6-9084-C3D5-CF28-0328AFF5ACBD}"/>
                  </a:ext>
                </a:extLst>
              </p14:cNvPr>
              <p14:cNvContentPartPr/>
              <p14:nvPr/>
            </p14:nvContentPartPr>
            <p14:xfrm>
              <a:off x="7335376" y="2429527"/>
              <a:ext cx="125280" cy="1407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353E4F6-9084-C3D5-CF28-0328AFF5ACB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317376" y="241148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3235AC6-1645-356D-5597-6FA7F0BA42D9}"/>
                  </a:ext>
                </a:extLst>
              </p14:cNvPr>
              <p14:cNvContentPartPr/>
              <p14:nvPr/>
            </p14:nvContentPartPr>
            <p14:xfrm>
              <a:off x="4654816" y="2469487"/>
              <a:ext cx="219600" cy="1782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3235AC6-1645-356D-5597-6FA7F0BA42D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636816" y="245148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B851CAFC-FB42-2A2B-20C6-A25126A553F1}"/>
                  </a:ext>
                </a:extLst>
              </p14:cNvPr>
              <p14:cNvContentPartPr/>
              <p14:nvPr/>
            </p14:nvContentPartPr>
            <p14:xfrm>
              <a:off x="4646571" y="2480913"/>
              <a:ext cx="2844720" cy="12906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B851CAFC-FB42-2A2B-20C6-A25126A553F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628569" y="2462913"/>
                <a:ext cx="2880365" cy="13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C7521B02-10C8-A04E-3AD7-1FFD38970B3D}"/>
                  </a:ext>
                </a:extLst>
              </p14:cNvPr>
              <p14:cNvContentPartPr/>
              <p14:nvPr/>
            </p14:nvContentPartPr>
            <p14:xfrm>
              <a:off x="4709931" y="3117393"/>
              <a:ext cx="2690280" cy="838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C7521B02-10C8-A04E-3AD7-1FFD38970B3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700931" y="3108393"/>
                <a:ext cx="27079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84C38D47-DA14-0458-9657-858CBA375674}"/>
                  </a:ext>
                </a:extLst>
              </p14:cNvPr>
              <p14:cNvContentPartPr/>
              <p14:nvPr/>
            </p14:nvContentPartPr>
            <p14:xfrm>
              <a:off x="7060011" y="2961513"/>
              <a:ext cx="90720" cy="112716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84C38D47-DA14-0458-9657-858CBA37567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050975" y="2952510"/>
                <a:ext cx="108430" cy="130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2E6F5A5-F65B-AC26-F8C4-5C4C7E896ECE}"/>
                  </a:ext>
                </a:extLst>
              </p14:cNvPr>
              <p14:cNvContentPartPr/>
              <p14:nvPr/>
            </p14:nvContentPartPr>
            <p14:xfrm>
              <a:off x="7164051" y="3028056"/>
              <a:ext cx="39600" cy="47192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2E6F5A5-F65B-AC26-F8C4-5C4C7E896ECE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155051" y="3019118"/>
                <a:ext cx="57240" cy="64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A7677BF6-31F7-0865-1283-C20F78A2D3DA}"/>
                  </a:ext>
                </a:extLst>
              </p14:cNvPr>
              <p14:cNvContentPartPr/>
              <p14:nvPr/>
            </p14:nvContentPartPr>
            <p14:xfrm>
              <a:off x="7211931" y="3022964"/>
              <a:ext cx="43560" cy="74352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A7677BF6-31F7-0865-1283-C20F78A2D3DA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02931" y="3013941"/>
                <a:ext cx="61200" cy="92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B9C581-1537-E651-00D1-BE6576347B75}"/>
                  </a:ext>
                </a:extLst>
              </p14:cNvPr>
              <p14:cNvContentPartPr/>
              <p14:nvPr/>
            </p14:nvContentPartPr>
            <p14:xfrm>
              <a:off x="7258011" y="3017532"/>
              <a:ext cx="47520" cy="73673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B9C581-1537-E651-00D1-BE6576347B7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249011" y="3008547"/>
                <a:ext cx="65160" cy="91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8B37722-E507-67C9-B215-F309D04D4CC1}"/>
                  </a:ext>
                </a:extLst>
              </p14:cNvPr>
              <p14:cNvContentPartPr/>
              <p14:nvPr/>
            </p14:nvContentPartPr>
            <p14:xfrm>
              <a:off x="7305891" y="3010402"/>
              <a:ext cx="55440" cy="49229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8B37722-E507-67C9-B215-F309D04D4CC1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296949" y="3001419"/>
                <a:ext cx="72966" cy="6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4F7D75C-2F82-AB4D-7A06-D08F39A5A2D2}"/>
                  </a:ext>
                </a:extLst>
              </p14:cNvPr>
              <p14:cNvContentPartPr/>
              <p14:nvPr/>
            </p14:nvContentPartPr>
            <p14:xfrm>
              <a:off x="6932931" y="3069137"/>
              <a:ext cx="58320" cy="5772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4F7D75C-2F82-AB4D-7A06-D08F39A5A2D2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923931" y="3060118"/>
                <a:ext cx="75960" cy="2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79C0AC11-B6A5-7EC2-FF32-D3F8A3992BF5}"/>
                  </a:ext>
                </a:extLst>
              </p14:cNvPr>
              <p14:cNvContentPartPr/>
              <p14:nvPr/>
            </p14:nvContentPartPr>
            <p14:xfrm>
              <a:off x="6926451" y="3009723"/>
              <a:ext cx="65880" cy="692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79C0AC11-B6A5-7EC2-FF32-D3F8A3992BF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917451" y="3000751"/>
                <a:ext cx="83520" cy="8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0AC3B5B0-AF6E-BCF5-B15F-F7BD976B672E}"/>
                  </a:ext>
                </a:extLst>
              </p14:cNvPr>
              <p14:cNvContentPartPr/>
              <p14:nvPr/>
            </p14:nvContentPartPr>
            <p14:xfrm>
              <a:off x="6931851" y="2974414"/>
              <a:ext cx="48240" cy="40741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0AC3B5B0-AF6E-BCF5-B15F-F7BD976B672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922851" y="2965401"/>
                <a:ext cx="65880" cy="58407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F52711-D1F8-C515-95F6-1638F7B6E896}"/>
              </a:ext>
            </a:extLst>
          </p:cNvPr>
          <p:cNvGrpSpPr/>
          <p:nvPr/>
        </p:nvGrpSpPr>
        <p:grpSpPr>
          <a:xfrm>
            <a:off x="4801752" y="2269431"/>
            <a:ext cx="350640" cy="235080"/>
            <a:chOff x="8974752" y="4291723"/>
            <a:chExt cx="3506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3A877A4-D0F7-BE88-9B96-60180CC671B0}"/>
                    </a:ext>
                  </a:extLst>
                </p14:cNvPr>
                <p14:cNvContentPartPr/>
                <p14:nvPr/>
              </p14:nvContentPartPr>
              <p14:xfrm>
                <a:off x="8974752" y="4291723"/>
                <a:ext cx="152640" cy="2350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3A877A4-D0F7-BE88-9B96-60180CC671B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56752" y="4274083"/>
                  <a:ext cx="188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861B69D-B597-F1FB-2104-62AA72F51678}"/>
                    </a:ext>
                  </a:extLst>
                </p14:cNvPr>
                <p14:cNvContentPartPr/>
                <p14:nvPr/>
              </p14:nvContentPartPr>
              <p14:xfrm>
                <a:off x="9142152" y="4394323"/>
                <a:ext cx="183240" cy="127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861B69D-B597-F1FB-2104-62AA72F5167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124512" y="4376323"/>
                  <a:ext cx="21888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F6A70A2D-64E6-E3EB-462B-82F0510EC929}"/>
                  </a:ext>
                </a:extLst>
              </p14:cNvPr>
              <p14:cNvContentPartPr/>
              <p14:nvPr/>
            </p14:nvContentPartPr>
            <p14:xfrm>
              <a:off x="5197653" y="2219751"/>
              <a:ext cx="10080" cy="3279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F6A70A2D-64E6-E3EB-462B-82F0510EC92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188653" y="2210741"/>
                <a:ext cx="27720" cy="34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F02D48EA-CF0D-38EB-2231-6CCFF82F25C6}"/>
                  </a:ext>
                </a:extLst>
              </p14:cNvPr>
              <p14:cNvContentPartPr/>
              <p14:nvPr/>
            </p14:nvContentPartPr>
            <p14:xfrm>
              <a:off x="6219972" y="2700124"/>
              <a:ext cx="91800" cy="2134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F02D48EA-CF0D-38EB-2231-6CCFF82F25C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201972" y="2682124"/>
                <a:ext cx="1274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5F0D199-02FE-BF92-6D13-0B2C3169F0C4}"/>
                  </a:ext>
                </a:extLst>
              </p14:cNvPr>
              <p14:cNvContentPartPr/>
              <p14:nvPr/>
            </p14:nvContentPartPr>
            <p14:xfrm>
              <a:off x="6334452" y="2789764"/>
              <a:ext cx="99360" cy="11196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5F0D199-02FE-BF92-6D13-0B2C3169F0C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316452" y="2771764"/>
                <a:ext cx="135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C93FCC68-1FD2-ED8C-B9C4-755EE82FEDEB}"/>
                  </a:ext>
                </a:extLst>
              </p14:cNvPr>
              <p14:cNvContentPartPr/>
              <p14:nvPr/>
            </p14:nvContentPartPr>
            <p14:xfrm>
              <a:off x="6445332" y="2788324"/>
              <a:ext cx="139320" cy="1141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C93FCC68-1FD2-ED8C-B9C4-755EE82FEDEB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427332" y="2770381"/>
                <a:ext cx="174960" cy="149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75E0A1CF-F0D4-3D8B-5DDF-424FC769D602}"/>
                  </a:ext>
                </a:extLst>
              </p14:cNvPr>
              <p14:cNvContentPartPr/>
              <p14:nvPr/>
            </p14:nvContentPartPr>
            <p14:xfrm>
              <a:off x="6537132" y="2722804"/>
              <a:ext cx="10440" cy="1188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75E0A1CF-F0D4-3D8B-5DDF-424FC769D60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519132" y="2704804"/>
                <a:ext cx="46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B5029CE-6136-C211-78C6-CB8C61DBD6FF}"/>
                  </a:ext>
                </a:extLst>
              </p14:cNvPr>
              <p14:cNvContentPartPr/>
              <p14:nvPr/>
            </p14:nvContentPartPr>
            <p14:xfrm>
              <a:off x="6714252" y="2688964"/>
              <a:ext cx="132840" cy="2206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B5029CE-6136-C211-78C6-CB8C61DBD6F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696203" y="2670964"/>
                <a:ext cx="168577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A5827FB3-50FE-DE64-F6BB-70FA19A38968}"/>
                  </a:ext>
                </a:extLst>
              </p14:cNvPr>
              <p14:cNvContentPartPr/>
              <p14:nvPr/>
            </p14:nvContentPartPr>
            <p14:xfrm>
              <a:off x="6881652" y="2797324"/>
              <a:ext cx="149400" cy="10620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A5827FB3-50FE-DE64-F6BB-70FA19A3896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863609" y="2779324"/>
                <a:ext cx="185126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EA870071-025F-BD4B-054F-A5DB16D88EDC}"/>
                  </a:ext>
                </a:extLst>
              </p14:cNvPr>
              <p14:cNvContentPartPr/>
              <p14:nvPr/>
            </p14:nvContentPartPr>
            <p14:xfrm>
              <a:off x="7025652" y="2674204"/>
              <a:ext cx="212760" cy="21888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EA870071-025F-BD4B-054F-A5DB16D88ED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007652" y="2656204"/>
                <a:ext cx="2484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4154F2EC-7249-3806-107B-C07B37049262}"/>
                  </a:ext>
                </a:extLst>
              </p14:cNvPr>
              <p14:cNvContentPartPr/>
              <p14:nvPr/>
            </p14:nvContentPartPr>
            <p14:xfrm>
              <a:off x="7224012" y="2768884"/>
              <a:ext cx="151200" cy="10296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4154F2EC-7249-3806-107B-C07B3704926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206012" y="2750884"/>
                <a:ext cx="18684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3" name="Group 452">
            <a:extLst>
              <a:ext uri="{FF2B5EF4-FFF2-40B4-BE49-F238E27FC236}">
                <a16:creationId xmlns:a16="http://schemas.microsoft.com/office/drawing/2014/main" id="{A85BB921-50AA-7531-ED0F-353EC97E0D44}"/>
              </a:ext>
            </a:extLst>
          </p:cNvPr>
          <p:cNvGrpSpPr/>
          <p:nvPr/>
        </p:nvGrpSpPr>
        <p:grpSpPr>
          <a:xfrm>
            <a:off x="4747515" y="2718124"/>
            <a:ext cx="1387497" cy="413247"/>
            <a:chOff x="8920515" y="4740416"/>
            <a:chExt cx="1387497" cy="4132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DC2976B-F685-7CE9-58D0-4D0621AA9ADF}"/>
                    </a:ext>
                  </a:extLst>
                </p14:cNvPr>
                <p14:cNvContentPartPr/>
                <p14:nvPr/>
              </p14:nvContentPartPr>
              <p14:xfrm>
                <a:off x="8935692" y="4755896"/>
                <a:ext cx="117360" cy="191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DC2976B-F685-7CE9-58D0-4D0621AA9AD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917692" y="4738256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D1FAC49-011F-102B-FA3C-8A7775099457}"/>
                    </a:ext>
                  </a:extLst>
                </p14:cNvPr>
                <p14:cNvContentPartPr/>
                <p14:nvPr/>
              </p14:nvContentPartPr>
              <p14:xfrm>
                <a:off x="9069972" y="4862456"/>
                <a:ext cx="41040" cy="867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D1FAC49-011F-102B-FA3C-8A777509945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052332" y="4844456"/>
                  <a:ext cx="76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BAC9BFA-0E9A-2490-2F22-23B80DB683E9}"/>
                    </a:ext>
                  </a:extLst>
                </p14:cNvPr>
                <p14:cNvContentPartPr/>
                <p14:nvPr/>
              </p14:nvContentPartPr>
              <p14:xfrm>
                <a:off x="9133332" y="4855976"/>
                <a:ext cx="203760" cy="1036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BAC9BFA-0E9A-2490-2F22-23B80DB683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115692" y="4837976"/>
                  <a:ext cx="239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4BAD40F-E68A-ACD8-1972-7B38ECF99107}"/>
                    </a:ext>
                  </a:extLst>
                </p14:cNvPr>
                <p14:cNvContentPartPr/>
                <p14:nvPr/>
              </p14:nvContentPartPr>
              <p14:xfrm>
                <a:off x="9334932" y="4771016"/>
                <a:ext cx="133200" cy="176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4BAD40F-E68A-ACD8-1972-7B38ECF9910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317292" y="4753016"/>
                  <a:ext cx="168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2BA0288-CC9D-0058-AF6D-231A25DA0AE7}"/>
                    </a:ext>
                  </a:extLst>
                </p14:cNvPr>
                <p14:cNvContentPartPr/>
                <p14:nvPr/>
              </p14:nvContentPartPr>
              <p14:xfrm>
                <a:off x="9487212" y="4840496"/>
                <a:ext cx="124200" cy="1051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2BA0288-CC9D-0058-AF6D-231A25DA0AE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69572" y="4822856"/>
                  <a:ext cx="159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F78200F-A145-FAE7-ABD7-4030A382CAFA}"/>
                    </a:ext>
                  </a:extLst>
                </p14:cNvPr>
                <p14:cNvContentPartPr/>
                <p14:nvPr/>
              </p14:nvContentPartPr>
              <p14:xfrm>
                <a:off x="9607452" y="4746896"/>
                <a:ext cx="275760" cy="206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F78200F-A145-FAE7-ABD7-4030A382CAF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589452" y="4728896"/>
                  <a:ext cx="311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81C11F1-846F-BED6-EC16-6D4B008B2E6D}"/>
                    </a:ext>
                  </a:extLst>
                </p14:cNvPr>
                <p14:cNvContentPartPr/>
                <p14:nvPr/>
              </p14:nvContentPartPr>
              <p14:xfrm>
                <a:off x="9882492" y="4830056"/>
                <a:ext cx="92520" cy="903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81C11F1-846F-BED6-EC16-6D4B008B2E6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864492" y="4812056"/>
                  <a:ext cx="128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D31848A-DDA6-56F3-185F-FA583FCA5ACE}"/>
                    </a:ext>
                  </a:extLst>
                </p14:cNvPr>
                <p14:cNvContentPartPr/>
                <p14:nvPr/>
              </p14:nvContentPartPr>
              <p14:xfrm>
                <a:off x="10094892" y="4754456"/>
                <a:ext cx="213120" cy="1875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D31848A-DDA6-56F3-185F-FA583FCA5AC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076892" y="4736816"/>
                  <a:ext cx="248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214E082-E501-B5A0-5D75-33C4C731FB35}"/>
                    </a:ext>
                  </a:extLst>
                </p14:cNvPr>
                <p14:cNvContentPartPr/>
                <p14:nvPr/>
              </p14:nvContentPartPr>
              <p14:xfrm>
                <a:off x="10255452" y="4740416"/>
                <a:ext cx="18360" cy="244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214E082-E501-B5A0-5D75-33C4C731FB3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237812" y="4722416"/>
                  <a:ext cx="54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818922B-9386-3CC0-FD0C-3632557A528C}"/>
                    </a:ext>
                  </a:extLst>
                </p14:cNvPr>
                <p14:cNvContentPartPr/>
                <p14:nvPr/>
              </p14:nvContentPartPr>
              <p14:xfrm>
                <a:off x="8963355" y="5040623"/>
                <a:ext cx="21960" cy="1130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818922B-9386-3CC0-FD0C-3632557A528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954355" y="5031623"/>
                  <a:ext cx="3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FAEA7CA-F432-8BC6-4998-2BAF475B8B24}"/>
                    </a:ext>
                  </a:extLst>
                </p14:cNvPr>
                <p14:cNvContentPartPr/>
                <p14:nvPr/>
              </p14:nvContentPartPr>
              <p14:xfrm>
                <a:off x="8997195" y="5034143"/>
                <a:ext cx="26280" cy="1112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FAEA7CA-F432-8BC6-4998-2BAF475B8B2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988195" y="5025503"/>
                  <a:ext cx="43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CDBE3BB-C358-D0F0-5111-5F4F257E7FB2}"/>
                    </a:ext>
                  </a:extLst>
                </p14:cNvPr>
                <p14:cNvContentPartPr/>
                <p14:nvPr/>
              </p14:nvContentPartPr>
              <p14:xfrm>
                <a:off x="8920515" y="5070863"/>
                <a:ext cx="132120" cy="111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CDBE3BB-C358-D0F0-5111-5F4F257E7FB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11875" y="5062223"/>
                  <a:ext cx="149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23EC58B-6771-6651-ACDE-7569C6F83B9E}"/>
                    </a:ext>
                  </a:extLst>
                </p14:cNvPr>
                <p14:cNvContentPartPr/>
                <p14:nvPr/>
              </p14:nvContentPartPr>
              <p14:xfrm>
                <a:off x="8932035" y="5107223"/>
                <a:ext cx="73440" cy="12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23EC58B-6771-6651-ACDE-7569C6F83B9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23395" y="5098583"/>
                  <a:ext cx="91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7030B4F-93A2-B66E-67E1-74426DE45E90}"/>
                    </a:ext>
                  </a:extLst>
                </p14:cNvPr>
                <p14:cNvContentPartPr/>
                <p14:nvPr/>
              </p14:nvContentPartPr>
              <p14:xfrm>
                <a:off x="9056955" y="5062943"/>
                <a:ext cx="75600" cy="846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7030B4F-93A2-B66E-67E1-74426DE45E9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048315" y="5053943"/>
                  <a:ext cx="93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25350F4-F432-B6D1-596A-57744D58E34E}"/>
                    </a:ext>
                  </a:extLst>
                </p14:cNvPr>
                <p14:cNvContentPartPr/>
                <p14:nvPr/>
              </p14:nvContentPartPr>
              <p14:xfrm>
                <a:off x="9155955" y="5058263"/>
                <a:ext cx="47880" cy="88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25350F4-F432-B6D1-596A-57744D58E34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147315" y="5049623"/>
                  <a:ext cx="6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4006A1F-570D-BCAF-8A35-FCFFB2AE36BA}"/>
                    </a:ext>
                  </a:extLst>
                </p14:cNvPr>
                <p14:cNvContentPartPr/>
                <p14:nvPr/>
              </p14:nvContentPartPr>
              <p14:xfrm>
                <a:off x="9221475" y="5047103"/>
                <a:ext cx="62640" cy="1022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4006A1F-570D-BCAF-8A35-FCFFB2AE36B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12475" y="5038103"/>
                  <a:ext cx="80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D19B01A-B42D-1A30-5300-5E6C14ED4901}"/>
                    </a:ext>
                  </a:extLst>
                </p14:cNvPr>
                <p14:cNvContentPartPr/>
                <p14:nvPr/>
              </p14:nvContentPartPr>
              <p14:xfrm>
                <a:off x="9240195" y="5093903"/>
                <a:ext cx="46800" cy="50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D19B01A-B42D-1A30-5300-5E6C14ED490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231195" y="508526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4BEC2CF-E186-7B18-1D4B-33B0A0B2ED37}"/>
                    </a:ext>
                  </a:extLst>
                </p14:cNvPr>
                <p14:cNvContentPartPr/>
                <p14:nvPr/>
              </p14:nvContentPartPr>
              <p14:xfrm>
                <a:off x="9299955" y="5044943"/>
                <a:ext cx="78120" cy="1015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4BEC2CF-E186-7B18-1D4B-33B0A0B2ED3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90955" y="5036303"/>
                  <a:ext cx="95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A28911E-68DB-CA03-CECB-5BCC102062CA}"/>
                    </a:ext>
                  </a:extLst>
                </p14:cNvPr>
                <p14:cNvContentPartPr/>
                <p14:nvPr/>
              </p14:nvContentPartPr>
              <p14:xfrm>
                <a:off x="9390315" y="5031983"/>
                <a:ext cx="73800" cy="1098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A28911E-68DB-CA03-CECB-5BCC102062C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81315" y="5022983"/>
                  <a:ext cx="91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161B014F-D889-7348-F5E3-568691CEFC49}"/>
              </a:ext>
            </a:extLst>
          </p:cNvPr>
          <p:cNvGrpSpPr/>
          <p:nvPr/>
        </p:nvGrpSpPr>
        <p:grpSpPr>
          <a:xfrm>
            <a:off x="4751115" y="3270331"/>
            <a:ext cx="796320" cy="198000"/>
            <a:chOff x="8924115" y="5292623"/>
            <a:chExt cx="7963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232EC00-DFED-24FF-8085-AC8A27A1F00A}"/>
                    </a:ext>
                  </a:extLst>
                </p14:cNvPr>
                <p14:cNvContentPartPr/>
                <p14:nvPr/>
              </p14:nvContentPartPr>
              <p14:xfrm>
                <a:off x="8924115" y="5327183"/>
                <a:ext cx="122040" cy="1580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232EC00-DFED-24FF-8085-AC8A27A1F00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06115" y="5309183"/>
                  <a:ext cx="157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6EB4EC6-967B-AB63-9810-0D19514FE695}"/>
                    </a:ext>
                  </a:extLst>
                </p14:cNvPr>
                <p14:cNvContentPartPr/>
                <p14:nvPr/>
              </p14:nvContentPartPr>
              <p14:xfrm>
                <a:off x="9055875" y="5398103"/>
                <a:ext cx="154080" cy="92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6EB4EC6-967B-AB63-9810-0D19514FE69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38235" y="5380103"/>
                  <a:ext cx="18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69530F3-3A6F-7472-5C9F-DE1CE8E3E3B6}"/>
                    </a:ext>
                  </a:extLst>
                </p14:cNvPr>
                <p14:cNvContentPartPr/>
                <p14:nvPr/>
              </p14:nvContentPartPr>
              <p14:xfrm>
                <a:off x="9218235" y="5292623"/>
                <a:ext cx="165600" cy="181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69530F3-3A6F-7472-5C9F-DE1CE8E3E3B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200595" y="5274623"/>
                  <a:ext cx="201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DBA61D1-95A7-AB24-AF0D-A77200ADD3BB}"/>
                    </a:ext>
                  </a:extLst>
                </p14:cNvPr>
                <p14:cNvContentPartPr/>
                <p14:nvPr/>
              </p14:nvContentPartPr>
              <p14:xfrm>
                <a:off x="9413355" y="5377943"/>
                <a:ext cx="87480" cy="864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DBA61D1-95A7-AB24-AF0D-A77200ADD3B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95715" y="5360303"/>
                  <a:ext cx="123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50BB614-F76B-5B2F-6D34-D41446833D2B}"/>
                    </a:ext>
                  </a:extLst>
                </p14:cNvPr>
                <p14:cNvContentPartPr/>
                <p14:nvPr/>
              </p14:nvContentPartPr>
              <p14:xfrm>
                <a:off x="9504075" y="5356343"/>
                <a:ext cx="62640" cy="997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50BB614-F76B-5B2F-6D34-D41446833D2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86435" y="5338343"/>
                  <a:ext cx="9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974E51C-8243-D0DC-4BFF-7A59C0A89FA3}"/>
                    </a:ext>
                  </a:extLst>
                </p14:cNvPr>
                <p14:cNvContentPartPr/>
                <p14:nvPr/>
              </p14:nvContentPartPr>
              <p14:xfrm>
                <a:off x="9590835" y="5343023"/>
                <a:ext cx="129600" cy="119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974E51C-8243-D0DC-4BFF-7A59C0A89FA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72835" y="5325023"/>
                  <a:ext cx="1652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7405CDD5-1827-0DBC-DB92-59D88CF6149B}"/>
              </a:ext>
            </a:extLst>
          </p:cNvPr>
          <p:cNvGrpSpPr/>
          <p:nvPr/>
        </p:nvGrpSpPr>
        <p:grpSpPr>
          <a:xfrm>
            <a:off x="5712675" y="3219931"/>
            <a:ext cx="1066320" cy="235800"/>
            <a:chOff x="9885675" y="5242223"/>
            <a:chExt cx="1066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DD9C6E1-3AD2-90F1-DC34-0A935572EE93}"/>
                    </a:ext>
                  </a:extLst>
                </p14:cNvPr>
                <p14:cNvContentPartPr/>
                <p14:nvPr/>
              </p14:nvContentPartPr>
              <p14:xfrm>
                <a:off x="9885675" y="5275343"/>
                <a:ext cx="352080" cy="2026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DD9C6E1-3AD2-90F1-DC34-0A935572EE9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67675" y="5257343"/>
                  <a:ext cx="387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667B216-41BA-FCE6-2EA6-6FBE6350AB68}"/>
                    </a:ext>
                  </a:extLst>
                </p14:cNvPr>
                <p14:cNvContentPartPr/>
                <p14:nvPr/>
              </p14:nvContentPartPr>
              <p14:xfrm>
                <a:off x="10274835" y="5276783"/>
                <a:ext cx="235080" cy="1976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667B216-41BA-FCE6-2EA6-6FBE6350AB6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256835" y="5258783"/>
                  <a:ext cx="270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B4D1C45-62B7-5A06-B654-1DDE4F11F5D4}"/>
                    </a:ext>
                  </a:extLst>
                </p14:cNvPr>
                <p14:cNvContentPartPr/>
                <p14:nvPr/>
              </p14:nvContentPartPr>
              <p14:xfrm>
                <a:off x="10516035" y="5347343"/>
                <a:ext cx="84240" cy="1123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B4D1C45-62B7-5A06-B654-1DDE4F11F5D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498395" y="5329703"/>
                  <a:ext cx="119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378D448-6445-52D8-AE68-E36CBE212100}"/>
                    </a:ext>
                  </a:extLst>
                </p14:cNvPr>
                <p14:cNvContentPartPr/>
                <p14:nvPr/>
              </p14:nvContentPartPr>
              <p14:xfrm>
                <a:off x="10599555" y="5362463"/>
                <a:ext cx="151560" cy="90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378D448-6445-52D8-AE68-E36CBE21210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581915" y="5344823"/>
                  <a:ext cx="187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ED6A272-270C-485A-8436-E72D85F37C57}"/>
                    </a:ext>
                  </a:extLst>
                </p14:cNvPr>
                <p14:cNvContentPartPr/>
                <p14:nvPr/>
              </p14:nvContentPartPr>
              <p14:xfrm>
                <a:off x="10768755" y="5242223"/>
                <a:ext cx="183240" cy="2142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ED6A272-270C-485A-8436-E72D85F37C5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750755" y="5224583"/>
                  <a:ext cx="2188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F0083C37-B861-1F7A-1FE4-7C8E1060EA94}"/>
              </a:ext>
            </a:extLst>
          </p:cNvPr>
          <p:cNvGrpSpPr/>
          <p:nvPr/>
        </p:nvGrpSpPr>
        <p:grpSpPr>
          <a:xfrm>
            <a:off x="4809435" y="3571651"/>
            <a:ext cx="484920" cy="131400"/>
            <a:chOff x="8982435" y="5593943"/>
            <a:chExt cx="4849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1AB8A45-7EB2-332C-28AE-DC20F9745345}"/>
                    </a:ext>
                  </a:extLst>
                </p14:cNvPr>
                <p14:cNvContentPartPr/>
                <p14:nvPr/>
              </p14:nvContentPartPr>
              <p14:xfrm>
                <a:off x="9006915" y="5593943"/>
                <a:ext cx="26280" cy="131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1AB8A45-7EB2-332C-28AE-DC20F974534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97915" y="5584943"/>
                  <a:ext cx="4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7133B719-B56B-7F83-CD96-88BF02F252AD}"/>
                    </a:ext>
                  </a:extLst>
                </p14:cNvPr>
                <p14:cNvContentPartPr/>
                <p14:nvPr/>
              </p14:nvContentPartPr>
              <p14:xfrm>
                <a:off x="9047235" y="5608343"/>
                <a:ext cx="23040" cy="100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7133B719-B56B-7F83-CD96-88BF02F252A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038595" y="5599703"/>
                  <a:ext cx="40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5956438C-4D2C-0594-0A0A-AC5D07B454A7}"/>
                    </a:ext>
                  </a:extLst>
                </p14:cNvPr>
                <p14:cNvContentPartPr/>
                <p14:nvPr/>
              </p14:nvContentPartPr>
              <p14:xfrm>
                <a:off x="8982435" y="5628503"/>
                <a:ext cx="114840" cy="10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5956438C-4D2C-0594-0A0A-AC5D07B454A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973435" y="5619503"/>
                  <a:ext cx="13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5948ACD-1CB0-F014-BC72-EEE587FF077F}"/>
                    </a:ext>
                  </a:extLst>
                </p14:cNvPr>
                <p14:cNvContentPartPr/>
                <p14:nvPr/>
              </p14:nvContentPartPr>
              <p14:xfrm>
                <a:off x="8990355" y="5674583"/>
                <a:ext cx="99720" cy="129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5948ACD-1CB0-F014-BC72-EEE587FF077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981355" y="5665943"/>
                  <a:ext cx="11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3C35BA2-3EF2-2D6C-1628-B29783F44657}"/>
                    </a:ext>
                  </a:extLst>
                </p14:cNvPr>
                <p14:cNvContentPartPr/>
                <p14:nvPr/>
              </p14:nvContentPartPr>
              <p14:xfrm>
                <a:off x="9122115" y="5617703"/>
                <a:ext cx="72000" cy="85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3C35BA2-3EF2-2D6C-1628-B29783F4465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113115" y="5608703"/>
                  <a:ext cx="89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44CD65E-9B3C-C521-F436-6E456A756077}"/>
                    </a:ext>
                  </a:extLst>
                </p14:cNvPr>
                <p14:cNvContentPartPr/>
                <p14:nvPr/>
              </p14:nvContentPartPr>
              <p14:xfrm>
                <a:off x="9197715" y="5612663"/>
                <a:ext cx="56160" cy="94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44CD65E-9B3C-C521-F436-6E456A75607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189075" y="5604023"/>
                  <a:ext cx="73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D142825-F4C3-8D70-4A7B-2754B1BBA314}"/>
                    </a:ext>
                  </a:extLst>
                </p14:cNvPr>
                <p14:cNvContentPartPr/>
                <p14:nvPr/>
              </p14:nvContentPartPr>
              <p14:xfrm>
                <a:off x="9264675" y="5608703"/>
                <a:ext cx="64440" cy="105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D142825-F4C3-8D70-4A7B-2754B1BBA31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256035" y="5600063"/>
                  <a:ext cx="82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32DC1C0-4449-2341-597E-594D174E5F34}"/>
                    </a:ext>
                  </a:extLst>
                </p14:cNvPr>
                <p14:cNvContentPartPr/>
                <p14:nvPr/>
              </p14:nvContentPartPr>
              <p14:xfrm>
                <a:off x="9335235" y="5609783"/>
                <a:ext cx="47160" cy="82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32DC1C0-4449-2341-597E-594D174E5F3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326235" y="5601143"/>
                  <a:ext cx="64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941C62C-EFBF-9113-97CF-EE357813D76F}"/>
                    </a:ext>
                  </a:extLst>
                </p14:cNvPr>
                <p14:cNvContentPartPr/>
                <p14:nvPr/>
              </p14:nvContentPartPr>
              <p14:xfrm>
                <a:off x="9386715" y="5612303"/>
                <a:ext cx="80640" cy="79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941C62C-EFBF-9113-97CF-EE357813D76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378075" y="5603663"/>
                  <a:ext cx="982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794A1D83-F2C6-A1D7-5618-AC645480ECC3}"/>
              </a:ext>
            </a:extLst>
          </p:cNvPr>
          <p:cNvGrpSpPr/>
          <p:nvPr/>
        </p:nvGrpSpPr>
        <p:grpSpPr>
          <a:xfrm>
            <a:off x="6628414" y="3535950"/>
            <a:ext cx="651600" cy="158400"/>
            <a:chOff x="10801414" y="5558242"/>
            <a:chExt cx="65160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29445C1-91F1-7AC0-CD92-D060B77419E8}"/>
                    </a:ext>
                  </a:extLst>
                </p14:cNvPr>
                <p14:cNvContentPartPr/>
                <p14:nvPr/>
              </p14:nvContentPartPr>
              <p14:xfrm>
                <a:off x="10814374" y="5675962"/>
                <a:ext cx="63360" cy="9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29445C1-91F1-7AC0-CD92-D060B77419E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805734" y="5666962"/>
                  <a:ext cx="81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22678B4-DFF8-9EBE-8A23-E5F89BC0D309}"/>
                    </a:ext>
                  </a:extLst>
                </p14:cNvPr>
                <p14:cNvContentPartPr/>
                <p14:nvPr/>
              </p14:nvContentPartPr>
              <p14:xfrm>
                <a:off x="10801414" y="5610082"/>
                <a:ext cx="80280" cy="802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22678B4-DFF8-9EBE-8A23-E5F89BC0D30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792774" y="5601442"/>
                  <a:ext cx="97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1F6572-835F-E0C9-A485-7669C3BD906C}"/>
                    </a:ext>
                  </a:extLst>
                </p14:cNvPr>
                <p14:cNvContentPartPr/>
                <p14:nvPr/>
              </p14:nvContentPartPr>
              <p14:xfrm>
                <a:off x="10822654" y="5564722"/>
                <a:ext cx="46080" cy="414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1F6572-835F-E0C9-A485-7669C3BD906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13654" y="5555722"/>
                  <a:ext cx="63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38E6045-7014-CB9C-5C74-DD419BBDF4EB}"/>
                    </a:ext>
                  </a:extLst>
                </p14:cNvPr>
                <p14:cNvContentPartPr/>
                <p14:nvPr/>
              </p14:nvContentPartPr>
              <p14:xfrm>
                <a:off x="10912294" y="5577322"/>
                <a:ext cx="54720" cy="853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38E6045-7014-CB9C-5C74-DD419BBDF4E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903294" y="5568682"/>
                  <a:ext cx="72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42775E6-57B8-E793-6AC6-B2021C3C8EC7}"/>
                    </a:ext>
                  </a:extLst>
                </p14:cNvPr>
                <p14:cNvContentPartPr/>
                <p14:nvPr/>
              </p14:nvContentPartPr>
              <p14:xfrm>
                <a:off x="10979614" y="5621602"/>
                <a:ext cx="6120" cy="320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42775E6-57B8-E793-6AC6-B2021C3C8EC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970614" y="5612602"/>
                  <a:ext cx="23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029931D-BCE2-CABF-987F-B7C3E594D81F}"/>
                    </a:ext>
                  </a:extLst>
                </p14:cNvPr>
                <p14:cNvContentPartPr/>
                <p14:nvPr/>
              </p14:nvContentPartPr>
              <p14:xfrm>
                <a:off x="10981054" y="5591362"/>
                <a:ext cx="9720" cy="172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029931D-BCE2-CABF-987F-B7C3E594D81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72054" y="5582362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D0245FC-C675-235B-B4B8-2C4DBE0C3DFB}"/>
                    </a:ext>
                  </a:extLst>
                </p14:cNvPr>
                <p14:cNvContentPartPr/>
                <p14:nvPr/>
              </p14:nvContentPartPr>
              <p14:xfrm>
                <a:off x="11000854" y="5621602"/>
                <a:ext cx="57240" cy="37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D0245FC-C675-235B-B4B8-2C4DBE0C3DF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992214" y="5612962"/>
                  <a:ext cx="74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52B9F6D-4762-0164-FA96-1272C00CA273}"/>
                    </a:ext>
                  </a:extLst>
                </p14:cNvPr>
                <p14:cNvContentPartPr/>
                <p14:nvPr/>
              </p14:nvContentPartPr>
              <p14:xfrm>
                <a:off x="11064214" y="5623042"/>
                <a:ext cx="54000" cy="40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52B9F6D-4762-0164-FA96-1272C00CA27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055574" y="5614402"/>
                  <a:ext cx="71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A2D7A02-784A-AEAF-3441-5AFB99766327}"/>
                    </a:ext>
                  </a:extLst>
                </p14:cNvPr>
                <p14:cNvContentPartPr/>
                <p14:nvPr/>
              </p14:nvContentPartPr>
              <p14:xfrm>
                <a:off x="11137294" y="5629162"/>
                <a:ext cx="31320" cy="87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A2D7A02-784A-AEAF-3441-5AFB9976632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128654" y="5620162"/>
                  <a:ext cx="4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2D610C6-5D99-0E7F-6E94-FA9A25E2E4C1}"/>
                    </a:ext>
                  </a:extLst>
                </p14:cNvPr>
                <p14:cNvContentPartPr/>
                <p14:nvPr/>
              </p14:nvContentPartPr>
              <p14:xfrm>
                <a:off x="11180494" y="5558242"/>
                <a:ext cx="61920" cy="1087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2D610C6-5D99-0E7F-6E94-FA9A25E2E4C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171854" y="5549242"/>
                  <a:ext cx="79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FB2D677-5246-A362-E9A3-CE160048BB38}"/>
                    </a:ext>
                  </a:extLst>
                </p14:cNvPr>
                <p14:cNvContentPartPr/>
                <p14:nvPr/>
              </p14:nvContentPartPr>
              <p14:xfrm>
                <a:off x="11240614" y="5608642"/>
                <a:ext cx="42480" cy="56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FB2D677-5246-A362-E9A3-CE160048BB3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231614" y="5599642"/>
                  <a:ext cx="6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8EF4295-505C-6ADB-50ED-6F9DC2FFCD09}"/>
                    </a:ext>
                  </a:extLst>
                </p14:cNvPr>
                <p14:cNvContentPartPr/>
                <p14:nvPr/>
              </p14:nvContentPartPr>
              <p14:xfrm>
                <a:off x="11291014" y="5615122"/>
                <a:ext cx="40320" cy="532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8EF4295-505C-6ADB-50ED-6F9DC2FFCD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282374" y="5606482"/>
                  <a:ext cx="57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F13F2854-3468-662F-BED4-F5DAAC8A532D}"/>
                    </a:ext>
                  </a:extLst>
                </p14:cNvPr>
                <p14:cNvContentPartPr/>
                <p14:nvPr/>
              </p14:nvContentPartPr>
              <p14:xfrm>
                <a:off x="11331334" y="5615482"/>
                <a:ext cx="121680" cy="57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F13F2854-3468-662F-BED4-F5DAAC8A532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322694" y="5606842"/>
                  <a:ext cx="139320" cy="75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6F6043B-7D22-9306-1311-26B3C4D9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cerca</a:t>
            </a:r>
            <a:r>
              <a:rPr lang="en-US" dirty="0"/>
              <a:t> </a:t>
            </a:r>
            <a:r>
              <a:rPr lang="en-US" dirty="0" err="1"/>
              <a:t>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0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746B-9C78-6376-E4F9-B05A60E9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65CF8B0-C869-7F9D-7CC1-6FB60C8051A4}"/>
              </a:ext>
            </a:extLst>
          </p:cNvPr>
          <p:cNvGrpSpPr/>
          <p:nvPr/>
        </p:nvGrpSpPr>
        <p:grpSpPr>
          <a:xfrm>
            <a:off x="4130839" y="875447"/>
            <a:ext cx="1053360" cy="377640"/>
            <a:chOff x="4130839" y="875447"/>
            <a:chExt cx="105336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05EBD4-A1E6-5072-6643-99529BF8A38E}"/>
                    </a:ext>
                  </a:extLst>
                </p14:cNvPr>
                <p14:cNvContentPartPr/>
                <p14:nvPr/>
              </p14:nvContentPartPr>
              <p14:xfrm>
                <a:off x="4130839" y="875447"/>
                <a:ext cx="231840" cy="35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05EBD4-A1E6-5072-6643-99529BF8A38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13199" y="857447"/>
                  <a:ext cx="267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27FFF9-8023-CFAA-A3B0-EE030087DD5E}"/>
                    </a:ext>
                  </a:extLst>
                </p14:cNvPr>
                <p14:cNvContentPartPr/>
                <p14:nvPr/>
              </p14:nvContentPartPr>
              <p14:xfrm>
                <a:off x="4392559" y="1059047"/>
                <a:ext cx="254880" cy="194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27FFF9-8023-CFAA-A3B0-EE030087DD5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4919" y="1041407"/>
                  <a:ext cx="29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B8FD452-22FB-B9F0-6B42-5DE88C64A4CF}"/>
                    </a:ext>
                  </a:extLst>
                </p14:cNvPr>
                <p14:cNvContentPartPr/>
                <p14:nvPr/>
              </p14:nvContentPartPr>
              <p14:xfrm>
                <a:off x="4608919" y="1049687"/>
                <a:ext cx="196920" cy="19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B8FD452-22FB-B9F0-6B42-5DE88C64A4C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90919" y="1032047"/>
                  <a:ext cx="232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7AC028-ABFA-0C37-82C0-8990B859F34A}"/>
                    </a:ext>
                  </a:extLst>
                </p14:cNvPr>
                <p14:cNvContentPartPr/>
                <p14:nvPr/>
              </p14:nvContentPartPr>
              <p14:xfrm>
                <a:off x="4807279" y="1046807"/>
                <a:ext cx="173160" cy="19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7AC028-ABFA-0C37-82C0-8990B859F34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89279" y="1028807"/>
                  <a:ext cx="208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92C5B5-4FB8-C64D-EB7D-308D58BCC2E6}"/>
                    </a:ext>
                  </a:extLst>
                </p14:cNvPr>
                <p14:cNvContentPartPr/>
                <p14:nvPr/>
              </p14:nvContentPartPr>
              <p14:xfrm>
                <a:off x="5007439" y="1046447"/>
                <a:ext cx="176760" cy="17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92C5B5-4FB8-C64D-EB7D-308D58BCC2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89799" y="1028807"/>
                  <a:ext cx="2124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7395418-AC39-7BF6-CF0D-FD7ADD9DE80C}"/>
              </a:ext>
            </a:extLst>
          </p:cNvPr>
          <p:cNvGrpSpPr/>
          <p:nvPr/>
        </p:nvGrpSpPr>
        <p:grpSpPr>
          <a:xfrm>
            <a:off x="5463559" y="874007"/>
            <a:ext cx="1358280" cy="374760"/>
            <a:chOff x="5463559" y="874007"/>
            <a:chExt cx="13582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428045-F240-47B4-0BE4-D90C5C9C0B38}"/>
                    </a:ext>
                  </a:extLst>
                </p14:cNvPr>
                <p14:cNvContentPartPr/>
                <p14:nvPr/>
              </p14:nvContentPartPr>
              <p14:xfrm>
                <a:off x="5463559" y="874007"/>
                <a:ext cx="340920" cy="362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428045-F240-47B4-0BE4-D90C5C9C0B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45559" y="856007"/>
                  <a:ext cx="376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25B6AE9-EAC7-095A-FB06-6C04DE636AEC}"/>
                    </a:ext>
                  </a:extLst>
                </p14:cNvPr>
                <p14:cNvContentPartPr/>
                <p14:nvPr/>
              </p14:nvContentPartPr>
              <p14:xfrm>
                <a:off x="5711959" y="921167"/>
                <a:ext cx="69120" cy="112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25B6AE9-EAC7-095A-FB06-6C04DE636AE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93959" y="903527"/>
                  <a:ext cx="104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8B9807-DAE5-2F13-DBD9-75CBD81ABB09}"/>
                    </a:ext>
                  </a:extLst>
                </p14:cNvPr>
                <p14:cNvContentPartPr/>
                <p14:nvPr/>
              </p14:nvContentPartPr>
              <p14:xfrm>
                <a:off x="5761999" y="889487"/>
                <a:ext cx="229680" cy="35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8B9807-DAE5-2F13-DBD9-75CBD81ABB0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44359" y="871847"/>
                  <a:ext cx="2653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F25F85-1404-3DB4-6F22-20514AF20CD7}"/>
                    </a:ext>
                  </a:extLst>
                </p14:cNvPr>
                <p14:cNvContentPartPr/>
                <p14:nvPr/>
              </p14:nvContentPartPr>
              <p14:xfrm>
                <a:off x="6026599" y="1057967"/>
                <a:ext cx="1551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F25F85-1404-3DB4-6F22-20514AF20CD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08599" y="1039967"/>
                  <a:ext cx="190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8821F9-58B1-230C-B5B7-B02991431064}"/>
                    </a:ext>
                  </a:extLst>
                </p14:cNvPr>
                <p14:cNvContentPartPr/>
                <p14:nvPr/>
              </p14:nvContentPartPr>
              <p14:xfrm>
                <a:off x="6182119" y="903167"/>
                <a:ext cx="430920" cy="311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8821F9-58B1-230C-B5B7-B0299143106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64119" y="885527"/>
                  <a:ext cx="466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DA4AB8-A54E-AA7F-E746-B4AAFB3309EB}"/>
                    </a:ext>
                  </a:extLst>
                </p14:cNvPr>
                <p14:cNvContentPartPr/>
                <p14:nvPr/>
              </p14:nvContentPartPr>
              <p14:xfrm>
                <a:off x="6599359" y="1016207"/>
                <a:ext cx="222480" cy="173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DA4AB8-A54E-AA7F-E746-B4AAFB3309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81359" y="998207"/>
                  <a:ext cx="2581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BBE79FC-75C5-2B74-9251-2B0C76EF488C}"/>
              </a:ext>
            </a:extLst>
          </p:cNvPr>
          <p:cNvGrpSpPr/>
          <p:nvPr/>
        </p:nvGrpSpPr>
        <p:grpSpPr>
          <a:xfrm>
            <a:off x="4136165" y="1556561"/>
            <a:ext cx="685440" cy="232200"/>
            <a:chOff x="4136165" y="1556561"/>
            <a:chExt cx="6854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A23405-1959-339D-7C82-9489FA1A9528}"/>
                    </a:ext>
                  </a:extLst>
                </p14:cNvPr>
                <p14:cNvContentPartPr/>
                <p14:nvPr/>
              </p14:nvContentPartPr>
              <p14:xfrm>
                <a:off x="4257845" y="1598321"/>
                <a:ext cx="11520" cy="190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A23405-1959-339D-7C82-9489FA1A952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39845" y="1580321"/>
                  <a:ext cx="4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287A6B-7689-B82A-2388-F2F8C2338C69}"/>
                    </a:ext>
                  </a:extLst>
                </p14:cNvPr>
                <p14:cNvContentPartPr/>
                <p14:nvPr/>
              </p14:nvContentPartPr>
              <p14:xfrm>
                <a:off x="4136165" y="1569521"/>
                <a:ext cx="216360" cy="17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287A6B-7689-B82A-2388-F2F8C2338C6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18165" y="155188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FE1AD7-FDFE-B687-AEF6-C9C8505A13AC}"/>
                    </a:ext>
                  </a:extLst>
                </p14:cNvPr>
                <p14:cNvContentPartPr/>
                <p14:nvPr/>
              </p14:nvContentPartPr>
              <p14:xfrm>
                <a:off x="4346765" y="1681481"/>
                <a:ext cx="15480" cy="9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FE1AD7-FDFE-B687-AEF6-C9C8505A13A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28765" y="1663841"/>
                  <a:ext cx="5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41BEAD8-4700-D0AA-84F3-65A81ACB81F4}"/>
                    </a:ext>
                  </a:extLst>
                </p14:cNvPr>
                <p14:cNvContentPartPr/>
                <p14:nvPr/>
              </p14:nvContentPartPr>
              <p14:xfrm>
                <a:off x="4343525" y="1614881"/>
                <a:ext cx="15480" cy="11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41BEAD8-4700-D0AA-84F3-65A81ACB81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25885" y="1596881"/>
                  <a:ext cx="51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BFD36B2-3CBE-5A26-AF8C-1E32279A642C}"/>
                    </a:ext>
                  </a:extLst>
                </p14:cNvPr>
                <p14:cNvContentPartPr/>
                <p14:nvPr/>
              </p14:nvContentPartPr>
              <p14:xfrm>
                <a:off x="4402565" y="1581041"/>
                <a:ext cx="89280" cy="198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BFD36B2-3CBE-5A26-AF8C-1E32279A642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84565" y="1563041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66FB8F-2CA6-7FE6-DF0C-1E19AADAA82F}"/>
                    </a:ext>
                  </a:extLst>
                </p14:cNvPr>
                <p14:cNvContentPartPr/>
                <p14:nvPr/>
              </p14:nvContentPartPr>
              <p14:xfrm>
                <a:off x="4492205" y="1673561"/>
                <a:ext cx="109440" cy="9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66FB8F-2CA6-7FE6-DF0C-1E19AADAA8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74205" y="1655921"/>
                  <a:ext cx="145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3973A5-C2C0-EE3E-26EE-4F86EB706F41}"/>
                    </a:ext>
                  </a:extLst>
                </p14:cNvPr>
                <p14:cNvContentPartPr/>
                <p14:nvPr/>
              </p14:nvContentPartPr>
              <p14:xfrm>
                <a:off x="4614245" y="1556561"/>
                <a:ext cx="207360" cy="219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3973A5-C2C0-EE3E-26EE-4F86EB706F4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96605" y="1538561"/>
                  <a:ext cx="2430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267EFB9-A4A5-B53B-D0AB-14F86E0D59A5}"/>
              </a:ext>
            </a:extLst>
          </p:cNvPr>
          <p:cNvGrpSpPr/>
          <p:nvPr/>
        </p:nvGrpSpPr>
        <p:grpSpPr>
          <a:xfrm>
            <a:off x="4095485" y="2072801"/>
            <a:ext cx="1296000" cy="216360"/>
            <a:chOff x="4095485" y="2072801"/>
            <a:chExt cx="12960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C008D4-E73B-4554-F228-4819AAB329ED}"/>
                    </a:ext>
                  </a:extLst>
                </p14:cNvPr>
                <p14:cNvContentPartPr/>
                <p14:nvPr/>
              </p14:nvContentPartPr>
              <p14:xfrm>
                <a:off x="4095485" y="2072801"/>
                <a:ext cx="267120" cy="216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C008D4-E73B-4554-F228-4819AAB329E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77485" y="2055161"/>
                  <a:ext cx="302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724F5F-845B-EF12-F0C9-DEDF5805C20B}"/>
                    </a:ext>
                  </a:extLst>
                </p14:cNvPr>
                <p14:cNvContentPartPr/>
                <p14:nvPr/>
              </p14:nvContentPartPr>
              <p14:xfrm>
                <a:off x="4388885" y="2165681"/>
                <a:ext cx="118440" cy="104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724F5F-845B-EF12-F0C9-DEDF5805C20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71245" y="2148041"/>
                  <a:ext cx="15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111E36-6921-518F-C3E1-C9ACCE956665}"/>
                    </a:ext>
                  </a:extLst>
                </p14:cNvPr>
                <p14:cNvContentPartPr/>
                <p14:nvPr/>
              </p14:nvContentPartPr>
              <p14:xfrm>
                <a:off x="4495805" y="2147681"/>
                <a:ext cx="200880" cy="121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111E36-6921-518F-C3E1-C9ACCE9566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78165" y="2129681"/>
                  <a:ext cx="236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D8843F-9C44-F955-7233-49EAF2176BA0}"/>
                    </a:ext>
                  </a:extLst>
                </p14:cNvPr>
                <p14:cNvContentPartPr/>
                <p14:nvPr/>
              </p14:nvContentPartPr>
              <p14:xfrm>
                <a:off x="4735205" y="2170001"/>
                <a:ext cx="45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D8843F-9C44-F955-7233-49EAF2176B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17565" y="2152361"/>
                  <a:ext cx="80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742A47-ED19-D179-5623-8E5C8ADA47CA}"/>
                    </a:ext>
                  </a:extLst>
                </p14:cNvPr>
                <p14:cNvContentPartPr/>
                <p14:nvPr/>
              </p14:nvContentPartPr>
              <p14:xfrm>
                <a:off x="4726925" y="2119241"/>
                <a:ext cx="31320" cy="18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742A47-ED19-D179-5623-8E5C8ADA47C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09285" y="2101601"/>
                  <a:ext cx="66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CF5957-4D45-FFBE-65AE-0727868BC190}"/>
                    </a:ext>
                  </a:extLst>
                </p14:cNvPr>
                <p14:cNvContentPartPr/>
                <p14:nvPr/>
              </p14:nvContentPartPr>
              <p14:xfrm>
                <a:off x="4791365" y="2147321"/>
                <a:ext cx="110880" cy="125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CF5957-4D45-FFBE-65AE-0727868BC19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73365" y="2129321"/>
                  <a:ext cx="146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3723A38-D93B-8F6A-9B29-3B97CA63C521}"/>
                    </a:ext>
                  </a:extLst>
                </p14:cNvPr>
                <p14:cNvContentPartPr/>
                <p14:nvPr/>
              </p14:nvContentPartPr>
              <p14:xfrm>
                <a:off x="4926365" y="2160641"/>
                <a:ext cx="37080" cy="10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3723A38-D93B-8F6A-9B29-3B97CA63C52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08365" y="2142641"/>
                  <a:ext cx="72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71AD32E-080C-C1DA-8146-39669809E53C}"/>
                    </a:ext>
                  </a:extLst>
                </p14:cNvPr>
                <p14:cNvContentPartPr/>
                <p14:nvPr/>
              </p14:nvContentPartPr>
              <p14:xfrm>
                <a:off x="4922765" y="2107721"/>
                <a:ext cx="36000" cy="37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71AD32E-080C-C1DA-8146-39669809E5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05125" y="2089721"/>
                  <a:ext cx="71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C69283-FE94-EABE-F2BF-4C264A04C207}"/>
                    </a:ext>
                  </a:extLst>
                </p14:cNvPr>
                <p14:cNvContentPartPr/>
                <p14:nvPr/>
              </p14:nvContentPartPr>
              <p14:xfrm>
                <a:off x="4974245" y="2157761"/>
                <a:ext cx="133560" cy="9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C69283-FE94-EABE-F2BF-4C264A04C20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56605" y="2140121"/>
                  <a:ext cx="169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9C2682-8338-96F6-026F-61E147903C25}"/>
                    </a:ext>
                  </a:extLst>
                </p14:cNvPr>
                <p14:cNvContentPartPr/>
                <p14:nvPr/>
              </p14:nvContentPartPr>
              <p14:xfrm>
                <a:off x="5121845" y="2148761"/>
                <a:ext cx="269640" cy="114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9C2682-8338-96F6-026F-61E147903C2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04205" y="2131121"/>
                  <a:ext cx="3052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EDFFCBE-73C5-4858-7B83-668D18F8E9A3}"/>
                  </a:ext>
                </a:extLst>
              </p14:cNvPr>
              <p14:cNvContentPartPr/>
              <p14:nvPr/>
            </p14:nvContentPartPr>
            <p14:xfrm>
              <a:off x="4136590" y="1372150"/>
              <a:ext cx="3835080" cy="48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EDFFCBE-73C5-4858-7B83-668D18F8E9A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127590" y="1363150"/>
                <a:ext cx="38527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55FB19D-6ECE-5268-CC78-E5CADE70FF2C}"/>
                  </a:ext>
                </a:extLst>
              </p14:cNvPr>
              <p14:cNvContentPartPr/>
              <p14:nvPr/>
            </p14:nvContentPartPr>
            <p14:xfrm>
              <a:off x="4105630" y="1825030"/>
              <a:ext cx="3699000" cy="101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55FB19D-6ECE-5268-CC78-E5CADE70FF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096630" y="1816390"/>
                <a:ext cx="37166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C825388-97C0-ABC5-3C0F-A967A0ED8876}"/>
                  </a:ext>
                </a:extLst>
              </p14:cNvPr>
              <p14:cNvContentPartPr/>
              <p14:nvPr/>
            </p14:nvContentPartPr>
            <p14:xfrm>
              <a:off x="4111750" y="2884150"/>
              <a:ext cx="3844440" cy="52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C825388-97C0-ABC5-3C0F-A967A0ED887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102750" y="2875510"/>
                <a:ext cx="3862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A0F32EE-7CE7-D0B1-B7FE-9123777CC1C5}"/>
                  </a:ext>
                </a:extLst>
              </p14:cNvPr>
              <p14:cNvContentPartPr/>
              <p14:nvPr/>
            </p14:nvContentPartPr>
            <p14:xfrm>
              <a:off x="5872806" y="3591819"/>
              <a:ext cx="117720" cy="169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A0F32EE-7CE7-D0B1-B7FE-9123777CC1C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855166" y="3573819"/>
                <a:ext cx="153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94B9B-A30C-9485-1544-A135F5FA9378}"/>
                  </a:ext>
                </a:extLst>
              </p14:cNvPr>
              <p14:cNvContentPartPr/>
              <p14:nvPr/>
            </p14:nvContentPartPr>
            <p14:xfrm>
              <a:off x="6016086" y="3592179"/>
              <a:ext cx="88200" cy="168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94B9B-A30C-9485-1544-A135F5FA937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998446" y="3574179"/>
                <a:ext cx="123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63EB139-E070-0A3E-518C-1F441770008C}"/>
                  </a:ext>
                </a:extLst>
              </p14:cNvPr>
              <p14:cNvContentPartPr/>
              <p14:nvPr/>
            </p14:nvContentPartPr>
            <p14:xfrm>
              <a:off x="6121566" y="3543579"/>
              <a:ext cx="322920" cy="208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63EB139-E070-0A3E-518C-1F441770008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103926" y="3525939"/>
                <a:ext cx="358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F39B2F6-EDF2-6626-0544-BC201D5BEC85}"/>
                  </a:ext>
                </a:extLst>
              </p14:cNvPr>
              <p14:cNvContentPartPr/>
              <p14:nvPr/>
            </p14:nvContentPartPr>
            <p14:xfrm>
              <a:off x="6459606" y="3635739"/>
              <a:ext cx="25200" cy="116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F39B2F6-EDF2-6626-0544-BC201D5BEC8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441606" y="3617739"/>
                <a:ext cx="60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62B2B0-DA3F-88D1-06AD-ACA42FCCC834}"/>
                  </a:ext>
                </a:extLst>
              </p14:cNvPr>
              <p14:cNvContentPartPr/>
              <p14:nvPr/>
            </p14:nvContentPartPr>
            <p14:xfrm>
              <a:off x="6459606" y="3574179"/>
              <a:ext cx="11520" cy="9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62B2B0-DA3F-88D1-06AD-ACA42FCCC83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441966" y="3556539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DD70E32-0E36-7B5B-0ACA-09ADC9D743E3}"/>
                  </a:ext>
                </a:extLst>
              </p14:cNvPr>
              <p14:cNvContentPartPr/>
              <p14:nvPr/>
            </p14:nvContentPartPr>
            <p14:xfrm>
              <a:off x="6652206" y="3609099"/>
              <a:ext cx="105480" cy="122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DD70E32-0E36-7B5B-0ACA-09ADC9D743E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634566" y="3591459"/>
                <a:ext cx="1411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43BA7F2-A3FE-0DD3-28F9-54AA10B7B309}"/>
                  </a:ext>
                </a:extLst>
              </p14:cNvPr>
              <p14:cNvContentPartPr/>
              <p14:nvPr/>
            </p14:nvContentPartPr>
            <p14:xfrm>
              <a:off x="6789726" y="3612699"/>
              <a:ext cx="100080" cy="168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43BA7F2-A3FE-0DD3-28F9-54AA10B7B309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71726" y="3594699"/>
                <a:ext cx="135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C5DD8D4-10E0-E4B6-63CC-AC36F0A06376}"/>
                  </a:ext>
                </a:extLst>
              </p14:cNvPr>
              <p14:cNvContentPartPr/>
              <p14:nvPr/>
            </p14:nvContentPartPr>
            <p14:xfrm>
              <a:off x="6868926" y="3600819"/>
              <a:ext cx="125280" cy="1170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C5DD8D4-10E0-E4B6-63CC-AC36F0A06376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850926" y="3583179"/>
                <a:ext cx="160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E5C28C3-726F-DDAB-B880-E6376DF6071B}"/>
                  </a:ext>
                </a:extLst>
              </p14:cNvPr>
              <p14:cNvContentPartPr/>
              <p14:nvPr/>
            </p14:nvContentPartPr>
            <p14:xfrm>
              <a:off x="6997446" y="3613059"/>
              <a:ext cx="184320" cy="102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E5C28C3-726F-DDAB-B880-E6376DF6071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979806" y="3595419"/>
                <a:ext cx="2199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5ACAAAA-603E-B2B2-C658-62108C9AF052}"/>
                  </a:ext>
                </a:extLst>
              </p14:cNvPr>
              <p14:cNvContentPartPr/>
              <p14:nvPr/>
            </p14:nvContentPartPr>
            <p14:xfrm>
              <a:off x="7118046" y="3527019"/>
              <a:ext cx="17280" cy="205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5ACAAAA-603E-B2B2-C658-62108C9AF05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100046" y="3509019"/>
                <a:ext cx="529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5D462EE-4B27-A407-BFAC-2C9FD60740D2}"/>
                  </a:ext>
                </a:extLst>
              </p14:cNvPr>
              <p14:cNvContentPartPr/>
              <p14:nvPr/>
            </p14:nvContentPartPr>
            <p14:xfrm>
              <a:off x="7196886" y="3497139"/>
              <a:ext cx="154800" cy="3034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5D462EE-4B27-A407-BFAC-2C9FD60740D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179246" y="3479139"/>
                <a:ext cx="190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4B1AE6E-D7DB-5F63-B28E-56985020C798}"/>
                  </a:ext>
                </a:extLst>
              </p14:cNvPr>
              <p14:cNvContentPartPr/>
              <p14:nvPr/>
            </p14:nvContentPartPr>
            <p14:xfrm>
              <a:off x="7316046" y="3530979"/>
              <a:ext cx="13320" cy="24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4B1AE6E-D7DB-5F63-B28E-56985020C79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298046" y="3513339"/>
                <a:ext cx="4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19F3F5A-5C93-9103-AC15-7ACEA9C93465}"/>
                  </a:ext>
                </a:extLst>
              </p14:cNvPr>
              <p14:cNvContentPartPr/>
              <p14:nvPr/>
            </p14:nvContentPartPr>
            <p14:xfrm>
              <a:off x="7377606" y="3595779"/>
              <a:ext cx="170640" cy="117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19F3F5A-5C93-9103-AC15-7ACEA9C9346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359966" y="3577779"/>
                <a:ext cx="206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B3DBA1A-A42C-00E7-D041-5147EE94CA10}"/>
                  </a:ext>
                </a:extLst>
              </p14:cNvPr>
              <p14:cNvContentPartPr/>
              <p14:nvPr/>
            </p14:nvContentPartPr>
            <p14:xfrm>
              <a:off x="7512246" y="3502539"/>
              <a:ext cx="15120" cy="15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B3DBA1A-A42C-00E7-D041-5147EE94CA1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494246" y="348453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EEEEB83-EF28-6972-5D41-6EDD2A24F878}"/>
                  </a:ext>
                </a:extLst>
              </p14:cNvPr>
              <p14:cNvContentPartPr/>
              <p14:nvPr/>
            </p14:nvContentPartPr>
            <p14:xfrm>
              <a:off x="5772366" y="3532419"/>
              <a:ext cx="15840" cy="294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EEEEB83-EF28-6972-5D41-6EDD2A24F87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754726" y="3514419"/>
                <a:ext cx="51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4340A1A-3E79-6C95-A9EE-FE6C752F498F}"/>
                  </a:ext>
                </a:extLst>
              </p14:cNvPr>
              <p14:cNvContentPartPr/>
              <p14:nvPr/>
            </p14:nvContentPartPr>
            <p14:xfrm>
              <a:off x="5796486" y="3823659"/>
              <a:ext cx="1934280" cy="30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4340A1A-3E79-6C95-A9EE-FE6C752F498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778846" y="3805659"/>
                <a:ext cx="1969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8F39907-FA79-F025-62B0-E2880C9BDCAB}"/>
                  </a:ext>
                </a:extLst>
              </p14:cNvPr>
              <p14:cNvContentPartPr/>
              <p14:nvPr/>
            </p14:nvContentPartPr>
            <p14:xfrm>
              <a:off x="5773086" y="3466899"/>
              <a:ext cx="2207520" cy="339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8F39907-FA79-F025-62B0-E2880C9BDCA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755086" y="3449259"/>
                <a:ext cx="2243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070B224-6800-CFF1-4E07-CB0D168A3803}"/>
                  </a:ext>
                </a:extLst>
              </p14:cNvPr>
              <p14:cNvContentPartPr/>
              <p14:nvPr/>
            </p14:nvContentPartPr>
            <p14:xfrm>
              <a:off x="7728246" y="3809259"/>
              <a:ext cx="266760" cy="29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070B224-6800-CFF1-4E07-CB0D168A380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710246" y="3791259"/>
                <a:ext cx="30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9485EE4-AFF9-4657-62A5-08348C253CA0}"/>
                  </a:ext>
                </a:extLst>
              </p14:cNvPr>
              <p14:cNvContentPartPr/>
              <p14:nvPr/>
            </p14:nvContentPartPr>
            <p14:xfrm>
              <a:off x="7718526" y="3609819"/>
              <a:ext cx="107280" cy="84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9485EE4-AFF9-4657-62A5-08348C253CA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700886" y="3591819"/>
                <a:ext cx="142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4340F7F-139D-0385-A29A-52EB3DE6DAC9}"/>
                  </a:ext>
                </a:extLst>
              </p14:cNvPr>
              <p14:cNvContentPartPr/>
              <p14:nvPr/>
            </p14:nvContentPartPr>
            <p14:xfrm>
              <a:off x="4077624" y="3958546"/>
              <a:ext cx="327960" cy="250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4340F7F-139D-0385-A29A-52EB3DE6DAC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059984" y="3940906"/>
                <a:ext cx="363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8D02D70-9118-C943-CD4E-1CFA6D4B21B8}"/>
                  </a:ext>
                </a:extLst>
              </p14:cNvPr>
              <p14:cNvContentPartPr/>
              <p14:nvPr/>
            </p14:nvContentPartPr>
            <p14:xfrm>
              <a:off x="4110384" y="3925426"/>
              <a:ext cx="283320" cy="2491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8D02D70-9118-C943-CD4E-1CFA6D4B21B8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092744" y="3907426"/>
                <a:ext cx="318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F54F829-1B9A-FC11-DE9B-99B2F3AE6D88}"/>
                  </a:ext>
                </a:extLst>
              </p14:cNvPr>
              <p14:cNvContentPartPr/>
              <p14:nvPr/>
            </p14:nvContentPartPr>
            <p14:xfrm>
              <a:off x="4151784" y="4043866"/>
              <a:ext cx="45000" cy="123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F54F829-1B9A-FC11-DE9B-99B2F3AE6D8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4134144" y="4026226"/>
                <a:ext cx="80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EBB58BF-0B2A-D4F5-87B7-CA41FB41479C}"/>
                  </a:ext>
                </a:extLst>
              </p14:cNvPr>
              <p14:cNvContentPartPr/>
              <p14:nvPr/>
            </p14:nvContentPartPr>
            <p14:xfrm>
              <a:off x="4190664" y="4047466"/>
              <a:ext cx="15840" cy="1159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EBB58BF-0B2A-D4F5-87B7-CA41FB41479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173024" y="4029466"/>
                <a:ext cx="514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8CCBAA2-52FB-9C36-3194-7A0119F41D51}"/>
                  </a:ext>
                </a:extLst>
              </p14:cNvPr>
              <p14:cNvContentPartPr/>
              <p14:nvPr/>
            </p14:nvContentPartPr>
            <p14:xfrm>
              <a:off x="4226304" y="4041346"/>
              <a:ext cx="11880" cy="1173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8CCBAA2-52FB-9C36-3194-7A0119F41D5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208304" y="4023346"/>
                <a:ext cx="475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991E004-E8E5-C592-A9A7-D52D593F49E2}"/>
                  </a:ext>
                </a:extLst>
              </p14:cNvPr>
              <p14:cNvContentPartPr/>
              <p14:nvPr/>
            </p14:nvContentPartPr>
            <p14:xfrm>
              <a:off x="4265904" y="4048906"/>
              <a:ext cx="9360" cy="107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991E004-E8E5-C592-A9A7-D52D593F49E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247904" y="4031266"/>
                <a:ext cx="45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96AC99C-A786-F9C5-15F1-12E64D9526A1}"/>
                  </a:ext>
                </a:extLst>
              </p14:cNvPr>
              <p14:cNvContentPartPr/>
              <p14:nvPr/>
            </p14:nvContentPartPr>
            <p14:xfrm>
              <a:off x="4205424" y="4160506"/>
              <a:ext cx="61560" cy="5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96AC99C-A786-F9C5-15F1-12E64D9526A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187424" y="4142506"/>
                <a:ext cx="97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0965902-4820-8639-CCE6-EF71B46D7986}"/>
                  </a:ext>
                </a:extLst>
              </p14:cNvPr>
              <p14:cNvContentPartPr/>
              <p14:nvPr/>
            </p14:nvContentPartPr>
            <p14:xfrm>
              <a:off x="4287504" y="4045666"/>
              <a:ext cx="28440" cy="1044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0965902-4820-8639-CCE6-EF71B46D798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269864" y="4027666"/>
                <a:ext cx="64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A16BEBE-BF8B-4362-013B-B389D0E73973}"/>
                  </a:ext>
                </a:extLst>
              </p14:cNvPr>
              <p14:cNvContentPartPr/>
              <p14:nvPr/>
            </p14:nvContentPartPr>
            <p14:xfrm>
              <a:off x="4169784" y="4048546"/>
              <a:ext cx="137160" cy="5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A16BEBE-BF8B-4362-013B-B389D0E7397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151784" y="4030906"/>
                <a:ext cx="172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7285E2A-7557-5A64-0D83-93A9C30BBC70}"/>
                  </a:ext>
                </a:extLst>
              </p14:cNvPr>
              <p14:cNvContentPartPr/>
              <p14:nvPr/>
            </p14:nvContentPartPr>
            <p14:xfrm>
              <a:off x="4160064" y="3996346"/>
              <a:ext cx="102960" cy="154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7285E2A-7557-5A64-0D83-93A9C30BBC70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142424" y="3978346"/>
                <a:ext cx="1386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320AF42-8B29-7240-F70C-32FA309E8E35}"/>
                  </a:ext>
                </a:extLst>
              </p14:cNvPr>
              <p14:cNvContentPartPr/>
              <p14:nvPr/>
            </p14:nvContentPartPr>
            <p14:xfrm>
              <a:off x="4194984" y="3971146"/>
              <a:ext cx="38160" cy="28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320AF42-8B29-7240-F70C-32FA309E8E3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177344" y="3953506"/>
                <a:ext cx="73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2F38FFF-77F0-DE29-7986-D1A52822F62F}"/>
                  </a:ext>
                </a:extLst>
              </p14:cNvPr>
              <p14:cNvContentPartPr/>
              <p14:nvPr/>
            </p14:nvContentPartPr>
            <p14:xfrm>
              <a:off x="4134924" y="3116681"/>
              <a:ext cx="82800" cy="218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2F38FFF-77F0-DE29-7986-D1A52822F62F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116924" y="3099041"/>
                <a:ext cx="118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052A93B-6BE5-8665-07A7-551E9E8CDFEF}"/>
                  </a:ext>
                </a:extLst>
              </p14:cNvPr>
              <p14:cNvContentPartPr/>
              <p14:nvPr/>
            </p14:nvContentPartPr>
            <p14:xfrm>
              <a:off x="4276764" y="3238721"/>
              <a:ext cx="19440" cy="92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052A93B-6BE5-8665-07A7-551E9E8CDFE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258764" y="3221081"/>
                <a:ext cx="550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0D3D470-44A6-7F48-14B6-642D7EDA3617}"/>
                  </a:ext>
                </a:extLst>
              </p14:cNvPr>
              <p14:cNvContentPartPr/>
              <p14:nvPr/>
            </p14:nvContentPartPr>
            <p14:xfrm>
              <a:off x="4280004" y="3163841"/>
              <a:ext cx="10080" cy="12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0D3D470-44A6-7F48-14B6-642D7EDA361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262364" y="3146201"/>
                <a:ext cx="45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65D46F9-2D01-0567-4982-16C119A7293B}"/>
                  </a:ext>
                </a:extLst>
              </p14:cNvPr>
              <p14:cNvContentPartPr/>
              <p14:nvPr/>
            </p14:nvContentPartPr>
            <p14:xfrm>
              <a:off x="4324284" y="3204521"/>
              <a:ext cx="98280" cy="134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65D46F9-2D01-0567-4982-16C119A7293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306644" y="3186521"/>
                <a:ext cx="133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974A2DF-FF5F-5073-62C3-570770DAF774}"/>
                  </a:ext>
                </a:extLst>
              </p14:cNvPr>
              <p14:cNvContentPartPr/>
              <p14:nvPr/>
            </p14:nvContentPartPr>
            <p14:xfrm>
              <a:off x="4429044" y="3209561"/>
              <a:ext cx="53640" cy="1227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974A2DF-FF5F-5073-62C3-570770DAF77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411044" y="3191561"/>
                <a:ext cx="892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FB6A767-2402-9C23-73F7-E4A2D12EADC3}"/>
                  </a:ext>
                </a:extLst>
              </p14:cNvPr>
              <p14:cNvContentPartPr/>
              <p14:nvPr/>
            </p14:nvContentPartPr>
            <p14:xfrm>
              <a:off x="4457484" y="3120281"/>
              <a:ext cx="7200" cy="18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FB6A767-2402-9C23-73F7-E4A2D12EADC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439844" y="3102641"/>
                <a:ext cx="42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520C4E0-8DC4-8541-1DC6-A42CD2AC6D73}"/>
                  </a:ext>
                </a:extLst>
              </p14:cNvPr>
              <p14:cNvContentPartPr/>
              <p14:nvPr/>
            </p14:nvContentPartPr>
            <p14:xfrm>
              <a:off x="4489164" y="3094001"/>
              <a:ext cx="137160" cy="2480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520C4E0-8DC4-8541-1DC6-A42CD2AC6D73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4471164" y="3076361"/>
                <a:ext cx="1728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582DF37-457C-6B68-C115-46EACA947050}"/>
                  </a:ext>
                </a:extLst>
              </p14:cNvPr>
              <p14:cNvContentPartPr/>
              <p14:nvPr/>
            </p14:nvContentPartPr>
            <p14:xfrm>
              <a:off x="4629204" y="3196241"/>
              <a:ext cx="62280" cy="111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582DF37-457C-6B68-C115-46EACA94705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4611204" y="3178241"/>
                <a:ext cx="97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C6875CF-8604-6C7E-8A0E-1C842FC5FCD3}"/>
                  </a:ext>
                </a:extLst>
              </p14:cNvPr>
              <p14:cNvContentPartPr/>
              <p14:nvPr/>
            </p14:nvContentPartPr>
            <p14:xfrm>
              <a:off x="4635684" y="3118481"/>
              <a:ext cx="10800" cy="20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C6875CF-8604-6C7E-8A0E-1C842FC5FCD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617684" y="3100481"/>
                <a:ext cx="46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7EFAB6E-AA63-316A-445B-7F4888602E3D}"/>
                  </a:ext>
                </a:extLst>
              </p14:cNvPr>
              <p14:cNvContentPartPr/>
              <p14:nvPr/>
            </p14:nvContentPartPr>
            <p14:xfrm>
              <a:off x="4706604" y="3086081"/>
              <a:ext cx="180000" cy="241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7EFAB6E-AA63-316A-445B-7F4888602E3D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688964" y="3068441"/>
                <a:ext cx="2156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7A1D5DB-1E4E-8F79-5925-A83D37932B22}"/>
                  </a:ext>
                </a:extLst>
              </p14:cNvPr>
              <p14:cNvContentPartPr/>
              <p14:nvPr/>
            </p14:nvContentPartPr>
            <p14:xfrm>
              <a:off x="5018364" y="3154481"/>
              <a:ext cx="158400" cy="1616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7A1D5DB-1E4E-8F79-5925-A83D37932B22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000724" y="3136481"/>
                <a:ext cx="194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6B9A1EF-9F75-23F1-08C7-388E24EEE609}"/>
                  </a:ext>
                </a:extLst>
              </p14:cNvPr>
              <p14:cNvContentPartPr/>
              <p14:nvPr/>
            </p14:nvContentPartPr>
            <p14:xfrm>
              <a:off x="5244804" y="3204881"/>
              <a:ext cx="6120" cy="5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6B9A1EF-9F75-23F1-08C7-388E24EEE60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227164" y="3187241"/>
                <a:ext cx="41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718A682-9F89-D3AA-1FB6-0D83782A1237}"/>
                  </a:ext>
                </a:extLst>
              </p14:cNvPr>
              <p14:cNvContentPartPr/>
              <p14:nvPr/>
            </p14:nvContentPartPr>
            <p14:xfrm>
              <a:off x="5256684" y="3262841"/>
              <a:ext cx="1800" cy="12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718A682-9F89-D3AA-1FB6-0D83782A1237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239044" y="3244841"/>
                <a:ext cx="37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C2224F5-B977-507A-91CA-5F34C0722B51}"/>
                  </a:ext>
                </a:extLst>
              </p14:cNvPr>
              <p14:cNvContentPartPr/>
              <p14:nvPr/>
            </p14:nvContentPartPr>
            <p14:xfrm>
              <a:off x="4067683" y="3591914"/>
              <a:ext cx="128880" cy="1897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C2224F5-B977-507A-91CA-5F34C0722B51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49683" y="3574274"/>
                <a:ext cx="164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829392D-D0CF-ABD4-330B-3DBF605B28F8}"/>
                  </a:ext>
                </a:extLst>
              </p14:cNvPr>
              <p14:cNvContentPartPr/>
              <p14:nvPr/>
            </p14:nvContentPartPr>
            <p14:xfrm>
              <a:off x="4191163" y="3682634"/>
              <a:ext cx="80640" cy="97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829392D-D0CF-ABD4-330B-3DBF605B28F8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173523" y="3664634"/>
                <a:ext cx="116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DB25815-6C99-048C-1770-1E3CCD78BA45}"/>
                  </a:ext>
                </a:extLst>
              </p14:cNvPr>
              <p14:cNvContentPartPr/>
              <p14:nvPr/>
            </p14:nvContentPartPr>
            <p14:xfrm>
              <a:off x="4292323" y="3573554"/>
              <a:ext cx="201240" cy="2062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DB25815-6C99-048C-1770-1E3CCD78BA4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274323" y="3555914"/>
                <a:ext cx="2368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A066AFF-29D0-5951-D4FD-7C50C9E0BD7D}"/>
                  </a:ext>
                </a:extLst>
              </p14:cNvPr>
              <p14:cNvContentPartPr/>
              <p14:nvPr/>
            </p14:nvContentPartPr>
            <p14:xfrm>
              <a:off x="4435963" y="3592634"/>
              <a:ext cx="15480" cy="17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A066AFF-29D0-5951-D4FD-7C50C9E0BD7D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417963" y="3574994"/>
                <a:ext cx="51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F8B3D03-4D11-6DC6-1D40-D412874F0B20}"/>
                  </a:ext>
                </a:extLst>
              </p14:cNvPr>
              <p14:cNvContentPartPr/>
              <p14:nvPr/>
            </p14:nvContentPartPr>
            <p14:xfrm>
              <a:off x="4508323" y="3531794"/>
              <a:ext cx="136080" cy="3376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F8B3D03-4D11-6DC6-1D40-D412874F0B2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4490323" y="3513794"/>
                <a:ext cx="171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71C5B4B-3483-E95C-2FE6-5FF66613FEE2}"/>
                  </a:ext>
                </a:extLst>
              </p14:cNvPr>
              <p14:cNvContentPartPr/>
              <p14:nvPr/>
            </p14:nvContentPartPr>
            <p14:xfrm>
              <a:off x="4608403" y="3620714"/>
              <a:ext cx="20520" cy="187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71C5B4B-3483-E95C-2FE6-5FF66613FEE2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590763" y="3602714"/>
                <a:ext cx="56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C63B886-4085-C5E8-CBFF-F69439754E57}"/>
                  </a:ext>
                </a:extLst>
              </p14:cNvPr>
              <p14:cNvContentPartPr/>
              <p14:nvPr/>
            </p14:nvContentPartPr>
            <p14:xfrm>
              <a:off x="4661683" y="3544034"/>
              <a:ext cx="344520" cy="225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C63B886-4085-C5E8-CBFF-F69439754E5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643683" y="3526394"/>
                <a:ext cx="380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54BC5EB-25CA-CE52-A8C2-2B6FC8C95FBC}"/>
                  </a:ext>
                </a:extLst>
              </p14:cNvPr>
              <p14:cNvContentPartPr/>
              <p14:nvPr/>
            </p14:nvContentPartPr>
            <p14:xfrm>
              <a:off x="5018443" y="3652394"/>
              <a:ext cx="34200" cy="1224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54BC5EB-25CA-CE52-A8C2-2B6FC8C95FB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000803" y="3634394"/>
                <a:ext cx="69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98B55A-D793-F9B8-468B-66FF2931311E}"/>
                  </a:ext>
                </a:extLst>
              </p14:cNvPr>
              <p14:cNvContentPartPr/>
              <p14:nvPr/>
            </p14:nvContentPartPr>
            <p14:xfrm>
              <a:off x="5024203" y="3565634"/>
              <a:ext cx="16560" cy="23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98B55A-D793-F9B8-468B-66FF2931311E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006563" y="3547634"/>
                <a:ext cx="52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99F9E13-21D4-6E66-629D-B467DAC1A2B2}"/>
                  </a:ext>
                </a:extLst>
              </p14:cNvPr>
              <p14:cNvContentPartPr/>
              <p14:nvPr/>
            </p14:nvContentPartPr>
            <p14:xfrm>
              <a:off x="5072443" y="3534314"/>
              <a:ext cx="210240" cy="224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99F9E13-21D4-6E66-629D-B467DAC1A2B2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054443" y="3516674"/>
                <a:ext cx="245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2FF6E32-8C75-5AFE-7AD9-C5476AFB0C7F}"/>
                  </a:ext>
                </a:extLst>
              </p14:cNvPr>
              <p14:cNvContentPartPr/>
              <p14:nvPr/>
            </p14:nvContentPartPr>
            <p14:xfrm>
              <a:off x="5390323" y="3524234"/>
              <a:ext cx="259560" cy="222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2FF6E32-8C75-5AFE-7AD9-C5476AFB0C7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372683" y="3506594"/>
                <a:ext cx="295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522869C-B4C4-25ED-76CD-AFD907322473}"/>
                  </a:ext>
                </a:extLst>
              </p14:cNvPr>
              <p14:cNvContentPartPr/>
              <p14:nvPr/>
            </p14:nvContentPartPr>
            <p14:xfrm>
              <a:off x="5672923" y="3639074"/>
              <a:ext cx="10800" cy="14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522869C-B4C4-25ED-76CD-AFD90732247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654923" y="3621434"/>
                <a:ext cx="46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53734EF-33EE-F3A1-43A0-8FB0F44662BE}"/>
                  </a:ext>
                </a:extLst>
              </p14:cNvPr>
              <p14:cNvContentPartPr/>
              <p14:nvPr/>
            </p14:nvContentPartPr>
            <p14:xfrm>
              <a:off x="5695963" y="3700274"/>
              <a:ext cx="3960" cy="9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53734EF-33EE-F3A1-43A0-8FB0F44662BE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678323" y="3682274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04F6276-FFC8-1114-2852-083892949AF0}"/>
                  </a:ext>
                </a:extLst>
              </p14:cNvPr>
              <p14:cNvContentPartPr/>
              <p14:nvPr/>
            </p14:nvContentPartPr>
            <p14:xfrm>
              <a:off x="4581264" y="3975106"/>
              <a:ext cx="17280" cy="1821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04F6276-FFC8-1114-2852-083892949AF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563624" y="3957466"/>
                <a:ext cx="52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09BB129-F174-83B3-05AF-4F8D282A055A}"/>
                  </a:ext>
                </a:extLst>
              </p14:cNvPr>
              <p14:cNvContentPartPr/>
              <p14:nvPr/>
            </p14:nvContentPartPr>
            <p14:xfrm>
              <a:off x="4508184" y="3979426"/>
              <a:ext cx="187560" cy="97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09BB129-F174-83B3-05AF-4F8D282A055A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490184" y="3961786"/>
                <a:ext cx="223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FBB8019-BD7A-AE98-5312-E36A30C98C38}"/>
                  </a:ext>
                </a:extLst>
              </p14:cNvPr>
              <p14:cNvContentPartPr/>
              <p14:nvPr/>
            </p14:nvContentPartPr>
            <p14:xfrm>
              <a:off x="4659024" y="4055026"/>
              <a:ext cx="117720" cy="104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FBB8019-BD7A-AE98-5312-E36A30C98C38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4641024" y="4037026"/>
                <a:ext cx="153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620B47A-30D0-D619-BF0F-24627AD5780E}"/>
                  </a:ext>
                </a:extLst>
              </p14:cNvPr>
              <p14:cNvContentPartPr/>
              <p14:nvPr/>
            </p14:nvContentPartPr>
            <p14:xfrm>
              <a:off x="5526265" y="3047921"/>
              <a:ext cx="15840" cy="294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620B47A-30D0-D619-BF0F-24627AD5780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508625" y="3029921"/>
                <a:ext cx="51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B3F4D37-5E3C-F0A4-7D15-1578DE08864F}"/>
                  </a:ext>
                </a:extLst>
              </p14:cNvPr>
              <p14:cNvContentPartPr/>
              <p14:nvPr/>
            </p14:nvContentPartPr>
            <p14:xfrm>
              <a:off x="5550385" y="3339161"/>
              <a:ext cx="1934280" cy="306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B3F4D37-5E3C-F0A4-7D15-1578DE08864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532745" y="3321161"/>
                <a:ext cx="1969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C19D221-B113-A3B6-5C0E-DE62F6BCC22B}"/>
                  </a:ext>
                </a:extLst>
              </p14:cNvPr>
              <p14:cNvContentPartPr/>
              <p14:nvPr/>
            </p14:nvContentPartPr>
            <p14:xfrm>
              <a:off x="5526985" y="2982401"/>
              <a:ext cx="2207520" cy="3394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C19D221-B113-A3B6-5C0E-DE62F6BCC22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508985" y="2964761"/>
                <a:ext cx="2243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9E1856E-9D1F-CDDC-6EF7-9728582AA65B}"/>
                  </a:ext>
                </a:extLst>
              </p14:cNvPr>
              <p14:cNvContentPartPr/>
              <p14:nvPr/>
            </p14:nvContentPartPr>
            <p14:xfrm>
              <a:off x="7482145" y="3324761"/>
              <a:ext cx="266760" cy="29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9E1856E-9D1F-CDDC-6EF7-9728582AA65B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464145" y="3306761"/>
                <a:ext cx="30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0A6EE1C-BC31-381F-C47B-EBE721C88CBD}"/>
                  </a:ext>
                </a:extLst>
              </p14:cNvPr>
              <p14:cNvContentPartPr/>
              <p14:nvPr/>
            </p14:nvContentPartPr>
            <p14:xfrm>
              <a:off x="7472425" y="3125321"/>
              <a:ext cx="107280" cy="842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0A6EE1C-BC31-381F-C47B-EBE721C88CB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454785" y="3107321"/>
                <a:ext cx="142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5C664D0-110C-A6D8-49B5-A12A6E5232A1}"/>
                  </a:ext>
                </a:extLst>
              </p14:cNvPr>
              <p14:cNvContentPartPr/>
              <p14:nvPr/>
            </p14:nvContentPartPr>
            <p14:xfrm>
              <a:off x="5662286" y="3115968"/>
              <a:ext cx="230760" cy="156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5C664D0-110C-A6D8-49B5-A12A6E5232A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644646" y="3098328"/>
                <a:ext cx="2664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D1D8146-10A4-8C10-4FDE-0519DF6E7A27}"/>
                  </a:ext>
                </a:extLst>
              </p14:cNvPr>
              <p14:cNvContentPartPr/>
              <p14:nvPr/>
            </p14:nvContentPartPr>
            <p14:xfrm>
              <a:off x="5899886" y="3180408"/>
              <a:ext cx="43560" cy="856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D1D8146-10A4-8C10-4FDE-0519DF6E7A2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881886" y="3162768"/>
                <a:ext cx="79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CA8DA58-8619-A432-C578-6D294253B525}"/>
                  </a:ext>
                </a:extLst>
              </p14:cNvPr>
              <p14:cNvContentPartPr/>
              <p14:nvPr/>
            </p14:nvContentPartPr>
            <p14:xfrm>
              <a:off x="5907806" y="3122448"/>
              <a:ext cx="8640" cy="100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CA8DA58-8619-A432-C578-6D294253B525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890166" y="3104448"/>
                <a:ext cx="44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F7E8B11-554B-7847-8A8F-A1D1CDD7121C}"/>
                  </a:ext>
                </a:extLst>
              </p14:cNvPr>
              <p14:cNvContentPartPr/>
              <p14:nvPr/>
            </p14:nvContentPartPr>
            <p14:xfrm>
              <a:off x="5957486" y="3162768"/>
              <a:ext cx="113760" cy="954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F7E8B11-554B-7847-8A8F-A1D1CDD7121C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939846" y="3145128"/>
                <a:ext cx="149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640CA3F-0DFF-331D-B01D-4ACB4A4A6E40}"/>
                  </a:ext>
                </a:extLst>
              </p14:cNvPr>
              <p14:cNvContentPartPr/>
              <p14:nvPr/>
            </p14:nvContentPartPr>
            <p14:xfrm>
              <a:off x="6081326" y="3162048"/>
              <a:ext cx="91080" cy="94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640CA3F-0DFF-331D-B01D-4ACB4A4A6E4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063326" y="3144408"/>
                <a:ext cx="126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571B2D1-3BCE-F718-7505-9C30EE530553}"/>
                  </a:ext>
                </a:extLst>
              </p14:cNvPr>
              <p14:cNvContentPartPr/>
              <p14:nvPr/>
            </p14:nvContentPartPr>
            <p14:xfrm>
              <a:off x="6199766" y="3162408"/>
              <a:ext cx="106200" cy="153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571B2D1-3BCE-F718-7505-9C30EE53055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182126" y="3144768"/>
                <a:ext cx="141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D8FCAAC-81F9-1F9A-5B24-62AFAF26A975}"/>
                  </a:ext>
                </a:extLst>
              </p14:cNvPr>
              <p14:cNvContentPartPr/>
              <p14:nvPr/>
            </p14:nvContentPartPr>
            <p14:xfrm>
              <a:off x="6320006" y="3168528"/>
              <a:ext cx="142200" cy="846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D8FCAAC-81F9-1F9A-5B24-62AFAF26A97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302006" y="3150528"/>
                <a:ext cx="177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49C6B13-7C1E-0CAA-82DA-EB828F645CEC}"/>
                  </a:ext>
                </a:extLst>
              </p14:cNvPr>
              <p14:cNvContentPartPr/>
              <p14:nvPr/>
            </p14:nvContentPartPr>
            <p14:xfrm>
              <a:off x="6479486" y="3166368"/>
              <a:ext cx="124560" cy="1051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49C6B13-7C1E-0CAA-82DA-EB828F645CE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461846" y="3148368"/>
                <a:ext cx="160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1473C08-4999-12F8-D39F-D9EF918C9232}"/>
                  </a:ext>
                </a:extLst>
              </p14:cNvPr>
              <p14:cNvContentPartPr/>
              <p14:nvPr/>
            </p14:nvContentPartPr>
            <p14:xfrm>
              <a:off x="4142934" y="3329575"/>
              <a:ext cx="3830040" cy="1396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1473C08-4999-12F8-D39F-D9EF918C923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134294" y="3320575"/>
                <a:ext cx="38476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AA88F3B-5B5B-88F2-D4B2-21613EEE6C40}"/>
                  </a:ext>
                </a:extLst>
              </p14:cNvPr>
              <p14:cNvContentPartPr/>
              <p14:nvPr/>
            </p14:nvContentPartPr>
            <p14:xfrm>
              <a:off x="4116864" y="4314946"/>
              <a:ext cx="317160" cy="252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AA88F3B-5B5B-88F2-D4B2-21613EEE6C4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098864" y="4297306"/>
                <a:ext cx="352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E4C5F80-A2CC-9BCD-411A-1976B3B808D8}"/>
                  </a:ext>
                </a:extLst>
              </p14:cNvPr>
              <p14:cNvContentPartPr/>
              <p14:nvPr/>
            </p14:nvContentPartPr>
            <p14:xfrm>
              <a:off x="4151424" y="4301266"/>
              <a:ext cx="256320" cy="208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E4C5F80-A2CC-9BCD-411A-1976B3B808D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133424" y="4283266"/>
                <a:ext cx="291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F5F1120-C05C-2306-25A9-4D1F7D65E061}"/>
                  </a:ext>
                </a:extLst>
              </p14:cNvPr>
              <p14:cNvContentPartPr/>
              <p14:nvPr/>
            </p14:nvContentPartPr>
            <p14:xfrm>
              <a:off x="4197864" y="4418626"/>
              <a:ext cx="27000" cy="108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F5F1120-C05C-2306-25A9-4D1F7D65E06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180224" y="4400986"/>
                <a:ext cx="62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26E442A-2891-3AF9-A350-3EC28FEB31DF}"/>
                  </a:ext>
                </a:extLst>
              </p14:cNvPr>
              <p14:cNvContentPartPr/>
              <p14:nvPr/>
            </p14:nvContentPartPr>
            <p14:xfrm>
              <a:off x="4234224" y="4418986"/>
              <a:ext cx="6840" cy="1072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26E442A-2891-3AF9-A350-3EC28FEB31D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216224" y="4401346"/>
                <a:ext cx="42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14C096F9-419A-B699-5D5E-70419833CA05}"/>
                  </a:ext>
                </a:extLst>
              </p14:cNvPr>
              <p14:cNvContentPartPr/>
              <p14:nvPr/>
            </p14:nvContentPartPr>
            <p14:xfrm>
              <a:off x="4264104" y="4428706"/>
              <a:ext cx="3600" cy="88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14C096F9-419A-B699-5D5E-70419833CA0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246464" y="4410706"/>
                <a:ext cx="39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4F4C919-AE5A-CB0C-95B5-71EE7D91E34C}"/>
                  </a:ext>
                </a:extLst>
              </p14:cNvPr>
              <p14:cNvContentPartPr/>
              <p14:nvPr/>
            </p14:nvContentPartPr>
            <p14:xfrm>
              <a:off x="4284624" y="4437346"/>
              <a:ext cx="25200" cy="79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4F4C919-AE5A-CB0C-95B5-71EE7D91E34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266624" y="4419346"/>
                <a:ext cx="60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AEE3A7F8-3680-014E-7FF8-6B0876430BCB}"/>
                  </a:ext>
                </a:extLst>
              </p14:cNvPr>
              <p14:cNvContentPartPr/>
              <p14:nvPr/>
            </p14:nvContentPartPr>
            <p14:xfrm>
              <a:off x="4237464" y="4519786"/>
              <a:ext cx="54360" cy="32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AEE3A7F8-3680-014E-7FF8-6B0876430BCB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219464" y="4501786"/>
                <a:ext cx="90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C586C94-4968-8219-04E1-6194B02C5DA5}"/>
                  </a:ext>
                </a:extLst>
              </p14:cNvPr>
              <p14:cNvContentPartPr/>
              <p14:nvPr/>
            </p14:nvContentPartPr>
            <p14:xfrm>
              <a:off x="4201824" y="4414306"/>
              <a:ext cx="110880" cy="8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C586C94-4968-8219-04E1-6194B02C5DA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183824" y="4396666"/>
                <a:ext cx="146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C106CA9-2BFF-A24C-54A6-92E4772E970C}"/>
                  </a:ext>
                </a:extLst>
              </p14:cNvPr>
              <p14:cNvContentPartPr/>
              <p14:nvPr/>
            </p14:nvContentPartPr>
            <p14:xfrm>
              <a:off x="4206144" y="4360666"/>
              <a:ext cx="96120" cy="313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C106CA9-2BFF-A24C-54A6-92E4772E970C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188144" y="4342666"/>
                <a:ext cx="131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D0C478A-C31B-92A1-00B4-1E21F939AB9C}"/>
                  </a:ext>
                </a:extLst>
              </p14:cNvPr>
              <p14:cNvContentPartPr/>
              <p14:nvPr/>
            </p14:nvContentPartPr>
            <p14:xfrm>
              <a:off x="4233504" y="4339786"/>
              <a:ext cx="56520" cy="561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D0C478A-C31B-92A1-00B4-1E21F939AB9C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215864" y="4321786"/>
                <a:ext cx="92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27F90F2-4549-A524-1684-3DB1C3C0EA05}"/>
                  </a:ext>
                </a:extLst>
              </p14:cNvPr>
              <p14:cNvContentPartPr/>
              <p14:nvPr/>
            </p14:nvContentPartPr>
            <p14:xfrm>
              <a:off x="4587744" y="4317826"/>
              <a:ext cx="24840" cy="1753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27F90F2-4549-A524-1684-3DB1C3C0EA0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570104" y="4300186"/>
                <a:ext cx="60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6195E1C-9EE8-58A6-BF6E-1F54F847CE67}"/>
                  </a:ext>
                </a:extLst>
              </p14:cNvPr>
              <p14:cNvContentPartPr/>
              <p14:nvPr/>
            </p14:nvContentPartPr>
            <p14:xfrm>
              <a:off x="4523664" y="4315666"/>
              <a:ext cx="176040" cy="133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6195E1C-9EE8-58A6-BF6E-1F54F847CE6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505664" y="4298026"/>
                <a:ext cx="211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5B2751C2-FBA9-FA69-7838-2AE5C213E8BD}"/>
                  </a:ext>
                </a:extLst>
              </p14:cNvPr>
              <p14:cNvContentPartPr/>
              <p14:nvPr/>
            </p14:nvContentPartPr>
            <p14:xfrm>
              <a:off x="4680624" y="4319266"/>
              <a:ext cx="6120" cy="2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5B2751C2-FBA9-FA69-7838-2AE5C213E8BD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662624" y="4301266"/>
                <a:ext cx="41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A99CD5D-E06D-0085-2064-2A219811D247}"/>
                  </a:ext>
                </a:extLst>
              </p14:cNvPr>
              <p14:cNvContentPartPr/>
              <p14:nvPr/>
            </p14:nvContentPartPr>
            <p14:xfrm>
              <a:off x="4680624" y="4418986"/>
              <a:ext cx="14400" cy="612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A99CD5D-E06D-0085-2064-2A219811D247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662624" y="4400986"/>
                <a:ext cx="5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5BA1A77-FAD2-E5CC-48B4-F0F5E35078E8}"/>
                  </a:ext>
                </a:extLst>
              </p14:cNvPr>
              <p14:cNvContentPartPr/>
              <p14:nvPr/>
            </p14:nvContentPartPr>
            <p14:xfrm>
              <a:off x="4681704" y="4370026"/>
              <a:ext cx="8640" cy="8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5BA1A77-FAD2-E5CC-48B4-F0F5E35078E8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664064" y="4352386"/>
                <a:ext cx="44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3698F6F-833F-2FD7-DAFE-9987A546B413}"/>
                  </a:ext>
                </a:extLst>
              </p14:cNvPr>
              <p14:cNvContentPartPr/>
              <p14:nvPr/>
            </p14:nvContentPartPr>
            <p14:xfrm>
              <a:off x="4738584" y="4390546"/>
              <a:ext cx="62640" cy="975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3698F6F-833F-2FD7-DAFE-9987A546B413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720584" y="4372906"/>
                <a:ext cx="98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CB1C732-D88E-52EE-C189-40B8E278ADA3}"/>
                  </a:ext>
                </a:extLst>
              </p14:cNvPr>
              <p14:cNvContentPartPr/>
              <p14:nvPr/>
            </p14:nvContentPartPr>
            <p14:xfrm>
              <a:off x="4821744" y="4394506"/>
              <a:ext cx="12960" cy="932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CB1C732-D88E-52EE-C189-40B8E278ADA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803744" y="4376866"/>
                <a:ext cx="486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DFC2AFC-9C90-9348-9788-B6B82FF8163C}"/>
                  </a:ext>
                </a:extLst>
              </p14:cNvPr>
              <p14:cNvContentPartPr/>
              <p14:nvPr/>
            </p14:nvContentPartPr>
            <p14:xfrm>
              <a:off x="4800504" y="4341946"/>
              <a:ext cx="11880" cy="111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DFC2AFC-9C90-9348-9788-B6B82FF8163C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782864" y="4323946"/>
                <a:ext cx="47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E3E12C3-7921-C133-873A-6EDA88385CD9}"/>
                  </a:ext>
                </a:extLst>
              </p14:cNvPr>
              <p14:cNvContentPartPr/>
              <p14:nvPr/>
            </p14:nvContentPartPr>
            <p14:xfrm>
              <a:off x="4864224" y="4421146"/>
              <a:ext cx="97560" cy="741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E3E12C3-7921-C133-873A-6EDA88385CD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846224" y="4403506"/>
                <a:ext cx="133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0686BC9-58A6-34B6-CAE5-EBF0953D74B3}"/>
                  </a:ext>
                </a:extLst>
              </p14:cNvPr>
              <p14:cNvContentPartPr/>
              <p14:nvPr/>
            </p14:nvContentPartPr>
            <p14:xfrm>
              <a:off x="4046773" y="4728987"/>
              <a:ext cx="3844440" cy="189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0686BC9-58A6-34B6-CAE5-EBF0953D74B3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037773" y="4720347"/>
                <a:ext cx="3862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9744ECC-BE0C-0EA9-2741-F6196AE4A969}"/>
                  </a:ext>
                </a:extLst>
              </p14:cNvPr>
              <p14:cNvContentPartPr/>
              <p14:nvPr/>
            </p14:nvContentPartPr>
            <p14:xfrm>
              <a:off x="4154326" y="4664564"/>
              <a:ext cx="308520" cy="2286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9744ECC-BE0C-0EA9-2741-F6196AE4A969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136326" y="4646564"/>
                <a:ext cx="344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E6CCF01-4F61-7080-EE44-217E35D91866}"/>
                  </a:ext>
                </a:extLst>
              </p14:cNvPr>
              <p14:cNvContentPartPr/>
              <p14:nvPr/>
            </p14:nvContentPartPr>
            <p14:xfrm>
              <a:off x="4172326" y="4647644"/>
              <a:ext cx="225360" cy="1861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E6CCF01-4F61-7080-EE44-217E35D9186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154686" y="4629644"/>
                <a:ext cx="261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FAC4C1B-7F69-8ABE-BF63-9CE6F500058C}"/>
                  </a:ext>
                </a:extLst>
              </p14:cNvPr>
              <p14:cNvContentPartPr/>
              <p14:nvPr/>
            </p14:nvContentPartPr>
            <p14:xfrm>
              <a:off x="4237846" y="4769684"/>
              <a:ext cx="110520" cy="165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FAC4C1B-7F69-8ABE-BF63-9CE6F500058C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220206" y="4752044"/>
                <a:ext cx="146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45962D7-E457-8A29-EE5C-FFB7C1B42214}"/>
                  </a:ext>
                </a:extLst>
              </p14:cNvPr>
              <p14:cNvContentPartPr/>
              <p14:nvPr/>
            </p14:nvContentPartPr>
            <p14:xfrm>
              <a:off x="4277806" y="4711364"/>
              <a:ext cx="18000" cy="1234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45962D7-E457-8A29-EE5C-FFB7C1B4221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259806" y="4693724"/>
                <a:ext cx="5364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CDAD0301-B20C-B6A2-1C3D-D3244F1808C2}"/>
              </a:ext>
            </a:extLst>
          </p:cNvPr>
          <p:cNvGrpSpPr/>
          <p:nvPr/>
        </p:nvGrpSpPr>
        <p:grpSpPr>
          <a:xfrm>
            <a:off x="6520223" y="4895360"/>
            <a:ext cx="1282680" cy="512280"/>
            <a:chOff x="6520223" y="4895360"/>
            <a:chExt cx="12826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7045E3F-F1FD-83F9-EBAC-FC94B19A602D}"/>
                    </a:ext>
                  </a:extLst>
                </p14:cNvPr>
                <p14:cNvContentPartPr/>
                <p14:nvPr/>
              </p14:nvContentPartPr>
              <p14:xfrm>
                <a:off x="6648383" y="5030720"/>
                <a:ext cx="203760" cy="233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7045E3F-F1FD-83F9-EBAC-FC94B19A602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630743" y="5013080"/>
                  <a:ext cx="239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110DABA-F65A-34D0-B5C5-4203A969E92C}"/>
                    </a:ext>
                  </a:extLst>
                </p14:cNvPr>
                <p14:cNvContentPartPr/>
                <p14:nvPr/>
              </p14:nvContentPartPr>
              <p14:xfrm>
                <a:off x="6852863" y="5159960"/>
                <a:ext cx="103680" cy="105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110DABA-F65A-34D0-B5C5-4203A969E92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835223" y="5142320"/>
                  <a:ext cx="139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D18F92E-254C-1F33-916A-B883D1B4B7F6}"/>
                    </a:ext>
                  </a:extLst>
                </p14:cNvPr>
                <p14:cNvContentPartPr/>
                <p14:nvPr/>
              </p14:nvContentPartPr>
              <p14:xfrm>
                <a:off x="6960143" y="4999760"/>
                <a:ext cx="77760" cy="3744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D18F92E-254C-1F33-916A-B883D1B4B7F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42143" y="4981760"/>
                  <a:ext cx="1134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28FF7D8-ED72-2CAE-18A7-65C2C507BA6B}"/>
                    </a:ext>
                  </a:extLst>
                </p14:cNvPr>
                <p14:cNvContentPartPr/>
                <p14:nvPr/>
              </p14:nvContentPartPr>
              <p14:xfrm>
                <a:off x="7031783" y="5154200"/>
                <a:ext cx="109080" cy="118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28FF7D8-ED72-2CAE-18A7-65C2C507BA6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13783" y="5136560"/>
                  <a:ext cx="144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50D9FF3-89B3-E884-EEC3-965ED1E1E45E}"/>
                    </a:ext>
                  </a:extLst>
                </p14:cNvPr>
                <p14:cNvContentPartPr/>
                <p14:nvPr/>
              </p14:nvContentPartPr>
              <p14:xfrm>
                <a:off x="7162823" y="5161040"/>
                <a:ext cx="58320" cy="115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50D9FF3-89B3-E884-EEC3-965ED1E1E45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45183" y="5143400"/>
                  <a:ext cx="93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164EB87-AB8D-D8B0-03A2-1113151A560D}"/>
                    </a:ext>
                  </a:extLst>
                </p14:cNvPr>
                <p14:cNvContentPartPr/>
                <p14:nvPr/>
              </p14:nvContentPartPr>
              <p14:xfrm>
                <a:off x="7240223" y="5171480"/>
                <a:ext cx="186840" cy="106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164EB87-AB8D-D8B0-03A2-1113151A560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222223" y="5153840"/>
                  <a:ext cx="222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93F6B52-E2DB-CC70-A702-FE00296D90FD}"/>
                    </a:ext>
                  </a:extLst>
                </p14:cNvPr>
                <p14:cNvContentPartPr/>
                <p14:nvPr/>
              </p14:nvContentPartPr>
              <p14:xfrm>
                <a:off x="7453703" y="5167520"/>
                <a:ext cx="177480" cy="106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93F6B52-E2DB-CC70-A702-FE00296D90F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35703" y="5149520"/>
                  <a:ext cx="213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21D9804-AC7C-B202-CDB9-69DF89F9109E}"/>
                    </a:ext>
                  </a:extLst>
                </p14:cNvPr>
                <p14:cNvContentPartPr/>
                <p14:nvPr/>
              </p14:nvContentPartPr>
              <p14:xfrm>
                <a:off x="6520223" y="4955840"/>
                <a:ext cx="1282680" cy="451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21D9804-AC7C-B202-CDB9-69DF89F9109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02223" y="4937840"/>
                  <a:ext cx="13183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821E4E3-5E50-4128-0D34-4D0C1AC52B78}"/>
                    </a:ext>
                  </a:extLst>
                </p14:cNvPr>
                <p14:cNvContentPartPr/>
                <p14:nvPr/>
              </p14:nvContentPartPr>
              <p14:xfrm>
                <a:off x="6538223" y="4895360"/>
                <a:ext cx="1206000" cy="473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821E4E3-5E50-4128-0D34-4D0C1AC52B7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20583" y="4877360"/>
                  <a:ext cx="1241640" cy="5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B359E82-DBBE-D771-13BD-C6135FE56A0D}"/>
              </a:ext>
            </a:extLst>
          </p:cNvPr>
          <p:cNvGrpSpPr/>
          <p:nvPr/>
        </p:nvGrpSpPr>
        <p:grpSpPr>
          <a:xfrm>
            <a:off x="4226462" y="4962056"/>
            <a:ext cx="1108029" cy="471384"/>
            <a:chOff x="4226462" y="4962056"/>
            <a:chExt cx="1108029" cy="4713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6DA1210-36C9-A7A2-DF1B-440A2CF473EB}"/>
                    </a:ext>
                  </a:extLst>
                </p14:cNvPr>
                <p14:cNvContentPartPr/>
                <p14:nvPr/>
              </p14:nvContentPartPr>
              <p14:xfrm>
                <a:off x="4357142" y="5063216"/>
                <a:ext cx="137880" cy="217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6DA1210-36C9-A7A2-DF1B-440A2CF473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339502" y="5045576"/>
                  <a:ext cx="173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4CEA39C-87E3-FF61-BB08-3CCF40404A29}"/>
                    </a:ext>
                  </a:extLst>
                </p14:cNvPr>
                <p14:cNvContentPartPr/>
                <p14:nvPr/>
              </p14:nvContentPartPr>
              <p14:xfrm>
                <a:off x="4519142" y="5171216"/>
                <a:ext cx="109080" cy="97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4CEA39C-87E3-FF61-BB08-3CCF40404A2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501502" y="5153576"/>
                  <a:ext cx="144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12F3CE-7B94-34AC-55EB-57C838E43014}"/>
                    </a:ext>
                  </a:extLst>
                </p14:cNvPr>
                <p14:cNvContentPartPr/>
                <p14:nvPr/>
              </p14:nvContentPartPr>
              <p14:xfrm>
                <a:off x="4627862" y="5171216"/>
                <a:ext cx="130680" cy="115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12F3CE-7B94-34AC-55EB-57C838E4301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10222" y="5153576"/>
                  <a:ext cx="166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2F40C6F-B663-429C-9EF9-8A2D40C1C6AE}"/>
                    </a:ext>
                  </a:extLst>
                </p14:cNvPr>
                <p14:cNvContentPartPr/>
                <p14:nvPr/>
              </p14:nvContentPartPr>
              <p14:xfrm>
                <a:off x="4756022" y="5053136"/>
                <a:ext cx="288000" cy="232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2F40C6F-B663-429C-9EF9-8A2D40C1C6A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38382" y="5035496"/>
                  <a:ext cx="323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D0AD57-424B-9C5A-BE57-B8FF277623F4}"/>
                    </a:ext>
                  </a:extLst>
                </p14:cNvPr>
                <p14:cNvContentPartPr/>
                <p14:nvPr/>
              </p14:nvContentPartPr>
              <p14:xfrm>
                <a:off x="5070302" y="5187416"/>
                <a:ext cx="159840" cy="115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D0AD57-424B-9C5A-BE57-B8FF277623F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52662" y="5169416"/>
                  <a:ext cx="195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18822A8-F40D-8CF3-FB5B-E82B62E751DD}"/>
                    </a:ext>
                  </a:extLst>
                </p14:cNvPr>
                <p14:cNvContentPartPr/>
                <p14:nvPr/>
              </p14:nvContentPartPr>
              <p14:xfrm>
                <a:off x="4226462" y="4962056"/>
                <a:ext cx="1052640" cy="36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18822A8-F40D-8CF3-FB5B-E82B62E751D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208822" y="4944416"/>
                  <a:ext cx="108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2713A7-D525-0DE8-B307-4590189660AE}"/>
                    </a:ext>
                  </a:extLst>
                </p14:cNvPr>
                <p14:cNvContentPartPr/>
                <p14:nvPr/>
              </p14:nvContentPartPr>
              <p14:xfrm>
                <a:off x="4243331" y="5053640"/>
                <a:ext cx="1091160" cy="379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2713A7-D525-0DE8-B307-4590189660A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225331" y="5035640"/>
                  <a:ext cx="1126800" cy="41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5A61F19B-0DDE-5418-273E-1C96E5A7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Nuovo libretto</a:t>
            </a:r>
          </a:p>
        </p:txBody>
      </p:sp>
    </p:spTree>
    <p:extLst>
      <p:ext uri="{BB962C8B-B14F-4D97-AF65-F5344CB8AC3E}">
        <p14:creationId xmlns:p14="http://schemas.microsoft.com/office/powerpoint/2010/main" val="300760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08A4-81A8-C5B6-97B4-EBCBC00C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5218424-3356-13BE-CE63-9DB8A7CB73F2}"/>
                  </a:ext>
                </a:extLst>
              </p14:cNvPr>
              <p14:cNvContentPartPr/>
              <p14:nvPr/>
            </p14:nvContentPartPr>
            <p14:xfrm>
              <a:off x="3976677" y="1251660"/>
              <a:ext cx="3916594" cy="45719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5218424-3356-13BE-CE63-9DB8A7CB73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676" y="1233660"/>
                <a:ext cx="3952235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40DC153-8201-C08B-807F-25392E9210DD}"/>
              </a:ext>
            </a:extLst>
          </p:cNvPr>
          <p:cNvGrpSpPr/>
          <p:nvPr/>
        </p:nvGrpSpPr>
        <p:grpSpPr>
          <a:xfrm>
            <a:off x="7520311" y="796978"/>
            <a:ext cx="415440" cy="419760"/>
            <a:chOff x="7520311" y="796978"/>
            <a:chExt cx="4154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466DFB5-B2C4-99AA-235F-2F6A1F451462}"/>
                    </a:ext>
                  </a:extLst>
                </p14:cNvPr>
                <p14:cNvContentPartPr/>
                <p14:nvPr/>
              </p14:nvContentPartPr>
              <p14:xfrm>
                <a:off x="7520311" y="829018"/>
                <a:ext cx="413280" cy="387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466DFB5-B2C4-99AA-235F-2F6A1F4514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02671" y="811378"/>
                  <a:ext cx="448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239DC64-8DEC-7B47-46FC-2CF19338681B}"/>
                    </a:ext>
                  </a:extLst>
                </p14:cNvPr>
                <p14:cNvContentPartPr/>
                <p14:nvPr/>
              </p14:nvContentPartPr>
              <p14:xfrm>
                <a:off x="7550191" y="796978"/>
                <a:ext cx="385560" cy="3819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239DC64-8DEC-7B47-46FC-2CF1933868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2551" y="779338"/>
                  <a:ext cx="4212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BAD8214-2832-099E-D5B7-01171CCC94B2}"/>
                    </a:ext>
                  </a:extLst>
                </p14:cNvPr>
                <p14:cNvContentPartPr/>
                <p14:nvPr/>
              </p14:nvContentPartPr>
              <p14:xfrm>
                <a:off x="7670814" y="975417"/>
                <a:ext cx="25920" cy="174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BAD8214-2832-099E-D5B7-01171CCC94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61814" y="966777"/>
                  <a:ext cx="43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93242A5-8471-E7B5-4F6B-A3F6985FB687}"/>
                    </a:ext>
                  </a:extLst>
                </p14:cNvPr>
                <p14:cNvContentPartPr/>
                <p14:nvPr/>
              </p14:nvContentPartPr>
              <p14:xfrm>
                <a:off x="7671174" y="959577"/>
                <a:ext cx="133200" cy="205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93242A5-8471-E7B5-4F6B-A3F6985FB6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62174" y="950937"/>
                  <a:ext cx="150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56B2E39-BC0F-987E-22C8-84C9FA5297D1}"/>
                    </a:ext>
                  </a:extLst>
                </p14:cNvPr>
                <p14:cNvContentPartPr/>
                <p14:nvPr/>
              </p14:nvContentPartPr>
              <p14:xfrm>
                <a:off x="7796814" y="965697"/>
                <a:ext cx="35280" cy="255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56B2E39-BC0F-987E-22C8-84C9FA5297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7814" y="956697"/>
                  <a:ext cx="52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1A3952F-12B7-BF74-014B-9E39F125C0D1}"/>
                    </a:ext>
                  </a:extLst>
                </p14:cNvPr>
                <p14:cNvContentPartPr/>
                <p14:nvPr/>
              </p14:nvContentPartPr>
              <p14:xfrm>
                <a:off x="7793574" y="970737"/>
                <a:ext cx="30960" cy="313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1A3952F-12B7-BF74-014B-9E39F125C0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4574" y="962097"/>
                  <a:ext cx="4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8644A09-8B8E-0C16-7340-052A96066245}"/>
                    </a:ext>
                  </a:extLst>
                </p14:cNvPr>
                <p14:cNvContentPartPr/>
                <p14:nvPr/>
              </p14:nvContentPartPr>
              <p14:xfrm>
                <a:off x="7833174" y="997017"/>
                <a:ext cx="15480" cy="130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8644A09-8B8E-0C16-7340-052A960662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4534" y="988017"/>
                  <a:ext cx="33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3A3175B-2513-BAFF-06D0-BF5B9DE77F4A}"/>
                    </a:ext>
                  </a:extLst>
                </p14:cNvPr>
                <p14:cNvContentPartPr/>
                <p14:nvPr/>
              </p14:nvContentPartPr>
              <p14:xfrm>
                <a:off x="7703574" y="1130577"/>
                <a:ext cx="132480" cy="241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3A3175B-2513-BAFF-06D0-BF5B9DE77F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4574" y="1121577"/>
                  <a:ext cx="150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6D46C0D-961E-2344-8ED6-77D37C81B9D6}"/>
                    </a:ext>
                  </a:extLst>
                </p14:cNvPr>
                <p14:cNvContentPartPr/>
                <p14:nvPr/>
              </p14:nvContentPartPr>
              <p14:xfrm>
                <a:off x="7584774" y="894777"/>
                <a:ext cx="23040" cy="183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6D46C0D-961E-2344-8ED6-77D37C81B9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5774" y="885777"/>
                  <a:ext cx="40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512F8F3-080F-E7B7-D440-923C37F43A2B}"/>
                    </a:ext>
                  </a:extLst>
                </p14:cNvPr>
                <p14:cNvContentPartPr/>
                <p14:nvPr/>
              </p14:nvContentPartPr>
              <p14:xfrm>
                <a:off x="7588014" y="873177"/>
                <a:ext cx="91800" cy="11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512F8F3-080F-E7B7-D440-923C37F43A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9374" y="864537"/>
                  <a:ext cx="10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E52BBD3-9491-A6D8-7AB7-0092CD787250}"/>
                    </a:ext>
                  </a:extLst>
                </p14:cNvPr>
                <p14:cNvContentPartPr/>
                <p14:nvPr/>
              </p14:nvContentPartPr>
              <p14:xfrm>
                <a:off x="7687014" y="867417"/>
                <a:ext cx="45000" cy="21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E52BBD3-9491-A6D8-7AB7-0092CD7872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78014" y="858777"/>
                  <a:ext cx="6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95DB173-2EC1-C3EE-3B04-78F95F3B81E3}"/>
                    </a:ext>
                  </a:extLst>
                </p14:cNvPr>
                <p14:cNvContentPartPr/>
                <p14:nvPr/>
              </p14:nvContentPartPr>
              <p14:xfrm>
                <a:off x="7690974" y="874257"/>
                <a:ext cx="33480" cy="27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95DB173-2EC1-C3EE-3B04-78F95F3B81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81974" y="865257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D677C11-EC7D-816B-5DD2-42A04AB5C3F4}"/>
                    </a:ext>
                  </a:extLst>
                </p14:cNvPr>
                <p14:cNvContentPartPr/>
                <p14:nvPr/>
              </p14:nvContentPartPr>
              <p14:xfrm>
                <a:off x="7732734" y="892617"/>
                <a:ext cx="10800" cy="84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D677C11-EC7D-816B-5DD2-42A04AB5C3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3734" y="883617"/>
                  <a:ext cx="28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5EC7794-A61E-832B-A8E3-81BBC57416F7}"/>
                    </a:ext>
                  </a:extLst>
                </p14:cNvPr>
                <p14:cNvContentPartPr/>
                <p14:nvPr/>
              </p14:nvContentPartPr>
              <p14:xfrm>
                <a:off x="7613214" y="1072617"/>
                <a:ext cx="67680" cy="97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5EC7794-A61E-832B-A8E3-81BBC57416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04574" y="1063617"/>
                  <a:ext cx="85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127017C-A329-A487-64DB-A351DA777A3F}"/>
                    </a:ext>
                  </a:extLst>
                </p14:cNvPr>
                <p14:cNvContentPartPr/>
                <p14:nvPr/>
              </p14:nvContentPartPr>
              <p14:xfrm>
                <a:off x="7607454" y="914577"/>
                <a:ext cx="35640" cy="37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127017C-A329-A487-64DB-A351DA777A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98814" y="905577"/>
                  <a:ext cx="53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B83D9F7-5732-B817-283D-CC7A14ACEF3D}"/>
                    </a:ext>
                  </a:extLst>
                </p14:cNvPr>
                <p14:cNvContentPartPr/>
                <p14:nvPr/>
              </p14:nvContentPartPr>
              <p14:xfrm>
                <a:off x="7655334" y="903417"/>
                <a:ext cx="32400" cy="46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B83D9F7-5732-B817-283D-CC7A14ACEF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6334" y="894417"/>
                  <a:ext cx="50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598E2B6-3203-A83A-BF12-3B48274BB1A0}"/>
                    </a:ext>
                  </a:extLst>
                </p14:cNvPr>
                <p14:cNvContentPartPr/>
                <p14:nvPr/>
              </p14:nvContentPartPr>
              <p14:xfrm>
                <a:off x="7700694" y="993057"/>
                <a:ext cx="34560" cy="550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598E2B6-3203-A83A-BF12-3B48274BB1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2054" y="984057"/>
                  <a:ext cx="52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715E80E-7E3F-6435-E539-AFD5DE15026C}"/>
                    </a:ext>
                  </a:extLst>
                </p14:cNvPr>
                <p14:cNvContentPartPr/>
                <p14:nvPr/>
              </p14:nvContentPartPr>
              <p14:xfrm>
                <a:off x="7749654" y="1000977"/>
                <a:ext cx="28440" cy="42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715E80E-7E3F-6435-E539-AFD5DE1502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40654" y="991977"/>
                  <a:ext cx="460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52FD5D5-B635-4B85-2198-CCF9D47D4C1A}"/>
              </a:ext>
            </a:extLst>
          </p:cNvPr>
          <p:cNvGrpSpPr/>
          <p:nvPr/>
        </p:nvGrpSpPr>
        <p:grpSpPr>
          <a:xfrm>
            <a:off x="4107306" y="855581"/>
            <a:ext cx="1588320" cy="270720"/>
            <a:chOff x="4819843" y="855581"/>
            <a:chExt cx="1588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75A9579-CA63-B0EE-373E-0350BE3D8365}"/>
                    </a:ext>
                  </a:extLst>
                </p14:cNvPr>
                <p14:cNvContentPartPr/>
                <p14:nvPr/>
              </p14:nvContentPartPr>
              <p14:xfrm>
                <a:off x="4819843" y="890141"/>
                <a:ext cx="162000" cy="226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75A9579-CA63-B0EE-373E-0350BE3D83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2203" y="872141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5B289B6-C731-D959-FCB6-62691B2BAD45}"/>
                    </a:ext>
                  </a:extLst>
                </p14:cNvPr>
                <p14:cNvContentPartPr/>
                <p14:nvPr/>
              </p14:nvContentPartPr>
              <p14:xfrm>
                <a:off x="4843963" y="1002101"/>
                <a:ext cx="124920" cy="244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5B289B6-C731-D959-FCB6-62691B2BAD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25963" y="984461"/>
                  <a:ext cx="160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422EF13-BC4E-2A97-FD13-33469E1E87CC}"/>
                    </a:ext>
                  </a:extLst>
                </p14:cNvPr>
                <p14:cNvContentPartPr/>
                <p14:nvPr/>
              </p14:nvContentPartPr>
              <p14:xfrm>
                <a:off x="4971763" y="990221"/>
                <a:ext cx="115920" cy="133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422EF13-BC4E-2A97-FD13-33469E1E87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4123" y="972581"/>
                  <a:ext cx="15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742063B-0D8B-EFE4-134A-95A8D4A7CBE2}"/>
                    </a:ext>
                  </a:extLst>
                </p14:cNvPr>
                <p14:cNvContentPartPr/>
                <p14:nvPr/>
              </p14:nvContentPartPr>
              <p14:xfrm>
                <a:off x="5061043" y="989141"/>
                <a:ext cx="212760" cy="137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742063B-0D8B-EFE4-134A-95A8D4A7C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43403" y="971141"/>
                  <a:ext cx="24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983011F-1E5C-4D19-9B1E-C999B72DD791}"/>
                    </a:ext>
                  </a:extLst>
                </p14:cNvPr>
                <p14:cNvContentPartPr/>
                <p14:nvPr/>
              </p14:nvContentPartPr>
              <p14:xfrm>
                <a:off x="5473243" y="885101"/>
                <a:ext cx="187200" cy="228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983011F-1E5C-4D19-9B1E-C999B72DD7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55603" y="867461"/>
                  <a:ext cx="222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550DB2F-FBC2-55D4-EF1B-B10EFEDC5503}"/>
                    </a:ext>
                  </a:extLst>
                </p14:cNvPr>
                <p14:cNvContentPartPr/>
                <p14:nvPr/>
              </p14:nvContentPartPr>
              <p14:xfrm>
                <a:off x="5666563" y="976181"/>
                <a:ext cx="165240" cy="130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550DB2F-FBC2-55D4-EF1B-B10EFEDC55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48923" y="958181"/>
                  <a:ext cx="200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EB95FD2-A80D-2767-1356-BDCFC817DEF5}"/>
                    </a:ext>
                  </a:extLst>
                </p14:cNvPr>
                <p14:cNvContentPartPr/>
                <p14:nvPr/>
              </p14:nvContentPartPr>
              <p14:xfrm>
                <a:off x="5832883" y="964661"/>
                <a:ext cx="89280" cy="138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EB95FD2-A80D-2767-1356-BDCFC817DE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15243" y="94702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98F4B7F-58CF-6139-C958-13CBF34DBA61}"/>
                    </a:ext>
                  </a:extLst>
                </p14:cNvPr>
                <p14:cNvContentPartPr/>
                <p14:nvPr/>
              </p14:nvContentPartPr>
              <p14:xfrm>
                <a:off x="5944123" y="855581"/>
                <a:ext cx="182160" cy="2527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98F4B7F-58CF-6139-C958-13CBF34DBA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6483" y="837941"/>
                  <a:ext cx="217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8EC02AA-4C21-0EF9-9A7E-6A54185C6565}"/>
                    </a:ext>
                  </a:extLst>
                </p14:cNvPr>
                <p14:cNvContentPartPr/>
                <p14:nvPr/>
              </p14:nvContentPartPr>
              <p14:xfrm>
                <a:off x="6064003" y="896981"/>
                <a:ext cx="16920" cy="169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8EC02AA-4C21-0EF9-9A7E-6A54185C65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46363" y="878981"/>
                  <a:ext cx="5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AC5D582-CCA7-7E0B-C7AC-F57D89F56A50}"/>
                    </a:ext>
                  </a:extLst>
                </p14:cNvPr>
                <p14:cNvContentPartPr/>
                <p14:nvPr/>
              </p14:nvContentPartPr>
              <p14:xfrm>
                <a:off x="6133123" y="980141"/>
                <a:ext cx="140040" cy="993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AC5D582-CCA7-7E0B-C7AC-F57D89F56A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5123" y="962141"/>
                  <a:ext cx="17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2F3791E-C4B6-109E-DC0F-2DBFC5E6ACDF}"/>
                    </a:ext>
                  </a:extLst>
                </p14:cNvPr>
                <p14:cNvContentPartPr/>
                <p14:nvPr/>
              </p14:nvContentPartPr>
              <p14:xfrm>
                <a:off x="6271003" y="953501"/>
                <a:ext cx="137160" cy="1339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2F3791E-C4B6-109E-DC0F-2DBFC5E6AC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3003" y="935501"/>
                  <a:ext cx="17280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6F4540DE-A1DB-8C45-782F-4C9D6BF1EFE2}"/>
                  </a:ext>
                </a:extLst>
              </p14:cNvPr>
              <p14:cNvContentPartPr/>
              <p14:nvPr/>
            </p14:nvContentPartPr>
            <p14:xfrm>
              <a:off x="4211422" y="1708442"/>
              <a:ext cx="1446840" cy="889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6F4540DE-A1DB-8C45-782F-4C9D6BF1EF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93422" y="1690442"/>
                <a:ext cx="1482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C68C1B2D-4634-22FC-A62C-C2EE7232035E}"/>
                  </a:ext>
                </a:extLst>
              </p14:cNvPr>
              <p14:cNvContentPartPr/>
              <p14:nvPr/>
            </p14:nvContentPartPr>
            <p14:xfrm>
              <a:off x="4168222" y="2256002"/>
              <a:ext cx="1661760" cy="658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C68C1B2D-4634-22FC-A62C-C2EE7232035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50222" y="2238362"/>
                <a:ext cx="1697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CF698216-FB0C-3796-3063-BA8462015275}"/>
                  </a:ext>
                </a:extLst>
              </p14:cNvPr>
              <p14:cNvContentPartPr/>
              <p14:nvPr/>
            </p14:nvContentPartPr>
            <p14:xfrm>
              <a:off x="4205662" y="2860442"/>
              <a:ext cx="1872360" cy="11340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CF698216-FB0C-3796-3063-BA846201527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88022" y="2842802"/>
                <a:ext cx="1908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6EA7B6C-1F93-0550-5D28-3CF12957ADDB}"/>
                  </a:ext>
                </a:extLst>
              </p14:cNvPr>
              <p14:cNvContentPartPr/>
              <p14:nvPr/>
            </p14:nvContentPartPr>
            <p14:xfrm>
              <a:off x="4319782" y="1488842"/>
              <a:ext cx="71640" cy="230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6EA7B6C-1F93-0550-5D28-3CF12957AD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01782" y="1471202"/>
                <a:ext cx="107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FAAEA47-1D05-FD11-8215-3A661D8AD087}"/>
                  </a:ext>
                </a:extLst>
              </p14:cNvPr>
              <p14:cNvContentPartPr/>
              <p14:nvPr/>
            </p14:nvContentPartPr>
            <p14:xfrm>
              <a:off x="4720822" y="1492082"/>
              <a:ext cx="70560" cy="129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FAAEA47-1D05-FD11-8215-3A661D8AD08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02822" y="1474082"/>
                <a:ext cx="106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560D586-18B8-4C5D-2551-EDDC59B60C38}"/>
                  </a:ext>
                </a:extLst>
              </p14:cNvPr>
              <p14:cNvContentPartPr/>
              <p14:nvPr/>
            </p14:nvContentPartPr>
            <p14:xfrm>
              <a:off x="5480782" y="1498562"/>
              <a:ext cx="79920" cy="1044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560D586-18B8-4C5D-2551-EDDC59B60C3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63142" y="1480562"/>
                <a:ext cx="115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5193125-5860-A319-8D4E-85A913426E68}"/>
                  </a:ext>
                </a:extLst>
              </p14:cNvPr>
              <p14:cNvContentPartPr/>
              <p14:nvPr/>
            </p14:nvContentPartPr>
            <p14:xfrm>
              <a:off x="4279822" y="2089322"/>
              <a:ext cx="57960" cy="158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5193125-5860-A319-8D4E-85A913426E6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62182" y="2071322"/>
                <a:ext cx="93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EF5F295-9DA6-02B6-C675-93DF52510472}"/>
                  </a:ext>
                </a:extLst>
              </p14:cNvPr>
              <p14:cNvContentPartPr/>
              <p14:nvPr/>
            </p14:nvContentPartPr>
            <p14:xfrm>
              <a:off x="4657822" y="2084642"/>
              <a:ext cx="80640" cy="169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EF5F295-9DA6-02B6-C675-93DF525104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40182" y="2066642"/>
                <a:ext cx="116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49A09B7-42C4-CFD7-B3F9-D000597BF0FF}"/>
                  </a:ext>
                </a:extLst>
              </p14:cNvPr>
              <p14:cNvContentPartPr/>
              <p14:nvPr/>
            </p14:nvContentPartPr>
            <p14:xfrm>
              <a:off x="5338942" y="2087522"/>
              <a:ext cx="71640" cy="97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49A09B7-42C4-CFD7-B3F9-D000597BF0F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20942" y="2069522"/>
                <a:ext cx="107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2C003CF-112D-F07D-9D7B-D7BF1A08B552}"/>
                  </a:ext>
                </a:extLst>
              </p14:cNvPr>
              <p14:cNvContentPartPr/>
              <p14:nvPr/>
            </p14:nvContentPartPr>
            <p14:xfrm>
              <a:off x="4259662" y="2716442"/>
              <a:ext cx="63720" cy="158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2C003CF-112D-F07D-9D7B-D7BF1A08B5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42022" y="2698442"/>
                <a:ext cx="99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588AF66-62FC-A1C8-0AFF-371125ECCFE2}"/>
                  </a:ext>
                </a:extLst>
              </p14:cNvPr>
              <p14:cNvContentPartPr/>
              <p14:nvPr/>
            </p14:nvContentPartPr>
            <p14:xfrm>
              <a:off x="4884262" y="2669642"/>
              <a:ext cx="84240" cy="75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588AF66-62FC-A1C8-0AFF-371125ECCF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66622" y="2652002"/>
                <a:ext cx="119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1861A318-9780-B622-92D8-12F860B1D354}"/>
                  </a:ext>
                </a:extLst>
              </p14:cNvPr>
              <p14:cNvContentPartPr/>
              <p14:nvPr/>
            </p14:nvContentPartPr>
            <p14:xfrm>
              <a:off x="5418862" y="2661722"/>
              <a:ext cx="61920" cy="129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1861A318-9780-B622-92D8-12F860B1D35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00862" y="2643722"/>
                <a:ext cx="97560" cy="48600"/>
              </a:xfrm>
              <a:prstGeom prst="rect">
                <a:avLst/>
              </a:prstGeom>
            </p:spPr>
          </p:pic>
        </mc:Fallback>
      </mc:AlternateContent>
      <p:sp>
        <p:nvSpPr>
          <p:cNvPr id="337" name="Title 336">
            <a:extLst>
              <a:ext uri="{FF2B5EF4-FFF2-40B4-BE49-F238E27FC236}">
                <a16:creationId xmlns:a16="http://schemas.microsoft.com/office/drawing/2014/main" id="{70824917-9D08-61FF-E9F0-CA4E051D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Canzone (no </a:t>
            </a:r>
            <a:r>
              <a:rPr lang="en-US" dirty="0" err="1"/>
              <a:t>scaletta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565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D271-02AC-B481-3E74-96924A4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0CF4472-8B95-5162-AA9E-BBE7E4591B6F}"/>
                  </a:ext>
                </a:extLst>
              </p14:cNvPr>
              <p14:cNvContentPartPr/>
              <p14:nvPr/>
            </p14:nvContentPartPr>
            <p14:xfrm>
              <a:off x="4634597" y="761141"/>
              <a:ext cx="100080" cy="47185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0CF4472-8B95-5162-AA9E-BBE7E4591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6597" y="743141"/>
                <a:ext cx="135720" cy="47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D436C60-34ED-B45B-2860-F80E792DEAA1}"/>
                  </a:ext>
                </a:extLst>
              </p14:cNvPr>
              <p14:cNvContentPartPr/>
              <p14:nvPr/>
            </p14:nvContentPartPr>
            <p14:xfrm>
              <a:off x="4421337" y="911681"/>
              <a:ext cx="212400" cy="44380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D436C60-34ED-B45B-2860-F80E792DEA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2697" y="903041"/>
                <a:ext cx="230040" cy="445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EB39DD2-ACAD-C0B4-E989-95D1124EB33A}"/>
              </a:ext>
            </a:extLst>
          </p:cNvPr>
          <p:cNvGrpSpPr/>
          <p:nvPr/>
        </p:nvGrpSpPr>
        <p:grpSpPr>
          <a:xfrm>
            <a:off x="4087755" y="843257"/>
            <a:ext cx="486582" cy="3708024"/>
            <a:chOff x="4087755" y="843257"/>
            <a:chExt cx="486582" cy="37080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AE4452-EE62-8C54-B456-8C091AA4CDA7}"/>
                    </a:ext>
                  </a:extLst>
                </p14:cNvPr>
                <p14:cNvContentPartPr/>
                <p14:nvPr/>
              </p14:nvContentPartPr>
              <p14:xfrm>
                <a:off x="4087755" y="849737"/>
                <a:ext cx="285840" cy="36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AE4452-EE62-8C54-B456-8C091AA4CD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0115" y="832097"/>
                  <a:ext cx="321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453341-2441-3718-149E-C0456ECBE375}"/>
                    </a:ext>
                  </a:extLst>
                </p14:cNvPr>
                <p14:cNvContentPartPr/>
                <p14:nvPr/>
              </p14:nvContentPartPr>
              <p14:xfrm>
                <a:off x="4116555" y="843257"/>
                <a:ext cx="235440" cy="313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453341-2441-3718-149E-C0456ECBE3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8555" y="825617"/>
                  <a:ext cx="271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519BA6-9CC5-2E5F-6242-92C3EBEF7A38}"/>
                    </a:ext>
                  </a:extLst>
                </p14:cNvPr>
                <p14:cNvContentPartPr/>
                <p14:nvPr/>
              </p14:nvContentPartPr>
              <p14:xfrm>
                <a:off x="4214835" y="982577"/>
                <a:ext cx="19080" cy="118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519BA6-9CC5-2E5F-6242-92C3EBEF7A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7195" y="964577"/>
                  <a:ext cx="5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649139-164A-0FA7-73D2-9B224CD8F23F}"/>
                    </a:ext>
                  </a:extLst>
                </p14:cNvPr>
                <p14:cNvContentPartPr/>
                <p14:nvPr/>
              </p14:nvContentPartPr>
              <p14:xfrm>
                <a:off x="4151835" y="958097"/>
                <a:ext cx="115560" cy="2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649139-164A-0FA7-73D2-9B224CD8F2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3835" y="940097"/>
                  <a:ext cx="151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5C9898-A752-9C75-BF7B-C1339D174FBA}"/>
                    </a:ext>
                  </a:extLst>
                </p14:cNvPr>
                <p14:cNvContentPartPr/>
                <p14:nvPr/>
              </p14:nvContentPartPr>
              <p14:xfrm>
                <a:off x="4169115" y="1106777"/>
                <a:ext cx="129600" cy="2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5C9898-A752-9C75-BF7B-C1339D174F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51475" y="1089137"/>
                  <a:ext cx="165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6B345AB-D605-8016-B179-88A4AADEEF0F}"/>
                    </a:ext>
                  </a:extLst>
                </p14:cNvPr>
                <p14:cNvContentPartPr/>
                <p14:nvPr/>
              </p14:nvContentPartPr>
              <p14:xfrm>
                <a:off x="4490457" y="1129481"/>
                <a:ext cx="83880" cy="3421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6B345AB-D605-8016-B179-88A4AADEEF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54817" y="1093841"/>
                  <a:ext cx="155520" cy="349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ACB7FE9-268D-3946-D63F-52FFAE16EB46}"/>
                  </a:ext>
                </a:extLst>
              </p14:cNvPr>
              <p14:cNvContentPartPr/>
              <p14:nvPr/>
            </p14:nvContentPartPr>
            <p14:xfrm>
              <a:off x="4747591" y="1251661"/>
              <a:ext cx="3145680" cy="367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ACB7FE9-268D-3946-D63F-52FFAE16EB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9591" y="1234021"/>
                <a:ext cx="31813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A042125-8918-3BE3-A834-C17CAFCE6F38}"/>
              </a:ext>
            </a:extLst>
          </p:cNvPr>
          <p:cNvGrpSpPr/>
          <p:nvPr/>
        </p:nvGrpSpPr>
        <p:grpSpPr>
          <a:xfrm>
            <a:off x="7520311" y="796978"/>
            <a:ext cx="415440" cy="419760"/>
            <a:chOff x="7520311" y="796978"/>
            <a:chExt cx="4154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C367E3-1F0B-C95A-4FF3-86DAD3ABC8CC}"/>
                    </a:ext>
                  </a:extLst>
                </p14:cNvPr>
                <p14:cNvContentPartPr/>
                <p14:nvPr/>
              </p14:nvContentPartPr>
              <p14:xfrm>
                <a:off x="7520311" y="829018"/>
                <a:ext cx="413280" cy="387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C367E3-1F0B-C95A-4FF3-86DAD3ABC8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2671" y="811378"/>
                  <a:ext cx="448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4C6D02C-37F7-AE3A-999F-F608D428C137}"/>
                    </a:ext>
                  </a:extLst>
                </p14:cNvPr>
                <p14:cNvContentPartPr/>
                <p14:nvPr/>
              </p14:nvContentPartPr>
              <p14:xfrm>
                <a:off x="7550191" y="796978"/>
                <a:ext cx="385560" cy="381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4C6D02C-37F7-AE3A-999F-F608D428C1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32551" y="779338"/>
                  <a:ext cx="4212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E2E0357-5AE8-D089-3A03-9E44CD7DDFE5}"/>
                    </a:ext>
                  </a:extLst>
                </p14:cNvPr>
                <p14:cNvContentPartPr/>
                <p14:nvPr/>
              </p14:nvContentPartPr>
              <p14:xfrm>
                <a:off x="7670814" y="975417"/>
                <a:ext cx="25920" cy="174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E2E0357-5AE8-D089-3A03-9E44CD7DD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61814" y="966777"/>
                  <a:ext cx="43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1E4536B-2FB6-DBBC-373B-C82B7D1BAD24}"/>
                    </a:ext>
                  </a:extLst>
                </p14:cNvPr>
                <p14:cNvContentPartPr/>
                <p14:nvPr/>
              </p14:nvContentPartPr>
              <p14:xfrm>
                <a:off x="7671174" y="959577"/>
                <a:ext cx="133200" cy="20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1E4536B-2FB6-DBBC-373B-C82B7D1BAD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62174" y="950937"/>
                  <a:ext cx="150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48E319C-0B9A-86ED-683C-A3EA800B317D}"/>
                    </a:ext>
                  </a:extLst>
                </p14:cNvPr>
                <p14:cNvContentPartPr/>
                <p14:nvPr/>
              </p14:nvContentPartPr>
              <p14:xfrm>
                <a:off x="7796814" y="965697"/>
                <a:ext cx="35280" cy="25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48E319C-0B9A-86ED-683C-A3EA800B31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87814" y="956697"/>
                  <a:ext cx="52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918135-3E5E-8D9B-A71F-54EE5078965A}"/>
                    </a:ext>
                  </a:extLst>
                </p14:cNvPr>
                <p14:cNvContentPartPr/>
                <p14:nvPr/>
              </p14:nvContentPartPr>
              <p14:xfrm>
                <a:off x="7793574" y="970737"/>
                <a:ext cx="30960" cy="31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5918135-3E5E-8D9B-A71F-54EE507896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4574" y="962097"/>
                  <a:ext cx="4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5857C8-776A-ED73-7C40-030180719136}"/>
                    </a:ext>
                  </a:extLst>
                </p14:cNvPr>
                <p14:cNvContentPartPr/>
                <p14:nvPr/>
              </p14:nvContentPartPr>
              <p14:xfrm>
                <a:off x="7833174" y="997017"/>
                <a:ext cx="15480" cy="130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5857C8-776A-ED73-7C40-0301807191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24534" y="988017"/>
                  <a:ext cx="33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6D7D3AF-A851-1A50-791A-26A71184EAE4}"/>
                    </a:ext>
                  </a:extLst>
                </p14:cNvPr>
                <p14:cNvContentPartPr/>
                <p14:nvPr/>
              </p14:nvContentPartPr>
              <p14:xfrm>
                <a:off x="7703574" y="1130577"/>
                <a:ext cx="132480" cy="24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6D7D3AF-A851-1A50-791A-26A71184EA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4574" y="1121577"/>
                  <a:ext cx="150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A26DFE8-9DB6-9FBA-739D-36A2A5A3858A}"/>
                    </a:ext>
                  </a:extLst>
                </p14:cNvPr>
                <p14:cNvContentPartPr/>
                <p14:nvPr/>
              </p14:nvContentPartPr>
              <p14:xfrm>
                <a:off x="7584774" y="894777"/>
                <a:ext cx="23040" cy="183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A26DFE8-9DB6-9FBA-739D-36A2A5A385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5774" y="885777"/>
                  <a:ext cx="40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0A9125B-F514-C94B-8A84-E1A26B1EE21D}"/>
                    </a:ext>
                  </a:extLst>
                </p14:cNvPr>
                <p14:cNvContentPartPr/>
                <p14:nvPr/>
              </p14:nvContentPartPr>
              <p14:xfrm>
                <a:off x="7588014" y="873177"/>
                <a:ext cx="91800" cy="11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0A9125B-F514-C94B-8A84-E1A26B1EE2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79374" y="864537"/>
                  <a:ext cx="10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748F67F-B785-A4FC-40CE-A30BFAEF1F4E}"/>
                    </a:ext>
                  </a:extLst>
                </p14:cNvPr>
                <p14:cNvContentPartPr/>
                <p14:nvPr/>
              </p14:nvContentPartPr>
              <p14:xfrm>
                <a:off x="7687014" y="867417"/>
                <a:ext cx="45000" cy="21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748F67F-B785-A4FC-40CE-A30BFAEF1F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8014" y="858777"/>
                  <a:ext cx="6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4F15318-3150-D0D1-948B-632DB0D76EFB}"/>
                    </a:ext>
                  </a:extLst>
                </p14:cNvPr>
                <p14:cNvContentPartPr/>
                <p14:nvPr/>
              </p14:nvContentPartPr>
              <p14:xfrm>
                <a:off x="7690974" y="874257"/>
                <a:ext cx="33480" cy="27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4F15318-3150-D0D1-948B-632DB0D76E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81974" y="865257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377DCA6-0380-E992-00EA-08423403E470}"/>
                    </a:ext>
                  </a:extLst>
                </p14:cNvPr>
                <p14:cNvContentPartPr/>
                <p14:nvPr/>
              </p14:nvContentPartPr>
              <p14:xfrm>
                <a:off x="7732734" y="892617"/>
                <a:ext cx="10800" cy="84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377DCA6-0380-E992-00EA-08423403E4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3734" y="883617"/>
                  <a:ext cx="28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D90D593-6804-C639-DA6D-207177093219}"/>
                    </a:ext>
                  </a:extLst>
                </p14:cNvPr>
                <p14:cNvContentPartPr/>
                <p14:nvPr/>
              </p14:nvContentPartPr>
              <p14:xfrm>
                <a:off x="7613214" y="1072617"/>
                <a:ext cx="67680" cy="9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D90D593-6804-C639-DA6D-2071770932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4574" y="1063617"/>
                  <a:ext cx="85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564053C-16F6-9BFD-C134-9163CEF2833D}"/>
                    </a:ext>
                  </a:extLst>
                </p14:cNvPr>
                <p14:cNvContentPartPr/>
                <p14:nvPr/>
              </p14:nvContentPartPr>
              <p14:xfrm>
                <a:off x="7607454" y="914577"/>
                <a:ext cx="35640" cy="37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564053C-16F6-9BFD-C134-9163CEF283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8814" y="905577"/>
                  <a:ext cx="53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D4009C0-A1FE-E58E-B88D-1A9EA048412E}"/>
                    </a:ext>
                  </a:extLst>
                </p14:cNvPr>
                <p14:cNvContentPartPr/>
                <p14:nvPr/>
              </p14:nvContentPartPr>
              <p14:xfrm>
                <a:off x="7655334" y="903417"/>
                <a:ext cx="32400" cy="46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D4009C0-A1FE-E58E-B88D-1A9EA04841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6334" y="894417"/>
                  <a:ext cx="50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F4A0C89-56EE-28ED-12B4-9C6BCA7410DB}"/>
                    </a:ext>
                  </a:extLst>
                </p14:cNvPr>
                <p14:cNvContentPartPr/>
                <p14:nvPr/>
              </p14:nvContentPartPr>
              <p14:xfrm>
                <a:off x="7700694" y="993057"/>
                <a:ext cx="34560" cy="55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F4A0C89-56EE-28ED-12B4-9C6BCA7410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92054" y="984057"/>
                  <a:ext cx="52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9B812FB-2252-BA33-1FB2-DADA0C7BE7E4}"/>
                    </a:ext>
                  </a:extLst>
                </p14:cNvPr>
                <p14:cNvContentPartPr/>
                <p14:nvPr/>
              </p14:nvContentPartPr>
              <p14:xfrm>
                <a:off x="7749654" y="1000977"/>
                <a:ext cx="28440" cy="42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9B812FB-2252-BA33-1FB2-DADA0C7BE7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0654" y="991977"/>
                  <a:ext cx="460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211E83C-927D-ABD2-C720-61FDA94D720B}"/>
              </a:ext>
            </a:extLst>
          </p:cNvPr>
          <p:cNvGrpSpPr/>
          <p:nvPr/>
        </p:nvGrpSpPr>
        <p:grpSpPr>
          <a:xfrm>
            <a:off x="4819843" y="855581"/>
            <a:ext cx="1588320" cy="270720"/>
            <a:chOff x="4819843" y="855581"/>
            <a:chExt cx="1588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3CF629B-CCEF-67BD-C7C9-F48CC863753B}"/>
                    </a:ext>
                  </a:extLst>
                </p14:cNvPr>
                <p14:cNvContentPartPr/>
                <p14:nvPr/>
              </p14:nvContentPartPr>
              <p14:xfrm>
                <a:off x="4819843" y="890141"/>
                <a:ext cx="162000" cy="226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3CF629B-CCEF-67BD-C7C9-F48CC86375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2203" y="872141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3E430C-479E-6EC4-176A-9FF872A0AC0D}"/>
                    </a:ext>
                  </a:extLst>
                </p14:cNvPr>
                <p14:cNvContentPartPr/>
                <p14:nvPr/>
              </p14:nvContentPartPr>
              <p14:xfrm>
                <a:off x="4843963" y="1002101"/>
                <a:ext cx="124920" cy="24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3E430C-479E-6EC4-176A-9FF872A0AC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25963" y="984461"/>
                  <a:ext cx="160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D1730F9-4574-99B6-E4D6-67C784FE798B}"/>
                    </a:ext>
                  </a:extLst>
                </p14:cNvPr>
                <p14:cNvContentPartPr/>
                <p14:nvPr/>
              </p14:nvContentPartPr>
              <p14:xfrm>
                <a:off x="4971763" y="990221"/>
                <a:ext cx="115920" cy="133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D1730F9-4574-99B6-E4D6-67C784FE79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54123" y="972581"/>
                  <a:ext cx="15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03040D-7396-B0D8-C073-E8C50AB2FD37}"/>
                    </a:ext>
                  </a:extLst>
                </p14:cNvPr>
                <p14:cNvContentPartPr/>
                <p14:nvPr/>
              </p14:nvContentPartPr>
              <p14:xfrm>
                <a:off x="5061043" y="989141"/>
                <a:ext cx="212760" cy="137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03040D-7396-B0D8-C073-E8C50AB2FD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43403" y="971141"/>
                  <a:ext cx="24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78FD5CC-A506-22BD-C873-7639AD892CA4}"/>
                    </a:ext>
                  </a:extLst>
                </p14:cNvPr>
                <p14:cNvContentPartPr/>
                <p14:nvPr/>
              </p14:nvContentPartPr>
              <p14:xfrm>
                <a:off x="5473243" y="885101"/>
                <a:ext cx="187200" cy="2289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78FD5CC-A506-22BD-C873-7639AD892C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55603" y="867461"/>
                  <a:ext cx="222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2F03EC-19C6-751C-A2CB-3382DC476A16}"/>
                    </a:ext>
                  </a:extLst>
                </p14:cNvPr>
                <p14:cNvContentPartPr/>
                <p14:nvPr/>
              </p14:nvContentPartPr>
              <p14:xfrm>
                <a:off x="5666563" y="976181"/>
                <a:ext cx="165240" cy="130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2F03EC-19C6-751C-A2CB-3382DC476A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48923" y="958181"/>
                  <a:ext cx="200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95E8527-5062-8F56-70D2-C2E08A5991AD}"/>
                    </a:ext>
                  </a:extLst>
                </p14:cNvPr>
                <p14:cNvContentPartPr/>
                <p14:nvPr/>
              </p14:nvContentPartPr>
              <p14:xfrm>
                <a:off x="5832883" y="964661"/>
                <a:ext cx="89280" cy="138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95E8527-5062-8F56-70D2-C2E08A5991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243" y="94702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6D8815-3EC3-AFD4-5196-D192162B5963}"/>
                    </a:ext>
                  </a:extLst>
                </p14:cNvPr>
                <p14:cNvContentPartPr/>
                <p14:nvPr/>
              </p14:nvContentPartPr>
              <p14:xfrm>
                <a:off x="5944123" y="855581"/>
                <a:ext cx="182160" cy="252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6D8815-3EC3-AFD4-5196-D192162B59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6483" y="837941"/>
                  <a:ext cx="217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A900915-815D-C86F-9E97-0C15F1880A96}"/>
                    </a:ext>
                  </a:extLst>
                </p14:cNvPr>
                <p14:cNvContentPartPr/>
                <p14:nvPr/>
              </p14:nvContentPartPr>
              <p14:xfrm>
                <a:off x="6064003" y="896981"/>
                <a:ext cx="16920" cy="16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A900915-815D-C86F-9E97-0C15F1880A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46363" y="878981"/>
                  <a:ext cx="5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46FE2FA-35D2-5A83-4EA2-E2708526A464}"/>
                    </a:ext>
                  </a:extLst>
                </p14:cNvPr>
                <p14:cNvContentPartPr/>
                <p14:nvPr/>
              </p14:nvContentPartPr>
              <p14:xfrm>
                <a:off x="6133123" y="980141"/>
                <a:ext cx="140040" cy="99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46FE2FA-35D2-5A83-4EA2-E2708526A4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15123" y="962141"/>
                  <a:ext cx="17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4414175-D49E-F794-30B1-98EA66A37F0C}"/>
                    </a:ext>
                  </a:extLst>
                </p14:cNvPr>
                <p14:cNvContentPartPr/>
                <p14:nvPr/>
              </p14:nvContentPartPr>
              <p14:xfrm>
                <a:off x="6271003" y="953501"/>
                <a:ext cx="137160" cy="133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4414175-D49E-F794-30B1-98EA66A37F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53003" y="935501"/>
                  <a:ext cx="17280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93FAB21-C335-62D4-7A51-65913FFFF652}"/>
                  </a:ext>
                </a:extLst>
              </p14:cNvPr>
              <p14:cNvContentPartPr/>
              <p14:nvPr/>
            </p14:nvContentPartPr>
            <p14:xfrm>
              <a:off x="4907226" y="1708442"/>
              <a:ext cx="1446840" cy="889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93FAB21-C335-62D4-7A51-65913FFFF6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89226" y="1690442"/>
                <a:ext cx="1482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DA2FE12-09A2-CB81-BAAC-02E442068FE5}"/>
                  </a:ext>
                </a:extLst>
              </p14:cNvPr>
              <p14:cNvContentPartPr/>
              <p14:nvPr/>
            </p14:nvContentPartPr>
            <p14:xfrm>
              <a:off x="4864026" y="2256002"/>
              <a:ext cx="1661760" cy="658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DA2FE12-09A2-CB81-BAAC-02E442068FE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46026" y="2238362"/>
                <a:ext cx="1697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A974DF5-77D3-0F66-6904-3440FCAB624F}"/>
                  </a:ext>
                </a:extLst>
              </p14:cNvPr>
              <p14:cNvContentPartPr/>
              <p14:nvPr/>
            </p14:nvContentPartPr>
            <p14:xfrm>
              <a:off x="4901466" y="2860442"/>
              <a:ext cx="1872360" cy="1134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A974DF5-77D3-0F66-6904-3440FCAB624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83826" y="2842802"/>
                <a:ext cx="1908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53A635D-5C5C-E3D1-C1FF-3712FBD5F535}"/>
                  </a:ext>
                </a:extLst>
              </p14:cNvPr>
              <p14:cNvContentPartPr/>
              <p14:nvPr/>
            </p14:nvContentPartPr>
            <p14:xfrm>
              <a:off x="5015586" y="1488842"/>
              <a:ext cx="71640" cy="230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53A635D-5C5C-E3D1-C1FF-3712FBD5F5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7586" y="1471202"/>
                <a:ext cx="107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8047063-180C-7F4B-3268-A877CE08EBE4}"/>
                  </a:ext>
                </a:extLst>
              </p14:cNvPr>
              <p14:cNvContentPartPr/>
              <p14:nvPr/>
            </p14:nvContentPartPr>
            <p14:xfrm>
              <a:off x="5416626" y="1492082"/>
              <a:ext cx="70560" cy="129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8047063-180C-7F4B-3268-A877CE08EB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98626" y="1474082"/>
                <a:ext cx="106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CEF7C57-691A-DEB1-A6F8-B0BA842C9117}"/>
                  </a:ext>
                </a:extLst>
              </p14:cNvPr>
              <p14:cNvContentPartPr/>
              <p14:nvPr/>
            </p14:nvContentPartPr>
            <p14:xfrm>
              <a:off x="6176586" y="1498562"/>
              <a:ext cx="79920" cy="104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CEF7C57-691A-DEB1-A6F8-B0BA842C911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58946" y="1480562"/>
                <a:ext cx="115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1EA3E1E-447F-A959-1919-55574869D5F0}"/>
                  </a:ext>
                </a:extLst>
              </p14:cNvPr>
              <p14:cNvContentPartPr/>
              <p14:nvPr/>
            </p14:nvContentPartPr>
            <p14:xfrm>
              <a:off x="4975626" y="2089322"/>
              <a:ext cx="57960" cy="158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1EA3E1E-447F-A959-1919-55574869D5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57986" y="2071322"/>
                <a:ext cx="93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CE91D372-7368-9644-6368-02CD46C43D76}"/>
                  </a:ext>
                </a:extLst>
              </p14:cNvPr>
              <p14:cNvContentPartPr/>
              <p14:nvPr/>
            </p14:nvContentPartPr>
            <p14:xfrm>
              <a:off x="5353626" y="2084642"/>
              <a:ext cx="80640" cy="169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CE91D372-7368-9644-6368-02CD46C43D7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35986" y="2066642"/>
                <a:ext cx="116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E461168-0666-7839-8A34-53A4D79A40DB}"/>
                  </a:ext>
                </a:extLst>
              </p14:cNvPr>
              <p14:cNvContentPartPr/>
              <p14:nvPr/>
            </p14:nvContentPartPr>
            <p14:xfrm>
              <a:off x="6034746" y="2087522"/>
              <a:ext cx="71640" cy="97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E461168-0666-7839-8A34-53A4D79A40D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16746" y="2069522"/>
                <a:ext cx="107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06D983E-DC0C-ACBD-DF0C-DC00E63D4A0F}"/>
                  </a:ext>
                </a:extLst>
              </p14:cNvPr>
              <p14:cNvContentPartPr/>
              <p14:nvPr/>
            </p14:nvContentPartPr>
            <p14:xfrm>
              <a:off x="4955466" y="2716442"/>
              <a:ext cx="63720" cy="158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06D983E-DC0C-ACBD-DF0C-DC00E63D4A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37826" y="2698442"/>
                <a:ext cx="99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D5530D1-D015-F8BE-CBA2-D88F9315DBC5}"/>
                  </a:ext>
                </a:extLst>
              </p14:cNvPr>
              <p14:cNvContentPartPr/>
              <p14:nvPr/>
            </p14:nvContentPartPr>
            <p14:xfrm>
              <a:off x="5580066" y="2669642"/>
              <a:ext cx="84240" cy="75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D5530D1-D015-F8BE-CBA2-D88F9315DB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62426" y="2652002"/>
                <a:ext cx="119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0E67348-3773-7BD3-A547-734E2B2DD7DC}"/>
                  </a:ext>
                </a:extLst>
              </p14:cNvPr>
              <p14:cNvContentPartPr/>
              <p14:nvPr/>
            </p14:nvContentPartPr>
            <p14:xfrm>
              <a:off x="6114666" y="2661722"/>
              <a:ext cx="61920" cy="129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0E67348-3773-7BD3-A547-734E2B2DD7D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96666" y="2643722"/>
                <a:ext cx="9756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9" name="Group 768">
            <a:extLst>
              <a:ext uri="{FF2B5EF4-FFF2-40B4-BE49-F238E27FC236}">
                <a16:creationId xmlns:a16="http://schemas.microsoft.com/office/drawing/2014/main" id="{BF990FB0-7D4A-448E-C43E-182913C07F6D}"/>
              </a:ext>
            </a:extLst>
          </p:cNvPr>
          <p:cNvGrpSpPr/>
          <p:nvPr/>
        </p:nvGrpSpPr>
        <p:grpSpPr>
          <a:xfrm>
            <a:off x="4030924" y="1265853"/>
            <a:ext cx="269280" cy="76680"/>
            <a:chOff x="4030924" y="1265853"/>
            <a:chExt cx="269280" cy="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21D46E7-21A8-026E-E8F7-51208BB7B057}"/>
                    </a:ext>
                  </a:extLst>
                </p14:cNvPr>
                <p14:cNvContentPartPr/>
                <p14:nvPr/>
              </p14:nvContentPartPr>
              <p14:xfrm>
                <a:off x="4054684" y="1270533"/>
                <a:ext cx="6120" cy="51840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21D46E7-21A8-026E-E8F7-51208BB7B0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45684" y="1261533"/>
                  <a:ext cx="23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80C2CB3-92D6-FB31-33FB-85C335CBCE74}"/>
                    </a:ext>
                  </a:extLst>
                </p14:cNvPr>
                <p14:cNvContentPartPr/>
                <p14:nvPr/>
              </p14:nvContentPartPr>
              <p14:xfrm>
                <a:off x="4030924" y="1265853"/>
                <a:ext cx="49320" cy="6120"/>
              </p14:xfrm>
            </p:contentPart>
          </mc:Choice>
          <mc:Fallback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80C2CB3-92D6-FB31-33FB-85C335CBCE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21924" y="1257213"/>
                  <a:ext cx="6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6275EFA-F791-E91E-C6C2-8B4AE46831CD}"/>
                    </a:ext>
                  </a:extLst>
                </p14:cNvPr>
                <p14:cNvContentPartPr/>
                <p14:nvPr/>
              </p14:nvContentPartPr>
              <p14:xfrm>
                <a:off x="4032364" y="1323813"/>
                <a:ext cx="48600" cy="648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6275EFA-F791-E91E-C6C2-8B4AE46831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23724" y="1315173"/>
                  <a:ext cx="66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0C2B2F26-2F9D-F16A-18E8-7286F66754F4}"/>
                    </a:ext>
                  </a:extLst>
                </p14:cNvPr>
                <p14:cNvContentPartPr/>
                <p14:nvPr/>
              </p14:nvContentPartPr>
              <p14:xfrm>
                <a:off x="4083124" y="1303293"/>
                <a:ext cx="39600" cy="3060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0C2B2F26-2F9D-F16A-18E8-7286F66754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4124" y="1294653"/>
                  <a:ext cx="57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E8D051E7-AFEC-B918-952B-5C3FF86C3435}"/>
                    </a:ext>
                  </a:extLst>
                </p14:cNvPr>
                <p14:cNvContentPartPr/>
                <p14:nvPr/>
              </p14:nvContentPartPr>
              <p14:xfrm>
                <a:off x="4128124" y="1307613"/>
                <a:ext cx="14040" cy="2340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E8D051E7-AFEC-B918-952B-5C3FF86C34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9484" y="1298973"/>
                  <a:ext cx="31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B52ABC4C-9F58-E497-5A4F-5F78D4ADC0C3}"/>
                    </a:ext>
                  </a:extLst>
                </p14:cNvPr>
                <p14:cNvContentPartPr/>
                <p14:nvPr/>
              </p14:nvContentPartPr>
              <p14:xfrm>
                <a:off x="4123084" y="1277373"/>
                <a:ext cx="13680" cy="13680"/>
              </p14:xfrm>
            </p:contentPart>
          </mc:Choice>
          <mc:Fallback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B52ABC4C-9F58-E497-5A4F-5F78D4ADC0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14444" y="1268733"/>
                  <a:ext cx="31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540A5C19-6226-4091-5C3D-4743399ECB30}"/>
                    </a:ext>
                  </a:extLst>
                </p14:cNvPr>
                <p14:cNvContentPartPr/>
                <p14:nvPr/>
              </p14:nvContentPartPr>
              <p14:xfrm>
                <a:off x="4153684" y="1298613"/>
                <a:ext cx="47520" cy="3852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540A5C19-6226-4091-5C3D-4743399ECB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45044" y="1289973"/>
                  <a:ext cx="65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899A6CC0-D6A6-8798-2411-B2DD3B451CF4}"/>
                    </a:ext>
                  </a:extLst>
                </p14:cNvPr>
                <p14:cNvContentPartPr/>
                <p14:nvPr/>
              </p14:nvContentPartPr>
              <p14:xfrm>
                <a:off x="4221724" y="1300413"/>
                <a:ext cx="18000" cy="3528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899A6CC0-D6A6-8798-2411-B2DD3B451C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13084" y="1291413"/>
                  <a:ext cx="35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DAB87F24-F292-B32B-B2E3-9DC03DBF4131}"/>
                    </a:ext>
                  </a:extLst>
                </p14:cNvPr>
                <p14:cNvContentPartPr/>
                <p14:nvPr/>
              </p14:nvContentPartPr>
              <p14:xfrm>
                <a:off x="4224244" y="1289973"/>
                <a:ext cx="4680" cy="3600"/>
              </p14:xfrm>
            </p:contentPart>
          </mc:Choice>
          <mc:Fallback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DAB87F24-F292-B32B-B2E3-9DC03DBF41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15604" y="1281333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F8C35812-EE93-9473-49EA-6A80C8B8EEFC}"/>
                    </a:ext>
                  </a:extLst>
                </p14:cNvPr>
                <p14:cNvContentPartPr/>
                <p14:nvPr/>
              </p14:nvContentPartPr>
              <p14:xfrm>
                <a:off x="4249444" y="1308693"/>
                <a:ext cx="50760" cy="33840"/>
              </p14:xfrm>
            </p:contentPart>
          </mc:Choice>
          <mc:Fallback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F8C35812-EE93-9473-49EA-6A80C8B8EE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40444" y="1299693"/>
                  <a:ext cx="684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924A6192-68DE-8D76-06D7-03CA9EF10C92}"/>
              </a:ext>
            </a:extLst>
          </p:cNvPr>
          <p:cNvGrpSpPr/>
          <p:nvPr/>
        </p:nvGrpSpPr>
        <p:grpSpPr>
          <a:xfrm>
            <a:off x="4026459" y="1471568"/>
            <a:ext cx="313283" cy="485277"/>
            <a:chOff x="4026459" y="1471568"/>
            <a:chExt cx="313283" cy="48527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67B8CA5A-BB68-CBAB-4B6A-E63A5262E10E}"/>
                    </a:ext>
                  </a:extLst>
                </p14:cNvPr>
                <p14:cNvContentPartPr/>
                <p14:nvPr/>
              </p14:nvContentPartPr>
              <p14:xfrm>
                <a:off x="4026459" y="1817165"/>
                <a:ext cx="40680" cy="37440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67B8CA5A-BB68-CBAB-4B6A-E63A5262E1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17819" y="1808165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234C6B66-8DD6-A747-779A-29DF43BD873E}"/>
                    </a:ext>
                  </a:extLst>
                </p14:cNvPr>
                <p14:cNvContentPartPr/>
                <p14:nvPr/>
              </p14:nvContentPartPr>
              <p14:xfrm>
                <a:off x="4064979" y="1832645"/>
                <a:ext cx="14400" cy="1908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234C6B66-8DD6-A747-779A-29DF43BD873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56339" y="1824005"/>
                  <a:ext cx="32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2307C862-E2E2-CAFD-F588-6441D7567DCA}"/>
                    </a:ext>
                  </a:extLst>
                </p14:cNvPr>
                <p14:cNvContentPartPr/>
                <p14:nvPr/>
              </p14:nvContentPartPr>
              <p14:xfrm>
                <a:off x="4073979" y="1814645"/>
                <a:ext cx="6480" cy="8640"/>
              </p14:xfrm>
            </p:contentPart>
          </mc:Choice>
          <mc:Fallback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2307C862-E2E2-CAFD-F588-6441D7567DC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64979" y="1806005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B72DFFEB-5CCF-6BFF-F385-40EBA2E4A79B}"/>
                    </a:ext>
                  </a:extLst>
                </p14:cNvPr>
                <p14:cNvContentPartPr/>
                <p14:nvPr/>
              </p14:nvContentPartPr>
              <p14:xfrm>
                <a:off x="4084419" y="1828325"/>
                <a:ext cx="53280" cy="54720"/>
              </p14:xfrm>
            </p:contentPart>
          </mc:Choice>
          <mc:Fallback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B72DFFEB-5CCF-6BFF-F385-40EBA2E4A79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75419" y="1819685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AD1675C2-269D-ABB3-0630-8B7D70099C8E}"/>
                    </a:ext>
                  </a:extLst>
                </p14:cNvPr>
                <p14:cNvContentPartPr/>
                <p14:nvPr/>
              </p14:nvContentPartPr>
              <p14:xfrm>
                <a:off x="4136619" y="1828325"/>
                <a:ext cx="48960" cy="29160"/>
              </p14:xfrm>
            </p:contentPart>
          </mc:Choice>
          <mc:Fallback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AD1675C2-269D-ABB3-0630-8B7D70099C8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27619" y="1819325"/>
                  <a:ext cx="66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779F8B82-10B3-7936-C06E-9F857E6FD974}"/>
                    </a:ext>
                  </a:extLst>
                </p14:cNvPr>
                <p14:cNvContentPartPr/>
                <p14:nvPr/>
              </p14:nvContentPartPr>
              <p14:xfrm>
                <a:off x="4187379" y="1831205"/>
                <a:ext cx="42480" cy="27360"/>
              </p14:xfrm>
            </p:contentPart>
          </mc:Choice>
          <mc:Fallback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779F8B82-10B3-7936-C06E-9F857E6FD97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78739" y="1822565"/>
                  <a:ext cx="60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7DE508EB-A8DF-A3AD-A5AE-DFC4DA10F047}"/>
                    </a:ext>
                  </a:extLst>
                </p14:cNvPr>
                <p14:cNvContentPartPr/>
                <p14:nvPr/>
              </p14:nvContentPartPr>
              <p14:xfrm>
                <a:off x="4244619" y="1831205"/>
                <a:ext cx="25200" cy="27360"/>
              </p14:xfrm>
            </p:contentPart>
          </mc:Choice>
          <mc:Fallback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7DE508EB-A8DF-A3AD-A5AE-DFC4DA10F04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35979" y="1822565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EE9B1D28-3D82-A710-47CB-7090C0502827}"/>
                    </a:ext>
                  </a:extLst>
                </p14:cNvPr>
                <p14:cNvContentPartPr/>
                <p14:nvPr/>
              </p14:nvContentPartPr>
              <p14:xfrm>
                <a:off x="4283859" y="1825445"/>
                <a:ext cx="32760" cy="37800"/>
              </p14:xfrm>
            </p:contentPart>
          </mc:Choice>
          <mc:Fallback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EE9B1D28-3D82-A710-47CB-7090C05028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75219" y="1816445"/>
                  <a:ext cx="5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255E76A-FC06-CD67-0E4A-AE69A5BEC253}"/>
                    </a:ext>
                  </a:extLst>
                </p14:cNvPr>
                <p14:cNvContentPartPr/>
                <p14:nvPr/>
              </p14:nvContentPartPr>
              <p14:xfrm>
                <a:off x="4058859" y="1920485"/>
                <a:ext cx="43560" cy="3636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255E76A-FC06-CD67-0E4A-AE69A5BEC25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50219" y="1911845"/>
                  <a:ext cx="61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3FE1D3C6-80D4-8EC3-7DF4-6A4A8DE59154}"/>
                    </a:ext>
                  </a:extLst>
                </p14:cNvPr>
                <p14:cNvContentPartPr/>
                <p14:nvPr/>
              </p14:nvContentPartPr>
              <p14:xfrm>
                <a:off x="4108899" y="1919045"/>
                <a:ext cx="22320" cy="23040"/>
              </p14:xfrm>
            </p:contentPart>
          </mc:Choice>
          <mc:Fallback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3FE1D3C6-80D4-8EC3-7DF4-6A4A8DE591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00259" y="1910405"/>
                  <a:ext cx="39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E405E04F-DB56-52B2-C6F0-05B96A8BD20A}"/>
                    </a:ext>
                  </a:extLst>
                </p14:cNvPr>
                <p14:cNvContentPartPr/>
                <p14:nvPr/>
              </p14:nvContentPartPr>
              <p14:xfrm>
                <a:off x="4114659" y="1901765"/>
                <a:ext cx="10080" cy="6840"/>
              </p14:xfrm>
            </p:contentPart>
          </mc:Choice>
          <mc:Fallback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E405E04F-DB56-52B2-C6F0-05B96A8BD20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06019" y="1892765"/>
                  <a:ext cx="27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6DEA574C-F14A-BAD1-1819-17796A5BE19B}"/>
                    </a:ext>
                  </a:extLst>
                </p14:cNvPr>
                <p14:cNvContentPartPr/>
                <p14:nvPr/>
              </p14:nvContentPartPr>
              <p14:xfrm>
                <a:off x="4143819" y="1891685"/>
                <a:ext cx="72000" cy="54000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6DEA574C-F14A-BAD1-1819-17796A5BE19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35179" y="1882685"/>
                  <a:ext cx="89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B961C463-084C-1391-32A7-152ABBF45F9D}"/>
                    </a:ext>
                  </a:extLst>
                </p14:cNvPr>
                <p14:cNvContentPartPr/>
                <p14:nvPr/>
              </p14:nvContentPartPr>
              <p14:xfrm>
                <a:off x="4223739" y="1917605"/>
                <a:ext cx="57240" cy="27360"/>
              </p14:xfrm>
            </p:contentPart>
          </mc:Choice>
          <mc:Fallback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B961C463-084C-1391-32A7-152ABBF45F9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14739" y="1908605"/>
                  <a:ext cx="74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9CDB478A-BC65-E3D0-7D8A-1E03870EB28C}"/>
                    </a:ext>
                  </a:extLst>
                </p14:cNvPr>
                <p14:cNvContentPartPr/>
                <p14:nvPr/>
              </p14:nvContentPartPr>
              <p14:xfrm>
                <a:off x="4263699" y="1895645"/>
                <a:ext cx="21600" cy="6840"/>
              </p14:xfrm>
            </p:contentPart>
          </mc:Choice>
          <mc:Fallback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9CDB478A-BC65-E3D0-7D8A-1E03870EB2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55059" y="1886645"/>
                  <a:ext cx="39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921C61A7-148D-99A6-8175-30850F57147C}"/>
                    </a:ext>
                  </a:extLst>
                </p14:cNvPr>
                <p14:cNvContentPartPr/>
                <p14:nvPr/>
              </p14:nvContentPartPr>
              <p14:xfrm>
                <a:off x="4043102" y="1526288"/>
                <a:ext cx="296640" cy="232920"/>
              </p14:xfrm>
            </p:contentPart>
          </mc:Choice>
          <mc:Fallback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921C61A7-148D-99A6-8175-30850F5714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25102" y="1508288"/>
                  <a:ext cx="332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8FAB61A6-AF84-9847-8C95-955AAA701159}"/>
                    </a:ext>
                  </a:extLst>
                </p14:cNvPr>
                <p14:cNvContentPartPr/>
                <p14:nvPr/>
              </p14:nvContentPartPr>
              <p14:xfrm>
                <a:off x="4033022" y="1471568"/>
                <a:ext cx="304560" cy="254520"/>
              </p14:xfrm>
            </p:contentPart>
          </mc:Choice>
          <mc:Fallback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8FAB61A6-AF84-9847-8C95-955AAA7011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15022" y="1453568"/>
                  <a:ext cx="340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B8C770C5-1E06-75C2-839F-0E6AEB4A0096}"/>
                    </a:ext>
                  </a:extLst>
                </p14:cNvPr>
                <p14:cNvContentPartPr/>
                <p14:nvPr/>
              </p14:nvContentPartPr>
              <p14:xfrm>
                <a:off x="4094942" y="1553648"/>
                <a:ext cx="84600" cy="116280"/>
              </p14:xfrm>
            </p:contentPart>
          </mc:Choice>
          <mc:Fallback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B8C770C5-1E06-75C2-839F-0E6AEB4A00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6942" y="1535648"/>
                  <a:ext cx="12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0880A956-5F74-20A1-A6E2-B562595F86C9}"/>
                    </a:ext>
                  </a:extLst>
                </p14:cNvPr>
                <p14:cNvContentPartPr/>
                <p14:nvPr/>
              </p14:nvContentPartPr>
              <p14:xfrm>
                <a:off x="4177742" y="1557608"/>
                <a:ext cx="95760" cy="131400"/>
              </p14:xfrm>
            </p:contentPart>
          </mc:Choice>
          <mc:Fallback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0880A956-5F74-20A1-A6E2-B562595F86C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9742" y="1539608"/>
                  <a:ext cx="1314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D897B8A7-3471-4BA7-6555-CC9BC00DF74F}"/>
                  </a:ext>
                </a:extLst>
              </p14:cNvPr>
              <p14:cNvContentPartPr/>
              <p14:nvPr/>
            </p14:nvContentPartPr>
            <p14:xfrm>
              <a:off x="4118240" y="2435059"/>
              <a:ext cx="45000" cy="48240"/>
            </p14:xfrm>
          </p:contentPart>
        </mc:Choice>
        <mc:Fallback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D897B8A7-3471-4BA7-6555-CC9BC00DF74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109240" y="2426419"/>
                <a:ext cx="62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BA7AAACB-D6C3-9CD4-37EB-9998425C5C9F}"/>
                  </a:ext>
                </a:extLst>
              </p14:cNvPr>
              <p14:cNvContentPartPr/>
              <p14:nvPr/>
            </p14:nvContentPartPr>
            <p14:xfrm>
              <a:off x="4161080" y="2434699"/>
              <a:ext cx="51120" cy="48960"/>
            </p14:xfrm>
          </p:contentPart>
        </mc:Choice>
        <mc:Fallback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BA7AAACB-D6C3-9CD4-37EB-9998425C5C9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152440" y="2426059"/>
                <a:ext cx="68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B7909CBB-8D8F-4407-CE41-D07E75BD97F4}"/>
                  </a:ext>
                </a:extLst>
              </p14:cNvPr>
              <p14:cNvContentPartPr/>
              <p14:nvPr/>
            </p14:nvContentPartPr>
            <p14:xfrm>
              <a:off x="4216880" y="2464939"/>
              <a:ext cx="22320" cy="19080"/>
            </p14:xfrm>
          </p:contentPart>
        </mc:Choice>
        <mc:Fallback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B7909CBB-8D8F-4407-CE41-D07E75BD97F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07880" y="2456299"/>
                <a:ext cx="39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EBA66659-965E-FDA6-B0E8-FC6EBF0CC701}"/>
                  </a:ext>
                </a:extLst>
              </p14:cNvPr>
              <p14:cNvContentPartPr/>
              <p14:nvPr/>
            </p14:nvContentPartPr>
            <p14:xfrm>
              <a:off x="4256120" y="2463139"/>
              <a:ext cx="6120" cy="15840"/>
            </p14:xfrm>
          </p:contentPart>
        </mc:Choice>
        <mc:Fallback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EBA66659-965E-FDA6-B0E8-FC6EBF0CC70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247480" y="2454499"/>
                <a:ext cx="23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E13E2FAC-1257-DD88-113F-16651515A46D}"/>
                  </a:ext>
                </a:extLst>
              </p14:cNvPr>
              <p14:cNvContentPartPr/>
              <p14:nvPr/>
            </p14:nvContentPartPr>
            <p14:xfrm>
              <a:off x="4255400" y="2449459"/>
              <a:ext cx="7200" cy="12240"/>
            </p14:xfrm>
          </p:contentPart>
        </mc:Choice>
        <mc:Fallback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E13E2FAC-1257-DD88-113F-16651515A46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246760" y="2440459"/>
                <a:ext cx="24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EFC3B00D-3D37-0DBA-20FD-C223E0D105FB}"/>
                  </a:ext>
                </a:extLst>
              </p14:cNvPr>
              <p14:cNvContentPartPr/>
              <p14:nvPr/>
            </p14:nvContentPartPr>
            <p14:xfrm>
              <a:off x="4282400" y="2462779"/>
              <a:ext cx="57960" cy="20880"/>
            </p14:xfrm>
          </p:contentPart>
        </mc:Choice>
        <mc:Fallback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EFC3B00D-3D37-0DBA-20FD-C223E0D105F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273760" y="2454139"/>
                <a:ext cx="75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0371E521-3609-0469-F318-C7075FAEE853}"/>
                  </a:ext>
                </a:extLst>
              </p14:cNvPr>
              <p14:cNvContentPartPr/>
              <p14:nvPr/>
            </p14:nvContentPartPr>
            <p14:xfrm>
              <a:off x="4058582" y="2162408"/>
              <a:ext cx="277200" cy="209160"/>
            </p14:xfrm>
          </p:contentPart>
        </mc:Choice>
        <mc:Fallback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0371E521-3609-0469-F318-C7075FAEE85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040942" y="2144408"/>
                <a:ext cx="3128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856" name="Ink 855">
                <a:extLst>
                  <a:ext uri="{FF2B5EF4-FFF2-40B4-BE49-F238E27FC236}">
                    <a16:creationId xmlns:a16="http://schemas.microsoft.com/office/drawing/2014/main" id="{538596A7-904C-95E9-0D96-3FE1F114DC24}"/>
                  </a:ext>
                </a:extLst>
              </p14:cNvPr>
              <p14:cNvContentPartPr/>
              <p14:nvPr/>
            </p14:nvContentPartPr>
            <p14:xfrm>
              <a:off x="4090262" y="2109128"/>
              <a:ext cx="247320" cy="243000"/>
            </p14:xfrm>
          </p:contentPart>
        </mc:Choice>
        <mc:Fallback>
          <p:pic>
            <p:nvPicPr>
              <p:cNvPr id="856" name="Ink 855">
                <a:extLst>
                  <a:ext uri="{FF2B5EF4-FFF2-40B4-BE49-F238E27FC236}">
                    <a16:creationId xmlns:a16="http://schemas.microsoft.com/office/drawing/2014/main" id="{538596A7-904C-95E9-0D96-3FE1F114DC2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072622" y="2091488"/>
                <a:ext cx="2829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857" name="Ink 856">
                <a:extLst>
                  <a:ext uri="{FF2B5EF4-FFF2-40B4-BE49-F238E27FC236}">
                    <a16:creationId xmlns:a16="http://schemas.microsoft.com/office/drawing/2014/main" id="{8A710140-0CDC-44A2-F7BD-3FABA3E0494D}"/>
                  </a:ext>
                </a:extLst>
              </p14:cNvPr>
              <p14:cNvContentPartPr/>
              <p14:nvPr/>
            </p14:nvContentPartPr>
            <p14:xfrm>
              <a:off x="4137422" y="2176448"/>
              <a:ext cx="101520" cy="132120"/>
            </p14:xfrm>
          </p:contentPart>
        </mc:Choice>
        <mc:Fallback>
          <p:pic>
            <p:nvPicPr>
              <p:cNvPr id="857" name="Ink 856">
                <a:extLst>
                  <a:ext uri="{FF2B5EF4-FFF2-40B4-BE49-F238E27FC236}">
                    <a16:creationId xmlns:a16="http://schemas.microsoft.com/office/drawing/2014/main" id="{8A710140-0CDC-44A2-F7BD-3FABA3E0494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119782" y="2158808"/>
                <a:ext cx="13716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BC2332A-23D7-03CA-616B-B5185CAFF24A}"/>
              </a:ext>
            </a:extLst>
          </p:cNvPr>
          <p:cNvGrpSpPr/>
          <p:nvPr/>
        </p:nvGrpSpPr>
        <p:grpSpPr>
          <a:xfrm>
            <a:off x="4070873" y="3107497"/>
            <a:ext cx="354600" cy="446649"/>
            <a:chOff x="4070873" y="3107497"/>
            <a:chExt cx="354600" cy="4466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3884FC2B-2EF7-1F45-BF6D-D2698F3375C0}"/>
                    </a:ext>
                  </a:extLst>
                </p14:cNvPr>
                <p14:cNvContentPartPr/>
                <p14:nvPr/>
              </p14:nvContentPartPr>
              <p14:xfrm>
                <a:off x="4070873" y="3461986"/>
                <a:ext cx="40320" cy="50040"/>
              </p14:xfrm>
            </p:contentPart>
          </mc:Choice>
          <mc:Fallback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3884FC2B-2EF7-1F45-BF6D-D2698F3375C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2233" y="3453346"/>
                  <a:ext cx="57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1E9723CF-90F4-FC00-2E1C-26F887089E1D}"/>
                    </a:ext>
                  </a:extLst>
                </p14:cNvPr>
                <p14:cNvContentPartPr/>
                <p14:nvPr/>
              </p14:nvContentPartPr>
              <p14:xfrm>
                <a:off x="4112633" y="3444346"/>
                <a:ext cx="93960" cy="109800"/>
              </p14:xfrm>
            </p:contentPart>
          </mc:Choice>
          <mc:Fallback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1E9723CF-90F4-FC00-2E1C-26F887089E1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03993" y="3435346"/>
                  <a:ext cx="11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4FD0105F-A415-2865-FEC6-31DBA30FC0B9}"/>
                    </a:ext>
                  </a:extLst>
                </p14:cNvPr>
                <p14:cNvContentPartPr/>
                <p14:nvPr/>
              </p14:nvContentPartPr>
              <p14:xfrm>
                <a:off x="4206233" y="3475306"/>
                <a:ext cx="21960" cy="28440"/>
              </p14:xfrm>
            </p:contentPart>
          </mc:Choice>
          <mc:Fallback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4FD0105F-A415-2865-FEC6-31DBA30FC0B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97593" y="3466666"/>
                  <a:ext cx="39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711C3C2A-03FB-57FA-DA6E-9F19346D5E00}"/>
                    </a:ext>
                  </a:extLst>
                </p14:cNvPr>
                <p14:cNvContentPartPr/>
                <p14:nvPr/>
              </p14:nvContentPartPr>
              <p14:xfrm>
                <a:off x="4235033" y="3441466"/>
                <a:ext cx="29520" cy="66240"/>
              </p14:xfrm>
            </p:contentPart>
          </mc:Choice>
          <mc:Fallback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711C3C2A-03FB-57FA-DA6E-9F19346D5E0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26393" y="3432466"/>
                  <a:ext cx="4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0840FBDC-7416-4932-9A48-9EFED4880A33}"/>
                    </a:ext>
                  </a:extLst>
                </p14:cNvPr>
                <p14:cNvContentPartPr/>
                <p14:nvPr/>
              </p14:nvContentPartPr>
              <p14:xfrm>
                <a:off x="4274633" y="3480706"/>
                <a:ext cx="33120" cy="28440"/>
              </p14:xfrm>
            </p:contentPart>
          </mc:Choice>
          <mc:Fallback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0840FBDC-7416-4932-9A48-9EFED4880A3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65993" y="3472066"/>
                  <a:ext cx="50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95D86FF6-3DFF-7F49-F0AB-01E752576A6D}"/>
                    </a:ext>
                  </a:extLst>
                </p14:cNvPr>
                <p14:cNvContentPartPr/>
                <p14:nvPr/>
              </p14:nvContentPartPr>
              <p14:xfrm>
                <a:off x="4323233" y="3481066"/>
                <a:ext cx="28800" cy="25920"/>
              </p14:xfrm>
            </p:contentPart>
          </mc:Choice>
          <mc:Fallback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95D86FF6-3DFF-7F49-F0AB-01E752576A6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14233" y="3472426"/>
                  <a:ext cx="4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0B2C67BF-48E5-35FB-36EA-AC32A7DD919D}"/>
                    </a:ext>
                  </a:extLst>
                </p14:cNvPr>
                <p14:cNvContentPartPr/>
                <p14:nvPr/>
              </p14:nvContentPartPr>
              <p14:xfrm>
                <a:off x="4362833" y="3472786"/>
                <a:ext cx="20160" cy="33840"/>
              </p14:xfrm>
            </p:contentPart>
          </mc:Choice>
          <mc:Fallback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0B2C67BF-48E5-35FB-36EA-AC32A7DD919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53833" y="3464146"/>
                  <a:ext cx="3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3CDB421-AA72-AC92-9C13-13180EEDB872}"/>
                    </a:ext>
                  </a:extLst>
                </p14:cNvPr>
                <p14:cNvContentPartPr/>
                <p14:nvPr/>
              </p14:nvContentPartPr>
              <p14:xfrm>
                <a:off x="4365713" y="3442906"/>
                <a:ext cx="12240" cy="28440"/>
              </p14:xfrm>
            </p:contentPart>
          </mc:Choice>
          <mc:Fallback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3CDB421-AA72-AC92-9C13-13180EEDB87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57073" y="3433906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AD9F140-5D4A-4677-D30D-03ABF25B85F4}"/>
                    </a:ext>
                  </a:extLst>
                </p14:cNvPr>
                <p14:cNvContentPartPr/>
                <p14:nvPr/>
              </p14:nvContentPartPr>
              <p14:xfrm>
                <a:off x="4388033" y="3470266"/>
                <a:ext cx="37440" cy="32760"/>
              </p14:xfrm>
            </p:contentPart>
          </mc:Choice>
          <mc:Fallback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AD9F140-5D4A-4677-D30D-03ABF25B85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79393" y="3461626"/>
                  <a:ext cx="55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FB5D92BF-FA0E-D5B8-1B84-626AE982ABEA}"/>
                    </a:ext>
                  </a:extLst>
                </p14:cNvPr>
                <p14:cNvContentPartPr/>
                <p14:nvPr/>
              </p14:nvContentPartPr>
              <p14:xfrm>
                <a:off x="4122754" y="3156817"/>
                <a:ext cx="214920" cy="250920"/>
              </p14:xfrm>
            </p:contentPart>
          </mc:Choice>
          <mc:Fallback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FB5D92BF-FA0E-D5B8-1B84-626AE982AB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04754" y="3139177"/>
                  <a:ext cx="250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4C67855C-A897-67D6-045F-A8CF94234F73}"/>
                    </a:ext>
                  </a:extLst>
                </p14:cNvPr>
                <p14:cNvContentPartPr/>
                <p14:nvPr/>
              </p14:nvContentPartPr>
              <p14:xfrm>
                <a:off x="4138234" y="3107497"/>
                <a:ext cx="191160" cy="235080"/>
              </p14:xfrm>
            </p:contentPart>
          </mc:Choice>
          <mc:Fallback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4C67855C-A897-67D6-045F-A8CF94234F7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20234" y="3089497"/>
                  <a:ext cx="226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5E08B37-2C42-15B5-4DE7-689C1288AAA5}"/>
                    </a:ext>
                  </a:extLst>
                </p14:cNvPr>
                <p14:cNvContentPartPr/>
                <p14:nvPr/>
              </p14:nvContentPartPr>
              <p14:xfrm>
                <a:off x="4175314" y="3183097"/>
                <a:ext cx="102240" cy="137160"/>
              </p14:xfrm>
            </p:contentPart>
          </mc:Choice>
          <mc:Fallback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5E08B37-2C42-15B5-4DE7-689C1288AAA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57674" y="3165097"/>
                  <a:ext cx="1378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8E566E1-9CB6-F5DC-7EF3-15D19EA8A3BA}"/>
              </a:ext>
            </a:extLst>
          </p:cNvPr>
          <p:cNvGrpSpPr/>
          <p:nvPr/>
        </p:nvGrpSpPr>
        <p:grpSpPr>
          <a:xfrm>
            <a:off x="4094469" y="3714817"/>
            <a:ext cx="227365" cy="439390"/>
            <a:chOff x="4094469" y="3714817"/>
            <a:chExt cx="227365" cy="4393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DF17B820-8233-5E75-41AE-BBEF202C87B3}"/>
                    </a:ext>
                  </a:extLst>
                </p14:cNvPr>
                <p14:cNvContentPartPr/>
                <p14:nvPr/>
              </p14:nvContentPartPr>
              <p14:xfrm>
                <a:off x="4094469" y="4091207"/>
                <a:ext cx="52920" cy="60840"/>
              </p14:xfrm>
            </p:contentPart>
          </mc:Choice>
          <mc:Fallback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DF17B820-8233-5E75-41AE-BBEF202C87B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85829" y="4082567"/>
                  <a:ext cx="70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E54F287-C5F3-B613-40F4-464173CC7994}"/>
                    </a:ext>
                  </a:extLst>
                </p14:cNvPr>
                <p14:cNvContentPartPr/>
                <p14:nvPr/>
              </p14:nvContentPartPr>
              <p14:xfrm>
                <a:off x="4143429" y="4127567"/>
                <a:ext cx="58680" cy="26640"/>
              </p14:xfrm>
            </p:contentPart>
          </mc:Choice>
          <mc:Fallback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E54F287-C5F3-B613-40F4-464173CC799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34429" y="4118567"/>
                  <a:ext cx="7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146BD2EA-D8D2-0F0E-51C4-D9CC9530054E}"/>
                    </a:ext>
                  </a:extLst>
                </p14:cNvPr>
                <p14:cNvContentPartPr/>
                <p14:nvPr/>
              </p14:nvContentPartPr>
              <p14:xfrm>
                <a:off x="4206069" y="4096607"/>
                <a:ext cx="74880" cy="53280"/>
              </p14:xfrm>
            </p:contentPart>
          </mc:Choice>
          <mc:Fallback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146BD2EA-D8D2-0F0E-51C4-D9CC9530054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97069" y="4087967"/>
                  <a:ext cx="92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267207D5-49EE-EDC6-4CA7-C1E961F66B5D}"/>
                    </a:ext>
                  </a:extLst>
                </p14:cNvPr>
                <p14:cNvContentPartPr/>
                <p14:nvPr/>
              </p14:nvContentPartPr>
              <p14:xfrm>
                <a:off x="4281669" y="4116047"/>
                <a:ext cx="38160" cy="33480"/>
              </p14:xfrm>
            </p:contentPart>
          </mc:Choice>
          <mc:Fallback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267207D5-49EE-EDC6-4CA7-C1E961F66B5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73029" y="4107047"/>
                  <a:ext cx="5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A85DD532-A459-95CC-82F3-EECFAD1ABD78}"/>
                    </a:ext>
                  </a:extLst>
                </p14:cNvPr>
                <p14:cNvContentPartPr/>
                <p14:nvPr/>
              </p14:nvContentPartPr>
              <p14:xfrm>
                <a:off x="4108354" y="3753337"/>
                <a:ext cx="213480" cy="301320"/>
              </p14:xfrm>
            </p:contentPart>
          </mc:Choice>
          <mc:Fallback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A85DD532-A459-95CC-82F3-EECFAD1ABD7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90354" y="3735337"/>
                  <a:ext cx="249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648E62D4-B5C6-A50F-707C-59BCF85A56EC}"/>
                    </a:ext>
                  </a:extLst>
                </p14:cNvPr>
                <p14:cNvContentPartPr/>
                <p14:nvPr/>
              </p14:nvContentPartPr>
              <p14:xfrm>
                <a:off x="4124914" y="3714817"/>
                <a:ext cx="185040" cy="313920"/>
              </p14:xfrm>
            </p:contentPart>
          </mc:Choice>
          <mc:Fallback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648E62D4-B5C6-A50F-707C-59BCF85A56E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06914" y="3696817"/>
                  <a:ext cx="220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C23A341A-6D65-0D75-4B5A-7F310D2C64E3}"/>
                    </a:ext>
                  </a:extLst>
                </p14:cNvPr>
                <p14:cNvContentPartPr/>
                <p14:nvPr/>
              </p14:nvContentPartPr>
              <p14:xfrm>
                <a:off x="4161634" y="3820657"/>
                <a:ext cx="104400" cy="147960"/>
              </p14:xfrm>
            </p:contentPart>
          </mc:Choice>
          <mc:Fallback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C23A341A-6D65-0D75-4B5A-7F310D2C64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43634" y="3802657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4167D370-F436-732C-D17E-9432484D89F3}"/>
              </a:ext>
            </a:extLst>
          </p:cNvPr>
          <p:cNvGrpSpPr/>
          <p:nvPr/>
        </p:nvGrpSpPr>
        <p:grpSpPr>
          <a:xfrm>
            <a:off x="4047204" y="4358984"/>
            <a:ext cx="321099" cy="460236"/>
            <a:chOff x="4047204" y="4358984"/>
            <a:chExt cx="321099" cy="4602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0411F19-A432-FD08-ACFB-20CEB4E27532}"/>
                    </a:ext>
                  </a:extLst>
                </p14:cNvPr>
                <p14:cNvContentPartPr/>
                <p14:nvPr/>
              </p14:nvContentPartPr>
              <p14:xfrm>
                <a:off x="4073823" y="4693940"/>
                <a:ext cx="14040" cy="24480"/>
              </p14:xfrm>
            </p:contentPart>
          </mc:Choice>
          <mc:Fallback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0411F19-A432-FD08-ACFB-20CEB4E2753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65183" y="4685300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A4EA05D6-0915-060C-B5E3-1093A7D33149}"/>
                    </a:ext>
                  </a:extLst>
                </p14:cNvPr>
                <p14:cNvContentPartPr/>
                <p14:nvPr/>
              </p14:nvContentPartPr>
              <p14:xfrm>
                <a:off x="4073823" y="4670180"/>
                <a:ext cx="46440" cy="6624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A4EA05D6-0915-060C-B5E3-1093A7D3314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65183" y="4661540"/>
                  <a:ext cx="6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32D736C9-D30B-3C0D-2EDC-23B08D63E126}"/>
                    </a:ext>
                  </a:extLst>
                </p14:cNvPr>
                <p14:cNvContentPartPr/>
                <p14:nvPr/>
              </p14:nvContentPartPr>
              <p14:xfrm>
                <a:off x="4116303" y="4681340"/>
                <a:ext cx="106920" cy="50040"/>
              </p14:xfrm>
            </p:contentPart>
          </mc:Choice>
          <mc:Fallback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32D736C9-D30B-3C0D-2EDC-23B08D63E1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07663" y="4672340"/>
                  <a:ext cx="124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07952579-31C4-5C3C-861A-16528D385861}"/>
                    </a:ext>
                  </a:extLst>
                </p14:cNvPr>
                <p14:cNvContentPartPr/>
                <p14:nvPr/>
              </p14:nvContentPartPr>
              <p14:xfrm>
                <a:off x="4223583" y="4698260"/>
                <a:ext cx="27000" cy="30600"/>
              </p14:xfrm>
            </p:contentPart>
          </mc:Choice>
          <mc:Fallback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07952579-31C4-5C3C-861A-16528D38586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4943" y="4689260"/>
                  <a:ext cx="44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2C9001D4-D5BD-C95A-ACBD-D7EACC608ADE}"/>
                    </a:ext>
                  </a:extLst>
                </p14:cNvPr>
                <p14:cNvContentPartPr/>
                <p14:nvPr/>
              </p14:nvContentPartPr>
              <p14:xfrm>
                <a:off x="4254543" y="4693220"/>
                <a:ext cx="36720" cy="45000"/>
              </p14:xfrm>
            </p:contentPart>
          </mc:Choice>
          <mc:Fallback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2C9001D4-D5BD-C95A-ACBD-D7EACC608AD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245543" y="4684580"/>
                  <a:ext cx="54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4ADCF821-E5D3-F36E-CE98-25782E417243}"/>
                    </a:ext>
                  </a:extLst>
                </p14:cNvPr>
                <p14:cNvContentPartPr/>
                <p14:nvPr/>
              </p14:nvContentPartPr>
              <p14:xfrm>
                <a:off x="4132503" y="4766660"/>
                <a:ext cx="47160" cy="50400"/>
              </p14:xfrm>
            </p:contentPart>
          </mc:Choice>
          <mc:Fallback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4ADCF821-E5D3-F36E-CE98-25782E41724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23503" y="4758020"/>
                  <a:ext cx="64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14BAD982-7847-4C71-9568-5CBE1031F5AE}"/>
                    </a:ext>
                  </a:extLst>
                </p14:cNvPr>
                <p14:cNvContentPartPr/>
                <p14:nvPr/>
              </p14:nvContentPartPr>
              <p14:xfrm>
                <a:off x="4185423" y="4786820"/>
                <a:ext cx="32760" cy="30240"/>
              </p14:xfrm>
            </p:contentPart>
          </mc:Choice>
          <mc:Fallback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14BAD982-7847-4C71-9568-5CBE1031F5A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76783" y="4777820"/>
                  <a:ext cx="50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A0F67A4-0EF9-1D45-BAE1-6C90BCAB214F}"/>
                    </a:ext>
                  </a:extLst>
                </p14:cNvPr>
                <p14:cNvContentPartPr/>
                <p14:nvPr/>
              </p14:nvContentPartPr>
              <p14:xfrm>
                <a:off x="4228983" y="4787540"/>
                <a:ext cx="21240" cy="27720"/>
              </p14:xfrm>
            </p:contentPart>
          </mc:Choice>
          <mc:Fallback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A0F67A4-0EF9-1D45-BAE1-6C90BCAB214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219983" y="4778900"/>
                  <a:ext cx="38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19B9846D-A8B8-9447-8387-FA6DDF266DFB}"/>
                    </a:ext>
                  </a:extLst>
                </p14:cNvPr>
                <p14:cNvContentPartPr/>
                <p14:nvPr/>
              </p14:nvContentPartPr>
              <p14:xfrm>
                <a:off x="4252023" y="4762700"/>
                <a:ext cx="41400" cy="56520"/>
              </p14:xfrm>
            </p:contentPart>
          </mc:Choice>
          <mc:Fallback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19B9846D-A8B8-9447-8387-FA6DDF266D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43383" y="4753700"/>
                  <a:ext cx="59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1F73A16D-711B-EEC3-CD7B-E7ED81E1953B}"/>
                    </a:ext>
                  </a:extLst>
                </p14:cNvPr>
                <p14:cNvContentPartPr/>
                <p14:nvPr/>
              </p14:nvContentPartPr>
              <p14:xfrm>
                <a:off x="4290903" y="4787540"/>
                <a:ext cx="24840" cy="27720"/>
              </p14:xfrm>
            </p:contentPart>
          </mc:Choice>
          <mc:Fallback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1F73A16D-711B-EEC3-CD7B-E7ED81E1953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82263" y="4778900"/>
                  <a:ext cx="42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19517471-91F5-E987-2445-8171B27C1419}"/>
                    </a:ext>
                  </a:extLst>
                </p14:cNvPr>
                <p14:cNvContentPartPr/>
                <p14:nvPr/>
              </p14:nvContentPartPr>
              <p14:xfrm>
                <a:off x="4325823" y="4794020"/>
                <a:ext cx="42480" cy="22680"/>
              </p14:xfrm>
            </p:contentPart>
          </mc:Choice>
          <mc:Fallback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19517471-91F5-E987-2445-8171B27C141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17183" y="4785380"/>
                  <a:ext cx="6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DEEDF3BE-C8BF-821F-8CE7-C322E350C249}"/>
                    </a:ext>
                  </a:extLst>
                </p14:cNvPr>
                <p14:cNvContentPartPr/>
                <p14:nvPr/>
              </p14:nvContentPartPr>
              <p14:xfrm>
                <a:off x="4047204" y="4384544"/>
                <a:ext cx="245160" cy="263160"/>
              </p14:xfrm>
            </p:contentPart>
          </mc:Choice>
          <mc:Fallback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DEEDF3BE-C8BF-821F-8CE7-C322E350C24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29204" y="4366904"/>
                  <a:ext cx="280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5FA843E6-7F60-1914-41E1-9ABF4CC080AD}"/>
                    </a:ext>
                  </a:extLst>
                </p14:cNvPr>
                <p14:cNvContentPartPr/>
                <p14:nvPr/>
              </p14:nvContentPartPr>
              <p14:xfrm>
                <a:off x="4047204" y="4358984"/>
                <a:ext cx="300240" cy="252720"/>
              </p14:xfrm>
            </p:contentPart>
          </mc:Choice>
          <mc:Fallback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5FA843E6-7F60-1914-41E1-9ABF4CC080A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29204" y="4341344"/>
                  <a:ext cx="335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413DE2DA-5C37-F179-CA02-8B0D3FAA76A8}"/>
                    </a:ext>
                  </a:extLst>
                </p14:cNvPr>
                <p14:cNvContentPartPr/>
                <p14:nvPr/>
              </p14:nvContentPartPr>
              <p14:xfrm>
                <a:off x="4103364" y="4438904"/>
                <a:ext cx="78120" cy="146520"/>
              </p14:xfrm>
            </p:contentPart>
          </mc:Choice>
          <mc:Fallback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413DE2DA-5C37-F179-CA02-8B0D3FAA76A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85364" y="4420904"/>
                  <a:ext cx="113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BF7C7363-9806-02AF-6AE3-4CBF3047AAB3}"/>
                    </a:ext>
                  </a:extLst>
                </p14:cNvPr>
                <p14:cNvContentPartPr/>
                <p14:nvPr/>
              </p14:nvContentPartPr>
              <p14:xfrm>
                <a:off x="4200924" y="4455104"/>
                <a:ext cx="85320" cy="128520"/>
              </p14:xfrm>
            </p:contentPart>
          </mc:Choice>
          <mc:Fallback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BF7C7363-9806-02AF-6AE3-4CBF3047AAB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82924" y="4437464"/>
                  <a:ext cx="120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9102449F-1789-8087-58C6-502E2AAF6FBD}"/>
              </a:ext>
            </a:extLst>
          </p:cNvPr>
          <p:cNvGrpSpPr/>
          <p:nvPr/>
        </p:nvGrpSpPr>
        <p:grpSpPr>
          <a:xfrm>
            <a:off x="4086804" y="4965944"/>
            <a:ext cx="269640" cy="356838"/>
            <a:chOff x="4086804" y="4965944"/>
            <a:chExt cx="269640" cy="3568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E4A85FB8-2421-3D99-EFDB-F61064473B57}"/>
                    </a:ext>
                  </a:extLst>
                </p14:cNvPr>
                <p14:cNvContentPartPr/>
                <p14:nvPr/>
              </p14:nvContentPartPr>
              <p14:xfrm>
                <a:off x="4186314" y="5285342"/>
                <a:ext cx="73800" cy="30600"/>
              </p14:xfrm>
            </p:contentPart>
          </mc:Choice>
          <mc:Fallback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E4A85FB8-2421-3D99-EFDB-F61064473B5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77314" y="5276702"/>
                  <a:ext cx="91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DC798C28-2EAA-2DB3-29B4-48C6D7DE29FA}"/>
                    </a:ext>
                  </a:extLst>
                </p14:cNvPr>
                <p14:cNvContentPartPr/>
                <p14:nvPr/>
              </p14:nvContentPartPr>
              <p14:xfrm>
                <a:off x="4254354" y="5286062"/>
                <a:ext cx="87120" cy="36720"/>
              </p14:xfrm>
            </p:contentPart>
          </mc:Choice>
          <mc:Fallback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DC798C28-2EAA-2DB3-29B4-48C6D7DE29F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245714" y="5277422"/>
                  <a:ext cx="104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3FEC5986-0A8B-F4BA-666B-212778F0DCFB}"/>
                    </a:ext>
                  </a:extLst>
                </p14:cNvPr>
                <p14:cNvContentPartPr/>
                <p14:nvPr/>
              </p14:nvContentPartPr>
              <p14:xfrm>
                <a:off x="4133394" y="5262302"/>
                <a:ext cx="51480" cy="58680"/>
              </p14:xfrm>
            </p:contentPart>
          </mc:Choice>
          <mc:Fallback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3FEC5986-0A8B-F4BA-666B-212778F0DCF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124394" y="5253302"/>
                  <a:ext cx="69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7BF269CD-5C43-03E4-DC70-DEB1A1E90845}"/>
                    </a:ext>
                  </a:extLst>
                </p14:cNvPr>
                <p14:cNvContentPartPr/>
                <p14:nvPr/>
              </p14:nvContentPartPr>
              <p14:xfrm>
                <a:off x="4087884" y="4992584"/>
                <a:ext cx="268560" cy="244440"/>
              </p14:xfrm>
            </p:contentPart>
          </mc:Choice>
          <mc:Fallback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7BF269CD-5C43-03E4-DC70-DEB1A1E908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70244" y="4974944"/>
                  <a:ext cx="304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8D61DAC5-F18E-FAAE-B11E-1397E3FBB96E}"/>
                    </a:ext>
                  </a:extLst>
                </p14:cNvPr>
                <p14:cNvContentPartPr/>
                <p14:nvPr/>
              </p14:nvContentPartPr>
              <p14:xfrm>
                <a:off x="4086804" y="4965944"/>
                <a:ext cx="260280" cy="248760"/>
              </p14:xfrm>
            </p:contentPart>
          </mc:Choice>
          <mc:Fallback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8D61DAC5-F18E-FAAE-B11E-1397E3FBB96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69164" y="4947944"/>
                  <a:ext cx="295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44910AF5-8E32-45F7-6B60-794871C22EEE}"/>
                    </a:ext>
                  </a:extLst>
                </p14:cNvPr>
                <p14:cNvContentPartPr/>
                <p14:nvPr/>
              </p14:nvContentPartPr>
              <p14:xfrm>
                <a:off x="4180044" y="5034344"/>
                <a:ext cx="99360" cy="150480"/>
              </p14:xfrm>
            </p:contentPart>
          </mc:Choice>
          <mc:Fallback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44910AF5-8E32-45F7-6B60-794871C22E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62404" y="5016704"/>
                  <a:ext cx="1350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076F52D3-86E4-43C5-CADA-EA935D5B6257}"/>
              </a:ext>
            </a:extLst>
          </p:cNvPr>
          <p:cNvGrpSpPr/>
          <p:nvPr/>
        </p:nvGrpSpPr>
        <p:grpSpPr>
          <a:xfrm>
            <a:off x="4036434" y="2588498"/>
            <a:ext cx="336334" cy="374621"/>
            <a:chOff x="4036434" y="2588498"/>
            <a:chExt cx="336334" cy="37462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469857D7-152A-1D8C-D279-A92FFD581FFF}"/>
                    </a:ext>
                  </a:extLst>
                </p14:cNvPr>
                <p14:cNvContentPartPr/>
                <p14:nvPr/>
              </p14:nvContentPartPr>
              <p14:xfrm>
                <a:off x="4081888" y="2902639"/>
                <a:ext cx="95400" cy="60480"/>
              </p14:xfrm>
            </p:contentPart>
          </mc:Choice>
          <mc:Fallback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469857D7-152A-1D8C-D279-A92FFD581F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73248" y="2893999"/>
                  <a:ext cx="113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3CA958F2-813A-62FA-97DD-BB1A0E2881B3}"/>
                    </a:ext>
                  </a:extLst>
                </p14:cNvPr>
                <p14:cNvContentPartPr/>
                <p14:nvPr/>
              </p14:nvContentPartPr>
              <p14:xfrm>
                <a:off x="4185928" y="2906239"/>
                <a:ext cx="135720" cy="51480"/>
              </p14:xfrm>
            </p:contentPart>
          </mc:Choice>
          <mc:Fallback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3CA958F2-813A-62FA-97DD-BB1A0E2881B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76928" y="2897599"/>
                  <a:ext cx="153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D93DC98-C44D-34EB-E828-D608C83642B9}"/>
                    </a:ext>
                  </a:extLst>
                </p14:cNvPr>
                <p14:cNvContentPartPr/>
                <p14:nvPr/>
              </p14:nvContentPartPr>
              <p14:xfrm>
                <a:off x="4323088" y="2928559"/>
                <a:ext cx="5040" cy="18000"/>
              </p14:xfrm>
            </p:contentPart>
          </mc:Choice>
          <mc:Fallback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D93DC98-C44D-34EB-E828-D608C83642B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14088" y="2919919"/>
                  <a:ext cx="22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227A16F-94F3-645B-17DD-C39D58EBB7F2}"/>
                    </a:ext>
                  </a:extLst>
                </p14:cNvPr>
                <p14:cNvContentPartPr/>
                <p14:nvPr/>
              </p14:nvContentPartPr>
              <p14:xfrm>
                <a:off x="4306168" y="2891839"/>
                <a:ext cx="4680" cy="10440"/>
              </p14:xfrm>
            </p:contentPart>
          </mc:Choice>
          <mc:Fallback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227A16F-94F3-645B-17DD-C39D58EBB7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97168" y="2883199"/>
                  <a:ext cx="2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000D6154-2545-4C27-7F0C-21B006605C2A}"/>
                    </a:ext>
                  </a:extLst>
                </p14:cNvPr>
                <p14:cNvContentPartPr/>
                <p14:nvPr/>
              </p14:nvContentPartPr>
              <p14:xfrm>
                <a:off x="4323448" y="2919559"/>
                <a:ext cx="49320" cy="24120"/>
              </p14:xfrm>
            </p:contentPart>
          </mc:Choice>
          <mc:Fallback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000D6154-2545-4C27-7F0C-21B006605C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14448" y="2910559"/>
                  <a:ext cx="66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A666083-D392-547B-79C7-4C84452648F1}"/>
                    </a:ext>
                  </a:extLst>
                </p14:cNvPr>
                <p14:cNvContentPartPr/>
                <p14:nvPr/>
              </p14:nvContentPartPr>
              <p14:xfrm>
                <a:off x="4036434" y="2639978"/>
                <a:ext cx="321840" cy="227520"/>
              </p14:xfrm>
            </p:contentPart>
          </mc:Choice>
          <mc:Fallback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A666083-D392-547B-79C7-4C84452648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18434" y="2621978"/>
                  <a:ext cx="35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B6A2AF22-4B09-9187-4CD7-647C39F766A2}"/>
                    </a:ext>
                  </a:extLst>
                </p14:cNvPr>
                <p14:cNvContentPartPr/>
                <p14:nvPr/>
              </p14:nvContentPartPr>
              <p14:xfrm>
                <a:off x="4059834" y="2588498"/>
                <a:ext cx="289440" cy="262800"/>
              </p14:xfrm>
            </p:contentPart>
          </mc:Choice>
          <mc:Fallback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B6A2AF22-4B09-9187-4CD7-647C39F766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41834" y="2570498"/>
                  <a:ext cx="325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6DA565DE-8DC3-4E25-2723-706D725818DD}"/>
                    </a:ext>
                  </a:extLst>
                </p14:cNvPr>
                <p14:cNvContentPartPr/>
                <p14:nvPr/>
              </p14:nvContentPartPr>
              <p14:xfrm>
                <a:off x="4104834" y="2677418"/>
                <a:ext cx="123480" cy="128880"/>
              </p14:xfrm>
            </p:contentPart>
          </mc:Choice>
          <mc:Fallback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6DA565DE-8DC3-4E25-2723-706D725818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87194" y="2659778"/>
                  <a:ext cx="159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70DB5286-9496-C825-B14E-97369DF69AD6}"/>
                    </a:ext>
                  </a:extLst>
                </p14:cNvPr>
                <p14:cNvContentPartPr/>
                <p14:nvPr/>
              </p14:nvContentPartPr>
              <p14:xfrm>
                <a:off x="4228314" y="2677778"/>
                <a:ext cx="68760" cy="129600"/>
              </p14:xfrm>
            </p:contentPart>
          </mc:Choice>
          <mc:Fallback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70DB5286-9496-C825-B14E-97369DF69A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10674" y="2660138"/>
                  <a:ext cx="104400" cy="165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6" name="Title 885">
            <a:extLst>
              <a:ext uri="{FF2B5EF4-FFF2-40B4-BE49-F238E27FC236}">
                <a16:creationId xmlns:a16="http://schemas.microsoft.com/office/drawing/2014/main" id="{1C2E01DF-3CA5-BA45-7EA7-BB43D683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Canzone (con </a:t>
            </a:r>
            <a:r>
              <a:rPr lang="en-US" dirty="0" err="1"/>
              <a:t>scaletta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8741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D271-02AC-B481-3E74-96924A4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Rectangle 887">
            <a:extLst>
              <a:ext uri="{FF2B5EF4-FFF2-40B4-BE49-F238E27FC236}">
                <a16:creationId xmlns:a16="http://schemas.microsoft.com/office/drawing/2014/main" id="{E0B2C8FA-3E81-BCD4-8E49-70EC4577230A}"/>
              </a:ext>
            </a:extLst>
          </p:cNvPr>
          <p:cNvSpPr/>
          <p:nvPr/>
        </p:nvSpPr>
        <p:spPr>
          <a:xfrm>
            <a:off x="5095875" y="1981200"/>
            <a:ext cx="2009775" cy="2818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3571B3AC-9D22-8AAB-015D-DD35D3065000}"/>
              </a:ext>
            </a:extLst>
          </p:cNvPr>
          <p:cNvGrpSpPr/>
          <p:nvPr/>
        </p:nvGrpSpPr>
        <p:grpSpPr>
          <a:xfrm>
            <a:off x="5079032" y="2016889"/>
            <a:ext cx="2033936" cy="2824222"/>
            <a:chOff x="945492" y="296331"/>
            <a:chExt cx="2033936" cy="28242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44E2276-6A2F-31F6-FFDE-9F9E37B8C9B9}"/>
                    </a:ext>
                  </a:extLst>
                </p14:cNvPr>
                <p14:cNvContentPartPr/>
                <p14:nvPr/>
              </p14:nvContentPartPr>
              <p14:xfrm>
                <a:off x="1075745" y="2125381"/>
                <a:ext cx="1564560" cy="396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44E2276-6A2F-31F6-FFDE-9F9E37B8C9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7105" y="2116381"/>
                  <a:ext cx="1582200" cy="57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F981D71B-E949-EC31-C5B1-181D729DF70C}"/>
                </a:ext>
              </a:extLst>
            </p:cNvPr>
            <p:cNvGrpSpPr/>
            <p:nvPr/>
          </p:nvGrpSpPr>
          <p:grpSpPr>
            <a:xfrm>
              <a:off x="945492" y="296331"/>
              <a:ext cx="2033936" cy="2824222"/>
              <a:chOff x="424890" y="1526010"/>
              <a:chExt cx="2033936" cy="2824222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EB2BC60D-2C30-9E61-F5FB-B117E36D93C0}"/>
                      </a:ext>
                    </a:extLst>
                  </p14:cNvPr>
                  <p14:cNvContentPartPr/>
                  <p14:nvPr/>
                </p14:nvContentPartPr>
                <p14:xfrm>
                  <a:off x="426330" y="1538970"/>
                  <a:ext cx="122760" cy="231768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EB2BC60D-2C30-9E61-F5FB-B117E36D93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08330" y="1520970"/>
                    <a:ext cx="158400" cy="235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BA283284-1731-97A6-D328-0C5E1763B6FE}"/>
                      </a:ext>
                    </a:extLst>
                  </p14:cNvPr>
                  <p14:cNvContentPartPr/>
                  <p14:nvPr/>
                </p14:nvContentPartPr>
                <p14:xfrm>
                  <a:off x="424890" y="1526010"/>
                  <a:ext cx="2029320" cy="243360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BA283284-1731-97A6-D328-0C5E1763B6F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7250" y="1508010"/>
                    <a:ext cx="2064960" cy="246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2EDD0883-7DBE-AE89-C814-7D1E516D1A2F}"/>
                      </a:ext>
                    </a:extLst>
                  </p14:cNvPr>
                  <p14:cNvContentPartPr/>
                  <p14:nvPr/>
                </p14:nvContentPartPr>
                <p14:xfrm>
                  <a:off x="615330" y="1709250"/>
                  <a:ext cx="135720" cy="16632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2EDD0883-7DBE-AE89-C814-7D1E516D1A2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7690" y="1691250"/>
                    <a:ext cx="17136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0D1603F5-C9CC-B71A-7C3C-B367A287E300}"/>
                      </a:ext>
                    </a:extLst>
                  </p14:cNvPr>
                  <p14:cNvContentPartPr/>
                  <p14:nvPr/>
                </p14:nvContentPartPr>
                <p14:xfrm>
                  <a:off x="780930" y="1780170"/>
                  <a:ext cx="159480" cy="1047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0D1603F5-C9CC-B71A-7C3C-B367A287E30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63290" y="1762170"/>
                    <a:ext cx="1951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027E2A47-93C2-9012-A0E3-3281B7AA025C}"/>
                      </a:ext>
                    </a:extLst>
                  </p14:cNvPr>
                  <p14:cNvContentPartPr/>
                  <p14:nvPr/>
                </p14:nvContentPartPr>
                <p14:xfrm>
                  <a:off x="939330" y="1767210"/>
                  <a:ext cx="101880" cy="11988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027E2A47-93C2-9012-A0E3-3281B7AA025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21330" y="1749210"/>
                    <a:ext cx="13752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AF83495F-3237-E0B2-7C51-7B19DFED02DE}"/>
                      </a:ext>
                    </a:extLst>
                  </p14:cNvPr>
                  <p14:cNvContentPartPr/>
                  <p14:nvPr/>
                </p14:nvContentPartPr>
                <p14:xfrm>
                  <a:off x="1051650" y="1773690"/>
                  <a:ext cx="59400" cy="10224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AF83495F-3237-E0B2-7C51-7B19DFED02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034010" y="1755690"/>
                    <a:ext cx="9504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609A5BA4-CDF7-E040-A3FA-D95C57A06E61}"/>
                      </a:ext>
                    </a:extLst>
                  </p14:cNvPr>
                  <p14:cNvContentPartPr/>
                  <p14:nvPr/>
                </p14:nvContentPartPr>
                <p14:xfrm>
                  <a:off x="1055610" y="1727610"/>
                  <a:ext cx="23040" cy="1332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609A5BA4-CDF7-E040-A3FA-D95C57A06E6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37610" y="1709610"/>
                    <a:ext cx="5868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4C4A81E9-67C0-54A2-4DB3-892141C9FEF3}"/>
                      </a:ext>
                    </a:extLst>
                  </p14:cNvPr>
                  <p14:cNvContentPartPr/>
                  <p14:nvPr/>
                </p14:nvContentPartPr>
                <p14:xfrm>
                  <a:off x="1124010" y="1754970"/>
                  <a:ext cx="228600" cy="13104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4C4A81E9-67C0-54A2-4DB3-892141C9FEF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06370" y="1736970"/>
                    <a:ext cx="26424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989CE5FC-6F65-1107-BF0E-42F0BD70B3B1}"/>
                      </a:ext>
                    </a:extLst>
                  </p14:cNvPr>
                  <p14:cNvContentPartPr/>
                  <p14:nvPr/>
                </p14:nvContentPartPr>
                <p14:xfrm>
                  <a:off x="1336410" y="1632570"/>
                  <a:ext cx="348480" cy="23112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989CE5FC-6F65-1107-BF0E-42F0BD70B3B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318410" y="1614570"/>
                    <a:ext cx="38412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9D02E1FA-F09E-62E4-B6F8-1DD704EFA564}"/>
                      </a:ext>
                    </a:extLst>
                  </p14:cNvPr>
                  <p14:cNvContentPartPr/>
                  <p14:nvPr/>
                </p14:nvContentPartPr>
                <p14:xfrm>
                  <a:off x="1641330" y="1674330"/>
                  <a:ext cx="21960" cy="266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9D02E1FA-F09E-62E4-B6F8-1DD704EFA56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623330" y="1656330"/>
                    <a:ext cx="5760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3D033AD6-54FC-5C83-29E8-9017B4B8A3A4}"/>
                      </a:ext>
                    </a:extLst>
                  </p14:cNvPr>
                  <p14:cNvContentPartPr/>
                  <p14:nvPr/>
                </p14:nvContentPartPr>
                <p14:xfrm>
                  <a:off x="557316" y="1983562"/>
                  <a:ext cx="118440" cy="13608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3D033AD6-54FC-5C83-29E8-9017B4B8A3A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48316" y="1974562"/>
                    <a:ext cx="13608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3ED7508E-3F62-A981-26FA-970C4261C7AF}"/>
                      </a:ext>
                    </a:extLst>
                  </p14:cNvPr>
                  <p14:cNvContentPartPr/>
                  <p14:nvPr/>
                </p14:nvContentPartPr>
                <p14:xfrm>
                  <a:off x="676836" y="2045122"/>
                  <a:ext cx="57240" cy="7272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3ED7508E-3F62-A981-26FA-970C4261C7A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68196" y="2036122"/>
                    <a:ext cx="7488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51280B1A-BFAF-335D-3B5F-9A74002C34DA}"/>
                      </a:ext>
                    </a:extLst>
                  </p14:cNvPr>
                  <p14:cNvContentPartPr/>
                  <p14:nvPr/>
                </p14:nvContentPartPr>
                <p14:xfrm>
                  <a:off x="720756" y="1992202"/>
                  <a:ext cx="152280" cy="11664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51280B1A-BFAF-335D-3B5F-9A74002C34D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11756" y="1983202"/>
                    <a:ext cx="169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979EB2E6-D844-88F6-6F65-8D4155E152C9}"/>
                      </a:ext>
                    </a:extLst>
                  </p14:cNvPr>
                  <p14:cNvContentPartPr/>
                  <p14:nvPr/>
                </p14:nvContentPartPr>
                <p14:xfrm>
                  <a:off x="839916" y="2022802"/>
                  <a:ext cx="14040" cy="864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979EB2E6-D844-88F6-6F65-8D4155E152C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30916" y="2013802"/>
                    <a:ext cx="316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1AADEFA7-0C43-9BF4-18C5-036D5442DFC7}"/>
                      </a:ext>
                    </a:extLst>
                  </p14:cNvPr>
                  <p14:cNvContentPartPr/>
                  <p14:nvPr/>
                </p14:nvContentPartPr>
                <p14:xfrm>
                  <a:off x="880956" y="2044762"/>
                  <a:ext cx="90000" cy="6012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1AADEFA7-0C43-9BF4-18C5-036D5442DFC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71956" y="2035762"/>
                    <a:ext cx="10764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A76F1E8E-A78E-207E-DB4D-CDD2D1F90FE6}"/>
                      </a:ext>
                    </a:extLst>
                  </p14:cNvPr>
                  <p14:cNvContentPartPr/>
                  <p14:nvPr/>
                </p14:nvContentPartPr>
                <p14:xfrm>
                  <a:off x="957996" y="1975642"/>
                  <a:ext cx="166680" cy="12996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A76F1E8E-A78E-207E-DB4D-CDD2D1F90FE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49356" y="1966642"/>
                    <a:ext cx="18432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E2AC3637-AEE0-C688-F56D-294611344484}"/>
                      </a:ext>
                    </a:extLst>
                  </p14:cNvPr>
                  <p14:cNvContentPartPr/>
                  <p14:nvPr/>
                </p14:nvContentPartPr>
                <p14:xfrm>
                  <a:off x="1119276" y="2028202"/>
                  <a:ext cx="89640" cy="7128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E2AC3637-AEE0-C688-F56D-294611344484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110636" y="2019202"/>
                    <a:ext cx="10728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E980AE6E-CF5F-D58B-01FC-6FC61A125F7C}"/>
                      </a:ext>
                    </a:extLst>
                  </p14:cNvPr>
                  <p14:cNvContentPartPr/>
                  <p14:nvPr/>
                </p14:nvContentPartPr>
                <p14:xfrm>
                  <a:off x="1296036" y="2016682"/>
                  <a:ext cx="173880" cy="12672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E980AE6E-CF5F-D58B-01FC-6FC61A125F7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287036" y="2007682"/>
                    <a:ext cx="1915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D60DEAE8-3271-7123-2C09-EE2AD78BFE23}"/>
                      </a:ext>
                    </a:extLst>
                  </p14:cNvPr>
                  <p14:cNvContentPartPr/>
                  <p14:nvPr/>
                </p14:nvContentPartPr>
                <p14:xfrm>
                  <a:off x="1461276" y="2011282"/>
                  <a:ext cx="58680" cy="7272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D60DEAE8-3271-7123-2C09-EE2AD78BFE2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452276" y="2002282"/>
                    <a:ext cx="763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A2FA7864-6CAE-EC96-7B75-A035F09CA80B}"/>
                      </a:ext>
                    </a:extLst>
                  </p14:cNvPr>
                  <p14:cNvContentPartPr/>
                  <p14:nvPr/>
                </p14:nvContentPartPr>
                <p14:xfrm>
                  <a:off x="1584396" y="1974922"/>
                  <a:ext cx="100800" cy="9720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A2FA7864-6CAE-EC96-7B75-A035F09CA80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575756" y="1965922"/>
                    <a:ext cx="1184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C1B7295A-0040-FF84-8A5C-988C49B17B3B}"/>
                      </a:ext>
                    </a:extLst>
                  </p14:cNvPr>
                  <p14:cNvContentPartPr/>
                  <p14:nvPr/>
                </p14:nvContentPartPr>
                <p14:xfrm>
                  <a:off x="1684116" y="1947922"/>
                  <a:ext cx="162360" cy="1224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C1B7295A-0040-FF84-8A5C-988C49B17B3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75116" y="1938922"/>
                    <a:ext cx="1800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074CE536-4D1E-E8A8-4346-F9D96BBC049C}"/>
                      </a:ext>
                    </a:extLst>
                  </p14:cNvPr>
                  <p14:cNvContentPartPr/>
                  <p14:nvPr/>
                </p14:nvContentPartPr>
                <p14:xfrm>
                  <a:off x="1846116" y="1998322"/>
                  <a:ext cx="121320" cy="7848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074CE536-4D1E-E8A8-4346-F9D96BBC049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837116" y="1989322"/>
                    <a:ext cx="13896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C19777D7-6EE3-5B14-21EA-BBC1505402D9}"/>
                      </a:ext>
                    </a:extLst>
                  </p14:cNvPr>
                  <p14:cNvContentPartPr/>
                  <p14:nvPr/>
                </p14:nvContentPartPr>
                <p14:xfrm>
                  <a:off x="2056716" y="1971322"/>
                  <a:ext cx="171360" cy="9792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C19777D7-6EE3-5B14-21EA-BBC1505402D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048076" y="1962322"/>
                    <a:ext cx="1890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735B164D-456C-213A-CF23-DACC4BAD4F8D}"/>
                      </a:ext>
                    </a:extLst>
                  </p14:cNvPr>
                  <p14:cNvContentPartPr/>
                  <p14:nvPr/>
                </p14:nvContentPartPr>
                <p14:xfrm>
                  <a:off x="2205756" y="1973482"/>
                  <a:ext cx="12600" cy="1296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735B164D-456C-213A-CF23-DACC4BAD4F8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197116" y="1964482"/>
                    <a:ext cx="302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4BBACC08-835C-8B85-18D3-05364F2DC0A1}"/>
                      </a:ext>
                    </a:extLst>
                  </p14:cNvPr>
                  <p14:cNvContentPartPr/>
                  <p14:nvPr/>
                </p14:nvContentPartPr>
                <p14:xfrm>
                  <a:off x="545436" y="2210002"/>
                  <a:ext cx="119160" cy="702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4BBACC08-835C-8B85-18D3-05364F2DC0A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36436" y="2201002"/>
                    <a:ext cx="1368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692E9221-CF0B-BB2B-CAFE-C3E47E9D5CD1}"/>
                      </a:ext>
                    </a:extLst>
                  </p14:cNvPr>
                  <p14:cNvContentPartPr/>
                  <p14:nvPr/>
                </p14:nvContentPartPr>
                <p14:xfrm>
                  <a:off x="656676" y="2168242"/>
                  <a:ext cx="183600" cy="10728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692E9221-CF0B-BB2B-CAFE-C3E47E9D5CD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7676" y="2159242"/>
                    <a:ext cx="20124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180E7FE4-B04D-A293-6EEE-03CC74AA2312}"/>
                      </a:ext>
                    </a:extLst>
                  </p14:cNvPr>
                  <p14:cNvContentPartPr/>
                  <p14:nvPr/>
                </p14:nvContentPartPr>
                <p14:xfrm>
                  <a:off x="799596" y="2186242"/>
                  <a:ext cx="20160" cy="298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180E7FE4-B04D-A293-6EEE-03CC74AA231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90956" y="2177242"/>
                    <a:ext cx="3780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48E055E4-AADD-8BDD-696C-8C86F862A8F4}"/>
                      </a:ext>
                    </a:extLst>
                  </p14:cNvPr>
                  <p14:cNvContentPartPr/>
                  <p14:nvPr/>
                </p14:nvContentPartPr>
                <p14:xfrm>
                  <a:off x="839196" y="2216842"/>
                  <a:ext cx="117720" cy="554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48E055E4-AADD-8BDD-696C-8C86F862A8F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0196" y="2207842"/>
                    <a:ext cx="13536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3E50DEB5-D1C1-F5DF-A1C7-24511C6338AB}"/>
                      </a:ext>
                    </a:extLst>
                  </p14:cNvPr>
                  <p14:cNvContentPartPr/>
                  <p14:nvPr/>
                </p14:nvContentPartPr>
                <p14:xfrm>
                  <a:off x="947916" y="2213242"/>
                  <a:ext cx="70200" cy="5436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3E50DEB5-D1C1-F5DF-A1C7-24511C6338A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938916" y="2204242"/>
                    <a:ext cx="8784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ED5F7CC3-60D2-90C0-69E3-6E412E4B5ACD}"/>
                      </a:ext>
                    </a:extLst>
                  </p14:cNvPr>
                  <p14:cNvContentPartPr/>
                  <p14:nvPr/>
                </p14:nvContentPartPr>
                <p14:xfrm>
                  <a:off x="1093356" y="2149522"/>
                  <a:ext cx="226440" cy="11340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ED5F7CC3-60D2-90C0-69E3-6E412E4B5ACD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084356" y="2140522"/>
                    <a:ext cx="2440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80C6C13D-E277-24E5-B897-C201767B854A}"/>
                      </a:ext>
                    </a:extLst>
                  </p14:cNvPr>
                  <p14:cNvContentPartPr/>
                  <p14:nvPr/>
                </p14:nvContentPartPr>
                <p14:xfrm>
                  <a:off x="1278396" y="2169682"/>
                  <a:ext cx="19800" cy="1512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80C6C13D-E277-24E5-B897-C201767B854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269756" y="2160682"/>
                    <a:ext cx="3744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ACE95360-851F-FB82-B4DB-CF8C2E675AE5}"/>
                      </a:ext>
                    </a:extLst>
                  </p14:cNvPr>
                  <p14:cNvContentPartPr/>
                  <p14:nvPr/>
                </p14:nvContentPartPr>
                <p14:xfrm>
                  <a:off x="1317996" y="2154922"/>
                  <a:ext cx="129600" cy="9468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ACE95360-851F-FB82-B4DB-CF8C2E675AE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09356" y="2145922"/>
                    <a:ext cx="1472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56FC6C5D-A811-EE7E-2E34-5C28DAFDFDFF}"/>
                      </a:ext>
                    </a:extLst>
                  </p14:cNvPr>
                  <p14:cNvContentPartPr/>
                  <p14:nvPr/>
                </p14:nvContentPartPr>
                <p14:xfrm>
                  <a:off x="1421316" y="2158522"/>
                  <a:ext cx="17640" cy="1440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56FC6C5D-A811-EE7E-2E34-5C28DAFDFDF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412316" y="2149522"/>
                    <a:ext cx="352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0DE52BA7-552C-9411-EA0A-C27D6F64A4B8}"/>
                      </a:ext>
                    </a:extLst>
                  </p14:cNvPr>
                  <p14:cNvContentPartPr/>
                  <p14:nvPr/>
                </p14:nvContentPartPr>
                <p14:xfrm>
                  <a:off x="1461276" y="2172562"/>
                  <a:ext cx="74160" cy="6552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0DE52BA7-552C-9411-EA0A-C27D6F64A4B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452636" y="2163562"/>
                    <a:ext cx="9180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F09AC7B6-065A-C878-D690-E431685936BE}"/>
                      </a:ext>
                    </a:extLst>
                  </p14:cNvPr>
                  <p14:cNvContentPartPr/>
                  <p14:nvPr/>
                </p14:nvContentPartPr>
                <p14:xfrm>
                  <a:off x="1532556" y="2173282"/>
                  <a:ext cx="78480" cy="6048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F09AC7B6-065A-C878-D690-E431685936B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23916" y="2164282"/>
                    <a:ext cx="9612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9C0423C4-9CD2-8250-E663-09B7DFB84BB4}"/>
                      </a:ext>
                    </a:extLst>
                  </p14:cNvPr>
                  <p14:cNvContentPartPr/>
                  <p14:nvPr/>
                </p14:nvContentPartPr>
                <p14:xfrm>
                  <a:off x="1617876" y="2179042"/>
                  <a:ext cx="75960" cy="5076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9C0423C4-9CD2-8250-E663-09B7DFB84BB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608876" y="2170042"/>
                    <a:ext cx="936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DDF21025-3056-2891-D660-C24CC1081BC0}"/>
                      </a:ext>
                    </a:extLst>
                  </p14:cNvPr>
                  <p14:cNvContentPartPr/>
                  <p14:nvPr/>
                </p14:nvContentPartPr>
                <p14:xfrm>
                  <a:off x="595103" y="2511431"/>
                  <a:ext cx="24120" cy="15264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DDF21025-3056-2891-D660-C24CC1081BC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77103" y="2493431"/>
                    <a:ext cx="597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48254DCA-1C5C-BF90-7172-1406B5DB6818}"/>
                      </a:ext>
                    </a:extLst>
                  </p14:cNvPr>
                  <p14:cNvContentPartPr/>
                  <p14:nvPr/>
                </p14:nvContentPartPr>
                <p14:xfrm>
                  <a:off x="634343" y="2583791"/>
                  <a:ext cx="94320" cy="8136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48254DCA-1C5C-BF90-7172-1406B5DB6818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16343" y="2565791"/>
                    <a:ext cx="1299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51BE79C1-6858-4DEA-3921-2CC1CEA7DB8B}"/>
                      </a:ext>
                    </a:extLst>
                  </p14:cNvPr>
                  <p14:cNvContentPartPr/>
                  <p14:nvPr/>
                </p14:nvContentPartPr>
                <p14:xfrm>
                  <a:off x="810383" y="2518271"/>
                  <a:ext cx="129960" cy="13500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51BE79C1-6858-4DEA-3921-2CC1CEA7DB8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92743" y="2500271"/>
                    <a:ext cx="16560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959DD367-BBB5-B108-8660-51ED466B7166}"/>
                      </a:ext>
                    </a:extLst>
                  </p14:cNvPr>
                  <p14:cNvContentPartPr/>
                  <p14:nvPr/>
                </p14:nvContentPartPr>
                <p14:xfrm>
                  <a:off x="847463" y="2588471"/>
                  <a:ext cx="83160" cy="1152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959DD367-BBB5-B108-8660-51ED466B716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829823" y="2570471"/>
                    <a:ext cx="1188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6BE8C701-9F8A-3A0C-525F-D672D285D991}"/>
                      </a:ext>
                    </a:extLst>
                  </p14:cNvPr>
                  <p14:cNvContentPartPr/>
                  <p14:nvPr/>
                </p14:nvContentPartPr>
                <p14:xfrm>
                  <a:off x="946823" y="2516831"/>
                  <a:ext cx="126360" cy="147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6BE8C701-9F8A-3A0C-525F-D672D285D991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28823" y="2498831"/>
                    <a:ext cx="16200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27EC4C18-AC51-F2BA-A009-539ADFA83DD3}"/>
                      </a:ext>
                    </a:extLst>
                  </p14:cNvPr>
                  <p14:cNvContentPartPr/>
                  <p14:nvPr/>
                </p14:nvContentPartPr>
                <p14:xfrm>
                  <a:off x="973823" y="2611871"/>
                  <a:ext cx="62640" cy="792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27EC4C18-AC51-F2BA-A009-539ADFA83DD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5823" y="2593871"/>
                    <a:ext cx="982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0987C2B6-43D6-1822-9BE5-184FD00A190C}"/>
                      </a:ext>
                    </a:extLst>
                  </p14:cNvPr>
                  <p14:cNvContentPartPr/>
                  <p14:nvPr/>
                </p14:nvContentPartPr>
                <p14:xfrm>
                  <a:off x="587183" y="2776031"/>
                  <a:ext cx="15480" cy="7596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0987C2B6-43D6-1822-9BE5-184FD00A190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78183" y="2767031"/>
                    <a:ext cx="3312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5D25A3B0-1FBD-FCE9-C5CF-945E30B6930B}"/>
                      </a:ext>
                    </a:extLst>
                  </p14:cNvPr>
                  <p14:cNvContentPartPr/>
                  <p14:nvPr/>
                </p14:nvContentPartPr>
                <p14:xfrm>
                  <a:off x="550823" y="2771351"/>
                  <a:ext cx="66600" cy="864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5D25A3B0-1FBD-FCE9-C5CF-945E30B6930B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41823" y="2762351"/>
                    <a:ext cx="842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68C0690C-11A1-5A88-FD13-3C2AF3DB5AB5}"/>
                      </a:ext>
                    </a:extLst>
                  </p14:cNvPr>
                  <p14:cNvContentPartPr/>
                  <p14:nvPr/>
                </p14:nvContentPartPr>
                <p14:xfrm>
                  <a:off x="615263" y="2802671"/>
                  <a:ext cx="32040" cy="3636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68C0690C-11A1-5A88-FD13-3C2AF3DB5AB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06623" y="2793671"/>
                    <a:ext cx="496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D8AAD8F1-B102-B926-5403-D771BF0836E2}"/>
                      </a:ext>
                    </a:extLst>
                  </p14:cNvPr>
                  <p14:cNvContentPartPr/>
                  <p14:nvPr/>
                </p14:nvContentPartPr>
                <p14:xfrm>
                  <a:off x="635423" y="2809511"/>
                  <a:ext cx="50760" cy="3204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D8AAD8F1-B102-B926-5403-D771BF0836E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26783" y="2800511"/>
                    <a:ext cx="684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AF9D9C37-2160-AB42-ED49-A61AA1A5AC65}"/>
                      </a:ext>
                    </a:extLst>
                  </p14:cNvPr>
                  <p14:cNvContentPartPr/>
                  <p14:nvPr/>
                </p14:nvContentPartPr>
                <p14:xfrm>
                  <a:off x="688343" y="2805911"/>
                  <a:ext cx="58320" cy="6732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F9D9C37-2160-AB42-ED49-A61AA1A5AC65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9343" y="2796911"/>
                    <a:ext cx="7596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49F5CDCD-2030-C352-22C9-DF96CB0FAF45}"/>
                      </a:ext>
                    </a:extLst>
                  </p14:cNvPr>
                  <p14:cNvContentPartPr/>
                  <p14:nvPr/>
                </p14:nvContentPartPr>
                <p14:xfrm>
                  <a:off x="747023" y="2797631"/>
                  <a:ext cx="61560" cy="6588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49F5CDCD-2030-C352-22C9-DF96CB0FAF45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38383" y="2788631"/>
                    <a:ext cx="79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04157EAD-E4F8-877A-32F2-742717E54B83}"/>
                      </a:ext>
                    </a:extLst>
                  </p14:cNvPr>
                  <p14:cNvContentPartPr/>
                  <p14:nvPr/>
                </p14:nvContentPartPr>
                <p14:xfrm>
                  <a:off x="793103" y="2797271"/>
                  <a:ext cx="64800" cy="4248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04157EAD-E4F8-877A-32F2-742717E54B83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84463" y="2788271"/>
                    <a:ext cx="8244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16A9BE7B-DB05-5E38-2D24-3BF1367BB297}"/>
                      </a:ext>
                    </a:extLst>
                  </p14:cNvPr>
                  <p14:cNvContentPartPr/>
                  <p14:nvPr/>
                </p14:nvContentPartPr>
                <p14:xfrm>
                  <a:off x="898583" y="2732111"/>
                  <a:ext cx="72720" cy="10008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16A9BE7B-DB05-5E38-2D24-3BF1367BB297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89943" y="2723111"/>
                    <a:ext cx="903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F5DED0E3-12B3-ACFB-3800-8DF37D9EDA97}"/>
                      </a:ext>
                    </a:extLst>
                  </p14:cNvPr>
                  <p14:cNvContentPartPr/>
                  <p14:nvPr/>
                </p14:nvContentPartPr>
                <p14:xfrm>
                  <a:off x="967343" y="2795471"/>
                  <a:ext cx="77400" cy="4032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F5DED0E3-12B3-ACFB-3800-8DF37D9EDA97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958703" y="2786471"/>
                    <a:ext cx="950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F004F732-CEE7-6F74-037D-BB8B6469D642}"/>
                      </a:ext>
                    </a:extLst>
                  </p14:cNvPr>
                  <p14:cNvContentPartPr/>
                  <p14:nvPr/>
                </p14:nvContentPartPr>
                <p14:xfrm>
                  <a:off x="1039343" y="2787911"/>
                  <a:ext cx="60840" cy="47160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F004F732-CEE7-6F74-037D-BB8B6469D642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030343" y="2778911"/>
                    <a:ext cx="7848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E31B12C2-3BB1-3CA3-7F45-CDE01B5123DD}"/>
                      </a:ext>
                    </a:extLst>
                  </p14:cNvPr>
                  <p14:cNvContentPartPr/>
                  <p14:nvPr/>
                </p14:nvContentPartPr>
                <p14:xfrm>
                  <a:off x="1096223" y="2788271"/>
                  <a:ext cx="51840" cy="4320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E31B12C2-3BB1-3CA3-7F45-CDE01B5123D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087223" y="2779271"/>
                    <a:ext cx="6948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3F740ADF-12FC-D09F-6B81-CB630228A0E3}"/>
                      </a:ext>
                    </a:extLst>
                  </p14:cNvPr>
                  <p14:cNvContentPartPr/>
                  <p14:nvPr/>
                </p14:nvContentPartPr>
                <p14:xfrm>
                  <a:off x="1148063" y="2774951"/>
                  <a:ext cx="73440" cy="5508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3F740ADF-12FC-D09F-6B81-CB630228A0E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139063" y="2765951"/>
                    <a:ext cx="9108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273BD34B-E8AB-1C13-D671-D885BAC0A2EE}"/>
                      </a:ext>
                    </a:extLst>
                  </p14:cNvPr>
                  <p14:cNvContentPartPr/>
                  <p14:nvPr/>
                </p14:nvContentPartPr>
                <p14:xfrm>
                  <a:off x="1306103" y="2772431"/>
                  <a:ext cx="110160" cy="8784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273BD34B-E8AB-1C13-D671-D885BAC0A2E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297463" y="2763431"/>
                    <a:ext cx="1278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CF2B6F9E-023B-0BB2-F0A0-3A3726D11B2C}"/>
                      </a:ext>
                    </a:extLst>
                  </p14:cNvPr>
                  <p14:cNvContentPartPr/>
                  <p14:nvPr/>
                </p14:nvContentPartPr>
                <p14:xfrm>
                  <a:off x="1431743" y="2777831"/>
                  <a:ext cx="31680" cy="3960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CF2B6F9E-023B-0BB2-F0A0-3A3726D11B2C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422743" y="2768831"/>
                    <a:ext cx="4932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0F0F789C-938B-A2DE-3C41-F84653FB52FE}"/>
                      </a:ext>
                    </a:extLst>
                  </p14:cNvPr>
                  <p14:cNvContentPartPr/>
                  <p14:nvPr/>
                </p14:nvContentPartPr>
                <p14:xfrm>
                  <a:off x="1524983" y="2770631"/>
                  <a:ext cx="113040" cy="4356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0F0F789C-938B-A2DE-3C41-F84653FB52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516343" y="2761631"/>
                    <a:ext cx="13068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7AE682B6-1CCE-15B1-4CB8-123776CD02DC}"/>
                      </a:ext>
                    </a:extLst>
                  </p14:cNvPr>
                  <p14:cNvContentPartPr/>
                  <p14:nvPr/>
                </p14:nvContentPartPr>
                <p14:xfrm>
                  <a:off x="1644863" y="2777111"/>
                  <a:ext cx="40320" cy="3168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7AE682B6-1CCE-15B1-4CB8-123776CD02DC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635863" y="2768111"/>
                    <a:ext cx="579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E450CD1A-EC17-5C4E-97AE-0B1364FC410B}"/>
                      </a:ext>
                    </a:extLst>
                  </p14:cNvPr>
                  <p14:cNvContentPartPr/>
                  <p14:nvPr/>
                </p14:nvContentPartPr>
                <p14:xfrm>
                  <a:off x="1684463" y="2779271"/>
                  <a:ext cx="55800" cy="3348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E450CD1A-EC17-5C4E-97AE-0B1364FC410B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675823" y="2770271"/>
                    <a:ext cx="7344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675CB641-AD91-EE1A-C995-EA96DEC74147}"/>
                      </a:ext>
                    </a:extLst>
                  </p14:cNvPr>
                  <p14:cNvContentPartPr/>
                  <p14:nvPr/>
                </p14:nvContentPartPr>
                <p14:xfrm>
                  <a:off x="1801103" y="2751911"/>
                  <a:ext cx="57600" cy="5868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675CB641-AD91-EE1A-C995-EA96DEC7414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792463" y="2742911"/>
                    <a:ext cx="752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73005C4C-7BAF-9C4B-D475-C2BC5AD02AD0}"/>
                      </a:ext>
                    </a:extLst>
                  </p14:cNvPr>
                  <p14:cNvContentPartPr/>
                  <p14:nvPr/>
                </p14:nvContentPartPr>
                <p14:xfrm>
                  <a:off x="1796423" y="2745071"/>
                  <a:ext cx="86760" cy="7560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73005C4C-7BAF-9C4B-D475-C2BC5AD02AD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787423" y="2736071"/>
                    <a:ext cx="10440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A9DCEA84-C74E-0FE4-B6FA-5D1EC6E705CD}"/>
                      </a:ext>
                    </a:extLst>
                  </p14:cNvPr>
                  <p14:cNvContentPartPr/>
                  <p14:nvPr/>
                </p14:nvContentPartPr>
                <p14:xfrm>
                  <a:off x="580703" y="3081547"/>
                  <a:ext cx="135720" cy="17064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A9DCEA84-C74E-0FE4-B6FA-5D1EC6E705C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63063" y="3063547"/>
                    <a:ext cx="17136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04C7D1F9-A2BE-B8B4-A8C7-039ECB87259C}"/>
                      </a:ext>
                    </a:extLst>
                  </p14:cNvPr>
                  <p14:cNvContentPartPr/>
                  <p14:nvPr/>
                </p14:nvContentPartPr>
                <p14:xfrm>
                  <a:off x="740183" y="3172627"/>
                  <a:ext cx="60840" cy="8568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04C7D1F9-A2BE-B8B4-A8C7-039ECB87259C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22543" y="3154627"/>
                    <a:ext cx="964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75CBD932-2568-C89F-1D00-0F4088B03414}"/>
                      </a:ext>
                    </a:extLst>
                  </p14:cNvPr>
                  <p14:cNvContentPartPr/>
                  <p14:nvPr/>
                </p14:nvContentPartPr>
                <p14:xfrm>
                  <a:off x="817943" y="3177307"/>
                  <a:ext cx="23040" cy="6444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75CBD932-2568-C89F-1D00-0F4088B0341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99943" y="3159307"/>
                    <a:ext cx="586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6C6DA70C-CEA4-8421-2B74-20CF67BBD730}"/>
                      </a:ext>
                    </a:extLst>
                  </p14:cNvPr>
                  <p14:cNvContentPartPr/>
                  <p14:nvPr/>
                </p14:nvContentPartPr>
                <p14:xfrm>
                  <a:off x="815063" y="3138427"/>
                  <a:ext cx="10800" cy="792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C6DA70C-CEA4-8421-2B74-20CF67BBD73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97423" y="3120427"/>
                    <a:ext cx="4644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1E956E9F-FEE9-2E94-3A08-A56A868464CC}"/>
                      </a:ext>
                    </a:extLst>
                  </p14:cNvPr>
                  <p14:cNvContentPartPr/>
                  <p14:nvPr/>
                </p14:nvContentPartPr>
                <p14:xfrm>
                  <a:off x="863303" y="3171187"/>
                  <a:ext cx="128160" cy="14724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1E956E9F-FEE9-2E94-3A08-A56A868464C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845663" y="3153187"/>
                    <a:ext cx="16380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58FB193A-E8E1-FB45-1C63-15D92B358798}"/>
                      </a:ext>
                    </a:extLst>
                  </p14:cNvPr>
                  <p14:cNvContentPartPr/>
                  <p14:nvPr/>
                </p14:nvContentPartPr>
                <p14:xfrm>
                  <a:off x="979583" y="3168667"/>
                  <a:ext cx="49320" cy="7308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58FB193A-E8E1-FB45-1C63-15D92B35879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61583" y="3150667"/>
                    <a:ext cx="8496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6710942D-725D-B0F7-E7A1-4AB96635E2CE}"/>
                      </a:ext>
                    </a:extLst>
                  </p14:cNvPr>
                  <p14:cNvContentPartPr/>
                  <p14:nvPr/>
                </p14:nvContentPartPr>
                <p14:xfrm>
                  <a:off x="980303" y="3125107"/>
                  <a:ext cx="15840" cy="104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6710942D-725D-B0F7-E7A1-4AB96635E2C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62663" y="3107107"/>
                    <a:ext cx="514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AE4C45BF-E002-45A3-015A-C1381DB9FB9C}"/>
                      </a:ext>
                    </a:extLst>
                  </p14:cNvPr>
                  <p14:cNvContentPartPr/>
                  <p14:nvPr/>
                </p14:nvContentPartPr>
                <p14:xfrm>
                  <a:off x="1036463" y="3157507"/>
                  <a:ext cx="95400" cy="7272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AE4C45BF-E002-45A3-015A-C1381DB9FB9C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018823" y="3139507"/>
                    <a:ext cx="13104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3046160B-D047-CB02-6D9E-0EF2EAEB55E6}"/>
                      </a:ext>
                    </a:extLst>
                  </p14:cNvPr>
                  <p14:cNvContentPartPr/>
                  <p14:nvPr/>
                </p14:nvContentPartPr>
                <p14:xfrm>
                  <a:off x="1133303" y="3153187"/>
                  <a:ext cx="126720" cy="8316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3046160B-D047-CB02-6D9E-0EF2EAEB55E6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115303" y="3135187"/>
                    <a:ext cx="1623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AD6922CB-10A0-7FA7-0DE4-187AB8A38638}"/>
                      </a:ext>
                    </a:extLst>
                  </p14:cNvPr>
                  <p14:cNvContentPartPr/>
                  <p14:nvPr/>
                </p14:nvContentPartPr>
                <p14:xfrm>
                  <a:off x="1239143" y="3072547"/>
                  <a:ext cx="182160" cy="17316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AD6922CB-10A0-7FA7-0DE4-187AB8A3863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221503" y="3054547"/>
                    <a:ext cx="21780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AB61E375-7E86-9A1D-058A-0E4C8D7B7B7F}"/>
                      </a:ext>
                    </a:extLst>
                  </p14:cNvPr>
                  <p14:cNvContentPartPr/>
                  <p14:nvPr/>
                </p14:nvContentPartPr>
                <p14:xfrm>
                  <a:off x="1845479" y="3015667"/>
                  <a:ext cx="228960" cy="22212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AB61E375-7E86-9A1D-058A-0E4C8D7B7B7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827479" y="2997667"/>
                    <a:ext cx="26460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465A2026-7D40-210B-F561-75E8D46A20AE}"/>
                      </a:ext>
                    </a:extLst>
                  </p14:cNvPr>
                  <p14:cNvContentPartPr/>
                  <p14:nvPr/>
                </p14:nvContentPartPr>
                <p14:xfrm>
                  <a:off x="1832159" y="3012067"/>
                  <a:ext cx="262440" cy="2109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465A2026-7D40-210B-F561-75E8D46A20AE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814519" y="2994067"/>
                    <a:ext cx="29808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DAD60CDE-A71F-4734-B463-AFAE3BE5B2BD}"/>
                      </a:ext>
                    </a:extLst>
                  </p14:cNvPr>
                  <p14:cNvContentPartPr/>
                  <p14:nvPr/>
                </p14:nvContentPartPr>
                <p14:xfrm>
                  <a:off x="1932959" y="3062107"/>
                  <a:ext cx="69120" cy="6300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DAD60CDE-A71F-4734-B463-AFAE3BE5B2B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914959" y="3044107"/>
                    <a:ext cx="1047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274E0A1A-E0BA-E9C5-805F-891FC111F932}"/>
                      </a:ext>
                    </a:extLst>
                  </p14:cNvPr>
                  <p14:cNvContentPartPr/>
                  <p14:nvPr/>
                </p14:nvContentPartPr>
                <p14:xfrm>
                  <a:off x="1921799" y="3131227"/>
                  <a:ext cx="3240" cy="3996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274E0A1A-E0BA-E9C5-805F-891FC111F93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904159" y="3113227"/>
                    <a:ext cx="3888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55AE2B7B-20C8-BDFF-7F1C-3FBB544475C0}"/>
                      </a:ext>
                    </a:extLst>
                  </p14:cNvPr>
                  <p14:cNvContentPartPr/>
                  <p14:nvPr/>
                </p14:nvContentPartPr>
                <p14:xfrm>
                  <a:off x="1925039" y="3169747"/>
                  <a:ext cx="53280" cy="1548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55AE2B7B-20C8-BDFF-7F1C-3FBB544475C0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907399" y="3151747"/>
                    <a:ext cx="889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14B0214E-6582-4AA4-0319-DCE65074C857}"/>
                      </a:ext>
                    </a:extLst>
                  </p14:cNvPr>
                  <p14:cNvContentPartPr/>
                  <p14:nvPr/>
                </p14:nvContentPartPr>
                <p14:xfrm>
                  <a:off x="1932599" y="3119347"/>
                  <a:ext cx="33120" cy="3204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14B0214E-6582-4AA4-0319-DCE65074C85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914599" y="3101347"/>
                    <a:ext cx="6876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58952F8F-7640-C6A7-1BE1-B35D10BF4E14}"/>
                      </a:ext>
                    </a:extLst>
                  </p14:cNvPr>
                  <p14:cNvContentPartPr/>
                  <p14:nvPr/>
                </p14:nvContentPartPr>
                <p14:xfrm>
                  <a:off x="1976879" y="3117547"/>
                  <a:ext cx="59400" cy="5184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58952F8F-7640-C6A7-1BE1-B35D10BF4E14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959239" y="3099547"/>
                    <a:ext cx="950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A1EB5658-2FBE-BFCB-D1C9-7F048931B154}"/>
                      </a:ext>
                    </a:extLst>
                  </p14:cNvPr>
                  <p14:cNvContentPartPr/>
                  <p14:nvPr/>
                </p14:nvContentPartPr>
                <p14:xfrm>
                  <a:off x="2006759" y="3065347"/>
                  <a:ext cx="30240" cy="4428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A1EB5658-2FBE-BFCB-D1C9-7F048931B15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988759" y="3047347"/>
                    <a:ext cx="6588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96460EFE-531B-B054-AEBB-C3513D06DAC5}"/>
                      </a:ext>
                    </a:extLst>
                  </p14:cNvPr>
                  <p14:cNvContentPartPr/>
                  <p14:nvPr/>
                </p14:nvContentPartPr>
                <p14:xfrm>
                  <a:off x="1883292" y="2472558"/>
                  <a:ext cx="183600" cy="19800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96460EFE-531B-B054-AEBB-C3513D06DAC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65292" y="2454558"/>
                    <a:ext cx="21924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03C005D0-A5AD-2834-F200-86C529B20687}"/>
                      </a:ext>
                    </a:extLst>
                  </p14:cNvPr>
                  <p14:cNvContentPartPr/>
                  <p14:nvPr/>
                </p14:nvContentPartPr>
                <p14:xfrm>
                  <a:off x="1890132" y="2451678"/>
                  <a:ext cx="213120" cy="16884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03C005D0-A5AD-2834-F200-86C529B20687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72132" y="2433678"/>
                    <a:ext cx="24876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E1417416-77C8-BE24-910C-BE7B530B151E}"/>
                      </a:ext>
                    </a:extLst>
                  </p14:cNvPr>
                  <p14:cNvContentPartPr/>
                  <p14:nvPr/>
                </p14:nvContentPartPr>
                <p14:xfrm>
                  <a:off x="1957092" y="2508918"/>
                  <a:ext cx="55800" cy="4248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E1417416-77C8-BE24-910C-BE7B530B151E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939092" y="2490918"/>
                    <a:ext cx="914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DA8C4FB9-C9FC-3269-5D04-68BFE9BA1FD7}"/>
                      </a:ext>
                    </a:extLst>
                  </p14:cNvPr>
                  <p14:cNvContentPartPr/>
                  <p14:nvPr/>
                </p14:nvContentPartPr>
                <p14:xfrm>
                  <a:off x="1945572" y="2558238"/>
                  <a:ext cx="39600" cy="5472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DA8C4FB9-C9FC-3269-5D04-68BFE9BA1FD7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927572" y="2540238"/>
                    <a:ext cx="752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55C0AD3F-F86B-72EB-5E43-8D43A0B64124}"/>
                      </a:ext>
                    </a:extLst>
                  </p14:cNvPr>
                  <p14:cNvContentPartPr/>
                  <p14:nvPr/>
                </p14:nvContentPartPr>
                <p14:xfrm>
                  <a:off x="1953132" y="2557518"/>
                  <a:ext cx="32040" cy="4104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55C0AD3F-F86B-72EB-5E43-8D43A0B64124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935492" y="2539518"/>
                    <a:ext cx="6768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43498653-5642-C49D-045A-7FC000788256}"/>
                      </a:ext>
                    </a:extLst>
                  </p14:cNvPr>
                  <p14:cNvContentPartPr/>
                  <p14:nvPr/>
                </p14:nvContentPartPr>
                <p14:xfrm>
                  <a:off x="1998852" y="2559318"/>
                  <a:ext cx="47520" cy="4680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43498653-5642-C49D-045A-7FC00078825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981212" y="2541318"/>
                    <a:ext cx="8316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EE9CEDAC-77D3-E781-A980-EF45EB112568}"/>
                      </a:ext>
                    </a:extLst>
                  </p14:cNvPr>
                  <p14:cNvContentPartPr/>
                  <p14:nvPr/>
                </p14:nvContentPartPr>
                <p14:xfrm>
                  <a:off x="2015412" y="2507478"/>
                  <a:ext cx="32760" cy="3492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EE9CEDAC-77D3-E781-A980-EF45EB11256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997412" y="2489478"/>
                    <a:ext cx="6840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7FC201FF-E4FD-63BD-432E-560ABCAF72B9}"/>
                      </a:ext>
                    </a:extLst>
                  </p14:cNvPr>
                  <p14:cNvContentPartPr/>
                  <p14:nvPr/>
                </p14:nvContentPartPr>
                <p14:xfrm>
                  <a:off x="532103" y="2320780"/>
                  <a:ext cx="1837080" cy="3960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7FC201FF-E4FD-63BD-432E-560ABCAF72B9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523103" y="2311780"/>
                    <a:ext cx="185472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5AED0BBC-BC95-4884-75C1-4EBDDCC83B99}"/>
                      </a:ext>
                    </a:extLst>
                  </p14:cNvPr>
                  <p14:cNvContentPartPr/>
                  <p14:nvPr/>
                </p14:nvContentPartPr>
                <p14:xfrm>
                  <a:off x="529943" y="2885620"/>
                  <a:ext cx="1603800" cy="3672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5AED0BBC-BC95-4884-75C1-4EBDDCC83B99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520943" y="2876620"/>
                    <a:ext cx="162144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6BC19AFC-3A35-95F6-80C9-79E7B6DFCE9D}"/>
                      </a:ext>
                    </a:extLst>
                  </p14:cNvPr>
                  <p14:cNvContentPartPr/>
                  <p14:nvPr/>
                </p14:nvContentPartPr>
                <p14:xfrm>
                  <a:off x="1017811" y="3578709"/>
                  <a:ext cx="188640" cy="8856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6BC19AFC-3A35-95F6-80C9-79E7B6DFCE9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00171" y="3560709"/>
                    <a:ext cx="2242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C8D03FCA-2901-840C-4D6E-7D6579D1E351}"/>
                      </a:ext>
                    </a:extLst>
                  </p14:cNvPr>
                  <p14:cNvContentPartPr/>
                  <p14:nvPr/>
                </p14:nvContentPartPr>
                <p14:xfrm>
                  <a:off x="591211" y="3527949"/>
                  <a:ext cx="129240" cy="15480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C8D03FCA-2901-840C-4D6E-7D6579D1E351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73571" y="3509949"/>
                    <a:ext cx="16488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17CAA7E0-8D5B-3ED4-A13C-1A7272A9BEC3}"/>
                      </a:ext>
                    </a:extLst>
                  </p14:cNvPr>
                  <p14:cNvContentPartPr/>
                  <p14:nvPr/>
                </p14:nvContentPartPr>
                <p14:xfrm>
                  <a:off x="699931" y="3541269"/>
                  <a:ext cx="117720" cy="13608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17CAA7E0-8D5B-3ED4-A13C-1A7272A9BEC3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81931" y="3523269"/>
                    <a:ext cx="1533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91F9FF8E-72DD-35A5-CAD7-2ACE93CC0BFC}"/>
                      </a:ext>
                    </a:extLst>
                  </p14:cNvPr>
                  <p14:cNvContentPartPr/>
                  <p14:nvPr/>
                </p14:nvContentPartPr>
                <p14:xfrm>
                  <a:off x="815491" y="3520029"/>
                  <a:ext cx="94320" cy="14688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91F9FF8E-72DD-35A5-CAD7-2ACE93CC0BFC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97851" y="3502029"/>
                    <a:ext cx="12996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7B1FC1A2-6DBB-82A5-5C05-E7B94AAC40FD}"/>
                      </a:ext>
                    </a:extLst>
                  </p14:cNvPr>
                  <p14:cNvContentPartPr/>
                  <p14:nvPr/>
                </p14:nvContentPartPr>
                <p14:xfrm>
                  <a:off x="1199611" y="3625149"/>
                  <a:ext cx="63360" cy="3276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7B1FC1A2-6DBB-82A5-5C05-E7B94AAC40FD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181971" y="3607149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A855AC91-4EFF-57D3-D29B-3F75B9134501}"/>
                      </a:ext>
                    </a:extLst>
                  </p14:cNvPr>
                  <p14:cNvContentPartPr/>
                  <p14:nvPr/>
                </p14:nvContentPartPr>
                <p14:xfrm>
                  <a:off x="1255051" y="3587709"/>
                  <a:ext cx="74520" cy="12672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A855AC91-4EFF-57D3-D29B-3F75B9134501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237051" y="3569709"/>
                    <a:ext cx="1101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C003B2B5-6FFD-64E5-9300-20D6970F1B6B}"/>
                      </a:ext>
                    </a:extLst>
                  </p14:cNvPr>
                  <p14:cNvContentPartPr/>
                  <p14:nvPr/>
                </p14:nvContentPartPr>
                <p14:xfrm>
                  <a:off x="1327411" y="3581589"/>
                  <a:ext cx="87840" cy="70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C003B2B5-6FFD-64E5-9300-20D6970F1B6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309411" y="3563589"/>
                    <a:ext cx="1234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7D209F7A-3DCE-28B9-C19D-193C9F1658CD}"/>
                      </a:ext>
                    </a:extLst>
                  </p14:cNvPr>
                  <p14:cNvContentPartPr/>
                  <p14:nvPr/>
                </p14:nvContentPartPr>
                <p14:xfrm>
                  <a:off x="1532971" y="3511389"/>
                  <a:ext cx="30960" cy="12708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7D209F7A-3DCE-28B9-C19D-193C9F1658C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15331" y="3493389"/>
                    <a:ext cx="6660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85FCDB2F-EDB6-ECE1-45BA-74841FDBF5E4}"/>
                      </a:ext>
                    </a:extLst>
                  </p14:cNvPr>
                  <p14:cNvContentPartPr/>
                  <p14:nvPr/>
                </p14:nvContentPartPr>
                <p14:xfrm>
                  <a:off x="1484011" y="3502389"/>
                  <a:ext cx="115200" cy="2880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85FCDB2F-EDB6-ECE1-45BA-74841FDBF5E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466371" y="3484389"/>
                    <a:ext cx="15084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4A03DDD6-AF43-32B7-AB9F-83CAA3466C98}"/>
                      </a:ext>
                    </a:extLst>
                  </p14:cNvPr>
                  <p14:cNvContentPartPr/>
                  <p14:nvPr/>
                </p14:nvContentPartPr>
                <p14:xfrm>
                  <a:off x="1502371" y="3651429"/>
                  <a:ext cx="114840" cy="108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4A03DDD6-AF43-32B7-AB9F-83CAA3466C98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484371" y="3633429"/>
                    <a:ext cx="1504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3DE52FE3-D5EA-D747-3E06-7105E78F7493}"/>
                      </a:ext>
                    </a:extLst>
                  </p14:cNvPr>
                  <p14:cNvContentPartPr/>
                  <p14:nvPr/>
                </p14:nvContentPartPr>
                <p14:xfrm>
                  <a:off x="1856611" y="3473229"/>
                  <a:ext cx="210600" cy="19476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3DE52FE3-D5EA-D747-3E06-7105E78F749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838611" y="3455229"/>
                    <a:ext cx="24624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E60EC4AE-D555-098F-71DC-E37D60741C85}"/>
                      </a:ext>
                    </a:extLst>
                  </p14:cNvPr>
                  <p14:cNvContentPartPr/>
                  <p14:nvPr/>
                </p14:nvContentPartPr>
                <p14:xfrm>
                  <a:off x="1864171" y="3458829"/>
                  <a:ext cx="231120" cy="18936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E60EC4AE-D555-098F-71DC-E37D60741C85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846171" y="3440829"/>
                    <a:ext cx="26676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078AEE5F-EA80-4FE6-E0F8-1CA0A2DC9937}"/>
                      </a:ext>
                    </a:extLst>
                  </p14:cNvPr>
                  <p14:cNvContentPartPr/>
                  <p14:nvPr/>
                </p14:nvContentPartPr>
                <p14:xfrm>
                  <a:off x="1936531" y="3528309"/>
                  <a:ext cx="57600" cy="5076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078AEE5F-EA80-4FE6-E0F8-1CA0A2DC9937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918891" y="3510309"/>
                    <a:ext cx="932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3B3B30CA-2514-6758-D7A3-C83CA6E3F9A9}"/>
                      </a:ext>
                    </a:extLst>
                  </p14:cNvPr>
                  <p14:cNvContentPartPr/>
                  <p14:nvPr/>
                </p14:nvContentPartPr>
                <p14:xfrm>
                  <a:off x="1927531" y="3585909"/>
                  <a:ext cx="38520" cy="3240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3B3B30CA-2514-6758-D7A3-C83CA6E3F9A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909891" y="3567909"/>
                    <a:ext cx="7416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78465222-20F2-EA92-472C-1B3DDFA9C4B4}"/>
                      </a:ext>
                    </a:extLst>
                  </p14:cNvPr>
                  <p14:cNvContentPartPr/>
                  <p14:nvPr/>
                </p14:nvContentPartPr>
                <p14:xfrm>
                  <a:off x="1943731" y="3585549"/>
                  <a:ext cx="27360" cy="2664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78465222-20F2-EA92-472C-1B3DDFA9C4B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926091" y="3567549"/>
                    <a:ext cx="6300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C20264FD-78B0-40D9-2236-A7530D7EF239}"/>
                      </a:ext>
                    </a:extLst>
                  </p14:cNvPr>
                  <p14:cNvContentPartPr/>
                  <p14:nvPr/>
                </p14:nvContentPartPr>
                <p14:xfrm>
                  <a:off x="1974691" y="3583749"/>
                  <a:ext cx="41400" cy="3240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C20264FD-78B0-40D9-2236-A7530D7EF239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956691" y="3565749"/>
                    <a:ext cx="7704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539ECCB3-A047-59E7-5A15-B165F5C9F01E}"/>
                      </a:ext>
                    </a:extLst>
                  </p14:cNvPr>
                  <p14:cNvContentPartPr/>
                  <p14:nvPr/>
                </p14:nvContentPartPr>
                <p14:xfrm>
                  <a:off x="1997731" y="3530829"/>
                  <a:ext cx="34560" cy="4068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539ECCB3-A047-59E7-5A15-B165F5C9F01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980091" y="3512829"/>
                    <a:ext cx="702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8048BEEA-DECB-5C29-DBD3-AF33491E614B}"/>
                      </a:ext>
                    </a:extLst>
                  </p14:cNvPr>
                  <p14:cNvContentPartPr/>
                  <p14:nvPr/>
                </p14:nvContentPartPr>
                <p14:xfrm>
                  <a:off x="623906" y="3802672"/>
                  <a:ext cx="1753920" cy="4356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8048BEEA-DECB-5C29-DBD3-AF33491E614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606266" y="3784672"/>
                    <a:ext cx="178956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031B69EA-3AF4-59A3-5D4F-1C011DFAF03E}"/>
                      </a:ext>
                    </a:extLst>
                  </p14:cNvPr>
                  <p14:cNvContentPartPr/>
                  <p14:nvPr/>
                </p14:nvContentPartPr>
                <p14:xfrm>
                  <a:off x="689426" y="4069792"/>
                  <a:ext cx="108000" cy="504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031B69EA-3AF4-59A3-5D4F-1C011DFAF03E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71426" y="4051792"/>
                    <a:ext cx="1436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1ACDB344-B4E1-92CD-1FB8-AB2275538791}"/>
                      </a:ext>
                    </a:extLst>
                  </p14:cNvPr>
                  <p14:cNvContentPartPr/>
                  <p14:nvPr/>
                </p14:nvContentPartPr>
                <p14:xfrm>
                  <a:off x="730466" y="4016872"/>
                  <a:ext cx="13680" cy="9612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1ACDB344-B4E1-92CD-1FB8-AB227553879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12466" y="3998872"/>
                    <a:ext cx="493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687FF25B-9FC7-D63A-317D-61F9E8866205}"/>
                      </a:ext>
                    </a:extLst>
                  </p14:cNvPr>
                  <p14:cNvContentPartPr/>
                  <p14:nvPr/>
                </p14:nvContentPartPr>
                <p14:xfrm>
                  <a:off x="588986" y="3900592"/>
                  <a:ext cx="309600" cy="31932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687FF25B-9FC7-D63A-317D-61F9E886620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70986" y="3882592"/>
                    <a:ext cx="345240" cy="35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11226AC9-E2BF-FC6D-EDD4-CEFF5B91094D}"/>
                      </a:ext>
                    </a:extLst>
                  </p14:cNvPr>
                  <p14:cNvContentPartPr/>
                  <p14:nvPr/>
                </p14:nvContentPartPr>
                <p14:xfrm>
                  <a:off x="955466" y="3999952"/>
                  <a:ext cx="119520" cy="13896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11226AC9-E2BF-FC6D-EDD4-CEFF5B91094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37466" y="3981952"/>
                    <a:ext cx="15516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40FA08FD-420B-6301-8210-5B75B19DF6F9}"/>
                      </a:ext>
                    </a:extLst>
                  </p14:cNvPr>
                  <p14:cNvContentPartPr/>
                  <p14:nvPr/>
                </p14:nvContentPartPr>
                <p14:xfrm>
                  <a:off x="1108106" y="4057912"/>
                  <a:ext cx="119160" cy="6984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40FA08FD-420B-6301-8210-5B75B19DF6F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90466" y="4039912"/>
                    <a:ext cx="1548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CF67E058-20D5-A8D2-1D22-38743FCCFC6F}"/>
                      </a:ext>
                    </a:extLst>
                  </p14:cNvPr>
                  <p14:cNvContentPartPr/>
                  <p14:nvPr/>
                </p14:nvContentPartPr>
                <p14:xfrm>
                  <a:off x="1222946" y="4058632"/>
                  <a:ext cx="87120" cy="6696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CF67E058-20D5-A8D2-1D22-38743FCCFC6F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205306" y="4040632"/>
                    <a:ext cx="12276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645AF74D-CADF-C113-7F81-A825274739F0}"/>
                      </a:ext>
                    </a:extLst>
                  </p14:cNvPr>
                  <p14:cNvContentPartPr/>
                  <p14:nvPr/>
                </p14:nvContentPartPr>
                <p14:xfrm>
                  <a:off x="1323026" y="4051792"/>
                  <a:ext cx="82800" cy="6912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645AF74D-CADF-C113-7F81-A825274739F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305026" y="4033792"/>
                    <a:ext cx="11844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ABFDC988-30FC-91A5-5395-DB9EE5B825E5}"/>
                      </a:ext>
                    </a:extLst>
                  </p14:cNvPr>
                  <p14:cNvContentPartPr/>
                  <p14:nvPr/>
                </p14:nvContentPartPr>
                <p14:xfrm>
                  <a:off x="1434986" y="4051432"/>
                  <a:ext cx="151920" cy="7632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ABFDC988-30FC-91A5-5395-DB9EE5B825E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417346" y="4033432"/>
                    <a:ext cx="1875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5EFBF919-5461-0F12-8EB2-5E4D983F7B13}"/>
                      </a:ext>
                    </a:extLst>
                  </p14:cNvPr>
                  <p14:cNvContentPartPr/>
                  <p14:nvPr/>
                </p14:nvContentPartPr>
                <p14:xfrm>
                  <a:off x="529226" y="3767752"/>
                  <a:ext cx="35640" cy="55188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5EFBF919-5461-0F12-8EB2-5E4D983F7B13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11226" y="3749752"/>
                    <a:ext cx="71280" cy="58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9AF2DCFC-C4A4-7C76-4AEE-073553F51B0E}"/>
                      </a:ext>
                    </a:extLst>
                  </p14:cNvPr>
                  <p14:cNvContentPartPr/>
                  <p14:nvPr/>
                </p14:nvContentPartPr>
                <p14:xfrm>
                  <a:off x="580346" y="3824272"/>
                  <a:ext cx="1878480" cy="52596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9AF2DCFC-C4A4-7C76-4AEE-073553F51B0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62346" y="3806272"/>
                    <a:ext cx="1914120" cy="5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ED6DC845-E85B-A686-8D18-63D1DBEB0A34}"/>
                      </a:ext>
                    </a:extLst>
                  </p14:cNvPr>
                  <p14:cNvContentPartPr/>
                  <p14:nvPr/>
                </p14:nvContentPartPr>
                <p14:xfrm>
                  <a:off x="2194275" y="2466210"/>
                  <a:ext cx="128880" cy="126324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ED6DC845-E85B-A686-8D18-63D1DBEB0A34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176635" y="2448210"/>
                    <a:ext cx="164520" cy="129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ABC2DE48-32B6-0D67-88B2-4960B9009CE1}"/>
                      </a:ext>
                    </a:extLst>
                  </p14:cNvPr>
                  <p14:cNvContentPartPr/>
                  <p14:nvPr/>
                </p14:nvContentPartPr>
                <p14:xfrm>
                  <a:off x="2216955" y="2564850"/>
                  <a:ext cx="66960" cy="2703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ABC2DE48-32B6-0D67-88B2-4960B9009CE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198955" y="2546850"/>
                    <a:ext cx="102600" cy="30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AAC3F698-74C0-34BA-1073-FA691961A29E}"/>
                </a:ext>
              </a:extLst>
            </p:cNvPr>
            <p:cNvGrpSpPr/>
            <p:nvPr/>
          </p:nvGrpSpPr>
          <p:grpSpPr>
            <a:xfrm>
              <a:off x="2610396" y="429156"/>
              <a:ext cx="203400" cy="187560"/>
              <a:chOff x="2610396" y="429156"/>
              <a:chExt cx="203400" cy="187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DF4BD7CB-4EC5-14AD-91E4-CCB0432B99A8}"/>
                      </a:ext>
                    </a:extLst>
                  </p14:cNvPr>
                  <p14:cNvContentPartPr/>
                  <p14:nvPr/>
                </p14:nvContentPartPr>
                <p14:xfrm>
                  <a:off x="2621556" y="432036"/>
                  <a:ext cx="168840" cy="181800"/>
                </p14:xfrm>
              </p:contentPart>
            </mc:Choice>
            <mc:Fallback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DF4BD7CB-4EC5-14AD-91E4-CCB0432B99A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603556" y="414036"/>
                    <a:ext cx="20448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B53B0DE5-3C7B-5FD2-C2AB-42DDF29674FE}"/>
                      </a:ext>
                    </a:extLst>
                  </p14:cNvPr>
                  <p14:cNvContentPartPr/>
                  <p14:nvPr/>
                </p14:nvContentPartPr>
                <p14:xfrm>
                  <a:off x="2610396" y="429156"/>
                  <a:ext cx="203400" cy="187560"/>
                </p14:xfrm>
              </p:contentPart>
            </mc:Choice>
            <mc:Fallback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B53B0DE5-3C7B-5FD2-C2AB-42DDF29674FE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592756" y="411156"/>
                    <a:ext cx="239040" cy="22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86" name="Title 885">
            <a:extLst>
              <a:ext uri="{FF2B5EF4-FFF2-40B4-BE49-F238E27FC236}">
                <a16:creationId xmlns:a16="http://schemas.microsoft.com/office/drawing/2014/main" id="{1C2E01DF-3CA5-BA45-7EA7-BB43D683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elenco</a:t>
            </a:r>
            <a:r>
              <a:rPr lang="en-US" dirty="0"/>
              <a:t> </a:t>
            </a:r>
            <a:r>
              <a:rPr lang="en-US" dirty="0" err="1"/>
              <a:t>varianti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56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D271-02AC-B481-3E74-96924A4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Rectangle 887">
            <a:extLst>
              <a:ext uri="{FF2B5EF4-FFF2-40B4-BE49-F238E27FC236}">
                <a16:creationId xmlns:a16="http://schemas.microsoft.com/office/drawing/2014/main" id="{E0B2C8FA-3E81-BCD4-8E49-70EC4577230A}"/>
              </a:ext>
            </a:extLst>
          </p:cNvPr>
          <p:cNvSpPr/>
          <p:nvPr/>
        </p:nvSpPr>
        <p:spPr>
          <a:xfrm>
            <a:off x="5095875" y="1981200"/>
            <a:ext cx="2009775" cy="2818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5F6C1DD-21C4-983B-FEC9-B4BEFA0B4DF4}"/>
              </a:ext>
            </a:extLst>
          </p:cNvPr>
          <p:cNvGrpSpPr/>
          <p:nvPr/>
        </p:nvGrpSpPr>
        <p:grpSpPr>
          <a:xfrm>
            <a:off x="5095875" y="2016889"/>
            <a:ext cx="2033936" cy="2824222"/>
            <a:chOff x="945492" y="3500911"/>
            <a:chExt cx="2033936" cy="2824222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7CAF4E58-C5E7-FEB1-CD64-40C4CE2EB50B}"/>
                </a:ext>
              </a:extLst>
            </p:cNvPr>
            <p:cNvGrpSpPr/>
            <p:nvPr/>
          </p:nvGrpSpPr>
          <p:grpSpPr>
            <a:xfrm>
              <a:off x="945492" y="3500911"/>
              <a:ext cx="2033936" cy="2824222"/>
              <a:chOff x="424890" y="1526010"/>
              <a:chExt cx="2033936" cy="2824222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918DEC17-04BF-A371-6D47-AD1607C12F03}"/>
                      </a:ext>
                    </a:extLst>
                  </p14:cNvPr>
                  <p14:cNvContentPartPr/>
                  <p14:nvPr/>
                </p14:nvContentPartPr>
                <p14:xfrm>
                  <a:off x="426330" y="1538970"/>
                  <a:ext cx="122760" cy="231768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918DEC17-04BF-A371-6D47-AD1607C12F0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08330" y="1520970"/>
                    <a:ext cx="158400" cy="235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7E8C8D42-40E9-291A-973B-C85A7DA1D240}"/>
                      </a:ext>
                    </a:extLst>
                  </p14:cNvPr>
                  <p14:cNvContentPartPr/>
                  <p14:nvPr/>
                </p14:nvContentPartPr>
                <p14:xfrm>
                  <a:off x="424890" y="1526010"/>
                  <a:ext cx="2029320" cy="243360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7E8C8D42-40E9-291A-973B-C85A7DA1D2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07250" y="1508010"/>
                    <a:ext cx="2064960" cy="246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3E83CA06-3DB0-565E-EB1B-3FDB8F11210E}"/>
                      </a:ext>
                    </a:extLst>
                  </p14:cNvPr>
                  <p14:cNvContentPartPr/>
                  <p14:nvPr/>
                </p14:nvContentPartPr>
                <p14:xfrm>
                  <a:off x="623906" y="3802672"/>
                  <a:ext cx="1753920" cy="4356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3E83CA06-3DB0-565E-EB1B-3FDB8F11210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06266" y="3785032"/>
                    <a:ext cx="178956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5943779D-F9DD-B13A-8165-FD3AC7F8176E}"/>
                      </a:ext>
                    </a:extLst>
                  </p14:cNvPr>
                  <p14:cNvContentPartPr/>
                  <p14:nvPr/>
                </p14:nvContentPartPr>
                <p14:xfrm>
                  <a:off x="529226" y="3767752"/>
                  <a:ext cx="35640" cy="55188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5943779D-F9DD-B13A-8165-FD3AC7F8176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11226" y="3749752"/>
                    <a:ext cx="71280" cy="58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EF7F5278-EF29-70B1-D33F-CC723DD97A62}"/>
                      </a:ext>
                    </a:extLst>
                  </p14:cNvPr>
                  <p14:cNvContentPartPr/>
                  <p14:nvPr/>
                </p14:nvContentPartPr>
                <p14:xfrm>
                  <a:off x="580346" y="3824272"/>
                  <a:ext cx="1878480" cy="52596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F7F5278-EF29-70B1-D33F-CC723DD97A6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346" y="3806632"/>
                    <a:ext cx="1914120" cy="561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BC69BDA-B4E2-D287-725D-64F25609B1DA}"/>
                    </a:ext>
                  </a:extLst>
                </p14:cNvPr>
                <p14:cNvContentPartPr/>
                <p14:nvPr/>
              </p14:nvContentPartPr>
              <p14:xfrm>
                <a:off x="1011590" y="4182532"/>
                <a:ext cx="1893600" cy="3384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BC69BDA-B4E2-D287-725D-64F25609B1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2590" y="4173892"/>
                  <a:ext cx="1911240" cy="51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6F10B7BA-9EB5-B2DC-0FA7-2F666E0E9BB5}"/>
                </a:ext>
              </a:extLst>
            </p:cNvPr>
            <p:cNvGrpSpPr/>
            <p:nvPr/>
          </p:nvGrpSpPr>
          <p:grpSpPr>
            <a:xfrm>
              <a:off x="1156113" y="5912966"/>
              <a:ext cx="1641240" cy="269280"/>
              <a:chOff x="1156113" y="5912966"/>
              <a:chExt cx="1641240" cy="269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78E11D82-EDDC-295B-D600-7CA5D0BDA500}"/>
                      </a:ext>
                    </a:extLst>
                  </p14:cNvPr>
                  <p14:cNvContentPartPr/>
                  <p14:nvPr/>
                </p14:nvContentPartPr>
                <p14:xfrm>
                  <a:off x="1156113" y="6021326"/>
                  <a:ext cx="131040" cy="160920"/>
                </p14:xfrm>
              </p:contentPart>
            </mc:Choice>
            <mc:Fallback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78E11D82-EDDC-295B-D600-7CA5D0BDA50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38473" y="6003326"/>
                    <a:ext cx="16668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3905F986-F159-D6FA-07DD-24AF8DA31DEC}"/>
                      </a:ext>
                    </a:extLst>
                  </p14:cNvPr>
                  <p14:cNvContentPartPr/>
                  <p14:nvPr/>
                </p14:nvContentPartPr>
                <p14:xfrm>
                  <a:off x="1280673" y="6060566"/>
                  <a:ext cx="195120" cy="113400"/>
                </p14:xfrm>
              </p:contentPart>
            </mc:Choice>
            <mc:Fallback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3905F986-F159-D6FA-07DD-24AF8DA31DE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62673" y="6042926"/>
                    <a:ext cx="2307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EF42B579-0663-54BC-453B-145FFD1DB358}"/>
                      </a:ext>
                    </a:extLst>
                  </p14:cNvPr>
                  <p14:cNvContentPartPr/>
                  <p14:nvPr/>
                </p14:nvContentPartPr>
                <p14:xfrm>
                  <a:off x="1479393" y="6047246"/>
                  <a:ext cx="80640" cy="107640"/>
                </p14:xfrm>
              </p:contentPart>
            </mc:Choice>
            <mc:Fallback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EF42B579-0663-54BC-453B-145FFD1DB35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461393" y="6029606"/>
                    <a:ext cx="11628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B848A015-7EB6-456F-D3B7-38CBC844B8B1}"/>
                      </a:ext>
                    </a:extLst>
                  </p14:cNvPr>
                  <p14:cNvContentPartPr/>
                  <p14:nvPr/>
                </p14:nvContentPartPr>
                <p14:xfrm>
                  <a:off x="1568673" y="6053366"/>
                  <a:ext cx="111960" cy="98640"/>
                </p14:xfrm>
              </p:contentPart>
            </mc:Choice>
            <mc:Fallback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B848A015-7EB6-456F-D3B7-38CBC844B8B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51033" y="6035366"/>
                    <a:ext cx="1476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22F2CAA3-3F2B-2BDE-E40D-1AA72FABF896}"/>
                      </a:ext>
                    </a:extLst>
                  </p14:cNvPr>
                  <p14:cNvContentPartPr/>
                  <p14:nvPr/>
                </p14:nvContentPartPr>
                <p14:xfrm>
                  <a:off x="1783953" y="6049406"/>
                  <a:ext cx="131040" cy="98640"/>
                </p14:xfrm>
              </p:contentPart>
            </mc:Choice>
            <mc:Fallback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22F2CAA3-3F2B-2BDE-E40D-1AA72FABF89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66313" y="6031406"/>
                    <a:ext cx="16668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1884314C-37FB-BE20-AC08-20EBB40C48B6}"/>
                      </a:ext>
                    </a:extLst>
                  </p14:cNvPr>
                  <p14:cNvContentPartPr/>
                  <p14:nvPr/>
                </p14:nvContentPartPr>
                <p14:xfrm>
                  <a:off x="1909233" y="6057686"/>
                  <a:ext cx="101520" cy="77760"/>
                </p14:xfrm>
              </p:contentPart>
            </mc:Choice>
            <mc:Fallback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1884314C-37FB-BE20-AC08-20EBB40C48B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91593" y="6040046"/>
                    <a:ext cx="1371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D089DF2B-7F71-B11F-4002-018523216CBA}"/>
                      </a:ext>
                    </a:extLst>
                  </p14:cNvPr>
                  <p14:cNvContentPartPr/>
                  <p14:nvPr/>
                </p14:nvContentPartPr>
                <p14:xfrm>
                  <a:off x="2006793" y="6053366"/>
                  <a:ext cx="103680" cy="72720"/>
                </p14:xfrm>
              </p:contentPart>
            </mc:Choice>
            <mc:Fallback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D089DF2B-7F71-B11F-4002-018523216CB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989153" y="6035726"/>
                    <a:ext cx="13932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BC0659FF-D91C-316E-062A-983A06737093}"/>
                      </a:ext>
                    </a:extLst>
                  </p14:cNvPr>
                  <p14:cNvContentPartPr/>
                  <p14:nvPr/>
                </p14:nvContentPartPr>
                <p14:xfrm>
                  <a:off x="2105793" y="6036446"/>
                  <a:ext cx="93960" cy="95040"/>
                </p14:xfrm>
              </p:contentPart>
            </mc:Choice>
            <mc:Fallback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BC0659FF-D91C-316E-062A-983A0673709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087793" y="6018446"/>
                    <a:ext cx="12960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7FFD45DE-C3D0-8C23-92B9-415EEA80B5D3}"/>
                      </a:ext>
                    </a:extLst>
                  </p14:cNvPr>
                  <p14:cNvContentPartPr/>
                  <p14:nvPr/>
                </p14:nvContentPartPr>
                <p14:xfrm>
                  <a:off x="2186433" y="5912966"/>
                  <a:ext cx="65520" cy="212760"/>
                </p14:xfrm>
              </p:contentPart>
            </mc:Choice>
            <mc:Fallback>
              <p:pic>
                <p:nvPicPr>
                  <p:cNvPr id="696" name="Ink 695">
                    <a:extLst>
                      <a:ext uri="{FF2B5EF4-FFF2-40B4-BE49-F238E27FC236}">
                        <a16:creationId xmlns:a16="http://schemas.microsoft.com/office/drawing/2014/main" id="{7FFD45DE-C3D0-8C23-92B9-415EEA80B5D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68793" y="5894966"/>
                    <a:ext cx="10116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DB6DA151-ADB6-26BE-37CC-ED9248288616}"/>
                      </a:ext>
                    </a:extLst>
                  </p14:cNvPr>
                  <p14:cNvContentPartPr/>
                  <p14:nvPr/>
                </p14:nvContentPartPr>
                <p14:xfrm>
                  <a:off x="2256633" y="6029966"/>
                  <a:ext cx="126360" cy="103680"/>
                </p14:xfrm>
              </p:contentPart>
            </mc:Choice>
            <mc:Fallback>
              <p:pic>
                <p:nvPicPr>
                  <p:cNvPr id="697" name="Ink 696">
                    <a:extLst>
                      <a:ext uri="{FF2B5EF4-FFF2-40B4-BE49-F238E27FC236}">
                        <a16:creationId xmlns:a16="http://schemas.microsoft.com/office/drawing/2014/main" id="{DB6DA151-ADB6-26BE-37CC-ED924828861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238633" y="6012326"/>
                    <a:ext cx="16200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FF1C14BA-6065-7372-94C1-5E415733783D}"/>
                      </a:ext>
                    </a:extLst>
                  </p14:cNvPr>
                  <p14:cNvContentPartPr/>
                  <p14:nvPr/>
                </p14:nvContentPartPr>
                <p14:xfrm>
                  <a:off x="2374353" y="6024926"/>
                  <a:ext cx="151560" cy="118800"/>
                </p14:xfrm>
              </p:contentPart>
            </mc:Choice>
            <mc:Fallback>
              <p:pic>
                <p:nvPicPr>
                  <p:cNvPr id="698" name="Ink 697">
                    <a:extLst>
                      <a:ext uri="{FF2B5EF4-FFF2-40B4-BE49-F238E27FC236}">
                        <a16:creationId xmlns:a16="http://schemas.microsoft.com/office/drawing/2014/main" id="{FF1C14BA-6065-7372-94C1-5E415733783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356713" y="6006926"/>
                    <a:ext cx="1872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30BB13C7-0066-25D4-E861-BE583B80B046}"/>
                      </a:ext>
                    </a:extLst>
                  </p14:cNvPr>
                  <p14:cNvContentPartPr/>
                  <p14:nvPr/>
                </p14:nvContentPartPr>
                <p14:xfrm>
                  <a:off x="2470113" y="5985686"/>
                  <a:ext cx="14760" cy="12600"/>
                </p14:xfrm>
              </p:contentPart>
            </mc:Choice>
            <mc:Fallback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30BB13C7-0066-25D4-E861-BE583B80B04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452473" y="5968046"/>
                    <a:ext cx="5040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C2FA4FD6-9CE3-8D9E-05B8-064623BAA024}"/>
                      </a:ext>
                    </a:extLst>
                  </p14:cNvPr>
                  <p14:cNvContentPartPr/>
                  <p14:nvPr/>
                </p14:nvContentPartPr>
                <p14:xfrm>
                  <a:off x="2546433" y="6047966"/>
                  <a:ext cx="91800" cy="93600"/>
                </p14:xfrm>
              </p:contentPart>
            </mc:Choice>
            <mc:Fallback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C2FA4FD6-9CE3-8D9E-05B8-064623BAA02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28433" y="6029966"/>
                    <a:ext cx="1274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B36EF5FA-F3B7-4F03-F0A5-109AD1D926F5}"/>
                      </a:ext>
                    </a:extLst>
                  </p14:cNvPr>
                  <p14:cNvContentPartPr/>
                  <p14:nvPr/>
                </p14:nvContentPartPr>
                <p14:xfrm>
                  <a:off x="2651193" y="6033926"/>
                  <a:ext cx="97200" cy="101520"/>
                </p14:xfrm>
              </p:contentPart>
            </mc:Choice>
            <mc:Fallback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B36EF5FA-F3B7-4F03-F0A5-109AD1D926F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633553" y="6016286"/>
                    <a:ext cx="1328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BA5A2538-0028-A8CA-D88D-3398D3834F23}"/>
                      </a:ext>
                    </a:extLst>
                  </p14:cNvPr>
                  <p14:cNvContentPartPr/>
                  <p14:nvPr/>
                </p14:nvContentPartPr>
                <p14:xfrm>
                  <a:off x="2771433" y="6033206"/>
                  <a:ext cx="25920" cy="98280"/>
                </p14:xfrm>
              </p:contentPart>
            </mc:Choice>
            <mc:Fallback>
              <p:pic>
                <p:nvPicPr>
                  <p:cNvPr id="702" name="Ink 701">
                    <a:extLst>
                      <a:ext uri="{FF2B5EF4-FFF2-40B4-BE49-F238E27FC236}">
                        <a16:creationId xmlns:a16="http://schemas.microsoft.com/office/drawing/2014/main" id="{BA5A2538-0028-A8CA-D88D-3398D3834F2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753793" y="6015566"/>
                    <a:ext cx="615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E2AEEF92-DB71-7487-B0FD-72A010D33119}"/>
                      </a:ext>
                    </a:extLst>
                  </p14:cNvPr>
                  <p14:cNvContentPartPr/>
                  <p14:nvPr/>
                </p14:nvContentPartPr>
                <p14:xfrm>
                  <a:off x="2772153" y="5939966"/>
                  <a:ext cx="4320" cy="9360"/>
                </p14:xfrm>
              </p:contentPart>
            </mc:Choice>
            <mc:Fallback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E2AEEF92-DB71-7487-B0FD-72A010D3311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754513" y="5921966"/>
                    <a:ext cx="39960" cy="4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BBA064DA-44D8-07AE-4D74-8B5844E4C72D}"/>
                </a:ext>
              </a:extLst>
            </p:cNvPr>
            <p:cNvGrpSpPr/>
            <p:nvPr/>
          </p:nvGrpSpPr>
          <p:grpSpPr>
            <a:xfrm>
              <a:off x="1101832" y="4292683"/>
              <a:ext cx="1706876" cy="1375200"/>
              <a:chOff x="1101832" y="4292683"/>
              <a:chExt cx="1706876" cy="1375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EC8904AE-6446-4F3D-8A29-BDE2B19BD18C}"/>
                      </a:ext>
                    </a:extLst>
                  </p14:cNvPr>
                  <p14:cNvContentPartPr/>
                  <p14:nvPr/>
                </p14:nvContentPartPr>
                <p14:xfrm>
                  <a:off x="2616828" y="4292683"/>
                  <a:ext cx="191880" cy="1375200"/>
                </p14:xfrm>
              </p:contentPart>
            </mc:Choice>
            <mc:Fallback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EC8904AE-6446-4F3D-8A29-BDE2B19BD18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608188" y="4284043"/>
                    <a:ext cx="209520" cy="139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4D179E3C-7E06-0CB4-2EF2-87F62681FC16}"/>
                      </a:ext>
                    </a:extLst>
                  </p14:cNvPr>
                  <p14:cNvContentPartPr/>
                  <p14:nvPr/>
                </p14:nvContentPartPr>
                <p14:xfrm>
                  <a:off x="2658228" y="4396363"/>
                  <a:ext cx="61920" cy="286200"/>
                </p14:xfrm>
              </p:contentPart>
            </mc:Choice>
            <mc:Fallback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4D179E3C-7E06-0CB4-2EF2-87F62681FC16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649228" y="4387723"/>
                    <a:ext cx="7956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547B59E0-D56B-A633-B4AA-4CCD27768DB1}"/>
                      </a:ext>
                    </a:extLst>
                  </p14:cNvPr>
                  <p14:cNvContentPartPr/>
                  <p14:nvPr/>
                </p14:nvContentPartPr>
                <p14:xfrm>
                  <a:off x="1129781" y="4370323"/>
                  <a:ext cx="26280" cy="178200"/>
                </p14:xfrm>
              </p:contentPart>
            </mc:Choice>
            <mc:Fallback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547B59E0-D56B-A633-B4AA-4CCD27768DB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112141" y="4352683"/>
                    <a:ext cx="619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077A18DA-F670-C467-8AA5-7B69D071EECA}"/>
                      </a:ext>
                    </a:extLst>
                  </p14:cNvPr>
                  <p14:cNvContentPartPr/>
                  <p14:nvPr/>
                </p14:nvContentPartPr>
                <p14:xfrm>
                  <a:off x="1176221" y="4457083"/>
                  <a:ext cx="107640" cy="105840"/>
                </p14:xfrm>
              </p:contentPart>
            </mc:Choice>
            <mc:Fallback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077A18DA-F670-C467-8AA5-7B69D071EECA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158581" y="4439443"/>
                    <a:ext cx="1432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1835D59C-AD79-6C6E-8208-10B312E51878}"/>
                      </a:ext>
                    </a:extLst>
                  </p14:cNvPr>
                  <p14:cNvContentPartPr/>
                  <p14:nvPr/>
                </p14:nvContentPartPr>
                <p14:xfrm>
                  <a:off x="1422101" y="4370683"/>
                  <a:ext cx="140400" cy="173520"/>
                </p14:xfrm>
              </p:contentPart>
            </mc:Choice>
            <mc:Fallback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1835D59C-AD79-6C6E-8208-10B312E5187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04101" y="4352683"/>
                    <a:ext cx="1760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A4322CA4-9008-9FBF-6CCA-760DC2EFF409}"/>
                      </a:ext>
                    </a:extLst>
                  </p14:cNvPr>
                  <p14:cNvContentPartPr/>
                  <p14:nvPr/>
                </p14:nvContentPartPr>
                <p14:xfrm>
                  <a:off x="1437221" y="4459243"/>
                  <a:ext cx="106200" cy="5760"/>
                </p14:xfrm>
              </p:contentPart>
            </mc:Choice>
            <mc:Fallback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A4322CA4-9008-9FBF-6CCA-760DC2EFF40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419581" y="4441603"/>
                    <a:ext cx="14184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889FE92B-3006-D1EC-B53E-DD0EE664E272}"/>
                      </a:ext>
                    </a:extLst>
                  </p14:cNvPr>
                  <p14:cNvContentPartPr/>
                  <p14:nvPr/>
                </p14:nvContentPartPr>
                <p14:xfrm>
                  <a:off x="1564661" y="4383283"/>
                  <a:ext cx="134280" cy="163080"/>
                </p14:xfrm>
              </p:contentPart>
            </mc:Choice>
            <mc:Fallback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889FE92B-3006-D1EC-B53E-DD0EE664E272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546661" y="4365643"/>
                    <a:ext cx="16992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3829D7EC-B9B5-646B-9B8C-219AEF3106F0}"/>
                      </a:ext>
                    </a:extLst>
                  </p14:cNvPr>
                  <p14:cNvContentPartPr/>
                  <p14:nvPr/>
                </p14:nvContentPartPr>
                <p14:xfrm>
                  <a:off x="1103306" y="4760035"/>
                  <a:ext cx="134280" cy="192240"/>
                </p14:xfrm>
              </p:contentPart>
            </mc:Choice>
            <mc:Fallback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3829D7EC-B9B5-646B-9B8C-219AEF3106F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085666" y="4742035"/>
                    <a:ext cx="16992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65569736-B71B-3776-CED0-CE2FA275E135}"/>
                      </a:ext>
                    </a:extLst>
                  </p14:cNvPr>
                  <p14:cNvContentPartPr/>
                  <p14:nvPr/>
                </p14:nvContentPartPr>
                <p14:xfrm>
                  <a:off x="1267466" y="4845715"/>
                  <a:ext cx="87480" cy="109080"/>
                </p14:xfrm>
              </p:contentPart>
            </mc:Choice>
            <mc:Fallback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65569736-B71B-3776-CED0-CE2FA275E13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249826" y="4827715"/>
                    <a:ext cx="123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22707D8C-2982-8691-A091-A9A6BC95B0F3}"/>
                      </a:ext>
                    </a:extLst>
                  </p14:cNvPr>
                  <p14:cNvContentPartPr/>
                  <p14:nvPr/>
                </p14:nvContentPartPr>
                <p14:xfrm>
                  <a:off x="1365386" y="4852555"/>
                  <a:ext cx="24480" cy="100080"/>
                </p14:xfrm>
              </p:contentPart>
            </mc:Choice>
            <mc:Fallback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22707D8C-2982-8691-A091-A9A6BC95B0F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347746" y="4834915"/>
                    <a:ext cx="60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2188F31F-CB4F-5FBB-0167-8FCFDF0E7FD5}"/>
                      </a:ext>
                    </a:extLst>
                  </p14:cNvPr>
                  <p14:cNvContentPartPr/>
                  <p14:nvPr/>
                </p14:nvContentPartPr>
                <p14:xfrm>
                  <a:off x="1354586" y="4806835"/>
                  <a:ext cx="11520" cy="9720"/>
                </p14:xfrm>
              </p:contentPart>
            </mc:Choice>
            <mc:Fallback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2188F31F-CB4F-5FBB-0167-8FCFDF0E7FD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36586" y="4788835"/>
                    <a:ext cx="4716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4F22167B-EF72-48D9-A5E8-96BF52607B6F}"/>
                      </a:ext>
                    </a:extLst>
                  </p14:cNvPr>
                  <p14:cNvContentPartPr/>
                  <p14:nvPr/>
                </p14:nvContentPartPr>
                <p14:xfrm>
                  <a:off x="1412186" y="4843915"/>
                  <a:ext cx="126360" cy="216720"/>
                </p14:xfrm>
              </p:contentPart>
            </mc:Choice>
            <mc:Fallback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4F22167B-EF72-48D9-A5E8-96BF52607B6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394186" y="4825915"/>
                    <a:ext cx="16200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9A0AC109-BBD5-BB44-BA0C-D3162F51D701}"/>
                      </a:ext>
                    </a:extLst>
                  </p14:cNvPr>
                  <p14:cNvContentPartPr/>
                  <p14:nvPr/>
                </p14:nvContentPartPr>
                <p14:xfrm>
                  <a:off x="1563026" y="4843915"/>
                  <a:ext cx="39600" cy="105840"/>
                </p14:xfrm>
              </p:contentPart>
            </mc:Choice>
            <mc:Fallback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9A0AC109-BBD5-BB44-BA0C-D3162F51D70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545386" y="4825915"/>
                    <a:ext cx="7524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A1681BBD-2390-FBED-00A2-4F560F970B91}"/>
                      </a:ext>
                    </a:extLst>
                  </p14:cNvPr>
                  <p14:cNvContentPartPr/>
                  <p14:nvPr/>
                </p14:nvContentPartPr>
                <p14:xfrm>
                  <a:off x="1548266" y="4796395"/>
                  <a:ext cx="7200" cy="11520"/>
                </p14:xfrm>
              </p:contentPart>
            </mc:Choice>
            <mc:Fallback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A1681BBD-2390-FBED-00A2-4F560F970B9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30266" y="4778395"/>
                    <a:ext cx="428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E18C3794-E3D6-FFBA-8300-3A935965CE14}"/>
                      </a:ext>
                    </a:extLst>
                  </p14:cNvPr>
                  <p14:cNvContentPartPr/>
                  <p14:nvPr/>
                </p14:nvContentPartPr>
                <p14:xfrm>
                  <a:off x="1609466" y="4847875"/>
                  <a:ext cx="117360" cy="93600"/>
                </p14:xfrm>
              </p:contentPart>
            </mc:Choice>
            <mc:Fallback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E18C3794-E3D6-FFBA-8300-3A935965CE1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591466" y="4830235"/>
                    <a:ext cx="1530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CC5D29ED-AAC1-D5BB-5A70-A3B9FD5FB846}"/>
                      </a:ext>
                    </a:extLst>
                  </p14:cNvPr>
                  <p14:cNvContentPartPr/>
                  <p14:nvPr/>
                </p14:nvContentPartPr>
                <p14:xfrm>
                  <a:off x="1719626" y="4833115"/>
                  <a:ext cx="181080" cy="113040"/>
                </p14:xfrm>
              </p:contentPart>
            </mc:Choice>
            <mc:Fallback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CC5D29ED-AAC1-D5BB-5A70-A3B9FD5FB84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701626" y="4815115"/>
                    <a:ext cx="21672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4609A544-A301-862C-C50B-C875B880504F}"/>
                      </a:ext>
                    </a:extLst>
                  </p14:cNvPr>
                  <p14:cNvContentPartPr/>
                  <p14:nvPr/>
                </p14:nvContentPartPr>
                <p14:xfrm>
                  <a:off x="1876226" y="4725835"/>
                  <a:ext cx="214560" cy="232920"/>
                </p14:xfrm>
              </p:contentPart>
            </mc:Choice>
            <mc:Fallback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4609A544-A301-862C-C50B-C875B880504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858586" y="4708195"/>
                    <a:ext cx="25020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08788C01-61EB-13E0-F4C1-6FB761A6BD8B}"/>
                      </a:ext>
                    </a:extLst>
                  </p14:cNvPr>
                  <p14:cNvContentPartPr/>
                  <p14:nvPr/>
                </p14:nvContentPartPr>
                <p14:xfrm>
                  <a:off x="1115546" y="5249995"/>
                  <a:ext cx="167040" cy="177840"/>
                </p14:xfrm>
              </p:contentPart>
            </mc:Choice>
            <mc:Fallback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08788C01-61EB-13E0-F4C1-6FB761A6BD8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097546" y="5232355"/>
                    <a:ext cx="2026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013BF0BA-C118-82C1-7408-FD587E00C864}"/>
                      </a:ext>
                    </a:extLst>
                  </p14:cNvPr>
                  <p14:cNvContentPartPr/>
                  <p14:nvPr/>
                </p14:nvContentPartPr>
                <p14:xfrm>
                  <a:off x="1259186" y="5274115"/>
                  <a:ext cx="127440" cy="138960"/>
                </p14:xfrm>
              </p:contentPart>
            </mc:Choice>
            <mc:Fallback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013BF0BA-C118-82C1-7408-FD587E00C8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241546" y="5256115"/>
                    <a:ext cx="16308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9E64BF31-8F3A-A007-3EF7-4A7C498A3114}"/>
                      </a:ext>
                    </a:extLst>
                  </p14:cNvPr>
                  <p14:cNvContentPartPr/>
                  <p14:nvPr/>
                </p14:nvContentPartPr>
                <p14:xfrm>
                  <a:off x="1380866" y="5261155"/>
                  <a:ext cx="114840" cy="160200"/>
                </p14:xfrm>
              </p:contentPart>
            </mc:Choice>
            <mc:Fallback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9E64BF31-8F3A-A007-3EF7-4A7C498A311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363226" y="5243155"/>
                    <a:ext cx="150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A19B6ABB-4AA0-80A6-7C94-9C7CF4225056}"/>
                      </a:ext>
                    </a:extLst>
                  </p14:cNvPr>
                  <p14:cNvContentPartPr/>
                  <p14:nvPr/>
                </p14:nvContentPartPr>
                <p14:xfrm>
                  <a:off x="1615586" y="5295715"/>
                  <a:ext cx="212040" cy="106920"/>
                </p14:xfrm>
              </p:contentPart>
            </mc:Choice>
            <mc:Fallback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A19B6ABB-4AA0-80A6-7C94-9C7CF422505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597586" y="5278075"/>
                    <a:ext cx="2476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6137D634-0E44-8CE1-B57B-F984633A2E6C}"/>
                      </a:ext>
                    </a:extLst>
                  </p14:cNvPr>
                  <p14:cNvContentPartPr/>
                  <p14:nvPr/>
                </p14:nvContentPartPr>
                <p14:xfrm>
                  <a:off x="1817186" y="5297515"/>
                  <a:ext cx="95760" cy="154800"/>
                </p14:xfrm>
              </p:contentPart>
            </mc:Choice>
            <mc:Fallback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6137D634-0E44-8CE1-B57B-F984633A2E6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799546" y="5279875"/>
                    <a:ext cx="13140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F187F813-428B-1D2A-13D2-1F2F07719C82}"/>
                      </a:ext>
                    </a:extLst>
                  </p14:cNvPr>
                  <p14:cNvContentPartPr/>
                  <p14:nvPr/>
                </p14:nvContentPartPr>
                <p14:xfrm>
                  <a:off x="1884146" y="5304715"/>
                  <a:ext cx="110520" cy="82080"/>
                </p14:xfrm>
              </p:contentPart>
            </mc:Choice>
            <mc:Fallback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F187F813-428B-1D2A-13D2-1F2F07719C8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866506" y="5287075"/>
                    <a:ext cx="1461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3681DACC-A60E-49DC-E4F8-3E1FC94A20F9}"/>
                      </a:ext>
                    </a:extLst>
                  </p14:cNvPr>
                  <p14:cNvContentPartPr/>
                  <p14:nvPr/>
                </p14:nvContentPartPr>
                <p14:xfrm>
                  <a:off x="2123546" y="5207155"/>
                  <a:ext cx="44280" cy="163440"/>
                </p14:xfrm>
              </p:contentPart>
            </mc:Choice>
            <mc:Fallback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3681DACC-A60E-49DC-E4F8-3E1FC94A20F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105906" y="5189155"/>
                    <a:ext cx="7992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2AE31FA4-AC72-38BC-6EB8-E88DC79B32BA}"/>
                      </a:ext>
                    </a:extLst>
                  </p14:cNvPr>
                  <p14:cNvContentPartPr/>
                  <p14:nvPr/>
                </p14:nvContentPartPr>
                <p14:xfrm>
                  <a:off x="2040386" y="5201395"/>
                  <a:ext cx="198720" cy="26280"/>
                </p14:xfrm>
              </p:contentPart>
            </mc:Choice>
            <mc:Fallback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2AE31FA4-AC72-38BC-6EB8-E88DC79B32B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022386" y="5183755"/>
                    <a:ext cx="23436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04CF94CB-2705-0BF0-26CD-D57EBC5F3B84}"/>
                      </a:ext>
                    </a:extLst>
                  </p14:cNvPr>
                  <p14:cNvContentPartPr/>
                  <p14:nvPr/>
                </p14:nvContentPartPr>
                <p14:xfrm>
                  <a:off x="2087546" y="5347555"/>
                  <a:ext cx="165600" cy="40680"/>
                </p14:xfrm>
              </p:contentPart>
            </mc:Choice>
            <mc:Fallback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04CF94CB-2705-0BF0-26CD-D57EBC5F3B8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069906" y="5329915"/>
                    <a:ext cx="2012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B35C0692-1C1C-7234-39AB-A55DA68340AC}"/>
                      </a:ext>
                    </a:extLst>
                  </p14:cNvPr>
                  <p14:cNvContentPartPr/>
                  <p14:nvPr/>
                </p14:nvContentPartPr>
                <p14:xfrm>
                  <a:off x="1132694" y="5604208"/>
                  <a:ext cx="1466640" cy="19440"/>
                </p14:xfrm>
              </p:contentPart>
            </mc:Choice>
            <mc:Fallback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B35C0692-1C1C-7234-39AB-A55DA68340A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124054" y="5595208"/>
                    <a:ext cx="148428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B0FC2DFC-1902-E564-F2C4-F315B70EF00A}"/>
                      </a:ext>
                    </a:extLst>
                  </p14:cNvPr>
                  <p14:cNvContentPartPr/>
                  <p14:nvPr/>
                </p14:nvContentPartPr>
                <p14:xfrm>
                  <a:off x="1119014" y="5073928"/>
                  <a:ext cx="1438560" cy="23760"/>
                </p14:xfrm>
              </p:contentPart>
            </mc:Choice>
            <mc:Fallback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B0FC2DFC-1902-E564-F2C4-F315B70EF00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110014" y="5065288"/>
                    <a:ext cx="14562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CB6F3FC3-8808-43CD-962F-E3735DB58B03}"/>
                      </a:ext>
                    </a:extLst>
                  </p14:cNvPr>
                  <p14:cNvContentPartPr/>
                  <p14:nvPr/>
                </p14:nvContentPartPr>
                <p14:xfrm>
                  <a:off x="1101832" y="4619014"/>
                  <a:ext cx="1419480" cy="27720"/>
                </p14:xfrm>
              </p:contentPart>
            </mc:Choice>
            <mc:Fallback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CB6F3FC3-8808-43CD-962F-E3735DB58B0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92832" y="4610014"/>
                    <a:ext cx="1437120" cy="4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72508F3C-B216-E9FD-9FF5-693F7195E2BA}"/>
                </a:ext>
              </a:extLst>
            </p:cNvPr>
            <p:cNvGrpSpPr/>
            <p:nvPr/>
          </p:nvGrpSpPr>
          <p:grpSpPr>
            <a:xfrm>
              <a:off x="1175676" y="5730098"/>
              <a:ext cx="280440" cy="79560"/>
              <a:chOff x="1175676" y="5730098"/>
              <a:chExt cx="280440" cy="79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49AEE65E-60E4-2795-E509-4A0869619567}"/>
                      </a:ext>
                    </a:extLst>
                  </p14:cNvPr>
                  <p14:cNvContentPartPr/>
                  <p14:nvPr/>
                </p14:nvContentPartPr>
                <p14:xfrm>
                  <a:off x="1175676" y="5736218"/>
                  <a:ext cx="42840" cy="69120"/>
                </p14:xfrm>
              </p:contentPart>
            </mc:Choice>
            <mc:Fallback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49AEE65E-60E4-2795-E509-4A0869619567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57676" y="5718218"/>
                    <a:ext cx="7848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EFAACB58-EF48-D3CB-0550-D59C61F25FC0}"/>
                      </a:ext>
                    </a:extLst>
                  </p14:cNvPr>
                  <p14:cNvContentPartPr/>
                  <p14:nvPr/>
                </p14:nvContentPartPr>
                <p14:xfrm>
                  <a:off x="1313916" y="5730098"/>
                  <a:ext cx="45000" cy="79560"/>
                </p14:xfrm>
              </p:contentPart>
            </mc:Choice>
            <mc:Fallback>
              <p:pic>
                <p:nvPicPr>
                  <p:cNvPr id="717" name="Ink 716">
                    <a:extLst>
                      <a:ext uri="{FF2B5EF4-FFF2-40B4-BE49-F238E27FC236}">
                        <a16:creationId xmlns:a16="http://schemas.microsoft.com/office/drawing/2014/main" id="{EFAACB58-EF48-D3CB-0550-D59C61F25FC0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295916" y="5712098"/>
                    <a:ext cx="8064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16E36950-8AC2-357A-8998-13E9BB14237E}"/>
                      </a:ext>
                    </a:extLst>
                  </p14:cNvPr>
                  <p14:cNvContentPartPr/>
                  <p14:nvPr/>
                </p14:nvContentPartPr>
                <p14:xfrm>
                  <a:off x="1444596" y="5731178"/>
                  <a:ext cx="11520" cy="65520"/>
                </p14:xfrm>
              </p:contentPart>
            </mc:Choice>
            <mc:Fallback>
              <p:pic>
                <p:nvPicPr>
                  <p:cNvPr id="718" name="Ink 717">
                    <a:extLst>
                      <a:ext uri="{FF2B5EF4-FFF2-40B4-BE49-F238E27FC236}">
                        <a16:creationId xmlns:a16="http://schemas.microsoft.com/office/drawing/2014/main" id="{16E36950-8AC2-357A-8998-13E9BB14237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426956" y="5713538"/>
                    <a:ext cx="47160" cy="1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8B7320DC-1487-B300-CC6C-1080941D343E}"/>
                </a:ext>
              </a:extLst>
            </p:cNvPr>
            <p:cNvGrpSpPr/>
            <p:nvPr/>
          </p:nvGrpSpPr>
          <p:grpSpPr>
            <a:xfrm>
              <a:off x="1068830" y="3940252"/>
              <a:ext cx="1078560" cy="153360"/>
              <a:chOff x="1068830" y="3940252"/>
              <a:chExt cx="1078560" cy="153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E5997D2C-6FB2-490A-72E8-FFA2CA290F83}"/>
                      </a:ext>
                    </a:extLst>
                  </p14:cNvPr>
                  <p14:cNvContentPartPr/>
                  <p14:nvPr/>
                </p14:nvContentPartPr>
                <p14:xfrm>
                  <a:off x="1068830" y="3970852"/>
                  <a:ext cx="108000" cy="12276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E5997D2C-6FB2-490A-72E8-FFA2CA290F8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059830" y="3961852"/>
                    <a:ext cx="1256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F5FC0E57-89A5-AF00-1B58-A90CA193FC98}"/>
                      </a:ext>
                    </a:extLst>
                  </p14:cNvPr>
                  <p14:cNvContentPartPr/>
                  <p14:nvPr/>
                </p14:nvContentPartPr>
                <p14:xfrm>
                  <a:off x="1162790" y="3997132"/>
                  <a:ext cx="193320" cy="957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F5FC0E57-89A5-AF00-1B58-A90CA193FC9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154150" y="3988492"/>
                    <a:ext cx="2109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2FD6167A-8057-E4ED-17EA-F16EFA230DC4}"/>
                      </a:ext>
                    </a:extLst>
                  </p14:cNvPr>
                  <p14:cNvContentPartPr/>
                  <p14:nvPr/>
                </p14:nvContentPartPr>
                <p14:xfrm>
                  <a:off x="1344590" y="4018012"/>
                  <a:ext cx="110880" cy="6372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2FD6167A-8057-E4ED-17EA-F16EFA230DC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335590" y="4009372"/>
                    <a:ext cx="12852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ADD39D30-6C93-D631-4A97-C592CF16AF35}"/>
                      </a:ext>
                    </a:extLst>
                  </p14:cNvPr>
                  <p14:cNvContentPartPr/>
                  <p14:nvPr/>
                </p14:nvContentPartPr>
                <p14:xfrm>
                  <a:off x="1526750" y="3960052"/>
                  <a:ext cx="89640" cy="109080"/>
                </p14:xfrm>
              </p:contentPart>
            </mc:Choice>
            <mc:Fallback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ADD39D30-6C93-D631-4A97-C592CF16AF3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518110" y="3951412"/>
                    <a:ext cx="10728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599" name="Ink 598">
                    <a:extLst>
                      <a:ext uri="{FF2B5EF4-FFF2-40B4-BE49-F238E27FC236}">
                        <a16:creationId xmlns:a16="http://schemas.microsoft.com/office/drawing/2014/main" id="{34A509B1-D6AD-AEEB-1C49-5EE92A3843F8}"/>
                      </a:ext>
                    </a:extLst>
                  </p14:cNvPr>
                  <p14:cNvContentPartPr/>
                  <p14:nvPr/>
                </p14:nvContentPartPr>
                <p14:xfrm>
                  <a:off x="1609190" y="4009372"/>
                  <a:ext cx="114120" cy="57600"/>
                </p14:xfrm>
              </p:contentPart>
            </mc:Choice>
            <mc:Fallback>
              <p:pic>
                <p:nvPicPr>
                  <p:cNvPr id="599" name="Ink 598">
                    <a:extLst>
                      <a:ext uri="{FF2B5EF4-FFF2-40B4-BE49-F238E27FC236}">
                        <a16:creationId xmlns:a16="http://schemas.microsoft.com/office/drawing/2014/main" id="{34A509B1-D6AD-AEEB-1C49-5EE92A3843F8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600190" y="4000372"/>
                    <a:ext cx="1317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35758EEB-E7BE-828F-9820-235BDCEC2D0F}"/>
                      </a:ext>
                    </a:extLst>
                  </p14:cNvPr>
                  <p14:cNvContentPartPr/>
                  <p14:nvPr/>
                </p14:nvContentPartPr>
                <p14:xfrm>
                  <a:off x="1725470" y="3999292"/>
                  <a:ext cx="152640" cy="7200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35758EEB-E7BE-828F-9820-235BDCEC2D0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716830" y="3990652"/>
                    <a:ext cx="17028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AB2C177D-956E-2518-17F4-045AF1A9BA85}"/>
                      </a:ext>
                    </a:extLst>
                  </p14:cNvPr>
                  <p14:cNvContentPartPr/>
                  <p14:nvPr/>
                </p14:nvContentPartPr>
                <p14:xfrm>
                  <a:off x="1986830" y="3944212"/>
                  <a:ext cx="160560" cy="10548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AB2C177D-956E-2518-17F4-045AF1A9BA85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978190" y="3935572"/>
                    <a:ext cx="1782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28DF2ADA-B44A-07C4-B3AA-F7E3334AC6D4}"/>
                      </a:ext>
                    </a:extLst>
                  </p14:cNvPr>
                  <p14:cNvContentPartPr/>
                  <p14:nvPr/>
                </p14:nvContentPartPr>
                <p14:xfrm>
                  <a:off x="2112830" y="3940252"/>
                  <a:ext cx="12960" cy="18360"/>
                </p14:xfrm>
              </p:contentPart>
            </mc:Choice>
            <mc:Fallback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28DF2ADA-B44A-07C4-B3AA-F7E3334AC6D4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103830" y="3931612"/>
                    <a:ext cx="306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3243A4C9-E6D3-E02B-DFB6-E40197132E80}"/>
                </a:ext>
              </a:extLst>
            </p:cNvPr>
            <p:cNvGrpSpPr/>
            <p:nvPr/>
          </p:nvGrpSpPr>
          <p:grpSpPr>
            <a:xfrm>
              <a:off x="1040231" y="3648695"/>
              <a:ext cx="1126440" cy="161280"/>
              <a:chOff x="1040231" y="3648695"/>
              <a:chExt cx="1126440" cy="161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D0B685B5-DA18-5B59-972F-11D0B2B10DA9}"/>
                      </a:ext>
                    </a:extLst>
                  </p14:cNvPr>
                  <p14:cNvContentPartPr/>
                  <p14:nvPr/>
                </p14:nvContentPartPr>
                <p14:xfrm>
                  <a:off x="1040231" y="3689735"/>
                  <a:ext cx="101880" cy="120240"/>
                </p14:xfrm>
              </p:contentPart>
            </mc:Choice>
            <mc:Fallback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D0B685B5-DA18-5B59-972F-11D0B2B10DA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22591" y="3672095"/>
                    <a:ext cx="1375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27B3C77A-B09B-98CF-8B66-232F3D0C8DF7}"/>
                      </a:ext>
                    </a:extLst>
                  </p14:cNvPr>
                  <p14:cNvContentPartPr/>
                  <p14:nvPr/>
                </p14:nvContentPartPr>
                <p14:xfrm>
                  <a:off x="1144271" y="3741215"/>
                  <a:ext cx="76680" cy="59400"/>
                </p14:xfrm>
              </p:contentPart>
            </mc:Choice>
            <mc:Fallback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27B3C77A-B09B-98CF-8B66-232F3D0C8DF7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26631" y="3723215"/>
                    <a:ext cx="11232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731" name="Ink 730">
                    <a:extLst>
                      <a:ext uri="{FF2B5EF4-FFF2-40B4-BE49-F238E27FC236}">
                        <a16:creationId xmlns:a16="http://schemas.microsoft.com/office/drawing/2014/main" id="{F87FB776-8E2B-1606-C213-34858468E7A7}"/>
                      </a:ext>
                    </a:extLst>
                  </p14:cNvPr>
                  <p14:cNvContentPartPr/>
                  <p14:nvPr/>
                </p14:nvContentPartPr>
                <p14:xfrm>
                  <a:off x="1224191" y="3744455"/>
                  <a:ext cx="63000" cy="57600"/>
                </p14:xfrm>
              </p:contentPart>
            </mc:Choice>
            <mc:Fallback>
              <p:pic>
                <p:nvPicPr>
                  <p:cNvPr id="731" name="Ink 730">
                    <a:extLst>
                      <a:ext uri="{FF2B5EF4-FFF2-40B4-BE49-F238E27FC236}">
                        <a16:creationId xmlns:a16="http://schemas.microsoft.com/office/drawing/2014/main" id="{F87FB776-8E2B-1606-C213-34858468E7A7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206551" y="3726815"/>
                    <a:ext cx="986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732" name="Ink 731">
                    <a:extLst>
                      <a:ext uri="{FF2B5EF4-FFF2-40B4-BE49-F238E27FC236}">
                        <a16:creationId xmlns:a16="http://schemas.microsoft.com/office/drawing/2014/main" id="{FF370B9D-E687-ADC8-FDC4-5A5D8088A7C9}"/>
                      </a:ext>
                    </a:extLst>
                  </p14:cNvPr>
                  <p14:cNvContentPartPr/>
                  <p14:nvPr/>
                </p14:nvContentPartPr>
                <p14:xfrm>
                  <a:off x="1290431" y="3746255"/>
                  <a:ext cx="56880" cy="53280"/>
                </p14:xfrm>
              </p:contentPart>
            </mc:Choice>
            <mc:Fallback>
              <p:pic>
                <p:nvPicPr>
                  <p:cNvPr id="732" name="Ink 731">
                    <a:extLst>
                      <a:ext uri="{FF2B5EF4-FFF2-40B4-BE49-F238E27FC236}">
                        <a16:creationId xmlns:a16="http://schemas.microsoft.com/office/drawing/2014/main" id="{FF370B9D-E687-ADC8-FDC4-5A5D8088A7C9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272431" y="3728615"/>
                    <a:ext cx="9252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733" name="Ink 732">
                    <a:extLst>
                      <a:ext uri="{FF2B5EF4-FFF2-40B4-BE49-F238E27FC236}">
                        <a16:creationId xmlns:a16="http://schemas.microsoft.com/office/drawing/2014/main" id="{CF004176-8545-61F1-3D0D-1F0078C260A5}"/>
                      </a:ext>
                    </a:extLst>
                  </p14:cNvPr>
                  <p14:cNvContentPartPr/>
                  <p14:nvPr/>
                </p14:nvContentPartPr>
                <p14:xfrm>
                  <a:off x="1368191" y="3740855"/>
                  <a:ext cx="86400" cy="58680"/>
                </p14:xfrm>
              </p:contentPart>
            </mc:Choice>
            <mc:Fallback>
              <p:pic>
                <p:nvPicPr>
                  <p:cNvPr id="733" name="Ink 732">
                    <a:extLst>
                      <a:ext uri="{FF2B5EF4-FFF2-40B4-BE49-F238E27FC236}">
                        <a16:creationId xmlns:a16="http://schemas.microsoft.com/office/drawing/2014/main" id="{CF004176-8545-61F1-3D0D-1F0078C260A5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350191" y="3723215"/>
                    <a:ext cx="12204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734" name="Ink 733">
                    <a:extLst>
                      <a:ext uri="{FF2B5EF4-FFF2-40B4-BE49-F238E27FC236}">
                        <a16:creationId xmlns:a16="http://schemas.microsoft.com/office/drawing/2014/main" id="{237BF083-F70D-6B43-6DEA-DCB28356C999}"/>
                      </a:ext>
                    </a:extLst>
                  </p14:cNvPr>
                  <p14:cNvContentPartPr/>
                  <p14:nvPr/>
                </p14:nvContentPartPr>
                <p14:xfrm>
                  <a:off x="1551071" y="3730055"/>
                  <a:ext cx="65160" cy="60120"/>
                </p14:xfrm>
              </p:contentPart>
            </mc:Choice>
            <mc:Fallback>
              <p:pic>
                <p:nvPicPr>
                  <p:cNvPr id="734" name="Ink 733">
                    <a:extLst>
                      <a:ext uri="{FF2B5EF4-FFF2-40B4-BE49-F238E27FC236}">
                        <a16:creationId xmlns:a16="http://schemas.microsoft.com/office/drawing/2014/main" id="{237BF083-F70D-6B43-6DEA-DCB28356C99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533431" y="3712055"/>
                    <a:ext cx="10080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735" name="Ink 734">
                    <a:extLst>
                      <a:ext uri="{FF2B5EF4-FFF2-40B4-BE49-F238E27FC236}">
                        <a16:creationId xmlns:a16="http://schemas.microsoft.com/office/drawing/2014/main" id="{1C7386BD-90CB-332C-283E-2003C0EE9360}"/>
                      </a:ext>
                    </a:extLst>
                  </p14:cNvPr>
                  <p14:cNvContentPartPr/>
                  <p14:nvPr/>
                </p14:nvContentPartPr>
                <p14:xfrm>
                  <a:off x="1623791" y="3723575"/>
                  <a:ext cx="89640" cy="65880"/>
                </p14:xfrm>
              </p:contentPart>
            </mc:Choice>
            <mc:Fallback>
              <p:pic>
                <p:nvPicPr>
                  <p:cNvPr id="735" name="Ink 734">
                    <a:extLst>
                      <a:ext uri="{FF2B5EF4-FFF2-40B4-BE49-F238E27FC236}">
                        <a16:creationId xmlns:a16="http://schemas.microsoft.com/office/drawing/2014/main" id="{1C7386BD-90CB-332C-283E-2003C0EE9360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605791" y="3705575"/>
                    <a:ext cx="12528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736" name="Ink 735">
                    <a:extLst>
                      <a:ext uri="{FF2B5EF4-FFF2-40B4-BE49-F238E27FC236}">
                        <a16:creationId xmlns:a16="http://schemas.microsoft.com/office/drawing/2014/main" id="{87E55193-5E4B-696D-A87B-1D5D2811B5D2}"/>
                      </a:ext>
                    </a:extLst>
                  </p14:cNvPr>
                  <p14:cNvContentPartPr/>
                  <p14:nvPr/>
                </p14:nvContentPartPr>
                <p14:xfrm>
                  <a:off x="1722431" y="3729695"/>
                  <a:ext cx="45720" cy="61920"/>
                </p14:xfrm>
              </p:contentPart>
            </mc:Choice>
            <mc:Fallback>
              <p:pic>
                <p:nvPicPr>
                  <p:cNvPr id="736" name="Ink 735">
                    <a:extLst>
                      <a:ext uri="{FF2B5EF4-FFF2-40B4-BE49-F238E27FC236}">
                        <a16:creationId xmlns:a16="http://schemas.microsoft.com/office/drawing/2014/main" id="{87E55193-5E4B-696D-A87B-1D5D2811B5D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704791" y="3711695"/>
                    <a:ext cx="813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737" name="Ink 736">
                    <a:extLst>
                      <a:ext uri="{FF2B5EF4-FFF2-40B4-BE49-F238E27FC236}">
                        <a16:creationId xmlns:a16="http://schemas.microsoft.com/office/drawing/2014/main" id="{F9C1F9AF-E766-DD58-F254-83E104722D37}"/>
                      </a:ext>
                    </a:extLst>
                  </p14:cNvPr>
                  <p14:cNvContentPartPr/>
                  <p14:nvPr/>
                </p14:nvContentPartPr>
                <p14:xfrm>
                  <a:off x="1789391" y="3722495"/>
                  <a:ext cx="29160" cy="67320"/>
                </p14:xfrm>
              </p:contentPart>
            </mc:Choice>
            <mc:Fallback>
              <p:pic>
                <p:nvPicPr>
                  <p:cNvPr id="737" name="Ink 736">
                    <a:extLst>
                      <a:ext uri="{FF2B5EF4-FFF2-40B4-BE49-F238E27FC236}">
                        <a16:creationId xmlns:a16="http://schemas.microsoft.com/office/drawing/2014/main" id="{F9C1F9AF-E766-DD58-F254-83E104722D3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771391" y="3704495"/>
                    <a:ext cx="6480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738" name="Ink 737">
                    <a:extLst>
                      <a:ext uri="{FF2B5EF4-FFF2-40B4-BE49-F238E27FC236}">
                        <a16:creationId xmlns:a16="http://schemas.microsoft.com/office/drawing/2014/main" id="{B1A25A51-4EDD-D8D5-E316-73074DC6EF1C}"/>
                      </a:ext>
                    </a:extLst>
                  </p14:cNvPr>
                  <p14:cNvContentPartPr/>
                  <p14:nvPr/>
                </p14:nvContentPartPr>
                <p14:xfrm>
                  <a:off x="1789031" y="3684695"/>
                  <a:ext cx="720" cy="1080"/>
                </p14:xfrm>
              </p:contentPart>
            </mc:Choice>
            <mc:Fallback>
              <p:pic>
                <p:nvPicPr>
                  <p:cNvPr id="738" name="Ink 737">
                    <a:extLst>
                      <a:ext uri="{FF2B5EF4-FFF2-40B4-BE49-F238E27FC236}">
                        <a16:creationId xmlns:a16="http://schemas.microsoft.com/office/drawing/2014/main" id="{B1A25A51-4EDD-D8D5-E316-73074DC6EF1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771391" y="3667055"/>
                    <a:ext cx="363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739" name="Ink 738">
                    <a:extLst>
                      <a:ext uri="{FF2B5EF4-FFF2-40B4-BE49-F238E27FC236}">
                        <a16:creationId xmlns:a16="http://schemas.microsoft.com/office/drawing/2014/main" id="{9B1A4EB7-7188-22B7-DE5E-9E207AA185E7}"/>
                      </a:ext>
                    </a:extLst>
                  </p14:cNvPr>
                  <p14:cNvContentPartPr/>
                  <p14:nvPr/>
                </p14:nvContentPartPr>
                <p14:xfrm>
                  <a:off x="1826471" y="3723575"/>
                  <a:ext cx="104400" cy="63360"/>
                </p14:xfrm>
              </p:contentPart>
            </mc:Choice>
            <mc:Fallback>
              <p:pic>
                <p:nvPicPr>
                  <p:cNvPr id="739" name="Ink 738">
                    <a:extLst>
                      <a:ext uri="{FF2B5EF4-FFF2-40B4-BE49-F238E27FC236}">
                        <a16:creationId xmlns:a16="http://schemas.microsoft.com/office/drawing/2014/main" id="{9B1A4EB7-7188-22B7-DE5E-9E207AA185E7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808831" y="3705575"/>
                    <a:ext cx="140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740" name="Ink 739">
                    <a:extLst>
                      <a:ext uri="{FF2B5EF4-FFF2-40B4-BE49-F238E27FC236}">
                        <a16:creationId xmlns:a16="http://schemas.microsoft.com/office/drawing/2014/main" id="{A463106E-7852-9C8E-4F06-145DD7215DAF}"/>
                      </a:ext>
                    </a:extLst>
                  </p14:cNvPr>
                  <p14:cNvContentPartPr/>
                  <p14:nvPr/>
                </p14:nvContentPartPr>
                <p14:xfrm>
                  <a:off x="1933751" y="3648695"/>
                  <a:ext cx="131760" cy="128520"/>
                </p14:xfrm>
              </p:contentPart>
            </mc:Choice>
            <mc:Fallback>
              <p:pic>
                <p:nvPicPr>
                  <p:cNvPr id="740" name="Ink 739">
                    <a:extLst>
                      <a:ext uri="{FF2B5EF4-FFF2-40B4-BE49-F238E27FC236}">
                        <a16:creationId xmlns:a16="http://schemas.microsoft.com/office/drawing/2014/main" id="{A463106E-7852-9C8E-4F06-145DD7215DAF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916111" y="3630695"/>
                    <a:ext cx="16740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741" name="Ink 740">
                    <a:extLst>
                      <a:ext uri="{FF2B5EF4-FFF2-40B4-BE49-F238E27FC236}">
                        <a16:creationId xmlns:a16="http://schemas.microsoft.com/office/drawing/2014/main" id="{D16FB203-37EB-4DD9-E1D7-52D7FAB6E264}"/>
                      </a:ext>
                    </a:extLst>
                  </p14:cNvPr>
                  <p14:cNvContentPartPr/>
                  <p14:nvPr/>
                </p14:nvContentPartPr>
                <p14:xfrm>
                  <a:off x="2090351" y="3705575"/>
                  <a:ext cx="76320" cy="73080"/>
                </p14:xfrm>
              </p:contentPart>
            </mc:Choice>
            <mc:Fallback>
              <p:pic>
                <p:nvPicPr>
                  <p:cNvPr id="741" name="Ink 740">
                    <a:extLst>
                      <a:ext uri="{FF2B5EF4-FFF2-40B4-BE49-F238E27FC236}">
                        <a16:creationId xmlns:a16="http://schemas.microsoft.com/office/drawing/2014/main" id="{D16FB203-37EB-4DD9-E1D7-52D7FAB6E26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2072711" y="3687575"/>
                    <a:ext cx="111960" cy="10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8561803-BDD3-24DD-398C-F578A905EF49}"/>
                </a:ext>
              </a:extLst>
            </p:cNvPr>
            <p:cNvGrpSpPr/>
            <p:nvPr/>
          </p:nvGrpSpPr>
          <p:grpSpPr>
            <a:xfrm>
              <a:off x="2652311" y="3663815"/>
              <a:ext cx="133560" cy="133920"/>
              <a:chOff x="2652311" y="3663815"/>
              <a:chExt cx="133560" cy="133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743" name="Ink 742">
                    <a:extLst>
                      <a:ext uri="{FF2B5EF4-FFF2-40B4-BE49-F238E27FC236}">
                        <a16:creationId xmlns:a16="http://schemas.microsoft.com/office/drawing/2014/main" id="{5FD6D9D3-5FDA-321A-1CB2-1FDBAFF498CF}"/>
                      </a:ext>
                    </a:extLst>
                  </p14:cNvPr>
                  <p14:cNvContentPartPr/>
                  <p14:nvPr/>
                </p14:nvContentPartPr>
                <p14:xfrm>
                  <a:off x="2655191" y="3668135"/>
                  <a:ext cx="129600" cy="124560"/>
                </p14:xfrm>
              </p:contentPart>
            </mc:Choice>
            <mc:Fallback>
              <p:pic>
                <p:nvPicPr>
                  <p:cNvPr id="743" name="Ink 742">
                    <a:extLst>
                      <a:ext uri="{FF2B5EF4-FFF2-40B4-BE49-F238E27FC236}">
                        <a16:creationId xmlns:a16="http://schemas.microsoft.com/office/drawing/2014/main" id="{5FD6D9D3-5FDA-321A-1CB2-1FDBAFF498CF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637551" y="3650495"/>
                    <a:ext cx="16524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744" name="Ink 743">
                    <a:extLst>
                      <a:ext uri="{FF2B5EF4-FFF2-40B4-BE49-F238E27FC236}">
                        <a16:creationId xmlns:a16="http://schemas.microsoft.com/office/drawing/2014/main" id="{13AF57C5-09A8-9EF7-B98E-8B4AF5FF4DF7}"/>
                      </a:ext>
                    </a:extLst>
                  </p14:cNvPr>
                  <p14:cNvContentPartPr/>
                  <p14:nvPr/>
                </p14:nvContentPartPr>
                <p14:xfrm>
                  <a:off x="2652311" y="3663815"/>
                  <a:ext cx="133560" cy="133920"/>
                </p14:xfrm>
              </p:contentPart>
            </mc:Choice>
            <mc:Fallback>
              <p:pic>
                <p:nvPicPr>
                  <p:cNvPr id="744" name="Ink 743">
                    <a:extLst>
                      <a:ext uri="{FF2B5EF4-FFF2-40B4-BE49-F238E27FC236}">
                        <a16:creationId xmlns:a16="http://schemas.microsoft.com/office/drawing/2014/main" id="{13AF57C5-09A8-9EF7-B98E-8B4AF5FF4DF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634671" y="3646175"/>
                    <a:ext cx="169200" cy="169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86" name="Title 885">
            <a:extLst>
              <a:ext uri="{FF2B5EF4-FFF2-40B4-BE49-F238E27FC236}">
                <a16:creationId xmlns:a16="http://schemas.microsoft.com/office/drawing/2014/main" id="{1C2E01DF-3CA5-BA45-7EA7-BB43D683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variante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B125-7E31-E409-12A1-CA22F3E8E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A7F8671-AEA0-1569-77A0-A2B7637D95BA}"/>
                  </a:ext>
                </a:extLst>
              </p14:cNvPr>
              <p14:cNvContentPartPr/>
              <p14:nvPr/>
            </p14:nvContentPartPr>
            <p14:xfrm>
              <a:off x="4140026" y="5175411"/>
              <a:ext cx="1202400" cy="1004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A7F8671-AEA0-1569-77A0-A2B7637D95B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122386" y="5157771"/>
                <a:ext cx="12380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8FCE43-7F8C-EACA-8D19-546ECAE4AC5D}"/>
                  </a:ext>
                </a:extLst>
              </p14:cNvPr>
              <p14:cNvContentPartPr/>
              <p14:nvPr/>
            </p14:nvContentPartPr>
            <p14:xfrm>
              <a:off x="4128561" y="833589"/>
              <a:ext cx="275760" cy="36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8FCE43-7F8C-EACA-8D19-546ECAE4AC5D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10561" y="815949"/>
                <a:ext cx="3114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D52310E-546D-B925-553B-FB6B46A6F52B}"/>
                  </a:ext>
                </a:extLst>
              </p14:cNvPr>
              <p14:cNvContentPartPr/>
              <p14:nvPr/>
            </p14:nvContentPartPr>
            <p14:xfrm>
              <a:off x="4327281" y="932229"/>
              <a:ext cx="30600" cy="25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D52310E-546D-B925-553B-FB6B46A6F52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309281" y="914229"/>
                <a:ext cx="66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2A9F37-A062-1416-021F-A96122AA3283}"/>
                  </a:ext>
                </a:extLst>
              </p14:cNvPr>
              <p14:cNvContentPartPr/>
              <p14:nvPr/>
            </p14:nvContentPartPr>
            <p14:xfrm>
              <a:off x="4415121" y="867789"/>
              <a:ext cx="248040" cy="337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2A9F37-A062-1416-021F-A96122AA328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397481" y="849789"/>
                <a:ext cx="283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C05876C-F44C-ED3D-AC23-19C3FBF89B2D}"/>
                  </a:ext>
                </a:extLst>
              </p14:cNvPr>
              <p14:cNvContentPartPr/>
              <p14:nvPr/>
            </p14:nvContentPartPr>
            <p14:xfrm>
              <a:off x="4672881" y="1017189"/>
              <a:ext cx="190440" cy="177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C05876C-F44C-ED3D-AC23-19C3FBF89B2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655241" y="999189"/>
                <a:ext cx="2260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694CD1-4581-175C-D9C0-9E5175A5C25A}"/>
                  </a:ext>
                </a:extLst>
              </p14:cNvPr>
              <p14:cNvContentPartPr/>
              <p14:nvPr/>
            </p14:nvContentPartPr>
            <p14:xfrm>
              <a:off x="4818321" y="1033029"/>
              <a:ext cx="178200" cy="160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694CD1-4581-175C-D9C0-9E5175A5C25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800321" y="1015029"/>
                <a:ext cx="213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F0B8331-7A04-B779-A9BD-40CD40D68A3A}"/>
                  </a:ext>
                </a:extLst>
              </p14:cNvPr>
              <p14:cNvContentPartPr/>
              <p14:nvPr/>
            </p14:nvContentPartPr>
            <p14:xfrm>
              <a:off x="5189121" y="884349"/>
              <a:ext cx="312840" cy="307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F0B8331-7A04-B779-A9BD-40CD40D68A3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171481" y="866709"/>
                <a:ext cx="3484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8F2876A-AB72-7481-67F0-7510D691BE16}"/>
                  </a:ext>
                </a:extLst>
              </p14:cNvPr>
              <p14:cNvContentPartPr/>
              <p14:nvPr/>
            </p14:nvContentPartPr>
            <p14:xfrm>
              <a:off x="7033121" y="907999"/>
              <a:ext cx="379800" cy="277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8F2876A-AB72-7481-67F0-7510D691BE1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015481" y="890359"/>
                <a:ext cx="4154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567F4D-51E9-100F-3884-B693D02D310E}"/>
                  </a:ext>
                </a:extLst>
              </p14:cNvPr>
              <p14:cNvContentPartPr/>
              <p14:nvPr/>
            </p14:nvContentPartPr>
            <p14:xfrm>
              <a:off x="7016201" y="1203199"/>
              <a:ext cx="340560" cy="193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567F4D-51E9-100F-3884-B693D02D310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998561" y="1185199"/>
                <a:ext cx="376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7723265-85A2-4AD8-C64D-2D1304EFAB70}"/>
                  </a:ext>
                </a:extLst>
              </p14:cNvPr>
              <p14:cNvContentPartPr/>
              <p14:nvPr/>
            </p14:nvContentPartPr>
            <p14:xfrm>
              <a:off x="7404281" y="887839"/>
              <a:ext cx="355680" cy="219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7723265-85A2-4AD8-C64D-2D1304EFAB70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386641" y="870199"/>
                <a:ext cx="391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727147E-A60B-0726-6226-311755130C34}"/>
                  </a:ext>
                </a:extLst>
              </p14:cNvPr>
              <p14:cNvContentPartPr/>
              <p14:nvPr/>
            </p14:nvContentPartPr>
            <p14:xfrm>
              <a:off x="7376921" y="1105999"/>
              <a:ext cx="392400" cy="302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727147E-A60B-0726-6226-311755130C3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359281" y="1088359"/>
                <a:ext cx="428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8AC7679-04DF-7E34-1E01-B3267598481F}"/>
                  </a:ext>
                </a:extLst>
              </p14:cNvPr>
              <p14:cNvContentPartPr/>
              <p14:nvPr/>
            </p14:nvContentPartPr>
            <p14:xfrm>
              <a:off x="6925841" y="1215079"/>
              <a:ext cx="76320" cy="151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8AC7679-04DF-7E34-1E01-B3267598481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908201" y="1197439"/>
                <a:ext cx="1119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0930853-5CE9-43CA-27A5-FDDC4A27FD3D}"/>
                  </a:ext>
                </a:extLst>
              </p14:cNvPr>
              <p14:cNvContentPartPr/>
              <p14:nvPr/>
            </p14:nvContentPartPr>
            <p14:xfrm>
              <a:off x="6983081" y="1361239"/>
              <a:ext cx="322200" cy="196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0930853-5CE9-43CA-27A5-FDDC4A27FD3D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965081" y="1343599"/>
                <a:ext cx="357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C7F1F71-635C-3E29-02D5-F9AA7E12D606}"/>
                  </a:ext>
                </a:extLst>
              </p14:cNvPr>
              <p14:cNvContentPartPr/>
              <p14:nvPr/>
            </p14:nvContentPartPr>
            <p14:xfrm>
              <a:off x="7341281" y="1406599"/>
              <a:ext cx="14400" cy="154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C7F1F71-635C-3E29-02D5-F9AA7E12D60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323281" y="1388959"/>
                <a:ext cx="50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B51ADC7-953C-BBE1-86D8-968AA446F2B1}"/>
                  </a:ext>
                </a:extLst>
              </p14:cNvPr>
              <p14:cNvContentPartPr/>
              <p14:nvPr/>
            </p14:nvContentPartPr>
            <p14:xfrm>
              <a:off x="7345601" y="1298599"/>
              <a:ext cx="334800" cy="259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B51ADC7-953C-BBE1-86D8-968AA446F2B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327961" y="1280959"/>
                <a:ext cx="370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893211E-5995-AE4A-66D1-2D3C6CCFC2D8}"/>
                  </a:ext>
                </a:extLst>
              </p14:cNvPr>
              <p14:cNvContentPartPr/>
              <p14:nvPr/>
            </p14:nvContentPartPr>
            <p14:xfrm>
              <a:off x="7770041" y="1126159"/>
              <a:ext cx="17640" cy="152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893211E-5995-AE4A-66D1-2D3C6CCFC2D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752401" y="1108519"/>
                <a:ext cx="53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997018F-4FD4-64AC-A9BB-0A31F0D7DF8A}"/>
                  </a:ext>
                </a:extLst>
              </p14:cNvPr>
              <p14:cNvContentPartPr/>
              <p14:nvPr/>
            </p14:nvContentPartPr>
            <p14:xfrm>
              <a:off x="7027361" y="1294279"/>
              <a:ext cx="69480" cy="69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997018F-4FD4-64AC-A9BB-0A31F0D7DF8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009361" y="1276639"/>
                <a:ext cx="1051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5CF69F6-3956-885B-FDD8-F0D6101B786B}"/>
                  </a:ext>
                </a:extLst>
              </p14:cNvPr>
              <p14:cNvContentPartPr/>
              <p14:nvPr/>
            </p14:nvContentPartPr>
            <p14:xfrm>
              <a:off x="6967601" y="1305079"/>
              <a:ext cx="59760" cy="212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5CF69F6-3956-885B-FDD8-F0D6101B786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949601" y="1287079"/>
                <a:ext cx="954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0096474-CEBD-1F36-88BF-2D26EBB7D60E}"/>
                  </a:ext>
                </a:extLst>
              </p14:cNvPr>
              <p14:cNvContentPartPr/>
              <p14:nvPr/>
            </p14:nvContentPartPr>
            <p14:xfrm>
              <a:off x="6976601" y="1379959"/>
              <a:ext cx="115560" cy="180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0096474-CEBD-1F36-88BF-2D26EBB7D60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958961" y="1362319"/>
                <a:ext cx="15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2921133-C1F9-5EAA-F726-5336A4EA729A}"/>
                  </a:ext>
                </a:extLst>
              </p14:cNvPr>
              <p14:cNvContentPartPr/>
              <p14:nvPr/>
            </p14:nvContentPartPr>
            <p14:xfrm>
              <a:off x="6989201" y="1316959"/>
              <a:ext cx="96840" cy="157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2921133-C1F9-5EAA-F726-5336A4EA729A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971561" y="1299319"/>
                <a:ext cx="132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B52B670-677A-71EB-7490-B4EA1B72E6E5}"/>
                  </a:ext>
                </a:extLst>
              </p14:cNvPr>
              <p14:cNvContentPartPr/>
              <p14:nvPr/>
            </p14:nvContentPartPr>
            <p14:xfrm>
              <a:off x="4123588" y="1490235"/>
              <a:ext cx="9000" cy="222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B52B670-677A-71EB-7490-B4EA1B72E6E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105588" y="1472235"/>
                <a:ext cx="446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EE8C1B1-5478-2DE1-E8B6-6C5FE5A9770E}"/>
                  </a:ext>
                </a:extLst>
              </p14:cNvPr>
              <p14:cNvContentPartPr/>
              <p14:nvPr/>
            </p14:nvContentPartPr>
            <p14:xfrm>
              <a:off x="4184788" y="1597155"/>
              <a:ext cx="110880" cy="113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EE8C1B1-5478-2DE1-E8B6-6C5FE5A9770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166788" y="1579515"/>
                <a:ext cx="1465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D1E75AB-D2D2-44DE-EA4B-699E6BE7F141}"/>
                  </a:ext>
                </a:extLst>
              </p14:cNvPr>
              <p14:cNvContentPartPr/>
              <p14:nvPr/>
            </p14:nvContentPartPr>
            <p14:xfrm>
              <a:off x="4302508" y="1507515"/>
              <a:ext cx="293040" cy="21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D1E75AB-D2D2-44DE-EA4B-699E6BE7F14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284868" y="1489515"/>
                <a:ext cx="3286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86C9ABD-7B4F-6059-CDE5-7A74AE7CB778}"/>
                  </a:ext>
                </a:extLst>
              </p14:cNvPr>
              <p14:cNvContentPartPr/>
              <p14:nvPr/>
            </p14:nvContentPartPr>
            <p14:xfrm>
              <a:off x="4606348" y="1579155"/>
              <a:ext cx="322200" cy="159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86C9ABD-7B4F-6059-CDE5-7A74AE7CB77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588348" y="1561515"/>
                <a:ext cx="357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A6F2480-9ECE-F87C-FC5B-EF7B80DE5A0F}"/>
                  </a:ext>
                </a:extLst>
              </p14:cNvPr>
              <p14:cNvContentPartPr/>
              <p14:nvPr/>
            </p14:nvContentPartPr>
            <p14:xfrm>
              <a:off x="4139549" y="4093936"/>
              <a:ext cx="1193400" cy="31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A6F2480-9ECE-F87C-FC5B-EF7B80DE5A0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121549" y="4076296"/>
                <a:ext cx="1229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55E3CC7-A74C-757F-3CB4-C1456B067583}"/>
                  </a:ext>
                </a:extLst>
              </p14:cNvPr>
              <p14:cNvContentPartPr/>
              <p14:nvPr/>
            </p14:nvContentPartPr>
            <p14:xfrm>
              <a:off x="4148549" y="4723576"/>
              <a:ext cx="1175760" cy="72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55E3CC7-A74C-757F-3CB4-C1456B06758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130909" y="4705936"/>
                <a:ext cx="1211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257F5FD-61D1-46B6-C6F8-5FBB67D7EF1D}"/>
                  </a:ext>
                </a:extLst>
              </p14:cNvPr>
              <p14:cNvContentPartPr/>
              <p14:nvPr/>
            </p14:nvContentPartPr>
            <p14:xfrm>
              <a:off x="4052117" y="1757899"/>
              <a:ext cx="3979440" cy="149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257F5FD-61D1-46B6-C6F8-5FBB67D7EF1D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034117" y="1739899"/>
                <a:ext cx="4015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7D72D31-8313-2057-6F4F-FD00AED808B1}"/>
                  </a:ext>
                </a:extLst>
              </p14:cNvPr>
              <p14:cNvContentPartPr/>
              <p14:nvPr/>
            </p14:nvContentPartPr>
            <p14:xfrm>
              <a:off x="7804757" y="2116099"/>
              <a:ext cx="111600" cy="637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7D72D31-8313-2057-6F4F-FD00AED808B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787117" y="2098459"/>
                <a:ext cx="14724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49540B1-9DA4-9514-5839-78AABC4D978C}"/>
                  </a:ext>
                </a:extLst>
              </p14:cNvPr>
              <p14:cNvContentPartPr/>
              <p14:nvPr/>
            </p14:nvContentPartPr>
            <p14:xfrm>
              <a:off x="7715777" y="1914761"/>
              <a:ext cx="294840" cy="3475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49540B1-9DA4-9514-5839-78AABC4D978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698137" y="1896761"/>
                <a:ext cx="330480" cy="35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D2263DB-64FA-F7E4-52C3-A3B4C8F0B0EB}"/>
                  </a:ext>
                </a:extLst>
              </p14:cNvPr>
              <p14:cNvContentPartPr/>
              <p14:nvPr/>
            </p14:nvContentPartPr>
            <p14:xfrm>
              <a:off x="4093129" y="1996448"/>
              <a:ext cx="166320" cy="239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D2263DB-64FA-F7E4-52C3-A3B4C8F0B0E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075129" y="1978448"/>
                <a:ext cx="2019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BFE0153-0FC1-3696-792A-0039E2EB0C83}"/>
                  </a:ext>
                </a:extLst>
              </p14:cNvPr>
              <p14:cNvContentPartPr/>
              <p14:nvPr/>
            </p14:nvContentPartPr>
            <p14:xfrm>
              <a:off x="4278889" y="2006168"/>
              <a:ext cx="452880" cy="239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BFE0153-0FC1-3696-792A-0039E2EB0C8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261249" y="1988528"/>
                <a:ext cx="488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EC38C89-A34E-00DD-CFBB-EF489F52E2FF}"/>
                  </a:ext>
                </a:extLst>
              </p14:cNvPr>
              <p14:cNvContentPartPr/>
              <p14:nvPr/>
            </p14:nvContentPartPr>
            <p14:xfrm>
              <a:off x="4724569" y="2126048"/>
              <a:ext cx="47160" cy="104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EC38C89-A34E-00DD-CFBB-EF489F52E2F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706569" y="2108408"/>
                <a:ext cx="82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F57B281-7E38-B6FB-620E-DF3483D647C7}"/>
                  </a:ext>
                </a:extLst>
              </p14:cNvPr>
              <p14:cNvContentPartPr/>
              <p14:nvPr/>
            </p14:nvContentPartPr>
            <p14:xfrm>
              <a:off x="4746169" y="2063048"/>
              <a:ext cx="25920" cy="19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F57B281-7E38-B6FB-620E-DF3483D647C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728169" y="2045408"/>
                <a:ext cx="61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D07D882-BACA-7F5A-186D-6CF3912C35DA}"/>
                  </a:ext>
                </a:extLst>
              </p14:cNvPr>
              <p14:cNvContentPartPr/>
              <p14:nvPr/>
            </p14:nvContentPartPr>
            <p14:xfrm>
              <a:off x="4803769" y="2112008"/>
              <a:ext cx="222480" cy="124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D07D882-BACA-7F5A-186D-6CF3912C35D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786129" y="2094008"/>
                <a:ext cx="258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31D6850-EF96-9C40-8AAD-E4653AB612A5}"/>
                  </a:ext>
                </a:extLst>
              </p14:cNvPr>
              <p14:cNvContentPartPr/>
              <p14:nvPr/>
            </p14:nvContentPartPr>
            <p14:xfrm>
              <a:off x="4311815" y="2425747"/>
              <a:ext cx="504720" cy="231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31D6850-EF96-9C40-8AAD-E4653AB612A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294175" y="2408107"/>
                <a:ext cx="5403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B72670F-C422-33A0-E46C-41156C12ADB7}"/>
                  </a:ext>
                </a:extLst>
              </p14:cNvPr>
              <p14:cNvContentPartPr/>
              <p14:nvPr/>
            </p14:nvContentPartPr>
            <p14:xfrm>
              <a:off x="4081538" y="2423652"/>
              <a:ext cx="186480" cy="249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B72670F-C422-33A0-E46C-41156C12ADB7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063898" y="2406012"/>
                <a:ext cx="222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90D36B9-4039-4CBC-5DC8-FB9359621EE3}"/>
                  </a:ext>
                </a:extLst>
              </p14:cNvPr>
              <p14:cNvContentPartPr/>
              <p14:nvPr/>
            </p14:nvContentPartPr>
            <p14:xfrm>
              <a:off x="4077578" y="2322492"/>
              <a:ext cx="3389400" cy="74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90D36B9-4039-4CBC-5DC8-FB9359621EE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068938" y="2313852"/>
                <a:ext cx="34070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A51B0C-05E3-A84C-9CA0-EDCAF9845E41}"/>
                  </a:ext>
                </a:extLst>
              </p14:cNvPr>
              <p14:cNvContentPartPr/>
              <p14:nvPr/>
            </p14:nvContentPartPr>
            <p14:xfrm>
              <a:off x="3956978" y="2749092"/>
              <a:ext cx="3618720" cy="388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A51B0C-05E3-A84C-9CA0-EDCAF9845E4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947978" y="2740092"/>
                <a:ext cx="363636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0CDE800-5EC2-C6DB-BF02-51C54B97508D}"/>
              </a:ext>
            </a:extLst>
          </p:cNvPr>
          <p:cNvGrpSpPr/>
          <p:nvPr/>
        </p:nvGrpSpPr>
        <p:grpSpPr>
          <a:xfrm>
            <a:off x="4084778" y="2811442"/>
            <a:ext cx="3395520" cy="965450"/>
            <a:chOff x="4084778" y="2811442"/>
            <a:chExt cx="3395520" cy="965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27E9F12-C852-8E4A-1FD4-043C05727F02}"/>
                    </a:ext>
                  </a:extLst>
                </p14:cNvPr>
                <p14:cNvContentPartPr/>
                <p14:nvPr/>
              </p14:nvContentPartPr>
              <p14:xfrm>
                <a:off x="4103549" y="3308416"/>
                <a:ext cx="373320" cy="251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27E9F12-C852-8E4A-1FD4-043C05727F0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85549" y="3290416"/>
                  <a:ext cx="408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FB29AF-029B-5C60-5856-9AB77591EA3F}"/>
                    </a:ext>
                  </a:extLst>
                </p14:cNvPr>
                <p14:cNvContentPartPr/>
                <p14:nvPr/>
              </p14:nvContentPartPr>
              <p14:xfrm>
                <a:off x="4478669" y="3447376"/>
                <a:ext cx="132840" cy="113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FB29AF-029B-5C60-5856-9AB77591EA3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60669" y="3429376"/>
                  <a:ext cx="168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4C171DA-95D2-8416-5953-557CAA06DC3E}"/>
                    </a:ext>
                  </a:extLst>
                </p14:cNvPr>
                <p14:cNvContentPartPr/>
                <p14:nvPr/>
              </p14:nvContentPartPr>
              <p14:xfrm>
                <a:off x="4637429" y="3449536"/>
                <a:ext cx="11052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4C171DA-95D2-8416-5953-557CAA06DC3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19789" y="3431536"/>
                  <a:ext cx="146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12117D-DB17-D7EB-3545-788ACEB16F05}"/>
                    </a:ext>
                  </a:extLst>
                </p14:cNvPr>
                <p14:cNvContentPartPr/>
                <p14:nvPr/>
              </p14:nvContentPartPr>
              <p14:xfrm>
                <a:off x="4771709" y="3432256"/>
                <a:ext cx="73080" cy="136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12117D-DB17-D7EB-3545-788ACEB16F0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54069" y="3414616"/>
                  <a:ext cx="108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4C61468-5E65-59BD-FC04-5651752C3C5F}"/>
                    </a:ext>
                  </a:extLst>
                </p14:cNvPr>
                <p14:cNvContentPartPr/>
                <p14:nvPr/>
              </p14:nvContentPartPr>
              <p14:xfrm>
                <a:off x="4792229" y="3368896"/>
                <a:ext cx="22680" cy="2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4C61468-5E65-59BD-FC04-5651752C3C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89" y="3351256"/>
                  <a:ext cx="58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E151BF-E0F9-437C-4E0B-7AC8CC92C2C9}"/>
                    </a:ext>
                  </a:extLst>
                </p14:cNvPr>
                <p14:cNvContentPartPr/>
                <p14:nvPr/>
              </p14:nvContentPartPr>
              <p14:xfrm>
                <a:off x="4851989" y="3427216"/>
                <a:ext cx="244440" cy="144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E151BF-E0F9-437C-4E0B-7AC8CC92C2C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33989" y="3409216"/>
                  <a:ext cx="280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CD9DCB1-2681-71C1-44C0-8DE3BE634517}"/>
                    </a:ext>
                  </a:extLst>
                </p14:cNvPr>
                <p14:cNvContentPartPr/>
                <p14:nvPr/>
              </p14:nvContentPartPr>
              <p14:xfrm>
                <a:off x="5039909" y="3381496"/>
                <a:ext cx="37800" cy="63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CD9DCB1-2681-71C1-44C0-8DE3BE63451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21909" y="3363496"/>
                  <a:ext cx="73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0D4EDD9-139F-6CEA-92F7-A8AA7871F08E}"/>
                    </a:ext>
                  </a:extLst>
                </p14:cNvPr>
                <p14:cNvContentPartPr/>
                <p14:nvPr/>
              </p14:nvContentPartPr>
              <p14:xfrm>
                <a:off x="5100749" y="3429736"/>
                <a:ext cx="149040" cy="15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0D4EDD9-139F-6CEA-92F7-A8AA7871F08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082749" y="3412096"/>
                  <a:ext cx="184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C2A8F3-ED28-D420-85C3-CC65739EE9E4}"/>
                    </a:ext>
                  </a:extLst>
                </p14:cNvPr>
                <p14:cNvContentPartPr/>
                <p14:nvPr/>
              </p14:nvContentPartPr>
              <p14:xfrm>
                <a:off x="5284709" y="3444856"/>
                <a:ext cx="25920" cy="132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C2A8F3-ED28-D420-85C3-CC65739EE9E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266709" y="3427216"/>
                  <a:ext cx="61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5281C0-A2F7-CC04-0D63-B521E228F483}"/>
                    </a:ext>
                  </a:extLst>
                </p14:cNvPr>
                <p14:cNvContentPartPr/>
                <p14:nvPr/>
              </p14:nvContentPartPr>
              <p14:xfrm>
                <a:off x="5286149" y="3359896"/>
                <a:ext cx="9360" cy="35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5281C0-A2F7-CC04-0D63-B521E228F4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268509" y="3342256"/>
                  <a:ext cx="45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D57484-202A-715E-1B22-98392A199C83}"/>
                    </a:ext>
                  </a:extLst>
                </p14:cNvPr>
                <p14:cNvContentPartPr/>
                <p14:nvPr/>
              </p14:nvContentPartPr>
              <p14:xfrm>
                <a:off x="4089021" y="2831242"/>
                <a:ext cx="240480" cy="22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D57484-202A-715E-1B22-98392A199C8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71021" y="2813602"/>
                  <a:ext cx="276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8FADD3-77FB-232A-380F-FB4128D01582}"/>
                    </a:ext>
                  </a:extLst>
                </p14:cNvPr>
                <p14:cNvContentPartPr/>
                <p14:nvPr/>
              </p14:nvContentPartPr>
              <p14:xfrm>
                <a:off x="4320501" y="2946442"/>
                <a:ext cx="131400" cy="117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8FADD3-77FB-232A-380F-FB4128D0158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02501" y="2928442"/>
                  <a:ext cx="16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00FD640-EDFB-811C-47ED-2656D28EC75C}"/>
                    </a:ext>
                  </a:extLst>
                </p14:cNvPr>
                <p14:cNvContentPartPr/>
                <p14:nvPr/>
              </p14:nvContentPartPr>
              <p14:xfrm>
                <a:off x="4456581" y="2943202"/>
                <a:ext cx="195480" cy="114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00FD640-EDFB-811C-47ED-2656D28EC75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438941" y="2925202"/>
                  <a:ext cx="23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E75DB25-F6E8-C963-401A-814F45D9AD7E}"/>
                    </a:ext>
                  </a:extLst>
                </p14:cNvPr>
                <p14:cNvContentPartPr/>
                <p14:nvPr/>
              </p14:nvContentPartPr>
              <p14:xfrm>
                <a:off x="4650621" y="2930242"/>
                <a:ext cx="117720" cy="13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E75DB25-F6E8-C963-401A-814F45D9AD7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632621" y="2912602"/>
                  <a:ext cx="153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8B850F-C3BE-BDF1-19DE-C04FC9743397}"/>
                    </a:ext>
                  </a:extLst>
                </p14:cNvPr>
                <p14:cNvContentPartPr/>
                <p14:nvPr/>
              </p14:nvContentPartPr>
              <p14:xfrm>
                <a:off x="5415261" y="2955442"/>
                <a:ext cx="130680" cy="183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8B850F-C3BE-BDF1-19DE-C04FC974339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397621" y="2937802"/>
                  <a:ext cx="166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49ECBA-5ACB-5B7D-096A-624E8728B1B5}"/>
                    </a:ext>
                  </a:extLst>
                </p14:cNvPr>
                <p14:cNvContentPartPr/>
                <p14:nvPr/>
              </p14:nvContentPartPr>
              <p14:xfrm>
                <a:off x="5547741" y="2928082"/>
                <a:ext cx="68760" cy="10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49ECBA-5ACB-5B7D-096A-624E8728B1B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530101" y="2910442"/>
                  <a:ext cx="104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BB9C8A-B623-E9A1-F04A-39FBBC1C4E30}"/>
                    </a:ext>
                  </a:extLst>
                </p14:cNvPr>
                <p14:cNvContentPartPr/>
                <p14:nvPr/>
              </p14:nvContentPartPr>
              <p14:xfrm>
                <a:off x="5559981" y="2867602"/>
                <a:ext cx="15480" cy="1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BB9C8A-B623-E9A1-F04A-39FBBC1C4E3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542341" y="2849962"/>
                  <a:ext cx="51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7C64CD9-7C72-3705-366A-058C2247C376}"/>
                    </a:ext>
                  </a:extLst>
                </p14:cNvPr>
                <p14:cNvContentPartPr/>
                <p14:nvPr/>
              </p14:nvContentPartPr>
              <p14:xfrm>
                <a:off x="5630541" y="2811442"/>
                <a:ext cx="134280" cy="204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7C64CD9-7C72-3705-366A-058C2247C37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12901" y="2793442"/>
                  <a:ext cx="169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9B16200-F74E-F12E-F546-0A89016BA74D}"/>
                    </a:ext>
                  </a:extLst>
                </p14:cNvPr>
                <p14:cNvContentPartPr/>
                <p14:nvPr/>
              </p14:nvContentPartPr>
              <p14:xfrm>
                <a:off x="5789301" y="2919442"/>
                <a:ext cx="137160" cy="104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9B16200-F74E-F12E-F546-0A89016BA74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771661" y="2901442"/>
                  <a:ext cx="172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2BD634-A27D-AFB4-55D0-589068E6D87B}"/>
                    </a:ext>
                  </a:extLst>
                </p14:cNvPr>
                <p14:cNvContentPartPr/>
                <p14:nvPr/>
              </p14:nvContentPartPr>
              <p14:xfrm>
                <a:off x="5958861" y="2917282"/>
                <a:ext cx="109440" cy="103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2BD634-A27D-AFB4-55D0-589068E6D8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41221" y="2899282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01DD996-8062-33E3-CA0E-F9A39A90E0E8}"/>
                    </a:ext>
                  </a:extLst>
                </p14:cNvPr>
                <p14:cNvContentPartPr/>
                <p14:nvPr/>
              </p14:nvContentPartPr>
              <p14:xfrm>
                <a:off x="6047061" y="2909722"/>
                <a:ext cx="131040" cy="116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01DD996-8062-33E3-CA0E-F9A39A90E0E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29421" y="2891722"/>
                  <a:ext cx="166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EB32BA5-45FB-4BC2-9F61-78834EFC3291}"/>
                    </a:ext>
                  </a:extLst>
                </p14:cNvPr>
                <p14:cNvContentPartPr/>
                <p14:nvPr/>
              </p14:nvContentPartPr>
              <p14:xfrm>
                <a:off x="4951298" y="2952492"/>
                <a:ext cx="195120" cy="133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EB32BA5-45FB-4BC2-9F61-78834EFC329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33658" y="2934492"/>
                  <a:ext cx="230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224635-8481-BC98-6210-BD3FD8131258}"/>
                    </a:ext>
                  </a:extLst>
                </p14:cNvPr>
                <p14:cNvContentPartPr/>
                <p14:nvPr/>
              </p14:nvContentPartPr>
              <p14:xfrm>
                <a:off x="5134178" y="2937012"/>
                <a:ext cx="157320" cy="131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224635-8481-BC98-6210-BD3FD813125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116538" y="2919372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556082-81FF-24B3-3C87-591E33088CE3}"/>
                    </a:ext>
                  </a:extLst>
                </p14:cNvPr>
                <p14:cNvContentPartPr/>
                <p14:nvPr/>
              </p14:nvContentPartPr>
              <p14:xfrm>
                <a:off x="4093058" y="3183972"/>
                <a:ext cx="3321000" cy="34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556082-81FF-24B3-3C87-591E33088CE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84058" y="3174972"/>
                  <a:ext cx="3338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8711324-88F5-96C0-33E7-A1A908DE1699}"/>
                    </a:ext>
                  </a:extLst>
                </p14:cNvPr>
                <p14:cNvContentPartPr/>
                <p14:nvPr/>
              </p14:nvContentPartPr>
              <p14:xfrm>
                <a:off x="4084778" y="3675372"/>
                <a:ext cx="3395520" cy="101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8711324-88F5-96C0-33E7-A1A908DE169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76138" y="3666732"/>
                  <a:ext cx="341316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9018771-1CFB-E65F-8AFB-046AC3B96BF9}"/>
                  </a:ext>
                </a:extLst>
              </p14:cNvPr>
              <p14:cNvContentPartPr/>
              <p14:nvPr/>
            </p14:nvContentPartPr>
            <p14:xfrm>
              <a:off x="4197098" y="4312932"/>
              <a:ext cx="3287520" cy="149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9018771-1CFB-E65F-8AFB-046AC3B96BF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188458" y="4304292"/>
                <a:ext cx="3305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45526E-A403-EF96-BFFB-4C0CFFCAF6D3}"/>
                  </a:ext>
                </a:extLst>
              </p14:cNvPr>
              <p14:cNvContentPartPr/>
              <p14:nvPr/>
            </p14:nvContentPartPr>
            <p14:xfrm>
              <a:off x="4131873" y="4958994"/>
              <a:ext cx="3395520" cy="36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45526E-A403-EF96-BFFB-4C0CFFCAF6D3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122873" y="4950354"/>
                <a:ext cx="3413160" cy="536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itle 38">
            <a:extLst>
              <a:ext uri="{FF2B5EF4-FFF2-40B4-BE49-F238E27FC236}">
                <a16:creationId xmlns:a16="http://schemas.microsoft.com/office/drawing/2014/main" id="{6E77FDE5-4F29-2E86-5409-797C5A33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r>
              <a:rPr lang="en-US" dirty="0"/>
              <a:t> </a:t>
            </a:r>
            <a:r>
              <a:rPr lang="en-US" dirty="0" err="1"/>
              <a:t>libro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9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E9C-E30C-71E3-7458-8767FA1B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379">
            <a:extLst>
              <a:ext uri="{FF2B5EF4-FFF2-40B4-BE49-F238E27FC236}">
                <a16:creationId xmlns:a16="http://schemas.microsoft.com/office/drawing/2014/main" id="{D4699113-47EA-DFF6-CD52-5D7521A673E7}"/>
              </a:ext>
            </a:extLst>
          </p:cNvPr>
          <p:cNvGrpSpPr/>
          <p:nvPr/>
        </p:nvGrpSpPr>
        <p:grpSpPr>
          <a:xfrm>
            <a:off x="4164711" y="855019"/>
            <a:ext cx="928800" cy="272880"/>
            <a:chOff x="4164711" y="855019"/>
            <a:chExt cx="9288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A691315-50EE-4311-7F62-F11389BA44AC}"/>
                    </a:ext>
                  </a:extLst>
                </p14:cNvPr>
                <p14:cNvContentPartPr/>
                <p14:nvPr/>
              </p14:nvContentPartPr>
              <p14:xfrm>
                <a:off x="4164711" y="855019"/>
                <a:ext cx="338040" cy="272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A691315-50EE-4311-7F62-F11389BA44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47071" y="837019"/>
                  <a:ext cx="373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22934CC-0947-2774-DEF4-5AB737CC449D}"/>
                    </a:ext>
                  </a:extLst>
                </p14:cNvPr>
                <p14:cNvContentPartPr/>
                <p14:nvPr/>
              </p14:nvContentPartPr>
              <p14:xfrm>
                <a:off x="4520391" y="992899"/>
                <a:ext cx="94320" cy="1090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22934CC-0947-2774-DEF4-5AB737CC449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02391" y="975259"/>
                  <a:ext cx="129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57991B7-8388-C015-2A8E-FEFEDC7F1FD9}"/>
                    </a:ext>
                  </a:extLst>
                </p14:cNvPr>
                <p14:cNvContentPartPr/>
                <p14:nvPr/>
              </p14:nvContentPartPr>
              <p14:xfrm>
                <a:off x="4641351" y="1007299"/>
                <a:ext cx="135000" cy="99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57991B7-8388-C015-2A8E-FEFEDC7F1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23351" y="989299"/>
                  <a:ext cx="170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B20C0F5-9E17-EB85-F3A7-596F7DFF0DE4}"/>
                    </a:ext>
                  </a:extLst>
                </p14:cNvPr>
                <p14:cNvContentPartPr/>
                <p14:nvPr/>
              </p14:nvContentPartPr>
              <p14:xfrm>
                <a:off x="4896591" y="875899"/>
                <a:ext cx="196920" cy="2178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B20C0F5-9E17-EB85-F3A7-596F7DFF0D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78951" y="858259"/>
                  <a:ext cx="23256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5CB3CFAF-BE3A-25A2-5435-E7455D479888}"/>
                  </a:ext>
                </a:extLst>
              </p14:cNvPr>
              <p14:cNvContentPartPr/>
              <p14:nvPr/>
            </p14:nvContentPartPr>
            <p14:xfrm>
              <a:off x="5865767" y="3793799"/>
              <a:ext cx="117720" cy="16956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5CB3CFAF-BE3A-25A2-5435-E7455D47988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848127" y="3775799"/>
                <a:ext cx="153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4D8FB24D-D3AC-11F5-C8E4-CBA95527B560}"/>
                  </a:ext>
                </a:extLst>
              </p14:cNvPr>
              <p14:cNvContentPartPr/>
              <p14:nvPr/>
            </p14:nvContentPartPr>
            <p14:xfrm>
              <a:off x="6009047" y="3794159"/>
              <a:ext cx="88200" cy="16848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4D8FB24D-D3AC-11F5-C8E4-CBA95527B56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991407" y="3776159"/>
                <a:ext cx="123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52CA0011-1283-61BF-1C1C-302E2A9FB845}"/>
                  </a:ext>
                </a:extLst>
              </p14:cNvPr>
              <p14:cNvContentPartPr/>
              <p14:nvPr/>
            </p14:nvContentPartPr>
            <p14:xfrm>
              <a:off x="6114527" y="3745559"/>
              <a:ext cx="322920" cy="20844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52CA0011-1283-61BF-1C1C-302E2A9FB84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096887" y="3727919"/>
                <a:ext cx="358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98671554-C035-F75B-BFE4-F84F37F9D6B9}"/>
                  </a:ext>
                </a:extLst>
              </p14:cNvPr>
              <p14:cNvContentPartPr/>
              <p14:nvPr/>
            </p14:nvContentPartPr>
            <p14:xfrm>
              <a:off x="6452567" y="3837719"/>
              <a:ext cx="25200" cy="1166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98671554-C035-F75B-BFE4-F84F37F9D6B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434567" y="3819719"/>
                <a:ext cx="60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6237D4B2-651F-6ED5-7F58-77303F693921}"/>
                  </a:ext>
                </a:extLst>
              </p14:cNvPr>
              <p14:cNvContentPartPr/>
              <p14:nvPr/>
            </p14:nvContentPartPr>
            <p14:xfrm>
              <a:off x="6452567" y="3776159"/>
              <a:ext cx="11520" cy="900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6237D4B2-651F-6ED5-7F58-77303F69392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434927" y="3758519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B550DB9B-940B-A553-443C-33B91C8D2C71}"/>
                  </a:ext>
                </a:extLst>
              </p14:cNvPr>
              <p14:cNvContentPartPr/>
              <p14:nvPr/>
            </p14:nvContentPartPr>
            <p14:xfrm>
              <a:off x="6645167" y="3811079"/>
              <a:ext cx="105480" cy="122760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B550DB9B-940B-A553-443C-33B91C8D2C7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627527" y="3793439"/>
                <a:ext cx="1411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4305D932-343D-A3F9-5E45-9FE8556DEDFB}"/>
                  </a:ext>
                </a:extLst>
              </p14:cNvPr>
              <p14:cNvContentPartPr/>
              <p14:nvPr/>
            </p14:nvContentPartPr>
            <p14:xfrm>
              <a:off x="6782687" y="3814679"/>
              <a:ext cx="100080" cy="16848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4305D932-343D-A3F9-5E45-9FE8556DEDF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764687" y="3796679"/>
                <a:ext cx="135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0E5D4181-EDFC-701A-A47B-8F5791ECAB5D}"/>
                  </a:ext>
                </a:extLst>
              </p14:cNvPr>
              <p14:cNvContentPartPr/>
              <p14:nvPr/>
            </p14:nvContentPartPr>
            <p14:xfrm>
              <a:off x="6861887" y="3802799"/>
              <a:ext cx="125280" cy="11700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0E5D4181-EDFC-701A-A47B-8F5791ECAB5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843887" y="3785159"/>
                <a:ext cx="160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03F9A9EC-86A6-564D-A6C4-11876E546112}"/>
                  </a:ext>
                </a:extLst>
              </p14:cNvPr>
              <p14:cNvContentPartPr/>
              <p14:nvPr/>
            </p14:nvContentPartPr>
            <p14:xfrm>
              <a:off x="6990407" y="3815039"/>
              <a:ext cx="184320" cy="1029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03F9A9EC-86A6-564D-A6C4-11876E54611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972767" y="3797399"/>
                <a:ext cx="2199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35D03AF7-E95F-3EB3-D2A7-7474FB53618A}"/>
                  </a:ext>
                </a:extLst>
              </p14:cNvPr>
              <p14:cNvContentPartPr/>
              <p14:nvPr/>
            </p14:nvContentPartPr>
            <p14:xfrm>
              <a:off x="7111007" y="3728999"/>
              <a:ext cx="17280" cy="2052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35D03AF7-E95F-3EB3-D2A7-7474FB53618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093007" y="3710999"/>
                <a:ext cx="529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D256D342-7834-A3B5-28A3-02042F53F96B}"/>
                  </a:ext>
                </a:extLst>
              </p14:cNvPr>
              <p14:cNvContentPartPr/>
              <p14:nvPr/>
            </p14:nvContentPartPr>
            <p14:xfrm>
              <a:off x="7189847" y="3699119"/>
              <a:ext cx="154800" cy="30348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D256D342-7834-A3B5-28A3-02042F53F96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172207" y="3681119"/>
                <a:ext cx="190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BBCBC7D-08CA-44C5-7588-88A3C470E2F7}"/>
                  </a:ext>
                </a:extLst>
              </p14:cNvPr>
              <p14:cNvContentPartPr/>
              <p14:nvPr/>
            </p14:nvContentPartPr>
            <p14:xfrm>
              <a:off x="7309007" y="3732959"/>
              <a:ext cx="13320" cy="2484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BBCBC7D-08CA-44C5-7588-88A3C470E2F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91007" y="3715319"/>
                <a:ext cx="4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9807B5D3-607B-C2F0-CE95-6E5B0361751F}"/>
                  </a:ext>
                </a:extLst>
              </p14:cNvPr>
              <p14:cNvContentPartPr/>
              <p14:nvPr/>
            </p14:nvContentPartPr>
            <p14:xfrm>
              <a:off x="7370567" y="3797759"/>
              <a:ext cx="170640" cy="1177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9807B5D3-607B-C2F0-CE95-6E5B0361751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352927" y="3779759"/>
                <a:ext cx="206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C2EC0CD6-8290-C7D6-91E9-D802E0DED557}"/>
                  </a:ext>
                </a:extLst>
              </p14:cNvPr>
              <p14:cNvContentPartPr/>
              <p14:nvPr/>
            </p14:nvContentPartPr>
            <p14:xfrm>
              <a:off x="7505207" y="3704519"/>
              <a:ext cx="15120" cy="1512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C2EC0CD6-8290-C7D6-91E9-D802E0DED55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487207" y="368651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60B79BEC-CC79-F66D-FC8D-DC2730C815F1}"/>
                  </a:ext>
                </a:extLst>
              </p14:cNvPr>
              <p14:cNvContentPartPr/>
              <p14:nvPr/>
            </p14:nvContentPartPr>
            <p14:xfrm>
              <a:off x="5765327" y="3734399"/>
              <a:ext cx="15840" cy="29412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60B79BEC-CC79-F66D-FC8D-DC2730C815F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747687" y="3716399"/>
                <a:ext cx="51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3CD33A66-E81F-CF10-4EE7-4747EEAD23D6}"/>
                  </a:ext>
                </a:extLst>
              </p14:cNvPr>
              <p14:cNvContentPartPr/>
              <p14:nvPr/>
            </p14:nvContentPartPr>
            <p14:xfrm>
              <a:off x="5789447" y="4025639"/>
              <a:ext cx="1934280" cy="3060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3CD33A66-E81F-CF10-4EE7-4747EEAD23D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771807" y="4007639"/>
                <a:ext cx="1969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0C9CD6A-0D14-FF83-20A3-1A87DBCB03EE}"/>
                  </a:ext>
                </a:extLst>
              </p14:cNvPr>
              <p14:cNvContentPartPr/>
              <p14:nvPr/>
            </p14:nvContentPartPr>
            <p14:xfrm>
              <a:off x="5766047" y="3668879"/>
              <a:ext cx="2207520" cy="33948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0C9CD6A-0D14-FF83-20A3-1A87DBCB03E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748047" y="3651239"/>
                <a:ext cx="2243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562AA555-5229-2A99-AD45-49E3134CAAFA}"/>
                  </a:ext>
                </a:extLst>
              </p14:cNvPr>
              <p14:cNvContentPartPr/>
              <p14:nvPr/>
            </p14:nvContentPartPr>
            <p14:xfrm>
              <a:off x="7721207" y="4011239"/>
              <a:ext cx="266760" cy="2952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562AA555-5229-2A99-AD45-49E3134CAAF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703207" y="3993239"/>
                <a:ext cx="30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FC93D88E-133F-A2EF-C52F-445E42E9355A}"/>
                  </a:ext>
                </a:extLst>
              </p14:cNvPr>
              <p14:cNvContentPartPr/>
              <p14:nvPr/>
            </p14:nvContentPartPr>
            <p14:xfrm>
              <a:off x="7711487" y="3811799"/>
              <a:ext cx="107280" cy="8424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FC93D88E-133F-A2EF-C52F-445E42E9355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693847" y="3793799"/>
                <a:ext cx="14292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A2AF102-6919-BF85-1D73-FEB197A08BF4}"/>
              </a:ext>
            </a:extLst>
          </p:cNvPr>
          <p:cNvGrpSpPr/>
          <p:nvPr/>
        </p:nvGrpSpPr>
        <p:grpSpPr>
          <a:xfrm>
            <a:off x="4070585" y="4127406"/>
            <a:ext cx="327960" cy="283320"/>
            <a:chOff x="4070585" y="4127406"/>
            <a:chExt cx="327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268E46D-9E25-9446-960F-376B210688D2}"/>
                    </a:ext>
                  </a:extLst>
                </p14:cNvPr>
                <p14:cNvContentPartPr/>
                <p14:nvPr/>
              </p14:nvContentPartPr>
              <p14:xfrm>
                <a:off x="4070585" y="4160526"/>
                <a:ext cx="327960" cy="2502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268E46D-9E25-9446-960F-376B210688D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52945" y="4142886"/>
                  <a:ext cx="363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08150D6-006A-C823-1008-19E979AD0976}"/>
                    </a:ext>
                  </a:extLst>
                </p14:cNvPr>
                <p14:cNvContentPartPr/>
                <p14:nvPr/>
              </p14:nvContentPartPr>
              <p14:xfrm>
                <a:off x="4103345" y="4127406"/>
                <a:ext cx="283320" cy="2491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08150D6-006A-C823-1008-19E979AD097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85705" y="4109406"/>
                  <a:ext cx="318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A4EB3EE4-6FED-A53F-E312-8336FEDF8FEA}"/>
                    </a:ext>
                  </a:extLst>
                </p14:cNvPr>
                <p14:cNvContentPartPr/>
                <p14:nvPr/>
              </p14:nvContentPartPr>
              <p14:xfrm>
                <a:off x="4144745" y="4245846"/>
                <a:ext cx="45000" cy="123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A4EB3EE4-6FED-A53F-E312-8336FEDF8FE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27105" y="4228206"/>
                  <a:ext cx="80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F46C4383-9F49-0EA8-D815-F47AD889429B}"/>
                    </a:ext>
                  </a:extLst>
                </p14:cNvPr>
                <p14:cNvContentPartPr/>
                <p14:nvPr/>
              </p14:nvContentPartPr>
              <p14:xfrm>
                <a:off x="4183625" y="4249446"/>
                <a:ext cx="15840" cy="115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F46C4383-9F49-0EA8-D815-F47AD889429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65985" y="4231446"/>
                  <a:ext cx="51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59EC70A-3ADA-100A-1D61-4DB001404E7B}"/>
                    </a:ext>
                  </a:extLst>
                </p14:cNvPr>
                <p14:cNvContentPartPr/>
                <p14:nvPr/>
              </p14:nvContentPartPr>
              <p14:xfrm>
                <a:off x="4219265" y="4243326"/>
                <a:ext cx="11880" cy="1173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59EC70A-3ADA-100A-1D61-4DB001404E7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01265" y="4225326"/>
                  <a:ext cx="47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D9AF73B-6B70-FE93-AE87-2991DDC13C96}"/>
                    </a:ext>
                  </a:extLst>
                </p14:cNvPr>
                <p14:cNvContentPartPr/>
                <p14:nvPr/>
              </p14:nvContentPartPr>
              <p14:xfrm>
                <a:off x="4258865" y="4250886"/>
                <a:ext cx="9360" cy="1076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D9AF73B-6B70-FE93-AE87-2991DDC13C9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40865" y="4233246"/>
                  <a:ext cx="45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5E91A1E-7B69-9E59-734B-81D4C63B25F6}"/>
                    </a:ext>
                  </a:extLst>
                </p14:cNvPr>
                <p14:cNvContentPartPr/>
                <p14:nvPr/>
              </p14:nvContentPartPr>
              <p14:xfrm>
                <a:off x="4198385" y="4362486"/>
                <a:ext cx="61560" cy="50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5E91A1E-7B69-9E59-734B-81D4C63B25F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80385" y="4344486"/>
                  <a:ext cx="97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8EC36A5-45DF-977F-49FA-EB4FCF205607}"/>
                    </a:ext>
                  </a:extLst>
                </p14:cNvPr>
                <p14:cNvContentPartPr/>
                <p14:nvPr/>
              </p14:nvContentPartPr>
              <p14:xfrm>
                <a:off x="4280465" y="4247646"/>
                <a:ext cx="28440" cy="1044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8EC36A5-45DF-977F-49FA-EB4FCF20560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62825" y="4229646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6E115C58-EEC1-4141-F2F2-8267EC4AB939}"/>
                    </a:ext>
                  </a:extLst>
                </p14:cNvPr>
                <p14:cNvContentPartPr/>
                <p14:nvPr/>
              </p14:nvContentPartPr>
              <p14:xfrm>
                <a:off x="4162745" y="4250526"/>
                <a:ext cx="137160" cy="5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6E115C58-EEC1-4141-F2F2-8267EC4AB9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44745" y="4232886"/>
                  <a:ext cx="172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3BFBE86-188A-2E32-361D-FD952E858180}"/>
                    </a:ext>
                  </a:extLst>
                </p14:cNvPr>
                <p14:cNvContentPartPr/>
                <p14:nvPr/>
              </p14:nvContentPartPr>
              <p14:xfrm>
                <a:off x="4153025" y="4198326"/>
                <a:ext cx="102960" cy="154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3BFBE86-188A-2E32-361D-FD952E8581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35385" y="4180326"/>
                  <a:ext cx="138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778A91D7-072D-22DC-9AFE-FF072F797179}"/>
                    </a:ext>
                  </a:extLst>
                </p14:cNvPr>
                <p14:cNvContentPartPr/>
                <p14:nvPr/>
              </p14:nvContentPartPr>
              <p14:xfrm>
                <a:off x="4187945" y="4173126"/>
                <a:ext cx="38160" cy="288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778A91D7-072D-22DC-9AFE-FF072F7971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70305" y="4155486"/>
                  <a:ext cx="738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CB6504D5-D084-0436-1E0B-FACFF7BDA150}"/>
                  </a:ext>
                </a:extLst>
              </p14:cNvPr>
              <p14:cNvContentPartPr/>
              <p14:nvPr/>
            </p14:nvContentPartPr>
            <p14:xfrm>
              <a:off x="4101335" y="1241235"/>
              <a:ext cx="3859560" cy="4608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CB6504D5-D084-0436-1E0B-FACFF7BDA15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092695" y="1232595"/>
                <a:ext cx="3877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772" name="Ink 771">
                <a:extLst>
                  <a:ext uri="{FF2B5EF4-FFF2-40B4-BE49-F238E27FC236}">
                    <a16:creationId xmlns:a16="http://schemas.microsoft.com/office/drawing/2014/main" id="{8AE7DFF7-B665-E7B4-8BA0-172992663756}"/>
                  </a:ext>
                </a:extLst>
              </p14:cNvPr>
              <p14:cNvContentPartPr/>
              <p14:nvPr/>
            </p14:nvContentPartPr>
            <p14:xfrm>
              <a:off x="4023215" y="1820115"/>
              <a:ext cx="3789360" cy="40680"/>
            </p14:xfrm>
          </p:contentPart>
        </mc:Choice>
        <mc:Fallback xmlns="">
          <p:pic>
            <p:nvPicPr>
              <p:cNvPr id="772" name="Ink 771">
                <a:extLst>
                  <a:ext uri="{FF2B5EF4-FFF2-40B4-BE49-F238E27FC236}">
                    <a16:creationId xmlns:a16="http://schemas.microsoft.com/office/drawing/2014/main" id="{8AE7DFF7-B665-E7B4-8BA0-17299266375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014215" y="1811475"/>
                <a:ext cx="3807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4C8EA789-1C1F-6EA9-C6D2-E22AA3FCC9BF}"/>
                  </a:ext>
                </a:extLst>
              </p14:cNvPr>
              <p14:cNvContentPartPr/>
              <p14:nvPr/>
            </p14:nvContentPartPr>
            <p14:xfrm>
              <a:off x="4127885" y="3318661"/>
              <a:ext cx="82800" cy="21888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4C8EA789-1C1F-6EA9-C6D2-E22AA3FCC9B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109885" y="3301021"/>
                <a:ext cx="118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99DA2B26-0A9E-6029-677D-1CE69B4E8617}"/>
                  </a:ext>
                </a:extLst>
              </p14:cNvPr>
              <p14:cNvContentPartPr/>
              <p14:nvPr/>
            </p14:nvContentPartPr>
            <p14:xfrm>
              <a:off x="4269725" y="3440701"/>
              <a:ext cx="19440" cy="928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99DA2B26-0A9E-6029-677D-1CE69B4E861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251725" y="3423061"/>
                <a:ext cx="550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F23E8821-7B39-97CF-E7F3-69C31FDFD3ED}"/>
                  </a:ext>
                </a:extLst>
              </p14:cNvPr>
              <p14:cNvContentPartPr/>
              <p14:nvPr/>
            </p14:nvContentPartPr>
            <p14:xfrm>
              <a:off x="4272965" y="3365821"/>
              <a:ext cx="10080" cy="129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F23E8821-7B39-97CF-E7F3-69C31FDFD3E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255325" y="3348181"/>
                <a:ext cx="45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8B9DF1C-9DBD-F01C-77BD-300D21C9F353}"/>
                  </a:ext>
                </a:extLst>
              </p14:cNvPr>
              <p14:cNvContentPartPr/>
              <p14:nvPr/>
            </p14:nvContentPartPr>
            <p14:xfrm>
              <a:off x="4317245" y="3406501"/>
              <a:ext cx="98280" cy="1342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8B9DF1C-9DBD-F01C-77BD-300D21C9F353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299605" y="3388501"/>
                <a:ext cx="133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0603FE0-7AF5-7632-0C80-09358EBF249B}"/>
                  </a:ext>
                </a:extLst>
              </p14:cNvPr>
              <p14:cNvContentPartPr/>
              <p14:nvPr/>
            </p14:nvContentPartPr>
            <p14:xfrm>
              <a:off x="4422005" y="3411541"/>
              <a:ext cx="53640" cy="1227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0603FE0-7AF5-7632-0C80-09358EBF249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404005" y="3393541"/>
                <a:ext cx="892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0D158C39-4978-84CF-0ACF-49000137DDD9}"/>
                  </a:ext>
                </a:extLst>
              </p14:cNvPr>
              <p14:cNvContentPartPr/>
              <p14:nvPr/>
            </p14:nvContentPartPr>
            <p14:xfrm>
              <a:off x="4450445" y="3322261"/>
              <a:ext cx="7200" cy="183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0D158C39-4978-84CF-0ACF-49000137DDD9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432805" y="3304621"/>
                <a:ext cx="42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8FEE4EEC-3E61-9A0E-7428-227130E6FDE3}"/>
                  </a:ext>
                </a:extLst>
              </p14:cNvPr>
              <p14:cNvContentPartPr/>
              <p14:nvPr/>
            </p14:nvContentPartPr>
            <p14:xfrm>
              <a:off x="4482125" y="3295981"/>
              <a:ext cx="137160" cy="24804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8FEE4EEC-3E61-9A0E-7428-227130E6FDE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464125" y="3278341"/>
                <a:ext cx="1728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C1477B6A-FF42-17E8-39A6-DE8A121FEA8D}"/>
                  </a:ext>
                </a:extLst>
              </p14:cNvPr>
              <p14:cNvContentPartPr/>
              <p14:nvPr/>
            </p14:nvContentPartPr>
            <p14:xfrm>
              <a:off x="4622165" y="3398221"/>
              <a:ext cx="62280" cy="1112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C1477B6A-FF42-17E8-39A6-DE8A121FEA8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604165" y="3380221"/>
                <a:ext cx="97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6430EC2-6CB2-C240-5C33-D4DF92D75F1F}"/>
                  </a:ext>
                </a:extLst>
              </p14:cNvPr>
              <p14:cNvContentPartPr/>
              <p14:nvPr/>
            </p14:nvContentPartPr>
            <p14:xfrm>
              <a:off x="4628645" y="3320461"/>
              <a:ext cx="10800" cy="2052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6430EC2-6CB2-C240-5C33-D4DF92D75F1F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10645" y="3302461"/>
                <a:ext cx="46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FDE8B0DC-D1A6-13E9-B8CC-B2259A4023B7}"/>
                  </a:ext>
                </a:extLst>
              </p14:cNvPr>
              <p14:cNvContentPartPr/>
              <p14:nvPr/>
            </p14:nvContentPartPr>
            <p14:xfrm>
              <a:off x="4699565" y="3288061"/>
              <a:ext cx="180000" cy="2415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FDE8B0DC-D1A6-13E9-B8CC-B2259A4023B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681925" y="3270421"/>
                <a:ext cx="2156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8E38A540-DEE0-75DF-3D5D-AD33D3174F9E}"/>
                  </a:ext>
                </a:extLst>
              </p14:cNvPr>
              <p14:cNvContentPartPr/>
              <p14:nvPr/>
            </p14:nvContentPartPr>
            <p14:xfrm>
              <a:off x="5011325" y="3356461"/>
              <a:ext cx="158400" cy="16164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8E38A540-DEE0-75DF-3D5D-AD33D3174F9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993685" y="3338461"/>
                <a:ext cx="194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3D393C1-7C09-F3BC-B190-2B68437B00E3}"/>
                  </a:ext>
                </a:extLst>
              </p14:cNvPr>
              <p14:cNvContentPartPr/>
              <p14:nvPr/>
            </p14:nvContentPartPr>
            <p14:xfrm>
              <a:off x="5237765" y="3406861"/>
              <a:ext cx="6120" cy="5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3D393C1-7C09-F3BC-B190-2B68437B00E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220125" y="3389221"/>
                <a:ext cx="41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43BE94DC-F4F2-B8FA-DFC7-BB9BC9139481}"/>
                  </a:ext>
                </a:extLst>
              </p14:cNvPr>
              <p14:cNvContentPartPr/>
              <p14:nvPr/>
            </p14:nvContentPartPr>
            <p14:xfrm>
              <a:off x="5249645" y="3464821"/>
              <a:ext cx="1800" cy="12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43BE94DC-F4F2-B8FA-DFC7-BB9BC9139481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232005" y="3446821"/>
                <a:ext cx="37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27858417-98BF-4C97-4C75-B848E694F392}"/>
                  </a:ext>
                </a:extLst>
              </p14:cNvPr>
              <p14:cNvContentPartPr/>
              <p14:nvPr/>
            </p14:nvContentPartPr>
            <p14:xfrm>
              <a:off x="4060644" y="3793894"/>
              <a:ext cx="128880" cy="18972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27858417-98BF-4C97-4C75-B848E694F392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042644" y="3776254"/>
                <a:ext cx="164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67A11F61-8C61-C647-5240-AF4D36B12231}"/>
                  </a:ext>
                </a:extLst>
              </p14:cNvPr>
              <p14:cNvContentPartPr/>
              <p14:nvPr/>
            </p14:nvContentPartPr>
            <p14:xfrm>
              <a:off x="4184124" y="3884614"/>
              <a:ext cx="80640" cy="9720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67A11F61-8C61-C647-5240-AF4D36B12231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166484" y="3866614"/>
                <a:ext cx="116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9DF2ACE8-E666-9619-E802-B60992672158}"/>
                  </a:ext>
                </a:extLst>
              </p14:cNvPr>
              <p14:cNvContentPartPr/>
              <p14:nvPr/>
            </p14:nvContentPartPr>
            <p14:xfrm>
              <a:off x="4285284" y="3775534"/>
              <a:ext cx="201240" cy="2062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9DF2ACE8-E666-9619-E802-B6099267215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267284" y="3757894"/>
                <a:ext cx="2368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D8DA495F-7315-E619-27EB-D4259214B45C}"/>
                  </a:ext>
                </a:extLst>
              </p14:cNvPr>
              <p14:cNvContentPartPr/>
              <p14:nvPr/>
            </p14:nvContentPartPr>
            <p14:xfrm>
              <a:off x="4428924" y="3794614"/>
              <a:ext cx="15480" cy="1764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D8DA495F-7315-E619-27EB-D4259214B45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410924" y="3776974"/>
                <a:ext cx="51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E57DC7E5-6C2E-6722-3F0E-23DFE5D7D620}"/>
                  </a:ext>
                </a:extLst>
              </p14:cNvPr>
              <p14:cNvContentPartPr/>
              <p14:nvPr/>
            </p14:nvContentPartPr>
            <p14:xfrm>
              <a:off x="4501284" y="3733774"/>
              <a:ext cx="136080" cy="33768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E57DC7E5-6C2E-6722-3F0E-23DFE5D7D62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483284" y="3715774"/>
                <a:ext cx="171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E4B58F6B-3B13-3105-2137-7CAFA9476932}"/>
                  </a:ext>
                </a:extLst>
              </p14:cNvPr>
              <p14:cNvContentPartPr/>
              <p14:nvPr/>
            </p14:nvContentPartPr>
            <p14:xfrm>
              <a:off x="4601364" y="3822694"/>
              <a:ext cx="20520" cy="1872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E4B58F6B-3B13-3105-2137-7CAFA9476932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583724" y="3804694"/>
                <a:ext cx="56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B7A4B61D-5857-7096-F75E-87ADDC429430}"/>
                  </a:ext>
                </a:extLst>
              </p14:cNvPr>
              <p14:cNvContentPartPr/>
              <p14:nvPr/>
            </p14:nvContentPartPr>
            <p14:xfrm>
              <a:off x="4654644" y="3746014"/>
              <a:ext cx="344520" cy="22536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B7A4B61D-5857-7096-F75E-87ADDC42943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636644" y="3728374"/>
                <a:ext cx="380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8EE7D07B-C580-42D3-86E1-849E5EAA6B33}"/>
                  </a:ext>
                </a:extLst>
              </p14:cNvPr>
              <p14:cNvContentPartPr/>
              <p14:nvPr/>
            </p14:nvContentPartPr>
            <p14:xfrm>
              <a:off x="5011404" y="3854374"/>
              <a:ext cx="34200" cy="12240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8EE7D07B-C580-42D3-86E1-849E5EAA6B33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93764" y="3836374"/>
                <a:ext cx="69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A4A3CAF2-0A46-6934-5A33-01112A57401E}"/>
                  </a:ext>
                </a:extLst>
              </p14:cNvPr>
              <p14:cNvContentPartPr/>
              <p14:nvPr/>
            </p14:nvContentPartPr>
            <p14:xfrm>
              <a:off x="5017164" y="3767614"/>
              <a:ext cx="16560" cy="2304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A4A3CAF2-0A46-6934-5A33-01112A574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999524" y="3749614"/>
                <a:ext cx="52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1144DAD-689F-81C0-9567-0312B34BAF7B}"/>
                  </a:ext>
                </a:extLst>
              </p14:cNvPr>
              <p14:cNvContentPartPr/>
              <p14:nvPr/>
            </p14:nvContentPartPr>
            <p14:xfrm>
              <a:off x="5065404" y="3736294"/>
              <a:ext cx="210240" cy="22428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1144DAD-689F-81C0-9567-0312B34BAF7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047404" y="3718654"/>
                <a:ext cx="245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EBF30D7-144F-650A-D605-670ACFE7BA4C}"/>
                  </a:ext>
                </a:extLst>
              </p14:cNvPr>
              <p14:cNvContentPartPr/>
              <p14:nvPr/>
            </p14:nvContentPartPr>
            <p14:xfrm>
              <a:off x="5383284" y="3726214"/>
              <a:ext cx="259560" cy="22212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EBF30D7-144F-650A-D605-670ACFE7BA4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365644" y="3708574"/>
                <a:ext cx="295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A7C57928-5676-8F95-C988-031C1B93ABA3}"/>
                  </a:ext>
                </a:extLst>
              </p14:cNvPr>
              <p14:cNvContentPartPr/>
              <p14:nvPr/>
            </p14:nvContentPartPr>
            <p14:xfrm>
              <a:off x="5665884" y="3841054"/>
              <a:ext cx="10800" cy="1404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A7C57928-5676-8F95-C988-031C1B93ABA3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647884" y="3823414"/>
                <a:ext cx="46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CBCDBCB1-E9D7-EA57-259D-1EF07276D3B0}"/>
                  </a:ext>
                </a:extLst>
              </p14:cNvPr>
              <p14:cNvContentPartPr/>
              <p14:nvPr/>
            </p14:nvContentPartPr>
            <p14:xfrm>
              <a:off x="5688924" y="3902254"/>
              <a:ext cx="3960" cy="972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CBCDBCB1-E9D7-EA57-259D-1EF07276D3B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671284" y="3884254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4AEAD61F-FC24-47A9-FEB9-D6CFF3270734}"/>
                  </a:ext>
                </a:extLst>
              </p14:cNvPr>
              <p14:cNvContentPartPr/>
              <p14:nvPr/>
            </p14:nvContentPartPr>
            <p14:xfrm>
              <a:off x="4574225" y="4177086"/>
              <a:ext cx="17280" cy="18216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4AEAD61F-FC24-47A9-FEB9-D6CFF3270734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556585" y="4159446"/>
                <a:ext cx="52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9CB29CDF-850C-BE2A-8653-B4DDA40D828C}"/>
                  </a:ext>
                </a:extLst>
              </p14:cNvPr>
              <p14:cNvContentPartPr/>
              <p14:nvPr/>
            </p14:nvContentPartPr>
            <p14:xfrm>
              <a:off x="4501145" y="4181406"/>
              <a:ext cx="187560" cy="972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9CB29CDF-850C-BE2A-8653-B4DDA40D828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483145" y="4163766"/>
                <a:ext cx="223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5FB6B1AB-A675-486E-D4F1-97417260EC41}"/>
                  </a:ext>
                </a:extLst>
              </p14:cNvPr>
              <p14:cNvContentPartPr/>
              <p14:nvPr/>
            </p14:nvContentPartPr>
            <p14:xfrm>
              <a:off x="4651985" y="4257006"/>
              <a:ext cx="117720" cy="10440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5FB6B1AB-A675-486E-D4F1-97417260EC41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633985" y="4239006"/>
                <a:ext cx="153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E7FBC9F4-55F8-DD9B-EDB5-9308DABE1B5A}"/>
                  </a:ext>
                </a:extLst>
              </p14:cNvPr>
              <p14:cNvContentPartPr/>
              <p14:nvPr/>
            </p14:nvContentPartPr>
            <p14:xfrm>
              <a:off x="5519226" y="3249901"/>
              <a:ext cx="15840" cy="29412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E7FBC9F4-55F8-DD9B-EDB5-9308DABE1B5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01586" y="3231901"/>
                <a:ext cx="51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792A702B-B8D1-0693-F669-5EB179CD1BBC}"/>
                  </a:ext>
                </a:extLst>
              </p14:cNvPr>
              <p14:cNvContentPartPr/>
              <p14:nvPr/>
            </p14:nvContentPartPr>
            <p14:xfrm>
              <a:off x="5543346" y="3541141"/>
              <a:ext cx="1934280" cy="3060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792A702B-B8D1-0693-F669-5EB179CD1BB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525706" y="3523141"/>
                <a:ext cx="1969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AC98440-F3C6-3F33-3B06-7BB9328404E3}"/>
                  </a:ext>
                </a:extLst>
              </p14:cNvPr>
              <p14:cNvContentPartPr/>
              <p14:nvPr/>
            </p14:nvContentPartPr>
            <p14:xfrm>
              <a:off x="5519946" y="3184381"/>
              <a:ext cx="2207520" cy="3394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AC98440-F3C6-3F33-3B06-7BB9328404E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501946" y="3166741"/>
                <a:ext cx="2243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01D5540-DF63-7EDC-89A5-E045392953C2}"/>
                  </a:ext>
                </a:extLst>
              </p14:cNvPr>
              <p14:cNvContentPartPr/>
              <p14:nvPr/>
            </p14:nvContentPartPr>
            <p14:xfrm>
              <a:off x="7475106" y="3526741"/>
              <a:ext cx="266760" cy="295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01D5540-DF63-7EDC-89A5-E045392953C2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457106" y="3508741"/>
                <a:ext cx="30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BA3FE824-E8B4-D316-41B4-DD7DA165FBD8}"/>
                  </a:ext>
                </a:extLst>
              </p14:cNvPr>
              <p14:cNvContentPartPr/>
              <p14:nvPr/>
            </p14:nvContentPartPr>
            <p14:xfrm>
              <a:off x="7465386" y="3327301"/>
              <a:ext cx="107280" cy="8424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BA3FE824-E8B4-D316-41B4-DD7DA165FBD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447746" y="3309301"/>
                <a:ext cx="142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B9BEA5C2-84AA-EBBF-1D9F-996BD5652D88}"/>
                  </a:ext>
                </a:extLst>
              </p14:cNvPr>
              <p14:cNvContentPartPr/>
              <p14:nvPr/>
            </p14:nvContentPartPr>
            <p14:xfrm>
              <a:off x="5655247" y="3317948"/>
              <a:ext cx="230760" cy="15660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B9BEA5C2-84AA-EBBF-1D9F-996BD5652D88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637607" y="3300308"/>
                <a:ext cx="2664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54" name="Ink 753">
                <a:extLst>
                  <a:ext uri="{FF2B5EF4-FFF2-40B4-BE49-F238E27FC236}">
                    <a16:creationId xmlns:a16="http://schemas.microsoft.com/office/drawing/2014/main" id="{D6DEEFE4-36D6-5190-3211-6273E9D75E55}"/>
                  </a:ext>
                </a:extLst>
              </p14:cNvPr>
              <p14:cNvContentPartPr/>
              <p14:nvPr/>
            </p14:nvContentPartPr>
            <p14:xfrm>
              <a:off x="5892847" y="3382388"/>
              <a:ext cx="43560" cy="85680"/>
            </p14:xfrm>
          </p:contentPart>
        </mc:Choice>
        <mc:Fallback xmlns="">
          <p:pic>
            <p:nvPicPr>
              <p:cNvPr id="754" name="Ink 753">
                <a:extLst>
                  <a:ext uri="{FF2B5EF4-FFF2-40B4-BE49-F238E27FC236}">
                    <a16:creationId xmlns:a16="http://schemas.microsoft.com/office/drawing/2014/main" id="{D6DEEFE4-36D6-5190-3211-6273E9D75E5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874847" y="3364748"/>
                <a:ext cx="79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55" name="Ink 754">
                <a:extLst>
                  <a:ext uri="{FF2B5EF4-FFF2-40B4-BE49-F238E27FC236}">
                    <a16:creationId xmlns:a16="http://schemas.microsoft.com/office/drawing/2014/main" id="{A6B84D25-EE10-6B7D-CB16-267436A91B6B}"/>
                  </a:ext>
                </a:extLst>
              </p14:cNvPr>
              <p14:cNvContentPartPr/>
              <p14:nvPr/>
            </p14:nvContentPartPr>
            <p14:xfrm>
              <a:off x="5900767" y="3324428"/>
              <a:ext cx="8640" cy="10080"/>
            </p14:xfrm>
          </p:contentPart>
        </mc:Choice>
        <mc:Fallback xmlns="">
          <p:pic>
            <p:nvPicPr>
              <p:cNvPr id="755" name="Ink 754">
                <a:extLst>
                  <a:ext uri="{FF2B5EF4-FFF2-40B4-BE49-F238E27FC236}">
                    <a16:creationId xmlns:a16="http://schemas.microsoft.com/office/drawing/2014/main" id="{A6B84D25-EE10-6B7D-CB16-267436A91B6B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5883127" y="3306428"/>
                <a:ext cx="44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A52458AE-E861-85D4-93DD-5BA378472E25}"/>
                  </a:ext>
                </a:extLst>
              </p14:cNvPr>
              <p14:cNvContentPartPr/>
              <p14:nvPr/>
            </p14:nvContentPartPr>
            <p14:xfrm>
              <a:off x="5950447" y="3364748"/>
              <a:ext cx="113760" cy="9540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A52458AE-E861-85D4-93DD-5BA378472E2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5932807" y="3347108"/>
                <a:ext cx="149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B9C8E7CD-4A0E-E26C-4951-42C2A135F7ED}"/>
                  </a:ext>
                </a:extLst>
              </p14:cNvPr>
              <p14:cNvContentPartPr/>
              <p14:nvPr/>
            </p14:nvContentPartPr>
            <p14:xfrm>
              <a:off x="6074287" y="3364028"/>
              <a:ext cx="91080" cy="9468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B9C8E7CD-4A0E-E26C-4951-42C2A135F7ED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056287" y="3346388"/>
                <a:ext cx="126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58" name="Ink 757">
                <a:extLst>
                  <a:ext uri="{FF2B5EF4-FFF2-40B4-BE49-F238E27FC236}">
                    <a16:creationId xmlns:a16="http://schemas.microsoft.com/office/drawing/2014/main" id="{CC0068BD-F3FF-82C5-5DAC-72DC4A9C7708}"/>
                  </a:ext>
                </a:extLst>
              </p14:cNvPr>
              <p14:cNvContentPartPr/>
              <p14:nvPr/>
            </p14:nvContentPartPr>
            <p14:xfrm>
              <a:off x="6192727" y="3364388"/>
              <a:ext cx="106200" cy="153720"/>
            </p14:xfrm>
          </p:contentPart>
        </mc:Choice>
        <mc:Fallback xmlns="">
          <p:pic>
            <p:nvPicPr>
              <p:cNvPr id="758" name="Ink 757">
                <a:extLst>
                  <a:ext uri="{FF2B5EF4-FFF2-40B4-BE49-F238E27FC236}">
                    <a16:creationId xmlns:a16="http://schemas.microsoft.com/office/drawing/2014/main" id="{CC0068BD-F3FF-82C5-5DAC-72DC4A9C7708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175087" y="3346748"/>
                <a:ext cx="141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59" name="Ink 758">
                <a:extLst>
                  <a:ext uri="{FF2B5EF4-FFF2-40B4-BE49-F238E27FC236}">
                    <a16:creationId xmlns:a16="http://schemas.microsoft.com/office/drawing/2014/main" id="{B36F4685-54E4-432F-785E-ADF139E8D6E1}"/>
                  </a:ext>
                </a:extLst>
              </p14:cNvPr>
              <p14:cNvContentPartPr/>
              <p14:nvPr/>
            </p14:nvContentPartPr>
            <p14:xfrm>
              <a:off x="6312967" y="3370508"/>
              <a:ext cx="142200" cy="84600"/>
            </p14:xfrm>
          </p:contentPart>
        </mc:Choice>
        <mc:Fallback xmlns="">
          <p:pic>
            <p:nvPicPr>
              <p:cNvPr id="759" name="Ink 758">
                <a:extLst>
                  <a:ext uri="{FF2B5EF4-FFF2-40B4-BE49-F238E27FC236}">
                    <a16:creationId xmlns:a16="http://schemas.microsoft.com/office/drawing/2014/main" id="{B36F4685-54E4-432F-785E-ADF139E8D6E1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294967" y="3352508"/>
                <a:ext cx="177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A7F65063-4FF5-FA75-617F-8E72AF20D690}"/>
                  </a:ext>
                </a:extLst>
              </p14:cNvPr>
              <p14:cNvContentPartPr/>
              <p14:nvPr/>
            </p14:nvContentPartPr>
            <p14:xfrm>
              <a:off x="6472447" y="3368348"/>
              <a:ext cx="124560" cy="10512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A7F65063-4FF5-FA75-617F-8E72AF20D690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454807" y="3350348"/>
                <a:ext cx="160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7A95CB70-1D12-B9FC-B9CE-903AA83C2170}"/>
                  </a:ext>
                </a:extLst>
              </p14:cNvPr>
              <p14:cNvContentPartPr/>
              <p14:nvPr/>
            </p14:nvContentPartPr>
            <p14:xfrm>
              <a:off x="4135895" y="3531555"/>
              <a:ext cx="3830040" cy="13968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7A95CB70-1D12-B9FC-B9CE-903AA83C2170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4127255" y="3522555"/>
                <a:ext cx="384768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0" name="Group 779">
            <a:extLst>
              <a:ext uri="{FF2B5EF4-FFF2-40B4-BE49-F238E27FC236}">
                <a16:creationId xmlns:a16="http://schemas.microsoft.com/office/drawing/2014/main" id="{417C93AC-8F8F-739B-03C9-F58135859C02}"/>
              </a:ext>
            </a:extLst>
          </p:cNvPr>
          <p:cNvGrpSpPr/>
          <p:nvPr/>
        </p:nvGrpSpPr>
        <p:grpSpPr>
          <a:xfrm>
            <a:off x="4039734" y="4503246"/>
            <a:ext cx="3844440" cy="888907"/>
            <a:chOff x="4039734" y="4503246"/>
            <a:chExt cx="3844440" cy="8889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58A9006-7480-DF68-4F7E-748DE3323641}"/>
                    </a:ext>
                  </a:extLst>
                </p14:cNvPr>
                <p14:cNvContentPartPr/>
                <p14:nvPr/>
              </p14:nvContentPartPr>
              <p14:xfrm>
                <a:off x="4109825" y="4516926"/>
                <a:ext cx="317160" cy="252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58A9006-7480-DF68-4F7E-748DE332364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091825" y="4499286"/>
                  <a:ext cx="352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4A814AC3-AF81-05F4-5DB1-A44CB64C5CB3}"/>
                    </a:ext>
                  </a:extLst>
                </p14:cNvPr>
                <p14:cNvContentPartPr/>
                <p14:nvPr/>
              </p14:nvContentPartPr>
              <p14:xfrm>
                <a:off x="4144385" y="4503246"/>
                <a:ext cx="256320" cy="2080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4A814AC3-AF81-05F4-5DB1-A44CB64C5CB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126385" y="4485246"/>
                  <a:ext cx="291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BB74907-69CA-F3F0-A631-3FC4137DBE55}"/>
                    </a:ext>
                  </a:extLst>
                </p14:cNvPr>
                <p14:cNvContentPartPr/>
                <p14:nvPr/>
              </p14:nvContentPartPr>
              <p14:xfrm>
                <a:off x="4190825" y="4620606"/>
                <a:ext cx="27000" cy="1083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BB74907-69CA-F3F0-A631-3FC4137DBE5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173185" y="4602966"/>
                  <a:ext cx="62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E2C661A-F965-6161-848F-F1B97DFB3EB4}"/>
                    </a:ext>
                  </a:extLst>
                </p14:cNvPr>
                <p14:cNvContentPartPr/>
                <p14:nvPr/>
              </p14:nvContentPartPr>
              <p14:xfrm>
                <a:off x="4227185" y="4620966"/>
                <a:ext cx="6840" cy="1072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E2C661A-F965-6161-848F-F1B97DFB3EB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209185" y="4603326"/>
                  <a:ext cx="42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4B97EDE2-75A7-20EB-E05E-21E656B09D76}"/>
                    </a:ext>
                  </a:extLst>
                </p14:cNvPr>
                <p14:cNvContentPartPr/>
                <p14:nvPr/>
              </p14:nvContentPartPr>
              <p14:xfrm>
                <a:off x="4257065" y="4630686"/>
                <a:ext cx="3600" cy="889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4B97EDE2-75A7-20EB-E05E-21E656B09D7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39425" y="4612686"/>
                  <a:ext cx="39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660896D-63A9-B908-9CC0-87371D867AE2}"/>
                    </a:ext>
                  </a:extLst>
                </p14:cNvPr>
                <p14:cNvContentPartPr/>
                <p14:nvPr/>
              </p14:nvContentPartPr>
              <p14:xfrm>
                <a:off x="4277585" y="4639326"/>
                <a:ext cx="25200" cy="79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660896D-63A9-B908-9CC0-87371D867AE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259585" y="4621326"/>
                  <a:ext cx="60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6DE906D2-53FA-9738-266D-763105C609C5}"/>
                    </a:ext>
                  </a:extLst>
                </p14:cNvPr>
                <p14:cNvContentPartPr/>
                <p14:nvPr/>
              </p14:nvContentPartPr>
              <p14:xfrm>
                <a:off x="4230425" y="4721766"/>
                <a:ext cx="54360" cy="32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6DE906D2-53FA-9738-266D-763105C609C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212425" y="4703766"/>
                  <a:ext cx="90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69BD211-9E06-E8FC-99BC-D3643E87585E}"/>
                    </a:ext>
                  </a:extLst>
                </p14:cNvPr>
                <p14:cNvContentPartPr/>
                <p14:nvPr/>
              </p14:nvContentPartPr>
              <p14:xfrm>
                <a:off x="4194785" y="4616286"/>
                <a:ext cx="110880" cy="86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69BD211-9E06-E8FC-99BC-D3643E87585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176785" y="4598646"/>
                  <a:ext cx="146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7CC89349-245A-7627-F038-F5F17ADBA84E}"/>
                    </a:ext>
                  </a:extLst>
                </p14:cNvPr>
                <p14:cNvContentPartPr/>
                <p14:nvPr/>
              </p14:nvContentPartPr>
              <p14:xfrm>
                <a:off x="4199105" y="4562646"/>
                <a:ext cx="96120" cy="313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7CC89349-245A-7627-F038-F5F17ADBA84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181105" y="4544646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C6F2962-946B-BEE0-E37B-BDA8AE6CF302}"/>
                    </a:ext>
                  </a:extLst>
                </p14:cNvPr>
                <p14:cNvContentPartPr/>
                <p14:nvPr/>
              </p14:nvContentPartPr>
              <p14:xfrm>
                <a:off x="4226465" y="4541766"/>
                <a:ext cx="56520" cy="561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C6F2962-946B-BEE0-E37B-BDA8AE6CF30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208825" y="4523766"/>
                  <a:ext cx="92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230E2EA-5470-7A6A-7E1B-527439CD9B28}"/>
                    </a:ext>
                  </a:extLst>
                </p14:cNvPr>
                <p14:cNvContentPartPr/>
                <p14:nvPr/>
              </p14:nvContentPartPr>
              <p14:xfrm>
                <a:off x="4580705" y="4519806"/>
                <a:ext cx="24840" cy="1753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230E2EA-5470-7A6A-7E1B-527439CD9B2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63065" y="4502166"/>
                  <a:ext cx="60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A222832-084C-1E6A-7D3B-FB5FA4109941}"/>
                    </a:ext>
                  </a:extLst>
                </p14:cNvPr>
                <p14:cNvContentPartPr/>
                <p14:nvPr/>
              </p14:nvContentPartPr>
              <p14:xfrm>
                <a:off x="4516625" y="4517646"/>
                <a:ext cx="176040" cy="133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A222832-084C-1E6A-7D3B-FB5FA410994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498625" y="4500006"/>
                  <a:ext cx="21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E71E625-5C5C-AD21-CA1E-8C5E5B81E68F}"/>
                    </a:ext>
                  </a:extLst>
                </p14:cNvPr>
                <p14:cNvContentPartPr/>
                <p14:nvPr/>
              </p14:nvContentPartPr>
              <p14:xfrm>
                <a:off x="4673585" y="4521246"/>
                <a:ext cx="6120" cy="28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E71E625-5C5C-AD21-CA1E-8C5E5B81E68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55585" y="4503246"/>
                  <a:ext cx="41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8AD4CF66-8B02-9D01-5933-4B9A90C49F69}"/>
                    </a:ext>
                  </a:extLst>
                </p14:cNvPr>
                <p14:cNvContentPartPr/>
                <p14:nvPr/>
              </p14:nvContentPartPr>
              <p14:xfrm>
                <a:off x="4673585" y="4620966"/>
                <a:ext cx="14400" cy="612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8AD4CF66-8B02-9D01-5933-4B9A90C49F6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55585" y="4602966"/>
                  <a:ext cx="50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DFEF7C8-5AC9-ECB9-85DE-8E155FF09B2A}"/>
                    </a:ext>
                  </a:extLst>
                </p14:cNvPr>
                <p14:cNvContentPartPr/>
                <p14:nvPr/>
              </p14:nvContentPartPr>
              <p14:xfrm>
                <a:off x="4674665" y="4572006"/>
                <a:ext cx="8640" cy="86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DFEF7C8-5AC9-ECB9-85DE-8E155FF09B2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7025" y="4554366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A9DCC646-4050-33EB-30FE-64DD18875B13}"/>
                    </a:ext>
                  </a:extLst>
                </p14:cNvPr>
                <p14:cNvContentPartPr/>
                <p14:nvPr/>
              </p14:nvContentPartPr>
              <p14:xfrm>
                <a:off x="4731545" y="4592526"/>
                <a:ext cx="62640" cy="975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A9DCC646-4050-33EB-30FE-64DD18875B1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713545" y="4574886"/>
                  <a:ext cx="9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239FCDE9-138E-1A55-C1A0-A03E455B86AC}"/>
                    </a:ext>
                  </a:extLst>
                </p14:cNvPr>
                <p14:cNvContentPartPr/>
                <p14:nvPr/>
              </p14:nvContentPartPr>
              <p14:xfrm>
                <a:off x="4814705" y="4596486"/>
                <a:ext cx="12960" cy="932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239FCDE9-138E-1A55-C1A0-A03E455B86A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96705" y="4578846"/>
                  <a:ext cx="48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0FED43AA-2EED-029E-7FD8-570118566C49}"/>
                    </a:ext>
                  </a:extLst>
                </p14:cNvPr>
                <p14:cNvContentPartPr/>
                <p14:nvPr/>
              </p14:nvContentPartPr>
              <p14:xfrm>
                <a:off x="4793465" y="4543926"/>
                <a:ext cx="11880" cy="111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0FED43AA-2EED-029E-7FD8-570118566C4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775825" y="4525926"/>
                  <a:ext cx="4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CABAA0FB-EF98-DC61-232D-E292952886EE}"/>
                    </a:ext>
                  </a:extLst>
                </p14:cNvPr>
                <p14:cNvContentPartPr/>
                <p14:nvPr/>
              </p14:nvContentPartPr>
              <p14:xfrm>
                <a:off x="4857185" y="4623126"/>
                <a:ext cx="97560" cy="741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CABAA0FB-EF98-DC61-232D-E292952886E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39185" y="4605486"/>
                  <a:ext cx="13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FACDD0DA-35A1-4255-3C39-620FB86F2BA9}"/>
                    </a:ext>
                  </a:extLst>
                </p14:cNvPr>
                <p14:cNvContentPartPr/>
                <p14:nvPr/>
              </p14:nvContentPartPr>
              <p14:xfrm>
                <a:off x="7155092" y="5122172"/>
                <a:ext cx="106984" cy="181761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FACDD0DA-35A1-4255-3C39-620FB86F2BA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137501" y="5104536"/>
                  <a:ext cx="142526" cy="21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62752B6A-26D2-5426-7774-9C5AEB866B39}"/>
                    </a:ext>
                  </a:extLst>
                </p14:cNvPr>
                <p14:cNvContentPartPr/>
                <p14:nvPr/>
              </p14:nvContentPartPr>
              <p14:xfrm>
                <a:off x="7265717" y="5193308"/>
                <a:ext cx="84019" cy="152074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62752B6A-26D2-5426-7774-9C5AEB866B3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247764" y="5175290"/>
                  <a:ext cx="119566" cy="187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4A76BBF-13FB-B220-C674-C53BF5F40F6A}"/>
                    </a:ext>
                  </a:extLst>
                </p14:cNvPr>
                <p14:cNvContentPartPr/>
                <p14:nvPr/>
              </p14:nvContentPartPr>
              <p14:xfrm>
                <a:off x="7360658" y="5182946"/>
                <a:ext cx="70576" cy="156275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4A76BBF-13FB-B220-C674-C53BF5F40F6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342654" y="5164942"/>
                  <a:ext cx="106224" cy="191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36A8E2C2-7464-1F40-845D-4788EAFF5D47}"/>
                    </a:ext>
                  </a:extLst>
                </p14:cNvPr>
                <p14:cNvContentPartPr/>
                <p14:nvPr/>
              </p14:nvContentPartPr>
              <p14:xfrm>
                <a:off x="7434035" y="5100047"/>
                <a:ext cx="138631" cy="1795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36A8E2C2-7464-1F40-845D-4788EAFF5D4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416078" y="5082419"/>
                  <a:ext cx="174187" cy="215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D5C5E655-FC38-24EB-87F0-F76ED76B6F3D}"/>
                    </a:ext>
                  </a:extLst>
                </p14:cNvPr>
                <p14:cNvContentPartPr/>
                <p14:nvPr/>
              </p14:nvContentPartPr>
              <p14:xfrm>
                <a:off x="7525055" y="5112370"/>
                <a:ext cx="8682" cy="14003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D5C5E655-FC38-24EB-87F0-F76ED76B6F3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508038" y="5094776"/>
                  <a:ext cx="43063" cy="4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71575789-87BE-F13C-AD0B-E61903E4A4BD}"/>
                    </a:ext>
                  </a:extLst>
                </p14:cNvPr>
                <p14:cNvContentPartPr/>
                <p14:nvPr/>
              </p14:nvContentPartPr>
              <p14:xfrm>
                <a:off x="7562584" y="5166422"/>
                <a:ext cx="231332" cy="108664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71575789-87BE-F13C-AD0B-E61903E4A4B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544596" y="5148431"/>
                  <a:ext cx="266949" cy="144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204BDDD2-2D3F-AA9D-F94D-66FC3E5028F8}"/>
                    </a:ext>
                  </a:extLst>
                </p14:cNvPr>
                <p14:cNvContentPartPr/>
                <p14:nvPr/>
              </p14:nvContentPartPr>
              <p14:xfrm>
                <a:off x="7080595" y="5074842"/>
                <a:ext cx="792859" cy="317311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204BDDD2-2D3F-AA9D-F94D-66FC3E5028F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062592" y="5056854"/>
                  <a:ext cx="828505" cy="352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21E89D5A-02B2-8108-1BF7-F3F53D847154}"/>
                    </a:ext>
                  </a:extLst>
                </p14:cNvPr>
                <p14:cNvContentPartPr/>
                <p14:nvPr/>
              </p14:nvContentPartPr>
              <p14:xfrm>
                <a:off x="7076954" y="5014628"/>
                <a:ext cx="768494" cy="306669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21E89D5A-02B2-8108-1BF7-F3F53D84715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058956" y="4996991"/>
                  <a:ext cx="804129" cy="342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A7AC77F8-0EF9-0DCE-6807-BD411BD63032}"/>
                    </a:ext>
                  </a:extLst>
                </p14:cNvPr>
                <p14:cNvContentPartPr/>
                <p14:nvPr/>
              </p14:nvContentPartPr>
              <p14:xfrm>
                <a:off x="4039734" y="4930967"/>
                <a:ext cx="3844440" cy="1897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A7AC77F8-0EF9-0DCE-6807-BD411BD6303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030734" y="4922327"/>
                  <a:ext cx="38620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5529E7ED-617E-D2FC-8719-D3B9EFCEEDD0}"/>
              </a:ext>
            </a:extLst>
          </p:cNvPr>
          <p:cNvGrpSpPr/>
          <p:nvPr/>
        </p:nvGrpSpPr>
        <p:grpSpPr>
          <a:xfrm>
            <a:off x="7495395" y="803062"/>
            <a:ext cx="405360" cy="409320"/>
            <a:chOff x="7495395" y="803062"/>
            <a:chExt cx="4053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C94C4E26-F43E-E6BB-435C-A08648A9191D}"/>
                    </a:ext>
                  </a:extLst>
                </p14:cNvPr>
                <p14:cNvContentPartPr/>
                <p14:nvPr/>
              </p14:nvContentPartPr>
              <p14:xfrm>
                <a:off x="7639395" y="885502"/>
                <a:ext cx="126000" cy="16452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C94C4E26-F43E-E6BB-435C-A08648A9191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621395" y="867862"/>
                  <a:ext cx="161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4D0CB3DC-B8E4-DB4B-A299-25E58E032D2F}"/>
                    </a:ext>
                  </a:extLst>
                </p14:cNvPr>
                <p14:cNvContentPartPr/>
                <p14:nvPr/>
              </p14:nvContentPartPr>
              <p14:xfrm>
                <a:off x="7647675" y="1038862"/>
                <a:ext cx="75240" cy="698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4D0CB3DC-B8E4-DB4B-A299-25E58E032D2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629675" y="1020862"/>
                  <a:ext cx="110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BF130035-7A1E-0B97-33C0-0CC690053587}"/>
                    </a:ext>
                  </a:extLst>
                </p14:cNvPr>
                <p14:cNvContentPartPr/>
                <p14:nvPr/>
              </p14:nvContentPartPr>
              <p14:xfrm>
                <a:off x="7695195" y="886942"/>
                <a:ext cx="142920" cy="2260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BF130035-7A1E-0B97-33C0-0CC69005358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677555" y="868942"/>
                  <a:ext cx="178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20663E5D-C6CC-F766-A030-04BDE8CEC7B3}"/>
                    </a:ext>
                  </a:extLst>
                </p14:cNvPr>
                <p14:cNvContentPartPr/>
                <p14:nvPr/>
              </p14:nvContentPartPr>
              <p14:xfrm>
                <a:off x="7602315" y="1061542"/>
                <a:ext cx="97200" cy="896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20663E5D-C6CC-F766-A030-04BDE8CEC7B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84675" y="1043902"/>
                  <a:ext cx="132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2C111AB4-0C84-172F-72E4-C8D1F1224743}"/>
                    </a:ext>
                  </a:extLst>
                </p14:cNvPr>
                <p14:cNvContentPartPr/>
                <p14:nvPr/>
              </p14:nvContentPartPr>
              <p14:xfrm>
                <a:off x="7495395" y="832582"/>
                <a:ext cx="374760" cy="3798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2C111AB4-0C84-172F-72E4-C8D1F122474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477755" y="814942"/>
                  <a:ext cx="4104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A03E282B-8852-EFAA-ED7B-077DDE858426}"/>
                    </a:ext>
                  </a:extLst>
                </p14:cNvPr>
                <p14:cNvContentPartPr/>
                <p14:nvPr/>
              </p14:nvContentPartPr>
              <p14:xfrm>
                <a:off x="7543995" y="803062"/>
                <a:ext cx="356760" cy="3445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A03E282B-8852-EFAA-ED7B-077DDE85842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525995" y="785062"/>
                  <a:ext cx="3924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2083E2AB-3E04-20B9-A203-B63ABCB9EB22}"/>
              </a:ext>
            </a:extLst>
          </p:cNvPr>
          <p:cNvGrpSpPr/>
          <p:nvPr/>
        </p:nvGrpSpPr>
        <p:grpSpPr>
          <a:xfrm>
            <a:off x="7489995" y="1417582"/>
            <a:ext cx="431280" cy="376560"/>
            <a:chOff x="7489995" y="1417582"/>
            <a:chExt cx="4312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C6619D0F-3130-95AE-D805-F88E215FD53A}"/>
                    </a:ext>
                  </a:extLst>
                </p14:cNvPr>
                <p14:cNvContentPartPr/>
                <p14:nvPr/>
              </p14:nvContentPartPr>
              <p14:xfrm>
                <a:off x="7489995" y="1421182"/>
                <a:ext cx="431280" cy="3729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C6619D0F-3130-95AE-D805-F88E215FD53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471995" y="1403182"/>
                  <a:ext cx="466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E74B25E5-A7E4-FA24-F4BE-5AFFE68159AB}"/>
                    </a:ext>
                  </a:extLst>
                </p14:cNvPr>
                <p14:cNvContentPartPr/>
                <p14:nvPr/>
              </p14:nvContentPartPr>
              <p14:xfrm>
                <a:off x="7563795" y="1417582"/>
                <a:ext cx="341280" cy="35244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E74B25E5-A7E4-FA24-F4BE-5AFFE68159A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546155" y="1399582"/>
                  <a:ext cx="3769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BAC6FB5C-8020-0FB9-6713-E52762205C8B}"/>
                    </a:ext>
                  </a:extLst>
                </p14:cNvPr>
                <p14:cNvContentPartPr/>
                <p14:nvPr/>
              </p14:nvContentPartPr>
              <p14:xfrm>
                <a:off x="7560555" y="1586782"/>
                <a:ext cx="54000" cy="4716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BAC6FB5C-8020-0FB9-6713-E52762205C8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542915" y="1569142"/>
                  <a:ext cx="89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B871A75B-63CE-345C-3A4C-F441DDC3D712}"/>
                    </a:ext>
                  </a:extLst>
                </p14:cNvPr>
                <p14:cNvContentPartPr/>
                <p14:nvPr/>
              </p14:nvContentPartPr>
              <p14:xfrm>
                <a:off x="7712475" y="1496782"/>
                <a:ext cx="48960" cy="4356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B871A75B-63CE-345C-3A4C-F441DDC3D71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694835" y="1478782"/>
                  <a:ext cx="84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49ACD788-796E-A787-BA08-CB9CCE48A3C5}"/>
                    </a:ext>
                  </a:extLst>
                </p14:cNvPr>
                <p14:cNvContentPartPr/>
                <p14:nvPr/>
              </p14:nvContentPartPr>
              <p14:xfrm>
                <a:off x="7721475" y="1648702"/>
                <a:ext cx="51480" cy="633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49ACD788-796E-A787-BA08-CB9CCE48A3C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03475" y="1631062"/>
                  <a:ext cx="87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A36A0A0F-B7F7-8DDA-72F0-C9B9A9C3E801}"/>
                    </a:ext>
                  </a:extLst>
                </p14:cNvPr>
                <p14:cNvContentPartPr/>
                <p14:nvPr/>
              </p14:nvContentPartPr>
              <p14:xfrm>
                <a:off x="7618875" y="1629622"/>
                <a:ext cx="101160" cy="381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A36A0A0F-B7F7-8DDA-72F0-C9B9A9C3E80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601235" y="1611622"/>
                  <a:ext cx="136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D0F18B79-AA3F-CEB8-17C8-99B2978E9098}"/>
                    </a:ext>
                  </a:extLst>
                </p14:cNvPr>
                <p14:cNvContentPartPr/>
                <p14:nvPr/>
              </p14:nvContentPartPr>
              <p14:xfrm>
                <a:off x="7624635" y="1532782"/>
                <a:ext cx="93960" cy="543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D0F18B79-AA3F-CEB8-17C8-99B2978E909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606995" y="1515142"/>
                  <a:ext cx="1296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1" name="Group 820">
            <a:extLst>
              <a:ext uri="{FF2B5EF4-FFF2-40B4-BE49-F238E27FC236}">
                <a16:creationId xmlns:a16="http://schemas.microsoft.com/office/drawing/2014/main" id="{368C1564-0760-05AF-1429-79E79182677D}"/>
              </a:ext>
            </a:extLst>
          </p:cNvPr>
          <p:cNvGrpSpPr/>
          <p:nvPr/>
        </p:nvGrpSpPr>
        <p:grpSpPr>
          <a:xfrm>
            <a:off x="4076495" y="2577915"/>
            <a:ext cx="3796560" cy="596160"/>
            <a:chOff x="4076495" y="2577915"/>
            <a:chExt cx="379656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D431BF4-8AFC-7999-7049-696D1ECE2B15}"/>
                    </a:ext>
                  </a:extLst>
                </p14:cNvPr>
                <p14:cNvContentPartPr/>
                <p14:nvPr/>
              </p14:nvContentPartPr>
              <p14:xfrm>
                <a:off x="4103546" y="2862782"/>
                <a:ext cx="199440" cy="212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D431BF4-8AFC-7999-7049-696D1ECE2B1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085906" y="2844782"/>
                  <a:ext cx="235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D1CB6C1-B02A-4768-5BD9-D56CC691CEA1}"/>
                    </a:ext>
                  </a:extLst>
                </p14:cNvPr>
                <p14:cNvContentPartPr/>
                <p14:nvPr/>
              </p14:nvContentPartPr>
              <p14:xfrm>
                <a:off x="4320626" y="2941262"/>
                <a:ext cx="214560" cy="134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D1CB6C1-B02A-4768-5BD9-D56CC691CE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302626" y="2923622"/>
                  <a:ext cx="250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CE3C480-F500-63A4-007A-4C9B7E4B8D19}"/>
                    </a:ext>
                  </a:extLst>
                </p14:cNvPr>
                <p14:cNvContentPartPr/>
                <p14:nvPr/>
              </p14:nvContentPartPr>
              <p14:xfrm>
                <a:off x="4516106" y="2934422"/>
                <a:ext cx="160920" cy="1342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CE3C480-F500-63A4-007A-4C9B7E4B8D1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498106" y="2916422"/>
                  <a:ext cx="196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CEC68F3-1A32-6B17-03AF-E0B6D1D752DD}"/>
                    </a:ext>
                  </a:extLst>
                </p14:cNvPr>
                <p14:cNvContentPartPr/>
                <p14:nvPr/>
              </p14:nvContentPartPr>
              <p14:xfrm>
                <a:off x="4682066" y="2810582"/>
                <a:ext cx="183240" cy="237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CEC68F3-1A32-6B17-03AF-E0B6D1D752D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664426" y="2792942"/>
                  <a:ext cx="218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C5DEE49-CDF5-57F9-EC8C-C0275B7E390E}"/>
                    </a:ext>
                  </a:extLst>
                </p14:cNvPr>
                <p14:cNvContentPartPr/>
                <p14:nvPr/>
              </p14:nvContentPartPr>
              <p14:xfrm>
                <a:off x="4807706" y="2832902"/>
                <a:ext cx="10800" cy="93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C5DEE49-CDF5-57F9-EC8C-C0275B7E390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789706" y="2815262"/>
                  <a:ext cx="46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815DB73-B636-F060-28FE-CFEC2FA86463}"/>
                    </a:ext>
                  </a:extLst>
                </p14:cNvPr>
                <p14:cNvContentPartPr/>
                <p14:nvPr/>
              </p14:nvContentPartPr>
              <p14:xfrm>
                <a:off x="5007506" y="2914262"/>
                <a:ext cx="7920" cy="15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815DB73-B636-F060-28FE-CFEC2FA8646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989506" y="2896262"/>
                  <a:ext cx="43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32C977C-27FF-B9A2-1074-024E8E4447D5}"/>
                    </a:ext>
                  </a:extLst>
                </p14:cNvPr>
                <p14:cNvContentPartPr/>
                <p14:nvPr/>
              </p14:nvContentPartPr>
              <p14:xfrm>
                <a:off x="5028386" y="2963942"/>
                <a:ext cx="6480" cy="201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32C977C-27FF-B9A2-1074-024E8E4447D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10746" y="2946302"/>
                  <a:ext cx="42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D3A8A81-3FF4-CAA2-0C4A-F8837DD5318C}"/>
                    </a:ext>
                  </a:extLst>
                </p14:cNvPr>
                <p14:cNvContentPartPr/>
                <p14:nvPr/>
              </p14:nvContentPartPr>
              <p14:xfrm>
                <a:off x="5235386" y="2794022"/>
                <a:ext cx="119160" cy="213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D3A8A81-3FF4-CAA2-0C4A-F8837DD5318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17746" y="2776382"/>
                  <a:ext cx="154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4DFEFE4-B70B-4B1B-8E61-DF86703BEE0E}"/>
                    </a:ext>
                  </a:extLst>
                </p14:cNvPr>
                <p14:cNvContentPartPr/>
                <p14:nvPr/>
              </p14:nvContentPartPr>
              <p14:xfrm>
                <a:off x="5384426" y="2800502"/>
                <a:ext cx="138960" cy="201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4DFEFE4-B70B-4B1B-8E61-DF86703BEE0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366426" y="2782862"/>
                  <a:ext cx="174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E5ADB7C-98AE-D7ED-F320-6765BA250692}"/>
                    </a:ext>
                  </a:extLst>
                </p14:cNvPr>
                <p14:cNvContentPartPr/>
                <p14:nvPr/>
              </p14:nvContentPartPr>
              <p14:xfrm>
                <a:off x="5528426" y="2803022"/>
                <a:ext cx="151920" cy="2044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E5ADB7C-98AE-D7ED-F320-6765BA25069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10786" y="2785022"/>
                  <a:ext cx="187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38B5FCCA-CF7E-8C32-30B3-0D5B34B13E8A}"/>
                    </a:ext>
                  </a:extLst>
                </p14:cNvPr>
                <p14:cNvContentPartPr/>
                <p14:nvPr/>
              </p14:nvContentPartPr>
              <p14:xfrm>
                <a:off x="4147415" y="2577915"/>
                <a:ext cx="3621600" cy="14544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38B5FCCA-CF7E-8C32-30B3-0D5B34B13E8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38775" y="2569275"/>
                  <a:ext cx="3639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2D394664-603A-F8FE-395B-479CE10C64E1}"/>
                    </a:ext>
                  </a:extLst>
                </p14:cNvPr>
                <p14:cNvContentPartPr/>
                <p14:nvPr/>
              </p14:nvContentPartPr>
              <p14:xfrm>
                <a:off x="4076495" y="3056715"/>
                <a:ext cx="3796560" cy="1173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2D394664-603A-F8FE-395B-479CE10C64E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067495" y="3047715"/>
                  <a:ext cx="3814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83631BB8-5A33-E525-8BB3-E68439622CA1}"/>
                    </a:ext>
                  </a:extLst>
                </p14:cNvPr>
                <p14:cNvContentPartPr/>
                <p14:nvPr/>
              </p14:nvContentPartPr>
              <p14:xfrm>
                <a:off x="7512137" y="2709199"/>
                <a:ext cx="357480" cy="27288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83631BB8-5A33-E525-8BB3-E68439622CA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494137" y="2691559"/>
                  <a:ext cx="39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E4CEE088-FC88-8256-17FF-E6488799CE45}"/>
                    </a:ext>
                  </a:extLst>
                </p14:cNvPr>
                <p14:cNvContentPartPr/>
                <p14:nvPr/>
              </p14:nvContentPartPr>
              <p14:xfrm>
                <a:off x="7541297" y="2681119"/>
                <a:ext cx="317520" cy="2595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E4CEE088-FC88-8256-17FF-E6488799CE4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523297" y="2663479"/>
                  <a:ext cx="353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8CE135BF-CCC7-212A-5560-7DC2D057302E}"/>
                    </a:ext>
                  </a:extLst>
                </p14:cNvPr>
                <p14:cNvContentPartPr/>
                <p14:nvPr/>
              </p14:nvContentPartPr>
              <p14:xfrm>
                <a:off x="7638497" y="2813599"/>
                <a:ext cx="110880" cy="140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8CE135BF-CCC7-212A-5560-7DC2D057302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620497" y="2795959"/>
                  <a:ext cx="146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5316B243-9223-57B6-9239-35DCB9C1C3C9}"/>
                    </a:ext>
                  </a:extLst>
                </p14:cNvPr>
                <p14:cNvContentPartPr/>
                <p14:nvPr/>
              </p14:nvContentPartPr>
              <p14:xfrm>
                <a:off x="7677377" y="2752039"/>
                <a:ext cx="9360" cy="15660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5316B243-9223-57B6-9239-35DCB9C1C3C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659737" y="2734039"/>
                  <a:ext cx="450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C46BB955-0703-D608-9822-665A13802097}"/>
              </a:ext>
            </a:extLst>
          </p:cNvPr>
          <p:cNvGrpSpPr/>
          <p:nvPr/>
        </p:nvGrpSpPr>
        <p:grpSpPr>
          <a:xfrm>
            <a:off x="4139138" y="1883418"/>
            <a:ext cx="3825221" cy="705840"/>
            <a:chOff x="4139138" y="1883418"/>
            <a:chExt cx="3825221" cy="7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A1A0BB2-5EA1-5390-EA12-FB2B7A88DAE5}"/>
                    </a:ext>
                  </a:extLst>
                </p14:cNvPr>
                <p14:cNvContentPartPr/>
                <p14:nvPr/>
              </p14:nvContentPartPr>
              <p14:xfrm>
                <a:off x="7492399" y="1901058"/>
                <a:ext cx="471960" cy="32868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A1A0BB2-5EA1-5390-EA12-FB2B7A88DAE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474399" y="1883058"/>
                  <a:ext cx="507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C9417593-F228-7384-F141-DD507518CC56}"/>
                    </a:ext>
                  </a:extLst>
                </p14:cNvPr>
                <p14:cNvContentPartPr/>
                <p14:nvPr/>
              </p14:nvContentPartPr>
              <p14:xfrm>
                <a:off x="7555759" y="1883418"/>
                <a:ext cx="376200" cy="35028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C9417593-F228-7384-F141-DD507518CC5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537759" y="1865418"/>
                  <a:ext cx="411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484B62-BDFB-5A16-9214-E741113A2584}"/>
                    </a:ext>
                  </a:extLst>
                </p14:cNvPr>
                <p14:cNvContentPartPr/>
                <p14:nvPr/>
              </p14:nvContentPartPr>
              <p14:xfrm>
                <a:off x="7599679" y="1959378"/>
                <a:ext cx="185040" cy="1198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484B62-BDFB-5A16-9214-E741113A258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581679" y="1941738"/>
                  <a:ext cx="22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B852BAC5-57B2-B154-EA9F-9A657173E965}"/>
                    </a:ext>
                  </a:extLst>
                </p14:cNvPr>
                <p14:cNvContentPartPr/>
                <p14:nvPr/>
              </p14:nvContentPartPr>
              <p14:xfrm>
                <a:off x="7608319" y="2078178"/>
                <a:ext cx="39240" cy="565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B852BAC5-57B2-B154-EA9F-9A657173E96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590679" y="2060178"/>
                  <a:ext cx="74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5584E73C-389B-05DB-9B34-C03C9300C732}"/>
                    </a:ext>
                  </a:extLst>
                </p14:cNvPr>
                <p14:cNvContentPartPr/>
                <p14:nvPr/>
              </p14:nvContentPartPr>
              <p14:xfrm>
                <a:off x="7649719" y="2011218"/>
                <a:ext cx="165600" cy="1198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5584E73C-389B-05DB-9B34-C03C9300C73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32079" y="1993218"/>
                  <a:ext cx="20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4B85077A-7EA7-2B19-83CC-94348EF8D881}"/>
                    </a:ext>
                  </a:extLst>
                </p14:cNvPr>
                <p14:cNvContentPartPr/>
                <p14:nvPr/>
              </p14:nvContentPartPr>
              <p14:xfrm>
                <a:off x="7790119" y="1962618"/>
                <a:ext cx="34560" cy="507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4B85077A-7EA7-2B19-83CC-94348EF8D88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72119" y="1944978"/>
                  <a:ext cx="70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924994CD-3951-03DD-259F-DAF57C41D1E0}"/>
                    </a:ext>
                  </a:extLst>
                </p14:cNvPr>
                <p14:cNvContentPartPr/>
                <p14:nvPr/>
              </p14:nvContentPartPr>
              <p14:xfrm>
                <a:off x="7572319" y="2083938"/>
                <a:ext cx="61560" cy="763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924994CD-3951-03DD-259F-DAF57C41D1E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554319" y="2066298"/>
                  <a:ext cx="97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CF45134-4A41-8087-2B7D-9C3775E40AB2}"/>
                    </a:ext>
                  </a:extLst>
                </p14:cNvPr>
                <p14:cNvContentPartPr/>
                <p14:nvPr/>
              </p14:nvContentPartPr>
              <p14:xfrm>
                <a:off x="4139138" y="1946320"/>
                <a:ext cx="187200" cy="261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CF45134-4A41-8087-2B7D-9C3775E40AB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121498" y="1928680"/>
                  <a:ext cx="22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128BC03-5D03-D450-E81A-EE3619C77FF2}"/>
                    </a:ext>
                  </a:extLst>
                </p14:cNvPr>
                <p14:cNvContentPartPr/>
                <p14:nvPr/>
              </p14:nvContentPartPr>
              <p14:xfrm>
                <a:off x="4355498" y="2057920"/>
                <a:ext cx="123480" cy="122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128BC03-5D03-D450-E81A-EE3619C77FF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337858" y="2039920"/>
                  <a:ext cx="159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0C1BD72-D334-B82D-AB9C-D9CEBB28C233}"/>
                    </a:ext>
                  </a:extLst>
                </p14:cNvPr>
                <p14:cNvContentPartPr/>
                <p14:nvPr/>
              </p14:nvContentPartPr>
              <p14:xfrm>
                <a:off x="4478618" y="2047840"/>
                <a:ext cx="137880" cy="142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0C1BD72-D334-B82D-AB9C-D9CEBB28C23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460618" y="2030200"/>
                  <a:ext cx="173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8222CA5-6C87-E67F-AAD3-108D70E69ACE}"/>
                    </a:ext>
                  </a:extLst>
                </p14:cNvPr>
                <p14:cNvContentPartPr/>
                <p14:nvPr/>
              </p14:nvContentPartPr>
              <p14:xfrm>
                <a:off x="4636298" y="2038480"/>
                <a:ext cx="212760" cy="147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8222CA5-6C87-E67F-AAD3-108D70E69AC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618298" y="2020840"/>
                  <a:ext cx="248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1746535-A003-E1B2-09BA-12F2BA27D7D3}"/>
                    </a:ext>
                  </a:extLst>
                </p14:cNvPr>
                <p14:cNvContentPartPr/>
                <p14:nvPr/>
              </p14:nvContentPartPr>
              <p14:xfrm>
                <a:off x="4881818" y="2035960"/>
                <a:ext cx="47520" cy="125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1746535-A003-E1B2-09BA-12F2BA27D7D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863818" y="2017960"/>
                  <a:ext cx="83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D382CA3-F9FA-B978-2E2D-077ACDDF9DCA}"/>
                    </a:ext>
                  </a:extLst>
                </p14:cNvPr>
                <p14:cNvContentPartPr/>
                <p14:nvPr/>
              </p14:nvContentPartPr>
              <p14:xfrm>
                <a:off x="4872098" y="1954240"/>
                <a:ext cx="8640" cy="97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D382CA3-F9FA-B978-2E2D-077ACDDF9DC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854458" y="1936240"/>
                  <a:ext cx="44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E2AF21F-9D45-31CE-A75C-C77F9C2EBD58}"/>
                    </a:ext>
                  </a:extLst>
                </p14:cNvPr>
                <p14:cNvContentPartPr/>
                <p14:nvPr/>
              </p14:nvContentPartPr>
              <p14:xfrm>
                <a:off x="4950578" y="2023360"/>
                <a:ext cx="108360" cy="140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E2AF21F-9D45-31CE-A75C-C77F9C2EBD5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932578" y="2005720"/>
                  <a:ext cx="144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234B48D-3B5A-F619-5533-7EF5104558AB}"/>
                    </a:ext>
                  </a:extLst>
                </p14:cNvPr>
                <p14:cNvContentPartPr/>
                <p14:nvPr/>
              </p14:nvContentPartPr>
              <p14:xfrm>
                <a:off x="5101418" y="2013280"/>
                <a:ext cx="36000" cy="1411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234B48D-3B5A-F619-5533-7EF5104558A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083418" y="1995280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98198D0-09B5-5114-6496-F8DF9C9FF089}"/>
                    </a:ext>
                  </a:extLst>
                </p14:cNvPr>
                <p14:cNvContentPartPr/>
                <p14:nvPr/>
              </p14:nvContentPartPr>
              <p14:xfrm>
                <a:off x="5102498" y="1974040"/>
                <a:ext cx="29160" cy="342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98198D0-09B5-5114-6496-F8DF9C9FF08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84498" y="1956040"/>
                  <a:ext cx="64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B2AC544-CD21-2EFF-7286-16740D113C70}"/>
                    </a:ext>
                  </a:extLst>
                </p14:cNvPr>
                <p14:cNvContentPartPr/>
                <p14:nvPr/>
              </p14:nvContentPartPr>
              <p14:xfrm>
                <a:off x="5151098" y="2039200"/>
                <a:ext cx="142200" cy="122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B2AC544-CD21-2EFF-7286-16740D113C7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133098" y="2021200"/>
                  <a:ext cx="177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2CE4A3E-F0BF-9FA3-5B82-F8B131C3052C}"/>
                    </a:ext>
                  </a:extLst>
                </p14:cNvPr>
                <p14:cNvContentPartPr/>
                <p14:nvPr/>
              </p14:nvContentPartPr>
              <p14:xfrm>
                <a:off x="5310938" y="2009680"/>
                <a:ext cx="278640" cy="148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2CE4A3E-F0BF-9FA3-5B82-F8B131C3052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292938" y="1991680"/>
                  <a:ext cx="314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40AFD57-577C-D116-EC06-B944694393CE}"/>
                    </a:ext>
                  </a:extLst>
                </p14:cNvPr>
                <p14:cNvContentPartPr/>
                <p14:nvPr/>
              </p14:nvContentPartPr>
              <p14:xfrm>
                <a:off x="5662658" y="2041720"/>
                <a:ext cx="14760" cy="11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40AFD57-577C-D116-EC06-B944694393C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645018" y="2023720"/>
                  <a:ext cx="50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D7C97F4-CD20-D0A3-9999-D3415C4C28DD}"/>
                    </a:ext>
                  </a:extLst>
                </p14:cNvPr>
                <p14:cNvContentPartPr/>
                <p14:nvPr/>
              </p14:nvContentPartPr>
              <p14:xfrm>
                <a:off x="5674538" y="2092120"/>
                <a:ext cx="5760" cy="180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D7C97F4-CD20-D0A3-9999-D3415C4C28D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656898" y="2074480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40EB7C2E-8035-B6BD-BC8D-7596C35195BA}"/>
                    </a:ext>
                  </a:extLst>
                </p14:cNvPr>
                <p14:cNvContentPartPr/>
                <p14:nvPr/>
              </p14:nvContentPartPr>
              <p14:xfrm>
                <a:off x="4201467" y="2393778"/>
                <a:ext cx="144360" cy="1954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40EB7C2E-8035-B6BD-BC8D-7596C35195B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183827" y="2376138"/>
                  <a:ext cx="18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3AF195EB-E75B-ACBC-988D-C9A3E1E059B7}"/>
                    </a:ext>
                  </a:extLst>
                </p14:cNvPr>
                <p14:cNvContentPartPr/>
                <p14:nvPr/>
              </p14:nvContentPartPr>
              <p14:xfrm>
                <a:off x="4310547" y="2420058"/>
                <a:ext cx="13680" cy="1332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3AF195EB-E75B-ACBC-988D-C9A3E1E059B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292907" y="2402418"/>
                  <a:ext cx="49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F49F8A77-B7E9-85E0-631A-B073516AFA9E}"/>
                    </a:ext>
                  </a:extLst>
                </p14:cNvPr>
                <p14:cNvContentPartPr/>
                <p14:nvPr/>
              </p14:nvContentPartPr>
              <p14:xfrm>
                <a:off x="4356987" y="2398458"/>
                <a:ext cx="125640" cy="18000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F49F8A77-B7E9-85E0-631A-B073516AFA9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339347" y="2380458"/>
                  <a:ext cx="161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4F4E2869-2D12-02FD-25F2-A0AE8D20DAD4}"/>
                    </a:ext>
                  </a:extLst>
                </p14:cNvPr>
                <p14:cNvContentPartPr/>
                <p14:nvPr/>
              </p14:nvContentPartPr>
              <p14:xfrm>
                <a:off x="4517907" y="2473338"/>
                <a:ext cx="51840" cy="1094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4F4E2869-2D12-02FD-25F2-A0AE8D20DAD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500267" y="2455338"/>
                  <a:ext cx="87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5BC2EA7A-48FE-5876-A191-986EBC13593A}"/>
                    </a:ext>
                  </a:extLst>
                </p14:cNvPr>
                <p14:cNvContentPartPr/>
                <p14:nvPr/>
              </p14:nvContentPartPr>
              <p14:xfrm>
                <a:off x="4611507" y="2354898"/>
                <a:ext cx="213840" cy="2127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5BC2EA7A-48FE-5876-A191-986EBC13593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593867" y="2336898"/>
                  <a:ext cx="249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9B1159BA-14DB-D798-1254-148EBD7476FF}"/>
                    </a:ext>
                  </a:extLst>
                </p14:cNvPr>
                <p14:cNvContentPartPr/>
                <p14:nvPr/>
              </p14:nvContentPartPr>
              <p14:xfrm>
                <a:off x="4837587" y="2443098"/>
                <a:ext cx="106920" cy="928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9B1159BA-14DB-D798-1254-148EBD7476F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819587" y="2425098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19E7B3AC-B7C8-6EBD-AAB0-3EA0BFB7F306}"/>
                    </a:ext>
                  </a:extLst>
                </p14:cNvPr>
                <p14:cNvContentPartPr/>
                <p14:nvPr/>
              </p14:nvContentPartPr>
              <p14:xfrm>
                <a:off x="5099307" y="2327538"/>
                <a:ext cx="125280" cy="2055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19E7B3AC-B7C8-6EBD-AAB0-3EA0BFB7F30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081667" y="2309898"/>
                  <a:ext cx="160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32CEDB6B-CBC1-8D45-0DBB-461D89E77659}"/>
                    </a:ext>
                  </a:extLst>
                </p14:cNvPr>
                <p14:cNvContentPartPr/>
                <p14:nvPr/>
              </p14:nvContentPartPr>
              <p14:xfrm>
                <a:off x="5336907" y="2314938"/>
                <a:ext cx="282960" cy="2052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32CEDB6B-CBC1-8D45-0DBB-461D89E7765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319267" y="2297298"/>
                  <a:ext cx="318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60852FC-9124-8C44-94A4-0BD220E1B974}"/>
                    </a:ext>
                  </a:extLst>
                </p14:cNvPr>
                <p14:cNvContentPartPr/>
                <p14:nvPr/>
              </p14:nvContentPartPr>
              <p14:xfrm>
                <a:off x="5789427" y="2387298"/>
                <a:ext cx="207720" cy="1076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60852FC-9124-8C44-94A4-0BD220E1B97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771787" y="2369658"/>
                  <a:ext cx="243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C5F05DA-5665-AC5E-5AA9-5AA1C4188D7F}"/>
                    </a:ext>
                  </a:extLst>
                </p14:cNvPr>
                <p14:cNvContentPartPr/>
                <p14:nvPr/>
              </p14:nvContentPartPr>
              <p14:xfrm>
                <a:off x="6032787" y="2379738"/>
                <a:ext cx="53640" cy="129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C5F05DA-5665-AC5E-5AA9-5AA1C4188D7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014787" y="2361738"/>
                  <a:ext cx="89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BFC977C-EB3C-C09D-6A05-5F758B929348}"/>
                    </a:ext>
                  </a:extLst>
                </p14:cNvPr>
                <p14:cNvContentPartPr/>
                <p14:nvPr/>
              </p14:nvContentPartPr>
              <p14:xfrm>
                <a:off x="6124947" y="2402778"/>
                <a:ext cx="100080" cy="1162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BFC977C-EB3C-C09D-6A05-5F758B92934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107307" y="2384778"/>
                  <a:ext cx="135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2FCA402-FEB8-95B0-08F3-DC9FD591C10F}"/>
                    </a:ext>
                  </a:extLst>
                </p14:cNvPr>
                <p14:cNvContentPartPr/>
                <p14:nvPr/>
              </p14:nvContentPartPr>
              <p14:xfrm>
                <a:off x="6403174" y="2277478"/>
                <a:ext cx="230400" cy="2307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2FCA402-FEB8-95B0-08F3-DC9FD591C10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385174" y="2259838"/>
                  <a:ext cx="266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71569B58-3752-9471-332A-EBF3E7659923}"/>
                    </a:ext>
                  </a:extLst>
                </p14:cNvPr>
                <p14:cNvContentPartPr/>
                <p14:nvPr/>
              </p14:nvContentPartPr>
              <p14:xfrm>
                <a:off x="6599014" y="2293678"/>
                <a:ext cx="10440" cy="2304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71569B58-3752-9471-332A-EBF3E765992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581014" y="2275678"/>
                  <a:ext cx="46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32D7F99A-672D-DFCD-B3E5-375FA91C1954}"/>
                    </a:ext>
                  </a:extLst>
                </p14:cNvPr>
                <p14:cNvContentPartPr/>
                <p14:nvPr/>
              </p14:nvContentPartPr>
              <p14:xfrm>
                <a:off x="6779374" y="2391958"/>
                <a:ext cx="260640" cy="1188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32D7F99A-672D-DFCD-B3E5-375FA91C195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761374" y="2374318"/>
                  <a:ext cx="296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4AD61312-0814-87D4-5EBA-2CD48029772D}"/>
                    </a:ext>
                  </a:extLst>
                </p14:cNvPr>
                <p14:cNvContentPartPr/>
                <p14:nvPr/>
              </p14:nvContentPartPr>
              <p14:xfrm>
                <a:off x="7026334" y="2391958"/>
                <a:ext cx="113040" cy="1166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4AD61312-0814-87D4-5EBA-2CD48029772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008694" y="2374318"/>
                  <a:ext cx="148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1DEDF44E-C0DC-6E3E-0527-7A254D218299}"/>
                    </a:ext>
                  </a:extLst>
                </p14:cNvPr>
                <p14:cNvContentPartPr/>
                <p14:nvPr/>
              </p14:nvContentPartPr>
              <p14:xfrm>
                <a:off x="7118854" y="2387638"/>
                <a:ext cx="158400" cy="12708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1DEDF44E-C0DC-6E3E-0527-7A254D21829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01214" y="2369998"/>
                  <a:ext cx="194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7DB41BEA-6746-E2DC-C656-3FD0B88B7865}"/>
                    </a:ext>
                  </a:extLst>
                </p14:cNvPr>
                <p14:cNvContentPartPr/>
                <p14:nvPr/>
              </p14:nvContentPartPr>
              <p14:xfrm>
                <a:off x="7439614" y="2381878"/>
                <a:ext cx="180720" cy="12024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7DB41BEA-6746-E2DC-C656-3FD0B88B786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421974" y="2363878"/>
                  <a:ext cx="216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AD503C85-CC06-A897-DBD5-BA020E330BA3}"/>
                    </a:ext>
                  </a:extLst>
                </p14:cNvPr>
                <p14:cNvContentPartPr/>
                <p14:nvPr/>
              </p14:nvContentPartPr>
              <p14:xfrm>
                <a:off x="7640854" y="2387278"/>
                <a:ext cx="28440" cy="10908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AD503C85-CC06-A897-DBD5-BA020E330BA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623214" y="2369278"/>
                  <a:ext cx="64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9346555D-4674-C9E1-251B-8E2B2F1D6764}"/>
                    </a:ext>
                  </a:extLst>
                </p14:cNvPr>
                <p14:cNvContentPartPr/>
                <p14:nvPr/>
              </p14:nvContentPartPr>
              <p14:xfrm>
                <a:off x="7635814" y="2322838"/>
                <a:ext cx="19800" cy="226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9346555D-4674-C9E1-251B-8E2B2F1D676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617814" y="2304838"/>
                  <a:ext cx="55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D90E4B56-7365-FA63-C968-A62CF06687CF}"/>
                    </a:ext>
                  </a:extLst>
                </p14:cNvPr>
                <p14:cNvContentPartPr/>
                <p14:nvPr/>
              </p14:nvContentPartPr>
              <p14:xfrm>
                <a:off x="7690894" y="2382598"/>
                <a:ext cx="191160" cy="1076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D90E4B56-7365-FA63-C968-A62CF06687C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73254" y="2364958"/>
                  <a:ext cx="2268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865" name="Ink 864">
                <a:extLst>
                  <a:ext uri="{FF2B5EF4-FFF2-40B4-BE49-F238E27FC236}">
                    <a16:creationId xmlns:a16="http://schemas.microsoft.com/office/drawing/2014/main" id="{1D9068DF-61DE-97DA-B621-A1E70026BC66}"/>
                  </a:ext>
                </a:extLst>
              </p14:cNvPr>
              <p14:cNvContentPartPr/>
              <p14:nvPr/>
            </p14:nvContentPartPr>
            <p14:xfrm>
              <a:off x="9458400" y="4019274"/>
              <a:ext cx="144360" cy="167040"/>
            </p14:xfrm>
          </p:contentPart>
        </mc:Choice>
        <mc:Fallback xmlns="">
          <p:pic>
            <p:nvPicPr>
              <p:cNvPr id="865" name="Ink 864">
                <a:extLst>
                  <a:ext uri="{FF2B5EF4-FFF2-40B4-BE49-F238E27FC236}">
                    <a16:creationId xmlns:a16="http://schemas.microsoft.com/office/drawing/2014/main" id="{1D9068DF-61DE-97DA-B621-A1E70026BC66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440400" y="4001274"/>
                <a:ext cx="180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866" name="Ink 865">
                <a:extLst>
                  <a:ext uri="{FF2B5EF4-FFF2-40B4-BE49-F238E27FC236}">
                    <a16:creationId xmlns:a16="http://schemas.microsoft.com/office/drawing/2014/main" id="{20264E06-6CF8-F1E1-2163-464090D6A463}"/>
                  </a:ext>
                </a:extLst>
              </p14:cNvPr>
              <p14:cNvContentPartPr/>
              <p14:nvPr/>
            </p14:nvContentPartPr>
            <p14:xfrm>
              <a:off x="9597720" y="4096674"/>
              <a:ext cx="26280" cy="99000"/>
            </p14:xfrm>
          </p:contentPart>
        </mc:Choice>
        <mc:Fallback xmlns="">
          <p:pic>
            <p:nvPicPr>
              <p:cNvPr id="866" name="Ink 865">
                <a:extLst>
                  <a:ext uri="{FF2B5EF4-FFF2-40B4-BE49-F238E27FC236}">
                    <a16:creationId xmlns:a16="http://schemas.microsoft.com/office/drawing/2014/main" id="{20264E06-6CF8-F1E1-2163-464090D6A463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580080" y="4078674"/>
                <a:ext cx="61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867" name="Ink 866">
                <a:extLst>
                  <a:ext uri="{FF2B5EF4-FFF2-40B4-BE49-F238E27FC236}">
                    <a16:creationId xmlns:a16="http://schemas.microsoft.com/office/drawing/2014/main" id="{82241E64-83EE-A9A6-75B7-A418EE3253D4}"/>
                  </a:ext>
                </a:extLst>
              </p14:cNvPr>
              <p14:cNvContentPartPr/>
              <p14:nvPr/>
            </p14:nvContentPartPr>
            <p14:xfrm>
              <a:off x="9602400" y="4059594"/>
              <a:ext cx="20880" cy="22320"/>
            </p14:xfrm>
          </p:contentPart>
        </mc:Choice>
        <mc:Fallback xmlns="">
          <p:pic>
            <p:nvPicPr>
              <p:cNvPr id="867" name="Ink 866">
                <a:extLst>
                  <a:ext uri="{FF2B5EF4-FFF2-40B4-BE49-F238E27FC236}">
                    <a16:creationId xmlns:a16="http://schemas.microsoft.com/office/drawing/2014/main" id="{82241E64-83EE-A9A6-75B7-A418EE3253D4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9584400" y="4041954"/>
                <a:ext cx="565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868" name="Ink 867">
                <a:extLst>
                  <a:ext uri="{FF2B5EF4-FFF2-40B4-BE49-F238E27FC236}">
                    <a16:creationId xmlns:a16="http://schemas.microsoft.com/office/drawing/2014/main" id="{0A9310E0-2194-249F-C6A1-90391C4D58E7}"/>
                  </a:ext>
                </a:extLst>
              </p14:cNvPr>
              <p14:cNvContentPartPr/>
              <p14:nvPr/>
            </p14:nvContentPartPr>
            <p14:xfrm>
              <a:off x="9641280" y="4099194"/>
              <a:ext cx="178560" cy="98640"/>
            </p14:xfrm>
          </p:contentPart>
        </mc:Choice>
        <mc:Fallback xmlns="">
          <p:pic>
            <p:nvPicPr>
              <p:cNvPr id="868" name="Ink 867">
                <a:extLst>
                  <a:ext uri="{FF2B5EF4-FFF2-40B4-BE49-F238E27FC236}">
                    <a16:creationId xmlns:a16="http://schemas.microsoft.com/office/drawing/2014/main" id="{0A9310E0-2194-249F-C6A1-90391C4D58E7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623280" y="4081554"/>
                <a:ext cx="214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869" name="Ink 868">
                <a:extLst>
                  <a:ext uri="{FF2B5EF4-FFF2-40B4-BE49-F238E27FC236}">
                    <a16:creationId xmlns:a16="http://schemas.microsoft.com/office/drawing/2014/main" id="{A63442C7-DA0D-EDA5-27F1-FFD36733E44A}"/>
                  </a:ext>
                </a:extLst>
              </p14:cNvPr>
              <p14:cNvContentPartPr/>
              <p14:nvPr/>
            </p14:nvContentPartPr>
            <p14:xfrm>
              <a:off x="9819480" y="4098114"/>
              <a:ext cx="64080" cy="92520"/>
            </p14:xfrm>
          </p:contentPart>
        </mc:Choice>
        <mc:Fallback xmlns="">
          <p:pic>
            <p:nvPicPr>
              <p:cNvPr id="869" name="Ink 868">
                <a:extLst>
                  <a:ext uri="{FF2B5EF4-FFF2-40B4-BE49-F238E27FC236}">
                    <a16:creationId xmlns:a16="http://schemas.microsoft.com/office/drawing/2014/main" id="{A63442C7-DA0D-EDA5-27F1-FFD36733E44A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9801840" y="4080474"/>
                <a:ext cx="99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870" name="Ink 869">
                <a:extLst>
                  <a:ext uri="{FF2B5EF4-FFF2-40B4-BE49-F238E27FC236}">
                    <a16:creationId xmlns:a16="http://schemas.microsoft.com/office/drawing/2014/main" id="{93470953-2CFE-BA05-737F-4C8804AB734C}"/>
                  </a:ext>
                </a:extLst>
              </p14:cNvPr>
              <p14:cNvContentPartPr/>
              <p14:nvPr/>
            </p14:nvContentPartPr>
            <p14:xfrm>
              <a:off x="9893280" y="4095234"/>
              <a:ext cx="221760" cy="105480"/>
            </p14:xfrm>
          </p:contentPart>
        </mc:Choice>
        <mc:Fallback xmlns="">
          <p:pic>
            <p:nvPicPr>
              <p:cNvPr id="870" name="Ink 869">
                <a:extLst>
                  <a:ext uri="{FF2B5EF4-FFF2-40B4-BE49-F238E27FC236}">
                    <a16:creationId xmlns:a16="http://schemas.microsoft.com/office/drawing/2014/main" id="{93470953-2CFE-BA05-737F-4C8804AB734C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9875280" y="4077594"/>
                <a:ext cx="257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871" name="Ink 870">
                <a:extLst>
                  <a:ext uri="{FF2B5EF4-FFF2-40B4-BE49-F238E27FC236}">
                    <a16:creationId xmlns:a16="http://schemas.microsoft.com/office/drawing/2014/main" id="{92DD9480-F19B-2FEC-D597-D689F185BAC5}"/>
                  </a:ext>
                </a:extLst>
              </p14:cNvPr>
              <p14:cNvContentPartPr/>
              <p14:nvPr/>
            </p14:nvContentPartPr>
            <p14:xfrm>
              <a:off x="10331400" y="4060674"/>
              <a:ext cx="95040" cy="180360"/>
            </p14:xfrm>
          </p:contentPart>
        </mc:Choice>
        <mc:Fallback xmlns="">
          <p:pic>
            <p:nvPicPr>
              <p:cNvPr id="871" name="Ink 870">
                <a:extLst>
                  <a:ext uri="{FF2B5EF4-FFF2-40B4-BE49-F238E27FC236}">
                    <a16:creationId xmlns:a16="http://schemas.microsoft.com/office/drawing/2014/main" id="{92DD9480-F19B-2FEC-D597-D689F185BAC5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0313400" y="4042674"/>
                <a:ext cx="13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872" name="Ink 871">
                <a:extLst>
                  <a:ext uri="{FF2B5EF4-FFF2-40B4-BE49-F238E27FC236}">
                    <a16:creationId xmlns:a16="http://schemas.microsoft.com/office/drawing/2014/main" id="{A4899749-2CD2-AAF6-766B-904477F29938}"/>
                  </a:ext>
                </a:extLst>
              </p14:cNvPr>
              <p14:cNvContentPartPr/>
              <p14:nvPr/>
            </p14:nvContentPartPr>
            <p14:xfrm>
              <a:off x="10432920" y="4067874"/>
              <a:ext cx="72720" cy="87840"/>
            </p14:xfrm>
          </p:contentPart>
        </mc:Choice>
        <mc:Fallback xmlns="">
          <p:pic>
            <p:nvPicPr>
              <p:cNvPr id="872" name="Ink 871">
                <a:extLst>
                  <a:ext uri="{FF2B5EF4-FFF2-40B4-BE49-F238E27FC236}">
                    <a16:creationId xmlns:a16="http://schemas.microsoft.com/office/drawing/2014/main" id="{A4899749-2CD2-AAF6-766B-904477F29938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414920" y="4050234"/>
                <a:ext cx="108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873" name="Ink 872">
                <a:extLst>
                  <a:ext uri="{FF2B5EF4-FFF2-40B4-BE49-F238E27FC236}">
                    <a16:creationId xmlns:a16="http://schemas.microsoft.com/office/drawing/2014/main" id="{495B795B-106B-E04C-D955-5B92544EAC1F}"/>
                  </a:ext>
                </a:extLst>
              </p14:cNvPr>
              <p14:cNvContentPartPr/>
              <p14:nvPr/>
            </p14:nvContentPartPr>
            <p14:xfrm>
              <a:off x="10486920" y="4073274"/>
              <a:ext cx="80640" cy="78840"/>
            </p14:xfrm>
          </p:contentPart>
        </mc:Choice>
        <mc:Fallback xmlns="">
          <p:pic>
            <p:nvPicPr>
              <p:cNvPr id="873" name="Ink 872">
                <a:extLst>
                  <a:ext uri="{FF2B5EF4-FFF2-40B4-BE49-F238E27FC236}">
                    <a16:creationId xmlns:a16="http://schemas.microsoft.com/office/drawing/2014/main" id="{495B795B-106B-E04C-D955-5B92544EAC1F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469280" y="4055634"/>
                <a:ext cx="1162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874" name="Ink 873">
                <a:extLst>
                  <a:ext uri="{FF2B5EF4-FFF2-40B4-BE49-F238E27FC236}">
                    <a16:creationId xmlns:a16="http://schemas.microsoft.com/office/drawing/2014/main" id="{390C7027-FFF2-EE1A-3652-980C82219AAF}"/>
                  </a:ext>
                </a:extLst>
              </p14:cNvPr>
              <p14:cNvContentPartPr/>
              <p14:nvPr/>
            </p14:nvContentPartPr>
            <p14:xfrm>
              <a:off x="10612920" y="4063554"/>
              <a:ext cx="103680" cy="158040"/>
            </p14:xfrm>
          </p:contentPart>
        </mc:Choice>
        <mc:Fallback xmlns="">
          <p:pic>
            <p:nvPicPr>
              <p:cNvPr id="874" name="Ink 873">
                <a:extLst>
                  <a:ext uri="{FF2B5EF4-FFF2-40B4-BE49-F238E27FC236}">
                    <a16:creationId xmlns:a16="http://schemas.microsoft.com/office/drawing/2014/main" id="{390C7027-FFF2-EE1A-3652-980C82219AAF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10595280" y="4045554"/>
                <a:ext cx="139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875" name="Ink 874">
                <a:extLst>
                  <a:ext uri="{FF2B5EF4-FFF2-40B4-BE49-F238E27FC236}">
                    <a16:creationId xmlns:a16="http://schemas.microsoft.com/office/drawing/2014/main" id="{F8D17361-4971-B1FC-DF07-0443BF165FB9}"/>
                  </a:ext>
                </a:extLst>
              </p14:cNvPr>
              <p14:cNvContentPartPr/>
              <p14:nvPr/>
            </p14:nvContentPartPr>
            <p14:xfrm>
              <a:off x="10682400" y="4068234"/>
              <a:ext cx="136800" cy="70200"/>
            </p14:xfrm>
          </p:contentPart>
        </mc:Choice>
        <mc:Fallback xmlns="">
          <p:pic>
            <p:nvPicPr>
              <p:cNvPr id="875" name="Ink 874">
                <a:extLst>
                  <a:ext uri="{FF2B5EF4-FFF2-40B4-BE49-F238E27FC236}">
                    <a16:creationId xmlns:a16="http://schemas.microsoft.com/office/drawing/2014/main" id="{F8D17361-4971-B1FC-DF07-0443BF165FB9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0664400" y="4050594"/>
                <a:ext cx="172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876" name="Ink 875">
                <a:extLst>
                  <a:ext uri="{FF2B5EF4-FFF2-40B4-BE49-F238E27FC236}">
                    <a16:creationId xmlns:a16="http://schemas.microsoft.com/office/drawing/2014/main" id="{82234E68-2631-A9F4-E210-F474F7681996}"/>
                  </a:ext>
                </a:extLst>
              </p14:cNvPr>
              <p14:cNvContentPartPr/>
              <p14:nvPr/>
            </p14:nvContentPartPr>
            <p14:xfrm>
              <a:off x="10827120" y="4052754"/>
              <a:ext cx="172440" cy="119880"/>
            </p14:xfrm>
          </p:contentPart>
        </mc:Choice>
        <mc:Fallback xmlns="">
          <p:pic>
            <p:nvPicPr>
              <p:cNvPr id="876" name="Ink 875">
                <a:extLst>
                  <a:ext uri="{FF2B5EF4-FFF2-40B4-BE49-F238E27FC236}">
                    <a16:creationId xmlns:a16="http://schemas.microsoft.com/office/drawing/2014/main" id="{82234E68-2631-A9F4-E210-F474F768199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0809120" y="4034754"/>
                <a:ext cx="208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889" name="Ink 888">
                <a:extLst>
                  <a:ext uri="{FF2B5EF4-FFF2-40B4-BE49-F238E27FC236}">
                    <a16:creationId xmlns:a16="http://schemas.microsoft.com/office/drawing/2014/main" id="{1060D1B6-DDDC-B861-B254-BE60739DF3A0}"/>
                  </a:ext>
                </a:extLst>
              </p14:cNvPr>
              <p14:cNvContentPartPr/>
              <p14:nvPr/>
            </p14:nvContentPartPr>
            <p14:xfrm>
              <a:off x="11141466" y="4073309"/>
              <a:ext cx="7920" cy="82080"/>
            </p14:xfrm>
          </p:contentPart>
        </mc:Choice>
        <mc:Fallback xmlns="">
          <p:pic>
            <p:nvPicPr>
              <p:cNvPr id="889" name="Ink 888">
                <a:extLst>
                  <a:ext uri="{FF2B5EF4-FFF2-40B4-BE49-F238E27FC236}">
                    <a16:creationId xmlns:a16="http://schemas.microsoft.com/office/drawing/2014/main" id="{1060D1B6-DDDC-B861-B254-BE60739DF3A0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11123466" y="4055309"/>
                <a:ext cx="43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0A34292E-515D-58AD-44BF-256378066B2A}"/>
                  </a:ext>
                </a:extLst>
              </p14:cNvPr>
              <p14:cNvContentPartPr/>
              <p14:nvPr/>
            </p14:nvContentPartPr>
            <p14:xfrm>
              <a:off x="11141826" y="3976469"/>
              <a:ext cx="12240" cy="1008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0A34292E-515D-58AD-44BF-256378066B2A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1123826" y="3958829"/>
                <a:ext cx="47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891" name="Ink 890">
                <a:extLst>
                  <a:ext uri="{FF2B5EF4-FFF2-40B4-BE49-F238E27FC236}">
                    <a16:creationId xmlns:a16="http://schemas.microsoft.com/office/drawing/2014/main" id="{A095F243-C0A6-825F-0A98-6DD0D65A43B8}"/>
                  </a:ext>
                </a:extLst>
              </p14:cNvPr>
              <p14:cNvContentPartPr/>
              <p14:nvPr/>
            </p14:nvContentPartPr>
            <p14:xfrm>
              <a:off x="11263866" y="4057829"/>
              <a:ext cx="103320" cy="108360"/>
            </p14:xfrm>
          </p:contentPart>
        </mc:Choice>
        <mc:Fallback xmlns="">
          <p:pic>
            <p:nvPicPr>
              <p:cNvPr id="891" name="Ink 890">
                <a:extLst>
                  <a:ext uri="{FF2B5EF4-FFF2-40B4-BE49-F238E27FC236}">
                    <a16:creationId xmlns:a16="http://schemas.microsoft.com/office/drawing/2014/main" id="{A095F243-C0A6-825F-0A98-6DD0D65A43B8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11245866" y="4040189"/>
                <a:ext cx="138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892" name="Ink 891">
                <a:extLst>
                  <a:ext uri="{FF2B5EF4-FFF2-40B4-BE49-F238E27FC236}">
                    <a16:creationId xmlns:a16="http://schemas.microsoft.com/office/drawing/2014/main" id="{D38489EF-959D-5A43-269F-79060751D042}"/>
                  </a:ext>
                </a:extLst>
              </p14:cNvPr>
              <p14:cNvContentPartPr/>
              <p14:nvPr/>
            </p14:nvContentPartPr>
            <p14:xfrm>
              <a:off x="11377986" y="4060709"/>
              <a:ext cx="33480" cy="109440"/>
            </p14:xfrm>
          </p:contentPart>
        </mc:Choice>
        <mc:Fallback xmlns="">
          <p:pic>
            <p:nvPicPr>
              <p:cNvPr id="892" name="Ink 891">
                <a:extLst>
                  <a:ext uri="{FF2B5EF4-FFF2-40B4-BE49-F238E27FC236}">
                    <a16:creationId xmlns:a16="http://schemas.microsoft.com/office/drawing/2014/main" id="{D38489EF-959D-5A43-269F-79060751D042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1360346" y="4043069"/>
                <a:ext cx="69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893" name="Ink 892">
                <a:extLst>
                  <a:ext uri="{FF2B5EF4-FFF2-40B4-BE49-F238E27FC236}">
                    <a16:creationId xmlns:a16="http://schemas.microsoft.com/office/drawing/2014/main" id="{CE043A0E-BAF2-B8A1-15DE-387EE42BD751}"/>
                  </a:ext>
                </a:extLst>
              </p14:cNvPr>
              <p14:cNvContentPartPr/>
              <p14:nvPr/>
            </p14:nvContentPartPr>
            <p14:xfrm>
              <a:off x="11386266" y="4000949"/>
              <a:ext cx="18000" cy="50040"/>
            </p14:xfrm>
          </p:contentPart>
        </mc:Choice>
        <mc:Fallback xmlns="">
          <p:pic>
            <p:nvPicPr>
              <p:cNvPr id="893" name="Ink 892">
                <a:extLst>
                  <a:ext uri="{FF2B5EF4-FFF2-40B4-BE49-F238E27FC236}">
                    <a16:creationId xmlns:a16="http://schemas.microsoft.com/office/drawing/2014/main" id="{CE043A0E-BAF2-B8A1-15DE-387EE42BD751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1368266" y="3982949"/>
                <a:ext cx="536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894" name="Ink 893">
                <a:extLst>
                  <a:ext uri="{FF2B5EF4-FFF2-40B4-BE49-F238E27FC236}">
                    <a16:creationId xmlns:a16="http://schemas.microsoft.com/office/drawing/2014/main" id="{DC445276-7050-D0A7-14EC-A1DB6DA6EDCD}"/>
                  </a:ext>
                </a:extLst>
              </p14:cNvPr>
              <p14:cNvContentPartPr/>
              <p14:nvPr/>
            </p14:nvContentPartPr>
            <p14:xfrm>
              <a:off x="11467626" y="3972869"/>
              <a:ext cx="204120" cy="211680"/>
            </p14:xfrm>
          </p:contentPart>
        </mc:Choice>
        <mc:Fallback xmlns="">
          <p:pic>
            <p:nvPicPr>
              <p:cNvPr id="894" name="Ink 893">
                <a:extLst>
                  <a:ext uri="{FF2B5EF4-FFF2-40B4-BE49-F238E27FC236}">
                    <a16:creationId xmlns:a16="http://schemas.microsoft.com/office/drawing/2014/main" id="{DC445276-7050-D0A7-14EC-A1DB6DA6EDCD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11449986" y="3954869"/>
                <a:ext cx="2397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895" name="Ink 894">
                <a:extLst>
                  <a:ext uri="{FF2B5EF4-FFF2-40B4-BE49-F238E27FC236}">
                    <a16:creationId xmlns:a16="http://schemas.microsoft.com/office/drawing/2014/main" id="{AA4F92A8-1B2F-7A6D-1F66-7BAAA742A47C}"/>
                  </a:ext>
                </a:extLst>
              </p14:cNvPr>
              <p14:cNvContentPartPr/>
              <p14:nvPr/>
            </p14:nvContentPartPr>
            <p14:xfrm>
              <a:off x="11697666" y="4080149"/>
              <a:ext cx="85680" cy="75240"/>
            </p14:xfrm>
          </p:contentPart>
        </mc:Choice>
        <mc:Fallback xmlns="">
          <p:pic>
            <p:nvPicPr>
              <p:cNvPr id="895" name="Ink 894">
                <a:extLst>
                  <a:ext uri="{FF2B5EF4-FFF2-40B4-BE49-F238E27FC236}">
                    <a16:creationId xmlns:a16="http://schemas.microsoft.com/office/drawing/2014/main" id="{AA4F92A8-1B2F-7A6D-1F66-7BAAA742A47C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11680026" y="4062509"/>
                <a:ext cx="121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896" name="Ink 895">
                <a:extLst>
                  <a:ext uri="{FF2B5EF4-FFF2-40B4-BE49-F238E27FC236}">
                    <a16:creationId xmlns:a16="http://schemas.microsoft.com/office/drawing/2014/main" id="{7DF96985-F2AA-0855-0D8E-0C4429F3D4C2}"/>
                  </a:ext>
                </a:extLst>
              </p14:cNvPr>
              <p14:cNvContentPartPr/>
              <p14:nvPr/>
            </p14:nvContentPartPr>
            <p14:xfrm>
              <a:off x="11777946" y="4078349"/>
              <a:ext cx="97200" cy="93600"/>
            </p14:xfrm>
          </p:contentPart>
        </mc:Choice>
        <mc:Fallback xmlns="">
          <p:pic>
            <p:nvPicPr>
              <p:cNvPr id="896" name="Ink 895">
                <a:extLst>
                  <a:ext uri="{FF2B5EF4-FFF2-40B4-BE49-F238E27FC236}">
                    <a16:creationId xmlns:a16="http://schemas.microsoft.com/office/drawing/2014/main" id="{7DF96985-F2AA-0855-0D8E-0C4429F3D4C2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1760306" y="4060709"/>
                <a:ext cx="132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897" name="Ink 896">
                <a:extLst>
                  <a:ext uri="{FF2B5EF4-FFF2-40B4-BE49-F238E27FC236}">
                    <a16:creationId xmlns:a16="http://schemas.microsoft.com/office/drawing/2014/main" id="{09C4ABBB-94FE-11AC-BD31-D20A2179055A}"/>
                  </a:ext>
                </a:extLst>
              </p14:cNvPr>
              <p14:cNvContentPartPr/>
              <p14:nvPr/>
            </p14:nvContentPartPr>
            <p14:xfrm>
              <a:off x="11882706" y="4074749"/>
              <a:ext cx="140040" cy="87840"/>
            </p14:xfrm>
          </p:contentPart>
        </mc:Choice>
        <mc:Fallback xmlns="">
          <p:pic>
            <p:nvPicPr>
              <p:cNvPr id="897" name="Ink 896">
                <a:extLst>
                  <a:ext uri="{FF2B5EF4-FFF2-40B4-BE49-F238E27FC236}">
                    <a16:creationId xmlns:a16="http://schemas.microsoft.com/office/drawing/2014/main" id="{09C4ABBB-94FE-11AC-BD31-D20A2179055A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11864706" y="4057109"/>
                <a:ext cx="175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898" name="Ink 897">
                <a:extLst>
                  <a:ext uri="{FF2B5EF4-FFF2-40B4-BE49-F238E27FC236}">
                    <a16:creationId xmlns:a16="http://schemas.microsoft.com/office/drawing/2014/main" id="{2BCA8632-D222-0D86-5205-9653DFB581F7}"/>
                  </a:ext>
                </a:extLst>
              </p14:cNvPr>
              <p14:cNvContentPartPr/>
              <p14:nvPr/>
            </p14:nvContentPartPr>
            <p14:xfrm>
              <a:off x="12040746" y="4068629"/>
              <a:ext cx="82440" cy="102960"/>
            </p14:xfrm>
          </p:contentPart>
        </mc:Choice>
        <mc:Fallback xmlns="">
          <p:pic>
            <p:nvPicPr>
              <p:cNvPr id="898" name="Ink 897">
                <a:extLst>
                  <a:ext uri="{FF2B5EF4-FFF2-40B4-BE49-F238E27FC236}">
                    <a16:creationId xmlns:a16="http://schemas.microsoft.com/office/drawing/2014/main" id="{2BCA8632-D222-0D86-5205-9653DFB581F7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12022746" y="4050989"/>
                <a:ext cx="1180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900" name="Ink 899">
                <a:extLst>
                  <a:ext uri="{FF2B5EF4-FFF2-40B4-BE49-F238E27FC236}">
                    <a16:creationId xmlns:a16="http://schemas.microsoft.com/office/drawing/2014/main" id="{04B01766-A1EE-68EA-987C-C486239684D7}"/>
                  </a:ext>
                </a:extLst>
              </p14:cNvPr>
              <p14:cNvContentPartPr/>
              <p14:nvPr/>
            </p14:nvContentPartPr>
            <p14:xfrm>
              <a:off x="9449826" y="4265549"/>
              <a:ext cx="327600" cy="155520"/>
            </p14:xfrm>
          </p:contentPart>
        </mc:Choice>
        <mc:Fallback xmlns="">
          <p:pic>
            <p:nvPicPr>
              <p:cNvPr id="900" name="Ink 899">
                <a:extLst>
                  <a:ext uri="{FF2B5EF4-FFF2-40B4-BE49-F238E27FC236}">
                    <a16:creationId xmlns:a16="http://schemas.microsoft.com/office/drawing/2014/main" id="{04B01766-A1EE-68EA-987C-C486239684D7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9432186" y="4247549"/>
                <a:ext cx="3632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901" name="Ink 900">
                <a:extLst>
                  <a:ext uri="{FF2B5EF4-FFF2-40B4-BE49-F238E27FC236}">
                    <a16:creationId xmlns:a16="http://schemas.microsoft.com/office/drawing/2014/main" id="{A731A091-E106-41FA-840B-5AC875D8458E}"/>
                  </a:ext>
                </a:extLst>
              </p14:cNvPr>
              <p14:cNvContentPartPr/>
              <p14:nvPr/>
            </p14:nvContentPartPr>
            <p14:xfrm>
              <a:off x="9839346" y="4315589"/>
              <a:ext cx="202680" cy="90360"/>
            </p14:xfrm>
          </p:contentPart>
        </mc:Choice>
        <mc:Fallback xmlns="">
          <p:pic>
            <p:nvPicPr>
              <p:cNvPr id="901" name="Ink 900">
                <a:extLst>
                  <a:ext uri="{FF2B5EF4-FFF2-40B4-BE49-F238E27FC236}">
                    <a16:creationId xmlns:a16="http://schemas.microsoft.com/office/drawing/2014/main" id="{A731A091-E106-41FA-840B-5AC875D8458E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9821346" y="4297589"/>
                <a:ext cx="238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902" name="Ink 901">
                <a:extLst>
                  <a:ext uri="{FF2B5EF4-FFF2-40B4-BE49-F238E27FC236}">
                    <a16:creationId xmlns:a16="http://schemas.microsoft.com/office/drawing/2014/main" id="{43907E94-0062-C9DD-BD1B-1CAA051AE3A3}"/>
                  </a:ext>
                </a:extLst>
              </p14:cNvPr>
              <p14:cNvContentPartPr/>
              <p14:nvPr/>
            </p14:nvContentPartPr>
            <p14:xfrm>
              <a:off x="10055706" y="4303349"/>
              <a:ext cx="177120" cy="104040"/>
            </p14:xfrm>
          </p:contentPart>
        </mc:Choice>
        <mc:Fallback xmlns="">
          <p:pic>
            <p:nvPicPr>
              <p:cNvPr id="902" name="Ink 901">
                <a:extLst>
                  <a:ext uri="{FF2B5EF4-FFF2-40B4-BE49-F238E27FC236}">
                    <a16:creationId xmlns:a16="http://schemas.microsoft.com/office/drawing/2014/main" id="{43907E94-0062-C9DD-BD1B-1CAA051AE3A3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10037706" y="4285709"/>
                <a:ext cx="21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903" name="Ink 902">
                <a:extLst>
                  <a:ext uri="{FF2B5EF4-FFF2-40B4-BE49-F238E27FC236}">
                    <a16:creationId xmlns:a16="http://schemas.microsoft.com/office/drawing/2014/main" id="{3C7C0B93-00AE-57A9-AE22-A7669F9BC726}"/>
                  </a:ext>
                </a:extLst>
              </p14:cNvPr>
              <p14:cNvContentPartPr/>
              <p14:nvPr/>
            </p14:nvContentPartPr>
            <p14:xfrm>
              <a:off x="10249386" y="4217309"/>
              <a:ext cx="303840" cy="246960"/>
            </p14:xfrm>
          </p:contentPart>
        </mc:Choice>
        <mc:Fallback xmlns="">
          <p:pic>
            <p:nvPicPr>
              <p:cNvPr id="903" name="Ink 902">
                <a:extLst>
                  <a:ext uri="{FF2B5EF4-FFF2-40B4-BE49-F238E27FC236}">
                    <a16:creationId xmlns:a16="http://schemas.microsoft.com/office/drawing/2014/main" id="{3C7C0B93-00AE-57A9-AE22-A7669F9BC726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10231746" y="4199309"/>
                <a:ext cx="339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905" name="Ink 904">
                <a:extLst>
                  <a:ext uri="{FF2B5EF4-FFF2-40B4-BE49-F238E27FC236}">
                    <a16:creationId xmlns:a16="http://schemas.microsoft.com/office/drawing/2014/main" id="{7F1BD67E-937A-693D-2DF2-1810BC16C930}"/>
                  </a:ext>
                </a:extLst>
              </p14:cNvPr>
              <p14:cNvContentPartPr/>
              <p14:nvPr/>
            </p14:nvContentPartPr>
            <p14:xfrm>
              <a:off x="10563666" y="4283189"/>
              <a:ext cx="130320" cy="87840"/>
            </p14:xfrm>
          </p:contentPart>
        </mc:Choice>
        <mc:Fallback xmlns="">
          <p:pic>
            <p:nvPicPr>
              <p:cNvPr id="905" name="Ink 904">
                <a:extLst>
                  <a:ext uri="{FF2B5EF4-FFF2-40B4-BE49-F238E27FC236}">
                    <a16:creationId xmlns:a16="http://schemas.microsoft.com/office/drawing/2014/main" id="{7F1BD67E-937A-693D-2DF2-1810BC16C930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10545666" y="4265189"/>
                <a:ext cx="165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906" name="Ink 905">
                <a:extLst>
                  <a:ext uri="{FF2B5EF4-FFF2-40B4-BE49-F238E27FC236}">
                    <a16:creationId xmlns:a16="http://schemas.microsoft.com/office/drawing/2014/main" id="{FC638A54-8E2C-8C96-7F5D-1FCB61F80502}"/>
                  </a:ext>
                </a:extLst>
              </p14:cNvPr>
              <p14:cNvContentPartPr/>
              <p14:nvPr/>
            </p14:nvContentPartPr>
            <p14:xfrm>
              <a:off x="10697226" y="4279589"/>
              <a:ext cx="216000" cy="88560"/>
            </p14:xfrm>
          </p:contentPart>
        </mc:Choice>
        <mc:Fallback xmlns="">
          <p:pic>
            <p:nvPicPr>
              <p:cNvPr id="906" name="Ink 905">
                <a:extLst>
                  <a:ext uri="{FF2B5EF4-FFF2-40B4-BE49-F238E27FC236}">
                    <a16:creationId xmlns:a16="http://schemas.microsoft.com/office/drawing/2014/main" id="{FC638A54-8E2C-8C96-7F5D-1FCB61F80502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10679226" y="4261949"/>
                <a:ext cx="251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924" name="Ink 923">
                <a:extLst>
                  <a:ext uri="{FF2B5EF4-FFF2-40B4-BE49-F238E27FC236}">
                    <a16:creationId xmlns:a16="http://schemas.microsoft.com/office/drawing/2014/main" id="{B1D05C06-DEB5-2A86-0939-8D3A23687E68}"/>
                  </a:ext>
                </a:extLst>
              </p14:cNvPr>
              <p14:cNvContentPartPr/>
              <p14:nvPr/>
            </p14:nvContentPartPr>
            <p14:xfrm>
              <a:off x="8792318" y="4548353"/>
              <a:ext cx="233280" cy="190080"/>
            </p14:xfrm>
          </p:contentPart>
        </mc:Choice>
        <mc:Fallback xmlns="">
          <p:pic>
            <p:nvPicPr>
              <p:cNvPr id="924" name="Ink 923">
                <a:extLst>
                  <a:ext uri="{FF2B5EF4-FFF2-40B4-BE49-F238E27FC236}">
                    <a16:creationId xmlns:a16="http://schemas.microsoft.com/office/drawing/2014/main" id="{B1D05C06-DEB5-2A86-0939-8D3A23687E68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8774318" y="4530353"/>
                <a:ext cx="268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925" name="Ink 924">
                <a:extLst>
                  <a:ext uri="{FF2B5EF4-FFF2-40B4-BE49-F238E27FC236}">
                    <a16:creationId xmlns:a16="http://schemas.microsoft.com/office/drawing/2014/main" id="{80E98274-C7AD-8883-4D58-96BAF9B45FD7}"/>
                  </a:ext>
                </a:extLst>
              </p14:cNvPr>
              <p14:cNvContentPartPr/>
              <p14:nvPr/>
            </p14:nvContentPartPr>
            <p14:xfrm>
              <a:off x="9168878" y="4524953"/>
              <a:ext cx="43560" cy="55440"/>
            </p14:xfrm>
          </p:contentPart>
        </mc:Choice>
        <mc:Fallback xmlns="">
          <p:pic>
            <p:nvPicPr>
              <p:cNvPr id="925" name="Ink 924">
                <a:extLst>
                  <a:ext uri="{FF2B5EF4-FFF2-40B4-BE49-F238E27FC236}">
                    <a16:creationId xmlns:a16="http://schemas.microsoft.com/office/drawing/2014/main" id="{80E98274-C7AD-8883-4D58-96BAF9B45FD7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9150878" y="4507313"/>
                <a:ext cx="79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926" name="Ink 925">
                <a:extLst>
                  <a:ext uri="{FF2B5EF4-FFF2-40B4-BE49-F238E27FC236}">
                    <a16:creationId xmlns:a16="http://schemas.microsoft.com/office/drawing/2014/main" id="{4E5CA007-F952-BFBE-148A-A78C8DE955FF}"/>
                  </a:ext>
                </a:extLst>
              </p14:cNvPr>
              <p14:cNvContentPartPr/>
              <p14:nvPr/>
            </p14:nvContentPartPr>
            <p14:xfrm>
              <a:off x="9244478" y="4555913"/>
              <a:ext cx="61200" cy="139320"/>
            </p14:xfrm>
          </p:contentPart>
        </mc:Choice>
        <mc:Fallback xmlns="">
          <p:pic>
            <p:nvPicPr>
              <p:cNvPr id="926" name="Ink 925">
                <a:extLst>
                  <a:ext uri="{FF2B5EF4-FFF2-40B4-BE49-F238E27FC236}">
                    <a16:creationId xmlns:a16="http://schemas.microsoft.com/office/drawing/2014/main" id="{4E5CA007-F952-BFBE-148A-A78C8DE955FF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9226838" y="4538273"/>
                <a:ext cx="96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927" name="Ink 926">
                <a:extLst>
                  <a:ext uri="{FF2B5EF4-FFF2-40B4-BE49-F238E27FC236}">
                    <a16:creationId xmlns:a16="http://schemas.microsoft.com/office/drawing/2014/main" id="{A67568B9-5592-4F51-7019-121A1D3BD06F}"/>
                  </a:ext>
                </a:extLst>
              </p14:cNvPr>
              <p14:cNvContentPartPr/>
              <p14:nvPr/>
            </p14:nvContentPartPr>
            <p14:xfrm>
              <a:off x="9329798" y="4625753"/>
              <a:ext cx="4680" cy="47520"/>
            </p14:xfrm>
          </p:contentPart>
        </mc:Choice>
        <mc:Fallback xmlns="">
          <p:pic>
            <p:nvPicPr>
              <p:cNvPr id="927" name="Ink 926">
                <a:extLst>
                  <a:ext uri="{FF2B5EF4-FFF2-40B4-BE49-F238E27FC236}">
                    <a16:creationId xmlns:a16="http://schemas.microsoft.com/office/drawing/2014/main" id="{A67568B9-5592-4F51-7019-121A1D3BD06F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9311798" y="4608113"/>
                <a:ext cx="40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928" name="Ink 927">
                <a:extLst>
                  <a:ext uri="{FF2B5EF4-FFF2-40B4-BE49-F238E27FC236}">
                    <a16:creationId xmlns:a16="http://schemas.microsoft.com/office/drawing/2014/main" id="{06AA3AB9-4D73-1CF4-EBBE-2E1A5B5A3C87}"/>
                  </a:ext>
                </a:extLst>
              </p14:cNvPr>
              <p14:cNvContentPartPr/>
              <p14:nvPr/>
            </p14:nvContentPartPr>
            <p14:xfrm>
              <a:off x="9341318" y="4559153"/>
              <a:ext cx="720" cy="5760"/>
            </p14:xfrm>
          </p:contentPart>
        </mc:Choice>
        <mc:Fallback xmlns="">
          <p:pic>
            <p:nvPicPr>
              <p:cNvPr id="928" name="Ink 927">
                <a:extLst>
                  <a:ext uri="{FF2B5EF4-FFF2-40B4-BE49-F238E27FC236}">
                    <a16:creationId xmlns:a16="http://schemas.microsoft.com/office/drawing/2014/main" id="{06AA3AB9-4D73-1CF4-EBBE-2E1A5B5A3C87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23318" y="4541153"/>
                <a:ext cx="36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929" name="Ink 928">
                <a:extLst>
                  <a:ext uri="{FF2B5EF4-FFF2-40B4-BE49-F238E27FC236}">
                    <a16:creationId xmlns:a16="http://schemas.microsoft.com/office/drawing/2014/main" id="{9533863C-88AB-BBEF-2C19-C6EA84F2F6AB}"/>
                  </a:ext>
                </a:extLst>
              </p14:cNvPr>
              <p14:cNvContentPartPr/>
              <p14:nvPr/>
            </p14:nvContentPartPr>
            <p14:xfrm>
              <a:off x="9361478" y="4611713"/>
              <a:ext cx="48240" cy="81000"/>
            </p14:xfrm>
          </p:contentPart>
        </mc:Choice>
        <mc:Fallback xmlns="">
          <p:pic>
            <p:nvPicPr>
              <p:cNvPr id="929" name="Ink 928">
                <a:extLst>
                  <a:ext uri="{FF2B5EF4-FFF2-40B4-BE49-F238E27FC236}">
                    <a16:creationId xmlns:a16="http://schemas.microsoft.com/office/drawing/2014/main" id="{9533863C-88AB-BBEF-2C19-C6EA84F2F6AB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9343478" y="4593713"/>
                <a:ext cx="83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930" name="Ink 929">
                <a:extLst>
                  <a:ext uri="{FF2B5EF4-FFF2-40B4-BE49-F238E27FC236}">
                    <a16:creationId xmlns:a16="http://schemas.microsoft.com/office/drawing/2014/main" id="{4598EF43-E081-0C25-B740-843727967DBD}"/>
                  </a:ext>
                </a:extLst>
              </p14:cNvPr>
              <p14:cNvContentPartPr/>
              <p14:nvPr/>
            </p14:nvContentPartPr>
            <p14:xfrm>
              <a:off x="9428438" y="4630433"/>
              <a:ext cx="13320" cy="71640"/>
            </p14:xfrm>
          </p:contentPart>
        </mc:Choice>
        <mc:Fallback xmlns="">
          <p:pic>
            <p:nvPicPr>
              <p:cNvPr id="930" name="Ink 929">
                <a:extLst>
                  <a:ext uri="{FF2B5EF4-FFF2-40B4-BE49-F238E27FC236}">
                    <a16:creationId xmlns:a16="http://schemas.microsoft.com/office/drawing/2014/main" id="{4598EF43-E081-0C25-B740-843727967DBD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9410798" y="4612433"/>
                <a:ext cx="48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931" name="Ink 930">
                <a:extLst>
                  <a:ext uri="{FF2B5EF4-FFF2-40B4-BE49-F238E27FC236}">
                    <a16:creationId xmlns:a16="http://schemas.microsoft.com/office/drawing/2014/main" id="{874649F3-6B5C-82B2-27E0-9D82BD20CC93}"/>
                  </a:ext>
                </a:extLst>
              </p14:cNvPr>
              <p14:cNvContentPartPr/>
              <p14:nvPr/>
            </p14:nvContentPartPr>
            <p14:xfrm>
              <a:off x="9429878" y="4555913"/>
              <a:ext cx="6840" cy="20160"/>
            </p14:xfrm>
          </p:contentPart>
        </mc:Choice>
        <mc:Fallback xmlns="">
          <p:pic>
            <p:nvPicPr>
              <p:cNvPr id="931" name="Ink 930">
                <a:extLst>
                  <a:ext uri="{FF2B5EF4-FFF2-40B4-BE49-F238E27FC236}">
                    <a16:creationId xmlns:a16="http://schemas.microsoft.com/office/drawing/2014/main" id="{874649F3-6B5C-82B2-27E0-9D82BD20CC93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9412238" y="4538273"/>
                <a:ext cx="42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932" name="Ink 931">
                <a:extLst>
                  <a:ext uri="{FF2B5EF4-FFF2-40B4-BE49-F238E27FC236}">
                    <a16:creationId xmlns:a16="http://schemas.microsoft.com/office/drawing/2014/main" id="{97DE9FB0-037D-7C61-059C-65780D717BD7}"/>
                  </a:ext>
                </a:extLst>
              </p14:cNvPr>
              <p14:cNvContentPartPr/>
              <p14:nvPr/>
            </p14:nvContentPartPr>
            <p14:xfrm>
              <a:off x="9469478" y="4543313"/>
              <a:ext cx="77760" cy="161640"/>
            </p14:xfrm>
          </p:contentPart>
        </mc:Choice>
        <mc:Fallback xmlns="">
          <p:pic>
            <p:nvPicPr>
              <p:cNvPr id="932" name="Ink 931">
                <a:extLst>
                  <a:ext uri="{FF2B5EF4-FFF2-40B4-BE49-F238E27FC236}">
                    <a16:creationId xmlns:a16="http://schemas.microsoft.com/office/drawing/2014/main" id="{97DE9FB0-037D-7C61-059C-65780D717BD7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9451838" y="4525673"/>
                <a:ext cx="113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665CD031-22D9-6C11-0B40-5C475552544F}"/>
                  </a:ext>
                </a:extLst>
              </p14:cNvPr>
              <p14:cNvContentPartPr/>
              <p14:nvPr/>
            </p14:nvContentPartPr>
            <p14:xfrm>
              <a:off x="9573158" y="4627913"/>
              <a:ext cx="25560" cy="8496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665CD031-22D9-6C11-0B40-5C475552544F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555158" y="4609913"/>
                <a:ext cx="612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934" name="Ink 933">
                <a:extLst>
                  <a:ext uri="{FF2B5EF4-FFF2-40B4-BE49-F238E27FC236}">
                    <a16:creationId xmlns:a16="http://schemas.microsoft.com/office/drawing/2014/main" id="{9AE91D28-D81F-68B9-CDEC-09FE39BEE65C}"/>
                  </a:ext>
                </a:extLst>
              </p14:cNvPr>
              <p14:cNvContentPartPr/>
              <p14:nvPr/>
            </p14:nvContentPartPr>
            <p14:xfrm>
              <a:off x="9583958" y="4555553"/>
              <a:ext cx="3960" cy="9000"/>
            </p14:xfrm>
          </p:contentPart>
        </mc:Choice>
        <mc:Fallback xmlns="">
          <p:pic>
            <p:nvPicPr>
              <p:cNvPr id="934" name="Ink 933">
                <a:extLst>
                  <a:ext uri="{FF2B5EF4-FFF2-40B4-BE49-F238E27FC236}">
                    <a16:creationId xmlns:a16="http://schemas.microsoft.com/office/drawing/2014/main" id="{9AE91D28-D81F-68B9-CDEC-09FE39BEE65C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9566318" y="4537913"/>
                <a:ext cx="39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935" name="Ink 934">
                <a:extLst>
                  <a:ext uri="{FF2B5EF4-FFF2-40B4-BE49-F238E27FC236}">
                    <a16:creationId xmlns:a16="http://schemas.microsoft.com/office/drawing/2014/main" id="{556476DC-AE26-ED2F-C197-6C692D23F014}"/>
                  </a:ext>
                </a:extLst>
              </p14:cNvPr>
              <p14:cNvContentPartPr/>
              <p14:nvPr/>
            </p14:nvContentPartPr>
            <p14:xfrm>
              <a:off x="9629678" y="4537193"/>
              <a:ext cx="159480" cy="190800"/>
            </p14:xfrm>
          </p:contentPart>
        </mc:Choice>
        <mc:Fallback xmlns="">
          <p:pic>
            <p:nvPicPr>
              <p:cNvPr id="935" name="Ink 934">
                <a:extLst>
                  <a:ext uri="{FF2B5EF4-FFF2-40B4-BE49-F238E27FC236}">
                    <a16:creationId xmlns:a16="http://schemas.microsoft.com/office/drawing/2014/main" id="{556476DC-AE26-ED2F-C197-6C692D23F014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612038" y="4519553"/>
                <a:ext cx="195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936" name="Ink 935">
                <a:extLst>
                  <a:ext uri="{FF2B5EF4-FFF2-40B4-BE49-F238E27FC236}">
                    <a16:creationId xmlns:a16="http://schemas.microsoft.com/office/drawing/2014/main" id="{9E20D144-9D0E-F6FA-97C7-9F9FF28AB11E}"/>
                  </a:ext>
                </a:extLst>
              </p14:cNvPr>
              <p14:cNvContentPartPr/>
              <p14:nvPr/>
            </p14:nvContentPartPr>
            <p14:xfrm>
              <a:off x="9894278" y="4621433"/>
              <a:ext cx="93960" cy="89640"/>
            </p14:xfrm>
          </p:contentPart>
        </mc:Choice>
        <mc:Fallback xmlns="">
          <p:pic>
            <p:nvPicPr>
              <p:cNvPr id="936" name="Ink 935">
                <a:extLst>
                  <a:ext uri="{FF2B5EF4-FFF2-40B4-BE49-F238E27FC236}">
                    <a16:creationId xmlns:a16="http://schemas.microsoft.com/office/drawing/2014/main" id="{9E20D144-9D0E-F6FA-97C7-9F9FF28AB11E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9876278" y="4603793"/>
                <a:ext cx="129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937" name="Ink 936">
                <a:extLst>
                  <a:ext uri="{FF2B5EF4-FFF2-40B4-BE49-F238E27FC236}">
                    <a16:creationId xmlns:a16="http://schemas.microsoft.com/office/drawing/2014/main" id="{D14E8217-884B-763C-DD2B-F869A353B5C8}"/>
                  </a:ext>
                </a:extLst>
              </p14:cNvPr>
              <p14:cNvContentPartPr/>
              <p14:nvPr/>
            </p14:nvContentPartPr>
            <p14:xfrm>
              <a:off x="9994718" y="4519553"/>
              <a:ext cx="36360" cy="51480"/>
            </p14:xfrm>
          </p:contentPart>
        </mc:Choice>
        <mc:Fallback xmlns="">
          <p:pic>
            <p:nvPicPr>
              <p:cNvPr id="937" name="Ink 936">
                <a:extLst>
                  <a:ext uri="{FF2B5EF4-FFF2-40B4-BE49-F238E27FC236}">
                    <a16:creationId xmlns:a16="http://schemas.microsoft.com/office/drawing/2014/main" id="{D14E8217-884B-763C-DD2B-F869A353B5C8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9976718" y="4501913"/>
                <a:ext cx="72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938" name="Ink 937">
                <a:extLst>
                  <a:ext uri="{FF2B5EF4-FFF2-40B4-BE49-F238E27FC236}">
                    <a16:creationId xmlns:a16="http://schemas.microsoft.com/office/drawing/2014/main" id="{AEF9297A-88E1-3B74-834A-DBFC9E3E359C}"/>
                  </a:ext>
                </a:extLst>
              </p14:cNvPr>
              <p14:cNvContentPartPr/>
              <p14:nvPr/>
            </p14:nvContentPartPr>
            <p14:xfrm>
              <a:off x="10034678" y="4509473"/>
              <a:ext cx="14400" cy="82080"/>
            </p14:xfrm>
          </p:contentPart>
        </mc:Choice>
        <mc:Fallback xmlns="">
          <p:pic>
            <p:nvPicPr>
              <p:cNvPr id="938" name="Ink 937">
                <a:extLst>
                  <a:ext uri="{FF2B5EF4-FFF2-40B4-BE49-F238E27FC236}">
                    <a16:creationId xmlns:a16="http://schemas.microsoft.com/office/drawing/2014/main" id="{AEF9297A-88E1-3B74-834A-DBFC9E3E359C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10016678" y="4491833"/>
                <a:ext cx="500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939" name="Ink 938">
                <a:extLst>
                  <a:ext uri="{FF2B5EF4-FFF2-40B4-BE49-F238E27FC236}">
                    <a16:creationId xmlns:a16="http://schemas.microsoft.com/office/drawing/2014/main" id="{6691203B-E802-65FF-7E96-425719802266}"/>
                  </a:ext>
                </a:extLst>
              </p14:cNvPr>
              <p14:cNvContentPartPr/>
              <p14:nvPr/>
            </p14:nvContentPartPr>
            <p14:xfrm>
              <a:off x="10243478" y="4604513"/>
              <a:ext cx="63720" cy="112320"/>
            </p14:xfrm>
          </p:contentPart>
        </mc:Choice>
        <mc:Fallback xmlns="">
          <p:pic>
            <p:nvPicPr>
              <p:cNvPr id="939" name="Ink 938">
                <a:extLst>
                  <a:ext uri="{FF2B5EF4-FFF2-40B4-BE49-F238E27FC236}">
                    <a16:creationId xmlns:a16="http://schemas.microsoft.com/office/drawing/2014/main" id="{6691203B-E802-65FF-7E96-425719802266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10225478" y="4586513"/>
                <a:ext cx="993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940" name="Ink 939">
                <a:extLst>
                  <a:ext uri="{FF2B5EF4-FFF2-40B4-BE49-F238E27FC236}">
                    <a16:creationId xmlns:a16="http://schemas.microsoft.com/office/drawing/2014/main" id="{2BC5F735-BC7A-F2EC-681A-7445D2738FA6}"/>
                  </a:ext>
                </a:extLst>
              </p14:cNvPr>
              <p14:cNvContentPartPr/>
              <p14:nvPr/>
            </p14:nvContentPartPr>
            <p14:xfrm>
              <a:off x="10282358" y="4551593"/>
              <a:ext cx="40320" cy="18720"/>
            </p14:xfrm>
          </p:contentPart>
        </mc:Choice>
        <mc:Fallback xmlns="">
          <p:pic>
            <p:nvPicPr>
              <p:cNvPr id="940" name="Ink 939">
                <a:extLst>
                  <a:ext uri="{FF2B5EF4-FFF2-40B4-BE49-F238E27FC236}">
                    <a16:creationId xmlns:a16="http://schemas.microsoft.com/office/drawing/2014/main" id="{2BC5F735-BC7A-F2EC-681A-7445D2738FA6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10264718" y="4533953"/>
                <a:ext cx="75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943" name="Ink 942">
                <a:extLst>
                  <a:ext uri="{FF2B5EF4-FFF2-40B4-BE49-F238E27FC236}">
                    <a16:creationId xmlns:a16="http://schemas.microsoft.com/office/drawing/2014/main" id="{13CC6B45-3A38-DD25-AA38-DDDFB4272CD3}"/>
                  </a:ext>
                </a:extLst>
              </p14:cNvPr>
              <p14:cNvContentPartPr/>
              <p14:nvPr/>
            </p14:nvContentPartPr>
            <p14:xfrm>
              <a:off x="10512705" y="4505403"/>
              <a:ext cx="66600" cy="66600"/>
            </p14:xfrm>
          </p:contentPart>
        </mc:Choice>
        <mc:Fallback xmlns="">
          <p:pic>
            <p:nvPicPr>
              <p:cNvPr id="943" name="Ink 942">
                <a:extLst>
                  <a:ext uri="{FF2B5EF4-FFF2-40B4-BE49-F238E27FC236}">
                    <a16:creationId xmlns:a16="http://schemas.microsoft.com/office/drawing/2014/main" id="{13CC6B45-3A38-DD25-AA38-DDDFB4272CD3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10494705" y="4487763"/>
                <a:ext cx="102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944" name="Ink 943">
                <a:extLst>
                  <a:ext uri="{FF2B5EF4-FFF2-40B4-BE49-F238E27FC236}">
                    <a16:creationId xmlns:a16="http://schemas.microsoft.com/office/drawing/2014/main" id="{074C7FDC-525A-9890-8D76-489F64A9C279}"/>
                  </a:ext>
                </a:extLst>
              </p14:cNvPr>
              <p14:cNvContentPartPr/>
              <p14:nvPr/>
            </p14:nvContentPartPr>
            <p14:xfrm>
              <a:off x="10607385" y="4530603"/>
              <a:ext cx="84960" cy="155880"/>
            </p14:xfrm>
          </p:contentPart>
        </mc:Choice>
        <mc:Fallback xmlns="">
          <p:pic>
            <p:nvPicPr>
              <p:cNvPr id="944" name="Ink 943">
                <a:extLst>
                  <a:ext uri="{FF2B5EF4-FFF2-40B4-BE49-F238E27FC236}">
                    <a16:creationId xmlns:a16="http://schemas.microsoft.com/office/drawing/2014/main" id="{074C7FDC-525A-9890-8D76-489F64A9C279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10589385" y="4512603"/>
                <a:ext cx="120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945" name="Ink 944">
                <a:extLst>
                  <a:ext uri="{FF2B5EF4-FFF2-40B4-BE49-F238E27FC236}">
                    <a16:creationId xmlns:a16="http://schemas.microsoft.com/office/drawing/2014/main" id="{0FF6B919-2269-3EB6-5C81-3318D04E8BBC}"/>
                  </a:ext>
                </a:extLst>
              </p14:cNvPr>
              <p14:cNvContentPartPr/>
              <p14:nvPr/>
            </p14:nvContentPartPr>
            <p14:xfrm>
              <a:off x="10707465" y="4514763"/>
              <a:ext cx="55440" cy="179640"/>
            </p14:xfrm>
          </p:contentPart>
        </mc:Choice>
        <mc:Fallback xmlns="">
          <p:pic>
            <p:nvPicPr>
              <p:cNvPr id="945" name="Ink 944">
                <a:extLst>
                  <a:ext uri="{FF2B5EF4-FFF2-40B4-BE49-F238E27FC236}">
                    <a16:creationId xmlns:a16="http://schemas.microsoft.com/office/drawing/2014/main" id="{0FF6B919-2269-3EB6-5C81-3318D04E8BBC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10689465" y="4497123"/>
                <a:ext cx="910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946" name="Ink 945">
                <a:extLst>
                  <a:ext uri="{FF2B5EF4-FFF2-40B4-BE49-F238E27FC236}">
                    <a16:creationId xmlns:a16="http://schemas.microsoft.com/office/drawing/2014/main" id="{A93699C8-92FB-43AD-C480-2D97C9159FF9}"/>
                  </a:ext>
                </a:extLst>
              </p14:cNvPr>
              <p14:cNvContentPartPr/>
              <p14:nvPr/>
            </p14:nvContentPartPr>
            <p14:xfrm>
              <a:off x="10778385" y="4479123"/>
              <a:ext cx="289440" cy="216000"/>
            </p14:xfrm>
          </p:contentPart>
        </mc:Choice>
        <mc:Fallback xmlns="">
          <p:pic>
            <p:nvPicPr>
              <p:cNvPr id="946" name="Ink 945">
                <a:extLst>
                  <a:ext uri="{FF2B5EF4-FFF2-40B4-BE49-F238E27FC236}">
                    <a16:creationId xmlns:a16="http://schemas.microsoft.com/office/drawing/2014/main" id="{A93699C8-92FB-43AD-C480-2D97C9159FF9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10760745" y="4461483"/>
                <a:ext cx="3250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947" name="Ink 946">
                <a:extLst>
                  <a:ext uri="{FF2B5EF4-FFF2-40B4-BE49-F238E27FC236}">
                    <a16:creationId xmlns:a16="http://schemas.microsoft.com/office/drawing/2014/main" id="{63B84F7F-B445-368C-F5F7-CAC2C4BE6AF1}"/>
                  </a:ext>
                </a:extLst>
              </p14:cNvPr>
              <p14:cNvContentPartPr/>
              <p14:nvPr/>
            </p14:nvContentPartPr>
            <p14:xfrm>
              <a:off x="11068545" y="4510083"/>
              <a:ext cx="8640" cy="24480"/>
            </p14:xfrm>
          </p:contentPart>
        </mc:Choice>
        <mc:Fallback xmlns="">
          <p:pic>
            <p:nvPicPr>
              <p:cNvPr id="947" name="Ink 946">
                <a:extLst>
                  <a:ext uri="{FF2B5EF4-FFF2-40B4-BE49-F238E27FC236}">
                    <a16:creationId xmlns:a16="http://schemas.microsoft.com/office/drawing/2014/main" id="{63B84F7F-B445-368C-F5F7-CAC2C4BE6AF1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11050545" y="4492443"/>
                <a:ext cx="44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948" name="Ink 947">
                <a:extLst>
                  <a:ext uri="{FF2B5EF4-FFF2-40B4-BE49-F238E27FC236}">
                    <a16:creationId xmlns:a16="http://schemas.microsoft.com/office/drawing/2014/main" id="{97AF85F8-89B9-4E5D-3B0F-A70BAE8C6E18}"/>
                  </a:ext>
                </a:extLst>
              </p14:cNvPr>
              <p14:cNvContentPartPr/>
              <p14:nvPr/>
            </p14:nvContentPartPr>
            <p14:xfrm>
              <a:off x="11244225" y="4557243"/>
              <a:ext cx="61560" cy="93600"/>
            </p14:xfrm>
          </p:contentPart>
        </mc:Choice>
        <mc:Fallback xmlns="">
          <p:pic>
            <p:nvPicPr>
              <p:cNvPr id="948" name="Ink 947">
                <a:extLst>
                  <a:ext uri="{FF2B5EF4-FFF2-40B4-BE49-F238E27FC236}">
                    <a16:creationId xmlns:a16="http://schemas.microsoft.com/office/drawing/2014/main" id="{97AF85F8-89B9-4E5D-3B0F-A70BAE8C6E18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11226585" y="4539603"/>
                <a:ext cx="97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949" name="Ink 948">
                <a:extLst>
                  <a:ext uri="{FF2B5EF4-FFF2-40B4-BE49-F238E27FC236}">
                    <a16:creationId xmlns:a16="http://schemas.microsoft.com/office/drawing/2014/main" id="{94EBBB76-41DE-5DD5-03A6-E963053F0491}"/>
                  </a:ext>
                </a:extLst>
              </p14:cNvPr>
              <p14:cNvContentPartPr/>
              <p14:nvPr/>
            </p14:nvContentPartPr>
            <p14:xfrm>
              <a:off x="11322345" y="4565883"/>
              <a:ext cx="184320" cy="148320"/>
            </p14:xfrm>
          </p:contentPart>
        </mc:Choice>
        <mc:Fallback xmlns="">
          <p:pic>
            <p:nvPicPr>
              <p:cNvPr id="949" name="Ink 948">
                <a:extLst>
                  <a:ext uri="{FF2B5EF4-FFF2-40B4-BE49-F238E27FC236}">
                    <a16:creationId xmlns:a16="http://schemas.microsoft.com/office/drawing/2014/main" id="{94EBBB76-41DE-5DD5-03A6-E963053F0491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11304705" y="4547883"/>
                <a:ext cx="219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0">
            <p14:nvContentPartPr>
              <p14:cNvPr id="950" name="Ink 949">
                <a:extLst>
                  <a:ext uri="{FF2B5EF4-FFF2-40B4-BE49-F238E27FC236}">
                    <a16:creationId xmlns:a16="http://schemas.microsoft.com/office/drawing/2014/main" id="{D0E938A1-4607-63E1-15A9-5B638C167B59}"/>
                  </a:ext>
                </a:extLst>
              </p14:cNvPr>
              <p14:cNvContentPartPr/>
              <p14:nvPr/>
            </p14:nvContentPartPr>
            <p14:xfrm>
              <a:off x="11495505" y="4570203"/>
              <a:ext cx="117000" cy="96120"/>
            </p14:xfrm>
          </p:contentPart>
        </mc:Choice>
        <mc:Fallback xmlns="">
          <p:pic>
            <p:nvPicPr>
              <p:cNvPr id="950" name="Ink 949">
                <a:extLst>
                  <a:ext uri="{FF2B5EF4-FFF2-40B4-BE49-F238E27FC236}">
                    <a16:creationId xmlns:a16="http://schemas.microsoft.com/office/drawing/2014/main" id="{D0E938A1-4607-63E1-15A9-5B638C167B59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11477865" y="4552203"/>
                <a:ext cx="152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2">
            <p14:nvContentPartPr>
              <p14:cNvPr id="951" name="Ink 950">
                <a:extLst>
                  <a:ext uri="{FF2B5EF4-FFF2-40B4-BE49-F238E27FC236}">
                    <a16:creationId xmlns:a16="http://schemas.microsoft.com/office/drawing/2014/main" id="{B21BFA53-8032-F977-644E-672FE12B4576}"/>
                  </a:ext>
                </a:extLst>
              </p14:cNvPr>
              <p14:cNvContentPartPr/>
              <p14:nvPr/>
            </p14:nvContentPartPr>
            <p14:xfrm>
              <a:off x="11594505" y="4500363"/>
              <a:ext cx="11880" cy="12600"/>
            </p14:xfrm>
          </p:contentPart>
        </mc:Choice>
        <mc:Fallback xmlns="">
          <p:pic>
            <p:nvPicPr>
              <p:cNvPr id="951" name="Ink 950">
                <a:extLst>
                  <a:ext uri="{FF2B5EF4-FFF2-40B4-BE49-F238E27FC236}">
                    <a16:creationId xmlns:a16="http://schemas.microsoft.com/office/drawing/2014/main" id="{B21BFA53-8032-F977-644E-672FE12B457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1576505" y="4482363"/>
                <a:ext cx="47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952" name="Ink 951">
                <a:extLst>
                  <a:ext uri="{FF2B5EF4-FFF2-40B4-BE49-F238E27FC236}">
                    <a16:creationId xmlns:a16="http://schemas.microsoft.com/office/drawing/2014/main" id="{F8895026-1811-54B7-0971-DF7F3F20A7D3}"/>
                  </a:ext>
                </a:extLst>
              </p14:cNvPr>
              <p14:cNvContentPartPr/>
              <p14:nvPr/>
            </p14:nvContentPartPr>
            <p14:xfrm>
              <a:off x="11629425" y="4454643"/>
              <a:ext cx="134280" cy="325440"/>
            </p14:xfrm>
          </p:contentPart>
        </mc:Choice>
        <mc:Fallback xmlns="">
          <p:pic>
            <p:nvPicPr>
              <p:cNvPr id="952" name="Ink 951">
                <a:extLst>
                  <a:ext uri="{FF2B5EF4-FFF2-40B4-BE49-F238E27FC236}">
                    <a16:creationId xmlns:a16="http://schemas.microsoft.com/office/drawing/2014/main" id="{F8895026-1811-54B7-0971-DF7F3F20A7D3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1611785" y="4436643"/>
                <a:ext cx="1699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953" name="Ink 952">
                <a:extLst>
                  <a:ext uri="{FF2B5EF4-FFF2-40B4-BE49-F238E27FC236}">
                    <a16:creationId xmlns:a16="http://schemas.microsoft.com/office/drawing/2014/main" id="{712324DB-2F18-493E-C8B8-33AAF1E5EA9F}"/>
                  </a:ext>
                </a:extLst>
              </p14:cNvPr>
              <p14:cNvContentPartPr/>
              <p14:nvPr/>
            </p14:nvContentPartPr>
            <p14:xfrm>
              <a:off x="11764065" y="4524123"/>
              <a:ext cx="5040" cy="21960"/>
            </p14:xfrm>
          </p:contentPart>
        </mc:Choice>
        <mc:Fallback xmlns="">
          <p:pic>
            <p:nvPicPr>
              <p:cNvPr id="953" name="Ink 952">
                <a:extLst>
                  <a:ext uri="{FF2B5EF4-FFF2-40B4-BE49-F238E27FC236}">
                    <a16:creationId xmlns:a16="http://schemas.microsoft.com/office/drawing/2014/main" id="{712324DB-2F18-493E-C8B8-33AAF1E5EA9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746065" y="4506123"/>
                <a:ext cx="40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954" name="Ink 953">
                <a:extLst>
                  <a:ext uri="{FF2B5EF4-FFF2-40B4-BE49-F238E27FC236}">
                    <a16:creationId xmlns:a16="http://schemas.microsoft.com/office/drawing/2014/main" id="{074C5C65-97FA-795D-12D5-ABC601657AD4}"/>
                  </a:ext>
                </a:extLst>
              </p14:cNvPr>
              <p14:cNvContentPartPr/>
              <p14:nvPr/>
            </p14:nvContentPartPr>
            <p14:xfrm>
              <a:off x="11786385" y="4567683"/>
              <a:ext cx="131040" cy="113400"/>
            </p14:xfrm>
          </p:contentPart>
        </mc:Choice>
        <mc:Fallback xmlns="">
          <p:pic>
            <p:nvPicPr>
              <p:cNvPr id="954" name="Ink 953">
                <a:extLst>
                  <a:ext uri="{FF2B5EF4-FFF2-40B4-BE49-F238E27FC236}">
                    <a16:creationId xmlns:a16="http://schemas.microsoft.com/office/drawing/2014/main" id="{074C5C65-97FA-795D-12D5-ABC601657AD4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11768745" y="4550043"/>
                <a:ext cx="166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955" name="Ink 954">
                <a:extLst>
                  <a:ext uri="{FF2B5EF4-FFF2-40B4-BE49-F238E27FC236}">
                    <a16:creationId xmlns:a16="http://schemas.microsoft.com/office/drawing/2014/main" id="{2C04AB67-084B-D192-E2EA-6CA8EFD85F7C}"/>
                  </a:ext>
                </a:extLst>
              </p14:cNvPr>
              <p14:cNvContentPartPr/>
              <p14:nvPr/>
            </p14:nvContentPartPr>
            <p14:xfrm>
              <a:off x="11903025" y="4496043"/>
              <a:ext cx="6120" cy="11520"/>
            </p14:xfrm>
          </p:contentPart>
        </mc:Choice>
        <mc:Fallback xmlns="">
          <p:pic>
            <p:nvPicPr>
              <p:cNvPr id="955" name="Ink 954">
                <a:extLst>
                  <a:ext uri="{FF2B5EF4-FFF2-40B4-BE49-F238E27FC236}">
                    <a16:creationId xmlns:a16="http://schemas.microsoft.com/office/drawing/2014/main" id="{2C04AB67-084B-D192-E2EA-6CA8EFD85F7C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1885385" y="4478043"/>
                <a:ext cx="41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956" name="Ink 955">
                <a:extLst>
                  <a:ext uri="{FF2B5EF4-FFF2-40B4-BE49-F238E27FC236}">
                    <a16:creationId xmlns:a16="http://schemas.microsoft.com/office/drawing/2014/main" id="{EF231F70-B7F0-7782-078C-D97425B692FE}"/>
                  </a:ext>
                </a:extLst>
              </p14:cNvPr>
              <p14:cNvContentPartPr/>
              <p14:nvPr/>
            </p14:nvContentPartPr>
            <p14:xfrm>
              <a:off x="11979345" y="4460403"/>
              <a:ext cx="59040" cy="95400"/>
            </p14:xfrm>
          </p:contentPart>
        </mc:Choice>
        <mc:Fallback xmlns="">
          <p:pic>
            <p:nvPicPr>
              <p:cNvPr id="956" name="Ink 955">
                <a:extLst>
                  <a:ext uri="{FF2B5EF4-FFF2-40B4-BE49-F238E27FC236}">
                    <a16:creationId xmlns:a16="http://schemas.microsoft.com/office/drawing/2014/main" id="{EF231F70-B7F0-7782-078C-D97425B692FE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11961345" y="4442763"/>
                <a:ext cx="94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957" name="Ink 956">
                <a:extLst>
                  <a:ext uri="{FF2B5EF4-FFF2-40B4-BE49-F238E27FC236}">
                    <a16:creationId xmlns:a16="http://schemas.microsoft.com/office/drawing/2014/main" id="{8FDE639D-C190-71CE-6DD4-EC67353BCF7F}"/>
                  </a:ext>
                </a:extLst>
              </p14:cNvPr>
              <p14:cNvContentPartPr/>
              <p14:nvPr/>
            </p14:nvContentPartPr>
            <p14:xfrm>
              <a:off x="12068265" y="4656963"/>
              <a:ext cx="7560" cy="97200"/>
            </p14:xfrm>
          </p:contentPart>
        </mc:Choice>
        <mc:Fallback xmlns="">
          <p:pic>
            <p:nvPicPr>
              <p:cNvPr id="957" name="Ink 956">
                <a:extLst>
                  <a:ext uri="{FF2B5EF4-FFF2-40B4-BE49-F238E27FC236}">
                    <a16:creationId xmlns:a16="http://schemas.microsoft.com/office/drawing/2014/main" id="{8FDE639D-C190-71CE-6DD4-EC67353BCF7F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12050625" y="4639323"/>
                <a:ext cx="43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958" name="Ink 957">
                <a:extLst>
                  <a:ext uri="{FF2B5EF4-FFF2-40B4-BE49-F238E27FC236}">
                    <a16:creationId xmlns:a16="http://schemas.microsoft.com/office/drawing/2014/main" id="{1DD9F500-9D23-2FFC-60D8-EDA118B36FBA}"/>
                  </a:ext>
                </a:extLst>
              </p14:cNvPr>
              <p14:cNvContentPartPr/>
              <p14:nvPr/>
            </p14:nvContentPartPr>
            <p14:xfrm>
              <a:off x="8834025" y="4979883"/>
              <a:ext cx="100800" cy="17640"/>
            </p14:xfrm>
          </p:contentPart>
        </mc:Choice>
        <mc:Fallback xmlns="">
          <p:pic>
            <p:nvPicPr>
              <p:cNvPr id="958" name="Ink 957">
                <a:extLst>
                  <a:ext uri="{FF2B5EF4-FFF2-40B4-BE49-F238E27FC236}">
                    <a16:creationId xmlns:a16="http://schemas.microsoft.com/office/drawing/2014/main" id="{1DD9F500-9D23-2FFC-60D8-EDA118B36FBA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8816025" y="4961883"/>
                <a:ext cx="136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959" name="Ink 958">
                <a:extLst>
                  <a:ext uri="{FF2B5EF4-FFF2-40B4-BE49-F238E27FC236}">
                    <a16:creationId xmlns:a16="http://schemas.microsoft.com/office/drawing/2014/main" id="{B5C56ED4-10DA-B639-9AAC-01BDBAAF000C}"/>
                  </a:ext>
                </a:extLst>
              </p14:cNvPr>
              <p14:cNvContentPartPr/>
              <p14:nvPr/>
            </p14:nvContentPartPr>
            <p14:xfrm>
              <a:off x="8875785" y="4924803"/>
              <a:ext cx="15120" cy="115560"/>
            </p14:xfrm>
          </p:contentPart>
        </mc:Choice>
        <mc:Fallback xmlns="">
          <p:pic>
            <p:nvPicPr>
              <p:cNvPr id="959" name="Ink 958">
                <a:extLst>
                  <a:ext uri="{FF2B5EF4-FFF2-40B4-BE49-F238E27FC236}">
                    <a16:creationId xmlns:a16="http://schemas.microsoft.com/office/drawing/2014/main" id="{B5C56ED4-10DA-B639-9AAC-01BDBAAF000C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857785" y="4906803"/>
                <a:ext cx="50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960" name="Ink 959">
                <a:extLst>
                  <a:ext uri="{FF2B5EF4-FFF2-40B4-BE49-F238E27FC236}">
                    <a16:creationId xmlns:a16="http://schemas.microsoft.com/office/drawing/2014/main" id="{187BC666-88E9-4E74-8736-3ABA4D2A54D8}"/>
                  </a:ext>
                </a:extLst>
              </p14:cNvPr>
              <p14:cNvContentPartPr/>
              <p14:nvPr/>
            </p14:nvContentPartPr>
            <p14:xfrm>
              <a:off x="9048585" y="4919403"/>
              <a:ext cx="90720" cy="118800"/>
            </p14:xfrm>
          </p:contentPart>
        </mc:Choice>
        <mc:Fallback xmlns="">
          <p:pic>
            <p:nvPicPr>
              <p:cNvPr id="960" name="Ink 959">
                <a:extLst>
                  <a:ext uri="{FF2B5EF4-FFF2-40B4-BE49-F238E27FC236}">
                    <a16:creationId xmlns:a16="http://schemas.microsoft.com/office/drawing/2014/main" id="{187BC666-88E9-4E74-8736-3ABA4D2A54D8}"/>
                  </a:ext>
                </a:extLst>
              </p:cNvPr>
              <p:cNvPicPr/>
              <p:nvPr/>
            </p:nvPicPr>
            <p:blipFill>
              <a:blip r:embed="rId758"/>
              <a:stretch>
                <a:fillRect/>
              </a:stretch>
            </p:blipFill>
            <p:spPr>
              <a:xfrm>
                <a:off x="9030585" y="4901763"/>
                <a:ext cx="126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961" name="Ink 960">
                <a:extLst>
                  <a:ext uri="{FF2B5EF4-FFF2-40B4-BE49-F238E27FC236}">
                    <a16:creationId xmlns:a16="http://schemas.microsoft.com/office/drawing/2014/main" id="{8924C50D-9808-E527-D72A-853D6CB38043}"/>
                  </a:ext>
                </a:extLst>
              </p14:cNvPr>
              <p14:cNvContentPartPr/>
              <p14:nvPr/>
            </p14:nvContentPartPr>
            <p14:xfrm>
              <a:off x="9163065" y="4921203"/>
              <a:ext cx="64800" cy="78840"/>
            </p14:xfrm>
          </p:contentPart>
        </mc:Choice>
        <mc:Fallback xmlns="">
          <p:pic>
            <p:nvPicPr>
              <p:cNvPr id="961" name="Ink 960">
                <a:extLst>
                  <a:ext uri="{FF2B5EF4-FFF2-40B4-BE49-F238E27FC236}">
                    <a16:creationId xmlns:a16="http://schemas.microsoft.com/office/drawing/2014/main" id="{8924C50D-9808-E527-D72A-853D6CB38043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9145065" y="4903203"/>
                <a:ext cx="100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962" name="Ink 961">
                <a:extLst>
                  <a:ext uri="{FF2B5EF4-FFF2-40B4-BE49-F238E27FC236}">
                    <a16:creationId xmlns:a16="http://schemas.microsoft.com/office/drawing/2014/main" id="{D0298D42-99A3-75A6-81D7-604890F734C1}"/>
                  </a:ext>
                </a:extLst>
              </p14:cNvPr>
              <p14:cNvContentPartPr/>
              <p14:nvPr/>
            </p14:nvContentPartPr>
            <p14:xfrm>
              <a:off x="9225705" y="4921203"/>
              <a:ext cx="83880" cy="67320"/>
            </p14:xfrm>
          </p:contentPart>
        </mc:Choice>
        <mc:Fallback xmlns="">
          <p:pic>
            <p:nvPicPr>
              <p:cNvPr id="962" name="Ink 961">
                <a:extLst>
                  <a:ext uri="{FF2B5EF4-FFF2-40B4-BE49-F238E27FC236}">
                    <a16:creationId xmlns:a16="http://schemas.microsoft.com/office/drawing/2014/main" id="{D0298D42-99A3-75A6-81D7-604890F734C1}"/>
                  </a:ext>
                </a:extLst>
              </p:cNvPr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9208065" y="4903203"/>
                <a:ext cx="119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963" name="Ink 962">
                <a:extLst>
                  <a:ext uri="{FF2B5EF4-FFF2-40B4-BE49-F238E27FC236}">
                    <a16:creationId xmlns:a16="http://schemas.microsoft.com/office/drawing/2014/main" id="{B7C440C6-2824-9F56-5CEA-26F9DA444833}"/>
                  </a:ext>
                </a:extLst>
              </p14:cNvPr>
              <p14:cNvContentPartPr/>
              <p14:nvPr/>
            </p14:nvContentPartPr>
            <p14:xfrm>
              <a:off x="9324345" y="4915803"/>
              <a:ext cx="72000" cy="124920"/>
            </p14:xfrm>
          </p:contentPart>
        </mc:Choice>
        <mc:Fallback xmlns="">
          <p:pic>
            <p:nvPicPr>
              <p:cNvPr id="963" name="Ink 962">
                <a:extLst>
                  <a:ext uri="{FF2B5EF4-FFF2-40B4-BE49-F238E27FC236}">
                    <a16:creationId xmlns:a16="http://schemas.microsoft.com/office/drawing/2014/main" id="{B7C440C6-2824-9F56-5CEA-26F9DA444833}"/>
                  </a:ext>
                </a:extLst>
              </p:cNvPr>
              <p:cNvPicPr/>
              <p:nvPr/>
            </p:nvPicPr>
            <p:blipFill>
              <a:blip r:embed="rId764"/>
              <a:stretch>
                <a:fillRect/>
              </a:stretch>
            </p:blipFill>
            <p:spPr>
              <a:xfrm>
                <a:off x="9306345" y="4898163"/>
                <a:ext cx="1076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964" name="Ink 963">
                <a:extLst>
                  <a:ext uri="{FF2B5EF4-FFF2-40B4-BE49-F238E27FC236}">
                    <a16:creationId xmlns:a16="http://schemas.microsoft.com/office/drawing/2014/main" id="{E03F10B7-D450-8852-E584-DD7063F22731}"/>
                  </a:ext>
                </a:extLst>
              </p14:cNvPr>
              <p14:cNvContentPartPr/>
              <p14:nvPr/>
            </p14:nvContentPartPr>
            <p14:xfrm>
              <a:off x="9403905" y="4912563"/>
              <a:ext cx="96120" cy="47520"/>
            </p14:xfrm>
          </p:contentPart>
        </mc:Choice>
        <mc:Fallback xmlns="">
          <p:pic>
            <p:nvPicPr>
              <p:cNvPr id="964" name="Ink 963">
                <a:extLst>
                  <a:ext uri="{FF2B5EF4-FFF2-40B4-BE49-F238E27FC236}">
                    <a16:creationId xmlns:a16="http://schemas.microsoft.com/office/drawing/2014/main" id="{E03F10B7-D450-8852-E584-DD7063F22731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9386265" y="4894563"/>
                <a:ext cx="1317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965" name="Ink 964">
                <a:extLst>
                  <a:ext uri="{FF2B5EF4-FFF2-40B4-BE49-F238E27FC236}">
                    <a16:creationId xmlns:a16="http://schemas.microsoft.com/office/drawing/2014/main" id="{D80A37B0-5AAB-9E64-A0C8-59F0840B6CD6}"/>
                  </a:ext>
                </a:extLst>
              </p14:cNvPr>
              <p14:cNvContentPartPr/>
              <p14:nvPr/>
            </p14:nvContentPartPr>
            <p14:xfrm>
              <a:off x="9513705" y="4880883"/>
              <a:ext cx="187200" cy="111600"/>
            </p14:xfrm>
          </p:contentPart>
        </mc:Choice>
        <mc:Fallback xmlns="">
          <p:pic>
            <p:nvPicPr>
              <p:cNvPr id="965" name="Ink 964">
                <a:extLst>
                  <a:ext uri="{FF2B5EF4-FFF2-40B4-BE49-F238E27FC236}">
                    <a16:creationId xmlns:a16="http://schemas.microsoft.com/office/drawing/2014/main" id="{D80A37B0-5AAB-9E64-A0C8-59F0840B6CD6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9496065" y="4862883"/>
                <a:ext cx="222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966" name="Ink 965">
                <a:extLst>
                  <a:ext uri="{FF2B5EF4-FFF2-40B4-BE49-F238E27FC236}">
                    <a16:creationId xmlns:a16="http://schemas.microsoft.com/office/drawing/2014/main" id="{15E1A66B-12A5-485A-A82C-883026F032C9}"/>
                  </a:ext>
                </a:extLst>
              </p14:cNvPr>
              <p14:cNvContentPartPr/>
              <p14:nvPr/>
            </p14:nvContentPartPr>
            <p14:xfrm>
              <a:off x="8806665" y="4908243"/>
              <a:ext cx="149040" cy="170640"/>
            </p14:xfrm>
          </p:contentPart>
        </mc:Choice>
        <mc:Fallback xmlns="">
          <p:pic>
            <p:nvPicPr>
              <p:cNvPr id="966" name="Ink 965">
                <a:extLst>
                  <a:ext uri="{FF2B5EF4-FFF2-40B4-BE49-F238E27FC236}">
                    <a16:creationId xmlns:a16="http://schemas.microsoft.com/office/drawing/2014/main" id="{15E1A66B-12A5-485A-A82C-883026F032C9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8789025" y="4890243"/>
                <a:ext cx="1846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1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5FF53A5D-9F4C-A8B9-8BD5-F523B3579370}"/>
                  </a:ext>
                </a:extLst>
              </p14:cNvPr>
              <p14:cNvContentPartPr/>
              <p14:nvPr/>
            </p14:nvContentPartPr>
            <p14:xfrm>
              <a:off x="8830785" y="4864683"/>
              <a:ext cx="127800" cy="18072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5FF53A5D-9F4C-A8B9-8BD5-F523B3579370}"/>
                  </a:ext>
                </a:extLst>
              </p:cNvPr>
              <p:cNvPicPr/>
              <p:nvPr/>
            </p:nvPicPr>
            <p:blipFill>
              <a:blip r:embed="rId772"/>
              <a:stretch>
                <a:fillRect/>
              </a:stretch>
            </p:blipFill>
            <p:spPr>
              <a:xfrm>
                <a:off x="8812785" y="484704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7C5A0E69-4666-3A5E-18C8-02F48D78A6E1}"/>
                  </a:ext>
                </a:extLst>
              </p14:cNvPr>
              <p14:cNvContentPartPr/>
              <p14:nvPr/>
            </p14:nvContentPartPr>
            <p14:xfrm>
              <a:off x="8844960" y="4109994"/>
              <a:ext cx="191160" cy="28440"/>
            </p14:xfrm>
          </p:contentPart>
        </mc:Choice>
        <mc:Fallback xmlns=""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7C5A0E69-4666-3A5E-18C8-02F48D78A6E1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827320" y="4091994"/>
                <a:ext cx="226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5">
            <p14:nvContentPartPr>
              <p14:cNvPr id="856" name="Ink 855">
                <a:extLst>
                  <a:ext uri="{FF2B5EF4-FFF2-40B4-BE49-F238E27FC236}">
                    <a16:creationId xmlns:a16="http://schemas.microsoft.com/office/drawing/2014/main" id="{232FA780-E717-364F-488F-21F4ED5F873F}"/>
                  </a:ext>
                </a:extLst>
              </p14:cNvPr>
              <p14:cNvContentPartPr/>
              <p14:nvPr/>
            </p14:nvContentPartPr>
            <p14:xfrm>
              <a:off x="8934240" y="3958794"/>
              <a:ext cx="36720" cy="330120"/>
            </p14:xfrm>
          </p:contentPart>
        </mc:Choice>
        <mc:Fallback xmlns="">
          <p:pic>
            <p:nvPicPr>
              <p:cNvPr id="856" name="Ink 855">
                <a:extLst>
                  <a:ext uri="{FF2B5EF4-FFF2-40B4-BE49-F238E27FC236}">
                    <a16:creationId xmlns:a16="http://schemas.microsoft.com/office/drawing/2014/main" id="{232FA780-E717-364F-488F-21F4ED5F873F}"/>
                  </a:ext>
                </a:extLst>
              </p:cNvPr>
              <p:cNvPicPr/>
              <p:nvPr/>
            </p:nvPicPr>
            <p:blipFill>
              <a:blip r:embed="rId776"/>
              <a:stretch>
                <a:fillRect/>
              </a:stretch>
            </p:blipFill>
            <p:spPr>
              <a:xfrm>
                <a:off x="8916600" y="3940794"/>
                <a:ext cx="723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7">
            <p14:nvContentPartPr>
              <p14:cNvPr id="857" name="Ink 856">
                <a:extLst>
                  <a:ext uri="{FF2B5EF4-FFF2-40B4-BE49-F238E27FC236}">
                    <a16:creationId xmlns:a16="http://schemas.microsoft.com/office/drawing/2014/main" id="{E46205B5-B83E-3E8F-28B0-CC2894BAE217}"/>
                  </a:ext>
                </a:extLst>
              </p14:cNvPr>
              <p14:cNvContentPartPr/>
              <p14:nvPr/>
            </p14:nvContentPartPr>
            <p14:xfrm>
              <a:off x="9205680" y="4093434"/>
              <a:ext cx="101880" cy="64440"/>
            </p14:xfrm>
          </p:contentPart>
        </mc:Choice>
        <mc:Fallback xmlns="">
          <p:pic>
            <p:nvPicPr>
              <p:cNvPr id="857" name="Ink 856">
                <a:extLst>
                  <a:ext uri="{FF2B5EF4-FFF2-40B4-BE49-F238E27FC236}">
                    <a16:creationId xmlns:a16="http://schemas.microsoft.com/office/drawing/2014/main" id="{E46205B5-B83E-3E8F-28B0-CC2894BAE217}"/>
                  </a:ext>
                </a:extLst>
              </p:cNvPr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9188040" y="4075434"/>
                <a:ext cx="137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971" name="Ink 970">
                <a:extLst>
                  <a:ext uri="{FF2B5EF4-FFF2-40B4-BE49-F238E27FC236}">
                    <a16:creationId xmlns:a16="http://schemas.microsoft.com/office/drawing/2014/main" id="{C6E5D9E2-1C89-9181-AC75-DA0568B3D3C1}"/>
                  </a:ext>
                </a:extLst>
              </p14:cNvPr>
              <p14:cNvContentPartPr/>
              <p14:nvPr/>
            </p14:nvContentPartPr>
            <p14:xfrm>
              <a:off x="8748345" y="3874683"/>
              <a:ext cx="290880" cy="442440"/>
            </p14:xfrm>
          </p:contentPart>
        </mc:Choice>
        <mc:Fallback xmlns="">
          <p:pic>
            <p:nvPicPr>
              <p:cNvPr id="971" name="Ink 970">
                <a:extLst>
                  <a:ext uri="{FF2B5EF4-FFF2-40B4-BE49-F238E27FC236}">
                    <a16:creationId xmlns:a16="http://schemas.microsoft.com/office/drawing/2014/main" id="{C6E5D9E2-1C89-9181-AC75-DA0568B3D3C1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8730345" y="3856683"/>
                <a:ext cx="326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4207447B-7847-6F08-5978-90B2CA8E60F0}"/>
                  </a:ext>
                </a:extLst>
              </p14:cNvPr>
              <p14:cNvContentPartPr/>
              <p14:nvPr/>
            </p14:nvContentPartPr>
            <p14:xfrm>
              <a:off x="8781825" y="3860283"/>
              <a:ext cx="357840" cy="39384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4207447B-7847-6F08-5978-90B2CA8E60F0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8763825" y="3842643"/>
                <a:ext cx="3934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974" name="Ink 973">
                <a:extLst>
                  <a:ext uri="{FF2B5EF4-FFF2-40B4-BE49-F238E27FC236}">
                    <a16:creationId xmlns:a16="http://schemas.microsoft.com/office/drawing/2014/main" id="{EDB4AE3E-8ED0-C8CE-83DF-922DDA7EA06C}"/>
                  </a:ext>
                </a:extLst>
              </p14:cNvPr>
              <p14:cNvContentPartPr/>
              <p14:nvPr/>
            </p14:nvContentPartPr>
            <p14:xfrm>
              <a:off x="9853185" y="4885563"/>
              <a:ext cx="62640" cy="88560"/>
            </p14:xfrm>
          </p:contentPart>
        </mc:Choice>
        <mc:Fallback xmlns="">
          <p:pic>
            <p:nvPicPr>
              <p:cNvPr id="974" name="Ink 973">
                <a:extLst>
                  <a:ext uri="{FF2B5EF4-FFF2-40B4-BE49-F238E27FC236}">
                    <a16:creationId xmlns:a16="http://schemas.microsoft.com/office/drawing/2014/main" id="{EDB4AE3E-8ED0-C8CE-83DF-922DDA7EA06C}"/>
                  </a:ext>
                </a:extLst>
              </p:cNvPr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9835185" y="4867923"/>
                <a:ext cx="98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975" name="Ink 974">
                <a:extLst>
                  <a:ext uri="{FF2B5EF4-FFF2-40B4-BE49-F238E27FC236}">
                    <a16:creationId xmlns:a16="http://schemas.microsoft.com/office/drawing/2014/main" id="{79F07473-9CA4-752F-22B6-15E7F338FF87}"/>
                  </a:ext>
                </a:extLst>
              </p14:cNvPr>
              <p14:cNvContentPartPr/>
              <p14:nvPr/>
            </p14:nvContentPartPr>
            <p14:xfrm>
              <a:off x="9898545" y="4899963"/>
              <a:ext cx="83520" cy="84240"/>
            </p14:xfrm>
          </p:contentPart>
        </mc:Choice>
        <mc:Fallback xmlns="">
          <p:pic>
            <p:nvPicPr>
              <p:cNvPr id="975" name="Ink 974">
                <a:extLst>
                  <a:ext uri="{FF2B5EF4-FFF2-40B4-BE49-F238E27FC236}">
                    <a16:creationId xmlns:a16="http://schemas.microsoft.com/office/drawing/2014/main" id="{79F07473-9CA4-752F-22B6-15E7F338FF87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9880545" y="4881963"/>
                <a:ext cx="119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976" name="Ink 975">
                <a:extLst>
                  <a:ext uri="{FF2B5EF4-FFF2-40B4-BE49-F238E27FC236}">
                    <a16:creationId xmlns:a16="http://schemas.microsoft.com/office/drawing/2014/main" id="{940AEE92-F286-1B8B-39ED-3DE5FFEC7118}"/>
                  </a:ext>
                </a:extLst>
              </p14:cNvPr>
              <p14:cNvContentPartPr/>
              <p14:nvPr/>
            </p14:nvContentPartPr>
            <p14:xfrm>
              <a:off x="9977025" y="4803123"/>
              <a:ext cx="137880" cy="180000"/>
            </p14:xfrm>
          </p:contentPart>
        </mc:Choice>
        <mc:Fallback xmlns="">
          <p:pic>
            <p:nvPicPr>
              <p:cNvPr id="976" name="Ink 975">
                <a:extLst>
                  <a:ext uri="{FF2B5EF4-FFF2-40B4-BE49-F238E27FC236}">
                    <a16:creationId xmlns:a16="http://schemas.microsoft.com/office/drawing/2014/main" id="{940AEE92-F286-1B8B-39ED-3DE5FFEC7118}"/>
                  </a:ext>
                </a:extLst>
              </p:cNvPr>
              <p:cNvPicPr/>
              <p:nvPr/>
            </p:nvPicPr>
            <p:blipFill>
              <a:blip r:embed="rId788"/>
              <a:stretch>
                <a:fillRect/>
              </a:stretch>
            </p:blipFill>
            <p:spPr>
              <a:xfrm>
                <a:off x="9959025" y="4785483"/>
                <a:ext cx="1735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2" name="Group 981">
            <a:extLst>
              <a:ext uri="{FF2B5EF4-FFF2-40B4-BE49-F238E27FC236}">
                <a16:creationId xmlns:a16="http://schemas.microsoft.com/office/drawing/2014/main" id="{F88272ED-E598-627E-D3A5-24D1D82A7EDE}"/>
              </a:ext>
            </a:extLst>
          </p:cNvPr>
          <p:cNvGrpSpPr/>
          <p:nvPr/>
        </p:nvGrpSpPr>
        <p:grpSpPr>
          <a:xfrm>
            <a:off x="10295625" y="4819683"/>
            <a:ext cx="474120" cy="240480"/>
            <a:chOff x="10295625" y="4819683"/>
            <a:chExt cx="47412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BCA492B3-3890-55F2-D1D0-D296B193F75E}"/>
                    </a:ext>
                  </a:extLst>
                </p14:cNvPr>
                <p14:cNvContentPartPr/>
                <p14:nvPr/>
              </p14:nvContentPartPr>
              <p14:xfrm>
                <a:off x="10295625" y="4907523"/>
                <a:ext cx="64800" cy="15264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BCA492B3-3890-55F2-D1D0-D296B193F75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277985" y="4889523"/>
                  <a:ext cx="10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45359B08-3563-1D45-1C84-FAEC856D760F}"/>
                    </a:ext>
                  </a:extLst>
                </p14:cNvPr>
                <p14:cNvContentPartPr/>
                <p14:nvPr/>
              </p14:nvContentPartPr>
              <p14:xfrm>
                <a:off x="10353585" y="4905363"/>
                <a:ext cx="137520" cy="8028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45359B08-3563-1D45-1C84-FAEC856D760F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335945" y="4887723"/>
                  <a:ext cx="173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645D2E87-9144-C3CB-6A49-AF0EBD7E38E7}"/>
                    </a:ext>
                  </a:extLst>
                </p14:cNvPr>
                <p14:cNvContentPartPr/>
                <p14:nvPr/>
              </p14:nvContentPartPr>
              <p14:xfrm>
                <a:off x="10502985" y="4819683"/>
                <a:ext cx="266760" cy="1987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645D2E87-9144-C3CB-6A49-AF0EBD7E38E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84985" y="4801683"/>
                  <a:ext cx="302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87CD3E89-C728-4AD0-E5F5-A202DC407C89}"/>
                    </a:ext>
                  </a:extLst>
                </p14:cNvPr>
                <p14:cNvContentPartPr/>
                <p14:nvPr/>
              </p14:nvContentPartPr>
              <p14:xfrm>
                <a:off x="10756785" y="4851363"/>
                <a:ext cx="6480" cy="1260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87CD3E89-C728-4AD0-E5F5-A202DC407C8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739145" y="4833363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983" name="Ink 982">
                <a:extLst>
                  <a:ext uri="{FF2B5EF4-FFF2-40B4-BE49-F238E27FC236}">
                    <a16:creationId xmlns:a16="http://schemas.microsoft.com/office/drawing/2014/main" id="{235493AE-71DE-4A1A-DA08-FC7DC13FE8B6}"/>
                  </a:ext>
                </a:extLst>
              </p14:cNvPr>
              <p14:cNvContentPartPr/>
              <p14:nvPr/>
            </p14:nvContentPartPr>
            <p14:xfrm>
              <a:off x="8732839" y="2762010"/>
              <a:ext cx="54000" cy="303840"/>
            </p14:xfrm>
          </p:contentPart>
        </mc:Choice>
        <mc:Fallback xmlns="">
          <p:pic>
            <p:nvPicPr>
              <p:cNvPr id="983" name="Ink 982">
                <a:extLst>
                  <a:ext uri="{FF2B5EF4-FFF2-40B4-BE49-F238E27FC236}">
                    <a16:creationId xmlns:a16="http://schemas.microsoft.com/office/drawing/2014/main" id="{235493AE-71DE-4A1A-DA08-FC7DC13FE8B6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8715199" y="2744010"/>
                <a:ext cx="896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984" name="Ink 983">
                <a:extLst>
                  <a:ext uri="{FF2B5EF4-FFF2-40B4-BE49-F238E27FC236}">
                    <a16:creationId xmlns:a16="http://schemas.microsoft.com/office/drawing/2014/main" id="{8D96FA04-D79F-F024-841F-D0B0F0C5FA5D}"/>
                  </a:ext>
                </a:extLst>
              </p14:cNvPr>
              <p14:cNvContentPartPr/>
              <p14:nvPr/>
            </p14:nvContentPartPr>
            <p14:xfrm>
              <a:off x="8751919" y="3173850"/>
              <a:ext cx="54360" cy="77400"/>
            </p14:xfrm>
          </p:contentPart>
        </mc:Choice>
        <mc:Fallback xmlns="">
          <p:pic>
            <p:nvPicPr>
              <p:cNvPr id="984" name="Ink 983">
                <a:extLst>
                  <a:ext uri="{FF2B5EF4-FFF2-40B4-BE49-F238E27FC236}">
                    <a16:creationId xmlns:a16="http://schemas.microsoft.com/office/drawing/2014/main" id="{8D96FA04-D79F-F024-841F-D0B0F0C5FA5D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8733919" y="3155850"/>
                <a:ext cx="9000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083BE63-7F19-5851-A0DD-4CE3DA54D908}"/>
              </a:ext>
            </a:extLst>
          </p:cNvPr>
          <p:cNvGrpSpPr/>
          <p:nvPr/>
        </p:nvGrpSpPr>
        <p:grpSpPr>
          <a:xfrm>
            <a:off x="8962453" y="2727105"/>
            <a:ext cx="2429477" cy="524162"/>
            <a:chOff x="8962453" y="2727105"/>
            <a:chExt cx="2429477" cy="5241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B631EA61-0A65-45F9-A84E-428236E149B9}"/>
                    </a:ext>
                  </a:extLst>
                </p14:cNvPr>
                <p14:cNvContentPartPr/>
                <p14:nvPr/>
              </p14:nvContentPartPr>
              <p14:xfrm>
                <a:off x="8962453" y="2822865"/>
                <a:ext cx="95400" cy="1368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B631EA61-0A65-45F9-A84E-428236E149B9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944813" y="2804865"/>
                  <a:ext cx="131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8DEB4CF0-368F-6379-096E-AFD694B9473D}"/>
                    </a:ext>
                  </a:extLst>
                </p14:cNvPr>
                <p14:cNvContentPartPr/>
                <p14:nvPr/>
              </p14:nvContentPartPr>
              <p14:xfrm>
                <a:off x="9072253" y="2882985"/>
                <a:ext cx="51480" cy="770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8DEB4CF0-368F-6379-096E-AFD694B9473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9054253" y="2865345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E0820D21-515E-A95E-4AD7-A8164AAFF664}"/>
                    </a:ext>
                  </a:extLst>
                </p14:cNvPr>
                <p14:cNvContentPartPr/>
                <p14:nvPr/>
              </p14:nvContentPartPr>
              <p14:xfrm>
                <a:off x="9135253" y="2780025"/>
                <a:ext cx="155520" cy="1846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E0820D21-515E-A95E-4AD7-A8164AAFF66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9117253" y="2762385"/>
                  <a:ext cx="19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FB48F079-C361-9908-463C-9835D23B36F0}"/>
                    </a:ext>
                  </a:extLst>
                </p14:cNvPr>
                <p14:cNvContentPartPr/>
                <p14:nvPr/>
              </p14:nvContentPartPr>
              <p14:xfrm>
                <a:off x="9246133" y="2790105"/>
                <a:ext cx="10440" cy="1044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FB48F079-C361-9908-463C-9835D23B36F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28133" y="2772465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F1984DFE-BD2B-C893-E541-107F212A3E6F}"/>
                    </a:ext>
                  </a:extLst>
                </p14:cNvPr>
                <p14:cNvContentPartPr/>
                <p14:nvPr/>
              </p14:nvContentPartPr>
              <p14:xfrm>
                <a:off x="9302653" y="2727105"/>
                <a:ext cx="110880" cy="34164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F1984DFE-BD2B-C893-E541-107F212A3E6F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9285013" y="2709465"/>
                  <a:ext cx="146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06A968A4-7EF1-F08F-F7C9-DA5CD13588F0}"/>
                    </a:ext>
                  </a:extLst>
                </p14:cNvPr>
                <p14:cNvContentPartPr/>
                <p14:nvPr/>
              </p14:nvContentPartPr>
              <p14:xfrm>
                <a:off x="9420013" y="2826465"/>
                <a:ext cx="4680" cy="93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06A968A4-7EF1-F08F-F7C9-DA5CD13588F0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9402373" y="2808825"/>
                  <a:ext cx="40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329D72A7-3384-2ACA-8C1F-CB1245149B3D}"/>
                    </a:ext>
                  </a:extLst>
                </p14:cNvPr>
                <p14:cNvContentPartPr/>
                <p14:nvPr/>
              </p14:nvContentPartPr>
              <p14:xfrm>
                <a:off x="9450253" y="2867145"/>
                <a:ext cx="216000" cy="914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329D72A7-3384-2ACA-8C1F-CB1245149B3D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432613" y="2849145"/>
                  <a:ext cx="251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4FBB0FFF-D91A-5A33-5AFD-070629A64721}"/>
                    </a:ext>
                  </a:extLst>
                </p14:cNvPr>
                <p14:cNvContentPartPr/>
                <p14:nvPr/>
              </p14:nvContentPartPr>
              <p14:xfrm>
                <a:off x="9662293" y="2753745"/>
                <a:ext cx="84240" cy="2048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4FBB0FFF-D91A-5A33-5AFD-070629A64721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644653" y="2735745"/>
                  <a:ext cx="119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7E3FC97A-E1D7-0384-4BBF-A29B5BAEB71A}"/>
                    </a:ext>
                  </a:extLst>
                </p14:cNvPr>
                <p14:cNvContentPartPr/>
                <p14:nvPr/>
              </p14:nvContentPartPr>
              <p14:xfrm>
                <a:off x="9758413" y="2876145"/>
                <a:ext cx="37080" cy="943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7E3FC97A-E1D7-0384-4BBF-A29B5BAEB71A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9740413" y="2858145"/>
                  <a:ext cx="72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9D71BE8F-998E-D4D9-E733-46C082F8A6AC}"/>
                    </a:ext>
                  </a:extLst>
                </p14:cNvPr>
                <p14:cNvContentPartPr/>
                <p14:nvPr/>
              </p14:nvContentPartPr>
              <p14:xfrm>
                <a:off x="9792973" y="2805945"/>
                <a:ext cx="8640" cy="194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9D71BE8F-998E-D4D9-E733-46C082F8A6AC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774973" y="2788305"/>
                  <a:ext cx="44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5DB4503E-3582-2E32-09AF-FCA19D7BC699}"/>
                    </a:ext>
                  </a:extLst>
                </p14:cNvPr>
                <p14:cNvContentPartPr/>
                <p14:nvPr/>
              </p14:nvContentPartPr>
              <p14:xfrm>
                <a:off x="9862453" y="2775345"/>
                <a:ext cx="155160" cy="20628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5DB4503E-3582-2E32-09AF-FCA19D7BC699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844813" y="2757345"/>
                  <a:ext cx="190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0775EB2B-B473-3483-CC3A-80948F136A6C}"/>
                    </a:ext>
                  </a:extLst>
                </p14:cNvPr>
                <p14:cNvContentPartPr/>
                <p14:nvPr/>
              </p14:nvContentPartPr>
              <p14:xfrm>
                <a:off x="10204813" y="2765985"/>
                <a:ext cx="255960" cy="19872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0775EB2B-B473-3483-CC3A-80948F136A6C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186813" y="2748345"/>
                  <a:ext cx="291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77E9F36F-B9A4-AC6A-35B6-C5F0EBE896F4}"/>
                    </a:ext>
                  </a:extLst>
                </p14:cNvPr>
                <p14:cNvContentPartPr/>
                <p14:nvPr/>
              </p14:nvContentPartPr>
              <p14:xfrm>
                <a:off x="10729109" y="2816747"/>
                <a:ext cx="78840" cy="1173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77E9F36F-B9A4-AC6A-35B6-C5F0EBE896F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711109" y="2799107"/>
                  <a:ext cx="114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D2BC55FF-C95D-2085-2532-4A4FE4A53483}"/>
                    </a:ext>
                  </a:extLst>
                </p14:cNvPr>
                <p14:cNvContentPartPr/>
                <p14:nvPr/>
              </p14:nvContentPartPr>
              <p14:xfrm>
                <a:off x="10782029" y="2745107"/>
                <a:ext cx="23040" cy="1476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D2BC55FF-C95D-2085-2532-4A4FE4A5348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764029" y="2727467"/>
                  <a:ext cx="5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289733BF-B34E-0778-7161-4151E2D6F38B}"/>
                    </a:ext>
                  </a:extLst>
                </p14:cNvPr>
                <p14:cNvContentPartPr/>
                <p14:nvPr/>
              </p14:nvContentPartPr>
              <p14:xfrm>
                <a:off x="10974629" y="2830427"/>
                <a:ext cx="115920" cy="10296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289733BF-B34E-0778-7161-4151E2D6F38B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956989" y="2812787"/>
                  <a:ext cx="151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E8B871CE-EBA4-9B7C-849D-881463D5D8F5}"/>
                    </a:ext>
                  </a:extLst>
                </p14:cNvPr>
                <p14:cNvContentPartPr/>
                <p14:nvPr/>
              </p14:nvContentPartPr>
              <p14:xfrm>
                <a:off x="11097389" y="2827547"/>
                <a:ext cx="115560" cy="1112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E8B871CE-EBA4-9B7C-849D-881463D5D8F5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079389" y="2809907"/>
                  <a:ext cx="151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D1E84F97-0DD6-1DB7-3AC9-DBA2A5AFECC8}"/>
                    </a:ext>
                  </a:extLst>
                </p14:cNvPr>
                <p14:cNvContentPartPr/>
                <p14:nvPr/>
              </p14:nvContentPartPr>
              <p14:xfrm>
                <a:off x="8964029" y="3133907"/>
                <a:ext cx="95040" cy="9540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D1E84F97-0DD6-1DB7-3AC9-DBA2A5AFECC8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8946029" y="3116267"/>
                  <a:ext cx="130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C418B53D-5AC6-7E5E-7412-C338BE2C27E5}"/>
                    </a:ext>
                  </a:extLst>
                </p14:cNvPr>
                <p14:cNvContentPartPr/>
                <p14:nvPr/>
              </p14:nvContentPartPr>
              <p14:xfrm>
                <a:off x="9046469" y="3147227"/>
                <a:ext cx="79200" cy="7344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C418B53D-5AC6-7E5E-7412-C338BE2C27E5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9028829" y="3129587"/>
                  <a:ext cx="114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9E8614A3-091E-572B-7B8B-01B3D992A109}"/>
                    </a:ext>
                  </a:extLst>
                </p14:cNvPr>
                <p14:cNvContentPartPr/>
                <p14:nvPr/>
              </p14:nvContentPartPr>
              <p14:xfrm>
                <a:off x="9164189" y="3048947"/>
                <a:ext cx="108720" cy="2023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9E8614A3-091E-572B-7B8B-01B3D992A109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9146549" y="3030947"/>
                  <a:ext cx="144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9D8956A3-1B75-F75D-3F9A-E15B4FE6ADBF}"/>
                    </a:ext>
                  </a:extLst>
                </p14:cNvPr>
                <p14:cNvContentPartPr/>
                <p14:nvPr/>
              </p14:nvContentPartPr>
              <p14:xfrm>
                <a:off x="9264269" y="3144707"/>
                <a:ext cx="86400" cy="8388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9D8956A3-1B75-F75D-3F9A-E15B4FE6ADB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9246629" y="3126707"/>
                  <a:ext cx="122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0B25B5D1-E1F2-128C-4703-1CEB22460A9B}"/>
                    </a:ext>
                  </a:extLst>
                </p14:cNvPr>
                <p14:cNvContentPartPr/>
                <p14:nvPr/>
              </p14:nvContentPartPr>
              <p14:xfrm>
                <a:off x="9387389" y="3139667"/>
                <a:ext cx="28080" cy="8172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0B25B5D1-E1F2-128C-4703-1CEB22460A9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9369389" y="3121667"/>
                  <a:ext cx="63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180532EA-A83F-59CA-7B83-57498999F7D9}"/>
                    </a:ext>
                  </a:extLst>
                </p14:cNvPr>
                <p14:cNvContentPartPr/>
                <p14:nvPr/>
              </p14:nvContentPartPr>
              <p14:xfrm>
                <a:off x="9367229" y="3085667"/>
                <a:ext cx="9720" cy="93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180532EA-A83F-59CA-7B83-57498999F7D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349589" y="3067667"/>
                  <a:ext cx="45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0F94A69B-131F-4D89-93A2-EEC3F2A9DC8E}"/>
                    </a:ext>
                  </a:extLst>
                </p14:cNvPr>
                <p14:cNvContentPartPr/>
                <p14:nvPr/>
              </p14:nvContentPartPr>
              <p14:xfrm>
                <a:off x="9441029" y="3142547"/>
                <a:ext cx="95760" cy="8064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0F94A69B-131F-4D89-93A2-EEC3F2A9DC8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423029" y="3124547"/>
                  <a:ext cx="13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94BE0857-9486-5746-DBB6-2DA600E1BBA3}"/>
                    </a:ext>
                  </a:extLst>
                </p14:cNvPr>
                <p14:cNvContentPartPr/>
                <p14:nvPr/>
              </p14:nvContentPartPr>
              <p14:xfrm>
                <a:off x="9544349" y="3132107"/>
                <a:ext cx="75600" cy="8280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94BE0857-9486-5746-DBB6-2DA600E1BBA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526349" y="3114467"/>
                  <a:ext cx="111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00D1C6D1-C2B6-9B7F-2910-3527FB0A99C8}"/>
                    </a:ext>
                  </a:extLst>
                </p14:cNvPr>
                <p14:cNvContentPartPr/>
                <p14:nvPr/>
              </p14:nvContentPartPr>
              <p14:xfrm>
                <a:off x="9624269" y="3128507"/>
                <a:ext cx="44280" cy="9108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00D1C6D1-C2B6-9B7F-2910-3527FB0A99C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9606269" y="3110507"/>
                  <a:ext cx="79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4CB68BF5-5FD0-6DB5-C9A1-EE450F40E3DD}"/>
                    </a:ext>
                  </a:extLst>
                </p14:cNvPr>
                <p14:cNvContentPartPr/>
                <p14:nvPr/>
              </p14:nvContentPartPr>
              <p14:xfrm>
                <a:off x="9634709" y="3075227"/>
                <a:ext cx="21240" cy="2052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4CB68BF5-5FD0-6DB5-C9A1-EE450F40E3DD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617069" y="3057227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1D92B0B0-1D03-E423-CE9A-12762CD9D8CD}"/>
                    </a:ext>
                  </a:extLst>
                </p14:cNvPr>
                <p14:cNvContentPartPr/>
                <p14:nvPr/>
              </p14:nvContentPartPr>
              <p14:xfrm>
                <a:off x="9687629" y="3103307"/>
                <a:ext cx="272160" cy="10332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1D92B0B0-1D03-E423-CE9A-12762CD9D8CD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9669989" y="3085307"/>
                  <a:ext cx="30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2462D660-7A32-44C4-FC75-AD410840B3C0}"/>
                    </a:ext>
                  </a:extLst>
                </p14:cNvPr>
                <p14:cNvContentPartPr/>
                <p14:nvPr/>
              </p14:nvContentPartPr>
              <p14:xfrm>
                <a:off x="9978869" y="3119147"/>
                <a:ext cx="99720" cy="10584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2462D660-7A32-44C4-FC75-AD410840B3C0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9960869" y="3101147"/>
                  <a:ext cx="13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AB64C480-990F-4229-4348-A64A17C81C19}"/>
                    </a:ext>
                  </a:extLst>
                </p14:cNvPr>
                <p14:cNvContentPartPr/>
                <p14:nvPr/>
              </p14:nvContentPartPr>
              <p14:xfrm>
                <a:off x="10166429" y="3048947"/>
                <a:ext cx="159840" cy="15912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AB64C480-990F-4229-4348-A64A17C81C1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0148429" y="3031307"/>
                  <a:ext cx="195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8723BD30-93BD-3480-A69E-C6699EE7A470}"/>
                    </a:ext>
                  </a:extLst>
                </p14:cNvPr>
                <p14:cNvContentPartPr/>
                <p14:nvPr/>
              </p14:nvContentPartPr>
              <p14:xfrm>
                <a:off x="10305749" y="3062627"/>
                <a:ext cx="7200" cy="2520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8723BD30-93BD-3480-A69E-C6699EE7A470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288109" y="3044627"/>
                  <a:ext cx="42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9BC6966F-C986-64A0-46E0-A815927BF838}"/>
                    </a:ext>
                  </a:extLst>
                </p14:cNvPr>
                <p14:cNvContentPartPr/>
                <p14:nvPr/>
              </p14:nvContentPartPr>
              <p14:xfrm>
                <a:off x="10506989" y="3068387"/>
                <a:ext cx="85320" cy="10764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9BC6966F-C986-64A0-46E0-A815927BF838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0488989" y="3050387"/>
                  <a:ext cx="12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934DE04A-A327-835A-A352-EE7212D590A2}"/>
                    </a:ext>
                  </a:extLst>
                </p14:cNvPr>
                <p14:cNvContentPartPr/>
                <p14:nvPr/>
              </p14:nvContentPartPr>
              <p14:xfrm>
                <a:off x="10620029" y="3063707"/>
                <a:ext cx="15120" cy="9000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934DE04A-A327-835A-A352-EE7212D590A2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602029" y="3046067"/>
                  <a:ext cx="5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7F6428B7-2913-37C3-771D-27FF29F20AA2}"/>
                    </a:ext>
                  </a:extLst>
                </p14:cNvPr>
                <p14:cNvContentPartPr/>
                <p14:nvPr/>
              </p14:nvContentPartPr>
              <p14:xfrm>
                <a:off x="10626509" y="3018707"/>
                <a:ext cx="7560" cy="115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7F6428B7-2913-37C3-771D-27FF29F20AA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608509" y="3000707"/>
                  <a:ext cx="4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300C286F-F0CD-0738-56B3-E14AC7EDFE9A}"/>
                    </a:ext>
                  </a:extLst>
                </p14:cNvPr>
                <p14:cNvContentPartPr/>
                <p14:nvPr/>
              </p14:nvContentPartPr>
              <p14:xfrm>
                <a:off x="10638810" y="3062764"/>
                <a:ext cx="86040" cy="9000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300C286F-F0CD-0738-56B3-E14AC7EDFE9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0620810" y="3044764"/>
                  <a:ext cx="121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36CAE7E8-3DC1-2B89-5703-C611AAE1EA25}"/>
                    </a:ext>
                  </a:extLst>
                </p14:cNvPr>
                <p14:cNvContentPartPr/>
                <p14:nvPr/>
              </p14:nvContentPartPr>
              <p14:xfrm>
                <a:off x="10752930" y="3058804"/>
                <a:ext cx="9720" cy="795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36CAE7E8-3DC1-2B89-5703-C611AAE1EA2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735290" y="3040804"/>
                  <a:ext cx="45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90EF8468-BE0F-A7ED-F3B0-6C066428DF15}"/>
                    </a:ext>
                  </a:extLst>
                </p14:cNvPr>
                <p14:cNvContentPartPr/>
                <p14:nvPr/>
              </p14:nvContentPartPr>
              <p14:xfrm>
                <a:off x="10763010" y="2995084"/>
                <a:ext cx="6480" cy="756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90EF8468-BE0F-A7ED-F3B0-6C066428DF1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745010" y="2977444"/>
                  <a:ext cx="42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37AFA8FB-D7E0-8927-BF80-369823A1E1F0}"/>
                    </a:ext>
                  </a:extLst>
                </p14:cNvPr>
                <p14:cNvContentPartPr/>
                <p14:nvPr/>
              </p14:nvContentPartPr>
              <p14:xfrm>
                <a:off x="10810170" y="2990044"/>
                <a:ext cx="88920" cy="1821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37AFA8FB-D7E0-8927-BF80-369823A1E1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0792170" y="2972404"/>
                  <a:ext cx="124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98899C67-FB04-AE4B-88B4-DC4F964A18A9}"/>
                    </a:ext>
                  </a:extLst>
                </p14:cNvPr>
                <p14:cNvContentPartPr/>
                <p14:nvPr/>
              </p14:nvContentPartPr>
              <p14:xfrm>
                <a:off x="10912410" y="3079324"/>
                <a:ext cx="24480" cy="9792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98899C67-FB04-AE4B-88B4-DC4F964A18A9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0894410" y="3061684"/>
                  <a:ext cx="6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D57A537-C37E-D06F-F435-D20EDF0C8AEC}"/>
                    </a:ext>
                  </a:extLst>
                </p14:cNvPr>
                <p14:cNvContentPartPr/>
                <p14:nvPr/>
              </p14:nvContentPartPr>
              <p14:xfrm>
                <a:off x="10930410" y="3026764"/>
                <a:ext cx="9000" cy="21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D57A537-C37E-D06F-F435-D20EDF0C8AEC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0912770" y="3009124"/>
                  <a:ext cx="44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47BFB990-9515-A5C1-0C42-6EDA386DFDD2}"/>
                    </a:ext>
                  </a:extLst>
                </p14:cNvPr>
                <p14:cNvContentPartPr/>
                <p14:nvPr/>
              </p14:nvContentPartPr>
              <p14:xfrm>
                <a:off x="10984770" y="3009484"/>
                <a:ext cx="152280" cy="17568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47BFB990-9515-A5C1-0C42-6EDA386DFDD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966770" y="2991844"/>
                  <a:ext cx="187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61E405C1-5036-0107-64F2-4307D053E9BB}"/>
                    </a:ext>
                  </a:extLst>
                </p14:cNvPr>
                <p14:cNvContentPartPr/>
                <p14:nvPr/>
              </p14:nvContentPartPr>
              <p14:xfrm>
                <a:off x="11264130" y="3089764"/>
                <a:ext cx="127800" cy="846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61E405C1-5036-0107-64F2-4307D053E9B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246490" y="3072124"/>
                  <a:ext cx="163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1C384A0F-C087-ED64-A479-EAD4E6746159}"/>
              </a:ext>
            </a:extLst>
          </p:cNvPr>
          <p:cNvGrpSpPr/>
          <p:nvPr/>
        </p:nvGrpSpPr>
        <p:grpSpPr>
          <a:xfrm>
            <a:off x="8664907" y="5565816"/>
            <a:ext cx="2140560" cy="470160"/>
            <a:chOff x="8664907" y="5565816"/>
            <a:chExt cx="214056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F6BBB4A-8A24-C053-9ED6-D7FF1010B303}"/>
                    </a:ext>
                  </a:extLst>
                </p14:cNvPr>
                <p14:cNvContentPartPr/>
                <p14:nvPr/>
              </p14:nvContentPartPr>
              <p14:xfrm>
                <a:off x="8772547" y="5723856"/>
                <a:ext cx="146160" cy="1555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F6BBB4A-8A24-C053-9ED6-D7FF1010B303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754907" y="5705856"/>
                  <a:ext cx="18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946C130-8AF0-671B-788E-CDF6D86AF207}"/>
                    </a:ext>
                  </a:extLst>
                </p14:cNvPr>
                <p14:cNvContentPartPr/>
                <p14:nvPr/>
              </p14:nvContentPartPr>
              <p14:xfrm>
                <a:off x="8930947" y="5786136"/>
                <a:ext cx="62280" cy="1231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946C130-8AF0-671B-788E-CDF6D86AF207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912947" y="5768136"/>
                  <a:ext cx="97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61B3EC5E-7ED3-BBD7-E12D-C1E506060256}"/>
                    </a:ext>
                  </a:extLst>
                </p14:cNvPr>
                <p14:cNvContentPartPr/>
                <p14:nvPr/>
              </p14:nvContentPartPr>
              <p14:xfrm>
                <a:off x="9002947" y="5775696"/>
                <a:ext cx="70560" cy="1342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61B3EC5E-7ED3-BBD7-E12D-C1E506060256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985307" y="5758056"/>
                  <a:ext cx="106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839BEC78-6856-7EA7-E7A8-0C22675B03D0}"/>
                    </a:ext>
                  </a:extLst>
                </p14:cNvPr>
                <p14:cNvContentPartPr/>
                <p14:nvPr/>
              </p14:nvContentPartPr>
              <p14:xfrm>
                <a:off x="9078547" y="5673096"/>
                <a:ext cx="145440" cy="1987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839BEC78-6856-7EA7-E7A8-0C22675B03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9060907" y="5655456"/>
                  <a:ext cx="181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E5EAC4F2-CE6C-9161-5176-3E2F476E0FB5}"/>
                    </a:ext>
                  </a:extLst>
                </p14:cNvPr>
                <p14:cNvContentPartPr/>
                <p14:nvPr/>
              </p14:nvContentPartPr>
              <p14:xfrm>
                <a:off x="9178987" y="5712336"/>
                <a:ext cx="6480" cy="50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E5EAC4F2-CE6C-9161-5176-3E2F476E0F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60987" y="5694336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71A848E1-87C5-61E3-F1CE-DCF8CBE50130}"/>
                    </a:ext>
                  </a:extLst>
                </p14:cNvPr>
                <p14:cNvContentPartPr/>
                <p14:nvPr/>
              </p14:nvContentPartPr>
              <p14:xfrm>
                <a:off x="9229027" y="5752296"/>
                <a:ext cx="252720" cy="11448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71A848E1-87C5-61E3-F1CE-DCF8CBE5013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9211387" y="5734656"/>
                  <a:ext cx="288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BB9344F5-D008-0AF9-DD43-88DAFA7B0516}"/>
                    </a:ext>
                  </a:extLst>
                </p14:cNvPr>
                <p14:cNvContentPartPr/>
                <p14:nvPr/>
              </p14:nvContentPartPr>
              <p14:xfrm>
                <a:off x="8664907" y="5632776"/>
                <a:ext cx="810000" cy="4032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BB9344F5-D008-0AF9-DD43-88DAFA7B0516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8646907" y="5615136"/>
                  <a:ext cx="845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4F597601-B8C0-1FA3-9CB1-8B44378D4F58}"/>
                    </a:ext>
                  </a:extLst>
                </p14:cNvPr>
                <p14:cNvContentPartPr/>
                <p14:nvPr/>
              </p14:nvContentPartPr>
              <p14:xfrm>
                <a:off x="8679667" y="5565816"/>
                <a:ext cx="798840" cy="43236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4F597601-B8C0-1FA3-9CB1-8B44378D4F58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8661667" y="5547816"/>
                  <a:ext cx="834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FB14A152-24C4-758B-41F3-8D5195F6C3FA}"/>
                    </a:ext>
                  </a:extLst>
                </p14:cNvPr>
                <p14:cNvContentPartPr/>
                <p14:nvPr/>
              </p14:nvContentPartPr>
              <p14:xfrm>
                <a:off x="9539707" y="5803416"/>
                <a:ext cx="167040" cy="572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FB14A152-24C4-758B-41F3-8D5195F6C3FA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9522067" y="5785776"/>
                  <a:ext cx="202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6693DA01-5432-9511-FFA7-FE19C965AED6}"/>
                    </a:ext>
                  </a:extLst>
                </p14:cNvPr>
                <p14:cNvContentPartPr/>
                <p14:nvPr/>
              </p14:nvContentPartPr>
              <p14:xfrm>
                <a:off x="9781627" y="5773896"/>
                <a:ext cx="83520" cy="9540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6693DA01-5432-9511-FFA7-FE19C965AED6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9763987" y="5755896"/>
                  <a:ext cx="119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55A64B5C-E207-0E32-1A3E-499AA0C1688F}"/>
                    </a:ext>
                  </a:extLst>
                </p14:cNvPr>
                <p14:cNvContentPartPr/>
                <p14:nvPr/>
              </p14:nvContentPartPr>
              <p14:xfrm>
                <a:off x="9898627" y="5791896"/>
                <a:ext cx="78120" cy="666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55A64B5C-E207-0E32-1A3E-499AA0C1688F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9880627" y="5773896"/>
                  <a:ext cx="113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94B52788-BCB7-0AF1-2DEE-9EF39F5FFDA7}"/>
                    </a:ext>
                  </a:extLst>
                </p14:cNvPr>
                <p14:cNvContentPartPr/>
                <p14:nvPr/>
              </p14:nvContentPartPr>
              <p14:xfrm>
                <a:off x="10106707" y="5770296"/>
                <a:ext cx="127440" cy="867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94B52788-BCB7-0AF1-2DEE-9EF39F5FFDA7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0088707" y="5752296"/>
                  <a:ext cx="163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1FF8E9DF-D4DA-1D51-79E7-D7CFD380D2F8}"/>
                    </a:ext>
                  </a:extLst>
                </p14:cNvPr>
                <p14:cNvContentPartPr/>
                <p14:nvPr/>
              </p14:nvContentPartPr>
              <p14:xfrm>
                <a:off x="10255747" y="5775696"/>
                <a:ext cx="83520" cy="7992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1FF8E9DF-D4DA-1D51-79E7-D7CFD380D2F8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238107" y="5757696"/>
                  <a:ext cx="119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C776ECC-27A3-9A60-9A2A-F4854604D0AE}"/>
                    </a:ext>
                  </a:extLst>
                </p14:cNvPr>
                <p14:cNvContentPartPr/>
                <p14:nvPr/>
              </p14:nvContentPartPr>
              <p14:xfrm>
                <a:off x="10338187" y="5620896"/>
                <a:ext cx="126360" cy="3333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C776ECC-27A3-9A60-9A2A-F4854604D0AE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0320187" y="5602896"/>
                  <a:ext cx="162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4A83B19E-81E2-7530-F804-586C80C84A07}"/>
                    </a:ext>
                  </a:extLst>
                </p14:cNvPr>
                <p14:cNvContentPartPr/>
                <p14:nvPr/>
              </p14:nvContentPartPr>
              <p14:xfrm>
                <a:off x="10473547" y="5794776"/>
                <a:ext cx="38160" cy="828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4A83B19E-81E2-7530-F804-586C80C84A07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0455547" y="5777136"/>
                  <a:ext cx="73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73E5539C-959F-8379-3F19-E260A41F4887}"/>
                    </a:ext>
                  </a:extLst>
                </p14:cNvPr>
                <p14:cNvContentPartPr/>
                <p14:nvPr/>
              </p14:nvContentPartPr>
              <p14:xfrm>
                <a:off x="10564987" y="5777136"/>
                <a:ext cx="100080" cy="745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73E5539C-959F-8379-3F19-E260A41F4887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0546987" y="5759136"/>
                  <a:ext cx="135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91D043FD-A889-2E05-470A-F45B5D12DB67}"/>
                    </a:ext>
                  </a:extLst>
                </p14:cNvPr>
                <p14:cNvContentPartPr/>
                <p14:nvPr/>
              </p14:nvContentPartPr>
              <p14:xfrm>
                <a:off x="10692067" y="5777136"/>
                <a:ext cx="113400" cy="810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91D043FD-A889-2E05-470A-F45B5D12DB67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0674067" y="5759496"/>
                  <a:ext cx="14904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85E162D-BD49-3D1A-4652-3087558D6E3F}"/>
              </a:ext>
            </a:extLst>
          </p:cNvPr>
          <p:cNvGrpSpPr/>
          <p:nvPr/>
        </p:nvGrpSpPr>
        <p:grpSpPr>
          <a:xfrm>
            <a:off x="10978267" y="5624136"/>
            <a:ext cx="618120" cy="244080"/>
            <a:chOff x="10978267" y="5624136"/>
            <a:chExt cx="6181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8E8A8298-6CB5-CADA-4A30-6B793118C379}"/>
                    </a:ext>
                  </a:extLst>
                </p14:cNvPr>
                <p14:cNvContentPartPr/>
                <p14:nvPr/>
              </p14:nvContentPartPr>
              <p14:xfrm>
                <a:off x="10978267" y="5764176"/>
                <a:ext cx="83880" cy="10404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8E8A8298-6CB5-CADA-4A30-6B793118C37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0960627" y="5746536"/>
                  <a:ext cx="119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6E3360A0-BC48-B4E7-48F0-29723C62CC48}"/>
                    </a:ext>
                  </a:extLst>
                </p14:cNvPr>
                <p14:cNvContentPartPr/>
                <p14:nvPr/>
              </p14:nvContentPartPr>
              <p14:xfrm>
                <a:off x="11073307" y="5788656"/>
                <a:ext cx="76680" cy="626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6E3360A0-BC48-B4E7-48F0-29723C62CC48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1055667" y="5770656"/>
                  <a:ext cx="112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B794E83F-E65D-2C54-EC4F-5F71F855F12E}"/>
                    </a:ext>
                  </a:extLst>
                </p14:cNvPr>
                <p14:cNvContentPartPr/>
                <p14:nvPr/>
              </p14:nvContentPartPr>
              <p14:xfrm>
                <a:off x="11082307" y="5763456"/>
                <a:ext cx="77400" cy="957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B794E83F-E65D-2C54-EC4F-5F71F855F12E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1064307" y="5745816"/>
                  <a:ext cx="113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094DBC19-7E47-4752-FD70-87ABEB4979D6}"/>
                    </a:ext>
                  </a:extLst>
                </p14:cNvPr>
                <p14:cNvContentPartPr/>
                <p14:nvPr/>
              </p14:nvContentPartPr>
              <p14:xfrm>
                <a:off x="11162947" y="5663376"/>
                <a:ext cx="69840" cy="17640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094DBC19-7E47-4752-FD70-87ABEB4979D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1144947" y="5645736"/>
                  <a:ext cx="105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8683A10-379E-B138-D15E-511529CBEDE0}"/>
                    </a:ext>
                  </a:extLst>
                </p14:cNvPr>
                <p14:cNvContentPartPr/>
                <p14:nvPr/>
              </p14:nvContentPartPr>
              <p14:xfrm>
                <a:off x="11230627" y="5773896"/>
                <a:ext cx="58320" cy="709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8683A10-379E-B138-D15E-511529CBEDE0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1212627" y="5755896"/>
                  <a:ext cx="93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1033CAA-BD06-16F2-ECB9-D83C804A0A56}"/>
                    </a:ext>
                  </a:extLst>
                </p14:cNvPr>
                <p14:cNvContentPartPr/>
                <p14:nvPr/>
              </p14:nvContentPartPr>
              <p14:xfrm>
                <a:off x="11282107" y="5766336"/>
                <a:ext cx="99360" cy="784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1033CAA-BD06-16F2-ECB9-D83C804A0A5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1264107" y="5748696"/>
                  <a:ext cx="135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B0654A37-8F01-9C9F-DF07-A0307B47E903}"/>
                    </a:ext>
                  </a:extLst>
                </p14:cNvPr>
                <p14:cNvContentPartPr/>
                <p14:nvPr/>
              </p14:nvContentPartPr>
              <p14:xfrm>
                <a:off x="11532307" y="5624136"/>
                <a:ext cx="64080" cy="14112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B0654A37-8F01-9C9F-DF07-A0307B47E903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1514667" y="5606496"/>
                  <a:ext cx="99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031FFBB9-179E-5C96-2BA0-2E8123390968}"/>
                    </a:ext>
                  </a:extLst>
                </p14:cNvPr>
                <p14:cNvContentPartPr/>
                <p14:nvPr/>
              </p14:nvContentPartPr>
              <p14:xfrm>
                <a:off x="11571547" y="5812416"/>
                <a:ext cx="6120" cy="2736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031FFBB9-179E-5C96-2BA0-2E8123390968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1553907" y="5794416"/>
                  <a:ext cx="417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F9A1E0E8-8A06-C9C4-6AE2-CA997FEBB2E9}"/>
                  </a:ext>
                </a:extLst>
              </p14:cNvPr>
              <p14:cNvContentPartPr/>
              <p14:nvPr/>
            </p14:nvContentPartPr>
            <p14:xfrm>
              <a:off x="4780642" y="1468137"/>
              <a:ext cx="45360" cy="2221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F9A1E0E8-8A06-C9C4-6AE2-CA997FEBB2E9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4763002" y="1450137"/>
                <a:ext cx="8100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B36E9F1A-FFE7-4FE7-2C91-9CA32291B127}"/>
              </a:ext>
            </a:extLst>
          </p:cNvPr>
          <p:cNvGrpSpPr/>
          <p:nvPr/>
        </p:nvGrpSpPr>
        <p:grpSpPr>
          <a:xfrm>
            <a:off x="4182711" y="1438219"/>
            <a:ext cx="1491194" cy="264960"/>
            <a:chOff x="4182711" y="1438219"/>
            <a:chExt cx="1491194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12C106E-E229-E9BE-6189-AF5C5315F151}"/>
                    </a:ext>
                  </a:extLst>
                </p14:cNvPr>
                <p14:cNvContentPartPr/>
                <p14:nvPr/>
              </p14:nvContentPartPr>
              <p14:xfrm>
                <a:off x="4182711" y="1474939"/>
                <a:ext cx="21960" cy="199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12C106E-E229-E9BE-6189-AF5C5315F15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4164711" y="1457299"/>
                  <a:ext cx="57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8350397-85A9-3C3A-B796-5823639EF328}"/>
                    </a:ext>
                  </a:extLst>
                </p14:cNvPr>
                <p14:cNvContentPartPr/>
                <p14:nvPr/>
              </p14:nvContentPartPr>
              <p14:xfrm>
                <a:off x="4248591" y="1438219"/>
                <a:ext cx="161280" cy="264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8350397-85A9-3C3A-B796-5823639EF328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4230951" y="1420579"/>
                  <a:ext cx="196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C6339C1-B08A-52F7-32F5-BC125B863032}"/>
                    </a:ext>
                  </a:extLst>
                </p14:cNvPr>
                <p14:cNvContentPartPr/>
                <p14:nvPr/>
              </p14:nvContentPartPr>
              <p14:xfrm>
                <a:off x="4530831" y="1551979"/>
                <a:ext cx="6480" cy="7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C6339C1-B08A-52F7-32F5-BC125B863032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4513191" y="1534339"/>
                  <a:ext cx="42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A3BDEAC-8A11-9033-ECA5-11E19D679BA3}"/>
                    </a:ext>
                  </a:extLst>
                </p14:cNvPr>
                <p14:cNvContentPartPr/>
                <p14:nvPr/>
              </p14:nvContentPartPr>
              <p14:xfrm>
                <a:off x="4548831" y="1620379"/>
                <a:ext cx="9000" cy="23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A3BDEAC-8A11-9033-ECA5-11E19D679BA3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4531191" y="1602379"/>
                  <a:ext cx="4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C673B83-9EC8-494E-7435-965B24D2966D}"/>
                    </a:ext>
                  </a:extLst>
                </p14:cNvPr>
                <p14:cNvContentPartPr/>
                <p14:nvPr/>
              </p14:nvContentPartPr>
              <p14:xfrm>
                <a:off x="4889465" y="1483466"/>
                <a:ext cx="117720" cy="186914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C673B83-9EC8-494E-7435-965B24D2966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4871465" y="1465459"/>
                  <a:ext cx="153360" cy="222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99CDCDB-F44D-337B-9F4C-B91AE7642B3A}"/>
                    </a:ext>
                  </a:extLst>
                </p14:cNvPr>
                <p14:cNvContentPartPr/>
                <p14:nvPr/>
              </p14:nvContentPartPr>
              <p14:xfrm>
                <a:off x="5059385" y="1493887"/>
                <a:ext cx="105840" cy="167752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99CDCDB-F44D-337B-9F4C-B91AE7642B3A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5041745" y="1475888"/>
                  <a:ext cx="141480" cy="203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E1AE876-B72F-5AE7-4966-A380A55DD293}"/>
                    </a:ext>
                  </a:extLst>
                </p14:cNvPr>
                <p14:cNvContentPartPr/>
                <p14:nvPr/>
              </p14:nvContentPartPr>
              <p14:xfrm>
                <a:off x="5180345" y="1488172"/>
                <a:ext cx="138600" cy="174476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E1AE876-B72F-5AE7-4966-A380A55DD293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5162345" y="1470185"/>
                  <a:ext cx="174240" cy="210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4599BF4-454F-7662-6D4E-4F9FFFF56D41}"/>
                    </a:ext>
                  </a:extLst>
                </p14:cNvPr>
                <p14:cNvContentPartPr/>
                <p14:nvPr/>
              </p14:nvContentPartPr>
              <p14:xfrm>
                <a:off x="5355665" y="1469010"/>
                <a:ext cx="136440" cy="186578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4599BF4-454F-7662-6D4E-4F9FFFF56D41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5338025" y="1451361"/>
                  <a:ext cx="172080" cy="222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25E6207-C14D-7C8D-608A-BEE0A4C7C196}"/>
                    </a:ext>
                  </a:extLst>
                </p14:cNvPr>
                <p14:cNvContentPartPr/>
                <p14:nvPr/>
              </p14:nvContentPartPr>
              <p14:xfrm>
                <a:off x="5505425" y="1462623"/>
                <a:ext cx="168480" cy="197672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25E6207-C14D-7C8D-608A-BEE0A4C7C196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5487425" y="1444980"/>
                  <a:ext cx="204120" cy="233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12D36EAA-5209-F15B-A3CC-22E19B3879C3}"/>
                    </a:ext>
                  </a:extLst>
                </p14:cNvPr>
                <p14:cNvContentPartPr/>
                <p14:nvPr/>
              </p14:nvContentPartPr>
              <p14:xfrm>
                <a:off x="4712242" y="1446177"/>
                <a:ext cx="45000" cy="23688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12D36EAA-5209-F15B-A3CC-22E19B3879C3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694242" y="1428177"/>
                  <a:ext cx="80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00516B83-51BE-A891-287D-988D34B454DD}"/>
                    </a:ext>
                  </a:extLst>
                </p14:cNvPr>
                <p14:cNvContentPartPr/>
                <p14:nvPr/>
              </p14:nvContentPartPr>
              <p14:xfrm>
                <a:off x="4654642" y="1546977"/>
                <a:ext cx="235080" cy="90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00516B83-51BE-A891-287D-988D34B454DD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4636642" y="1529337"/>
                  <a:ext cx="270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438CB944-06A2-F610-528F-6D87C4805E2B}"/>
                    </a:ext>
                  </a:extLst>
                </p14:cNvPr>
                <p14:cNvContentPartPr/>
                <p14:nvPr/>
              </p14:nvContentPartPr>
              <p14:xfrm>
                <a:off x="4638442" y="1593417"/>
                <a:ext cx="174960" cy="1584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438CB944-06A2-F610-528F-6D87C4805E2B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4620802" y="1575777"/>
                  <a:ext cx="2106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7328FB0C-123F-AD89-A26A-56018046C6D8}"/>
              </a:ext>
            </a:extLst>
          </p:cNvPr>
          <p:cNvGrpSpPr/>
          <p:nvPr/>
        </p:nvGrpSpPr>
        <p:grpSpPr>
          <a:xfrm>
            <a:off x="4006918" y="4849624"/>
            <a:ext cx="1869840" cy="570895"/>
            <a:chOff x="4006918" y="4849624"/>
            <a:chExt cx="1869840" cy="5708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D6C69145-6C38-5BD8-90BC-29177BCF9702}"/>
                    </a:ext>
                  </a:extLst>
                </p14:cNvPr>
                <p14:cNvContentPartPr/>
                <p14:nvPr/>
              </p14:nvContentPartPr>
              <p14:xfrm>
                <a:off x="4147287" y="4866544"/>
                <a:ext cx="308520" cy="228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D6C69145-6C38-5BD8-90BC-29177BCF9702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4129287" y="4848544"/>
                  <a:ext cx="344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38E5D715-D1C8-1F91-19A0-18523F8938DF}"/>
                    </a:ext>
                  </a:extLst>
                </p14:cNvPr>
                <p14:cNvContentPartPr/>
                <p14:nvPr/>
              </p14:nvContentPartPr>
              <p14:xfrm>
                <a:off x="4165287" y="4849624"/>
                <a:ext cx="225360" cy="1861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38E5D715-D1C8-1F91-19A0-18523F8938DF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4147647" y="4831624"/>
                  <a:ext cx="26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CE251111-CB9F-6E04-6F86-063327D1F735}"/>
                    </a:ext>
                  </a:extLst>
                </p14:cNvPr>
                <p14:cNvContentPartPr/>
                <p14:nvPr/>
              </p14:nvContentPartPr>
              <p14:xfrm>
                <a:off x="4230807" y="4971664"/>
                <a:ext cx="110520" cy="165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CE251111-CB9F-6E04-6F86-063327D1F735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4213167" y="4954024"/>
                  <a:ext cx="14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4E2557C1-2A23-C6B1-4EB5-BABF8441024A}"/>
                    </a:ext>
                  </a:extLst>
                </p14:cNvPr>
                <p14:cNvContentPartPr/>
                <p14:nvPr/>
              </p14:nvContentPartPr>
              <p14:xfrm>
                <a:off x="4270767" y="4913344"/>
                <a:ext cx="18000" cy="1234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4E2557C1-2A23-C6B1-4EB5-BABF8441024A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4252767" y="4895704"/>
                  <a:ext cx="5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874C1A2E-D8C1-46C3-D188-788EEDD3CF16}"/>
                    </a:ext>
                  </a:extLst>
                </p14:cNvPr>
                <p14:cNvContentPartPr/>
                <p14:nvPr/>
              </p14:nvContentPartPr>
              <p14:xfrm>
                <a:off x="4157398" y="5243759"/>
                <a:ext cx="13680" cy="10980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874C1A2E-D8C1-46C3-D188-788EEDD3CF16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4139758" y="5226119"/>
                  <a:ext cx="49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FB9D442E-28FF-5BB7-7294-A308F3F39A8B}"/>
                    </a:ext>
                  </a:extLst>
                </p14:cNvPr>
                <p14:cNvContentPartPr/>
                <p14:nvPr/>
              </p14:nvContentPartPr>
              <p14:xfrm>
                <a:off x="4089718" y="5232239"/>
                <a:ext cx="126000" cy="828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FB9D442E-28FF-5BB7-7294-A308F3F39A8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4071718" y="5214239"/>
                  <a:ext cx="161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A94A3E99-74F5-02ED-D710-11B717BDEBF4}"/>
                    </a:ext>
                  </a:extLst>
                </p14:cNvPr>
                <p14:cNvContentPartPr/>
                <p14:nvPr/>
              </p14:nvContentPartPr>
              <p14:xfrm>
                <a:off x="4205998" y="5275079"/>
                <a:ext cx="55440" cy="698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A94A3E99-74F5-02ED-D710-11B717BDEBF4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4188358" y="5257439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745FBF24-7BBF-6B3D-10A8-1E2E64CFEB9C}"/>
                    </a:ext>
                  </a:extLst>
                </p14:cNvPr>
                <p14:cNvContentPartPr/>
                <p14:nvPr/>
              </p14:nvContentPartPr>
              <p14:xfrm>
                <a:off x="4243438" y="5277239"/>
                <a:ext cx="110520" cy="6840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745FBF24-7BBF-6B3D-10A8-1E2E64CFEB9C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4225438" y="5259239"/>
                  <a:ext cx="146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360FB2D-01D2-2099-BC78-CD8C56A9B8AA}"/>
                    </a:ext>
                  </a:extLst>
                </p14:cNvPr>
                <p14:cNvContentPartPr/>
                <p14:nvPr/>
              </p14:nvContentPartPr>
              <p14:xfrm>
                <a:off x="4352518" y="5271119"/>
                <a:ext cx="67320" cy="6444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360FB2D-01D2-2099-BC78-CD8C56A9B8AA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4334878" y="5253479"/>
                  <a:ext cx="102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DDB8A051-3C3F-C124-5356-666A47A9832D}"/>
                    </a:ext>
                  </a:extLst>
                </p14:cNvPr>
                <p14:cNvContentPartPr/>
                <p14:nvPr/>
              </p14:nvContentPartPr>
              <p14:xfrm>
                <a:off x="4421638" y="5180759"/>
                <a:ext cx="43920" cy="1987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DDB8A051-3C3F-C124-5356-666A47A9832D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4403638" y="5163119"/>
                  <a:ext cx="79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53C0DCE9-C88B-B876-05FE-4A4900342A6B}"/>
                    </a:ext>
                  </a:extLst>
                </p14:cNvPr>
                <p14:cNvContentPartPr/>
                <p14:nvPr/>
              </p14:nvContentPartPr>
              <p14:xfrm>
                <a:off x="4445038" y="5253839"/>
                <a:ext cx="96840" cy="788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53C0DCE9-C88B-B876-05FE-4A4900342A6B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4427038" y="5235839"/>
                  <a:ext cx="132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46BD88B5-3C58-E07A-6E33-BF2A69D80558}"/>
                    </a:ext>
                  </a:extLst>
                </p14:cNvPr>
                <p14:cNvContentPartPr/>
                <p14:nvPr/>
              </p14:nvContentPartPr>
              <p14:xfrm>
                <a:off x="4556998" y="5260319"/>
                <a:ext cx="59400" cy="6084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46BD88B5-3C58-E07A-6E33-BF2A69D80558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4539358" y="5242679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A3CC3786-E611-B0A7-27EB-C7C81582D31E}"/>
                    </a:ext>
                  </a:extLst>
                </p14:cNvPr>
                <p14:cNvContentPartPr/>
                <p14:nvPr/>
              </p14:nvContentPartPr>
              <p14:xfrm>
                <a:off x="4649158" y="5264639"/>
                <a:ext cx="22320" cy="6696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A3CC3786-E611-B0A7-27EB-C7C81582D31E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4631158" y="5246639"/>
                  <a:ext cx="57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36BD2DDB-5F74-3B30-A752-27927BAAC206}"/>
                    </a:ext>
                  </a:extLst>
                </p14:cNvPr>
                <p14:cNvContentPartPr/>
                <p14:nvPr/>
              </p14:nvContentPartPr>
              <p14:xfrm>
                <a:off x="4648798" y="5227559"/>
                <a:ext cx="15840" cy="223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36BD2DDB-5F74-3B30-A752-27927BAAC2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31158" y="5209559"/>
                  <a:ext cx="51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13D7764A-0B97-8515-0C28-0C2C453AF499}"/>
                    </a:ext>
                  </a:extLst>
                </p14:cNvPr>
                <p14:cNvContentPartPr/>
                <p14:nvPr/>
              </p14:nvContentPartPr>
              <p14:xfrm>
                <a:off x="4702798" y="5252039"/>
                <a:ext cx="79920" cy="824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13D7764A-0B97-8515-0C28-0C2C453AF499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4685158" y="5234039"/>
                  <a:ext cx="115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4EF0D085-4543-9365-75DA-565D844B21D5}"/>
                    </a:ext>
                  </a:extLst>
                </p14:cNvPr>
                <p14:cNvContentPartPr/>
                <p14:nvPr/>
              </p14:nvContentPartPr>
              <p14:xfrm>
                <a:off x="4776958" y="5251679"/>
                <a:ext cx="110160" cy="756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4EF0D085-4543-9365-75DA-565D844B21D5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4759318" y="5234039"/>
                  <a:ext cx="145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8DB3F5C5-B4ED-B5AA-7525-D3FDA5620016}"/>
                    </a:ext>
                  </a:extLst>
                </p14:cNvPr>
                <p14:cNvContentPartPr/>
                <p14:nvPr/>
              </p14:nvContentPartPr>
              <p14:xfrm>
                <a:off x="4872718" y="5226479"/>
                <a:ext cx="9720" cy="1368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8DB3F5C5-B4ED-B5AA-7525-D3FDA562001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854718" y="5208839"/>
                  <a:ext cx="45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32EE3B0E-33D9-2F7E-A48A-F2C1691D5C6F}"/>
                    </a:ext>
                  </a:extLst>
                </p14:cNvPr>
                <p14:cNvContentPartPr/>
                <p14:nvPr/>
              </p14:nvContentPartPr>
              <p14:xfrm>
                <a:off x="5019598" y="5250599"/>
                <a:ext cx="99720" cy="1180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32EE3B0E-33D9-2F7E-A48A-F2C1691D5C6F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5001958" y="5232959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53776663-8DF1-BFBB-2274-75838B59E393}"/>
                    </a:ext>
                  </a:extLst>
                </p14:cNvPr>
                <p14:cNvContentPartPr/>
                <p14:nvPr/>
              </p14:nvContentPartPr>
              <p14:xfrm>
                <a:off x="5114638" y="5246279"/>
                <a:ext cx="60480" cy="6912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53776663-8DF1-BFBB-2274-75838B59E393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5096638" y="5228279"/>
                  <a:ext cx="96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E952F739-9676-751F-D383-0B4B15E6A618}"/>
                    </a:ext>
                  </a:extLst>
                </p14:cNvPr>
                <p14:cNvContentPartPr/>
                <p14:nvPr/>
              </p14:nvContentPartPr>
              <p14:xfrm>
                <a:off x="5180158" y="5243759"/>
                <a:ext cx="76320" cy="5832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E952F739-9676-751F-D383-0B4B15E6A618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5162518" y="5225759"/>
                  <a:ext cx="111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3EB15FE-1FF3-7A61-855A-C83195291483}"/>
                    </a:ext>
                  </a:extLst>
                </p14:cNvPr>
                <p14:cNvContentPartPr/>
                <p14:nvPr/>
              </p14:nvContentPartPr>
              <p14:xfrm>
                <a:off x="5266558" y="5230439"/>
                <a:ext cx="83880" cy="12852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3EB15FE-1FF3-7A61-855A-C83195291483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5248558" y="5212799"/>
                  <a:ext cx="119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63DFD7C8-C3FF-488A-9589-C36DB579C839}"/>
                    </a:ext>
                  </a:extLst>
                </p14:cNvPr>
                <p14:cNvContentPartPr/>
                <p14:nvPr/>
              </p14:nvContentPartPr>
              <p14:xfrm>
                <a:off x="5372038" y="5239799"/>
                <a:ext cx="63360" cy="5112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63DFD7C8-C3FF-488A-9589-C36DB579C839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5354038" y="5221799"/>
                  <a:ext cx="99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E6480283-89F8-F09C-8338-D5A706D739CF}"/>
                    </a:ext>
                  </a:extLst>
                </p14:cNvPr>
                <p14:cNvContentPartPr/>
                <p14:nvPr/>
              </p14:nvContentPartPr>
              <p14:xfrm>
                <a:off x="5449798" y="5234759"/>
                <a:ext cx="24480" cy="6660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E6480283-89F8-F09C-8338-D5A706D739CF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5431798" y="5217119"/>
                  <a:ext cx="60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9AFDA797-B0DD-8DDE-33F3-189430E6A7C0}"/>
                    </a:ext>
                  </a:extLst>
                </p14:cNvPr>
                <p14:cNvContentPartPr/>
                <p14:nvPr/>
              </p14:nvContentPartPr>
              <p14:xfrm>
                <a:off x="5442238" y="5203439"/>
                <a:ext cx="20160" cy="2808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9AFDA797-B0DD-8DDE-33F3-189430E6A7C0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5424598" y="5185439"/>
                  <a:ext cx="55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65BD6EEC-24A1-5D92-1E52-4F1AE70477AA}"/>
                    </a:ext>
                  </a:extLst>
                </p14:cNvPr>
                <p14:cNvContentPartPr/>
                <p14:nvPr/>
              </p14:nvContentPartPr>
              <p14:xfrm>
                <a:off x="5488318" y="5158799"/>
                <a:ext cx="146160" cy="14112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65BD6EEC-24A1-5D92-1E52-4F1AE70477AA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5470318" y="5140799"/>
                  <a:ext cx="18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D08AFCBC-48B8-494F-8CC0-8F07F2BAA9FE}"/>
                    </a:ext>
                  </a:extLst>
                </p14:cNvPr>
                <p14:cNvContentPartPr/>
                <p14:nvPr/>
              </p14:nvContentPartPr>
              <p14:xfrm>
                <a:off x="5652838" y="5232599"/>
                <a:ext cx="108360" cy="5688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D08AFCBC-48B8-494F-8CC0-8F07F2BAA9FE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5635198" y="5214599"/>
                  <a:ext cx="14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84EE7477-9804-2F6D-A07A-A90626874115}"/>
                    </a:ext>
                  </a:extLst>
                </p14:cNvPr>
                <p14:cNvContentPartPr/>
                <p14:nvPr/>
              </p14:nvContentPartPr>
              <p14:xfrm>
                <a:off x="5732758" y="5162039"/>
                <a:ext cx="54720" cy="1872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84EE7477-9804-2F6D-A07A-A90626874115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5714758" y="5144399"/>
                  <a:ext cx="9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076E6F3F-CA34-241C-BCBF-3F9E4321F4D2}"/>
                    </a:ext>
                  </a:extLst>
                </p14:cNvPr>
                <p14:cNvContentPartPr/>
                <p14:nvPr/>
              </p14:nvContentPartPr>
              <p14:xfrm>
                <a:off x="4006918" y="5071679"/>
                <a:ext cx="1869840" cy="34884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076E6F3F-CA34-241C-BCBF-3F9E4321F4D2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3988918" y="5053679"/>
                  <a:ext cx="1905480" cy="38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16321216-531C-F90E-35F8-1175BBDE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Modifica</a:t>
            </a:r>
            <a:r>
              <a:rPr lang="en-US" dirty="0"/>
              <a:t> libretto</a:t>
            </a:r>
          </a:p>
        </p:txBody>
      </p:sp>
    </p:spTree>
    <p:extLst>
      <p:ext uri="{BB962C8B-B14F-4D97-AF65-F5344CB8AC3E}">
        <p14:creationId xmlns:p14="http://schemas.microsoft.com/office/powerpoint/2010/main" val="413696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E9C-E30C-71E3-7458-8767FA1B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045AC-72D7-971C-8CFE-4073EFBD6407}"/>
              </a:ext>
            </a:extLst>
          </p:cNvPr>
          <p:cNvSpPr/>
          <p:nvPr/>
        </p:nvSpPr>
        <p:spPr>
          <a:xfrm>
            <a:off x="5521069" y="3216894"/>
            <a:ext cx="218628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D33B3-01E7-2000-6EED-F72FDAC222BB}"/>
              </a:ext>
            </a:extLst>
          </p:cNvPr>
          <p:cNvGrpSpPr/>
          <p:nvPr/>
        </p:nvGrpSpPr>
        <p:grpSpPr>
          <a:xfrm>
            <a:off x="5521069" y="3186654"/>
            <a:ext cx="2252356" cy="1399293"/>
            <a:chOff x="9044337" y="460327"/>
            <a:chExt cx="2252356" cy="1399293"/>
          </a:xfrm>
        </p:grpSpPr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BEF701E4-C58B-DEC9-0C1E-2816F0F4047E}"/>
                </a:ext>
              </a:extLst>
            </p:cNvPr>
            <p:cNvGrpSpPr/>
            <p:nvPr/>
          </p:nvGrpSpPr>
          <p:grpSpPr>
            <a:xfrm>
              <a:off x="9044337" y="460327"/>
              <a:ext cx="2252356" cy="1399293"/>
              <a:chOff x="5519226" y="3184381"/>
              <a:chExt cx="2252356" cy="1399293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22018C85-B817-009E-A829-2BAD30FA5523}"/>
                      </a:ext>
                    </a:extLst>
                  </p14:cNvPr>
                  <p14:cNvContentPartPr/>
                  <p14:nvPr/>
                </p14:nvContentPartPr>
                <p14:xfrm>
                  <a:off x="5619666" y="3309301"/>
                  <a:ext cx="117720" cy="16956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22018C85-B817-009E-A829-2BAD30FA552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01666" y="3291339"/>
                    <a:ext cx="153360" cy="205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4802BF43-3E6A-1FFB-03B6-C2D2036E8938}"/>
                      </a:ext>
                    </a:extLst>
                  </p14:cNvPr>
                  <p14:cNvContentPartPr/>
                  <p14:nvPr/>
                </p14:nvContentPartPr>
                <p14:xfrm>
                  <a:off x="5762946" y="3309661"/>
                  <a:ext cx="88200" cy="1684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4802BF43-3E6A-1FFB-03B6-C2D2036E893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44872" y="3291661"/>
                    <a:ext cx="123986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820D6A07-5319-C011-1031-F07916F15C7B}"/>
                      </a:ext>
                    </a:extLst>
                  </p14:cNvPr>
                  <p14:cNvContentPartPr/>
                  <p14:nvPr/>
                </p14:nvContentPartPr>
                <p14:xfrm>
                  <a:off x="5868426" y="3261061"/>
                  <a:ext cx="322920" cy="20844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820D6A07-5319-C011-1031-F07916F15C7B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5850786" y="3243421"/>
                    <a:ext cx="35856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BC3D7891-2186-AF9E-2689-D4D98B3D482F}"/>
                      </a:ext>
                    </a:extLst>
                  </p14:cNvPr>
                  <p14:cNvContentPartPr/>
                  <p14:nvPr/>
                </p14:nvContentPartPr>
                <p14:xfrm>
                  <a:off x="6206466" y="3353221"/>
                  <a:ext cx="25200" cy="11664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BC3D7891-2186-AF9E-2689-D4D98B3D482F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6188466" y="3335221"/>
                    <a:ext cx="608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82985BB0-3875-9FAF-E368-106D6D594CD1}"/>
                      </a:ext>
                    </a:extLst>
                  </p14:cNvPr>
                  <p14:cNvContentPartPr/>
                  <p14:nvPr/>
                </p14:nvContentPartPr>
                <p14:xfrm>
                  <a:off x="6206466" y="3291661"/>
                  <a:ext cx="11520" cy="900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82985BB0-3875-9FAF-E368-106D6D594C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188826" y="3274021"/>
                    <a:ext cx="471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EDCE0891-8C76-4468-8DDF-9C7E1C468459}"/>
                      </a:ext>
                    </a:extLst>
                  </p14:cNvPr>
                  <p14:cNvContentPartPr/>
                  <p14:nvPr/>
                </p14:nvContentPartPr>
                <p14:xfrm>
                  <a:off x="6399066" y="3326581"/>
                  <a:ext cx="105480" cy="12276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EDCE0891-8C76-4468-8DDF-9C7E1C468459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381426" y="3308941"/>
                    <a:ext cx="14112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61A39B4F-4D25-02D0-3958-18FE1F0745B1}"/>
                      </a:ext>
                    </a:extLst>
                  </p14:cNvPr>
                  <p14:cNvContentPartPr/>
                  <p14:nvPr/>
                </p14:nvContentPartPr>
                <p14:xfrm>
                  <a:off x="6536586" y="3330181"/>
                  <a:ext cx="100080" cy="16848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61A39B4F-4D25-02D0-3958-18FE1F0745B1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6518586" y="3312181"/>
                    <a:ext cx="1357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7AACE7B0-037B-84D2-AAC7-6B490AA1F4CF}"/>
                      </a:ext>
                    </a:extLst>
                  </p14:cNvPr>
                  <p14:cNvContentPartPr/>
                  <p14:nvPr/>
                </p14:nvContentPartPr>
                <p14:xfrm>
                  <a:off x="6615786" y="3318301"/>
                  <a:ext cx="125280" cy="11700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7AACE7B0-037B-84D2-AAC7-6B490AA1F4CF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6597786" y="3300661"/>
                    <a:ext cx="1609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2815BFC8-C017-905C-88C5-C223EDD71B77}"/>
                      </a:ext>
                    </a:extLst>
                  </p14:cNvPr>
                  <p14:cNvContentPartPr/>
                  <p14:nvPr/>
                </p14:nvContentPartPr>
                <p14:xfrm>
                  <a:off x="6744306" y="3330541"/>
                  <a:ext cx="184320" cy="10296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2815BFC8-C017-905C-88C5-C223EDD71B7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6726666" y="3312901"/>
                    <a:ext cx="2199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49376284-914E-B8E7-A0CC-2A884EAA00F0}"/>
                      </a:ext>
                    </a:extLst>
                  </p14:cNvPr>
                  <p14:cNvContentPartPr/>
                  <p14:nvPr/>
                </p14:nvContentPartPr>
                <p14:xfrm>
                  <a:off x="6864906" y="3244501"/>
                  <a:ext cx="17280" cy="2052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49376284-914E-B8E7-A0CC-2A884EAA00F0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846906" y="3226501"/>
                    <a:ext cx="5292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024BAB9B-F63D-AFEC-1442-76179A78EB69}"/>
                      </a:ext>
                    </a:extLst>
                  </p14:cNvPr>
                  <p14:cNvContentPartPr/>
                  <p14:nvPr/>
                </p14:nvContentPartPr>
                <p14:xfrm>
                  <a:off x="6943746" y="3214621"/>
                  <a:ext cx="154800" cy="30348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024BAB9B-F63D-AFEC-1442-76179A78EB6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926106" y="3196621"/>
                    <a:ext cx="19044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37D947E3-88D5-F532-DF51-EDFB8B504520}"/>
                      </a:ext>
                    </a:extLst>
                  </p14:cNvPr>
                  <p14:cNvContentPartPr/>
                  <p14:nvPr/>
                </p14:nvContentPartPr>
                <p14:xfrm>
                  <a:off x="7062906" y="3248461"/>
                  <a:ext cx="13320" cy="2484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37D947E3-88D5-F532-DF51-EDFB8B504520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7044906" y="3230821"/>
                    <a:ext cx="489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013FD52C-3C93-C3DE-8C74-FE4CC76FCF16}"/>
                      </a:ext>
                    </a:extLst>
                  </p14:cNvPr>
                  <p14:cNvContentPartPr/>
                  <p14:nvPr/>
                </p14:nvContentPartPr>
                <p14:xfrm>
                  <a:off x="7124466" y="3313261"/>
                  <a:ext cx="170640" cy="11772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013FD52C-3C93-C3DE-8C74-FE4CC76FCF16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106826" y="3295261"/>
                    <a:ext cx="2062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2918F62C-DB0E-01A2-956E-6B3F3E6E4EE4}"/>
                      </a:ext>
                    </a:extLst>
                  </p14:cNvPr>
                  <p14:cNvContentPartPr/>
                  <p14:nvPr/>
                </p14:nvContentPartPr>
                <p14:xfrm>
                  <a:off x="7259106" y="3220021"/>
                  <a:ext cx="15120" cy="1512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2918F62C-DB0E-01A2-956E-6B3F3E6E4EE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7241106" y="3202021"/>
                    <a:ext cx="507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1D993913-FECC-0131-8D72-2E8105EA97FC}"/>
                      </a:ext>
                    </a:extLst>
                  </p14:cNvPr>
                  <p14:cNvContentPartPr/>
                  <p14:nvPr/>
                </p14:nvContentPartPr>
                <p14:xfrm>
                  <a:off x="5519226" y="3249901"/>
                  <a:ext cx="15840" cy="29412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1D993913-FECC-0131-8D72-2E8105EA97FC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5501586" y="3231901"/>
                    <a:ext cx="5148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69E28047-9D2D-2EEF-800D-183F25BBB8D4}"/>
                      </a:ext>
                    </a:extLst>
                  </p14:cNvPr>
                  <p14:cNvContentPartPr/>
                  <p14:nvPr/>
                </p14:nvContentPartPr>
                <p14:xfrm>
                  <a:off x="5543346" y="3541141"/>
                  <a:ext cx="1934280" cy="3060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69E28047-9D2D-2EEF-800D-183F25BBB8D4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525706" y="3523141"/>
                    <a:ext cx="196992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1C54605C-657C-163D-419B-37763F5D0B03}"/>
                      </a:ext>
                    </a:extLst>
                  </p14:cNvPr>
                  <p14:cNvContentPartPr/>
                  <p14:nvPr/>
                </p14:nvContentPartPr>
                <p14:xfrm>
                  <a:off x="5519946" y="3184381"/>
                  <a:ext cx="2207520" cy="33948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1C54605C-657C-163D-419B-37763F5D0B03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5501946" y="3166741"/>
                    <a:ext cx="224316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FE38E7DE-0479-D27F-AAD8-2B81E4F950AF}"/>
                      </a:ext>
                    </a:extLst>
                  </p14:cNvPr>
                  <p14:cNvContentPartPr/>
                  <p14:nvPr/>
                </p14:nvContentPartPr>
                <p14:xfrm>
                  <a:off x="7475106" y="3526741"/>
                  <a:ext cx="266760" cy="2952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FE38E7DE-0479-D27F-AAD8-2B81E4F950AF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7457106" y="3508741"/>
                    <a:ext cx="3024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55C92069-4CA2-3697-76DB-1B3252B6EB3D}"/>
                      </a:ext>
                    </a:extLst>
                  </p14:cNvPr>
                  <p14:cNvContentPartPr/>
                  <p14:nvPr/>
                </p14:nvContentPartPr>
                <p14:xfrm>
                  <a:off x="7465386" y="3327301"/>
                  <a:ext cx="107280" cy="8424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55C92069-4CA2-3697-76DB-1B3252B6EB3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447746" y="3309301"/>
                    <a:ext cx="1429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C5034E3B-042B-74DB-018C-3CD66CCBED34}"/>
                      </a:ext>
                    </a:extLst>
                  </p14:cNvPr>
                  <p14:cNvContentPartPr/>
                  <p14:nvPr/>
                </p14:nvContentPartPr>
                <p14:xfrm>
                  <a:off x="5633182" y="3669994"/>
                  <a:ext cx="137880" cy="13896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C5034E3B-042B-74DB-018C-3CD66CCBED3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615542" y="3651994"/>
                    <a:ext cx="1735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B5A2DCBD-D870-BEDE-45B4-1BCA90F8A64F}"/>
                      </a:ext>
                    </a:extLst>
                  </p14:cNvPr>
                  <p14:cNvContentPartPr/>
                  <p14:nvPr/>
                </p14:nvContentPartPr>
                <p14:xfrm>
                  <a:off x="5793022" y="3717514"/>
                  <a:ext cx="112320" cy="8280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B5A2DCBD-D870-BEDE-45B4-1BCA90F8A64F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5775022" y="3699874"/>
                    <a:ext cx="14796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1688493B-FDF0-0A6C-9E43-A5278C4D712C}"/>
                      </a:ext>
                    </a:extLst>
                  </p14:cNvPr>
                  <p14:cNvContentPartPr/>
                  <p14:nvPr/>
                </p14:nvContentPartPr>
                <p14:xfrm>
                  <a:off x="5903542" y="3617074"/>
                  <a:ext cx="158400" cy="189000"/>
                </p14:xfrm>
              </p:contentPart>
            </mc:Choice>
            <mc:Fallback xmlns=""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1688493B-FDF0-0A6C-9E43-A5278C4D712C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5885902" y="3599434"/>
                    <a:ext cx="19404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F41D7A3E-82D2-7488-FC97-7829477BF112}"/>
                      </a:ext>
                    </a:extLst>
                  </p14:cNvPr>
                  <p14:cNvContentPartPr/>
                  <p14:nvPr/>
                </p14:nvContentPartPr>
                <p14:xfrm>
                  <a:off x="6173182" y="3689074"/>
                  <a:ext cx="162720" cy="114840"/>
                </p14:xfrm>
              </p:contentPart>
            </mc:Choice>
            <mc:Fallback xmlns=""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F41D7A3E-82D2-7488-FC97-7829477BF112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6155542" y="3671434"/>
                    <a:ext cx="1983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7C890718-0E39-2D4C-94DD-F0A3E5D585D8}"/>
                      </a:ext>
                    </a:extLst>
                  </p14:cNvPr>
                  <p14:cNvContentPartPr/>
                  <p14:nvPr/>
                </p14:nvContentPartPr>
                <p14:xfrm>
                  <a:off x="6348502" y="3703834"/>
                  <a:ext cx="88560" cy="9612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7C890718-0E39-2D4C-94DD-F0A3E5D585D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330862" y="3685834"/>
                    <a:ext cx="1242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0107D152-6C8C-DEBE-BBE1-768E9BDA7290}"/>
                      </a:ext>
                    </a:extLst>
                  </p14:cNvPr>
                  <p14:cNvContentPartPr/>
                  <p14:nvPr/>
                </p14:nvContentPartPr>
                <p14:xfrm>
                  <a:off x="5625262" y="3974194"/>
                  <a:ext cx="124200" cy="15624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0107D152-6C8C-DEBE-BBE1-768E9BDA729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5607622" y="3956194"/>
                    <a:ext cx="1598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F00A8742-2732-76E4-6CF1-8C0C8A1AA9D7}"/>
                      </a:ext>
                    </a:extLst>
                  </p14:cNvPr>
                  <p14:cNvContentPartPr/>
                  <p14:nvPr/>
                </p14:nvContentPartPr>
                <p14:xfrm>
                  <a:off x="5773942" y="3955114"/>
                  <a:ext cx="75600" cy="16416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F00A8742-2732-76E4-6CF1-8C0C8A1AA9D7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5756302" y="3937474"/>
                    <a:ext cx="1112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C576D9BA-8E60-2F80-E659-59B9B9EDBBC4}"/>
                      </a:ext>
                    </a:extLst>
                  </p14:cNvPr>
                  <p14:cNvContentPartPr/>
                  <p14:nvPr/>
                </p14:nvContentPartPr>
                <p14:xfrm>
                  <a:off x="5857102" y="3907954"/>
                  <a:ext cx="342720" cy="22284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C576D9BA-8E60-2F80-E659-59B9B9EDBBC4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5839102" y="3889954"/>
                    <a:ext cx="3783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ABF6FBD7-A580-744C-2F07-5333D1C8E2F5}"/>
                      </a:ext>
                    </a:extLst>
                  </p14:cNvPr>
                  <p14:cNvContentPartPr/>
                  <p14:nvPr/>
                </p14:nvContentPartPr>
                <p14:xfrm>
                  <a:off x="6175342" y="3955474"/>
                  <a:ext cx="8280" cy="1116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ABF6FBD7-A580-744C-2F07-5333D1C8E2F5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6157342" y="3937834"/>
                    <a:ext cx="4392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B213605F-2F1A-5595-E44B-EDB4B449E376}"/>
                      </a:ext>
                    </a:extLst>
                  </p14:cNvPr>
                  <p14:cNvContentPartPr/>
                  <p14:nvPr/>
                </p14:nvContentPartPr>
                <p14:xfrm>
                  <a:off x="6345622" y="3985354"/>
                  <a:ext cx="102240" cy="10368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B213605F-2F1A-5595-E44B-EDB4B449E376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327622" y="3967354"/>
                    <a:ext cx="1378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AF4E3B53-A55C-8AE4-B292-1A8182D8FB80}"/>
                      </a:ext>
                    </a:extLst>
                  </p14:cNvPr>
                  <p14:cNvContentPartPr/>
                  <p14:nvPr/>
                </p14:nvContentPartPr>
                <p14:xfrm>
                  <a:off x="6461182" y="3996874"/>
                  <a:ext cx="112320" cy="16452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AF4E3B53-A55C-8AE4-B292-1A8182D8FB80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6443182" y="3978874"/>
                    <a:ext cx="14796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E04E4371-D411-F982-6702-4BC66B719EF2}"/>
                      </a:ext>
                    </a:extLst>
                  </p14:cNvPr>
                  <p14:cNvContentPartPr/>
                  <p14:nvPr/>
                </p14:nvContentPartPr>
                <p14:xfrm>
                  <a:off x="6558382" y="3991834"/>
                  <a:ext cx="123480" cy="11772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E04E4371-D411-F982-6702-4BC66B719EF2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6540742" y="3973834"/>
                    <a:ext cx="15912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F2B4949F-A26E-3CE6-6E65-2E82E6E06246}"/>
                      </a:ext>
                    </a:extLst>
                  </p14:cNvPr>
                  <p14:cNvContentPartPr/>
                  <p14:nvPr/>
                </p14:nvContentPartPr>
                <p14:xfrm>
                  <a:off x="6698782" y="4001914"/>
                  <a:ext cx="155880" cy="12312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F2B4949F-A26E-3CE6-6E65-2E82E6E0624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6681142" y="3984274"/>
                    <a:ext cx="191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EB1AE15D-EF82-1EB7-8D01-3E2DB20E9340}"/>
                      </a:ext>
                    </a:extLst>
                  </p14:cNvPr>
                  <p14:cNvContentPartPr/>
                  <p14:nvPr/>
                </p14:nvContentPartPr>
                <p14:xfrm>
                  <a:off x="6808942" y="3932074"/>
                  <a:ext cx="17640" cy="1728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EB1AE15D-EF82-1EB7-8D01-3E2DB20E9340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790942" y="3914074"/>
                    <a:ext cx="532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B3EB4A60-4C84-7E10-052C-03E6B806800D}"/>
                      </a:ext>
                    </a:extLst>
                  </p14:cNvPr>
                  <p14:cNvContentPartPr/>
                  <p14:nvPr/>
                </p14:nvContentPartPr>
                <p14:xfrm>
                  <a:off x="6890302" y="3892474"/>
                  <a:ext cx="164520" cy="35676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B3EB4A60-4C84-7E10-052C-03E6B806800D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6872662" y="3874834"/>
                    <a:ext cx="20016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DA1AF215-A3FF-B00E-1080-980DDDB64000}"/>
                      </a:ext>
                    </a:extLst>
                  </p14:cNvPr>
                  <p14:cNvContentPartPr/>
                  <p14:nvPr/>
                </p14:nvContentPartPr>
                <p14:xfrm>
                  <a:off x="7006222" y="3938914"/>
                  <a:ext cx="16200" cy="226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DA1AF215-A3FF-B00E-1080-980DDDB64000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988222" y="3920914"/>
                    <a:ext cx="5184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E3740782-B133-1CB7-3024-5912E17A545F}"/>
                      </a:ext>
                    </a:extLst>
                  </p14:cNvPr>
                  <p14:cNvContentPartPr/>
                  <p14:nvPr/>
                </p14:nvContentPartPr>
                <p14:xfrm>
                  <a:off x="7089382" y="3993994"/>
                  <a:ext cx="152280" cy="13716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3740782-B133-1CB7-3024-5912E17A545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071382" y="3975994"/>
                    <a:ext cx="1879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B6653D79-B30C-D18A-2586-C4792566085F}"/>
                      </a:ext>
                    </a:extLst>
                  </p14:cNvPr>
                  <p14:cNvContentPartPr/>
                  <p14:nvPr/>
                </p14:nvContentPartPr>
                <p14:xfrm>
                  <a:off x="7187302" y="3901474"/>
                  <a:ext cx="12600" cy="1260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B6653D79-B30C-D18A-2586-C4792566085F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169302" y="3883474"/>
                    <a:ext cx="4824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C36E31D6-D9CE-F56C-96B7-100B4DCAD0EE}"/>
                      </a:ext>
                    </a:extLst>
                  </p14:cNvPr>
                  <p14:cNvContentPartPr/>
                  <p14:nvPr/>
                </p14:nvContentPartPr>
                <p14:xfrm>
                  <a:off x="5524822" y="3552634"/>
                  <a:ext cx="36720" cy="101160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C36E31D6-D9CE-F56C-96B7-100B4DCAD0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5507182" y="3534634"/>
                    <a:ext cx="72360" cy="10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73159337-5527-03C7-5219-78236E8FCC7F}"/>
                      </a:ext>
                    </a:extLst>
                  </p14:cNvPr>
                  <p14:cNvContentPartPr/>
                  <p14:nvPr/>
                </p14:nvContentPartPr>
                <p14:xfrm>
                  <a:off x="5585302" y="4516714"/>
                  <a:ext cx="2186280" cy="669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73159337-5527-03C7-5219-78236E8FCC7F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5567662" y="4499074"/>
                    <a:ext cx="222192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0D6E689D-990B-9007-E9E1-237134EBFB23}"/>
                      </a:ext>
                    </a:extLst>
                  </p14:cNvPr>
                  <p14:cNvContentPartPr/>
                  <p14:nvPr/>
                </p14:nvContentPartPr>
                <p14:xfrm>
                  <a:off x="7711822" y="3554074"/>
                  <a:ext cx="23760" cy="99324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0D6E689D-990B-9007-E9E1-237134EBFB23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7693822" y="3536074"/>
                    <a:ext cx="59400" cy="10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3FAA6775-E31A-84F2-8049-D574BEBA7724}"/>
                      </a:ext>
                    </a:extLst>
                  </p14:cNvPr>
                  <p14:cNvContentPartPr/>
                  <p14:nvPr/>
                </p14:nvContentPartPr>
                <p14:xfrm>
                  <a:off x="5583862" y="3865114"/>
                  <a:ext cx="2058480" cy="255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3FAA6775-E31A-84F2-8049-D574BEBA772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5575222" y="3856474"/>
                    <a:ext cx="20761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C4FC190F-0A39-07F4-8C6A-25468A071875}"/>
                      </a:ext>
                    </a:extLst>
                  </p14:cNvPr>
                  <p14:cNvContentPartPr/>
                  <p14:nvPr/>
                </p14:nvContentPartPr>
                <p14:xfrm>
                  <a:off x="5595022" y="4201714"/>
                  <a:ext cx="2065680" cy="4104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C4FC190F-0A39-07F4-8C6A-25468A07187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5586382" y="4193074"/>
                    <a:ext cx="208332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F7A7A5FD-A540-1761-D13E-2F2DC0C2A96D}"/>
                </a:ext>
              </a:extLst>
            </p:cNvPr>
            <p:cNvGrpSpPr/>
            <p:nvPr/>
          </p:nvGrpSpPr>
          <p:grpSpPr>
            <a:xfrm>
              <a:off x="9187559" y="1605282"/>
              <a:ext cx="989280" cy="247680"/>
              <a:chOff x="9187559" y="1605282"/>
              <a:chExt cx="989280" cy="24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F9B008AE-F3DD-ABDF-642A-5AE9C2C1FD33}"/>
                      </a:ext>
                    </a:extLst>
                  </p14:cNvPr>
                  <p14:cNvContentPartPr/>
                  <p14:nvPr/>
                </p14:nvContentPartPr>
                <p14:xfrm>
                  <a:off x="9187559" y="1605282"/>
                  <a:ext cx="261000" cy="187200"/>
                </p14:xfrm>
              </p:contentPart>
            </mc:Choice>
            <mc:Fallback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F9B008AE-F3DD-ABDF-642A-5AE9C2C1FD33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169559" y="1587317"/>
                    <a:ext cx="296640" cy="222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B75C8B3C-C7E3-A993-8140-9E3C0506B3A4}"/>
                      </a:ext>
                    </a:extLst>
                  </p14:cNvPr>
                  <p14:cNvContentPartPr/>
                  <p14:nvPr/>
                </p14:nvContentPartPr>
                <p14:xfrm>
                  <a:off x="9460079" y="1688082"/>
                  <a:ext cx="39960" cy="77760"/>
                </p14:xfrm>
              </p:contentPart>
            </mc:Choice>
            <mc:Fallback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B75C8B3C-C7E3-A993-8140-9E3C0506B3A4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442079" y="1670165"/>
                    <a:ext cx="75600" cy="113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4C1300FE-B7EA-9C8A-2F69-AD2B421550CB}"/>
                      </a:ext>
                    </a:extLst>
                  </p14:cNvPr>
                  <p14:cNvContentPartPr/>
                  <p14:nvPr/>
                </p14:nvContentPartPr>
                <p14:xfrm>
                  <a:off x="9466199" y="1621122"/>
                  <a:ext cx="12960" cy="6840"/>
                </p14:xfrm>
              </p:contentPart>
            </mc:Choice>
            <mc:Fallback xmlns=""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4C1300FE-B7EA-9C8A-2F69-AD2B421550CB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448559" y="1603482"/>
                    <a:ext cx="4860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765" name="Ink 764">
                    <a:extLst>
                      <a:ext uri="{FF2B5EF4-FFF2-40B4-BE49-F238E27FC236}">
                        <a16:creationId xmlns:a16="http://schemas.microsoft.com/office/drawing/2014/main" id="{A10F9DA0-9A0C-CE57-D1C2-9AEBBB7C43B2}"/>
                      </a:ext>
                    </a:extLst>
                  </p14:cNvPr>
                  <p14:cNvContentPartPr/>
                  <p14:nvPr/>
                </p14:nvContentPartPr>
                <p14:xfrm>
                  <a:off x="9507239" y="1660362"/>
                  <a:ext cx="125280" cy="102240"/>
                </p14:xfrm>
              </p:contentPart>
            </mc:Choice>
            <mc:Fallback xmlns="">
              <p:pic>
                <p:nvPicPr>
                  <p:cNvPr id="765" name="Ink 764">
                    <a:extLst>
                      <a:ext uri="{FF2B5EF4-FFF2-40B4-BE49-F238E27FC236}">
                        <a16:creationId xmlns:a16="http://schemas.microsoft.com/office/drawing/2014/main" id="{A10F9DA0-9A0C-CE57-D1C2-9AEBBB7C43B2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489599" y="1642722"/>
                    <a:ext cx="1609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766" name="Ink 765">
                    <a:extLst>
                      <a:ext uri="{FF2B5EF4-FFF2-40B4-BE49-F238E27FC236}">
                        <a16:creationId xmlns:a16="http://schemas.microsoft.com/office/drawing/2014/main" id="{75011993-71B0-8D54-F698-21BBA4ED520B}"/>
                      </a:ext>
                    </a:extLst>
                  </p14:cNvPr>
                  <p14:cNvContentPartPr/>
                  <p14:nvPr/>
                </p14:nvContentPartPr>
                <p14:xfrm>
                  <a:off x="9636839" y="1671522"/>
                  <a:ext cx="110520" cy="88200"/>
                </p14:xfrm>
              </p:contentPart>
            </mc:Choice>
            <mc:Fallback xmlns="">
              <p:pic>
                <p:nvPicPr>
                  <p:cNvPr id="766" name="Ink 765">
                    <a:extLst>
                      <a:ext uri="{FF2B5EF4-FFF2-40B4-BE49-F238E27FC236}">
                        <a16:creationId xmlns:a16="http://schemas.microsoft.com/office/drawing/2014/main" id="{75011993-71B0-8D54-F698-21BBA4ED520B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9618839" y="1653882"/>
                    <a:ext cx="146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767" name="Ink 766">
                    <a:extLst>
                      <a:ext uri="{FF2B5EF4-FFF2-40B4-BE49-F238E27FC236}">
                        <a16:creationId xmlns:a16="http://schemas.microsoft.com/office/drawing/2014/main" id="{AF290EBB-DAD0-81C6-87E0-1D69A1E97AC5}"/>
                      </a:ext>
                    </a:extLst>
                  </p14:cNvPr>
                  <p14:cNvContentPartPr/>
                  <p14:nvPr/>
                </p14:nvContentPartPr>
                <p14:xfrm>
                  <a:off x="9769319" y="1662882"/>
                  <a:ext cx="105840" cy="190080"/>
                </p14:xfrm>
              </p:contentPart>
            </mc:Choice>
            <mc:Fallback xmlns="">
              <p:pic>
                <p:nvPicPr>
                  <p:cNvPr id="767" name="Ink 766">
                    <a:extLst>
                      <a:ext uri="{FF2B5EF4-FFF2-40B4-BE49-F238E27FC236}">
                        <a16:creationId xmlns:a16="http://schemas.microsoft.com/office/drawing/2014/main" id="{AF290EBB-DAD0-81C6-87E0-1D69A1E97AC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751319" y="1644882"/>
                    <a:ext cx="14148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768" name="Ink 767">
                    <a:extLst>
                      <a:ext uri="{FF2B5EF4-FFF2-40B4-BE49-F238E27FC236}">
                        <a16:creationId xmlns:a16="http://schemas.microsoft.com/office/drawing/2014/main" id="{E97C0060-A035-2FE3-3F40-D5AC9B45CFDE}"/>
                      </a:ext>
                    </a:extLst>
                  </p14:cNvPr>
                  <p14:cNvContentPartPr/>
                  <p14:nvPr/>
                </p14:nvContentPartPr>
                <p14:xfrm>
                  <a:off x="9881639" y="1672962"/>
                  <a:ext cx="163440" cy="82080"/>
                </p14:xfrm>
              </p:contentPart>
            </mc:Choice>
            <mc:Fallback xmlns="">
              <p:pic>
                <p:nvPicPr>
                  <p:cNvPr id="768" name="Ink 767">
                    <a:extLst>
                      <a:ext uri="{FF2B5EF4-FFF2-40B4-BE49-F238E27FC236}">
                        <a16:creationId xmlns:a16="http://schemas.microsoft.com/office/drawing/2014/main" id="{E97C0060-A035-2FE3-3F40-D5AC9B45CFD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863639" y="1655322"/>
                    <a:ext cx="1990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769" name="Ink 768">
                    <a:extLst>
                      <a:ext uri="{FF2B5EF4-FFF2-40B4-BE49-F238E27FC236}">
                        <a16:creationId xmlns:a16="http://schemas.microsoft.com/office/drawing/2014/main" id="{F9079ED5-86BB-EC04-ADD5-F3592B360C37}"/>
                      </a:ext>
                    </a:extLst>
                  </p14:cNvPr>
                  <p14:cNvContentPartPr/>
                  <p14:nvPr/>
                </p14:nvContentPartPr>
                <p14:xfrm>
                  <a:off x="10057319" y="1669722"/>
                  <a:ext cx="119520" cy="99000"/>
                </p14:xfrm>
              </p:contentPart>
            </mc:Choice>
            <mc:Fallback xmlns="">
              <p:pic>
                <p:nvPicPr>
                  <p:cNvPr id="769" name="Ink 768">
                    <a:extLst>
                      <a:ext uri="{FF2B5EF4-FFF2-40B4-BE49-F238E27FC236}">
                        <a16:creationId xmlns:a16="http://schemas.microsoft.com/office/drawing/2014/main" id="{F9079ED5-86BB-EC04-ADD5-F3592B360C3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039679" y="1651722"/>
                    <a:ext cx="155160" cy="13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16321216-531C-F90E-35F8-1175BBDE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tipi </a:t>
            </a:r>
            <a:r>
              <a:rPr lang="en-US" dirty="0" err="1"/>
              <a:t>utenti</a:t>
            </a:r>
            <a:r>
              <a:rPr lang="en-US" dirty="0"/>
              <a:t> “</a:t>
            </a:r>
            <a:r>
              <a:rPr lang="en-US" dirty="0" err="1"/>
              <a:t>visibile</a:t>
            </a:r>
            <a:r>
              <a:rPr lang="en-US" dirty="0"/>
              <a:t> a”</a:t>
            </a:r>
          </a:p>
        </p:txBody>
      </p:sp>
    </p:spTree>
    <p:extLst>
      <p:ext uri="{BB962C8B-B14F-4D97-AF65-F5344CB8AC3E}">
        <p14:creationId xmlns:p14="http://schemas.microsoft.com/office/powerpoint/2010/main" val="414946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4C83-BD48-5E27-0CD0-9A84815D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DA8D3-5DD8-A312-57A9-C3B53D227E27}"/>
              </a:ext>
            </a:extLst>
          </p:cNvPr>
          <p:cNvSpPr/>
          <p:nvPr/>
        </p:nvSpPr>
        <p:spPr>
          <a:xfrm>
            <a:off x="4900411" y="2337515"/>
            <a:ext cx="2356834" cy="2163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9220998-0FE7-3CD5-CF06-2938D32C6E4F}"/>
              </a:ext>
            </a:extLst>
          </p:cNvPr>
          <p:cNvGrpSpPr/>
          <p:nvPr/>
        </p:nvGrpSpPr>
        <p:grpSpPr>
          <a:xfrm>
            <a:off x="4894680" y="2308140"/>
            <a:ext cx="2402640" cy="2241720"/>
            <a:chOff x="103048" y="234697"/>
            <a:chExt cx="2402640" cy="22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79FAF31-F79D-6C91-BE07-7CED15D7DAA0}"/>
                    </a:ext>
                  </a:extLst>
                </p14:cNvPr>
                <p14:cNvContentPartPr/>
                <p14:nvPr/>
              </p14:nvContentPartPr>
              <p14:xfrm>
                <a:off x="1088820" y="332740"/>
                <a:ext cx="375480" cy="20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79FAF31-F79D-6C91-BE07-7CED15D7DAA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71180" y="314740"/>
                  <a:ext cx="411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98D25A6-D941-55D8-DDC7-9C985C3D611A}"/>
                    </a:ext>
                  </a:extLst>
                </p14:cNvPr>
                <p14:cNvContentPartPr/>
                <p14:nvPr/>
              </p14:nvContentPartPr>
              <p14:xfrm>
                <a:off x="1076220" y="576460"/>
                <a:ext cx="209520" cy="148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98D25A6-D941-55D8-DDC7-9C985C3D611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58220" y="558460"/>
                  <a:ext cx="245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0E6099D-F4C4-1B35-5D97-4F2DD07A0D9A}"/>
                    </a:ext>
                  </a:extLst>
                </p14:cNvPr>
                <p14:cNvContentPartPr/>
                <p14:nvPr/>
              </p14:nvContentPartPr>
              <p14:xfrm>
                <a:off x="1278180" y="567820"/>
                <a:ext cx="381600" cy="168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0E6099D-F4C4-1B35-5D97-4F2DD07A0D9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260180" y="550180"/>
                  <a:ext cx="417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714C7DC-F2AD-8ED3-1354-DC63FF61CDAD}"/>
                    </a:ext>
                  </a:extLst>
                </p14:cNvPr>
                <p14:cNvContentPartPr/>
                <p14:nvPr/>
              </p14:nvContentPartPr>
              <p14:xfrm>
                <a:off x="1481940" y="333460"/>
                <a:ext cx="194040" cy="216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714C7DC-F2AD-8ED3-1354-DC63FF61CDA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464300" y="315460"/>
                  <a:ext cx="229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2E1985C-BF82-45F6-09C6-2AD7F8FE1CD2}"/>
                    </a:ext>
                  </a:extLst>
                </p14:cNvPr>
                <p14:cNvContentPartPr/>
                <p14:nvPr/>
              </p14:nvContentPartPr>
              <p14:xfrm>
                <a:off x="1011420" y="570340"/>
                <a:ext cx="66240" cy="1195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2E1985C-BF82-45F6-09C6-2AD7F8FE1CD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93780" y="552700"/>
                  <a:ext cx="101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1C85C9E-CA3B-7DAD-2F0B-849A5C6C84D1}"/>
                    </a:ext>
                  </a:extLst>
                </p14:cNvPr>
                <p14:cNvContentPartPr/>
                <p14:nvPr/>
              </p14:nvContentPartPr>
              <p14:xfrm>
                <a:off x="1038420" y="683740"/>
                <a:ext cx="201240" cy="137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1C85C9E-CA3B-7DAD-2F0B-849A5C6C84D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20780" y="666100"/>
                  <a:ext cx="236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BBBB574-1550-3C35-3F06-4511880FCBA2}"/>
                    </a:ext>
                  </a:extLst>
                </p14:cNvPr>
                <p14:cNvContentPartPr/>
                <p14:nvPr/>
              </p14:nvContentPartPr>
              <p14:xfrm>
                <a:off x="1264140" y="737380"/>
                <a:ext cx="20160" cy="97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BBBB574-1550-3C35-3F06-4511880FCBA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246500" y="719380"/>
                  <a:ext cx="55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3F733B2-9BEC-AC72-D374-EF9579F14313}"/>
                    </a:ext>
                  </a:extLst>
                </p14:cNvPr>
                <p14:cNvContentPartPr/>
                <p14:nvPr/>
              </p14:nvContentPartPr>
              <p14:xfrm>
                <a:off x="1277100" y="717220"/>
                <a:ext cx="351000" cy="119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3F733B2-9BEC-AC72-D374-EF9579F1431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259100" y="699220"/>
                  <a:ext cx="386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BE71E22-281E-4E73-F307-BA930AF0E6E5}"/>
                    </a:ext>
                  </a:extLst>
                </p14:cNvPr>
                <p14:cNvContentPartPr/>
                <p14:nvPr/>
              </p14:nvContentPartPr>
              <p14:xfrm>
                <a:off x="1642140" y="579700"/>
                <a:ext cx="19080" cy="146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BE71E22-281E-4E73-F307-BA930AF0E6E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624500" y="561700"/>
                  <a:ext cx="5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9E1B0F7-6C4D-0087-ADCF-A1127C3256D1}"/>
                    </a:ext>
                  </a:extLst>
                </p14:cNvPr>
                <p14:cNvContentPartPr/>
                <p14:nvPr/>
              </p14:nvContentPartPr>
              <p14:xfrm>
                <a:off x="1078020" y="634060"/>
                <a:ext cx="58680" cy="486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9E1B0F7-6C4D-0087-ADCF-A1127C3256D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60380" y="616420"/>
                  <a:ext cx="94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B35628D-008F-49CD-9CAB-9903E504E165}"/>
                    </a:ext>
                  </a:extLst>
                </p14:cNvPr>
                <p14:cNvContentPartPr/>
                <p14:nvPr/>
              </p14:nvContentPartPr>
              <p14:xfrm>
                <a:off x="993060" y="652780"/>
                <a:ext cx="86760" cy="171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B35628D-008F-49CD-9CAB-9903E504E16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75420" y="634780"/>
                  <a:ext cx="122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0EA79BE-A94C-FA0E-D21E-1041A8D0FB2A}"/>
                    </a:ext>
                  </a:extLst>
                </p14:cNvPr>
                <p14:cNvContentPartPr/>
                <p14:nvPr/>
              </p14:nvContentPartPr>
              <p14:xfrm>
                <a:off x="1008900" y="727300"/>
                <a:ext cx="102240" cy="112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0EA79BE-A94C-FA0E-D21E-1041A8D0FB2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91260" y="709660"/>
                  <a:ext cx="137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AC29A4A-E437-8F81-14F4-2B68C95E41D2}"/>
                    </a:ext>
                  </a:extLst>
                </p14:cNvPr>
                <p14:cNvContentPartPr/>
                <p14:nvPr/>
              </p14:nvContentPartPr>
              <p14:xfrm>
                <a:off x="999540" y="671500"/>
                <a:ext cx="132840" cy="119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AC29A4A-E437-8F81-14F4-2B68C95E41D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81540" y="653500"/>
                  <a:ext cx="168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E766ED5-10FE-16F4-011C-2F39F0DBAD94}"/>
                    </a:ext>
                  </a:extLst>
                </p14:cNvPr>
                <p14:cNvContentPartPr/>
                <p14:nvPr/>
              </p14:nvContentPartPr>
              <p14:xfrm>
                <a:off x="222568" y="1118857"/>
                <a:ext cx="60120" cy="78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E766ED5-10FE-16F4-011C-2F39F0DBAD9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04928" y="1101217"/>
                  <a:ext cx="95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F82537F-1F80-6093-DE57-79D87EDCE88A}"/>
                    </a:ext>
                  </a:extLst>
                </p14:cNvPr>
                <p14:cNvContentPartPr/>
                <p14:nvPr/>
              </p14:nvContentPartPr>
              <p14:xfrm>
                <a:off x="319048" y="1059817"/>
                <a:ext cx="162000" cy="135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F82537F-1F80-6093-DE57-79D87EDCE88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01048" y="1041817"/>
                  <a:ext cx="197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E491F77-77D0-CC68-24CB-56788DA0E637}"/>
                    </a:ext>
                  </a:extLst>
                </p14:cNvPr>
                <p14:cNvContentPartPr/>
                <p14:nvPr/>
              </p14:nvContentPartPr>
              <p14:xfrm>
                <a:off x="505888" y="1002937"/>
                <a:ext cx="260280" cy="1954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E491F77-77D0-CC68-24CB-56788DA0E63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88248" y="984937"/>
                  <a:ext cx="295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1F486A2-47B1-711D-FF4D-215507586301}"/>
                    </a:ext>
                  </a:extLst>
                </p14:cNvPr>
                <p14:cNvContentPartPr/>
                <p14:nvPr/>
              </p14:nvContentPartPr>
              <p14:xfrm>
                <a:off x="801448" y="1100857"/>
                <a:ext cx="95400" cy="91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1F486A2-47B1-711D-FF4D-21550758630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83808" y="1082857"/>
                  <a:ext cx="131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CF9267D-29C9-7C4E-F757-DAB7BA3A8051}"/>
                    </a:ext>
                  </a:extLst>
                </p14:cNvPr>
                <p14:cNvContentPartPr/>
                <p14:nvPr/>
              </p14:nvContentPartPr>
              <p14:xfrm>
                <a:off x="924208" y="1084297"/>
                <a:ext cx="55800" cy="112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CF9267D-29C9-7C4E-F757-DAB7BA3A805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06568" y="1066657"/>
                  <a:ext cx="91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8D87A1A-1186-8CDD-EBA0-5AB5671A89B0}"/>
                    </a:ext>
                  </a:extLst>
                </p14:cNvPr>
                <p14:cNvContentPartPr/>
                <p14:nvPr/>
              </p14:nvContentPartPr>
              <p14:xfrm>
                <a:off x="1115728" y="1081417"/>
                <a:ext cx="87480" cy="99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8D87A1A-1186-8CDD-EBA0-5AB5671A89B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98088" y="1063777"/>
                  <a:ext cx="123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F10ADE5-ADA7-C4F9-6625-FD6E4A5C8067}"/>
                    </a:ext>
                  </a:extLst>
                </p14:cNvPr>
                <p14:cNvContentPartPr/>
                <p14:nvPr/>
              </p14:nvContentPartPr>
              <p14:xfrm>
                <a:off x="1219768" y="1088977"/>
                <a:ext cx="119880" cy="87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F10ADE5-ADA7-C4F9-6625-FD6E4A5C806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202128" y="1070977"/>
                  <a:ext cx="155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B35CFF4-09E4-26E7-E35B-E869EF26D7C9}"/>
                    </a:ext>
                  </a:extLst>
                </p14:cNvPr>
                <p14:cNvContentPartPr/>
                <p14:nvPr/>
              </p14:nvContentPartPr>
              <p14:xfrm>
                <a:off x="1337128" y="1085377"/>
                <a:ext cx="94680" cy="82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B35CFF4-09E4-26E7-E35B-E869EF26D7C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319488" y="1067377"/>
                  <a:ext cx="130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7D7010F-2B4D-72E1-2ED5-25009E0F1A30}"/>
                    </a:ext>
                  </a:extLst>
                </p14:cNvPr>
                <p14:cNvContentPartPr/>
                <p14:nvPr/>
              </p14:nvContentPartPr>
              <p14:xfrm>
                <a:off x="1429288" y="972697"/>
                <a:ext cx="205200" cy="203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7D7010F-2B4D-72E1-2ED5-25009E0F1A3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411648" y="954697"/>
                  <a:ext cx="240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6A8974A-C539-8A3D-ED41-3EF65E903008}"/>
                    </a:ext>
                  </a:extLst>
                </p14:cNvPr>
                <p14:cNvContentPartPr/>
                <p14:nvPr/>
              </p14:nvContentPartPr>
              <p14:xfrm>
                <a:off x="103048" y="301297"/>
                <a:ext cx="34560" cy="1778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6A8974A-C539-8A3D-ED41-3EF65E90300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5408" y="283297"/>
                  <a:ext cx="70200" cy="18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5B4AF6B-2415-3718-2D8C-776D97BFE827}"/>
                    </a:ext>
                  </a:extLst>
                </p14:cNvPr>
                <p14:cNvContentPartPr/>
                <p14:nvPr/>
              </p14:nvContentPartPr>
              <p14:xfrm>
                <a:off x="2406328" y="286897"/>
                <a:ext cx="99360" cy="16509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5B4AF6B-2415-3718-2D8C-776D97BFE82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388688" y="269257"/>
                  <a:ext cx="135000" cy="16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AE261B8-4A4E-3974-D5AF-D2F3B3B39D2C}"/>
                    </a:ext>
                  </a:extLst>
                </p14:cNvPr>
                <p14:cNvContentPartPr/>
                <p14:nvPr/>
              </p14:nvContentPartPr>
              <p14:xfrm>
                <a:off x="144808" y="234697"/>
                <a:ext cx="2349720" cy="52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AE261B8-4A4E-3974-D5AF-D2F3B3B39D2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6808" y="217057"/>
                  <a:ext cx="2385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6FBFA0C-807D-C5A4-E350-1212764AED99}"/>
                    </a:ext>
                  </a:extLst>
                </p14:cNvPr>
                <p14:cNvContentPartPr/>
                <p14:nvPr/>
              </p14:nvContentPartPr>
              <p14:xfrm>
                <a:off x="215368" y="1331977"/>
                <a:ext cx="93600" cy="130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6FBFA0C-807D-C5A4-E350-1212764AED9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97368" y="1313977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0D8ACAD-5507-50D2-C7E2-878928A3107A}"/>
                    </a:ext>
                  </a:extLst>
                </p14:cNvPr>
                <p14:cNvContentPartPr/>
                <p14:nvPr/>
              </p14:nvContentPartPr>
              <p14:xfrm>
                <a:off x="317968" y="1386697"/>
                <a:ext cx="61200" cy="74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0D8ACAD-5507-50D2-C7E2-878928A3107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00328" y="1369057"/>
                  <a:ext cx="96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4E0B4D3-2036-F3CC-87F1-5CE3B569735E}"/>
                    </a:ext>
                  </a:extLst>
                </p14:cNvPr>
                <p14:cNvContentPartPr/>
                <p14:nvPr/>
              </p14:nvContentPartPr>
              <p14:xfrm>
                <a:off x="371608" y="1383817"/>
                <a:ext cx="119520" cy="86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4E0B4D3-2036-F3CC-87F1-5CE3B569735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53968" y="1366177"/>
                  <a:ext cx="155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8984978-1DBE-2104-62F4-35DC1267DB40}"/>
                    </a:ext>
                  </a:extLst>
                </p14:cNvPr>
                <p14:cNvContentPartPr/>
                <p14:nvPr/>
              </p14:nvContentPartPr>
              <p14:xfrm>
                <a:off x="490408" y="1361497"/>
                <a:ext cx="105480" cy="119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8984978-1DBE-2104-62F4-35DC1267DB40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72768" y="1343857"/>
                  <a:ext cx="141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F8EBB10-EB97-4794-A9CB-093F84D0E2A3}"/>
                    </a:ext>
                  </a:extLst>
                </p14:cNvPr>
                <p14:cNvContentPartPr/>
                <p14:nvPr/>
              </p14:nvContentPartPr>
              <p14:xfrm>
                <a:off x="569608" y="1258537"/>
                <a:ext cx="97560" cy="279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F8EBB10-EB97-4794-A9CB-093F84D0E2A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51968" y="1240537"/>
                  <a:ext cx="133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D891AC4-9FF9-07C2-7A48-EECD2CC5CA95}"/>
                    </a:ext>
                  </a:extLst>
                </p14:cNvPr>
                <p14:cNvContentPartPr/>
                <p14:nvPr/>
              </p14:nvContentPartPr>
              <p14:xfrm>
                <a:off x="655648" y="1357537"/>
                <a:ext cx="123120" cy="89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D891AC4-9FF9-07C2-7A48-EECD2CC5CA9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38008" y="1339537"/>
                  <a:ext cx="15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762E06C-A232-75B4-86E1-A2A3D3FC7F29}"/>
                    </a:ext>
                  </a:extLst>
                </p14:cNvPr>
                <p14:cNvContentPartPr/>
                <p14:nvPr/>
              </p14:nvContentPartPr>
              <p14:xfrm>
                <a:off x="791368" y="1351777"/>
                <a:ext cx="71280" cy="86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762E06C-A232-75B4-86E1-A2A3D3FC7F2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73368" y="1333777"/>
                  <a:ext cx="106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195F9C3-1977-EE65-6FAA-1C26DE6E188B}"/>
                    </a:ext>
                  </a:extLst>
                </p14:cNvPr>
                <p14:cNvContentPartPr/>
                <p14:nvPr/>
              </p14:nvContentPartPr>
              <p14:xfrm>
                <a:off x="885328" y="1346017"/>
                <a:ext cx="24480" cy="73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195F9C3-1977-EE65-6FAA-1C26DE6E188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67688" y="1328377"/>
                  <a:ext cx="60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2F57753-A158-68A3-1D2D-AC58E0E2E62B}"/>
                    </a:ext>
                  </a:extLst>
                </p14:cNvPr>
                <p14:cNvContentPartPr/>
                <p14:nvPr/>
              </p14:nvContentPartPr>
              <p14:xfrm>
                <a:off x="867328" y="1290577"/>
                <a:ext cx="9000" cy="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2F57753-A158-68A3-1D2D-AC58E0E2E62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49688" y="1272577"/>
                  <a:ext cx="4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F735395-20DB-6DBC-8609-FF69CF86AB40}"/>
                    </a:ext>
                  </a:extLst>
                </p14:cNvPr>
                <p14:cNvContentPartPr/>
                <p14:nvPr/>
              </p14:nvContentPartPr>
              <p14:xfrm>
                <a:off x="947248" y="1320097"/>
                <a:ext cx="46800" cy="96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F735395-20DB-6DBC-8609-FF69CF86AB40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29608" y="1302097"/>
                  <a:ext cx="8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58C2E12-6833-ACCF-B348-5CCE0D1E7375}"/>
                    </a:ext>
                  </a:extLst>
                </p14:cNvPr>
                <p14:cNvContentPartPr/>
                <p14:nvPr/>
              </p14:nvContentPartPr>
              <p14:xfrm>
                <a:off x="1007728" y="1257817"/>
                <a:ext cx="116640" cy="155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58C2E12-6833-ACCF-B348-5CCE0D1E737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89728" y="1239817"/>
                  <a:ext cx="152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FC15F56-F75D-69CB-2B6D-ED5F09D125DF}"/>
                    </a:ext>
                  </a:extLst>
                </p14:cNvPr>
                <p14:cNvContentPartPr/>
                <p14:nvPr/>
              </p14:nvContentPartPr>
              <p14:xfrm>
                <a:off x="1089448" y="1266457"/>
                <a:ext cx="11520" cy="291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FC15F56-F75D-69CB-2B6D-ED5F09D125D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71448" y="1248457"/>
                  <a:ext cx="47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54DBFFC-EE15-31CC-971C-D9C0D18A4FA7}"/>
                    </a:ext>
                  </a:extLst>
                </p14:cNvPr>
                <p14:cNvContentPartPr/>
                <p14:nvPr/>
              </p14:nvContentPartPr>
              <p14:xfrm>
                <a:off x="1299328" y="1302457"/>
                <a:ext cx="43560" cy="107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54DBFFC-EE15-31CC-971C-D9C0D18A4FA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281328" y="1284457"/>
                  <a:ext cx="79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A88BF02-3187-4280-7D9D-725E8CAF7B19}"/>
                    </a:ext>
                  </a:extLst>
                </p14:cNvPr>
                <p14:cNvContentPartPr/>
                <p14:nvPr/>
              </p14:nvContentPartPr>
              <p14:xfrm>
                <a:off x="1279528" y="1245577"/>
                <a:ext cx="23040" cy="42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A88BF02-3187-4280-7D9D-725E8CAF7B1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261528" y="1227577"/>
                  <a:ext cx="58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F2726DA-76D8-EBE9-B0D1-71EDD02AEAA0}"/>
                    </a:ext>
                  </a:extLst>
                </p14:cNvPr>
                <p14:cNvContentPartPr/>
                <p14:nvPr/>
              </p14:nvContentPartPr>
              <p14:xfrm>
                <a:off x="1342168" y="1240177"/>
                <a:ext cx="88920" cy="1605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F2726DA-76D8-EBE9-B0D1-71EDD02AEAA0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324528" y="1222537"/>
                  <a:ext cx="124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4CF6369-E47A-1414-DFA6-4178F844E485}"/>
                    </a:ext>
                  </a:extLst>
                </p14:cNvPr>
                <p14:cNvContentPartPr/>
                <p14:nvPr/>
              </p14:nvContentPartPr>
              <p14:xfrm>
                <a:off x="1623328" y="1290577"/>
                <a:ext cx="100800" cy="164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4CF6369-E47A-1414-DFA6-4178F844E48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05688" y="1272937"/>
                  <a:ext cx="136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58763DC-F3DD-849F-71D3-85665757605E}"/>
                    </a:ext>
                  </a:extLst>
                </p14:cNvPr>
                <p14:cNvContentPartPr/>
                <p14:nvPr/>
              </p14:nvContentPartPr>
              <p14:xfrm>
                <a:off x="1712608" y="1283377"/>
                <a:ext cx="111960" cy="93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58763DC-F3DD-849F-71D3-85665757605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94608" y="1265737"/>
                  <a:ext cx="147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0E3FA53-FD11-2ED8-6A07-712E265A74E9}"/>
                    </a:ext>
                  </a:extLst>
                </p14:cNvPr>
                <p14:cNvContentPartPr/>
                <p14:nvPr/>
              </p14:nvContentPartPr>
              <p14:xfrm>
                <a:off x="1827808" y="1280137"/>
                <a:ext cx="87480" cy="97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0E3FA53-FD11-2ED8-6A07-712E265A74E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809808" y="1262137"/>
                  <a:ext cx="123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92D826E-41B1-C9F0-675C-C1C1CC96B12C}"/>
                    </a:ext>
                  </a:extLst>
                </p14:cNvPr>
                <p14:cNvContentPartPr/>
                <p14:nvPr/>
              </p14:nvContentPartPr>
              <p14:xfrm>
                <a:off x="1923208" y="1266817"/>
                <a:ext cx="155880" cy="119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92D826E-41B1-C9F0-675C-C1C1CC96B12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905568" y="1249177"/>
                  <a:ext cx="191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3EC89EC-AAF9-FFF2-04DE-2B24D0782254}"/>
                    </a:ext>
                  </a:extLst>
                </p14:cNvPr>
                <p14:cNvContentPartPr/>
                <p14:nvPr/>
              </p14:nvContentPartPr>
              <p14:xfrm>
                <a:off x="2110408" y="1258537"/>
                <a:ext cx="87840" cy="127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3EC89EC-AAF9-FFF2-04DE-2B24D078225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092408" y="1240537"/>
                  <a:ext cx="123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CBAB9BC-5430-EDCA-AD0F-A54205C3386F}"/>
                    </a:ext>
                  </a:extLst>
                </p14:cNvPr>
                <p14:cNvContentPartPr/>
                <p14:nvPr/>
              </p14:nvContentPartPr>
              <p14:xfrm>
                <a:off x="2220928" y="1256377"/>
                <a:ext cx="72360" cy="117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CBAB9BC-5430-EDCA-AD0F-A54205C3386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202928" y="1238737"/>
                  <a:ext cx="10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B861FAD-682E-4E10-1425-805CD8585D38}"/>
                    </a:ext>
                  </a:extLst>
                </p14:cNvPr>
                <p14:cNvContentPartPr/>
                <p14:nvPr/>
              </p14:nvContentPartPr>
              <p14:xfrm>
                <a:off x="2282848" y="1276537"/>
                <a:ext cx="93600" cy="86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B861FAD-682E-4E10-1425-805CD8585D3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264848" y="1258897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5D83F14-7962-EF09-58A3-A50C31B0721C}"/>
                    </a:ext>
                  </a:extLst>
                </p14:cNvPr>
                <p14:cNvContentPartPr/>
                <p14:nvPr/>
              </p14:nvContentPartPr>
              <p14:xfrm>
                <a:off x="204928" y="1574977"/>
                <a:ext cx="135720" cy="1598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5D83F14-7962-EF09-58A3-A50C31B0721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86928" y="1556977"/>
                  <a:ext cx="171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BAEBB0D-DABB-BB80-E2D0-876C77BB7DA1}"/>
                    </a:ext>
                  </a:extLst>
                </p14:cNvPr>
                <p14:cNvContentPartPr/>
                <p14:nvPr/>
              </p14:nvContentPartPr>
              <p14:xfrm>
                <a:off x="352168" y="1580737"/>
                <a:ext cx="123120" cy="1526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BAEBB0D-DABB-BB80-E2D0-876C77BB7DA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34528" y="1563097"/>
                  <a:ext cx="158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AE198A6-7787-B62B-3828-1891DDED54FF}"/>
                    </a:ext>
                  </a:extLst>
                </p14:cNvPr>
                <p14:cNvContentPartPr/>
                <p14:nvPr/>
              </p14:nvContentPartPr>
              <p14:xfrm>
                <a:off x="611728" y="1546897"/>
                <a:ext cx="141120" cy="188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AE198A6-7787-B62B-3828-1891DDED54F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593728" y="1528897"/>
                  <a:ext cx="176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B109853-4C25-A13E-AD88-297282EC9A15}"/>
                    </a:ext>
                  </a:extLst>
                </p14:cNvPr>
                <p14:cNvContentPartPr/>
                <p14:nvPr/>
              </p14:nvContentPartPr>
              <p14:xfrm>
                <a:off x="698848" y="1576057"/>
                <a:ext cx="42840" cy="68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B109853-4C25-A13E-AD88-297282EC9A1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80848" y="1558417"/>
                  <a:ext cx="78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104A3B8-AF1B-A70D-0927-5648FF5F4C29}"/>
                    </a:ext>
                  </a:extLst>
                </p14:cNvPr>
                <p14:cNvContentPartPr/>
                <p14:nvPr/>
              </p14:nvContentPartPr>
              <p14:xfrm>
                <a:off x="753568" y="1546537"/>
                <a:ext cx="113760" cy="190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104A3B8-AF1B-A70D-0927-5648FF5F4C2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35568" y="1528537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4F60035-1199-DD74-9D91-EB414783769C}"/>
                    </a:ext>
                  </a:extLst>
                </p14:cNvPr>
                <p14:cNvContentPartPr/>
                <p14:nvPr/>
              </p14:nvContentPartPr>
              <p14:xfrm>
                <a:off x="884248" y="1617817"/>
                <a:ext cx="62280" cy="946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4F60035-1199-DD74-9D91-EB414783769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66248" y="1599817"/>
                  <a:ext cx="97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B3A6660-2E6B-ED7A-539C-8AEF7444ADEF}"/>
                    </a:ext>
                  </a:extLst>
                </p14:cNvPr>
                <p14:cNvContentPartPr/>
                <p14:nvPr/>
              </p14:nvContentPartPr>
              <p14:xfrm>
                <a:off x="976408" y="1627897"/>
                <a:ext cx="96480" cy="76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B3A6660-2E6B-ED7A-539C-8AEF7444ADEF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58768" y="1609897"/>
                  <a:ext cx="132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CE85419-FBCB-9341-8A54-B3745DF74506}"/>
                    </a:ext>
                  </a:extLst>
                </p14:cNvPr>
                <p14:cNvContentPartPr/>
                <p14:nvPr/>
              </p14:nvContentPartPr>
              <p14:xfrm>
                <a:off x="1296088" y="1596577"/>
                <a:ext cx="66240" cy="907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CE85419-FBCB-9341-8A54-B3745DF7450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278448" y="1578577"/>
                  <a:ext cx="101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F8774F-FE03-FCA9-270A-E010DA7B37D7}"/>
                    </a:ext>
                  </a:extLst>
                </p14:cNvPr>
                <p14:cNvContentPartPr/>
                <p14:nvPr/>
              </p14:nvContentPartPr>
              <p14:xfrm>
                <a:off x="1421008" y="1596577"/>
                <a:ext cx="90720" cy="72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F8774F-FE03-FCA9-270A-E010DA7B37D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403008" y="1578577"/>
                  <a:ext cx="12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7CCCAB5-F08A-34C2-8BC7-FA8BA6AC6DFC}"/>
                    </a:ext>
                  </a:extLst>
                </p14:cNvPr>
                <p14:cNvContentPartPr/>
                <p14:nvPr/>
              </p14:nvContentPartPr>
              <p14:xfrm>
                <a:off x="1514968" y="1610617"/>
                <a:ext cx="83520" cy="590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7CCCAB5-F08A-34C2-8BC7-FA8BA6AC6DFC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497328" y="1592617"/>
                  <a:ext cx="119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BE029A7-2194-4349-F72D-0D49B4BB7DC8}"/>
                    </a:ext>
                  </a:extLst>
                </p14:cNvPr>
                <p14:cNvContentPartPr/>
                <p14:nvPr/>
              </p14:nvContentPartPr>
              <p14:xfrm>
                <a:off x="1607848" y="1590817"/>
                <a:ext cx="149760" cy="69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BE029A7-2194-4349-F72D-0D49B4BB7DC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590208" y="1572817"/>
                  <a:ext cx="185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4AA6D1A-EC28-9BBC-C0A0-556BC43DE130}"/>
                    </a:ext>
                  </a:extLst>
                </p14:cNvPr>
                <p14:cNvContentPartPr/>
                <p14:nvPr/>
              </p14:nvContentPartPr>
              <p14:xfrm>
                <a:off x="1780648" y="1588657"/>
                <a:ext cx="84960" cy="93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4AA6D1A-EC28-9BBC-C0A0-556BC43DE130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62648" y="1571017"/>
                  <a:ext cx="12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0C1CA59-DDCB-1EF9-D7D6-395AB22C5BDA}"/>
                    </a:ext>
                  </a:extLst>
                </p14:cNvPr>
                <p14:cNvContentPartPr/>
                <p14:nvPr/>
              </p14:nvContentPartPr>
              <p14:xfrm>
                <a:off x="1916368" y="1576417"/>
                <a:ext cx="51120" cy="968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0C1CA59-DDCB-1EF9-D7D6-395AB22C5BD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98728" y="1558777"/>
                  <a:ext cx="86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4409B64-2F6C-798F-5E97-F6DAF42CB16E}"/>
                    </a:ext>
                  </a:extLst>
                </p14:cNvPr>
                <p14:cNvContentPartPr/>
                <p14:nvPr/>
              </p14:nvContentPartPr>
              <p14:xfrm>
                <a:off x="249928" y="1853977"/>
                <a:ext cx="146520" cy="169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4409B64-2F6C-798F-5E97-F6DAF42CB16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32288" y="1836337"/>
                  <a:ext cx="182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B5F2826-7DB7-5EAD-B250-6CEE7194B01E}"/>
                    </a:ext>
                  </a:extLst>
                </p14:cNvPr>
                <p14:cNvContentPartPr/>
                <p14:nvPr/>
              </p14:nvContentPartPr>
              <p14:xfrm>
                <a:off x="383848" y="1913737"/>
                <a:ext cx="89640" cy="87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B5F2826-7DB7-5EAD-B250-6CEE7194B01E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66208" y="1896097"/>
                  <a:ext cx="12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C070236-1788-5700-6FF3-88FC71EDD3AC}"/>
                    </a:ext>
                  </a:extLst>
                </p14:cNvPr>
                <p14:cNvContentPartPr/>
                <p14:nvPr/>
              </p14:nvContentPartPr>
              <p14:xfrm>
                <a:off x="467008" y="1925257"/>
                <a:ext cx="92880" cy="759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C070236-1788-5700-6FF3-88FC71EDD3A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49368" y="1907257"/>
                  <a:ext cx="128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2110154-8C23-809F-E613-CF131367BA9F}"/>
                    </a:ext>
                  </a:extLst>
                </p14:cNvPr>
                <p14:cNvContentPartPr/>
                <p14:nvPr/>
              </p14:nvContentPartPr>
              <p14:xfrm>
                <a:off x="583288" y="1826257"/>
                <a:ext cx="295920" cy="1702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2110154-8C23-809F-E613-CF131367BA9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65648" y="1808257"/>
                  <a:ext cx="331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1EE1D18-7FD4-F5C3-331E-1B7471CEFA1D}"/>
                    </a:ext>
                  </a:extLst>
                </p14:cNvPr>
                <p14:cNvContentPartPr/>
                <p14:nvPr/>
              </p14:nvContentPartPr>
              <p14:xfrm>
                <a:off x="830968" y="1847497"/>
                <a:ext cx="23040" cy="32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1EE1D18-7FD4-F5C3-331E-1B7471CEFA1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13328" y="1829497"/>
                  <a:ext cx="58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E034DD4-99CC-383F-55F6-87095B184E13}"/>
                    </a:ext>
                  </a:extLst>
                </p14:cNvPr>
                <p14:cNvContentPartPr/>
                <p14:nvPr/>
              </p14:nvContentPartPr>
              <p14:xfrm>
                <a:off x="947968" y="1808617"/>
                <a:ext cx="54720" cy="97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E034DD4-99CC-383F-55F6-87095B184E13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30328" y="1790977"/>
                  <a:ext cx="9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670DC41-A91D-77A5-F69A-916A730D03EC}"/>
                    </a:ext>
                  </a:extLst>
                </p14:cNvPr>
                <p14:cNvContentPartPr/>
                <p14:nvPr/>
              </p14:nvContentPartPr>
              <p14:xfrm>
                <a:off x="1017808" y="1999057"/>
                <a:ext cx="18360" cy="17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670DC41-A91D-77A5-F69A-916A730D03EC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99808" y="1981057"/>
                  <a:ext cx="54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201686D-2537-7F68-658C-F92FCF823A6E}"/>
                    </a:ext>
                  </a:extLst>
                </p14:cNvPr>
                <p14:cNvContentPartPr/>
                <p14:nvPr/>
              </p14:nvContentPartPr>
              <p14:xfrm>
                <a:off x="150568" y="1890337"/>
                <a:ext cx="2288520" cy="2502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201686D-2537-7F68-658C-F92FCF823A6E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32928" y="1872337"/>
                  <a:ext cx="2324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7978FE0-AA27-C510-6D89-B54C0699AE7B}"/>
                    </a:ext>
                  </a:extLst>
                </p14:cNvPr>
                <p14:cNvContentPartPr/>
                <p14:nvPr/>
              </p14:nvContentPartPr>
              <p14:xfrm>
                <a:off x="140488" y="1983937"/>
                <a:ext cx="2310480" cy="4924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7978FE0-AA27-C510-6D89-B54C0699AE7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22488" y="1966297"/>
                  <a:ext cx="23461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A4FBB87-4689-8F6D-3C0D-C61614DBBBAE}"/>
                    </a:ext>
                  </a:extLst>
                </p14:cNvPr>
                <p14:cNvContentPartPr/>
                <p14:nvPr/>
              </p14:nvContentPartPr>
              <p14:xfrm>
                <a:off x="1231648" y="2064217"/>
                <a:ext cx="27360" cy="320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A4FBB87-4689-8F6D-3C0D-C61614DBBBA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214008" y="2046217"/>
                  <a:ext cx="630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CADDA29-DC14-33F8-A2F9-FC15AE3947CC}"/>
                    </a:ext>
                  </a:extLst>
                </p14:cNvPr>
                <p14:cNvContentPartPr/>
                <p14:nvPr/>
              </p14:nvContentPartPr>
              <p14:xfrm>
                <a:off x="487888" y="2207497"/>
                <a:ext cx="122760" cy="143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CADDA29-DC14-33F8-A2F9-FC15AE3947C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69888" y="2189497"/>
                  <a:ext cx="158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A9276FA4-F089-802C-2083-90BD5D2FF1A1}"/>
                    </a:ext>
                  </a:extLst>
                </p14:cNvPr>
                <p14:cNvContentPartPr/>
                <p14:nvPr/>
              </p14:nvContentPartPr>
              <p14:xfrm>
                <a:off x="630088" y="2248177"/>
                <a:ext cx="76320" cy="86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A9276FA4-F089-802C-2083-90BD5D2FF1A1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12448" y="2230177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E9A51F8-9B58-CB9A-501C-C13EC30AC1A2}"/>
                    </a:ext>
                  </a:extLst>
                </p14:cNvPr>
                <p14:cNvContentPartPr/>
                <p14:nvPr/>
              </p14:nvContentPartPr>
              <p14:xfrm>
                <a:off x="1684168" y="2130457"/>
                <a:ext cx="132840" cy="156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E9A51F8-9B58-CB9A-501C-C13EC30AC1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666528" y="2112817"/>
                  <a:ext cx="16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289F7A7-CC07-E18B-42EA-69F0DF4985E9}"/>
                    </a:ext>
                  </a:extLst>
                </p14:cNvPr>
                <p14:cNvContentPartPr/>
                <p14:nvPr/>
              </p14:nvContentPartPr>
              <p14:xfrm>
                <a:off x="1846168" y="2209657"/>
                <a:ext cx="23760" cy="77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289F7A7-CC07-E18B-42EA-69F0DF4985E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828528" y="2191657"/>
                  <a:ext cx="59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41AF818-9467-3739-FDCA-3EB9095F0200}"/>
                    </a:ext>
                  </a:extLst>
                </p14:cNvPr>
                <p14:cNvContentPartPr/>
                <p14:nvPr/>
              </p14:nvContentPartPr>
              <p14:xfrm>
                <a:off x="1867768" y="2132977"/>
                <a:ext cx="39960" cy="7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41AF818-9467-3739-FDCA-3EB9095F020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849768" y="2114977"/>
                  <a:ext cx="75600" cy="4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DBF51F8-0E59-D262-CF2C-37661F57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trasferimento</a:t>
            </a:r>
            <a:r>
              <a:rPr lang="en-US" dirty="0"/>
              <a:t> </a:t>
            </a:r>
            <a:r>
              <a:rPr lang="en-US" dirty="0" err="1"/>
              <a:t>proprietà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73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E9C-E30C-71E3-7458-8767FA1B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40BF7C-3893-BC6F-21F3-CCC9AC0244BC}"/>
              </a:ext>
            </a:extLst>
          </p:cNvPr>
          <p:cNvSpPr/>
          <p:nvPr/>
        </p:nvSpPr>
        <p:spPr>
          <a:xfrm>
            <a:off x="5764028" y="3699402"/>
            <a:ext cx="2216356" cy="134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977650-A146-7877-783D-971B7908D5CB}"/>
              </a:ext>
            </a:extLst>
          </p:cNvPr>
          <p:cNvGrpSpPr/>
          <p:nvPr/>
        </p:nvGrpSpPr>
        <p:grpSpPr>
          <a:xfrm>
            <a:off x="5764028" y="3669162"/>
            <a:ext cx="2252356" cy="1399293"/>
            <a:chOff x="9044337" y="460327"/>
            <a:chExt cx="2252356" cy="1399293"/>
          </a:xfrm>
        </p:grpSpPr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BEF701E4-C58B-DEC9-0C1E-2816F0F4047E}"/>
                </a:ext>
              </a:extLst>
            </p:cNvPr>
            <p:cNvGrpSpPr/>
            <p:nvPr/>
          </p:nvGrpSpPr>
          <p:grpSpPr>
            <a:xfrm>
              <a:off x="9044337" y="460327"/>
              <a:ext cx="2252356" cy="1399293"/>
              <a:chOff x="5519226" y="3184381"/>
              <a:chExt cx="2252356" cy="139929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22018C85-B817-009E-A829-2BAD30FA5523}"/>
                      </a:ext>
                    </a:extLst>
                  </p14:cNvPr>
                  <p14:cNvContentPartPr/>
                  <p14:nvPr/>
                </p14:nvContentPartPr>
                <p14:xfrm>
                  <a:off x="5619666" y="3309301"/>
                  <a:ext cx="117720" cy="16956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22018C85-B817-009E-A829-2BAD30FA5523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5602026" y="3291301"/>
                    <a:ext cx="153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4802BF43-3E6A-1FFB-03B6-C2D2036E8938}"/>
                      </a:ext>
                    </a:extLst>
                  </p14:cNvPr>
                  <p14:cNvContentPartPr/>
                  <p14:nvPr/>
                </p14:nvContentPartPr>
                <p14:xfrm>
                  <a:off x="5762946" y="3309661"/>
                  <a:ext cx="88200" cy="16848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4802BF43-3E6A-1FFB-03B6-C2D2036E8938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5745306" y="3291661"/>
                    <a:ext cx="12384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820D6A07-5319-C011-1031-F07916F15C7B}"/>
                      </a:ext>
                    </a:extLst>
                  </p14:cNvPr>
                  <p14:cNvContentPartPr/>
                  <p14:nvPr/>
                </p14:nvContentPartPr>
                <p14:xfrm>
                  <a:off x="5868426" y="3261061"/>
                  <a:ext cx="322920" cy="20844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820D6A07-5319-C011-1031-F07916F15C7B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5850786" y="3243421"/>
                    <a:ext cx="35856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BC3D7891-2186-AF9E-2689-D4D98B3D482F}"/>
                      </a:ext>
                    </a:extLst>
                  </p14:cNvPr>
                  <p14:cNvContentPartPr/>
                  <p14:nvPr/>
                </p14:nvContentPartPr>
                <p14:xfrm>
                  <a:off x="6206466" y="3353221"/>
                  <a:ext cx="25200" cy="11664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BC3D7891-2186-AF9E-2689-D4D98B3D482F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6188466" y="3335221"/>
                    <a:ext cx="608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82985BB0-3875-9FAF-E368-106D6D594CD1}"/>
                      </a:ext>
                    </a:extLst>
                  </p14:cNvPr>
                  <p14:cNvContentPartPr/>
                  <p14:nvPr/>
                </p14:nvContentPartPr>
                <p14:xfrm>
                  <a:off x="6206466" y="3291661"/>
                  <a:ext cx="11520" cy="900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82985BB0-3875-9FAF-E368-106D6D594C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188826" y="3274021"/>
                    <a:ext cx="471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EDCE0891-8C76-4468-8DDF-9C7E1C468459}"/>
                      </a:ext>
                    </a:extLst>
                  </p14:cNvPr>
                  <p14:cNvContentPartPr/>
                  <p14:nvPr/>
                </p14:nvContentPartPr>
                <p14:xfrm>
                  <a:off x="6399066" y="3326581"/>
                  <a:ext cx="105480" cy="12276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EDCE0891-8C76-4468-8DDF-9C7E1C468459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381426" y="3308941"/>
                    <a:ext cx="14112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61A39B4F-4D25-02D0-3958-18FE1F0745B1}"/>
                      </a:ext>
                    </a:extLst>
                  </p14:cNvPr>
                  <p14:cNvContentPartPr/>
                  <p14:nvPr/>
                </p14:nvContentPartPr>
                <p14:xfrm>
                  <a:off x="6536586" y="3330181"/>
                  <a:ext cx="100080" cy="16848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61A39B4F-4D25-02D0-3958-18FE1F0745B1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6518586" y="3312181"/>
                    <a:ext cx="1357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7AACE7B0-037B-84D2-AAC7-6B490AA1F4CF}"/>
                      </a:ext>
                    </a:extLst>
                  </p14:cNvPr>
                  <p14:cNvContentPartPr/>
                  <p14:nvPr/>
                </p14:nvContentPartPr>
                <p14:xfrm>
                  <a:off x="6615786" y="3318301"/>
                  <a:ext cx="125280" cy="11700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7AACE7B0-037B-84D2-AAC7-6B490AA1F4CF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6597786" y="3300661"/>
                    <a:ext cx="1609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2815BFC8-C017-905C-88C5-C223EDD71B77}"/>
                      </a:ext>
                    </a:extLst>
                  </p14:cNvPr>
                  <p14:cNvContentPartPr/>
                  <p14:nvPr/>
                </p14:nvContentPartPr>
                <p14:xfrm>
                  <a:off x="6744306" y="3330541"/>
                  <a:ext cx="184320" cy="10296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2815BFC8-C017-905C-88C5-C223EDD71B7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6726666" y="3312901"/>
                    <a:ext cx="2199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49376284-914E-B8E7-A0CC-2A884EAA00F0}"/>
                      </a:ext>
                    </a:extLst>
                  </p14:cNvPr>
                  <p14:cNvContentPartPr/>
                  <p14:nvPr/>
                </p14:nvContentPartPr>
                <p14:xfrm>
                  <a:off x="6864906" y="3244501"/>
                  <a:ext cx="17280" cy="2052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49376284-914E-B8E7-A0CC-2A884EAA00F0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846906" y="3226501"/>
                    <a:ext cx="5292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024BAB9B-F63D-AFEC-1442-76179A78EB69}"/>
                      </a:ext>
                    </a:extLst>
                  </p14:cNvPr>
                  <p14:cNvContentPartPr/>
                  <p14:nvPr/>
                </p14:nvContentPartPr>
                <p14:xfrm>
                  <a:off x="6943746" y="3214621"/>
                  <a:ext cx="154800" cy="30348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024BAB9B-F63D-AFEC-1442-76179A78EB6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926106" y="3196621"/>
                    <a:ext cx="19044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37D947E3-88D5-F532-DF51-EDFB8B504520}"/>
                      </a:ext>
                    </a:extLst>
                  </p14:cNvPr>
                  <p14:cNvContentPartPr/>
                  <p14:nvPr/>
                </p14:nvContentPartPr>
                <p14:xfrm>
                  <a:off x="7062906" y="3248461"/>
                  <a:ext cx="13320" cy="2484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37D947E3-88D5-F532-DF51-EDFB8B504520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7044906" y="3230821"/>
                    <a:ext cx="489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013FD52C-3C93-C3DE-8C74-FE4CC76FCF16}"/>
                      </a:ext>
                    </a:extLst>
                  </p14:cNvPr>
                  <p14:cNvContentPartPr/>
                  <p14:nvPr/>
                </p14:nvContentPartPr>
                <p14:xfrm>
                  <a:off x="7124466" y="3313261"/>
                  <a:ext cx="170640" cy="11772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013FD52C-3C93-C3DE-8C74-FE4CC76FCF16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106826" y="3295261"/>
                    <a:ext cx="2062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2918F62C-DB0E-01A2-956E-6B3F3E6E4EE4}"/>
                      </a:ext>
                    </a:extLst>
                  </p14:cNvPr>
                  <p14:cNvContentPartPr/>
                  <p14:nvPr/>
                </p14:nvContentPartPr>
                <p14:xfrm>
                  <a:off x="7259106" y="3220021"/>
                  <a:ext cx="15120" cy="1512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2918F62C-DB0E-01A2-956E-6B3F3E6E4EE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7241106" y="3202021"/>
                    <a:ext cx="507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1D993913-FECC-0131-8D72-2E8105EA97FC}"/>
                      </a:ext>
                    </a:extLst>
                  </p14:cNvPr>
                  <p14:cNvContentPartPr/>
                  <p14:nvPr/>
                </p14:nvContentPartPr>
                <p14:xfrm>
                  <a:off x="5519226" y="3249901"/>
                  <a:ext cx="15840" cy="29412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1D993913-FECC-0131-8D72-2E8105EA97FC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5501586" y="3231901"/>
                    <a:ext cx="5148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69E28047-9D2D-2EEF-800D-183F25BBB8D4}"/>
                      </a:ext>
                    </a:extLst>
                  </p14:cNvPr>
                  <p14:cNvContentPartPr/>
                  <p14:nvPr/>
                </p14:nvContentPartPr>
                <p14:xfrm>
                  <a:off x="5543346" y="3541141"/>
                  <a:ext cx="1934280" cy="3060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69E28047-9D2D-2EEF-800D-183F25BBB8D4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525706" y="3523141"/>
                    <a:ext cx="196992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1C54605C-657C-163D-419B-37763F5D0B03}"/>
                      </a:ext>
                    </a:extLst>
                  </p14:cNvPr>
                  <p14:cNvContentPartPr/>
                  <p14:nvPr/>
                </p14:nvContentPartPr>
                <p14:xfrm>
                  <a:off x="5519946" y="3184381"/>
                  <a:ext cx="2207520" cy="33948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1C54605C-657C-163D-419B-37763F5D0B03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5501946" y="3166741"/>
                    <a:ext cx="224316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FE38E7DE-0479-D27F-AAD8-2B81E4F950AF}"/>
                      </a:ext>
                    </a:extLst>
                  </p14:cNvPr>
                  <p14:cNvContentPartPr/>
                  <p14:nvPr/>
                </p14:nvContentPartPr>
                <p14:xfrm>
                  <a:off x="7475106" y="3526741"/>
                  <a:ext cx="266760" cy="2952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FE38E7DE-0479-D27F-AAD8-2B81E4F950AF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7457106" y="3508741"/>
                    <a:ext cx="3024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55C92069-4CA2-3697-76DB-1B3252B6EB3D}"/>
                      </a:ext>
                    </a:extLst>
                  </p14:cNvPr>
                  <p14:cNvContentPartPr/>
                  <p14:nvPr/>
                </p14:nvContentPartPr>
                <p14:xfrm>
                  <a:off x="7465386" y="3327301"/>
                  <a:ext cx="107280" cy="8424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55C92069-4CA2-3697-76DB-1B3252B6EB3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447746" y="3309301"/>
                    <a:ext cx="1429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C5034E3B-042B-74DB-018C-3CD66CCBED34}"/>
                      </a:ext>
                    </a:extLst>
                  </p14:cNvPr>
                  <p14:cNvContentPartPr/>
                  <p14:nvPr/>
                </p14:nvContentPartPr>
                <p14:xfrm>
                  <a:off x="5633182" y="3669994"/>
                  <a:ext cx="137880" cy="13896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C5034E3B-042B-74DB-018C-3CD66CCBED3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615542" y="3651994"/>
                    <a:ext cx="1735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B5A2DCBD-D870-BEDE-45B4-1BCA90F8A64F}"/>
                      </a:ext>
                    </a:extLst>
                  </p14:cNvPr>
                  <p14:cNvContentPartPr/>
                  <p14:nvPr/>
                </p14:nvContentPartPr>
                <p14:xfrm>
                  <a:off x="5793022" y="3717514"/>
                  <a:ext cx="112320" cy="8280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B5A2DCBD-D870-BEDE-45B4-1BCA90F8A64F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5775022" y="3699874"/>
                    <a:ext cx="14796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1688493B-FDF0-0A6C-9E43-A5278C4D712C}"/>
                      </a:ext>
                    </a:extLst>
                  </p14:cNvPr>
                  <p14:cNvContentPartPr/>
                  <p14:nvPr/>
                </p14:nvContentPartPr>
                <p14:xfrm>
                  <a:off x="5903542" y="3617074"/>
                  <a:ext cx="158400" cy="189000"/>
                </p14:xfrm>
              </p:contentPart>
            </mc:Choice>
            <mc:Fallback xmlns=""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1688493B-FDF0-0A6C-9E43-A5278C4D712C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5885902" y="3599434"/>
                    <a:ext cx="19404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F41D7A3E-82D2-7488-FC97-7829477BF112}"/>
                      </a:ext>
                    </a:extLst>
                  </p14:cNvPr>
                  <p14:cNvContentPartPr/>
                  <p14:nvPr/>
                </p14:nvContentPartPr>
                <p14:xfrm>
                  <a:off x="6173182" y="3689074"/>
                  <a:ext cx="162720" cy="114840"/>
                </p14:xfrm>
              </p:contentPart>
            </mc:Choice>
            <mc:Fallback xmlns=""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F41D7A3E-82D2-7488-FC97-7829477BF112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6155542" y="3671434"/>
                    <a:ext cx="1983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7C890718-0E39-2D4C-94DD-F0A3E5D585D8}"/>
                      </a:ext>
                    </a:extLst>
                  </p14:cNvPr>
                  <p14:cNvContentPartPr/>
                  <p14:nvPr/>
                </p14:nvContentPartPr>
                <p14:xfrm>
                  <a:off x="6348502" y="3703834"/>
                  <a:ext cx="88560" cy="9612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7C890718-0E39-2D4C-94DD-F0A3E5D585D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330862" y="3685834"/>
                    <a:ext cx="1242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0107D152-6C8C-DEBE-BBE1-768E9BDA7290}"/>
                      </a:ext>
                    </a:extLst>
                  </p14:cNvPr>
                  <p14:cNvContentPartPr/>
                  <p14:nvPr/>
                </p14:nvContentPartPr>
                <p14:xfrm>
                  <a:off x="5625262" y="3974194"/>
                  <a:ext cx="124200" cy="15624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0107D152-6C8C-DEBE-BBE1-768E9BDA729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5607622" y="3956194"/>
                    <a:ext cx="1598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F00A8742-2732-76E4-6CF1-8C0C8A1AA9D7}"/>
                      </a:ext>
                    </a:extLst>
                  </p14:cNvPr>
                  <p14:cNvContentPartPr/>
                  <p14:nvPr/>
                </p14:nvContentPartPr>
                <p14:xfrm>
                  <a:off x="5773942" y="3955114"/>
                  <a:ext cx="75600" cy="16416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F00A8742-2732-76E4-6CF1-8C0C8A1AA9D7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5756302" y="3937474"/>
                    <a:ext cx="1112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C576D9BA-8E60-2F80-E659-59B9B9EDBBC4}"/>
                      </a:ext>
                    </a:extLst>
                  </p14:cNvPr>
                  <p14:cNvContentPartPr/>
                  <p14:nvPr/>
                </p14:nvContentPartPr>
                <p14:xfrm>
                  <a:off x="5857102" y="3907954"/>
                  <a:ext cx="342720" cy="22284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C576D9BA-8E60-2F80-E659-59B9B9EDBBC4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5839102" y="3889954"/>
                    <a:ext cx="3783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ABF6FBD7-A580-744C-2F07-5333D1C8E2F5}"/>
                      </a:ext>
                    </a:extLst>
                  </p14:cNvPr>
                  <p14:cNvContentPartPr/>
                  <p14:nvPr/>
                </p14:nvContentPartPr>
                <p14:xfrm>
                  <a:off x="6175342" y="3955474"/>
                  <a:ext cx="8280" cy="1116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ABF6FBD7-A580-744C-2F07-5333D1C8E2F5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6157342" y="3937834"/>
                    <a:ext cx="4392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B213605F-2F1A-5595-E44B-EDB4B449E376}"/>
                      </a:ext>
                    </a:extLst>
                  </p14:cNvPr>
                  <p14:cNvContentPartPr/>
                  <p14:nvPr/>
                </p14:nvContentPartPr>
                <p14:xfrm>
                  <a:off x="6345622" y="3985354"/>
                  <a:ext cx="102240" cy="10368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B213605F-2F1A-5595-E44B-EDB4B449E376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327622" y="3967354"/>
                    <a:ext cx="1378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AF4E3B53-A55C-8AE4-B292-1A8182D8FB80}"/>
                      </a:ext>
                    </a:extLst>
                  </p14:cNvPr>
                  <p14:cNvContentPartPr/>
                  <p14:nvPr/>
                </p14:nvContentPartPr>
                <p14:xfrm>
                  <a:off x="6461182" y="3996874"/>
                  <a:ext cx="112320" cy="16452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AF4E3B53-A55C-8AE4-B292-1A8182D8FB80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6443182" y="3978874"/>
                    <a:ext cx="14796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E04E4371-D411-F982-6702-4BC66B719EF2}"/>
                      </a:ext>
                    </a:extLst>
                  </p14:cNvPr>
                  <p14:cNvContentPartPr/>
                  <p14:nvPr/>
                </p14:nvContentPartPr>
                <p14:xfrm>
                  <a:off x="6558382" y="3991834"/>
                  <a:ext cx="123480" cy="11772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E04E4371-D411-F982-6702-4BC66B719EF2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6540742" y="3973834"/>
                    <a:ext cx="15912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F2B4949F-A26E-3CE6-6E65-2E82E6E06246}"/>
                      </a:ext>
                    </a:extLst>
                  </p14:cNvPr>
                  <p14:cNvContentPartPr/>
                  <p14:nvPr/>
                </p14:nvContentPartPr>
                <p14:xfrm>
                  <a:off x="6698782" y="4001914"/>
                  <a:ext cx="155880" cy="12312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F2B4949F-A26E-3CE6-6E65-2E82E6E0624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6681142" y="3984274"/>
                    <a:ext cx="191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EB1AE15D-EF82-1EB7-8D01-3E2DB20E9340}"/>
                      </a:ext>
                    </a:extLst>
                  </p14:cNvPr>
                  <p14:cNvContentPartPr/>
                  <p14:nvPr/>
                </p14:nvContentPartPr>
                <p14:xfrm>
                  <a:off x="6808942" y="3932074"/>
                  <a:ext cx="17640" cy="1728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EB1AE15D-EF82-1EB7-8D01-3E2DB20E9340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790942" y="3914074"/>
                    <a:ext cx="532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B3EB4A60-4C84-7E10-052C-03E6B806800D}"/>
                      </a:ext>
                    </a:extLst>
                  </p14:cNvPr>
                  <p14:cNvContentPartPr/>
                  <p14:nvPr/>
                </p14:nvContentPartPr>
                <p14:xfrm>
                  <a:off x="6890302" y="3892474"/>
                  <a:ext cx="164520" cy="35676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B3EB4A60-4C84-7E10-052C-03E6B806800D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6872662" y="3874834"/>
                    <a:ext cx="20016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DA1AF215-A3FF-B00E-1080-980DDDB64000}"/>
                      </a:ext>
                    </a:extLst>
                  </p14:cNvPr>
                  <p14:cNvContentPartPr/>
                  <p14:nvPr/>
                </p14:nvContentPartPr>
                <p14:xfrm>
                  <a:off x="7006222" y="3938914"/>
                  <a:ext cx="16200" cy="226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DA1AF215-A3FF-B00E-1080-980DDDB64000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988222" y="3920914"/>
                    <a:ext cx="5184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E3740782-B133-1CB7-3024-5912E17A545F}"/>
                      </a:ext>
                    </a:extLst>
                  </p14:cNvPr>
                  <p14:cNvContentPartPr/>
                  <p14:nvPr/>
                </p14:nvContentPartPr>
                <p14:xfrm>
                  <a:off x="7089382" y="3993994"/>
                  <a:ext cx="152280" cy="13716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3740782-B133-1CB7-3024-5912E17A545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071382" y="3975994"/>
                    <a:ext cx="1879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B6653D79-B30C-D18A-2586-C4792566085F}"/>
                      </a:ext>
                    </a:extLst>
                  </p14:cNvPr>
                  <p14:cNvContentPartPr/>
                  <p14:nvPr/>
                </p14:nvContentPartPr>
                <p14:xfrm>
                  <a:off x="7187302" y="3901474"/>
                  <a:ext cx="12600" cy="1260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B6653D79-B30C-D18A-2586-C4792566085F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169302" y="3883474"/>
                    <a:ext cx="4824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C36E31D6-D9CE-F56C-96B7-100B4DCAD0EE}"/>
                      </a:ext>
                    </a:extLst>
                  </p14:cNvPr>
                  <p14:cNvContentPartPr/>
                  <p14:nvPr/>
                </p14:nvContentPartPr>
                <p14:xfrm>
                  <a:off x="5524822" y="3552634"/>
                  <a:ext cx="36720" cy="101160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C36E31D6-D9CE-F56C-96B7-100B4DCAD0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5507182" y="3534634"/>
                    <a:ext cx="72360" cy="10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73159337-5527-03C7-5219-78236E8FCC7F}"/>
                      </a:ext>
                    </a:extLst>
                  </p14:cNvPr>
                  <p14:cNvContentPartPr/>
                  <p14:nvPr/>
                </p14:nvContentPartPr>
                <p14:xfrm>
                  <a:off x="5585302" y="4516714"/>
                  <a:ext cx="2186280" cy="669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73159337-5527-03C7-5219-78236E8FCC7F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5567662" y="4499074"/>
                    <a:ext cx="222192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0D6E689D-990B-9007-E9E1-237134EBFB23}"/>
                      </a:ext>
                    </a:extLst>
                  </p14:cNvPr>
                  <p14:cNvContentPartPr/>
                  <p14:nvPr/>
                </p14:nvContentPartPr>
                <p14:xfrm>
                  <a:off x="7711822" y="3554074"/>
                  <a:ext cx="23760" cy="99324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0D6E689D-990B-9007-E9E1-237134EBFB23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7693822" y="3536074"/>
                    <a:ext cx="59400" cy="10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3FAA6775-E31A-84F2-8049-D574BEBA7724}"/>
                      </a:ext>
                    </a:extLst>
                  </p14:cNvPr>
                  <p14:cNvContentPartPr/>
                  <p14:nvPr/>
                </p14:nvContentPartPr>
                <p14:xfrm>
                  <a:off x="5583862" y="3865114"/>
                  <a:ext cx="2058480" cy="255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3FAA6775-E31A-84F2-8049-D574BEBA772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5575222" y="3856474"/>
                    <a:ext cx="20761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C4FC190F-0A39-07F4-8C6A-25468A071875}"/>
                      </a:ext>
                    </a:extLst>
                  </p14:cNvPr>
                  <p14:cNvContentPartPr/>
                  <p14:nvPr/>
                </p14:nvContentPartPr>
                <p14:xfrm>
                  <a:off x="5595022" y="4201714"/>
                  <a:ext cx="2065680" cy="4104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C4FC190F-0A39-07F4-8C6A-25468A07187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5586382" y="4193074"/>
                    <a:ext cx="208332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F7A7A5FD-A540-1761-D13E-2F2DC0C2A96D}"/>
                </a:ext>
              </a:extLst>
            </p:cNvPr>
            <p:cNvGrpSpPr/>
            <p:nvPr/>
          </p:nvGrpSpPr>
          <p:grpSpPr>
            <a:xfrm>
              <a:off x="9187559" y="1605282"/>
              <a:ext cx="989280" cy="247680"/>
              <a:chOff x="9187559" y="1605282"/>
              <a:chExt cx="989280" cy="24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F9B008AE-F3DD-ABDF-642A-5AE9C2C1FD33}"/>
                      </a:ext>
                    </a:extLst>
                  </p14:cNvPr>
                  <p14:cNvContentPartPr/>
                  <p14:nvPr/>
                </p14:nvContentPartPr>
                <p14:xfrm>
                  <a:off x="9187559" y="1605282"/>
                  <a:ext cx="261000" cy="187200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F9B008AE-F3DD-ABDF-642A-5AE9C2C1FD33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169919" y="1587282"/>
                    <a:ext cx="29664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B75C8B3C-C7E3-A993-8140-9E3C0506B3A4}"/>
                      </a:ext>
                    </a:extLst>
                  </p14:cNvPr>
                  <p14:cNvContentPartPr/>
                  <p14:nvPr/>
                </p14:nvContentPartPr>
                <p14:xfrm>
                  <a:off x="9460079" y="1688082"/>
                  <a:ext cx="39960" cy="77760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B75C8B3C-C7E3-A993-8140-9E3C0506B3A4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442079" y="1670082"/>
                    <a:ext cx="756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4C1300FE-B7EA-9C8A-2F69-AD2B421550CB}"/>
                      </a:ext>
                    </a:extLst>
                  </p14:cNvPr>
                  <p14:cNvContentPartPr/>
                  <p14:nvPr/>
                </p14:nvContentPartPr>
                <p14:xfrm>
                  <a:off x="9466199" y="1621122"/>
                  <a:ext cx="12960" cy="6840"/>
                </p14:xfrm>
              </p:contentPart>
            </mc:Choice>
            <mc:Fallback xmlns=""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4C1300FE-B7EA-9C8A-2F69-AD2B421550CB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448559" y="1603482"/>
                    <a:ext cx="4860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765" name="Ink 764">
                    <a:extLst>
                      <a:ext uri="{FF2B5EF4-FFF2-40B4-BE49-F238E27FC236}">
                        <a16:creationId xmlns:a16="http://schemas.microsoft.com/office/drawing/2014/main" id="{A10F9DA0-9A0C-CE57-D1C2-9AEBBB7C43B2}"/>
                      </a:ext>
                    </a:extLst>
                  </p14:cNvPr>
                  <p14:cNvContentPartPr/>
                  <p14:nvPr/>
                </p14:nvContentPartPr>
                <p14:xfrm>
                  <a:off x="9507239" y="1660362"/>
                  <a:ext cx="125280" cy="102240"/>
                </p14:xfrm>
              </p:contentPart>
            </mc:Choice>
            <mc:Fallback xmlns="">
              <p:pic>
                <p:nvPicPr>
                  <p:cNvPr id="765" name="Ink 764">
                    <a:extLst>
                      <a:ext uri="{FF2B5EF4-FFF2-40B4-BE49-F238E27FC236}">
                        <a16:creationId xmlns:a16="http://schemas.microsoft.com/office/drawing/2014/main" id="{A10F9DA0-9A0C-CE57-D1C2-9AEBBB7C43B2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489599" y="1642722"/>
                    <a:ext cx="1609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766" name="Ink 765">
                    <a:extLst>
                      <a:ext uri="{FF2B5EF4-FFF2-40B4-BE49-F238E27FC236}">
                        <a16:creationId xmlns:a16="http://schemas.microsoft.com/office/drawing/2014/main" id="{75011993-71B0-8D54-F698-21BBA4ED520B}"/>
                      </a:ext>
                    </a:extLst>
                  </p14:cNvPr>
                  <p14:cNvContentPartPr/>
                  <p14:nvPr/>
                </p14:nvContentPartPr>
                <p14:xfrm>
                  <a:off x="9636839" y="1671522"/>
                  <a:ext cx="110520" cy="88200"/>
                </p14:xfrm>
              </p:contentPart>
            </mc:Choice>
            <mc:Fallback xmlns="">
              <p:pic>
                <p:nvPicPr>
                  <p:cNvPr id="766" name="Ink 765">
                    <a:extLst>
                      <a:ext uri="{FF2B5EF4-FFF2-40B4-BE49-F238E27FC236}">
                        <a16:creationId xmlns:a16="http://schemas.microsoft.com/office/drawing/2014/main" id="{75011993-71B0-8D54-F698-21BBA4ED520B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9618839" y="1653882"/>
                    <a:ext cx="146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767" name="Ink 766">
                    <a:extLst>
                      <a:ext uri="{FF2B5EF4-FFF2-40B4-BE49-F238E27FC236}">
                        <a16:creationId xmlns:a16="http://schemas.microsoft.com/office/drawing/2014/main" id="{AF290EBB-DAD0-81C6-87E0-1D69A1E97AC5}"/>
                      </a:ext>
                    </a:extLst>
                  </p14:cNvPr>
                  <p14:cNvContentPartPr/>
                  <p14:nvPr/>
                </p14:nvContentPartPr>
                <p14:xfrm>
                  <a:off x="9769319" y="1662882"/>
                  <a:ext cx="105840" cy="190080"/>
                </p14:xfrm>
              </p:contentPart>
            </mc:Choice>
            <mc:Fallback xmlns="">
              <p:pic>
                <p:nvPicPr>
                  <p:cNvPr id="767" name="Ink 766">
                    <a:extLst>
                      <a:ext uri="{FF2B5EF4-FFF2-40B4-BE49-F238E27FC236}">
                        <a16:creationId xmlns:a16="http://schemas.microsoft.com/office/drawing/2014/main" id="{AF290EBB-DAD0-81C6-87E0-1D69A1E97AC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751319" y="1644882"/>
                    <a:ext cx="14148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768" name="Ink 767">
                    <a:extLst>
                      <a:ext uri="{FF2B5EF4-FFF2-40B4-BE49-F238E27FC236}">
                        <a16:creationId xmlns:a16="http://schemas.microsoft.com/office/drawing/2014/main" id="{E97C0060-A035-2FE3-3F40-D5AC9B45CFDE}"/>
                      </a:ext>
                    </a:extLst>
                  </p14:cNvPr>
                  <p14:cNvContentPartPr/>
                  <p14:nvPr/>
                </p14:nvContentPartPr>
                <p14:xfrm>
                  <a:off x="9881639" y="1672962"/>
                  <a:ext cx="163440" cy="82080"/>
                </p14:xfrm>
              </p:contentPart>
            </mc:Choice>
            <mc:Fallback xmlns="">
              <p:pic>
                <p:nvPicPr>
                  <p:cNvPr id="768" name="Ink 767">
                    <a:extLst>
                      <a:ext uri="{FF2B5EF4-FFF2-40B4-BE49-F238E27FC236}">
                        <a16:creationId xmlns:a16="http://schemas.microsoft.com/office/drawing/2014/main" id="{E97C0060-A035-2FE3-3F40-D5AC9B45CFD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863639" y="1655322"/>
                    <a:ext cx="1990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769" name="Ink 768">
                    <a:extLst>
                      <a:ext uri="{FF2B5EF4-FFF2-40B4-BE49-F238E27FC236}">
                        <a16:creationId xmlns:a16="http://schemas.microsoft.com/office/drawing/2014/main" id="{F9079ED5-86BB-EC04-ADD5-F3592B360C37}"/>
                      </a:ext>
                    </a:extLst>
                  </p14:cNvPr>
                  <p14:cNvContentPartPr/>
                  <p14:nvPr/>
                </p14:nvContentPartPr>
                <p14:xfrm>
                  <a:off x="10057319" y="1669722"/>
                  <a:ext cx="119520" cy="99000"/>
                </p14:xfrm>
              </p:contentPart>
            </mc:Choice>
            <mc:Fallback xmlns="">
              <p:pic>
                <p:nvPicPr>
                  <p:cNvPr id="769" name="Ink 768">
                    <a:extLst>
                      <a:ext uri="{FF2B5EF4-FFF2-40B4-BE49-F238E27FC236}">
                        <a16:creationId xmlns:a16="http://schemas.microsoft.com/office/drawing/2014/main" id="{F9079ED5-86BB-EC04-ADD5-F3592B360C3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039679" y="1651722"/>
                    <a:ext cx="155160" cy="13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16321216-531C-F90E-35F8-1175BBDE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tipi </a:t>
            </a:r>
            <a:r>
              <a:rPr lang="en-US" dirty="0" err="1"/>
              <a:t>utenti</a:t>
            </a:r>
            <a:r>
              <a:rPr lang="en-US" dirty="0"/>
              <a:t> “</a:t>
            </a:r>
            <a:r>
              <a:rPr lang="en-US" dirty="0" err="1"/>
              <a:t>modificabile</a:t>
            </a:r>
            <a:r>
              <a:rPr lang="en-US" dirty="0"/>
              <a:t> da”</a:t>
            </a:r>
          </a:p>
        </p:txBody>
      </p:sp>
    </p:spTree>
    <p:extLst>
      <p:ext uri="{BB962C8B-B14F-4D97-AF65-F5344CB8AC3E}">
        <p14:creationId xmlns:p14="http://schemas.microsoft.com/office/powerpoint/2010/main" val="263730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39DEE-8C4F-C165-5F5B-08DEC38E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D903062-7ED6-AA89-2B42-91E60E151479}"/>
                  </a:ext>
                </a:extLst>
              </p14:cNvPr>
              <p14:cNvContentPartPr/>
              <p14:nvPr/>
            </p14:nvContentPartPr>
            <p14:xfrm>
              <a:off x="4228300" y="1949700"/>
              <a:ext cx="24120" cy="158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D903062-7ED6-AA89-2B42-91E60E15147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210660" y="1932060"/>
                <a:ext cx="597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DE090B5-FC73-2ABD-429D-A2A95357B3D8}"/>
                  </a:ext>
                </a:extLst>
              </p14:cNvPr>
              <p14:cNvContentPartPr/>
              <p14:nvPr/>
            </p14:nvContentPartPr>
            <p14:xfrm>
              <a:off x="4149820" y="1929540"/>
              <a:ext cx="78840" cy="1310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DE090B5-FC73-2ABD-429D-A2A95357B3D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132180" y="1911900"/>
                <a:ext cx="11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8DAE1EC-9BD5-2429-0544-A3791023E763}"/>
                  </a:ext>
                </a:extLst>
              </p14:cNvPr>
              <p14:cNvContentPartPr/>
              <p14:nvPr/>
            </p14:nvContentPartPr>
            <p14:xfrm>
              <a:off x="4133460" y="2767340"/>
              <a:ext cx="118800" cy="205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8DAE1EC-9BD5-2429-0544-A3791023E76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15820" y="2749340"/>
                <a:ext cx="1544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D2E0FE7-605C-48D2-432B-3EDAD2661B12}"/>
                  </a:ext>
                </a:extLst>
              </p14:cNvPr>
              <p14:cNvContentPartPr/>
              <p14:nvPr/>
            </p14:nvContentPartPr>
            <p14:xfrm>
              <a:off x="4155300" y="1068300"/>
              <a:ext cx="212400" cy="130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D2E0FE7-605C-48D2-432B-3EDAD2661B1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137660" y="1050300"/>
                <a:ext cx="2480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36A7A8F-505C-5088-2397-CA5A53BB27B1}"/>
                  </a:ext>
                </a:extLst>
              </p14:cNvPr>
              <p14:cNvContentPartPr/>
              <p14:nvPr/>
            </p14:nvContentPartPr>
            <p14:xfrm>
              <a:off x="7819450" y="1034233"/>
              <a:ext cx="208080" cy="43185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36A7A8F-505C-5088-2397-CA5A53BB27B1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801450" y="1016233"/>
                <a:ext cx="243720" cy="435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B49E07-E64F-A4ED-8D39-7FB09BBDAA6C}"/>
              </a:ext>
            </a:extLst>
          </p:cNvPr>
          <p:cNvGrpSpPr/>
          <p:nvPr/>
        </p:nvGrpSpPr>
        <p:grpSpPr>
          <a:xfrm>
            <a:off x="4066500" y="2466380"/>
            <a:ext cx="3623777" cy="606928"/>
            <a:chOff x="4066500" y="2466380"/>
            <a:chExt cx="3623777" cy="6069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1AD5C7-25E0-8120-C4F0-398D9D83BD09}"/>
                    </a:ext>
                  </a:extLst>
                </p14:cNvPr>
                <p14:cNvContentPartPr/>
                <p14:nvPr/>
              </p14:nvContentPartPr>
              <p14:xfrm>
                <a:off x="4151460" y="2466380"/>
                <a:ext cx="321840" cy="183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1AD5C7-25E0-8120-C4F0-398D9D83BD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33820" y="2448380"/>
                  <a:ext cx="357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C539A24-0FE7-779B-C602-F95ED11794E9}"/>
                    </a:ext>
                  </a:extLst>
                </p14:cNvPr>
                <p14:cNvContentPartPr/>
                <p14:nvPr/>
              </p14:nvContentPartPr>
              <p14:xfrm>
                <a:off x="4139940" y="2677340"/>
                <a:ext cx="222840" cy="66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C539A24-0FE7-779B-C602-F95ED11794E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21940" y="2659700"/>
                  <a:ext cx="258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B507A8-6EE5-0A60-B4FF-918D8F9376E2}"/>
                    </a:ext>
                  </a:extLst>
                </p14:cNvPr>
                <p14:cNvContentPartPr/>
                <p14:nvPr/>
              </p14:nvContentPartPr>
              <p14:xfrm>
                <a:off x="4066500" y="2678420"/>
                <a:ext cx="81720" cy="13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B507A8-6EE5-0A60-B4FF-918D8F9376E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48500" y="2660780"/>
                  <a:ext cx="117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E7D4B75-D277-AB28-59EF-71214F60D236}"/>
                    </a:ext>
                  </a:extLst>
                </p14:cNvPr>
                <p14:cNvContentPartPr/>
                <p14:nvPr/>
              </p14:nvContentPartPr>
              <p14:xfrm>
                <a:off x="4103220" y="2802260"/>
                <a:ext cx="298800" cy="101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E7D4B75-D277-AB28-59EF-71214F60D23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085220" y="2784620"/>
                  <a:ext cx="33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5AE1C0-5C2D-8F95-E2F3-65C9087A2A42}"/>
                    </a:ext>
                  </a:extLst>
                </p14:cNvPr>
                <p14:cNvContentPartPr/>
                <p14:nvPr/>
              </p14:nvContentPartPr>
              <p14:xfrm>
                <a:off x="4366740" y="2765180"/>
                <a:ext cx="15480" cy="142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5AE1C0-5C2D-8F95-E2F3-65C9087A2A4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48740" y="2747180"/>
                  <a:ext cx="51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069CAAB-ED30-52C7-FFAB-8FE1770EF9EB}"/>
                    </a:ext>
                  </a:extLst>
                </p14:cNvPr>
                <p14:cNvContentPartPr/>
                <p14:nvPr/>
              </p14:nvContentPartPr>
              <p14:xfrm>
                <a:off x="4407420" y="2700020"/>
                <a:ext cx="333720" cy="201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069CAAB-ED30-52C7-FFAB-8FE1770EF9E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89420" y="2682380"/>
                  <a:ext cx="369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E23AEDB-82CD-6B01-30F9-8426F3A501D4}"/>
                    </a:ext>
                  </a:extLst>
                </p14:cNvPr>
                <p14:cNvContentPartPr/>
                <p14:nvPr/>
              </p14:nvContentPartPr>
              <p14:xfrm>
                <a:off x="4388340" y="2556380"/>
                <a:ext cx="331560" cy="180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E23AEDB-82CD-6B01-30F9-8426F3A501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70340" y="2538740"/>
                  <a:ext cx="367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9279150-EB0E-32FB-B76F-477A05576315}"/>
                    </a:ext>
                  </a:extLst>
                </p14:cNvPr>
                <p14:cNvContentPartPr/>
                <p14:nvPr/>
              </p14:nvContentPartPr>
              <p14:xfrm>
                <a:off x="4498140" y="2470700"/>
                <a:ext cx="220320" cy="62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9279150-EB0E-32FB-B76F-477A0557631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80140" y="2452700"/>
                  <a:ext cx="255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9A0C1C-F648-F6A1-BAC2-7715EF9E1E33}"/>
                    </a:ext>
                  </a:extLst>
                </p14:cNvPr>
                <p14:cNvContentPartPr/>
                <p14:nvPr/>
              </p14:nvContentPartPr>
              <p14:xfrm>
                <a:off x="4733940" y="2576540"/>
                <a:ext cx="7560" cy="127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9A0C1C-F648-F6A1-BAC2-7715EF9E1E3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15940" y="2558900"/>
                  <a:ext cx="43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7AEAEC-E030-0060-4FEA-0FFFB9D28EE3}"/>
                    </a:ext>
                  </a:extLst>
                </p14:cNvPr>
                <p14:cNvContentPartPr/>
                <p14:nvPr/>
              </p14:nvContentPartPr>
              <p14:xfrm>
                <a:off x="4111500" y="2765180"/>
                <a:ext cx="147960" cy="201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7AEAEC-E030-0060-4FEA-0FFFB9D28EE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093860" y="2747180"/>
                  <a:ext cx="183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9CD46B-3AEA-3BF0-D9E0-8955BB3DE518}"/>
                    </a:ext>
                  </a:extLst>
                </p14:cNvPr>
                <p14:cNvContentPartPr/>
                <p14:nvPr/>
              </p14:nvContentPartPr>
              <p14:xfrm>
                <a:off x="4141740" y="2913500"/>
                <a:ext cx="94680" cy="7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9CD46B-3AEA-3BF0-D9E0-8955BB3DE51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24100" y="2895500"/>
                  <a:ext cx="130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2C3313-1355-C137-0FFE-ADF3F41C4FFA}"/>
                    </a:ext>
                  </a:extLst>
                </p14:cNvPr>
                <p14:cNvContentPartPr/>
                <p14:nvPr/>
              </p14:nvContentPartPr>
              <p14:xfrm>
                <a:off x="4902060" y="2568980"/>
                <a:ext cx="187200" cy="261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2C3313-1355-C137-0FFE-ADF3F41C4FF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884060" y="2550980"/>
                  <a:ext cx="22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B312CA4-1F46-CB96-4DED-A11F54F6E9DD}"/>
                    </a:ext>
                  </a:extLst>
                </p14:cNvPr>
                <p14:cNvContentPartPr/>
                <p14:nvPr/>
              </p14:nvContentPartPr>
              <p14:xfrm>
                <a:off x="5094660" y="2530820"/>
                <a:ext cx="259920" cy="28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B312CA4-1F46-CB96-4DED-A11F54F6E9D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76660" y="2513180"/>
                  <a:ext cx="295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559A3C-D627-62F2-6DA6-F62733D3DDE8}"/>
                    </a:ext>
                  </a:extLst>
                </p14:cNvPr>
                <p14:cNvContentPartPr/>
                <p14:nvPr/>
              </p14:nvContentPartPr>
              <p14:xfrm>
                <a:off x="5346660" y="2667620"/>
                <a:ext cx="111960" cy="12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559A3C-D627-62F2-6DA6-F62733D3DDE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328660" y="2649980"/>
                  <a:ext cx="147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26687B3-6EB4-85A3-626A-B7F692D956A0}"/>
                    </a:ext>
                  </a:extLst>
                </p14:cNvPr>
                <p14:cNvContentPartPr/>
                <p14:nvPr/>
              </p14:nvContentPartPr>
              <p14:xfrm>
                <a:off x="5455380" y="2674460"/>
                <a:ext cx="160200" cy="115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26687B3-6EB4-85A3-626A-B7F692D956A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437740" y="2656460"/>
                  <a:ext cx="195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2C5CEC-10F3-53EE-34B6-32ACF68005DE}"/>
                    </a:ext>
                  </a:extLst>
                </p14:cNvPr>
                <p14:cNvContentPartPr/>
                <p14:nvPr/>
              </p14:nvContentPartPr>
              <p14:xfrm>
                <a:off x="5770020" y="2655380"/>
                <a:ext cx="293400" cy="144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2C5CEC-10F3-53EE-34B6-32ACF68005D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52020" y="2637740"/>
                  <a:ext cx="329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F01C681-8DED-B8E2-BB92-BE54F3407F0D}"/>
                    </a:ext>
                  </a:extLst>
                </p14:cNvPr>
                <p14:cNvContentPartPr/>
                <p14:nvPr/>
              </p14:nvContentPartPr>
              <p14:xfrm>
                <a:off x="6062340" y="2673020"/>
                <a:ext cx="140040" cy="12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F01C681-8DED-B8E2-BB92-BE54F3407F0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44340" y="2655380"/>
                  <a:ext cx="175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7C5635-4C10-B2EF-626C-FDD432FEBAB0}"/>
                    </a:ext>
                  </a:extLst>
                </p14:cNvPr>
                <p14:cNvContentPartPr/>
                <p14:nvPr/>
              </p14:nvContentPartPr>
              <p14:xfrm>
                <a:off x="6209220" y="2654660"/>
                <a:ext cx="170280" cy="138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7C5635-4C10-B2EF-626C-FDD432FEBAB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91580" y="2637020"/>
                  <a:ext cx="205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27BFF63-8A59-A0D0-C429-C05E425B4D7A}"/>
                    </a:ext>
                  </a:extLst>
                </p14:cNvPr>
                <p14:cNvContentPartPr/>
                <p14:nvPr/>
              </p14:nvContentPartPr>
              <p14:xfrm>
                <a:off x="4147877" y="2965308"/>
                <a:ext cx="3542400" cy="108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27BFF63-8A59-A0D0-C429-C05E425B4D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38877" y="2956308"/>
                  <a:ext cx="35600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A9A4C3A-E043-69B4-0437-0786191FC0F0}"/>
                  </a:ext>
                </a:extLst>
              </p14:cNvPr>
              <p14:cNvContentPartPr/>
              <p14:nvPr/>
            </p14:nvContentPartPr>
            <p14:xfrm>
              <a:off x="4184920" y="3262140"/>
              <a:ext cx="446400" cy="4514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A9A4C3A-E043-69B4-0437-0786191FC0F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166920" y="3244500"/>
                <a:ext cx="4820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4CE499C-02B6-9D28-FFEA-42F406DB936A}"/>
                  </a:ext>
                </a:extLst>
              </p14:cNvPr>
              <p14:cNvContentPartPr/>
              <p14:nvPr/>
            </p14:nvContentPartPr>
            <p14:xfrm>
              <a:off x="4206160" y="3223620"/>
              <a:ext cx="389520" cy="4006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4CE499C-02B6-9D28-FFEA-42F406DB936A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188520" y="3205620"/>
                <a:ext cx="4251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8F77FCE-6422-3B43-7D57-7CF58A9301D9}"/>
                  </a:ext>
                </a:extLst>
              </p14:cNvPr>
              <p14:cNvContentPartPr/>
              <p14:nvPr/>
            </p14:nvContentPartPr>
            <p14:xfrm>
              <a:off x="4290760" y="3456540"/>
              <a:ext cx="160920" cy="158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8F77FCE-6422-3B43-7D57-7CF58A9301D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272760" y="3438540"/>
                <a:ext cx="196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59F655D-778B-FED6-F65D-186648EC9051}"/>
                  </a:ext>
                </a:extLst>
              </p14:cNvPr>
              <p14:cNvContentPartPr/>
              <p14:nvPr/>
            </p14:nvContentPartPr>
            <p14:xfrm>
              <a:off x="4357720" y="3349980"/>
              <a:ext cx="23760" cy="2430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59F655D-778B-FED6-F65D-186648EC905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339720" y="3331980"/>
                <a:ext cx="59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A148E87-B678-31DE-9774-D6AAF0AD2DC8}"/>
                  </a:ext>
                </a:extLst>
              </p14:cNvPr>
              <p14:cNvContentPartPr/>
              <p14:nvPr/>
            </p14:nvContentPartPr>
            <p14:xfrm>
              <a:off x="5635917" y="4079141"/>
              <a:ext cx="190440" cy="287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A148E87-B678-31DE-9774-D6AAF0AD2DC8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617917" y="4061501"/>
                <a:ext cx="2260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32135E7-62A7-2EFF-DA16-7CE2EC8D0A44}"/>
                  </a:ext>
                </a:extLst>
              </p14:cNvPr>
              <p14:cNvContentPartPr/>
              <p14:nvPr/>
            </p14:nvContentPartPr>
            <p14:xfrm>
              <a:off x="5822757" y="3932261"/>
              <a:ext cx="403560" cy="3114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32135E7-62A7-2EFF-DA16-7CE2EC8D0A4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805117" y="3914621"/>
                <a:ext cx="439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3377409-6421-9CFE-A698-6F87C04DCB98}"/>
                  </a:ext>
                </a:extLst>
              </p14:cNvPr>
              <p14:cNvContentPartPr/>
              <p14:nvPr/>
            </p14:nvContentPartPr>
            <p14:xfrm>
              <a:off x="6175557" y="3908141"/>
              <a:ext cx="216360" cy="3416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3377409-6421-9CFE-A698-6F87C04DCB98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157917" y="3890501"/>
                <a:ext cx="2520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4238475-528D-8D0F-F93B-6792F7EB53E5}"/>
                  </a:ext>
                </a:extLst>
              </p14:cNvPr>
              <p14:cNvContentPartPr/>
              <p14:nvPr/>
            </p14:nvContentPartPr>
            <p14:xfrm>
              <a:off x="6347997" y="3893381"/>
              <a:ext cx="325080" cy="346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4238475-528D-8D0F-F93B-6792F7EB53E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29997" y="3875741"/>
                <a:ext cx="3607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CF880DF-EFC6-AAE2-A2FC-80B248F11ED7}"/>
                  </a:ext>
                </a:extLst>
              </p14:cNvPr>
              <p14:cNvContentPartPr/>
              <p14:nvPr/>
            </p14:nvContentPartPr>
            <p14:xfrm>
              <a:off x="6602157" y="3920381"/>
              <a:ext cx="34920" cy="658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CF880DF-EFC6-AAE2-A2FC-80B248F11ED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84517" y="3902381"/>
                <a:ext cx="70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1FC0C0C-F611-3C70-3447-D30586C22654}"/>
                  </a:ext>
                </a:extLst>
              </p14:cNvPr>
              <p14:cNvContentPartPr/>
              <p14:nvPr/>
            </p14:nvContentPartPr>
            <p14:xfrm>
              <a:off x="6641757" y="4015781"/>
              <a:ext cx="261360" cy="214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1FC0C0C-F611-3C70-3447-D30586C2265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624117" y="3998141"/>
                <a:ext cx="2970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E2760E4-0C67-F8D0-26AD-07B73BE603B7}"/>
                  </a:ext>
                </a:extLst>
              </p14:cNvPr>
              <p14:cNvContentPartPr/>
              <p14:nvPr/>
            </p14:nvContentPartPr>
            <p14:xfrm>
              <a:off x="6843357" y="3885461"/>
              <a:ext cx="20160" cy="27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E2760E4-0C67-F8D0-26AD-07B73BE603B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825717" y="3867821"/>
                <a:ext cx="55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F548CA7-F0AA-AEF1-B5FA-49C9A7A482AA}"/>
                  </a:ext>
                </a:extLst>
              </p14:cNvPr>
              <p14:cNvContentPartPr/>
              <p14:nvPr/>
            </p14:nvContentPartPr>
            <p14:xfrm>
              <a:off x="4149820" y="3989138"/>
              <a:ext cx="309960" cy="203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F548CA7-F0AA-AEF1-B5FA-49C9A7A482A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131820" y="3971498"/>
                <a:ext cx="345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63369D0-E66D-DDCE-9018-746B4AE5E511}"/>
                  </a:ext>
                </a:extLst>
              </p14:cNvPr>
              <p14:cNvContentPartPr/>
              <p14:nvPr/>
            </p14:nvContentPartPr>
            <p14:xfrm>
              <a:off x="4170340" y="3986978"/>
              <a:ext cx="294120" cy="1396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63369D0-E66D-DDCE-9018-746B4AE5E5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52340" y="3969338"/>
                <a:ext cx="3297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44FE794-604A-62B2-066D-B180E4065EDA}"/>
                  </a:ext>
                </a:extLst>
              </p14:cNvPr>
              <p14:cNvContentPartPr/>
              <p14:nvPr/>
            </p14:nvContentPartPr>
            <p14:xfrm>
              <a:off x="4669300" y="3887618"/>
              <a:ext cx="252360" cy="378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44FE794-604A-62B2-066D-B180E4065EDA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651660" y="3869978"/>
                <a:ext cx="288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F56B04F6-FBF3-6EBD-231D-C49E0B651B1D}"/>
                  </a:ext>
                </a:extLst>
              </p14:cNvPr>
              <p14:cNvContentPartPr/>
              <p14:nvPr/>
            </p14:nvContentPartPr>
            <p14:xfrm>
              <a:off x="4855780" y="3989498"/>
              <a:ext cx="28800" cy="432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F56B04F6-FBF3-6EBD-231D-C49E0B651B1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38140" y="3971858"/>
                <a:ext cx="644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FD3AB05-474A-6C4C-D3BB-C9C0F1EBFF72}"/>
                  </a:ext>
                </a:extLst>
              </p14:cNvPr>
              <p14:cNvContentPartPr/>
              <p14:nvPr/>
            </p14:nvContentPartPr>
            <p14:xfrm>
              <a:off x="4938940" y="3959978"/>
              <a:ext cx="206640" cy="304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FD3AB05-474A-6C4C-D3BB-C9C0F1EBFF7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921300" y="3941978"/>
                <a:ext cx="2422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1264040-D644-4A26-AEA4-81BC588B6F6B}"/>
                  </a:ext>
                </a:extLst>
              </p14:cNvPr>
              <p14:cNvContentPartPr/>
              <p14:nvPr/>
            </p14:nvContentPartPr>
            <p14:xfrm>
              <a:off x="5168980" y="4083458"/>
              <a:ext cx="133560" cy="182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1264040-D644-4A26-AEA4-81BC588B6F6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151340" y="4065458"/>
                <a:ext cx="169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E3931A4-8283-644A-CD80-B4D7A47F57AA}"/>
                  </a:ext>
                </a:extLst>
              </p14:cNvPr>
              <p14:cNvContentPartPr/>
              <p14:nvPr/>
            </p14:nvContentPartPr>
            <p14:xfrm>
              <a:off x="5342558" y="4108116"/>
              <a:ext cx="30960" cy="138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E3931A4-8283-644A-CD80-B4D7A47F57A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324918" y="4090476"/>
                <a:ext cx="66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9064ED6-13E0-D74E-6135-415A8F024BB1}"/>
                  </a:ext>
                </a:extLst>
              </p14:cNvPr>
              <p14:cNvContentPartPr/>
              <p14:nvPr/>
            </p14:nvContentPartPr>
            <p14:xfrm>
              <a:off x="5346158" y="3978876"/>
              <a:ext cx="3600" cy="165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9064ED6-13E0-D74E-6135-415A8F024BB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28518" y="3960876"/>
                <a:ext cx="3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92D209F0-93AE-141E-2B9D-D88465948425}"/>
                  </a:ext>
                </a:extLst>
              </p14:cNvPr>
              <p14:cNvContentPartPr/>
              <p14:nvPr/>
            </p14:nvContentPartPr>
            <p14:xfrm>
              <a:off x="4139237" y="3729228"/>
              <a:ext cx="3474360" cy="131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92D209F0-93AE-141E-2B9D-D8846594842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130597" y="3720228"/>
                <a:ext cx="3492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2C5D26C-D334-0094-A660-F049AB2DBBA7}"/>
                  </a:ext>
                </a:extLst>
              </p14:cNvPr>
              <p14:cNvContentPartPr/>
              <p14:nvPr/>
            </p14:nvContentPartPr>
            <p14:xfrm>
              <a:off x="4167677" y="4449588"/>
              <a:ext cx="3347640" cy="349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2C5D26C-D334-0094-A660-F049AB2DBBA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159037" y="4440588"/>
                <a:ext cx="3365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7C739FE-D49B-30AB-1CBA-5FD637BBF5F7}"/>
                  </a:ext>
                </a:extLst>
              </p14:cNvPr>
              <p14:cNvContentPartPr/>
              <p14:nvPr/>
            </p14:nvContentPartPr>
            <p14:xfrm>
              <a:off x="4201219" y="5216978"/>
              <a:ext cx="456840" cy="2498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7C739FE-D49B-30AB-1CBA-5FD637BBF5F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183579" y="5199338"/>
                <a:ext cx="492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888F2-8B14-D8A4-6871-696BBAD9F2C7}"/>
                  </a:ext>
                </a:extLst>
              </p14:cNvPr>
              <p14:cNvContentPartPr/>
              <p14:nvPr/>
            </p14:nvContentPartPr>
            <p14:xfrm>
              <a:off x="4413619" y="5329658"/>
              <a:ext cx="31320" cy="1436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888F2-8B14-D8A4-6871-696BBAD9F2C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395619" y="5311658"/>
                <a:ext cx="66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D7B75AE-7077-8257-ACAC-D99034213231}"/>
                  </a:ext>
                </a:extLst>
              </p14:cNvPr>
              <p14:cNvContentPartPr/>
              <p14:nvPr/>
            </p14:nvContentPartPr>
            <p14:xfrm>
              <a:off x="4372219" y="5394818"/>
              <a:ext cx="158040" cy="270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D7B75AE-7077-8257-ACAC-D9903421323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354219" y="5377178"/>
                <a:ext cx="1936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57950F9-3A48-479B-080C-62896F03A39C}"/>
                  </a:ext>
                </a:extLst>
              </p14:cNvPr>
              <p14:cNvContentPartPr/>
              <p14:nvPr/>
            </p14:nvContentPartPr>
            <p14:xfrm>
              <a:off x="4082717" y="5076397"/>
              <a:ext cx="3603600" cy="63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57950F9-3A48-479B-080C-62896F03A39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073717" y="5067757"/>
                <a:ext cx="36212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1DF39CFF-1C16-DB7C-1F7E-A2B2399F9487}"/>
                  </a:ext>
                </a:extLst>
              </p14:cNvPr>
              <p14:cNvContentPartPr/>
              <p14:nvPr/>
            </p14:nvContentPartPr>
            <p14:xfrm>
              <a:off x="6740527" y="2494065"/>
              <a:ext cx="149760" cy="2282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1DF39CFF-1C16-DB7C-1F7E-A2B2399F948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722527" y="2476425"/>
                <a:ext cx="185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E0B8614-FED9-2B87-66CF-ED9C5A49D18C}"/>
                  </a:ext>
                </a:extLst>
              </p14:cNvPr>
              <p14:cNvContentPartPr/>
              <p14:nvPr/>
            </p14:nvContentPartPr>
            <p14:xfrm>
              <a:off x="6734047" y="2743185"/>
              <a:ext cx="7200" cy="957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E0B8614-FED9-2B87-66CF-ED9C5A49D18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716047" y="2725185"/>
                <a:ext cx="428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1F6DF25-291E-97D5-7E79-9740B641B789}"/>
                  </a:ext>
                </a:extLst>
              </p14:cNvPr>
              <p14:cNvContentPartPr/>
              <p14:nvPr/>
            </p14:nvContentPartPr>
            <p14:xfrm>
              <a:off x="6751687" y="2802585"/>
              <a:ext cx="87120" cy="424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1F6DF25-291E-97D5-7E79-9740B641B78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733687" y="2784945"/>
                <a:ext cx="122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9B2EDF7-4C2A-79E4-08AF-960CC33BA776}"/>
                  </a:ext>
                </a:extLst>
              </p14:cNvPr>
              <p14:cNvContentPartPr/>
              <p14:nvPr/>
            </p14:nvContentPartPr>
            <p14:xfrm>
              <a:off x="6740887" y="2740665"/>
              <a:ext cx="88560" cy="518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9B2EDF7-4C2A-79E4-08AF-960CC33BA77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723247" y="2723025"/>
                <a:ext cx="124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7BD0303-A475-4201-469F-A1DC9A764646}"/>
                  </a:ext>
                </a:extLst>
              </p14:cNvPr>
              <p14:cNvContentPartPr/>
              <p14:nvPr/>
            </p14:nvContentPartPr>
            <p14:xfrm>
              <a:off x="6871207" y="2500185"/>
              <a:ext cx="69840" cy="457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7BD0303-A475-4201-469F-A1DC9A76464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853207" y="2482545"/>
                <a:ext cx="105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5DBFF68-5E6D-D36C-593A-C0C9092D492B}"/>
                  </a:ext>
                </a:extLst>
              </p14:cNvPr>
              <p14:cNvContentPartPr/>
              <p14:nvPr/>
            </p14:nvContentPartPr>
            <p14:xfrm>
              <a:off x="6896047" y="2512785"/>
              <a:ext cx="68760" cy="39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5DBFF68-5E6D-D36C-593A-C0C9092D492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878407" y="2494785"/>
                <a:ext cx="1044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A0C2E812-D3C5-2EF3-748D-554D4A7C4CE1}"/>
                  </a:ext>
                </a:extLst>
              </p14:cNvPr>
              <p14:cNvContentPartPr/>
              <p14:nvPr/>
            </p14:nvContentPartPr>
            <p14:xfrm>
              <a:off x="6857527" y="2577585"/>
              <a:ext cx="117720" cy="2127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A0C2E812-D3C5-2EF3-748D-554D4A7C4CE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839887" y="2559585"/>
                <a:ext cx="1533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BF4F3CE-70E6-4A6E-2917-3257C898EF7E}"/>
                  </a:ext>
                </a:extLst>
              </p14:cNvPr>
              <p14:cNvContentPartPr/>
              <p14:nvPr/>
            </p14:nvContentPartPr>
            <p14:xfrm>
              <a:off x="6595447" y="2472105"/>
              <a:ext cx="413640" cy="4356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BF4F3CE-70E6-4A6E-2917-3257C898EF7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577447" y="2454105"/>
                <a:ext cx="4492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35978DC-CC35-FE8F-FC19-B117B02CFFA4}"/>
                  </a:ext>
                </a:extLst>
              </p14:cNvPr>
              <p14:cNvContentPartPr/>
              <p14:nvPr/>
            </p14:nvContentPartPr>
            <p14:xfrm>
              <a:off x="6591487" y="2429625"/>
              <a:ext cx="498960" cy="4212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35978DC-CC35-FE8F-FC19-B117B02CFFA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573487" y="2411625"/>
                <a:ext cx="5346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14:cNvPr>
              <p14:cNvContentPartPr/>
              <p14:nvPr/>
            </p14:nvContentPartPr>
            <p14:xfrm>
              <a:off x="11477050" y="7138330"/>
              <a:ext cx="1800" cy="86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468050" y="7129330"/>
                <a:ext cx="194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93AA991-58E2-9CDC-A30D-1759C0F5C6DB}"/>
              </a:ext>
            </a:extLst>
          </p:cNvPr>
          <p:cNvGrpSpPr/>
          <p:nvPr/>
        </p:nvGrpSpPr>
        <p:grpSpPr>
          <a:xfrm>
            <a:off x="7197370" y="4550290"/>
            <a:ext cx="491760" cy="513360"/>
            <a:chOff x="7197370" y="4550290"/>
            <a:chExt cx="491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6CEC2FA-D9FC-D515-8EFA-6480425444BA}"/>
                    </a:ext>
                  </a:extLst>
                </p14:cNvPr>
                <p14:cNvContentPartPr/>
                <p14:nvPr/>
              </p14:nvContentPartPr>
              <p14:xfrm>
                <a:off x="7339930" y="4756210"/>
                <a:ext cx="29520" cy="256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6CEC2FA-D9FC-D515-8EFA-6480425444B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21930" y="4738570"/>
                  <a:ext cx="6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CB4895D-EA6D-59E0-9592-8D01A0FAEF69}"/>
                    </a:ext>
                  </a:extLst>
                </p14:cNvPr>
                <p14:cNvContentPartPr/>
                <p14:nvPr/>
              </p14:nvContentPartPr>
              <p14:xfrm>
                <a:off x="7504810" y="4764130"/>
                <a:ext cx="44640" cy="236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CB4895D-EA6D-59E0-9592-8D01A0FAEF6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86810" y="4746130"/>
                  <a:ext cx="80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EAE36FF-0FAC-B47D-12B4-241817BB4988}"/>
                    </a:ext>
                  </a:extLst>
                </p14:cNvPr>
                <p14:cNvContentPartPr/>
                <p14:nvPr/>
              </p14:nvContentPartPr>
              <p14:xfrm>
                <a:off x="7294210" y="4771690"/>
                <a:ext cx="42480" cy="6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EAE36FF-0FAC-B47D-12B4-241817BB49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76210" y="4753690"/>
                  <a:ext cx="78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5C0F4FF-CBDC-596D-2C1E-C38F496D9487}"/>
                    </a:ext>
                  </a:extLst>
                </p14:cNvPr>
                <p14:cNvContentPartPr/>
                <p14:nvPr/>
              </p14:nvContentPartPr>
              <p14:xfrm>
                <a:off x="7554850" y="4765570"/>
                <a:ext cx="66240" cy="11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5C0F4FF-CBDC-596D-2C1E-C38F496D948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36850" y="4747930"/>
                  <a:ext cx="101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7E5AB4E-3D03-2E51-5B81-D2F3C483636E}"/>
                    </a:ext>
                  </a:extLst>
                </p14:cNvPr>
                <p14:cNvContentPartPr/>
                <p14:nvPr/>
              </p14:nvContentPartPr>
              <p14:xfrm>
                <a:off x="7341730" y="4712290"/>
                <a:ext cx="195840" cy="17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7E5AB4E-3D03-2E51-5B81-D2F3C483636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23730" y="4694650"/>
                  <a:ext cx="23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3351B5B-FE1E-EFA9-0FE2-C5BF96C7E035}"/>
                    </a:ext>
                  </a:extLst>
                </p14:cNvPr>
                <p14:cNvContentPartPr/>
                <p14:nvPr/>
              </p14:nvContentPartPr>
              <p14:xfrm>
                <a:off x="7405450" y="4656850"/>
                <a:ext cx="68760" cy="55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3351B5B-FE1E-EFA9-0FE2-C5BF96C7E03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387810" y="4639210"/>
                  <a:ext cx="104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31A71DC-D350-375D-CC55-A08804BF8B27}"/>
                    </a:ext>
                  </a:extLst>
                </p14:cNvPr>
                <p14:cNvContentPartPr/>
                <p14:nvPr/>
              </p14:nvContentPartPr>
              <p14:xfrm>
                <a:off x="7207090" y="4603210"/>
                <a:ext cx="400680" cy="460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31A71DC-D350-375D-CC55-A08804BF8B2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189450" y="4585570"/>
                  <a:ext cx="4363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D7B0731-EF99-7CCE-43DA-C55FA502117C}"/>
                    </a:ext>
                  </a:extLst>
                </p14:cNvPr>
                <p14:cNvContentPartPr/>
                <p14:nvPr/>
              </p14:nvContentPartPr>
              <p14:xfrm>
                <a:off x="7197370" y="4550290"/>
                <a:ext cx="491760" cy="491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D7B0731-EF99-7CCE-43DA-C55FA50211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79370" y="4532290"/>
                  <a:ext cx="5274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A03B333-9981-9FAC-E6CD-EE3CC1CBCF15}"/>
                    </a:ext>
                  </a:extLst>
                </p14:cNvPr>
                <p14:cNvContentPartPr/>
                <p14:nvPr/>
              </p14:nvContentPartPr>
              <p14:xfrm>
                <a:off x="7356490" y="4771690"/>
                <a:ext cx="178560" cy="18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A03B333-9981-9FAC-E6CD-EE3CC1CBCF1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338490" y="4753690"/>
                  <a:ext cx="214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6E0732C-A6D1-9ACF-1D7A-DE73F9A213ED}"/>
                    </a:ext>
                  </a:extLst>
                </p14:cNvPr>
                <p14:cNvContentPartPr/>
                <p14:nvPr/>
              </p14:nvContentPartPr>
              <p14:xfrm>
                <a:off x="7431370" y="4804810"/>
                <a:ext cx="12240" cy="151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6E0732C-A6D1-9ACF-1D7A-DE73F9A213E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413730" y="4786810"/>
                  <a:ext cx="47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6B851D2-A458-A7C1-0BC3-D981A7861823}"/>
                    </a:ext>
                  </a:extLst>
                </p14:cNvPr>
                <p14:cNvContentPartPr/>
                <p14:nvPr/>
              </p14:nvContentPartPr>
              <p14:xfrm>
                <a:off x="7463050" y="4801210"/>
                <a:ext cx="20880" cy="164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6B851D2-A458-A7C1-0BC3-D981A78618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45410" y="4783210"/>
                  <a:ext cx="56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B226B65-BACC-AACB-1FD4-0661326ABF24}"/>
                    </a:ext>
                  </a:extLst>
                </p14:cNvPr>
                <p14:cNvContentPartPr/>
                <p14:nvPr/>
              </p14:nvContentPartPr>
              <p14:xfrm>
                <a:off x="7368730" y="4992370"/>
                <a:ext cx="157320" cy="18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B226B65-BACC-AACB-1FD4-0661326ABF2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51090" y="4974370"/>
                  <a:ext cx="19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460E7E1-673A-6CF3-4DD2-308B95E0B014}"/>
                    </a:ext>
                  </a:extLst>
                </p14:cNvPr>
                <p14:cNvContentPartPr/>
                <p14:nvPr/>
              </p14:nvContentPartPr>
              <p14:xfrm>
                <a:off x="7383490" y="4787890"/>
                <a:ext cx="13320" cy="209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460E7E1-673A-6CF3-4DD2-308B95E0B01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365850" y="4769890"/>
                  <a:ext cx="48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5CC56BE-5C57-D8C5-21D2-90FC93149EF9}"/>
                    </a:ext>
                  </a:extLst>
                </p14:cNvPr>
                <p14:cNvContentPartPr/>
                <p14:nvPr/>
              </p14:nvContentPartPr>
              <p14:xfrm>
                <a:off x="7420570" y="4943770"/>
                <a:ext cx="10800" cy="486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5CC56BE-5C57-D8C5-21D2-90FC93149EF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402570" y="4926130"/>
                  <a:ext cx="46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2658046-B495-6249-0257-3EE529E86199}"/>
                    </a:ext>
                  </a:extLst>
                </p14:cNvPr>
                <p14:cNvContentPartPr/>
                <p14:nvPr/>
              </p14:nvContentPartPr>
              <p14:xfrm>
                <a:off x="7478170" y="4943410"/>
                <a:ext cx="1080" cy="33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2658046-B495-6249-0257-3EE529E8619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60530" y="4925410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B8808790-9313-758E-E54F-599BA02D500D}"/>
              </a:ext>
            </a:extLst>
          </p:cNvPr>
          <p:cNvGrpSpPr/>
          <p:nvPr/>
        </p:nvGrpSpPr>
        <p:grpSpPr>
          <a:xfrm>
            <a:off x="4107940" y="961980"/>
            <a:ext cx="3894530" cy="1404718"/>
            <a:chOff x="4107940" y="961980"/>
            <a:chExt cx="3894530" cy="14047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5F99BC-C754-10D5-4373-14738F4B6F39}"/>
                    </a:ext>
                  </a:extLst>
                </p14:cNvPr>
                <p14:cNvContentPartPr/>
                <p14:nvPr/>
              </p14:nvContentPartPr>
              <p14:xfrm>
                <a:off x="5731120" y="966660"/>
                <a:ext cx="256320" cy="32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5F99BC-C754-10D5-4373-14738F4B6F3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13120" y="948660"/>
                  <a:ext cx="291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7BF6C9-1C18-2C12-B38A-2554CD40DBCF}"/>
                    </a:ext>
                  </a:extLst>
                </p14:cNvPr>
                <p14:cNvContentPartPr/>
                <p14:nvPr/>
              </p14:nvContentPartPr>
              <p14:xfrm>
                <a:off x="5954680" y="981780"/>
                <a:ext cx="20520" cy="2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7BF6C9-1C18-2C12-B38A-2554CD40DBC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37040" y="963780"/>
                  <a:ext cx="56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D8662B-7A4A-12F3-B26E-2DAED4050632}"/>
                    </a:ext>
                  </a:extLst>
                </p14:cNvPr>
                <p14:cNvContentPartPr/>
                <p14:nvPr/>
              </p14:nvContentPartPr>
              <p14:xfrm>
                <a:off x="6024160" y="1018140"/>
                <a:ext cx="212400" cy="28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D8662B-7A4A-12F3-B26E-2DAED405063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006160" y="1000500"/>
                  <a:ext cx="248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2DF64B-C9A3-DD2F-831C-1B910A08C4D1}"/>
                    </a:ext>
                  </a:extLst>
                </p14:cNvPr>
                <p14:cNvContentPartPr/>
                <p14:nvPr/>
              </p14:nvContentPartPr>
              <p14:xfrm>
                <a:off x="6228280" y="1127940"/>
                <a:ext cx="171360" cy="178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2DF64B-C9A3-DD2F-831C-1B910A08C4D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210640" y="1109940"/>
                  <a:ext cx="207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DA47C4-697E-0173-A888-5276A64BB807}"/>
                    </a:ext>
                  </a:extLst>
                </p14:cNvPr>
                <p14:cNvContentPartPr/>
                <p14:nvPr/>
              </p14:nvContentPartPr>
              <p14:xfrm>
                <a:off x="4191820" y="1672500"/>
                <a:ext cx="277200" cy="155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DA47C4-697E-0173-A888-5276A64BB80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173820" y="1654860"/>
                  <a:ext cx="312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FDC7D1-5B39-0281-DF92-336724425CD1}"/>
                    </a:ext>
                  </a:extLst>
                </p14:cNvPr>
                <p14:cNvContentPartPr/>
                <p14:nvPr/>
              </p14:nvContentPartPr>
              <p14:xfrm>
                <a:off x="4182100" y="1848900"/>
                <a:ext cx="119520" cy="58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FDC7D1-5B39-0281-DF92-336724425C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164100" y="1831260"/>
                  <a:ext cx="155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4860671-DB08-12C4-B519-F5BCBD6E158E}"/>
                    </a:ext>
                  </a:extLst>
                </p14:cNvPr>
                <p14:cNvContentPartPr/>
                <p14:nvPr/>
              </p14:nvContentPartPr>
              <p14:xfrm>
                <a:off x="4207300" y="1874100"/>
                <a:ext cx="158760" cy="70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4860671-DB08-12C4-B519-F5BCBD6E158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89660" y="1856100"/>
                  <a:ext cx="194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28111D-22EC-2F55-7622-EC6AD65F5CE1}"/>
                    </a:ext>
                  </a:extLst>
                </p14:cNvPr>
                <p14:cNvContentPartPr/>
                <p14:nvPr/>
              </p14:nvContentPartPr>
              <p14:xfrm>
                <a:off x="4382980" y="1780860"/>
                <a:ext cx="322200" cy="172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28111D-22EC-2F55-7622-EC6AD65F5C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64980" y="1762860"/>
                  <a:ext cx="357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DDE233-A8F2-9C47-8471-D7DDF58F3887}"/>
                    </a:ext>
                  </a:extLst>
                </p14:cNvPr>
                <p14:cNvContentPartPr/>
                <p14:nvPr/>
              </p14:nvContentPartPr>
              <p14:xfrm>
                <a:off x="4492060" y="1663860"/>
                <a:ext cx="220320" cy="10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DDE233-A8F2-9C47-8471-D7DDF58F388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74060" y="1646220"/>
                  <a:ext cx="25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C22E0C-9591-FAC5-4C5E-05F4E2978850}"/>
                    </a:ext>
                  </a:extLst>
                </p14:cNvPr>
                <p14:cNvContentPartPr/>
                <p14:nvPr/>
              </p14:nvContentPartPr>
              <p14:xfrm>
                <a:off x="4107940" y="1851780"/>
                <a:ext cx="76320" cy="10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5C22E0C-9591-FAC5-4C5E-05F4E297885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89940" y="1834140"/>
                  <a:ext cx="11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48E7DB-27CF-AB63-83B2-1DE6D752BF40}"/>
                    </a:ext>
                  </a:extLst>
                </p14:cNvPr>
                <p14:cNvContentPartPr/>
                <p14:nvPr/>
              </p14:nvContentPartPr>
              <p14:xfrm>
                <a:off x="4154740" y="1950780"/>
                <a:ext cx="195120" cy="73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8E7DB-27CF-AB63-83B2-1DE6D752BF4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36740" y="1933140"/>
                  <a:ext cx="230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CE3437-7074-45B0-4B21-CB5720D35D59}"/>
                    </a:ext>
                  </a:extLst>
                </p14:cNvPr>
                <p14:cNvContentPartPr/>
                <p14:nvPr/>
              </p14:nvContentPartPr>
              <p14:xfrm>
                <a:off x="4372180" y="1953660"/>
                <a:ext cx="360" cy="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CE3437-7074-45B0-4B21-CB5720D35D5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54180" y="1935660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29485C-3ADD-E52A-3280-0041B1423F7F}"/>
                    </a:ext>
                  </a:extLst>
                </p14:cNvPr>
                <p14:cNvContentPartPr/>
                <p14:nvPr/>
              </p14:nvContentPartPr>
              <p14:xfrm>
                <a:off x="4351300" y="1930260"/>
                <a:ext cx="338040" cy="12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29485C-3ADD-E52A-3280-0041B1423F7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333300" y="1912260"/>
                  <a:ext cx="373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F38D24-8230-795B-99B8-266B4F3678E4}"/>
                    </a:ext>
                  </a:extLst>
                </p14:cNvPr>
                <p14:cNvContentPartPr/>
                <p14:nvPr/>
              </p14:nvContentPartPr>
              <p14:xfrm>
                <a:off x="4670980" y="1798500"/>
                <a:ext cx="18000" cy="126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F38D24-8230-795B-99B8-266B4F3678E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653340" y="1780500"/>
                  <a:ext cx="53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4792B1-29F9-8EFF-3283-089FCA3E82AB}"/>
                    </a:ext>
                  </a:extLst>
                </p14:cNvPr>
                <p14:cNvContentPartPr/>
                <p14:nvPr/>
              </p14:nvContentPartPr>
              <p14:xfrm>
                <a:off x="4341340" y="1935300"/>
                <a:ext cx="7920" cy="123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4792B1-29F9-8EFF-3283-089FCA3E82A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23340" y="1917660"/>
                  <a:ext cx="4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C49285-6F51-50E0-E611-0603E5906887}"/>
                    </a:ext>
                  </a:extLst>
                </p14:cNvPr>
                <p14:cNvContentPartPr/>
                <p14:nvPr/>
              </p14:nvContentPartPr>
              <p14:xfrm>
                <a:off x="4178260" y="1906500"/>
                <a:ext cx="102960" cy="42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C49285-6F51-50E0-E611-0603E590688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60260" y="1888860"/>
                  <a:ext cx="138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E8FFB0-B91B-95DB-EA40-926EC018BC01}"/>
                    </a:ext>
                  </a:extLst>
                </p14:cNvPr>
                <p14:cNvContentPartPr/>
                <p14:nvPr/>
              </p14:nvContentPartPr>
              <p14:xfrm>
                <a:off x="4145860" y="1924500"/>
                <a:ext cx="42840" cy="175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E8FFB0-B91B-95DB-EA40-926EC018BC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27860" y="1906500"/>
                  <a:ext cx="78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828B050-379E-FC6C-8288-5A4DE2702484}"/>
                    </a:ext>
                  </a:extLst>
                </p14:cNvPr>
                <p14:cNvContentPartPr/>
                <p14:nvPr/>
              </p14:nvContentPartPr>
              <p14:xfrm>
                <a:off x="4164220" y="2043300"/>
                <a:ext cx="65520" cy="71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828B050-379E-FC6C-8288-5A4DE270248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146220" y="2025660"/>
                  <a:ext cx="10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07BF90-8BE2-DBA8-D72A-730D067405F0}"/>
                    </a:ext>
                  </a:extLst>
                </p14:cNvPr>
                <p14:cNvContentPartPr/>
                <p14:nvPr/>
              </p14:nvContentPartPr>
              <p14:xfrm>
                <a:off x="4904580" y="1719200"/>
                <a:ext cx="226080" cy="285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07BF90-8BE2-DBA8-D72A-730D067405F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86940" y="1701560"/>
                  <a:ext cx="261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923B21-AB96-F9AD-7394-E46EEC273A25}"/>
                    </a:ext>
                  </a:extLst>
                </p14:cNvPr>
                <p14:cNvContentPartPr/>
                <p14:nvPr/>
              </p14:nvContentPartPr>
              <p14:xfrm>
                <a:off x="5126340" y="1877240"/>
                <a:ext cx="147600" cy="118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923B21-AB96-F9AD-7394-E46EEC273A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8340" y="1859600"/>
                  <a:ext cx="183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D2E9BB-DBBE-2F45-72C1-9B64869D9511}"/>
                    </a:ext>
                  </a:extLst>
                </p14:cNvPr>
                <p14:cNvContentPartPr/>
                <p14:nvPr/>
              </p14:nvContentPartPr>
              <p14:xfrm>
                <a:off x="5289060" y="1842680"/>
                <a:ext cx="129240" cy="14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D2E9BB-DBBE-2F45-72C1-9B64869D951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71420" y="1825040"/>
                  <a:ext cx="164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2ABBB6E-007B-317B-85EB-E9B31B33EBFA}"/>
                    </a:ext>
                  </a:extLst>
                </p14:cNvPr>
                <p14:cNvContentPartPr/>
                <p14:nvPr/>
              </p14:nvContentPartPr>
              <p14:xfrm>
                <a:off x="5404260" y="1867880"/>
                <a:ext cx="141480" cy="158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2ABBB6E-007B-317B-85EB-E9B31B33EBF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86260" y="1849880"/>
                  <a:ext cx="177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F6B6035-455B-B1AB-7B64-0861B7170C28}"/>
                    </a:ext>
                  </a:extLst>
                </p14:cNvPr>
                <p14:cNvContentPartPr/>
                <p14:nvPr/>
              </p14:nvContentPartPr>
              <p14:xfrm>
                <a:off x="5655540" y="1714520"/>
                <a:ext cx="214560" cy="283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F6B6035-455B-B1AB-7B64-0861B7170C2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37540" y="1696880"/>
                  <a:ext cx="250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44BE4B-EA7E-9A2B-C06D-1189C64BF2DC}"/>
                    </a:ext>
                  </a:extLst>
                </p14:cNvPr>
                <p14:cNvContentPartPr/>
                <p14:nvPr/>
              </p14:nvContentPartPr>
              <p14:xfrm>
                <a:off x="4164760" y="1078980"/>
                <a:ext cx="223560" cy="16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44BE4B-EA7E-9A2B-C06D-1189C64BF2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46760" y="1060980"/>
                  <a:ext cx="259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4C7BED-D117-F058-BBED-40634CA6C822}"/>
                    </a:ext>
                  </a:extLst>
                </p14:cNvPr>
                <p14:cNvContentPartPr/>
                <p14:nvPr/>
              </p14:nvContentPartPr>
              <p14:xfrm>
                <a:off x="4573000" y="961980"/>
                <a:ext cx="43200" cy="38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4C7BED-D117-F058-BBED-40634CA6C8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55000" y="944340"/>
                  <a:ext cx="78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F74B47-5E27-771D-29D3-A26DFE071760}"/>
                    </a:ext>
                  </a:extLst>
                </p14:cNvPr>
                <p14:cNvContentPartPr/>
                <p14:nvPr/>
              </p14:nvContentPartPr>
              <p14:xfrm>
                <a:off x="4772080" y="1138740"/>
                <a:ext cx="253080" cy="18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F74B47-5E27-771D-29D3-A26DFE07176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54440" y="1121100"/>
                  <a:ext cx="288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EC144C-82F5-BA4F-E181-651FC6F1C812}"/>
                    </a:ext>
                  </a:extLst>
                </p14:cNvPr>
                <p14:cNvContentPartPr/>
                <p14:nvPr/>
              </p14:nvContentPartPr>
              <p14:xfrm>
                <a:off x="5056840" y="1130100"/>
                <a:ext cx="81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EC144C-82F5-BA4F-E181-651FC6F1C8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038840" y="1112100"/>
                  <a:ext cx="117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E36F85-FF13-CB71-8CE7-A1D9A44305AD}"/>
                    </a:ext>
                  </a:extLst>
                </p14:cNvPr>
                <p14:cNvContentPartPr/>
                <p14:nvPr/>
              </p14:nvContentPartPr>
              <p14:xfrm>
                <a:off x="5075920" y="1080060"/>
                <a:ext cx="32400" cy="45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E36F85-FF13-CB71-8CE7-A1D9A44305A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58280" y="1062060"/>
                  <a:ext cx="68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3E791C-B014-1B9E-8D84-6534DB749EDF}"/>
                    </a:ext>
                  </a:extLst>
                </p14:cNvPr>
                <p14:cNvContentPartPr/>
                <p14:nvPr/>
              </p14:nvContentPartPr>
              <p14:xfrm>
                <a:off x="5119120" y="1129020"/>
                <a:ext cx="38664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3E791C-B014-1B9E-8D84-6534DB749ED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01480" y="1111020"/>
                  <a:ext cx="422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CEE4AC-801A-6EF5-D35B-5F6E727E3797}"/>
                    </a:ext>
                  </a:extLst>
                </p14:cNvPr>
                <p14:cNvContentPartPr/>
                <p14:nvPr/>
              </p14:nvContentPartPr>
              <p14:xfrm>
                <a:off x="5371480" y="1016340"/>
                <a:ext cx="48960" cy="55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CEE4AC-801A-6EF5-D35B-5F6E727E37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53840" y="998700"/>
                  <a:ext cx="84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BE046C0-5D68-73E5-EEB6-D1DC143203F8}"/>
                    </a:ext>
                  </a:extLst>
                </p14:cNvPr>
                <p14:cNvContentPartPr/>
                <p14:nvPr/>
              </p14:nvContentPartPr>
              <p14:xfrm>
                <a:off x="6457510" y="1149702"/>
                <a:ext cx="59040" cy="163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BE046C0-5D68-73E5-EEB6-D1DC143203F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439870" y="1131702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AC683EC-FB8B-6622-E91B-E6904FCC684C}"/>
                    </a:ext>
                  </a:extLst>
                </p14:cNvPr>
                <p14:cNvContentPartPr/>
                <p14:nvPr/>
              </p14:nvContentPartPr>
              <p14:xfrm>
                <a:off x="6483070" y="1042422"/>
                <a:ext cx="14040" cy="15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AC683EC-FB8B-6622-E91B-E6904FCC684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65070" y="1024782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CD9CD4-DD95-B96A-3714-82F59A0217D1}"/>
                    </a:ext>
                  </a:extLst>
                </p14:cNvPr>
                <p14:cNvContentPartPr/>
                <p14:nvPr/>
              </p14:nvContentPartPr>
              <p14:xfrm>
                <a:off x="6737413" y="1714986"/>
                <a:ext cx="149760" cy="228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CD9CD4-DD95-B96A-3714-82F59A0217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19413" y="1697346"/>
                  <a:ext cx="185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456D52-66F5-BF70-5C99-7E42EFB94565}"/>
                    </a:ext>
                  </a:extLst>
                </p14:cNvPr>
                <p14:cNvContentPartPr/>
                <p14:nvPr/>
              </p14:nvContentPartPr>
              <p14:xfrm>
                <a:off x="6730933" y="1964106"/>
                <a:ext cx="7200" cy="95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456D52-66F5-BF70-5C99-7E42EFB945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12933" y="1946106"/>
                  <a:ext cx="4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B24820-F134-BFE3-1DE6-1DAF9A0948BC}"/>
                    </a:ext>
                  </a:extLst>
                </p14:cNvPr>
                <p14:cNvContentPartPr/>
                <p14:nvPr/>
              </p14:nvContentPartPr>
              <p14:xfrm>
                <a:off x="6748573" y="2023506"/>
                <a:ext cx="87120" cy="42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B24820-F134-BFE3-1DE6-1DAF9A0948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30573" y="2005866"/>
                  <a:ext cx="122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1EF6764-3D69-B352-EDDE-C5B1547D8147}"/>
                    </a:ext>
                  </a:extLst>
                </p14:cNvPr>
                <p14:cNvContentPartPr/>
                <p14:nvPr/>
              </p14:nvContentPartPr>
              <p14:xfrm>
                <a:off x="6737773" y="1961586"/>
                <a:ext cx="88560" cy="5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1EF6764-3D69-B352-EDDE-C5B1547D81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20133" y="1943946"/>
                  <a:ext cx="124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B09D1A-CB52-3E0E-88EA-4A3109A11407}"/>
                    </a:ext>
                  </a:extLst>
                </p14:cNvPr>
                <p14:cNvContentPartPr/>
                <p14:nvPr/>
              </p14:nvContentPartPr>
              <p14:xfrm>
                <a:off x="6868093" y="1721106"/>
                <a:ext cx="69840" cy="45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B09D1A-CB52-3E0E-88EA-4A3109A1140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50093" y="1703466"/>
                  <a:ext cx="105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53E6A3-BAE4-6DC0-E939-7380C9D8FB9D}"/>
                    </a:ext>
                  </a:extLst>
                </p14:cNvPr>
                <p14:cNvContentPartPr/>
                <p14:nvPr/>
              </p14:nvContentPartPr>
              <p14:xfrm>
                <a:off x="6892933" y="1733706"/>
                <a:ext cx="68760" cy="39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53E6A3-BAE4-6DC0-E939-7380C9D8FB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75293" y="1715706"/>
                  <a:ext cx="10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BF639BB-CEB4-BE30-CDD9-01211E85660C}"/>
                    </a:ext>
                  </a:extLst>
                </p14:cNvPr>
                <p14:cNvContentPartPr/>
                <p14:nvPr/>
              </p14:nvContentPartPr>
              <p14:xfrm>
                <a:off x="6854413" y="1798506"/>
                <a:ext cx="117720" cy="212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BF639BB-CEB4-BE30-CDD9-01211E85660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36773" y="1780506"/>
                  <a:ext cx="153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0DA7CD3-3D44-BF5F-D4FB-7E95F0295A75}"/>
                    </a:ext>
                  </a:extLst>
                </p14:cNvPr>
                <p14:cNvContentPartPr/>
                <p14:nvPr/>
              </p14:nvContentPartPr>
              <p14:xfrm>
                <a:off x="6592333" y="1693026"/>
                <a:ext cx="413640" cy="435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0DA7CD3-3D44-BF5F-D4FB-7E95F0295A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74333" y="1675026"/>
                  <a:ext cx="4492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40BE260-BD3B-EC43-0CBB-35BDE0BF4368}"/>
                    </a:ext>
                  </a:extLst>
                </p14:cNvPr>
                <p14:cNvContentPartPr/>
                <p14:nvPr/>
              </p14:nvContentPartPr>
              <p14:xfrm>
                <a:off x="6588373" y="1650546"/>
                <a:ext cx="498960" cy="42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40BE260-BD3B-EC43-0CBB-35BDE0BF436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70373" y="1632546"/>
                  <a:ext cx="534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C11F35F-1059-F578-1B22-4AFC74DCD84C}"/>
                    </a:ext>
                  </a:extLst>
                </p14:cNvPr>
                <p14:cNvContentPartPr/>
                <p14:nvPr/>
              </p14:nvContentPartPr>
              <p14:xfrm>
                <a:off x="7905270" y="1150978"/>
                <a:ext cx="97200" cy="1215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C11F35F-1059-F578-1B22-4AFC74DCD84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887270" y="1133338"/>
                  <a:ext cx="13284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4BCD970-B135-8323-CD25-BB3BC5898D7C}"/>
                    </a:ext>
                  </a:extLst>
                </p14:cNvPr>
                <p14:cNvContentPartPr/>
                <p14:nvPr/>
              </p14:nvContentPartPr>
              <p14:xfrm>
                <a:off x="7898430" y="1257538"/>
                <a:ext cx="46440" cy="1038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4BCD970-B135-8323-CD25-BB3BC5898D7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880430" y="1239898"/>
                  <a:ext cx="8208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7AA11CA-DD96-8D11-233D-C804BDC8215D}"/>
                    </a:ext>
                  </a:extLst>
                </p14:cNvPr>
                <p14:cNvContentPartPr/>
                <p14:nvPr/>
              </p14:nvContentPartPr>
              <p14:xfrm>
                <a:off x="4164437" y="2236668"/>
                <a:ext cx="3573360" cy="69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7AA11CA-DD96-8D11-233D-C804BDC8215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155797" y="2228028"/>
                  <a:ext cx="3591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8DA9E5C-DB1E-B238-8C70-5F1059783791}"/>
                    </a:ext>
                  </a:extLst>
                </p14:cNvPr>
                <p14:cNvContentPartPr/>
                <p14:nvPr/>
              </p14:nvContentPartPr>
              <p14:xfrm>
                <a:off x="4189277" y="1486788"/>
                <a:ext cx="3419640" cy="49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8DA9E5C-DB1E-B238-8C70-5F105978379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180277" y="1478148"/>
                  <a:ext cx="3437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6A9C404-4B36-9752-2704-2C4D16A7507E}"/>
                    </a:ext>
                  </a:extLst>
                </p14:cNvPr>
                <p14:cNvContentPartPr/>
                <p14:nvPr/>
              </p14:nvContentPartPr>
              <p14:xfrm>
                <a:off x="7154545" y="1659852"/>
                <a:ext cx="495720" cy="452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6A9C404-4B36-9752-2704-2C4D16A7507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136905" y="1641852"/>
                  <a:ext cx="531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81553B7-14DB-2BDC-635D-45BC700794F5}"/>
                    </a:ext>
                  </a:extLst>
                </p14:cNvPr>
                <p14:cNvContentPartPr/>
                <p14:nvPr/>
              </p14:nvContentPartPr>
              <p14:xfrm>
                <a:off x="7146625" y="1705932"/>
                <a:ext cx="21960" cy="3913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81553B7-14DB-2BDC-635D-45BC700794F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128625" y="1687932"/>
                  <a:ext cx="57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9C77A56-6C80-86D6-6DCC-A4B9856D06C4}"/>
                    </a:ext>
                  </a:extLst>
                </p14:cNvPr>
                <p14:cNvContentPartPr/>
                <p14:nvPr/>
              </p14:nvContentPartPr>
              <p14:xfrm>
                <a:off x="7144105" y="1648332"/>
                <a:ext cx="448920" cy="31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9C77A56-6C80-86D6-6DCC-A4B9856D06C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126105" y="1630332"/>
                  <a:ext cx="484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721876-EF4F-3140-62E9-76A35E4A9B8A}"/>
                    </a:ext>
                  </a:extLst>
                </p14:cNvPr>
                <p14:cNvContentPartPr/>
                <p14:nvPr/>
              </p14:nvContentPartPr>
              <p14:xfrm>
                <a:off x="7291705" y="1859292"/>
                <a:ext cx="48960" cy="178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721876-EF4F-3140-62E9-76A35E4A9B8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74065" y="1841652"/>
                  <a:ext cx="84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38B9229-2446-D333-272D-F6644FCD8629}"/>
                    </a:ext>
                  </a:extLst>
                </p14:cNvPr>
                <p14:cNvContentPartPr/>
                <p14:nvPr/>
              </p14:nvContentPartPr>
              <p14:xfrm>
                <a:off x="7357585" y="1859292"/>
                <a:ext cx="15840" cy="188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38B9229-2446-D333-272D-F6644FCD862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339945" y="1841292"/>
                  <a:ext cx="51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F526BB5-8296-6B94-3955-508FF43C9DE6}"/>
                    </a:ext>
                  </a:extLst>
                </p14:cNvPr>
                <p14:cNvContentPartPr/>
                <p14:nvPr/>
              </p14:nvContentPartPr>
              <p14:xfrm>
                <a:off x="7400425" y="1867932"/>
                <a:ext cx="13680" cy="158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F526BB5-8296-6B94-3955-508FF43C9DE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82425" y="1850292"/>
                  <a:ext cx="49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CC6EE98-3DFF-B922-A096-F46F9684C079}"/>
                    </a:ext>
                  </a:extLst>
                </p14:cNvPr>
                <p14:cNvContentPartPr/>
                <p14:nvPr/>
              </p14:nvContentPartPr>
              <p14:xfrm>
                <a:off x="7437865" y="1856412"/>
                <a:ext cx="12600" cy="150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CC6EE98-3DFF-B922-A096-F46F9684C07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420225" y="1838772"/>
                  <a:ext cx="48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068B0B3-2481-B361-E0D7-B0009E2BCD37}"/>
                    </a:ext>
                  </a:extLst>
                </p14:cNvPr>
                <p14:cNvContentPartPr/>
                <p14:nvPr/>
              </p14:nvContentPartPr>
              <p14:xfrm>
                <a:off x="7345345" y="2031012"/>
                <a:ext cx="103680" cy="72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068B0B3-2481-B361-E0D7-B0009E2BCD3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327705" y="2013012"/>
                  <a:ext cx="13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C839E51-FEEB-217A-0324-3E7A0F00499F}"/>
                    </a:ext>
                  </a:extLst>
                </p14:cNvPr>
                <p14:cNvContentPartPr/>
                <p14:nvPr/>
              </p14:nvContentPartPr>
              <p14:xfrm>
                <a:off x="7294945" y="1854252"/>
                <a:ext cx="158760" cy="11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C839E51-FEEB-217A-0324-3E7A0F00499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76945" y="1836252"/>
                  <a:ext cx="194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A5024A9-9F8B-4883-E996-BDD0DBA30EC9}"/>
                    </a:ext>
                  </a:extLst>
                </p14:cNvPr>
                <p14:cNvContentPartPr/>
                <p14:nvPr/>
              </p14:nvContentPartPr>
              <p14:xfrm>
                <a:off x="7301425" y="1758492"/>
                <a:ext cx="167040" cy="626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A5024A9-9F8B-4883-E996-BDD0DBA30EC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283785" y="1740852"/>
                  <a:ext cx="202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259EBA7-34B2-C66C-C4E0-0496462988FD}"/>
                    </a:ext>
                  </a:extLst>
                </p14:cNvPr>
                <p14:cNvContentPartPr/>
                <p14:nvPr/>
              </p14:nvContentPartPr>
              <p14:xfrm>
                <a:off x="7367665" y="1732932"/>
                <a:ext cx="82080" cy="745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259EBA7-34B2-C66C-C4E0-0496462988F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50025" y="1714932"/>
                  <a:ext cx="117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27A52F-F680-611C-B7B6-1C25666C23FB}"/>
              </a:ext>
            </a:extLst>
          </p:cNvPr>
          <p:cNvGrpSpPr/>
          <p:nvPr/>
        </p:nvGrpSpPr>
        <p:grpSpPr>
          <a:xfrm>
            <a:off x="7187305" y="2440692"/>
            <a:ext cx="514440" cy="443520"/>
            <a:chOff x="7187305" y="2440692"/>
            <a:chExt cx="5144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C16F5A0-5709-0F64-DD29-7CFC99EC1F4E}"/>
                    </a:ext>
                  </a:extLst>
                </p14:cNvPr>
                <p14:cNvContentPartPr/>
                <p14:nvPr/>
              </p14:nvContentPartPr>
              <p14:xfrm>
                <a:off x="7187305" y="2500812"/>
                <a:ext cx="514440" cy="383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C16F5A0-5709-0F64-DD29-7CFC99EC1F4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169305" y="2482812"/>
                  <a:ext cx="550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9071DEB-F3B4-B319-5DF9-E2E0E5E78D0E}"/>
                    </a:ext>
                  </a:extLst>
                </p14:cNvPr>
                <p14:cNvContentPartPr/>
                <p14:nvPr/>
              </p14:nvContentPartPr>
              <p14:xfrm>
                <a:off x="7212865" y="2440692"/>
                <a:ext cx="465840" cy="376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9071DEB-F3B4-B319-5DF9-E2E0E5E78D0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194865" y="2423052"/>
                  <a:ext cx="501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B416396-495F-9F73-40F1-13E9F758D87B}"/>
                    </a:ext>
                  </a:extLst>
                </p14:cNvPr>
                <p14:cNvContentPartPr/>
                <p14:nvPr/>
              </p14:nvContentPartPr>
              <p14:xfrm>
                <a:off x="7306825" y="2597292"/>
                <a:ext cx="73080" cy="201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B416396-495F-9F73-40F1-13E9F758D87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288825" y="2579292"/>
                  <a:ext cx="108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27CEE86-8D25-F3CD-D332-DB0BA4C4AF4B}"/>
                    </a:ext>
                  </a:extLst>
                </p14:cNvPr>
                <p14:cNvContentPartPr/>
                <p14:nvPr/>
              </p14:nvContentPartPr>
              <p14:xfrm>
                <a:off x="7371985" y="2606652"/>
                <a:ext cx="29520" cy="212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27CEE86-8D25-F3CD-D332-DB0BA4C4AF4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354345" y="2588652"/>
                  <a:ext cx="6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76D0F05-9CE9-9CF3-9D9E-931C85261C95}"/>
                    </a:ext>
                  </a:extLst>
                </p14:cNvPr>
                <p14:cNvContentPartPr/>
                <p14:nvPr/>
              </p14:nvContentPartPr>
              <p14:xfrm>
                <a:off x="7424185" y="2625732"/>
                <a:ext cx="25560" cy="1778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76D0F05-9CE9-9CF3-9D9E-931C85261C9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06545" y="2607732"/>
                  <a:ext cx="61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ADE7FC0-61B1-A62C-3352-882E3FD95DDE}"/>
                    </a:ext>
                  </a:extLst>
                </p14:cNvPr>
                <p14:cNvContentPartPr/>
                <p14:nvPr/>
              </p14:nvContentPartPr>
              <p14:xfrm>
                <a:off x="7466305" y="2600892"/>
                <a:ext cx="34560" cy="192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ADE7FC0-61B1-A62C-3352-882E3FD95D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448305" y="2582892"/>
                  <a:ext cx="70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38C8DD0-4B2F-5FED-16EF-8E856A32854D}"/>
                    </a:ext>
                  </a:extLst>
                </p14:cNvPr>
                <p14:cNvContentPartPr/>
                <p14:nvPr/>
              </p14:nvContentPartPr>
              <p14:xfrm>
                <a:off x="7380625" y="2798892"/>
                <a:ext cx="88920" cy="79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38C8DD0-4B2F-5FED-16EF-8E856A32854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362985" y="2781252"/>
                  <a:ext cx="12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F38F772-27C7-213C-55DD-86CC90D3EDA3}"/>
                    </a:ext>
                  </a:extLst>
                </p14:cNvPr>
                <p14:cNvContentPartPr/>
                <p14:nvPr/>
              </p14:nvContentPartPr>
              <p14:xfrm>
                <a:off x="7324105" y="2601252"/>
                <a:ext cx="170280" cy="13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F38F772-27C7-213C-55DD-86CC90D3EDA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06465" y="2583252"/>
                  <a:ext cx="205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B5DC31F-3E99-3622-45BA-322B37071A1F}"/>
                    </a:ext>
                  </a:extLst>
                </p14:cNvPr>
                <p14:cNvContentPartPr/>
                <p14:nvPr/>
              </p14:nvContentPartPr>
              <p14:xfrm>
                <a:off x="7327345" y="2497212"/>
                <a:ext cx="138960" cy="66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B5DC31F-3E99-3622-45BA-322B37071A1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309705" y="2479572"/>
                  <a:ext cx="17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6F08D24-EA79-98A4-C110-12E0F9ED849F}"/>
                    </a:ext>
                  </a:extLst>
                </p14:cNvPr>
                <p14:cNvContentPartPr/>
                <p14:nvPr/>
              </p14:nvContentPartPr>
              <p14:xfrm>
                <a:off x="7394305" y="2489652"/>
                <a:ext cx="61920" cy="64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6F08D24-EA79-98A4-C110-12E0F9ED84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376665" y="2472012"/>
                  <a:ext cx="975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0A812FF8-3BE4-9111-14CD-1ED0E9E0BB4C}"/>
              </a:ext>
            </a:extLst>
          </p:cNvPr>
          <p:cNvGrpSpPr/>
          <p:nvPr/>
        </p:nvGrpSpPr>
        <p:grpSpPr>
          <a:xfrm>
            <a:off x="4102502" y="4536468"/>
            <a:ext cx="2419423" cy="523800"/>
            <a:chOff x="4102502" y="4536468"/>
            <a:chExt cx="2419423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B5F244E-C183-3C5B-57E8-7E5D6A0DAC0F}"/>
                    </a:ext>
                  </a:extLst>
                </p14:cNvPr>
                <p14:cNvContentPartPr/>
                <p14:nvPr/>
              </p14:nvContentPartPr>
              <p14:xfrm>
                <a:off x="4193582" y="4538268"/>
                <a:ext cx="309240" cy="225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B5F244E-C183-3C5B-57E8-7E5D6A0DAC0F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175582" y="4520628"/>
                  <a:ext cx="34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FE77DE5-FF15-0B3F-E9E2-4ADCB035A940}"/>
                    </a:ext>
                  </a:extLst>
                </p14:cNvPr>
                <p14:cNvContentPartPr/>
                <p14:nvPr/>
              </p14:nvContentPartPr>
              <p14:xfrm>
                <a:off x="4179902" y="4784148"/>
                <a:ext cx="218160" cy="89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FE77DE5-FF15-0B3F-E9E2-4ADCB035A94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4162262" y="4766508"/>
                  <a:ext cx="25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630B01E-EEE1-95C8-270E-E5764B6B8CB1}"/>
                    </a:ext>
                  </a:extLst>
                </p14:cNvPr>
                <p14:cNvContentPartPr/>
                <p14:nvPr/>
              </p14:nvContentPartPr>
              <p14:xfrm>
                <a:off x="4402382" y="4597668"/>
                <a:ext cx="307080" cy="291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630B01E-EEE1-95C8-270E-E5764B6B8CB1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384742" y="4580028"/>
                  <a:ext cx="342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9FE83CF-9456-985B-D7E9-EC94D678FD18}"/>
                    </a:ext>
                  </a:extLst>
                </p14:cNvPr>
                <p14:cNvContentPartPr/>
                <p14:nvPr/>
              </p14:nvContentPartPr>
              <p14:xfrm>
                <a:off x="4499942" y="4536468"/>
                <a:ext cx="236880" cy="46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9FE83CF-9456-985B-D7E9-EC94D678FD18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481942" y="4518468"/>
                  <a:ext cx="272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4A470D5-A8C5-2290-B093-CD3DB3C2C675}"/>
                    </a:ext>
                  </a:extLst>
                </p14:cNvPr>
                <p14:cNvContentPartPr/>
                <p14:nvPr/>
              </p14:nvContentPartPr>
              <p14:xfrm>
                <a:off x="4707662" y="4597668"/>
                <a:ext cx="10800" cy="169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4A470D5-A8C5-2290-B093-CD3DB3C2C675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689662" y="4579668"/>
                  <a:ext cx="46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77FF721-44DC-3F66-B2B2-EB0709B5019D}"/>
                    </a:ext>
                  </a:extLst>
                </p14:cNvPr>
                <p14:cNvContentPartPr/>
                <p14:nvPr/>
              </p14:nvContentPartPr>
              <p14:xfrm>
                <a:off x="4406702" y="4912668"/>
                <a:ext cx="6480" cy="87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77FF721-44DC-3F66-B2B2-EB0709B5019D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89062" y="4895028"/>
                  <a:ext cx="42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F89114F-E8B5-96C6-D1B7-6F0A3E318B4D}"/>
                    </a:ext>
                  </a:extLst>
                </p14:cNvPr>
                <p14:cNvContentPartPr/>
                <p14:nvPr/>
              </p14:nvContentPartPr>
              <p14:xfrm>
                <a:off x="4424702" y="4745988"/>
                <a:ext cx="307440" cy="265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F89114F-E8B5-96C6-D1B7-6F0A3E318B4D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406702" y="4727988"/>
                  <a:ext cx="343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0717F87-308D-5A4C-A645-40487CEED195}"/>
                    </a:ext>
                  </a:extLst>
                </p14:cNvPr>
                <p14:cNvContentPartPr/>
                <p14:nvPr/>
              </p14:nvContentPartPr>
              <p14:xfrm>
                <a:off x="4102502" y="4793148"/>
                <a:ext cx="77400" cy="113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0717F87-308D-5A4C-A645-40487CEED195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084502" y="4775508"/>
                  <a:ext cx="113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8C8EC69-8CE4-72EE-009A-BA305D1FB38B}"/>
                    </a:ext>
                  </a:extLst>
                </p14:cNvPr>
                <p14:cNvContentPartPr/>
                <p14:nvPr/>
              </p14:nvContentPartPr>
              <p14:xfrm>
                <a:off x="4153982" y="4917348"/>
                <a:ext cx="252720" cy="92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8C8EC69-8CE4-72EE-009A-BA305D1FB38B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135982" y="4899708"/>
                  <a:ext cx="288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DE4619A-F8EC-04CB-D5FD-3E0B1210AC49}"/>
                    </a:ext>
                  </a:extLst>
                </p14:cNvPr>
                <p14:cNvContentPartPr/>
                <p14:nvPr/>
              </p14:nvContentPartPr>
              <p14:xfrm>
                <a:off x="4144262" y="4878468"/>
                <a:ext cx="78480" cy="18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DE4619A-F8EC-04CB-D5FD-3E0B1210AC4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126262" y="4860468"/>
                  <a:ext cx="11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2E0A0AD-847E-6D85-B80F-205673775F59}"/>
                    </a:ext>
                  </a:extLst>
                </p14:cNvPr>
                <p14:cNvContentPartPr/>
                <p14:nvPr/>
              </p14:nvContentPartPr>
              <p14:xfrm>
                <a:off x="4174142" y="4880268"/>
                <a:ext cx="94680" cy="178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2E0A0AD-847E-6D85-B80F-205673775F59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156502" y="4862628"/>
                  <a:ext cx="13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AE76368C-B63B-C474-E3C8-74C544B42956}"/>
                    </a:ext>
                  </a:extLst>
                </p14:cNvPr>
                <p14:cNvContentPartPr/>
                <p14:nvPr/>
              </p14:nvContentPartPr>
              <p14:xfrm>
                <a:off x="4886805" y="4592977"/>
                <a:ext cx="262440" cy="2030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AE76368C-B63B-C474-E3C8-74C544B42956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868805" y="4575337"/>
                  <a:ext cx="298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920E5EC8-C8D1-7FE5-FD56-210AD54BAAF7}"/>
                    </a:ext>
                  </a:extLst>
                </p14:cNvPr>
                <p14:cNvContentPartPr/>
                <p14:nvPr/>
              </p14:nvContentPartPr>
              <p14:xfrm>
                <a:off x="5149965" y="4688737"/>
                <a:ext cx="88920" cy="957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920E5EC8-C8D1-7FE5-FD56-210AD54BAAF7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131965" y="4671097"/>
                  <a:ext cx="124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DF9DC880-0F0A-2B1C-86B5-4742A41FF574}"/>
                    </a:ext>
                  </a:extLst>
                </p14:cNvPr>
                <p14:cNvContentPartPr/>
                <p14:nvPr/>
              </p14:nvContentPartPr>
              <p14:xfrm>
                <a:off x="5240325" y="4681537"/>
                <a:ext cx="106920" cy="975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DF9DC880-0F0A-2B1C-86B5-4742A41FF574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222325" y="4663537"/>
                  <a:ext cx="142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4C378598-106A-7C27-4751-8EF9240AE8AF}"/>
                    </a:ext>
                  </a:extLst>
                </p14:cNvPr>
                <p14:cNvContentPartPr/>
                <p14:nvPr/>
              </p14:nvContentPartPr>
              <p14:xfrm>
                <a:off x="5484405" y="4592257"/>
                <a:ext cx="253440" cy="1846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4C378598-106A-7C27-4751-8EF9240AE8AF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5466405" y="4574257"/>
                  <a:ext cx="289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DF19EAF-1BF4-8E49-3A1D-00F1C1D2AA8D}"/>
                    </a:ext>
                  </a:extLst>
                </p14:cNvPr>
                <p14:cNvContentPartPr/>
                <p14:nvPr/>
              </p14:nvContentPartPr>
              <p14:xfrm>
                <a:off x="5680965" y="4591537"/>
                <a:ext cx="22680" cy="144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DF19EAF-1BF4-8E49-3A1D-00F1C1D2AA8D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663325" y="4573537"/>
                  <a:ext cx="58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C9A4E12E-30FE-0AC8-CDCA-2D85F8F836B7}"/>
                    </a:ext>
                  </a:extLst>
                </p14:cNvPr>
                <p14:cNvContentPartPr/>
                <p14:nvPr/>
              </p14:nvContentPartPr>
              <p14:xfrm>
                <a:off x="5934045" y="4566337"/>
                <a:ext cx="23040" cy="1670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C9A4E12E-30FE-0AC8-CDCA-2D85F8F836B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916405" y="4548337"/>
                  <a:ext cx="58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2D03C7EE-0265-B54D-35F8-E7D2393DAA2A}"/>
                    </a:ext>
                  </a:extLst>
                </p14:cNvPr>
                <p14:cNvContentPartPr/>
                <p14:nvPr/>
              </p14:nvContentPartPr>
              <p14:xfrm>
                <a:off x="5837925" y="4567417"/>
                <a:ext cx="223920" cy="104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2D03C7EE-0265-B54D-35F8-E7D2393DAA2A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819925" y="4549417"/>
                  <a:ext cx="259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B0A76C73-D167-82C2-C6AA-D8670EAE161A}"/>
                    </a:ext>
                  </a:extLst>
                </p14:cNvPr>
                <p14:cNvContentPartPr/>
                <p14:nvPr/>
              </p14:nvContentPartPr>
              <p14:xfrm>
                <a:off x="5985885" y="4652377"/>
                <a:ext cx="100440" cy="101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B0A76C73-D167-82C2-C6AA-D8670EAE161A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968245" y="4634377"/>
                  <a:ext cx="136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00243E6-D276-A81B-4D3F-B0E5C1AFC46E}"/>
                    </a:ext>
                  </a:extLst>
                </p14:cNvPr>
                <p14:cNvContentPartPr/>
                <p14:nvPr/>
              </p14:nvContentPartPr>
              <p14:xfrm>
                <a:off x="6106125" y="4653097"/>
                <a:ext cx="90360" cy="98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00243E6-D276-A81B-4D3F-B0E5C1AFC46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6088485" y="4635457"/>
                  <a:ext cx="12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A05F962A-8A1E-7319-9B3D-BC71557B6329}"/>
                    </a:ext>
                  </a:extLst>
                </p14:cNvPr>
                <p14:cNvContentPartPr/>
                <p14:nvPr/>
              </p14:nvContentPartPr>
              <p14:xfrm>
                <a:off x="6220245" y="4653457"/>
                <a:ext cx="41760" cy="89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A05F962A-8A1E-7319-9B3D-BC71557B6329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6202245" y="4635817"/>
                  <a:ext cx="77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A5751FA3-1563-D15B-4134-80BDBDBE4DF5}"/>
                    </a:ext>
                  </a:extLst>
                </p14:cNvPr>
                <p14:cNvContentPartPr/>
                <p14:nvPr/>
              </p14:nvContentPartPr>
              <p14:xfrm>
                <a:off x="6215925" y="4583977"/>
                <a:ext cx="27360" cy="349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A5751FA3-1563-D15B-4134-80BDBDBE4DF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6197925" y="4565977"/>
                  <a:ext cx="63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11A78B4A-0ABD-0057-1627-17BE0B7F9AB4}"/>
                    </a:ext>
                  </a:extLst>
                </p14:cNvPr>
                <p14:cNvContentPartPr/>
                <p14:nvPr/>
              </p14:nvContentPartPr>
              <p14:xfrm>
                <a:off x="6280725" y="4648057"/>
                <a:ext cx="114480" cy="990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11A78B4A-0ABD-0057-1627-17BE0B7F9AB4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6263085" y="4630417"/>
                  <a:ext cx="150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1350272-A88D-53B1-DC33-F5066BADBF41}"/>
                    </a:ext>
                  </a:extLst>
                </p14:cNvPr>
                <p14:cNvContentPartPr/>
                <p14:nvPr/>
              </p14:nvContentPartPr>
              <p14:xfrm>
                <a:off x="6395205" y="4645897"/>
                <a:ext cx="126720" cy="1000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1350272-A88D-53B1-DC33-F5066BADBF4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377205" y="4627897"/>
                  <a:ext cx="162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0C95235E-FA7D-1CBD-97DC-7E9A1D55614A}"/>
                    </a:ext>
                  </a:extLst>
                </p14:cNvPr>
                <p14:cNvContentPartPr/>
                <p14:nvPr/>
              </p14:nvContentPartPr>
              <p14:xfrm>
                <a:off x="4862685" y="4930657"/>
                <a:ext cx="75240" cy="1044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0C95235E-FA7D-1CBD-97DC-7E9A1D55614A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4853685" y="4922017"/>
                  <a:ext cx="9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A1402482-630E-E9BC-1A59-DFA5219395BA}"/>
                    </a:ext>
                  </a:extLst>
                </p14:cNvPr>
                <p14:cNvContentPartPr/>
                <p14:nvPr/>
              </p14:nvContentPartPr>
              <p14:xfrm>
                <a:off x="4868085" y="5029297"/>
                <a:ext cx="73800" cy="64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A1402482-630E-E9BC-1A59-DFA5219395BA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4859085" y="5020297"/>
                  <a:ext cx="91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568C0CE-8470-F676-C5A1-91690FCFD1F2}"/>
                    </a:ext>
                  </a:extLst>
                </p14:cNvPr>
                <p14:cNvContentPartPr/>
                <p14:nvPr/>
              </p14:nvContentPartPr>
              <p14:xfrm>
                <a:off x="4864845" y="4881337"/>
                <a:ext cx="59040" cy="496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568C0CE-8470-F676-C5A1-91690FCFD1F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4856205" y="4872337"/>
                  <a:ext cx="76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587B6293-FA09-1733-41BA-00D9189C0416}"/>
                    </a:ext>
                  </a:extLst>
                </p14:cNvPr>
                <p14:cNvContentPartPr/>
                <p14:nvPr/>
              </p14:nvContentPartPr>
              <p14:xfrm>
                <a:off x="4984343" y="4916378"/>
                <a:ext cx="79920" cy="975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587B6293-FA09-1733-41BA-00D9189C0416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4975703" y="4907738"/>
                  <a:ext cx="97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50812B80-232A-0D1C-B873-E0168FD3188A}"/>
                    </a:ext>
                  </a:extLst>
                </p14:cNvPr>
                <p14:cNvContentPartPr/>
                <p14:nvPr/>
              </p14:nvContentPartPr>
              <p14:xfrm>
                <a:off x="5050583" y="4970738"/>
                <a:ext cx="41760" cy="338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50812B80-232A-0D1C-B873-E0168FD3188A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5041943" y="4962098"/>
                  <a:ext cx="59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AC3A5E66-95BA-27C0-6119-1066E624F5BC}"/>
                    </a:ext>
                  </a:extLst>
                </p14:cNvPr>
                <p14:cNvContentPartPr/>
                <p14:nvPr/>
              </p14:nvContentPartPr>
              <p14:xfrm>
                <a:off x="5092703" y="4929338"/>
                <a:ext cx="60480" cy="727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AC3A5E66-95BA-27C0-6119-1066E624F5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5083703" y="4920338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031E86DA-1128-E23A-BBDA-3E85439928FA}"/>
                    </a:ext>
                  </a:extLst>
                </p14:cNvPr>
                <p14:cNvContentPartPr/>
                <p14:nvPr/>
              </p14:nvContentPartPr>
              <p14:xfrm>
                <a:off x="5152463" y="4967858"/>
                <a:ext cx="57600" cy="396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031E86DA-1128-E23A-BBDA-3E85439928F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5143823" y="4958858"/>
                  <a:ext cx="75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8ACDCC6F-49C2-845E-B7A4-4AC9A4F89464}"/>
                    </a:ext>
                  </a:extLst>
                </p14:cNvPr>
                <p14:cNvContentPartPr/>
                <p14:nvPr/>
              </p14:nvContentPartPr>
              <p14:xfrm>
                <a:off x="5206103" y="4964258"/>
                <a:ext cx="25200" cy="414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8ACDCC6F-49C2-845E-B7A4-4AC9A4F89464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5197463" y="4955618"/>
                  <a:ext cx="42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5FC14562-F575-C1AD-C72C-C0C3397BDA54}"/>
                    </a:ext>
                  </a:extLst>
                </p14:cNvPr>
                <p14:cNvContentPartPr/>
                <p14:nvPr/>
              </p14:nvContentPartPr>
              <p14:xfrm>
                <a:off x="5240303" y="4923938"/>
                <a:ext cx="43200" cy="756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5FC14562-F575-C1AD-C72C-C0C3397BDA54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5231663" y="4914938"/>
                  <a:ext cx="60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E0F0CAC0-FEC8-3BB6-0391-99E4077F71C1}"/>
                    </a:ext>
                  </a:extLst>
                </p14:cNvPr>
                <p14:cNvContentPartPr/>
                <p14:nvPr/>
              </p14:nvContentPartPr>
              <p14:xfrm>
                <a:off x="5277383" y="4961378"/>
                <a:ext cx="43920" cy="417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E0F0CAC0-FEC8-3BB6-0391-99E4077F71C1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5268743" y="4952378"/>
                  <a:ext cx="61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660A844B-E34F-7748-E62D-53CB7B4B07D9}"/>
                    </a:ext>
                  </a:extLst>
                </p14:cNvPr>
                <p14:cNvContentPartPr/>
                <p14:nvPr/>
              </p14:nvContentPartPr>
              <p14:xfrm>
                <a:off x="5324183" y="4911698"/>
                <a:ext cx="70200" cy="979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660A844B-E34F-7748-E62D-53CB7B4B07D9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5315183" y="4902698"/>
                  <a:ext cx="8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ACA0FB40-8B29-6837-97DC-380A06CADDCB}"/>
                    </a:ext>
                  </a:extLst>
                </p14:cNvPr>
                <p14:cNvContentPartPr/>
                <p14:nvPr/>
              </p14:nvContentPartPr>
              <p14:xfrm>
                <a:off x="5389343" y="4955618"/>
                <a:ext cx="57600" cy="511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ACA0FB40-8B29-6837-97DC-380A06CADDCB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5380703" y="4946978"/>
                  <a:ext cx="75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90947C90-CFDB-9E9C-2A77-8CF2F00FBC99}"/>
                    </a:ext>
                  </a:extLst>
                </p14:cNvPr>
                <p14:cNvContentPartPr/>
                <p14:nvPr/>
              </p14:nvContentPartPr>
              <p14:xfrm>
                <a:off x="5453783" y="4962458"/>
                <a:ext cx="60120" cy="6948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90947C90-CFDB-9E9C-2A77-8CF2F00FBC99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5445143" y="4953458"/>
                  <a:ext cx="77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226E4622-F5CF-F1AA-2B85-C4E8D6962006}"/>
                    </a:ext>
                  </a:extLst>
                </p14:cNvPr>
                <p14:cNvContentPartPr/>
                <p14:nvPr/>
              </p14:nvContentPartPr>
              <p14:xfrm>
                <a:off x="5502383" y="4956338"/>
                <a:ext cx="63720" cy="44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226E4622-F5CF-F1AA-2B85-C4E8D6962006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5493743" y="4947338"/>
                  <a:ext cx="81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E6DDEA4-66F0-EBA2-2B67-7EABE4E7C987}"/>
                    </a:ext>
                  </a:extLst>
                </p14:cNvPr>
                <p14:cNvContentPartPr/>
                <p14:nvPr/>
              </p14:nvContentPartPr>
              <p14:xfrm>
                <a:off x="5570063" y="4903058"/>
                <a:ext cx="120240" cy="1047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E6DDEA4-66F0-EBA2-2B67-7EABE4E7C987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561423" y="4894058"/>
                  <a:ext cx="137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0CCFC433-62CF-A3CE-A818-6D82960CF4BA}"/>
                    </a:ext>
                  </a:extLst>
                </p14:cNvPr>
                <p14:cNvContentPartPr/>
                <p14:nvPr/>
              </p14:nvContentPartPr>
              <p14:xfrm>
                <a:off x="5705063" y="4913138"/>
                <a:ext cx="55800" cy="889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0CCFC433-62CF-A3CE-A818-6D82960CF4BA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5696063" y="4904498"/>
                  <a:ext cx="73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3CA84E6-C347-38E2-0D44-336246C6E661}"/>
                    </a:ext>
                  </a:extLst>
                </p14:cNvPr>
                <p14:cNvContentPartPr/>
                <p14:nvPr/>
              </p14:nvContentPartPr>
              <p14:xfrm>
                <a:off x="5782463" y="4920698"/>
                <a:ext cx="57240" cy="831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3CA84E6-C347-38E2-0D44-336246C6E661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5773463" y="4911698"/>
                  <a:ext cx="74880" cy="10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A269BEEF-E4FC-FB63-F3C1-2E4130A9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Elenco</a:t>
            </a:r>
            <a:r>
              <a:rPr lang="en-US" dirty="0"/>
              <a:t> libri</a:t>
            </a:r>
          </a:p>
        </p:txBody>
      </p:sp>
    </p:spTree>
    <p:extLst>
      <p:ext uri="{BB962C8B-B14F-4D97-AF65-F5344CB8AC3E}">
        <p14:creationId xmlns:p14="http://schemas.microsoft.com/office/powerpoint/2010/main" val="1107824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39DEE-8C4F-C165-5F5B-08DEC38E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B8F43D-D4F9-C347-143C-F91148C56A9F}"/>
              </a:ext>
            </a:extLst>
          </p:cNvPr>
          <p:cNvSpPr/>
          <p:nvPr/>
        </p:nvSpPr>
        <p:spPr>
          <a:xfrm>
            <a:off x="4648200" y="2732635"/>
            <a:ext cx="2836455" cy="117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14:cNvPr>
              <p14:cNvContentPartPr/>
              <p14:nvPr/>
            </p14:nvContentPartPr>
            <p14:xfrm>
              <a:off x="11477050" y="7138330"/>
              <a:ext cx="1800" cy="86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468050" y="7129330"/>
                <a:ext cx="194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7CF919-DADE-11D5-FF23-AC3C07C60556}"/>
              </a:ext>
            </a:extLst>
          </p:cNvPr>
          <p:cNvGrpSpPr/>
          <p:nvPr/>
        </p:nvGrpSpPr>
        <p:grpSpPr>
          <a:xfrm>
            <a:off x="4651020" y="2725255"/>
            <a:ext cx="2813760" cy="1267686"/>
            <a:chOff x="4487590" y="1250794"/>
            <a:chExt cx="2813760" cy="126768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45D403A-7BC2-C0AA-133E-12F3626D4305}"/>
                    </a:ext>
                  </a:extLst>
                </p14:cNvPr>
                <p14:cNvContentPartPr/>
                <p14:nvPr/>
              </p14:nvContentPartPr>
              <p14:xfrm>
                <a:off x="4524661" y="2394640"/>
                <a:ext cx="2625840" cy="1238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45D403A-7BC2-C0AA-133E-12F3626D430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06661" y="2376640"/>
                  <a:ext cx="2661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12D50B6-3345-C416-2265-F29A3BBB78F9}"/>
                    </a:ext>
                  </a:extLst>
                </p14:cNvPr>
                <p14:cNvContentPartPr/>
                <p14:nvPr/>
              </p14:nvContentPartPr>
              <p14:xfrm>
                <a:off x="4487590" y="1331074"/>
                <a:ext cx="30600" cy="113472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12D50B6-3345-C416-2265-F29A3BBB78F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69590" y="1313074"/>
                  <a:ext cx="66240" cy="117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8A6541F6-4F9D-3188-9E64-64101ADEFA25}"/>
                </a:ext>
              </a:extLst>
            </p:cNvPr>
            <p:cNvGrpSpPr/>
            <p:nvPr/>
          </p:nvGrpSpPr>
          <p:grpSpPr>
            <a:xfrm>
              <a:off x="4527910" y="1250794"/>
              <a:ext cx="2773440" cy="1153080"/>
              <a:chOff x="546460" y="936925"/>
              <a:chExt cx="2773440" cy="115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828C9BFD-466D-B386-1745-757236ABC212}"/>
                      </a:ext>
                    </a:extLst>
                  </p14:cNvPr>
                  <p14:cNvContentPartPr/>
                  <p14:nvPr/>
                </p14:nvContentPartPr>
                <p14:xfrm>
                  <a:off x="578131" y="1624291"/>
                  <a:ext cx="2665080" cy="14148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828C9BFD-466D-B386-1745-757236ABC212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60131" y="1606651"/>
                    <a:ext cx="27007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467B465E-523C-172E-5421-E25E88B05763}"/>
                      </a:ext>
                    </a:extLst>
                  </p14:cNvPr>
                  <p14:cNvContentPartPr/>
                  <p14:nvPr/>
                </p14:nvContentPartPr>
                <p14:xfrm>
                  <a:off x="1909051" y="1705291"/>
                  <a:ext cx="27000" cy="33300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467B465E-523C-172E-5421-E25E88B05763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891051" y="1687651"/>
                    <a:ext cx="62640" cy="36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FBA3316E-04E8-EE38-E5F4-75C2ADC88EFE}"/>
                      </a:ext>
                    </a:extLst>
                  </p14:cNvPr>
                  <p14:cNvContentPartPr/>
                  <p14:nvPr/>
                </p14:nvContentPartPr>
                <p14:xfrm>
                  <a:off x="606690" y="1159639"/>
                  <a:ext cx="106920" cy="19296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FBA3316E-04E8-EE38-E5F4-75C2ADC88EFE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589050" y="1141639"/>
                    <a:ext cx="14256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D01A4630-4693-6182-A511-AE1CBB6B4A0A}"/>
                      </a:ext>
                    </a:extLst>
                  </p14:cNvPr>
                  <p14:cNvContentPartPr/>
                  <p14:nvPr/>
                </p14:nvContentPartPr>
                <p14:xfrm>
                  <a:off x="758610" y="1247839"/>
                  <a:ext cx="149040" cy="10584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D01A4630-4693-6182-A511-AE1CBB6B4A0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740970" y="1230199"/>
                    <a:ext cx="1846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63605999-0FF7-815D-EF52-F38E74AFAFCA}"/>
                      </a:ext>
                    </a:extLst>
                  </p14:cNvPr>
                  <p14:cNvContentPartPr/>
                  <p14:nvPr/>
                </p14:nvContentPartPr>
                <p14:xfrm>
                  <a:off x="894330" y="1228039"/>
                  <a:ext cx="114840" cy="10692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63605999-0FF7-815D-EF52-F38E74AFAFCA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876330" y="1210399"/>
                    <a:ext cx="1504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C7B15243-4294-6C5C-AA7C-BA9C5504E5BC}"/>
                      </a:ext>
                    </a:extLst>
                  </p14:cNvPr>
                  <p14:cNvContentPartPr/>
                  <p14:nvPr/>
                </p14:nvContentPartPr>
                <p14:xfrm>
                  <a:off x="1049490" y="1218319"/>
                  <a:ext cx="28800" cy="10368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C7B15243-4294-6C5C-AA7C-BA9C5504E5BC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031490" y="1200319"/>
                    <a:ext cx="644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9208230D-408E-69FF-2BBC-B68AD88F7EEC}"/>
                      </a:ext>
                    </a:extLst>
                  </p14:cNvPr>
                  <p14:cNvContentPartPr/>
                  <p14:nvPr/>
                </p14:nvContentPartPr>
                <p14:xfrm>
                  <a:off x="1021770" y="1128319"/>
                  <a:ext cx="10800" cy="1764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9208230D-408E-69FF-2BBC-B68AD88F7EEC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03770" y="1110679"/>
                    <a:ext cx="464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13DFF84B-1A77-4631-75BC-B46471905FED}"/>
                      </a:ext>
                    </a:extLst>
                  </p14:cNvPr>
                  <p14:cNvContentPartPr/>
                  <p14:nvPr/>
                </p14:nvContentPartPr>
                <p14:xfrm>
                  <a:off x="1222650" y="1182319"/>
                  <a:ext cx="81360" cy="11016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13DFF84B-1A77-4631-75BC-B46471905FED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204650" y="1164319"/>
                    <a:ext cx="1170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4E4F3CC8-6CF7-AA04-1893-A232D7272E29}"/>
                      </a:ext>
                    </a:extLst>
                  </p14:cNvPr>
                  <p14:cNvContentPartPr/>
                  <p14:nvPr/>
                </p14:nvContentPartPr>
                <p14:xfrm>
                  <a:off x="1331010" y="1203199"/>
                  <a:ext cx="28440" cy="10368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4E4F3CC8-6CF7-AA04-1893-A232D7272E2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313370" y="1185199"/>
                    <a:ext cx="640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211AC263-1700-D0F2-4990-475B59B7BF25}"/>
                      </a:ext>
                    </a:extLst>
                  </p14:cNvPr>
                  <p14:cNvContentPartPr/>
                  <p14:nvPr/>
                </p14:nvContentPartPr>
                <p14:xfrm>
                  <a:off x="1312290" y="1138399"/>
                  <a:ext cx="12240" cy="1260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211AC263-1700-D0F2-4990-475B59B7BF25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1294650" y="1120759"/>
                    <a:ext cx="478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F5C744FA-152D-52EE-0235-697B1947C92B}"/>
                      </a:ext>
                    </a:extLst>
                  </p14:cNvPr>
                  <p14:cNvContentPartPr/>
                  <p14:nvPr/>
                </p14:nvContentPartPr>
                <p14:xfrm>
                  <a:off x="1369170" y="1183759"/>
                  <a:ext cx="179640" cy="11592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F5C744FA-152D-52EE-0235-697B1947C92B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351170" y="1166119"/>
                    <a:ext cx="21528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4993A7F9-3416-CB91-9916-7E657D5E8719}"/>
                      </a:ext>
                    </a:extLst>
                  </p14:cNvPr>
                  <p14:cNvContentPartPr/>
                  <p14:nvPr/>
                </p14:nvContentPartPr>
                <p14:xfrm>
                  <a:off x="1558890" y="1176199"/>
                  <a:ext cx="110880" cy="1018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4993A7F9-3416-CB91-9916-7E657D5E8719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541250" y="1158199"/>
                    <a:ext cx="1465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D084FC96-4103-B986-4878-6C30465E9FE6}"/>
                      </a:ext>
                    </a:extLst>
                  </p14:cNvPr>
                  <p14:cNvContentPartPr/>
                  <p14:nvPr/>
                </p14:nvContentPartPr>
                <p14:xfrm>
                  <a:off x="1691370" y="1158199"/>
                  <a:ext cx="115200" cy="11340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D084FC96-4103-B986-4878-6C30465E9FE6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673370" y="1140199"/>
                    <a:ext cx="1508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2E030FCB-6B01-8124-DCA0-961618691153}"/>
                      </a:ext>
                    </a:extLst>
                  </p14:cNvPr>
                  <p14:cNvContentPartPr/>
                  <p14:nvPr/>
                </p14:nvContentPartPr>
                <p14:xfrm>
                  <a:off x="1841130" y="1129399"/>
                  <a:ext cx="336600" cy="14364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2E030FCB-6B01-8124-DCA0-961618691153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823490" y="1111759"/>
                    <a:ext cx="3722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FA7EE101-0952-C2B8-3E97-67674E6A864A}"/>
                      </a:ext>
                    </a:extLst>
                  </p14:cNvPr>
                  <p14:cNvContentPartPr/>
                  <p14:nvPr/>
                </p14:nvContentPartPr>
                <p14:xfrm>
                  <a:off x="2196450" y="1120399"/>
                  <a:ext cx="103680" cy="13644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FA7EE101-0952-C2B8-3E97-67674E6A864A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2178810" y="1102759"/>
                    <a:ext cx="13932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3CC42C3A-623E-D690-C2F4-A391C8E62FA2}"/>
                      </a:ext>
                    </a:extLst>
                  </p14:cNvPr>
                  <p14:cNvContentPartPr/>
                  <p14:nvPr/>
                </p14:nvContentPartPr>
                <p14:xfrm>
                  <a:off x="2489850" y="1135879"/>
                  <a:ext cx="45720" cy="9000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3CC42C3A-623E-D690-C2F4-A391C8E62FA2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2471850" y="1118239"/>
                    <a:ext cx="8136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DE0AF638-5465-8F96-9172-EEB57EF8DD95}"/>
                      </a:ext>
                    </a:extLst>
                  </p14:cNvPr>
                  <p14:cNvContentPartPr/>
                  <p14:nvPr/>
                </p14:nvContentPartPr>
                <p14:xfrm>
                  <a:off x="2488050" y="1050919"/>
                  <a:ext cx="15840" cy="1908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DE0AF638-5465-8F96-9172-EEB57EF8DD95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2470050" y="1032919"/>
                    <a:ext cx="5148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27B68BC2-5A66-5E0A-4FFC-76AC6E2EA9F5}"/>
                      </a:ext>
                    </a:extLst>
                  </p14:cNvPr>
                  <p14:cNvContentPartPr/>
                  <p14:nvPr/>
                </p14:nvContentPartPr>
                <p14:xfrm>
                  <a:off x="2530530" y="1043719"/>
                  <a:ext cx="104040" cy="20196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27B68BC2-5A66-5E0A-4FFC-76AC6E2EA9F5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2512530" y="1025719"/>
                    <a:ext cx="13968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C25F5F8F-F275-B07D-C420-33A120BFD35B}"/>
                      </a:ext>
                    </a:extLst>
                  </p14:cNvPr>
                  <p14:cNvContentPartPr/>
                  <p14:nvPr/>
                </p14:nvContentPartPr>
                <p14:xfrm>
                  <a:off x="2793690" y="1011679"/>
                  <a:ext cx="163440" cy="21024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C25F5F8F-F275-B07D-C420-33A120BFD35B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2776050" y="994039"/>
                    <a:ext cx="1990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FCD0B492-8639-24D0-A6F3-4792CEB53E29}"/>
                      </a:ext>
                    </a:extLst>
                  </p14:cNvPr>
                  <p14:cNvContentPartPr/>
                  <p14:nvPr/>
                </p14:nvContentPartPr>
                <p14:xfrm>
                  <a:off x="2937330" y="1014559"/>
                  <a:ext cx="20880" cy="3528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FCD0B492-8639-24D0-A6F3-4792CEB53E29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2919690" y="996559"/>
                    <a:ext cx="5652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10C15CC4-4BD6-EFF4-C4D9-07B1E6A0AA6D}"/>
                      </a:ext>
                    </a:extLst>
                  </p14:cNvPr>
                  <p14:cNvContentPartPr/>
                  <p14:nvPr/>
                </p14:nvContentPartPr>
                <p14:xfrm>
                  <a:off x="2977650" y="1036159"/>
                  <a:ext cx="120960" cy="19836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10C15CC4-4BD6-EFF4-C4D9-07B1E6A0AA6D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2959650" y="1018519"/>
                    <a:ext cx="15660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4AA06520-3A5C-C9E9-9464-2770548449E5}"/>
                      </a:ext>
                    </a:extLst>
                  </p14:cNvPr>
                  <p14:cNvContentPartPr/>
                  <p14:nvPr/>
                </p14:nvContentPartPr>
                <p14:xfrm>
                  <a:off x="3110850" y="1114279"/>
                  <a:ext cx="92160" cy="12240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4AA06520-3A5C-C9E9-9464-2770548449E5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3092850" y="1096639"/>
                    <a:ext cx="1278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022DF467-F2F2-F04A-8123-28555E19395D}"/>
                      </a:ext>
                    </a:extLst>
                  </p14:cNvPr>
                  <p14:cNvContentPartPr/>
                  <p14:nvPr/>
                </p14:nvContentPartPr>
                <p14:xfrm>
                  <a:off x="3160890" y="1131199"/>
                  <a:ext cx="105480" cy="9612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022DF467-F2F2-F04A-8123-28555E19395D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3143250" y="1113199"/>
                    <a:ext cx="1411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6845C1BB-ADF2-E820-E4B1-C257D7D40501}"/>
                      </a:ext>
                    </a:extLst>
                  </p14:cNvPr>
                  <p14:cNvContentPartPr/>
                  <p14:nvPr/>
                </p14:nvContentPartPr>
                <p14:xfrm>
                  <a:off x="644490" y="1579039"/>
                  <a:ext cx="79200" cy="8820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6845C1BB-ADF2-E820-E4B1-C257D7D40501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626490" y="1561399"/>
                    <a:ext cx="11484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987914E6-1E0B-6AB9-1320-F964DF3BA065}"/>
                      </a:ext>
                    </a:extLst>
                  </p14:cNvPr>
                  <p14:cNvContentPartPr/>
                  <p14:nvPr/>
                </p14:nvContentPartPr>
                <p14:xfrm>
                  <a:off x="754290" y="1581199"/>
                  <a:ext cx="113040" cy="7308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987914E6-1E0B-6AB9-1320-F964DF3BA065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736650" y="1563559"/>
                    <a:ext cx="1486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4003843-064F-F653-7263-8F24E384DC0D}"/>
                      </a:ext>
                    </a:extLst>
                  </p14:cNvPr>
                  <p14:cNvContentPartPr/>
                  <p14:nvPr/>
                </p14:nvContentPartPr>
                <p14:xfrm>
                  <a:off x="859050" y="1582279"/>
                  <a:ext cx="125280" cy="7632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4003843-064F-F653-7263-8F24E384DC0D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841050" y="1564639"/>
                    <a:ext cx="1609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84373027-1979-5DF5-CA65-B95238F3DF07}"/>
                      </a:ext>
                    </a:extLst>
                  </p14:cNvPr>
                  <p14:cNvContentPartPr/>
                  <p14:nvPr/>
                </p14:nvContentPartPr>
                <p14:xfrm>
                  <a:off x="988650" y="1553119"/>
                  <a:ext cx="285840" cy="9828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84373027-1979-5DF5-CA65-B95238F3DF07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970650" y="1535479"/>
                    <a:ext cx="3214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4849D572-4B62-BA32-DAB0-070BA32B6244}"/>
                      </a:ext>
                    </a:extLst>
                  </p14:cNvPr>
                  <p14:cNvContentPartPr/>
                  <p14:nvPr/>
                </p14:nvContentPartPr>
                <p14:xfrm>
                  <a:off x="1323450" y="1544839"/>
                  <a:ext cx="86040" cy="10008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4849D572-4B62-BA32-DAB0-070BA32B6244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305450" y="1526839"/>
                    <a:ext cx="1216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C919FE89-331D-56E1-849C-8860A8ADF072}"/>
                      </a:ext>
                    </a:extLst>
                  </p14:cNvPr>
                  <p14:cNvContentPartPr/>
                  <p14:nvPr/>
                </p14:nvContentPartPr>
                <p14:xfrm>
                  <a:off x="1525410" y="1399759"/>
                  <a:ext cx="622800" cy="22788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C919FE89-331D-56E1-849C-8860A8ADF072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1507770" y="1381759"/>
                    <a:ext cx="65844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83DF9E86-3DE3-34CA-607D-F1E294C78DD0}"/>
                      </a:ext>
                    </a:extLst>
                  </p14:cNvPr>
                  <p14:cNvContentPartPr/>
                  <p14:nvPr/>
                </p14:nvContentPartPr>
                <p14:xfrm>
                  <a:off x="2267010" y="1392919"/>
                  <a:ext cx="149040" cy="20160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83DF9E86-3DE3-34CA-607D-F1E294C78DD0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2249010" y="1374919"/>
                    <a:ext cx="18468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5C7F29AA-5C79-D523-D0EB-763C354907F9}"/>
                      </a:ext>
                    </a:extLst>
                  </p14:cNvPr>
                  <p14:cNvContentPartPr/>
                  <p14:nvPr/>
                </p14:nvContentPartPr>
                <p14:xfrm>
                  <a:off x="2361330" y="1423159"/>
                  <a:ext cx="24840" cy="4068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5C7F29AA-5C79-D523-D0EB-763C354907F9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2343330" y="1405159"/>
                    <a:ext cx="604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F4372A0F-3FC0-600C-F52F-D17D44B5B6F4}"/>
                      </a:ext>
                    </a:extLst>
                  </p14:cNvPr>
                  <p14:cNvContentPartPr/>
                  <p14:nvPr/>
                </p14:nvContentPartPr>
                <p14:xfrm>
                  <a:off x="2398410" y="1382839"/>
                  <a:ext cx="172800" cy="21168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F4372A0F-3FC0-600C-F52F-D17D44B5B6F4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2380410" y="1364839"/>
                    <a:ext cx="20844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9722144E-DD9E-F412-E43B-BFD80322EF08}"/>
                      </a:ext>
                    </a:extLst>
                  </p14:cNvPr>
                  <p14:cNvContentPartPr/>
                  <p14:nvPr/>
                </p14:nvContentPartPr>
                <p14:xfrm>
                  <a:off x="2587410" y="1463479"/>
                  <a:ext cx="109800" cy="12276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9722144E-DD9E-F412-E43B-BFD80322EF08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2569770" y="1445479"/>
                    <a:ext cx="14544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DB430026-B0A7-C3DD-62FA-A1F43B926962}"/>
                      </a:ext>
                    </a:extLst>
                  </p14:cNvPr>
                  <p14:cNvContentPartPr/>
                  <p14:nvPr/>
                </p14:nvContentPartPr>
                <p14:xfrm>
                  <a:off x="2685330" y="1445119"/>
                  <a:ext cx="263160" cy="13356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DB430026-B0A7-C3DD-62FA-A1F43B926962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2667330" y="1427479"/>
                    <a:ext cx="2988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3911E112-279D-740D-8E3A-CE4EB4E862D1}"/>
                      </a:ext>
                    </a:extLst>
                  </p14:cNvPr>
                  <p14:cNvContentPartPr/>
                  <p14:nvPr/>
                </p14:nvContentPartPr>
                <p14:xfrm>
                  <a:off x="2975850" y="1463119"/>
                  <a:ext cx="45360" cy="11376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3911E112-279D-740D-8E3A-CE4EB4E862D1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2957850" y="1445119"/>
                    <a:ext cx="810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D4647FC2-2A64-F447-6E4B-9237DCE2B12D}"/>
                      </a:ext>
                    </a:extLst>
                  </p14:cNvPr>
                  <p14:cNvContentPartPr/>
                  <p14:nvPr/>
                </p14:nvContentPartPr>
                <p14:xfrm>
                  <a:off x="2959650" y="1390399"/>
                  <a:ext cx="29880" cy="5220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D4647FC2-2A64-F447-6E4B-9237DCE2B12D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2941650" y="1372399"/>
                    <a:ext cx="655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52E1E1F2-E177-6947-5607-AC7606BC61B3}"/>
                      </a:ext>
                    </a:extLst>
                  </p14:cNvPr>
                  <p14:cNvContentPartPr/>
                  <p14:nvPr/>
                </p14:nvContentPartPr>
                <p14:xfrm>
                  <a:off x="3044970" y="1450519"/>
                  <a:ext cx="135000" cy="12600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52E1E1F2-E177-6947-5607-AC7606BC61B3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3026970" y="1432879"/>
                    <a:ext cx="1706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BC698CF9-C55E-FEBC-18B1-CE8122AA92CD}"/>
                      </a:ext>
                    </a:extLst>
                  </p14:cNvPr>
                  <p14:cNvContentPartPr/>
                  <p14:nvPr/>
                </p14:nvContentPartPr>
                <p14:xfrm>
                  <a:off x="3155490" y="1321279"/>
                  <a:ext cx="70200" cy="14760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BC698CF9-C55E-FEBC-18B1-CE8122AA92CD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3137490" y="1303279"/>
                    <a:ext cx="10584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261F360B-C47D-18B5-075D-CB7D7561D35E}"/>
                      </a:ext>
                    </a:extLst>
                  </p14:cNvPr>
                  <p14:cNvContentPartPr/>
                  <p14:nvPr/>
                </p14:nvContentPartPr>
                <p14:xfrm>
                  <a:off x="3215250" y="1530799"/>
                  <a:ext cx="7200" cy="3420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261F360B-C47D-18B5-075D-CB7D7561D35E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3197610" y="1512799"/>
                    <a:ext cx="428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E8148E13-AEC8-1D6A-6D3F-91A3597D9601}"/>
                      </a:ext>
                    </a:extLst>
                  </p14:cNvPr>
                  <p14:cNvContentPartPr/>
                  <p14:nvPr/>
                </p14:nvContentPartPr>
                <p14:xfrm>
                  <a:off x="994199" y="1860385"/>
                  <a:ext cx="121680" cy="15228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E8148E13-AEC8-1D6A-6D3F-91A3597D9601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976199" y="1842745"/>
                    <a:ext cx="157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7243E4F0-D6F2-EA92-F1C6-2DBA552F1ABE}"/>
                      </a:ext>
                    </a:extLst>
                  </p14:cNvPr>
                  <p14:cNvContentPartPr/>
                  <p14:nvPr/>
                </p14:nvContentPartPr>
                <p14:xfrm>
                  <a:off x="1159439" y="1896745"/>
                  <a:ext cx="119520" cy="10080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7243E4F0-D6F2-EA92-F1C6-2DBA552F1ABE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1141439" y="1879105"/>
                    <a:ext cx="1551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227ACC65-CDC1-29BB-6C72-F2F656FA9E6E}"/>
                      </a:ext>
                    </a:extLst>
                  </p14:cNvPr>
                  <p14:cNvContentPartPr/>
                  <p14:nvPr/>
                </p14:nvContentPartPr>
                <p14:xfrm>
                  <a:off x="2407559" y="1770025"/>
                  <a:ext cx="181080" cy="20952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227ACC65-CDC1-29BB-6C72-F2F656FA9E6E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2389559" y="1752025"/>
                    <a:ext cx="21672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0FF0844A-00ED-A803-DB99-2267DDC683CD}"/>
                      </a:ext>
                    </a:extLst>
                  </p14:cNvPr>
                  <p14:cNvContentPartPr/>
                  <p14:nvPr/>
                </p14:nvContentPartPr>
                <p14:xfrm>
                  <a:off x="2622479" y="1849585"/>
                  <a:ext cx="45720" cy="144360"/>
                </p14:xfrm>
              </p:contentPart>
            </mc:Choice>
            <mc:Fallback xmlns=""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0FF0844A-00ED-A803-DB99-2267DDC683CD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2604839" y="1831585"/>
                    <a:ext cx="813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E9CB37C2-FAD4-932C-51A4-F8A4E944524B}"/>
                      </a:ext>
                    </a:extLst>
                  </p14:cNvPr>
                  <p14:cNvContentPartPr/>
                  <p14:nvPr/>
                </p14:nvContentPartPr>
                <p14:xfrm>
                  <a:off x="2648759" y="1772905"/>
                  <a:ext cx="68040" cy="1764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E9CB37C2-FAD4-932C-51A4-F8A4E944524B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2631119" y="1754905"/>
                    <a:ext cx="1036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C9BA90E2-3288-21F7-EFF4-7C5D3FE728C9}"/>
                      </a:ext>
                    </a:extLst>
                  </p14:cNvPr>
                  <p14:cNvContentPartPr/>
                  <p14:nvPr/>
                </p14:nvContentPartPr>
                <p14:xfrm>
                  <a:off x="546460" y="936925"/>
                  <a:ext cx="2773440" cy="115308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C9BA90E2-3288-21F7-EFF4-7C5D3FE728C9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528460" y="919285"/>
                    <a:ext cx="2809080" cy="1188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A269BEEF-E4FC-FB63-F3C1-2E4130A9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rimuovi</a:t>
            </a:r>
            <a:r>
              <a:rPr lang="en-US" dirty="0"/>
              <a:t> </a:t>
            </a:r>
            <a:r>
              <a:rPr lang="en-US" dirty="0" err="1"/>
              <a:t>libro</a:t>
            </a:r>
            <a:r>
              <a:rPr lang="en-US" dirty="0"/>
              <a:t> </a:t>
            </a:r>
            <a:r>
              <a:rPr lang="en-US" dirty="0" err="1"/>
              <a:t>pubblico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39DEE-8C4F-C165-5F5B-08DEC38E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975A09E-5CF4-DC8B-B976-5A0948DEC6DD}"/>
              </a:ext>
            </a:extLst>
          </p:cNvPr>
          <p:cNvSpPr/>
          <p:nvPr/>
        </p:nvSpPr>
        <p:spPr>
          <a:xfrm>
            <a:off x="4572000" y="2114550"/>
            <a:ext cx="2867025" cy="264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14:cNvPr>
              <p14:cNvContentPartPr/>
              <p14:nvPr/>
            </p14:nvContentPartPr>
            <p14:xfrm>
              <a:off x="11477050" y="7138330"/>
              <a:ext cx="1800" cy="86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D37FA69-02B4-40AD-7E00-CACA8AF767E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468050" y="7129330"/>
                <a:ext cx="194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6C3FC8-9D1A-43FA-538B-112E49C56C45}"/>
              </a:ext>
            </a:extLst>
          </p:cNvPr>
          <p:cNvGrpSpPr/>
          <p:nvPr/>
        </p:nvGrpSpPr>
        <p:grpSpPr>
          <a:xfrm>
            <a:off x="4581896" y="2066055"/>
            <a:ext cx="2869182" cy="2725890"/>
            <a:chOff x="484540" y="2518480"/>
            <a:chExt cx="2869182" cy="27258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0CECE382-700E-405D-2638-C80469F61192}"/>
                    </a:ext>
                  </a:extLst>
                </p14:cNvPr>
                <p14:cNvContentPartPr/>
                <p14:nvPr/>
              </p14:nvContentPartPr>
              <p14:xfrm>
                <a:off x="484540" y="2609200"/>
                <a:ext cx="24120" cy="23770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0CECE382-700E-405D-2638-C80469F6119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6540" y="2591200"/>
                  <a:ext cx="59760" cy="24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A74C90E-1A68-4E4D-5FD6-0D4870E3F593}"/>
                    </a:ext>
                  </a:extLst>
                </p14:cNvPr>
                <p14:cNvContentPartPr/>
                <p14:nvPr/>
              </p14:nvContentPartPr>
              <p14:xfrm>
                <a:off x="515500" y="2518480"/>
                <a:ext cx="2782440" cy="7236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A74C90E-1A68-4E4D-5FD6-0D4870E3F59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7498" y="2500480"/>
                  <a:ext cx="2818085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AB46C18-16B9-3D43-5651-B96B67827834}"/>
                    </a:ext>
                  </a:extLst>
                </p14:cNvPr>
                <p14:cNvContentPartPr/>
                <p14:nvPr/>
              </p14:nvContentPartPr>
              <p14:xfrm>
                <a:off x="602225" y="2700055"/>
                <a:ext cx="131040" cy="17244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AB46C18-16B9-3D43-5651-B96B6782783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4225" y="2682055"/>
                  <a:ext cx="166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F09B64E-E22E-19E0-A778-865959420250}"/>
                    </a:ext>
                  </a:extLst>
                </p14:cNvPr>
                <p14:cNvContentPartPr/>
                <p14:nvPr/>
              </p14:nvContentPartPr>
              <p14:xfrm>
                <a:off x="740825" y="2670175"/>
                <a:ext cx="84240" cy="20916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F09B64E-E22E-19E0-A778-86595942025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2825" y="2652206"/>
                  <a:ext cx="119880" cy="244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D19ADFD-D38B-8159-A834-013B1A3E5342}"/>
                    </a:ext>
                  </a:extLst>
                </p14:cNvPr>
                <p14:cNvContentPartPr/>
                <p14:nvPr/>
              </p14:nvContentPartPr>
              <p14:xfrm>
                <a:off x="822905" y="2788615"/>
                <a:ext cx="132120" cy="9648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D19ADFD-D38B-8159-A834-013B1A3E534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4905" y="2770615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70BFCBC-F4A9-0511-AB32-37B7858091AE}"/>
                    </a:ext>
                  </a:extLst>
                </p14:cNvPr>
                <p14:cNvContentPartPr/>
                <p14:nvPr/>
              </p14:nvContentPartPr>
              <p14:xfrm>
                <a:off x="944585" y="2767015"/>
                <a:ext cx="46800" cy="10620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70BFCBC-F4A9-0511-AB32-37B7858091A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6585" y="2749015"/>
                  <a:ext cx="82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13727F7-BF26-82EE-BE6D-8CEFCDFD438E}"/>
                    </a:ext>
                  </a:extLst>
                </p14:cNvPr>
                <p14:cNvContentPartPr/>
                <p14:nvPr/>
              </p14:nvContentPartPr>
              <p14:xfrm>
                <a:off x="951065" y="2728135"/>
                <a:ext cx="7920" cy="90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13727F7-BF26-82EE-BE6D-8CEFCDFD43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3065" y="2709385"/>
                  <a:ext cx="43560" cy="46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E8DADAF-210F-99D4-E31C-C56BC3E90484}"/>
                    </a:ext>
                  </a:extLst>
                </p14:cNvPr>
                <p14:cNvContentPartPr/>
                <p14:nvPr/>
              </p14:nvContentPartPr>
              <p14:xfrm>
                <a:off x="1114865" y="2668015"/>
                <a:ext cx="219240" cy="21096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E8DADAF-210F-99D4-E31C-C56BC3E904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96865" y="2649984"/>
                  <a:ext cx="254880" cy="2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5CA8B5BA-D7E7-8D9F-61FB-D91EE575F06D}"/>
                    </a:ext>
                  </a:extLst>
                </p14:cNvPr>
                <p14:cNvContentPartPr/>
                <p14:nvPr/>
              </p14:nvContentPartPr>
              <p14:xfrm>
                <a:off x="1311425" y="2697535"/>
                <a:ext cx="10800" cy="277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5CA8B5BA-D7E7-8D9F-61FB-D91EE575F06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93425" y="2679535"/>
                  <a:ext cx="46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36B4C73-2325-F0AA-44F9-A723A42EC69A}"/>
                    </a:ext>
                  </a:extLst>
                </p14:cNvPr>
                <p14:cNvContentPartPr/>
                <p14:nvPr/>
              </p14:nvContentPartPr>
              <p14:xfrm>
                <a:off x="1333385" y="2771695"/>
                <a:ext cx="171360" cy="8712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36B4C73-2325-F0AA-44F9-A723A42EC69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15385" y="2753695"/>
                  <a:ext cx="207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5D0474BC-7FCE-2DD4-D4D6-D7B0E4E17E1F}"/>
                    </a:ext>
                  </a:extLst>
                </p14:cNvPr>
                <p14:cNvContentPartPr/>
                <p14:nvPr/>
              </p14:nvContentPartPr>
              <p14:xfrm>
                <a:off x="1515185" y="2776015"/>
                <a:ext cx="34200" cy="8964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5D0474BC-7FCE-2DD4-D4D6-D7B0E4E17E1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97185" y="2758015"/>
                  <a:ext cx="69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8A16CBE-CA8B-91F2-EE71-D0976D791514}"/>
                    </a:ext>
                  </a:extLst>
                </p14:cNvPr>
                <p14:cNvContentPartPr/>
                <p14:nvPr/>
              </p14:nvContentPartPr>
              <p14:xfrm>
                <a:off x="1511585" y="2702575"/>
                <a:ext cx="2520" cy="36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8A16CBE-CA8B-91F2-EE71-D0976D7915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93585" y="2684575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4F5D44F-EA7B-CBD8-8506-B7BB1092497F}"/>
                    </a:ext>
                  </a:extLst>
                </p14:cNvPr>
                <p14:cNvContentPartPr/>
                <p14:nvPr/>
              </p14:nvContentPartPr>
              <p14:xfrm>
                <a:off x="1550825" y="2768095"/>
                <a:ext cx="117360" cy="8856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4F5D44F-EA7B-CBD8-8506-B7BB1092497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32880" y="2750095"/>
                  <a:ext cx="152891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ED712B1-581D-7800-C982-FAA18E325D77}"/>
                    </a:ext>
                  </a:extLst>
                </p14:cNvPr>
                <p14:cNvContentPartPr/>
                <p14:nvPr/>
              </p14:nvContentPartPr>
              <p14:xfrm>
                <a:off x="1676465" y="2749015"/>
                <a:ext cx="102240" cy="1026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ED712B1-581D-7800-C982-FAA18E325D7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58465" y="2730952"/>
                  <a:ext cx="137880" cy="138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15B75C6-02F8-B11E-9E8F-0F08962A131E}"/>
                    </a:ext>
                  </a:extLst>
                </p14:cNvPr>
                <p14:cNvContentPartPr/>
                <p14:nvPr/>
              </p14:nvContentPartPr>
              <p14:xfrm>
                <a:off x="1788785" y="2744335"/>
                <a:ext cx="117360" cy="10044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15B75C6-02F8-B11E-9E8F-0F08962A131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70785" y="2726399"/>
                  <a:ext cx="153000" cy="13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1E50683-9611-E381-923C-431F294AD8B2}"/>
                    </a:ext>
                  </a:extLst>
                </p14:cNvPr>
                <p14:cNvContentPartPr/>
                <p14:nvPr/>
              </p14:nvContentPartPr>
              <p14:xfrm>
                <a:off x="1926305" y="2657935"/>
                <a:ext cx="128160" cy="1893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1E50683-9611-E381-923C-431F294AD8B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08305" y="2639969"/>
                  <a:ext cx="163800" cy="224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5A3F8D8-E674-948F-AFFE-4FF17B7FEB85}"/>
                    </a:ext>
                  </a:extLst>
                </p14:cNvPr>
                <p14:cNvContentPartPr/>
                <p14:nvPr/>
              </p14:nvContentPartPr>
              <p14:xfrm>
                <a:off x="2070665" y="2733535"/>
                <a:ext cx="106200" cy="1141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5A3F8D8-E674-948F-AFFE-4FF17B7FEB8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2665" y="2715535"/>
                  <a:ext cx="14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49EEF33-D6FB-B486-AEB8-BA741C143C35}"/>
                    </a:ext>
                  </a:extLst>
                </p14:cNvPr>
                <p14:cNvContentPartPr/>
                <p14:nvPr/>
              </p14:nvContentPartPr>
              <p14:xfrm>
                <a:off x="2384945" y="2729575"/>
                <a:ext cx="28080" cy="10872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49EEF33-D6FB-B486-AEB8-BA741C143C3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66945" y="2711575"/>
                  <a:ext cx="63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83B8FE85-191F-DF8C-1015-CA0E2AF1D25D}"/>
                    </a:ext>
                  </a:extLst>
                </p14:cNvPr>
                <p14:cNvContentPartPr/>
                <p14:nvPr/>
              </p14:nvContentPartPr>
              <p14:xfrm>
                <a:off x="2371625" y="2642455"/>
                <a:ext cx="13320" cy="1692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83B8FE85-191F-DF8C-1015-CA0E2AF1D25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53125" y="2624455"/>
                  <a:ext cx="4995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2D49B2D-C5E4-4E6E-DB1C-F182950464F1}"/>
                    </a:ext>
                  </a:extLst>
                </p14:cNvPr>
                <p14:cNvContentPartPr/>
                <p14:nvPr/>
              </p14:nvContentPartPr>
              <p14:xfrm>
                <a:off x="2423105" y="2652175"/>
                <a:ext cx="85320" cy="2026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2D49B2D-C5E4-4E6E-DB1C-F182950464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05105" y="2634143"/>
                  <a:ext cx="120960" cy="238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11D7AAEC-E7E6-01B6-F621-18026A2D161C}"/>
                    </a:ext>
                  </a:extLst>
                </p14:cNvPr>
                <p14:cNvContentPartPr/>
                <p14:nvPr/>
              </p14:nvContentPartPr>
              <p14:xfrm>
                <a:off x="2681225" y="2643175"/>
                <a:ext cx="21960" cy="21816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11D7AAEC-E7E6-01B6-F621-18026A2D161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663225" y="2625175"/>
                  <a:ext cx="57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2A146674-50BD-8390-5C62-82DB319AEC4A}"/>
                    </a:ext>
                  </a:extLst>
                </p14:cNvPr>
                <p14:cNvContentPartPr/>
                <p14:nvPr/>
              </p14:nvContentPartPr>
              <p14:xfrm>
                <a:off x="2747465" y="2768815"/>
                <a:ext cx="12240" cy="9360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2A146674-50BD-8390-5C62-82DB319AEC4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29979" y="2750815"/>
                  <a:ext cx="46862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CB122B5-5737-1FCB-6E03-D3447D6E644F}"/>
                    </a:ext>
                  </a:extLst>
                </p14:cNvPr>
                <p14:cNvContentPartPr/>
                <p14:nvPr/>
              </p14:nvContentPartPr>
              <p14:xfrm>
                <a:off x="2747825" y="2683855"/>
                <a:ext cx="19800" cy="216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CB122B5-5737-1FCB-6E03-D3447D6E644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29825" y="2665855"/>
                  <a:ext cx="55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006C6C1-B75B-02CB-B05D-2023A44E5578}"/>
                    </a:ext>
                  </a:extLst>
                </p14:cNvPr>
                <p14:cNvContentPartPr/>
                <p14:nvPr/>
              </p14:nvContentPartPr>
              <p14:xfrm>
                <a:off x="2817305" y="2655775"/>
                <a:ext cx="96840" cy="20592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006C6C1-B75B-02CB-B05D-2023A44E55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99305" y="2637775"/>
                  <a:ext cx="132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349E840C-FC1E-28A9-E4BD-686B2E0486CE}"/>
                    </a:ext>
                  </a:extLst>
                </p14:cNvPr>
                <p14:cNvContentPartPr/>
                <p14:nvPr/>
              </p14:nvContentPartPr>
              <p14:xfrm>
                <a:off x="2919905" y="2737135"/>
                <a:ext cx="84960" cy="12060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349E840C-FC1E-28A9-E4BD-686B2E0486C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01905" y="2719189"/>
                  <a:ext cx="120600" cy="156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EA237D45-13FE-0DDC-06AA-604BF92D0B81}"/>
                    </a:ext>
                  </a:extLst>
                </p14:cNvPr>
                <p14:cNvContentPartPr/>
                <p14:nvPr/>
              </p14:nvContentPartPr>
              <p14:xfrm>
                <a:off x="3000545" y="2742535"/>
                <a:ext cx="105840" cy="1112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EA237D45-13FE-0DDC-06AA-604BF92D0B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82545" y="2724535"/>
                  <a:ext cx="141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44D2463-CE27-9989-646F-F50F25CED647}"/>
                    </a:ext>
                  </a:extLst>
                </p14:cNvPr>
                <p14:cNvContentPartPr/>
                <p14:nvPr/>
              </p14:nvContentPartPr>
              <p14:xfrm>
                <a:off x="589265" y="3314538"/>
                <a:ext cx="106560" cy="20196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44D2463-CE27-9989-646F-F50F25CED6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1265" y="3296538"/>
                  <a:ext cx="142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E00CB22-CF23-C8BB-BE55-DD4D6AADA689}"/>
                    </a:ext>
                  </a:extLst>
                </p14:cNvPr>
                <p14:cNvContentPartPr/>
                <p14:nvPr/>
              </p14:nvContentPartPr>
              <p14:xfrm>
                <a:off x="722105" y="3329658"/>
                <a:ext cx="77040" cy="16560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E00CB22-CF23-C8BB-BE55-DD4D6AADA68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4189" y="3311697"/>
                  <a:ext cx="112514" cy="201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9E8473C-9288-5375-CFDD-9D81A8B5E32B}"/>
                    </a:ext>
                  </a:extLst>
                </p14:cNvPr>
                <p14:cNvContentPartPr/>
                <p14:nvPr/>
              </p14:nvContentPartPr>
              <p14:xfrm>
                <a:off x="814985" y="3400218"/>
                <a:ext cx="212760" cy="946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9E8473C-9288-5375-CFDD-9D81A8B5E32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7015" y="3382218"/>
                  <a:ext cx="2483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64A2316-1755-0C59-8BDD-0FD7EE37E5E8}"/>
                    </a:ext>
                  </a:extLst>
                </p14:cNvPr>
                <p14:cNvContentPartPr/>
                <p14:nvPr/>
              </p14:nvContentPartPr>
              <p14:xfrm>
                <a:off x="1025945" y="3387258"/>
                <a:ext cx="81000" cy="12240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64A2316-1755-0C59-8BDD-0FD7EE37E5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07945" y="3369258"/>
                  <a:ext cx="11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0C2F331-1BF3-8E05-1521-0438E95DB366}"/>
                    </a:ext>
                  </a:extLst>
                </p14:cNvPr>
                <p14:cNvContentPartPr/>
                <p14:nvPr/>
              </p14:nvContentPartPr>
              <p14:xfrm>
                <a:off x="1121705" y="3394458"/>
                <a:ext cx="31680" cy="979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0C2F331-1BF3-8E05-1521-0438E95DB36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03705" y="3376392"/>
                  <a:ext cx="67320" cy="133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5581EB8-8E6D-8A0E-524B-05B3D869A265}"/>
                    </a:ext>
                  </a:extLst>
                </p14:cNvPr>
                <p14:cNvContentPartPr/>
                <p14:nvPr/>
              </p14:nvContentPartPr>
              <p14:xfrm>
                <a:off x="1114505" y="3345138"/>
                <a:ext cx="13680" cy="68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5581EB8-8E6D-8A0E-524B-05B3D869A26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6505" y="3328038"/>
                  <a:ext cx="49320" cy="40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337879A-B57D-0316-52A8-7D0ACB6B1E8E}"/>
                    </a:ext>
                  </a:extLst>
                </p14:cNvPr>
                <p14:cNvContentPartPr/>
                <p14:nvPr/>
              </p14:nvContentPartPr>
              <p14:xfrm>
                <a:off x="1169225" y="3394818"/>
                <a:ext cx="95760" cy="9108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337879A-B57D-0316-52A8-7D0ACB6B1E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51225" y="3376747"/>
                  <a:ext cx="131400" cy="126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AF0FE1E1-9DFE-FAEF-8765-EED0CBA5D60E}"/>
                    </a:ext>
                  </a:extLst>
                </p14:cNvPr>
                <p14:cNvContentPartPr/>
                <p14:nvPr/>
              </p14:nvContentPartPr>
              <p14:xfrm>
                <a:off x="1277585" y="3372858"/>
                <a:ext cx="109440" cy="11196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AF0FE1E1-9DFE-FAEF-8765-EED0CBA5D60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59585" y="3354858"/>
                  <a:ext cx="145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D93A5633-4FCF-8230-435A-1EEAD489A854}"/>
                    </a:ext>
                  </a:extLst>
                </p14:cNvPr>
                <p14:cNvContentPartPr/>
                <p14:nvPr/>
              </p14:nvContentPartPr>
              <p14:xfrm>
                <a:off x="1376225" y="3355938"/>
                <a:ext cx="100440" cy="133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D93A5633-4FCF-8230-435A-1EEAD489A85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58225" y="3337938"/>
                  <a:ext cx="136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E2A152FE-2E44-B1D4-CAA7-DD0CBF652187}"/>
                    </a:ext>
                  </a:extLst>
                </p14:cNvPr>
                <p14:cNvContentPartPr/>
                <p14:nvPr/>
              </p14:nvContentPartPr>
              <p14:xfrm>
                <a:off x="1573145" y="3383658"/>
                <a:ext cx="4320" cy="144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E2A152FE-2E44-B1D4-CAA7-DD0CBF6521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556530" y="3365658"/>
                  <a:ext cx="37218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C0985AD-273F-41FC-5667-94093700E6AA}"/>
                    </a:ext>
                  </a:extLst>
                </p14:cNvPr>
                <p14:cNvContentPartPr/>
                <p14:nvPr/>
              </p14:nvContentPartPr>
              <p14:xfrm>
                <a:off x="1578185" y="3446298"/>
                <a:ext cx="10800" cy="111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C0985AD-273F-41FC-5667-94093700E6A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60185" y="3428298"/>
                  <a:ext cx="46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3C500EC-CB02-1EF0-ADAD-A97FAE57E77F}"/>
                    </a:ext>
                  </a:extLst>
                </p14:cNvPr>
                <p14:cNvContentPartPr/>
                <p14:nvPr/>
              </p14:nvContentPartPr>
              <p14:xfrm>
                <a:off x="1706705" y="3350898"/>
                <a:ext cx="146160" cy="12240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3C500EC-CB02-1EF0-ADAD-A97FAE57E7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88661" y="3332845"/>
                  <a:ext cx="181888" cy="158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4C52DCF8-6FE2-28A1-EEC5-A532D0258584}"/>
                    </a:ext>
                  </a:extLst>
                </p14:cNvPr>
                <p14:cNvContentPartPr/>
                <p14:nvPr/>
              </p14:nvContentPartPr>
              <p14:xfrm>
                <a:off x="1831625" y="3354138"/>
                <a:ext cx="111960" cy="106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4C52DCF8-6FE2-28A1-EEC5-A532D025858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13625" y="3336138"/>
                  <a:ext cx="147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C9967A-1677-C49C-4B84-6F132195068F}"/>
                    </a:ext>
                  </a:extLst>
                </p14:cNvPr>
                <p14:cNvContentPartPr/>
                <p14:nvPr/>
              </p14:nvContentPartPr>
              <p14:xfrm>
                <a:off x="1957265" y="3266298"/>
                <a:ext cx="330840" cy="21492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C9967A-1677-C49C-4B84-6F132195068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39265" y="3248298"/>
                  <a:ext cx="366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80BED25-0560-F5D8-3E39-A247B7B8A3E4}"/>
                    </a:ext>
                  </a:extLst>
                </p14:cNvPr>
                <p14:cNvContentPartPr/>
                <p14:nvPr/>
              </p14:nvContentPartPr>
              <p14:xfrm>
                <a:off x="2403305" y="3255498"/>
                <a:ext cx="97560" cy="2491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80BED25-0560-F5D8-3E39-A247B7B8A3E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85238" y="3237498"/>
                  <a:ext cx="133332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0A6FE02-FD41-F684-AF7B-A63AED19654B}"/>
                    </a:ext>
                  </a:extLst>
                </p14:cNvPr>
                <p14:cNvContentPartPr/>
                <p14:nvPr/>
              </p14:nvContentPartPr>
              <p14:xfrm>
                <a:off x="2510585" y="3274218"/>
                <a:ext cx="313200" cy="2178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0A6FE02-FD41-F684-AF7B-A63AED19654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92585" y="3256218"/>
                  <a:ext cx="348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7ACF20A5-47FF-F650-2E34-E89135606D4A}"/>
                    </a:ext>
                  </a:extLst>
                </p14:cNvPr>
                <p14:cNvContentPartPr/>
                <p14:nvPr/>
              </p14:nvContentPartPr>
              <p14:xfrm>
                <a:off x="2796785" y="3274938"/>
                <a:ext cx="11520" cy="2880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7ACF20A5-47FF-F650-2E34-E89135606D4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78785" y="3256938"/>
                  <a:ext cx="47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8C487BFF-5648-BE16-8441-08873186A318}"/>
                    </a:ext>
                  </a:extLst>
                </p14:cNvPr>
                <p14:cNvContentPartPr/>
                <p14:nvPr/>
              </p14:nvContentPartPr>
              <p14:xfrm>
                <a:off x="2978225" y="3368538"/>
                <a:ext cx="1800" cy="8964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8C487BFF-5648-BE16-8441-08873186A31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63225" y="3350538"/>
                  <a:ext cx="315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E2134DE-7ABD-1608-D675-CCB9FC9CF443}"/>
                    </a:ext>
                  </a:extLst>
                </p14:cNvPr>
                <p14:cNvContentPartPr/>
                <p14:nvPr/>
              </p14:nvContentPartPr>
              <p14:xfrm>
                <a:off x="2980025" y="3252618"/>
                <a:ext cx="7560" cy="190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E2134DE-7ABD-1608-D675-CCB9FC9CF44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62025" y="3234272"/>
                  <a:ext cx="43200" cy="55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79A36C1-12BC-AC38-4770-22361A9B33E7}"/>
                    </a:ext>
                  </a:extLst>
                </p14:cNvPr>
                <p14:cNvContentPartPr/>
                <p14:nvPr/>
              </p14:nvContentPartPr>
              <p14:xfrm>
                <a:off x="571265" y="3656178"/>
                <a:ext cx="129960" cy="1126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79A36C1-12BC-AC38-4770-22361A9B33E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53265" y="3638178"/>
                  <a:ext cx="165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9313703-BD8B-2E7E-4079-E8FDB13FA5DC}"/>
                    </a:ext>
                  </a:extLst>
                </p14:cNvPr>
                <p14:cNvContentPartPr/>
                <p14:nvPr/>
              </p14:nvContentPartPr>
              <p14:xfrm>
                <a:off x="698705" y="3653298"/>
                <a:ext cx="118080" cy="10476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9313703-BD8B-2E7E-4079-E8FDB13FA5D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0705" y="3635236"/>
                  <a:ext cx="153720" cy="140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6009A00-A842-B902-241E-A667314BE3F1}"/>
                    </a:ext>
                  </a:extLst>
                </p14:cNvPr>
                <p14:cNvContentPartPr/>
                <p14:nvPr/>
              </p14:nvContentPartPr>
              <p14:xfrm>
                <a:off x="823265" y="3656538"/>
                <a:ext cx="88560" cy="8676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6009A00-A842-B902-241E-A667314BE3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5265" y="3638538"/>
                  <a:ext cx="124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5078F4D-8B81-BA9D-C88A-E7095B04CD79}"/>
                    </a:ext>
                  </a:extLst>
                </p14:cNvPr>
                <p14:cNvContentPartPr/>
                <p14:nvPr/>
              </p14:nvContentPartPr>
              <p14:xfrm>
                <a:off x="935945" y="3638538"/>
                <a:ext cx="39600" cy="1080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5078F4D-8B81-BA9D-C88A-E7095B04CD7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8107" y="3620538"/>
                  <a:ext cx="74919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8D58A26-3E35-5F63-E76C-46D742885BA1}"/>
                    </a:ext>
                  </a:extLst>
                </p14:cNvPr>
                <p14:cNvContentPartPr/>
                <p14:nvPr/>
              </p14:nvContentPartPr>
              <p14:xfrm>
                <a:off x="931265" y="3587418"/>
                <a:ext cx="9000" cy="75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8D58A26-3E35-5F63-E76C-46D742885BA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13265" y="3568518"/>
                  <a:ext cx="44640" cy="44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32A5764-7BD4-C440-40CB-FC34A55D4F46}"/>
                    </a:ext>
                  </a:extLst>
                </p14:cNvPr>
                <p14:cNvContentPartPr/>
                <p14:nvPr/>
              </p14:nvContentPartPr>
              <p14:xfrm>
                <a:off x="1077425" y="3625218"/>
                <a:ext cx="203040" cy="11052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32A5764-7BD4-C440-40CB-FC34A55D4F4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9425" y="3607218"/>
                  <a:ext cx="238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44593DF-B7A3-60F2-F53B-84D92AFB7A9E}"/>
                    </a:ext>
                  </a:extLst>
                </p14:cNvPr>
                <p14:cNvContentPartPr/>
                <p14:nvPr/>
              </p14:nvContentPartPr>
              <p14:xfrm>
                <a:off x="1281185" y="3526938"/>
                <a:ext cx="188640" cy="18288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44593DF-B7A3-60F2-F53B-84D92AFB7A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63219" y="3508902"/>
                  <a:ext cx="224212" cy="218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5FA8F5E-FB63-9408-8C37-918DB2A13714}"/>
                    </a:ext>
                  </a:extLst>
                </p14:cNvPr>
                <p14:cNvContentPartPr/>
                <p14:nvPr/>
              </p14:nvContentPartPr>
              <p14:xfrm>
                <a:off x="1488545" y="3604338"/>
                <a:ext cx="39240" cy="11592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5FA8F5E-FB63-9408-8C37-918DB2A1371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70545" y="3586338"/>
                  <a:ext cx="74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CB762726-790B-0151-EAB1-7EF7FC7B41DC}"/>
                    </a:ext>
                  </a:extLst>
                </p14:cNvPr>
                <p14:cNvContentPartPr/>
                <p14:nvPr/>
              </p14:nvContentPartPr>
              <p14:xfrm>
                <a:off x="1507985" y="3557898"/>
                <a:ext cx="3960" cy="504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CB762726-790B-0151-EAB1-7EF7FC7B41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89985" y="3538513"/>
                  <a:ext cx="39600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B43608B-8354-ADBA-9095-49B212FB9F85}"/>
                    </a:ext>
                  </a:extLst>
                </p14:cNvPr>
                <p14:cNvContentPartPr/>
                <p14:nvPr/>
              </p14:nvContentPartPr>
              <p14:xfrm>
                <a:off x="1650185" y="3598218"/>
                <a:ext cx="128160" cy="10872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B43608B-8354-ADBA-9095-49B212FB9F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32185" y="3580218"/>
                  <a:ext cx="163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7276696-FE48-E91F-230E-552A63E5B830}"/>
                    </a:ext>
                  </a:extLst>
                </p14:cNvPr>
                <p14:cNvContentPartPr/>
                <p14:nvPr/>
              </p14:nvContentPartPr>
              <p14:xfrm>
                <a:off x="1765025" y="3597498"/>
                <a:ext cx="112680" cy="9864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7276696-FE48-E91F-230E-552A63E5B83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47082" y="3579498"/>
                  <a:ext cx="148206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0AF8B36-1E34-F1F9-324C-CF864570636B}"/>
                    </a:ext>
                  </a:extLst>
                </p14:cNvPr>
                <p14:cNvContentPartPr/>
                <p14:nvPr/>
              </p14:nvContentPartPr>
              <p14:xfrm>
                <a:off x="1910465" y="3538818"/>
                <a:ext cx="121320" cy="15984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0AF8B36-1E34-F1F9-324C-CF86457063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92465" y="3520818"/>
                  <a:ext cx="156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3B02A02-B66C-7388-20E3-9CCA9D6F4B06}"/>
                    </a:ext>
                  </a:extLst>
                </p14:cNvPr>
                <p14:cNvContentPartPr/>
                <p14:nvPr/>
              </p14:nvContentPartPr>
              <p14:xfrm>
                <a:off x="2042585" y="3573378"/>
                <a:ext cx="78480" cy="13140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3B02A02-B66C-7388-20E3-9CCA9D6F4B0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24585" y="3555378"/>
                  <a:ext cx="11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EAD04D2C-60FE-DF28-4903-E2C7823F9264}"/>
                    </a:ext>
                  </a:extLst>
                </p14:cNvPr>
                <p14:cNvContentPartPr/>
                <p14:nvPr/>
              </p14:nvContentPartPr>
              <p14:xfrm>
                <a:off x="2117825" y="3603978"/>
                <a:ext cx="154800" cy="10584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EAD04D2C-60FE-DF28-4903-E2C7823F926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99867" y="3585917"/>
                  <a:ext cx="190357" cy="141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11D0694E-4EDA-2C8F-C296-FF778E308959}"/>
                    </a:ext>
                  </a:extLst>
                </p14:cNvPr>
                <p14:cNvContentPartPr/>
                <p14:nvPr/>
              </p14:nvContentPartPr>
              <p14:xfrm>
                <a:off x="2275505" y="3591738"/>
                <a:ext cx="124200" cy="1245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11D0694E-4EDA-2C8F-C296-FF778E30895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7505" y="3573738"/>
                  <a:ext cx="159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34D48CCE-0FC1-07AA-728E-3B0283969A1C}"/>
                    </a:ext>
                  </a:extLst>
                </p14:cNvPr>
                <p14:cNvContentPartPr/>
                <p14:nvPr/>
              </p14:nvContentPartPr>
              <p14:xfrm>
                <a:off x="2414825" y="3609018"/>
                <a:ext cx="104040" cy="1029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34D48CCE-0FC1-07AA-728E-3B0283969A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96887" y="3591018"/>
                  <a:ext cx="139557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65FBDE48-8E28-937D-EDDB-ED88F90DA7AB}"/>
                    </a:ext>
                  </a:extLst>
                </p14:cNvPr>
                <p14:cNvContentPartPr/>
                <p14:nvPr/>
              </p14:nvContentPartPr>
              <p14:xfrm>
                <a:off x="2540465" y="3615498"/>
                <a:ext cx="97560" cy="9324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65FBDE48-8E28-937D-EDDB-ED88F90DA7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22465" y="3597498"/>
                  <a:ext cx="13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A1A5FC4E-6F1B-2ED3-66AD-D6A11391897D}"/>
                    </a:ext>
                  </a:extLst>
                </p14:cNvPr>
                <p14:cNvContentPartPr/>
                <p14:nvPr/>
              </p14:nvContentPartPr>
              <p14:xfrm>
                <a:off x="607985" y="3870378"/>
                <a:ext cx="102600" cy="13860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A1A5FC4E-6F1B-2ED3-66AD-D6A11391897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0048" y="3852378"/>
                  <a:ext cx="138115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925EBC5-BA50-89AC-5748-AC306A33FEE0}"/>
                    </a:ext>
                  </a:extLst>
                </p14:cNvPr>
                <p14:cNvContentPartPr/>
                <p14:nvPr/>
              </p14:nvContentPartPr>
              <p14:xfrm>
                <a:off x="654065" y="3849858"/>
                <a:ext cx="219960" cy="10944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925EBC5-BA50-89AC-5748-AC306A33FE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6065" y="3831799"/>
                  <a:ext cx="255600" cy="145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AFFDA14-258D-BD29-F65C-6B70BE3F48EF}"/>
                    </a:ext>
                  </a:extLst>
                </p14:cNvPr>
                <p14:cNvContentPartPr/>
                <p14:nvPr/>
              </p14:nvContentPartPr>
              <p14:xfrm>
                <a:off x="898145" y="3842658"/>
                <a:ext cx="117720" cy="11088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AFFDA14-258D-BD29-F65C-6B70BE3F48E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0145" y="3824658"/>
                  <a:ext cx="15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86B0BBE-8AA0-05D3-96EA-B1635E5307C9}"/>
                    </a:ext>
                  </a:extLst>
                </p14:cNvPr>
                <p14:cNvContentPartPr/>
                <p14:nvPr/>
              </p14:nvContentPartPr>
              <p14:xfrm>
                <a:off x="1029545" y="3846618"/>
                <a:ext cx="42840" cy="9468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86B0BBE-8AA0-05D3-96EA-B1635E5307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1545" y="3828618"/>
                  <a:ext cx="78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E3B38952-A2EB-96D8-BAE4-A8429F2E710B}"/>
                    </a:ext>
                  </a:extLst>
                </p14:cNvPr>
                <p14:cNvContentPartPr/>
                <p14:nvPr/>
              </p14:nvContentPartPr>
              <p14:xfrm>
                <a:off x="1039265" y="3789018"/>
                <a:ext cx="5760" cy="900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3B38952-A2EB-96D8-BAE4-A8429F2E710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1265" y="3771018"/>
                  <a:ext cx="41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5EE3FD3-6AE3-319A-8C51-5F2F1A03DCE5}"/>
                    </a:ext>
                  </a:extLst>
                </p14:cNvPr>
                <p14:cNvContentPartPr/>
                <p14:nvPr/>
              </p14:nvContentPartPr>
              <p14:xfrm>
                <a:off x="579545" y="4099741"/>
                <a:ext cx="237240" cy="17964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5EE3FD3-6AE3-319A-8C51-5F2F1A03DCE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1518" y="4081741"/>
                  <a:ext cx="272934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77E12379-E76C-A09A-E9F9-C07968C3BCE4}"/>
                    </a:ext>
                  </a:extLst>
                </p14:cNvPr>
                <p14:cNvContentPartPr/>
                <p14:nvPr/>
              </p14:nvContentPartPr>
              <p14:xfrm>
                <a:off x="934865" y="4096501"/>
                <a:ext cx="117720" cy="15768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77E12379-E76C-A09A-E9F9-C07968C3BC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16810" y="4078501"/>
                  <a:ext cx="153469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84BB1AB-ECDD-556C-1A58-D0E5348417B1}"/>
                    </a:ext>
                  </a:extLst>
                </p14:cNvPr>
                <p14:cNvContentPartPr/>
                <p14:nvPr/>
              </p14:nvContentPartPr>
              <p14:xfrm>
                <a:off x="1164905" y="4126381"/>
                <a:ext cx="193680" cy="12384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84BB1AB-ECDD-556C-1A58-D0E5348417B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6871" y="4108381"/>
                  <a:ext cx="22938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26D33CAE-861D-0EE7-C164-DD96F9830DBC}"/>
                    </a:ext>
                  </a:extLst>
                </p14:cNvPr>
                <p14:cNvContentPartPr/>
                <p14:nvPr/>
              </p14:nvContentPartPr>
              <p14:xfrm>
                <a:off x="1357145" y="4129981"/>
                <a:ext cx="117000" cy="10800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26D33CAE-861D-0EE7-C164-DD96F9830D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39145" y="4111921"/>
                  <a:ext cx="152640" cy="143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F5FCB98-C490-74B4-C8B8-F2CBF1996B55}"/>
                    </a:ext>
                  </a:extLst>
                </p14:cNvPr>
                <p14:cNvContentPartPr/>
                <p14:nvPr/>
              </p14:nvContentPartPr>
              <p14:xfrm>
                <a:off x="1488905" y="4048981"/>
                <a:ext cx="220320" cy="19008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F5FCB98-C490-74B4-C8B8-F2CBF1996B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70905" y="4030981"/>
                  <a:ext cx="255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18110D35-9BEA-F193-A2AC-76D8E3E01DD1}"/>
                    </a:ext>
                  </a:extLst>
                </p14:cNvPr>
                <p14:cNvContentPartPr/>
                <p14:nvPr/>
              </p14:nvContentPartPr>
              <p14:xfrm>
                <a:off x="1664225" y="4048261"/>
                <a:ext cx="65880" cy="18216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18110D35-9BEA-F193-A2AC-76D8E3E01DD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46323" y="4030261"/>
                  <a:ext cx="101326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6788359B-6DFF-269F-FC2F-A6D44D1607C5}"/>
                    </a:ext>
                  </a:extLst>
                </p14:cNvPr>
                <p14:cNvContentPartPr/>
                <p14:nvPr/>
              </p14:nvContentPartPr>
              <p14:xfrm>
                <a:off x="1720385" y="4118101"/>
                <a:ext cx="64800" cy="10152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6788359B-6DFF-269F-FC2F-A6D44D1607C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02385" y="4100101"/>
                  <a:ext cx="100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C8BE369C-E038-70EC-7E56-217E8E6D1938}"/>
                    </a:ext>
                  </a:extLst>
                </p14:cNvPr>
                <p14:cNvContentPartPr/>
                <p14:nvPr/>
              </p14:nvContentPartPr>
              <p14:xfrm>
                <a:off x="1833065" y="4113061"/>
                <a:ext cx="23040" cy="10188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C8BE369C-E038-70EC-7E56-217E8E6D193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15342" y="4095124"/>
                  <a:ext cx="58132" cy="137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B56F3DFB-648C-99F6-0102-887BF5471B11}"/>
                    </a:ext>
                  </a:extLst>
                </p14:cNvPr>
                <p14:cNvContentPartPr/>
                <p14:nvPr/>
              </p14:nvContentPartPr>
              <p14:xfrm>
                <a:off x="1829465" y="4048261"/>
                <a:ext cx="9360" cy="1800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B56F3DFB-648C-99F6-0102-887BF5471B1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10745" y="4030261"/>
                  <a:ext cx="46426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BBB7F5E4-20B8-E704-78C4-B058D2A01A6C}"/>
                    </a:ext>
                  </a:extLst>
                </p14:cNvPr>
                <p14:cNvContentPartPr/>
                <p14:nvPr/>
              </p14:nvContentPartPr>
              <p14:xfrm>
                <a:off x="1876625" y="4109821"/>
                <a:ext cx="208800" cy="1094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BBB7F5E4-20B8-E704-78C4-B058D2A01A6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58656" y="4091821"/>
                  <a:ext cx="244379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704ADFA-67EB-C380-8740-7A5B16CECFF0}"/>
                    </a:ext>
                  </a:extLst>
                </p14:cNvPr>
                <p14:cNvContentPartPr/>
                <p14:nvPr/>
              </p14:nvContentPartPr>
              <p14:xfrm>
                <a:off x="2260745" y="4098301"/>
                <a:ext cx="118800" cy="11988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704ADFA-67EB-C380-8740-7A5B16CECFF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42745" y="4080301"/>
                  <a:ext cx="15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BD7CAB0-C253-7AE6-58F7-0667C8A8D519}"/>
                    </a:ext>
                  </a:extLst>
                </p14:cNvPr>
                <p14:cNvContentPartPr/>
                <p14:nvPr/>
              </p14:nvContentPartPr>
              <p14:xfrm>
                <a:off x="2510585" y="4088941"/>
                <a:ext cx="215640" cy="22140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BD7CAB0-C253-7AE6-58F7-0667C8A8D51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92585" y="4070941"/>
                  <a:ext cx="251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5DCC4793-3199-1CFF-013A-32C066185571}"/>
                    </a:ext>
                  </a:extLst>
                </p14:cNvPr>
                <p14:cNvContentPartPr/>
                <p14:nvPr/>
              </p14:nvContentPartPr>
              <p14:xfrm>
                <a:off x="2743865" y="3989581"/>
                <a:ext cx="89280" cy="22752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5DCC4793-3199-1CFF-013A-32C0661855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25865" y="3971552"/>
                  <a:ext cx="124920" cy="263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853CE11B-06A0-095B-B649-68177FB83910}"/>
                    </a:ext>
                  </a:extLst>
                </p14:cNvPr>
                <p14:cNvContentPartPr/>
                <p14:nvPr/>
              </p14:nvContentPartPr>
              <p14:xfrm>
                <a:off x="2748905" y="4197301"/>
                <a:ext cx="360" cy="36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853CE11B-06A0-095B-B649-68177FB839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30905" y="417930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B7EEB06-7C7F-1D5B-BDEC-60DA40F4EF39}"/>
                    </a:ext>
                  </a:extLst>
                </p14:cNvPr>
                <p14:cNvContentPartPr/>
                <p14:nvPr/>
              </p14:nvContentPartPr>
              <p14:xfrm>
                <a:off x="2834945" y="4138981"/>
                <a:ext cx="360" cy="36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B7EEB06-7C7F-1D5B-BDEC-60DA40F4EF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16945" y="412098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23FDC90C-BCBB-1634-C74E-6E12FF65606F}"/>
                    </a:ext>
                  </a:extLst>
                </p14:cNvPr>
                <p14:cNvContentPartPr/>
                <p14:nvPr/>
              </p14:nvContentPartPr>
              <p14:xfrm>
                <a:off x="2852225" y="3991021"/>
                <a:ext cx="2160" cy="144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23FDC90C-BCBB-1634-C74E-6E12FF65606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36796" y="3967021"/>
                  <a:ext cx="32709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3E588A6-B943-5A00-5783-4C4D9BCC8389}"/>
                    </a:ext>
                  </a:extLst>
                </p14:cNvPr>
                <p14:cNvContentPartPr/>
                <p14:nvPr/>
              </p14:nvContentPartPr>
              <p14:xfrm>
                <a:off x="2834225" y="3979861"/>
                <a:ext cx="261000" cy="23796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3E588A6-B943-5A00-5783-4C4D9BCC83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16200" y="3961861"/>
                  <a:ext cx="296689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03515994-4277-8884-0459-B9413E444366}"/>
                    </a:ext>
                  </a:extLst>
                </p14:cNvPr>
                <p14:cNvContentPartPr/>
                <p14:nvPr/>
              </p14:nvContentPartPr>
              <p14:xfrm>
                <a:off x="3107465" y="4079581"/>
                <a:ext cx="171000" cy="12168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03515994-4277-8884-0459-B9413E44436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89465" y="4061581"/>
                  <a:ext cx="206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D45E720D-247C-F3DD-8101-49BD2AF1AA4A}"/>
                    </a:ext>
                  </a:extLst>
                </p14:cNvPr>
                <p14:cNvContentPartPr/>
                <p14:nvPr/>
              </p14:nvContentPartPr>
              <p14:xfrm>
                <a:off x="588136" y="4381896"/>
                <a:ext cx="28800" cy="16236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D45E720D-247C-F3DD-8101-49BD2AF1AA4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70136" y="4363896"/>
                  <a:ext cx="64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7FF2472E-0BAD-3050-0CC7-D3A52C758B46}"/>
                    </a:ext>
                  </a:extLst>
                </p14:cNvPr>
                <p14:cNvContentPartPr/>
                <p14:nvPr/>
              </p14:nvContentPartPr>
              <p14:xfrm>
                <a:off x="639976" y="4434096"/>
                <a:ext cx="101160" cy="12960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7FF2472E-0BAD-3050-0CC7-D3A52C758B4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21976" y="4416096"/>
                  <a:ext cx="13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A9354B6-4FA4-3F5E-3CEB-C06642F1B383}"/>
                    </a:ext>
                  </a:extLst>
                </p14:cNvPr>
                <p14:cNvContentPartPr/>
                <p14:nvPr/>
              </p14:nvContentPartPr>
              <p14:xfrm>
                <a:off x="850576" y="4419336"/>
                <a:ext cx="105480" cy="13824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A9354B6-4FA4-3F5E-3CEB-C06642F1B38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2576" y="4401336"/>
                  <a:ext cx="141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6234C085-799B-443A-3A90-938AE023168D}"/>
                    </a:ext>
                  </a:extLst>
                </p14:cNvPr>
                <p14:cNvContentPartPr/>
                <p14:nvPr/>
              </p14:nvContentPartPr>
              <p14:xfrm>
                <a:off x="951376" y="4341936"/>
                <a:ext cx="118800" cy="19332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6234C085-799B-443A-3A90-938AE023168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33376" y="4323936"/>
                  <a:ext cx="154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F916E88E-79FE-F643-2FA8-328012B9E6FB}"/>
                    </a:ext>
                  </a:extLst>
                </p14:cNvPr>
                <p14:cNvContentPartPr/>
                <p14:nvPr/>
              </p14:nvContentPartPr>
              <p14:xfrm>
                <a:off x="1028776" y="4365696"/>
                <a:ext cx="16200" cy="756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F916E88E-79FE-F643-2FA8-328012B9E6F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10776" y="4346796"/>
                  <a:ext cx="51840" cy="44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38F25D4-28E2-7A40-A06D-A37FD28B6F4C}"/>
                    </a:ext>
                  </a:extLst>
                </p14:cNvPr>
                <p14:cNvContentPartPr/>
                <p14:nvPr/>
              </p14:nvContentPartPr>
              <p14:xfrm>
                <a:off x="1063696" y="4421136"/>
                <a:ext cx="167760" cy="10008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38F25D4-28E2-7A40-A06D-A37FD28B6F4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45657" y="4403071"/>
                  <a:ext cx="203477" cy="13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0EAC7F96-062E-3683-37F4-A529520AE6A9}"/>
                    </a:ext>
                  </a:extLst>
                </p14:cNvPr>
                <p14:cNvContentPartPr/>
                <p14:nvPr/>
              </p14:nvContentPartPr>
              <p14:xfrm>
                <a:off x="1245496" y="4441296"/>
                <a:ext cx="43200" cy="9576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0EAC7F96-062E-3683-37F4-A529520AE6A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27496" y="4423363"/>
                  <a:ext cx="78840" cy="1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16E38EB-2A18-9167-456C-AE0389672D3E}"/>
                    </a:ext>
                  </a:extLst>
                </p14:cNvPr>
                <p14:cNvContentPartPr/>
                <p14:nvPr/>
              </p14:nvContentPartPr>
              <p14:xfrm>
                <a:off x="1230016" y="4367136"/>
                <a:ext cx="8280" cy="144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16E38EB-2A18-9167-456C-AE0389672D3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12016" y="4349136"/>
                  <a:ext cx="43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39279FE5-0BBE-6E08-D456-200E69E38577}"/>
                    </a:ext>
                  </a:extLst>
                </p14:cNvPr>
                <p14:cNvContentPartPr/>
                <p14:nvPr/>
              </p14:nvContentPartPr>
              <p14:xfrm>
                <a:off x="1292296" y="4422936"/>
                <a:ext cx="106200" cy="9648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39279FE5-0BBE-6E08-D456-200E69E3857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74235" y="4404936"/>
                  <a:ext cx="141961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CC293ADE-F57B-4DC2-7094-0C57D7BE2FBE}"/>
                    </a:ext>
                  </a:extLst>
                </p14:cNvPr>
                <p14:cNvContentPartPr/>
                <p14:nvPr/>
              </p14:nvContentPartPr>
              <p14:xfrm>
                <a:off x="1426576" y="4422576"/>
                <a:ext cx="30960" cy="10836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CC293ADE-F57B-4DC2-7094-0C57D7BE2FB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408576" y="4404516"/>
                  <a:ext cx="66600" cy="144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2B214805-C031-EB36-EDFA-A284213A8378}"/>
                    </a:ext>
                  </a:extLst>
                </p14:cNvPr>
                <p14:cNvContentPartPr/>
                <p14:nvPr/>
              </p14:nvContentPartPr>
              <p14:xfrm>
                <a:off x="1410016" y="4355616"/>
                <a:ext cx="12960" cy="1188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2B214805-C031-EB36-EDFA-A284213A83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392016" y="4337616"/>
                  <a:ext cx="48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6D12D8FA-4A70-FA3B-37E3-E5E23ECD0555}"/>
                    </a:ext>
                  </a:extLst>
                </p14:cNvPr>
                <p14:cNvContentPartPr/>
                <p14:nvPr/>
              </p14:nvContentPartPr>
              <p14:xfrm>
                <a:off x="1606216" y="4379736"/>
                <a:ext cx="97560" cy="17424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6D12D8FA-4A70-FA3B-37E3-E5E23ECD055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88216" y="4361773"/>
                  <a:ext cx="133200" cy="20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A3677F70-EDBB-05EA-CA68-6ED786EABE53}"/>
                    </a:ext>
                  </a:extLst>
                </p14:cNvPr>
                <p14:cNvContentPartPr/>
                <p14:nvPr/>
              </p14:nvContentPartPr>
              <p14:xfrm>
                <a:off x="1628536" y="4372176"/>
                <a:ext cx="261720" cy="12132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A3677F70-EDBB-05EA-CA68-6ED786EABE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10536" y="4354176"/>
                  <a:ext cx="297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AE89519-F551-641C-D69A-2BD892472BB5}"/>
                    </a:ext>
                  </a:extLst>
                </p14:cNvPr>
                <p14:cNvContentPartPr/>
                <p14:nvPr/>
              </p14:nvContentPartPr>
              <p14:xfrm>
                <a:off x="2027776" y="4299096"/>
                <a:ext cx="104400" cy="21456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AE89519-F551-641C-D69A-2BD892472BB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09776" y="4281096"/>
                  <a:ext cx="140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BF6F7C69-2087-3449-81A7-1446A4AA984B}"/>
                    </a:ext>
                  </a:extLst>
                </p14:cNvPr>
                <p14:cNvContentPartPr/>
                <p14:nvPr/>
              </p14:nvContentPartPr>
              <p14:xfrm>
                <a:off x="2140096" y="4317816"/>
                <a:ext cx="292680" cy="19368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BF6F7C69-2087-3449-81A7-1446A4AA984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22096" y="4299816"/>
                  <a:ext cx="32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6F19DF1-1731-7A37-4285-376F29F59759}"/>
                    </a:ext>
                  </a:extLst>
                </p14:cNvPr>
                <p14:cNvContentPartPr/>
                <p14:nvPr/>
              </p14:nvContentPartPr>
              <p14:xfrm>
                <a:off x="2415496" y="4347336"/>
                <a:ext cx="2160" cy="756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6F19DF1-1731-7A37-4285-376F29F5975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97496" y="4328436"/>
                  <a:ext cx="37800" cy="44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EBF1293-D4A2-C795-5181-109BE359B16B}"/>
                    </a:ext>
                  </a:extLst>
                </p14:cNvPr>
                <p14:cNvContentPartPr/>
                <p14:nvPr/>
              </p14:nvContentPartPr>
              <p14:xfrm>
                <a:off x="608254" y="4660450"/>
                <a:ext cx="81000" cy="17136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EBF1293-D4A2-C795-5181-109BE359B16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0254" y="4642488"/>
                  <a:ext cx="116640" cy="206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2F3A9A9D-061E-B0F1-347B-E4526D90ED4F}"/>
                    </a:ext>
                  </a:extLst>
                </p14:cNvPr>
                <p14:cNvContentPartPr/>
                <p14:nvPr/>
              </p14:nvContentPartPr>
              <p14:xfrm>
                <a:off x="715894" y="4724530"/>
                <a:ext cx="128880" cy="10800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2F3A9A9D-061E-B0F1-347B-E4526D90ED4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7844" y="4706590"/>
                  <a:ext cx="164620" cy="143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6BC00847-F10D-C8DF-5B5D-B31E2596EC5C}"/>
                    </a:ext>
                  </a:extLst>
                </p14:cNvPr>
                <p14:cNvContentPartPr/>
                <p14:nvPr/>
              </p14:nvContentPartPr>
              <p14:xfrm>
                <a:off x="842974" y="4728490"/>
                <a:ext cx="107280" cy="975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6BC00847-F10D-C8DF-5B5D-B31E2596EC5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4974" y="4710556"/>
                  <a:ext cx="142920" cy="133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4D14FCC-92FF-2B53-A67B-28203BAC893E}"/>
                    </a:ext>
                  </a:extLst>
                </p14:cNvPr>
                <p14:cNvContentPartPr/>
                <p14:nvPr/>
              </p14:nvContentPartPr>
              <p14:xfrm>
                <a:off x="970054" y="4704730"/>
                <a:ext cx="45000" cy="12240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4D14FCC-92FF-2B53-A67B-28203BAC893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1909" y="4686730"/>
                  <a:ext cx="80927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27BEF81F-D4A8-C44A-9BDE-B0E7F2D25997}"/>
                    </a:ext>
                  </a:extLst>
                </p14:cNvPr>
                <p14:cNvContentPartPr/>
                <p14:nvPr/>
              </p14:nvContentPartPr>
              <p14:xfrm>
                <a:off x="971134" y="4654690"/>
                <a:ext cx="12240" cy="1116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27BEF81F-D4A8-C44A-9BDE-B0E7F2D2599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3648" y="4636690"/>
                  <a:ext cx="4686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58BB7688-573B-E0EE-0FF5-D8AF05855BCA}"/>
                    </a:ext>
                  </a:extLst>
                </p14:cNvPr>
                <p14:cNvContentPartPr/>
                <p14:nvPr/>
              </p14:nvContentPartPr>
              <p14:xfrm>
                <a:off x="1141054" y="4696450"/>
                <a:ext cx="106560" cy="17748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58BB7688-573B-E0EE-0FF5-D8AF05855BC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3054" y="4678486"/>
                  <a:ext cx="142200" cy="213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80AE79BE-6B7C-334A-D87E-3DA7D099EE52}"/>
                    </a:ext>
                  </a:extLst>
                </p14:cNvPr>
                <p14:cNvContentPartPr/>
                <p14:nvPr/>
              </p14:nvContentPartPr>
              <p14:xfrm>
                <a:off x="1270294" y="4692850"/>
                <a:ext cx="56160" cy="10188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80AE79BE-6B7C-334A-D87E-3DA7D099EE5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252178" y="4674850"/>
                  <a:ext cx="9203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25E80698-09E3-811D-50C3-FF9BBC8B2467}"/>
                    </a:ext>
                  </a:extLst>
                </p14:cNvPr>
                <p14:cNvContentPartPr/>
                <p14:nvPr/>
              </p14:nvContentPartPr>
              <p14:xfrm>
                <a:off x="1345534" y="4696810"/>
                <a:ext cx="110520" cy="8856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25E80698-09E3-811D-50C3-FF9BBC8B246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27534" y="4678810"/>
                  <a:ext cx="146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047625F5-F5AA-7CB7-424F-81EC1B9E6458}"/>
                    </a:ext>
                  </a:extLst>
                </p14:cNvPr>
                <p14:cNvContentPartPr/>
                <p14:nvPr/>
              </p14:nvContentPartPr>
              <p14:xfrm>
                <a:off x="1438774" y="4589890"/>
                <a:ext cx="354960" cy="21420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047625F5-F5AA-7CB7-424F-81EC1B9E64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20756" y="4571890"/>
                  <a:ext cx="390636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B5C8C28-75FE-74C9-819A-905D4BA58955}"/>
                    </a:ext>
                  </a:extLst>
                </p14:cNvPr>
                <p14:cNvContentPartPr/>
                <p14:nvPr/>
              </p14:nvContentPartPr>
              <p14:xfrm>
                <a:off x="1817134" y="4660090"/>
                <a:ext cx="109080" cy="11376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B5C8C28-75FE-74C9-819A-905D4BA5895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99074" y="4642147"/>
                  <a:ext cx="144838" cy="14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6A6F5EB2-1436-0BC7-1B91-F83C11DE3FFD}"/>
                    </a:ext>
                  </a:extLst>
                </p14:cNvPr>
                <p14:cNvContentPartPr/>
                <p14:nvPr/>
              </p14:nvContentPartPr>
              <p14:xfrm>
                <a:off x="1925494" y="4639930"/>
                <a:ext cx="98640" cy="11376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6A6F5EB2-1436-0BC7-1B91-F83C11DE3FF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07494" y="4621930"/>
                  <a:ext cx="134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7ED97600-ED51-0153-4DDC-D7A6A6D99425}"/>
                    </a:ext>
                  </a:extLst>
                </p14:cNvPr>
                <p14:cNvContentPartPr/>
                <p14:nvPr/>
              </p14:nvContentPartPr>
              <p14:xfrm>
                <a:off x="2025214" y="4644250"/>
                <a:ext cx="106200" cy="12888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7ED97600-ED51-0153-4DDC-D7A6A6D9942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07214" y="4626200"/>
                  <a:ext cx="141840" cy="164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8ECDD8FA-00E8-1BFD-8526-310FE3641B4A}"/>
                    </a:ext>
                  </a:extLst>
                </p14:cNvPr>
                <p14:cNvContentPartPr/>
                <p14:nvPr/>
              </p14:nvContentPartPr>
              <p14:xfrm>
                <a:off x="2186134" y="4581610"/>
                <a:ext cx="54000" cy="12960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8ECDD8FA-00E8-1BFD-8526-310FE3641B4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68134" y="4563610"/>
                  <a:ext cx="89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3EB515E-B6FE-359C-4990-F5F75BB346C5}"/>
                    </a:ext>
                  </a:extLst>
                </p14:cNvPr>
                <p14:cNvContentPartPr/>
                <p14:nvPr/>
              </p14:nvContentPartPr>
              <p14:xfrm>
                <a:off x="2221054" y="4770250"/>
                <a:ext cx="6120" cy="2016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3EB515E-B6FE-359C-4990-F5F75BB346C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03054" y="4752250"/>
                  <a:ext cx="41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EF59897C-ACF8-D37F-AFD7-1AECE4077EAE}"/>
                    </a:ext>
                  </a:extLst>
                </p14:cNvPr>
                <p14:cNvContentPartPr/>
                <p14:nvPr/>
              </p14:nvContentPartPr>
              <p14:xfrm>
                <a:off x="535894" y="4809490"/>
                <a:ext cx="2646360" cy="13572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EF59897C-ACF8-D37F-AFD7-1AECE4077EA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7896" y="4791490"/>
                  <a:ext cx="2681995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92FE204C-7AFF-C2C0-8B6F-279CAA0E248C}"/>
                    </a:ext>
                  </a:extLst>
                </p14:cNvPr>
                <p14:cNvContentPartPr/>
                <p14:nvPr/>
              </p14:nvContentPartPr>
              <p14:xfrm>
                <a:off x="847294" y="4999210"/>
                <a:ext cx="171360" cy="17028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92FE204C-7AFF-C2C0-8B6F-279CAA0E248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9256" y="4981210"/>
                  <a:ext cx="207075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C7B7B6DF-ED07-3A68-A69C-57D7AA59E726}"/>
                    </a:ext>
                  </a:extLst>
                </p14:cNvPr>
                <p14:cNvContentPartPr/>
                <p14:nvPr/>
              </p14:nvContentPartPr>
              <p14:xfrm>
                <a:off x="1037374" y="5031250"/>
                <a:ext cx="122760" cy="11556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C7B7B6DF-ED07-3A68-A69C-57D7AA59E72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19374" y="5013194"/>
                  <a:ext cx="158400" cy="151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12EFCAD3-BA90-74C1-8F8C-5F5A107672E6}"/>
                    </a:ext>
                  </a:extLst>
                </p14:cNvPr>
                <p14:cNvContentPartPr/>
                <p14:nvPr/>
              </p14:nvContentPartPr>
              <p14:xfrm>
                <a:off x="2335174" y="4933330"/>
                <a:ext cx="124920" cy="17784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12EFCAD3-BA90-74C1-8F8C-5F5A107672E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17174" y="4915330"/>
                  <a:ext cx="16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01FC46BC-9950-C362-94F3-9D0214E1D2D2}"/>
                    </a:ext>
                  </a:extLst>
                </p14:cNvPr>
                <p14:cNvContentPartPr/>
                <p14:nvPr/>
              </p14:nvContentPartPr>
              <p14:xfrm>
                <a:off x="2497174" y="5005690"/>
                <a:ext cx="37800" cy="12240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01FC46BC-9950-C362-94F3-9D0214E1D2D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79174" y="4987690"/>
                  <a:ext cx="73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7025F43A-0F1A-DC3E-968D-237A0A24C23F}"/>
                    </a:ext>
                  </a:extLst>
                </p14:cNvPr>
                <p14:cNvContentPartPr/>
                <p14:nvPr/>
              </p14:nvContentPartPr>
              <p14:xfrm>
                <a:off x="2527414" y="4944850"/>
                <a:ext cx="63000" cy="2196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7025F43A-0F1A-DC3E-968D-237A0A24C23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09414" y="4926850"/>
                  <a:ext cx="98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BC752A21-9A3D-631F-7C74-E5A3025BE651}"/>
                    </a:ext>
                  </a:extLst>
                </p14:cNvPr>
                <p14:cNvContentPartPr/>
                <p14:nvPr/>
              </p14:nvContentPartPr>
              <p14:xfrm>
                <a:off x="485854" y="4911010"/>
                <a:ext cx="14400" cy="30672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BC752A21-9A3D-631F-7C74-E5A3025BE65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8293" y="4893010"/>
                  <a:ext cx="49171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8D2AB57-3507-C5D6-DB89-AED31D794685}"/>
                    </a:ext>
                  </a:extLst>
                </p14:cNvPr>
                <p14:cNvContentPartPr/>
                <p14:nvPr/>
              </p14:nvContentPartPr>
              <p14:xfrm>
                <a:off x="534094" y="5190370"/>
                <a:ext cx="2646360" cy="5400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8D2AB57-3507-C5D6-DB89-AED31D7946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16094" y="5172370"/>
                  <a:ext cx="2682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A2CB611F-0C9D-809F-9D2A-442D6F357673}"/>
                    </a:ext>
                  </a:extLst>
                </p14:cNvPr>
                <p14:cNvContentPartPr/>
                <p14:nvPr/>
              </p14:nvContentPartPr>
              <p14:xfrm>
                <a:off x="1761694" y="4881490"/>
                <a:ext cx="14760" cy="27936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A2CB611F-0C9D-809F-9D2A-442D6F35767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44123" y="4863490"/>
                  <a:ext cx="49551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C26D98A-E692-4027-4891-AE44EEAB264C}"/>
                    </a:ext>
                  </a:extLst>
                </p14:cNvPr>
                <p14:cNvContentPartPr/>
                <p14:nvPr/>
              </p14:nvContentPartPr>
              <p14:xfrm>
                <a:off x="3292882" y="2565856"/>
                <a:ext cx="60840" cy="264420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C26D98A-E692-4027-4891-AE44EEAB264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74882" y="2547856"/>
                  <a:ext cx="96480" cy="26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EEC30BFB-D7DE-9E83-D6E2-EFB939AA8FD4}"/>
                    </a:ext>
                  </a:extLst>
                </p14:cNvPr>
                <p14:cNvContentPartPr/>
                <p14:nvPr/>
              </p14:nvContentPartPr>
              <p14:xfrm>
                <a:off x="3165442" y="5193496"/>
                <a:ext cx="183960" cy="3780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EEC30BFB-D7DE-9E83-D6E2-EFB939AA8FD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47442" y="5175496"/>
                  <a:ext cx="219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59CFC23-58E1-E925-B331-52DA4C56D34E}"/>
                    </a:ext>
                  </a:extLst>
                </p14:cNvPr>
                <p14:cNvContentPartPr/>
                <p14:nvPr/>
              </p14:nvContentPartPr>
              <p14:xfrm>
                <a:off x="3134482" y="4809016"/>
                <a:ext cx="199440" cy="237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59CFC23-58E1-E925-B331-52DA4C56D34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16482" y="4791016"/>
                  <a:ext cx="23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7CA0ECD0-D98B-91DE-D268-498613043D4E}"/>
                    </a:ext>
                  </a:extLst>
                </p14:cNvPr>
                <p14:cNvContentPartPr/>
                <p14:nvPr/>
              </p14:nvContentPartPr>
              <p14:xfrm>
                <a:off x="3258682" y="4211776"/>
                <a:ext cx="24120" cy="7776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7CA0ECD0-D98B-91DE-D268-498613043D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40409" y="4193776"/>
                  <a:ext cx="603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F808F006-424C-A639-2545-16482CF7D051}"/>
                    </a:ext>
                  </a:extLst>
                </p14:cNvPr>
                <p14:cNvContentPartPr/>
                <p14:nvPr/>
              </p14:nvContentPartPr>
              <p14:xfrm>
                <a:off x="1205917" y="3846363"/>
                <a:ext cx="107280" cy="16416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F808F006-424C-A639-2545-16482CF7D0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87917" y="3828363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C7162CAB-EF89-54E8-29D7-D7F28C28A8BA}"/>
                    </a:ext>
                  </a:extLst>
                </p14:cNvPr>
                <p14:cNvContentPartPr/>
                <p14:nvPr/>
              </p14:nvContentPartPr>
              <p14:xfrm>
                <a:off x="1327237" y="3838803"/>
                <a:ext cx="101880" cy="11844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C7162CAB-EF89-54E8-29D7-D7F28C28A8B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309237" y="3820858"/>
                  <a:ext cx="137520" cy="153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59478C69-C299-B5E4-EE61-7268C37583FC}"/>
                    </a:ext>
                  </a:extLst>
                </p14:cNvPr>
                <p14:cNvContentPartPr/>
                <p14:nvPr/>
              </p14:nvContentPartPr>
              <p14:xfrm>
                <a:off x="1432357" y="3843843"/>
                <a:ext cx="48240" cy="96480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59478C69-C299-B5E4-EE61-7268C37583F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14357" y="3825843"/>
                  <a:ext cx="83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64E68CA-3D83-7A03-FC71-AE1CF3DA2F04}"/>
                    </a:ext>
                  </a:extLst>
                </p14:cNvPr>
                <p14:cNvContentPartPr/>
                <p14:nvPr/>
              </p14:nvContentPartPr>
              <p14:xfrm>
                <a:off x="1568077" y="3827283"/>
                <a:ext cx="93240" cy="11376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64E68CA-3D83-7A03-FC71-AE1CF3DA2F0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550077" y="3809283"/>
                  <a:ext cx="128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E6DF0BE2-9871-26CD-60A2-A7E6B2AB8A0C}"/>
                    </a:ext>
                  </a:extLst>
                </p14:cNvPr>
                <p14:cNvContentPartPr/>
                <p14:nvPr/>
              </p14:nvContentPartPr>
              <p14:xfrm>
                <a:off x="1675717" y="3835923"/>
                <a:ext cx="100440" cy="11160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E6DF0BE2-9871-26CD-60A2-A7E6B2AB8A0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657717" y="3817923"/>
                  <a:ext cx="136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4E40A847-0954-381B-ED94-148B0F3A9AA8}"/>
                    </a:ext>
                  </a:extLst>
                </p14:cNvPr>
                <p14:cNvContentPartPr/>
                <p14:nvPr/>
              </p14:nvContentPartPr>
              <p14:xfrm>
                <a:off x="1764637" y="3838443"/>
                <a:ext cx="144360" cy="9828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4E40A847-0954-381B-ED94-148B0F3A9AA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746637" y="3820377"/>
                  <a:ext cx="180000" cy="134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80E9FD82-BC49-BE6B-B034-C60E1CD9B366}"/>
                    </a:ext>
                  </a:extLst>
                </p14:cNvPr>
                <p14:cNvContentPartPr/>
                <p14:nvPr/>
              </p14:nvContentPartPr>
              <p14:xfrm>
                <a:off x="1925197" y="3836283"/>
                <a:ext cx="92520" cy="15912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80E9FD82-BC49-BE6B-B034-C60E1CD9B36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07197" y="3818283"/>
                  <a:ext cx="128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531B0EA5-0EFD-96A2-C273-00B9AC29FD0B}"/>
                    </a:ext>
                  </a:extLst>
                </p14:cNvPr>
                <p14:cNvContentPartPr/>
                <p14:nvPr/>
              </p14:nvContentPartPr>
              <p14:xfrm>
                <a:off x="2040757" y="3829443"/>
                <a:ext cx="71280" cy="8532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531B0EA5-0EFD-96A2-C273-00B9AC29FD0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22757" y="3811443"/>
                  <a:ext cx="106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62098567-41FA-5131-090C-56C9D94EC868}"/>
                    </a:ext>
                  </a:extLst>
                </p14:cNvPr>
                <p14:cNvContentPartPr/>
                <p14:nvPr/>
              </p14:nvContentPartPr>
              <p14:xfrm>
                <a:off x="2107717" y="3818643"/>
                <a:ext cx="75600" cy="11448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62098567-41FA-5131-090C-56C9D94EC86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89717" y="3800643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163AF08-FF00-51A7-6FAC-42C0847C6E7D}"/>
                    </a:ext>
                  </a:extLst>
                </p14:cNvPr>
                <p14:cNvContentPartPr/>
                <p14:nvPr/>
              </p14:nvContentPartPr>
              <p14:xfrm>
                <a:off x="2241637" y="3908283"/>
                <a:ext cx="5400" cy="2304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163AF08-FF00-51A7-6FAC-42C0847C6E7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23637" y="3890560"/>
                  <a:ext cx="41040" cy="58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29B780F-3400-1693-5509-9254802EC6C9}"/>
                    </a:ext>
                  </a:extLst>
                </p14:cNvPr>
                <p14:cNvContentPartPr/>
                <p14:nvPr/>
              </p14:nvContentPartPr>
              <p14:xfrm>
                <a:off x="2495437" y="4506603"/>
                <a:ext cx="5760" cy="288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29B780F-3400-1693-5509-9254802EC6C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77437" y="4488603"/>
                  <a:ext cx="41400" cy="38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C801BA39-8C84-ECC9-2AA5-3ACA2B49D0A7}"/>
                </a:ext>
              </a:extLst>
            </p:cNvPr>
            <p:cNvGrpSpPr/>
            <p:nvPr/>
          </p:nvGrpSpPr>
          <p:grpSpPr>
            <a:xfrm>
              <a:off x="577025" y="3044215"/>
              <a:ext cx="810786" cy="142920"/>
              <a:chOff x="577025" y="3044215"/>
              <a:chExt cx="810786" cy="14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B30D1A09-8856-577D-ECE3-92B9AF7AEA51}"/>
                      </a:ext>
                    </a:extLst>
                  </p14:cNvPr>
                  <p14:cNvContentPartPr/>
                  <p14:nvPr/>
                </p14:nvContentPartPr>
                <p14:xfrm>
                  <a:off x="577025" y="3084535"/>
                  <a:ext cx="79560" cy="10260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B30D1A09-8856-577D-ECE3-92B9AF7AEA51}"/>
                      </a:ext>
                    </a:extLst>
                  </p:cNvPr>
                  <p:cNvPicPr/>
                  <p:nvPr/>
                </p:nvPicPr>
                <p:blipFill>
                  <a:blip r:embed="rId844"/>
                  <a:stretch>
                    <a:fillRect/>
                  </a:stretch>
                </p:blipFill>
                <p:spPr>
                  <a:xfrm>
                    <a:off x="559385" y="3066535"/>
                    <a:ext cx="1152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5274EDCF-82A9-E3C5-78B1-6E0EAAE8AE79}"/>
                      </a:ext>
                    </a:extLst>
                  </p14:cNvPr>
                  <p14:cNvContentPartPr/>
                  <p14:nvPr/>
                </p14:nvContentPartPr>
                <p14:xfrm>
                  <a:off x="683225" y="3074455"/>
                  <a:ext cx="119880" cy="8784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5274EDCF-82A9-E3C5-78B1-6E0EAAE8AE79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665225" y="3056815"/>
                    <a:ext cx="1555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D39C68F2-01F9-F824-A680-721DB0CE77A8}"/>
                      </a:ext>
                    </a:extLst>
                  </p14:cNvPr>
                  <p14:cNvContentPartPr/>
                  <p14:nvPr/>
                </p14:nvContentPartPr>
                <p14:xfrm>
                  <a:off x="818945" y="3083815"/>
                  <a:ext cx="99360" cy="8460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D39C68F2-01F9-F824-A680-721DB0CE77A8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801305" y="3065815"/>
                    <a:ext cx="1350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51E637D9-24C3-D181-ECA4-1EC7CD6AC653}"/>
                      </a:ext>
                    </a:extLst>
                  </p14:cNvPr>
                  <p14:cNvContentPartPr/>
                  <p14:nvPr/>
                </p14:nvContentPartPr>
                <p14:xfrm>
                  <a:off x="918305" y="3057895"/>
                  <a:ext cx="166680" cy="9720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51E637D9-24C3-D181-ECA4-1EC7CD6AC653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900305" y="3040255"/>
                    <a:ext cx="2023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019291A9-A525-9CC2-E3FE-C17413339352}"/>
                      </a:ext>
                    </a:extLst>
                  </p14:cNvPr>
                  <p14:cNvContentPartPr/>
                  <p14:nvPr/>
                </p14:nvContentPartPr>
                <p14:xfrm>
                  <a:off x="1094705" y="3044215"/>
                  <a:ext cx="101880" cy="11412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019291A9-A525-9CC2-E3FE-C17413339352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1076705" y="3026575"/>
                    <a:ext cx="1375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12DC9B65-14FB-07F6-B85D-21851DB3B53F}"/>
                      </a:ext>
                    </a:extLst>
                  </p14:cNvPr>
                  <p14:cNvContentPartPr/>
                  <p14:nvPr/>
                </p14:nvContentPartPr>
                <p14:xfrm>
                  <a:off x="1245905" y="3055375"/>
                  <a:ext cx="57240" cy="1054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12DC9B65-14FB-07F6-B85D-21851DB3B53F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1227905" y="3037735"/>
                    <a:ext cx="9288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DB553795-FF84-EBD7-AC53-3203AED6464C}"/>
                      </a:ext>
                    </a:extLst>
                  </p14:cNvPr>
                  <p14:cNvContentPartPr/>
                  <p14:nvPr/>
                </p14:nvContentPartPr>
                <p14:xfrm>
                  <a:off x="1382411" y="3165039"/>
                  <a:ext cx="5400" cy="5400"/>
                </p14:xfrm>
              </p:contentPart>
            </mc:Choice>
            <mc:Fallback xmlns="">
              <p:pic>
                <p:nvPicPr>
                  <p:cNvPr id="698" name="Ink 697">
                    <a:extLst>
                      <a:ext uri="{FF2B5EF4-FFF2-40B4-BE49-F238E27FC236}">
                        <a16:creationId xmlns:a16="http://schemas.microsoft.com/office/drawing/2014/main" id="{DB553795-FF84-EBD7-AC53-3203AED6464C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1364771" y="3147039"/>
                    <a:ext cx="41040" cy="41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A269BEEF-E4FC-FB63-F3C1-2E4130A9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rimuovi</a:t>
            </a:r>
            <a:r>
              <a:rPr lang="en-US" dirty="0"/>
              <a:t> </a:t>
            </a:r>
            <a:r>
              <a:rPr lang="en-US" dirty="0" err="1"/>
              <a:t>libro</a:t>
            </a:r>
            <a:r>
              <a:rPr lang="en-US" dirty="0"/>
              <a:t> </a:t>
            </a:r>
            <a:r>
              <a:rPr lang="en-US" dirty="0" err="1"/>
              <a:t>tuo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5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E0353-A849-FEA7-7DED-05C0BBE2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58B7BA-A031-ED31-4B48-F2F8809E2013}"/>
              </a:ext>
            </a:extLst>
          </p:cNvPr>
          <p:cNvGrpSpPr/>
          <p:nvPr/>
        </p:nvGrpSpPr>
        <p:grpSpPr>
          <a:xfrm>
            <a:off x="3994743" y="5467207"/>
            <a:ext cx="4008600" cy="548280"/>
            <a:chOff x="3994743" y="5467207"/>
            <a:chExt cx="40086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4E94E1-FBBD-A8C4-8DCD-4ECDFDBF10B3}"/>
                    </a:ext>
                  </a:extLst>
                </p14:cNvPr>
                <p14:cNvContentPartPr/>
                <p14:nvPr/>
              </p14:nvContentPartPr>
              <p14:xfrm>
                <a:off x="3994743" y="5467207"/>
                <a:ext cx="4008600" cy="4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4E94E1-FBBD-A8C4-8DCD-4ECDFDBF1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6743" y="5449066"/>
                  <a:ext cx="4044240" cy="82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7C395C-95E2-1F6D-CF0E-1AE20A60AF63}"/>
                    </a:ext>
                  </a:extLst>
                </p14:cNvPr>
                <p14:cNvContentPartPr/>
                <p14:nvPr/>
              </p14:nvContentPartPr>
              <p14:xfrm>
                <a:off x="7235823" y="5494567"/>
                <a:ext cx="17640" cy="49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7C395C-95E2-1F6D-CF0E-1AE20A60AF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7823" y="5476567"/>
                  <a:ext cx="53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E0D2DC2-6E18-3859-946E-4BE8C63CCC23}"/>
                    </a:ext>
                  </a:extLst>
                </p14:cNvPr>
                <p14:cNvContentPartPr/>
                <p14:nvPr/>
              </p14:nvContentPartPr>
              <p14:xfrm>
                <a:off x="4256926" y="5570596"/>
                <a:ext cx="15408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E0D2DC2-6E18-3859-946E-4BE8C63CC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8926" y="5552596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087359-8DDF-009C-4D7F-870ED8B349CB}"/>
                    </a:ext>
                  </a:extLst>
                </p14:cNvPr>
                <p14:cNvContentPartPr/>
                <p14:nvPr/>
              </p14:nvContentPartPr>
              <p14:xfrm>
                <a:off x="4277806" y="572107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087359-8DDF-009C-4D7F-870ED8B34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59806" y="5703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6F2FB1-A7A4-42BD-BC7B-ED03CCF19116}"/>
                    </a:ext>
                  </a:extLst>
                </p14:cNvPr>
                <p14:cNvContentPartPr/>
                <p14:nvPr/>
              </p14:nvContentPartPr>
              <p14:xfrm>
                <a:off x="4401646" y="5697676"/>
                <a:ext cx="11304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6F2FB1-A7A4-42BD-BC7B-ED03CCF191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3703" y="5679676"/>
                  <a:ext cx="148567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EE2243-3904-3542-E3E9-6D0A21BE98B4}"/>
                    </a:ext>
                  </a:extLst>
                </p14:cNvPr>
                <p14:cNvContentPartPr/>
                <p14:nvPr/>
              </p14:nvContentPartPr>
              <p14:xfrm>
                <a:off x="4934842" y="5640724"/>
                <a:ext cx="39600" cy="7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EE2243-3904-3542-E3E9-6D0A21BE98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16842" y="5622724"/>
                  <a:ext cx="75240" cy="10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BCB798E-5304-EB73-900A-F4E722C58E6F}"/>
                </a:ext>
              </a:extLst>
            </p:cNvPr>
            <p:cNvGrpSpPr/>
            <p:nvPr/>
          </p:nvGrpSpPr>
          <p:grpSpPr>
            <a:xfrm>
              <a:off x="4811943" y="5500687"/>
              <a:ext cx="1598040" cy="514800"/>
              <a:chOff x="4811943" y="5500687"/>
              <a:chExt cx="1598040" cy="51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244BE70-8183-4BD6-8A8A-7471B7FD5EBC}"/>
                      </a:ext>
                    </a:extLst>
                  </p14:cNvPr>
                  <p14:cNvContentPartPr/>
                  <p14:nvPr/>
                </p14:nvContentPartPr>
                <p14:xfrm>
                  <a:off x="6388023" y="5500687"/>
                  <a:ext cx="21960" cy="4806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244BE70-8183-4BD6-8A8A-7471B7FD5EB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69723" y="5482687"/>
                    <a:ext cx="58194" cy="51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267A6F3-C5F5-3151-2920-5AC9D972DD48}"/>
                      </a:ext>
                    </a:extLst>
                  </p14:cNvPr>
                  <p14:cNvContentPartPr/>
                  <p14:nvPr/>
                </p14:nvContentPartPr>
                <p14:xfrm>
                  <a:off x="4811943" y="5525527"/>
                  <a:ext cx="20160" cy="489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267A6F3-C5F5-3151-2920-5AC9D972DD4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793943" y="5507527"/>
                    <a:ext cx="55800" cy="52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B788198-A3A2-55EB-3591-D0D8CAF8DE89}"/>
                      </a:ext>
                    </a:extLst>
                  </p14:cNvPr>
                  <p14:cNvContentPartPr/>
                  <p14:nvPr/>
                </p14:nvContentPartPr>
                <p14:xfrm>
                  <a:off x="5600703" y="5522287"/>
                  <a:ext cx="13680" cy="446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B788198-A3A2-55EB-3591-D0D8CAF8DE8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582703" y="5504287"/>
                    <a:ext cx="49320" cy="48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B05D6E22-1680-25F7-60A3-5B3535CDE22B}"/>
                      </a:ext>
                    </a:extLst>
                  </p14:cNvPr>
                  <p14:cNvContentPartPr/>
                  <p14:nvPr/>
                </p14:nvContentPartPr>
                <p14:xfrm>
                  <a:off x="4967242" y="5561164"/>
                  <a:ext cx="277920" cy="763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B05D6E22-1680-25F7-60A3-5B3535CDE22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949242" y="5543164"/>
                    <a:ext cx="3135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F35C0F2-F799-231F-A33D-6F47E293F3A6}"/>
                      </a:ext>
                    </a:extLst>
                  </p14:cNvPr>
                  <p14:cNvContentPartPr/>
                  <p14:nvPr/>
                </p14:nvContentPartPr>
                <p14:xfrm>
                  <a:off x="4977682" y="5644684"/>
                  <a:ext cx="168120" cy="522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F35C0F2-F799-231F-A33D-6F47E293F3A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959682" y="5626684"/>
                    <a:ext cx="2037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E8CAE43E-BB9E-3F91-D579-A4980A877069}"/>
                      </a:ext>
                    </a:extLst>
                  </p14:cNvPr>
                  <p14:cNvContentPartPr/>
                  <p14:nvPr/>
                </p14:nvContentPartPr>
                <p14:xfrm>
                  <a:off x="5257402" y="5559724"/>
                  <a:ext cx="168480" cy="453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8CAE43E-BB9E-3F91-D579-A4980A87706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39402" y="5541724"/>
                    <a:ext cx="2041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AD6416D-42DE-2B3C-A84D-19A0080F199A}"/>
                      </a:ext>
                    </a:extLst>
                  </p14:cNvPr>
                  <p14:cNvContentPartPr/>
                  <p14:nvPr/>
                </p14:nvContentPartPr>
                <p14:xfrm>
                  <a:off x="5165962" y="5606524"/>
                  <a:ext cx="256680" cy="856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AD6416D-42DE-2B3C-A84D-19A0080F199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147937" y="5588524"/>
                    <a:ext cx="29237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4FB026C6-05E7-E548-6604-70474B7FC6A6}"/>
                      </a:ext>
                    </a:extLst>
                  </p14:cNvPr>
                  <p14:cNvContentPartPr/>
                  <p14:nvPr/>
                </p14:nvContentPartPr>
                <p14:xfrm>
                  <a:off x="4924402" y="5722444"/>
                  <a:ext cx="40680" cy="705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4FB026C6-05E7-E548-6604-70474B7FC6A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906402" y="5704535"/>
                    <a:ext cx="76320" cy="106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FAF5449B-2B3F-BDC9-4C87-FCA7C6669684}"/>
                      </a:ext>
                    </a:extLst>
                  </p14:cNvPr>
                  <p14:cNvContentPartPr/>
                  <p14:nvPr/>
                </p14:nvContentPartPr>
                <p14:xfrm>
                  <a:off x="4971562" y="5719564"/>
                  <a:ext cx="165960" cy="403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FAF5449B-2B3F-BDC9-4C87-FCA7C666968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953562" y="5701564"/>
                    <a:ext cx="20160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A5CFEAA-C1BD-73D8-2B0A-94664EC8A501}"/>
                      </a:ext>
                    </a:extLst>
                  </p14:cNvPr>
                  <p14:cNvContentPartPr/>
                  <p14:nvPr/>
                </p14:nvContentPartPr>
                <p14:xfrm>
                  <a:off x="4951762" y="5795524"/>
                  <a:ext cx="204120" cy="435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A5CFEAA-C1BD-73D8-2B0A-94664EC8A50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933762" y="5777524"/>
                    <a:ext cx="23976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13590A52-AECF-07AE-9033-B47EF6F255B3}"/>
                      </a:ext>
                    </a:extLst>
                  </p14:cNvPr>
                  <p14:cNvContentPartPr/>
                  <p14:nvPr/>
                </p14:nvContentPartPr>
                <p14:xfrm>
                  <a:off x="5142562" y="5683204"/>
                  <a:ext cx="262440" cy="835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13590A52-AECF-07AE-9033-B47EF6F255B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124562" y="5665204"/>
                    <a:ext cx="29808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E8F52CE2-F791-88EB-ED39-CDD06BEB0FA8}"/>
                      </a:ext>
                    </a:extLst>
                  </p14:cNvPr>
                  <p14:cNvContentPartPr/>
                  <p14:nvPr/>
                </p14:nvContentPartPr>
                <p14:xfrm>
                  <a:off x="5417962" y="5614444"/>
                  <a:ext cx="7920" cy="648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E8F52CE2-F791-88EB-ED39-CDD06BEB0FA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399962" y="5596444"/>
                    <a:ext cx="435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60F3EC5-7B71-54B9-67AE-4B98E244F458}"/>
                      </a:ext>
                    </a:extLst>
                  </p14:cNvPr>
                  <p14:cNvContentPartPr/>
                  <p14:nvPr/>
                </p14:nvContentPartPr>
                <p14:xfrm>
                  <a:off x="5156242" y="5772124"/>
                  <a:ext cx="251640" cy="810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60F3EC5-7B71-54B9-67AE-4B98E244F45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138242" y="5754124"/>
                    <a:ext cx="2872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2297EBF2-857B-5662-D277-C19A785A91A1}"/>
                      </a:ext>
                    </a:extLst>
                  </p14:cNvPr>
                  <p14:cNvContentPartPr/>
                  <p14:nvPr/>
                </p14:nvContentPartPr>
                <p14:xfrm>
                  <a:off x="5412202" y="5703724"/>
                  <a:ext cx="720" cy="716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2297EBF2-857B-5662-D277-C19A785A91A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400202" y="5685724"/>
                    <a:ext cx="2448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7ECCD3CD-8DFE-1111-5A81-B8B657E806B9}"/>
                      </a:ext>
                    </a:extLst>
                  </p14:cNvPr>
                  <p14:cNvContentPartPr/>
                  <p14:nvPr/>
                </p14:nvContentPartPr>
                <p14:xfrm>
                  <a:off x="4976962" y="5690764"/>
                  <a:ext cx="31320" cy="14508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7ECCD3CD-8DFE-1111-5A81-B8B657E806B9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958962" y="5672764"/>
                    <a:ext cx="6696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2417222-FA81-6712-F556-5F81B018E12C}"/>
                      </a:ext>
                    </a:extLst>
                  </p14:cNvPr>
                  <p14:cNvContentPartPr/>
                  <p14:nvPr/>
                </p14:nvContentPartPr>
                <p14:xfrm>
                  <a:off x="4981642" y="5822164"/>
                  <a:ext cx="2160" cy="576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2417222-FA81-6712-F556-5F81B018E12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966213" y="5804164"/>
                    <a:ext cx="32709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EB389A3-E4A9-0DF3-2F74-EB8C94125B78}"/>
                      </a:ext>
                    </a:extLst>
                  </p14:cNvPr>
                  <p14:cNvContentPartPr/>
                  <p14:nvPr/>
                </p14:nvContentPartPr>
                <p14:xfrm>
                  <a:off x="4985962" y="5848084"/>
                  <a:ext cx="49320" cy="313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EB389A3-E4A9-0DF3-2F74-EB8C94125B7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967962" y="5830084"/>
                    <a:ext cx="849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EC028EA4-FC55-9DA8-FDC7-EB9AF1DAEDC8}"/>
                      </a:ext>
                    </a:extLst>
                  </p14:cNvPr>
                  <p14:cNvContentPartPr/>
                  <p14:nvPr/>
                </p14:nvContentPartPr>
                <p14:xfrm>
                  <a:off x="5035642" y="5825764"/>
                  <a:ext cx="3600" cy="50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EC028EA4-FC55-9DA8-FDC7-EB9AF1DAEDC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17642" y="5807764"/>
                    <a:ext cx="392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8E31250-9D7D-AD47-BFEC-0943F0870BFE}"/>
                      </a:ext>
                    </a:extLst>
                  </p14:cNvPr>
                  <p14:cNvContentPartPr/>
                  <p14:nvPr/>
                </p14:nvContentPartPr>
                <p14:xfrm>
                  <a:off x="5037442" y="5770324"/>
                  <a:ext cx="6480" cy="9180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8E31250-9D7D-AD47-BFEC-0943F0870BF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019442" y="5752324"/>
                    <a:ext cx="421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2D77DD1-E49A-744C-9BD3-B257B0263AFF}"/>
                      </a:ext>
                    </a:extLst>
                  </p14:cNvPr>
                  <p14:cNvContentPartPr/>
                  <p14:nvPr/>
                </p14:nvContentPartPr>
                <p14:xfrm>
                  <a:off x="5035282" y="5714884"/>
                  <a:ext cx="27000" cy="928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62D77DD1-E49A-744C-9BD3-B257B0263AF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017282" y="5696884"/>
                    <a:ext cx="62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0AE91FF-14EB-5E75-3E37-DD71EB5CE6F9}"/>
                      </a:ext>
                    </a:extLst>
                  </p14:cNvPr>
                  <p14:cNvContentPartPr/>
                  <p14:nvPr/>
                </p14:nvContentPartPr>
                <p14:xfrm>
                  <a:off x="5009002" y="5687164"/>
                  <a:ext cx="38880" cy="198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0AE91FF-14EB-5E75-3E37-DD71EB5CE6F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91002" y="5669485"/>
                    <a:ext cx="74520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161330B-88E0-AAE2-8130-35B9D1A6F93B}"/>
                      </a:ext>
                    </a:extLst>
                  </p14:cNvPr>
                  <p14:cNvContentPartPr/>
                  <p14:nvPr/>
                </p14:nvContentPartPr>
                <p14:xfrm>
                  <a:off x="5004322" y="5699404"/>
                  <a:ext cx="8280" cy="176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0161330B-88E0-AAE2-8130-35B9D1A6F93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986322" y="5681404"/>
                    <a:ext cx="4392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2A2B5AB-365F-27E7-615B-53A4BEEC17EF}"/>
                      </a:ext>
                    </a:extLst>
                  </p14:cNvPr>
                  <p14:cNvContentPartPr/>
                  <p14:nvPr/>
                </p14:nvContentPartPr>
                <p14:xfrm>
                  <a:off x="4999282" y="5709844"/>
                  <a:ext cx="11520" cy="298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2A2B5AB-365F-27E7-615B-53A4BEEC17E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981282" y="5691844"/>
                    <a:ext cx="4716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722D4F5-A022-B0E0-E95D-DAFEEE24BF33}"/>
                      </a:ext>
                    </a:extLst>
                  </p14:cNvPr>
                  <p14:cNvContentPartPr/>
                  <p14:nvPr/>
                </p14:nvContentPartPr>
                <p14:xfrm>
                  <a:off x="4997482" y="5707684"/>
                  <a:ext cx="27360" cy="59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722D4F5-A022-B0E0-E95D-DAFEEE24BF3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979716" y="5689792"/>
                    <a:ext cx="62537" cy="95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20196889-11D0-8A48-DC21-A2D0734DF7B3}"/>
                      </a:ext>
                    </a:extLst>
                  </p14:cNvPr>
                  <p14:cNvContentPartPr/>
                  <p14:nvPr/>
                </p14:nvContentPartPr>
                <p14:xfrm>
                  <a:off x="4986682" y="5714524"/>
                  <a:ext cx="41400" cy="1281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20196889-11D0-8A48-DC21-A2D0734DF7B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8682" y="5696524"/>
                    <a:ext cx="770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CFF96D80-BE23-543F-2BB3-1EF5321E034A}"/>
                      </a:ext>
                    </a:extLst>
                  </p14:cNvPr>
                  <p14:cNvContentPartPr/>
                  <p14:nvPr/>
                </p14:nvContentPartPr>
                <p14:xfrm>
                  <a:off x="5748773" y="5589885"/>
                  <a:ext cx="8640" cy="2026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CFF96D80-BE23-543F-2BB3-1EF5321E034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30773" y="5571917"/>
                    <a:ext cx="44280" cy="23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08EA5F56-D329-BA97-02E0-51577F88854A}"/>
                      </a:ext>
                    </a:extLst>
                  </p14:cNvPr>
                  <p14:cNvContentPartPr/>
                  <p14:nvPr/>
                </p14:nvContentPartPr>
                <p14:xfrm>
                  <a:off x="5760653" y="5799405"/>
                  <a:ext cx="453960" cy="129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08EA5F56-D329-BA97-02E0-51577F88854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742653" y="5781405"/>
                    <a:ext cx="4896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D2FB6150-6373-173B-DF10-66F638457A94}"/>
                      </a:ext>
                    </a:extLst>
                  </p14:cNvPr>
                  <p14:cNvContentPartPr/>
                  <p14:nvPr/>
                </p14:nvContentPartPr>
                <p14:xfrm>
                  <a:off x="5761373" y="5578365"/>
                  <a:ext cx="433440" cy="1818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D2FB6150-6373-173B-DF10-66F638457A9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743373" y="5560329"/>
                    <a:ext cx="469080" cy="217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04348A8-575B-14B3-B725-94D740796F82}"/>
                      </a:ext>
                    </a:extLst>
                  </p14:cNvPr>
                  <p14:cNvContentPartPr/>
                  <p14:nvPr/>
                </p14:nvContentPartPr>
                <p14:xfrm>
                  <a:off x="5826173" y="5704365"/>
                  <a:ext cx="45000" cy="475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04348A8-575B-14B3-B725-94D740796F8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808173" y="5686228"/>
                    <a:ext cx="80640" cy="83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574C517-2512-008E-BB9F-6C67332A70A7}"/>
                      </a:ext>
                    </a:extLst>
                  </p14:cNvPr>
                  <p14:cNvContentPartPr/>
                  <p14:nvPr/>
                </p14:nvContentPartPr>
                <p14:xfrm>
                  <a:off x="5876213" y="5642085"/>
                  <a:ext cx="41400" cy="939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574C517-2512-008E-BB9F-6C67332A70A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858213" y="5624085"/>
                    <a:ext cx="770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32DE6F92-144A-853F-9781-99C12B78985E}"/>
                      </a:ext>
                    </a:extLst>
                  </p14:cNvPr>
                  <p14:cNvContentPartPr/>
                  <p14:nvPr/>
                </p14:nvContentPartPr>
                <p14:xfrm>
                  <a:off x="5965133" y="5610045"/>
                  <a:ext cx="6480" cy="1648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32DE6F92-144A-853F-9781-99C12B7898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947133" y="5592045"/>
                    <a:ext cx="421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834F32C-1F57-01E3-EC38-62690F86FCA9}"/>
                      </a:ext>
                    </a:extLst>
                  </p14:cNvPr>
                  <p14:cNvContentPartPr/>
                  <p14:nvPr/>
                </p14:nvContentPartPr>
                <p14:xfrm>
                  <a:off x="6021293" y="5651805"/>
                  <a:ext cx="86040" cy="68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834F32C-1F57-01E3-EC38-62690F86FCA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03293" y="5634705"/>
                    <a:ext cx="121680" cy="40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B9D1DBF-7FCD-3624-3BDB-7D25DC9AA4E6}"/>
                      </a:ext>
                    </a:extLst>
                  </p14:cNvPr>
                  <p14:cNvContentPartPr/>
                  <p14:nvPr/>
                </p14:nvContentPartPr>
                <p14:xfrm>
                  <a:off x="6025973" y="5697165"/>
                  <a:ext cx="80640" cy="172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B9D1DBF-7FCD-3624-3BDB-7D25DC9AA4E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007973" y="5679165"/>
                    <a:ext cx="1162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FD243D7-693E-2078-B4E5-6699BC6A54D6}"/>
                      </a:ext>
                    </a:extLst>
                  </p14:cNvPr>
                  <p14:cNvContentPartPr/>
                  <p14:nvPr/>
                </p14:nvContentPartPr>
                <p14:xfrm>
                  <a:off x="6028133" y="5752245"/>
                  <a:ext cx="97920" cy="97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FD243D7-693E-2078-B4E5-6699BC6A54D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010133" y="5733553"/>
                    <a:ext cx="133560" cy="467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ADC14AB-E960-A96D-5EC9-D7C0BDDBF494}"/>
                </a:ext>
              </a:extLst>
            </p:cNvPr>
            <p:cNvGrpSpPr/>
            <p:nvPr/>
          </p:nvGrpSpPr>
          <p:grpSpPr>
            <a:xfrm>
              <a:off x="6643673" y="5551418"/>
              <a:ext cx="294120" cy="282600"/>
              <a:chOff x="6643673" y="5551418"/>
              <a:chExt cx="294120" cy="28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F3761CC5-7770-A363-A147-87EFBD8BCBB6}"/>
                      </a:ext>
                    </a:extLst>
                  </p14:cNvPr>
                  <p14:cNvContentPartPr/>
                  <p14:nvPr/>
                </p14:nvContentPartPr>
                <p14:xfrm>
                  <a:off x="6731153" y="5639618"/>
                  <a:ext cx="108000" cy="1123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F3761CC5-7770-A363-A147-87EFBD8BCBB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713153" y="5621618"/>
                    <a:ext cx="1436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130D9FAB-0CAA-53B3-0D98-BCA970A8DE01}"/>
                      </a:ext>
                    </a:extLst>
                  </p14:cNvPr>
                  <p14:cNvContentPartPr/>
                  <p14:nvPr/>
                </p14:nvContentPartPr>
                <p14:xfrm>
                  <a:off x="6762833" y="5561138"/>
                  <a:ext cx="1800" cy="291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130D9FAB-0CAA-53B3-0D98-BCA970A8DE0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744833" y="5543358"/>
                    <a:ext cx="37440" cy="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264E8307-E611-13E0-74DA-3C1CC3A49E3C}"/>
                      </a:ext>
                    </a:extLst>
                  </p14:cNvPr>
                  <p14:cNvContentPartPr/>
                  <p14:nvPr/>
                </p14:nvContentPartPr>
                <p14:xfrm>
                  <a:off x="6771113" y="5551418"/>
                  <a:ext cx="50400" cy="324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264E8307-E611-13E0-74DA-3C1CC3A49E3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753113" y="5533418"/>
                    <a:ext cx="8604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BB72CAA-C5F0-B325-E254-FF7521CCD6C9}"/>
                      </a:ext>
                    </a:extLst>
                  </p14:cNvPr>
                  <p14:cNvContentPartPr/>
                  <p14:nvPr/>
                </p14:nvContentPartPr>
                <p14:xfrm>
                  <a:off x="6871913" y="5593898"/>
                  <a:ext cx="27360" cy="187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BB72CAA-C5F0-B325-E254-FF7521CCD6C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853913" y="5575898"/>
                    <a:ext cx="630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9E5ACE84-3790-360F-9E20-4FD721E64404}"/>
                      </a:ext>
                    </a:extLst>
                  </p14:cNvPr>
                  <p14:cNvContentPartPr/>
                  <p14:nvPr/>
                </p14:nvContentPartPr>
                <p14:xfrm>
                  <a:off x="6909713" y="5599298"/>
                  <a:ext cx="24120" cy="378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9E5ACE84-3790-360F-9E20-4FD721E6440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891713" y="5581298"/>
                    <a:ext cx="597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93FCB3A8-8E23-0C12-685D-7D2B53F369E5}"/>
                      </a:ext>
                    </a:extLst>
                  </p14:cNvPr>
                  <p14:cNvContentPartPr/>
                  <p14:nvPr/>
                </p14:nvContentPartPr>
                <p14:xfrm>
                  <a:off x="6907193" y="5653658"/>
                  <a:ext cx="19800" cy="900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93FCB3A8-8E23-0C12-685D-7D2B53F369E5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888860" y="5635658"/>
                    <a:ext cx="561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5A29253F-80F8-BC69-9EBB-63BA1E28C731}"/>
                      </a:ext>
                    </a:extLst>
                  </p14:cNvPr>
                  <p14:cNvContentPartPr/>
                  <p14:nvPr/>
                </p14:nvContentPartPr>
                <p14:xfrm>
                  <a:off x="6894953" y="5731058"/>
                  <a:ext cx="25920" cy="19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5A29253F-80F8-BC69-9EBB-63BA1E28C73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76953" y="5713058"/>
                    <a:ext cx="6156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9CCF3742-FAAF-7945-358A-A692C5B808F7}"/>
                      </a:ext>
                    </a:extLst>
                  </p14:cNvPr>
                  <p14:cNvContentPartPr/>
                  <p14:nvPr/>
                </p14:nvContentPartPr>
                <p14:xfrm>
                  <a:off x="6898913" y="5758058"/>
                  <a:ext cx="38880" cy="604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9CCF3742-FAAF-7945-358A-A692C5B808F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880913" y="5740058"/>
                    <a:ext cx="745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7B94D66-8C84-0DE6-EBA9-C1F9D9C47EE3}"/>
                      </a:ext>
                    </a:extLst>
                  </p14:cNvPr>
                  <p14:cNvContentPartPr/>
                  <p14:nvPr/>
                </p14:nvContentPartPr>
                <p14:xfrm>
                  <a:off x="6869753" y="5787218"/>
                  <a:ext cx="20520" cy="24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7B94D66-8C84-0DE6-EBA9-C1F9D9C47EE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851753" y="5769218"/>
                    <a:ext cx="5616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A9F2ABF6-8031-4ABD-7523-BDB345F1D00E}"/>
                      </a:ext>
                    </a:extLst>
                  </p14:cNvPr>
                  <p14:cNvContentPartPr/>
                  <p14:nvPr/>
                </p14:nvContentPartPr>
                <p14:xfrm>
                  <a:off x="6753113" y="5796578"/>
                  <a:ext cx="76680" cy="374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A9F2ABF6-8031-4ABD-7523-BDB345F1D00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735113" y="5778578"/>
                    <a:ext cx="1123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BE94E24-DAD7-6355-94F6-9F4249F01E18}"/>
                      </a:ext>
                    </a:extLst>
                  </p14:cNvPr>
                  <p14:cNvContentPartPr/>
                  <p14:nvPr/>
                </p14:nvContentPartPr>
                <p14:xfrm>
                  <a:off x="6817193" y="5795138"/>
                  <a:ext cx="6120" cy="291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BE94E24-DAD7-6355-94F6-9F4249F01E18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799193" y="5777138"/>
                    <a:ext cx="417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EE19CAF-258D-FD01-F27C-48E6A1CDAA7D}"/>
                      </a:ext>
                    </a:extLst>
                  </p14:cNvPr>
                  <p14:cNvContentPartPr/>
                  <p14:nvPr/>
                </p14:nvContentPartPr>
                <p14:xfrm>
                  <a:off x="6831953" y="5786138"/>
                  <a:ext cx="23040" cy="9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EE19CAF-258D-FD01-F27C-48E6A1CDAA7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813953" y="5768138"/>
                    <a:ext cx="586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1BAB3C1-8DB3-DE24-72C7-64B0D0613CB5}"/>
                      </a:ext>
                    </a:extLst>
                  </p14:cNvPr>
                  <p14:cNvContentPartPr/>
                  <p14:nvPr/>
                </p14:nvContentPartPr>
                <p14:xfrm>
                  <a:off x="6894953" y="5687498"/>
                  <a:ext cx="1440" cy="176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1BAB3C1-8DB3-DE24-72C7-64B0D0613CB5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876953" y="5669498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7C0B727F-2229-15A0-C90C-2CD36417CC9F}"/>
                      </a:ext>
                    </a:extLst>
                  </p14:cNvPr>
                  <p14:cNvContentPartPr/>
                  <p14:nvPr/>
                </p14:nvContentPartPr>
                <p14:xfrm>
                  <a:off x="6898913" y="5681018"/>
                  <a:ext cx="1800" cy="360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7C0B727F-2229-15A0-C90C-2CD36417CC9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880913" y="5663196"/>
                    <a:ext cx="37440" cy="71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10705DE4-D676-FC76-803D-344CED709839}"/>
                      </a:ext>
                    </a:extLst>
                  </p14:cNvPr>
                  <p14:cNvContentPartPr/>
                  <p14:nvPr/>
                </p14:nvContentPartPr>
                <p14:xfrm>
                  <a:off x="6836633" y="5594978"/>
                  <a:ext cx="32400" cy="180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10705DE4-D676-FC76-803D-344CED709839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818633" y="5576978"/>
                    <a:ext cx="6804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D3B6668-3A53-F60E-CA72-29ECE713D94C}"/>
                      </a:ext>
                    </a:extLst>
                  </p14:cNvPr>
                  <p14:cNvContentPartPr/>
                  <p14:nvPr/>
                </p14:nvContentPartPr>
                <p14:xfrm>
                  <a:off x="6657713" y="5604698"/>
                  <a:ext cx="24120" cy="21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D3B6668-3A53-F60E-CA72-29ECE713D94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639713" y="5586988"/>
                    <a:ext cx="59760" cy="57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EDC7977-2BF0-C984-2274-6DB8CFB9E651}"/>
                      </a:ext>
                    </a:extLst>
                  </p14:cNvPr>
                  <p14:cNvContentPartPr/>
                  <p14:nvPr/>
                </p14:nvContentPartPr>
                <p14:xfrm>
                  <a:off x="6648713" y="5610818"/>
                  <a:ext cx="35280" cy="406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EDC7977-2BF0-C984-2274-6DB8CFB9E651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630713" y="5592818"/>
                    <a:ext cx="7092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7FF3231A-A2AA-5F3D-6B5A-294FB3E5F69E}"/>
                      </a:ext>
                    </a:extLst>
                  </p14:cNvPr>
                  <p14:cNvContentPartPr/>
                  <p14:nvPr/>
                </p14:nvContentPartPr>
                <p14:xfrm>
                  <a:off x="6643673" y="5729978"/>
                  <a:ext cx="33480" cy="446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7FF3231A-A2AA-5F3D-6B5A-294FB3E5F69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625864" y="5711978"/>
                    <a:ext cx="68741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09229779-C10B-CCD5-6CA9-C86C37E52214}"/>
                      </a:ext>
                    </a:extLst>
                  </p14:cNvPr>
                  <p14:cNvContentPartPr/>
                  <p14:nvPr/>
                </p14:nvContentPartPr>
                <p14:xfrm>
                  <a:off x="6683633" y="5758418"/>
                  <a:ext cx="21960" cy="18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09229779-C10B-CCD5-6CA9-C86C37E522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665633" y="5740418"/>
                    <a:ext cx="576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5B52C66-7E6F-1D59-0454-435DF447F08C}"/>
                      </a:ext>
                    </a:extLst>
                  </p14:cNvPr>
                  <p14:cNvContentPartPr/>
                  <p14:nvPr/>
                </p14:nvContentPartPr>
                <p14:xfrm>
                  <a:off x="6646193" y="5704058"/>
                  <a:ext cx="32040" cy="165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5B52C66-7E6F-1D59-0454-435DF447F08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628193" y="5686058"/>
                    <a:ext cx="6768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D65A308E-4CE2-BE63-CFB0-17B25E9BD4B2}"/>
                      </a:ext>
                    </a:extLst>
                  </p14:cNvPr>
                  <p14:cNvContentPartPr/>
                  <p14:nvPr/>
                </p14:nvContentPartPr>
                <p14:xfrm>
                  <a:off x="6650513" y="5657258"/>
                  <a:ext cx="30600" cy="151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D65A308E-4CE2-BE63-CFB0-17B25E9BD4B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632513" y="5639258"/>
                    <a:ext cx="662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F3CA5F70-1F9B-EA12-962E-F569686CADE5}"/>
                      </a:ext>
                    </a:extLst>
                  </p14:cNvPr>
                  <p14:cNvContentPartPr/>
                  <p14:nvPr/>
                </p14:nvContentPartPr>
                <p14:xfrm>
                  <a:off x="6686153" y="5611538"/>
                  <a:ext cx="21960" cy="129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F3CA5F70-1F9B-EA12-962E-F569686CADE5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668153" y="5593538"/>
                    <a:ext cx="576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4247EF49-253F-76CF-6A43-098E352B504B}"/>
                      </a:ext>
                    </a:extLst>
                  </p14:cNvPr>
                  <p14:cNvContentPartPr/>
                  <p14:nvPr/>
                </p14:nvContentPartPr>
                <p14:xfrm>
                  <a:off x="6673913" y="5675978"/>
                  <a:ext cx="2520" cy="136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4247EF49-253F-76CF-6A43-098E352B504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655913" y="5657978"/>
                    <a:ext cx="381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63BE22CF-C41D-D8B0-E68B-7DF046E88511}"/>
                      </a:ext>
                    </a:extLst>
                  </p14:cNvPr>
                  <p14:cNvContentPartPr/>
                  <p14:nvPr/>
                </p14:nvContentPartPr>
                <p14:xfrm>
                  <a:off x="6721433" y="5602898"/>
                  <a:ext cx="31320" cy="183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63BE22CF-C41D-D8B0-E68B-7DF046E8851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703433" y="5584898"/>
                    <a:ext cx="669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C5AD79D-99CE-FAE9-E737-ADD6FD461C4B}"/>
                      </a:ext>
                    </a:extLst>
                  </p14:cNvPr>
                  <p14:cNvContentPartPr/>
                  <p14:nvPr/>
                </p14:nvContentPartPr>
                <p14:xfrm>
                  <a:off x="6710993" y="5764178"/>
                  <a:ext cx="31680" cy="223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C5AD79D-99CE-FAE9-E737-ADD6FD461C4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692993" y="5746178"/>
                    <a:ext cx="67320" cy="57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CEACCC5-C459-7745-FC6A-A28889086D07}"/>
                </a:ext>
              </a:extLst>
            </p:cNvPr>
            <p:cNvGrpSpPr/>
            <p:nvPr/>
          </p:nvGrpSpPr>
          <p:grpSpPr>
            <a:xfrm>
              <a:off x="7555028" y="5599320"/>
              <a:ext cx="151200" cy="254880"/>
              <a:chOff x="7555028" y="5599320"/>
              <a:chExt cx="15120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38ADBCB3-5EF9-4E78-EE84-82F64E6128B1}"/>
                      </a:ext>
                    </a:extLst>
                  </p14:cNvPr>
                  <p14:cNvContentPartPr/>
                  <p14:nvPr/>
                </p14:nvContentPartPr>
                <p14:xfrm>
                  <a:off x="7557188" y="5845200"/>
                  <a:ext cx="149040" cy="90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38ADBCB3-5EF9-4E78-EE84-82F64E6128B1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39188" y="5827200"/>
                    <a:ext cx="1846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501B183A-16D3-F3C4-7D75-672923DDA69F}"/>
                      </a:ext>
                    </a:extLst>
                  </p14:cNvPr>
                  <p14:cNvContentPartPr/>
                  <p14:nvPr/>
                </p14:nvContentPartPr>
                <p14:xfrm>
                  <a:off x="7555028" y="5712360"/>
                  <a:ext cx="141480" cy="1260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501B183A-16D3-F3C4-7D75-672923DDA69F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537028" y="5694360"/>
                    <a:ext cx="17712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F3E255B2-71D1-9950-F55E-94A1E0FE34A2}"/>
                      </a:ext>
                    </a:extLst>
                  </p14:cNvPr>
                  <p14:cNvContentPartPr/>
                  <p14:nvPr/>
                </p14:nvContentPartPr>
                <p14:xfrm>
                  <a:off x="7592828" y="5599320"/>
                  <a:ext cx="96840" cy="1065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F3E255B2-71D1-9950-F55E-94A1E0FE34A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574828" y="5581320"/>
                    <a:ext cx="1324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6A5F4397-4A15-6EE8-3565-E441CE10C7D7}"/>
                      </a:ext>
                    </a:extLst>
                  </p14:cNvPr>
                  <p14:cNvContentPartPr/>
                  <p14:nvPr/>
                </p14:nvContentPartPr>
                <p14:xfrm>
                  <a:off x="7600748" y="5605800"/>
                  <a:ext cx="84240" cy="900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6A5F4397-4A15-6EE8-3565-E441CE10C7D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82748" y="5587800"/>
                    <a:ext cx="119880" cy="12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87ED6-646F-77BB-652C-CAECC9AA4385}"/>
                </a:ext>
              </a:extLst>
            </p:cNvPr>
            <p:cNvGrpSpPr/>
            <p:nvPr/>
          </p:nvGrpSpPr>
          <p:grpSpPr>
            <a:xfrm>
              <a:off x="4182818" y="5866673"/>
              <a:ext cx="345960" cy="85320"/>
              <a:chOff x="4182818" y="5866673"/>
              <a:chExt cx="345960" cy="8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E57F6693-9A52-BC5B-5C09-5C1C27F24432}"/>
                      </a:ext>
                    </a:extLst>
                  </p14:cNvPr>
                  <p14:cNvContentPartPr/>
                  <p14:nvPr/>
                </p14:nvContentPartPr>
                <p14:xfrm>
                  <a:off x="4182818" y="5866673"/>
                  <a:ext cx="72720" cy="81000"/>
                </p14:xfrm>
              </p:contentPart>
            </mc:Choice>
            <mc:Fallback xmlns=""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E57F6693-9A52-BC5B-5C09-5C1C27F2443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173818" y="5857673"/>
                    <a:ext cx="903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0920F2E5-C618-9DC5-D54F-771E83D0D650}"/>
                      </a:ext>
                    </a:extLst>
                  </p14:cNvPr>
                  <p14:cNvContentPartPr/>
                  <p14:nvPr/>
                </p14:nvContentPartPr>
                <p14:xfrm>
                  <a:off x="4257698" y="5895833"/>
                  <a:ext cx="55800" cy="4716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0920F2E5-C618-9DC5-D54F-771E83D0D65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4248640" y="5886833"/>
                    <a:ext cx="73555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5D81013-CA0C-2976-03AB-A5A74DED3112}"/>
                      </a:ext>
                    </a:extLst>
                  </p14:cNvPr>
                  <p14:cNvContentPartPr/>
                  <p14:nvPr/>
                </p14:nvContentPartPr>
                <p14:xfrm>
                  <a:off x="4317098" y="5908073"/>
                  <a:ext cx="47520" cy="439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5D81013-CA0C-2976-03AB-A5A74DED311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4308098" y="5899073"/>
                    <a:ext cx="6516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66FE6947-D568-FC92-51E1-A48570D7A8E5}"/>
                      </a:ext>
                    </a:extLst>
                  </p14:cNvPr>
                  <p14:cNvContentPartPr/>
                  <p14:nvPr/>
                </p14:nvContentPartPr>
                <p14:xfrm>
                  <a:off x="4367138" y="5901233"/>
                  <a:ext cx="58680" cy="50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66FE6947-D568-FC92-51E1-A48570D7A8E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4358138" y="5892233"/>
                    <a:ext cx="7632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40D15D39-239F-FBCD-7F2C-1EB7D3E843CF}"/>
                      </a:ext>
                    </a:extLst>
                  </p14:cNvPr>
                  <p14:cNvContentPartPr/>
                  <p14:nvPr/>
                </p14:nvContentPartPr>
                <p14:xfrm>
                  <a:off x="4432298" y="5905193"/>
                  <a:ext cx="96480" cy="457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40D15D39-239F-FBCD-7F2C-1EB7D3E843CF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4423298" y="5896193"/>
                    <a:ext cx="114120" cy="63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79E6213-CED3-19E5-D2B9-3B6BB0958CA4}"/>
                    </a:ext>
                  </a:extLst>
                </p14:cNvPr>
                <p14:cNvContentPartPr/>
                <p14:nvPr/>
              </p14:nvContentPartPr>
              <p14:xfrm>
                <a:off x="5045633" y="5894700"/>
                <a:ext cx="4896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79E6213-CED3-19E5-D2B9-3B6BB0958C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36633" y="5885700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919A12-39E2-A720-2245-1C562EFF903D}"/>
                </a:ext>
              </a:extLst>
            </p:cNvPr>
            <p:cNvGrpSpPr/>
            <p:nvPr/>
          </p:nvGrpSpPr>
          <p:grpSpPr>
            <a:xfrm>
              <a:off x="5113673" y="5896140"/>
              <a:ext cx="147600" cy="75240"/>
              <a:chOff x="5113673" y="5896140"/>
              <a:chExt cx="147600" cy="7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9CB5462-94F8-7170-1F17-F7B6142272C0}"/>
                      </a:ext>
                    </a:extLst>
                  </p14:cNvPr>
                  <p14:cNvContentPartPr/>
                  <p14:nvPr/>
                </p14:nvContentPartPr>
                <p14:xfrm>
                  <a:off x="5113673" y="5936820"/>
                  <a:ext cx="3600" cy="30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9CB5462-94F8-7170-1F17-F7B6142272C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105491" y="5927820"/>
                    <a:ext cx="19636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27ECCBD-1682-AADE-C3CC-E33E5BB88062}"/>
                      </a:ext>
                    </a:extLst>
                  </p14:cNvPr>
                  <p14:cNvContentPartPr/>
                  <p14:nvPr/>
                </p14:nvContentPartPr>
                <p14:xfrm>
                  <a:off x="5118713" y="5899380"/>
                  <a:ext cx="1800" cy="4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27ECCBD-1682-AADE-C3CC-E33E5BB8806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109713" y="5890380"/>
                    <a:ext cx="1944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6AA08BA-A60F-E952-351C-4F87D29B5B18}"/>
                      </a:ext>
                    </a:extLst>
                  </p14:cNvPr>
                  <p14:cNvContentPartPr/>
                  <p14:nvPr/>
                </p14:nvContentPartPr>
                <p14:xfrm>
                  <a:off x="5134913" y="5903340"/>
                  <a:ext cx="51840" cy="67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6AA08BA-A60F-E952-351C-4F87D29B5B18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125913" y="5894340"/>
                    <a:ext cx="6948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58D53DC-8A71-4EEF-0FAA-64F925CEBD36}"/>
                      </a:ext>
                    </a:extLst>
                  </p14:cNvPr>
                  <p14:cNvContentPartPr/>
                  <p14:nvPr/>
                </p14:nvContentPartPr>
                <p14:xfrm>
                  <a:off x="5198273" y="5930340"/>
                  <a:ext cx="30240" cy="36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58D53DC-8A71-4EEF-0FAA-64F925CEBD3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189165" y="5921340"/>
                    <a:ext cx="48093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37C97C34-1BE4-E52C-4230-AF18F4E429A5}"/>
                      </a:ext>
                    </a:extLst>
                  </p14:cNvPr>
                  <p14:cNvContentPartPr/>
                  <p14:nvPr/>
                </p14:nvContentPartPr>
                <p14:xfrm>
                  <a:off x="5252273" y="5930340"/>
                  <a:ext cx="7200" cy="410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37C97C34-1BE4-E52C-4230-AF18F4E429A5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243273" y="5921340"/>
                    <a:ext cx="2484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749957A-3612-C057-4794-F0B655EE6EB9}"/>
                      </a:ext>
                    </a:extLst>
                  </p14:cNvPr>
                  <p14:cNvContentPartPr/>
                  <p14:nvPr/>
                </p14:nvContentPartPr>
                <p14:xfrm>
                  <a:off x="5257673" y="5896140"/>
                  <a:ext cx="3600" cy="46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749957A-3612-C057-4794-F0B655EE6EB9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249491" y="5887140"/>
                    <a:ext cx="19636" cy="2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8BDEB3A-DA5E-1E22-C516-EE9D6753A6F4}"/>
                </a:ext>
              </a:extLst>
            </p:cNvPr>
            <p:cNvGrpSpPr/>
            <p:nvPr/>
          </p:nvGrpSpPr>
          <p:grpSpPr>
            <a:xfrm>
              <a:off x="5787908" y="5860613"/>
              <a:ext cx="390600" cy="102600"/>
              <a:chOff x="5787908" y="5860613"/>
              <a:chExt cx="390600" cy="10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836EC656-18D3-7F7E-306D-56F2C7EFEC43}"/>
                      </a:ext>
                    </a:extLst>
                  </p14:cNvPr>
                  <p14:cNvContentPartPr/>
                  <p14:nvPr/>
                </p14:nvContentPartPr>
                <p14:xfrm>
                  <a:off x="5787908" y="5868893"/>
                  <a:ext cx="74160" cy="83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836EC656-18D3-7F7E-306D-56F2C7EFEC43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778908" y="5859893"/>
                    <a:ext cx="9180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A6A0F462-E017-50B9-E12E-4546025FDACE}"/>
                      </a:ext>
                    </a:extLst>
                  </p14:cNvPr>
                  <p14:cNvContentPartPr/>
                  <p14:nvPr/>
                </p14:nvContentPartPr>
                <p14:xfrm>
                  <a:off x="5855948" y="5911373"/>
                  <a:ext cx="62280" cy="47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A6A0F462-E017-50B9-E12E-4546025FDACE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846948" y="5902304"/>
                    <a:ext cx="79920" cy="64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B47432D-80D3-276C-FEC5-19A1A0ABC15D}"/>
                      </a:ext>
                    </a:extLst>
                  </p14:cNvPr>
                  <p14:cNvContentPartPr/>
                  <p14:nvPr/>
                </p14:nvContentPartPr>
                <p14:xfrm>
                  <a:off x="5922908" y="5913173"/>
                  <a:ext cx="65160" cy="46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7B47432D-80D3-276C-FEC5-19A1A0ABC15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913957" y="5904173"/>
                    <a:ext cx="82703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1C6289-E8E9-2992-C4D3-14D2A5A3E9F5}"/>
                      </a:ext>
                    </a:extLst>
                  </p14:cNvPr>
                  <p14:cNvContentPartPr/>
                  <p14:nvPr/>
                </p14:nvContentPartPr>
                <p14:xfrm>
                  <a:off x="5989148" y="5864573"/>
                  <a:ext cx="35280" cy="939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1C6289-E8E9-2992-C4D3-14D2A5A3E9F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980148" y="5855573"/>
                    <a:ext cx="529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4509928-A160-8FCB-D78C-4CAE7FB7879A}"/>
                      </a:ext>
                    </a:extLst>
                  </p14:cNvPr>
                  <p14:cNvContentPartPr/>
                  <p14:nvPr/>
                </p14:nvContentPartPr>
                <p14:xfrm>
                  <a:off x="6029468" y="5911013"/>
                  <a:ext cx="44640" cy="522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4509928-A160-8FCB-D78C-4CAE7FB7879A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020395" y="5902013"/>
                    <a:ext cx="62423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11037C6-D0A4-C2F8-548C-625587FBEFA2}"/>
                      </a:ext>
                    </a:extLst>
                  </p14:cNvPr>
                  <p14:cNvContentPartPr/>
                  <p14:nvPr/>
                </p14:nvContentPartPr>
                <p14:xfrm>
                  <a:off x="6082388" y="5860613"/>
                  <a:ext cx="11160" cy="98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11037C6-D0A4-C2F8-548C-625587FBEFA2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073388" y="5851613"/>
                    <a:ext cx="2880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228E0DB1-07F5-760D-7E6F-6DA047AF1C20}"/>
                      </a:ext>
                    </a:extLst>
                  </p14:cNvPr>
                  <p14:cNvContentPartPr/>
                  <p14:nvPr/>
                </p14:nvContentPartPr>
                <p14:xfrm>
                  <a:off x="6109388" y="5863853"/>
                  <a:ext cx="11160" cy="946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228E0DB1-07F5-760D-7E6F-6DA047AF1C20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100669" y="5854853"/>
                    <a:ext cx="28249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CCA28E2-F3A9-8C0F-F01D-28E18A9AAA44}"/>
                      </a:ext>
                    </a:extLst>
                  </p14:cNvPr>
                  <p14:cNvContentPartPr/>
                  <p14:nvPr/>
                </p14:nvContentPartPr>
                <p14:xfrm>
                  <a:off x="6058268" y="5888333"/>
                  <a:ext cx="64440" cy="3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CCA28E2-F3A9-8C0F-F01D-28E18A9AAA44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049318" y="5880083"/>
                    <a:ext cx="81982" cy="20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1D7DDEA-7638-401C-49A1-746B173D45DF}"/>
                      </a:ext>
                    </a:extLst>
                  </p14:cNvPr>
                  <p14:cNvContentPartPr/>
                  <p14:nvPr/>
                </p14:nvContentPartPr>
                <p14:xfrm>
                  <a:off x="6125228" y="5913173"/>
                  <a:ext cx="53280" cy="475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1D7DDEA-7638-401C-49A1-746B173D45DF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116167" y="5904173"/>
                    <a:ext cx="71040" cy="6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708AECD-F83E-87CC-13C1-B972000D98B6}"/>
                </a:ext>
              </a:extLst>
            </p:cNvPr>
            <p:cNvGrpSpPr/>
            <p:nvPr/>
          </p:nvGrpSpPr>
          <p:grpSpPr>
            <a:xfrm>
              <a:off x="6637658" y="5856773"/>
              <a:ext cx="347040" cy="127080"/>
              <a:chOff x="6637658" y="5856773"/>
              <a:chExt cx="347040" cy="12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7C5DCF8-F990-5AED-A162-3F6C769E51D2}"/>
                      </a:ext>
                    </a:extLst>
                  </p14:cNvPr>
                  <p14:cNvContentPartPr/>
                  <p14:nvPr/>
                </p14:nvContentPartPr>
                <p14:xfrm>
                  <a:off x="6637658" y="5860373"/>
                  <a:ext cx="13320" cy="914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7C5DCF8-F990-5AED-A162-3F6C769E51D2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28658" y="5851373"/>
                    <a:ext cx="3096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14246E2-9F8B-FED6-0053-7C2D2584A0D8}"/>
                      </a:ext>
                    </a:extLst>
                  </p14:cNvPr>
                  <p14:cNvContentPartPr/>
                  <p14:nvPr/>
                </p14:nvContentPartPr>
                <p14:xfrm>
                  <a:off x="6661058" y="5912213"/>
                  <a:ext cx="80280" cy="525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14246E2-9F8B-FED6-0053-7C2D2584A0D8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652058" y="5903151"/>
                    <a:ext cx="97920" cy="7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FA84B232-7F0B-6A72-D5DC-3321A8408313}"/>
                      </a:ext>
                    </a:extLst>
                  </p14:cNvPr>
                  <p14:cNvContentPartPr/>
                  <p14:nvPr/>
                </p14:nvContentPartPr>
                <p14:xfrm>
                  <a:off x="6742778" y="5913293"/>
                  <a:ext cx="54000" cy="705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FA84B232-7F0B-6A72-D5DC-3321A840831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733778" y="5904293"/>
                    <a:ext cx="7164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811E27E-C4B8-EE8A-0E7F-B1DA51DD61FD}"/>
                      </a:ext>
                    </a:extLst>
                  </p14:cNvPr>
                  <p14:cNvContentPartPr/>
                  <p14:nvPr/>
                </p14:nvContentPartPr>
                <p14:xfrm>
                  <a:off x="6804338" y="5915093"/>
                  <a:ext cx="52560" cy="47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811E27E-C4B8-EE8A-0E7F-B1DA51DD61F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795338" y="5906093"/>
                    <a:ext cx="702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CD15CBF-B8DD-6473-A33B-6D5B75F1C731}"/>
                      </a:ext>
                    </a:extLst>
                  </p14:cNvPr>
                  <p14:cNvContentPartPr/>
                  <p14:nvPr/>
                </p14:nvContentPartPr>
                <p14:xfrm>
                  <a:off x="6856538" y="5913653"/>
                  <a:ext cx="63000" cy="57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CD15CBF-B8DD-6473-A33B-6D5B75F1C731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847538" y="5904653"/>
                    <a:ext cx="806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CE2F3A69-DB05-B7C2-2203-821D8C10E23D}"/>
                      </a:ext>
                    </a:extLst>
                  </p14:cNvPr>
                  <p14:cNvContentPartPr/>
                  <p14:nvPr/>
                </p14:nvContentPartPr>
                <p14:xfrm>
                  <a:off x="6913058" y="5856773"/>
                  <a:ext cx="54720" cy="1011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E2F3A69-DB05-B7C2-2203-821D8C10E23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6904117" y="5847773"/>
                    <a:ext cx="72245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87B790F-E4B6-0AE0-AACF-F65C0E3C6BFB}"/>
                      </a:ext>
                    </a:extLst>
                  </p14:cNvPr>
                  <p14:cNvContentPartPr/>
                  <p14:nvPr/>
                </p14:nvContentPartPr>
                <p14:xfrm>
                  <a:off x="6981098" y="5953613"/>
                  <a:ext cx="3600" cy="72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F87B790F-E4B6-0AE0-AACF-F65C0E3C6BF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972098" y="5944613"/>
                    <a:ext cx="2124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A527527-73A1-D1F2-5332-ED57A4792DF6}"/>
                </a:ext>
              </a:extLst>
            </p:cNvPr>
            <p:cNvGrpSpPr/>
            <p:nvPr/>
          </p:nvGrpSpPr>
          <p:grpSpPr>
            <a:xfrm>
              <a:off x="7427783" y="5883945"/>
              <a:ext cx="460440" cy="106200"/>
              <a:chOff x="7427783" y="5883945"/>
              <a:chExt cx="460440" cy="10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AE190E21-B173-9D6F-44D1-8A112D5AABCA}"/>
                      </a:ext>
                    </a:extLst>
                  </p14:cNvPr>
                  <p14:cNvContentPartPr/>
                  <p14:nvPr/>
                </p14:nvContentPartPr>
                <p14:xfrm>
                  <a:off x="7427783" y="5883945"/>
                  <a:ext cx="70920" cy="95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AE190E21-B173-9D6F-44D1-8A112D5AABCA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418783" y="5874945"/>
                    <a:ext cx="885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BBCEF04-1A5B-22B7-7800-2E14A9A65A18}"/>
                      </a:ext>
                    </a:extLst>
                  </p14:cNvPr>
                  <p14:cNvContentPartPr/>
                  <p14:nvPr/>
                </p14:nvContentPartPr>
                <p14:xfrm>
                  <a:off x="7507343" y="5932905"/>
                  <a:ext cx="46800" cy="43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BBCEF04-1A5B-22B7-7800-2E14A9A65A1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498343" y="5923830"/>
                    <a:ext cx="64440" cy="6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9BAFC71-AFBF-7BCC-43E8-252C2566062A}"/>
                      </a:ext>
                    </a:extLst>
                  </p14:cNvPr>
                  <p14:cNvContentPartPr/>
                  <p14:nvPr/>
                </p14:nvContentPartPr>
                <p14:xfrm>
                  <a:off x="7563503" y="5932185"/>
                  <a:ext cx="62640" cy="468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9BAFC71-AFBF-7BCC-43E8-252C2566062A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554503" y="5923185"/>
                    <a:ext cx="8028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70B7916-6680-F544-34F1-230495F28CCB}"/>
                      </a:ext>
                    </a:extLst>
                  </p14:cNvPr>
                  <p14:cNvContentPartPr/>
                  <p14:nvPr/>
                </p14:nvContentPartPr>
                <p14:xfrm>
                  <a:off x="7621823" y="5935425"/>
                  <a:ext cx="53640" cy="442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70B7916-6680-F544-34F1-230495F28CCB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7612823" y="5926425"/>
                    <a:ext cx="712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4F876056-C9A0-6E0A-E4D0-9930467783BD}"/>
                      </a:ext>
                    </a:extLst>
                  </p14:cNvPr>
                  <p14:cNvContentPartPr/>
                  <p14:nvPr/>
                </p14:nvContentPartPr>
                <p14:xfrm>
                  <a:off x="7689503" y="5937585"/>
                  <a:ext cx="65160" cy="52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4F876056-C9A0-6E0A-E4D0-9930467783B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680503" y="5928585"/>
                    <a:ext cx="8280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D3D8062-AFB8-8AF8-6C9D-60CB62CBBC14}"/>
                      </a:ext>
                    </a:extLst>
                  </p14:cNvPr>
                  <p14:cNvContentPartPr/>
                  <p14:nvPr/>
                </p14:nvContentPartPr>
                <p14:xfrm>
                  <a:off x="7757903" y="5939385"/>
                  <a:ext cx="55080" cy="50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D3D8062-AFB8-8AF8-6C9D-60CB62CBBC14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7748903" y="5930320"/>
                    <a:ext cx="72720" cy="6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688F1BA-B5AF-3C88-306D-285F80E0C0CC}"/>
                      </a:ext>
                    </a:extLst>
                  </p14:cNvPr>
                  <p14:cNvContentPartPr/>
                  <p14:nvPr/>
                </p14:nvContentPartPr>
                <p14:xfrm>
                  <a:off x="7820183" y="5885745"/>
                  <a:ext cx="68040" cy="8280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688F1BA-B5AF-3C88-306D-285F80E0C0C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811183" y="5876784"/>
                    <a:ext cx="85680" cy="10036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FC7C38D-F56C-1E49-66C6-C64494ED7CD9}"/>
              </a:ext>
            </a:extLst>
          </p:cNvPr>
          <p:cNvGrpSpPr/>
          <p:nvPr/>
        </p:nvGrpSpPr>
        <p:grpSpPr>
          <a:xfrm>
            <a:off x="4286034" y="1054855"/>
            <a:ext cx="3322864" cy="623880"/>
            <a:chOff x="4286034" y="1054855"/>
            <a:chExt cx="3322864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B03E27-ED32-1BCA-62BE-7F692AB59C7C}"/>
                    </a:ext>
                  </a:extLst>
                </p14:cNvPr>
                <p14:cNvContentPartPr/>
                <p14:nvPr/>
              </p14:nvContentPartPr>
              <p14:xfrm>
                <a:off x="4286034" y="1054855"/>
                <a:ext cx="330120" cy="37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B03E27-ED32-1BCA-62BE-7F692AB59C7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68034" y="1037215"/>
                  <a:ext cx="3657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A6DF1-B454-C957-6BE6-B7AE9CC63B77}"/>
                    </a:ext>
                  </a:extLst>
                </p14:cNvPr>
                <p14:cNvContentPartPr/>
                <p14:nvPr/>
              </p14:nvContentPartPr>
              <p14:xfrm>
                <a:off x="4533354" y="1415215"/>
                <a:ext cx="216000" cy="26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A6DF1-B454-C957-6BE6-B7AE9CC63B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15714" y="1397215"/>
                  <a:ext cx="251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760F3C-1D28-9606-B75E-1FB8366B4398}"/>
                    </a:ext>
                  </a:extLst>
                </p14:cNvPr>
                <p14:cNvContentPartPr/>
                <p14:nvPr/>
              </p14:nvContentPartPr>
              <p14:xfrm>
                <a:off x="4895874" y="1244215"/>
                <a:ext cx="262440" cy="350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760F3C-1D28-9606-B75E-1FB8366B439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77874" y="1226215"/>
                  <a:ext cx="298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2A4FF4-B489-AD5E-AB77-D64CF56E7099}"/>
                    </a:ext>
                  </a:extLst>
                </p14:cNvPr>
                <p14:cNvContentPartPr/>
                <p14:nvPr/>
              </p14:nvContentPartPr>
              <p14:xfrm>
                <a:off x="5100714" y="1423855"/>
                <a:ext cx="208080" cy="19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2A4FF4-B489-AD5E-AB77-D64CF56E709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82714" y="1405855"/>
                  <a:ext cx="24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5B3D35-D4D7-6BA5-FB8C-4D522280546B}"/>
                    </a:ext>
                  </a:extLst>
                </p14:cNvPr>
                <p14:cNvContentPartPr/>
                <p14:nvPr/>
              </p14:nvContentPartPr>
              <p14:xfrm>
                <a:off x="5283954" y="1438255"/>
                <a:ext cx="114120" cy="16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B5B3D35-D4D7-6BA5-FB8C-4D52228054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66314" y="1420255"/>
                  <a:ext cx="149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EC7557-3643-598D-64C1-2015C7E0E998}"/>
                    </a:ext>
                  </a:extLst>
                </p14:cNvPr>
                <p14:cNvContentPartPr/>
                <p14:nvPr/>
              </p14:nvContentPartPr>
              <p14:xfrm>
                <a:off x="5403474" y="1415575"/>
                <a:ext cx="402480" cy="17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EC7557-3643-598D-64C1-2015C7E0E99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85834" y="1397935"/>
                  <a:ext cx="438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06299A-5C12-2EED-D40E-5E4665210A7B}"/>
                    </a:ext>
                  </a:extLst>
                </p14:cNvPr>
                <p14:cNvContentPartPr/>
                <p14:nvPr/>
              </p14:nvContentPartPr>
              <p14:xfrm>
                <a:off x="5943474" y="1404415"/>
                <a:ext cx="472680" cy="204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06299A-5C12-2EED-D40E-5E4665210A7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25474" y="1386775"/>
                  <a:ext cx="508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D14CD7-CBCC-2A49-9EE4-C77895E68D84}"/>
                    </a:ext>
                  </a:extLst>
                </p14:cNvPr>
                <p14:cNvContentPartPr/>
                <p14:nvPr/>
              </p14:nvContentPartPr>
              <p14:xfrm>
                <a:off x="6326874" y="1256455"/>
                <a:ext cx="32040" cy="3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D14CD7-CBCC-2A49-9EE4-C77895E68D8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08874" y="1238455"/>
                  <a:ext cx="67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D8DC87-945D-394A-9664-DC17490C7B29}"/>
                    </a:ext>
                  </a:extLst>
                </p14:cNvPr>
                <p14:cNvContentPartPr/>
                <p14:nvPr/>
              </p14:nvContentPartPr>
              <p14:xfrm>
                <a:off x="6616378" y="1176894"/>
                <a:ext cx="243000" cy="40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D8DC87-945D-394A-9664-DC17490C7B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598738" y="1158894"/>
                  <a:ext cx="2786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63734F-6CD3-6599-D8CD-68D31BEA516F}"/>
                    </a:ext>
                  </a:extLst>
                </p14:cNvPr>
                <p14:cNvContentPartPr/>
                <p14:nvPr/>
              </p14:nvContentPartPr>
              <p14:xfrm>
                <a:off x="6815458" y="1298214"/>
                <a:ext cx="21600" cy="3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63734F-6CD3-6599-D8CD-68D31BEA516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97458" y="1280214"/>
                  <a:ext cx="57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327669-84EE-CE20-E23D-A4A2AE0F17CF}"/>
                    </a:ext>
                  </a:extLst>
                </p14:cNvPr>
                <p14:cNvContentPartPr/>
                <p14:nvPr/>
              </p14:nvContentPartPr>
              <p14:xfrm>
                <a:off x="6888538" y="1257534"/>
                <a:ext cx="194400" cy="327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327669-84EE-CE20-E23D-A4A2AE0F17C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70538" y="1239534"/>
                  <a:ext cx="2300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E9C910-0B77-8709-BBC1-32C516492A3E}"/>
                    </a:ext>
                  </a:extLst>
                </p14:cNvPr>
                <p14:cNvContentPartPr/>
                <p14:nvPr/>
              </p14:nvContentPartPr>
              <p14:xfrm>
                <a:off x="7072498" y="1415934"/>
                <a:ext cx="157680" cy="180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E9C910-0B77-8709-BBC1-32C516492A3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54858" y="1397934"/>
                  <a:ext cx="19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C4D2CC2-7B46-152C-E5DD-922FE0758740}"/>
                    </a:ext>
                  </a:extLst>
                </p14:cNvPr>
                <p14:cNvContentPartPr/>
                <p14:nvPr/>
              </p14:nvContentPartPr>
              <p14:xfrm>
                <a:off x="7177258" y="1229454"/>
                <a:ext cx="408600" cy="38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C4D2CC2-7B46-152C-E5DD-922FE07587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59618" y="1211814"/>
                  <a:ext cx="4442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33342E-4C94-2101-EB7C-2FFAAD52012F}"/>
                    </a:ext>
                  </a:extLst>
                </p14:cNvPr>
                <p14:cNvContentPartPr/>
                <p14:nvPr/>
              </p14:nvContentPartPr>
              <p14:xfrm>
                <a:off x="7588378" y="1288854"/>
                <a:ext cx="20520" cy="4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33342E-4C94-2101-EB7C-2FFAAD5201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70378" y="1270854"/>
                  <a:ext cx="561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67CA03-2A9C-2951-444B-3049F7E76488}"/>
              </a:ext>
            </a:extLst>
          </p:cNvPr>
          <p:cNvGrpSpPr/>
          <p:nvPr/>
        </p:nvGrpSpPr>
        <p:grpSpPr>
          <a:xfrm>
            <a:off x="4616286" y="2013367"/>
            <a:ext cx="2818080" cy="632520"/>
            <a:chOff x="4616286" y="2013367"/>
            <a:chExt cx="281808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D37A20-90F9-E38F-4109-F1106A80735A}"/>
                    </a:ext>
                  </a:extLst>
                </p14:cNvPr>
                <p14:cNvContentPartPr/>
                <p14:nvPr/>
              </p14:nvContentPartPr>
              <p14:xfrm>
                <a:off x="4725366" y="2016247"/>
                <a:ext cx="2571120" cy="6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D37A20-90F9-E38F-4109-F1106A80735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07366" y="1998247"/>
                  <a:ext cx="2606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4A1EA5D-9091-AB46-F8B6-F572BAD52488}"/>
                    </a:ext>
                  </a:extLst>
                </p14:cNvPr>
                <p14:cNvContentPartPr/>
                <p14:nvPr/>
              </p14:nvContentPartPr>
              <p14:xfrm>
                <a:off x="4624566" y="2055127"/>
                <a:ext cx="156240" cy="143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4A1EA5D-9091-AB46-F8B6-F572BAD524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06566" y="2037127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368CEF-23DE-42DF-005C-88186A8EB8BB}"/>
                    </a:ext>
                  </a:extLst>
                </p14:cNvPr>
                <p14:cNvContentPartPr/>
                <p14:nvPr/>
              </p14:nvContentPartPr>
              <p14:xfrm>
                <a:off x="4616286" y="2198047"/>
                <a:ext cx="18000" cy="283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368CEF-23DE-42DF-005C-88186A8EB8B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98646" y="2180047"/>
                  <a:ext cx="53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C74A585-5E3B-48B6-811B-DE051673CF1E}"/>
                    </a:ext>
                  </a:extLst>
                </p14:cNvPr>
                <p14:cNvContentPartPr/>
                <p14:nvPr/>
              </p14:nvContentPartPr>
              <p14:xfrm>
                <a:off x="4851006" y="2563447"/>
                <a:ext cx="2492640" cy="82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C74A585-5E3B-48B6-811B-DE051673CF1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33366" y="2545447"/>
                  <a:ext cx="2528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C6048F-6CC2-E702-D45E-FEF8498FF5CF}"/>
                    </a:ext>
                  </a:extLst>
                </p14:cNvPr>
                <p14:cNvContentPartPr/>
                <p14:nvPr/>
              </p14:nvContentPartPr>
              <p14:xfrm>
                <a:off x="7411326" y="2142607"/>
                <a:ext cx="19800" cy="30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C6048F-6CC2-E702-D45E-FEF8498FF5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393326" y="2124967"/>
                  <a:ext cx="55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D3DD64-255A-BC19-172A-84425B241B90}"/>
                    </a:ext>
                  </a:extLst>
                </p14:cNvPr>
                <p14:cNvContentPartPr/>
                <p14:nvPr/>
              </p14:nvContentPartPr>
              <p14:xfrm>
                <a:off x="7281726" y="2013367"/>
                <a:ext cx="140760" cy="110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D3DD64-255A-BC19-172A-84425B241B9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64086" y="1995727"/>
                  <a:ext cx="176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BE0DE1-A8A5-B99A-7F8F-607871427B2D}"/>
                    </a:ext>
                  </a:extLst>
                </p14:cNvPr>
                <p14:cNvContentPartPr/>
                <p14:nvPr/>
              </p14:nvContentPartPr>
              <p14:xfrm>
                <a:off x="7309086" y="2425207"/>
                <a:ext cx="125280" cy="140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BE0DE1-A8A5-B99A-7F8F-607871427B2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91446" y="2407567"/>
                  <a:ext cx="16092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D08F80E-32B2-C48B-6941-133EBBABFF1D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D08F80E-32B2-C48B-6941-133EBBABFF1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610526" y="2447527"/>
                <a:ext cx="25524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F02AD2-294B-A283-82B4-C1794F26B0FA}"/>
              </a:ext>
            </a:extLst>
          </p:cNvPr>
          <p:cNvGrpSpPr/>
          <p:nvPr/>
        </p:nvGrpSpPr>
        <p:grpSpPr>
          <a:xfrm>
            <a:off x="4787286" y="2247007"/>
            <a:ext cx="848160" cy="250560"/>
            <a:chOff x="4787286" y="2247007"/>
            <a:chExt cx="8481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EEC200-703E-119D-9B79-01464DB49BB1}"/>
                    </a:ext>
                  </a:extLst>
                </p14:cNvPr>
                <p14:cNvContentPartPr/>
                <p14:nvPr/>
              </p14:nvContentPartPr>
              <p14:xfrm>
                <a:off x="4862526" y="2271487"/>
                <a:ext cx="2268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EEC200-703E-119D-9B79-01464DB49BB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44886" y="2253847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59B2865-EA17-B066-0EEC-B17DB2740105}"/>
                    </a:ext>
                  </a:extLst>
                </p14:cNvPr>
                <p14:cNvContentPartPr/>
                <p14:nvPr/>
              </p14:nvContentPartPr>
              <p14:xfrm>
                <a:off x="4787286" y="2247007"/>
                <a:ext cx="169560" cy="38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59B2865-EA17-B066-0EEC-B17DB274010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69646" y="2229007"/>
                  <a:ext cx="205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380B3E-A3BD-1DB3-4E1F-DE0CFC66ABA1}"/>
                    </a:ext>
                  </a:extLst>
                </p14:cNvPr>
                <p14:cNvContentPartPr/>
                <p14:nvPr/>
              </p14:nvContentPartPr>
              <p14:xfrm>
                <a:off x="4967646" y="2388847"/>
                <a:ext cx="10800" cy="8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380B3E-A3BD-1DB3-4E1F-DE0CFC66AB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50006" y="2370847"/>
                  <a:ext cx="46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546415-11FA-68AD-1AAF-C4884D3834D9}"/>
                    </a:ext>
                  </a:extLst>
                </p14:cNvPr>
                <p14:cNvContentPartPr/>
                <p14:nvPr/>
              </p14:nvContentPartPr>
              <p14:xfrm>
                <a:off x="4964406" y="2310007"/>
                <a:ext cx="21960" cy="2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546415-11FA-68AD-1AAF-C4884D3834D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46766" y="2292367"/>
                  <a:ext cx="57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F6DA1B5-664B-B11F-94A0-164BB2613C09}"/>
                    </a:ext>
                  </a:extLst>
                </p14:cNvPr>
                <p14:cNvContentPartPr/>
                <p14:nvPr/>
              </p14:nvContentPartPr>
              <p14:xfrm>
                <a:off x="5019126" y="2289847"/>
                <a:ext cx="111240" cy="18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F6DA1B5-664B-B11F-94A0-164BB2613C0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01486" y="2271847"/>
                  <a:ext cx="146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63FF69-E8CD-D891-D16D-612C14CEB3E7}"/>
                    </a:ext>
                  </a:extLst>
                </p14:cNvPr>
                <p14:cNvContentPartPr/>
                <p14:nvPr/>
              </p14:nvContentPartPr>
              <p14:xfrm>
                <a:off x="5109486" y="2405047"/>
                <a:ext cx="90720" cy="87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63FF69-E8CD-D891-D16D-612C14CEB3E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91486" y="2387047"/>
                  <a:ext cx="126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F53B15-8B38-3F2A-5DD9-E2F0F5AD29DF}"/>
                    </a:ext>
                  </a:extLst>
                </p14:cNvPr>
                <p14:cNvContentPartPr/>
                <p14:nvPr/>
              </p14:nvContentPartPr>
              <p14:xfrm>
                <a:off x="5218566" y="2269327"/>
                <a:ext cx="93960" cy="22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F53B15-8B38-3F2A-5DD9-E2F0F5AD29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00566" y="2251327"/>
                  <a:ext cx="129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A21233-6D7C-716D-E69E-EBFDBB89FBBD}"/>
                    </a:ext>
                  </a:extLst>
                </p14:cNvPr>
                <p14:cNvContentPartPr/>
                <p14:nvPr/>
              </p14:nvContentPartPr>
              <p14:xfrm>
                <a:off x="5306406" y="2388487"/>
                <a:ext cx="101880" cy="10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A21233-6D7C-716D-E69E-EBFDBB89FBB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88766" y="2370847"/>
                  <a:ext cx="137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07A069-E6EF-12E7-8A65-2E2C1D9D1250}"/>
                    </a:ext>
                  </a:extLst>
                </p14:cNvPr>
                <p14:cNvContentPartPr/>
                <p14:nvPr/>
              </p14:nvContentPartPr>
              <p14:xfrm>
                <a:off x="5472006" y="2488567"/>
                <a:ext cx="35280" cy="4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07A069-E6EF-12E7-8A65-2E2C1D9D125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54006" y="2470567"/>
                  <a:ext cx="70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AF1724-C931-F876-5B0A-EF9541554511}"/>
                    </a:ext>
                  </a:extLst>
                </p14:cNvPr>
                <p14:cNvContentPartPr/>
                <p14:nvPr/>
              </p14:nvContentPartPr>
              <p14:xfrm>
                <a:off x="5536446" y="2480287"/>
                <a:ext cx="30960" cy="2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AF1724-C931-F876-5B0A-EF954155451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18806" y="2462647"/>
                  <a:ext cx="66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539B70-1C51-EE95-3EF7-2971EC6F6E0D}"/>
                    </a:ext>
                  </a:extLst>
                </p14:cNvPr>
                <p14:cNvContentPartPr/>
                <p14:nvPr/>
              </p14:nvContentPartPr>
              <p14:xfrm>
                <a:off x="5605566" y="2477767"/>
                <a:ext cx="29880" cy="2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539B70-1C51-EE95-3EF7-2971EC6F6E0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87566" y="2459767"/>
                  <a:ext cx="65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50991D5-0AA5-BA08-B20F-6175BC131B08}"/>
              </a:ext>
            </a:extLst>
          </p:cNvPr>
          <p:cNvGrpSpPr/>
          <p:nvPr/>
        </p:nvGrpSpPr>
        <p:grpSpPr>
          <a:xfrm>
            <a:off x="4836876" y="4496148"/>
            <a:ext cx="716040" cy="182520"/>
            <a:chOff x="4836876" y="4496148"/>
            <a:chExt cx="7160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BAA790E-C010-4E2B-5C7D-026EF9216BFE}"/>
                    </a:ext>
                  </a:extLst>
                </p14:cNvPr>
                <p14:cNvContentPartPr/>
                <p14:nvPr/>
              </p14:nvContentPartPr>
              <p14:xfrm>
                <a:off x="4836876" y="4505148"/>
                <a:ext cx="230040" cy="17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BAA790E-C010-4E2B-5C7D-026EF9216BF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18876" y="4487508"/>
                  <a:ext cx="26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B901E0-4FDE-B32E-4A97-E8A81455DC41}"/>
                    </a:ext>
                  </a:extLst>
                </p14:cNvPr>
                <p14:cNvContentPartPr/>
                <p14:nvPr/>
              </p14:nvContentPartPr>
              <p14:xfrm>
                <a:off x="5087796" y="4586508"/>
                <a:ext cx="86400" cy="92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B901E0-4FDE-B32E-4A97-E8A81455DC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69796" y="4568868"/>
                  <a:ext cx="122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7BDDBCF-E5CC-DAD5-0229-8677789E36F2}"/>
                    </a:ext>
                  </a:extLst>
                </p14:cNvPr>
                <p14:cNvContentPartPr/>
                <p14:nvPr/>
              </p14:nvContentPartPr>
              <p14:xfrm>
                <a:off x="5184996" y="4590108"/>
                <a:ext cx="107280" cy="84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7BDDBCF-E5CC-DAD5-0229-8677789E36F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66996" y="4572108"/>
                  <a:ext cx="142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7FA789-CBFD-8815-9946-A4D2BB4215CD}"/>
                    </a:ext>
                  </a:extLst>
                </p14:cNvPr>
                <p14:cNvContentPartPr/>
                <p14:nvPr/>
              </p14:nvContentPartPr>
              <p14:xfrm>
                <a:off x="5379756" y="4496148"/>
                <a:ext cx="173160" cy="17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7FA789-CBFD-8815-9946-A4D2BB4215C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61756" y="4478508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0162D26-D489-6DFB-BFAD-485B6FDE6603}"/>
              </a:ext>
            </a:extLst>
          </p:cNvPr>
          <p:cNvGrpSpPr/>
          <p:nvPr/>
        </p:nvGrpSpPr>
        <p:grpSpPr>
          <a:xfrm>
            <a:off x="6480398" y="4851339"/>
            <a:ext cx="532440" cy="122040"/>
            <a:chOff x="6480398" y="4851339"/>
            <a:chExt cx="53244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9CEE6-A7FF-7751-539C-3520A972A71E}"/>
                    </a:ext>
                  </a:extLst>
                </p14:cNvPr>
                <p14:cNvContentPartPr/>
                <p14:nvPr/>
              </p14:nvContentPartPr>
              <p14:xfrm>
                <a:off x="6480398" y="4851339"/>
                <a:ext cx="248760" cy="121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9CEE6-A7FF-7751-539C-3520A972A71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62398" y="4833699"/>
                  <a:ext cx="284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B1EF35-07CC-1789-E880-43DFB659C43E}"/>
                    </a:ext>
                  </a:extLst>
                </p14:cNvPr>
                <p14:cNvContentPartPr/>
                <p14:nvPr/>
              </p14:nvContentPartPr>
              <p14:xfrm>
                <a:off x="6741758" y="4868619"/>
                <a:ext cx="109440" cy="95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B1EF35-07CC-1789-E880-43DFB659C43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24118" y="4850619"/>
                  <a:ext cx="145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0ADB9A-5077-9A57-B052-A91F6EBBAD66}"/>
                    </a:ext>
                  </a:extLst>
                </p14:cNvPr>
                <p14:cNvContentPartPr/>
                <p14:nvPr/>
              </p14:nvContentPartPr>
              <p14:xfrm>
                <a:off x="6868478" y="4880139"/>
                <a:ext cx="144360" cy="93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0ADB9A-5077-9A57-B052-A91F6EBBAD6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50478" y="4862499"/>
                  <a:ext cx="1800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902C235-1524-4F61-401C-63DE1817959E}"/>
                  </a:ext>
                </a:extLst>
              </p14:cNvPr>
              <p14:cNvContentPartPr/>
              <p14:nvPr/>
            </p14:nvContentPartPr>
            <p14:xfrm>
              <a:off x="6406958" y="4483059"/>
              <a:ext cx="227160" cy="2048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902C235-1524-4F61-401C-63DE1817959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388958" y="4465419"/>
                <a:ext cx="262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9519CE-AC98-3B45-13ED-C7D7DAEBDADA}"/>
                  </a:ext>
                </a:extLst>
              </p14:cNvPr>
              <p14:cNvContentPartPr/>
              <p14:nvPr/>
            </p14:nvContentPartPr>
            <p14:xfrm>
              <a:off x="6620438" y="4487739"/>
              <a:ext cx="181080" cy="192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9519CE-AC98-3B45-13ED-C7D7DAEBDAD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602438" y="4469739"/>
                <a:ext cx="2167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D361D3C-051A-8930-8695-CA159943AB44}"/>
                  </a:ext>
                </a:extLst>
              </p14:cNvPr>
              <p14:cNvContentPartPr/>
              <p14:nvPr/>
            </p14:nvContentPartPr>
            <p14:xfrm>
              <a:off x="6824918" y="4591419"/>
              <a:ext cx="95040" cy="82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D361D3C-051A-8930-8695-CA159943AB44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806918" y="4573419"/>
                <a:ext cx="130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174BADB-83E3-2977-04AD-160F89F58CDC}"/>
                  </a:ext>
                </a:extLst>
              </p14:cNvPr>
              <p14:cNvContentPartPr/>
              <p14:nvPr/>
            </p14:nvContentPartPr>
            <p14:xfrm>
              <a:off x="6930038" y="4591419"/>
              <a:ext cx="143280" cy="925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174BADB-83E3-2977-04AD-160F89F58CDC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912038" y="4573779"/>
                <a:ext cx="17892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A5CC7C-7969-FD77-1364-44991F0B02D7}"/>
              </a:ext>
            </a:extLst>
          </p:cNvPr>
          <p:cNvGrpSpPr/>
          <p:nvPr/>
        </p:nvGrpSpPr>
        <p:grpSpPr>
          <a:xfrm>
            <a:off x="6227086" y="3480948"/>
            <a:ext cx="969120" cy="963637"/>
            <a:chOff x="6227086" y="3480948"/>
            <a:chExt cx="969120" cy="9636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554119C-2264-C446-8008-58F4F882B566}"/>
                    </a:ext>
                  </a:extLst>
                </p14:cNvPr>
                <p14:cNvContentPartPr/>
                <p14:nvPr/>
              </p14:nvContentPartPr>
              <p14:xfrm>
                <a:off x="6316366" y="3494268"/>
                <a:ext cx="432000" cy="375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554119C-2264-C446-8008-58F4F882B56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98726" y="3476268"/>
                  <a:ext cx="467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41B92CB-E57E-FA06-1DFC-1D25AC6E5A80}"/>
                    </a:ext>
                  </a:extLst>
                </p14:cNvPr>
                <p14:cNvContentPartPr/>
                <p14:nvPr/>
              </p14:nvContentPartPr>
              <p14:xfrm>
                <a:off x="6305206" y="3908268"/>
                <a:ext cx="434880" cy="212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41B92CB-E57E-FA06-1DFC-1D25AC6E5A8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87566" y="3890268"/>
                  <a:ext cx="470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AA8EAF7-1C7D-A3C9-AAD9-99A880A3D4D8}"/>
                    </a:ext>
                  </a:extLst>
                </p14:cNvPr>
                <p14:cNvContentPartPr/>
                <p14:nvPr/>
              </p14:nvContentPartPr>
              <p14:xfrm>
                <a:off x="6777526" y="3480948"/>
                <a:ext cx="412200" cy="169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AA8EAF7-1C7D-A3C9-AAD9-99A880A3D4D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9526" y="3462948"/>
                  <a:ext cx="447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17AFD2A-3C1A-1845-8E2B-93C932E372BC}"/>
                    </a:ext>
                  </a:extLst>
                </p14:cNvPr>
                <p14:cNvContentPartPr/>
                <p14:nvPr/>
              </p14:nvContentPartPr>
              <p14:xfrm>
                <a:off x="6785086" y="3652668"/>
                <a:ext cx="40824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17AFD2A-3C1A-1845-8E2B-93C932E372B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67446" y="3635028"/>
                  <a:ext cx="4438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40E5E5B-93A1-4617-5264-BA0F2BFBB11B}"/>
                    </a:ext>
                  </a:extLst>
                </p14:cNvPr>
                <p14:cNvContentPartPr/>
                <p14:nvPr/>
              </p14:nvContentPartPr>
              <p14:xfrm>
                <a:off x="6290806" y="3924108"/>
                <a:ext cx="4320" cy="10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40E5E5B-93A1-4617-5264-BA0F2BFBB11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73166" y="3906108"/>
                  <a:ext cx="39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9AFD5C-F7FF-D8AF-0BA5-A0713CA828B5}"/>
                    </a:ext>
                  </a:extLst>
                </p14:cNvPr>
                <p14:cNvContentPartPr/>
                <p14:nvPr/>
              </p14:nvContentPartPr>
              <p14:xfrm>
                <a:off x="6227086" y="3924828"/>
                <a:ext cx="75960" cy="181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9AFD5C-F7FF-D8AF-0BA5-A0713CA828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09446" y="3906828"/>
                  <a:ext cx="111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F3101B-F521-4BCC-0125-238556878D35}"/>
                    </a:ext>
                  </a:extLst>
                </p14:cNvPr>
                <p14:cNvContentPartPr/>
                <p14:nvPr/>
              </p14:nvContentPartPr>
              <p14:xfrm>
                <a:off x="6280366" y="4125708"/>
                <a:ext cx="479160" cy="25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F3101B-F521-4BCC-0125-238556878D3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2366" y="4107708"/>
                  <a:ext cx="51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A0B5205-23C7-2CFD-0EA7-17484CA6E812}"/>
                    </a:ext>
                  </a:extLst>
                </p14:cNvPr>
                <p14:cNvContentPartPr/>
                <p14:nvPr/>
              </p14:nvContentPartPr>
              <p14:xfrm>
                <a:off x="6751966" y="4138308"/>
                <a:ext cx="10080" cy="202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A0B5205-23C7-2CFD-0EA7-17484CA6E81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733966" y="4120668"/>
                  <a:ext cx="45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F42246-6635-F4AA-B364-ABCC17BCB194}"/>
                    </a:ext>
                  </a:extLst>
                </p14:cNvPr>
                <p14:cNvContentPartPr/>
                <p14:nvPr/>
              </p14:nvContentPartPr>
              <p14:xfrm>
                <a:off x="6796606" y="3938868"/>
                <a:ext cx="373680" cy="421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F42246-6635-F4AA-B364-ABCC17BCB19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78966" y="3921228"/>
                  <a:ext cx="409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9C284D-C80D-ECBD-5E88-F3448ECE2F84}"/>
                    </a:ext>
                  </a:extLst>
                </p14:cNvPr>
                <p14:cNvContentPartPr/>
                <p14:nvPr/>
              </p14:nvContentPartPr>
              <p14:xfrm>
                <a:off x="7169566" y="3690828"/>
                <a:ext cx="26640" cy="241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9C284D-C80D-ECBD-5E88-F3448ECE2F8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51926" y="3673188"/>
                  <a:ext cx="62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F538F7E-3863-4841-A495-8C86F1312970}"/>
                    </a:ext>
                  </a:extLst>
                </p14:cNvPr>
                <p14:cNvContentPartPr/>
                <p14:nvPr/>
              </p14:nvContentPartPr>
              <p14:xfrm>
                <a:off x="6370652" y="4069105"/>
                <a:ext cx="69840" cy="5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F538F7E-3863-4841-A495-8C86F131297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52652" y="4051105"/>
                  <a:ext cx="105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307A2F-B335-78F4-99A7-654B47F0D133}"/>
                    </a:ext>
                  </a:extLst>
                </p14:cNvPr>
                <p14:cNvContentPartPr/>
                <p14:nvPr/>
              </p14:nvContentPartPr>
              <p14:xfrm>
                <a:off x="6239612" y="4077745"/>
                <a:ext cx="125280" cy="366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307A2F-B335-78F4-99A7-654B47F0D13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21972" y="4059745"/>
                  <a:ext cx="160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CBD0762-3831-5903-E37F-6EBE374F5F38}"/>
                    </a:ext>
                  </a:extLst>
                </p14:cNvPr>
                <p14:cNvContentPartPr/>
                <p14:nvPr/>
              </p14:nvContentPartPr>
              <p14:xfrm>
                <a:off x="6262292" y="4353145"/>
                <a:ext cx="40320" cy="86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CBD0762-3831-5903-E37F-6EBE374F5F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44292" y="4335505"/>
                  <a:ext cx="75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2978CF-0FE5-A068-A97C-05A3911CE811}"/>
                    </a:ext>
                  </a:extLst>
                </p14:cNvPr>
                <p14:cNvContentPartPr/>
                <p14:nvPr/>
              </p14:nvContentPartPr>
              <p14:xfrm>
                <a:off x="6306932" y="4350985"/>
                <a:ext cx="25560" cy="88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2978CF-0FE5-A068-A97C-05A3911CE81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88932" y="4333345"/>
                  <a:ext cx="6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51E7924-1E67-4EF2-D406-F9A7A7BFBB04}"/>
                    </a:ext>
                  </a:extLst>
                </p14:cNvPr>
                <p14:cNvContentPartPr/>
                <p14:nvPr/>
              </p14:nvContentPartPr>
              <p14:xfrm>
                <a:off x="6337532" y="4134265"/>
                <a:ext cx="97920" cy="30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51E7924-1E67-4EF2-D406-F9A7A7BFBB0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19532" y="4116265"/>
                  <a:ext cx="133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B77AF37-F8DF-7126-8502-C76AB0879804}"/>
                    </a:ext>
                  </a:extLst>
                </p14:cNvPr>
                <p14:cNvContentPartPr/>
                <p14:nvPr/>
              </p14:nvContentPartPr>
              <p14:xfrm>
                <a:off x="6257612" y="4100425"/>
                <a:ext cx="157680" cy="290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B77AF37-F8DF-7126-8502-C76AB087980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39972" y="4082785"/>
                  <a:ext cx="1933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6C230F6-67E4-EE51-BC1D-AB3ADD1A8A34}"/>
              </a:ext>
            </a:extLst>
          </p:cNvPr>
          <p:cNvGrpSpPr/>
          <p:nvPr/>
        </p:nvGrpSpPr>
        <p:grpSpPr>
          <a:xfrm>
            <a:off x="4749286" y="3456229"/>
            <a:ext cx="969120" cy="963637"/>
            <a:chOff x="6227086" y="3480948"/>
            <a:chExt cx="969120" cy="9636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CAC00C1-D4E6-6BA5-6DFE-0E12A7D3030F}"/>
                    </a:ext>
                  </a:extLst>
                </p14:cNvPr>
                <p14:cNvContentPartPr/>
                <p14:nvPr/>
              </p14:nvContentPartPr>
              <p14:xfrm>
                <a:off x="6316366" y="3494268"/>
                <a:ext cx="432000" cy="375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CAC00C1-D4E6-6BA5-6DFE-0E12A7D3030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98726" y="3476268"/>
                  <a:ext cx="467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1A76DDE-7115-3009-A7B3-DDC3AC9EEE24}"/>
                    </a:ext>
                  </a:extLst>
                </p14:cNvPr>
                <p14:cNvContentPartPr/>
                <p14:nvPr/>
              </p14:nvContentPartPr>
              <p14:xfrm>
                <a:off x="6305206" y="3908268"/>
                <a:ext cx="434880" cy="212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A76DDE-7115-3009-A7B3-DDC3AC9EEE2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87566" y="3890268"/>
                  <a:ext cx="470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9C5627B-D610-1C6D-1BA0-F5B58DB8F015}"/>
                    </a:ext>
                  </a:extLst>
                </p14:cNvPr>
                <p14:cNvContentPartPr/>
                <p14:nvPr/>
              </p14:nvContentPartPr>
              <p14:xfrm>
                <a:off x="6777526" y="3480948"/>
                <a:ext cx="412200" cy="169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9C5627B-D610-1C6D-1BA0-F5B58DB8F01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9526" y="3462948"/>
                  <a:ext cx="447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D6A73EB-FED8-6893-F58B-C590125FE13C}"/>
                    </a:ext>
                  </a:extLst>
                </p14:cNvPr>
                <p14:cNvContentPartPr/>
                <p14:nvPr/>
              </p14:nvContentPartPr>
              <p14:xfrm>
                <a:off x="6785086" y="3652668"/>
                <a:ext cx="408240" cy="474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D6A73EB-FED8-6893-F58B-C590125FE13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67446" y="3635028"/>
                  <a:ext cx="4438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ECE73C-CE23-44E5-3B1A-0392413819C1}"/>
                    </a:ext>
                  </a:extLst>
                </p14:cNvPr>
                <p14:cNvContentPartPr/>
                <p14:nvPr/>
              </p14:nvContentPartPr>
              <p14:xfrm>
                <a:off x="6290806" y="3924108"/>
                <a:ext cx="4320" cy="1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ECE73C-CE23-44E5-3B1A-0392413819C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73166" y="3906108"/>
                  <a:ext cx="39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A68F078-A9BB-DADD-24FA-8432D521C807}"/>
                    </a:ext>
                  </a:extLst>
                </p14:cNvPr>
                <p14:cNvContentPartPr/>
                <p14:nvPr/>
              </p14:nvContentPartPr>
              <p14:xfrm>
                <a:off x="6227086" y="3924828"/>
                <a:ext cx="75960" cy="181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A68F078-A9BB-DADD-24FA-8432D521C80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09446" y="3906828"/>
                  <a:ext cx="111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84B861E-B0BD-041B-A785-25D37F759BF8}"/>
                    </a:ext>
                  </a:extLst>
                </p14:cNvPr>
                <p14:cNvContentPartPr/>
                <p14:nvPr/>
              </p14:nvContentPartPr>
              <p14:xfrm>
                <a:off x="6280366" y="4125708"/>
                <a:ext cx="479160" cy="256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84B861E-B0BD-041B-A785-25D37F759BF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2366" y="4107708"/>
                  <a:ext cx="51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0980210-4932-F0A2-C2E2-E629232BDAF6}"/>
                    </a:ext>
                  </a:extLst>
                </p14:cNvPr>
                <p14:cNvContentPartPr/>
                <p14:nvPr/>
              </p14:nvContentPartPr>
              <p14:xfrm>
                <a:off x="6751966" y="4138308"/>
                <a:ext cx="10080" cy="202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0980210-4932-F0A2-C2E2-E629232BDAF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733966" y="4120668"/>
                  <a:ext cx="45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DC4406D-B23D-D53B-6BC2-5F18D39EFF3E}"/>
                    </a:ext>
                  </a:extLst>
                </p14:cNvPr>
                <p14:cNvContentPartPr/>
                <p14:nvPr/>
              </p14:nvContentPartPr>
              <p14:xfrm>
                <a:off x="6796606" y="3938868"/>
                <a:ext cx="373680" cy="421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DC4406D-B23D-D53B-6BC2-5F18D39EFF3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78966" y="3921228"/>
                  <a:ext cx="409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CD700C2-7B90-7C7D-C6BB-10177179D8F2}"/>
                    </a:ext>
                  </a:extLst>
                </p14:cNvPr>
                <p14:cNvContentPartPr/>
                <p14:nvPr/>
              </p14:nvContentPartPr>
              <p14:xfrm>
                <a:off x="7169566" y="3690828"/>
                <a:ext cx="26640" cy="241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CD700C2-7B90-7C7D-C6BB-10177179D8F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51926" y="3673188"/>
                  <a:ext cx="62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7AC88CD-79CC-1059-3517-11C754DB65DD}"/>
                    </a:ext>
                  </a:extLst>
                </p14:cNvPr>
                <p14:cNvContentPartPr/>
                <p14:nvPr/>
              </p14:nvContentPartPr>
              <p14:xfrm>
                <a:off x="6370652" y="4069105"/>
                <a:ext cx="69840" cy="50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7AC88CD-79CC-1059-3517-11C754DB65D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52652" y="4051105"/>
                  <a:ext cx="105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694F02-11FD-EA31-E34B-B853BE9246F5}"/>
                    </a:ext>
                  </a:extLst>
                </p14:cNvPr>
                <p14:cNvContentPartPr/>
                <p14:nvPr/>
              </p14:nvContentPartPr>
              <p14:xfrm>
                <a:off x="6239612" y="4077745"/>
                <a:ext cx="125280" cy="366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694F02-11FD-EA31-E34B-B853BE9246F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21972" y="4059745"/>
                  <a:ext cx="160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ADCBB1F-5294-CD39-14D2-7B64B55C57FE}"/>
                    </a:ext>
                  </a:extLst>
                </p14:cNvPr>
                <p14:cNvContentPartPr/>
                <p14:nvPr/>
              </p14:nvContentPartPr>
              <p14:xfrm>
                <a:off x="6262292" y="4353145"/>
                <a:ext cx="40320" cy="86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ADCBB1F-5294-CD39-14D2-7B64B55C57F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44292" y="4335505"/>
                  <a:ext cx="75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82E3A6F-C824-B644-C422-73C8E4E702CB}"/>
                    </a:ext>
                  </a:extLst>
                </p14:cNvPr>
                <p14:cNvContentPartPr/>
                <p14:nvPr/>
              </p14:nvContentPartPr>
              <p14:xfrm>
                <a:off x="6306932" y="4350985"/>
                <a:ext cx="25560" cy="88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82E3A6F-C824-B644-C422-73C8E4E702C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88932" y="4333345"/>
                  <a:ext cx="6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26DBEDD-3D0B-9B9D-DF17-6E2DE4F54694}"/>
                    </a:ext>
                  </a:extLst>
                </p14:cNvPr>
                <p14:cNvContentPartPr/>
                <p14:nvPr/>
              </p14:nvContentPartPr>
              <p14:xfrm>
                <a:off x="6337532" y="4134265"/>
                <a:ext cx="97920" cy="300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26DBEDD-3D0B-9B9D-DF17-6E2DE4F5469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19532" y="4116265"/>
                  <a:ext cx="133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01DD0F7-C87E-6BA0-6136-24B12F8A4F94}"/>
                    </a:ext>
                  </a:extLst>
                </p14:cNvPr>
                <p14:cNvContentPartPr/>
                <p14:nvPr/>
              </p14:nvContentPartPr>
              <p14:xfrm>
                <a:off x="6257612" y="4100425"/>
                <a:ext cx="157680" cy="290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01DD0F7-C87E-6BA0-6136-24B12F8A4F9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39972" y="4082785"/>
                  <a:ext cx="1933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645E741-8931-ADD8-6E56-C3DF33F62528}"/>
              </a:ext>
            </a:extLst>
          </p:cNvPr>
          <p:cNvGrpSpPr/>
          <p:nvPr/>
        </p:nvGrpSpPr>
        <p:grpSpPr>
          <a:xfrm>
            <a:off x="7700286" y="3962582"/>
            <a:ext cx="213406" cy="520477"/>
            <a:chOff x="6227086" y="3924108"/>
            <a:chExt cx="213406" cy="5204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1677BD6-6233-5025-3964-142171ED0D97}"/>
                    </a:ext>
                  </a:extLst>
                </p14:cNvPr>
                <p14:cNvContentPartPr/>
                <p14:nvPr/>
              </p14:nvContentPartPr>
              <p14:xfrm>
                <a:off x="6290806" y="3924108"/>
                <a:ext cx="4320" cy="1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1677BD6-6233-5025-3964-142171ED0D9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73166" y="3906108"/>
                  <a:ext cx="39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0CB74F0-4833-E3AE-66EF-D11217537D59}"/>
                    </a:ext>
                  </a:extLst>
                </p14:cNvPr>
                <p14:cNvContentPartPr/>
                <p14:nvPr/>
              </p14:nvContentPartPr>
              <p14:xfrm>
                <a:off x="6227086" y="3924828"/>
                <a:ext cx="75960" cy="181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0CB74F0-4833-E3AE-66EF-D11217537D5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09446" y="3906828"/>
                  <a:ext cx="111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0BA60CE-F2AC-81DB-779C-EF0E443BDDBB}"/>
                    </a:ext>
                  </a:extLst>
                </p14:cNvPr>
                <p14:cNvContentPartPr/>
                <p14:nvPr/>
              </p14:nvContentPartPr>
              <p14:xfrm>
                <a:off x="6370652" y="4069105"/>
                <a:ext cx="69840" cy="50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0BA60CE-F2AC-81DB-779C-EF0E443BDDB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52652" y="4051105"/>
                  <a:ext cx="105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27935F-5D14-A6DB-2B77-8E6F0A4B57B3}"/>
                    </a:ext>
                  </a:extLst>
                </p14:cNvPr>
                <p14:cNvContentPartPr/>
                <p14:nvPr/>
              </p14:nvContentPartPr>
              <p14:xfrm>
                <a:off x="6239612" y="4077745"/>
                <a:ext cx="125280" cy="366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27935F-5D14-A6DB-2B77-8E6F0A4B57B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21972" y="4059745"/>
                  <a:ext cx="160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3FA67FB-AA15-AF55-CFE0-275BFCB979F2}"/>
                    </a:ext>
                  </a:extLst>
                </p14:cNvPr>
                <p14:cNvContentPartPr/>
                <p14:nvPr/>
              </p14:nvContentPartPr>
              <p14:xfrm>
                <a:off x="6262292" y="4353145"/>
                <a:ext cx="40320" cy="86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3FA67FB-AA15-AF55-CFE0-275BFCB979F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44292" y="4335505"/>
                  <a:ext cx="75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F206E39-FA08-9916-0418-7261E2A18506}"/>
                    </a:ext>
                  </a:extLst>
                </p14:cNvPr>
                <p14:cNvContentPartPr/>
                <p14:nvPr/>
              </p14:nvContentPartPr>
              <p14:xfrm>
                <a:off x="6306932" y="4350985"/>
                <a:ext cx="25560" cy="88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F206E39-FA08-9916-0418-7261E2A1850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88932" y="4333345"/>
                  <a:ext cx="6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E83D3B9-0395-203A-E4CD-7DB6877C09B9}"/>
                    </a:ext>
                  </a:extLst>
                </p14:cNvPr>
                <p14:cNvContentPartPr/>
                <p14:nvPr/>
              </p14:nvContentPartPr>
              <p14:xfrm>
                <a:off x="6337532" y="4134265"/>
                <a:ext cx="97920" cy="300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E83D3B9-0395-203A-E4CD-7DB6877C09B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19532" y="4116265"/>
                  <a:ext cx="133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198E514-FE7A-6625-7FB7-808344316F5A}"/>
                    </a:ext>
                  </a:extLst>
                </p14:cNvPr>
                <p14:cNvContentPartPr/>
                <p14:nvPr/>
              </p14:nvContentPartPr>
              <p14:xfrm>
                <a:off x="6257612" y="4100425"/>
                <a:ext cx="157680" cy="290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198E514-FE7A-6625-7FB7-808344316F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39972" y="4082785"/>
                  <a:ext cx="193320" cy="32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4C8B53D-03C5-94EA-6284-633CDF5908A1}"/>
                  </a:ext>
                </a:extLst>
              </p14:cNvPr>
              <p14:cNvContentPartPr/>
              <p14:nvPr/>
            </p14:nvContentPartPr>
            <p14:xfrm>
              <a:off x="7794649" y="3677279"/>
              <a:ext cx="243000" cy="2455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4C8B53D-03C5-94EA-6284-633CDF5908A1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7777009" y="3659279"/>
                <a:ext cx="2786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008C6EF-1DFC-154C-4580-128F0AD3E440}"/>
                  </a:ext>
                </a:extLst>
              </p14:cNvPr>
              <p14:cNvContentPartPr/>
              <p14:nvPr/>
            </p14:nvContentPartPr>
            <p14:xfrm>
              <a:off x="7783129" y="3940079"/>
              <a:ext cx="263160" cy="1472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008C6EF-1DFC-154C-4580-128F0AD3E440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7765489" y="3922439"/>
                <a:ext cx="2988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68303C1-04EC-CD59-2E1E-B34E49641B83}"/>
                  </a:ext>
                </a:extLst>
              </p14:cNvPr>
              <p14:cNvContentPartPr/>
              <p14:nvPr/>
            </p14:nvContentPartPr>
            <p14:xfrm>
              <a:off x="7753969" y="4162199"/>
              <a:ext cx="294480" cy="1562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68303C1-04EC-CD59-2E1E-B34E49641B83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735969" y="4144199"/>
                <a:ext cx="3301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8122CD8-383E-260D-8671-365B5FBC759B}"/>
              </a:ext>
            </a:extLst>
          </p:cNvPr>
          <p:cNvGrpSpPr/>
          <p:nvPr/>
        </p:nvGrpSpPr>
        <p:grpSpPr>
          <a:xfrm>
            <a:off x="7658319" y="4562263"/>
            <a:ext cx="399960" cy="168840"/>
            <a:chOff x="7658319" y="4562263"/>
            <a:chExt cx="3999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0725ABC-E285-044B-F27D-27970EA42C49}"/>
                    </a:ext>
                  </a:extLst>
                </p14:cNvPr>
                <p14:cNvContentPartPr/>
                <p14:nvPr/>
              </p14:nvContentPartPr>
              <p14:xfrm>
                <a:off x="7658319" y="4562263"/>
                <a:ext cx="152640" cy="168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0725ABC-E285-044B-F27D-27970EA42C4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40679" y="4544263"/>
                  <a:ext cx="188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A5DA614-F289-0E4C-9BCB-1DB2797FD21B}"/>
                    </a:ext>
                  </a:extLst>
                </p14:cNvPr>
                <p14:cNvContentPartPr/>
                <p14:nvPr/>
              </p14:nvContentPartPr>
              <p14:xfrm>
                <a:off x="7824279" y="4605823"/>
                <a:ext cx="113400" cy="119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A5DA614-F289-0E4C-9BCB-1DB2797FD21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06279" y="4587823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AD482EB-F421-47CC-186E-2B23DF2470F4}"/>
                    </a:ext>
                  </a:extLst>
                </p14:cNvPr>
                <p14:cNvContentPartPr/>
                <p14:nvPr/>
              </p14:nvContentPartPr>
              <p14:xfrm>
                <a:off x="7965759" y="4608703"/>
                <a:ext cx="92520" cy="116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AD482EB-F421-47CC-186E-2B23DF2470F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947759" y="4591063"/>
                  <a:ext cx="12816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EF0654-BB4E-B1B3-F48C-53AB8BFE498B}"/>
                  </a:ext>
                </a:extLst>
              </p14:cNvPr>
              <p14:cNvContentPartPr/>
              <p14:nvPr/>
            </p14:nvContentPartPr>
            <p14:xfrm>
              <a:off x="4211295" y="5221572"/>
              <a:ext cx="3600720" cy="73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EF0654-BB4E-B1B3-F48C-53AB8BFE498B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4193655" y="5203572"/>
                <a:ext cx="36363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1A3587-A6B5-6C52-63C8-DE5E8FC88178}"/>
                  </a:ext>
                </a:extLst>
              </p14:cNvPr>
              <p14:cNvContentPartPr/>
              <p14:nvPr/>
            </p14:nvContentPartPr>
            <p14:xfrm>
              <a:off x="4248735" y="5097372"/>
              <a:ext cx="3632760" cy="142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1A3587-A6B5-6C52-63C8-DE5E8FC88178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231095" y="5079732"/>
                <a:ext cx="3668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DBC2D1F-3B5C-B2E6-0356-CBD3D14FE71D}"/>
                  </a:ext>
                </a:extLst>
              </p14:cNvPr>
              <p14:cNvContentPartPr/>
              <p14:nvPr/>
            </p14:nvContentPartPr>
            <p14:xfrm>
              <a:off x="4152615" y="5107452"/>
              <a:ext cx="121680" cy="105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DBC2D1F-3B5C-B2E6-0356-CBD3D14FE71D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134975" y="5089452"/>
                <a:ext cx="157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D7B5D1F-40D6-56A9-D050-5AFEA8C829C4}"/>
              </a:ext>
            </a:extLst>
          </p:cNvPr>
          <p:cNvGrpSpPr/>
          <p:nvPr/>
        </p:nvGrpSpPr>
        <p:grpSpPr>
          <a:xfrm>
            <a:off x="4224255" y="5130492"/>
            <a:ext cx="704160" cy="70920"/>
            <a:chOff x="4224255" y="5130492"/>
            <a:chExt cx="70416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3CFD82-04BB-0DB5-5AA6-90B16195DF29}"/>
                    </a:ext>
                  </a:extLst>
                </p14:cNvPr>
                <p14:cNvContentPartPr/>
                <p14:nvPr/>
              </p14:nvContentPartPr>
              <p14:xfrm>
                <a:off x="4224255" y="5130852"/>
                <a:ext cx="114840" cy="5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3CFD82-04BB-0DB5-5AA6-90B16195DF2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06615" y="5112852"/>
                  <a:ext cx="150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6E29D7-407B-5D85-F030-EEB52044FB03}"/>
                    </a:ext>
                  </a:extLst>
                </p14:cNvPr>
                <p14:cNvContentPartPr/>
                <p14:nvPr/>
              </p14:nvContentPartPr>
              <p14:xfrm>
                <a:off x="4261695" y="5133372"/>
                <a:ext cx="666720" cy="6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6E29D7-407B-5D85-F030-EEB52044FB0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244055" y="5115732"/>
                  <a:ext cx="702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C363C5-1A43-8F5C-2554-470E21533FCA}"/>
                    </a:ext>
                  </a:extLst>
                </p14:cNvPr>
                <p14:cNvContentPartPr/>
                <p14:nvPr/>
              </p14:nvContentPartPr>
              <p14:xfrm>
                <a:off x="4249815" y="5130492"/>
                <a:ext cx="669600" cy="50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C363C5-1A43-8F5C-2554-470E21533FC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232175" y="5112852"/>
                  <a:ext cx="705240" cy="8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8524110C-8160-2CEC-A506-86ECDCA6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Cerca</a:t>
            </a:r>
            <a:r>
              <a:rPr lang="en-US" dirty="0"/>
              <a:t> canzone</a:t>
            </a:r>
          </a:p>
        </p:txBody>
      </p:sp>
    </p:spTree>
    <p:extLst>
      <p:ext uri="{BB962C8B-B14F-4D97-AF65-F5344CB8AC3E}">
        <p14:creationId xmlns:p14="http://schemas.microsoft.com/office/powerpoint/2010/main" val="155813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A325-7615-48A4-2A83-4685F6BB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0893E3DB-AF0F-DBBC-19F7-A6DE005233ED}"/>
              </a:ext>
            </a:extLst>
          </p:cNvPr>
          <p:cNvSpPr/>
          <p:nvPr/>
        </p:nvSpPr>
        <p:spPr>
          <a:xfrm>
            <a:off x="4616286" y="2055127"/>
            <a:ext cx="2867142" cy="1878168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6EA61E4-9B6D-E494-688A-5ED745D7221E}"/>
                  </a:ext>
                </a:extLst>
              </p14:cNvPr>
              <p14:cNvContentPartPr/>
              <p14:nvPr/>
            </p14:nvContentPartPr>
            <p14:xfrm>
              <a:off x="4725366" y="2016247"/>
              <a:ext cx="2571120" cy="69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6EA61E4-9B6D-E494-688A-5ED745D722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36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CFE5DCB-201F-0017-8B4D-1C5BFB85AACF}"/>
                  </a:ext>
                </a:extLst>
              </p14:cNvPr>
              <p14:cNvContentPartPr/>
              <p14:nvPr/>
            </p14:nvContentPartPr>
            <p14:xfrm>
              <a:off x="4624566" y="2055127"/>
              <a:ext cx="156240" cy="1436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CFE5DCB-201F-0017-8B4D-1C5BFB85A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656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1DD8D67-0E51-8075-FFC6-B9B04CE8EE41}"/>
                  </a:ext>
                </a:extLst>
              </p14:cNvPr>
              <p14:cNvContentPartPr/>
              <p14:nvPr/>
            </p14:nvContentPartPr>
            <p14:xfrm>
              <a:off x="4616286" y="2198047"/>
              <a:ext cx="18000" cy="283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1DD8D67-0E51-8075-FFC6-B9B04CE8E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91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DE0092B-8CC8-2EEE-2FF7-DD4419694086}"/>
                  </a:ext>
                </a:extLst>
              </p14:cNvPr>
              <p14:cNvContentPartPr/>
              <p14:nvPr/>
            </p14:nvContentPartPr>
            <p14:xfrm>
              <a:off x="4851006" y="2563447"/>
              <a:ext cx="2492640" cy="82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DE0092B-8CC8-2EEE-2FF7-DD44196940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300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CE2EEC4-6FDA-8071-98BB-694610535442}"/>
                  </a:ext>
                </a:extLst>
              </p14:cNvPr>
              <p14:cNvContentPartPr/>
              <p14:nvPr/>
            </p14:nvContentPartPr>
            <p14:xfrm>
              <a:off x="7411326" y="2142607"/>
              <a:ext cx="19800" cy="3070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CE2EEC4-6FDA-8071-98BB-6946105354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332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BF4F760-7A21-C260-2677-B5EAEAFAE231}"/>
                  </a:ext>
                </a:extLst>
              </p14:cNvPr>
              <p14:cNvContentPartPr/>
              <p14:nvPr/>
            </p14:nvContentPartPr>
            <p14:xfrm>
              <a:off x="7281726" y="2013367"/>
              <a:ext cx="140760" cy="110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BF4F760-7A21-C260-2677-B5EAEAFAE2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6372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A9AACD4-D972-3D11-8C0C-946E24C0E48C}"/>
                  </a:ext>
                </a:extLst>
              </p14:cNvPr>
              <p14:cNvContentPartPr/>
              <p14:nvPr/>
            </p14:nvContentPartPr>
            <p14:xfrm>
              <a:off x="7309086" y="2425207"/>
              <a:ext cx="125280" cy="140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A9AACD4-D972-3D11-8C0C-946E24C0E4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108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FA2F841-BE1A-A552-053D-D9E04206F245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FA2F841-BE1A-A552-053D-D9E04206F2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052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20AD844-BB86-F851-EF05-145E03A3522C}"/>
                  </a:ext>
                </a:extLst>
              </p14:cNvPr>
              <p14:cNvContentPartPr/>
              <p14:nvPr/>
            </p14:nvContentPartPr>
            <p14:xfrm>
              <a:off x="5206793" y="2258553"/>
              <a:ext cx="4680" cy="267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20AD844-BB86-F851-EF05-145E03A352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8153" y="2249913"/>
                <a:ext cx="223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32E42ED-01EC-B438-9581-BA85350626CE}"/>
              </a:ext>
            </a:extLst>
          </p:cNvPr>
          <p:cNvGrpSpPr/>
          <p:nvPr/>
        </p:nvGrpSpPr>
        <p:grpSpPr>
          <a:xfrm>
            <a:off x="4637268" y="2286633"/>
            <a:ext cx="2846160" cy="1646662"/>
            <a:chOff x="4637268" y="2286633"/>
            <a:chExt cx="2846160" cy="16466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CCFC8EF-4D17-67A5-0B6A-5C654E326B36}"/>
                    </a:ext>
                  </a:extLst>
                </p14:cNvPr>
                <p14:cNvContentPartPr/>
                <p14:nvPr/>
              </p14:nvContentPartPr>
              <p14:xfrm>
                <a:off x="4637268" y="2641255"/>
                <a:ext cx="2764440" cy="1292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CCFC8EF-4D17-67A5-0B6A-5C654E326B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19628" y="2623255"/>
                  <a:ext cx="2800080" cy="13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D8472E8-BD27-C6E3-F767-2A44B7D24CB0}"/>
                    </a:ext>
                  </a:extLst>
                </p14:cNvPr>
                <p14:cNvContentPartPr/>
                <p14:nvPr/>
              </p14:nvContentPartPr>
              <p14:xfrm>
                <a:off x="7395228" y="2530015"/>
                <a:ext cx="88200" cy="1387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D8472E8-BD27-C6E3-F767-2A44B7D24C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7588" y="2512015"/>
                  <a:ext cx="12384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958F06F-D028-BEFC-23AB-1C9D457DE2FE}"/>
                    </a:ext>
                  </a:extLst>
                </p14:cNvPr>
                <p14:cNvContentPartPr/>
                <p14:nvPr/>
              </p14:nvContentPartPr>
              <p14:xfrm>
                <a:off x="4794593" y="2286633"/>
                <a:ext cx="141120" cy="203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958F06F-D028-BEFC-23AB-1C9D457DE2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6593" y="2268993"/>
                  <a:ext cx="176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3EF38BB-EAE8-C669-DDF3-33578D7077A7}"/>
                    </a:ext>
                  </a:extLst>
                </p14:cNvPr>
                <p14:cNvContentPartPr/>
                <p14:nvPr/>
              </p14:nvContentPartPr>
              <p14:xfrm>
                <a:off x="4947953" y="2368713"/>
                <a:ext cx="193320" cy="13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3EF38BB-EAE8-C669-DDF3-33578D7077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9953" y="2350713"/>
                  <a:ext cx="228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36A877A-EB5A-0E51-241B-40E7A476A748}"/>
                    </a:ext>
                  </a:extLst>
                </p14:cNvPr>
                <p14:cNvContentPartPr/>
                <p14:nvPr/>
              </p14:nvContentPartPr>
              <p14:xfrm>
                <a:off x="4713725" y="3692151"/>
                <a:ext cx="112320" cy="127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36A877A-EB5A-0E51-241B-40E7A476A7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6085" y="3674511"/>
                  <a:ext cx="147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8ACE52D-A526-32F2-19C7-99356F23A9BB}"/>
                    </a:ext>
                  </a:extLst>
                </p14:cNvPr>
                <p14:cNvContentPartPr/>
                <p14:nvPr/>
              </p14:nvContentPartPr>
              <p14:xfrm>
                <a:off x="4831445" y="3750831"/>
                <a:ext cx="117360" cy="80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8ACE52D-A526-32F2-19C7-99356F23A9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3445" y="3732831"/>
                  <a:ext cx="153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375F27-BFEE-95DF-08F8-8997913B17A4}"/>
                    </a:ext>
                  </a:extLst>
                </p14:cNvPr>
                <p14:cNvContentPartPr/>
                <p14:nvPr/>
              </p14:nvContentPartPr>
              <p14:xfrm>
                <a:off x="4961405" y="3737151"/>
                <a:ext cx="61920" cy="81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375F27-BFEE-95DF-08F8-8997913B17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3405" y="3719151"/>
                  <a:ext cx="97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FF2295D-6840-98DC-E31E-1B018877B3E6}"/>
                    </a:ext>
                  </a:extLst>
                </p14:cNvPr>
                <p14:cNvContentPartPr/>
                <p14:nvPr/>
              </p14:nvContentPartPr>
              <p14:xfrm>
                <a:off x="5035565" y="3730311"/>
                <a:ext cx="91800" cy="88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FF2295D-6840-98DC-E31E-1B018877B3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7925" y="3712671"/>
                  <a:ext cx="127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EF93880-73C3-D1F0-31FE-8EF2AAB6EA2C}"/>
                    </a:ext>
                  </a:extLst>
                </p14:cNvPr>
                <p14:cNvContentPartPr/>
                <p14:nvPr/>
              </p14:nvContentPartPr>
              <p14:xfrm>
                <a:off x="5141045" y="3729591"/>
                <a:ext cx="107280" cy="81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EF93880-73C3-D1F0-31FE-8EF2AAB6EA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3405" y="3711591"/>
                  <a:ext cx="142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8B9E1C7-678C-20A1-6D1E-A6F9878A07C8}"/>
                    </a:ext>
                  </a:extLst>
                </p14:cNvPr>
                <p14:cNvContentPartPr/>
                <p14:nvPr/>
              </p14:nvContentPartPr>
              <p14:xfrm>
                <a:off x="5242205" y="3723831"/>
                <a:ext cx="93960" cy="79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8B9E1C7-678C-20A1-6D1E-A6F9878A07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4565" y="3706191"/>
                  <a:ext cx="129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0F0485-332A-FCAE-C48C-F771B4084159}"/>
                    </a:ext>
                  </a:extLst>
                </p14:cNvPr>
                <p14:cNvContentPartPr/>
                <p14:nvPr/>
              </p14:nvContentPartPr>
              <p14:xfrm>
                <a:off x="4748668" y="2780348"/>
                <a:ext cx="125640" cy="14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0F0485-332A-FCAE-C48C-F771B40841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0668" y="2762348"/>
                  <a:ext cx="161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2C59A8A-9652-9C92-A405-ED72AED64228}"/>
                    </a:ext>
                  </a:extLst>
                </p14:cNvPr>
                <p14:cNvContentPartPr/>
                <p14:nvPr/>
              </p14:nvContentPartPr>
              <p14:xfrm>
                <a:off x="4890148" y="2855228"/>
                <a:ext cx="111960" cy="80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2C59A8A-9652-9C92-A405-ED72AED642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2148" y="2837228"/>
                  <a:ext cx="147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944384-BFF8-84C4-546C-E2CA77C3E883}"/>
                    </a:ext>
                  </a:extLst>
                </p14:cNvPr>
                <p14:cNvContentPartPr/>
                <p14:nvPr/>
              </p14:nvContentPartPr>
              <p14:xfrm>
                <a:off x="5015068" y="2853068"/>
                <a:ext cx="96120" cy="84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944384-BFF8-84C4-546C-E2CA77C3E8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97068" y="2835428"/>
                  <a:ext cx="131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F2B9C69-2580-B7BC-2D6D-D28A201059FA}"/>
                    </a:ext>
                  </a:extLst>
                </p14:cNvPr>
                <p14:cNvContentPartPr/>
                <p14:nvPr/>
              </p14:nvContentPartPr>
              <p14:xfrm>
                <a:off x="5117308" y="2843708"/>
                <a:ext cx="95760" cy="91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F2B9C69-2580-B7BC-2D6D-D28A201059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9308" y="2825708"/>
                  <a:ext cx="131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178523A-AF48-F482-F6C4-96D9005AA838}"/>
                    </a:ext>
                  </a:extLst>
                </p14:cNvPr>
                <p14:cNvContentPartPr/>
                <p14:nvPr/>
              </p14:nvContentPartPr>
              <p14:xfrm>
                <a:off x="5129548" y="2877908"/>
                <a:ext cx="64440" cy="10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178523A-AF48-F482-F6C4-96D9005AA8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11548" y="2859908"/>
                  <a:ext cx="100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A1B6018-A717-C8DE-FED9-02253345A660}"/>
                    </a:ext>
                  </a:extLst>
                </p14:cNvPr>
                <p14:cNvContentPartPr/>
                <p14:nvPr/>
              </p14:nvContentPartPr>
              <p14:xfrm>
                <a:off x="5209108" y="2855228"/>
                <a:ext cx="92520" cy="79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A1B6018-A717-C8DE-FED9-02253345A6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91108" y="2837588"/>
                  <a:ext cx="128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0DDCFBC-FF4E-64CC-7516-602395A0B028}"/>
                    </a:ext>
                  </a:extLst>
                </p14:cNvPr>
                <p14:cNvContentPartPr/>
                <p14:nvPr/>
              </p14:nvContentPartPr>
              <p14:xfrm>
                <a:off x="5307748" y="2852348"/>
                <a:ext cx="95760" cy="71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0DDCFBC-FF4E-64CC-7516-602395A0B0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9748" y="2834708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FC593F-2AF9-94DD-ED37-E3B211DB48D1}"/>
                    </a:ext>
                  </a:extLst>
                </p14:cNvPr>
                <p14:cNvContentPartPr/>
                <p14:nvPr/>
              </p14:nvContentPartPr>
              <p14:xfrm>
                <a:off x="5412868" y="2845508"/>
                <a:ext cx="86400" cy="91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FC593F-2AF9-94DD-ED37-E3B211DB48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5228" y="2827868"/>
                  <a:ext cx="12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EA031D-A364-462F-A4C7-DDBC08B47243}"/>
                    </a:ext>
                  </a:extLst>
                </p14:cNvPr>
                <p14:cNvContentPartPr/>
                <p14:nvPr/>
              </p14:nvContentPartPr>
              <p14:xfrm>
                <a:off x="5646868" y="2778188"/>
                <a:ext cx="137160" cy="16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EA031D-A364-462F-A4C7-DDBC08B472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29228" y="2760548"/>
                  <a:ext cx="172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D3F89AF-FA99-A99F-DA70-D4880338D7CA}"/>
                    </a:ext>
                  </a:extLst>
                </p14:cNvPr>
                <p14:cNvContentPartPr/>
                <p14:nvPr/>
              </p14:nvContentPartPr>
              <p14:xfrm>
                <a:off x="4731748" y="3081668"/>
                <a:ext cx="116640" cy="130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D3F89AF-FA99-A99F-DA70-D4880338D7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3748" y="3064028"/>
                  <a:ext cx="15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CE4C5E9-7865-B313-0692-796062B71DE5}"/>
                    </a:ext>
                  </a:extLst>
                </p14:cNvPr>
                <p14:cNvContentPartPr/>
                <p14:nvPr/>
              </p14:nvContentPartPr>
              <p14:xfrm>
                <a:off x="4860628" y="3148628"/>
                <a:ext cx="104040" cy="69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CE4C5E9-7865-B313-0692-796062B71D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2628" y="3130628"/>
                  <a:ext cx="139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F264773-2113-F00A-4D79-36EC34B31F10}"/>
                    </a:ext>
                  </a:extLst>
                </p14:cNvPr>
                <p14:cNvContentPartPr/>
                <p14:nvPr/>
              </p14:nvContentPartPr>
              <p14:xfrm>
                <a:off x="4969708" y="3140708"/>
                <a:ext cx="96840" cy="77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F264773-2113-F00A-4D79-36EC34B31F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52068" y="3122708"/>
                  <a:ext cx="132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39E1E4A-33C4-9655-0993-F842EF085AC5}"/>
                    </a:ext>
                  </a:extLst>
                </p14:cNvPr>
                <p14:cNvContentPartPr/>
                <p14:nvPr/>
              </p14:nvContentPartPr>
              <p14:xfrm>
                <a:off x="5075908" y="3136388"/>
                <a:ext cx="73080" cy="97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39E1E4A-33C4-9655-0993-F842EF085A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8268" y="3118388"/>
                  <a:ext cx="108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37FD740-2B21-75F2-C5E3-65DAEB8589A1}"/>
                    </a:ext>
                  </a:extLst>
                </p14:cNvPr>
                <p14:cNvContentPartPr/>
                <p14:nvPr/>
              </p14:nvContentPartPr>
              <p14:xfrm>
                <a:off x="5088868" y="3188948"/>
                <a:ext cx="71640" cy="5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37FD740-2B21-75F2-C5E3-65DAEB8589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71228" y="3171308"/>
                  <a:ext cx="10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C76967-D986-2448-54E7-FEA9118ECE46}"/>
                    </a:ext>
                  </a:extLst>
                </p14:cNvPr>
                <p14:cNvContentPartPr/>
                <p14:nvPr/>
              </p14:nvContentPartPr>
              <p14:xfrm>
                <a:off x="5166268" y="3148268"/>
                <a:ext cx="99000" cy="72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C76967-D986-2448-54E7-FEA9118ECE4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48628" y="3130628"/>
                  <a:ext cx="13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8A141C-B76F-5613-0394-7020685409D6}"/>
                    </a:ext>
                  </a:extLst>
                </p14:cNvPr>
                <p14:cNvContentPartPr/>
                <p14:nvPr/>
              </p14:nvContentPartPr>
              <p14:xfrm>
                <a:off x="5260588" y="3141068"/>
                <a:ext cx="79920" cy="67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8A141C-B76F-5613-0394-7020685409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42588" y="3123068"/>
                  <a:ext cx="11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16CC6EA-52C5-E4D4-EB10-48F56958B1CA}"/>
                    </a:ext>
                  </a:extLst>
                </p14:cNvPr>
                <p14:cNvContentPartPr/>
                <p14:nvPr/>
              </p14:nvContentPartPr>
              <p14:xfrm>
                <a:off x="5336188" y="3140708"/>
                <a:ext cx="89280" cy="72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16CC6EA-52C5-E4D4-EB10-48F56958B1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8188" y="3123068"/>
                  <a:ext cx="12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098D698-99F9-32E9-1CDB-BF5FB2B5E3A3}"/>
                    </a:ext>
                  </a:extLst>
                </p14:cNvPr>
                <p14:cNvContentPartPr/>
                <p14:nvPr/>
              </p14:nvContentPartPr>
              <p14:xfrm>
                <a:off x="5524828" y="3074828"/>
                <a:ext cx="127080" cy="139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098D698-99F9-32E9-1CDB-BF5FB2B5E3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06828" y="3056828"/>
                  <a:ext cx="162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89F5D99-B70D-5446-03C6-55DB85A1DECA}"/>
                    </a:ext>
                  </a:extLst>
                </p14:cNvPr>
                <p14:cNvContentPartPr/>
                <p14:nvPr/>
              </p14:nvContentPartPr>
              <p14:xfrm>
                <a:off x="5654068" y="3067628"/>
                <a:ext cx="135720" cy="149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89F5D99-B70D-5446-03C6-55DB85A1DE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6428" y="3049628"/>
                  <a:ext cx="171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C00412-E90E-440F-0EE8-F198DF2B98D4}"/>
                    </a:ext>
                  </a:extLst>
                </p14:cNvPr>
                <p14:cNvContentPartPr/>
                <p14:nvPr/>
              </p14:nvContentPartPr>
              <p14:xfrm>
                <a:off x="5887348" y="3067988"/>
                <a:ext cx="114840" cy="14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C00412-E90E-440F-0EE8-F198DF2B98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69708" y="3050348"/>
                  <a:ext cx="150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260BB06-FE6C-7498-C619-0E74ED30351B}"/>
                    </a:ext>
                  </a:extLst>
                </p14:cNvPr>
                <p14:cNvContentPartPr/>
                <p14:nvPr/>
              </p14:nvContentPartPr>
              <p14:xfrm>
                <a:off x="5993908" y="3139628"/>
                <a:ext cx="82080" cy="72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260BB06-FE6C-7498-C619-0E74ED3035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76268" y="3121988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5866121-D684-2F29-801E-6FB6BF86EF86}"/>
                    </a:ext>
                  </a:extLst>
                </p14:cNvPr>
                <p14:cNvContentPartPr/>
                <p14:nvPr/>
              </p14:nvContentPartPr>
              <p14:xfrm>
                <a:off x="6101188" y="3043868"/>
                <a:ext cx="187920" cy="191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5866121-D684-2F29-801E-6FB6BF86EF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3188" y="3025868"/>
                  <a:ext cx="223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24B7A70-6380-F92E-C2FB-981CB27BB339}"/>
                    </a:ext>
                  </a:extLst>
                </p14:cNvPr>
                <p14:cNvContentPartPr/>
                <p14:nvPr/>
              </p14:nvContentPartPr>
              <p14:xfrm>
                <a:off x="4719485" y="3347631"/>
                <a:ext cx="138960" cy="154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24B7A70-6380-F92E-C2FB-981CB27BB3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1485" y="3329631"/>
                  <a:ext cx="174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58569E-1B61-636A-5C3F-95A8D0C8EF92}"/>
                    </a:ext>
                  </a:extLst>
                </p14:cNvPr>
                <p14:cNvContentPartPr/>
                <p14:nvPr/>
              </p14:nvContentPartPr>
              <p14:xfrm>
                <a:off x="4870685" y="3439071"/>
                <a:ext cx="119880" cy="75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58569E-1B61-636A-5C3F-95A8D0C8EF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3045" y="3421071"/>
                  <a:ext cx="155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44EB49F-9FDF-7C05-31C8-79BB20D13EC6}"/>
                    </a:ext>
                  </a:extLst>
                </p14:cNvPr>
                <p14:cNvContentPartPr/>
                <p14:nvPr/>
              </p14:nvContentPartPr>
              <p14:xfrm>
                <a:off x="4977605" y="3438711"/>
                <a:ext cx="76320" cy="6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44EB49F-9FDF-7C05-31C8-79BB20D13E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59965" y="3421071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43306AA-7C96-0D97-6691-7BA9ECEE0E85}"/>
                    </a:ext>
                  </a:extLst>
                </p14:cNvPr>
                <p14:cNvContentPartPr/>
                <p14:nvPr/>
              </p14:nvContentPartPr>
              <p14:xfrm>
                <a:off x="5055365" y="3423951"/>
                <a:ext cx="87120" cy="87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43306AA-7C96-0D97-6691-7BA9ECEE0E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37365" y="3406311"/>
                  <a:ext cx="12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BB066E-9243-B5D0-1AC7-6567DD77CC20}"/>
                    </a:ext>
                  </a:extLst>
                </p14:cNvPr>
                <p14:cNvContentPartPr/>
                <p14:nvPr/>
              </p14:nvContentPartPr>
              <p14:xfrm>
                <a:off x="5265605" y="3418911"/>
                <a:ext cx="113040" cy="90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BB066E-9243-B5D0-1AC7-6567DD77CC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47965" y="3401271"/>
                  <a:ext cx="148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EEE1431-90F9-7F0E-0C42-9B7659B8F2E6}"/>
                    </a:ext>
                  </a:extLst>
                </p14:cNvPr>
                <p14:cNvContentPartPr/>
                <p14:nvPr/>
              </p14:nvContentPartPr>
              <p14:xfrm>
                <a:off x="5390165" y="3426471"/>
                <a:ext cx="121680" cy="76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EEE1431-90F9-7F0E-0C42-9B7659B8F2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2165" y="3408471"/>
                  <a:ext cx="157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3463C5E-0FE8-0446-8A06-75800A4BCAA7}"/>
                    </a:ext>
                  </a:extLst>
                </p14:cNvPr>
                <p14:cNvContentPartPr/>
                <p14:nvPr/>
              </p14:nvContentPartPr>
              <p14:xfrm>
                <a:off x="5525885" y="3435831"/>
                <a:ext cx="27720" cy="74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3463C5E-0FE8-0446-8A06-75800A4BCA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07885" y="3417831"/>
                  <a:ext cx="6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7FD05B-A7EC-F9FB-9A5A-AD888BD7EE24}"/>
                    </a:ext>
                  </a:extLst>
                </p14:cNvPr>
                <p14:cNvContentPartPr/>
                <p14:nvPr/>
              </p14:nvContentPartPr>
              <p14:xfrm>
                <a:off x="5523365" y="3358791"/>
                <a:ext cx="9360" cy="13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7FD05B-A7EC-F9FB-9A5A-AD888BD7EE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05725" y="3340791"/>
                  <a:ext cx="45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28F20FF-E3A5-4998-E168-17F5F7BA6710}"/>
                    </a:ext>
                  </a:extLst>
                </p14:cNvPr>
                <p14:cNvContentPartPr/>
                <p14:nvPr/>
              </p14:nvContentPartPr>
              <p14:xfrm>
                <a:off x="5562965" y="3424311"/>
                <a:ext cx="180000" cy="83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28F20FF-E3A5-4998-E168-17F5F7BA67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44965" y="3406671"/>
                  <a:ext cx="21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8D65041-E2D7-32EB-4AF1-F9AA82E31192}"/>
                    </a:ext>
                  </a:extLst>
                </p14:cNvPr>
                <p14:cNvContentPartPr/>
                <p14:nvPr/>
              </p14:nvContentPartPr>
              <p14:xfrm>
                <a:off x="5832605" y="3328551"/>
                <a:ext cx="90720" cy="167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8D65041-E2D7-32EB-4AF1-F9AA82E311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14605" y="3310551"/>
                  <a:ext cx="126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81902B1-113A-49B4-AE8E-D5A0526DAF5E}"/>
                    </a:ext>
                  </a:extLst>
                </p14:cNvPr>
                <p14:cNvContentPartPr/>
                <p14:nvPr/>
              </p14:nvContentPartPr>
              <p14:xfrm>
                <a:off x="5930885" y="3429711"/>
                <a:ext cx="17280" cy="73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81902B1-113A-49B4-AE8E-D5A0526DAF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13245" y="3412071"/>
                  <a:ext cx="5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592D895-7AFA-AF22-EC1E-91AD41E7CB1A}"/>
                    </a:ext>
                  </a:extLst>
                </p14:cNvPr>
                <p14:cNvContentPartPr/>
                <p14:nvPr/>
              </p14:nvContentPartPr>
              <p14:xfrm>
                <a:off x="5940965" y="3378951"/>
                <a:ext cx="9000" cy="7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592D895-7AFA-AF22-EC1E-91AD41E7CB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23325" y="3361311"/>
                  <a:ext cx="44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5C0930F-8BF7-706C-86BA-20CE2C59A1EA}"/>
                    </a:ext>
                  </a:extLst>
                </p14:cNvPr>
                <p14:cNvContentPartPr/>
                <p14:nvPr/>
              </p14:nvContentPartPr>
              <p14:xfrm>
                <a:off x="6068765" y="3408471"/>
                <a:ext cx="93240" cy="932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5C0930F-8BF7-706C-86BA-20CE2C59A1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51125" y="3390471"/>
                  <a:ext cx="128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D16FE6A-A5F8-9309-EEB6-9412A7A3E05B}"/>
                    </a:ext>
                  </a:extLst>
                </p14:cNvPr>
                <p14:cNvContentPartPr/>
                <p14:nvPr/>
              </p14:nvContentPartPr>
              <p14:xfrm>
                <a:off x="6173525" y="3412791"/>
                <a:ext cx="159480" cy="97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D16FE6A-A5F8-9309-EEB6-9412A7A3E0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55885" y="3394791"/>
                  <a:ext cx="19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09D022-2954-F065-D50F-A7F91DCA3932}"/>
                    </a:ext>
                  </a:extLst>
                </p14:cNvPr>
                <p14:cNvContentPartPr/>
                <p14:nvPr/>
              </p14:nvContentPartPr>
              <p14:xfrm>
                <a:off x="6349925" y="3412071"/>
                <a:ext cx="20160" cy="89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09D022-2954-F065-D50F-A7F91DCA39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31925" y="3394071"/>
                  <a:ext cx="5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6B5CEEB-1094-5C9B-7912-B557476BFF4C}"/>
                    </a:ext>
                  </a:extLst>
                </p14:cNvPr>
                <p14:cNvContentPartPr/>
                <p14:nvPr/>
              </p14:nvContentPartPr>
              <p14:xfrm>
                <a:off x="6357125" y="3361311"/>
                <a:ext cx="18720" cy="27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6B5CEEB-1094-5C9B-7912-B557476BFF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39125" y="3343671"/>
                  <a:ext cx="54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947E19A-A020-6A2E-714A-82AAC08C69AF}"/>
                    </a:ext>
                  </a:extLst>
                </p14:cNvPr>
                <p14:cNvContentPartPr/>
                <p14:nvPr/>
              </p14:nvContentPartPr>
              <p14:xfrm>
                <a:off x="6388445" y="3408471"/>
                <a:ext cx="65520" cy="88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947E19A-A020-6A2E-714A-82AAC08C69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70445" y="3390471"/>
                  <a:ext cx="101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6243A01-8BA3-16D3-A7A4-60492DA20363}"/>
                    </a:ext>
                  </a:extLst>
                </p14:cNvPr>
                <p14:cNvContentPartPr/>
                <p14:nvPr/>
              </p14:nvContentPartPr>
              <p14:xfrm>
                <a:off x="6478445" y="3426111"/>
                <a:ext cx="97920" cy="79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6243A01-8BA3-16D3-A7A4-60492DA203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60805" y="340811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54C6086-BE1A-07E6-F03B-880D986613A4}"/>
                    </a:ext>
                  </a:extLst>
                </p14:cNvPr>
                <p14:cNvContentPartPr/>
                <p14:nvPr/>
              </p14:nvContentPartPr>
              <p14:xfrm>
                <a:off x="4743245" y="2981871"/>
                <a:ext cx="2671560" cy="29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54C6086-BE1A-07E6-F03B-880D986613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34605" y="2972871"/>
                  <a:ext cx="2689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0054332-6806-4F34-964B-30CB7AD137E8}"/>
                    </a:ext>
                  </a:extLst>
                </p14:cNvPr>
                <p14:cNvContentPartPr/>
                <p14:nvPr/>
              </p14:nvContentPartPr>
              <p14:xfrm>
                <a:off x="4732085" y="3252951"/>
                <a:ext cx="2681280" cy="45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0054332-6806-4F34-964B-30CB7AD137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3445" y="3243951"/>
                  <a:ext cx="2698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D08F7AA-F719-F70D-1B0C-61DA5E7D930F}"/>
                    </a:ext>
                  </a:extLst>
                </p14:cNvPr>
                <p14:cNvContentPartPr/>
                <p14:nvPr/>
              </p14:nvContentPartPr>
              <p14:xfrm>
                <a:off x="4734965" y="3543831"/>
                <a:ext cx="2685960" cy="80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D08F7AA-F719-F70D-1B0C-61DA5E7D93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26325" y="3534831"/>
                  <a:ext cx="270360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D23BD-74FD-F1FE-8B42-B58F026A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ricerca</a:t>
            </a:r>
            <a:r>
              <a:rPr lang="en-US" dirty="0"/>
              <a:t> canzone</a:t>
            </a:r>
          </a:p>
        </p:txBody>
      </p:sp>
    </p:spTree>
    <p:extLst>
      <p:ext uri="{BB962C8B-B14F-4D97-AF65-F5344CB8AC3E}">
        <p14:creationId xmlns:p14="http://schemas.microsoft.com/office/powerpoint/2010/main" val="18317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0E7D6-0D05-73B7-7E6C-A19A11FD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BE4EBDD-7573-B7D5-B123-BA097DC1A361}"/>
              </a:ext>
            </a:extLst>
          </p:cNvPr>
          <p:cNvSpPr/>
          <p:nvPr/>
        </p:nvSpPr>
        <p:spPr>
          <a:xfrm>
            <a:off x="4616286" y="2055127"/>
            <a:ext cx="2867142" cy="1878168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F2758D4-15A8-90EE-09E4-9A412EB7E617}"/>
                  </a:ext>
                </a:extLst>
              </p14:cNvPr>
              <p14:cNvContentPartPr/>
              <p14:nvPr/>
            </p14:nvContentPartPr>
            <p14:xfrm>
              <a:off x="4725366" y="2016247"/>
              <a:ext cx="2571120" cy="69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F2758D4-15A8-90EE-09E4-9A412EB7E6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366" y="1998247"/>
                <a:ext cx="2606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1024372-A6ED-8F0F-55A6-0D22FCF941E7}"/>
                  </a:ext>
                </a:extLst>
              </p14:cNvPr>
              <p14:cNvContentPartPr/>
              <p14:nvPr/>
            </p14:nvContentPartPr>
            <p14:xfrm>
              <a:off x="4624566" y="2055127"/>
              <a:ext cx="156240" cy="1436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1024372-A6ED-8F0F-55A6-0D22FCF941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6566" y="2037172"/>
                <a:ext cx="191880" cy="1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D6BE375-D373-6013-4382-737A104C59F9}"/>
                  </a:ext>
                </a:extLst>
              </p14:cNvPr>
              <p14:cNvContentPartPr/>
              <p14:nvPr/>
            </p14:nvContentPartPr>
            <p14:xfrm>
              <a:off x="4616286" y="2198047"/>
              <a:ext cx="18000" cy="283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D6BE375-D373-6013-4382-737A104C59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919" y="2180047"/>
                <a:ext cx="54367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32ACD3B-06C1-A894-0702-06AAADFAF1AB}"/>
                  </a:ext>
                </a:extLst>
              </p14:cNvPr>
              <p14:cNvContentPartPr/>
              <p14:nvPr/>
            </p14:nvContentPartPr>
            <p14:xfrm>
              <a:off x="4851006" y="2563447"/>
              <a:ext cx="2492640" cy="82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32ACD3B-06C1-A894-0702-06AAADFAF1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3006" y="2545447"/>
                <a:ext cx="2528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BD67F2A-5E99-CC4D-0E1D-82868C9931B6}"/>
                  </a:ext>
                </a:extLst>
              </p14:cNvPr>
              <p14:cNvContentPartPr/>
              <p14:nvPr/>
            </p14:nvContentPartPr>
            <p14:xfrm>
              <a:off x="7411326" y="2142607"/>
              <a:ext cx="19800" cy="3070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BD67F2A-5E99-CC4D-0E1D-82868C9931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3326" y="2124607"/>
                <a:ext cx="55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91AC988-8188-E13C-B00B-F67600B7A319}"/>
                  </a:ext>
                </a:extLst>
              </p14:cNvPr>
              <p14:cNvContentPartPr/>
              <p14:nvPr/>
            </p14:nvContentPartPr>
            <p14:xfrm>
              <a:off x="7281726" y="2013367"/>
              <a:ext cx="140760" cy="110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91AC988-8188-E13C-B00B-F67600B7A3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63726" y="1995308"/>
                <a:ext cx="176400" cy="14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69F0C92-1E08-4051-98F0-720EAB346F6E}"/>
                  </a:ext>
                </a:extLst>
              </p14:cNvPr>
              <p14:cNvContentPartPr/>
              <p14:nvPr/>
            </p14:nvContentPartPr>
            <p14:xfrm>
              <a:off x="7309086" y="2425207"/>
              <a:ext cx="125280" cy="140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69F0C92-1E08-4051-98F0-720EAB346F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1086" y="2407161"/>
                <a:ext cx="160920" cy="17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236ACA8-AE5C-01ED-E087-E95645A2BD74}"/>
                  </a:ext>
                </a:extLst>
              </p14:cNvPr>
              <p14:cNvContentPartPr/>
              <p14:nvPr/>
            </p14:nvContentPartPr>
            <p14:xfrm>
              <a:off x="4628526" y="2465167"/>
              <a:ext cx="219600" cy="178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236ACA8-AE5C-01ED-E087-E95645A2BD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0526" y="2447167"/>
                <a:ext cx="25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B527B17-11A9-2380-5DAB-FE695733CE5C}"/>
                  </a:ext>
                </a:extLst>
              </p14:cNvPr>
              <p14:cNvContentPartPr/>
              <p14:nvPr/>
            </p14:nvContentPartPr>
            <p14:xfrm>
              <a:off x="7225333" y="2882044"/>
              <a:ext cx="121680" cy="108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B527B17-11A9-2380-5DAB-FE695733CE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07280" y="2864044"/>
                <a:ext cx="157426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3EA9BCB7-0AD3-1741-59EA-263CE73A7530}"/>
              </a:ext>
            </a:extLst>
          </p:cNvPr>
          <p:cNvGrpSpPr/>
          <p:nvPr/>
        </p:nvGrpSpPr>
        <p:grpSpPr>
          <a:xfrm>
            <a:off x="4637268" y="2530015"/>
            <a:ext cx="2846160" cy="1403280"/>
            <a:chOff x="4637268" y="2530015"/>
            <a:chExt cx="2846160" cy="14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365C0DF-7919-F5A2-5981-8E08E0B2687D}"/>
                    </a:ext>
                  </a:extLst>
                </p14:cNvPr>
                <p14:cNvContentPartPr/>
                <p14:nvPr/>
              </p14:nvContentPartPr>
              <p14:xfrm>
                <a:off x="4637268" y="2641255"/>
                <a:ext cx="2764440" cy="1292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365C0DF-7919-F5A2-5981-8E08E0B268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19268" y="2623260"/>
                  <a:ext cx="2800080" cy="1327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AC0F03-38D8-3E86-9A6E-04D3BE9B92FA}"/>
                    </a:ext>
                  </a:extLst>
                </p14:cNvPr>
                <p14:cNvContentPartPr/>
                <p14:nvPr/>
              </p14:nvContentPartPr>
              <p14:xfrm>
                <a:off x="7395228" y="2530015"/>
                <a:ext cx="88200" cy="1387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AC0F03-38D8-3E86-9A6E-04D3BE9B92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7228" y="2512015"/>
                  <a:ext cx="12384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F17E80-84E5-4F38-D0A6-BA50DF8BA03B}"/>
                    </a:ext>
                  </a:extLst>
                </p14:cNvPr>
                <p14:cNvContentPartPr/>
                <p14:nvPr/>
              </p14:nvContentPartPr>
              <p14:xfrm>
                <a:off x="7052533" y="2695924"/>
                <a:ext cx="173880" cy="202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F17E80-84E5-4F38-D0A6-BA50DF8BA0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34570" y="2677892"/>
                  <a:ext cx="209446" cy="238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9C80563-36EA-C026-458B-8ED78E50E607}"/>
                    </a:ext>
                  </a:extLst>
                </p14:cNvPr>
                <p14:cNvContentPartPr/>
                <p14:nvPr/>
              </p14:nvContentPartPr>
              <p14:xfrm>
                <a:off x="7037773" y="2695204"/>
                <a:ext cx="55800" cy="68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9C80563-36EA-C026-458B-8ED78E50E6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19656" y="2677109"/>
                  <a:ext cx="91671" cy="104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F6A147A-26E8-CE15-9681-E4FD25BB0127}"/>
                    </a:ext>
                  </a:extLst>
                </p14:cNvPr>
                <p14:cNvContentPartPr/>
                <p14:nvPr/>
              </p14:nvContentPartPr>
              <p14:xfrm>
                <a:off x="7001413" y="2725444"/>
                <a:ext cx="94320" cy="4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F6A147A-26E8-CE15-9681-E4FD25BB0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83413" y="2707444"/>
                  <a:ext cx="129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474458D-E021-8FC6-01CC-7D27725ED8A3}"/>
                    </a:ext>
                  </a:extLst>
                </p14:cNvPr>
                <p14:cNvContentPartPr/>
                <p14:nvPr/>
              </p14:nvContentPartPr>
              <p14:xfrm>
                <a:off x="7127773" y="2753884"/>
                <a:ext cx="2880" cy="49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474458D-E021-8FC6-01CC-7D27725ED8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9773" y="2735884"/>
                  <a:ext cx="38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2CE4F48-5AE1-3E4C-CF3E-80D5384ECBAF}"/>
                    </a:ext>
                  </a:extLst>
                </p14:cNvPr>
                <p14:cNvContentPartPr/>
                <p14:nvPr/>
              </p14:nvContentPartPr>
              <p14:xfrm>
                <a:off x="7132093" y="2791324"/>
                <a:ext cx="34920" cy="21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2CE4F48-5AE1-3E4C-CF3E-80D5384ECB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4277" y="2773624"/>
                  <a:ext cx="70196" cy="56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31D904-63C0-9382-D7B3-E030D9FA84BB}"/>
                    </a:ext>
                  </a:extLst>
                </p14:cNvPr>
                <p14:cNvContentPartPr/>
                <p14:nvPr/>
              </p14:nvContentPartPr>
              <p14:xfrm>
                <a:off x="7125253" y="2749204"/>
                <a:ext cx="2160" cy="5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31D904-63C0-9382-D7B3-E030D9FA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07253" y="2731204"/>
                  <a:ext cx="378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5727B6-5F03-BD8A-1C85-8F0ADAEC8C40}"/>
              </a:ext>
            </a:extLst>
          </p:cNvPr>
          <p:cNvGrpSpPr/>
          <p:nvPr/>
        </p:nvGrpSpPr>
        <p:grpSpPr>
          <a:xfrm>
            <a:off x="4787286" y="2247007"/>
            <a:ext cx="848160" cy="250560"/>
            <a:chOff x="4787286" y="2247007"/>
            <a:chExt cx="8481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F66F24-2E85-CB09-DFE2-DE3C4B810352}"/>
                    </a:ext>
                  </a:extLst>
                </p14:cNvPr>
                <p14:cNvContentPartPr/>
                <p14:nvPr/>
              </p14:nvContentPartPr>
              <p14:xfrm>
                <a:off x="4862526" y="2271487"/>
                <a:ext cx="2268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EEC200-703E-119D-9B79-01464DB49BB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44886" y="2253847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2925F8-FBA7-621E-9061-5257117F7830}"/>
                    </a:ext>
                  </a:extLst>
                </p14:cNvPr>
                <p14:cNvContentPartPr/>
                <p14:nvPr/>
              </p14:nvContentPartPr>
              <p14:xfrm>
                <a:off x="4787286" y="2247007"/>
                <a:ext cx="169560" cy="38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59B2865-EA17-B066-0EEC-B17DB274010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69646" y="2229007"/>
                  <a:ext cx="205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1BAA22-492B-4CD5-A854-9B355B3C5D5B}"/>
                    </a:ext>
                  </a:extLst>
                </p14:cNvPr>
                <p14:cNvContentPartPr/>
                <p14:nvPr/>
              </p14:nvContentPartPr>
              <p14:xfrm>
                <a:off x="4967646" y="2388847"/>
                <a:ext cx="10800" cy="8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380B3E-A3BD-1DB3-4E1F-DE0CFC66AB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50006" y="2370847"/>
                  <a:ext cx="46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0C83C8-4DB7-AB50-1D0C-968C01267423}"/>
                    </a:ext>
                  </a:extLst>
                </p14:cNvPr>
                <p14:cNvContentPartPr/>
                <p14:nvPr/>
              </p14:nvContentPartPr>
              <p14:xfrm>
                <a:off x="4964406" y="2310007"/>
                <a:ext cx="21960" cy="2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546415-11FA-68AD-1AAF-C4884D3834D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46766" y="2292367"/>
                  <a:ext cx="57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FD12F7-A415-6D12-B933-F8F6F51C1854}"/>
                    </a:ext>
                  </a:extLst>
                </p14:cNvPr>
                <p14:cNvContentPartPr/>
                <p14:nvPr/>
              </p14:nvContentPartPr>
              <p14:xfrm>
                <a:off x="5019126" y="2289847"/>
                <a:ext cx="111240" cy="18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F6DA1B5-664B-B11F-94A0-164BB2613C0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01486" y="2271847"/>
                  <a:ext cx="146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BD41E0-DC1F-0148-26CD-5F75C901DCDA}"/>
                    </a:ext>
                  </a:extLst>
                </p14:cNvPr>
                <p14:cNvContentPartPr/>
                <p14:nvPr/>
              </p14:nvContentPartPr>
              <p14:xfrm>
                <a:off x="5109486" y="2405047"/>
                <a:ext cx="90720" cy="87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63FF69-E8CD-D891-D16D-612C14CEB3E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91486" y="2387047"/>
                  <a:ext cx="126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E0FFF5-8CD9-B086-5D7C-CE66405B1361}"/>
                    </a:ext>
                  </a:extLst>
                </p14:cNvPr>
                <p14:cNvContentPartPr/>
                <p14:nvPr/>
              </p14:nvContentPartPr>
              <p14:xfrm>
                <a:off x="5218566" y="2269327"/>
                <a:ext cx="93960" cy="22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F53B15-8B38-3F2A-5DD9-E2F0F5AD29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00566" y="2251327"/>
                  <a:ext cx="129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3AD815-9E7A-D9CC-A90A-1B62BC935E16}"/>
                    </a:ext>
                  </a:extLst>
                </p14:cNvPr>
                <p14:cNvContentPartPr/>
                <p14:nvPr/>
              </p14:nvContentPartPr>
              <p14:xfrm>
                <a:off x="5306406" y="2388487"/>
                <a:ext cx="101880" cy="10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A21233-6D7C-716D-E69E-EBFDBB89FBB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88766" y="2370847"/>
                  <a:ext cx="137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77637F-05CF-0F8F-F5CA-6049D8090EFA}"/>
                    </a:ext>
                  </a:extLst>
                </p14:cNvPr>
                <p14:cNvContentPartPr/>
                <p14:nvPr/>
              </p14:nvContentPartPr>
              <p14:xfrm>
                <a:off x="5472006" y="2488567"/>
                <a:ext cx="35280" cy="4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07A069-E6EF-12E7-8A65-2E2C1D9D125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54006" y="2470567"/>
                  <a:ext cx="70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B6C6FA-577E-11DA-8FA4-9B39D847D8DB}"/>
                    </a:ext>
                  </a:extLst>
                </p14:cNvPr>
                <p14:cNvContentPartPr/>
                <p14:nvPr/>
              </p14:nvContentPartPr>
              <p14:xfrm>
                <a:off x="5536446" y="2480287"/>
                <a:ext cx="30960" cy="2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AF1724-C931-F876-5B0A-EF954155451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18806" y="2462647"/>
                  <a:ext cx="66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E4926-965A-EA3E-B705-EEDFC36627D2}"/>
                    </a:ext>
                  </a:extLst>
                </p14:cNvPr>
                <p14:cNvContentPartPr/>
                <p14:nvPr/>
              </p14:nvContentPartPr>
              <p14:xfrm>
                <a:off x="5605566" y="2477767"/>
                <a:ext cx="29880" cy="2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539B70-1C51-EE95-3EF7-2971EC6F6E0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87566" y="2459767"/>
                  <a:ext cx="655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B84AB1-F949-CD4A-8C55-A0F7C14B383F}"/>
                  </a:ext>
                </a:extLst>
              </p14:cNvPr>
              <p14:cNvContentPartPr/>
              <p14:nvPr/>
            </p14:nvContentPartPr>
            <p14:xfrm>
              <a:off x="6858446" y="3244456"/>
              <a:ext cx="561240" cy="24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B84AB1-F949-CD4A-8C55-A0F7C14B383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849806" y="3235456"/>
                <a:ext cx="578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3CEC82B-E567-5533-868E-8FB57E0D5E13}"/>
                  </a:ext>
                </a:extLst>
              </p14:cNvPr>
              <p14:cNvContentPartPr/>
              <p14:nvPr/>
            </p14:nvContentPartPr>
            <p14:xfrm>
              <a:off x="6915326" y="3558736"/>
              <a:ext cx="487800" cy="11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3CEC82B-E567-5533-868E-8FB57E0D5E1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906326" y="3550096"/>
                <a:ext cx="50544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42BF1D4-AA15-F9F3-E4FB-53C4D5395CE3}"/>
              </a:ext>
            </a:extLst>
          </p:cNvPr>
          <p:cNvGrpSpPr/>
          <p:nvPr/>
        </p:nvGrpSpPr>
        <p:grpSpPr>
          <a:xfrm>
            <a:off x="4721250" y="2611830"/>
            <a:ext cx="2728763" cy="1011235"/>
            <a:chOff x="4721250" y="2611830"/>
            <a:chExt cx="2728763" cy="10112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9F0417-E2B1-616B-E029-716A955B8BC7}"/>
                    </a:ext>
                  </a:extLst>
                </p14:cNvPr>
                <p14:cNvContentPartPr/>
                <p14:nvPr/>
              </p14:nvContentPartPr>
              <p14:xfrm>
                <a:off x="4729890" y="3556105"/>
                <a:ext cx="221616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9F0417-E2B1-616B-E029-716A955B8B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20890" y="3547105"/>
                  <a:ext cx="2233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C99B11-5498-F825-A47A-79B9C00F92D8}"/>
                    </a:ext>
                  </a:extLst>
                </p14:cNvPr>
                <p14:cNvContentPartPr/>
                <p14:nvPr/>
              </p14:nvContentPartPr>
              <p14:xfrm>
                <a:off x="5372130" y="2984425"/>
                <a:ext cx="1516680" cy="2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C99B11-5498-F825-A47A-79B9C00F92D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63490" y="2975425"/>
                  <a:ext cx="1534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3BCA71-4172-173C-D218-634890F1F7F2}"/>
                    </a:ext>
                  </a:extLst>
                </p14:cNvPr>
                <p14:cNvContentPartPr/>
                <p14:nvPr/>
              </p14:nvContentPartPr>
              <p14:xfrm>
                <a:off x="4744650" y="3258745"/>
                <a:ext cx="2175120" cy="3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3BCA71-4172-173C-D218-634890F1F7F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36010" y="3249745"/>
                  <a:ext cx="2192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9A39B2-DD31-7859-E64E-75686AA8FD7D}"/>
                    </a:ext>
                  </a:extLst>
                </p14:cNvPr>
                <p14:cNvContentPartPr/>
                <p14:nvPr/>
              </p14:nvContentPartPr>
              <p14:xfrm>
                <a:off x="5171250" y="2986585"/>
                <a:ext cx="20880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9A39B2-DD31-7859-E64E-75686AA8FD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162610" y="2977945"/>
                  <a:ext cx="226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3B18FA-DE98-0FBE-B84B-03A98216F679}"/>
                    </a:ext>
                  </a:extLst>
                </p14:cNvPr>
                <p14:cNvContentPartPr/>
                <p14:nvPr/>
              </p14:nvContentPartPr>
              <p14:xfrm>
                <a:off x="4721250" y="2986585"/>
                <a:ext cx="680760" cy="1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3B18FA-DE98-0FBE-B84B-03A98216F67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12250" y="2977945"/>
                  <a:ext cx="698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0DF097-FD50-E883-CD20-4CAD5C380C13}"/>
                    </a:ext>
                  </a:extLst>
                </p14:cNvPr>
                <p14:cNvContentPartPr/>
                <p14:nvPr/>
              </p14:nvContentPartPr>
              <p14:xfrm>
                <a:off x="4738170" y="2779225"/>
                <a:ext cx="121320" cy="13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0DF097-FD50-E883-CD20-4CAD5C380C1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20170" y="2761585"/>
                  <a:ext cx="156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B1F348-428F-30B9-8DA1-C33F06394E24}"/>
                    </a:ext>
                  </a:extLst>
                </p14:cNvPr>
                <p14:cNvContentPartPr/>
                <p14:nvPr/>
              </p14:nvContentPartPr>
              <p14:xfrm>
                <a:off x="4864530" y="2788225"/>
                <a:ext cx="86040" cy="13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B1F348-428F-30B9-8DA1-C33F06394E2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46530" y="2770585"/>
                  <a:ext cx="121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7AC429-924B-4087-3BDD-CA3AA764DFC6}"/>
                    </a:ext>
                  </a:extLst>
                </p14:cNvPr>
                <p14:cNvContentPartPr/>
                <p14:nvPr/>
              </p14:nvContentPartPr>
              <p14:xfrm>
                <a:off x="4939770" y="2834305"/>
                <a:ext cx="101880" cy="9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7AC429-924B-4087-3BDD-CA3AA764DFC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22130" y="2816665"/>
                  <a:ext cx="137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9C34BD-DF67-7AD7-9B33-FE7CB4CBF34F}"/>
                    </a:ext>
                  </a:extLst>
                </p14:cNvPr>
                <p14:cNvContentPartPr/>
                <p14:nvPr/>
              </p14:nvContentPartPr>
              <p14:xfrm>
                <a:off x="5138490" y="2826745"/>
                <a:ext cx="98640" cy="8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9C34BD-DF67-7AD7-9B33-FE7CB4CBF34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20490" y="2808745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1771B4-BFA3-091E-3317-D35263B15A35}"/>
                    </a:ext>
                  </a:extLst>
                </p14:cNvPr>
                <p14:cNvContentPartPr/>
                <p14:nvPr/>
              </p14:nvContentPartPr>
              <p14:xfrm>
                <a:off x="5216610" y="2822785"/>
                <a:ext cx="126000" cy="9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1771B4-BFA3-091E-3317-D35263B15A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98610" y="2805145"/>
                  <a:ext cx="161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FEFAD7-8C9D-51EC-BF20-EC2743321BBF}"/>
                    </a:ext>
                  </a:extLst>
                </p14:cNvPr>
                <p14:cNvContentPartPr/>
                <p14:nvPr/>
              </p14:nvContentPartPr>
              <p14:xfrm>
                <a:off x="5350170" y="2831425"/>
                <a:ext cx="60480" cy="7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FEFAD7-8C9D-51EC-BF20-EC2743321BB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32530" y="2813785"/>
                  <a:ext cx="96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A859B2-982E-1C83-5D43-CDF4CF41C206}"/>
                    </a:ext>
                  </a:extLst>
                </p14:cNvPr>
                <p14:cNvContentPartPr/>
                <p14:nvPr/>
              </p14:nvContentPartPr>
              <p14:xfrm>
                <a:off x="5430090" y="2825665"/>
                <a:ext cx="123840" cy="9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A859B2-982E-1C83-5D43-CDF4CF41C20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412450" y="2808025"/>
                  <a:ext cx="159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35E2BF-8876-43B4-291A-98481C238755}"/>
                    </a:ext>
                  </a:extLst>
                </p14:cNvPr>
                <p14:cNvContentPartPr/>
                <p14:nvPr/>
              </p14:nvContentPartPr>
              <p14:xfrm>
                <a:off x="5538090" y="2769505"/>
                <a:ext cx="31680" cy="4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35E2BF-8876-43B4-291A-98481C23875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20090" y="2751505"/>
                  <a:ext cx="67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1C2980-F902-F20C-A745-8CF60A3DB2F1}"/>
                    </a:ext>
                  </a:extLst>
                </p14:cNvPr>
                <p14:cNvContentPartPr/>
                <p14:nvPr/>
              </p14:nvContentPartPr>
              <p14:xfrm>
                <a:off x="6911093" y="2611830"/>
                <a:ext cx="11520" cy="556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1C2980-F902-F20C-A745-8CF60A3DB2F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02093" y="2602830"/>
                  <a:ext cx="291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A7FE30-295C-185E-1578-A6827331DA75}"/>
                    </a:ext>
                  </a:extLst>
                </p14:cNvPr>
                <p14:cNvContentPartPr/>
                <p14:nvPr/>
              </p14:nvContentPartPr>
              <p14:xfrm>
                <a:off x="6924773" y="3150750"/>
                <a:ext cx="525240" cy="1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A7FE30-295C-185E-1578-A6827331DA7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15773" y="3141750"/>
                  <a:ext cx="542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2071AE-02E3-E60B-6ABA-69F310C9E9F1}"/>
                    </a:ext>
                  </a:extLst>
                </p14:cNvPr>
                <p14:cNvContentPartPr/>
                <p14:nvPr/>
              </p14:nvContentPartPr>
              <p14:xfrm>
                <a:off x="4748430" y="3082635"/>
                <a:ext cx="110880" cy="15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2071AE-02E3-E60B-6ABA-69F310C9E9F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30790" y="3064635"/>
                  <a:ext cx="14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AA525A-A98D-D361-6E98-1C90D904F248}"/>
                    </a:ext>
                  </a:extLst>
                </p14:cNvPr>
                <p14:cNvContentPartPr/>
                <p14:nvPr/>
              </p14:nvContentPartPr>
              <p14:xfrm>
                <a:off x="4777590" y="3184155"/>
                <a:ext cx="50760" cy="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AA525A-A98D-D361-6E98-1C90D904F24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59590" y="3166515"/>
                  <a:ext cx="86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015199-53A5-D678-DB8D-18C46EA7A721}"/>
                    </a:ext>
                  </a:extLst>
                </p14:cNvPr>
                <p14:cNvContentPartPr/>
                <p14:nvPr/>
              </p14:nvContentPartPr>
              <p14:xfrm>
                <a:off x="4885950" y="3088755"/>
                <a:ext cx="61560" cy="131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015199-53A5-D678-DB8D-18C46EA7A72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67950" y="3071115"/>
                  <a:ext cx="97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47F2C2-E74B-9872-A94A-ADD57D3551AF}"/>
                    </a:ext>
                  </a:extLst>
                </p14:cNvPr>
                <p14:cNvContentPartPr/>
                <p14:nvPr/>
              </p14:nvContentPartPr>
              <p14:xfrm>
                <a:off x="4959030" y="3153195"/>
                <a:ext cx="73800" cy="6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47F2C2-E74B-9872-A94A-ADD57D3551A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941390" y="3135555"/>
                  <a:ext cx="109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5A4334-DA1E-6571-B47E-F8E9B62C22B8}"/>
                    </a:ext>
                  </a:extLst>
                </p14:cNvPr>
                <p14:cNvContentPartPr/>
                <p14:nvPr/>
              </p14:nvContentPartPr>
              <p14:xfrm>
                <a:off x="5049030" y="3145635"/>
                <a:ext cx="94680" cy="81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5A4334-DA1E-6571-B47E-F8E9B62C22B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031390" y="3127995"/>
                  <a:ext cx="13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E48980-955E-A8F1-4457-36EA3857407C}"/>
                    </a:ext>
                  </a:extLst>
                </p14:cNvPr>
                <p14:cNvContentPartPr/>
                <p14:nvPr/>
              </p14:nvContentPartPr>
              <p14:xfrm>
                <a:off x="5155950" y="3143835"/>
                <a:ext cx="69120" cy="7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E48980-955E-A8F1-4457-36EA3857407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138310" y="3125835"/>
                  <a:ext cx="104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C6319B-23BB-D570-57E6-A628D1F5BDDB}"/>
                    </a:ext>
                  </a:extLst>
                </p14:cNvPr>
                <p14:cNvContentPartPr/>
                <p14:nvPr/>
              </p14:nvContentPartPr>
              <p14:xfrm>
                <a:off x="4764630" y="3400515"/>
                <a:ext cx="72360" cy="139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C6319B-23BB-D570-57E6-A628D1F5BDD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746630" y="3382515"/>
                  <a:ext cx="10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0405B81-F97D-64D8-A9F9-618FF3ED7E4C}"/>
                    </a:ext>
                  </a:extLst>
                </p14:cNvPr>
                <p14:cNvContentPartPr/>
                <p14:nvPr/>
              </p14:nvContentPartPr>
              <p14:xfrm>
                <a:off x="4842030" y="3457755"/>
                <a:ext cx="67320" cy="89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0405B81-F97D-64D8-A9F9-618FF3ED7E4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24390" y="3439755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C625FF-2A54-F622-F1E3-7F544EB2C7E2}"/>
                    </a:ext>
                  </a:extLst>
                </p14:cNvPr>
                <p14:cNvContentPartPr/>
                <p14:nvPr/>
              </p14:nvContentPartPr>
              <p14:xfrm>
                <a:off x="5051550" y="3373875"/>
                <a:ext cx="15840" cy="155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C625FF-2A54-F622-F1E3-7F544EB2C7E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33910" y="3355875"/>
                  <a:ext cx="51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ADDB642-5ADF-1521-4599-481DAC235788}"/>
                    </a:ext>
                  </a:extLst>
                </p14:cNvPr>
                <p14:cNvContentPartPr/>
                <p14:nvPr/>
              </p14:nvContentPartPr>
              <p14:xfrm>
                <a:off x="5017350" y="3431835"/>
                <a:ext cx="93600" cy="21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ADDB642-5ADF-1521-4599-481DAC2357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99710" y="3414195"/>
                  <a:ext cx="12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AB8692-3197-7DC7-7571-9787F67499C1}"/>
                    </a:ext>
                  </a:extLst>
                </p14:cNvPr>
                <p14:cNvContentPartPr/>
                <p14:nvPr/>
              </p14:nvContentPartPr>
              <p14:xfrm>
                <a:off x="5082150" y="3449835"/>
                <a:ext cx="91800" cy="86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AB8692-3197-7DC7-7571-9787F67499C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064150" y="3432195"/>
                  <a:ext cx="127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3655666-59D4-B226-0B4E-E6B530AACC4F}"/>
                    </a:ext>
                  </a:extLst>
                </p14:cNvPr>
                <p14:cNvContentPartPr/>
                <p14:nvPr/>
              </p14:nvContentPartPr>
              <p14:xfrm>
                <a:off x="5191230" y="3437595"/>
                <a:ext cx="84600" cy="87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3655666-59D4-B226-0B4E-E6B530AACC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173230" y="3419955"/>
                  <a:ext cx="120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DB7B9E2-8DBB-A3D1-E921-C5DB2A7B1A0A}"/>
                    </a:ext>
                  </a:extLst>
                </p14:cNvPr>
                <p14:cNvContentPartPr/>
                <p14:nvPr/>
              </p14:nvContentPartPr>
              <p14:xfrm>
                <a:off x="5268630" y="3372795"/>
                <a:ext cx="200880" cy="158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DB7B9E2-8DBB-A3D1-E921-C5DB2A7B1A0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250630" y="3354795"/>
                  <a:ext cx="23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50FA2D-C7D8-EA35-9302-DDFA80A16148}"/>
                    </a:ext>
                  </a:extLst>
                </p14:cNvPr>
                <p14:cNvContentPartPr/>
                <p14:nvPr/>
              </p14:nvContentPartPr>
              <p14:xfrm>
                <a:off x="5465910" y="3429315"/>
                <a:ext cx="71640" cy="96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50FA2D-C7D8-EA35-9302-DDFA80A1614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447910" y="3411675"/>
                  <a:ext cx="107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81C0C4E-F223-2FC1-C697-EE34216F052E}"/>
                    </a:ext>
                  </a:extLst>
                </p14:cNvPr>
                <p14:cNvContentPartPr/>
                <p14:nvPr/>
              </p14:nvContentPartPr>
              <p14:xfrm>
                <a:off x="5694510" y="3420675"/>
                <a:ext cx="100800" cy="111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81C0C4E-F223-2FC1-C697-EE34216F052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676510" y="3403035"/>
                  <a:ext cx="13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9A1B52D-2362-D319-87D3-F4368DC7DF5E}"/>
                    </a:ext>
                  </a:extLst>
                </p14:cNvPr>
                <p14:cNvContentPartPr/>
                <p14:nvPr/>
              </p14:nvContentPartPr>
              <p14:xfrm>
                <a:off x="5811510" y="3415635"/>
                <a:ext cx="26640" cy="75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9A1B52D-2362-D319-87D3-F4368DC7DF5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793510" y="3397995"/>
                  <a:ext cx="62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F74C4E-4DBA-4897-3363-5C959FE5775C}"/>
                    </a:ext>
                  </a:extLst>
                </p14:cNvPr>
                <p14:cNvContentPartPr/>
                <p14:nvPr/>
              </p14:nvContentPartPr>
              <p14:xfrm>
                <a:off x="5806830" y="3367755"/>
                <a:ext cx="11880" cy="11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F74C4E-4DBA-4897-3363-5C959FE577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788830" y="3349755"/>
                  <a:ext cx="47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D70747-AA90-5B97-0CE5-51120F9B5B6D}"/>
                    </a:ext>
                  </a:extLst>
                </p14:cNvPr>
                <p14:cNvContentPartPr/>
                <p14:nvPr/>
              </p14:nvContentPartPr>
              <p14:xfrm>
                <a:off x="5851470" y="3412755"/>
                <a:ext cx="71280" cy="89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D70747-AA90-5B97-0CE5-51120F9B5B6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33830" y="3394755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78694F2-AAB1-985C-9BA2-1FB8C16122D8}"/>
                    </a:ext>
                  </a:extLst>
                </p14:cNvPr>
                <p14:cNvContentPartPr/>
                <p14:nvPr/>
              </p14:nvContentPartPr>
              <p14:xfrm>
                <a:off x="5940750" y="3407355"/>
                <a:ext cx="77040" cy="9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78694F2-AAB1-985C-9BA2-1FB8C16122D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922750" y="3389715"/>
                  <a:ext cx="112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5F779E6-E7BC-F48B-5A75-E74ADE2F7EF5}"/>
                    </a:ext>
                  </a:extLst>
                </p14:cNvPr>
                <p14:cNvContentPartPr/>
                <p14:nvPr/>
              </p14:nvContentPartPr>
              <p14:xfrm>
                <a:off x="6033630" y="3412395"/>
                <a:ext cx="75600" cy="89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5F779E6-E7BC-F48B-5A75-E74ADE2F7E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015990" y="3394755"/>
                  <a:ext cx="111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B5A7F7F-EB8D-1C1C-11D0-CCD709F28DD8}"/>
                    </a:ext>
                  </a:extLst>
                </p14:cNvPr>
                <p14:cNvContentPartPr/>
                <p14:nvPr/>
              </p14:nvContentPartPr>
              <p14:xfrm>
                <a:off x="6200310" y="3355515"/>
                <a:ext cx="137880" cy="15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B5A7F7F-EB8D-1C1C-11D0-CCD709F28DD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182310" y="3337515"/>
                  <a:ext cx="173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8DD639E-5B49-09AF-C31C-3AB17C64358E}"/>
                    </a:ext>
                  </a:extLst>
                </p14:cNvPr>
                <p14:cNvContentPartPr/>
                <p14:nvPr/>
              </p14:nvContentPartPr>
              <p14:xfrm>
                <a:off x="6341430" y="3377115"/>
                <a:ext cx="6120" cy="6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8DD639E-5B49-09AF-C31C-3AB17C64358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323430" y="3359115"/>
                  <a:ext cx="41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5640128-2DD9-BA3B-1D1F-24C81FE4357F}"/>
                    </a:ext>
                  </a:extLst>
                </p14:cNvPr>
                <p14:cNvContentPartPr/>
                <p14:nvPr/>
              </p14:nvContentPartPr>
              <p14:xfrm>
                <a:off x="6433950" y="3423555"/>
                <a:ext cx="91080" cy="87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5640128-2DD9-BA3B-1D1F-24C81FE4357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415950" y="3405555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034A82E-1D45-F747-7D12-620861D3DD8A}"/>
                    </a:ext>
                  </a:extLst>
                </p14:cNvPr>
                <p14:cNvContentPartPr/>
                <p14:nvPr/>
              </p14:nvContentPartPr>
              <p14:xfrm>
                <a:off x="6545910" y="3430395"/>
                <a:ext cx="114840" cy="102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034A82E-1D45-F747-7D12-620861D3DD8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28270" y="3412395"/>
                  <a:ext cx="150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A0323C-A612-D5FA-06B8-3415D8FA87E9}"/>
                    </a:ext>
                  </a:extLst>
                </p14:cNvPr>
                <p14:cNvContentPartPr/>
                <p14:nvPr/>
              </p14:nvContentPartPr>
              <p14:xfrm>
                <a:off x="6658950" y="3418155"/>
                <a:ext cx="92160" cy="95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A0323C-A612-D5FA-06B8-3415D8FA87E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40950" y="3400155"/>
                  <a:ext cx="127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EB4B9E8-450E-BEC3-B12F-F7A733D9BF14}"/>
                    </a:ext>
                  </a:extLst>
                </p14:cNvPr>
                <p14:cNvContentPartPr/>
                <p14:nvPr/>
              </p14:nvContentPartPr>
              <p14:xfrm>
                <a:off x="6744990" y="3412035"/>
                <a:ext cx="85320" cy="91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EB4B9E8-450E-BEC3-B12F-F7A733D9BF1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726990" y="3394035"/>
                  <a:ext cx="12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C5EF586-6A96-8363-EBD6-EA48F41FBB0E}"/>
                    </a:ext>
                  </a:extLst>
                </p14:cNvPr>
                <p14:cNvContentPartPr/>
                <p14:nvPr/>
              </p14:nvContentPartPr>
              <p14:xfrm>
                <a:off x="6857310" y="3407355"/>
                <a:ext cx="12600" cy="84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C5EF586-6A96-8363-EBD6-EA48F41FBB0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839670" y="3389355"/>
                  <a:ext cx="48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9110707-CBB2-8962-104A-130BB13CA6C5}"/>
                    </a:ext>
                  </a:extLst>
                </p14:cNvPr>
                <p14:cNvContentPartPr/>
                <p14:nvPr/>
              </p14:nvContentPartPr>
              <p14:xfrm>
                <a:off x="6892950" y="3354795"/>
                <a:ext cx="1440" cy="19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9110707-CBB2-8962-104A-130BB13CA6C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874950" y="3337155"/>
                  <a:ext cx="370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71D2F90-BA96-317E-9197-72299BF2E67F}"/>
              </a:ext>
            </a:extLst>
          </p:cNvPr>
          <p:cNvGrpSpPr/>
          <p:nvPr/>
        </p:nvGrpSpPr>
        <p:grpSpPr>
          <a:xfrm>
            <a:off x="4714230" y="3686355"/>
            <a:ext cx="540000" cy="183960"/>
            <a:chOff x="4714230" y="3686355"/>
            <a:chExt cx="5400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5B5FA9E-9728-4525-1969-A640DFB1CC8B}"/>
                    </a:ext>
                  </a:extLst>
                </p14:cNvPr>
                <p14:cNvContentPartPr/>
                <p14:nvPr/>
              </p14:nvContentPartPr>
              <p14:xfrm>
                <a:off x="4747350" y="3727035"/>
                <a:ext cx="23760" cy="143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5B5FA9E-9728-4525-1969-A640DFB1CC8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29710" y="3709035"/>
                  <a:ext cx="59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7A5CAC7-5CED-B1BC-DBD0-17D1A5DCDBB6}"/>
                    </a:ext>
                  </a:extLst>
                </p14:cNvPr>
                <p14:cNvContentPartPr/>
                <p14:nvPr/>
              </p14:nvContentPartPr>
              <p14:xfrm>
                <a:off x="4714230" y="3717315"/>
                <a:ext cx="128880" cy="14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7A5CAC7-5CED-B1BC-DBD0-17D1A5DCDB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96230" y="3699675"/>
                  <a:ext cx="164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D64BABF-5D39-AB6B-368B-9B427718C313}"/>
                    </a:ext>
                  </a:extLst>
                </p14:cNvPr>
                <p14:cNvContentPartPr/>
                <p14:nvPr/>
              </p14:nvContentPartPr>
              <p14:xfrm>
                <a:off x="4731510" y="3795435"/>
                <a:ext cx="61920" cy="2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D64BABF-5D39-AB6B-368B-9B427718C31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13870" y="3777435"/>
                  <a:ext cx="97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8DAF6C9-A485-20E1-5742-03B5D1CFDCD2}"/>
                    </a:ext>
                  </a:extLst>
                </p14:cNvPr>
                <p14:cNvContentPartPr/>
                <p14:nvPr/>
              </p14:nvContentPartPr>
              <p14:xfrm>
                <a:off x="4812150" y="3781035"/>
                <a:ext cx="105120" cy="7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8DAF6C9-A485-20E1-5742-03B5D1CFDCD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794150" y="3763395"/>
                  <a:ext cx="140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34F5B26-9DC0-EE9D-AE4D-BD1EFDCB18EA}"/>
                    </a:ext>
                  </a:extLst>
                </p14:cNvPr>
                <p14:cNvContentPartPr/>
                <p14:nvPr/>
              </p14:nvContentPartPr>
              <p14:xfrm>
                <a:off x="4916910" y="3714435"/>
                <a:ext cx="100440" cy="141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34F5B26-9DC0-EE9D-AE4D-BD1EFDCB18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898910" y="3696795"/>
                  <a:ext cx="136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88C7A80-615E-13E4-118C-B154F3347487}"/>
                    </a:ext>
                  </a:extLst>
                </p14:cNvPr>
                <p14:cNvContentPartPr/>
                <p14:nvPr/>
              </p14:nvContentPartPr>
              <p14:xfrm>
                <a:off x="5055510" y="3766995"/>
                <a:ext cx="69480" cy="88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88C7A80-615E-13E4-118C-B154F334748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037510" y="3749355"/>
                  <a:ext cx="105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65E2FDC-6536-D97F-9A35-56EF3682B8CD}"/>
                    </a:ext>
                  </a:extLst>
                </p14:cNvPr>
                <p14:cNvContentPartPr/>
                <p14:nvPr/>
              </p14:nvContentPartPr>
              <p14:xfrm>
                <a:off x="5146590" y="3686355"/>
                <a:ext cx="107640" cy="161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65E2FDC-6536-D97F-9A35-56EF3682B8C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28590" y="3668355"/>
                  <a:ext cx="14328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D879AA1-EE3F-CE88-9543-A595D6F0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storico</a:t>
            </a:r>
            <a:r>
              <a:rPr lang="en-US" dirty="0"/>
              <a:t> canzoni</a:t>
            </a:r>
          </a:p>
        </p:txBody>
      </p:sp>
    </p:spTree>
    <p:extLst>
      <p:ext uri="{BB962C8B-B14F-4D97-AF65-F5344CB8AC3E}">
        <p14:creationId xmlns:p14="http://schemas.microsoft.com/office/powerpoint/2010/main" val="393882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59EC-7060-8DA7-691C-A8626C4C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FA732EF-3BB0-1CC1-24BF-AFB783E58EB2}"/>
              </a:ext>
            </a:extLst>
          </p:cNvPr>
          <p:cNvGrpSpPr/>
          <p:nvPr/>
        </p:nvGrpSpPr>
        <p:grpSpPr>
          <a:xfrm>
            <a:off x="3981644" y="4020821"/>
            <a:ext cx="4058410" cy="1975167"/>
            <a:chOff x="3981644" y="4020821"/>
            <a:chExt cx="4058410" cy="197516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679101-91F4-C9D7-A25D-3BEE2F8C8D77}"/>
                </a:ext>
              </a:extLst>
            </p:cNvPr>
            <p:cNvSpPr/>
            <p:nvPr/>
          </p:nvSpPr>
          <p:spPr>
            <a:xfrm>
              <a:off x="3994744" y="4034265"/>
              <a:ext cx="4045310" cy="1961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AEF246A-1825-42CE-F7D8-1E3489303B3F}"/>
                </a:ext>
              </a:extLst>
            </p:cNvPr>
            <p:cNvGrpSpPr/>
            <p:nvPr/>
          </p:nvGrpSpPr>
          <p:grpSpPr>
            <a:xfrm>
              <a:off x="4079934" y="4804330"/>
              <a:ext cx="3907577" cy="1146600"/>
              <a:chOff x="4079934" y="4804330"/>
              <a:chExt cx="3907577" cy="114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BDAD4F7-752B-17FD-36BF-5B98710A7E19}"/>
                      </a:ext>
                    </a:extLst>
                  </p14:cNvPr>
                  <p14:cNvContentPartPr/>
                  <p14:nvPr/>
                </p14:nvContentPartPr>
                <p14:xfrm>
                  <a:off x="4080294" y="5697996"/>
                  <a:ext cx="271440" cy="250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9420CD8-C360-C1AF-18E4-8F6A9B414F1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2294" y="5679996"/>
                    <a:ext cx="30708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C64C881-2318-A76B-2DD4-C9498E5FD233}"/>
                      </a:ext>
                    </a:extLst>
                  </p14:cNvPr>
                  <p14:cNvContentPartPr/>
                  <p14:nvPr/>
                </p14:nvContentPartPr>
                <p14:xfrm>
                  <a:off x="4079934" y="5604396"/>
                  <a:ext cx="327960" cy="345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B8B47E2-0234-777C-A234-79AA0C89B15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62294" y="5586396"/>
                    <a:ext cx="363600" cy="3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CF0445AD-2CE8-4AF3-0E39-53E02D766891}"/>
                      </a:ext>
                    </a:extLst>
                  </p14:cNvPr>
                  <p14:cNvContentPartPr/>
                  <p14:nvPr/>
                </p14:nvContentPartPr>
                <p14:xfrm>
                  <a:off x="4502934" y="5650690"/>
                  <a:ext cx="317160" cy="3002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433CC1B-EB10-9973-AFE0-BEB7E4CB7BE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485294" y="5633050"/>
                    <a:ext cx="35280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048CC026-737C-50A1-6A5F-F06956497BF7}"/>
                      </a:ext>
                    </a:extLst>
                  </p14:cNvPr>
                  <p14:cNvContentPartPr/>
                  <p14:nvPr/>
                </p14:nvContentPartPr>
                <p14:xfrm>
                  <a:off x="4554774" y="5638810"/>
                  <a:ext cx="261360" cy="2883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65A490AF-FBCB-86B8-69CD-B73D70AA69F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36774" y="5621170"/>
                    <a:ext cx="29700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EBBF00B-3345-88A7-1CC2-C73B23345966}"/>
                      </a:ext>
                    </a:extLst>
                  </p14:cNvPr>
                  <p14:cNvContentPartPr/>
                  <p14:nvPr/>
                </p14:nvContentPartPr>
                <p14:xfrm>
                  <a:off x="7667831" y="5657316"/>
                  <a:ext cx="319680" cy="2602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4AD716A-17ED-400E-8691-3F8C8D14F5D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649831" y="5639676"/>
                    <a:ext cx="35532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31D4363C-9D49-32A2-468F-6D1F33F8774D}"/>
                      </a:ext>
                    </a:extLst>
                  </p14:cNvPr>
                  <p14:cNvContentPartPr/>
                  <p14:nvPr/>
                </p14:nvContentPartPr>
                <p14:xfrm>
                  <a:off x="7672511" y="5594530"/>
                  <a:ext cx="300600" cy="2930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8718353-328E-07B3-B2B6-B4BA65DDBDB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654511" y="5576890"/>
                    <a:ext cx="33624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F435C16A-00EE-4D54-04D7-C7E1CA8E33DA}"/>
                      </a:ext>
                    </a:extLst>
                  </p14:cNvPr>
                  <p14:cNvContentPartPr/>
                  <p14:nvPr/>
                </p14:nvContentPartPr>
                <p14:xfrm>
                  <a:off x="7261031" y="5615770"/>
                  <a:ext cx="325440" cy="299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0ADD269-D0B5-8D88-AA6E-494DCCF3C9F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243031" y="5597770"/>
                    <a:ext cx="36108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FCC9805C-E4F3-DD16-0AB0-7560DC50FC72}"/>
                      </a:ext>
                    </a:extLst>
                  </p14:cNvPr>
                  <p14:cNvContentPartPr/>
                  <p14:nvPr/>
                </p14:nvContentPartPr>
                <p14:xfrm>
                  <a:off x="7246991" y="5619010"/>
                  <a:ext cx="291960" cy="261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60BEA506-2A4E-6E46-2C9D-5D56F34FE01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228991" y="5601370"/>
                    <a:ext cx="32760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C5598C4-6FF0-CFF5-6887-8E64C6869E60}"/>
                      </a:ext>
                    </a:extLst>
                  </p14:cNvPr>
                  <p14:cNvContentPartPr/>
                  <p14:nvPr/>
                </p14:nvContentPartPr>
                <p14:xfrm>
                  <a:off x="4893258" y="5884330"/>
                  <a:ext cx="2223360" cy="370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BB49766F-22BD-297B-EBC8-871F7B7DA00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875618" y="5866690"/>
                    <a:ext cx="22590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5C8712B-F716-4923-2A28-83F408C28B83}"/>
                      </a:ext>
                    </a:extLst>
                  </p14:cNvPr>
                  <p14:cNvContentPartPr/>
                  <p14:nvPr/>
                </p14:nvContentPartPr>
                <p14:xfrm>
                  <a:off x="4917378" y="5601010"/>
                  <a:ext cx="2164320" cy="36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3663AA1-9237-DA60-99BC-EEC819E2903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899378" y="5583010"/>
                    <a:ext cx="219996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D478D6BA-E894-653E-20B3-FE694449B3B9}"/>
                      </a:ext>
                    </a:extLst>
                  </p14:cNvPr>
                  <p14:cNvContentPartPr/>
                  <p14:nvPr/>
                </p14:nvContentPartPr>
                <p14:xfrm>
                  <a:off x="7092498" y="5617210"/>
                  <a:ext cx="51120" cy="2721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63CE12B-24F1-F55E-A811-55FC543B1AF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074858" y="5599570"/>
                    <a:ext cx="8676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74D698E-4DC2-38A4-4114-9DAC0E2BA4D8}"/>
                      </a:ext>
                    </a:extLst>
                  </p14:cNvPr>
                  <p14:cNvContentPartPr/>
                  <p14:nvPr/>
                </p14:nvContentPartPr>
                <p14:xfrm>
                  <a:off x="4898298" y="5652490"/>
                  <a:ext cx="6120" cy="2574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394853CB-48AC-7746-C6AF-491EB0A463D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880298" y="5634850"/>
                    <a:ext cx="4176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15532264-2B0D-A011-0353-0969692C3B3E}"/>
                      </a:ext>
                    </a:extLst>
                  </p14:cNvPr>
                  <p14:cNvContentPartPr/>
                  <p14:nvPr/>
                </p14:nvContentPartPr>
                <p14:xfrm>
                  <a:off x="4101618" y="5236330"/>
                  <a:ext cx="262800" cy="2613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E17C7A8F-7C92-A820-4219-ED6CDF56309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083978" y="5218690"/>
                    <a:ext cx="29844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F51B04F5-325B-914B-3F28-1819472E1F57}"/>
                      </a:ext>
                    </a:extLst>
                  </p14:cNvPr>
                  <p14:cNvContentPartPr/>
                  <p14:nvPr/>
                </p14:nvContentPartPr>
                <p14:xfrm>
                  <a:off x="4107738" y="5197450"/>
                  <a:ext cx="266760" cy="28404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2AB7669-FD9D-A4D4-F1C8-DFC4EFE44DE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89738" y="5179450"/>
                    <a:ext cx="30240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545BA6D-1EC9-BA11-257F-26C7A6C925C2}"/>
                      </a:ext>
                    </a:extLst>
                  </p14:cNvPr>
                  <p14:cNvContentPartPr/>
                  <p14:nvPr/>
                </p14:nvContentPartPr>
                <p14:xfrm>
                  <a:off x="4495098" y="5220850"/>
                  <a:ext cx="257760" cy="2844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176CA1EE-3592-862C-1B49-A47B415BD9C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477098" y="5202850"/>
                    <a:ext cx="293400" cy="32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56F5BE4-ABA3-7ADF-23BE-74E4E494AF43}"/>
                      </a:ext>
                    </a:extLst>
                  </p14:cNvPr>
                  <p14:cNvContentPartPr/>
                  <p14:nvPr/>
                </p14:nvContentPartPr>
                <p14:xfrm>
                  <a:off x="4543698" y="5190970"/>
                  <a:ext cx="263520" cy="3027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729227A-6067-A96C-CCD1-E9C071E0D99B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526058" y="5172970"/>
                    <a:ext cx="29916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44EFEC58-76A3-A672-818B-03E977FB7359}"/>
                      </a:ext>
                    </a:extLst>
                  </p14:cNvPr>
                  <p14:cNvContentPartPr/>
                  <p14:nvPr/>
                </p14:nvContentPartPr>
                <p14:xfrm>
                  <a:off x="4907298" y="5239210"/>
                  <a:ext cx="280080" cy="2635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901B69D-8ED8-068B-EB53-3484E465A88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889658" y="5221570"/>
                    <a:ext cx="31572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36869F32-F671-36D1-74A6-52545C91A4C9}"/>
                      </a:ext>
                    </a:extLst>
                  </p14:cNvPr>
                  <p14:cNvContentPartPr/>
                  <p14:nvPr/>
                </p14:nvContentPartPr>
                <p14:xfrm>
                  <a:off x="4934298" y="5173690"/>
                  <a:ext cx="274320" cy="3042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44CE4096-6FB6-5101-A8C4-539F0A1B344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916298" y="5156050"/>
                    <a:ext cx="30996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6E42D11-5D84-921A-B50B-7510B568B1F6}"/>
                      </a:ext>
                    </a:extLst>
                  </p14:cNvPr>
                  <p14:cNvContentPartPr/>
                  <p14:nvPr/>
                </p14:nvContentPartPr>
                <p14:xfrm>
                  <a:off x="5300058" y="5203210"/>
                  <a:ext cx="277560" cy="2919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10E8AC7B-838B-1D7A-9E69-464C4B7C00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282058" y="5185570"/>
                    <a:ext cx="313200" cy="3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2581866C-925E-FB62-C6DA-AD5341DA003D}"/>
                      </a:ext>
                    </a:extLst>
                  </p14:cNvPr>
                  <p14:cNvContentPartPr/>
                  <p14:nvPr/>
                </p14:nvContentPartPr>
                <p14:xfrm>
                  <a:off x="5333178" y="5174410"/>
                  <a:ext cx="298080" cy="3006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25237A4-A392-0F76-D7FF-F5D418563B9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15178" y="5156410"/>
                    <a:ext cx="333720" cy="33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FC4FF828-7C21-61A6-38DF-2B2756F545C4}"/>
                      </a:ext>
                    </a:extLst>
                  </p14:cNvPr>
                  <p14:cNvContentPartPr/>
                  <p14:nvPr/>
                </p14:nvContentPartPr>
                <p14:xfrm>
                  <a:off x="5705418" y="5208610"/>
                  <a:ext cx="318960" cy="2844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01368615-BA12-0B72-C53B-38B3BDAFD8E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687778" y="5190970"/>
                    <a:ext cx="354600" cy="32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B616B25D-25F9-C896-2EB9-CD454519879D}"/>
                      </a:ext>
                    </a:extLst>
                  </p14:cNvPr>
                  <p14:cNvContentPartPr/>
                  <p14:nvPr/>
                </p14:nvContentPartPr>
                <p14:xfrm>
                  <a:off x="5732058" y="5180170"/>
                  <a:ext cx="307800" cy="298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44F01384-BF55-285B-EE55-DD6474DD4E6B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714058" y="5162170"/>
                    <a:ext cx="34344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85305CB1-7193-BFB5-89E7-4E5DEA948FF6}"/>
                      </a:ext>
                    </a:extLst>
                  </p14:cNvPr>
                  <p14:cNvContentPartPr/>
                  <p14:nvPr/>
                </p14:nvContentPartPr>
                <p14:xfrm>
                  <a:off x="6083058" y="5214370"/>
                  <a:ext cx="270000" cy="2721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33C8FD0-9A86-61FF-961B-6C9E944B270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065058" y="5196730"/>
                    <a:ext cx="30564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B72C835-3200-1416-BDDD-3D8F8DE6C68F}"/>
                      </a:ext>
                    </a:extLst>
                  </p14:cNvPr>
                  <p14:cNvContentPartPr/>
                  <p14:nvPr/>
                </p14:nvContentPartPr>
                <p14:xfrm>
                  <a:off x="6113298" y="5206090"/>
                  <a:ext cx="291960" cy="263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7F999D6C-1007-94E9-C8CA-3BE15AED410E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095658" y="5188450"/>
                    <a:ext cx="32760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90CD434-5FDA-AE86-2ADE-84AA1CBF21DE}"/>
                      </a:ext>
                    </a:extLst>
                  </p14:cNvPr>
                  <p14:cNvContentPartPr/>
                  <p14:nvPr/>
                </p14:nvContentPartPr>
                <p14:xfrm>
                  <a:off x="6473298" y="5219050"/>
                  <a:ext cx="317880" cy="2883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1FB27330-A860-A2D4-A782-05AFC5D5287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55298" y="5201410"/>
                    <a:ext cx="35352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A49308E7-966F-0128-6472-D7BAED33AD49}"/>
                      </a:ext>
                    </a:extLst>
                  </p14:cNvPr>
                  <p14:cNvContentPartPr/>
                  <p14:nvPr/>
                </p14:nvContentPartPr>
                <p14:xfrm>
                  <a:off x="6522618" y="5204650"/>
                  <a:ext cx="269640" cy="2851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75CC10A7-285E-9820-47C9-A45AB4EB5EC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504978" y="5186650"/>
                    <a:ext cx="30528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AB4C201-B8B0-380E-C079-CA83EA5CB241}"/>
                      </a:ext>
                    </a:extLst>
                  </p14:cNvPr>
                  <p14:cNvContentPartPr/>
                  <p14:nvPr/>
                </p14:nvContentPartPr>
                <p14:xfrm>
                  <a:off x="6904938" y="5243170"/>
                  <a:ext cx="278640" cy="25740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C9FBC2B-3800-4070-9959-799EA76573B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886938" y="5225530"/>
                    <a:ext cx="31428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27EBB0D-F6E0-C317-D771-6FAEEB7370B1}"/>
                      </a:ext>
                    </a:extLst>
                  </p14:cNvPr>
                  <p14:cNvContentPartPr/>
                  <p14:nvPr/>
                </p14:nvContentPartPr>
                <p14:xfrm>
                  <a:off x="6927258" y="5209690"/>
                  <a:ext cx="305640" cy="25920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EA396ECF-0A43-7C66-EE12-1D632B07996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909618" y="5191690"/>
                    <a:ext cx="34128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D8D16058-95F4-FF99-A537-50DD977D586F}"/>
                      </a:ext>
                    </a:extLst>
                  </p14:cNvPr>
                  <p14:cNvContentPartPr/>
                  <p14:nvPr/>
                </p14:nvContentPartPr>
                <p14:xfrm>
                  <a:off x="7353858" y="5217250"/>
                  <a:ext cx="321840" cy="2836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597494E9-5D08-AFFD-A9FD-0D225218173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336218" y="5199610"/>
                    <a:ext cx="35748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E1ECC36D-52C3-3087-954B-9AB09B99C883}"/>
                      </a:ext>
                    </a:extLst>
                  </p14:cNvPr>
                  <p14:cNvContentPartPr/>
                  <p14:nvPr/>
                </p14:nvContentPartPr>
                <p14:xfrm>
                  <a:off x="7597578" y="5483650"/>
                  <a:ext cx="228600" cy="158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9E9B553-EF68-93F1-75A2-37FC6A1DAD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579938" y="5466010"/>
                    <a:ext cx="2642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FF76BCA5-B6AA-41BF-B0BD-36D77F616FC8}"/>
                      </a:ext>
                    </a:extLst>
                  </p14:cNvPr>
                  <p14:cNvContentPartPr/>
                  <p14:nvPr/>
                </p14:nvContentPartPr>
                <p14:xfrm>
                  <a:off x="7384818" y="5207530"/>
                  <a:ext cx="516240" cy="2520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EA756CDC-B600-413A-81BA-E3C794953E8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367178" y="5189890"/>
                    <a:ext cx="55188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35B5066-C2FA-C206-EDCC-347D4C5A6BCD}"/>
                      </a:ext>
                    </a:extLst>
                  </p14:cNvPr>
                  <p14:cNvContentPartPr/>
                  <p14:nvPr/>
                </p14:nvContentPartPr>
                <p14:xfrm>
                  <a:off x="4317258" y="4805050"/>
                  <a:ext cx="218160" cy="2743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95A8D6E2-EF02-C910-D409-9E70856CC14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299618" y="4787410"/>
                    <a:ext cx="25380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FFBFA9B-CB14-134C-1F74-8C4F73DE459C}"/>
                      </a:ext>
                    </a:extLst>
                  </p14:cNvPr>
                  <p14:cNvContentPartPr/>
                  <p14:nvPr/>
                </p14:nvContentPartPr>
                <p14:xfrm>
                  <a:off x="4329138" y="4804330"/>
                  <a:ext cx="299160" cy="3207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FD5BE80-D30F-2298-F01C-27C37C81D7D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311138" y="4786330"/>
                    <a:ext cx="33480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99A2AD3-548C-04A6-95DE-73043CA21583}"/>
                      </a:ext>
                    </a:extLst>
                  </p14:cNvPr>
                  <p14:cNvContentPartPr/>
                  <p14:nvPr/>
                </p14:nvContentPartPr>
                <p14:xfrm>
                  <a:off x="4703898" y="4846810"/>
                  <a:ext cx="273600" cy="2710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A680BD6-3F81-353D-F781-0CA1C71C2C8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686258" y="4829170"/>
                    <a:ext cx="30924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1A27325-A85B-9957-6383-77D7CDCC8164}"/>
                      </a:ext>
                    </a:extLst>
                  </p14:cNvPr>
                  <p14:cNvContentPartPr/>
                  <p14:nvPr/>
                </p14:nvContentPartPr>
                <p14:xfrm>
                  <a:off x="4695618" y="4849330"/>
                  <a:ext cx="308520" cy="2091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F74217A0-CBA2-E6FE-36F2-D8414715077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677978" y="4831330"/>
                    <a:ext cx="34416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05367350-D0CF-57C1-C148-E05BDBC0EBC5}"/>
                      </a:ext>
                    </a:extLst>
                  </p14:cNvPr>
                  <p14:cNvContentPartPr/>
                  <p14:nvPr/>
                </p14:nvContentPartPr>
                <p14:xfrm>
                  <a:off x="5115378" y="4861930"/>
                  <a:ext cx="280080" cy="26532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CC245B05-7C71-0E91-5FDB-32846F8783A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097378" y="4843930"/>
                    <a:ext cx="31572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9501491-4D46-B8AF-25A8-7BFB497DE5D7}"/>
                      </a:ext>
                    </a:extLst>
                  </p14:cNvPr>
                  <p14:cNvContentPartPr/>
                  <p14:nvPr/>
                </p14:nvContentPartPr>
                <p14:xfrm>
                  <a:off x="5115738" y="4839250"/>
                  <a:ext cx="304200" cy="2361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DEB019B1-68A0-FE95-C854-3E7AABAFAB0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097738" y="4821250"/>
                    <a:ext cx="33984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C190B1FF-9A6F-A831-D499-5F928BCB3452}"/>
                      </a:ext>
                    </a:extLst>
                  </p14:cNvPr>
                  <p14:cNvContentPartPr/>
                  <p14:nvPr/>
                </p14:nvContentPartPr>
                <p14:xfrm>
                  <a:off x="5509218" y="4858690"/>
                  <a:ext cx="270360" cy="225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3B01B11-F6DE-250A-4F7B-4F312334677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491218" y="4841050"/>
                    <a:ext cx="30600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B22DAA09-4B16-0974-E2F7-747595AAC61E}"/>
                      </a:ext>
                    </a:extLst>
                  </p14:cNvPr>
                  <p14:cNvContentPartPr/>
                  <p14:nvPr/>
                </p14:nvContentPartPr>
                <p14:xfrm>
                  <a:off x="5491938" y="4804690"/>
                  <a:ext cx="294840" cy="2696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5F2A0B91-B481-A744-B6BC-75F324E9918B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474298" y="4787050"/>
                    <a:ext cx="33048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6AA14A5C-FBCC-5F33-1BE6-BAAE30A55865}"/>
                      </a:ext>
                    </a:extLst>
                  </p14:cNvPr>
                  <p14:cNvContentPartPr/>
                  <p14:nvPr/>
                </p14:nvContentPartPr>
                <p14:xfrm>
                  <a:off x="5916018" y="4870570"/>
                  <a:ext cx="240840" cy="2689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26E2531-B574-D6B2-4FA4-23DF3292BF8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898018" y="4852930"/>
                    <a:ext cx="27648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008FA574-ED4F-D6AB-6D41-4DFA636E7353}"/>
                      </a:ext>
                    </a:extLst>
                  </p14:cNvPr>
                  <p14:cNvContentPartPr/>
                  <p14:nvPr/>
                </p14:nvContentPartPr>
                <p14:xfrm>
                  <a:off x="5908818" y="4864450"/>
                  <a:ext cx="270360" cy="2595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AFEA4CBA-F642-9DB8-4BBC-B0D18E3AAC7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891178" y="4846810"/>
                    <a:ext cx="30600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91045BF8-9438-746E-00C0-8C95CF59AD3F}"/>
                      </a:ext>
                    </a:extLst>
                  </p14:cNvPr>
                  <p14:cNvContentPartPr/>
                  <p14:nvPr/>
                </p14:nvContentPartPr>
                <p14:xfrm>
                  <a:off x="6289338" y="4869130"/>
                  <a:ext cx="256320" cy="2700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7A414887-1CA3-9FF5-550C-9C5D52F3782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271698" y="4851490"/>
                    <a:ext cx="291960" cy="30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AB598B9C-F2B3-615D-02B9-24A89E69DD68}"/>
                      </a:ext>
                    </a:extLst>
                  </p14:cNvPr>
                  <p14:cNvContentPartPr/>
                  <p14:nvPr/>
                </p14:nvContentPartPr>
                <p14:xfrm>
                  <a:off x="6277458" y="4838170"/>
                  <a:ext cx="251640" cy="2541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275A7A6A-66E9-94C3-DB56-6B074C812DA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259818" y="4820170"/>
                    <a:ext cx="2872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8099CE1F-4A4A-3704-3F19-2B4AAD519179}"/>
                      </a:ext>
                    </a:extLst>
                  </p14:cNvPr>
                  <p14:cNvContentPartPr/>
                  <p14:nvPr/>
                </p14:nvContentPartPr>
                <p14:xfrm>
                  <a:off x="6649698" y="4908010"/>
                  <a:ext cx="356040" cy="27360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B266B22-1248-9135-70CE-E8DB90E64E6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632058" y="4890370"/>
                    <a:ext cx="39168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C46DFE30-FDC8-AEAA-AB08-645AFAA8C704}"/>
                      </a:ext>
                    </a:extLst>
                  </p14:cNvPr>
                  <p14:cNvContentPartPr/>
                  <p14:nvPr/>
                </p14:nvContentPartPr>
                <p14:xfrm>
                  <a:off x="6657978" y="4892530"/>
                  <a:ext cx="305640" cy="2170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D5DDCBC1-0305-7807-CADB-C1E6A2AC625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640338" y="4874890"/>
                    <a:ext cx="3412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4109E7A3-F17B-4E5A-ED93-A760D5A1E5A8}"/>
                      </a:ext>
                    </a:extLst>
                  </p14:cNvPr>
                  <p14:cNvContentPartPr/>
                  <p14:nvPr/>
                </p14:nvContentPartPr>
                <p14:xfrm>
                  <a:off x="7059378" y="4907650"/>
                  <a:ext cx="315000" cy="2728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3F5ACCE7-2D0D-72CB-39C9-33AF5E938F9A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041738" y="4890010"/>
                    <a:ext cx="35064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EB28AFFB-60FB-46DF-02DF-471C52E19DDC}"/>
                      </a:ext>
                    </a:extLst>
                  </p14:cNvPr>
                  <p14:cNvContentPartPr/>
                  <p14:nvPr/>
                </p14:nvContentPartPr>
                <p14:xfrm>
                  <a:off x="7077738" y="4866250"/>
                  <a:ext cx="652680" cy="3200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3DD7BD1-1EE8-7890-B835-007EDE2EB4C4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059738" y="4848250"/>
                    <a:ext cx="688320" cy="35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D20C84-7F9C-572E-86CB-4890F69A9763}"/>
                </a:ext>
              </a:extLst>
            </p:cNvPr>
            <p:cNvGrpSpPr/>
            <p:nvPr/>
          </p:nvGrpSpPr>
          <p:grpSpPr>
            <a:xfrm>
              <a:off x="4027259" y="4283385"/>
              <a:ext cx="3948840" cy="511920"/>
              <a:chOff x="4027259" y="4283385"/>
              <a:chExt cx="3948840" cy="51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4CC790A-8F6D-9530-59CD-55642889B77B}"/>
                      </a:ext>
                    </a:extLst>
                  </p14:cNvPr>
                  <p14:cNvContentPartPr/>
                  <p14:nvPr/>
                </p14:nvContentPartPr>
                <p14:xfrm>
                  <a:off x="4067219" y="4490025"/>
                  <a:ext cx="228600" cy="2260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4CC790A-8F6D-9530-59CD-55642889B77B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049579" y="4472025"/>
                    <a:ext cx="26424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CB34C06-B0CE-29C9-D76C-4C4F55474BF1}"/>
                      </a:ext>
                    </a:extLst>
                  </p14:cNvPr>
                  <p14:cNvContentPartPr/>
                  <p14:nvPr/>
                </p14:nvContentPartPr>
                <p14:xfrm>
                  <a:off x="4105739" y="4438185"/>
                  <a:ext cx="234360" cy="267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CB34C06-B0CE-29C9-D76C-4C4F55474BF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088099" y="4420545"/>
                    <a:ext cx="2700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96086EE-703E-FBF8-B7E0-F9F949A9B96D}"/>
                      </a:ext>
                    </a:extLst>
                  </p14:cNvPr>
                  <p14:cNvContentPartPr/>
                  <p14:nvPr/>
                </p14:nvContentPartPr>
                <p14:xfrm>
                  <a:off x="4435859" y="4474185"/>
                  <a:ext cx="278280" cy="258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496086EE-703E-FBF8-B7E0-F9F949A9B96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417859" y="4456545"/>
                    <a:ext cx="31392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08F518A-3B4D-1279-E79A-7A3FA8D36287}"/>
                      </a:ext>
                    </a:extLst>
                  </p14:cNvPr>
                  <p14:cNvContentPartPr/>
                  <p14:nvPr/>
                </p14:nvContentPartPr>
                <p14:xfrm>
                  <a:off x="4455659" y="4448625"/>
                  <a:ext cx="255240" cy="2826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08F518A-3B4D-1279-E79A-7A3FA8D3628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438019" y="4430625"/>
                    <a:ext cx="29088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2053AEC4-1D92-C7A7-6286-AEC3859E0905}"/>
                      </a:ext>
                    </a:extLst>
                  </p14:cNvPr>
                  <p14:cNvContentPartPr/>
                  <p14:nvPr/>
                </p14:nvContentPartPr>
                <p14:xfrm>
                  <a:off x="4794059" y="4478865"/>
                  <a:ext cx="267840" cy="256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2053AEC4-1D92-C7A7-6286-AEC3859E090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776059" y="4461225"/>
                    <a:ext cx="30348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D066E8D4-920A-EAA6-7B9A-185030349D96}"/>
                      </a:ext>
                    </a:extLst>
                  </p14:cNvPr>
                  <p14:cNvContentPartPr/>
                  <p14:nvPr/>
                </p14:nvContentPartPr>
                <p14:xfrm>
                  <a:off x="4820699" y="4427385"/>
                  <a:ext cx="244080" cy="3002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D066E8D4-920A-EAA6-7B9A-185030349D96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803059" y="4409745"/>
                    <a:ext cx="27972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2DFB5160-6FF7-DB5A-D5C3-E045538F2625}"/>
                      </a:ext>
                    </a:extLst>
                  </p14:cNvPr>
                  <p14:cNvContentPartPr/>
                  <p14:nvPr/>
                </p14:nvContentPartPr>
                <p14:xfrm>
                  <a:off x="5134259" y="4461945"/>
                  <a:ext cx="259200" cy="2973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DFB5160-6FF7-DB5A-D5C3-E045538F262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116619" y="4444305"/>
                    <a:ext cx="294840" cy="33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3B993A19-E425-251D-9278-CFF51D4E5C70}"/>
                      </a:ext>
                    </a:extLst>
                  </p14:cNvPr>
                  <p14:cNvContentPartPr/>
                  <p14:nvPr/>
                </p14:nvContentPartPr>
                <p14:xfrm>
                  <a:off x="5190419" y="4456185"/>
                  <a:ext cx="217440" cy="2563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3B993A19-E425-251D-9278-CFF51D4E5C7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172779" y="4438185"/>
                    <a:ext cx="25308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4453FD84-34CF-75CB-3DE0-8446A0ED2658}"/>
                      </a:ext>
                    </a:extLst>
                  </p14:cNvPr>
                  <p14:cNvContentPartPr/>
                  <p14:nvPr/>
                </p14:nvContentPartPr>
                <p14:xfrm>
                  <a:off x="5484539" y="4474185"/>
                  <a:ext cx="286560" cy="2379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4453FD84-34CF-75CB-3DE0-8446A0ED2658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466899" y="4456185"/>
                    <a:ext cx="32220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35A89ED-F0D8-0FF9-1F80-79DC2223C4BE}"/>
                      </a:ext>
                    </a:extLst>
                  </p14:cNvPr>
                  <p14:cNvContentPartPr/>
                  <p14:nvPr/>
                </p14:nvContentPartPr>
                <p14:xfrm>
                  <a:off x="5503259" y="4432785"/>
                  <a:ext cx="249480" cy="2775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35A89ED-F0D8-0FF9-1F80-79DC2223C4BE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485619" y="4414785"/>
                    <a:ext cx="285120" cy="31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34E58B4-D1BC-E47D-51F9-76602D064269}"/>
                      </a:ext>
                    </a:extLst>
                  </p14:cNvPr>
                  <p14:cNvContentPartPr/>
                  <p14:nvPr/>
                </p14:nvContentPartPr>
                <p14:xfrm>
                  <a:off x="5848859" y="4472745"/>
                  <a:ext cx="236520" cy="2552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34E58B4-D1BC-E47D-51F9-76602D06426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831219" y="4455105"/>
                    <a:ext cx="27216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9FE813F-5E69-F766-D63B-CA47415EB1D1}"/>
                      </a:ext>
                    </a:extLst>
                  </p14:cNvPr>
                  <p14:cNvContentPartPr/>
                  <p14:nvPr/>
                </p14:nvContentPartPr>
                <p14:xfrm>
                  <a:off x="5836979" y="4441065"/>
                  <a:ext cx="292320" cy="2797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9FE813F-5E69-F766-D63B-CA47415EB1D1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818979" y="4423065"/>
                    <a:ext cx="32796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78BBB1B5-E287-BA58-B144-71E167D0B590}"/>
                      </a:ext>
                    </a:extLst>
                  </p14:cNvPr>
                  <p14:cNvContentPartPr/>
                  <p14:nvPr/>
                </p14:nvContentPartPr>
                <p14:xfrm>
                  <a:off x="6214979" y="4475985"/>
                  <a:ext cx="337320" cy="2714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78BBB1B5-E287-BA58-B144-71E167D0B59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196979" y="4457985"/>
                    <a:ext cx="37296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9C3B24D-3A99-6D09-6AE8-66CF356A5CFF}"/>
                      </a:ext>
                    </a:extLst>
                  </p14:cNvPr>
                  <p14:cNvContentPartPr/>
                  <p14:nvPr/>
                </p14:nvContentPartPr>
                <p14:xfrm>
                  <a:off x="6218579" y="4434585"/>
                  <a:ext cx="304920" cy="3150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9C3B24D-3A99-6D09-6AE8-66CF356A5CF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200939" y="4416945"/>
                    <a:ext cx="34056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8678C1E-5863-3017-784B-80B5CB5FC7F7}"/>
                      </a:ext>
                    </a:extLst>
                  </p14:cNvPr>
                  <p14:cNvContentPartPr/>
                  <p14:nvPr/>
                </p14:nvContentPartPr>
                <p14:xfrm>
                  <a:off x="6610619" y="4477425"/>
                  <a:ext cx="228600" cy="2793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8678C1E-5863-3017-784B-80B5CB5FC7F7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592979" y="4459785"/>
                    <a:ext cx="264240" cy="31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05A6DF1A-6CDA-CA8F-D49C-F7038C5B1A83}"/>
                      </a:ext>
                    </a:extLst>
                  </p14:cNvPr>
                  <p14:cNvContentPartPr/>
                  <p14:nvPr/>
                </p14:nvContentPartPr>
                <p14:xfrm>
                  <a:off x="6661379" y="4470585"/>
                  <a:ext cx="227520" cy="2887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05A6DF1A-6CDA-CA8F-D49C-F7038C5B1A8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643739" y="4452945"/>
                    <a:ext cx="26316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EDA31308-156F-A1AE-EAAA-BD25182E4F88}"/>
                      </a:ext>
                    </a:extLst>
                  </p14:cNvPr>
                  <p14:cNvContentPartPr/>
                  <p14:nvPr/>
                </p14:nvContentPartPr>
                <p14:xfrm>
                  <a:off x="6957299" y="4497225"/>
                  <a:ext cx="264960" cy="2869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EDA31308-156F-A1AE-EAAA-BD25182E4F88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939299" y="4479225"/>
                    <a:ext cx="300600" cy="32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6D2B6F63-5892-CEC5-E54E-362C9B2DC522}"/>
                      </a:ext>
                    </a:extLst>
                  </p14:cNvPr>
                  <p14:cNvContentPartPr/>
                  <p14:nvPr/>
                </p14:nvContentPartPr>
                <p14:xfrm>
                  <a:off x="6992939" y="4452585"/>
                  <a:ext cx="286920" cy="3171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6D2B6F63-5892-CEC5-E54E-362C9B2DC522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974939" y="4434945"/>
                    <a:ext cx="322560" cy="35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35FF9DB-C587-1B8E-6397-9B5F04BA6EB4}"/>
                      </a:ext>
                    </a:extLst>
                  </p14:cNvPr>
                  <p14:cNvContentPartPr/>
                  <p14:nvPr/>
                </p14:nvContentPartPr>
                <p14:xfrm>
                  <a:off x="7372019" y="4480305"/>
                  <a:ext cx="257040" cy="2494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35FF9DB-C587-1B8E-6397-9B5F04BA6EB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354379" y="4462305"/>
                    <a:ext cx="292680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0A534477-856D-ECD3-E84C-DC483BFAC0FF}"/>
                      </a:ext>
                    </a:extLst>
                  </p14:cNvPr>
                  <p14:cNvContentPartPr/>
                  <p14:nvPr/>
                </p14:nvContentPartPr>
                <p14:xfrm>
                  <a:off x="7388579" y="4457985"/>
                  <a:ext cx="242280" cy="27108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0A534477-856D-ECD3-E84C-DC483BFAC0FF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370579" y="4439985"/>
                    <a:ext cx="2779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C88E1032-8AB6-4765-7277-C8CA295BEC24}"/>
                      </a:ext>
                    </a:extLst>
                  </p14:cNvPr>
                  <p14:cNvContentPartPr/>
                  <p14:nvPr/>
                </p14:nvContentPartPr>
                <p14:xfrm>
                  <a:off x="7704299" y="4482825"/>
                  <a:ext cx="212040" cy="3124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C88E1032-8AB6-4765-7277-C8CA295BEC2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686299" y="4464825"/>
                    <a:ext cx="24768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665FEC74-ECE5-A489-52B3-09102C4F3C4C}"/>
                      </a:ext>
                    </a:extLst>
                  </p14:cNvPr>
                  <p14:cNvContentPartPr/>
                  <p14:nvPr/>
                </p14:nvContentPartPr>
                <p14:xfrm>
                  <a:off x="7719059" y="4488225"/>
                  <a:ext cx="257040" cy="2966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665FEC74-ECE5-A489-52B3-09102C4F3C4C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701419" y="4470585"/>
                    <a:ext cx="29268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C5EA3423-465B-6317-A243-4025D0AD64C0}"/>
                      </a:ext>
                    </a:extLst>
                  </p14:cNvPr>
                  <p14:cNvContentPartPr/>
                  <p14:nvPr/>
                </p14:nvContentPartPr>
                <p14:xfrm>
                  <a:off x="4027259" y="4283385"/>
                  <a:ext cx="3946680" cy="514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C5EA3423-465B-6317-A243-4025D0AD64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009619" y="4265745"/>
                    <a:ext cx="398232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87A791-8881-293D-F8A1-AAC8B163EAA7}"/>
                    </a:ext>
                  </a:extLst>
                </p14:cNvPr>
                <p14:cNvContentPartPr/>
                <p14:nvPr/>
              </p14:nvContentPartPr>
              <p14:xfrm>
                <a:off x="3981644" y="4020821"/>
                <a:ext cx="3979440" cy="3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87A791-8881-293D-F8A1-AAC8B163EA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3644" y="4002821"/>
                  <a:ext cx="4015080" cy="69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35E0D9-FFE6-F3AF-DB03-428BBA76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Tastiera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9E7B-9426-D6D1-09EB-3C9E4BB5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8DFCCC78-81F3-F19E-21D2-052D9A33A46E}"/>
              </a:ext>
            </a:extLst>
          </p:cNvPr>
          <p:cNvSpPr/>
          <p:nvPr/>
        </p:nvSpPr>
        <p:spPr>
          <a:xfrm>
            <a:off x="4591050" y="3295650"/>
            <a:ext cx="1291802" cy="1584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953CC9-9E1A-D212-6BCD-0168F2AB6848}"/>
                  </a:ext>
                </a:extLst>
              </p14:cNvPr>
              <p14:cNvContentPartPr/>
              <p14:nvPr/>
            </p14:nvContentPartPr>
            <p14:xfrm>
              <a:off x="4836876" y="4505148"/>
              <a:ext cx="230040" cy="170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953CC9-9E1A-D212-6BCD-0168F2AB684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818876" y="4487148"/>
                <a:ext cx="2656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EC7965-AD4D-0B2A-38B5-337180B4B0D5}"/>
                  </a:ext>
                </a:extLst>
              </p14:cNvPr>
              <p14:cNvContentPartPr/>
              <p14:nvPr/>
            </p14:nvContentPartPr>
            <p14:xfrm>
              <a:off x="5087796" y="4586508"/>
              <a:ext cx="86400" cy="9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EC7965-AD4D-0B2A-38B5-337180B4B0D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069796" y="4568508"/>
                <a:ext cx="122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779435-0C92-3DC0-E4BD-F0E78BB21EDF}"/>
                  </a:ext>
                </a:extLst>
              </p14:cNvPr>
              <p14:cNvContentPartPr/>
              <p14:nvPr/>
            </p14:nvContentPartPr>
            <p14:xfrm>
              <a:off x="5184996" y="4590108"/>
              <a:ext cx="107280" cy="8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779435-0C92-3DC0-E4BD-F0E78BB21EDF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66996" y="4572108"/>
                <a:ext cx="1429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465CB0-40AD-62E8-442C-95FB42393A8E}"/>
                  </a:ext>
                </a:extLst>
              </p14:cNvPr>
              <p14:cNvContentPartPr/>
              <p14:nvPr/>
            </p14:nvContentPartPr>
            <p14:xfrm>
              <a:off x="5379756" y="4496148"/>
              <a:ext cx="173160" cy="174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465CB0-40AD-62E8-442C-95FB42393A8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361756" y="4478148"/>
                <a:ext cx="208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C980FC0-07C0-3E0F-EA01-0A05D2A71503}"/>
                  </a:ext>
                </a:extLst>
              </p14:cNvPr>
              <p14:cNvContentPartPr/>
              <p14:nvPr/>
            </p14:nvContentPartPr>
            <p14:xfrm>
              <a:off x="4838566" y="3469549"/>
              <a:ext cx="432000" cy="375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C980FC0-07C0-3E0F-EA01-0A05D2A7150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820566" y="3451566"/>
                <a:ext cx="467640" cy="41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3FE0E31-C4A2-8A27-DB9B-4BB1BA86FCF7}"/>
                  </a:ext>
                </a:extLst>
              </p14:cNvPr>
              <p14:cNvContentPartPr/>
              <p14:nvPr/>
            </p14:nvContentPartPr>
            <p14:xfrm>
              <a:off x="4827406" y="3883549"/>
              <a:ext cx="434880" cy="212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3FE0E31-C4A2-8A27-DB9B-4BB1BA86FCF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809406" y="3865549"/>
                <a:ext cx="470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7628C78-C99E-AA28-875A-41299E955D65}"/>
                  </a:ext>
                </a:extLst>
              </p14:cNvPr>
              <p14:cNvContentPartPr/>
              <p14:nvPr/>
            </p14:nvContentPartPr>
            <p14:xfrm>
              <a:off x="5299726" y="3456229"/>
              <a:ext cx="412200" cy="169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7628C78-C99E-AA28-875A-41299E955D6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281726" y="3438229"/>
                <a:ext cx="447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7518F5E-4576-D53F-2882-F592A685AA71}"/>
                  </a:ext>
                </a:extLst>
              </p14:cNvPr>
              <p14:cNvContentPartPr/>
              <p14:nvPr/>
            </p14:nvContentPartPr>
            <p14:xfrm>
              <a:off x="5307286" y="3627949"/>
              <a:ext cx="408240" cy="47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7518F5E-4576-D53F-2882-F592A685AA7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289270" y="3609949"/>
                <a:ext cx="443911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F7AD977-D214-C636-A762-3BFAAEABA4C7}"/>
                  </a:ext>
                </a:extLst>
              </p14:cNvPr>
              <p14:cNvContentPartPr/>
              <p14:nvPr/>
            </p14:nvContentPartPr>
            <p14:xfrm>
              <a:off x="4813006" y="3899389"/>
              <a:ext cx="4320" cy="1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F7AD977-D214-C636-A762-3BFAAEABA4C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795006" y="3881389"/>
                <a:ext cx="39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BD8A08E-C584-1C91-27D1-907A0751DAC7}"/>
                  </a:ext>
                </a:extLst>
              </p14:cNvPr>
              <p14:cNvContentPartPr/>
              <p14:nvPr/>
            </p14:nvContentPartPr>
            <p14:xfrm>
              <a:off x="4749286" y="3900109"/>
              <a:ext cx="75960" cy="181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BD8A08E-C584-1C91-27D1-907A0751DAC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731286" y="3882145"/>
                <a:ext cx="111600" cy="216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4E52199-7A4D-3D2C-4E49-2CE5E8038641}"/>
                  </a:ext>
                </a:extLst>
              </p14:cNvPr>
              <p14:cNvContentPartPr/>
              <p14:nvPr/>
            </p14:nvContentPartPr>
            <p14:xfrm>
              <a:off x="4802566" y="4100989"/>
              <a:ext cx="479160" cy="256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4E52199-7A4D-3D2C-4E49-2CE5E803864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784580" y="4082989"/>
                <a:ext cx="514773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8CBDFFA-9565-9381-E73D-28D5030DFB8A}"/>
                  </a:ext>
                </a:extLst>
              </p14:cNvPr>
              <p14:cNvContentPartPr/>
              <p14:nvPr/>
            </p14:nvContentPartPr>
            <p14:xfrm>
              <a:off x="5274166" y="4113589"/>
              <a:ext cx="10080" cy="202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8CBDFFA-9565-9381-E73D-28D5030DFB8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256787" y="4095589"/>
                <a:ext cx="44491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CF3C0E7-6140-5AA2-57C0-BD11B9916560}"/>
                  </a:ext>
                </a:extLst>
              </p14:cNvPr>
              <p14:cNvContentPartPr/>
              <p14:nvPr/>
            </p14:nvContentPartPr>
            <p14:xfrm>
              <a:off x="5318806" y="3914149"/>
              <a:ext cx="373680" cy="421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CF3C0E7-6140-5AA2-57C0-BD11B991656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300806" y="3896149"/>
                <a:ext cx="4093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82A4EE0-538D-4EE8-3719-E7AA899A840A}"/>
                  </a:ext>
                </a:extLst>
              </p14:cNvPr>
              <p14:cNvContentPartPr/>
              <p14:nvPr/>
            </p14:nvContentPartPr>
            <p14:xfrm>
              <a:off x="5691766" y="3666109"/>
              <a:ext cx="26640" cy="241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82A4EE0-538D-4EE8-3719-E7AA899A840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673766" y="3648109"/>
                <a:ext cx="622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F5E532-C6E3-3F31-FAE2-6892BDB22DB7}"/>
                  </a:ext>
                </a:extLst>
              </p14:cNvPr>
              <p14:cNvContentPartPr/>
              <p14:nvPr/>
            </p14:nvContentPartPr>
            <p14:xfrm>
              <a:off x="4892852" y="4044386"/>
              <a:ext cx="69840" cy="50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F5E532-C6E3-3F31-FAE2-6892BDB22DB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874852" y="4026386"/>
                <a:ext cx="105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A117050-3A00-181E-4F00-BCF502937E71}"/>
                  </a:ext>
                </a:extLst>
              </p14:cNvPr>
              <p14:cNvContentPartPr/>
              <p14:nvPr/>
            </p14:nvContentPartPr>
            <p14:xfrm>
              <a:off x="4761812" y="4053026"/>
              <a:ext cx="125280" cy="366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A117050-3A00-181E-4F00-BCF502937E7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743812" y="4035044"/>
                <a:ext cx="160920" cy="40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0B63042-AE68-095F-A3C2-975AB4D0A998}"/>
                  </a:ext>
                </a:extLst>
              </p14:cNvPr>
              <p14:cNvContentPartPr/>
              <p14:nvPr/>
            </p14:nvContentPartPr>
            <p14:xfrm>
              <a:off x="4784492" y="4328426"/>
              <a:ext cx="40320" cy="86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0B63042-AE68-095F-A3C2-975AB4D0A99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766492" y="4310350"/>
                <a:ext cx="75960" cy="121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92B090D-BB09-C3A1-17D1-5768335F641A}"/>
                  </a:ext>
                </a:extLst>
              </p14:cNvPr>
              <p14:cNvContentPartPr/>
              <p14:nvPr/>
            </p14:nvContentPartPr>
            <p14:xfrm>
              <a:off x="4829132" y="4326266"/>
              <a:ext cx="25560" cy="88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92B090D-BB09-C3A1-17D1-5768335F641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811132" y="4308266"/>
                <a:ext cx="61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5C2194D-2114-6689-7A83-933D4266A473}"/>
                  </a:ext>
                </a:extLst>
              </p14:cNvPr>
              <p14:cNvContentPartPr/>
              <p14:nvPr/>
            </p14:nvContentPartPr>
            <p14:xfrm>
              <a:off x="4859732" y="4109546"/>
              <a:ext cx="97920" cy="300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5C2194D-2114-6689-7A83-933D4266A47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841732" y="4091546"/>
                <a:ext cx="133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388FE5-9BFF-024D-4115-1DC91123B4F1}"/>
                  </a:ext>
                </a:extLst>
              </p14:cNvPr>
              <p14:cNvContentPartPr/>
              <p14:nvPr/>
            </p14:nvContentPartPr>
            <p14:xfrm>
              <a:off x="4779812" y="4075706"/>
              <a:ext cx="157680" cy="290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388FE5-9BFF-024D-4115-1DC91123B4F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761812" y="4057684"/>
                <a:ext cx="193320" cy="326564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Title 152">
            <a:extLst>
              <a:ext uri="{FF2B5EF4-FFF2-40B4-BE49-F238E27FC236}">
                <a16:creationId xmlns:a16="http://schemas.microsoft.com/office/drawing/2014/main" id="{8E8C407E-A2FD-DB66-1824-0EA7BE85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libro</a:t>
            </a:r>
            <a:r>
              <a:rPr lang="en-US" dirty="0"/>
              <a:t> “</a:t>
            </a:r>
            <a:r>
              <a:rPr lang="en-US" dirty="0" err="1"/>
              <a:t>coro</a:t>
            </a:r>
            <a:r>
              <a:rPr lang="en-US" dirty="0"/>
              <a:t> 1” </a:t>
            </a:r>
            <a:r>
              <a:rPr lang="en-US" dirty="0" err="1"/>
              <a:t>disattivato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66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9E7B-9426-D6D1-09EB-3C9E4BB5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185A2541-BDFE-DA5F-9C81-541B8F1ABDB5}"/>
              </a:ext>
            </a:extLst>
          </p:cNvPr>
          <p:cNvSpPr/>
          <p:nvPr/>
        </p:nvSpPr>
        <p:spPr>
          <a:xfrm>
            <a:off x="5953125" y="3333750"/>
            <a:ext cx="1438275" cy="181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183CD13-D260-0C74-3D40-0600E7251028}"/>
                  </a:ext>
                </a:extLst>
              </p14:cNvPr>
              <p14:cNvContentPartPr/>
              <p14:nvPr/>
            </p14:nvContentPartPr>
            <p14:xfrm>
              <a:off x="6480398" y="4851339"/>
              <a:ext cx="248760" cy="12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183CD13-D260-0C74-3D40-0600E725102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462398" y="4833339"/>
                <a:ext cx="2844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BA5359-D1E8-0744-10A3-8EBF1D386B74}"/>
                  </a:ext>
                </a:extLst>
              </p14:cNvPr>
              <p14:cNvContentPartPr/>
              <p14:nvPr/>
            </p14:nvContentPartPr>
            <p14:xfrm>
              <a:off x="6741758" y="4868619"/>
              <a:ext cx="109440" cy="9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BA5359-D1E8-0744-10A3-8EBF1D386B7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723758" y="4850619"/>
                <a:ext cx="145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3CFA134-5903-0372-F831-E1DF55293AB0}"/>
                  </a:ext>
                </a:extLst>
              </p14:cNvPr>
              <p14:cNvContentPartPr/>
              <p14:nvPr/>
            </p14:nvContentPartPr>
            <p14:xfrm>
              <a:off x="6868478" y="4880139"/>
              <a:ext cx="144360" cy="9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3CFA134-5903-0372-F831-E1DF55293AB0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850478" y="4862139"/>
                <a:ext cx="180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55C6FC-95BE-4B6B-E754-187D2E90B48E}"/>
                  </a:ext>
                </a:extLst>
              </p14:cNvPr>
              <p14:cNvContentPartPr/>
              <p14:nvPr/>
            </p14:nvContentPartPr>
            <p14:xfrm>
              <a:off x="6406958" y="4483059"/>
              <a:ext cx="227160" cy="20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55C6FC-95BE-4B6B-E754-187D2E90B48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388986" y="4465059"/>
                <a:ext cx="262744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B92F5E-008D-B45F-B4CC-A64321AA9036}"/>
                  </a:ext>
                </a:extLst>
              </p14:cNvPr>
              <p14:cNvContentPartPr/>
              <p14:nvPr/>
            </p14:nvContentPartPr>
            <p14:xfrm>
              <a:off x="6620438" y="4487739"/>
              <a:ext cx="181080" cy="192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B92F5E-008D-B45F-B4CC-A64321AA903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602438" y="4469739"/>
                <a:ext cx="2167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B703E8-41CA-D54B-D186-F7CB95D9AF76}"/>
                  </a:ext>
                </a:extLst>
              </p14:cNvPr>
              <p14:cNvContentPartPr/>
              <p14:nvPr/>
            </p14:nvContentPartPr>
            <p14:xfrm>
              <a:off x="6824918" y="4591419"/>
              <a:ext cx="95040" cy="8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B703E8-41CA-D54B-D186-F7CB95D9AF76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806986" y="4573498"/>
                <a:ext cx="130546" cy="11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C22A-8D37-5E40-9DB9-9EDAB3A5F84A}"/>
                  </a:ext>
                </a:extLst>
              </p14:cNvPr>
              <p14:cNvContentPartPr/>
              <p14:nvPr/>
            </p14:nvContentPartPr>
            <p14:xfrm>
              <a:off x="6930038" y="4591419"/>
              <a:ext cx="143280" cy="92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C22A-8D37-5E40-9DB9-9EDAB3A5F84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912038" y="4573419"/>
                <a:ext cx="1789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69FE33-C22B-3F13-0355-2FA7C4CAF916}"/>
                  </a:ext>
                </a:extLst>
              </p14:cNvPr>
              <p14:cNvContentPartPr/>
              <p14:nvPr/>
            </p14:nvContentPartPr>
            <p14:xfrm>
              <a:off x="6316366" y="3494268"/>
              <a:ext cx="432000" cy="37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69FE33-C22B-3F13-0355-2FA7C4CAF91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298366" y="3476285"/>
                <a:ext cx="467640" cy="41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800033B-EED7-F6D2-D14B-E0183CE3AA3A}"/>
                  </a:ext>
                </a:extLst>
              </p14:cNvPr>
              <p14:cNvContentPartPr/>
              <p14:nvPr/>
            </p14:nvContentPartPr>
            <p14:xfrm>
              <a:off x="6305206" y="3908268"/>
              <a:ext cx="434880" cy="21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800033B-EED7-F6D2-D14B-E0183CE3AA3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287206" y="3890268"/>
                <a:ext cx="470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A935E5-1290-3D6B-CCD4-DCDC0A2B35BF}"/>
                  </a:ext>
                </a:extLst>
              </p14:cNvPr>
              <p14:cNvContentPartPr/>
              <p14:nvPr/>
            </p14:nvContentPartPr>
            <p14:xfrm>
              <a:off x="6777526" y="3480948"/>
              <a:ext cx="412200" cy="16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A935E5-1290-3D6B-CCD4-DCDC0A2B35B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759526" y="3462948"/>
                <a:ext cx="447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8D6537-392E-D665-E8F5-7EAF82D21B6D}"/>
                  </a:ext>
                </a:extLst>
              </p14:cNvPr>
              <p14:cNvContentPartPr/>
              <p14:nvPr/>
            </p14:nvContentPartPr>
            <p14:xfrm>
              <a:off x="6785086" y="3652668"/>
              <a:ext cx="408240" cy="474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8D6537-392E-D665-E8F5-7EAF82D21B6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767070" y="3634668"/>
                <a:ext cx="443911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4159B-6D68-A794-BB37-D14CFD79DCC3}"/>
                  </a:ext>
                </a:extLst>
              </p14:cNvPr>
              <p14:cNvContentPartPr/>
              <p14:nvPr/>
            </p14:nvContentPartPr>
            <p14:xfrm>
              <a:off x="6290806" y="3924108"/>
              <a:ext cx="4320" cy="10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4159B-6D68-A794-BB37-D14CFD79DCC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272806" y="3906108"/>
                <a:ext cx="39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B60C331-A29A-906D-96D1-7025917CF297}"/>
                  </a:ext>
                </a:extLst>
              </p14:cNvPr>
              <p14:cNvContentPartPr/>
              <p14:nvPr/>
            </p14:nvContentPartPr>
            <p14:xfrm>
              <a:off x="6227086" y="3924828"/>
              <a:ext cx="75960" cy="18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B60C331-A29A-906D-96D1-7025917CF29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209086" y="3906864"/>
                <a:ext cx="111600" cy="216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6FCC43D-664C-5215-D0AD-219BE92E439A}"/>
                  </a:ext>
                </a:extLst>
              </p14:cNvPr>
              <p14:cNvContentPartPr/>
              <p14:nvPr/>
            </p14:nvContentPartPr>
            <p14:xfrm>
              <a:off x="6280366" y="4125708"/>
              <a:ext cx="479160" cy="256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6FCC43D-664C-5215-D0AD-219BE92E439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262380" y="4107708"/>
                <a:ext cx="514773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9C78A6D-7C2C-A258-1D5D-3B000AE3055E}"/>
                  </a:ext>
                </a:extLst>
              </p14:cNvPr>
              <p14:cNvContentPartPr/>
              <p14:nvPr/>
            </p14:nvContentPartPr>
            <p14:xfrm>
              <a:off x="6751966" y="4138308"/>
              <a:ext cx="10080" cy="202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9C78A6D-7C2C-A258-1D5D-3B000AE3055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734587" y="4120308"/>
                <a:ext cx="44491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F5B689F-E6D9-CB24-8ED8-2031E21CD89F}"/>
                  </a:ext>
                </a:extLst>
              </p14:cNvPr>
              <p14:cNvContentPartPr/>
              <p14:nvPr/>
            </p14:nvContentPartPr>
            <p14:xfrm>
              <a:off x="6796606" y="3938868"/>
              <a:ext cx="373680" cy="421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F5B689F-E6D9-CB24-8ED8-2031E21CD89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778606" y="3920868"/>
                <a:ext cx="4093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303FDFF-9776-60AF-A773-EC19DE8348B7}"/>
                  </a:ext>
                </a:extLst>
              </p14:cNvPr>
              <p14:cNvContentPartPr/>
              <p14:nvPr/>
            </p14:nvContentPartPr>
            <p14:xfrm>
              <a:off x="7169566" y="3690828"/>
              <a:ext cx="26640" cy="241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303FDFF-9776-60AF-A773-EC19DE8348B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151566" y="3672828"/>
                <a:ext cx="622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45276A2-885D-036A-45E4-85DF7173BCC2}"/>
                  </a:ext>
                </a:extLst>
              </p14:cNvPr>
              <p14:cNvContentPartPr/>
              <p14:nvPr/>
            </p14:nvContentPartPr>
            <p14:xfrm>
              <a:off x="6370652" y="4069105"/>
              <a:ext cx="69840" cy="50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45276A2-885D-036A-45E4-85DF7173BCC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352652" y="4051105"/>
                <a:ext cx="105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A56FA67-9124-B9E5-3D4E-CB2FEB269A2E}"/>
                  </a:ext>
                </a:extLst>
              </p14:cNvPr>
              <p14:cNvContentPartPr/>
              <p14:nvPr/>
            </p14:nvContentPartPr>
            <p14:xfrm>
              <a:off x="6239612" y="4077745"/>
              <a:ext cx="125280" cy="36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A56FA67-9124-B9E5-3D4E-CB2FEB269A2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21612" y="4059763"/>
                <a:ext cx="160920" cy="40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E7000FF-2C31-90A2-1622-DDD7151D3B8B}"/>
                  </a:ext>
                </a:extLst>
              </p14:cNvPr>
              <p14:cNvContentPartPr/>
              <p14:nvPr/>
            </p14:nvContentPartPr>
            <p14:xfrm>
              <a:off x="6262292" y="4353145"/>
              <a:ext cx="40320" cy="86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E7000FF-2C31-90A2-1622-DDD7151D3B8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244292" y="4335069"/>
                <a:ext cx="75960" cy="121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11C95A4-F2A5-366F-2864-ABEC9FF67D0B}"/>
                  </a:ext>
                </a:extLst>
              </p14:cNvPr>
              <p14:cNvContentPartPr/>
              <p14:nvPr/>
            </p14:nvContentPartPr>
            <p14:xfrm>
              <a:off x="6306932" y="4350985"/>
              <a:ext cx="25560" cy="88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11C95A4-F2A5-366F-2864-ABEC9FF67D0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288932" y="4332985"/>
                <a:ext cx="61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A5EA231-A41F-5EB3-06D6-D5A605AEEBCF}"/>
                  </a:ext>
                </a:extLst>
              </p14:cNvPr>
              <p14:cNvContentPartPr/>
              <p14:nvPr/>
            </p14:nvContentPartPr>
            <p14:xfrm>
              <a:off x="6337532" y="4134265"/>
              <a:ext cx="97920" cy="30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A5EA231-A41F-5EB3-06D6-D5A605AEEBC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19532" y="4116265"/>
                <a:ext cx="133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3CF7F56-D92F-8EE2-69EA-2FF30C289D80}"/>
                  </a:ext>
                </a:extLst>
              </p14:cNvPr>
              <p14:cNvContentPartPr/>
              <p14:nvPr/>
            </p14:nvContentPartPr>
            <p14:xfrm>
              <a:off x="6257612" y="4100425"/>
              <a:ext cx="157680" cy="290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3CF7F56-D92F-8EE2-69EA-2FF30C289D8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239612" y="4082403"/>
                <a:ext cx="193320" cy="326564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Title 152">
            <a:extLst>
              <a:ext uri="{FF2B5EF4-FFF2-40B4-BE49-F238E27FC236}">
                <a16:creationId xmlns:a16="http://schemas.microsoft.com/office/drawing/2014/main" id="{8E8C407E-A2FD-DB66-1824-0EA7BE85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libro</a:t>
            </a:r>
            <a:r>
              <a:rPr lang="en-US" dirty="0"/>
              <a:t> “Altro </a:t>
            </a:r>
            <a:r>
              <a:rPr lang="en-US" dirty="0" err="1"/>
              <a:t>coro</a:t>
            </a:r>
            <a:r>
              <a:rPr lang="en-US" dirty="0"/>
              <a:t>” </a:t>
            </a:r>
            <a:r>
              <a:rPr lang="en-US" dirty="0" err="1"/>
              <a:t>disattivato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1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4C83-BD48-5E27-0CD0-9A84815D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2C070-3B81-BCFF-5432-5C4CF60CDCA4}"/>
              </a:ext>
            </a:extLst>
          </p:cNvPr>
          <p:cNvSpPr/>
          <p:nvPr/>
        </p:nvSpPr>
        <p:spPr>
          <a:xfrm>
            <a:off x="4900411" y="2485623"/>
            <a:ext cx="2356834" cy="1886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6CE8995-B523-9DC8-B820-12792663BBC1}"/>
              </a:ext>
            </a:extLst>
          </p:cNvPr>
          <p:cNvGrpSpPr/>
          <p:nvPr/>
        </p:nvGrpSpPr>
        <p:grpSpPr>
          <a:xfrm>
            <a:off x="4900411" y="2486352"/>
            <a:ext cx="2400480" cy="1885295"/>
            <a:chOff x="416608" y="2858737"/>
            <a:chExt cx="2400480" cy="18852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3A954A3-AF73-08EE-F523-0EF70439C686}"/>
                    </a:ext>
                  </a:extLst>
                </p14:cNvPr>
                <p14:cNvContentPartPr/>
                <p14:nvPr/>
              </p14:nvContentPartPr>
              <p14:xfrm>
                <a:off x="424168" y="3023257"/>
                <a:ext cx="31320" cy="13543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3A954A3-AF73-08EE-F523-0EF70439C68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06528" y="3005257"/>
                  <a:ext cx="6696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DAB43C1-1BFE-0141-6D7D-11094502420F}"/>
                    </a:ext>
                  </a:extLst>
                </p14:cNvPr>
                <p14:cNvContentPartPr/>
                <p14:nvPr/>
              </p14:nvContentPartPr>
              <p14:xfrm>
                <a:off x="2715568" y="2894017"/>
                <a:ext cx="89280" cy="1408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DAB43C1-1BFE-0141-6D7D-11094502420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697928" y="2876377"/>
                  <a:ext cx="124920" cy="14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2DCEE03-AF77-1F6F-81E6-2DA7E706AC20}"/>
                    </a:ext>
                  </a:extLst>
                </p14:cNvPr>
                <p14:cNvContentPartPr/>
                <p14:nvPr/>
              </p14:nvContentPartPr>
              <p14:xfrm>
                <a:off x="1230928" y="3039097"/>
                <a:ext cx="411120" cy="3373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2DCEE03-AF77-1F6F-81E6-2DA7E706AC2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213288" y="3021457"/>
                  <a:ext cx="446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8724968-6CE1-20BD-8C92-EDB590604B1B}"/>
                    </a:ext>
                  </a:extLst>
                </p14:cNvPr>
                <p14:cNvContentPartPr/>
                <p14:nvPr/>
              </p14:nvContentPartPr>
              <p14:xfrm>
                <a:off x="1254688" y="3356977"/>
                <a:ext cx="326160" cy="163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8724968-6CE1-20BD-8C92-EDB590604B1B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236688" y="3338977"/>
                  <a:ext cx="361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34D9D5C-A676-9E1B-191A-243EFCE6B93C}"/>
                    </a:ext>
                  </a:extLst>
                </p14:cNvPr>
                <p14:cNvContentPartPr/>
                <p14:nvPr/>
              </p14:nvContentPartPr>
              <p14:xfrm>
                <a:off x="1674088" y="3000937"/>
                <a:ext cx="282960" cy="2185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34D9D5C-A676-9E1B-191A-243EFCE6B93C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656448" y="2982937"/>
                  <a:ext cx="318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023C7A1-C256-FF7B-E28D-A647A0359B62}"/>
                    </a:ext>
                  </a:extLst>
                </p14:cNvPr>
                <p14:cNvContentPartPr/>
                <p14:nvPr/>
              </p14:nvContentPartPr>
              <p14:xfrm>
                <a:off x="1590568" y="3227737"/>
                <a:ext cx="392400" cy="313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023C7A1-C256-FF7B-E28D-A647A0359B6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572928" y="3210097"/>
                  <a:ext cx="428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474B3A9-7F71-013A-A443-182622205B36}"/>
                    </a:ext>
                  </a:extLst>
                </p14:cNvPr>
                <p14:cNvContentPartPr/>
                <p14:nvPr/>
              </p14:nvContentPartPr>
              <p14:xfrm>
                <a:off x="1183048" y="3373177"/>
                <a:ext cx="63360" cy="138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474B3A9-7F71-013A-A443-182622205B36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165048" y="3355177"/>
                  <a:ext cx="9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D960740-0E63-CC35-7A7D-C34860A040AB}"/>
                    </a:ext>
                  </a:extLst>
                </p14:cNvPr>
                <p14:cNvContentPartPr/>
                <p14:nvPr/>
              </p14:nvContentPartPr>
              <p14:xfrm>
                <a:off x="1220488" y="3530137"/>
                <a:ext cx="296280" cy="1134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D960740-0E63-CC35-7A7D-C34860A040AB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202848" y="3512497"/>
                  <a:ext cx="331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7CB6C80-BA19-8385-809B-4B1026F7F65B}"/>
                    </a:ext>
                  </a:extLst>
                </p14:cNvPr>
                <p14:cNvContentPartPr/>
                <p14:nvPr/>
              </p14:nvContentPartPr>
              <p14:xfrm>
                <a:off x="1583728" y="3531937"/>
                <a:ext cx="10080" cy="132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7CB6C80-BA19-8385-809B-4B1026F7F65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566088" y="3514297"/>
                  <a:ext cx="45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2ECA667-5ECE-B5EE-B40D-E0E74D1ACA93}"/>
                    </a:ext>
                  </a:extLst>
                </p14:cNvPr>
                <p14:cNvContentPartPr/>
                <p14:nvPr/>
              </p14:nvContentPartPr>
              <p14:xfrm>
                <a:off x="1554568" y="3346177"/>
                <a:ext cx="434520" cy="345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2ECA667-5ECE-B5EE-B40D-E0E74D1ACA93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536928" y="3328177"/>
                  <a:ext cx="4701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3568BBE-CA85-5605-D7FF-472FBDB63974}"/>
                    </a:ext>
                  </a:extLst>
                </p14:cNvPr>
                <p14:cNvContentPartPr/>
                <p14:nvPr/>
              </p14:nvContentPartPr>
              <p14:xfrm>
                <a:off x="1996288" y="3219457"/>
                <a:ext cx="23040" cy="183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3568BBE-CA85-5605-D7FF-472FBDB63974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978288" y="3201457"/>
                  <a:ext cx="5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C2772B6-5D60-4E64-5FF7-8BF833EA8C5D}"/>
                    </a:ext>
                  </a:extLst>
                </p14:cNvPr>
                <p14:cNvContentPartPr/>
                <p14:nvPr/>
              </p14:nvContentPartPr>
              <p14:xfrm>
                <a:off x="1290328" y="3471097"/>
                <a:ext cx="80280" cy="39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C2772B6-5D60-4E64-5FF7-8BF833EA8C5D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272328" y="3453097"/>
                  <a:ext cx="115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9BFA61AB-4B87-8D88-952B-D08217AC6DDE}"/>
                    </a:ext>
                  </a:extLst>
                </p14:cNvPr>
                <p14:cNvContentPartPr/>
                <p14:nvPr/>
              </p14:nvContentPartPr>
              <p14:xfrm>
                <a:off x="1230928" y="3483337"/>
                <a:ext cx="120600" cy="190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9BFA61AB-4B87-8D88-952B-D08217AC6DDE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212928" y="3465697"/>
                  <a:ext cx="15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28FB8DF-F95C-5098-548E-E745DCB33BD0}"/>
                    </a:ext>
                  </a:extLst>
                </p14:cNvPr>
                <p14:cNvContentPartPr/>
                <p14:nvPr/>
              </p14:nvContentPartPr>
              <p14:xfrm>
                <a:off x="563488" y="3857377"/>
                <a:ext cx="55440" cy="828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28FB8DF-F95C-5098-548E-E745DCB33BD0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45488" y="3839377"/>
                  <a:ext cx="91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F389E2F-FAD6-9DAE-0EAC-262E6F97C64A}"/>
                    </a:ext>
                  </a:extLst>
                </p14:cNvPr>
                <p14:cNvContentPartPr/>
                <p14:nvPr/>
              </p14:nvContentPartPr>
              <p14:xfrm>
                <a:off x="647728" y="3771697"/>
                <a:ext cx="173880" cy="1630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F389E2F-FAD6-9DAE-0EAC-262E6F97C64A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29728" y="3753697"/>
                  <a:ext cx="209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90E0D92-EF4F-96EF-DBD0-6050044C254C}"/>
                    </a:ext>
                  </a:extLst>
                </p14:cNvPr>
                <p14:cNvContentPartPr/>
                <p14:nvPr/>
              </p14:nvContentPartPr>
              <p14:xfrm>
                <a:off x="831688" y="3781417"/>
                <a:ext cx="205920" cy="154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90E0D92-EF4F-96EF-DBD0-6050044C254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14048" y="3763777"/>
                  <a:ext cx="24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067246D-8CB0-007A-8F97-31FD9564A2FE}"/>
                    </a:ext>
                  </a:extLst>
                </p14:cNvPr>
                <p14:cNvContentPartPr/>
                <p14:nvPr/>
              </p14:nvContentPartPr>
              <p14:xfrm>
                <a:off x="1004848" y="3723457"/>
                <a:ext cx="80280" cy="210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067246D-8CB0-007A-8F97-31FD9564A2FE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987208" y="3705817"/>
                  <a:ext cx="115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F42BD44-32B8-F205-137B-B83D1D0FD953}"/>
                    </a:ext>
                  </a:extLst>
                </p14:cNvPr>
                <p14:cNvContentPartPr/>
                <p14:nvPr/>
              </p14:nvContentPartPr>
              <p14:xfrm>
                <a:off x="1111048" y="3831817"/>
                <a:ext cx="104400" cy="91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F42BD44-32B8-F205-137B-B83D1D0FD95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93048" y="3814177"/>
                  <a:ext cx="140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A066EC9-9655-964D-2DEB-CCBED7078278}"/>
                    </a:ext>
                  </a:extLst>
                </p14:cNvPr>
                <p14:cNvContentPartPr/>
                <p14:nvPr/>
              </p14:nvContentPartPr>
              <p14:xfrm>
                <a:off x="1255048" y="3824257"/>
                <a:ext cx="58680" cy="10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A066EC9-9655-964D-2DEB-CCBED707827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237408" y="3806257"/>
                  <a:ext cx="94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ACEB512E-39DD-8A8A-0DA2-A7DCFC507836}"/>
                    </a:ext>
                  </a:extLst>
                </p14:cNvPr>
                <p14:cNvContentPartPr/>
                <p14:nvPr/>
              </p14:nvContentPartPr>
              <p14:xfrm>
                <a:off x="1489408" y="3805537"/>
                <a:ext cx="120600" cy="110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ACEB512E-39DD-8A8A-0DA2-A7DCFC507836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471768" y="3787897"/>
                  <a:ext cx="156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159803EE-8BE5-E96F-50CB-D483880B1FAF}"/>
                    </a:ext>
                  </a:extLst>
                </p14:cNvPr>
                <p14:cNvContentPartPr/>
                <p14:nvPr/>
              </p14:nvContentPartPr>
              <p14:xfrm>
                <a:off x="1569328" y="3740017"/>
                <a:ext cx="57960" cy="291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159803EE-8BE5-E96F-50CB-D483880B1FA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551688" y="3722377"/>
                  <a:ext cx="93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BC25F33-D691-5382-B3F9-917DE5FCEBF2}"/>
                    </a:ext>
                  </a:extLst>
                </p14:cNvPr>
                <p14:cNvContentPartPr/>
                <p14:nvPr/>
              </p14:nvContentPartPr>
              <p14:xfrm>
                <a:off x="1737808" y="3810217"/>
                <a:ext cx="101520" cy="727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BC25F33-D691-5382-B3F9-917DE5FCEBF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19808" y="3792577"/>
                  <a:ext cx="137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8AA16A2-BA5B-628E-02DF-74EA84F9823B}"/>
                    </a:ext>
                  </a:extLst>
                </p14:cNvPr>
                <p14:cNvContentPartPr/>
                <p14:nvPr/>
              </p14:nvContentPartPr>
              <p14:xfrm>
                <a:off x="1859488" y="3803017"/>
                <a:ext cx="74160" cy="889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8AA16A2-BA5B-628E-02DF-74EA84F982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841488" y="3785377"/>
                  <a:ext cx="109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57AFAB2E-B906-D524-4F92-6ACF06718077}"/>
                    </a:ext>
                  </a:extLst>
                </p14:cNvPr>
                <p14:cNvContentPartPr/>
                <p14:nvPr/>
              </p14:nvContentPartPr>
              <p14:xfrm>
                <a:off x="1929328" y="3799777"/>
                <a:ext cx="104760" cy="918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57AFAB2E-B906-D524-4F92-6ACF06718077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911328" y="3781777"/>
                  <a:ext cx="14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41EBE16-D754-613C-FED9-1B6C856E199D}"/>
                    </a:ext>
                  </a:extLst>
                </p14:cNvPr>
                <p14:cNvContentPartPr/>
                <p14:nvPr/>
              </p14:nvContentPartPr>
              <p14:xfrm>
                <a:off x="2006728" y="3834337"/>
                <a:ext cx="39240" cy="644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41EBE16-D754-613C-FED9-1B6C856E199D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988728" y="3816697"/>
                  <a:ext cx="74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CDFB05F4-123E-A113-3B81-81AA09FA73AF}"/>
                    </a:ext>
                  </a:extLst>
                </p14:cNvPr>
                <p14:cNvContentPartPr/>
                <p14:nvPr/>
              </p14:nvContentPartPr>
              <p14:xfrm>
                <a:off x="2230648" y="3793657"/>
                <a:ext cx="41760" cy="7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CDFB05F4-123E-A113-3B81-81AA09FA73A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2213008" y="3775657"/>
                  <a:ext cx="77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6F9A0079-9171-6DBC-86C0-5849B1EADF07}"/>
                    </a:ext>
                  </a:extLst>
                </p14:cNvPr>
                <p14:cNvContentPartPr/>
                <p14:nvPr/>
              </p14:nvContentPartPr>
              <p14:xfrm>
                <a:off x="2201128" y="3712657"/>
                <a:ext cx="39600" cy="48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6F9A0079-9171-6DBC-86C0-5849B1EADF0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2183128" y="3694657"/>
                  <a:ext cx="75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8ADF0D3-1B42-BEE6-03ED-911A054466BC}"/>
                    </a:ext>
                  </a:extLst>
                </p14:cNvPr>
                <p14:cNvContentPartPr/>
                <p14:nvPr/>
              </p14:nvContentPartPr>
              <p14:xfrm>
                <a:off x="2275288" y="3698257"/>
                <a:ext cx="109800" cy="174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8ADF0D3-1B42-BEE6-03ED-911A054466BC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2257288" y="3680617"/>
                  <a:ext cx="145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F08B355-FDF9-98D3-CD90-25A619C6441F}"/>
                    </a:ext>
                  </a:extLst>
                </p14:cNvPr>
                <p14:cNvContentPartPr/>
                <p14:nvPr/>
              </p14:nvContentPartPr>
              <p14:xfrm>
                <a:off x="536128" y="4060057"/>
                <a:ext cx="102960" cy="126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F08B355-FDF9-98D3-CD90-25A619C6441F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18128" y="4042417"/>
                  <a:ext cx="13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01F455F-AD95-36FD-FAB1-C28044EAB2D3}"/>
                    </a:ext>
                  </a:extLst>
                </p14:cNvPr>
                <p14:cNvContentPartPr/>
                <p14:nvPr/>
              </p14:nvContentPartPr>
              <p14:xfrm>
                <a:off x="656728" y="4061497"/>
                <a:ext cx="75600" cy="745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01F455F-AD95-36FD-FAB1-C28044EAB2D3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39088" y="4043497"/>
                  <a:ext cx="111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10991BF-C5A4-C3EF-AA67-7BB10EDB693E}"/>
                    </a:ext>
                  </a:extLst>
                </p14:cNvPr>
                <p14:cNvContentPartPr/>
                <p14:nvPr/>
              </p14:nvContentPartPr>
              <p14:xfrm>
                <a:off x="732688" y="4058257"/>
                <a:ext cx="91800" cy="705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10991BF-C5A4-C3EF-AA67-7BB10EDB693E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715048" y="4040257"/>
                  <a:ext cx="127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1B43237-2689-EA99-D073-0ACEBCCEDD9F}"/>
                    </a:ext>
                  </a:extLst>
                </p14:cNvPr>
                <p14:cNvContentPartPr/>
                <p14:nvPr/>
              </p14:nvContentPartPr>
              <p14:xfrm>
                <a:off x="850768" y="4042057"/>
                <a:ext cx="110880" cy="144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1B43237-2689-EA99-D073-0ACEBCCEDD9F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833128" y="4024417"/>
                  <a:ext cx="146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3F3F079-8D15-0C6F-EC75-5C0740A25759}"/>
                    </a:ext>
                  </a:extLst>
                </p14:cNvPr>
                <p14:cNvContentPartPr/>
                <p14:nvPr/>
              </p14:nvContentPartPr>
              <p14:xfrm>
                <a:off x="980368" y="4035217"/>
                <a:ext cx="75600" cy="892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3F3F079-8D15-0C6F-EC75-5C0740A25759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62368" y="4017577"/>
                  <a:ext cx="111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81DF648-A5B0-7B0C-F84A-CB535F6A1E98}"/>
                    </a:ext>
                  </a:extLst>
                </p14:cNvPr>
                <p14:cNvContentPartPr/>
                <p14:nvPr/>
              </p14:nvContentPartPr>
              <p14:xfrm>
                <a:off x="1077208" y="4030537"/>
                <a:ext cx="26640" cy="734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81DF648-A5B0-7B0C-F84A-CB535F6A1E98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059208" y="4012897"/>
                  <a:ext cx="62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52B799D-E7C2-5F62-477C-94CDD05E0BDB}"/>
                    </a:ext>
                  </a:extLst>
                </p14:cNvPr>
                <p14:cNvContentPartPr/>
                <p14:nvPr/>
              </p14:nvContentPartPr>
              <p14:xfrm>
                <a:off x="1064248" y="3981937"/>
                <a:ext cx="14400" cy="198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52B799D-E7C2-5F62-477C-94CDD05E0BD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046608" y="3963937"/>
                  <a:ext cx="5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6100E682-8DF9-9EE3-2F9F-F383DFB1DE13}"/>
                    </a:ext>
                  </a:extLst>
                </p14:cNvPr>
                <p14:cNvContentPartPr/>
                <p14:nvPr/>
              </p14:nvContentPartPr>
              <p14:xfrm>
                <a:off x="1126888" y="3970777"/>
                <a:ext cx="157320" cy="1472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6100E682-8DF9-9EE3-2F9F-F383DFB1DE1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108888" y="3952777"/>
                  <a:ext cx="192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049D862-C2FE-BE24-0C8D-D8497B2821E0}"/>
                    </a:ext>
                  </a:extLst>
                </p14:cNvPr>
                <p14:cNvContentPartPr/>
                <p14:nvPr/>
              </p14:nvContentPartPr>
              <p14:xfrm>
                <a:off x="1283488" y="4037377"/>
                <a:ext cx="128880" cy="68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049D862-C2FE-BE24-0C8D-D8497B2821E0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265488" y="4019377"/>
                  <a:ext cx="164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EC405A6-1F6F-5DC3-3C81-EC25E2F073C9}"/>
                    </a:ext>
                  </a:extLst>
                </p14:cNvPr>
                <p14:cNvContentPartPr/>
                <p14:nvPr/>
              </p14:nvContentPartPr>
              <p14:xfrm>
                <a:off x="1410208" y="4022617"/>
                <a:ext cx="61920" cy="691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EC405A6-1F6F-5DC3-3C81-EC25E2F073C9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392568" y="4004977"/>
                  <a:ext cx="97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8E92E0-D5D4-B19C-AA32-675EC9F95B78}"/>
                    </a:ext>
                  </a:extLst>
                </p14:cNvPr>
                <p14:cNvContentPartPr/>
                <p14:nvPr/>
              </p14:nvContentPartPr>
              <p14:xfrm>
                <a:off x="1484368" y="4017577"/>
                <a:ext cx="54000" cy="73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8E92E0-D5D4-B19C-AA32-675EC9F95B78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466728" y="3999937"/>
                  <a:ext cx="89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AD5161-7443-8541-5C36-E5A5997E09EE}"/>
                    </a:ext>
                  </a:extLst>
                </p14:cNvPr>
                <p14:cNvContentPartPr/>
                <p14:nvPr/>
              </p14:nvContentPartPr>
              <p14:xfrm>
                <a:off x="1494088" y="3974017"/>
                <a:ext cx="17640" cy="295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AD5161-7443-8541-5C36-E5A5997E09EE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476448" y="3956377"/>
                  <a:ext cx="5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B8C2374-27AD-AB3D-F549-9304E7D12CD0}"/>
                    </a:ext>
                  </a:extLst>
                </p14:cNvPr>
                <p14:cNvContentPartPr/>
                <p14:nvPr/>
              </p14:nvContentPartPr>
              <p14:xfrm>
                <a:off x="1549168" y="4004977"/>
                <a:ext cx="82440" cy="806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B8C2374-27AD-AB3D-F549-9304E7D12CD0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531168" y="3986977"/>
                  <a:ext cx="11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C001DCAE-6110-3FDA-8126-5075FC2ADDB1}"/>
                    </a:ext>
                  </a:extLst>
                </p14:cNvPr>
                <p14:cNvContentPartPr/>
                <p14:nvPr/>
              </p14:nvContentPartPr>
              <p14:xfrm>
                <a:off x="1796488" y="3954217"/>
                <a:ext cx="233640" cy="137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001DCAE-6110-3FDA-8126-5075FC2ADDB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778488" y="3936217"/>
                  <a:ext cx="269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8B716F7-5027-9FBF-E7B6-FCE95C7891C9}"/>
                    </a:ext>
                  </a:extLst>
                </p14:cNvPr>
                <p14:cNvContentPartPr/>
                <p14:nvPr/>
              </p14:nvContentPartPr>
              <p14:xfrm>
                <a:off x="1974328" y="3955297"/>
                <a:ext cx="7200" cy="12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8B716F7-5027-9FBF-E7B6-FCE95C7891C9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956328" y="3937657"/>
                  <a:ext cx="42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B23E732-4922-CE8F-0F75-4427E3D1EA8E}"/>
                    </a:ext>
                  </a:extLst>
                </p14:cNvPr>
                <p14:cNvContentPartPr/>
                <p14:nvPr/>
              </p14:nvContentPartPr>
              <p14:xfrm>
                <a:off x="593368" y="4267777"/>
                <a:ext cx="92160" cy="903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B23E732-4922-CE8F-0F75-4427E3D1EA8E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75368" y="4250137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4C09D49-C570-3411-1398-82D76D1F9600}"/>
                    </a:ext>
                  </a:extLst>
                </p14:cNvPr>
                <p14:cNvContentPartPr/>
                <p14:nvPr/>
              </p14:nvContentPartPr>
              <p14:xfrm>
                <a:off x="723328" y="4211257"/>
                <a:ext cx="128160" cy="146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4C09D49-C570-3411-1398-82D76D1F9600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705328" y="4193617"/>
                  <a:ext cx="163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5810AF5-9B5C-366B-3416-80B7B4EFCA7C}"/>
                    </a:ext>
                  </a:extLst>
                </p14:cNvPr>
                <p14:cNvContentPartPr/>
                <p14:nvPr/>
              </p14:nvContentPartPr>
              <p14:xfrm>
                <a:off x="819088" y="4214497"/>
                <a:ext cx="27000" cy="370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5810AF5-9B5C-366B-3416-80B7B4EFCA7C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01448" y="4196497"/>
                  <a:ext cx="62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6620224-B36E-FC94-342B-4E800CD24D4D}"/>
                    </a:ext>
                  </a:extLst>
                </p14:cNvPr>
                <p14:cNvContentPartPr/>
                <p14:nvPr/>
              </p14:nvContentPartPr>
              <p14:xfrm>
                <a:off x="870568" y="4214497"/>
                <a:ext cx="111240" cy="128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6620224-B36E-FC94-342B-4E800CD24D4D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52568" y="4196857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0760677-00FE-3C14-2D2A-30AA3701090E}"/>
                    </a:ext>
                  </a:extLst>
                </p14:cNvPr>
                <p14:cNvContentPartPr/>
                <p14:nvPr/>
              </p14:nvContentPartPr>
              <p14:xfrm>
                <a:off x="995488" y="4261657"/>
                <a:ext cx="68760" cy="860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0760677-00FE-3C14-2D2A-30AA3701090E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977488" y="4243657"/>
                  <a:ext cx="104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EA8563B-3368-4529-66A1-FFA5BA8B026D}"/>
                    </a:ext>
                  </a:extLst>
                </p14:cNvPr>
                <p14:cNvContentPartPr/>
                <p14:nvPr/>
              </p14:nvContentPartPr>
              <p14:xfrm>
                <a:off x="1065688" y="4281817"/>
                <a:ext cx="92520" cy="6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EA8563B-3368-4529-66A1-FFA5BA8B026D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047688" y="4263817"/>
                  <a:ext cx="128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ECDEFFA-0622-AC19-D918-CFB5A3E3163B}"/>
                    </a:ext>
                  </a:extLst>
                </p14:cNvPr>
                <p14:cNvContentPartPr/>
                <p14:nvPr/>
              </p14:nvContentPartPr>
              <p14:xfrm>
                <a:off x="1194208" y="4241857"/>
                <a:ext cx="62640" cy="121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ECDEFFA-0622-AC19-D918-CFB5A3E3163B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176208" y="4223857"/>
                  <a:ext cx="98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369D058-5555-2392-CF56-78B65A9C0AAF}"/>
                    </a:ext>
                  </a:extLst>
                </p14:cNvPr>
                <p14:cNvContentPartPr/>
                <p14:nvPr/>
              </p14:nvContentPartPr>
              <p14:xfrm>
                <a:off x="449008" y="4389457"/>
                <a:ext cx="2219400" cy="421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369D058-5555-2392-CF56-78B65A9C0AA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31008" y="4371457"/>
                  <a:ext cx="2255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79C9D415-D15F-B223-20CA-0F2C56986D23}"/>
                    </a:ext>
                  </a:extLst>
                </p14:cNvPr>
                <p14:cNvContentPartPr/>
                <p14:nvPr/>
              </p14:nvContentPartPr>
              <p14:xfrm>
                <a:off x="416608" y="2858737"/>
                <a:ext cx="2400480" cy="137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79C9D415-D15F-B223-20CA-0F2C56986D23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98968" y="2840737"/>
                  <a:ext cx="2436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5CEB9824-85B2-96B1-B14B-AA529447B082}"/>
                    </a:ext>
                  </a:extLst>
                </p14:cNvPr>
                <p14:cNvContentPartPr/>
                <p14:nvPr/>
              </p14:nvContentPartPr>
              <p14:xfrm>
                <a:off x="452608" y="4257312"/>
                <a:ext cx="2333880" cy="4867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5CEB9824-85B2-96B1-B14B-AA529447B082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34608" y="4239672"/>
                  <a:ext cx="23695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A32B6BF-AFE2-DA43-93F3-356969D69FF9}"/>
                    </a:ext>
                  </a:extLst>
                </p14:cNvPr>
                <p14:cNvContentPartPr/>
                <p14:nvPr/>
              </p14:nvContentPartPr>
              <p14:xfrm>
                <a:off x="1332088" y="4489152"/>
                <a:ext cx="143640" cy="1422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A32B6BF-AFE2-DA43-93F3-356969D69FF9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314448" y="4471152"/>
                  <a:ext cx="179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796D11C-9EFA-BBBA-5E7F-875DD59B0CD7}"/>
                    </a:ext>
                  </a:extLst>
                </p14:cNvPr>
                <p14:cNvContentPartPr/>
                <p14:nvPr/>
              </p14:nvContentPartPr>
              <p14:xfrm>
                <a:off x="1490128" y="4489872"/>
                <a:ext cx="144360" cy="1105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796D11C-9EFA-BBBA-5E7F-875DD59B0CD7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472488" y="4472232"/>
                  <a:ext cx="180000" cy="14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4F29432-D8F2-8BB1-03C1-0DAC77C7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trasferimento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accettato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27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9E7B-9426-D6D1-09EB-3C9E4BB5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E73578B3-9F42-5AEF-F92E-47C983FE3B95}"/>
              </a:ext>
            </a:extLst>
          </p:cNvPr>
          <p:cNvSpPr/>
          <p:nvPr/>
        </p:nvSpPr>
        <p:spPr>
          <a:xfrm>
            <a:off x="7490542" y="3429000"/>
            <a:ext cx="556372" cy="145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4601742-296E-EF7B-A31F-7A85B9C48AE5}"/>
                  </a:ext>
                </a:extLst>
              </p14:cNvPr>
              <p14:cNvContentPartPr/>
              <p14:nvPr/>
            </p14:nvContentPartPr>
            <p14:xfrm>
              <a:off x="7764006" y="3962582"/>
              <a:ext cx="4320" cy="10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4601742-296E-EF7B-A31F-7A85B9C48AE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746006" y="3944582"/>
                <a:ext cx="39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1F85246-E808-2C58-FA29-B09825917CFA}"/>
                  </a:ext>
                </a:extLst>
              </p14:cNvPr>
              <p14:cNvContentPartPr/>
              <p14:nvPr/>
            </p14:nvContentPartPr>
            <p14:xfrm>
              <a:off x="7700286" y="3963302"/>
              <a:ext cx="75960" cy="181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1F85246-E808-2C58-FA29-B09825917CF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82286" y="3945338"/>
                <a:ext cx="111600" cy="216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0CCB003-FFA1-5631-65F9-3B360366BC0A}"/>
                  </a:ext>
                </a:extLst>
              </p14:cNvPr>
              <p14:cNvContentPartPr/>
              <p14:nvPr/>
            </p14:nvContentPartPr>
            <p14:xfrm>
              <a:off x="7843852" y="4107579"/>
              <a:ext cx="69840" cy="50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0CCB003-FFA1-5631-65F9-3B360366BC0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825852" y="4089579"/>
                <a:ext cx="105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FBA33C9-E3E5-5F88-FC33-DF90881DAF6F}"/>
                  </a:ext>
                </a:extLst>
              </p14:cNvPr>
              <p14:cNvContentPartPr/>
              <p14:nvPr/>
            </p14:nvContentPartPr>
            <p14:xfrm>
              <a:off x="7712812" y="4116219"/>
              <a:ext cx="125280" cy="366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FBA33C9-E3E5-5F88-FC33-DF90881DAF6F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694812" y="4098237"/>
                <a:ext cx="160920" cy="40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1353675-C437-3B8B-1FD9-A7A7B6078C34}"/>
                  </a:ext>
                </a:extLst>
              </p14:cNvPr>
              <p14:cNvContentPartPr/>
              <p14:nvPr/>
            </p14:nvContentPartPr>
            <p14:xfrm>
              <a:off x="7735492" y="4391619"/>
              <a:ext cx="40320" cy="86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1353675-C437-3B8B-1FD9-A7A7B6078C3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717492" y="4373543"/>
                <a:ext cx="75960" cy="121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ABE712A-1128-F98F-CBCF-7C446E331B7C}"/>
                  </a:ext>
                </a:extLst>
              </p14:cNvPr>
              <p14:cNvContentPartPr/>
              <p14:nvPr/>
            </p14:nvContentPartPr>
            <p14:xfrm>
              <a:off x="7780132" y="4389459"/>
              <a:ext cx="25560" cy="88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ABE712A-1128-F98F-CBCF-7C446E331B7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762132" y="4371459"/>
                <a:ext cx="61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F3734BF-CE0B-658C-FFBC-4FB7CE3308B9}"/>
                  </a:ext>
                </a:extLst>
              </p14:cNvPr>
              <p14:cNvContentPartPr/>
              <p14:nvPr/>
            </p14:nvContentPartPr>
            <p14:xfrm>
              <a:off x="7810732" y="4172739"/>
              <a:ext cx="97920" cy="300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F3734BF-CE0B-658C-FFBC-4FB7CE3308B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792732" y="4154739"/>
                <a:ext cx="133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85B4D2C-C695-1894-47F9-B6F8363298E5}"/>
                  </a:ext>
                </a:extLst>
              </p14:cNvPr>
              <p14:cNvContentPartPr/>
              <p14:nvPr/>
            </p14:nvContentPartPr>
            <p14:xfrm>
              <a:off x="7730812" y="4138899"/>
              <a:ext cx="157680" cy="29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85B4D2C-C695-1894-47F9-B6F8363298E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712812" y="4120877"/>
                <a:ext cx="193320" cy="326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434CA22-306D-5C25-A168-CD3E55399CC5}"/>
                  </a:ext>
                </a:extLst>
              </p14:cNvPr>
              <p14:cNvContentPartPr/>
              <p14:nvPr/>
            </p14:nvContentPartPr>
            <p14:xfrm>
              <a:off x="7794649" y="3677279"/>
              <a:ext cx="243000" cy="245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434CA22-306D-5C25-A168-CD3E55399CC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776649" y="3659279"/>
                <a:ext cx="2786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9D24417-9DFB-6E5E-6521-03E20068ACBC}"/>
                  </a:ext>
                </a:extLst>
              </p14:cNvPr>
              <p14:cNvContentPartPr/>
              <p14:nvPr/>
            </p14:nvContentPartPr>
            <p14:xfrm>
              <a:off x="7783129" y="3940079"/>
              <a:ext cx="263160" cy="147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9D24417-9DFB-6E5E-6521-03E20068ACBC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765129" y="3922079"/>
                <a:ext cx="2988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AD64B66-49AB-3CEB-EECE-30360B481358}"/>
                  </a:ext>
                </a:extLst>
              </p14:cNvPr>
              <p14:cNvContentPartPr/>
              <p14:nvPr/>
            </p14:nvContentPartPr>
            <p14:xfrm>
              <a:off x="7753969" y="4162199"/>
              <a:ext cx="294480" cy="156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AD64B66-49AB-3CEB-EECE-30360B481358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735991" y="4144199"/>
                <a:ext cx="330076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CDCB6A1-E298-3FEF-8283-7744D6EA9047}"/>
                  </a:ext>
                </a:extLst>
              </p14:cNvPr>
              <p14:cNvContentPartPr/>
              <p14:nvPr/>
            </p14:nvContentPartPr>
            <p14:xfrm>
              <a:off x="7658319" y="4562263"/>
              <a:ext cx="152640" cy="168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CDCB6A1-E298-3FEF-8283-7744D6EA904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640319" y="4544301"/>
                <a:ext cx="188280" cy="204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430962-9064-A7B2-7178-3F98CFAA9AC4}"/>
                  </a:ext>
                </a:extLst>
              </p14:cNvPr>
              <p14:cNvContentPartPr/>
              <p14:nvPr/>
            </p14:nvContentPartPr>
            <p14:xfrm>
              <a:off x="7824279" y="4605823"/>
              <a:ext cx="113400" cy="119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430962-9064-A7B2-7178-3F98CFAA9AC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806279" y="4587823"/>
                <a:ext cx="1490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5F9E8A0-9E01-14A7-FA6E-DD25448EA8BA}"/>
                  </a:ext>
                </a:extLst>
              </p14:cNvPr>
              <p14:cNvContentPartPr/>
              <p14:nvPr/>
            </p14:nvContentPartPr>
            <p14:xfrm>
              <a:off x="7965759" y="4608703"/>
              <a:ext cx="92520" cy="1162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5F9E8A0-9E01-14A7-FA6E-DD25448EA8B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947829" y="4590703"/>
                <a:ext cx="128022" cy="151920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Title 152">
            <a:extLst>
              <a:ext uri="{FF2B5EF4-FFF2-40B4-BE49-F238E27FC236}">
                <a16:creationId xmlns:a16="http://schemas.microsoft.com/office/drawing/2014/main" id="{8E8C407E-A2FD-DB66-1824-0EA7BE85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libro</a:t>
            </a:r>
            <a:r>
              <a:rPr lang="en-US" dirty="0"/>
              <a:t> “</a:t>
            </a:r>
            <a:r>
              <a:rPr lang="en-US" dirty="0" err="1"/>
              <a:t>cor</a:t>
            </a:r>
            <a:r>
              <a:rPr lang="en-US" dirty="0"/>
              <a:t>” </a:t>
            </a:r>
            <a:r>
              <a:rPr lang="en-US" dirty="0" err="1"/>
              <a:t>disattivato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640D-4E8E-54A4-0B87-8BA8717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C106FA6-1FC7-535B-CFE5-CE13CEC36981}"/>
              </a:ext>
            </a:extLst>
          </p:cNvPr>
          <p:cNvSpPr/>
          <p:nvPr/>
        </p:nvSpPr>
        <p:spPr>
          <a:xfrm>
            <a:off x="3994743" y="5484495"/>
            <a:ext cx="819859" cy="53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D061CAC-DA24-3D04-57FB-4AF27BA9D49E}"/>
              </a:ext>
            </a:extLst>
          </p:cNvPr>
          <p:cNvGrpSpPr/>
          <p:nvPr/>
        </p:nvGrpSpPr>
        <p:grpSpPr>
          <a:xfrm>
            <a:off x="3980843" y="5461958"/>
            <a:ext cx="866880" cy="553529"/>
            <a:chOff x="3980843" y="5461958"/>
            <a:chExt cx="866880" cy="5535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14DA96-B99C-FB45-0888-3780D16FCAA9}"/>
                    </a:ext>
                  </a:extLst>
                </p14:cNvPr>
                <p14:cNvContentPartPr/>
                <p14:nvPr/>
              </p14:nvContentPartPr>
              <p14:xfrm>
                <a:off x="4811943" y="5525527"/>
                <a:ext cx="20160" cy="489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3F7F27-1A34-9D1C-CD86-9BE50B16C6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3943" y="5507527"/>
                  <a:ext cx="558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2F3F2E-0E4B-603C-C99F-CA81E45E0031}"/>
                    </a:ext>
                  </a:extLst>
                </p14:cNvPr>
                <p14:cNvContentPartPr/>
                <p14:nvPr/>
              </p14:nvContentPartPr>
              <p14:xfrm>
                <a:off x="4122642" y="5497655"/>
                <a:ext cx="495720" cy="47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4D6842-5586-5A26-123D-D180425D4F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18322" y="5493335"/>
                  <a:ext cx="5043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5F2C82-8F03-BFB1-2B48-FF72E18D2F8B}"/>
                    </a:ext>
                  </a:extLst>
                </p14:cNvPr>
                <p14:cNvContentPartPr/>
                <p14:nvPr/>
              </p14:nvContentPartPr>
              <p14:xfrm>
                <a:off x="4256926" y="5570596"/>
                <a:ext cx="15408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3C1B4A-B3CB-7B79-4146-60CCF602B8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38926" y="5552596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0A3FB3-CFF1-DA65-C05A-D2452E5F9599}"/>
                    </a:ext>
                  </a:extLst>
                </p14:cNvPr>
                <p14:cNvContentPartPr/>
                <p14:nvPr/>
              </p14:nvContentPartPr>
              <p14:xfrm>
                <a:off x="4277806" y="572107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3E0F04-DF53-BCA4-2732-7BAE69B5F8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59806" y="5703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4D5E71-030F-322B-8680-04ED19517C12}"/>
                    </a:ext>
                  </a:extLst>
                </p14:cNvPr>
                <p14:cNvContentPartPr/>
                <p14:nvPr/>
              </p14:nvContentPartPr>
              <p14:xfrm>
                <a:off x="4401646" y="5697676"/>
                <a:ext cx="11304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AAFFCE-01B0-DDA9-AE74-21E86AB704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83703" y="5679676"/>
                  <a:ext cx="148567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FF16F9-1B17-958C-3335-E065B776E056}"/>
                    </a:ext>
                  </a:extLst>
                </p14:cNvPr>
                <p14:cNvContentPartPr/>
                <p14:nvPr/>
              </p14:nvContentPartPr>
              <p14:xfrm>
                <a:off x="4182818" y="5866673"/>
                <a:ext cx="72720" cy="81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35DBCA-7D78-183A-7B42-7EE336D86D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73818" y="5857673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DA388C-21F7-97DE-DC0B-93F9F4B60728}"/>
                    </a:ext>
                  </a:extLst>
                </p14:cNvPr>
                <p14:cNvContentPartPr/>
                <p14:nvPr/>
              </p14:nvContentPartPr>
              <p14:xfrm>
                <a:off x="4257698" y="5895833"/>
                <a:ext cx="55800" cy="4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F695F1-B22E-A70B-F616-4516639800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48640" y="5886833"/>
                  <a:ext cx="73555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68892D7-7252-0D5E-4131-5E7A46903DBC}"/>
                    </a:ext>
                  </a:extLst>
                </p14:cNvPr>
                <p14:cNvContentPartPr/>
                <p14:nvPr/>
              </p14:nvContentPartPr>
              <p14:xfrm>
                <a:off x="4317098" y="5908073"/>
                <a:ext cx="47520" cy="4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F1535F-59A8-51CD-D0D2-3FC8BB5775B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08098" y="5899073"/>
                  <a:ext cx="65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351AF4-51C1-071D-EC8F-EAA8B7338019}"/>
                    </a:ext>
                  </a:extLst>
                </p14:cNvPr>
                <p14:cNvContentPartPr/>
                <p14:nvPr/>
              </p14:nvContentPartPr>
              <p14:xfrm>
                <a:off x="4367138" y="5901233"/>
                <a:ext cx="58680" cy="5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E3B4AE-DB10-1D50-8ABD-FC4BEFDB4D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58138" y="5892233"/>
                  <a:ext cx="76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C4F9C6-DD6D-C1DB-EEFA-FD980AB5BF2E}"/>
                    </a:ext>
                  </a:extLst>
                </p14:cNvPr>
                <p14:cNvContentPartPr/>
                <p14:nvPr/>
              </p14:nvContentPartPr>
              <p14:xfrm>
                <a:off x="4432298" y="5905193"/>
                <a:ext cx="96480" cy="4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ADEF5E-40D0-E731-7C56-F10748E693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23298" y="5896193"/>
                  <a:ext cx="114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85F10E-3E84-5A08-4D08-520E9387975D}"/>
                    </a:ext>
                  </a:extLst>
                </p14:cNvPr>
                <p14:cNvContentPartPr/>
                <p14:nvPr/>
              </p14:nvContentPartPr>
              <p14:xfrm>
                <a:off x="3980843" y="5461958"/>
                <a:ext cx="866880" cy="30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C99A971-3AFF-4776-7F78-4A16CB377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2843" y="5444318"/>
                  <a:ext cx="902520" cy="66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84D28A46-BB17-8C12-BC15-3A788D5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tab “</a:t>
            </a:r>
            <a:r>
              <a:rPr lang="en-US" dirty="0" err="1"/>
              <a:t>cerca</a:t>
            </a:r>
            <a:r>
              <a:rPr lang="en-US" dirty="0"/>
              <a:t>” </a:t>
            </a:r>
            <a:r>
              <a:rPr lang="en-US" dirty="0" err="1"/>
              <a:t>selezionato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9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640D-4E8E-54A4-0B87-8BA8717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>
            <a:extLst>
              <a:ext uri="{FF2B5EF4-FFF2-40B4-BE49-F238E27FC236}">
                <a16:creationId xmlns:a16="http://schemas.microsoft.com/office/drawing/2014/main" id="{81A66600-19D9-B21A-65FB-0A783BDC496D}"/>
              </a:ext>
            </a:extLst>
          </p:cNvPr>
          <p:cNvSpPr/>
          <p:nvPr/>
        </p:nvSpPr>
        <p:spPr>
          <a:xfrm>
            <a:off x="4821936" y="5494567"/>
            <a:ext cx="776607" cy="5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71208F8-3601-D63F-78BD-3ABE50D316FD}"/>
              </a:ext>
            </a:extLst>
          </p:cNvPr>
          <p:cNvGrpSpPr/>
          <p:nvPr/>
        </p:nvGrpSpPr>
        <p:grpSpPr>
          <a:xfrm>
            <a:off x="4813291" y="5478863"/>
            <a:ext cx="801092" cy="540735"/>
            <a:chOff x="4813291" y="5478863"/>
            <a:chExt cx="801092" cy="5407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84879F7-AFC5-F544-F542-D25AD5BEDC97}"/>
                    </a:ext>
                  </a:extLst>
                </p14:cNvPr>
                <p14:cNvContentPartPr/>
                <p14:nvPr/>
              </p14:nvContentPartPr>
              <p14:xfrm>
                <a:off x="4974504" y="5545232"/>
                <a:ext cx="432360" cy="434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F07BAE1-EC35-A46A-968B-A419D2B3A8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70184" y="5540912"/>
                  <a:ext cx="441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0DD5A2-ADFE-AE70-DCF9-A53B1BFF4391}"/>
                    </a:ext>
                  </a:extLst>
                </p14:cNvPr>
                <p14:cNvContentPartPr/>
                <p14:nvPr/>
              </p14:nvContentPartPr>
              <p14:xfrm>
                <a:off x="4934842" y="5640724"/>
                <a:ext cx="39600" cy="7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8C75B5-3787-A6F4-CD47-3A5215CE6B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842" y="5622724"/>
                  <a:ext cx="75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436B72-93F1-B709-3DD0-4EAD4403BB1A}"/>
                    </a:ext>
                  </a:extLst>
                </p14:cNvPr>
                <p14:cNvContentPartPr/>
                <p14:nvPr/>
              </p14:nvContentPartPr>
              <p14:xfrm>
                <a:off x="5600703" y="5522287"/>
                <a:ext cx="13680" cy="44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9AFD6D-CF4B-A749-BC5A-30DD6055A7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2703" y="5504287"/>
                  <a:ext cx="49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429680-1DB0-F495-DFF1-CD098DC01894}"/>
                    </a:ext>
                  </a:extLst>
                </p14:cNvPr>
                <p14:cNvContentPartPr/>
                <p14:nvPr/>
              </p14:nvContentPartPr>
              <p14:xfrm>
                <a:off x="4967242" y="5561164"/>
                <a:ext cx="277920" cy="7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2EC0DC-6B67-268C-CDE7-8EFAA361BAB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49242" y="5543164"/>
                  <a:ext cx="313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26BDE2-524A-015A-2524-A609C5F8A88B}"/>
                    </a:ext>
                  </a:extLst>
                </p14:cNvPr>
                <p14:cNvContentPartPr/>
                <p14:nvPr/>
              </p14:nvContentPartPr>
              <p14:xfrm>
                <a:off x="4977682" y="5644684"/>
                <a:ext cx="168120" cy="52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44B251-6478-1B2B-978A-60FD5A4599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59682" y="5626684"/>
                  <a:ext cx="203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80F78F0-77EA-DC35-03EE-40A1F68AE0F8}"/>
                    </a:ext>
                  </a:extLst>
                </p14:cNvPr>
                <p14:cNvContentPartPr/>
                <p14:nvPr/>
              </p14:nvContentPartPr>
              <p14:xfrm>
                <a:off x="5257402" y="5559724"/>
                <a:ext cx="168480" cy="45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C29F79-1802-50ED-6776-393FAC7AD9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39402" y="5541724"/>
                  <a:ext cx="20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63AD96-4705-7110-4052-3424335F1C6A}"/>
                    </a:ext>
                  </a:extLst>
                </p14:cNvPr>
                <p14:cNvContentPartPr/>
                <p14:nvPr/>
              </p14:nvContentPartPr>
              <p14:xfrm>
                <a:off x="5165962" y="5606524"/>
                <a:ext cx="256680" cy="85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8B1AA9-CCF8-5179-C3A5-9D68366C0C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47937" y="5588524"/>
                  <a:ext cx="29237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8DEE3B6-21BA-6B77-0969-ED4DDC79A3EF}"/>
                    </a:ext>
                  </a:extLst>
                </p14:cNvPr>
                <p14:cNvContentPartPr/>
                <p14:nvPr/>
              </p14:nvContentPartPr>
              <p14:xfrm>
                <a:off x="4924402" y="5722444"/>
                <a:ext cx="40680" cy="70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C1EDE7-327C-046B-4AA9-9CE1EC843A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06402" y="5704535"/>
                  <a:ext cx="76320" cy="10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F6E8B5-3D83-2374-4BF3-326150155B65}"/>
                    </a:ext>
                  </a:extLst>
                </p14:cNvPr>
                <p14:cNvContentPartPr/>
                <p14:nvPr/>
              </p14:nvContentPartPr>
              <p14:xfrm>
                <a:off x="4971562" y="5719564"/>
                <a:ext cx="165960" cy="4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421B73-AC24-F705-EF1D-6BB035D115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53562" y="5701564"/>
                  <a:ext cx="20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39491F-EDBE-6F57-7BCB-C3C968225FF0}"/>
                    </a:ext>
                  </a:extLst>
                </p14:cNvPr>
                <p14:cNvContentPartPr/>
                <p14:nvPr/>
              </p14:nvContentPartPr>
              <p14:xfrm>
                <a:off x="4951762" y="5795524"/>
                <a:ext cx="204120" cy="43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283E206-60B4-3CDF-7DDF-59E3EB1208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33762" y="5777524"/>
                  <a:ext cx="239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D3CB17-831E-9ADF-3640-59F784B41FE6}"/>
                    </a:ext>
                  </a:extLst>
                </p14:cNvPr>
                <p14:cNvContentPartPr/>
                <p14:nvPr/>
              </p14:nvContentPartPr>
              <p14:xfrm>
                <a:off x="5142562" y="5683204"/>
                <a:ext cx="262440" cy="8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60E7E7-9289-4D1E-3610-AFCFB18BD24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24562" y="5665204"/>
                  <a:ext cx="298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8D40D0-4314-FBC6-BB7A-DA949A726AED}"/>
                    </a:ext>
                  </a:extLst>
                </p14:cNvPr>
                <p14:cNvContentPartPr/>
                <p14:nvPr/>
              </p14:nvContentPartPr>
              <p14:xfrm>
                <a:off x="5417962" y="5614444"/>
                <a:ext cx="7920" cy="6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EC8543-1538-F5D7-FBCC-9D0415BF29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99962" y="5596444"/>
                  <a:ext cx="43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09B089-5D0E-D4C6-BE8C-73D6A77AFBAC}"/>
                    </a:ext>
                  </a:extLst>
                </p14:cNvPr>
                <p14:cNvContentPartPr/>
                <p14:nvPr/>
              </p14:nvContentPartPr>
              <p14:xfrm>
                <a:off x="5156242" y="5772124"/>
                <a:ext cx="251640" cy="81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BE591A-669D-4856-B0E8-D39F019D57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38242" y="5754124"/>
                  <a:ext cx="287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372A7C-F952-2799-461D-CC4B751D9D52}"/>
                    </a:ext>
                  </a:extLst>
                </p14:cNvPr>
                <p14:cNvContentPartPr/>
                <p14:nvPr/>
              </p14:nvContentPartPr>
              <p14:xfrm>
                <a:off x="5412202" y="5703724"/>
                <a:ext cx="720" cy="7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BAB4A4-8AA4-6A95-D830-DC74F68033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0202" y="5685724"/>
                  <a:ext cx="24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B11415-A239-6FEA-62A5-70DA3B09AD91}"/>
                    </a:ext>
                  </a:extLst>
                </p14:cNvPr>
                <p14:cNvContentPartPr/>
                <p14:nvPr/>
              </p14:nvContentPartPr>
              <p14:xfrm>
                <a:off x="4976962" y="5690764"/>
                <a:ext cx="31320" cy="145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D3A095-DDEA-FE1A-3453-043639B24D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58962" y="5672764"/>
                  <a:ext cx="66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07008E-6B26-FC0B-49AF-FA2D796050E0}"/>
                    </a:ext>
                  </a:extLst>
                </p14:cNvPr>
                <p14:cNvContentPartPr/>
                <p14:nvPr/>
              </p14:nvContentPartPr>
              <p14:xfrm>
                <a:off x="4981642" y="5822164"/>
                <a:ext cx="2160" cy="57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8EBE44-CDC8-CA68-E499-11860E4901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66213" y="5804164"/>
                  <a:ext cx="32709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BD7FDB-87CD-092A-0FB6-30CA61A3D0A4}"/>
                    </a:ext>
                  </a:extLst>
                </p14:cNvPr>
                <p14:cNvContentPartPr/>
                <p14:nvPr/>
              </p14:nvContentPartPr>
              <p14:xfrm>
                <a:off x="4985962" y="5848084"/>
                <a:ext cx="49320" cy="3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865E6F-E8F7-EBB0-ECA2-21E6000435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67962" y="5830084"/>
                  <a:ext cx="84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B859F15-EA12-E16F-2032-EB22A3AAB6D0}"/>
                    </a:ext>
                  </a:extLst>
                </p14:cNvPr>
                <p14:cNvContentPartPr/>
                <p14:nvPr/>
              </p14:nvContentPartPr>
              <p14:xfrm>
                <a:off x="5035642" y="5825764"/>
                <a:ext cx="3600" cy="50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09F792-EAE9-9C82-9773-E6935D62AE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17642" y="5807764"/>
                  <a:ext cx="39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AD6DE5-1A5E-0E70-2A32-A7DAD604D9F6}"/>
                    </a:ext>
                  </a:extLst>
                </p14:cNvPr>
                <p14:cNvContentPartPr/>
                <p14:nvPr/>
              </p14:nvContentPartPr>
              <p14:xfrm>
                <a:off x="5037442" y="5770324"/>
                <a:ext cx="6480" cy="91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CD2AAF-452B-3C22-A007-C931F15A40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19442" y="5752324"/>
                  <a:ext cx="42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D409D0-4418-9975-B89D-5670DDE73961}"/>
                    </a:ext>
                  </a:extLst>
                </p14:cNvPr>
                <p14:cNvContentPartPr/>
                <p14:nvPr/>
              </p14:nvContentPartPr>
              <p14:xfrm>
                <a:off x="5035282" y="5714884"/>
                <a:ext cx="27000" cy="92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CBF9DB3-A654-761A-425A-0769C292E9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17282" y="5696884"/>
                  <a:ext cx="6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4F5BB5-2219-53D2-BA78-AD2D764F01F9}"/>
                    </a:ext>
                  </a:extLst>
                </p14:cNvPr>
                <p14:cNvContentPartPr/>
                <p14:nvPr/>
              </p14:nvContentPartPr>
              <p14:xfrm>
                <a:off x="5009002" y="5687164"/>
                <a:ext cx="38880" cy="1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8ED05C-E83D-8266-81D7-D93B7D3A65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91002" y="5669485"/>
                  <a:ext cx="74520" cy="54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126075-496F-E555-E6BC-64E795FCCD09}"/>
                    </a:ext>
                  </a:extLst>
                </p14:cNvPr>
                <p14:cNvContentPartPr/>
                <p14:nvPr/>
              </p14:nvContentPartPr>
              <p14:xfrm>
                <a:off x="5004322" y="5699404"/>
                <a:ext cx="8280" cy="17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7CD6D8-5396-12DA-261F-345E5A9DCE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86322" y="5681404"/>
                  <a:ext cx="43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6BF247-F2D6-9C66-A57E-A06E1C21FE70}"/>
                    </a:ext>
                  </a:extLst>
                </p14:cNvPr>
                <p14:cNvContentPartPr/>
                <p14:nvPr/>
              </p14:nvContentPartPr>
              <p14:xfrm>
                <a:off x="4999282" y="5709844"/>
                <a:ext cx="11520" cy="2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DA1503-11A9-443E-1FD3-778E988B11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81282" y="5691844"/>
                  <a:ext cx="47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B5DBA4-0E61-2BF5-FFBE-90C6B0D7328F}"/>
                    </a:ext>
                  </a:extLst>
                </p14:cNvPr>
                <p14:cNvContentPartPr/>
                <p14:nvPr/>
              </p14:nvContentPartPr>
              <p14:xfrm>
                <a:off x="4997482" y="5707684"/>
                <a:ext cx="27360" cy="59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0D61C5-9823-9214-0F53-B662446E69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79716" y="5689792"/>
                  <a:ext cx="62537" cy="95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0433FB-9380-4EE1-4342-0400603A4426}"/>
                    </a:ext>
                  </a:extLst>
                </p14:cNvPr>
                <p14:cNvContentPartPr/>
                <p14:nvPr/>
              </p14:nvContentPartPr>
              <p14:xfrm>
                <a:off x="4986682" y="5714524"/>
                <a:ext cx="41400" cy="12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93922A-8B9C-863E-829B-B5254585A6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68682" y="5696524"/>
                  <a:ext cx="77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38D115-3DC6-AA42-CB32-FF9BA8EA8361}"/>
                    </a:ext>
                  </a:extLst>
                </p14:cNvPr>
                <p14:cNvContentPartPr/>
                <p14:nvPr/>
              </p14:nvContentPartPr>
              <p14:xfrm>
                <a:off x="5045633" y="5894700"/>
                <a:ext cx="4896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5F36DC-FBFC-B27B-EE6A-8A3E34F806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36633" y="5885700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518845E-9721-9628-0269-802D2BFE8FA2}"/>
                    </a:ext>
                  </a:extLst>
                </p14:cNvPr>
                <p14:cNvContentPartPr/>
                <p14:nvPr/>
              </p14:nvContentPartPr>
              <p14:xfrm>
                <a:off x="5113673" y="5936820"/>
                <a:ext cx="3600" cy="3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EDC387-2179-AE68-C892-DF0D540C1C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05491" y="5927820"/>
                  <a:ext cx="19636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96D878-3F48-2BFD-CAED-ECDD39632199}"/>
                    </a:ext>
                  </a:extLst>
                </p14:cNvPr>
                <p14:cNvContentPartPr/>
                <p14:nvPr/>
              </p14:nvContentPartPr>
              <p14:xfrm>
                <a:off x="5118713" y="5899380"/>
                <a:ext cx="1800" cy="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6A6286-D78C-69E2-92F7-C64F24F5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09713" y="5890380"/>
                  <a:ext cx="1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560CB1-EB92-8D61-0336-DB2504A792D9}"/>
                    </a:ext>
                  </a:extLst>
                </p14:cNvPr>
                <p14:cNvContentPartPr/>
                <p14:nvPr/>
              </p14:nvContentPartPr>
              <p14:xfrm>
                <a:off x="5134913" y="5903340"/>
                <a:ext cx="51840" cy="6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DE4A8A-E365-EF74-D3D1-AD7A587DBC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25913" y="5894340"/>
                  <a:ext cx="69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4DE7C7-9613-7523-1043-2B13911D4EB3}"/>
                    </a:ext>
                  </a:extLst>
                </p14:cNvPr>
                <p14:cNvContentPartPr/>
                <p14:nvPr/>
              </p14:nvContentPartPr>
              <p14:xfrm>
                <a:off x="5198273" y="5930340"/>
                <a:ext cx="30240" cy="3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0DEF3B-501C-421F-129A-E0716203AE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89165" y="5921340"/>
                  <a:ext cx="48093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AA0D16-B62F-DECC-BEA2-E6EA2F0D26BD}"/>
                    </a:ext>
                  </a:extLst>
                </p14:cNvPr>
                <p14:cNvContentPartPr/>
                <p14:nvPr/>
              </p14:nvContentPartPr>
              <p14:xfrm>
                <a:off x="5252273" y="5930340"/>
                <a:ext cx="7200" cy="4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767EF4-1936-E788-88DD-42AF83F922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3273" y="5921340"/>
                  <a:ext cx="24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81FBEC-4480-103E-FAEF-FA7A8635C39A}"/>
                    </a:ext>
                  </a:extLst>
                </p14:cNvPr>
                <p14:cNvContentPartPr/>
                <p14:nvPr/>
              </p14:nvContentPartPr>
              <p14:xfrm>
                <a:off x="5257673" y="5896140"/>
                <a:ext cx="3600" cy="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A0A800-9F9F-58E1-F3A6-095E156945B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49491" y="5887140"/>
                  <a:ext cx="19636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60E9BF2-CB9A-A740-ED9E-CD687EC6AEC5}"/>
                    </a:ext>
                  </a:extLst>
                </p14:cNvPr>
                <p14:cNvContentPartPr/>
                <p14:nvPr/>
              </p14:nvContentPartPr>
              <p14:xfrm>
                <a:off x="4813808" y="5478863"/>
                <a:ext cx="781200" cy="18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A49B9A-FAF4-B479-9207-FA5F18ABDE2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96168" y="5461223"/>
                  <a:ext cx="816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41A4E30-8F3A-EA35-91F1-59C87C71613A}"/>
                    </a:ext>
                  </a:extLst>
                </p14:cNvPr>
                <p14:cNvContentPartPr/>
                <p14:nvPr/>
              </p14:nvContentPartPr>
              <p14:xfrm>
                <a:off x="4813291" y="5529638"/>
                <a:ext cx="20160" cy="48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FF82BD3-274E-282E-EC55-2F3A64D101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5291" y="5511638"/>
                  <a:ext cx="55800" cy="525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84D28A46-BB17-8C12-BC15-3A788D5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tab “libri” </a:t>
            </a:r>
            <a:r>
              <a:rPr lang="en-US" dirty="0" err="1"/>
              <a:t>selezionato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7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640D-4E8E-54A4-0B87-8BA8717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0375AF3-8295-809F-1A59-DCCFE818D692}"/>
              </a:ext>
            </a:extLst>
          </p:cNvPr>
          <p:cNvGrpSpPr/>
          <p:nvPr/>
        </p:nvGrpSpPr>
        <p:grpSpPr>
          <a:xfrm>
            <a:off x="5600768" y="5475983"/>
            <a:ext cx="809215" cy="505304"/>
            <a:chOff x="5600768" y="5475983"/>
            <a:chExt cx="809215" cy="5053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D0945B0-260A-C80B-830C-05B6B7418FE9}"/>
                </a:ext>
              </a:extLst>
            </p:cNvPr>
            <p:cNvSpPr/>
            <p:nvPr/>
          </p:nvSpPr>
          <p:spPr>
            <a:xfrm>
              <a:off x="5610716" y="5475983"/>
              <a:ext cx="790137" cy="50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063F5F-61F4-DE35-DA24-F95DBAC7A4B9}"/>
                    </a:ext>
                  </a:extLst>
                </p14:cNvPr>
                <p14:cNvContentPartPr/>
                <p14:nvPr/>
              </p14:nvContentPartPr>
              <p14:xfrm>
                <a:off x="5783631" y="5564468"/>
                <a:ext cx="401760" cy="391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063F5F-61F4-DE35-DA24-F95DBAC7A4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9311" y="5560148"/>
                  <a:ext cx="410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E76FE9-C47C-4173-7CEC-8EE20F4D5C48}"/>
                    </a:ext>
                  </a:extLst>
                </p14:cNvPr>
                <p14:cNvContentPartPr/>
                <p14:nvPr/>
              </p14:nvContentPartPr>
              <p14:xfrm>
                <a:off x="6388023" y="5500687"/>
                <a:ext cx="21960" cy="480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E76FE9-C47C-4173-7CEC-8EE20F4D5C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69723" y="5482687"/>
                  <a:ext cx="58194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F4F724-FF71-A253-8CBF-690D40474354}"/>
                    </a:ext>
                  </a:extLst>
                </p14:cNvPr>
                <p14:cNvContentPartPr/>
                <p14:nvPr/>
              </p14:nvContentPartPr>
              <p14:xfrm>
                <a:off x="5748773" y="5589885"/>
                <a:ext cx="8640" cy="202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F4F724-FF71-A253-8CBF-690D404743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0773" y="5571917"/>
                  <a:ext cx="44280" cy="238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6AC03C-1CC4-2C97-E8ED-5386FD18FE43}"/>
                    </a:ext>
                  </a:extLst>
                </p14:cNvPr>
                <p14:cNvContentPartPr/>
                <p14:nvPr/>
              </p14:nvContentPartPr>
              <p14:xfrm>
                <a:off x="5760653" y="5799405"/>
                <a:ext cx="453960" cy="12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6AC03C-1CC4-2C97-E8ED-5386FD18FE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42653" y="5781405"/>
                  <a:ext cx="48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E8B528-A4A7-F79C-B04E-C4E15A29FDCE}"/>
                    </a:ext>
                  </a:extLst>
                </p14:cNvPr>
                <p14:cNvContentPartPr/>
                <p14:nvPr/>
              </p14:nvContentPartPr>
              <p14:xfrm>
                <a:off x="5761373" y="5578365"/>
                <a:ext cx="433440" cy="181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E8B528-A4A7-F79C-B04E-C4E15A29FD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3373" y="5560329"/>
                  <a:ext cx="469080" cy="217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98FBD3-C796-78EE-DABE-F5C13DB9EA03}"/>
                    </a:ext>
                  </a:extLst>
                </p14:cNvPr>
                <p14:cNvContentPartPr/>
                <p14:nvPr/>
              </p14:nvContentPartPr>
              <p14:xfrm>
                <a:off x="5826173" y="5704365"/>
                <a:ext cx="45000" cy="47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98FBD3-C796-78EE-DABE-F5C13DB9EA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08173" y="5686228"/>
                  <a:ext cx="80640" cy="83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9FCB423-0C1C-039A-9443-E0012883569C}"/>
                    </a:ext>
                  </a:extLst>
                </p14:cNvPr>
                <p14:cNvContentPartPr/>
                <p14:nvPr/>
              </p14:nvContentPartPr>
              <p14:xfrm>
                <a:off x="5876213" y="5642085"/>
                <a:ext cx="41400" cy="93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9FCB423-0C1C-039A-9443-E00128835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8213" y="5624085"/>
                  <a:ext cx="77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17F75E-3B7D-B626-6785-5E89C20DD951}"/>
                    </a:ext>
                  </a:extLst>
                </p14:cNvPr>
                <p14:cNvContentPartPr/>
                <p14:nvPr/>
              </p14:nvContentPartPr>
              <p14:xfrm>
                <a:off x="5965133" y="5610045"/>
                <a:ext cx="6480" cy="164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17F75E-3B7D-B626-6785-5E89C20DD9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47133" y="5592045"/>
                  <a:ext cx="4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FA35B1-039A-4FDE-A358-B8DC6D6099D9}"/>
                    </a:ext>
                  </a:extLst>
                </p14:cNvPr>
                <p14:cNvContentPartPr/>
                <p14:nvPr/>
              </p14:nvContentPartPr>
              <p14:xfrm>
                <a:off x="6021293" y="5651805"/>
                <a:ext cx="86040" cy="6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FA35B1-039A-4FDE-A358-B8DC6D6099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3293" y="5634705"/>
                  <a:ext cx="121680" cy="40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D2F035-D734-CD66-64B8-3A36B5EA2EAC}"/>
                    </a:ext>
                  </a:extLst>
                </p14:cNvPr>
                <p14:cNvContentPartPr/>
                <p14:nvPr/>
              </p14:nvContentPartPr>
              <p14:xfrm>
                <a:off x="6025973" y="5697165"/>
                <a:ext cx="80640" cy="17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D2F035-D734-CD66-64B8-3A36B5EA2E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07973" y="5679165"/>
                  <a:ext cx="116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4B4F3B-AA7F-C3E2-EF04-09C2F8A903B7}"/>
                    </a:ext>
                  </a:extLst>
                </p14:cNvPr>
                <p14:cNvContentPartPr/>
                <p14:nvPr/>
              </p14:nvContentPartPr>
              <p14:xfrm>
                <a:off x="6028133" y="5752245"/>
                <a:ext cx="97920" cy="9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4B4F3B-AA7F-C3E2-EF04-09C2F8A903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10133" y="5733553"/>
                  <a:ext cx="133560" cy="46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0B1DFA-8F86-A0A0-B038-9A29E6975FFB}"/>
                    </a:ext>
                  </a:extLst>
                </p14:cNvPr>
                <p14:cNvContentPartPr/>
                <p14:nvPr/>
              </p14:nvContentPartPr>
              <p14:xfrm>
                <a:off x="5787908" y="5868893"/>
                <a:ext cx="74160" cy="83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0B1DFA-8F86-A0A0-B038-9A29E697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78908" y="5859893"/>
                  <a:ext cx="91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06082C-23D8-1125-FFD3-B4543FD87CD6}"/>
                    </a:ext>
                  </a:extLst>
                </p14:cNvPr>
                <p14:cNvContentPartPr/>
                <p14:nvPr/>
              </p14:nvContentPartPr>
              <p14:xfrm>
                <a:off x="5855948" y="5911373"/>
                <a:ext cx="62280" cy="47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06082C-23D8-1125-FFD3-B4543FD87C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6948" y="5902304"/>
                  <a:ext cx="7992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116855-C545-727F-A2DE-1FCC01FFBB78}"/>
                    </a:ext>
                  </a:extLst>
                </p14:cNvPr>
                <p14:cNvContentPartPr/>
                <p14:nvPr/>
              </p14:nvContentPartPr>
              <p14:xfrm>
                <a:off x="5922908" y="5913173"/>
                <a:ext cx="65160" cy="4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116855-C545-727F-A2DE-1FCC01FFBB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3957" y="5904173"/>
                  <a:ext cx="82703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2BF98F-FCCC-4FFB-75E3-816821CE8828}"/>
                    </a:ext>
                  </a:extLst>
                </p14:cNvPr>
                <p14:cNvContentPartPr/>
                <p14:nvPr/>
              </p14:nvContentPartPr>
              <p14:xfrm>
                <a:off x="5989148" y="5864573"/>
                <a:ext cx="35280" cy="93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2BF98F-FCCC-4FFB-75E3-816821CE88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0148" y="5855573"/>
                  <a:ext cx="52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3D5BFD-37CA-2713-631A-A5979B70FA25}"/>
                    </a:ext>
                  </a:extLst>
                </p14:cNvPr>
                <p14:cNvContentPartPr/>
                <p14:nvPr/>
              </p14:nvContentPartPr>
              <p14:xfrm>
                <a:off x="6029468" y="5911013"/>
                <a:ext cx="44640" cy="52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3D5BFD-37CA-2713-631A-A5979B70FA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0395" y="5902013"/>
                  <a:ext cx="62423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A27D9F-B5BD-9389-1DE1-D4BF692A3CCF}"/>
                    </a:ext>
                  </a:extLst>
                </p14:cNvPr>
                <p14:cNvContentPartPr/>
                <p14:nvPr/>
              </p14:nvContentPartPr>
              <p14:xfrm>
                <a:off x="6082388" y="5860613"/>
                <a:ext cx="11160" cy="98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A27D9F-B5BD-9389-1DE1-D4BF692A3C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73388" y="5851613"/>
                  <a:ext cx="2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41CF63-E9CE-E96A-4128-86121F2A3579}"/>
                    </a:ext>
                  </a:extLst>
                </p14:cNvPr>
                <p14:cNvContentPartPr/>
                <p14:nvPr/>
              </p14:nvContentPartPr>
              <p14:xfrm>
                <a:off x="6109388" y="5863853"/>
                <a:ext cx="11160" cy="94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41CF63-E9CE-E96A-4128-86121F2A35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00669" y="5854853"/>
                  <a:ext cx="2824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2C7651-B209-B3F4-3765-4DA3DC7C6E5E}"/>
                    </a:ext>
                  </a:extLst>
                </p14:cNvPr>
                <p14:cNvContentPartPr/>
                <p14:nvPr/>
              </p14:nvContentPartPr>
              <p14:xfrm>
                <a:off x="6058268" y="5888333"/>
                <a:ext cx="6444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2C7651-B209-B3F4-3765-4DA3DC7C6E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49318" y="5880083"/>
                  <a:ext cx="81982" cy="20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CDBA34-4F4A-C024-A2CA-5B81673CD4CF}"/>
                    </a:ext>
                  </a:extLst>
                </p14:cNvPr>
                <p14:cNvContentPartPr/>
                <p14:nvPr/>
              </p14:nvContentPartPr>
              <p14:xfrm>
                <a:off x="6125228" y="5913173"/>
                <a:ext cx="53280" cy="4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CDBA34-4F4A-C024-A2CA-5B81673CD4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6167" y="5904173"/>
                  <a:ext cx="7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3F42F62-2515-6ADA-BFF0-1B69AA448C91}"/>
                    </a:ext>
                  </a:extLst>
                </p14:cNvPr>
                <p14:cNvContentPartPr/>
                <p14:nvPr/>
              </p14:nvContentPartPr>
              <p14:xfrm>
                <a:off x="5600768" y="5475983"/>
                <a:ext cx="793800" cy="6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3F42F62-2515-6ADA-BFF0-1B69AA448C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2768" y="5457983"/>
                  <a:ext cx="829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9693A67-1070-C724-5EF1-ED7D6DBA7EEC}"/>
                    </a:ext>
                  </a:extLst>
                </p14:cNvPr>
                <p14:cNvContentPartPr/>
                <p14:nvPr/>
              </p14:nvContentPartPr>
              <p14:xfrm>
                <a:off x="5603876" y="5527559"/>
                <a:ext cx="13680" cy="446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9693A67-1070-C724-5EF1-ED7D6DBA7E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5876" y="5509559"/>
                  <a:ext cx="49320" cy="48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84D28A46-BB17-8C12-BC15-3A788D5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tab “</a:t>
            </a:r>
            <a:r>
              <a:rPr lang="en-US" dirty="0" err="1"/>
              <a:t>scalette</a:t>
            </a:r>
            <a:r>
              <a:rPr lang="en-US" dirty="0"/>
              <a:t>” </a:t>
            </a:r>
            <a:r>
              <a:rPr lang="en-US" dirty="0" err="1"/>
              <a:t>selezionato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51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640D-4E8E-54A4-0B87-8BA8717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C6875CF-87E3-25BC-A784-F08E3E42DF31}"/>
              </a:ext>
            </a:extLst>
          </p:cNvPr>
          <p:cNvGrpSpPr/>
          <p:nvPr/>
        </p:nvGrpSpPr>
        <p:grpSpPr>
          <a:xfrm>
            <a:off x="6382605" y="5465760"/>
            <a:ext cx="870858" cy="519127"/>
            <a:chOff x="6382605" y="5465760"/>
            <a:chExt cx="870858" cy="51912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1EC57D-BF16-E6DD-2E87-C00A18C504C3}"/>
                </a:ext>
              </a:extLst>
            </p:cNvPr>
            <p:cNvSpPr/>
            <p:nvPr/>
          </p:nvSpPr>
          <p:spPr>
            <a:xfrm>
              <a:off x="6382605" y="5477280"/>
              <a:ext cx="853218" cy="506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5D8BC1-6BE5-1B6F-57A4-EF7E0B5C6973}"/>
                    </a:ext>
                  </a:extLst>
                </p14:cNvPr>
                <p14:cNvContentPartPr/>
                <p14:nvPr/>
              </p14:nvContentPartPr>
              <p14:xfrm>
                <a:off x="6609084" y="5591905"/>
                <a:ext cx="337680" cy="340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5D8BC1-6BE5-1B6F-57A4-EF7E0B5C69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4764" y="5587585"/>
                  <a:ext cx="346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395915-5284-F4FB-2647-75DDD8EA3BAB}"/>
                    </a:ext>
                  </a:extLst>
                </p14:cNvPr>
                <p14:cNvContentPartPr/>
                <p14:nvPr/>
              </p14:nvContentPartPr>
              <p14:xfrm>
                <a:off x="7235823" y="5494567"/>
                <a:ext cx="17640" cy="490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395915-5284-F4FB-2647-75DDD8EA3B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7823" y="5476567"/>
                  <a:ext cx="53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F3796BE-B786-F490-0EAD-27AAEDF3A0A7}"/>
                    </a:ext>
                  </a:extLst>
                </p14:cNvPr>
                <p14:cNvContentPartPr/>
                <p14:nvPr/>
              </p14:nvContentPartPr>
              <p14:xfrm>
                <a:off x="6731153" y="5639618"/>
                <a:ext cx="108000" cy="112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F3796BE-B786-F490-0EAD-27AAEDF3A0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3153" y="5621618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7E3B1D-2BD8-3A39-23CD-BE2A4B40F8B8}"/>
                    </a:ext>
                  </a:extLst>
                </p14:cNvPr>
                <p14:cNvContentPartPr/>
                <p14:nvPr/>
              </p14:nvContentPartPr>
              <p14:xfrm>
                <a:off x="6762833" y="5561138"/>
                <a:ext cx="1800" cy="29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7E3B1D-2BD8-3A39-23CD-BE2A4B40F8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44833" y="5543358"/>
                  <a:ext cx="37440" cy="64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7830434-073C-104D-94C5-D92F5B08F0A0}"/>
                    </a:ext>
                  </a:extLst>
                </p14:cNvPr>
                <p14:cNvContentPartPr/>
                <p14:nvPr/>
              </p14:nvContentPartPr>
              <p14:xfrm>
                <a:off x="6771113" y="5551418"/>
                <a:ext cx="50400" cy="32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7830434-073C-104D-94C5-D92F5B08F0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53113" y="5533418"/>
                  <a:ext cx="86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ECD2403-F00F-6C41-D36C-E9D3F0B9995A}"/>
                    </a:ext>
                  </a:extLst>
                </p14:cNvPr>
                <p14:cNvContentPartPr/>
                <p14:nvPr/>
              </p14:nvContentPartPr>
              <p14:xfrm>
                <a:off x="6871913" y="5593898"/>
                <a:ext cx="27360" cy="18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ECD2403-F00F-6C41-D36C-E9D3F0B999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3913" y="5575898"/>
                  <a:ext cx="63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488D79-2726-AA1C-A507-7A2A3859830B}"/>
                    </a:ext>
                  </a:extLst>
                </p14:cNvPr>
                <p14:cNvContentPartPr/>
                <p14:nvPr/>
              </p14:nvContentPartPr>
              <p14:xfrm>
                <a:off x="6909713" y="5599298"/>
                <a:ext cx="24120" cy="3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488D79-2726-AA1C-A507-7A2A385983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1713" y="5581298"/>
                  <a:ext cx="59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4F16E0-2245-0A63-06E1-42FFB22801A1}"/>
                    </a:ext>
                  </a:extLst>
                </p14:cNvPr>
                <p14:cNvContentPartPr/>
                <p14:nvPr/>
              </p14:nvContentPartPr>
              <p14:xfrm>
                <a:off x="6907193" y="5653658"/>
                <a:ext cx="19800" cy="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4F16E0-2245-0A63-06E1-42FFB22801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88860" y="5635658"/>
                  <a:ext cx="561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82091BB-D52A-E5BB-5194-BC96A88F7290}"/>
                    </a:ext>
                  </a:extLst>
                </p14:cNvPr>
                <p14:cNvContentPartPr/>
                <p14:nvPr/>
              </p14:nvContentPartPr>
              <p14:xfrm>
                <a:off x="6894953" y="5731058"/>
                <a:ext cx="25920" cy="19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82091BB-D52A-E5BB-5194-BC96A88F72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76953" y="5713058"/>
                  <a:ext cx="61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2325FDE-7F2D-FBD1-0385-AC51B2ED8BAA}"/>
                    </a:ext>
                  </a:extLst>
                </p14:cNvPr>
                <p14:cNvContentPartPr/>
                <p14:nvPr/>
              </p14:nvContentPartPr>
              <p14:xfrm>
                <a:off x="6898913" y="5758058"/>
                <a:ext cx="38880" cy="60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2325FDE-7F2D-FBD1-0385-AC51B2ED8B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80913" y="5740058"/>
                  <a:ext cx="74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03F8D5-9F62-0F57-CA4D-0D8F42B1779D}"/>
                    </a:ext>
                  </a:extLst>
                </p14:cNvPr>
                <p14:cNvContentPartPr/>
                <p14:nvPr/>
              </p14:nvContentPartPr>
              <p14:xfrm>
                <a:off x="6869753" y="5787218"/>
                <a:ext cx="20520" cy="24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03F8D5-9F62-0F57-CA4D-0D8F42B177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1753" y="5769218"/>
                  <a:ext cx="56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3E3851-AE36-CAA9-015A-20AB99A24499}"/>
                    </a:ext>
                  </a:extLst>
                </p14:cNvPr>
                <p14:cNvContentPartPr/>
                <p14:nvPr/>
              </p14:nvContentPartPr>
              <p14:xfrm>
                <a:off x="6753113" y="5796578"/>
                <a:ext cx="76680" cy="37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3E3851-AE36-CAA9-015A-20AB99A244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5113" y="5778578"/>
                  <a:ext cx="112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4F8A4B2-749F-69FC-3AAD-FC84E8DA87F2}"/>
                    </a:ext>
                  </a:extLst>
                </p14:cNvPr>
                <p14:cNvContentPartPr/>
                <p14:nvPr/>
              </p14:nvContentPartPr>
              <p14:xfrm>
                <a:off x="6817193" y="5795138"/>
                <a:ext cx="6120" cy="2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4F8A4B2-749F-69FC-3AAD-FC84E8DA87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9193" y="5777138"/>
                  <a:ext cx="41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DE15F5-E576-2D9D-33C1-AF48030973E1}"/>
                    </a:ext>
                  </a:extLst>
                </p14:cNvPr>
                <p14:cNvContentPartPr/>
                <p14:nvPr/>
              </p14:nvContentPartPr>
              <p14:xfrm>
                <a:off x="6831953" y="5786138"/>
                <a:ext cx="23040" cy="9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DE15F5-E576-2D9D-33C1-AF48030973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3953" y="5768138"/>
                  <a:ext cx="58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218D4E-D5F0-6D21-7A49-51EA26C14CA6}"/>
                    </a:ext>
                  </a:extLst>
                </p14:cNvPr>
                <p14:cNvContentPartPr/>
                <p14:nvPr/>
              </p14:nvContentPartPr>
              <p14:xfrm>
                <a:off x="6894953" y="5687498"/>
                <a:ext cx="1440" cy="17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218D4E-D5F0-6D21-7A49-51EA26C14C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76953" y="5669498"/>
                  <a:ext cx="3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6F668B-6A07-DEDB-A838-297F2FE5F84E}"/>
                    </a:ext>
                  </a:extLst>
                </p14:cNvPr>
                <p14:cNvContentPartPr/>
                <p14:nvPr/>
              </p14:nvContentPartPr>
              <p14:xfrm>
                <a:off x="6898913" y="5681018"/>
                <a:ext cx="1800" cy="3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6F668B-6A07-DEDB-A838-297F2FE5F8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0913" y="5663196"/>
                  <a:ext cx="37440" cy="7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E4B99E-FE94-E0B7-A408-BF7818F796A7}"/>
                    </a:ext>
                  </a:extLst>
                </p14:cNvPr>
                <p14:cNvContentPartPr/>
                <p14:nvPr/>
              </p14:nvContentPartPr>
              <p14:xfrm>
                <a:off x="6836633" y="5594978"/>
                <a:ext cx="32400" cy="18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E4B99E-FE94-E0B7-A408-BF7818F796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18633" y="5576978"/>
                  <a:ext cx="68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B30427-CBFB-3B62-C834-3D791805F87E}"/>
                    </a:ext>
                  </a:extLst>
                </p14:cNvPr>
                <p14:cNvContentPartPr/>
                <p14:nvPr/>
              </p14:nvContentPartPr>
              <p14:xfrm>
                <a:off x="6657713" y="5604698"/>
                <a:ext cx="24120" cy="21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B30427-CBFB-3B62-C834-3D791805F8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9713" y="5586988"/>
                  <a:ext cx="59760" cy="57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69F884B-112B-A0DE-F0B7-53B96AB1A63A}"/>
                    </a:ext>
                  </a:extLst>
                </p14:cNvPr>
                <p14:cNvContentPartPr/>
                <p14:nvPr/>
              </p14:nvContentPartPr>
              <p14:xfrm>
                <a:off x="6648713" y="5610818"/>
                <a:ext cx="35280" cy="40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69F884B-112B-A0DE-F0B7-53B96AB1A6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0713" y="5592818"/>
                  <a:ext cx="70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E613390-F429-1BA2-0631-A8FBDFD2C143}"/>
                    </a:ext>
                  </a:extLst>
                </p14:cNvPr>
                <p14:cNvContentPartPr/>
                <p14:nvPr/>
              </p14:nvContentPartPr>
              <p14:xfrm>
                <a:off x="6643673" y="5729978"/>
                <a:ext cx="33480" cy="44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E613390-F429-1BA2-0631-A8FBDFD2C1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5864" y="5711978"/>
                  <a:ext cx="68741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78900F-2964-FA63-2BD0-40EC8D4B6D9D}"/>
                    </a:ext>
                  </a:extLst>
                </p14:cNvPr>
                <p14:cNvContentPartPr/>
                <p14:nvPr/>
              </p14:nvContentPartPr>
              <p14:xfrm>
                <a:off x="6683633" y="5758418"/>
                <a:ext cx="21960" cy="18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78900F-2964-FA63-2BD0-40EC8D4B6D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65633" y="5740418"/>
                  <a:ext cx="57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B174930-AE14-35A3-21FA-980AC4BBEEBC}"/>
                    </a:ext>
                  </a:extLst>
                </p14:cNvPr>
                <p14:cNvContentPartPr/>
                <p14:nvPr/>
              </p14:nvContentPartPr>
              <p14:xfrm>
                <a:off x="6646193" y="5704058"/>
                <a:ext cx="32040" cy="16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B174930-AE14-35A3-21FA-980AC4BBEE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8193" y="5686058"/>
                  <a:ext cx="6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25E97E-A56C-8D25-51CE-43FE8FA417B0}"/>
                    </a:ext>
                  </a:extLst>
                </p14:cNvPr>
                <p14:cNvContentPartPr/>
                <p14:nvPr/>
              </p14:nvContentPartPr>
              <p14:xfrm>
                <a:off x="6650513" y="5657258"/>
                <a:ext cx="30600" cy="15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25E97E-A56C-8D25-51CE-43FE8FA417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2513" y="5639258"/>
                  <a:ext cx="66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8656F2-FDBC-E1CF-A34E-AE612F1006B6}"/>
                    </a:ext>
                  </a:extLst>
                </p14:cNvPr>
                <p14:cNvContentPartPr/>
                <p14:nvPr/>
              </p14:nvContentPartPr>
              <p14:xfrm>
                <a:off x="6686153" y="5611538"/>
                <a:ext cx="21960" cy="12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8656F2-FDBC-E1CF-A34E-AE612F1006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8153" y="5593538"/>
                  <a:ext cx="57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920E4DF-8A34-51DA-B354-C79B704F2207}"/>
                    </a:ext>
                  </a:extLst>
                </p14:cNvPr>
                <p14:cNvContentPartPr/>
                <p14:nvPr/>
              </p14:nvContentPartPr>
              <p14:xfrm>
                <a:off x="6673913" y="5675978"/>
                <a:ext cx="2520" cy="13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920E4DF-8A34-51DA-B354-C79B704F22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5913" y="5657978"/>
                  <a:ext cx="38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277B298-EAE7-23AB-8091-065D7EED649B}"/>
                    </a:ext>
                  </a:extLst>
                </p14:cNvPr>
                <p14:cNvContentPartPr/>
                <p14:nvPr/>
              </p14:nvContentPartPr>
              <p14:xfrm>
                <a:off x="6721433" y="5602898"/>
                <a:ext cx="31320" cy="18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277B298-EAE7-23AB-8091-065D7EED64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3433" y="5584898"/>
                  <a:ext cx="66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4CE679-7E7B-217B-EE3A-D12B3CABA4AE}"/>
                    </a:ext>
                  </a:extLst>
                </p14:cNvPr>
                <p14:cNvContentPartPr/>
                <p14:nvPr/>
              </p14:nvContentPartPr>
              <p14:xfrm>
                <a:off x="6710993" y="5764178"/>
                <a:ext cx="31680" cy="22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4CE679-7E7B-217B-EE3A-D12B3CABA4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92993" y="5746178"/>
                  <a:ext cx="67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C73B121-B7C2-B924-205B-AA58459BB6E0}"/>
                    </a:ext>
                  </a:extLst>
                </p14:cNvPr>
                <p14:cNvContentPartPr/>
                <p14:nvPr/>
              </p14:nvContentPartPr>
              <p14:xfrm>
                <a:off x="6637658" y="5860373"/>
                <a:ext cx="13320" cy="91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C73B121-B7C2-B924-205B-AA58459BB6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28658" y="5851373"/>
                  <a:ext cx="3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49A487-2ECB-D6D0-BF0A-7F31CBE17BE6}"/>
                    </a:ext>
                  </a:extLst>
                </p14:cNvPr>
                <p14:cNvContentPartPr/>
                <p14:nvPr/>
              </p14:nvContentPartPr>
              <p14:xfrm>
                <a:off x="6661058" y="5912213"/>
                <a:ext cx="80280" cy="5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49A487-2ECB-D6D0-BF0A-7F31CBE17B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2058" y="5903151"/>
                  <a:ext cx="97920" cy="70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4E125C-D538-096B-A245-F89506B90F2F}"/>
                    </a:ext>
                  </a:extLst>
                </p14:cNvPr>
                <p14:cNvContentPartPr/>
                <p14:nvPr/>
              </p14:nvContentPartPr>
              <p14:xfrm>
                <a:off x="6742778" y="5913293"/>
                <a:ext cx="54000" cy="7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4E125C-D538-096B-A245-F89506B90F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3778" y="5904293"/>
                  <a:ext cx="71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115045-7DD2-E60E-2CA5-90DFE2255200}"/>
                    </a:ext>
                  </a:extLst>
                </p14:cNvPr>
                <p14:cNvContentPartPr/>
                <p14:nvPr/>
              </p14:nvContentPartPr>
              <p14:xfrm>
                <a:off x="6804338" y="5915093"/>
                <a:ext cx="52560" cy="47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115045-7DD2-E60E-2CA5-90DFE22552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95338" y="5906093"/>
                  <a:ext cx="70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7B7023-EF79-BD24-76B0-C66DBD873CD9}"/>
                    </a:ext>
                  </a:extLst>
                </p14:cNvPr>
                <p14:cNvContentPartPr/>
                <p14:nvPr/>
              </p14:nvContentPartPr>
              <p14:xfrm>
                <a:off x="6856538" y="5913653"/>
                <a:ext cx="63000" cy="57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7B7023-EF79-BD24-76B0-C66DBD873C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7538" y="5904653"/>
                  <a:ext cx="80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B42CC6-257F-1DCD-99CB-59C0C9750081}"/>
                    </a:ext>
                  </a:extLst>
                </p14:cNvPr>
                <p14:cNvContentPartPr/>
                <p14:nvPr/>
              </p14:nvContentPartPr>
              <p14:xfrm>
                <a:off x="6913058" y="5856773"/>
                <a:ext cx="54720" cy="101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B42CC6-257F-1DCD-99CB-59C0C97500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04117" y="5847773"/>
                  <a:ext cx="72245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B9AC94-C3BF-F9A8-92C6-29424983D8F6}"/>
                    </a:ext>
                  </a:extLst>
                </p14:cNvPr>
                <p14:cNvContentPartPr/>
                <p14:nvPr/>
              </p14:nvContentPartPr>
              <p14:xfrm>
                <a:off x="6981098" y="5953613"/>
                <a:ext cx="3600" cy="7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B9AC94-C3BF-F9A8-92C6-29424983D8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72098" y="5944613"/>
                  <a:ext cx="21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FA3365-274C-CB1A-EBAF-1E0AB533C9E3}"/>
                    </a:ext>
                  </a:extLst>
                </p14:cNvPr>
                <p14:cNvContentPartPr/>
                <p14:nvPr/>
              </p14:nvContentPartPr>
              <p14:xfrm>
                <a:off x="6382605" y="5465760"/>
                <a:ext cx="862200" cy="11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FA3365-274C-CB1A-EBAF-1E0AB533C9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64605" y="5447760"/>
                  <a:ext cx="897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B8FC48D-F077-5B7C-1ADB-307F616D1728}"/>
                    </a:ext>
                  </a:extLst>
                </p14:cNvPr>
                <p14:cNvContentPartPr/>
                <p14:nvPr/>
              </p14:nvContentPartPr>
              <p14:xfrm>
                <a:off x="6387973" y="5503253"/>
                <a:ext cx="21960" cy="48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B8FC48D-F077-5B7C-1ADB-307F616D17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69673" y="5485253"/>
                  <a:ext cx="58194" cy="516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84D28A46-BB17-8C12-BC15-3A788D5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tab “impost” </a:t>
            </a:r>
            <a:r>
              <a:rPr lang="en-US" dirty="0" err="1"/>
              <a:t>selezionato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75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640D-4E8E-54A4-0B87-8BA8717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A1B2499-2D87-3D58-49F5-7A9044EEAE0A}"/>
              </a:ext>
            </a:extLst>
          </p:cNvPr>
          <p:cNvGrpSpPr/>
          <p:nvPr/>
        </p:nvGrpSpPr>
        <p:grpSpPr>
          <a:xfrm>
            <a:off x="7240960" y="5466360"/>
            <a:ext cx="773330" cy="550583"/>
            <a:chOff x="7240960" y="5466360"/>
            <a:chExt cx="773330" cy="55058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82F5E03-11AB-0A97-8AB2-9B9A91AD3222}"/>
                </a:ext>
              </a:extLst>
            </p:cNvPr>
            <p:cNvSpPr/>
            <p:nvPr/>
          </p:nvSpPr>
          <p:spPr>
            <a:xfrm>
              <a:off x="7248819" y="5484495"/>
              <a:ext cx="763200" cy="532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348551-F0BD-9959-9C2D-A48E83DBCC3F}"/>
                    </a:ext>
                  </a:extLst>
                </p14:cNvPr>
                <p14:cNvContentPartPr/>
                <p14:nvPr/>
              </p14:nvContentPartPr>
              <p14:xfrm>
                <a:off x="7454004" y="5571745"/>
                <a:ext cx="345600" cy="367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348551-F0BD-9959-9C2D-A48E83DBCC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9684" y="5567425"/>
                  <a:ext cx="354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0FF8000-48C4-4DF3-CA14-F310C9187ACE}"/>
                    </a:ext>
                  </a:extLst>
                </p14:cNvPr>
                <p14:cNvContentPartPr/>
                <p14:nvPr/>
              </p14:nvContentPartPr>
              <p14:xfrm>
                <a:off x="7557188" y="5845200"/>
                <a:ext cx="149040" cy="9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0FF8000-48C4-4DF3-CA14-F310C9187A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9188" y="5827200"/>
                  <a:ext cx="184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BDE41F-58C7-8323-CA28-935A5C3E1673}"/>
                    </a:ext>
                  </a:extLst>
                </p14:cNvPr>
                <p14:cNvContentPartPr/>
                <p14:nvPr/>
              </p14:nvContentPartPr>
              <p14:xfrm>
                <a:off x="7555028" y="5712360"/>
                <a:ext cx="141480" cy="126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BDE41F-58C7-8323-CA28-935A5C3E16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7028" y="5694360"/>
                  <a:ext cx="177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632927-7BC9-D13B-47E8-6DF889BD5A9F}"/>
                    </a:ext>
                  </a:extLst>
                </p14:cNvPr>
                <p14:cNvContentPartPr/>
                <p14:nvPr/>
              </p14:nvContentPartPr>
              <p14:xfrm>
                <a:off x="7592828" y="5599320"/>
                <a:ext cx="96840" cy="106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632927-7BC9-D13B-47E8-6DF889BD5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4828" y="5581320"/>
                  <a:ext cx="13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50DA125-D51E-A2E5-610F-868DE1630885}"/>
                    </a:ext>
                  </a:extLst>
                </p14:cNvPr>
                <p14:cNvContentPartPr/>
                <p14:nvPr/>
              </p14:nvContentPartPr>
              <p14:xfrm>
                <a:off x="7600748" y="5605800"/>
                <a:ext cx="84240" cy="90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50DA125-D51E-A2E5-610F-868DE16308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82748" y="5587800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A8FEF3-294B-11FF-F346-C7F3B363D49A}"/>
                    </a:ext>
                  </a:extLst>
                </p14:cNvPr>
                <p14:cNvContentPartPr/>
                <p14:nvPr/>
              </p14:nvContentPartPr>
              <p14:xfrm>
                <a:off x="7427783" y="5883945"/>
                <a:ext cx="70920" cy="95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A8FEF3-294B-11FF-F346-C7F3B363D4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8783" y="5874945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9B95E3-1AF4-742B-45EA-B5A82FEB6F6B}"/>
                    </a:ext>
                  </a:extLst>
                </p14:cNvPr>
                <p14:cNvContentPartPr/>
                <p14:nvPr/>
              </p14:nvContentPartPr>
              <p14:xfrm>
                <a:off x="7507343" y="5932905"/>
                <a:ext cx="46800" cy="43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9B95E3-1AF4-742B-45EA-B5A82FEB6F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98343" y="5923830"/>
                  <a:ext cx="64440" cy="6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0B9506-066E-C00E-39D1-35B591578F0D}"/>
                    </a:ext>
                  </a:extLst>
                </p14:cNvPr>
                <p14:cNvContentPartPr/>
                <p14:nvPr/>
              </p14:nvContentPartPr>
              <p14:xfrm>
                <a:off x="7563503" y="5932185"/>
                <a:ext cx="62640" cy="4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0B9506-066E-C00E-39D1-35B591578F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4503" y="5923185"/>
                  <a:ext cx="80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EFF60B-0AE4-33AA-57E8-589FAC8CFD98}"/>
                    </a:ext>
                  </a:extLst>
                </p14:cNvPr>
                <p14:cNvContentPartPr/>
                <p14:nvPr/>
              </p14:nvContentPartPr>
              <p14:xfrm>
                <a:off x="7621823" y="5935425"/>
                <a:ext cx="53640" cy="44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EFF60B-0AE4-33AA-57E8-589FAC8CFD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12823" y="5926425"/>
                  <a:ext cx="71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FC1CB1-0861-F493-1685-00581CF3B89B}"/>
                    </a:ext>
                  </a:extLst>
                </p14:cNvPr>
                <p14:cNvContentPartPr/>
                <p14:nvPr/>
              </p14:nvContentPartPr>
              <p14:xfrm>
                <a:off x="7689503" y="5937585"/>
                <a:ext cx="65160" cy="52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FC1CB1-0861-F493-1685-00581CF3B8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80503" y="5928585"/>
                  <a:ext cx="82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FF8728-501C-A00A-340D-041EE819A423}"/>
                    </a:ext>
                  </a:extLst>
                </p14:cNvPr>
                <p14:cNvContentPartPr/>
                <p14:nvPr/>
              </p14:nvContentPartPr>
              <p14:xfrm>
                <a:off x="7757903" y="5939385"/>
                <a:ext cx="55080" cy="50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FF8728-501C-A00A-340D-041EE819A4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48903" y="5930320"/>
                  <a:ext cx="72720" cy="67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4077D5-9F80-D71F-A20E-3831B0438723}"/>
                    </a:ext>
                  </a:extLst>
                </p14:cNvPr>
                <p14:cNvContentPartPr/>
                <p14:nvPr/>
              </p14:nvContentPartPr>
              <p14:xfrm>
                <a:off x="7820183" y="5885745"/>
                <a:ext cx="68040" cy="82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4077D5-9F80-D71F-A20E-3831B04387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1183" y="5876784"/>
                  <a:ext cx="85680" cy="10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CA7D527-CA51-EAE2-C579-B88A44E2D301}"/>
                    </a:ext>
                  </a:extLst>
                </p14:cNvPr>
                <p14:cNvContentPartPr/>
                <p14:nvPr/>
              </p14:nvContentPartPr>
              <p14:xfrm>
                <a:off x="7251090" y="5466360"/>
                <a:ext cx="763200" cy="42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CA7D527-CA51-EAE2-C579-B88A44E2D3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33090" y="5448360"/>
                  <a:ext cx="79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9D298C-E1C0-C236-B512-598F1D04C709}"/>
                    </a:ext>
                  </a:extLst>
                </p14:cNvPr>
                <p14:cNvContentPartPr/>
                <p14:nvPr/>
              </p14:nvContentPartPr>
              <p14:xfrm>
                <a:off x="7240960" y="5486145"/>
                <a:ext cx="17640" cy="490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9D298C-E1C0-C236-B512-598F1D04C7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22960" y="5468145"/>
                  <a:ext cx="53280" cy="525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84D28A46-BB17-8C12-BC15-3A788D5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tab “account” </a:t>
            </a:r>
            <a:r>
              <a:rPr lang="en-US" dirty="0" err="1"/>
              <a:t>selezionato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5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FF66C6-2F8F-3DE5-0141-4B8034DD136D}"/>
              </a:ext>
            </a:extLst>
          </p:cNvPr>
          <p:cNvGrpSpPr/>
          <p:nvPr/>
        </p:nvGrpSpPr>
        <p:grpSpPr>
          <a:xfrm>
            <a:off x="1982107" y="686753"/>
            <a:ext cx="1448640" cy="676440"/>
            <a:chOff x="1982107" y="686753"/>
            <a:chExt cx="144864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A16248-9D9E-D4BF-B9EC-49F27E4016E7}"/>
                    </a:ext>
                  </a:extLst>
                </p14:cNvPr>
                <p14:cNvContentPartPr/>
                <p14:nvPr/>
              </p14:nvContentPartPr>
              <p14:xfrm>
                <a:off x="2134747" y="711233"/>
                <a:ext cx="92520" cy="542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A16248-9D9E-D4BF-B9EC-49F27E4016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2107" y="648233"/>
                  <a:ext cx="2181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D77B5A-C54B-7CC2-19AF-54FA72B14594}"/>
                    </a:ext>
                  </a:extLst>
                </p14:cNvPr>
                <p14:cNvContentPartPr/>
                <p14:nvPr/>
              </p14:nvContentPartPr>
              <p14:xfrm>
                <a:off x="1982107" y="686753"/>
                <a:ext cx="483840" cy="16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D77B5A-C54B-7CC2-19AF-54FA72B145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9467" y="624113"/>
                  <a:ext cx="609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63C56A-B5B1-7B97-2A5A-BCF08CB59E0A}"/>
                    </a:ext>
                  </a:extLst>
                </p14:cNvPr>
                <p14:cNvContentPartPr/>
                <p14:nvPr/>
              </p14:nvContentPartPr>
              <p14:xfrm>
                <a:off x="2296027" y="1052873"/>
                <a:ext cx="30672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63C56A-B5B1-7B97-2A5A-BCF08CB59E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3387" y="989873"/>
                  <a:ext cx="432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D015D1-5903-191E-0182-9358E9EC9D49}"/>
                    </a:ext>
                  </a:extLst>
                </p14:cNvPr>
                <p14:cNvContentPartPr/>
                <p14:nvPr/>
              </p14:nvContentPartPr>
              <p14:xfrm>
                <a:off x="2649187" y="750833"/>
                <a:ext cx="321840" cy="612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D015D1-5903-191E-0182-9358E9EC9D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6547" y="687833"/>
                  <a:ext cx="44748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AD0F14-4335-B308-4C7E-3EFD9607A6D7}"/>
                    </a:ext>
                  </a:extLst>
                </p14:cNvPr>
                <p14:cNvContentPartPr/>
                <p14:nvPr/>
              </p14:nvContentPartPr>
              <p14:xfrm>
                <a:off x="2848267" y="823553"/>
                <a:ext cx="582480" cy="45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AD0F14-4335-B308-4C7E-3EFD9607A6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5627" y="760553"/>
                  <a:ext cx="708120" cy="58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262357-A3D4-B0FE-D6E3-A4325A2EB500}"/>
              </a:ext>
            </a:extLst>
          </p:cNvPr>
          <p:cNvGrpSpPr/>
          <p:nvPr/>
        </p:nvGrpSpPr>
        <p:grpSpPr>
          <a:xfrm>
            <a:off x="1209907" y="2459033"/>
            <a:ext cx="604800" cy="321480"/>
            <a:chOff x="1209907" y="2459033"/>
            <a:chExt cx="6048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E94953-0A28-69D7-0058-56CB244D6D8D}"/>
                    </a:ext>
                  </a:extLst>
                </p14:cNvPr>
                <p14:cNvContentPartPr/>
                <p14:nvPr/>
              </p14:nvContentPartPr>
              <p14:xfrm>
                <a:off x="1209907" y="2459033"/>
                <a:ext cx="297720" cy="31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E94953-0A28-69D7-0058-56CB244D6D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91907" y="2441393"/>
                  <a:ext cx="333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6F0C25-E713-74FE-3D73-9110E64B3FA4}"/>
                    </a:ext>
                  </a:extLst>
                </p14:cNvPr>
                <p14:cNvContentPartPr/>
                <p14:nvPr/>
              </p14:nvContentPartPr>
              <p14:xfrm>
                <a:off x="1542907" y="2626433"/>
                <a:ext cx="101880" cy="15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6F0C25-E713-74FE-3D73-9110E64B3F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24907" y="2608433"/>
                  <a:ext cx="137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D6D024-001B-BE4C-6BBC-82C537D23967}"/>
                    </a:ext>
                  </a:extLst>
                </p14:cNvPr>
                <p14:cNvContentPartPr/>
                <p14:nvPr/>
              </p14:nvContentPartPr>
              <p14:xfrm>
                <a:off x="1662067" y="2654153"/>
                <a:ext cx="152640" cy="11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D6D024-001B-BE4C-6BBC-82C537D239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44067" y="2636513"/>
                  <a:ext cx="1882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48780A-B2EE-0418-B922-A909A579229F}"/>
              </a:ext>
            </a:extLst>
          </p:cNvPr>
          <p:cNvGrpSpPr/>
          <p:nvPr/>
        </p:nvGrpSpPr>
        <p:grpSpPr>
          <a:xfrm>
            <a:off x="2188027" y="2585393"/>
            <a:ext cx="418320" cy="226440"/>
            <a:chOff x="2188027" y="2585393"/>
            <a:chExt cx="4183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C7A6E8-8BF3-5602-A855-728FD097E60D}"/>
                    </a:ext>
                  </a:extLst>
                </p14:cNvPr>
                <p14:cNvContentPartPr/>
                <p14:nvPr/>
              </p14:nvContentPartPr>
              <p14:xfrm>
                <a:off x="2188027" y="2585393"/>
                <a:ext cx="31464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C7A6E8-8BF3-5602-A855-728FD097E6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70387" y="2567393"/>
                  <a:ext cx="350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5238AF-40B3-A80D-23BC-C6FF0660E4C1}"/>
                    </a:ext>
                  </a:extLst>
                </p14:cNvPr>
                <p14:cNvContentPartPr/>
                <p14:nvPr/>
              </p14:nvContentPartPr>
              <p14:xfrm>
                <a:off x="2535427" y="2587913"/>
                <a:ext cx="70920" cy="12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5238AF-40B3-A80D-23BC-C6FF0660E4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7427" y="2569913"/>
                  <a:ext cx="106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1F55A2-BB20-3B06-D314-0305C25CCE52}"/>
              </a:ext>
            </a:extLst>
          </p:cNvPr>
          <p:cNvGrpSpPr/>
          <p:nvPr/>
        </p:nvGrpSpPr>
        <p:grpSpPr>
          <a:xfrm>
            <a:off x="2946187" y="2372273"/>
            <a:ext cx="1038600" cy="356400"/>
            <a:chOff x="2946187" y="2372273"/>
            <a:chExt cx="10386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79FAFB-8F7A-9333-9B83-E9F5D2DDE52F}"/>
                    </a:ext>
                  </a:extLst>
                </p14:cNvPr>
                <p14:cNvContentPartPr/>
                <p14:nvPr/>
              </p14:nvContentPartPr>
              <p14:xfrm>
                <a:off x="2946187" y="2578193"/>
                <a:ext cx="172800" cy="14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79FAFB-8F7A-9333-9B83-E9F5D2DDE5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28187" y="2560553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167FD7-B1F3-0921-6B16-67DF1413D45C}"/>
                    </a:ext>
                  </a:extLst>
                </p14:cNvPr>
                <p14:cNvContentPartPr/>
                <p14:nvPr/>
              </p14:nvContentPartPr>
              <p14:xfrm>
                <a:off x="3109987" y="2594033"/>
                <a:ext cx="163080" cy="134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167FD7-B1F3-0921-6B16-67DF1413D4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1987" y="2576393"/>
                  <a:ext cx="19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25D11A-4CB3-3B8E-4105-45EC8F2CAEC8}"/>
                    </a:ext>
                  </a:extLst>
                </p14:cNvPr>
                <p14:cNvContentPartPr/>
                <p14:nvPr/>
              </p14:nvContentPartPr>
              <p14:xfrm>
                <a:off x="3247867" y="2588993"/>
                <a:ext cx="263880" cy="13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25D11A-4CB3-3B8E-4105-45EC8F2CAE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0227" y="2571353"/>
                  <a:ext cx="299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877120-4284-4744-DF81-F62C8B9A02B9}"/>
                    </a:ext>
                  </a:extLst>
                </p14:cNvPr>
                <p14:cNvContentPartPr/>
                <p14:nvPr/>
              </p14:nvContentPartPr>
              <p14:xfrm>
                <a:off x="3535147" y="2582873"/>
                <a:ext cx="56160" cy="12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877120-4284-4744-DF81-F62C8B9A02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17507" y="2564873"/>
                  <a:ext cx="91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649050-DA9D-E92F-7415-B051B9EF03A5}"/>
                    </a:ext>
                  </a:extLst>
                </p14:cNvPr>
                <p14:cNvContentPartPr/>
                <p14:nvPr/>
              </p14:nvContentPartPr>
              <p14:xfrm>
                <a:off x="3693907" y="2372273"/>
                <a:ext cx="290880" cy="30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649050-DA9D-E92F-7415-B051B9EF03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76267" y="2354273"/>
                  <a:ext cx="3265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BB4402-00C5-24ED-14B4-B7F7AB078204}"/>
              </a:ext>
            </a:extLst>
          </p:cNvPr>
          <p:cNvGrpSpPr/>
          <p:nvPr/>
        </p:nvGrpSpPr>
        <p:grpSpPr>
          <a:xfrm>
            <a:off x="1118107" y="3135473"/>
            <a:ext cx="1105200" cy="407520"/>
            <a:chOff x="1118107" y="3135473"/>
            <a:chExt cx="110520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CCE826-3719-9C26-890A-CB86611FF365}"/>
                    </a:ext>
                  </a:extLst>
                </p14:cNvPr>
                <p14:cNvContentPartPr/>
                <p14:nvPr/>
              </p14:nvContentPartPr>
              <p14:xfrm>
                <a:off x="1118107" y="3135473"/>
                <a:ext cx="222120" cy="40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CCE826-3719-9C26-890A-CB86611FF3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0467" y="3117473"/>
                  <a:ext cx="257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CE3D83-18DE-069B-EA64-FFE65C71A073}"/>
                    </a:ext>
                  </a:extLst>
                </p14:cNvPr>
                <p14:cNvContentPartPr/>
                <p14:nvPr/>
              </p14:nvContentPartPr>
              <p14:xfrm>
                <a:off x="1344547" y="3344273"/>
                <a:ext cx="115560" cy="15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CE3D83-18DE-069B-EA64-FFE65C71A0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26907" y="3326273"/>
                  <a:ext cx="151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D036D8-DFBE-476A-C89D-B1B09A2A83B8}"/>
                    </a:ext>
                  </a:extLst>
                </p14:cNvPr>
                <p14:cNvContentPartPr/>
                <p14:nvPr/>
              </p14:nvContentPartPr>
              <p14:xfrm>
                <a:off x="1458307" y="3372353"/>
                <a:ext cx="119880" cy="12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D036D8-DFBE-476A-C89D-B1B09A2A83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0307" y="3354353"/>
                  <a:ext cx="15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C9D846-BD98-0E50-4761-59821D4B7909}"/>
                    </a:ext>
                  </a:extLst>
                </p14:cNvPr>
                <p14:cNvContentPartPr/>
                <p14:nvPr/>
              </p14:nvContentPartPr>
              <p14:xfrm>
                <a:off x="1609507" y="3288833"/>
                <a:ext cx="109440" cy="19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C9D846-BD98-0E50-4761-59821D4B79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91507" y="3270833"/>
                  <a:ext cx="145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BC1C40-67C6-00CD-C6E7-203F6D093043}"/>
                    </a:ext>
                  </a:extLst>
                </p14:cNvPr>
                <p14:cNvContentPartPr/>
                <p14:nvPr/>
              </p14:nvContentPartPr>
              <p14:xfrm>
                <a:off x="1730467" y="3325553"/>
                <a:ext cx="200520" cy="13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BC1C40-67C6-00CD-C6E7-203F6D0930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2467" y="3307913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F4E806-413D-0D58-5AD7-054557C4AD89}"/>
                    </a:ext>
                  </a:extLst>
                </p14:cNvPr>
                <p14:cNvContentPartPr/>
                <p14:nvPr/>
              </p14:nvContentPartPr>
              <p14:xfrm>
                <a:off x="1924147" y="3304673"/>
                <a:ext cx="94320" cy="138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F4E806-413D-0D58-5AD7-054557C4AD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06507" y="3287033"/>
                  <a:ext cx="129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0DDEA3-D162-73D2-6F49-AE726E0E5E0F}"/>
                    </a:ext>
                  </a:extLst>
                </p14:cNvPr>
                <p14:cNvContentPartPr/>
                <p14:nvPr/>
              </p14:nvContentPartPr>
              <p14:xfrm>
                <a:off x="2066707" y="3261833"/>
                <a:ext cx="156600" cy="20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0DDEA3-D162-73D2-6F49-AE726E0E5E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9067" y="3244193"/>
                  <a:ext cx="19224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EAE9CF-2997-1C08-1441-269E7637C697}"/>
              </a:ext>
            </a:extLst>
          </p:cNvPr>
          <p:cNvGrpSpPr/>
          <p:nvPr/>
        </p:nvGrpSpPr>
        <p:grpSpPr>
          <a:xfrm>
            <a:off x="2542627" y="3271553"/>
            <a:ext cx="367200" cy="139320"/>
            <a:chOff x="2542627" y="3271553"/>
            <a:chExt cx="36720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627E2B-FF59-8772-C218-8D1E0C2B76F4}"/>
                    </a:ext>
                  </a:extLst>
                </p14:cNvPr>
                <p14:cNvContentPartPr/>
                <p14:nvPr/>
              </p14:nvContentPartPr>
              <p14:xfrm>
                <a:off x="2542627" y="3271553"/>
                <a:ext cx="173160" cy="13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627E2B-FF59-8772-C218-8D1E0C2B76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4627" y="3253913"/>
                  <a:ext cx="20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E8498C-2F10-70ED-C393-A2FDF13ECFD6}"/>
                    </a:ext>
                  </a:extLst>
                </p14:cNvPr>
                <p14:cNvContentPartPr/>
                <p14:nvPr/>
              </p14:nvContentPartPr>
              <p14:xfrm>
                <a:off x="2750347" y="3275153"/>
                <a:ext cx="159480" cy="123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E8498C-2F10-70ED-C393-A2FDF13EC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32347" y="3257513"/>
                  <a:ext cx="1951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BA718B-E217-F01C-F763-8ED4A48ADE6E}"/>
              </a:ext>
            </a:extLst>
          </p:cNvPr>
          <p:cNvGrpSpPr/>
          <p:nvPr/>
        </p:nvGrpSpPr>
        <p:grpSpPr>
          <a:xfrm>
            <a:off x="3215467" y="3038273"/>
            <a:ext cx="363600" cy="487800"/>
            <a:chOff x="3215467" y="3038273"/>
            <a:chExt cx="36360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4F97F3-5ED8-D0C7-DE15-086A4CB9D3FD}"/>
                    </a:ext>
                  </a:extLst>
                </p14:cNvPr>
                <p14:cNvContentPartPr/>
                <p14:nvPr/>
              </p14:nvContentPartPr>
              <p14:xfrm>
                <a:off x="3215467" y="3258233"/>
                <a:ext cx="126720" cy="26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4F97F3-5ED8-D0C7-DE15-086A4CB9D3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7827" y="3240593"/>
                  <a:ext cx="162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4FB55C-A9B8-0270-6546-671EA8882CB5}"/>
                    </a:ext>
                  </a:extLst>
                </p14:cNvPr>
                <p14:cNvContentPartPr/>
                <p14:nvPr/>
              </p14:nvContentPartPr>
              <p14:xfrm>
                <a:off x="3341827" y="3263633"/>
                <a:ext cx="149400" cy="89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4FB55C-A9B8-0270-6546-671EA8882C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27" y="3245993"/>
                  <a:ext cx="185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0156C3-A208-7362-9353-5A9D8D128D64}"/>
                    </a:ext>
                  </a:extLst>
                </p14:cNvPr>
                <p14:cNvContentPartPr/>
                <p14:nvPr/>
              </p14:nvContentPartPr>
              <p14:xfrm>
                <a:off x="3546667" y="3038273"/>
                <a:ext cx="32400" cy="11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0156C3-A208-7362-9353-5A9D8D128D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28667" y="3020273"/>
                  <a:ext cx="68040" cy="15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30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4C83-BD48-5E27-0CD0-9A84815D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2C070-3B81-BCFF-5432-5C4CF60CDCA4}"/>
              </a:ext>
            </a:extLst>
          </p:cNvPr>
          <p:cNvSpPr/>
          <p:nvPr/>
        </p:nvSpPr>
        <p:spPr>
          <a:xfrm>
            <a:off x="4802719" y="2400193"/>
            <a:ext cx="2376720" cy="197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B78C58A0-5FCC-4500-16A9-32C9828BC43C}"/>
              </a:ext>
            </a:extLst>
          </p:cNvPr>
          <p:cNvGrpSpPr/>
          <p:nvPr/>
        </p:nvGrpSpPr>
        <p:grpSpPr>
          <a:xfrm>
            <a:off x="4802718" y="2400193"/>
            <a:ext cx="2376720" cy="1917000"/>
            <a:chOff x="431728" y="4929268"/>
            <a:chExt cx="2376720" cy="19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CDCC2DF-41B9-81C3-B548-31FA1FE28284}"/>
                    </a:ext>
                  </a:extLst>
                </p14:cNvPr>
                <p14:cNvContentPartPr/>
                <p14:nvPr/>
              </p14:nvContentPartPr>
              <p14:xfrm>
                <a:off x="431728" y="5093428"/>
                <a:ext cx="39600" cy="17107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CDCC2DF-41B9-81C3-B548-31FA1FE2828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14088" y="5075428"/>
                  <a:ext cx="75240" cy="17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8CD23D4-45FE-5913-A4EC-03D1C5E8BA2E}"/>
                    </a:ext>
                  </a:extLst>
                </p14:cNvPr>
                <p14:cNvContentPartPr/>
                <p14:nvPr/>
              </p14:nvContentPartPr>
              <p14:xfrm>
                <a:off x="519928" y="4929268"/>
                <a:ext cx="2288520" cy="1811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8CD23D4-45FE-5913-A4EC-03D1C5E8BA2E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02288" y="4911268"/>
                  <a:ext cx="2324160" cy="18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592942-B636-5693-3FE5-2C3547E7AB47}"/>
                    </a:ext>
                  </a:extLst>
                </p14:cNvPr>
                <p14:cNvContentPartPr/>
                <p14:nvPr/>
              </p14:nvContentPartPr>
              <p14:xfrm>
                <a:off x="1243528" y="5198908"/>
                <a:ext cx="385920" cy="1846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592942-B636-5693-3FE5-2C3547E7AB4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225528" y="5180908"/>
                  <a:ext cx="42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D9A51D4-24CE-CC76-4D6E-033865FBA7C0}"/>
                    </a:ext>
                  </a:extLst>
                </p14:cNvPr>
                <p14:cNvContentPartPr/>
                <p14:nvPr/>
              </p14:nvContentPartPr>
              <p14:xfrm>
                <a:off x="1242088" y="5403748"/>
                <a:ext cx="257760" cy="1810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D9A51D4-24CE-CC76-4D6E-033865FBA7C0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224088" y="5386108"/>
                  <a:ext cx="293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6DF701D-B858-B6AF-8FDA-D464D2011877}"/>
                    </a:ext>
                  </a:extLst>
                </p14:cNvPr>
                <p14:cNvContentPartPr/>
                <p14:nvPr/>
              </p14:nvContentPartPr>
              <p14:xfrm>
                <a:off x="1509568" y="5341828"/>
                <a:ext cx="453960" cy="2545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DF701D-B858-B6AF-8FDA-D464D201187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491928" y="5323828"/>
                  <a:ext cx="489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85EC8AA-2586-3494-36F0-0B5BF0F24CE8}"/>
                    </a:ext>
                  </a:extLst>
                </p14:cNvPr>
                <p14:cNvContentPartPr/>
                <p14:nvPr/>
              </p14:nvContentPartPr>
              <p14:xfrm>
                <a:off x="1602088" y="5144908"/>
                <a:ext cx="117360" cy="66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85EC8AA-2586-3494-36F0-0B5BF0F24CE8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584448" y="5126908"/>
                  <a:ext cx="153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CDA5F36-BB8D-56D0-60E4-A5735987FCFE}"/>
                    </a:ext>
                  </a:extLst>
                </p14:cNvPr>
                <p14:cNvContentPartPr/>
                <p14:nvPr/>
              </p14:nvContentPartPr>
              <p14:xfrm>
                <a:off x="1712248" y="5140228"/>
                <a:ext cx="300600" cy="1710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CDA5F36-BB8D-56D0-60E4-A5735987FCF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694248" y="5122588"/>
                  <a:ext cx="336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4EA32F51-5761-E569-EA93-E9A8BAE39440}"/>
                    </a:ext>
                  </a:extLst>
                </p14:cNvPr>
                <p14:cNvContentPartPr/>
                <p14:nvPr/>
              </p14:nvContentPartPr>
              <p14:xfrm>
                <a:off x="1189168" y="5403748"/>
                <a:ext cx="47520" cy="1198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4EA32F51-5761-E569-EA93-E9A8BAE39440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171168" y="5386108"/>
                  <a:ext cx="83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49C7F11-1344-DFD6-5638-73EBD9ACC60C}"/>
                    </a:ext>
                  </a:extLst>
                </p14:cNvPr>
                <p14:cNvContentPartPr/>
                <p14:nvPr/>
              </p14:nvContentPartPr>
              <p14:xfrm>
                <a:off x="1204648" y="5502028"/>
                <a:ext cx="222120" cy="173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49C7F11-1344-DFD6-5638-73EBD9ACC60C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186648" y="5484388"/>
                  <a:ext cx="257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9399423-F846-8D76-C976-21450AE703B4}"/>
                    </a:ext>
                  </a:extLst>
                </p14:cNvPr>
                <p14:cNvContentPartPr/>
                <p14:nvPr/>
              </p14:nvContentPartPr>
              <p14:xfrm>
                <a:off x="1408048" y="5585908"/>
                <a:ext cx="100800" cy="1414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9399423-F846-8D76-C976-21450AE703B4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390048" y="5568268"/>
                  <a:ext cx="13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B97C9BE-D83D-935A-2336-186014B39AFC}"/>
                    </a:ext>
                  </a:extLst>
                </p14:cNvPr>
                <p14:cNvContentPartPr/>
                <p14:nvPr/>
              </p14:nvContentPartPr>
              <p14:xfrm>
                <a:off x="1525048" y="5458108"/>
                <a:ext cx="526320" cy="2595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B97C9BE-D83D-935A-2336-186014B39AF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507408" y="5440468"/>
                  <a:ext cx="561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53488C1-2FD2-4E4A-93C7-D07F1941489B}"/>
                    </a:ext>
                  </a:extLst>
                </p14:cNvPr>
                <p14:cNvContentPartPr/>
                <p14:nvPr/>
              </p14:nvContentPartPr>
              <p14:xfrm>
                <a:off x="2026168" y="5332828"/>
                <a:ext cx="9000" cy="178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53488C1-2FD2-4E4A-93C7-D07F1941489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008528" y="5314828"/>
                  <a:ext cx="44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24A5EBB5-FFE8-052E-CF6A-707616259322}"/>
                    </a:ext>
                  </a:extLst>
                </p14:cNvPr>
                <p14:cNvContentPartPr/>
                <p14:nvPr/>
              </p14:nvContentPartPr>
              <p14:xfrm>
                <a:off x="1249288" y="5487268"/>
                <a:ext cx="54360" cy="35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24A5EBB5-FFE8-052E-CF6A-70761625932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31288" y="5469268"/>
                  <a:ext cx="90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67441B31-CDDD-37F6-948D-8EB504D2B23A}"/>
                    </a:ext>
                  </a:extLst>
                </p14:cNvPr>
                <p14:cNvContentPartPr/>
                <p14:nvPr/>
              </p14:nvContentPartPr>
              <p14:xfrm>
                <a:off x="1170448" y="5496268"/>
                <a:ext cx="147240" cy="1717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67441B31-CDDD-37F6-948D-8EB504D2B23A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52448" y="5478268"/>
                  <a:ext cx="182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A93F5FE-258B-2998-1CDD-D79872E98031}"/>
                    </a:ext>
                  </a:extLst>
                </p14:cNvPr>
                <p14:cNvContentPartPr/>
                <p14:nvPr/>
              </p14:nvContentPartPr>
              <p14:xfrm>
                <a:off x="574648" y="5943388"/>
                <a:ext cx="61200" cy="91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A93F5FE-258B-2998-1CDD-D79872E9803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556648" y="5925388"/>
                  <a:ext cx="96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93EB238-2ED7-EAA9-FF08-D4F5EBED4D40}"/>
                    </a:ext>
                  </a:extLst>
                </p14:cNvPr>
                <p14:cNvContentPartPr/>
                <p14:nvPr/>
              </p14:nvContentPartPr>
              <p14:xfrm>
                <a:off x="681568" y="5859868"/>
                <a:ext cx="173160" cy="1688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93EB238-2ED7-EAA9-FF08-D4F5EBED4D4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663928" y="5841868"/>
                  <a:ext cx="208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D4B5F0B-85BD-0ED9-7C51-A9D5ED0CF821}"/>
                    </a:ext>
                  </a:extLst>
                </p14:cNvPr>
                <p14:cNvContentPartPr/>
                <p14:nvPr/>
              </p14:nvContentPartPr>
              <p14:xfrm>
                <a:off x="869488" y="5843308"/>
                <a:ext cx="259560" cy="1890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D4B5F0B-85BD-0ED9-7C51-A9D5ED0CF821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51488" y="5825308"/>
                  <a:ext cx="295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FD26C0BD-D622-4073-3C84-DCB860F83A06}"/>
                    </a:ext>
                  </a:extLst>
                </p14:cNvPr>
                <p14:cNvContentPartPr/>
                <p14:nvPr/>
              </p14:nvContentPartPr>
              <p14:xfrm>
                <a:off x="1164688" y="5912788"/>
                <a:ext cx="74880" cy="102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FD26C0BD-D622-4073-3C84-DCB860F83A0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146688" y="5895148"/>
                  <a:ext cx="110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ADF49D1-EF06-ED68-7230-CE223242462D}"/>
                    </a:ext>
                  </a:extLst>
                </p14:cNvPr>
                <p14:cNvContentPartPr/>
                <p14:nvPr/>
              </p14:nvContentPartPr>
              <p14:xfrm>
                <a:off x="1311208" y="5922508"/>
                <a:ext cx="45360" cy="92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ADF49D1-EF06-ED68-7230-CE223242462D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293208" y="5904868"/>
                  <a:ext cx="81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154A14C-DA82-0805-0B76-2F64610A9953}"/>
                    </a:ext>
                  </a:extLst>
                </p14:cNvPr>
                <p14:cNvContentPartPr/>
                <p14:nvPr/>
              </p14:nvContentPartPr>
              <p14:xfrm>
                <a:off x="1490128" y="5916388"/>
                <a:ext cx="91440" cy="96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154A14C-DA82-0805-0B76-2F64610A9953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72128" y="5898748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367C69A-E76E-E66F-C5AF-1E7E33378D49}"/>
                    </a:ext>
                  </a:extLst>
                </p14:cNvPr>
                <p14:cNvContentPartPr/>
                <p14:nvPr/>
              </p14:nvContentPartPr>
              <p14:xfrm>
                <a:off x="1581928" y="5928628"/>
                <a:ext cx="81000" cy="820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367C69A-E76E-E66F-C5AF-1E7E33378D49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563928" y="5910628"/>
                  <a:ext cx="116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853B809-5096-BB9A-E80D-4355C0AD7BE4}"/>
                    </a:ext>
                  </a:extLst>
                </p14:cNvPr>
                <p14:cNvContentPartPr/>
                <p14:nvPr/>
              </p14:nvContentPartPr>
              <p14:xfrm>
                <a:off x="1672648" y="5917828"/>
                <a:ext cx="115200" cy="730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853B809-5096-BB9A-E80D-4355C0AD7BE4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654648" y="5900188"/>
                  <a:ext cx="15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313D8FD-23E2-74EA-C00A-1C7F0AD34BC4}"/>
                    </a:ext>
                  </a:extLst>
                </p14:cNvPr>
                <p14:cNvContentPartPr/>
                <p14:nvPr/>
              </p14:nvContentPartPr>
              <p14:xfrm>
                <a:off x="1926808" y="5905228"/>
                <a:ext cx="69480" cy="896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313D8FD-23E2-74EA-C00A-1C7F0AD34BC4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908808" y="5887588"/>
                  <a:ext cx="105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6E8B7BE5-56BB-B949-AAB3-76ADC6F03301}"/>
                    </a:ext>
                  </a:extLst>
                </p14:cNvPr>
                <p14:cNvContentPartPr/>
                <p14:nvPr/>
              </p14:nvContentPartPr>
              <p14:xfrm>
                <a:off x="2026888" y="5893348"/>
                <a:ext cx="110160" cy="94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6E8B7BE5-56BB-B949-AAB3-76ADC6F0330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2009248" y="5875348"/>
                  <a:ext cx="145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486ABA7-0339-93B0-A326-88C6868E7EC9}"/>
                    </a:ext>
                  </a:extLst>
                </p14:cNvPr>
                <p14:cNvContentPartPr/>
                <p14:nvPr/>
              </p14:nvContentPartPr>
              <p14:xfrm>
                <a:off x="2134168" y="5902708"/>
                <a:ext cx="94680" cy="914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486ABA7-0339-93B0-A326-88C6868E7EC9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2116528" y="5884708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883CD220-3891-7BFE-FAE4-6AB909FBE122}"/>
                    </a:ext>
                  </a:extLst>
                </p14:cNvPr>
                <p14:cNvContentPartPr/>
                <p14:nvPr/>
              </p14:nvContentPartPr>
              <p14:xfrm>
                <a:off x="2227408" y="5791108"/>
                <a:ext cx="111600" cy="1954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883CD220-3891-7BFE-FAE4-6AB909FBE122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2209768" y="5773468"/>
                  <a:ext cx="147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FADE866-915A-B973-A9FB-6126B030F99C}"/>
                    </a:ext>
                  </a:extLst>
                </p14:cNvPr>
                <p14:cNvContentPartPr/>
                <p14:nvPr/>
              </p14:nvContentPartPr>
              <p14:xfrm>
                <a:off x="2328928" y="5896948"/>
                <a:ext cx="103680" cy="1155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FADE866-915A-B973-A9FB-6126B030F99C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2311288" y="5879308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FD23CCE-B03D-1EE5-33B4-247428F16D2A}"/>
                    </a:ext>
                  </a:extLst>
                </p14:cNvPr>
                <p14:cNvContentPartPr/>
                <p14:nvPr/>
              </p14:nvContentPartPr>
              <p14:xfrm>
                <a:off x="588328" y="6152908"/>
                <a:ext cx="96840" cy="104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FD23CCE-B03D-1EE5-33B4-247428F16D2A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570328" y="6135268"/>
                  <a:ext cx="132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603C94C-4160-30A5-55D9-94519716DB32}"/>
                    </a:ext>
                  </a:extLst>
                </p14:cNvPr>
                <p14:cNvContentPartPr/>
                <p14:nvPr/>
              </p14:nvContentPartPr>
              <p14:xfrm>
                <a:off x="679768" y="6148948"/>
                <a:ext cx="84240" cy="928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603C94C-4160-30A5-55D9-94519716DB32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661768" y="6130948"/>
                  <a:ext cx="119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8DA11311-3867-48F6-2E53-422B29F00EAD}"/>
                    </a:ext>
                  </a:extLst>
                </p14:cNvPr>
                <p14:cNvContentPartPr/>
                <p14:nvPr/>
              </p14:nvContentPartPr>
              <p14:xfrm>
                <a:off x="767968" y="6137788"/>
                <a:ext cx="168480" cy="1004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8DA11311-3867-48F6-2E53-422B29F00EAD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749968" y="6120148"/>
                  <a:ext cx="20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B5505FB-3F27-CEE2-21F1-2D8B52B6DF44}"/>
                    </a:ext>
                  </a:extLst>
                </p14:cNvPr>
                <p14:cNvContentPartPr/>
                <p14:nvPr/>
              </p14:nvContentPartPr>
              <p14:xfrm>
                <a:off x="954448" y="6165508"/>
                <a:ext cx="59760" cy="662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B5505FB-3F27-CEE2-21F1-2D8B52B6DF44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936808" y="6147868"/>
                  <a:ext cx="95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D08DCE22-D555-5B30-6E1F-315898694F83}"/>
                    </a:ext>
                  </a:extLst>
                </p14:cNvPr>
                <p14:cNvContentPartPr/>
                <p14:nvPr/>
              </p14:nvContentPartPr>
              <p14:xfrm>
                <a:off x="1047688" y="6151468"/>
                <a:ext cx="84960" cy="914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D08DCE22-D555-5B30-6E1F-315898694F83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29688" y="6133828"/>
                  <a:ext cx="120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15A76332-1782-A363-DADB-89E48DF94B9C}"/>
                    </a:ext>
                  </a:extLst>
                </p14:cNvPr>
                <p14:cNvContentPartPr/>
                <p14:nvPr/>
              </p14:nvContentPartPr>
              <p14:xfrm>
                <a:off x="1259728" y="6148228"/>
                <a:ext cx="48600" cy="608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15A76332-1782-A363-DADB-89E48DF94B9C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241728" y="6130228"/>
                  <a:ext cx="84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BDD0510-8251-4EE8-8D97-C546301DED56}"/>
                    </a:ext>
                  </a:extLst>
                </p14:cNvPr>
                <p14:cNvContentPartPr/>
                <p14:nvPr/>
              </p14:nvContentPartPr>
              <p14:xfrm>
                <a:off x="1235968" y="6108268"/>
                <a:ext cx="28800" cy="226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BDD0510-8251-4EE8-8D97-C546301DED56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218328" y="6090268"/>
                  <a:ext cx="64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7E9E1EDB-70BF-894A-B740-2321112C9665}"/>
                    </a:ext>
                  </a:extLst>
                </p14:cNvPr>
                <p14:cNvContentPartPr/>
                <p14:nvPr/>
              </p14:nvContentPartPr>
              <p14:xfrm>
                <a:off x="1303288" y="6087028"/>
                <a:ext cx="71280" cy="1404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7E9E1EDB-70BF-894A-B740-2321112C9665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285648" y="6069028"/>
                  <a:ext cx="106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D63DBA6-3F30-96B6-2DAF-56A45FAB63C4}"/>
                    </a:ext>
                  </a:extLst>
                </p14:cNvPr>
                <p14:cNvContentPartPr/>
                <p14:nvPr/>
              </p14:nvContentPartPr>
              <p14:xfrm>
                <a:off x="1542688" y="6144988"/>
                <a:ext cx="109440" cy="1440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D63DBA6-3F30-96B6-2DAF-56A45FAB63C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524688" y="6126988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0D9AEA2-D8F3-BD8E-9E94-E24C70421B15}"/>
                    </a:ext>
                  </a:extLst>
                </p14:cNvPr>
                <p14:cNvContentPartPr/>
                <p14:nvPr/>
              </p14:nvContentPartPr>
              <p14:xfrm>
                <a:off x="1650328" y="6144628"/>
                <a:ext cx="79560" cy="522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0D9AEA2-D8F3-BD8E-9E94-E24C70421B15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632328" y="6126628"/>
                  <a:ext cx="115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3BE00C90-B20C-DDA1-E723-B38C2AF36454}"/>
                    </a:ext>
                  </a:extLst>
                </p14:cNvPr>
                <p14:cNvContentPartPr/>
                <p14:nvPr/>
              </p14:nvContentPartPr>
              <p14:xfrm>
                <a:off x="1733128" y="6149308"/>
                <a:ext cx="85680" cy="669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3BE00C90-B20C-DDA1-E723-B38C2AF36454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715128" y="6131668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586083C-D2CB-8332-EA93-56D94E02D153}"/>
                    </a:ext>
                  </a:extLst>
                </p14:cNvPr>
                <p14:cNvContentPartPr/>
                <p14:nvPr/>
              </p14:nvContentPartPr>
              <p14:xfrm>
                <a:off x="1840768" y="6156508"/>
                <a:ext cx="114840" cy="123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586083C-D2CB-8332-EA93-56D94E02D153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822768" y="6138508"/>
                  <a:ext cx="150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472B0A1-7737-6434-812B-48F232DF021A}"/>
                    </a:ext>
                  </a:extLst>
                </p14:cNvPr>
                <p14:cNvContentPartPr/>
                <p14:nvPr/>
              </p14:nvContentPartPr>
              <p14:xfrm>
                <a:off x="1961008" y="6155068"/>
                <a:ext cx="59040" cy="572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472B0A1-7737-6434-812B-48F232DF021A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943368" y="6137428"/>
                  <a:ext cx="9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1E603E47-8ABA-4CAA-E829-B99C5DC68DA9}"/>
                    </a:ext>
                  </a:extLst>
                </p14:cNvPr>
                <p14:cNvContentPartPr/>
                <p14:nvPr/>
              </p14:nvContentPartPr>
              <p14:xfrm>
                <a:off x="2057128" y="6149668"/>
                <a:ext cx="19080" cy="522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1E603E47-8ABA-4CAA-E829-B99C5DC68DA9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39488" y="6132028"/>
                  <a:ext cx="54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FB1F9DE-26B0-5A31-B4F1-E4DC19D2F513}"/>
                    </a:ext>
                  </a:extLst>
                </p14:cNvPr>
                <p14:cNvContentPartPr/>
                <p14:nvPr/>
              </p14:nvContentPartPr>
              <p14:xfrm>
                <a:off x="2028328" y="6090988"/>
                <a:ext cx="7920" cy="82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FB1F9DE-26B0-5A31-B4F1-E4DC19D2F513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010328" y="6072988"/>
                  <a:ext cx="43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9375502F-C123-3580-A060-AF6FEF5CECBD}"/>
                    </a:ext>
                  </a:extLst>
                </p14:cNvPr>
                <p14:cNvContentPartPr/>
                <p14:nvPr/>
              </p14:nvContentPartPr>
              <p14:xfrm>
                <a:off x="2116888" y="6029428"/>
                <a:ext cx="169200" cy="187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9375502F-C123-3580-A060-AF6FEF5CECBD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099248" y="6011428"/>
                  <a:ext cx="204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F51C05CB-6739-36D0-E73C-BC1E4C7772B4}"/>
                    </a:ext>
                  </a:extLst>
                </p14:cNvPr>
                <p14:cNvContentPartPr/>
                <p14:nvPr/>
              </p14:nvContentPartPr>
              <p14:xfrm>
                <a:off x="2279968" y="6127348"/>
                <a:ext cx="126000" cy="759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F51C05CB-6739-36D0-E73C-BC1E4C7772B4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261968" y="6109348"/>
                  <a:ext cx="161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619FF26-2CAD-5C5C-110A-5EA7E7002AA8}"/>
                    </a:ext>
                  </a:extLst>
                </p14:cNvPr>
                <p14:cNvContentPartPr/>
                <p14:nvPr/>
              </p14:nvContentPartPr>
              <p14:xfrm>
                <a:off x="2412808" y="6136348"/>
                <a:ext cx="76680" cy="676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619FF26-2CAD-5C5C-110A-5EA7E7002AA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2395168" y="6118708"/>
                  <a:ext cx="112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C4D63B6-BC3B-A6DB-F1D8-02C8799DCB35}"/>
                    </a:ext>
                  </a:extLst>
                </p14:cNvPr>
                <p14:cNvContentPartPr/>
                <p14:nvPr/>
              </p14:nvContentPartPr>
              <p14:xfrm>
                <a:off x="2491648" y="6138508"/>
                <a:ext cx="20880" cy="70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C4D63B6-BC3B-A6DB-F1D8-02C8799DCB35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473648" y="6120868"/>
                  <a:ext cx="56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91FA12D-D170-E2F4-D8B3-33F463E56931}"/>
                    </a:ext>
                  </a:extLst>
                </p14:cNvPr>
                <p14:cNvContentPartPr/>
                <p14:nvPr/>
              </p14:nvContentPartPr>
              <p14:xfrm>
                <a:off x="2503888" y="6087388"/>
                <a:ext cx="7560" cy="216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91FA12D-D170-E2F4-D8B3-33F463E56931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2485888" y="6069748"/>
                  <a:ext cx="43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87FD64BF-DFB1-4FE6-8ECD-C74465E5D5C3}"/>
                    </a:ext>
                  </a:extLst>
                </p14:cNvPr>
                <p14:cNvContentPartPr/>
                <p14:nvPr/>
              </p14:nvContentPartPr>
              <p14:xfrm>
                <a:off x="2531608" y="6151108"/>
                <a:ext cx="75240" cy="666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87FD64BF-DFB1-4FE6-8ECD-C74465E5D5C3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2513968" y="6133108"/>
                  <a:ext cx="11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7C8E3F-906A-50AD-9E59-5CEA83312C89}"/>
                    </a:ext>
                  </a:extLst>
                </p14:cNvPr>
                <p14:cNvContentPartPr/>
                <p14:nvPr/>
              </p14:nvContentPartPr>
              <p14:xfrm>
                <a:off x="577168" y="6326068"/>
                <a:ext cx="155160" cy="1558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7C8E3F-906A-50AD-9E59-5CEA83312C8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559168" y="6308428"/>
                  <a:ext cx="190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376E0D3D-82EA-F0CA-072A-92D72DB0B436}"/>
                    </a:ext>
                  </a:extLst>
                </p14:cNvPr>
                <p14:cNvContentPartPr/>
                <p14:nvPr/>
              </p14:nvContentPartPr>
              <p14:xfrm>
                <a:off x="742768" y="6389788"/>
                <a:ext cx="24480" cy="601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376E0D3D-82EA-F0CA-072A-92D72DB0B436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725128" y="6372148"/>
                  <a:ext cx="60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F0B1AD-0BDA-6ADE-D9C3-88427A5576D5}"/>
                    </a:ext>
                  </a:extLst>
                </p14:cNvPr>
                <p14:cNvContentPartPr/>
                <p14:nvPr/>
              </p14:nvContentPartPr>
              <p14:xfrm>
                <a:off x="728728" y="6323188"/>
                <a:ext cx="14040" cy="165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F0B1AD-0BDA-6ADE-D9C3-88427A5576D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1088" y="6305548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D883155-0820-8E7B-0004-8853FE47D3C6}"/>
                    </a:ext>
                  </a:extLst>
                </p14:cNvPr>
                <p14:cNvContentPartPr/>
                <p14:nvPr/>
              </p14:nvContentPartPr>
              <p14:xfrm>
                <a:off x="834208" y="6375028"/>
                <a:ext cx="78120" cy="961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D883155-0820-8E7B-0004-8853FE47D3C6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16568" y="6357028"/>
                  <a:ext cx="113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CFF11EC1-A336-5CFF-AB4D-25C60279042E}"/>
                    </a:ext>
                  </a:extLst>
                </p14:cNvPr>
                <p14:cNvContentPartPr/>
                <p14:nvPr/>
              </p14:nvContentPartPr>
              <p14:xfrm>
                <a:off x="947608" y="6335428"/>
                <a:ext cx="146880" cy="127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CFF11EC1-A336-5CFF-AB4D-25C60279042E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929608" y="6317788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0F64C06B-F7A7-2F96-1F0B-C929516582B1}"/>
                    </a:ext>
                  </a:extLst>
                </p14:cNvPr>
                <p14:cNvContentPartPr/>
                <p14:nvPr/>
              </p14:nvContentPartPr>
              <p14:xfrm>
                <a:off x="1052008" y="6338668"/>
                <a:ext cx="23760" cy="151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0F64C06B-F7A7-2F96-1F0B-C929516582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4368" y="6320668"/>
                  <a:ext cx="5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F60A0E48-974B-8200-D2D7-84F8612B0CA2}"/>
                    </a:ext>
                  </a:extLst>
                </p14:cNvPr>
                <p14:cNvContentPartPr/>
                <p14:nvPr/>
              </p14:nvContentPartPr>
              <p14:xfrm>
                <a:off x="1094488" y="6294028"/>
                <a:ext cx="86040" cy="1443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F60A0E48-974B-8200-D2D7-84F8612B0CA2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76848" y="6276028"/>
                  <a:ext cx="12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0DD7A010-894D-54AA-86D7-29D294B8BC6F}"/>
                    </a:ext>
                  </a:extLst>
                </p14:cNvPr>
                <p14:cNvContentPartPr/>
                <p14:nvPr/>
              </p14:nvContentPartPr>
              <p14:xfrm>
                <a:off x="1193128" y="6376108"/>
                <a:ext cx="48960" cy="61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0DD7A010-894D-54AA-86D7-29D294B8BC6F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1175488" y="6358108"/>
                  <a:ext cx="84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B9BFAF86-23A1-C0CF-1F50-252FB73B6E24}"/>
                    </a:ext>
                  </a:extLst>
                </p14:cNvPr>
                <p14:cNvContentPartPr/>
                <p14:nvPr/>
              </p14:nvContentPartPr>
              <p14:xfrm>
                <a:off x="1245688" y="6381508"/>
                <a:ext cx="78840" cy="482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B9BFAF86-23A1-C0CF-1F50-252FB73B6E24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227688" y="6363508"/>
                  <a:ext cx="114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9AD73A1-46C9-7ECB-3078-8829EBD6569D}"/>
                    </a:ext>
                  </a:extLst>
                </p14:cNvPr>
                <p14:cNvContentPartPr/>
                <p14:nvPr/>
              </p14:nvContentPartPr>
              <p14:xfrm>
                <a:off x="1359808" y="6350908"/>
                <a:ext cx="60120" cy="882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9AD73A1-46C9-7ECB-3078-8829EBD6569D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341808" y="6333268"/>
                  <a:ext cx="95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5AC491D-D059-88D2-F5F2-AF5E3C0123E9}"/>
                    </a:ext>
                  </a:extLst>
                </p14:cNvPr>
                <p14:cNvContentPartPr/>
                <p14:nvPr/>
              </p14:nvContentPartPr>
              <p14:xfrm>
                <a:off x="473488" y="6493108"/>
                <a:ext cx="2028240" cy="529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5AC491D-D059-88D2-F5F2-AF5E3C0123E9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455848" y="6475108"/>
                  <a:ext cx="2063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CA3F919-6C2C-E334-C6F8-6CC65C4AB269}"/>
                    </a:ext>
                  </a:extLst>
                </p14:cNvPr>
                <p14:cNvContentPartPr/>
                <p14:nvPr/>
              </p14:nvContentPartPr>
              <p14:xfrm>
                <a:off x="469888" y="6771748"/>
                <a:ext cx="2163240" cy="74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CA3F919-6C2C-E334-C6F8-6CC65C4AB269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451888" y="6754108"/>
                  <a:ext cx="2198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EE637A8-533F-5A8E-78FB-33FBC1CA1C46}"/>
                    </a:ext>
                  </a:extLst>
                </p14:cNvPr>
                <p14:cNvContentPartPr/>
                <p14:nvPr/>
              </p14:nvContentPartPr>
              <p14:xfrm>
                <a:off x="1456648" y="6544228"/>
                <a:ext cx="129240" cy="1551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EE637A8-533F-5A8E-78FB-33FBC1CA1C46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439008" y="6526588"/>
                  <a:ext cx="164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DB7AE6C7-D92E-FA63-5182-92CC68DCB426}"/>
                    </a:ext>
                  </a:extLst>
                </p14:cNvPr>
                <p14:cNvContentPartPr/>
                <p14:nvPr/>
              </p14:nvContentPartPr>
              <p14:xfrm>
                <a:off x="1605328" y="6530548"/>
                <a:ext cx="126360" cy="1404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DB7AE6C7-D92E-FA63-5182-92CC68DCB426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587328" y="6512548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18B436B-080A-8C42-14E2-43DC7751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trasferimento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rifiutato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0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5AE87-359A-0581-1650-E1F00A49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AE662D2-5A8C-3F43-63EB-1FC27A05DFE9}"/>
              </a:ext>
            </a:extLst>
          </p:cNvPr>
          <p:cNvGrpSpPr/>
          <p:nvPr/>
        </p:nvGrpSpPr>
        <p:grpSpPr>
          <a:xfrm>
            <a:off x="4133280" y="2530097"/>
            <a:ext cx="3713400" cy="396720"/>
            <a:chOff x="4133280" y="2530097"/>
            <a:chExt cx="37134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916DDE7-D95A-E54E-C462-39DD3B49219E}"/>
                    </a:ext>
                  </a:extLst>
                </p14:cNvPr>
                <p14:cNvContentPartPr/>
                <p14:nvPr/>
              </p14:nvContentPartPr>
              <p14:xfrm>
                <a:off x="4152000" y="2597057"/>
                <a:ext cx="1507680" cy="316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916DDE7-D95A-E54E-C462-39DD3B49219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34360" y="2579417"/>
                  <a:ext cx="1543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9E3959A-EE6F-9A11-C5B5-5BD4016BC0FA}"/>
                    </a:ext>
                  </a:extLst>
                </p14:cNvPr>
                <p14:cNvContentPartPr/>
                <p14:nvPr/>
              </p14:nvContentPartPr>
              <p14:xfrm>
                <a:off x="4133280" y="2567177"/>
                <a:ext cx="1605240" cy="359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9E3959A-EE6F-9A11-C5B5-5BD4016BC0F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15280" y="2549537"/>
                  <a:ext cx="1640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7E194B7-D8DB-5637-203B-44E80AA444E3}"/>
                    </a:ext>
                  </a:extLst>
                </p14:cNvPr>
                <p14:cNvContentPartPr/>
                <p14:nvPr/>
              </p14:nvContentPartPr>
              <p14:xfrm>
                <a:off x="5965680" y="2578337"/>
                <a:ext cx="1881000" cy="334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7E194B7-D8DB-5637-203B-44E80AA444E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948040" y="2560337"/>
                  <a:ext cx="1916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DE6BDC0-9EB5-40A0-3E8E-0372B5B3DFDA}"/>
                    </a:ext>
                  </a:extLst>
                </p14:cNvPr>
                <p14:cNvContentPartPr/>
                <p14:nvPr/>
              </p14:nvContentPartPr>
              <p14:xfrm>
                <a:off x="6026880" y="2530097"/>
                <a:ext cx="1784160" cy="339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DE6BDC0-9EB5-40A0-3E8E-0372B5B3DF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08880" y="2512457"/>
                  <a:ext cx="181980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8B55F7A-20B8-4AAC-417C-124055D4248C}"/>
              </a:ext>
            </a:extLst>
          </p:cNvPr>
          <p:cNvGrpSpPr/>
          <p:nvPr/>
        </p:nvGrpSpPr>
        <p:grpSpPr>
          <a:xfrm>
            <a:off x="4253160" y="2627657"/>
            <a:ext cx="1373400" cy="185400"/>
            <a:chOff x="4253160" y="2627657"/>
            <a:chExt cx="137340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65D92DF-ED2D-7993-4327-7166CE473320}"/>
                    </a:ext>
                  </a:extLst>
                </p14:cNvPr>
                <p14:cNvContentPartPr/>
                <p14:nvPr/>
              </p14:nvContentPartPr>
              <p14:xfrm>
                <a:off x="4253160" y="2677697"/>
                <a:ext cx="100800" cy="135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65D92DF-ED2D-7993-4327-7166CE47332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35520" y="2660057"/>
                  <a:ext cx="13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966A136-2327-8782-7AC2-FC830174AC84}"/>
                    </a:ext>
                  </a:extLst>
                </p14:cNvPr>
                <p14:cNvContentPartPr/>
                <p14:nvPr/>
              </p14:nvContentPartPr>
              <p14:xfrm>
                <a:off x="4373040" y="2739257"/>
                <a:ext cx="84600" cy="70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966A136-2327-8782-7AC2-FC830174AC8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55400" y="2721617"/>
                  <a:ext cx="120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566A6F6-AB1C-7A43-726A-8ABD3AF0527F}"/>
                    </a:ext>
                  </a:extLst>
                </p14:cNvPr>
                <p14:cNvContentPartPr/>
                <p14:nvPr/>
              </p14:nvContentPartPr>
              <p14:xfrm>
                <a:off x="4467000" y="2737817"/>
                <a:ext cx="63720" cy="65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566A6F6-AB1C-7A43-726A-8ABD3AF0527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49360" y="2720177"/>
                  <a:ext cx="99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EE7BD72-283E-9B80-68C2-99FAEF198308}"/>
                    </a:ext>
                  </a:extLst>
                </p14:cNvPr>
                <p14:cNvContentPartPr/>
                <p14:nvPr/>
              </p14:nvContentPartPr>
              <p14:xfrm>
                <a:off x="4546200" y="2718377"/>
                <a:ext cx="50760" cy="69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EE7BD72-283E-9B80-68C2-99FAEF19830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28200" y="2700377"/>
                  <a:ext cx="86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7EEB0B-B2E1-48F7-A873-BFAC8C134ED5}"/>
                    </a:ext>
                  </a:extLst>
                </p14:cNvPr>
                <p14:cNvContentPartPr/>
                <p14:nvPr/>
              </p14:nvContentPartPr>
              <p14:xfrm>
                <a:off x="4629720" y="2724137"/>
                <a:ext cx="107640" cy="71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7EEB0B-B2E1-48F7-A873-BFAC8C134E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11720" y="2706137"/>
                  <a:ext cx="143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4965DB-460C-F4F1-06DF-B9ED3921E4A3}"/>
                    </a:ext>
                  </a:extLst>
                </p14:cNvPr>
                <p14:cNvContentPartPr/>
                <p14:nvPr/>
              </p14:nvContentPartPr>
              <p14:xfrm>
                <a:off x="4875600" y="2702537"/>
                <a:ext cx="101880" cy="110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4965DB-460C-F4F1-06DF-B9ED3921E4A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857600" y="2684897"/>
                  <a:ext cx="137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77DE811-CF17-2509-A519-752631A69605}"/>
                    </a:ext>
                  </a:extLst>
                </p14:cNvPr>
                <p14:cNvContentPartPr/>
                <p14:nvPr/>
              </p14:nvContentPartPr>
              <p14:xfrm>
                <a:off x="4973160" y="2711537"/>
                <a:ext cx="91800" cy="74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77DE811-CF17-2509-A519-752631A6960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955520" y="2693897"/>
                  <a:ext cx="127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B27214-4ED5-4C92-014C-2F6676822E49}"/>
                    </a:ext>
                  </a:extLst>
                </p14:cNvPr>
                <p14:cNvContentPartPr/>
                <p14:nvPr/>
              </p14:nvContentPartPr>
              <p14:xfrm>
                <a:off x="5076120" y="2711177"/>
                <a:ext cx="62280" cy="75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B27214-4ED5-4C92-014C-2F6676822E4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058480" y="2693177"/>
                  <a:ext cx="97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E3919EA-CFCA-A16A-E34D-504D375177F3}"/>
                    </a:ext>
                  </a:extLst>
                </p14:cNvPr>
                <p14:cNvContentPartPr/>
                <p14:nvPr/>
              </p14:nvContentPartPr>
              <p14:xfrm>
                <a:off x="5161080" y="2709737"/>
                <a:ext cx="67680" cy="69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E3919EA-CFCA-A16A-E34D-504D375177F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43440" y="2692097"/>
                  <a:ext cx="103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1852E91-7F4A-01DC-568B-76C317A61089}"/>
                    </a:ext>
                  </a:extLst>
                </p14:cNvPr>
                <p14:cNvContentPartPr/>
                <p14:nvPr/>
              </p14:nvContentPartPr>
              <p14:xfrm>
                <a:off x="5256120" y="2709377"/>
                <a:ext cx="109440" cy="67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1852E91-7F4A-01DC-568B-76C317A6108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38120" y="2691377"/>
                  <a:ext cx="145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74963D6-58EB-FD4C-3E94-8D48100F52E6}"/>
                    </a:ext>
                  </a:extLst>
                </p14:cNvPr>
                <p14:cNvContentPartPr/>
                <p14:nvPr/>
              </p14:nvContentPartPr>
              <p14:xfrm>
                <a:off x="5395080" y="2724497"/>
                <a:ext cx="75240" cy="49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74963D6-58EB-FD4C-3E94-8D48100F52E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77440" y="2706857"/>
                  <a:ext cx="110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5C1F15D-C240-21DC-5DAF-5B3647B49958}"/>
                    </a:ext>
                  </a:extLst>
                </p14:cNvPr>
                <p14:cNvContentPartPr/>
                <p14:nvPr/>
              </p14:nvContentPartPr>
              <p14:xfrm>
                <a:off x="5493720" y="2711897"/>
                <a:ext cx="54720" cy="65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5C1F15D-C240-21DC-5DAF-5B3647B4995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475720" y="2693897"/>
                  <a:ext cx="90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C1ECF57-0DAF-BBCA-06DE-C8A278A20F3D}"/>
                    </a:ext>
                  </a:extLst>
                </p14:cNvPr>
                <p14:cNvContentPartPr/>
                <p14:nvPr/>
              </p14:nvContentPartPr>
              <p14:xfrm>
                <a:off x="5560680" y="2627657"/>
                <a:ext cx="65880" cy="154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C1ECF57-0DAF-BBCA-06DE-C8A278A20F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543040" y="2609657"/>
                  <a:ext cx="101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F8B3010-51B3-E3ED-8B70-11004CCBECA0}"/>
              </a:ext>
            </a:extLst>
          </p:cNvPr>
          <p:cNvGrpSpPr/>
          <p:nvPr/>
        </p:nvGrpSpPr>
        <p:grpSpPr>
          <a:xfrm>
            <a:off x="6097080" y="2633777"/>
            <a:ext cx="1452240" cy="186120"/>
            <a:chOff x="6097080" y="2633777"/>
            <a:chExt cx="14522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15D3E48-1B94-AA2A-037C-E40C5BCA0E78}"/>
                    </a:ext>
                  </a:extLst>
                </p14:cNvPr>
                <p14:cNvContentPartPr/>
                <p14:nvPr/>
              </p14:nvContentPartPr>
              <p14:xfrm>
                <a:off x="6097080" y="2633777"/>
                <a:ext cx="156960" cy="139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15D3E48-1B94-AA2A-037C-E40C5BCA0E7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79080" y="2616137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FA9A1E6-66D6-BF31-A5D9-1C696903D4C6}"/>
                    </a:ext>
                  </a:extLst>
                </p14:cNvPr>
                <p14:cNvContentPartPr/>
                <p14:nvPr/>
              </p14:nvContentPartPr>
              <p14:xfrm>
                <a:off x="6230640" y="2661497"/>
                <a:ext cx="14400" cy="28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FA9A1E6-66D6-BF31-A5D9-1C696903D4C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212640" y="2643857"/>
                  <a:ext cx="5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5A27299-56B3-41A5-1DA6-A8DA619D7217}"/>
                    </a:ext>
                  </a:extLst>
                </p14:cNvPr>
                <p14:cNvContentPartPr/>
                <p14:nvPr/>
              </p14:nvContentPartPr>
              <p14:xfrm>
                <a:off x="6271320" y="2694257"/>
                <a:ext cx="66960" cy="110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5A27299-56B3-41A5-1DA6-A8DA619D72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53680" y="2676257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A584C5B-E4E6-D689-A01C-10BA3B45671B}"/>
                    </a:ext>
                  </a:extLst>
                </p14:cNvPr>
                <p14:cNvContentPartPr/>
                <p14:nvPr/>
              </p14:nvContentPartPr>
              <p14:xfrm>
                <a:off x="6318840" y="2639897"/>
                <a:ext cx="201600" cy="145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A584C5B-E4E6-D689-A01C-10BA3B4567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00840" y="2621897"/>
                  <a:ext cx="237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D3361C-C4EC-28EB-2625-66A2B815E077}"/>
                    </a:ext>
                  </a:extLst>
                </p14:cNvPr>
                <p14:cNvContentPartPr/>
                <p14:nvPr/>
              </p14:nvContentPartPr>
              <p14:xfrm>
                <a:off x="6516120" y="2667257"/>
                <a:ext cx="3240" cy="19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D3361C-C4EC-28EB-2625-66A2B815E07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98480" y="2649617"/>
                  <a:ext cx="3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1C012FD-854E-736D-1DA7-6BE5566D2D37}"/>
                    </a:ext>
                  </a:extLst>
                </p14:cNvPr>
                <p14:cNvContentPartPr/>
                <p14:nvPr/>
              </p14:nvContentPartPr>
              <p14:xfrm>
                <a:off x="6688920" y="2696777"/>
                <a:ext cx="89640" cy="123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1C012FD-854E-736D-1DA7-6BE5566D2D3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71280" y="267877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C11BA13-205B-6A32-A30E-CFD4F086ED96}"/>
                    </a:ext>
                  </a:extLst>
                </p14:cNvPr>
                <p14:cNvContentPartPr/>
                <p14:nvPr/>
              </p14:nvContentPartPr>
              <p14:xfrm>
                <a:off x="6782880" y="2707937"/>
                <a:ext cx="91080" cy="68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C11BA13-205B-6A32-A30E-CFD4F086ED9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65240" y="2689937"/>
                  <a:ext cx="126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7DE48B7-86B4-E2B6-2FF0-B339304562E1}"/>
                    </a:ext>
                  </a:extLst>
                </p14:cNvPr>
                <p14:cNvContentPartPr/>
                <p14:nvPr/>
              </p14:nvContentPartPr>
              <p14:xfrm>
                <a:off x="6899520" y="2699657"/>
                <a:ext cx="65160" cy="85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7DE48B7-86B4-E2B6-2FF0-B339304562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81880" y="2681657"/>
                  <a:ext cx="100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8239466-1E53-8384-237C-2FA64B2A5911}"/>
                    </a:ext>
                  </a:extLst>
                </p14:cNvPr>
                <p14:cNvContentPartPr/>
                <p14:nvPr/>
              </p14:nvContentPartPr>
              <p14:xfrm>
                <a:off x="6981960" y="2694977"/>
                <a:ext cx="68760" cy="85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8239466-1E53-8384-237C-2FA64B2A591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63960" y="2677337"/>
                  <a:ext cx="104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B8A62B-33AE-66D7-A5C0-EF13B0CD758B}"/>
                    </a:ext>
                  </a:extLst>
                </p14:cNvPr>
                <p14:cNvContentPartPr/>
                <p14:nvPr/>
              </p14:nvContentPartPr>
              <p14:xfrm>
                <a:off x="7074480" y="2705057"/>
                <a:ext cx="145080" cy="75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B8A62B-33AE-66D7-A5C0-EF13B0CD758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56480" y="2687417"/>
                  <a:ext cx="180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C06A89D-88CD-5424-CA98-9E5CC6637099}"/>
                    </a:ext>
                  </a:extLst>
                </p14:cNvPr>
                <p14:cNvContentPartPr/>
                <p14:nvPr/>
              </p14:nvContentPartPr>
              <p14:xfrm>
                <a:off x="7255920" y="2723057"/>
                <a:ext cx="87120" cy="61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C06A89D-88CD-5424-CA98-9E5CC663709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37920" y="2705417"/>
                  <a:ext cx="122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AFBB535-D9E7-19B0-935C-E4B8F2DB2ABE}"/>
                    </a:ext>
                  </a:extLst>
                </p14:cNvPr>
                <p14:cNvContentPartPr/>
                <p14:nvPr/>
              </p14:nvContentPartPr>
              <p14:xfrm>
                <a:off x="7377960" y="2701097"/>
                <a:ext cx="64440" cy="7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AFBB535-D9E7-19B0-935C-E4B8F2DB2AB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59960" y="2683457"/>
                  <a:ext cx="100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D1E4687-C92B-6518-366A-14CEF4E8489A}"/>
                    </a:ext>
                  </a:extLst>
                </p14:cNvPr>
                <p14:cNvContentPartPr/>
                <p14:nvPr/>
              </p14:nvContentPartPr>
              <p14:xfrm>
                <a:off x="7452480" y="2634137"/>
                <a:ext cx="96840" cy="160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D1E4687-C92B-6518-366A-14CEF4E8489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434840" y="2616137"/>
                  <a:ext cx="1324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5D29D2A-EAAF-ABB0-117D-DD360F04379A}"/>
              </a:ext>
            </a:extLst>
          </p:cNvPr>
          <p:cNvGrpSpPr/>
          <p:nvPr/>
        </p:nvGrpSpPr>
        <p:grpSpPr>
          <a:xfrm>
            <a:off x="4188720" y="3047417"/>
            <a:ext cx="3410280" cy="282240"/>
            <a:chOff x="4188720" y="3047417"/>
            <a:chExt cx="34102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796558E-3401-A960-48FA-AAA2ABDB4333}"/>
                    </a:ext>
                  </a:extLst>
                </p14:cNvPr>
                <p14:cNvContentPartPr/>
                <p14:nvPr/>
              </p14:nvContentPartPr>
              <p14:xfrm>
                <a:off x="4188720" y="3059297"/>
                <a:ext cx="3410280" cy="270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796558E-3401-A960-48FA-AAA2ABDB433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171080" y="3041297"/>
                  <a:ext cx="3445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E4A629A-1427-A340-78BA-73ADF5D8CDEF}"/>
                    </a:ext>
                  </a:extLst>
                </p14:cNvPr>
                <p14:cNvContentPartPr/>
                <p14:nvPr/>
              </p14:nvContentPartPr>
              <p14:xfrm>
                <a:off x="4192320" y="3047417"/>
                <a:ext cx="3380760" cy="193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E4A629A-1427-A340-78BA-73ADF5D8CDE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74680" y="3029777"/>
                  <a:ext cx="3416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2522691-08A0-252C-34C3-153204CC8DA5}"/>
                    </a:ext>
                  </a:extLst>
                </p14:cNvPr>
                <p14:cNvContentPartPr/>
                <p14:nvPr/>
              </p14:nvContentPartPr>
              <p14:xfrm>
                <a:off x="4287360" y="3141737"/>
                <a:ext cx="224640" cy="105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2522691-08A0-252C-34C3-153204CC8DA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69360" y="3124097"/>
                  <a:ext cx="260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7C8D95C-303C-D3DD-8803-DE38787B0B1F}"/>
                    </a:ext>
                  </a:extLst>
                </p14:cNvPr>
                <p14:cNvContentPartPr/>
                <p14:nvPr/>
              </p14:nvContentPartPr>
              <p14:xfrm>
                <a:off x="4500840" y="3186017"/>
                <a:ext cx="128880" cy="47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7C8D95C-303C-D3DD-8803-DE38787B0B1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82840" y="3168017"/>
                  <a:ext cx="164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985AF29-2CD7-9EBF-F2A7-477971B3BAEA}"/>
                    </a:ext>
                  </a:extLst>
                </p14:cNvPr>
                <p14:cNvContentPartPr/>
                <p14:nvPr/>
              </p14:nvContentPartPr>
              <p14:xfrm>
                <a:off x="4620000" y="3122657"/>
                <a:ext cx="110160" cy="118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985AF29-2CD7-9EBF-F2A7-477971B3BAE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602360" y="3104657"/>
                  <a:ext cx="14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49B348-F788-9072-D9A6-1033D11B25BE}"/>
                    </a:ext>
                  </a:extLst>
                </p14:cNvPr>
                <p14:cNvContentPartPr/>
                <p14:nvPr/>
              </p14:nvContentPartPr>
              <p14:xfrm>
                <a:off x="4720800" y="3175577"/>
                <a:ext cx="66240" cy="69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49B348-F788-9072-D9A6-1033D11B25B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02800" y="3157937"/>
                  <a:ext cx="101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23E4EE3-4CA4-174C-5338-5154B84B25FC}"/>
                    </a:ext>
                  </a:extLst>
                </p14:cNvPr>
                <p14:cNvContentPartPr/>
                <p14:nvPr/>
              </p14:nvContentPartPr>
              <p14:xfrm>
                <a:off x="4754280" y="3130217"/>
                <a:ext cx="10440" cy="16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23E4EE3-4CA4-174C-5338-5154B84B25F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36640" y="3112217"/>
                  <a:ext cx="46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8FCC674-DD41-F4F1-768B-30B82D8B2909}"/>
                    </a:ext>
                  </a:extLst>
                </p14:cNvPr>
                <p14:cNvContentPartPr/>
                <p14:nvPr/>
              </p14:nvContentPartPr>
              <p14:xfrm>
                <a:off x="4810440" y="3162617"/>
                <a:ext cx="98280" cy="68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8FCC674-DD41-F4F1-768B-30B82D8B290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92440" y="3144617"/>
                  <a:ext cx="133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36B9622-E24A-70D9-A0EC-E7EF3DFCD135}"/>
                    </a:ext>
                  </a:extLst>
                </p14:cNvPr>
                <p14:cNvContentPartPr/>
                <p14:nvPr/>
              </p14:nvContentPartPr>
              <p14:xfrm>
                <a:off x="5079360" y="3152177"/>
                <a:ext cx="80640" cy="97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36B9622-E24A-70D9-A0EC-E7EF3DFCD13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61720" y="3134537"/>
                  <a:ext cx="116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3665A06-5CBB-0D3B-3B8F-3DD1C12FFCEF}"/>
                    </a:ext>
                  </a:extLst>
                </p14:cNvPr>
                <p14:cNvContentPartPr/>
                <p14:nvPr/>
              </p14:nvContentPartPr>
              <p14:xfrm>
                <a:off x="5156040" y="3155057"/>
                <a:ext cx="93240" cy="77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3665A06-5CBB-0D3B-3B8F-3DD1C12FFCE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38040" y="3137417"/>
                  <a:ext cx="128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558A424-B3A2-2C90-BBAA-F2F52573B9B3}"/>
                    </a:ext>
                  </a:extLst>
                </p14:cNvPr>
                <p14:cNvContentPartPr/>
                <p14:nvPr/>
              </p14:nvContentPartPr>
              <p14:xfrm>
                <a:off x="5264760" y="3150377"/>
                <a:ext cx="70560" cy="75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558A424-B3A2-2C90-BBAA-F2F52573B9B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47120" y="3132737"/>
                  <a:ext cx="106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400EE4A-4BB2-792F-3A98-A47015003133}"/>
                    </a:ext>
                  </a:extLst>
                </p14:cNvPr>
                <p14:cNvContentPartPr/>
                <p14:nvPr/>
              </p14:nvContentPartPr>
              <p14:xfrm>
                <a:off x="5359800" y="3159017"/>
                <a:ext cx="64080" cy="84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400EE4A-4BB2-792F-3A98-A4701500313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41800" y="3141017"/>
                  <a:ext cx="99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C4F6CF6-623F-8565-40EE-66923911A5C6}"/>
                    </a:ext>
                  </a:extLst>
                </p14:cNvPr>
                <p14:cNvContentPartPr/>
                <p14:nvPr/>
              </p14:nvContentPartPr>
              <p14:xfrm>
                <a:off x="5419920" y="3162257"/>
                <a:ext cx="121680" cy="68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C4F6CF6-623F-8565-40EE-66923911A5C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01920" y="3144617"/>
                  <a:ext cx="157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035E150-5622-5C5D-6478-91E8203F422F}"/>
                    </a:ext>
                  </a:extLst>
                </p14:cNvPr>
                <p14:cNvContentPartPr/>
                <p14:nvPr/>
              </p14:nvContentPartPr>
              <p14:xfrm>
                <a:off x="5580120" y="3173777"/>
                <a:ext cx="83160" cy="49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035E150-5622-5C5D-6478-91E8203F42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62480" y="3156137"/>
                  <a:ext cx="118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02BA006-A964-4BD4-68C3-A81A6FFEA706}"/>
                    </a:ext>
                  </a:extLst>
                </p14:cNvPr>
                <p14:cNvContentPartPr/>
                <p14:nvPr/>
              </p14:nvContentPartPr>
              <p14:xfrm>
                <a:off x="5701080" y="3170897"/>
                <a:ext cx="44280" cy="70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02BA006-A964-4BD4-68C3-A81A6FFEA70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683440" y="3152897"/>
                  <a:ext cx="79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4DB6F63-51BE-4B2C-10D8-6E3701E4236A}"/>
                    </a:ext>
                  </a:extLst>
                </p14:cNvPr>
                <p14:cNvContentPartPr/>
                <p14:nvPr/>
              </p14:nvContentPartPr>
              <p14:xfrm>
                <a:off x="5774160" y="3118337"/>
                <a:ext cx="86400" cy="144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4DB6F63-51BE-4B2C-10D8-6E3701E4236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56520" y="3100697"/>
                  <a:ext cx="12204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656FFB8C-9530-3B5F-BE51-BFE8861F102D}"/>
                  </a:ext>
                </a:extLst>
              </p14:cNvPr>
              <p14:cNvContentPartPr/>
              <p14:nvPr/>
            </p14:nvContentPartPr>
            <p14:xfrm>
              <a:off x="4755591" y="4054013"/>
              <a:ext cx="102960" cy="1915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656FFB8C-9530-3B5F-BE51-BFE8861F102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737951" y="4036013"/>
                <a:ext cx="138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164C0708-1246-3EFA-F5B8-3C8DB6B97015}"/>
                  </a:ext>
                </a:extLst>
              </p14:cNvPr>
              <p14:cNvContentPartPr/>
              <p14:nvPr/>
            </p14:nvContentPartPr>
            <p14:xfrm>
              <a:off x="4845231" y="4168853"/>
              <a:ext cx="88920" cy="763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164C0708-1246-3EFA-F5B8-3C8DB6B97015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27591" y="4151213"/>
                <a:ext cx="1245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CC78A2E-AD6B-A9A2-84A4-2DD3AB9263D9}"/>
                  </a:ext>
                </a:extLst>
              </p14:cNvPr>
              <p14:cNvContentPartPr/>
              <p14:nvPr/>
            </p14:nvContentPartPr>
            <p14:xfrm>
              <a:off x="4933071" y="4034573"/>
              <a:ext cx="67320" cy="2030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CC78A2E-AD6B-A9A2-84A4-2DD3AB9263D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915071" y="4016573"/>
                <a:ext cx="102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83C1CED-0D3F-3B64-268E-B3C0A92E786D}"/>
                  </a:ext>
                </a:extLst>
              </p14:cNvPr>
              <p14:cNvContentPartPr/>
              <p14:nvPr/>
            </p14:nvContentPartPr>
            <p14:xfrm>
              <a:off x="5024871" y="4158413"/>
              <a:ext cx="137160" cy="88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83C1CED-0D3F-3B64-268E-B3C0A92E786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007231" y="4140413"/>
                <a:ext cx="172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C869273-C4ED-9FE0-8C3A-B202BE7B07E5}"/>
                  </a:ext>
                </a:extLst>
              </p14:cNvPr>
              <p14:cNvContentPartPr/>
              <p14:nvPr/>
            </p14:nvContentPartPr>
            <p14:xfrm>
              <a:off x="5168871" y="4059053"/>
              <a:ext cx="145080" cy="2066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C869273-C4ED-9FE0-8C3A-B202BE7B07E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151231" y="4041053"/>
                <a:ext cx="180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9498FB7-FD0E-1C2C-AA4B-8619943AC7A3}"/>
                  </a:ext>
                </a:extLst>
              </p14:cNvPr>
              <p14:cNvContentPartPr/>
              <p14:nvPr/>
            </p14:nvContentPartPr>
            <p14:xfrm>
              <a:off x="5293071" y="4100813"/>
              <a:ext cx="21600" cy="342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9498FB7-FD0E-1C2C-AA4B-8619943AC7A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275431" y="4083173"/>
                <a:ext cx="57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CA0E85-01C7-87C2-75D6-C84E6EDCA1A0}"/>
                  </a:ext>
                </a:extLst>
              </p14:cNvPr>
              <p14:cNvContentPartPr/>
              <p14:nvPr/>
            </p14:nvContentPartPr>
            <p14:xfrm>
              <a:off x="5408631" y="4177133"/>
              <a:ext cx="13320" cy="133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CA0E85-01C7-87C2-75D6-C84E6EDCA1A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390991" y="4159493"/>
                <a:ext cx="48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CEE54AC-2674-94F1-0A79-E9D3DF882CE9}"/>
                  </a:ext>
                </a:extLst>
              </p14:cNvPr>
              <p14:cNvContentPartPr/>
              <p14:nvPr/>
            </p14:nvContentPartPr>
            <p14:xfrm>
              <a:off x="5411151" y="4215653"/>
              <a:ext cx="13320" cy="100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CEE54AC-2674-94F1-0A79-E9D3DF882CE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393511" y="4197653"/>
                <a:ext cx="48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F1E1F27D-1A7D-F787-6739-CCDD8CE68F74}"/>
                  </a:ext>
                </a:extLst>
              </p14:cNvPr>
              <p14:cNvContentPartPr/>
              <p14:nvPr/>
            </p14:nvContentPartPr>
            <p14:xfrm>
              <a:off x="5538951" y="4054733"/>
              <a:ext cx="148320" cy="1656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F1E1F27D-1A7D-F787-6739-CCDD8CE68F74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521311" y="4037093"/>
                <a:ext cx="1839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001DAB02-99E9-C3EC-3807-AAE283FE2D0B}"/>
                  </a:ext>
                </a:extLst>
              </p14:cNvPr>
              <p14:cNvContentPartPr/>
              <p14:nvPr/>
            </p14:nvContentPartPr>
            <p14:xfrm>
              <a:off x="4135671" y="4047173"/>
              <a:ext cx="169920" cy="212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001DAB02-99E9-C3EC-3807-AAE283FE2D0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17671" y="4029173"/>
                <a:ext cx="205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4AE6696F-735A-FFC7-F99E-DCF008969105}"/>
                  </a:ext>
                </a:extLst>
              </p14:cNvPr>
              <p14:cNvContentPartPr/>
              <p14:nvPr/>
            </p14:nvContentPartPr>
            <p14:xfrm>
              <a:off x="4263471" y="4072373"/>
              <a:ext cx="29160" cy="187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4AE6696F-735A-FFC7-F99E-DCF00896910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245471" y="4054373"/>
                <a:ext cx="64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56D0168-C1FB-4F71-7E05-63C6B2D24F98}"/>
                  </a:ext>
                </a:extLst>
              </p14:cNvPr>
              <p14:cNvContentPartPr/>
              <p14:nvPr/>
            </p14:nvContentPartPr>
            <p14:xfrm>
              <a:off x="4317111" y="4067693"/>
              <a:ext cx="91440" cy="1836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56D0168-C1FB-4F71-7E05-63C6B2D24F9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299111" y="4049693"/>
                <a:ext cx="1270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C185FEE-1CF6-05AA-F930-1B501DA4773A}"/>
                  </a:ext>
                </a:extLst>
              </p14:cNvPr>
              <p14:cNvContentPartPr/>
              <p14:nvPr/>
            </p14:nvContentPartPr>
            <p14:xfrm>
              <a:off x="4434471" y="4178933"/>
              <a:ext cx="66600" cy="748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C185FEE-1CF6-05AA-F930-1B501DA4773A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416471" y="4160933"/>
                <a:ext cx="102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4025E6C-4F49-4B54-CAF5-0586549CB160}"/>
                  </a:ext>
                </a:extLst>
              </p14:cNvPr>
              <p14:cNvContentPartPr/>
              <p14:nvPr/>
            </p14:nvContentPartPr>
            <p14:xfrm>
              <a:off x="4544271" y="4163813"/>
              <a:ext cx="18360" cy="925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4025E6C-4F49-4B54-CAF5-0586549CB160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526631" y="4145813"/>
                <a:ext cx="54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67C23529-14D1-1BFC-B4FF-9F4B929FAFCF}"/>
                  </a:ext>
                </a:extLst>
              </p14:cNvPr>
              <p14:cNvContentPartPr/>
              <p14:nvPr/>
            </p14:nvContentPartPr>
            <p14:xfrm>
              <a:off x="4525551" y="4076693"/>
              <a:ext cx="7560" cy="118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67C23529-14D1-1BFC-B4FF-9F4B929FAFC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507551" y="4059053"/>
                <a:ext cx="43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3BA82F5B-08BA-FD1C-25C3-EFD66E6C0317}"/>
                  </a:ext>
                </a:extLst>
              </p14:cNvPr>
              <p14:cNvContentPartPr/>
              <p14:nvPr/>
            </p14:nvContentPartPr>
            <p14:xfrm>
              <a:off x="4131171" y="4448222"/>
              <a:ext cx="569520" cy="240097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3BA82F5B-08BA-FD1C-25C3-EFD66E6C031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113531" y="4430224"/>
                <a:ext cx="605160" cy="275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8430E4E-42B4-BE89-B124-E7B3C4FE4FB5}"/>
                  </a:ext>
                </a:extLst>
              </p14:cNvPr>
              <p14:cNvContentPartPr/>
              <p14:nvPr/>
            </p14:nvContentPartPr>
            <p14:xfrm>
              <a:off x="4666131" y="4459135"/>
              <a:ext cx="7200" cy="8396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8430E4E-42B4-BE89-B124-E7B3C4FE4FB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648491" y="4440883"/>
                <a:ext cx="42840" cy="44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5576130-7FAF-4782-5350-DD051D601634}"/>
                  </a:ext>
                </a:extLst>
              </p14:cNvPr>
              <p14:cNvContentPartPr/>
              <p14:nvPr/>
            </p14:nvContentPartPr>
            <p14:xfrm>
              <a:off x="4808691" y="4389458"/>
              <a:ext cx="99000" cy="221627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5576130-7FAF-4782-5350-DD051D60163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791051" y="4371440"/>
                <a:ext cx="134640" cy="257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9E9B9B38-F627-7A49-BB35-39C4DD1CD492}"/>
                  </a:ext>
                </a:extLst>
              </p14:cNvPr>
              <p14:cNvContentPartPr/>
              <p14:nvPr/>
            </p14:nvContentPartPr>
            <p14:xfrm>
              <a:off x="4906971" y="4512444"/>
              <a:ext cx="84960" cy="92345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9E9B9B38-F627-7A49-BB35-39C4DD1CD492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889331" y="4494837"/>
                <a:ext cx="120600" cy="127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C41E0F0A-2CB0-F520-CDC6-790ADBBECBA3}"/>
                  </a:ext>
                </a:extLst>
              </p14:cNvPr>
              <p14:cNvContentPartPr/>
              <p14:nvPr/>
            </p14:nvContentPartPr>
            <p14:xfrm>
              <a:off x="5003091" y="4383161"/>
              <a:ext cx="74520" cy="243874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C41E0F0A-2CB0-F520-CDC6-790ADBBECBA3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985091" y="4365510"/>
                <a:ext cx="110160" cy="27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546CEC7-3F9E-0F70-BD68-90231E5C377C}"/>
                  </a:ext>
                </a:extLst>
              </p14:cNvPr>
              <p14:cNvContentPartPr/>
              <p14:nvPr/>
            </p14:nvContentPartPr>
            <p14:xfrm>
              <a:off x="5097771" y="4498173"/>
              <a:ext cx="143640" cy="97382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546CEC7-3F9E-0F70-BD68-90231E5C377C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5080131" y="4480139"/>
                <a:ext cx="179280" cy="13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0E75CA7-85B6-0B51-BEE1-775ED837FC28}"/>
                  </a:ext>
                </a:extLst>
              </p14:cNvPr>
              <p14:cNvContentPartPr/>
              <p14:nvPr/>
            </p14:nvContentPartPr>
            <p14:xfrm>
              <a:off x="5231691" y="4373506"/>
              <a:ext cx="158760" cy="219108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0E75CA7-85B6-0B51-BEE1-775ED837FC2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5213691" y="4355517"/>
                <a:ext cx="194400" cy="25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33C88E0-A54F-43DA-0D00-8D0A2FDE94CF}"/>
                  </a:ext>
                </a:extLst>
              </p14:cNvPr>
              <p14:cNvContentPartPr/>
              <p14:nvPr/>
            </p14:nvContentPartPr>
            <p14:xfrm>
              <a:off x="5355531" y="4435210"/>
              <a:ext cx="14040" cy="25605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33C88E0-A54F-43DA-0D00-8D0A2FDE94C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337891" y="4417178"/>
                <a:ext cx="49680" cy="61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606FF74F-AC33-377F-CAED-618D341256F3}"/>
                  </a:ext>
                </a:extLst>
              </p14:cNvPr>
              <p14:cNvContentPartPr/>
              <p14:nvPr/>
            </p14:nvContentPartPr>
            <p14:xfrm>
              <a:off x="5494851" y="4475087"/>
              <a:ext cx="7920" cy="6295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606FF74F-AC33-377F-CAED-618D341256F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477211" y="4456572"/>
                <a:ext cx="43560" cy="42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96950481-F4FE-0792-E974-7A1F83539E4B}"/>
                  </a:ext>
                </a:extLst>
              </p14:cNvPr>
              <p14:cNvContentPartPr/>
              <p14:nvPr/>
            </p14:nvContentPartPr>
            <p14:xfrm>
              <a:off x="5505651" y="4529234"/>
              <a:ext cx="10440" cy="21407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96950481-F4FE-0792-E974-7A1F83539E4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488011" y="4511395"/>
                <a:ext cx="46080" cy="5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A03756E-6E5A-2EF0-F0D7-546068451C1E}"/>
                  </a:ext>
                </a:extLst>
              </p14:cNvPr>
              <p14:cNvContentPartPr/>
              <p14:nvPr/>
            </p14:nvContentPartPr>
            <p14:xfrm>
              <a:off x="5635971" y="4370989"/>
              <a:ext cx="117720" cy="174196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A03756E-6E5A-2EF0-F0D7-546068451C1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618331" y="4352994"/>
                <a:ext cx="153360" cy="20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170945F-FA61-D86D-A9C6-FBD3D5229406}"/>
                  </a:ext>
                </a:extLst>
              </p14:cNvPr>
              <p14:cNvContentPartPr/>
              <p14:nvPr/>
            </p14:nvContentPartPr>
            <p14:xfrm>
              <a:off x="5779251" y="4362594"/>
              <a:ext cx="134280" cy="163283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170945F-FA61-D86D-A9C6-FBD3D522940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61251" y="4344932"/>
                <a:ext cx="169920" cy="19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87EB9E0E-37C5-43E2-F1E3-34B9E5D8187E}"/>
                  </a:ext>
                </a:extLst>
              </p14:cNvPr>
              <p14:cNvContentPartPr/>
              <p14:nvPr/>
            </p14:nvContentPartPr>
            <p14:xfrm>
              <a:off x="5916771" y="4344964"/>
              <a:ext cx="97200" cy="205676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87EB9E0E-37C5-43E2-F1E3-34B9E5D8187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898771" y="4326954"/>
                <a:ext cx="132840" cy="241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9C70558-7C6E-D32F-DA2D-6994A570DBBB}"/>
                  </a:ext>
                </a:extLst>
              </p14:cNvPr>
              <p14:cNvContentPartPr/>
              <p14:nvPr/>
            </p14:nvContentPartPr>
            <p14:xfrm>
              <a:off x="4102989" y="3385526"/>
              <a:ext cx="3934800" cy="28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9C70558-7C6E-D32F-DA2D-6994A570DBB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084989" y="3367886"/>
                <a:ext cx="3970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433ACF9E-4721-3188-03C5-32549C8435D6}"/>
                  </a:ext>
                </a:extLst>
              </p14:cNvPr>
              <p14:cNvContentPartPr/>
              <p14:nvPr/>
            </p14:nvContentPartPr>
            <p14:xfrm>
              <a:off x="4375406" y="2312760"/>
              <a:ext cx="3513960" cy="896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433ACF9E-4721-3188-03C5-32549C8435D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357406" y="2294760"/>
                <a:ext cx="35496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E461FB0-A0AC-2F6F-822E-7BF6B956855E}"/>
              </a:ext>
            </a:extLst>
          </p:cNvPr>
          <p:cNvGrpSpPr/>
          <p:nvPr/>
        </p:nvGrpSpPr>
        <p:grpSpPr>
          <a:xfrm>
            <a:off x="4087946" y="835685"/>
            <a:ext cx="3857631" cy="1398960"/>
            <a:chOff x="4087946" y="835685"/>
            <a:chExt cx="3857631" cy="13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A096BA5-9DF1-230B-5D55-3F36C2DA2989}"/>
                    </a:ext>
                  </a:extLst>
                </p14:cNvPr>
                <p14:cNvContentPartPr/>
                <p14:nvPr/>
              </p14:nvContentPartPr>
              <p14:xfrm>
                <a:off x="5612660" y="905706"/>
                <a:ext cx="280080" cy="274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A096BA5-9DF1-230B-5D55-3F36C2DA298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95020" y="888066"/>
                  <a:ext cx="315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3BD2D4-ACE3-5ACD-4FA5-C762E9A83A04}"/>
                    </a:ext>
                  </a:extLst>
                </p14:cNvPr>
                <p14:cNvContentPartPr/>
                <p14:nvPr/>
              </p14:nvContentPartPr>
              <p14:xfrm>
                <a:off x="5668460" y="861066"/>
                <a:ext cx="251640" cy="299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3BD2D4-ACE3-5ACD-4FA5-C762E9A83A0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50820" y="843426"/>
                  <a:ext cx="287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0F33DB-3D9F-FAE1-B4A1-BFCB7809E34D}"/>
                    </a:ext>
                  </a:extLst>
                </p14:cNvPr>
                <p14:cNvContentPartPr/>
                <p14:nvPr/>
              </p14:nvContentPartPr>
              <p14:xfrm>
                <a:off x="5699780" y="908226"/>
                <a:ext cx="119880" cy="10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0F33DB-3D9F-FAE1-B4A1-BFCB7809E34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82140" y="890226"/>
                  <a:ext cx="15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85EA83-5A9A-C414-C0C3-D307A0A52AF4}"/>
                    </a:ext>
                  </a:extLst>
                </p14:cNvPr>
                <p14:cNvContentPartPr/>
                <p14:nvPr/>
              </p14:nvContentPartPr>
              <p14:xfrm>
                <a:off x="5710580" y="907506"/>
                <a:ext cx="142200" cy="146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85EA83-5A9A-C414-C0C3-D307A0A52AF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92580" y="889866"/>
                  <a:ext cx="17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3746FD-75F3-9ACF-088C-F2CA9787A8A2}"/>
                    </a:ext>
                  </a:extLst>
                </p14:cNvPr>
                <p14:cNvContentPartPr/>
                <p14:nvPr/>
              </p14:nvContentPartPr>
              <p14:xfrm>
                <a:off x="5678900" y="1018746"/>
                <a:ext cx="83520" cy="66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3746FD-75F3-9ACF-088C-F2CA9787A8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60900" y="1001106"/>
                  <a:ext cx="119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D297654-266B-8F46-F233-7799E1E5EA98}"/>
                    </a:ext>
                  </a:extLst>
                </p14:cNvPr>
                <p14:cNvContentPartPr/>
                <p14:nvPr/>
              </p14:nvContentPartPr>
              <p14:xfrm>
                <a:off x="5629940" y="1263186"/>
                <a:ext cx="315000" cy="249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D297654-266B-8F46-F233-7799E1E5EA9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11940" y="1245546"/>
                  <a:ext cx="350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EF7ED3-4D3C-27F5-D763-F6E98A5D3879}"/>
                    </a:ext>
                  </a:extLst>
                </p14:cNvPr>
                <p14:cNvContentPartPr/>
                <p14:nvPr/>
              </p14:nvContentPartPr>
              <p14:xfrm>
                <a:off x="5649020" y="1242306"/>
                <a:ext cx="303480" cy="228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EF7ED3-4D3C-27F5-D763-F6E98A5D387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31020" y="1224306"/>
                  <a:ext cx="339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0F6BE1-02CB-3066-2D5A-DA27FCF73BE3}"/>
                    </a:ext>
                  </a:extLst>
                </p14:cNvPr>
                <p14:cNvContentPartPr/>
                <p14:nvPr/>
              </p14:nvContentPartPr>
              <p14:xfrm>
                <a:off x="5722820" y="1290906"/>
                <a:ext cx="125280" cy="107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0F6BE1-02CB-3066-2D5A-DA27FCF73BE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04820" y="1273266"/>
                  <a:ext cx="160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A4D345-C118-F123-A503-8CBB508319F7}"/>
                    </a:ext>
                  </a:extLst>
                </p14:cNvPr>
                <p14:cNvContentPartPr/>
                <p14:nvPr/>
              </p14:nvContentPartPr>
              <p14:xfrm>
                <a:off x="5703020" y="1371186"/>
                <a:ext cx="62640" cy="6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A4D345-C118-F123-A503-8CBB508319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85020" y="1353186"/>
                  <a:ext cx="98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7C947F-4E29-0850-91AA-71BDB99518D1}"/>
                    </a:ext>
                  </a:extLst>
                </p14:cNvPr>
                <p14:cNvContentPartPr/>
                <p14:nvPr/>
              </p14:nvContentPartPr>
              <p14:xfrm>
                <a:off x="6033617" y="925560"/>
                <a:ext cx="170640" cy="19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7C947F-4E29-0850-91AA-71BDB99518D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15617" y="907920"/>
                  <a:ext cx="20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413DB3-FB80-4C7E-781D-A8B477D69288}"/>
                    </a:ext>
                  </a:extLst>
                </p14:cNvPr>
                <p14:cNvContentPartPr/>
                <p14:nvPr/>
              </p14:nvContentPartPr>
              <p14:xfrm>
                <a:off x="6204977" y="1028160"/>
                <a:ext cx="153000" cy="91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413DB3-FB80-4C7E-781D-A8B477D6928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86977" y="1010520"/>
                  <a:ext cx="188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0AE513-A823-4E6B-F0F6-9BE34B720E5F}"/>
                    </a:ext>
                  </a:extLst>
                </p14:cNvPr>
                <p14:cNvContentPartPr/>
                <p14:nvPr/>
              </p14:nvContentPartPr>
              <p14:xfrm>
                <a:off x="6347897" y="1023480"/>
                <a:ext cx="93240" cy="80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0AE513-A823-4E6B-F0F6-9BE34B720E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29897" y="1005480"/>
                  <a:ext cx="128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E8E48C-2444-6565-56AF-615B94AEF6C3}"/>
                    </a:ext>
                  </a:extLst>
                </p14:cNvPr>
                <p14:cNvContentPartPr/>
                <p14:nvPr/>
              </p14:nvContentPartPr>
              <p14:xfrm>
                <a:off x="6463817" y="1012320"/>
                <a:ext cx="31680" cy="9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E8E48C-2444-6565-56AF-615B94AEF6C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46177" y="994680"/>
                  <a:ext cx="6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59B4BD-0F3E-213D-EB18-E16F62A64FEB}"/>
                    </a:ext>
                  </a:extLst>
                </p14:cNvPr>
                <p14:cNvContentPartPr/>
                <p14:nvPr/>
              </p14:nvContentPartPr>
              <p14:xfrm>
                <a:off x="6462017" y="951480"/>
                <a:ext cx="20520" cy="2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59B4BD-0F3E-213D-EB18-E16F62A64FE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44377" y="933840"/>
                  <a:ext cx="56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849BF6-05FF-511E-F22F-ABAE870C5AA0}"/>
                    </a:ext>
                  </a:extLst>
                </p14:cNvPr>
                <p14:cNvContentPartPr/>
                <p14:nvPr/>
              </p14:nvContentPartPr>
              <p14:xfrm>
                <a:off x="6515297" y="1026360"/>
                <a:ext cx="121680" cy="99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849BF6-05FF-511E-F22F-ABAE870C5AA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97297" y="1008360"/>
                  <a:ext cx="157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66E1F4A-7A76-CFCE-432D-16DDC26145F9}"/>
                    </a:ext>
                  </a:extLst>
                </p14:cNvPr>
                <p14:cNvContentPartPr/>
                <p14:nvPr/>
              </p14:nvContentPartPr>
              <p14:xfrm>
                <a:off x="6044417" y="1279080"/>
                <a:ext cx="170640" cy="190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66E1F4A-7A76-CFCE-432D-16DDC26145F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26417" y="1261440"/>
                  <a:ext cx="206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6D7AEE-D5AD-7945-70D4-FCC86FA9D645}"/>
                    </a:ext>
                  </a:extLst>
                </p14:cNvPr>
                <p14:cNvContentPartPr/>
                <p14:nvPr/>
              </p14:nvContentPartPr>
              <p14:xfrm>
                <a:off x="6198497" y="1360800"/>
                <a:ext cx="115560" cy="9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6D7AEE-D5AD-7945-70D4-FCC86FA9D6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80497" y="1342800"/>
                  <a:ext cx="15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DF39677-04C4-B327-EEDF-C96311293C10}"/>
                    </a:ext>
                  </a:extLst>
                </p14:cNvPr>
                <p14:cNvContentPartPr/>
                <p14:nvPr/>
              </p14:nvContentPartPr>
              <p14:xfrm>
                <a:off x="6320537" y="1344600"/>
                <a:ext cx="120960" cy="109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DF39677-04C4-B327-EEDF-C96311293C1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02537" y="1326600"/>
                  <a:ext cx="15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8C854BE-CA31-F27C-77FF-D01D1FB1DC52}"/>
                    </a:ext>
                  </a:extLst>
                </p14:cNvPr>
                <p14:cNvContentPartPr/>
                <p14:nvPr/>
              </p14:nvContentPartPr>
              <p14:xfrm>
                <a:off x="6434297" y="1327680"/>
                <a:ext cx="109440" cy="113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8C854BE-CA31-F27C-77FF-D01D1FB1DC5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16297" y="1310040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C2833C-93A3-E257-9887-D3E48943A7CB}"/>
                    </a:ext>
                  </a:extLst>
                </p14:cNvPr>
                <p14:cNvContentPartPr/>
                <p14:nvPr/>
              </p14:nvContentPartPr>
              <p14:xfrm>
                <a:off x="6564617" y="1332360"/>
                <a:ext cx="60480" cy="10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C2833C-93A3-E257-9887-D3E48943A7C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46617" y="1314360"/>
                  <a:ext cx="96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52FEB5-2B17-F20C-BE83-50CAB6E2E7BA}"/>
                    </a:ext>
                  </a:extLst>
                </p14:cNvPr>
                <p14:cNvContentPartPr/>
                <p14:nvPr/>
              </p14:nvContentPartPr>
              <p14:xfrm>
                <a:off x="6580457" y="1249920"/>
                <a:ext cx="1044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52FEB5-2B17-F20C-BE83-50CAB6E2E7B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62817" y="1232280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40B3D82-0411-024D-756A-2AA0C546C35C}"/>
                    </a:ext>
                  </a:extLst>
                </p14:cNvPr>
                <p14:cNvContentPartPr/>
                <p14:nvPr/>
              </p14:nvContentPartPr>
              <p14:xfrm>
                <a:off x="6087257" y="1639440"/>
                <a:ext cx="133920" cy="180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40B3D82-0411-024D-756A-2AA0C546C35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69257" y="1621440"/>
                  <a:ext cx="169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34B8864-98C4-CB97-0E1A-D0FA8B70F374}"/>
                    </a:ext>
                  </a:extLst>
                </p14:cNvPr>
                <p14:cNvContentPartPr/>
                <p14:nvPr/>
              </p14:nvContentPartPr>
              <p14:xfrm>
                <a:off x="6229457" y="1744560"/>
                <a:ext cx="106560" cy="6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34B8864-98C4-CB97-0E1A-D0FA8B70F37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211457" y="1726920"/>
                  <a:ext cx="142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794639A-613B-5F05-24FD-D3DDFA5580D7}"/>
                    </a:ext>
                  </a:extLst>
                </p14:cNvPr>
                <p14:cNvContentPartPr/>
                <p14:nvPr/>
              </p14:nvContentPartPr>
              <p14:xfrm>
                <a:off x="6343937" y="1743120"/>
                <a:ext cx="49320" cy="5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794639A-613B-5F05-24FD-D3DDFA5580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325937" y="1725120"/>
                  <a:ext cx="84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90F08A-5354-AF0F-A7AC-E79CAE26F455}"/>
                    </a:ext>
                  </a:extLst>
                </p14:cNvPr>
                <p14:cNvContentPartPr/>
                <p14:nvPr/>
              </p14:nvContentPartPr>
              <p14:xfrm>
                <a:off x="6418097" y="1734120"/>
                <a:ext cx="20160" cy="60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90F08A-5354-AF0F-A7AC-E79CAE26F4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00097" y="1716120"/>
                  <a:ext cx="55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ADD197-2A38-5E48-43AE-E4A84BC5E639}"/>
                    </a:ext>
                  </a:extLst>
                </p14:cNvPr>
                <p14:cNvContentPartPr/>
                <p14:nvPr/>
              </p14:nvContentPartPr>
              <p14:xfrm>
                <a:off x="6408737" y="1677960"/>
                <a:ext cx="19800" cy="2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ADD197-2A38-5E48-43AE-E4A84BC5E63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90737" y="165996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1690BF-C5BF-4F91-F30B-E8952F8D8FFF}"/>
                    </a:ext>
                  </a:extLst>
                </p14:cNvPr>
                <p14:cNvContentPartPr/>
                <p14:nvPr/>
              </p14:nvContentPartPr>
              <p14:xfrm>
                <a:off x="6477857" y="1739160"/>
                <a:ext cx="72000" cy="64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1690BF-C5BF-4F91-F30B-E8952F8D8FF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459857" y="1721520"/>
                  <a:ext cx="107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1AAA72F-0ACF-69AB-E235-D58310B02668}"/>
                    </a:ext>
                  </a:extLst>
                </p14:cNvPr>
                <p14:cNvContentPartPr/>
                <p14:nvPr/>
              </p14:nvContentPartPr>
              <p14:xfrm>
                <a:off x="6562457" y="1620720"/>
                <a:ext cx="196920" cy="180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1AAA72F-0ACF-69AB-E235-D58310B0266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44817" y="1603080"/>
                  <a:ext cx="23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E01B27D-E2ED-965B-A53F-30F7C4BF38A2}"/>
                    </a:ext>
                  </a:extLst>
                </p14:cNvPr>
                <p14:cNvContentPartPr/>
                <p14:nvPr/>
              </p14:nvContentPartPr>
              <p14:xfrm>
                <a:off x="6759017" y="1714320"/>
                <a:ext cx="80640" cy="84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E01B27D-E2ED-965B-A53F-30F7C4BF38A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741017" y="1696320"/>
                  <a:ext cx="116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A298C9F-4C0C-CB3F-1753-D52556A9AADE}"/>
                    </a:ext>
                  </a:extLst>
                </p14:cNvPr>
                <p14:cNvContentPartPr/>
                <p14:nvPr/>
              </p14:nvContentPartPr>
              <p14:xfrm>
                <a:off x="6840377" y="1711800"/>
                <a:ext cx="59760" cy="93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A298C9F-4C0C-CB3F-1753-D52556A9AAD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822737" y="1693800"/>
                  <a:ext cx="95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002E81-3E0F-B3E4-B585-BACFEDD07619}"/>
                    </a:ext>
                  </a:extLst>
                </p14:cNvPr>
                <p14:cNvContentPartPr/>
                <p14:nvPr/>
              </p14:nvContentPartPr>
              <p14:xfrm>
                <a:off x="6921017" y="1715040"/>
                <a:ext cx="39600" cy="78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002E81-3E0F-B3E4-B585-BACFEDD0761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903377" y="1697400"/>
                  <a:ext cx="75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C091D52-921E-C99A-BF1B-BFF726013FBD}"/>
                    </a:ext>
                  </a:extLst>
                </p14:cNvPr>
                <p14:cNvContentPartPr/>
                <p14:nvPr/>
              </p14:nvContentPartPr>
              <p14:xfrm>
                <a:off x="6940097" y="1647000"/>
                <a:ext cx="9360" cy="11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C091D52-921E-C99A-BF1B-BFF726013FB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22097" y="1629000"/>
                  <a:ext cx="45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AF375C-6A89-28BC-689A-95FC73EE1455}"/>
                    </a:ext>
                  </a:extLst>
                </p14:cNvPr>
                <p14:cNvContentPartPr/>
                <p14:nvPr/>
              </p14:nvContentPartPr>
              <p14:xfrm>
                <a:off x="7010297" y="1638720"/>
                <a:ext cx="123480" cy="146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AF375C-6A89-28BC-689A-95FC73EE14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992297" y="1620720"/>
                  <a:ext cx="159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BD0D50E-D995-05BD-7341-72A91BFE43C7}"/>
                    </a:ext>
                  </a:extLst>
                </p14:cNvPr>
                <p14:cNvContentPartPr/>
                <p14:nvPr/>
              </p14:nvContentPartPr>
              <p14:xfrm>
                <a:off x="7177697" y="1644120"/>
                <a:ext cx="69840" cy="137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BD0D50E-D995-05BD-7341-72A91BFE43C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59697" y="1626480"/>
                  <a:ext cx="105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50BBAE-52B1-3C15-91C5-EF30AF5D4423}"/>
                    </a:ext>
                  </a:extLst>
                </p14:cNvPr>
                <p14:cNvContentPartPr/>
                <p14:nvPr/>
              </p14:nvContentPartPr>
              <p14:xfrm>
                <a:off x="5641577" y="1623960"/>
                <a:ext cx="299880" cy="24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50BBAE-52B1-3C15-91C5-EF30AF5D442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623577" y="1605960"/>
                  <a:ext cx="335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2B986CE-47AE-FB24-AEB6-52D2E876372E}"/>
                    </a:ext>
                  </a:extLst>
                </p14:cNvPr>
                <p14:cNvContentPartPr/>
                <p14:nvPr/>
              </p14:nvContentPartPr>
              <p14:xfrm>
                <a:off x="5662097" y="1608120"/>
                <a:ext cx="293400" cy="229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2B986CE-47AE-FB24-AEB6-52D2E876372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644457" y="1590120"/>
                  <a:ext cx="329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7255927-8765-D9F8-4337-9FE374AD8E4F}"/>
                    </a:ext>
                  </a:extLst>
                </p14:cNvPr>
                <p14:cNvContentPartPr/>
                <p14:nvPr/>
              </p14:nvContentPartPr>
              <p14:xfrm>
                <a:off x="5755697" y="1661400"/>
                <a:ext cx="109440" cy="80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7255927-8765-D9F8-4337-9FE374AD8E4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737697" y="1643760"/>
                  <a:ext cx="145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D47069-F55F-5B35-A038-EAF5C752B2C8}"/>
                    </a:ext>
                  </a:extLst>
                </p14:cNvPr>
                <p14:cNvContentPartPr/>
                <p14:nvPr/>
              </p14:nvContentPartPr>
              <p14:xfrm>
                <a:off x="5757137" y="1679040"/>
                <a:ext cx="124200" cy="85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D47069-F55F-5B35-A038-EAF5C752B2C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739137" y="1661400"/>
                  <a:ext cx="159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D108877-B624-7C1E-A460-29BCAE016BF8}"/>
                    </a:ext>
                  </a:extLst>
                </p14:cNvPr>
                <p14:cNvContentPartPr/>
                <p14:nvPr/>
              </p14:nvContentPartPr>
              <p14:xfrm>
                <a:off x="5737697" y="1757880"/>
                <a:ext cx="47160" cy="48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D108877-B624-7C1E-A460-29BCAE016BF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19697" y="1740240"/>
                  <a:ext cx="82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BA57C9C-06C4-73B7-C297-0A7A897753DF}"/>
                    </a:ext>
                  </a:extLst>
                </p14:cNvPr>
                <p14:cNvContentPartPr/>
                <p14:nvPr/>
              </p14:nvContentPartPr>
              <p14:xfrm>
                <a:off x="5637977" y="1973880"/>
                <a:ext cx="336960" cy="180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BA57C9C-06C4-73B7-C297-0A7A897753D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619977" y="1956240"/>
                  <a:ext cx="372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F476247-5293-0B25-2310-DCE6BCBADC3E}"/>
                    </a:ext>
                  </a:extLst>
                </p14:cNvPr>
                <p14:cNvContentPartPr/>
                <p14:nvPr/>
              </p14:nvContentPartPr>
              <p14:xfrm>
                <a:off x="5676497" y="1931400"/>
                <a:ext cx="296640" cy="173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F476247-5293-0B25-2310-DCE6BCBADC3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58497" y="1913760"/>
                  <a:ext cx="332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55628AF-CE75-55A5-3F6C-2F70C9BDCD62}"/>
                    </a:ext>
                  </a:extLst>
                </p14:cNvPr>
                <p14:cNvContentPartPr/>
                <p14:nvPr/>
              </p14:nvContentPartPr>
              <p14:xfrm>
                <a:off x="5757497" y="1979280"/>
                <a:ext cx="96480" cy="64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55628AF-CE75-55A5-3F6C-2F70C9BDCD6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39497" y="1961640"/>
                  <a:ext cx="132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C8D3388-CBC1-AA1B-ABB2-566F96750567}"/>
                    </a:ext>
                  </a:extLst>
                </p14:cNvPr>
                <p14:cNvContentPartPr/>
                <p14:nvPr/>
              </p14:nvContentPartPr>
              <p14:xfrm>
                <a:off x="5767217" y="1981800"/>
                <a:ext cx="118800" cy="74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C8D3388-CBC1-AA1B-ABB2-566F9675056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749217" y="1964160"/>
                  <a:ext cx="15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DD88AAE-552A-5902-DC58-9E093192ED74}"/>
                    </a:ext>
                  </a:extLst>
                </p14:cNvPr>
                <p14:cNvContentPartPr/>
                <p14:nvPr/>
              </p14:nvContentPartPr>
              <p14:xfrm>
                <a:off x="5743817" y="2063520"/>
                <a:ext cx="71280" cy="4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DD88AAE-552A-5902-DC58-9E093192ED7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725817" y="2045520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1860A1-6665-BAC0-583A-8147A193DAE6}"/>
                    </a:ext>
                  </a:extLst>
                </p14:cNvPr>
                <p14:cNvContentPartPr/>
                <p14:nvPr/>
              </p14:nvContentPartPr>
              <p14:xfrm>
                <a:off x="6078257" y="2025360"/>
                <a:ext cx="132480" cy="64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1860A1-6665-BAC0-583A-8147A193DAE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060617" y="2007720"/>
                  <a:ext cx="168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74EC9EB-D499-07CE-341D-834BA417B3BA}"/>
                    </a:ext>
                  </a:extLst>
                </p14:cNvPr>
                <p14:cNvContentPartPr/>
                <p14:nvPr/>
              </p14:nvContentPartPr>
              <p14:xfrm>
                <a:off x="6217937" y="2023200"/>
                <a:ext cx="102600" cy="6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74EC9EB-D499-07CE-341D-834BA417B3B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199937" y="2005200"/>
                  <a:ext cx="13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DDC47F-9C49-A099-3F9A-A21B70908FB5}"/>
                    </a:ext>
                  </a:extLst>
                </p14:cNvPr>
                <p14:cNvContentPartPr/>
                <p14:nvPr/>
              </p14:nvContentPartPr>
              <p14:xfrm>
                <a:off x="6316577" y="2017800"/>
                <a:ext cx="65880" cy="62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DDC47F-9C49-A099-3F9A-A21B70908FB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298577" y="1999800"/>
                  <a:ext cx="101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E60CEEE-A4AF-B6EB-F93A-8E3D81671B2F}"/>
                    </a:ext>
                  </a:extLst>
                </p14:cNvPr>
                <p14:cNvContentPartPr/>
                <p14:nvPr/>
              </p14:nvContentPartPr>
              <p14:xfrm>
                <a:off x="6392537" y="2020320"/>
                <a:ext cx="26280" cy="55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E60CEEE-A4AF-B6EB-F93A-8E3D81671B2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374537" y="2002680"/>
                  <a:ext cx="6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C54518-452B-D711-8A29-55987CB59FBB}"/>
                    </a:ext>
                  </a:extLst>
                </p14:cNvPr>
                <p14:cNvContentPartPr/>
                <p14:nvPr/>
              </p14:nvContentPartPr>
              <p14:xfrm>
                <a:off x="6386057" y="1965960"/>
                <a:ext cx="7200" cy="32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C54518-452B-D711-8A29-55987CB59FB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368057" y="1948320"/>
                  <a:ext cx="42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F0572CB-2B0B-8B6B-BBFC-8E783BFA7C6B}"/>
                    </a:ext>
                  </a:extLst>
                </p14:cNvPr>
                <p14:cNvContentPartPr/>
                <p14:nvPr/>
              </p14:nvContentPartPr>
              <p14:xfrm>
                <a:off x="6430337" y="2010960"/>
                <a:ext cx="76680" cy="55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F0572CB-2B0B-8B6B-BBFC-8E783BFA7C6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412697" y="1993320"/>
                  <a:ext cx="112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FD339EB-3882-BFC8-C80B-91DA485B5D37}"/>
                    </a:ext>
                  </a:extLst>
                </p14:cNvPr>
                <p14:cNvContentPartPr/>
                <p14:nvPr/>
              </p14:nvContentPartPr>
              <p14:xfrm>
                <a:off x="6550217" y="2067120"/>
                <a:ext cx="10080" cy="4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FD339EB-3882-BFC8-C80B-91DA485B5D3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532217" y="2049480"/>
                  <a:ext cx="45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78CC4BB-C637-98A8-1CE9-058B00B1085F}"/>
                    </a:ext>
                  </a:extLst>
                </p14:cNvPr>
                <p14:cNvContentPartPr/>
                <p14:nvPr/>
              </p14:nvContentPartPr>
              <p14:xfrm>
                <a:off x="6581177" y="1996920"/>
                <a:ext cx="61200" cy="60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78CC4BB-C637-98A8-1CE9-058B00B1085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563177" y="1979280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46C436-38EA-424D-1D94-E3C2463701B4}"/>
                    </a:ext>
                  </a:extLst>
                </p14:cNvPr>
                <p14:cNvContentPartPr/>
                <p14:nvPr/>
              </p14:nvContentPartPr>
              <p14:xfrm>
                <a:off x="6654617" y="2005920"/>
                <a:ext cx="92520" cy="69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46C436-38EA-424D-1D94-E3C2463701B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636977" y="1987920"/>
                  <a:ext cx="128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6F4420-1F73-0EC4-1388-6BF698E1998A}"/>
                    </a:ext>
                  </a:extLst>
                </p14:cNvPr>
                <p14:cNvContentPartPr/>
                <p14:nvPr/>
              </p14:nvContentPartPr>
              <p14:xfrm>
                <a:off x="6737417" y="2001240"/>
                <a:ext cx="77760" cy="75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6F4420-1F73-0EC4-1388-6BF698E1998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19417" y="1983240"/>
                  <a:ext cx="113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E1ABBF-5916-9698-A899-D0072C026F00}"/>
                    </a:ext>
                  </a:extLst>
                </p14:cNvPr>
                <p14:cNvContentPartPr/>
                <p14:nvPr/>
              </p14:nvContentPartPr>
              <p14:xfrm>
                <a:off x="6824177" y="1991520"/>
                <a:ext cx="61560" cy="74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E1ABBF-5916-9698-A899-D0072C026F0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806537" y="1973880"/>
                  <a:ext cx="97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7DD7734-06DA-D1F1-459B-5150554BCC41}"/>
                    </a:ext>
                  </a:extLst>
                </p14:cNvPr>
                <p14:cNvContentPartPr/>
                <p14:nvPr/>
              </p14:nvContentPartPr>
              <p14:xfrm>
                <a:off x="6892577" y="1978560"/>
                <a:ext cx="26280" cy="84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7DD7734-06DA-D1F1-459B-5150554BCC4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874937" y="1960920"/>
                  <a:ext cx="61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92E208-5E11-B670-13CA-1C26433EF99C}"/>
                    </a:ext>
                  </a:extLst>
                </p14:cNvPr>
                <p14:cNvContentPartPr/>
                <p14:nvPr/>
              </p14:nvContentPartPr>
              <p14:xfrm>
                <a:off x="6902297" y="1946880"/>
                <a:ext cx="2520" cy="2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92E208-5E11-B670-13CA-1C26433EF99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884297" y="1929240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9E691C2-EE06-2419-1890-B65087766E66}"/>
                    </a:ext>
                  </a:extLst>
                </p14:cNvPr>
                <p14:cNvContentPartPr/>
                <p14:nvPr/>
              </p14:nvContentPartPr>
              <p14:xfrm>
                <a:off x="6941177" y="1935000"/>
                <a:ext cx="153360" cy="147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9E691C2-EE06-2419-1890-B65087766E6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923537" y="1917360"/>
                  <a:ext cx="189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8C57929-C4E7-A371-5634-EB594D91BB26}"/>
                    </a:ext>
                  </a:extLst>
                </p14:cNvPr>
                <p14:cNvContentPartPr/>
                <p14:nvPr/>
              </p14:nvContentPartPr>
              <p14:xfrm>
                <a:off x="7104977" y="1968480"/>
                <a:ext cx="94320" cy="18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8C57929-C4E7-A371-5634-EB594D91BB2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086977" y="1950480"/>
                  <a:ext cx="129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75770E8-5489-E8E4-B82E-17C3439845C9}"/>
                    </a:ext>
                  </a:extLst>
                </p14:cNvPr>
                <p14:cNvContentPartPr/>
                <p14:nvPr/>
              </p14:nvContentPartPr>
              <p14:xfrm>
                <a:off x="7205417" y="1969200"/>
                <a:ext cx="135720" cy="76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75770E8-5489-E8E4-B82E-17C3439845C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187417" y="1951200"/>
                  <a:ext cx="171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C664AB-5730-4FAF-47BC-7F8690602F9F}"/>
                    </a:ext>
                  </a:extLst>
                </p14:cNvPr>
                <p14:cNvContentPartPr/>
                <p14:nvPr/>
              </p14:nvContentPartPr>
              <p14:xfrm>
                <a:off x="7330337" y="1974240"/>
                <a:ext cx="161640" cy="69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C664AB-5730-4FAF-47BC-7F8690602F9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312697" y="1956240"/>
                  <a:ext cx="197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3F30892-D2D8-118F-0D14-891B12926F37}"/>
                    </a:ext>
                  </a:extLst>
                </p14:cNvPr>
                <p14:cNvContentPartPr/>
                <p14:nvPr/>
              </p14:nvContentPartPr>
              <p14:xfrm>
                <a:off x="7463537" y="1910520"/>
                <a:ext cx="28800" cy="2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3F30892-D2D8-118F-0D14-891B12926F3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445537" y="1892880"/>
                  <a:ext cx="64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AA306C6-418C-3B96-E1EA-2A844AE89989}"/>
                    </a:ext>
                  </a:extLst>
                </p14:cNvPr>
                <p14:cNvContentPartPr/>
                <p14:nvPr/>
              </p14:nvContentPartPr>
              <p14:xfrm>
                <a:off x="7524377" y="1892520"/>
                <a:ext cx="20520" cy="15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AA306C6-418C-3B96-E1EA-2A844AE8998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506377" y="1874520"/>
                  <a:ext cx="56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44EA0BE-965D-AB97-A9DD-89F739F475ED}"/>
                    </a:ext>
                  </a:extLst>
                </p14:cNvPr>
                <p14:cNvContentPartPr/>
                <p14:nvPr/>
              </p14:nvContentPartPr>
              <p14:xfrm>
                <a:off x="7587377" y="2033640"/>
                <a:ext cx="9000" cy="4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44EA0BE-965D-AB97-A9DD-89F739F475E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569737" y="2016000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2E7EA-7806-1655-99D2-4BDB999C954F}"/>
                    </a:ext>
                  </a:extLst>
                </p14:cNvPr>
                <p14:cNvContentPartPr/>
                <p14:nvPr/>
              </p14:nvContentPartPr>
              <p14:xfrm>
                <a:off x="7639217" y="1977120"/>
                <a:ext cx="154800" cy="61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2E7EA-7806-1655-99D2-4BDB999C954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621577" y="1959480"/>
                  <a:ext cx="190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FC14890-A313-4D6E-64CB-16BBA63A4FD4}"/>
                    </a:ext>
                  </a:extLst>
                </p14:cNvPr>
                <p14:cNvContentPartPr/>
                <p14:nvPr/>
              </p14:nvContentPartPr>
              <p14:xfrm>
                <a:off x="7813817" y="1985040"/>
                <a:ext cx="131760" cy="44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FC14890-A313-4D6E-64CB-16BBA63A4FD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96177" y="1967400"/>
                  <a:ext cx="167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B05DEC-1566-A43B-CBE6-6D6A71A174AE}"/>
                    </a:ext>
                  </a:extLst>
                </p14:cNvPr>
                <p14:cNvContentPartPr/>
                <p14:nvPr/>
              </p14:nvContentPartPr>
              <p14:xfrm>
                <a:off x="4643069" y="1549170"/>
                <a:ext cx="465480" cy="50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B05DEC-1566-A43B-CBE6-6D6A71A174A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625429" y="1531530"/>
                  <a:ext cx="501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5A3CA34-352F-2D9B-791A-13AE2DC8C60D}"/>
                    </a:ext>
                  </a:extLst>
                </p14:cNvPr>
                <p14:cNvContentPartPr/>
                <p14:nvPr/>
              </p14:nvContentPartPr>
              <p14:xfrm>
                <a:off x="4716869" y="1139130"/>
                <a:ext cx="365040" cy="392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5A3CA34-352F-2D9B-791A-13AE2DC8C60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699229" y="1121130"/>
                  <a:ext cx="400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269B6CB-7715-F17B-43CB-E8528840A94A}"/>
                    </a:ext>
                  </a:extLst>
                </p14:cNvPr>
                <p14:cNvContentPartPr/>
                <p14:nvPr/>
              </p14:nvContentPartPr>
              <p14:xfrm>
                <a:off x="4087946" y="1748053"/>
                <a:ext cx="37908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269B6CB-7715-F17B-43CB-E8528840A94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070306" y="1730413"/>
                  <a:ext cx="4147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7C9002-12E5-D705-CAFF-7A4042CC186B}"/>
                    </a:ext>
                  </a:extLst>
                </p14:cNvPr>
                <p14:cNvContentPartPr/>
                <p14:nvPr/>
              </p14:nvContentPartPr>
              <p14:xfrm>
                <a:off x="4122866" y="1696573"/>
                <a:ext cx="392040" cy="362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7C9002-12E5-D705-CAFF-7A4042CC186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104866" y="1678933"/>
                  <a:ext cx="427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7865A47-A0BD-EE1E-6536-62DEA15FC850}"/>
                    </a:ext>
                  </a:extLst>
                </p14:cNvPr>
                <p14:cNvContentPartPr/>
                <p14:nvPr/>
              </p14:nvContentPartPr>
              <p14:xfrm>
                <a:off x="4165102" y="835685"/>
                <a:ext cx="1368360" cy="1398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7865A47-A0BD-EE1E-6536-62DEA15FC85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147102" y="817685"/>
                  <a:ext cx="140400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63297C6-3E35-2747-CE5E-0D7143DD4E82}"/>
                    </a:ext>
                  </a:extLst>
                </p14:cNvPr>
                <p14:cNvContentPartPr/>
                <p14:nvPr/>
              </p14:nvContentPartPr>
              <p14:xfrm>
                <a:off x="4197502" y="1794725"/>
                <a:ext cx="158400" cy="1346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63297C6-3E35-2747-CE5E-0D7143DD4E8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179502" y="1777085"/>
                  <a:ext cx="19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CF39D78-0941-E30B-ED1C-7C1386100279}"/>
                    </a:ext>
                  </a:extLst>
                </p14:cNvPr>
                <p14:cNvContentPartPr/>
                <p14:nvPr/>
              </p14:nvContentPartPr>
              <p14:xfrm>
                <a:off x="4215862" y="1806605"/>
                <a:ext cx="166680" cy="134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CF39D78-0941-E30B-ED1C-7C13861002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198222" y="1788605"/>
                  <a:ext cx="202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E32058A-0F4C-1CAB-69F9-F1200573E887}"/>
                    </a:ext>
                  </a:extLst>
                </p14:cNvPr>
                <p14:cNvContentPartPr/>
                <p14:nvPr/>
              </p14:nvContentPartPr>
              <p14:xfrm>
                <a:off x="4177702" y="1914245"/>
                <a:ext cx="81720" cy="82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E32058A-0F4C-1CAB-69F9-F1200573E88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159702" y="1896245"/>
                  <a:ext cx="1173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9E7720D-10F9-010B-934A-7CC1627AF493}"/>
              </a:ext>
            </a:extLst>
          </p:cNvPr>
          <p:cNvGrpSpPr/>
          <p:nvPr/>
        </p:nvGrpSpPr>
        <p:grpSpPr>
          <a:xfrm>
            <a:off x="4110651" y="3529389"/>
            <a:ext cx="1470240" cy="244800"/>
            <a:chOff x="4110651" y="3529389"/>
            <a:chExt cx="147024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8ACE8BE-FF51-5D6F-5811-82F6A49AFDA4}"/>
                    </a:ext>
                  </a:extLst>
                </p14:cNvPr>
                <p14:cNvContentPartPr/>
                <p14:nvPr/>
              </p14:nvContentPartPr>
              <p14:xfrm>
                <a:off x="4207491" y="3568269"/>
                <a:ext cx="24840" cy="205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8ACE8BE-FF51-5D6F-5811-82F6A49AFDA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189851" y="3550269"/>
                  <a:ext cx="60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813C712-F9E7-597A-78A9-C9E85068C48A}"/>
                    </a:ext>
                  </a:extLst>
                </p14:cNvPr>
                <p14:cNvContentPartPr/>
                <p14:nvPr/>
              </p14:nvContentPartPr>
              <p14:xfrm>
                <a:off x="4110651" y="3561429"/>
                <a:ext cx="150480" cy="7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813C712-F9E7-597A-78A9-C9E85068C48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3011" y="3543429"/>
                  <a:ext cx="186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0E92CBF-D94C-E27B-3BD3-DD036D839B26}"/>
                    </a:ext>
                  </a:extLst>
                </p14:cNvPr>
                <p14:cNvContentPartPr/>
                <p14:nvPr/>
              </p14:nvContentPartPr>
              <p14:xfrm>
                <a:off x="4289931" y="3642429"/>
                <a:ext cx="220320" cy="114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0E92CBF-D94C-E27B-3BD3-DD036D839B2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272291" y="3624429"/>
                  <a:ext cx="255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D31E569-D670-7C34-20B6-6D95BCD575E5}"/>
                    </a:ext>
                  </a:extLst>
                </p14:cNvPr>
                <p14:cNvContentPartPr/>
                <p14:nvPr/>
              </p14:nvContentPartPr>
              <p14:xfrm>
                <a:off x="4532211" y="3647109"/>
                <a:ext cx="24840" cy="93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D31E569-D670-7C34-20B6-6D95BCD575E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514211" y="3629469"/>
                  <a:ext cx="60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EC9FB55-93E7-F7C1-B9D0-3018C787670B}"/>
                    </a:ext>
                  </a:extLst>
                </p14:cNvPr>
                <p14:cNvContentPartPr/>
                <p14:nvPr/>
              </p14:nvContentPartPr>
              <p14:xfrm>
                <a:off x="4526451" y="3563949"/>
                <a:ext cx="12960" cy="25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EC9FB55-93E7-F7C1-B9D0-3018C787670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08451" y="3546309"/>
                  <a:ext cx="4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E7AE291-A301-A531-A91F-D6F03B5B5AA2}"/>
                    </a:ext>
                  </a:extLst>
                </p14:cNvPr>
                <p14:cNvContentPartPr/>
                <p14:nvPr/>
              </p14:nvContentPartPr>
              <p14:xfrm>
                <a:off x="4749291" y="3541629"/>
                <a:ext cx="151200" cy="197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E7AE291-A301-A531-A91F-D6F03B5B5AA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31291" y="3523629"/>
                  <a:ext cx="186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F97A2EA-BF2F-1B86-F0AD-9875F739BF64}"/>
                    </a:ext>
                  </a:extLst>
                </p14:cNvPr>
                <p14:cNvContentPartPr/>
                <p14:nvPr/>
              </p14:nvContentPartPr>
              <p14:xfrm>
                <a:off x="4869171" y="3530829"/>
                <a:ext cx="1404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F97A2EA-BF2F-1B86-F0AD-9875F739BF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851171" y="3512829"/>
                  <a:ext cx="4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D9EFA1-725F-95CC-B900-1B3652543B35}"/>
                    </a:ext>
                  </a:extLst>
                </p14:cNvPr>
                <p14:cNvContentPartPr/>
                <p14:nvPr/>
              </p14:nvContentPartPr>
              <p14:xfrm>
                <a:off x="4917411" y="3529389"/>
                <a:ext cx="118080" cy="218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D9EFA1-725F-95CC-B900-1B3652543B3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899771" y="3511389"/>
                  <a:ext cx="153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4FDE3A3-6089-BFD7-5968-38B6DFE546B3}"/>
                    </a:ext>
                  </a:extLst>
                </p14:cNvPr>
                <p14:cNvContentPartPr/>
                <p14:nvPr/>
              </p14:nvContentPartPr>
              <p14:xfrm>
                <a:off x="5065371" y="3637029"/>
                <a:ext cx="69840" cy="106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4FDE3A3-6089-BFD7-5968-38B6DFE546B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47731" y="3619029"/>
                  <a:ext cx="105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F84AA95-ACCF-86DF-DF04-A1F612511308}"/>
                    </a:ext>
                  </a:extLst>
                </p14:cNvPr>
                <p14:cNvContentPartPr/>
                <p14:nvPr/>
              </p14:nvContentPartPr>
              <p14:xfrm>
                <a:off x="5158611" y="3566109"/>
                <a:ext cx="13320" cy="255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F84AA95-ACCF-86DF-DF04-A1F61251130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40611" y="3548469"/>
                  <a:ext cx="48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69BA585-5E03-A92C-39A7-AA9ACBB30329}"/>
                    </a:ext>
                  </a:extLst>
                </p14:cNvPr>
                <p14:cNvContentPartPr/>
                <p14:nvPr/>
              </p14:nvContentPartPr>
              <p14:xfrm>
                <a:off x="5227371" y="3639189"/>
                <a:ext cx="8280" cy="20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69BA585-5E03-A92C-39A7-AA9ACBB3032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209371" y="3621549"/>
                  <a:ext cx="4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041290B-22D1-0395-7C58-69E55D93B150}"/>
                    </a:ext>
                  </a:extLst>
                </p14:cNvPr>
                <p14:cNvContentPartPr/>
                <p14:nvPr/>
              </p14:nvContentPartPr>
              <p14:xfrm>
                <a:off x="5445171" y="3530109"/>
                <a:ext cx="135720" cy="207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041290B-22D1-0395-7C58-69E55D93B15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427171" y="3512469"/>
                  <a:ext cx="171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DEDB954-4EEC-3A5B-7871-F3713D508A47}"/>
                    </a:ext>
                  </a:extLst>
                </p14:cNvPr>
                <p14:cNvContentPartPr/>
                <p14:nvPr/>
              </p14:nvContentPartPr>
              <p14:xfrm>
                <a:off x="5152969" y="3661149"/>
                <a:ext cx="11520" cy="113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DEDB954-4EEC-3A5B-7871-F3713D508A4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34969" y="3643149"/>
                  <a:ext cx="4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B0521BC-830F-9432-EA21-E7C62E3EDBB5}"/>
                    </a:ext>
                  </a:extLst>
                </p14:cNvPr>
                <p14:cNvContentPartPr/>
                <p14:nvPr/>
              </p14:nvContentPartPr>
              <p14:xfrm>
                <a:off x="5233249" y="3731709"/>
                <a:ext cx="8640" cy="3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B0521BC-830F-9432-EA21-E7C62E3EDBB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215609" y="3714069"/>
                  <a:ext cx="442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2F4C175-44F2-8CE7-3548-18BCF389C3AE}"/>
              </a:ext>
            </a:extLst>
          </p:cNvPr>
          <p:cNvGrpSpPr/>
          <p:nvPr/>
        </p:nvGrpSpPr>
        <p:grpSpPr>
          <a:xfrm>
            <a:off x="4093003" y="4787760"/>
            <a:ext cx="3556440" cy="635400"/>
            <a:chOff x="4093003" y="4787760"/>
            <a:chExt cx="35564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71977C5-EA45-67CD-493F-123C9996D1DC}"/>
                    </a:ext>
                  </a:extLst>
                </p14:cNvPr>
                <p14:cNvContentPartPr/>
                <p14:nvPr/>
              </p14:nvContentPartPr>
              <p14:xfrm>
                <a:off x="4162123" y="5111400"/>
                <a:ext cx="140760" cy="174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71977C5-EA45-67CD-493F-123C9996D1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144483" y="5093400"/>
                  <a:ext cx="176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338600A-D35C-0737-E835-867E8C87968A}"/>
                    </a:ext>
                  </a:extLst>
                </p14:cNvPr>
                <p14:cNvContentPartPr/>
                <p14:nvPr/>
              </p14:nvContentPartPr>
              <p14:xfrm>
                <a:off x="4182283" y="5209680"/>
                <a:ext cx="127080" cy="21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338600A-D35C-0737-E835-867E8C87968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164283" y="5192040"/>
                  <a:ext cx="16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12A0F42-A917-4991-9C9C-DF7B0C1FB3F4}"/>
                    </a:ext>
                  </a:extLst>
                </p14:cNvPr>
                <p14:cNvContentPartPr/>
                <p14:nvPr/>
              </p14:nvContentPartPr>
              <p14:xfrm>
                <a:off x="4207123" y="5284920"/>
                <a:ext cx="142200" cy="13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12A0F42-A917-4991-9C9C-DF7B0C1FB3F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189483" y="5266920"/>
                  <a:ext cx="177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BBA5AA7-81BC-F84F-43F9-FF38689AFB3A}"/>
                    </a:ext>
                  </a:extLst>
                </p14:cNvPr>
                <p14:cNvContentPartPr/>
                <p14:nvPr/>
              </p14:nvContentPartPr>
              <p14:xfrm>
                <a:off x="4335283" y="5101320"/>
                <a:ext cx="177120" cy="199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BBA5AA7-81BC-F84F-43F9-FF38689AFB3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17643" y="5083320"/>
                  <a:ext cx="212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5731C12-0547-2D9E-557B-77DA3F9A5706}"/>
                    </a:ext>
                  </a:extLst>
                </p14:cNvPr>
                <p14:cNvContentPartPr/>
                <p14:nvPr/>
              </p14:nvContentPartPr>
              <p14:xfrm>
                <a:off x="4458763" y="5143800"/>
                <a:ext cx="24480" cy="262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5731C12-0547-2D9E-557B-77DA3F9A570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440763" y="5125800"/>
                  <a:ext cx="60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1D08CDF-CAA4-7399-7E90-94FF1DCC8E40}"/>
                    </a:ext>
                  </a:extLst>
                </p14:cNvPr>
                <p14:cNvContentPartPr/>
                <p14:nvPr/>
              </p14:nvContentPartPr>
              <p14:xfrm>
                <a:off x="4511323" y="5192400"/>
                <a:ext cx="184680" cy="99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1D08CDF-CAA4-7399-7E90-94FF1DCC8E4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493683" y="5174400"/>
                  <a:ext cx="220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3DBE346-E6A3-68A3-29C0-6B22C45DA085}"/>
                    </a:ext>
                  </a:extLst>
                </p14:cNvPr>
                <p14:cNvContentPartPr/>
                <p14:nvPr/>
              </p14:nvContentPartPr>
              <p14:xfrm>
                <a:off x="4696003" y="5188440"/>
                <a:ext cx="41040" cy="108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3DBE346-E6A3-68A3-29C0-6B22C45DA08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678363" y="5170800"/>
                  <a:ext cx="76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41A986-A1BE-78DC-782C-66455E421C0F}"/>
                    </a:ext>
                  </a:extLst>
                </p14:cNvPr>
                <p14:cNvContentPartPr/>
                <p14:nvPr/>
              </p14:nvContentPartPr>
              <p14:xfrm>
                <a:off x="4685563" y="5121840"/>
                <a:ext cx="17280" cy="1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41A986-A1BE-78DC-782C-66455E421C0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67923" y="5104200"/>
                  <a:ext cx="52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4535830-3575-307F-6F15-4AFC8BCF4CD1}"/>
                    </a:ext>
                  </a:extLst>
                </p14:cNvPr>
                <p14:cNvContentPartPr/>
                <p14:nvPr/>
              </p14:nvContentPartPr>
              <p14:xfrm>
                <a:off x="4751803" y="5187720"/>
                <a:ext cx="123480" cy="90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4535830-3575-307F-6F15-4AFC8BCF4CD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734163" y="5170080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9519147-D8C1-8AF7-CB41-6E25FA27569D}"/>
                    </a:ext>
                  </a:extLst>
                </p14:cNvPr>
                <p14:cNvContentPartPr/>
                <p14:nvPr/>
              </p14:nvContentPartPr>
              <p14:xfrm>
                <a:off x="4869883" y="5188440"/>
                <a:ext cx="125640" cy="90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9519147-D8C1-8AF7-CB41-6E25FA27569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852243" y="5170800"/>
                  <a:ext cx="161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EBA5375-E5C5-F20C-C5E5-20654BE8059D}"/>
                    </a:ext>
                  </a:extLst>
                </p14:cNvPr>
                <p14:cNvContentPartPr/>
                <p14:nvPr/>
              </p14:nvContentPartPr>
              <p14:xfrm>
                <a:off x="5156083" y="5152440"/>
                <a:ext cx="153360" cy="122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EBA5375-E5C5-F20C-C5E5-20654BE8059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138443" y="5134800"/>
                  <a:ext cx="189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CF230DB-4B08-EEE0-3A71-B781DAB698E4}"/>
                    </a:ext>
                  </a:extLst>
                </p14:cNvPr>
                <p14:cNvContentPartPr/>
                <p14:nvPr/>
              </p14:nvContentPartPr>
              <p14:xfrm>
                <a:off x="5305123" y="5152800"/>
                <a:ext cx="91440" cy="1094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CF230DB-4B08-EEE0-3A71-B781DAB698E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287123" y="5134800"/>
                  <a:ext cx="127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1C010D8-D741-CC76-9C9B-43502C52659B}"/>
                    </a:ext>
                  </a:extLst>
                </p14:cNvPr>
                <p14:cNvContentPartPr/>
                <p14:nvPr/>
              </p14:nvContentPartPr>
              <p14:xfrm>
                <a:off x="5408083" y="5155320"/>
                <a:ext cx="232920" cy="117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1C010D8-D741-CC76-9C9B-43502C52659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90443" y="5137680"/>
                  <a:ext cx="268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C916010-B0C7-A567-74F5-1F2580371AD4}"/>
                    </a:ext>
                  </a:extLst>
                </p14:cNvPr>
                <p14:cNvContentPartPr/>
                <p14:nvPr/>
              </p14:nvContentPartPr>
              <p14:xfrm>
                <a:off x="5651443" y="5142360"/>
                <a:ext cx="132480" cy="1033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C916010-B0C7-A567-74F5-1F2580371AD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633803" y="5124720"/>
                  <a:ext cx="16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85DF8D2-4187-4EF6-0147-6CC6BF7A40E5}"/>
                    </a:ext>
                  </a:extLst>
                </p14:cNvPr>
                <p14:cNvContentPartPr/>
                <p14:nvPr/>
              </p14:nvContentPartPr>
              <p14:xfrm>
                <a:off x="5804803" y="4974240"/>
                <a:ext cx="252360" cy="256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85DF8D2-4187-4EF6-0147-6CC6BF7A40E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786803" y="4956240"/>
                  <a:ext cx="288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7F4F2B2-B9C8-7882-102B-332966A5C1B8}"/>
                    </a:ext>
                  </a:extLst>
                </p14:cNvPr>
                <p14:cNvContentPartPr/>
                <p14:nvPr/>
              </p14:nvContentPartPr>
              <p14:xfrm>
                <a:off x="4093003" y="4929240"/>
                <a:ext cx="2120040" cy="493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7F4F2B2-B9C8-7882-102B-332966A5C1B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075003" y="4911600"/>
                  <a:ext cx="21556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F3DEC57-A75E-1595-33EB-A6834974F9FB}"/>
                    </a:ext>
                  </a:extLst>
                </p14:cNvPr>
                <p14:cNvContentPartPr/>
                <p14:nvPr/>
              </p14:nvContentPartPr>
              <p14:xfrm>
                <a:off x="4157803" y="4787760"/>
                <a:ext cx="3491640" cy="83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F3DEC57-A75E-1595-33EB-A6834974F9F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140163" y="4770120"/>
                  <a:ext cx="3527280" cy="11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AC499F70-D4CA-FF78-2066-018A598D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78521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5AE87-359A-0581-1650-E1F00A49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CFFE40-CE31-C6D2-8940-6A4244E631D8}"/>
              </a:ext>
            </a:extLst>
          </p:cNvPr>
          <p:cNvSpPr/>
          <p:nvPr/>
        </p:nvSpPr>
        <p:spPr>
          <a:xfrm>
            <a:off x="4572000" y="1619250"/>
            <a:ext cx="2768175" cy="353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11FC2747-59D4-B2CD-EAD1-61903AE302C3}"/>
                  </a:ext>
                </a:extLst>
              </p14:cNvPr>
              <p14:cNvContentPartPr/>
              <p14:nvPr/>
            </p14:nvContentPartPr>
            <p14:xfrm>
              <a:off x="6253465" y="2848000"/>
              <a:ext cx="3600" cy="1440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11FC2747-59D4-B2CD-EAD1-61903AE302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5465" y="2830439"/>
                <a:ext cx="39240" cy="49171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oup 588">
            <a:extLst>
              <a:ext uri="{FF2B5EF4-FFF2-40B4-BE49-F238E27FC236}">
                <a16:creationId xmlns:a16="http://schemas.microsoft.com/office/drawing/2014/main" id="{F940A455-791E-C5C6-D4F7-67B5612F76C6}"/>
              </a:ext>
            </a:extLst>
          </p:cNvPr>
          <p:cNvGrpSpPr/>
          <p:nvPr/>
        </p:nvGrpSpPr>
        <p:grpSpPr>
          <a:xfrm>
            <a:off x="4571058" y="1538314"/>
            <a:ext cx="2840040" cy="3640758"/>
            <a:chOff x="217480" y="407560"/>
            <a:chExt cx="2840040" cy="3640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AA5B133-98DA-AE7F-A670-90CEF57ABC27}"/>
                    </a:ext>
                  </a:extLst>
                </p14:cNvPr>
                <p14:cNvContentPartPr/>
                <p14:nvPr/>
              </p14:nvContentPartPr>
              <p14:xfrm>
                <a:off x="223960" y="528880"/>
                <a:ext cx="37800" cy="3354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AA5B133-98DA-AE7F-A670-90CEF57ABC2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06320" y="511240"/>
                  <a:ext cx="73440" cy="33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232D370-4F01-042F-95AA-9B43C88A7536}"/>
                    </a:ext>
                  </a:extLst>
                </p14:cNvPr>
                <p14:cNvContentPartPr/>
                <p14:nvPr/>
              </p14:nvContentPartPr>
              <p14:xfrm>
                <a:off x="2864560" y="407560"/>
                <a:ext cx="192960" cy="3282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232D370-4F01-042F-95AA-9B43C88A753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846920" y="389920"/>
                  <a:ext cx="228600" cy="33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C1360D7-BD45-3818-F32F-2686E3E2C233}"/>
                    </a:ext>
                  </a:extLst>
                </p14:cNvPr>
                <p14:cNvContentPartPr/>
                <p14:nvPr/>
              </p14:nvContentPartPr>
              <p14:xfrm>
                <a:off x="217480" y="461920"/>
                <a:ext cx="2755080" cy="61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C1360D7-BD45-3818-F32F-2686E3E2C23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99480" y="444280"/>
                  <a:ext cx="2790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42CB054-C2E3-55A5-7CF6-9327509CCF96}"/>
                    </a:ext>
                  </a:extLst>
                </p14:cNvPr>
                <p14:cNvContentPartPr/>
                <p14:nvPr/>
              </p14:nvContentPartPr>
              <p14:xfrm>
                <a:off x="404680" y="612400"/>
                <a:ext cx="325440" cy="270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42CB054-C2E3-55A5-7CF6-9327509CCF9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87040" y="594760"/>
                  <a:ext cx="361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65A10E3-D935-4A14-9E70-50B67647FC4E}"/>
                    </a:ext>
                  </a:extLst>
                </p14:cNvPr>
                <p14:cNvContentPartPr/>
                <p14:nvPr/>
              </p14:nvContentPartPr>
              <p14:xfrm>
                <a:off x="738760" y="718600"/>
                <a:ext cx="217440" cy="1447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65A10E3-D935-4A14-9E70-50B67647FC4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20760" y="700600"/>
                  <a:ext cx="253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476DD60-8744-9FBE-308D-59CE869BC3CA}"/>
                    </a:ext>
                  </a:extLst>
                </p14:cNvPr>
                <p14:cNvContentPartPr/>
                <p14:nvPr/>
              </p14:nvContentPartPr>
              <p14:xfrm>
                <a:off x="955120" y="639400"/>
                <a:ext cx="178560" cy="201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476DD60-8744-9FBE-308D-59CE869BC3C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37480" y="621760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C256AEA-6156-94DB-E3D9-115E32BBC420}"/>
                    </a:ext>
                  </a:extLst>
                </p14:cNvPr>
                <p14:cNvContentPartPr/>
                <p14:nvPr/>
              </p14:nvContentPartPr>
              <p14:xfrm>
                <a:off x="1138360" y="719320"/>
                <a:ext cx="125640" cy="91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C256AEA-6156-94DB-E3D9-115E32BBC42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0360" y="701680"/>
                  <a:ext cx="16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7748F4A-248D-E72B-CC15-729E94F092E7}"/>
                    </a:ext>
                  </a:extLst>
                </p14:cNvPr>
                <p14:cNvContentPartPr/>
                <p14:nvPr/>
              </p14:nvContentPartPr>
              <p14:xfrm>
                <a:off x="1281640" y="608080"/>
                <a:ext cx="324720" cy="192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7748F4A-248D-E72B-CC15-729E94F092E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264000" y="590080"/>
                  <a:ext cx="36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BD8312D-09AD-6DE6-8A41-AA24A17259E1}"/>
                    </a:ext>
                  </a:extLst>
                </p14:cNvPr>
                <p14:cNvContentPartPr/>
                <p14:nvPr/>
              </p14:nvContentPartPr>
              <p14:xfrm>
                <a:off x="1631560" y="803200"/>
                <a:ext cx="8280" cy="190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BD8312D-09AD-6DE6-8A41-AA24A17259E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613560" y="785200"/>
                  <a:ext cx="43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C7501AB-6318-6CD9-4947-71BB08204D17}"/>
                    </a:ext>
                  </a:extLst>
                </p14:cNvPr>
                <p14:cNvContentPartPr/>
                <p14:nvPr/>
              </p14:nvContentPartPr>
              <p14:xfrm>
                <a:off x="367240" y="1046920"/>
                <a:ext cx="132120" cy="188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C7501AB-6318-6CD9-4947-71BB08204D1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49600" y="1028920"/>
                  <a:ext cx="167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074D48D-C185-728C-6207-57667893BED9}"/>
                    </a:ext>
                  </a:extLst>
                </p14:cNvPr>
                <p14:cNvContentPartPr/>
                <p14:nvPr/>
              </p14:nvContentPartPr>
              <p14:xfrm>
                <a:off x="515560" y="1014160"/>
                <a:ext cx="68400" cy="219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074D48D-C185-728C-6207-57667893BED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97920" y="996520"/>
                  <a:ext cx="104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18E2BD0-A39D-069C-5C21-3AF02D400A7B}"/>
                    </a:ext>
                  </a:extLst>
                </p14:cNvPr>
                <p14:cNvContentPartPr/>
                <p14:nvPr/>
              </p14:nvContentPartPr>
              <p14:xfrm>
                <a:off x="592960" y="1134400"/>
                <a:ext cx="217080" cy="96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18E2BD0-A39D-069C-5C21-3AF02D400A7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75320" y="1116760"/>
                  <a:ext cx="252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003F23A-CC8D-AFC9-434E-5FFF9411E710}"/>
                    </a:ext>
                  </a:extLst>
                </p14:cNvPr>
                <p14:cNvContentPartPr/>
                <p14:nvPr/>
              </p14:nvContentPartPr>
              <p14:xfrm>
                <a:off x="721120" y="1011640"/>
                <a:ext cx="17280" cy="14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003F23A-CC8D-AFC9-434E-5FFF9411E71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03480" y="993640"/>
                  <a:ext cx="52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115781F-7916-6EFB-C40D-9A9642168E6B}"/>
                    </a:ext>
                  </a:extLst>
                </p14:cNvPr>
                <p14:cNvContentPartPr/>
                <p14:nvPr/>
              </p14:nvContentPartPr>
              <p14:xfrm>
                <a:off x="972040" y="1089760"/>
                <a:ext cx="114120" cy="120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115781F-7916-6EFB-C40D-9A9642168E6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54400" y="1072120"/>
                  <a:ext cx="14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E8F09E1-3764-2A94-E0BA-45345F335A55}"/>
                    </a:ext>
                  </a:extLst>
                </p14:cNvPr>
                <p14:cNvContentPartPr/>
                <p14:nvPr/>
              </p14:nvContentPartPr>
              <p14:xfrm>
                <a:off x="1093720" y="973480"/>
                <a:ext cx="180000" cy="220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E8F09E1-3764-2A94-E0BA-45345F335A5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76080" y="955840"/>
                  <a:ext cx="215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319BB6B-4B84-EAB5-27B2-9D8C6C717E53}"/>
                    </a:ext>
                  </a:extLst>
                </p14:cNvPr>
                <p14:cNvContentPartPr/>
                <p14:nvPr/>
              </p14:nvContentPartPr>
              <p14:xfrm>
                <a:off x="1261840" y="1084720"/>
                <a:ext cx="191160" cy="94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319BB6B-4B84-EAB5-27B2-9D8C6C717E5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243840" y="1067080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B13177E-0B9C-C79D-DCCE-0F1D8B529723}"/>
                    </a:ext>
                  </a:extLst>
                </p14:cNvPr>
                <p14:cNvContentPartPr/>
                <p14:nvPr/>
              </p14:nvContentPartPr>
              <p14:xfrm>
                <a:off x="1489000" y="1095520"/>
                <a:ext cx="26640" cy="98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B13177E-0B9C-C79D-DCCE-0F1D8B52972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471000" y="1077520"/>
                  <a:ext cx="62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67CE2CC-F37E-B981-542E-26E1B1A4FA6E}"/>
                    </a:ext>
                  </a:extLst>
                </p14:cNvPr>
                <p14:cNvContentPartPr/>
                <p14:nvPr/>
              </p14:nvContentPartPr>
              <p14:xfrm>
                <a:off x="1460920" y="983560"/>
                <a:ext cx="16560" cy="172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67CE2CC-F37E-B981-542E-26E1B1A4FA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442920" y="965560"/>
                  <a:ext cx="52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711D5C1-BFEB-14B5-AAD5-485B73E52294}"/>
                    </a:ext>
                  </a:extLst>
                </p14:cNvPr>
                <p14:cNvContentPartPr/>
                <p14:nvPr/>
              </p14:nvContentPartPr>
              <p14:xfrm>
                <a:off x="1549840" y="1069600"/>
                <a:ext cx="149040" cy="1116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711D5C1-BFEB-14B5-AAD5-485B73E5229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531840" y="1051960"/>
                  <a:ext cx="184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5EE1B1B-5ABC-286B-FE63-1EC4225AB0A5}"/>
                    </a:ext>
                  </a:extLst>
                </p14:cNvPr>
                <p14:cNvContentPartPr/>
                <p14:nvPr/>
              </p14:nvContentPartPr>
              <p14:xfrm>
                <a:off x="1700680" y="1080760"/>
                <a:ext cx="135720" cy="101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5EE1B1B-5ABC-286B-FE63-1EC4225AB0A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683040" y="1062760"/>
                  <a:ext cx="171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34D94D3-1936-9A89-3D28-7C0A6E435D21}"/>
                    </a:ext>
                  </a:extLst>
                </p14:cNvPr>
                <p14:cNvContentPartPr/>
                <p14:nvPr/>
              </p14:nvContentPartPr>
              <p14:xfrm>
                <a:off x="1843240" y="1057720"/>
                <a:ext cx="133200" cy="102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34D94D3-1936-9A89-3D28-7C0A6E435D2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825240" y="1039720"/>
                  <a:ext cx="16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F73A201-F1C5-F38C-3FEA-568DD9E24EF7}"/>
                    </a:ext>
                  </a:extLst>
                </p14:cNvPr>
                <p14:cNvContentPartPr/>
                <p14:nvPr/>
              </p14:nvContentPartPr>
              <p14:xfrm>
                <a:off x="1991560" y="956560"/>
                <a:ext cx="236520" cy="1990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F73A201-F1C5-F38C-3FEA-568DD9E24EF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973920" y="938560"/>
                  <a:ext cx="27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851660A-A9BE-2168-4DF0-DA954073B1F2}"/>
                    </a:ext>
                  </a:extLst>
                </p14:cNvPr>
                <p14:cNvContentPartPr/>
                <p14:nvPr/>
              </p14:nvContentPartPr>
              <p14:xfrm>
                <a:off x="2441560" y="1039000"/>
                <a:ext cx="32040" cy="1033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851660A-A9BE-2168-4DF0-DA954073B1F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423560" y="1021360"/>
                  <a:ext cx="67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38AFD56-14F3-E29E-D7CB-7795878EA94C}"/>
                    </a:ext>
                  </a:extLst>
                </p14:cNvPr>
                <p14:cNvContentPartPr/>
                <p14:nvPr/>
              </p14:nvContentPartPr>
              <p14:xfrm>
                <a:off x="2407360" y="950800"/>
                <a:ext cx="31680" cy="42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38AFD56-14F3-E29E-D7CB-7795878EA94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389360" y="932800"/>
                  <a:ext cx="67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4B803C1-8163-847B-B2E8-CC6EE9D1AB1E}"/>
                    </a:ext>
                  </a:extLst>
                </p14:cNvPr>
                <p14:cNvContentPartPr/>
                <p14:nvPr/>
              </p14:nvContentPartPr>
              <p14:xfrm>
                <a:off x="2476840" y="939280"/>
                <a:ext cx="93240" cy="2300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4B803C1-8163-847B-B2E8-CC6EE9D1AB1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459200" y="921280"/>
                  <a:ext cx="128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5CD9B66-671D-8BBB-A758-9499662081FB}"/>
                    </a:ext>
                  </a:extLst>
                </p14:cNvPr>
                <p14:cNvContentPartPr/>
                <p14:nvPr/>
              </p14:nvContentPartPr>
              <p14:xfrm>
                <a:off x="2171200" y="983560"/>
                <a:ext cx="360" cy="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5CD9B66-671D-8BBB-A758-949966208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3560" y="9655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1437626-F41A-5DEC-7B76-07497708EA0B}"/>
                    </a:ext>
                  </a:extLst>
                </p14:cNvPr>
                <p14:cNvContentPartPr/>
                <p14:nvPr/>
              </p14:nvContentPartPr>
              <p14:xfrm>
                <a:off x="423400" y="1404760"/>
                <a:ext cx="1080" cy="14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1437626-F41A-5DEC-7B76-07497708EA0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400" y="1386760"/>
                  <a:ext cx="36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817A1AB-399D-5354-0D51-6D4F2A40FA9A}"/>
                    </a:ext>
                  </a:extLst>
                </p14:cNvPr>
                <p14:cNvContentPartPr/>
                <p14:nvPr/>
              </p14:nvContentPartPr>
              <p14:xfrm>
                <a:off x="377680" y="1325560"/>
                <a:ext cx="105120" cy="1800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817A1AB-399D-5354-0D51-6D4F2A40FA9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60040" y="1307920"/>
                  <a:ext cx="14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E2815A5-79D0-7A3E-A7C2-7029AD4FB133}"/>
                    </a:ext>
                  </a:extLst>
                </p14:cNvPr>
                <p14:cNvContentPartPr/>
                <p14:nvPr/>
              </p14:nvContentPartPr>
              <p14:xfrm>
                <a:off x="479200" y="1414840"/>
                <a:ext cx="143640" cy="83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E2815A5-79D0-7A3E-A7C2-7029AD4FB13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61560" y="1397200"/>
                  <a:ext cx="179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18BB332-93F1-AE5D-203C-0EC2D225EA18}"/>
                    </a:ext>
                  </a:extLst>
                </p14:cNvPr>
                <p14:cNvContentPartPr/>
                <p14:nvPr/>
              </p14:nvContentPartPr>
              <p14:xfrm>
                <a:off x="620320" y="1420600"/>
                <a:ext cx="75960" cy="71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18BB332-93F1-AE5D-203C-0EC2D225EA1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2320" y="1402600"/>
                  <a:ext cx="111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B495966-BC59-D17A-F597-3AF452645D61}"/>
                    </a:ext>
                  </a:extLst>
                </p14:cNvPr>
                <p14:cNvContentPartPr/>
                <p14:nvPr/>
              </p14:nvContentPartPr>
              <p14:xfrm>
                <a:off x="847480" y="1406560"/>
                <a:ext cx="140760" cy="763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B495966-BC59-D17A-F597-3AF452645D6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29840" y="1388920"/>
                  <a:ext cx="176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EE154E0-209C-B557-8A88-4F6A8975CAA5}"/>
                    </a:ext>
                  </a:extLst>
                </p14:cNvPr>
                <p14:cNvContentPartPr/>
                <p14:nvPr/>
              </p14:nvContentPartPr>
              <p14:xfrm>
                <a:off x="982480" y="1382800"/>
                <a:ext cx="82440" cy="954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EE154E0-209C-B557-8A88-4F6A8975CAA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64480" y="1365160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1891DD7-7003-8694-FE2E-64031981742C}"/>
                    </a:ext>
                  </a:extLst>
                </p14:cNvPr>
                <p14:cNvContentPartPr/>
                <p14:nvPr/>
              </p14:nvContentPartPr>
              <p14:xfrm>
                <a:off x="1073560" y="1387120"/>
                <a:ext cx="216720" cy="1065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1891DD7-7003-8694-FE2E-64031981742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55560" y="1369480"/>
                  <a:ext cx="252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60EF676-397A-1D43-9814-7BDADEF7F0B1}"/>
                    </a:ext>
                  </a:extLst>
                </p14:cNvPr>
                <p14:cNvContentPartPr/>
                <p14:nvPr/>
              </p14:nvContentPartPr>
              <p14:xfrm>
                <a:off x="1306840" y="1383880"/>
                <a:ext cx="119160" cy="105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60EF676-397A-1D43-9814-7BDADEF7F0B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289200" y="1365880"/>
                  <a:ext cx="154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9F5A032-DF28-F96B-ED3B-7BE1129CEBE5}"/>
                    </a:ext>
                  </a:extLst>
                </p14:cNvPr>
                <p14:cNvContentPartPr/>
                <p14:nvPr/>
              </p14:nvContentPartPr>
              <p14:xfrm>
                <a:off x="1451920" y="1284520"/>
                <a:ext cx="216000" cy="183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9F5A032-DF28-F96B-ED3B-7BE1129CEB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434280" y="1266520"/>
                  <a:ext cx="251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A09CA53-1A5B-740C-889A-4DBE1ECAA508}"/>
                    </a:ext>
                  </a:extLst>
                </p14:cNvPr>
                <p14:cNvContentPartPr/>
                <p14:nvPr/>
              </p14:nvContentPartPr>
              <p14:xfrm>
                <a:off x="1716160" y="1458040"/>
                <a:ext cx="9720" cy="131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A09CA53-1A5B-740C-889A-4DBE1ECAA508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698160" y="1440040"/>
                  <a:ext cx="45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2D61A37-D7A7-6158-5EE3-C94CA0AE906E}"/>
                    </a:ext>
                  </a:extLst>
                </p14:cNvPr>
                <p14:cNvContentPartPr/>
                <p14:nvPr/>
              </p14:nvContentPartPr>
              <p14:xfrm>
                <a:off x="1904800" y="1352920"/>
                <a:ext cx="107640" cy="114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2D61A37-D7A7-6158-5EE3-C94CA0AE906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87160" y="1334920"/>
                  <a:ext cx="14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F4EE9E0-F670-9867-5662-12A77236ED27}"/>
                    </a:ext>
                  </a:extLst>
                </p14:cNvPr>
                <p14:cNvContentPartPr/>
                <p14:nvPr/>
              </p14:nvContentPartPr>
              <p14:xfrm>
                <a:off x="2160040" y="1351840"/>
                <a:ext cx="154080" cy="101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F4EE9E0-F670-9867-5662-12A77236ED2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142400" y="1334200"/>
                  <a:ext cx="189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7D81E8D-BF2D-4054-6D6D-477A08ECCE7F}"/>
                    </a:ext>
                  </a:extLst>
                </p14:cNvPr>
                <p14:cNvContentPartPr/>
                <p14:nvPr/>
              </p14:nvContentPartPr>
              <p14:xfrm>
                <a:off x="2334280" y="1359400"/>
                <a:ext cx="95400" cy="975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7D81E8D-BF2D-4054-6D6D-477A08ECCE7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316280" y="1341400"/>
                  <a:ext cx="13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FFE174E-F41C-C8F0-0976-A65D3A44C496}"/>
                    </a:ext>
                  </a:extLst>
                </p14:cNvPr>
                <p14:cNvContentPartPr/>
                <p14:nvPr/>
              </p14:nvContentPartPr>
              <p14:xfrm>
                <a:off x="2562160" y="1350400"/>
                <a:ext cx="86040" cy="115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FFE174E-F41C-C8F0-0976-A65D3A44C49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544160" y="1332400"/>
                  <a:ext cx="121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9E8E82-6E7C-796D-EA0D-BFEADF72CA70}"/>
                    </a:ext>
                  </a:extLst>
                </p14:cNvPr>
                <p14:cNvContentPartPr/>
                <p14:nvPr/>
              </p14:nvContentPartPr>
              <p14:xfrm>
                <a:off x="2661880" y="1340680"/>
                <a:ext cx="69120" cy="117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9E8E82-6E7C-796D-EA0D-BFEADF72CA7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643880" y="1323040"/>
                  <a:ext cx="104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5AA8E71-48D7-D92B-A5BF-29C76A87F7FB}"/>
                    </a:ext>
                  </a:extLst>
                </p14:cNvPr>
                <p14:cNvContentPartPr/>
                <p14:nvPr/>
              </p14:nvContentPartPr>
              <p14:xfrm>
                <a:off x="2745400" y="1337800"/>
                <a:ext cx="151200" cy="109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5AA8E71-48D7-D92B-A5BF-29C76A87F7F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727400" y="1320160"/>
                  <a:ext cx="186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D90CBE3-1946-6DA1-EFD4-A77BBE5E4D02}"/>
                    </a:ext>
                  </a:extLst>
                </p14:cNvPr>
                <p14:cNvContentPartPr/>
                <p14:nvPr/>
              </p14:nvContentPartPr>
              <p14:xfrm>
                <a:off x="344560" y="1628680"/>
                <a:ext cx="69120" cy="157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D90CBE3-1946-6DA1-EFD4-A77BBE5E4D0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26560" y="1611040"/>
                  <a:ext cx="104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A7A107D-044A-9B1C-C4A5-FDF662F09BA5}"/>
                    </a:ext>
                  </a:extLst>
                </p14:cNvPr>
                <p14:cNvContentPartPr/>
                <p14:nvPr/>
              </p14:nvContentPartPr>
              <p14:xfrm>
                <a:off x="463360" y="1629760"/>
                <a:ext cx="330120" cy="167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A7A107D-044A-9B1C-C4A5-FDF662F09BA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45720" y="1612120"/>
                  <a:ext cx="365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3E5572E-C50B-DBFA-1B2B-F66DDE4809CB}"/>
                    </a:ext>
                  </a:extLst>
                </p14:cNvPr>
                <p14:cNvContentPartPr/>
                <p14:nvPr/>
              </p14:nvContentPartPr>
              <p14:xfrm>
                <a:off x="743800" y="1616080"/>
                <a:ext cx="14400" cy="9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3E5572E-C50B-DBFA-1B2B-F66DDE4809C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26160" y="1598080"/>
                  <a:ext cx="5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3BC76A6-2A32-CC58-D69A-B618E5EBEDD9}"/>
                    </a:ext>
                  </a:extLst>
                </p14:cNvPr>
                <p14:cNvContentPartPr/>
                <p14:nvPr/>
              </p14:nvContentPartPr>
              <p14:xfrm>
                <a:off x="992560" y="1641640"/>
                <a:ext cx="29880" cy="1076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3BC76A6-2A32-CC58-D69A-B618E5EBEDD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74560" y="1624000"/>
                  <a:ext cx="65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277F035-C480-3532-3A4C-3810E6EBB85F}"/>
                    </a:ext>
                  </a:extLst>
                </p14:cNvPr>
                <p14:cNvContentPartPr/>
                <p14:nvPr/>
              </p14:nvContentPartPr>
              <p14:xfrm>
                <a:off x="966280" y="1586920"/>
                <a:ext cx="23760" cy="28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277F035-C480-3532-3A4C-3810E6EBB85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48280" y="1568920"/>
                  <a:ext cx="59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4B61E00-A357-D184-9435-229A99EDD462}"/>
                    </a:ext>
                  </a:extLst>
                </p14:cNvPr>
                <p14:cNvContentPartPr/>
                <p14:nvPr/>
              </p14:nvContentPartPr>
              <p14:xfrm>
                <a:off x="1186600" y="1577920"/>
                <a:ext cx="149760" cy="176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4B61E00-A357-D184-9435-229A99EDD46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68960" y="1559920"/>
                  <a:ext cx="185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DEB47C2-871F-4DE7-A359-8D1D0F345E7A}"/>
                    </a:ext>
                  </a:extLst>
                </p14:cNvPr>
                <p14:cNvContentPartPr/>
                <p14:nvPr/>
              </p14:nvContentPartPr>
              <p14:xfrm>
                <a:off x="1291000" y="1564960"/>
                <a:ext cx="37440" cy="586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DEB47C2-871F-4DE7-A359-8D1D0F345E7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273000" y="1546960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3767FCC-B76F-EA02-A0CC-E11D171CB52D}"/>
                    </a:ext>
                  </a:extLst>
                </p14:cNvPr>
                <p14:cNvContentPartPr/>
                <p14:nvPr/>
              </p14:nvContentPartPr>
              <p14:xfrm>
                <a:off x="1343560" y="1581880"/>
                <a:ext cx="115920" cy="1548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3767FCC-B76F-EA02-A0CC-E11D171CB52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325560" y="1563880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6C2876C-B506-F629-8DE1-B59B5D8991E0}"/>
                    </a:ext>
                  </a:extLst>
                </p14:cNvPr>
                <p14:cNvContentPartPr/>
                <p14:nvPr/>
              </p14:nvContentPartPr>
              <p14:xfrm>
                <a:off x="1492240" y="1638400"/>
                <a:ext cx="83880" cy="80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6C2876C-B506-F629-8DE1-B59B5D8991E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474600" y="1620400"/>
                  <a:ext cx="119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99F08BB-EBD7-9250-DC59-A55FE7825630}"/>
                    </a:ext>
                  </a:extLst>
                </p14:cNvPr>
                <p14:cNvContentPartPr/>
                <p14:nvPr/>
              </p14:nvContentPartPr>
              <p14:xfrm>
                <a:off x="1602400" y="1568200"/>
                <a:ext cx="245160" cy="155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99F08BB-EBD7-9250-DC59-A55FE782563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584400" y="1550560"/>
                  <a:ext cx="280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A10F654-74B0-4AD5-8F32-B17CB75E3932}"/>
                    </a:ext>
                  </a:extLst>
                </p14:cNvPr>
                <p14:cNvContentPartPr/>
                <p14:nvPr/>
              </p14:nvContentPartPr>
              <p14:xfrm>
                <a:off x="1814080" y="1549480"/>
                <a:ext cx="23760" cy="554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A10F654-74B0-4AD5-8F32-B17CB75E393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796440" y="1531840"/>
                  <a:ext cx="59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5B6085E7-F449-C0E0-93BC-FD6FB29BA75A}"/>
                    </a:ext>
                  </a:extLst>
                </p14:cNvPr>
                <p14:cNvContentPartPr/>
                <p14:nvPr/>
              </p14:nvContentPartPr>
              <p14:xfrm>
                <a:off x="322960" y="1966000"/>
                <a:ext cx="126720" cy="170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5B6085E7-F449-C0E0-93BC-FD6FB29BA75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04960" y="1948000"/>
                  <a:ext cx="162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4876CC5-C683-1A9F-038A-AF64B1A32C7A}"/>
                    </a:ext>
                  </a:extLst>
                </p14:cNvPr>
                <p14:cNvContentPartPr/>
                <p14:nvPr/>
              </p14:nvContentPartPr>
              <p14:xfrm>
                <a:off x="430600" y="2056000"/>
                <a:ext cx="135000" cy="828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4876CC5-C683-1A9F-038A-AF64B1A32C7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12600" y="2038000"/>
                  <a:ext cx="170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989DC97-D4C1-B69F-07A1-99AAD883B8F1}"/>
                    </a:ext>
                  </a:extLst>
                </p14:cNvPr>
                <p14:cNvContentPartPr/>
                <p14:nvPr/>
              </p14:nvContentPartPr>
              <p14:xfrm>
                <a:off x="566320" y="2097040"/>
                <a:ext cx="6840" cy="19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989DC97-D4C1-B69F-07A1-99AAD883B8F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48320" y="2079040"/>
                  <a:ext cx="42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F07C1A9-4917-737F-A445-4D23AC74B4D7}"/>
                    </a:ext>
                  </a:extLst>
                </p14:cNvPr>
                <p14:cNvContentPartPr/>
                <p14:nvPr/>
              </p14:nvContentPartPr>
              <p14:xfrm>
                <a:off x="553360" y="2063920"/>
                <a:ext cx="65160" cy="752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F07C1A9-4917-737F-A445-4D23AC74B4D7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35360" y="2046280"/>
                  <a:ext cx="100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6249CF7-C0D8-1F81-4999-0196A5A5A45F}"/>
                    </a:ext>
                  </a:extLst>
                </p14:cNvPr>
                <p14:cNvContentPartPr/>
                <p14:nvPr/>
              </p14:nvContentPartPr>
              <p14:xfrm>
                <a:off x="618520" y="2052760"/>
                <a:ext cx="130320" cy="84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6249CF7-C0D8-1F81-4999-0196A5A5A45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00520" y="2034760"/>
                  <a:ext cx="165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5FAF79A-05E9-57EB-CCBE-C080D35C28B8}"/>
                    </a:ext>
                  </a:extLst>
                </p14:cNvPr>
                <p14:cNvContentPartPr/>
                <p14:nvPr/>
              </p14:nvContentPartPr>
              <p14:xfrm>
                <a:off x="753520" y="2065000"/>
                <a:ext cx="105120" cy="69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5FAF79A-05E9-57EB-CCBE-C080D35C28B8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35520" y="2047360"/>
                  <a:ext cx="140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5A00303-F64E-F6ED-D00E-0EE2D9FD4D97}"/>
                    </a:ext>
                  </a:extLst>
                </p14:cNvPr>
                <p14:cNvContentPartPr/>
                <p14:nvPr/>
              </p14:nvContentPartPr>
              <p14:xfrm>
                <a:off x="875560" y="2062480"/>
                <a:ext cx="107280" cy="66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5A00303-F64E-F6ED-D00E-0EE2D9FD4D97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57560" y="2044840"/>
                  <a:ext cx="14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9078B62-FF72-DE2D-1CF2-5619E6F4E4F9}"/>
                    </a:ext>
                  </a:extLst>
                </p14:cNvPr>
                <p14:cNvContentPartPr/>
                <p14:nvPr/>
              </p14:nvContentPartPr>
              <p14:xfrm>
                <a:off x="997600" y="2045560"/>
                <a:ext cx="74520" cy="763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9078B62-FF72-DE2D-1CF2-5619E6F4E4F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79600" y="2027560"/>
                  <a:ext cx="110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941D6E7-F89D-F5CE-A9AD-6BFF893D4293}"/>
                    </a:ext>
                  </a:extLst>
                </p14:cNvPr>
                <p14:cNvContentPartPr/>
                <p14:nvPr/>
              </p14:nvContentPartPr>
              <p14:xfrm>
                <a:off x="1212160" y="1909840"/>
                <a:ext cx="234000" cy="222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941D6E7-F89D-F5CE-A9AD-6BFF893D429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94160" y="1892200"/>
                  <a:ext cx="269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B9D697C-AC9D-97E9-ABFB-88FFAA6F49B6}"/>
                    </a:ext>
                  </a:extLst>
                </p14:cNvPr>
                <p14:cNvContentPartPr/>
                <p14:nvPr/>
              </p14:nvContentPartPr>
              <p14:xfrm>
                <a:off x="1416640" y="1986520"/>
                <a:ext cx="19440" cy="31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B9D697C-AC9D-97E9-ABFB-88FFAA6F49B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98640" y="1968880"/>
                  <a:ext cx="55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9529B6E-68A2-C3D6-217F-0394E5B8034F}"/>
                    </a:ext>
                  </a:extLst>
                </p14:cNvPr>
                <p14:cNvContentPartPr/>
                <p14:nvPr/>
              </p14:nvContentPartPr>
              <p14:xfrm>
                <a:off x="1464160" y="2029360"/>
                <a:ext cx="177840" cy="763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9529B6E-68A2-C3D6-217F-0394E5B8034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446520" y="2011720"/>
                  <a:ext cx="213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1A1915C-8679-45A7-2705-614D0B4193A1}"/>
                    </a:ext>
                  </a:extLst>
                </p14:cNvPr>
                <p14:cNvContentPartPr/>
                <p14:nvPr/>
              </p14:nvContentPartPr>
              <p14:xfrm>
                <a:off x="1667200" y="2034760"/>
                <a:ext cx="22680" cy="61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1A1915C-8679-45A7-2705-614D0B4193A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649560" y="2017120"/>
                  <a:ext cx="58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002080A-DAD5-3FF4-44F3-A1B8BB906C3E}"/>
                    </a:ext>
                  </a:extLst>
                </p14:cNvPr>
                <p14:cNvContentPartPr/>
                <p14:nvPr/>
              </p14:nvContentPartPr>
              <p14:xfrm>
                <a:off x="1673680" y="1971760"/>
                <a:ext cx="14400" cy="3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002080A-DAD5-3FF4-44F3-A1B8BB906C3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656040" y="1954120"/>
                  <a:ext cx="50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DF08E88-3484-E86E-0EAD-4C755478485E}"/>
                    </a:ext>
                  </a:extLst>
                </p14:cNvPr>
                <p14:cNvContentPartPr/>
                <p14:nvPr/>
              </p14:nvContentPartPr>
              <p14:xfrm>
                <a:off x="1708240" y="2031160"/>
                <a:ext cx="114480" cy="759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DF08E88-3484-E86E-0EAD-4C755478485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690600" y="2013160"/>
                  <a:ext cx="150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0B0A2AD-A4E6-17A9-5736-70674F6FD02A}"/>
                    </a:ext>
                  </a:extLst>
                </p14:cNvPr>
                <p14:cNvContentPartPr/>
                <p14:nvPr/>
              </p14:nvContentPartPr>
              <p14:xfrm>
                <a:off x="1859800" y="1909480"/>
                <a:ext cx="295560" cy="1944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0B0A2AD-A4E6-17A9-5736-70674F6FD02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842160" y="1891840"/>
                  <a:ext cx="331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58A7FF23-CBD8-F806-D913-C6AD36A0E4BF}"/>
                    </a:ext>
                  </a:extLst>
                </p14:cNvPr>
                <p14:cNvContentPartPr/>
                <p14:nvPr/>
              </p14:nvContentPartPr>
              <p14:xfrm>
                <a:off x="2135200" y="1938640"/>
                <a:ext cx="23040" cy="36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58A7FF23-CBD8-F806-D913-C6AD36A0E4BF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117560" y="1921000"/>
                  <a:ext cx="58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0C7705F-0A95-4C70-9CDA-A2E39B6E8532}"/>
                    </a:ext>
                  </a:extLst>
                </p14:cNvPr>
                <p14:cNvContentPartPr/>
                <p14:nvPr/>
              </p14:nvContentPartPr>
              <p14:xfrm>
                <a:off x="2280280" y="1994440"/>
                <a:ext cx="160200" cy="1062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0C7705F-0A95-4C70-9CDA-A2E39B6E853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262640" y="1976800"/>
                  <a:ext cx="19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C058984-669F-2F28-20D0-9ECD0FEA0BCE}"/>
                    </a:ext>
                  </a:extLst>
                </p14:cNvPr>
                <p14:cNvContentPartPr/>
                <p14:nvPr/>
              </p14:nvContentPartPr>
              <p14:xfrm>
                <a:off x="2421400" y="1999840"/>
                <a:ext cx="111600" cy="74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C058984-669F-2F28-20D0-9ECD0FEA0BC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403760" y="1982200"/>
                  <a:ext cx="147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FF42125-DF80-AAA7-8F11-5E32C5D17547}"/>
                    </a:ext>
                  </a:extLst>
                </p14:cNvPr>
                <p14:cNvContentPartPr/>
                <p14:nvPr/>
              </p14:nvContentPartPr>
              <p14:xfrm>
                <a:off x="2551000" y="1928200"/>
                <a:ext cx="261000" cy="161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FF42125-DF80-AAA7-8F11-5E32C5D1754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533000" y="1910200"/>
                  <a:ext cx="296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8B757904-56DC-8EFC-6C92-43AC480F5864}"/>
                    </a:ext>
                  </a:extLst>
                </p14:cNvPr>
                <p14:cNvContentPartPr/>
                <p14:nvPr/>
              </p14:nvContentPartPr>
              <p14:xfrm>
                <a:off x="315400" y="2275960"/>
                <a:ext cx="92520" cy="127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8B757904-56DC-8EFC-6C92-43AC480F586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7760" y="2257960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1D75132-19A6-EFB0-144D-C1C5475106D3}"/>
                    </a:ext>
                  </a:extLst>
                </p14:cNvPr>
                <p14:cNvContentPartPr/>
                <p14:nvPr/>
              </p14:nvContentPartPr>
              <p14:xfrm>
                <a:off x="379120" y="2251840"/>
                <a:ext cx="156960" cy="71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1D75132-19A6-EFB0-144D-C1C5475106D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1480" y="2233840"/>
                  <a:ext cx="19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672FAAE-EE3F-897B-D156-FF17D1BBD691}"/>
                    </a:ext>
                  </a:extLst>
                </p14:cNvPr>
                <p14:cNvContentPartPr/>
                <p14:nvPr/>
              </p14:nvContentPartPr>
              <p14:xfrm>
                <a:off x="532480" y="2245360"/>
                <a:ext cx="53280" cy="80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672FAAE-EE3F-897B-D156-FF17D1BBD69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14480" y="2227720"/>
                  <a:ext cx="88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2620546-8435-57B6-8943-55AA0B310366}"/>
                    </a:ext>
                  </a:extLst>
                </p14:cNvPr>
                <p14:cNvContentPartPr/>
                <p14:nvPr/>
              </p14:nvContentPartPr>
              <p14:xfrm>
                <a:off x="746320" y="2191000"/>
                <a:ext cx="187200" cy="1490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2620546-8435-57B6-8943-55AA0B31036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28680" y="2173360"/>
                  <a:ext cx="222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782B4F5-505C-8F47-92AA-6890A8AFD125}"/>
                    </a:ext>
                  </a:extLst>
                </p14:cNvPr>
                <p14:cNvContentPartPr/>
                <p14:nvPr/>
              </p14:nvContentPartPr>
              <p14:xfrm>
                <a:off x="1090480" y="2221600"/>
                <a:ext cx="214200" cy="131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782B4F5-505C-8F47-92AA-6890A8AFD125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72480" y="2203600"/>
                  <a:ext cx="249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FB4A558-FC29-272B-F857-AFCD03369292}"/>
                    </a:ext>
                  </a:extLst>
                </p14:cNvPr>
                <p14:cNvContentPartPr/>
                <p14:nvPr/>
              </p14:nvContentPartPr>
              <p14:xfrm>
                <a:off x="1291000" y="2229880"/>
                <a:ext cx="61560" cy="56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FB4A558-FC29-272B-F857-AFCD0336929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273000" y="2211880"/>
                  <a:ext cx="97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0A5F7BC-C3D7-5DCD-2A4D-EB3F74C8FF0F}"/>
                    </a:ext>
                  </a:extLst>
                </p14:cNvPr>
                <p14:cNvContentPartPr/>
                <p14:nvPr/>
              </p14:nvContentPartPr>
              <p14:xfrm>
                <a:off x="1359400" y="2201440"/>
                <a:ext cx="87840" cy="896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0A5F7BC-C3D7-5DCD-2A4D-EB3F74C8FF0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341400" y="2183800"/>
                  <a:ext cx="123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192284F-63F4-C7C0-8AA9-B6CED0495A29}"/>
                    </a:ext>
                  </a:extLst>
                </p14:cNvPr>
                <p14:cNvContentPartPr/>
                <p14:nvPr/>
              </p14:nvContentPartPr>
              <p14:xfrm>
                <a:off x="1447600" y="2207200"/>
                <a:ext cx="80640" cy="853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192284F-63F4-C7C0-8AA9-B6CED0495A2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429960" y="2189560"/>
                  <a:ext cx="116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7FC1644-2F00-29B1-1C8F-47420502A405}"/>
                    </a:ext>
                  </a:extLst>
                </p14:cNvPr>
                <p14:cNvContentPartPr/>
                <p14:nvPr/>
              </p14:nvContentPartPr>
              <p14:xfrm>
                <a:off x="1558840" y="2218720"/>
                <a:ext cx="213120" cy="97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7FC1644-2F00-29B1-1C8F-47420502A40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541200" y="2201080"/>
                  <a:ext cx="24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54C18C9-8D0F-F250-CFD1-52C185D8FD91}"/>
                    </a:ext>
                  </a:extLst>
                </p14:cNvPr>
                <p14:cNvContentPartPr/>
                <p14:nvPr/>
              </p14:nvContentPartPr>
              <p14:xfrm>
                <a:off x="1892920" y="2192800"/>
                <a:ext cx="176760" cy="993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54C18C9-8D0F-F250-CFD1-52C185D8FD9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874920" y="2175160"/>
                  <a:ext cx="21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A763FC0-6F8B-B13E-F270-9D052C94481C}"/>
                    </a:ext>
                  </a:extLst>
                </p14:cNvPr>
                <p14:cNvContentPartPr/>
                <p14:nvPr/>
              </p14:nvContentPartPr>
              <p14:xfrm>
                <a:off x="2079040" y="2216200"/>
                <a:ext cx="113040" cy="658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A763FC0-6F8B-B13E-F270-9D052C94481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061040" y="2198200"/>
                  <a:ext cx="148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6425C87-54C8-3156-58B4-DCDC88B98F67}"/>
                    </a:ext>
                  </a:extLst>
                </p14:cNvPr>
                <p14:cNvContentPartPr/>
                <p14:nvPr/>
              </p14:nvContentPartPr>
              <p14:xfrm>
                <a:off x="2294320" y="2209720"/>
                <a:ext cx="314640" cy="80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6425C87-54C8-3156-58B4-DCDC88B98F6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276320" y="2192080"/>
                  <a:ext cx="350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838A375-91BE-1776-03ED-0793C4D69E81}"/>
                    </a:ext>
                  </a:extLst>
                </p14:cNvPr>
                <p14:cNvContentPartPr/>
                <p14:nvPr/>
              </p14:nvContentPartPr>
              <p14:xfrm>
                <a:off x="2590600" y="2156080"/>
                <a:ext cx="14400" cy="13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838A375-91BE-1776-03ED-0793C4D69E8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572960" y="2138080"/>
                  <a:ext cx="50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908DF5C-8918-0758-F28F-D01933EE8152}"/>
                    </a:ext>
                  </a:extLst>
                </p14:cNvPr>
                <p14:cNvContentPartPr/>
                <p14:nvPr/>
              </p14:nvContentPartPr>
              <p14:xfrm>
                <a:off x="2711560" y="2134480"/>
                <a:ext cx="103320" cy="141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908DF5C-8918-0758-F28F-D01933EE815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693560" y="2116840"/>
                  <a:ext cx="138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E061F42-39ED-7089-5023-B925AB9E3BC7}"/>
                    </a:ext>
                  </a:extLst>
                </p14:cNvPr>
                <p14:cNvContentPartPr/>
                <p14:nvPr/>
              </p14:nvContentPartPr>
              <p14:xfrm>
                <a:off x="2807680" y="2175160"/>
                <a:ext cx="8280" cy="219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E061F42-39ED-7089-5023-B925AB9E3BC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789680" y="2157520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94C95B-07A5-B8D5-6249-A2B801AA7FDD}"/>
                    </a:ext>
                  </a:extLst>
                </p14:cNvPr>
                <p14:cNvContentPartPr/>
                <p14:nvPr/>
              </p14:nvContentPartPr>
              <p14:xfrm>
                <a:off x="315400" y="2447320"/>
                <a:ext cx="74880" cy="100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94C95B-07A5-B8D5-6249-A2B801AA7FDD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97760" y="2429680"/>
                  <a:ext cx="110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223F2B2-2E18-9439-7D0B-CA27F4266271}"/>
                    </a:ext>
                  </a:extLst>
                </p14:cNvPr>
                <p14:cNvContentPartPr/>
                <p14:nvPr/>
              </p14:nvContentPartPr>
              <p14:xfrm>
                <a:off x="412240" y="2478280"/>
                <a:ext cx="135720" cy="74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223F2B2-2E18-9439-7D0B-CA27F4266271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94600" y="2460280"/>
                  <a:ext cx="171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164E38D-C2E4-E365-9114-0373D29FB7EA}"/>
                    </a:ext>
                  </a:extLst>
                </p14:cNvPr>
                <p14:cNvContentPartPr/>
                <p14:nvPr/>
              </p14:nvContentPartPr>
              <p14:xfrm>
                <a:off x="550840" y="2488720"/>
                <a:ext cx="26280" cy="586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164E38D-C2E4-E365-9114-0373D29FB7E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33200" y="2470720"/>
                  <a:ext cx="61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DBF144-6CB5-E97E-5E4B-4C3233889F15}"/>
                    </a:ext>
                  </a:extLst>
                </p14:cNvPr>
                <p14:cNvContentPartPr/>
                <p14:nvPr/>
              </p14:nvContentPartPr>
              <p14:xfrm>
                <a:off x="534280" y="2415640"/>
                <a:ext cx="24480" cy="28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DBF144-6CB5-E97E-5E4B-4C3233889F15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16280" y="2398000"/>
                  <a:ext cx="6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6C7DD93-25A6-C469-2BD7-80976C307DEA}"/>
                    </a:ext>
                  </a:extLst>
                </p14:cNvPr>
                <p14:cNvContentPartPr/>
                <p14:nvPr/>
              </p14:nvContentPartPr>
              <p14:xfrm>
                <a:off x="746320" y="2461720"/>
                <a:ext cx="139320" cy="80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6C7DD93-25A6-C469-2BD7-80976C307DEA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28320" y="2443720"/>
                  <a:ext cx="174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BF18C98-8164-71DE-44BE-438FE7052057}"/>
                    </a:ext>
                  </a:extLst>
                </p14:cNvPr>
                <p14:cNvContentPartPr/>
                <p14:nvPr/>
              </p14:nvContentPartPr>
              <p14:xfrm>
                <a:off x="891760" y="2482960"/>
                <a:ext cx="111960" cy="493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BF18C98-8164-71DE-44BE-438FE705205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73760" y="2464960"/>
                  <a:ext cx="147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2B0FA4A-9BD3-7BAC-10DA-D79405B9FCC2}"/>
                    </a:ext>
                  </a:extLst>
                </p14:cNvPr>
                <p14:cNvContentPartPr/>
                <p14:nvPr/>
              </p14:nvContentPartPr>
              <p14:xfrm>
                <a:off x="1028920" y="2414920"/>
                <a:ext cx="209520" cy="114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2B0FA4A-9BD3-7BAC-10DA-D79405B9FCC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10920" y="2396920"/>
                  <a:ext cx="245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0A8D138-1D60-8F41-8864-48E2EF72EEE5}"/>
                    </a:ext>
                  </a:extLst>
                </p14:cNvPr>
                <p14:cNvContentPartPr/>
                <p14:nvPr/>
              </p14:nvContentPartPr>
              <p14:xfrm>
                <a:off x="1203520" y="2412040"/>
                <a:ext cx="16560" cy="198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0A8D138-1D60-8F41-8864-48E2EF72EEE5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185520" y="2394040"/>
                  <a:ext cx="5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1AAE695-0BBF-E646-01AF-BEF9EDF9056C}"/>
                    </a:ext>
                  </a:extLst>
                </p14:cNvPr>
                <p14:cNvContentPartPr/>
                <p14:nvPr/>
              </p14:nvContentPartPr>
              <p14:xfrm>
                <a:off x="1266160" y="2433640"/>
                <a:ext cx="9432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1AAE695-0BBF-E646-01AF-BEF9EDF9056C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248160" y="2415640"/>
                  <a:ext cx="129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A080DC71-3521-43FA-9369-FB6CE6B1DB5F}"/>
                    </a:ext>
                  </a:extLst>
                </p14:cNvPr>
                <p14:cNvContentPartPr/>
                <p14:nvPr/>
              </p14:nvContentPartPr>
              <p14:xfrm>
                <a:off x="1385680" y="2448040"/>
                <a:ext cx="20520" cy="770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A080DC71-3521-43FA-9369-FB6CE6B1DB5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368040" y="2430400"/>
                  <a:ext cx="5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757AE6B2-390F-24F8-94E9-440956084E5D}"/>
                    </a:ext>
                  </a:extLst>
                </p14:cNvPr>
                <p14:cNvContentPartPr/>
                <p14:nvPr/>
              </p14:nvContentPartPr>
              <p14:xfrm>
                <a:off x="1401520" y="2391160"/>
                <a:ext cx="5400" cy="118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757AE6B2-390F-24F8-94E9-440956084E5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83520" y="2373520"/>
                  <a:ext cx="41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D629567-9D45-0CA3-D1EF-45531A9B017B}"/>
                    </a:ext>
                  </a:extLst>
                </p14:cNvPr>
                <p14:cNvContentPartPr/>
                <p14:nvPr/>
              </p14:nvContentPartPr>
              <p14:xfrm>
                <a:off x="1443280" y="2434720"/>
                <a:ext cx="94680" cy="94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D629567-9D45-0CA3-D1EF-45531A9B017B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425280" y="2416720"/>
                  <a:ext cx="130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7A88556-8002-513F-9348-22A2DCE43E82}"/>
                    </a:ext>
                  </a:extLst>
                </p14:cNvPr>
                <p14:cNvContentPartPr/>
                <p14:nvPr/>
              </p14:nvContentPartPr>
              <p14:xfrm>
                <a:off x="1560640" y="2439040"/>
                <a:ext cx="31680" cy="853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7A88556-8002-513F-9348-22A2DCE43E82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543000" y="2421040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2E202FB-F01A-3F29-E728-5CC69A7C1F11}"/>
                    </a:ext>
                  </a:extLst>
                </p14:cNvPr>
                <p14:cNvContentPartPr/>
                <p14:nvPr/>
              </p14:nvContentPartPr>
              <p14:xfrm>
                <a:off x="1566760" y="2394040"/>
                <a:ext cx="32760" cy="162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2E202FB-F01A-3F29-E728-5CC69A7C1F11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548760" y="2376400"/>
                  <a:ext cx="68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0CCAD76-F089-7CDF-AADB-E0F600394754}"/>
                    </a:ext>
                  </a:extLst>
                </p14:cNvPr>
                <p14:cNvContentPartPr/>
                <p14:nvPr/>
              </p14:nvContentPartPr>
              <p14:xfrm>
                <a:off x="1637680" y="2535160"/>
                <a:ext cx="10440" cy="482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0CCAD76-F089-7CDF-AADB-E0F60039475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620040" y="2517520"/>
                  <a:ext cx="46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2C9C3E4-5185-FE97-589D-1616A39A27C8}"/>
                    </a:ext>
                  </a:extLst>
                </p14:cNvPr>
                <p14:cNvContentPartPr/>
                <p14:nvPr/>
              </p14:nvContentPartPr>
              <p14:xfrm>
                <a:off x="1791760" y="2427160"/>
                <a:ext cx="135000" cy="94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2C9C3E4-5185-FE97-589D-1616A39A27C8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774120" y="2409520"/>
                  <a:ext cx="170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DE1F91B-D581-6C3E-3A88-318DF6DC8CA3}"/>
                    </a:ext>
                  </a:extLst>
                </p14:cNvPr>
                <p14:cNvContentPartPr/>
                <p14:nvPr/>
              </p14:nvContentPartPr>
              <p14:xfrm>
                <a:off x="2062840" y="2394040"/>
                <a:ext cx="187920" cy="1044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DE1F91B-D581-6C3E-3A88-318DF6DC8CA3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2045200" y="2376400"/>
                  <a:ext cx="22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19535C5-6D0E-497D-6A70-FD1E797A2383}"/>
                    </a:ext>
                  </a:extLst>
                </p14:cNvPr>
                <p14:cNvContentPartPr/>
                <p14:nvPr/>
              </p14:nvContentPartPr>
              <p14:xfrm>
                <a:off x="2267680" y="2401960"/>
                <a:ext cx="221400" cy="957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19535C5-6D0E-497D-6A70-FD1E797A2383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2249680" y="2384320"/>
                  <a:ext cx="257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75186F3-2E01-9758-9B46-4EB44DB39358}"/>
                    </a:ext>
                  </a:extLst>
                </p14:cNvPr>
                <p14:cNvContentPartPr/>
                <p14:nvPr/>
              </p14:nvContentPartPr>
              <p14:xfrm>
                <a:off x="2513560" y="2418880"/>
                <a:ext cx="87120" cy="80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75186F3-2E01-9758-9B46-4EB44DB39358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2495920" y="2400880"/>
                  <a:ext cx="122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908B593-9729-B8DB-601D-C65DDCF284C8}"/>
                    </a:ext>
                  </a:extLst>
                </p14:cNvPr>
                <p14:cNvContentPartPr/>
                <p14:nvPr/>
              </p14:nvContentPartPr>
              <p14:xfrm>
                <a:off x="314680" y="2635240"/>
                <a:ext cx="212400" cy="1314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908B593-9729-B8DB-601D-C65DDCF284C8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297040" y="2617600"/>
                  <a:ext cx="248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0612D5CA-5F3F-4A79-3252-CD48723078EA}"/>
                    </a:ext>
                  </a:extLst>
                </p14:cNvPr>
                <p14:cNvContentPartPr/>
                <p14:nvPr/>
              </p14:nvContentPartPr>
              <p14:xfrm>
                <a:off x="544000" y="2658280"/>
                <a:ext cx="74880" cy="113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0612D5CA-5F3F-4A79-3252-CD48723078EA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6360" y="2640640"/>
                  <a:ext cx="110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1383E5D-1BC8-4D36-F596-A98CB0FE6416}"/>
                    </a:ext>
                  </a:extLst>
                </p14:cNvPr>
                <p14:cNvContentPartPr/>
                <p14:nvPr/>
              </p14:nvContentPartPr>
              <p14:xfrm>
                <a:off x="727960" y="2605720"/>
                <a:ext cx="107280" cy="1414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1383E5D-1BC8-4D36-F596-A98CB0FE641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0320" y="2587720"/>
                  <a:ext cx="14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F395C1-61CD-D591-D951-CF954D66EBA4}"/>
                    </a:ext>
                  </a:extLst>
                </p14:cNvPr>
                <p14:cNvContentPartPr/>
                <p14:nvPr/>
              </p14:nvContentPartPr>
              <p14:xfrm>
                <a:off x="838480" y="2688160"/>
                <a:ext cx="86400" cy="694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F395C1-61CD-D591-D951-CF954D66EBA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820840" y="2670160"/>
                  <a:ext cx="12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8767DBA-D4FB-D894-B19A-4EFFDF751F39}"/>
                    </a:ext>
                  </a:extLst>
                </p14:cNvPr>
                <p14:cNvContentPartPr/>
                <p14:nvPr/>
              </p14:nvContentPartPr>
              <p14:xfrm>
                <a:off x="1018120" y="2688520"/>
                <a:ext cx="101520" cy="637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8767DBA-D4FB-D894-B19A-4EFFDF751F39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00480" y="2670880"/>
                  <a:ext cx="137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F971D51C-DC2E-FFA5-AEA8-0DE275F61311}"/>
                    </a:ext>
                  </a:extLst>
                </p14:cNvPr>
                <p14:cNvContentPartPr/>
                <p14:nvPr/>
              </p14:nvContentPartPr>
              <p14:xfrm>
                <a:off x="1140160" y="2674480"/>
                <a:ext cx="86040" cy="777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F971D51C-DC2E-FFA5-AEA8-0DE275F61311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122520" y="2656480"/>
                  <a:ext cx="121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72D11CD0-F737-246B-7435-AEB9F9DE5C30}"/>
                    </a:ext>
                  </a:extLst>
                </p14:cNvPr>
                <p14:cNvContentPartPr/>
                <p14:nvPr/>
              </p14:nvContentPartPr>
              <p14:xfrm>
                <a:off x="1255360" y="2693920"/>
                <a:ext cx="106200" cy="518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72D11CD0-F737-246B-7435-AEB9F9DE5C30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237360" y="2676280"/>
                  <a:ext cx="14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3CD87DC-48DD-8A12-08F3-F519DF3FA3AE}"/>
                    </a:ext>
                  </a:extLst>
                </p14:cNvPr>
                <p14:cNvContentPartPr/>
                <p14:nvPr/>
              </p14:nvContentPartPr>
              <p14:xfrm>
                <a:off x="1499800" y="2605000"/>
                <a:ext cx="90000" cy="1375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3CD87DC-48DD-8A12-08F3-F519DF3FA3AE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482160" y="2587000"/>
                  <a:ext cx="125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8BCC4DF-6914-A347-BEB9-4201384D0457}"/>
                    </a:ext>
                  </a:extLst>
                </p14:cNvPr>
                <p14:cNvContentPartPr/>
                <p14:nvPr/>
              </p14:nvContentPartPr>
              <p14:xfrm>
                <a:off x="1588720" y="2682400"/>
                <a:ext cx="67320" cy="57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8BCC4DF-6914-A347-BEB9-4201384D0457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571080" y="2664400"/>
                  <a:ext cx="102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E5F67DA-9AAC-8D88-6C19-4D58C519A43C}"/>
                    </a:ext>
                  </a:extLst>
                </p14:cNvPr>
                <p14:cNvContentPartPr/>
                <p14:nvPr/>
              </p14:nvContentPartPr>
              <p14:xfrm>
                <a:off x="1657120" y="2682400"/>
                <a:ext cx="120600" cy="831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E5F67DA-9AAC-8D88-6C19-4D58C519A43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639120" y="2664400"/>
                  <a:ext cx="156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FFE257F-6588-F5B2-C546-5349646A3B36}"/>
                    </a:ext>
                  </a:extLst>
                </p14:cNvPr>
                <p14:cNvContentPartPr/>
                <p14:nvPr/>
              </p14:nvContentPartPr>
              <p14:xfrm>
                <a:off x="1786720" y="2665840"/>
                <a:ext cx="96480" cy="1116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FFE257F-6588-F5B2-C546-5349646A3B36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769080" y="2647840"/>
                  <a:ext cx="13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59438C56-27A3-BFA4-CF8C-A0139DB424D4}"/>
                    </a:ext>
                  </a:extLst>
                </p14:cNvPr>
                <p14:cNvContentPartPr/>
                <p14:nvPr/>
              </p14:nvContentPartPr>
              <p14:xfrm>
                <a:off x="1894720" y="2589880"/>
                <a:ext cx="149040" cy="2433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59438C56-27A3-BFA4-CF8C-A0139DB424D4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877080" y="2572240"/>
                  <a:ext cx="184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AC06CB5-9BA5-F779-05AB-D09858542278}"/>
                    </a:ext>
                  </a:extLst>
                </p14:cNvPr>
                <p14:cNvContentPartPr/>
                <p14:nvPr/>
              </p14:nvContentPartPr>
              <p14:xfrm>
                <a:off x="2051320" y="2667640"/>
                <a:ext cx="103680" cy="81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AC06CB5-9BA5-F779-05AB-D0985854227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2033680" y="2649640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1F2CDE7-61A6-D763-89CE-6966CF9F6787}"/>
                    </a:ext>
                  </a:extLst>
                </p14:cNvPr>
                <p14:cNvContentPartPr/>
                <p14:nvPr/>
              </p14:nvContentPartPr>
              <p14:xfrm>
                <a:off x="2165080" y="2679520"/>
                <a:ext cx="27360" cy="64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1F2CDE7-61A6-D763-89CE-6966CF9F6787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2147080" y="2661520"/>
                  <a:ext cx="63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157ACFA8-2A37-AFF4-A952-20617D5B2A50}"/>
                    </a:ext>
                  </a:extLst>
                </p14:cNvPr>
                <p14:cNvContentPartPr/>
                <p14:nvPr/>
              </p14:nvContentPartPr>
              <p14:xfrm>
                <a:off x="2174440" y="2624440"/>
                <a:ext cx="11520" cy="223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157ACFA8-2A37-AFF4-A952-20617D5B2A5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2156800" y="2606440"/>
                  <a:ext cx="47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455433C-BA70-45DD-666C-AB3D1ABE44C2}"/>
                    </a:ext>
                  </a:extLst>
                </p14:cNvPr>
                <p14:cNvContentPartPr/>
                <p14:nvPr/>
              </p14:nvContentPartPr>
              <p14:xfrm>
                <a:off x="2218000" y="2661520"/>
                <a:ext cx="95760" cy="957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455433C-BA70-45DD-666C-AB3D1ABE44C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2200000" y="2643880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2D0E9E8E-05BE-A50F-3004-98712D744530}"/>
                    </a:ext>
                  </a:extLst>
                </p14:cNvPr>
                <p14:cNvContentPartPr/>
                <p14:nvPr/>
              </p14:nvContentPartPr>
              <p14:xfrm>
                <a:off x="2329240" y="2663320"/>
                <a:ext cx="236160" cy="939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2D0E9E8E-05BE-A50F-3004-98712D744530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2311600" y="2645320"/>
                  <a:ext cx="271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95398704-6E4E-2DEE-714F-86410E0EADF8}"/>
                    </a:ext>
                  </a:extLst>
                </p14:cNvPr>
                <p14:cNvContentPartPr/>
                <p14:nvPr/>
              </p14:nvContentPartPr>
              <p14:xfrm>
                <a:off x="2678440" y="2673760"/>
                <a:ext cx="34200" cy="76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95398704-6E4E-2DEE-714F-86410E0EADF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660440" y="2656120"/>
                  <a:ext cx="69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81A1148-09BC-266A-DFD6-3FACC5186148}"/>
                    </a:ext>
                  </a:extLst>
                </p14:cNvPr>
                <p14:cNvContentPartPr/>
                <p14:nvPr/>
              </p14:nvContentPartPr>
              <p14:xfrm>
                <a:off x="2664760" y="2578720"/>
                <a:ext cx="5400" cy="6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81A1148-09BC-266A-DFD6-3FACC518614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646760" y="2560720"/>
                  <a:ext cx="41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F67BDAA-D5C8-42FE-454C-BF00775DD74F}"/>
                    </a:ext>
                  </a:extLst>
                </p14:cNvPr>
                <p14:cNvContentPartPr/>
                <p14:nvPr/>
              </p14:nvContentPartPr>
              <p14:xfrm>
                <a:off x="2699320" y="2593120"/>
                <a:ext cx="77760" cy="154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F67BDAA-D5C8-42FE-454C-BF00775DD74F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681320" y="2575120"/>
                  <a:ext cx="11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50CFD71-7A02-0BED-69C0-B445BCFFC800}"/>
                    </a:ext>
                  </a:extLst>
                </p14:cNvPr>
                <p14:cNvContentPartPr/>
                <p14:nvPr/>
              </p14:nvContentPartPr>
              <p14:xfrm>
                <a:off x="290200" y="2873200"/>
                <a:ext cx="89280" cy="1195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50CFD71-7A02-0BED-69C0-B445BCFFC800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72560" y="2855200"/>
                  <a:ext cx="124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A8066D3-F086-59F3-635C-851BA44E90CF}"/>
                    </a:ext>
                  </a:extLst>
                </p14:cNvPr>
                <p14:cNvContentPartPr/>
                <p14:nvPr/>
              </p14:nvContentPartPr>
              <p14:xfrm>
                <a:off x="369400" y="2866000"/>
                <a:ext cx="107280" cy="676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A8066D3-F086-59F3-635C-851BA44E90CF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351400" y="2848000"/>
                  <a:ext cx="142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1BBB5C5-CC39-6517-BACF-FDA7DF3A1E92}"/>
                    </a:ext>
                  </a:extLst>
                </p14:cNvPr>
                <p14:cNvContentPartPr/>
                <p14:nvPr/>
              </p14:nvContentPartPr>
              <p14:xfrm>
                <a:off x="484600" y="2863120"/>
                <a:ext cx="108360" cy="892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1BBB5C5-CC39-6517-BACF-FDA7DF3A1E9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466960" y="2845480"/>
                  <a:ext cx="144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22232F7-99A4-0809-1746-464D112DAB6B}"/>
                    </a:ext>
                  </a:extLst>
                </p14:cNvPr>
                <p14:cNvContentPartPr/>
                <p14:nvPr/>
              </p14:nvContentPartPr>
              <p14:xfrm>
                <a:off x="594040" y="2872480"/>
                <a:ext cx="166320" cy="9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22232F7-99A4-0809-1746-464D112DAB6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576040" y="2854480"/>
                  <a:ext cx="201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302ABE9-EF55-F27A-EABA-3000D7064ED4}"/>
                    </a:ext>
                  </a:extLst>
                </p14:cNvPr>
                <p14:cNvContentPartPr/>
                <p14:nvPr/>
              </p14:nvContentPartPr>
              <p14:xfrm>
                <a:off x="792400" y="2868160"/>
                <a:ext cx="120600" cy="1029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302ABE9-EF55-F27A-EABA-3000D7064ED4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774400" y="2850160"/>
                  <a:ext cx="156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8CFD937-9A4B-22B6-0F05-B77AB0866F56}"/>
                    </a:ext>
                  </a:extLst>
                </p14:cNvPr>
                <p14:cNvContentPartPr/>
                <p14:nvPr/>
              </p14:nvContentPartPr>
              <p14:xfrm>
                <a:off x="898960" y="2872480"/>
                <a:ext cx="120960" cy="108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8CFD937-9A4B-22B6-0F05-B77AB0866F56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880960" y="2854480"/>
                  <a:ext cx="156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0C26990-BFDC-CA18-1D28-B5D445F54D61}"/>
                    </a:ext>
                  </a:extLst>
                </p14:cNvPr>
                <p14:cNvContentPartPr/>
                <p14:nvPr/>
              </p14:nvContentPartPr>
              <p14:xfrm>
                <a:off x="1019920" y="2900560"/>
                <a:ext cx="99000" cy="921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0C26990-BFDC-CA18-1D28-B5D445F54D61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02280" y="2882560"/>
                  <a:ext cx="134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DE1A38A-1443-2E63-AC10-3085AB2A5577}"/>
                    </a:ext>
                  </a:extLst>
                </p14:cNvPr>
                <p14:cNvContentPartPr/>
                <p14:nvPr/>
              </p14:nvContentPartPr>
              <p14:xfrm>
                <a:off x="1273360" y="2916040"/>
                <a:ext cx="103680" cy="1429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DE1A38A-1443-2E63-AC10-3085AB2A5577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255360" y="2898040"/>
                  <a:ext cx="139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90C712DF-EE43-9ECA-B667-48998539797E}"/>
                    </a:ext>
                  </a:extLst>
                </p14:cNvPr>
                <p14:cNvContentPartPr/>
                <p14:nvPr/>
              </p14:nvContentPartPr>
              <p14:xfrm>
                <a:off x="1386760" y="2899480"/>
                <a:ext cx="79200" cy="806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90C712DF-EE43-9ECA-B667-48998539797E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369120" y="2881840"/>
                  <a:ext cx="114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07A0FF3-9ACB-C107-9830-F678FA99E91F}"/>
                    </a:ext>
                  </a:extLst>
                </p14:cNvPr>
                <p14:cNvContentPartPr/>
                <p14:nvPr/>
              </p14:nvContentPartPr>
              <p14:xfrm>
                <a:off x="1494040" y="2908480"/>
                <a:ext cx="31320" cy="518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07A0FF3-9ACB-C107-9830-F678FA99E91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476040" y="2890480"/>
                  <a:ext cx="66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B8E76136-2FC4-E83D-1B85-45CD34E43159}"/>
                    </a:ext>
                  </a:extLst>
                </p14:cNvPr>
                <p14:cNvContentPartPr/>
                <p14:nvPr/>
              </p14:nvContentPartPr>
              <p14:xfrm>
                <a:off x="1487200" y="2847640"/>
                <a:ext cx="21960" cy="338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B8E76136-2FC4-E83D-1B85-45CD34E43159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469200" y="2829640"/>
                  <a:ext cx="57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D7147DB-7F44-4F58-EB63-5535096E2CCB}"/>
                    </a:ext>
                  </a:extLst>
                </p14:cNvPr>
                <p14:cNvContentPartPr/>
                <p14:nvPr/>
              </p14:nvContentPartPr>
              <p14:xfrm>
                <a:off x="1544080" y="2896960"/>
                <a:ext cx="187200" cy="792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D7147DB-7F44-4F58-EB63-5535096E2CCB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526080" y="2879320"/>
                  <a:ext cx="222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C190556-2D23-39D9-FBA9-3072D9E27D39}"/>
                    </a:ext>
                  </a:extLst>
                </p14:cNvPr>
                <p14:cNvContentPartPr/>
                <p14:nvPr/>
              </p14:nvContentPartPr>
              <p14:xfrm>
                <a:off x="1744240" y="2895160"/>
                <a:ext cx="13716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C190556-2D23-39D9-FBA9-3072D9E27D3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726240" y="2877520"/>
                  <a:ext cx="172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C886588E-F305-6E22-6328-8C265102C85A}"/>
                    </a:ext>
                  </a:extLst>
                </p14:cNvPr>
                <p14:cNvContentPartPr/>
                <p14:nvPr/>
              </p14:nvContentPartPr>
              <p14:xfrm>
                <a:off x="1981480" y="2841880"/>
                <a:ext cx="219960" cy="1274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C886588E-F305-6E22-6328-8C265102C85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963840" y="2823880"/>
                  <a:ext cx="255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8D0919D3-8081-AA5C-9FBA-5CF499E7E047}"/>
                    </a:ext>
                  </a:extLst>
                </p14:cNvPr>
                <p14:cNvContentPartPr/>
                <p14:nvPr/>
              </p14:nvContentPartPr>
              <p14:xfrm>
                <a:off x="2144920" y="2848000"/>
                <a:ext cx="21960" cy="252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8D0919D3-8081-AA5C-9FBA-5CF499E7E04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127280" y="2830000"/>
                  <a:ext cx="57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7D9FE02-863C-D209-2B4A-A3686E6577E6}"/>
                    </a:ext>
                  </a:extLst>
                </p14:cNvPr>
                <p14:cNvContentPartPr/>
                <p14:nvPr/>
              </p14:nvContentPartPr>
              <p14:xfrm>
                <a:off x="308560" y="3085240"/>
                <a:ext cx="202680" cy="730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7D9FE02-863C-D209-2B4A-A3686E6577E6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90560" y="3067600"/>
                  <a:ext cx="238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45F7AA9-BFDF-1962-D10A-5C649BD08FFD}"/>
                    </a:ext>
                  </a:extLst>
                </p14:cNvPr>
                <p14:cNvContentPartPr/>
                <p14:nvPr/>
              </p14:nvContentPartPr>
              <p14:xfrm>
                <a:off x="503680" y="3115480"/>
                <a:ext cx="102240" cy="385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45F7AA9-BFDF-1962-D10A-5C649BD08FFD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485680" y="3097840"/>
                  <a:ext cx="137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0EF20A3D-4F59-CA07-4E15-6E05A80FFCD9}"/>
                    </a:ext>
                  </a:extLst>
                </p14:cNvPr>
                <p14:cNvContentPartPr/>
                <p14:nvPr/>
              </p14:nvContentPartPr>
              <p14:xfrm>
                <a:off x="614560" y="3039880"/>
                <a:ext cx="460080" cy="1270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0EF20A3D-4F59-CA07-4E15-6E05A80FFCD9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596920" y="3022240"/>
                  <a:ext cx="495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9E73ABD-BDB9-EA61-2581-F527EF1E4817}"/>
                    </a:ext>
                  </a:extLst>
                </p14:cNvPr>
                <p14:cNvContentPartPr/>
                <p14:nvPr/>
              </p14:nvContentPartPr>
              <p14:xfrm>
                <a:off x="1081120" y="3100720"/>
                <a:ext cx="93960" cy="547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9E73ABD-BDB9-EA61-2581-F527EF1E481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63120" y="308272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CDF8F-8D00-1223-AC9B-B18C0290668A}"/>
                    </a:ext>
                  </a:extLst>
                </p14:cNvPr>
                <p14:cNvContentPartPr/>
                <p14:nvPr/>
              </p14:nvContentPartPr>
              <p14:xfrm>
                <a:off x="1168600" y="3091000"/>
                <a:ext cx="75960" cy="990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CDF8F-8D00-1223-AC9B-B18C0290668A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50600" y="3073360"/>
                  <a:ext cx="11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A08CDEDE-62C7-F288-2DB4-F4BF7977110C}"/>
                    </a:ext>
                  </a:extLst>
                </p14:cNvPr>
                <p14:cNvContentPartPr/>
                <p14:nvPr/>
              </p14:nvContentPartPr>
              <p14:xfrm>
                <a:off x="1507720" y="3051040"/>
                <a:ext cx="102600" cy="1047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A08CDEDE-62C7-F288-2DB4-F4BF7977110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490080" y="3033040"/>
                  <a:ext cx="13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F294B3E-8854-3B00-62F7-8CF29B296437}"/>
                    </a:ext>
                  </a:extLst>
                </p14:cNvPr>
                <p14:cNvContentPartPr/>
                <p14:nvPr/>
              </p14:nvContentPartPr>
              <p14:xfrm>
                <a:off x="1619320" y="3049600"/>
                <a:ext cx="15840" cy="363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F294B3E-8854-3B00-62F7-8CF29B296437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601320" y="3031600"/>
                  <a:ext cx="5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CC956AB9-77D2-8B3F-1484-B50B1EEA6685}"/>
                    </a:ext>
                  </a:extLst>
                </p14:cNvPr>
                <p14:cNvContentPartPr/>
                <p14:nvPr/>
              </p14:nvContentPartPr>
              <p14:xfrm>
                <a:off x="1694200" y="3091000"/>
                <a:ext cx="138960" cy="64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CC956AB9-77D2-8B3F-1484-B50B1EEA6685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676560" y="3073000"/>
                  <a:ext cx="174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A9843D4-5BD2-5E3B-0577-609A92384432}"/>
                    </a:ext>
                  </a:extLst>
                </p14:cNvPr>
                <p14:cNvContentPartPr/>
                <p14:nvPr/>
              </p14:nvContentPartPr>
              <p14:xfrm>
                <a:off x="1831720" y="3091360"/>
                <a:ext cx="103680" cy="612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A9843D4-5BD2-5E3B-0577-609A92384432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814080" y="3073360"/>
                  <a:ext cx="139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F86E26F3-7E6D-783C-53B9-640917204511}"/>
                    </a:ext>
                  </a:extLst>
                </p14:cNvPr>
                <p14:cNvContentPartPr/>
                <p14:nvPr/>
              </p14:nvContentPartPr>
              <p14:xfrm>
                <a:off x="1949440" y="3098920"/>
                <a:ext cx="184680" cy="640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F86E26F3-7E6D-783C-53B9-640917204511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931800" y="3080920"/>
                  <a:ext cx="22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E5F3E694-53B4-A246-24A4-F929037013F0}"/>
                    </a:ext>
                  </a:extLst>
                </p14:cNvPr>
                <p14:cNvContentPartPr/>
                <p14:nvPr/>
              </p14:nvContentPartPr>
              <p14:xfrm>
                <a:off x="2155720" y="3105760"/>
                <a:ext cx="110520" cy="457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E5F3E694-53B4-A246-24A4-F929037013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137720" y="3087760"/>
                  <a:ext cx="146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EF242EF-C377-7756-4DB6-528AB8950CC8}"/>
                    </a:ext>
                  </a:extLst>
                </p14:cNvPr>
                <p14:cNvContentPartPr/>
                <p14:nvPr/>
              </p14:nvContentPartPr>
              <p14:xfrm>
                <a:off x="2281720" y="3011440"/>
                <a:ext cx="228600" cy="1371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EF242EF-C377-7756-4DB6-528AB8950CC8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263720" y="2993800"/>
                  <a:ext cx="264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9B422FF-6A77-198C-C3B5-DA336622B5A3}"/>
                    </a:ext>
                  </a:extLst>
                </p14:cNvPr>
                <p14:cNvContentPartPr/>
                <p14:nvPr/>
              </p14:nvContentPartPr>
              <p14:xfrm>
                <a:off x="2148160" y="3096040"/>
                <a:ext cx="114480" cy="806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9B422FF-6A77-198C-C3B5-DA336622B5A3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130520" y="3078400"/>
                  <a:ext cx="150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D4C5DE4F-3661-DB6E-1984-461B402E2478}"/>
                    </a:ext>
                  </a:extLst>
                </p14:cNvPr>
                <p14:cNvContentPartPr/>
                <p14:nvPr/>
              </p14:nvContentPartPr>
              <p14:xfrm>
                <a:off x="322600" y="3365680"/>
                <a:ext cx="97200" cy="151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D4C5DE4F-3661-DB6E-1984-461B402E2478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304960" y="3348040"/>
                  <a:ext cx="132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C83448F-649B-42DA-EEBA-B0BAEFD6FB01}"/>
                    </a:ext>
                  </a:extLst>
                </p14:cNvPr>
                <p14:cNvContentPartPr/>
                <p14:nvPr/>
              </p14:nvContentPartPr>
              <p14:xfrm>
                <a:off x="424840" y="3425440"/>
                <a:ext cx="111600" cy="795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C83448F-649B-42DA-EEBA-B0BAEFD6FB01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406840" y="3407440"/>
                  <a:ext cx="147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AD5B581-AB27-C191-DD6E-9148526FFCC9}"/>
                    </a:ext>
                  </a:extLst>
                </p14:cNvPr>
                <p14:cNvContentPartPr/>
                <p14:nvPr/>
              </p14:nvContentPartPr>
              <p14:xfrm>
                <a:off x="558040" y="3417520"/>
                <a:ext cx="64080" cy="91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AD5B581-AB27-C191-DD6E-9148526FFCC9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540040" y="3399520"/>
                  <a:ext cx="99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2D5DF51-9B28-3124-7C67-1A239CA72F6B}"/>
                    </a:ext>
                  </a:extLst>
                </p14:cNvPr>
                <p14:cNvContentPartPr/>
                <p14:nvPr/>
              </p14:nvContentPartPr>
              <p14:xfrm>
                <a:off x="652000" y="3424000"/>
                <a:ext cx="11160" cy="770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2D5DF51-9B28-3124-7C67-1A239CA72F6B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34360" y="3406360"/>
                  <a:ext cx="4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A220064-4741-D558-C08F-4F6652327FA1}"/>
                    </a:ext>
                  </a:extLst>
                </p14:cNvPr>
                <p14:cNvContentPartPr/>
                <p14:nvPr/>
              </p14:nvContentPartPr>
              <p14:xfrm>
                <a:off x="642280" y="3367480"/>
                <a:ext cx="9720" cy="36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A220064-4741-D558-C08F-4F6652327FA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24280" y="3349840"/>
                  <a:ext cx="45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9A49460-A820-2ECE-EF99-E6AD56DF037C}"/>
                    </a:ext>
                  </a:extLst>
                </p14:cNvPr>
                <p14:cNvContentPartPr/>
                <p14:nvPr/>
              </p14:nvContentPartPr>
              <p14:xfrm>
                <a:off x="792400" y="3423280"/>
                <a:ext cx="187920" cy="957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9A49460-A820-2ECE-EF99-E6AD56DF037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774400" y="3405640"/>
                  <a:ext cx="223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2B6EB84-2B93-3D25-A793-043ED1FC1947}"/>
                    </a:ext>
                  </a:extLst>
                </p14:cNvPr>
                <p14:cNvContentPartPr/>
                <p14:nvPr/>
              </p14:nvContentPartPr>
              <p14:xfrm>
                <a:off x="993640" y="3425080"/>
                <a:ext cx="98640" cy="590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2B6EB84-2B93-3D25-A793-043ED1FC194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76000" y="3407440"/>
                  <a:ext cx="134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6AF31DB-FD24-F864-90A5-E41613EF45D4}"/>
                    </a:ext>
                  </a:extLst>
                </p14:cNvPr>
                <p14:cNvContentPartPr/>
                <p14:nvPr/>
              </p14:nvContentPartPr>
              <p14:xfrm>
                <a:off x="1093720" y="3343720"/>
                <a:ext cx="316080" cy="1728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6AF31DB-FD24-F864-90A5-E41613EF45D4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075720" y="3326080"/>
                  <a:ext cx="351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60657A1D-5A30-7EF6-7469-D8FF931895BA}"/>
                    </a:ext>
                  </a:extLst>
                </p14:cNvPr>
                <p14:cNvContentPartPr/>
                <p14:nvPr/>
              </p14:nvContentPartPr>
              <p14:xfrm>
                <a:off x="1446160" y="3395200"/>
                <a:ext cx="139680" cy="936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60657A1D-5A30-7EF6-7469-D8FF931895BA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428160" y="3377200"/>
                  <a:ext cx="175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1EC1FB7-BA35-53B0-A3C0-62126C61BFE5}"/>
                    </a:ext>
                  </a:extLst>
                </p14:cNvPr>
                <p14:cNvContentPartPr/>
                <p14:nvPr/>
              </p14:nvContentPartPr>
              <p14:xfrm>
                <a:off x="1594840" y="3407800"/>
                <a:ext cx="76680" cy="759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1EC1FB7-BA35-53B0-A3C0-62126C61BFE5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576840" y="339016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D11AB3F-C98C-0AEE-E81B-E8F68E25B977}"/>
                    </a:ext>
                  </a:extLst>
                </p14:cNvPr>
                <p14:cNvContentPartPr/>
                <p14:nvPr/>
              </p14:nvContentPartPr>
              <p14:xfrm>
                <a:off x="1674040" y="3396280"/>
                <a:ext cx="85680" cy="1062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D11AB3F-C98C-0AEE-E81B-E8F68E25B977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656040" y="3378280"/>
                  <a:ext cx="121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293722C-5D2B-129A-DBA4-3A3BEC82811F}"/>
                    </a:ext>
                  </a:extLst>
                </p14:cNvPr>
                <p14:cNvContentPartPr/>
                <p14:nvPr/>
              </p14:nvContentPartPr>
              <p14:xfrm>
                <a:off x="1945097" y="3314278"/>
                <a:ext cx="19800" cy="2131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293722C-5D2B-129A-DBA4-3A3BEC82811F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927097" y="3296638"/>
                  <a:ext cx="55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B69AB9EC-CD9A-FC24-4053-157FB6591EF5}"/>
                    </a:ext>
                  </a:extLst>
                </p14:cNvPr>
                <p14:cNvContentPartPr/>
                <p14:nvPr/>
              </p14:nvContentPartPr>
              <p14:xfrm>
                <a:off x="2008457" y="3333358"/>
                <a:ext cx="6480" cy="687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B69AB9EC-CD9A-FC24-4053-157FB6591EF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990817" y="3315358"/>
                  <a:ext cx="42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94F4BDA0-30E3-D632-48A8-5C01180C065F}"/>
                    </a:ext>
                  </a:extLst>
                </p14:cNvPr>
                <p14:cNvContentPartPr/>
                <p14:nvPr/>
              </p14:nvContentPartPr>
              <p14:xfrm>
                <a:off x="2030777" y="3407158"/>
                <a:ext cx="101520" cy="95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94F4BDA0-30E3-D632-48A8-5C01180C065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013137" y="3389518"/>
                  <a:ext cx="137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6742D74A-327F-70FB-860F-3CC2B559554A}"/>
                    </a:ext>
                  </a:extLst>
                </p14:cNvPr>
                <p14:cNvContentPartPr/>
                <p14:nvPr/>
              </p14:nvContentPartPr>
              <p14:xfrm>
                <a:off x="2140937" y="3411838"/>
                <a:ext cx="87480" cy="820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6742D74A-327F-70FB-860F-3CC2B559554A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123297" y="3394198"/>
                  <a:ext cx="123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ED1B445-F843-7C4B-5483-561B85EF2CA1}"/>
                    </a:ext>
                  </a:extLst>
                </p14:cNvPr>
                <p14:cNvContentPartPr/>
                <p14:nvPr/>
              </p14:nvContentPartPr>
              <p14:xfrm>
                <a:off x="2239937" y="3426958"/>
                <a:ext cx="164520" cy="78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ED1B445-F843-7C4B-5483-561B85EF2CA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222297" y="3408958"/>
                  <a:ext cx="200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F6D7AFD-47F2-240F-6BCB-C26A12674198}"/>
                    </a:ext>
                  </a:extLst>
                </p14:cNvPr>
                <p14:cNvContentPartPr/>
                <p14:nvPr/>
              </p14:nvContentPartPr>
              <p14:xfrm>
                <a:off x="2418137" y="3434158"/>
                <a:ext cx="87480" cy="774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F6D7AFD-47F2-240F-6BCB-C26A12674198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400497" y="3416518"/>
                  <a:ext cx="123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60DF9A5-0BDB-346E-86D2-90FB91168A59}"/>
                    </a:ext>
                  </a:extLst>
                </p14:cNvPr>
                <p14:cNvContentPartPr/>
                <p14:nvPr/>
              </p14:nvContentPartPr>
              <p14:xfrm>
                <a:off x="2534057" y="3344878"/>
                <a:ext cx="197640" cy="162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60DF9A5-0BDB-346E-86D2-90FB91168A59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2516417" y="3327238"/>
                  <a:ext cx="233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FD7B7F7-1B99-A491-698E-E03F1DD0906D}"/>
                    </a:ext>
                  </a:extLst>
                </p14:cNvPr>
                <p14:cNvContentPartPr/>
                <p14:nvPr/>
              </p14:nvContentPartPr>
              <p14:xfrm>
                <a:off x="2739977" y="3315358"/>
                <a:ext cx="61200" cy="601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FD7B7F7-1B99-A491-698E-E03F1DD0906D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2722337" y="3297718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EE2B87C-E0DC-9E24-FC0A-9C090FD6FCC7}"/>
                    </a:ext>
                  </a:extLst>
                </p14:cNvPr>
                <p14:cNvContentPartPr/>
                <p14:nvPr/>
              </p14:nvContentPartPr>
              <p14:xfrm>
                <a:off x="2771657" y="3470518"/>
                <a:ext cx="6840" cy="24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BEE2B87C-E0DC-9E24-FC0A-9C090FD6FCC7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2753657" y="3452518"/>
                  <a:ext cx="42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B11AA6F-25D1-D938-65A3-C571EB3470A1}"/>
                    </a:ext>
                  </a:extLst>
                </p14:cNvPr>
                <p14:cNvContentPartPr/>
                <p14:nvPr/>
              </p14:nvContentPartPr>
              <p14:xfrm>
                <a:off x="251657" y="3603718"/>
                <a:ext cx="2729160" cy="817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B11AA6F-25D1-D938-65A3-C571EB3470A1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233657" y="3585718"/>
                  <a:ext cx="2764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732E9D5-1EA3-22F0-F353-4DA2C0F2FD6D}"/>
                    </a:ext>
                  </a:extLst>
                </p14:cNvPr>
                <p14:cNvContentPartPr/>
                <p14:nvPr/>
              </p14:nvContentPartPr>
              <p14:xfrm>
                <a:off x="2865617" y="3593638"/>
                <a:ext cx="21240" cy="3567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732E9D5-1EA3-22F0-F353-4DA2C0F2FD6D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2847977" y="3575998"/>
                  <a:ext cx="56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BDA65D7-4AF9-6693-4FEB-D4DEDD1DA3D6}"/>
                    </a:ext>
                  </a:extLst>
                </p14:cNvPr>
                <p14:cNvContentPartPr/>
                <p14:nvPr/>
              </p14:nvContentPartPr>
              <p14:xfrm>
                <a:off x="228977" y="3752038"/>
                <a:ext cx="2707920" cy="2962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BDA65D7-4AF9-6693-4FEB-D4DEDD1DA3D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210977" y="3734038"/>
                  <a:ext cx="2743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4F70081-F8D2-3EAB-0F70-034EE87272AE}"/>
                    </a:ext>
                  </a:extLst>
                </p14:cNvPr>
                <p14:cNvContentPartPr/>
                <p14:nvPr/>
              </p14:nvContentPartPr>
              <p14:xfrm>
                <a:off x="1492577" y="3672478"/>
                <a:ext cx="30960" cy="2844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4F70081-F8D2-3EAB-0F70-034EE87272AE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474577" y="3654478"/>
                  <a:ext cx="666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B9737E1-3591-6E00-6EF1-6DC48EDD6CBE}"/>
                    </a:ext>
                  </a:extLst>
                </p14:cNvPr>
                <p14:cNvContentPartPr/>
                <p14:nvPr/>
              </p14:nvContentPartPr>
              <p14:xfrm>
                <a:off x="628577" y="3770038"/>
                <a:ext cx="140760" cy="151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B9737E1-3591-6E00-6EF1-6DC48EDD6CB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10937" y="3752398"/>
                  <a:ext cx="17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263BC69-BE9F-5838-0827-98B55C3D96D4}"/>
                    </a:ext>
                  </a:extLst>
                </p14:cNvPr>
                <p14:cNvContentPartPr/>
                <p14:nvPr/>
              </p14:nvContentPartPr>
              <p14:xfrm>
                <a:off x="787697" y="3836278"/>
                <a:ext cx="91440" cy="756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263BC69-BE9F-5838-0827-98B55C3D96D4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769697" y="3818638"/>
                  <a:ext cx="127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AD49602-620A-B01D-EF8B-163445F2C38C}"/>
                    </a:ext>
                  </a:extLst>
                </p14:cNvPr>
                <p14:cNvContentPartPr/>
                <p14:nvPr/>
              </p14:nvContentPartPr>
              <p14:xfrm>
                <a:off x="1930337" y="3768238"/>
                <a:ext cx="166320" cy="2034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AD49602-620A-B01D-EF8B-163445F2C38C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912697" y="3750238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CDCFA7D-490B-5279-1F8C-8A888027698D}"/>
                    </a:ext>
                  </a:extLst>
                </p14:cNvPr>
                <p14:cNvContentPartPr/>
                <p14:nvPr/>
              </p14:nvContentPartPr>
              <p14:xfrm>
                <a:off x="2133377" y="3884878"/>
                <a:ext cx="32760" cy="867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CDCFA7D-490B-5279-1F8C-8A888027698D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2115377" y="3866878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23753731-8534-C5CC-DC01-F36CDFC73AA1}"/>
                    </a:ext>
                  </a:extLst>
                </p14:cNvPr>
                <p14:cNvContentPartPr/>
                <p14:nvPr/>
              </p14:nvContentPartPr>
              <p14:xfrm>
                <a:off x="2158217" y="3768958"/>
                <a:ext cx="78840" cy="28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23753731-8534-C5CC-DC01-F36CDFC73AA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2140577" y="3751318"/>
                  <a:ext cx="114480" cy="64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73F81361-385A-0B7B-3A61-E4DA3E88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</a:t>
            </a:r>
            <a:r>
              <a:rPr lang="en-US" dirty="0" err="1"/>
              <a:t>eliminazione</a:t>
            </a:r>
            <a:r>
              <a:rPr lang="en-US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96612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5588-252C-7E91-8447-366B8038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AB99A9C7-85FD-0E53-C775-0E0C2E58E30A}"/>
              </a:ext>
            </a:extLst>
          </p:cNvPr>
          <p:cNvGrpSpPr/>
          <p:nvPr/>
        </p:nvGrpSpPr>
        <p:grpSpPr>
          <a:xfrm>
            <a:off x="4104745" y="824373"/>
            <a:ext cx="1971720" cy="421200"/>
            <a:chOff x="4104745" y="824373"/>
            <a:chExt cx="197172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6DD9774-33D2-CA0A-18A3-D7F1F2B868C4}"/>
                    </a:ext>
                  </a:extLst>
                </p14:cNvPr>
                <p14:cNvContentPartPr/>
                <p14:nvPr/>
              </p14:nvContentPartPr>
              <p14:xfrm>
                <a:off x="4104745" y="837693"/>
                <a:ext cx="10440" cy="295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6DD9774-33D2-CA0A-18A3-D7F1F2B868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87105" y="820053"/>
                  <a:ext cx="46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CA197D8-0DCA-2EE6-919A-2D80BC3CFD98}"/>
                    </a:ext>
                  </a:extLst>
                </p14:cNvPr>
                <p14:cNvContentPartPr/>
                <p14:nvPr/>
              </p14:nvContentPartPr>
              <p14:xfrm>
                <a:off x="4164865" y="1005093"/>
                <a:ext cx="223200" cy="155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CA197D8-0DCA-2EE6-919A-2D80BC3CFD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6865" y="987453"/>
                  <a:ext cx="258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C96C53-DF51-868D-0C12-6AD8D874C7B0}"/>
                    </a:ext>
                  </a:extLst>
                </p14:cNvPr>
                <p14:cNvContentPartPr/>
                <p14:nvPr/>
              </p14:nvContentPartPr>
              <p14:xfrm>
                <a:off x="4422625" y="1020933"/>
                <a:ext cx="196920" cy="224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C96C53-DF51-868D-0C12-6AD8D874C7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4625" y="1003293"/>
                  <a:ext cx="232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9DE243-EE1F-B2B4-8F5C-07D823E6DD30}"/>
                    </a:ext>
                  </a:extLst>
                </p14:cNvPr>
                <p14:cNvContentPartPr/>
                <p14:nvPr/>
              </p14:nvContentPartPr>
              <p14:xfrm>
                <a:off x="4604785" y="1009773"/>
                <a:ext cx="191160" cy="156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9DE243-EE1F-B2B4-8F5C-07D823E6DD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87145" y="991773"/>
                  <a:ext cx="226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23C1A7-45E2-BCCD-B592-3A9124EB977B}"/>
                    </a:ext>
                  </a:extLst>
                </p14:cNvPr>
                <p14:cNvContentPartPr/>
                <p14:nvPr/>
              </p14:nvContentPartPr>
              <p14:xfrm>
                <a:off x="4781905" y="998613"/>
                <a:ext cx="186480" cy="15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23C1A7-45E2-BCCD-B592-3A9124EB97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3905" y="980613"/>
                  <a:ext cx="22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176DC3-4C99-248D-CB19-62F686BDC8EB}"/>
                    </a:ext>
                  </a:extLst>
                </p14:cNvPr>
                <p14:cNvContentPartPr/>
                <p14:nvPr/>
              </p14:nvContentPartPr>
              <p14:xfrm>
                <a:off x="4958305" y="824373"/>
                <a:ext cx="181080" cy="31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176DC3-4C99-248D-CB19-62F686BDC8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0665" y="806373"/>
                  <a:ext cx="216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612D72-6182-A058-BE99-02F289049566}"/>
                    </a:ext>
                  </a:extLst>
                </p14:cNvPr>
                <p14:cNvContentPartPr/>
                <p14:nvPr/>
              </p14:nvContentPartPr>
              <p14:xfrm>
                <a:off x="5074225" y="993573"/>
                <a:ext cx="238680" cy="17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612D72-6182-A058-BE99-02F2890495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6225" y="975573"/>
                  <a:ext cx="274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3A4AE5-DB86-818D-FA6A-267CBB5B2A77}"/>
                    </a:ext>
                  </a:extLst>
                </p14:cNvPr>
                <p14:cNvContentPartPr/>
                <p14:nvPr/>
              </p14:nvContentPartPr>
              <p14:xfrm>
                <a:off x="5312905" y="985653"/>
                <a:ext cx="293760" cy="173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3A4AE5-DB86-818D-FA6A-267CBB5B2A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94905" y="968013"/>
                  <a:ext cx="32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2E7E55-3E56-C062-60A2-12396D82FEDD}"/>
                    </a:ext>
                  </a:extLst>
                </p14:cNvPr>
                <p14:cNvContentPartPr/>
                <p14:nvPr/>
              </p14:nvContentPartPr>
              <p14:xfrm>
                <a:off x="5529265" y="922653"/>
                <a:ext cx="37800" cy="33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2E7E55-3E56-C062-60A2-12396D82FE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1265" y="905013"/>
                  <a:ext cx="73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B07D478-CA7C-89BF-8DCC-D0036ADFABE3}"/>
                    </a:ext>
                  </a:extLst>
                </p14:cNvPr>
                <p14:cNvContentPartPr/>
                <p14:nvPr/>
              </p14:nvContentPartPr>
              <p14:xfrm>
                <a:off x="5619985" y="1018413"/>
                <a:ext cx="179280" cy="152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B07D478-CA7C-89BF-8DCC-D0036ADFAB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1985" y="1000413"/>
                  <a:ext cx="214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EF209E-CE03-5119-4A92-5EA6D5F139D1}"/>
                    </a:ext>
                  </a:extLst>
                </p14:cNvPr>
                <p14:cNvContentPartPr/>
                <p14:nvPr/>
              </p14:nvContentPartPr>
              <p14:xfrm>
                <a:off x="5810425" y="995373"/>
                <a:ext cx="173160" cy="159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EF209E-CE03-5119-4A92-5EA6D5F139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92785" y="977373"/>
                  <a:ext cx="208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CC7D4F-AC62-DC57-2080-7399ECB83A78}"/>
                    </a:ext>
                  </a:extLst>
                </p14:cNvPr>
                <p14:cNvContentPartPr/>
                <p14:nvPr/>
              </p14:nvContentPartPr>
              <p14:xfrm>
                <a:off x="6012745" y="1015533"/>
                <a:ext cx="63720" cy="154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CC7D4F-AC62-DC57-2080-7399ECB83A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94745" y="997533"/>
                  <a:ext cx="9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55206C-654B-7251-7631-1FD72CF656AF}"/>
                    </a:ext>
                  </a:extLst>
                </p14:cNvPr>
                <p14:cNvContentPartPr/>
                <p14:nvPr/>
              </p14:nvContentPartPr>
              <p14:xfrm>
                <a:off x="6015265" y="913653"/>
                <a:ext cx="27720" cy="28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55206C-654B-7251-7631-1FD72CF65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7265" y="895653"/>
                  <a:ext cx="633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631C2D7-6675-0D65-89A5-DB219FC5A6C0}"/>
                  </a:ext>
                </a:extLst>
              </p14:cNvPr>
              <p14:cNvContentPartPr/>
              <p14:nvPr/>
            </p14:nvContentPartPr>
            <p14:xfrm>
              <a:off x="4065965" y="1317991"/>
              <a:ext cx="4047120" cy="1425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631C2D7-6675-0D65-89A5-DB219FC5A6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8325" y="1299991"/>
                <a:ext cx="4082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4A06326-1871-F1CE-5E44-C246A63C0DA7}"/>
                  </a:ext>
                </a:extLst>
              </p14:cNvPr>
              <p14:cNvContentPartPr/>
              <p14:nvPr/>
            </p14:nvContentPartPr>
            <p14:xfrm>
              <a:off x="2206151" y="3776237"/>
              <a:ext cx="360" cy="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4A06326-1871-F1CE-5E44-C246A63C0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8511" y="37585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9884B0C-1A1A-5324-F13B-D570F2417425}"/>
                  </a:ext>
                </a:extLst>
              </p14:cNvPr>
              <p14:cNvContentPartPr/>
              <p14:nvPr/>
            </p14:nvContentPartPr>
            <p14:xfrm>
              <a:off x="5172518" y="2090671"/>
              <a:ext cx="78120" cy="1792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9884B0C-1A1A-5324-F13B-D570F24174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63518" y="2081671"/>
                <a:ext cx="95760" cy="1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CF2F2A7-7EBB-EEEE-4EBC-3146CB95B7FC}"/>
              </a:ext>
            </a:extLst>
          </p:cNvPr>
          <p:cNvGrpSpPr/>
          <p:nvPr/>
        </p:nvGrpSpPr>
        <p:grpSpPr>
          <a:xfrm>
            <a:off x="4098278" y="1508911"/>
            <a:ext cx="1705680" cy="901440"/>
            <a:chOff x="4098278" y="1508911"/>
            <a:chExt cx="1705680" cy="90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119DE17-5090-FF37-D10F-B289303B2862}"/>
                    </a:ext>
                  </a:extLst>
                </p14:cNvPr>
                <p14:cNvContentPartPr/>
                <p14:nvPr/>
              </p14:nvContentPartPr>
              <p14:xfrm>
                <a:off x="4098278" y="2023711"/>
                <a:ext cx="164520" cy="239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119DE17-5090-FF37-D10F-B289303B28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9638" y="2015071"/>
                  <a:ext cx="182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BDF4C97-51E2-0681-D9AD-589B2E52BF46}"/>
                    </a:ext>
                  </a:extLst>
                </p14:cNvPr>
                <p14:cNvContentPartPr/>
                <p14:nvPr/>
              </p14:nvContentPartPr>
              <p14:xfrm>
                <a:off x="4236878" y="2098591"/>
                <a:ext cx="16200" cy="5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BDF4C97-51E2-0681-D9AD-589B2E52BF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7878" y="2089951"/>
                  <a:ext cx="33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4E1729E-F8B0-BE2E-38F9-EBA4F5B41C06}"/>
                    </a:ext>
                  </a:extLst>
                </p14:cNvPr>
                <p14:cNvContentPartPr/>
                <p14:nvPr/>
              </p14:nvContentPartPr>
              <p14:xfrm>
                <a:off x="4259198" y="2161231"/>
                <a:ext cx="100440" cy="92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4E1729E-F8B0-BE2E-38F9-EBA4F5B41C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0198" y="2152231"/>
                  <a:ext cx="118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2B1E03-239D-8D71-0562-696AE17543E7}"/>
                    </a:ext>
                  </a:extLst>
                </p14:cNvPr>
                <p14:cNvContentPartPr/>
                <p14:nvPr/>
              </p14:nvContentPartPr>
              <p14:xfrm>
                <a:off x="4349198" y="2134951"/>
                <a:ext cx="191520" cy="275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2B1E03-239D-8D71-0562-696AE17543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40558" y="2126311"/>
                  <a:ext cx="209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0AE3-4438-DE29-3FD8-3212822BD999}"/>
                    </a:ext>
                  </a:extLst>
                </p14:cNvPr>
                <p14:cNvContentPartPr/>
                <p14:nvPr/>
              </p14:nvContentPartPr>
              <p14:xfrm>
                <a:off x="4519838" y="2148991"/>
                <a:ext cx="119520" cy="97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0AE3-4438-DE29-3FD8-3212822BD9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10838" y="2139991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6134D2-7009-12A9-030C-49F88FDF1A93}"/>
                    </a:ext>
                  </a:extLst>
                </p14:cNvPr>
                <p14:cNvContentPartPr/>
                <p14:nvPr/>
              </p14:nvContentPartPr>
              <p14:xfrm>
                <a:off x="4650518" y="2138191"/>
                <a:ext cx="190440" cy="123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6134D2-7009-12A9-030C-49F88FDF1A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41518" y="2129191"/>
                  <a:ext cx="20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CF5048-FA49-40EE-6316-2A1A7DDF525A}"/>
                    </a:ext>
                  </a:extLst>
                </p14:cNvPr>
                <p14:cNvContentPartPr/>
                <p14:nvPr/>
              </p14:nvContentPartPr>
              <p14:xfrm>
                <a:off x="4133918" y="1558231"/>
                <a:ext cx="190440" cy="233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CF5048-FA49-40EE-6316-2A1A7DDF52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6278" y="1540591"/>
                  <a:ext cx="226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8DF7C58-DAA7-B2DD-BE96-0DBD275B86D1}"/>
                    </a:ext>
                  </a:extLst>
                </p14:cNvPr>
                <p14:cNvContentPartPr/>
                <p14:nvPr/>
              </p14:nvContentPartPr>
              <p14:xfrm>
                <a:off x="4291958" y="1648231"/>
                <a:ext cx="141480" cy="131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8DF7C58-DAA7-B2DD-BE96-0DBD275B86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4318" y="1630591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19514E-91C4-C576-2A6E-7769DAA29B64}"/>
                    </a:ext>
                  </a:extLst>
                </p14:cNvPr>
                <p14:cNvContentPartPr/>
                <p14:nvPr/>
              </p14:nvContentPartPr>
              <p14:xfrm>
                <a:off x="4437758" y="1649671"/>
                <a:ext cx="150480" cy="189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19514E-91C4-C576-2A6E-7769DAA29B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19758" y="1632031"/>
                  <a:ext cx="18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8695606-0874-7196-6B02-FC3F89812645}"/>
                    </a:ext>
                  </a:extLst>
                </p14:cNvPr>
                <p14:cNvContentPartPr/>
                <p14:nvPr/>
              </p14:nvContentPartPr>
              <p14:xfrm>
                <a:off x="4588958" y="1508911"/>
                <a:ext cx="303840" cy="24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8695606-0874-7196-6B02-FC3F898126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70958" y="1490911"/>
                  <a:ext cx="339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DB4333E-ACA2-4778-B9B8-C2A7993B11EA}"/>
                    </a:ext>
                  </a:extLst>
                </p14:cNvPr>
                <p14:cNvContentPartPr/>
                <p14:nvPr/>
              </p14:nvContentPartPr>
              <p14:xfrm>
                <a:off x="4910078" y="1629871"/>
                <a:ext cx="131040" cy="132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DB4333E-ACA2-4778-B9B8-C2A7993B11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2078" y="1612231"/>
                  <a:ext cx="16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CA4E610-F15C-EC66-648B-7B87B1EF4BDA}"/>
                    </a:ext>
                  </a:extLst>
                </p14:cNvPr>
                <p14:cNvContentPartPr/>
                <p14:nvPr/>
              </p14:nvContentPartPr>
              <p14:xfrm>
                <a:off x="5223278" y="1635991"/>
                <a:ext cx="189000" cy="153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CA4E610-F15C-EC66-648B-7B87B1EF4B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05278" y="1617991"/>
                  <a:ext cx="224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DEAF79-19B8-DCA7-75C0-FA115F79BC3A}"/>
                    </a:ext>
                  </a:extLst>
                </p14:cNvPr>
                <p14:cNvContentPartPr/>
                <p14:nvPr/>
              </p14:nvContentPartPr>
              <p14:xfrm>
                <a:off x="5412998" y="1637071"/>
                <a:ext cx="158040" cy="235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DEAF79-19B8-DCA7-75C0-FA115F79BC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95358" y="1619071"/>
                  <a:ext cx="193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7B38E4F-C341-81B3-C0E3-26DD433DD645}"/>
                    </a:ext>
                  </a:extLst>
                </p14:cNvPr>
                <p14:cNvContentPartPr/>
                <p14:nvPr/>
              </p14:nvContentPartPr>
              <p14:xfrm>
                <a:off x="5568158" y="1635991"/>
                <a:ext cx="165240" cy="213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7B38E4F-C341-81B3-C0E3-26DD433DD6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50158" y="1617991"/>
                  <a:ext cx="200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099FA4-FA5A-B5E6-45CF-C2CF0466FA6D}"/>
                    </a:ext>
                  </a:extLst>
                </p14:cNvPr>
                <p14:cNvContentPartPr/>
                <p14:nvPr/>
              </p14:nvContentPartPr>
              <p14:xfrm>
                <a:off x="5039318" y="1967551"/>
                <a:ext cx="764640" cy="394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099FA4-FA5A-B5E6-45CF-C2CF0466FA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30678" y="1958551"/>
                  <a:ext cx="782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56B3B6-EAE0-7777-95E6-C30DA6DCC6A6}"/>
                    </a:ext>
                  </a:extLst>
                </p14:cNvPr>
                <p14:cNvContentPartPr/>
                <p14:nvPr/>
              </p14:nvContentPartPr>
              <p14:xfrm>
                <a:off x="5055158" y="1941991"/>
                <a:ext cx="706680" cy="393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56B3B6-EAE0-7777-95E6-C30DA6DCC6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46518" y="1932991"/>
                  <a:ext cx="724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38A7AF8-E167-9813-AA1E-6E7599A4B0F7}"/>
                    </a:ext>
                  </a:extLst>
                </p14:cNvPr>
                <p14:cNvContentPartPr/>
                <p14:nvPr/>
              </p14:nvContentPartPr>
              <p14:xfrm>
                <a:off x="5158838" y="2077351"/>
                <a:ext cx="313920" cy="211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38A7AF8-E167-9813-AA1E-6E7599A4B0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50198" y="2068351"/>
                  <a:ext cx="331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1131D57-9A2F-5B22-C61D-4794C445C807}"/>
                    </a:ext>
                  </a:extLst>
                </p14:cNvPr>
                <p14:cNvContentPartPr/>
                <p14:nvPr/>
              </p14:nvContentPartPr>
              <p14:xfrm>
                <a:off x="5171078" y="2064391"/>
                <a:ext cx="268920" cy="193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1131D57-9A2F-5B22-C61D-4794C445C8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2438" y="2055751"/>
                  <a:ext cx="286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0CC5F6-EF3A-7167-CCFE-15BD8EF68B5E}"/>
                    </a:ext>
                  </a:extLst>
                </p14:cNvPr>
                <p14:cNvContentPartPr/>
                <p14:nvPr/>
              </p14:nvContentPartPr>
              <p14:xfrm>
                <a:off x="5240558" y="2077711"/>
                <a:ext cx="20880" cy="185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0CC5F6-EF3A-7167-CCFE-15BD8EF68B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31918" y="2068711"/>
                  <a:ext cx="38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048DE9E-C4EA-0D89-969D-90FB06BBBD8C}"/>
                    </a:ext>
                  </a:extLst>
                </p14:cNvPr>
                <p14:cNvContentPartPr/>
                <p14:nvPr/>
              </p14:nvContentPartPr>
              <p14:xfrm>
                <a:off x="5343878" y="2082031"/>
                <a:ext cx="14040" cy="179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048DE9E-C4EA-0D89-969D-90FB06BBBD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35238" y="2073391"/>
                  <a:ext cx="31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A49E91D-7663-0305-CC2E-66FF426B2B32}"/>
                    </a:ext>
                  </a:extLst>
                </p14:cNvPr>
                <p14:cNvContentPartPr/>
                <p14:nvPr/>
              </p14:nvContentPartPr>
              <p14:xfrm>
                <a:off x="5582918" y="2120911"/>
                <a:ext cx="107640" cy="81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A49E91D-7663-0305-CC2E-66FF426B2B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4278" y="2112271"/>
                  <a:ext cx="125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79E2A2-3644-9A37-154A-2F6DA2E3C26B}"/>
                    </a:ext>
                  </a:extLst>
                </p14:cNvPr>
                <p14:cNvContentPartPr/>
                <p14:nvPr/>
              </p14:nvContentPartPr>
              <p14:xfrm>
                <a:off x="5360798" y="2074111"/>
                <a:ext cx="20880" cy="188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79E2A2-3644-9A37-154A-2F6DA2E3C2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51798" y="2065111"/>
                  <a:ext cx="3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5343054-80D4-3642-3C17-7589C7A57305}"/>
                    </a:ext>
                  </a:extLst>
                </p14:cNvPr>
                <p14:cNvContentPartPr/>
                <p14:nvPr/>
              </p14:nvContentPartPr>
              <p14:xfrm>
                <a:off x="5377358" y="2077351"/>
                <a:ext cx="15480" cy="200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5343054-80D4-3642-3C17-7589C7A573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8358" y="2068711"/>
                  <a:ext cx="33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1F3AA43-07E9-5C8C-381E-1DE9C0ECCA5C}"/>
                    </a:ext>
                  </a:extLst>
                </p14:cNvPr>
                <p14:cNvContentPartPr/>
                <p14:nvPr/>
              </p14:nvContentPartPr>
              <p14:xfrm>
                <a:off x="5401118" y="2073031"/>
                <a:ext cx="12600" cy="19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1F3AA43-07E9-5C8C-381E-1DE9C0ECCA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2118" y="2064391"/>
                  <a:ext cx="30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532A7B1-EF93-7780-83FF-C5D071D1CAA5}"/>
                  </a:ext>
                </a:extLst>
              </p14:cNvPr>
              <p14:cNvContentPartPr/>
              <p14:nvPr/>
            </p14:nvContentPartPr>
            <p14:xfrm>
              <a:off x="4081213" y="3050312"/>
              <a:ext cx="170280" cy="1908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532A7B1-EF93-7780-83FF-C5D071D1CAA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63213" y="3032312"/>
                <a:ext cx="2059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34AEB790-1D6C-A5F8-D952-941CE1DC68DF}"/>
                  </a:ext>
                </a:extLst>
              </p14:cNvPr>
              <p14:cNvContentPartPr/>
              <p14:nvPr/>
            </p14:nvContentPartPr>
            <p14:xfrm>
              <a:off x="4246453" y="3124112"/>
              <a:ext cx="138600" cy="1076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34AEB790-1D6C-A5F8-D952-941CE1DC68D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28453" y="3106112"/>
                <a:ext cx="174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B9CC860-835B-BF1A-B95A-C89A43E34E76}"/>
                  </a:ext>
                </a:extLst>
              </p14:cNvPr>
              <p14:cNvContentPartPr/>
              <p14:nvPr/>
            </p14:nvContentPartPr>
            <p14:xfrm>
              <a:off x="4387573" y="3126992"/>
              <a:ext cx="140400" cy="1094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B9CC860-835B-BF1A-B95A-C89A43E34E7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69933" y="3109352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F2533E84-FC53-A823-59C6-DB39581F5210}"/>
                  </a:ext>
                </a:extLst>
              </p14:cNvPr>
              <p14:cNvContentPartPr/>
              <p14:nvPr/>
            </p14:nvContentPartPr>
            <p14:xfrm>
              <a:off x="4549933" y="3000632"/>
              <a:ext cx="182160" cy="2412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F2533E84-FC53-A823-59C6-DB39581F521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32293" y="2982992"/>
                <a:ext cx="2178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2623C69-0368-1F2D-F3B5-D756FCE0B21C}"/>
                  </a:ext>
                </a:extLst>
              </p14:cNvPr>
              <p14:cNvContentPartPr/>
              <p14:nvPr/>
            </p14:nvContentPartPr>
            <p14:xfrm>
              <a:off x="4686013" y="3043472"/>
              <a:ext cx="21600" cy="129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2623C69-0368-1F2D-F3B5-D756FCE0B2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68013" y="3025832"/>
                <a:ext cx="572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E107AD6-7203-6291-FD20-E32CC6208701}"/>
                  </a:ext>
                </a:extLst>
              </p14:cNvPr>
              <p14:cNvContentPartPr/>
              <p14:nvPr/>
            </p14:nvContentPartPr>
            <p14:xfrm>
              <a:off x="4765933" y="3107192"/>
              <a:ext cx="146160" cy="13392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E107AD6-7203-6291-FD20-E32CC62087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47933" y="3089192"/>
                <a:ext cx="1818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8A0B010-4BBE-32A5-40D1-2016F42A6529}"/>
                  </a:ext>
                </a:extLst>
              </p14:cNvPr>
              <p14:cNvContentPartPr/>
              <p14:nvPr/>
            </p14:nvContentPartPr>
            <p14:xfrm>
              <a:off x="4909933" y="3097112"/>
              <a:ext cx="165960" cy="1494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8A0B010-4BBE-32A5-40D1-2016F42A652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92293" y="3079472"/>
                <a:ext cx="201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3BB4636-53FE-DFC8-966E-8C3F9FDE2556}"/>
                  </a:ext>
                </a:extLst>
              </p14:cNvPr>
              <p14:cNvContentPartPr/>
              <p14:nvPr/>
            </p14:nvContentPartPr>
            <p14:xfrm>
              <a:off x="5080933" y="3079112"/>
              <a:ext cx="149400" cy="1537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3BB4636-53FE-DFC8-966E-8C3F9FDE25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63293" y="3061472"/>
                <a:ext cx="1850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6242128F-CAEF-234F-B36E-B1B9BE23E62E}"/>
                  </a:ext>
                </a:extLst>
              </p14:cNvPr>
              <p14:cNvContentPartPr/>
              <p14:nvPr/>
            </p14:nvContentPartPr>
            <p14:xfrm>
              <a:off x="5447413" y="2993072"/>
              <a:ext cx="243360" cy="2242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6242128F-CAEF-234F-B36E-B1B9BE23E62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9773" y="2975072"/>
                <a:ext cx="279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24913A2D-7AE7-2296-849F-42D0A99589FF}"/>
                  </a:ext>
                </a:extLst>
              </p14:cNvPr>
              <p14:cNvContentPartPr/>
              <p14:nvPr/>
            </p14:nvContentPartPr>
            <p14:xfrm>
              <a:off x="5678893" y="2958872"/>
              <a:ext cx="410760" cy="2736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24913A2D-7AE7-2296-849F-42D0A99589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61253" y="2940872"/>
                <a:ext cx="446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EFA67EB-65A0-85DE-C685-13B933E9A582}"/>
                  </a:ext>
                </a:extLst>
              </p14:cNvPr>
              <p14:cNvContentPartPr/>
              <p14:nvPr/>
            </p14:nvContentPartPr>
            <p14:xfrm>
              <a:off x="6056893" y="3009632"/>
              <a:ext cx="43200" cy="1929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EFA67EB-65A0-85DE-C685-13B933E9A58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38893" y="2991992"/>
                <a:ext cx="78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3911155-6512-0ED6-D38F-6491462F143C}"/>
                  </a:ext>
                </a:extLst>
              </p14:cNvPr>
              <p14:cNvContentPartPr/>
              <p14:nvPr/>
            </p14:nvContentPartPr>
            <p14:xfrm>
              <a:off x="4101373" y="2862392"/>
              <a:ext cx="3790440" cy="496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3911155-6512-0ED6-D38F-6491462F143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2733" y="2853392"/>
                <a:ext cx="380808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4CF7610-6681-F400-025C-6C4370D5BB6D}"/>
              </a:ext>
            </a:extLst>
          </p:cNvPr>
          <p:cNvGrpSpPr/>
          <p:nvPr/>
        </p:nvGrpSpPr>
        <p:grpSpPr>
          <a:xfrm>
            <a:off x="4568493" y="3370139"/>
            <a:ext cx="2196720" cy="344520"/>
            <a:chOff x="4568493" y="3370139"/>
            <a:chExt cx="219672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058118A-CFB3-DAA2-8346-5E53A0EA7123}"/>
                    </a:ext>
                  </a:extLst>
                </p14:cNvPr>
                <p14:cNvContentPartPr/>
                <p14:nvPr/>
              </p14:nvContentPartPr>
              <p14:xfrm>
                <a:off x="4568493" y="3454019"/>
                <a:ext cx="148320" cy="147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058118A-CFB3-DAA2-8346-5E53A0EA71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59853" y="3445019"/>
                  <a:ext cx="16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C939CD1-9763-A2E4-A604-675E8366347B}"/>
                    </a:ext>
                  </a:extLst>
                </p14:cNvPr>
                <p14:cNvContentPartPr/>
                <p14:nvPr/>
              </p14:nvContentPartPr>
              <p14:xfrm>
                <a:off x="4698093" y="3529979"/>
                <a:ext cx="115920" cy="77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C939CD1-9763-A2E4-A604-675E836634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89093" y="3520979"/>
                  <a:ext cx="133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BB73034-930E-8E7C-4E27-D3982AE9734B}"/>
                    </a:ext>
                  </a:extLst>
                </p14:cNvPr>
                <p14:cNvContentPartPr/>
                <p14:nvPr/>
              </p14:nvContentPartPr>
              <p14:xfrm>
                <a:off x="4793493" y="3450779"/>
                <a:ext cx="180000" cy="167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BB73034-930E-8E7C-4E27-D3982AE973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4853" y="3441779"/>
                  <a:ext cx="197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82B61B9-BCE0-5701-3677-69E1BC352190}"/>
                    </a:ext>
                  </a:extLst>
                </p14:cNvPr>
                <p14:cNvContentPartPr/>
                <p14:nvPr/>
              </p14:nvContentPartPr>
              <p14:xfrm>
                <a:off x="4978533" y="3520979"/>
                <a:ext cx="16704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82B61B9-BCE0-5701-3677-69E1BC3521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69893" y="3511979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8B30104-5D5F-91B9-006B-ECB074C7242C}"/>
                    </a:ext>
                  </a:extLst>
                </p14:cNvPr>
                <p14:cNvContentPartPr/>
                <p14:nvPr/>
              </p14:nvContentPartPr>
              <p14:xfrm>
                <a:off x="5278053" y="3413699"/>
                <a:ext cx="161640" cy="195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8B30104-5D5F-91B9-006B-ECB074C724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69413" y="3405059"/>
                  <a:ext cx="179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1C48B21-034D-26E7-2A94-D917E13EE499}"/>
                    </a:ext>
                  </a:extLst>
                </p14:cNvPr>
                <p14:cNvContentPartPr/>
                <p14:nvPr/>
              </p14:nvContentPartPr>
              <p14:xfrm>
                <a:off x="5407293" y="3454019"/>
                <a:ext cx="12600" cy="5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1C48B21-034D-26E7-2A94-D917E13EE4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8293" y="3445379"/>
                  <a:ext cx="3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92CE610-9E4A-6CA5-5805-FC2F7693CC1A}"/>
                    </a:ext>
                  </a:extLst>
                </p14:cNvPr>
                <p14:cNvContentPartPr/>
                <p14:nvPr/>
              </p14:nvContentPartPr>
              <p14:xfrm>
                <a:off x="5455893" y="3437099"/>
                <a:ext cx="132120" cy="167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92CE610-9E4A-6CA5-5805-FC2F7693CC1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6893" y="3428099"/>
                  <a:ext cx="149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387F348-D9E4-9608-D967-FC94F64DE915}"/>
                    </a:ext>
                  </a:extLst>
                </p14:cNvPr>
                <p14:cNvContentPartPr/>
                <p14:nvPr/>
              </p14:nvContentPartPr>
              <p14:xfrm>
                <a:off x="5604573" y="3509099"/>
                <a:ext cx="81000" cy="889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387F348-D9E4-9608-D967-FC94F64DE9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5573" y="3500099"/>
                  <a:ext cx="98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63823A3-0C34-2ADA-C43F-F0C3591623A8}"/>
                    </a:ext>
                  </a:extLst>
                </p14:cNvPr>
                <p14:cNvContentPartPr/>
                <p14:nvPr/>
              </p14:nvContentPartPr>
              <p14:xfrm>
                <a:off x="5695653" y="3410819"/>
                <a:ext cx="283320" cy="1951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63823A3-0C34-2ADA-C43F-F0C3591623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86653" y="3402179"/>
                  <a:ext cx="300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701505-9CC8-39FC-40B4-1E2BA99199BD}"/>
                    </a:ext>
                  </a:extLst>
                </p14:cNvPr>
                <p14:cNvContentPartPr/>
                <p14:nvPr/>
              </p14:nvContentPartPr>
              <p14:xfrm>
                <a:off x="5946213" y="3453659"/>
                <a:ext cx="29520" cy="46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701505-9CC8-39FC-40B4-1E2BA99199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37573" y="3444659"/>
                  <a:ext cx="47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0240E01-8E12-823F-9097-52DD937F9229}"/>
                    </a:ext>
                  </a:extLst>
                </p14:cNvPr>
                <p14:cNvContentPartPr/>
                <p14:nvPr/>
              </p14:nvContentPartPr>
              <p14:xfrm>
                <a:off x="6120093" y="3485339"/>
                <a:ext cx="115200" cy="96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0240E01-8E12-823F-9097-52DD937F92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11093" y="3476339"/>
                  <a:ext cx="132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5314A6C-D47F-57AC-038C-22EE42B46ACE}"/>
                    </a:ext>
                  </a:extLst>
                </p14:cNvPr>
                <p14:cNvContentPartPr/>
                <p14:nvPr/>
              </p14:nvContentPartPr>
              <p14:xfrm>
                <a:off x="6214413" y="3370139"/>
                <a:ext cx="319320" cy="344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5314A6C-D47F-57AC-038C-22EE42B46A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5413" y="3361499"/>
                  <a:ext cx="336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6287F3B-5524-BAE0-2B56-3CB6F57B7D16}"/>
                    </a:ext>
                  </a:extLst>
                </p14:cNvPr>
                <p14:cNvContentPartPr/>
                <p14:nvPr/>
              </p14:nvContentPartPr>
              <p14:xfrm>
                <a:off x="6484053" y="3455099"/>
                <a:ext cx="12240" cy="17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6287F3B-5524-BAE0-2B56-3CB6F57B7D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75413" y="3446459"/>
                  <a:ext cx="29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5397E26-AF03-3A46-2719-001EC0FD3650}"/>
                    </a:ext>
                  </a:extLst>
                </p14:cNvPr>
                <p14:cNvContentPartPr/>
                <p14:nvPr/>
              </p14:nvContentPartPr>
              <p14:xfrm>
                <a:off x="6534453" y="3497939"/>
                <a:ext cx="230760" cy="97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5397E26-AF03-3A46-2719-001EC0FD36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25453" y="3489299"/>
                  <a:ext cx="2484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8AFA3C4-7AF8-4B4C-480A-CB173568F187}"/>
                  </a:ext>
                </a:extLst>
              </p14:cNvPr>
              <p14:cNvContentPartPr/>
              <p14:nvPr/>
            </p14:nvContentPartPr>
            <p14:xfrm>
              <a:off x="4104453" y="4103819"/>
              <a:ext cx="3905640" cy="813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8AFA3C4-7AF8-4B4C-480A-CB173568F18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95813" y="4095179"/>
                <a:ext cx="3923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AC3B1B77-7EA5-0E73-C0A5-C223BBCD1D89}"/>
                  </a:ext>
                </a:extLst>
              </p14:cNvPr>
              <p14:cNvContentPartPr/>
              <p14:nvPr/>
            </p14:nvContentPartPr>
            <p14:xfrm>
              <a:off x="4061253" y="3454019"/>
              <a:ext cx="348840" cy="1522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AC3B1B77-7EA5-0E73-C0A5-C223BBCD1D8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43613" y="3436379"/>
                <a:ext cx="3844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EB05107-E541-FF89-FC76-E7F9C4392971}"/>
              </a:ext>
            </a:extLst>
          </p:cNvPr>
          <p:cNvGrpSpPr/>
          <p:nvPr/>
        </p:nvGrpSpPr>
        <p:grpSpPr>
          <a:xfrm>
            <a:off x="4131813" y="3736979"/>
            <a:ext cx="3679200" cy="291960"/>
            <a:chOff x="4131813" y="3736979"/>
            <a:chExt cx="367920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8DA4905-4302-FC02-7889-99A08EBF6C2D}"/>
                    </a:ext>
                  </a:extLst>
                </p14:cNvPr>
                <p14:cNvContentPartPr/>
                <p14:nvPr/>
              </p14:nvContentPartPr>
              <p14:xfrm>
                <a:off x="4579293" y="3774059"/>
                <a:ext cx="119160" cy="194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8DA4905-4302-FC02-7889-99A08EBF6C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70293" y="3765419"/>
                  <a:ext cx="136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9A48CBC-92DC-4F69-35D7-296D93497388}"/>
                    </a:ext>
                  </a:extLst>
                </p14:cNvPr>
                <p14:cNvContentPartPr/>
                <p14:nvPr/>
              </p14:nvContentPartPr>
              <p14:xfrm>
                <a:off x="4708893" y="3857939"/>
                <a:ext cx="115560" cy="92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9A48CBC-92DC-4F69-35D7-296D934973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00253" y="3848939"/>
                  <a:ext cx="133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92F5D9F-1765-BACC-77D2-BD1D9BBA765C}"/>
                    </a:ext>
                  </a:extLst>
                </p14:cNvPr>
                <p14:cNvContentPartPr/>
                <p14:nvPr/>
              </p14:nvContentPartPr>
              <p14:xfrm>
                <a:off x="4823013" y="3857579"/>
                <a:ext cx="171000" cy="99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92F5D9F-1765-BACC-77D2-BD1D9BBA76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4373" y="3848579"/>
                  <a:ext cx="188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0601B5B-7D90-3C76-2108-2FDE17BA5756}"/>
                    </a:ext>
                  </a:extLst>
                </p14:cNvPr>
                <p14:cNvContentPartPr/>
                <p14:nvPr/>
              </p14:nvContentPartPr>
              <p14:xfrm>
                <a:off x="5120733" y="3840299"/>
                <a:ext cx="115560" cy="1051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0601B5B-7D90-3C76-2108-2FDE17BA57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12093" y="3831659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7ED3294-3E0B-A5AF-FCA3-AB0673192649}"/>
                    </a:ext>
                  </a:extLst>
                </p14:cNvPr>
                <p14:cNvContentPartPr/>
                <p14:nvPr/>
              </p14:nvContentPartPr>
              <p14:xfrm>
                <a:off x="5196333" y="3856139"/>
                <a:ext cx="106920" cy="914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7ED3294-3E0B-A5AF-FCA3-AB06731926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7333" y="3847139"/>
                  <a:ext cx="124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3674835-767B-1F0B-5E3C-506C46F975EC}"/>
                    </a:ext>
                  </a:extLst>
                </p14:cNvPr>
                <p14:cNvContentPartPr/>
                <p14:nvPr/>
              </p14:nvContentPartPr>
              <p14:xfrm>
                <a:off x="5295333" y="3751739"/>
                <a:ext cx="195120" cy="193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3674835-767B-1F0B-5E3C-506C46F975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86333" y="3743099"/>
                  <a:ext cx="212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C3C3933-30BE-978B-285E-79799E9F229F}"/>
                    </a:ext>
                  </a:extLst>
                </p14:cNvPr>
                <p14:cNvContentPartPr/>
                <p14:nvPr/>
              </p14:nvContentPartPr>
              <p14:xfrm>
                <a:off x="5607813" y="3756779"/>
                <a:ext cx="162360" cy="194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C3C3933-30BE-978B-285E-79799E9F22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98813" y="3748139"/>
                  <a:ext cx="180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F330E98-90F9-8162-61DD-47E7A03F9622}"/>
                    </a:ext>
                  </a:extLst>
                </p14:cNvPr>
                <p14:cNvContentPartPr/>
                <p14:nvPr/>
              </p14:nvContentPartPr>
              <p14:xfrm>
                <a:off x="5814813" y="3839219"/>
                <a:ext cx="25920" cy="83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F330E98-90F9-8162-61DD-47E7A03F96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5813" y="3830219"/>
                  <a:ext cx="43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A702830-5C6D-DB45-65D5-406199CD384A}"/>
                    </a:ext>
                  </a:extLst>
                </p14:cNvPr>
                <p14:cNvContentPartPr/>
                <p14:nvPr/>
              </p14:nvContentPartPr>
              <p14:xfrm>
                <a:off x="5807253" y="3785939"/>
                <a:ext cx="13320" cy="18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A702830-5C6D-DB45-65D5-406199CD38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98613" y="3776939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960B12D-FB4E-9531-B7EB-1D7E0E33AA83}"/>
                    </a:ext>
                  </a:extLst>
                </p14:cNvPr>
                <p14:cNvContentPartPr/>
                <p14:nvPr/>
              </p14:nvContentPartPr>
              <p14:xfrm>
                <a:off x="5865933" y="3752459"/>
                <a:ext cx="109800" cy="165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960B12D-FB4E-9531-B7EB-1D7E0E33AA8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56933" y="3743459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E480AD9-DD66-2F0E-844D-C1FB057A89A8}"/>
                    </a:ext>
                  </a:extLst>
                </p14:cNvPr>
                <p14:cNvContentPartPr/>
                <p14:nvPr/>
              </p14:nvContentPartPr>
              <p14:xfrm>
                <a:off x="5882133" y="3832739"/>
                <a:ext cx="103680" cy="29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E480AD9-DD66-2F0E-844D-C1FB057A89A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73133" y="3823739"/>
                  <a:ext cx="121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47D58EB-CCD3-16EF-88DB-95588583CB77}"/>
                    </a:ext>
                  </a:extLst>
                </p14:cNvPr>
                <p14:cNvContentPartPr/>
                <p14:nvPr/>
              </p14:nvContentPartPr>
              <p14:xfrm>
                <a:off x="6005973" y="3843539"/>
                <a:ext cx="20160" cy="72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47D58EB-CCD3-16EF-88DB-95588583CB7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96973" y="3834899"/>
                  <a:ext cx="37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B015C38-F959-2E75-AEEC-FAAF6BF25211}"/>
                    </a:ext>
                  </a:extLst>
                </p14:cNvPr>
                <p14:cNvContentPartPr/>
                <p14:nvPr/>
              </p14:nvContentPartPr>
              <p14:xfrm>
                <a:off x="5999133" y="3768299"/>
                <a:ext cx="21240" cy="23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B015C38-F959-2E75-AEEC-FAAF6BF2521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90493" y="3759299"/>
                  <a:ext cx="3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CAAEC78-E7C7-E9D2-D72A-69C1AAED3150}"/>
                    </a:ext>
                  </a:extLst>
                </p14:cNvPr>
                <p14:cNvContentPartPr/>
                <p14:nvPr/>
              </p14:nvContentPartPr>
              <p14:xfrm>
                <a:off x="6151053" y="3790979"/>
                <a:ext cx="306720" cy="154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CAAEC78-E7C7-E9D2-D72A-69C1AAED31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42413" y="3782339"/>
                  <a:ext cx="324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F295334-E435-CB5C-6A68-09DDFF1ED358}"/>
                    </a:ext>
                  </a:extLst>
                </p14:cNvPr>
                <p14:cNvContentPartPr/>
                <p14:nvPr/>
              </p14:nvContentPartPr>
              <p14:xfrm>
                <a:off x="6633813" y="3785939"/>
                <a:ext cx="137880" cy="115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F295334-E435-CB5C-6A68-09DDFF1ED35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25173" y="3777299"/>
                  <a:ext cx="155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1B9C420-5B6A-6384-E40E-16675E99A1BA}"/>
                    </a:ext>
                  </a:extLst>
                </p14:cNvPr>
                <p14:cNvContentPartPr/>
                <p14:nvPr/>
              </p14:nvContentPartPr>
              <p14:xfrm>
                <a:off x="6755493" y="3763259"/>
                <a:ext cx="342000" cy="265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1B9C420-5B6A-6384-E40E-16675E99A1B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46853" y="3754619"/>
                  <a:ext cx="359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F594496-DC04-8E47-617B-1E79502F0689}"/>
                    </a:ext>
                  </a:extLst>
                </p14:cNvPr>
                <p14:cNvContentPartPr/>
                <p14:nvPr/>
              </p14:nvContentPartPr>
              <p14:xfrm>
                <a:off x="7051413" y="3736979"/>
                <a:ext cx="27000" cy="270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F594496-DC04-8E47-617B-1E79502F06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42413" y="3728339"/>
                  <a:ext cx="4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DC8D81-78DF-C0C2-18A4-A16DAB2CA3B8}"/>
                    </a:ext>
                  </a:extLst>
                </p14:cNvPr>
                <p14:cNvContentPartPr/>
                <p14:nvPr/>
              </p14:nvContentPartPr>
              <p14:xfrm>
                <a:off x="7134573" y="3783419"/>
                <a:ext cx="109800" cy="109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DC8D81-78DF-C0C2-18A4-A16DAB2CA3B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25933" y="3774419"/>
                  <a:ext cx="127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CD56CB8-E985-CF50-E4DB-D2611273A614}"/>
                    </a:ext>
                  </a:extLst>
                </p14:cNvPr>
                <p14:cNvContentPartPr/>
                <p14:nvPr/>
              </p14:nvContentPartPr>
              <p14:xfrm>
                <a:off x="7255893" y="3783059"/>
                <a:ext cx="83520" cy="112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CD56CB8-E985-CF50-E4DB-D2611273A61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46893" y="3774419"/>
                  <a:ext cx="101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0DDEED4-945E-9A11-ACC9-0495AB2B6F79}"/>
                    </a:ext>
                  </a:extLst>
                </p14:cNvPr>
                <p14:cNvContentPartPr/>
                <p14:nvPr/>
              </p14:nvContentPartPr>
              <p14:xfrm>
                <a:off x="7361373" y="3784139"/>
                <a:ext cx="96480" cy="113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0DDEED4-945E-9A11-ACC9-0495AB2B6F7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52733" y="3775499"/>
                  <a:ext cx="11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A108C4F-865A-8028-077A-76D542FF7B05}"/>
                    </a:ext>
                  </a:extLst>
                </p14:cNvPr>
                <p14:cNvContentPartPr/>
                <p14:nvPr/>
              </p14:nvContentPartPr>
              <p14:xfrm>
                <a:off x="7467213" y="3772619"/>
                <a:ext cx="142200" cy="1191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A108C4F-865A-8028-077A-76D542FF7B0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58573" y="3763979"/>
                  <a:ext cx="159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1E48D63-647B-0DAB-6960-EA0DFCFD570F}"/>
                    </a:ext>
                  </a:extLst>
                </p14:cNvPr>
                <p14:cNvContentPartPr/>
                <p14:nvPr/>
              </p14:nvContentPartPr>
              <p14:xfrm>
                <a:off x="7609773" y="3785939"/>
                <a:ext cx="99360" cy="1069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1E48D63-647B-0DAB-6960-EA0DFCFD570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1133" y="3777299"/>
                  <a:ext cx="117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8EA7717-6C8E-3955-973F-BA1CE5BD9826}"/>
                    </a:ext>
                  </a:extLst>
                </p14:cNvPr>
                <p14:cNvContentPartPr/>
                <p14:nvPr/>
              </p14:nvContentPartPr>
              <p14:xfrm>
                <a:off x="7712013" y="3774779"/>
                <a:ext cx="99000" cy="126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8EA7717-6C8E-3955-973F-BA1CE5BD982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03373" y="3765779"/>
                  <a:ext cx="11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441B3BB-8A9F-314E-F147-594CB2981EAF}"/>
                    </a:ext>
                  </a:extLst>
                </p14:cNvPr>
                <p14:cNvContentPartPr/>
                <p14:nvPr/>
              </p14:nvContentPartPr>
              <p14:xfrm>
                <a:off x="4131813" y="3784499"/>
                <a:ext cx="378000" cy="194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441B3BB-8A9F-314E-F147-594CB2981EA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13813" y="3766499"/>
                  <a:ext cx="41364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E6352D2-BC56-69FD-4722-4B4052D413FE}"/>
                  </a:ext>
                </a:extLst>
              </p14:cNvPr>
              <p14:cNvContentPartPr/>
              <p14:nvPr/>
            </p14:nvContentPartPr>
            <p14:xfrm>
              <a:off x="4348173" y="3843539"/>
              <a:ext cx="86400" cy="608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E6352D2-BC56-69FD-4722-4B4052D413F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330533" y="3825539"/>
                <a:ext cx="122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E246D94-D54C-098C-F9BA-3CC5515FA926}"/>
                  </a:ext>
                </a:extLst>
              </p14:cNvPr>
              <p14:cNvContentPartPr/>
              <p14:nvPr/>
            </p14:nvContentPartPr>
            <p14:xfrm>
              <a:off x="4272933" y="3506939"/>
              <a:ext cx="63360" cy="5076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E246D94-D54C-098C-F9BA-3CC5515FA92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255293" y="3489299"/>
                <a:ext cx="990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oup 428">
            <a:extLst>
              <a:ext uri="{FF2B5EF4-FFF2-40B4-BE49-F238E27FC236}">
                <a16:creationId xmlns:a16="http://schemas.microsoft.com/office/drawing/2014/main" id="{0FC3CEFD-C61B-FD6F-13A2-E5128E1A232B}"/>
              </a:ext>
            </a:extLst>
          </p:cNvPr>
          <p:cNvGrpSpPr/>
          <p:nvPr/>
        </p:nvGrpSpPr>
        <p:grpSpPr>
          <a:xfrm>
            <a:off x="4080372" y="2508244"/>
            <a:ext cx="2801880" cy="303120"/>
            <a:chOff x="4080372" y="2508244"/>
            <a:chExt cx="280188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4337FDC-D409-2980-7776-FE631027DDEA}"/>
                    </a:ext>
                  </a:extLst>
                </p14:cNvPr>
                <p14:cNvContentPartPr/>
                <p14:nvPr/>
              </p14:nvContentPartPr>
              <p14:xfrm>
                <a:off x="4187652" y="2586364"/>
                <a:ext cx="18000" cy="156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4337FDC-D409-2980-7776-FE631027DDE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179012" y="2577364"/>
                  <a:ext cx="3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C27626-A95D-0B1D-80B4-353998C97EFC}"/>
                    </a:ext>
                  </a:extLst>
                </p14:cNvPr>
                <p14:cNvContentPartPr/>
                <p14:nvPr/>
              </p14:nvContentPartPr>
              <p14:xfrm>
                <a:off x="4080372" y="2508244"/>
                <a:ext cx="196200" cy="381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C27626-A95D-0B1D-80B4-353998C97EF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71372" y="2499244"/>
                  <a:ext cx="213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58ADE30-78B9-4E52-1A56-B7FF3559FCCB}"/>
                    </a:ext>
                  </a:extLst>
                </p14:cNvPr>
                <p14:cNvContentPartPr/>
                <p14:nvPr/>
              </p14:nvContentPartPr>
              <p14:xfrm>
                <a:off x="4217892" y="2650084"/>
                <a:ext cx="270360" cy="101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58ADE30-78B9-4E52-1A56-B7FF3559FC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9252" y="2641084"/>
                  <a:ext cx="28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B836065-1C31-5A9D-9E2A-C5AEF5B4FC6D}"/>
                    </a:ext>
                  </a:extLst>
                </p14:cNvPr>
                <p14:cNvContentPartPr/>
                <p14:nvPr/>
              </p14:nvContentPartPr>
              <p14:xfrm>
                <a:off x="4483932" y="2664124"/>
                <a:ext cx="178920" cy="94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B836065-1C31-5A9D-9E2A-C5AEF5B4FC6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74932" y="2655484"/>
                  <a:ext cx="196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8B89B9B-1B31-E8C1-8BB0-8F3D726B8D25}"/>
                    </a:ext>
                  </a:extLst>
                </p14:cNvPr>
                <p14:cNvContentPartPr/>
                <p14:nvPr/>
              </p14:nvContentPartPr>
              <p14:xfrm>
                <a:off x="4798572" y="2674564"/>
                <a:ext cx="3240" cy="5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8B89B9B-1B31-E8C1-8BB0-8F3D726B8D2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89932" y="2665564"/>
                  <a:ext cx="20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DE75058-D047-800E-B4FF-2F39E16D71EB}"/>
                    </a:ext>
                  </a:extLst>
                </p14:cNvPr>
                <p14:cNvContentPartPr/>
                <p14:nvPr/>
              </p14:nvContentPartPr>
              <p14:xfrm>
                <a:off x="4814052" y="2718124"/>
                <a:ext cx="8280" cy="17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DE75058-D047-800E-B4FF-2F39E16D71E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05412" y="2709124"/>
                  <a:ext cx="25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CBF4A53-6529-5C5C-1534-9062F3D9F584}"/>
                    </a:ext>
                  </a:extLst>
                </p14:cNvPr>
                <p14:cNvContentPartPr/>
                <p14:nvPr/>
              </p14:nvContentPartPr>
              <p14:xfrm>
                <a:off x="5121132" y="2529844"/>
                <a:ext cx="236160" cy="195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CBF4A53-6529-5C5C-1534-9062F3D9F58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12492" y="2521204"/>
                  <a:ext cx="25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8B51EA9-38DF-9EDC-62B4-B3818ACA30EA}"/>
                    </a:ext>
                  </a:extLst>
                </p14:cNvPr>
                <p14:cNvContentPartPr/>
                <p14:nvPr/>
              </p14:nvContentPartPr>
              <p14:xfrm>
                <a:off x="5377092" y="2641804"/>
                <a:ext cx="45000" cy="76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8B51EA9-38DF-9EDC-62B4-B3818ACA30E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8092" y="2632804"/>
                  <a:ext cx="62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F5ADF48-39EB-4FAF-BAEF-990FB38CAED0}"/>
                    </a:ext>
                  </a:extLst>
                </p14:cNvPr>
                <p14:cNvContentPartPr/>
                <p14:nvPr/>
              </p14:nvContentPartPr>
              <p14:xfrm>
                <a:off x="5390412" y="2583844"/>
                <a:ext cx="28800" cy="45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F5ADF48-39EB-4FAF-BAEF-990FB38CAED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81412" y="2574844"/>
                  <a:ext cx="4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564E57E-91F4-0427-B509-35642234C8B2}"/>
                    </a:ext>
                  </a:extLst>
                </p14:cNvPr>
                <p14:cNvContentPartPr/>
                <p14:nvPr/>
              </p14:nvContentPartPr>
              <p14:xfrm>
                <a:off x="5442612" y="2638924"/>
                <a:ext cx="179640" cy="97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564E57E-91F4-0427-B509-35642234C8B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433612" y="2629924"/>
                  <a:ext cx="197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084554A-6ED8-D37B-8816-0DFA5152856F}"/>
                    </a:ext>
                  </a:extLst>
                </p14:cNvPr>
                <p14:cNvContentPartPr/>
                <p14:nvPr/>
              </p14:nvContentPartPr>
              <p14:xfrm>
                <a:off x="5601372" y="2634244"/>
                <a:ext cx="99720" cy="104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084554A-6ED8-D37B-8816-0DFA515285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92372" y="2625244"/>
                  <a:ext cx="117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026505C-C842-F3A3-EA6C-E24DECB232C3}"/>
                    </a:ext>
                  </a:extLst>
                </p14:cNvPr>
                <p14:cNvContentPartPr/>
                <p14:nvPr/>
              </p14:nvContentPartPr>
              <p14:xfrm>
                <a:off x="5707932" y="2645764"/>
                <a:ext cx="124560" cy="100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026505C-C842-F3A3-EA6C-E24DECB232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99292" y="2636764"/>
                  <a:ext cx="14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EBCA9C7-FEBB-0288-85E5-0DBC06F9A359}"/>
                    </a:ext>
                  </a:extLst>
                </p14:cNvPr>
                <p14:cNvContentPartPr/>
                <p14:nvPr/>
              </p14:nvContentPartPr>
              <p14:xfrm>
                <a:off x="5058132" y="2792284"/>
                <a:ext cx="870840" cy="19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EBCA9C7-FEBB-0288-85E5-0DBC06F9A35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49492" y="2783284"/>
                  <a:ext cx="888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6CE351-418C-589F-53C4-DDA911217E64}"/>
                    </a:ext>
                  </a:extLst>
                </p14:cNvPr>
                <p14:cNvContentPartPr/>
                <p14:nvPr/>
              </p14:nvContentPartPr>
              <p14:xfrm>
                <a:off x="6210132" y="2636044"/>
                <a:ext cx="138600" cy="121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6CE351-418C-589F-53C4-DDA911217E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01492" y="2627404"/>
                  <a:ext cx="156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9B5667C-497B-7567-B532-6686A05E8B80}"/>
                    </a:ext>
                  </a:extLst>
                </p14:cNvPr>
                <p14:cNvContentPartPr/>
                <p14:nvPr/>
              </p14:nvContentPartPr>
              <p14:xfrm>
                <a:off x="6353412" y="2650444"/>
                <a:ext cx="286560" cy="114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9B5667C-497B-7567-B532-6686A05E8B8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44412" y="2641444"/>
                  <a:ext cx="304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438561-4A21-F10E-9686-8467ED6B1283}"/>
                    </a:ext>
                  </a:extLst>
                </p14:cNvPr>
                <p14:cNvContentPartPr/>
                <p14:nvPr/>
              </p14:nvContentPartPr>
              <p14:xfrm>
                <a:off x="6637812" y="2653684"/>
                <a:ext cx="102240" cy="102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438561-4A21-F10E-9686-8467ED6B12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28812" y="2645044"/>
                  <a:ext cx="119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7FD0B61-CC4A-611A-5572-1166EFC38722}"/>
                    </a:ext>
                  </a:extLst>
                </p14:cNvPr>
                <p14:cNvContentPartPr/>
                <p14:nvPr/>
              </p14:nvContentPartPr>
              <p14:xfrm>
                <a:off x="6732132" y="2661604"/>
                <a:ext cx="150120" cy="99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7FD0B61-CC4A-611A-5572-1166EFC387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23492" y="2652604"/>
                  <a:ext cx="167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6296261-3DDA-6836-AAF6-3C84B394EC28}"/>
                    </a:ext>
                  </a:extLst>
                </p14:cNvPr>
                <p14:cNvContentPartPr/>
                <p14:nvPr/>
              </p14:nvContentPartPr>
              <p14:xfrm>
                <a:off x="6051133" y="2544193"/>
                <a:ext cx="13680" cy="2480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6296261-3DDA-6836-AAF6-3C84B394EC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42133" y="2535553"/>
                  <a:ext cx="313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67E24929-C370-109F-A723-C34ABE388E31}"/>
                  </a:ext>
                </a:extLst>
              </p14:cNvPr>
              <p14:cNvContentPartPr/>
              <p14:nvPr/>
            </p14:nvContentPartPr>
            <p14:xfrm>
              <a:off x="7458975" y="4526209"/>
              <a:ext cx="77400" cy="7416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67E24929-C370-109F-A723-C34ABE388E3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449975" y="4517209"/>
                <a:ext cx="950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FD15110E-C842-4FE8-1FB4-E414A6B0D5DF}"/>
              </a:ext>
            </a:extLst>
          </p:cNvPr>
          <p:cNvGrpSpPr/>
          <p:nvPr/>
        </p:nvGrpSpPr>
        <p:grpSpPr>
          <a:xfrm>
            <a:off x="4666102" y="4954641"/>
            <a:ext cx="2793552" cy="311241"/>
            <a:chOff x="5064884" y="4524769"/>
            <a:chExt cx="2793552" cy="31124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3538C51-3AEC-05C3-EA8F-07E31C6CD48F}"/>
                    </a:ext>
                  </a:extLst>
                </p14:cNvPr>
                <p14:cNvContentPartPr/>
                <p14:nvPr/>
              </p14:nvContentPartPr>
              <p14:xfrm>
                <a:off x="7458975" y="4526209"/>
                <a:ext cx="77400" cy="741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3538C51-3AEC-05C3-EA8F-07E31C6CD4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49975" y="4517209"/>
                  <a:ext cx="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93BD297-E934-0E14-689C-65C68BB23346}"/>
                    </a:ext>
                  </a:extLst>
                </p14:cNvPr>
                <p14:cNvContentPartPr/>
                <p14:nvPr/>
              </p14:nvContentPartPr>
              <p14:xfrm>
                <a:off x="5064884" y="4728730"/>
                <a:ext cx="82800" cy="532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93BD297-E934-0E14-689C-65C68BB233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56244" y="4719730"/>
                  <a:ext cx="100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2C01FB2-5EF7-3B8D-BADC-A8ECDD2F1F9D}"/>
                    </a:ext>
                  </a:extLst>
                </p14:cNvPr>
                <p14:cNvContentPartPr/>
                <p14:nvPr/>
              </p14:nvContentPartPr>
              <p14:xfrm>
                <a:off x="5144444" y="4638370"/>
                <a:ext cx="266760" cy="14256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2C01FB2-5EF7-3B8D-BADC-A8ECDD2F1F9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35444" y="4629370"/>
                  <a:ext cx="284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B026F08-0536-70B0-E550-FFD58F159C49}"/>
                    </a:ext>
                  </a:extLst>
                </p14:cNvPr>
                <p14:cNvContentPartPr/>
                <p14:nvPr/>
              </p14:nvContentPartPr>
              <p14:xfrm>
                <a:off x="5488964" y="4636930"/>
                <a:ext cx="9720" cy="19908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B026F08-0536-70B0-E550-FFD58F159C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79964" y="4628290"/>
                  <a:ext cx="27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6682B2D-FBFB-F6C0-D62E-4864767BB99F}"/>
                    </a:ext>
                  </a:extLst>
                </p14:cNvPr>
                <p14:cNvContentPartPr/>
                <p14:nvPr/>
              </p14:nvContentPartPr>
              <p14:xfrm>
                <a:off x="5546786" y="4613624"/>
                <a:ext cx="137520" cy="6444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6682B2D-FBFB-F6C0-D62E-4864767BB9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38146" y="4604624"/>
                  <a:ext cx="155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0949142-4F47-6682-ACF9-D6EA7BCCFE77}"/>
                    </a:ext>
                  </a:extLst>
                </p14:cNvPr>
                <p14:cNvContentPartPr/>
                <p14:nvPr/>
              </p14:nvContentPartPr>
              <p14:xfrm>
                <a:off x="5681066" y="4613624"/>
                <a:ext cx="109440" cy="6732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0949142-4F47-6682-ACF9-D6EA7BCCFE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72066" y="4604984"/>
                  <a:ext cx="127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7933A2C0-1415-F7E1-5A2D-3C969B1E4F2D}"/>
                    </a:ext>
                  </a:extLst>
                </p14:cNvPr>
                <p14:cNvContentPartPr/>
                <p14:nvPr/>
              </p14:nvContentPartPr>
              <p14:xfrm>
                <a:off x="5790506" y="4557824"/>
                <a:ext cx="155880" cy="1101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7933A2C0-1415-F7E1-5A2D-3C969B1E4F2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81506" y="4549184"/>
                  <a:ext cx="173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3C3D3487-30E3-9588-87BC-956D3504354E}"/>
                    </a:ext>
                  </a:extLst>
                </p14:cNvPr>
                <p14:cNvContentPartPr/>
                <p14:nvPr/>
              </p14:nvContentPartPr>
              <p14:xfrm>
                <a:off x="5940266" y="4580864"/>
                <a:ext cx="85320" cy="734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3C3D3487-30E3-9588-87BC-956D350435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31266" y="4571864"/>
                  <a:ext cx="102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01BFC12-DD5D-8EF1-2279-B8356C8526A3}"/>
                    </a:ext>
                  </a:extLst>
                </p14:cNvPr>
                <p14:cNvContentPartPr/>
                <p14:nvPr/>
              </p14:nvContentPartPr>
              <p14:xfrm>
                <a:off x="6109466" y="4584824"/>
                <a:ext cx="74520" cy="9648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01BFC12-DD5D-8EF1-2279-B8356C8526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00466" y="4575824"/>
                  <a:ext cx="9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9E9F1F16-1693-FFB8-46FB-3948DFA23B94}"/>
                    </a:ext>
                  </a:extLst>
                </p14:cNvPr>
                <p14:cNvContentPartPr/>
                <p14:nvPr/>
              </p14:nvContentPartPr>
              <p14:xfrm>
                <a:off x="6181106" y="4579064"/>
                <a:ext cx="100440" cy="6516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9E9F1F16-1693-FFB8-46FB-3948DFA23B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72466" y="4570424"/>
                  <a:ext cx="118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5A187314-F47F-CA74-7A3C-658505C9F4BA}"/>
                    </a:ext>
                  </a:extLst>
                </p14:cNvPr>
                <p14:cNvContentPartPr/>
                <p14:nvPr/>
              </p14:nvContentPartPr>
              <p14:xfrm>
                <a:off x="6276866" y="4615424"/>
                <a:ext cx="1800" cy="18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5A187314-F47F-CA74-7A3C-658505C9F4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68226" y="4606424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B0407861-4F98-C3F6-ABDD-E4C5F914C367}"/>
                    </a:ext>
                  </a:extLst>
                </p14:cNvPr>
                <p14:cNvContentPartPr/>
                <p14:nvPr/>
              </p14:nvContentPartPr>
              <p14:xfrm>
                <a:off x="6258146" y="4532984"/>
                <a:ext cx="135360" cy="16668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B0407861-4F98-C3F6-ABDD-E4C5F914C3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49146" y="4523984"/>
                  <a:ext cx="153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8C7C5EE-0987-413E-1851-9058C098C045}"/>
                    </a:ext>
                  </a:extLst>
                </p14:cNvPr>
                <p14:cNvContentPartPr/>
                <p14:nvPr/>
              </p14:nvContentPartPr>
              <p14:xfrm>
                <a:off x="6376586" y="4566464"/>
                <a:ext cx="66240" cy="694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8C7C5EE-0987-413E-1851-9058C098C0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7946" y="4557824"/>
                  <a:ext cx="83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668538-0A32-A6BD-F206-2969714F1405}"/>
                    </a:ext>
                  </a:extLst>
                </p14:cNvPr>
                <p14:cNvContentPartPr/>
                <p14:nvPr/>
              </p14:nvContentPartPr>
              <p14:xfrm>
                <a:off x="6433106" y="4567184"/>
                <a:ext cx="119160" cy="633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668538-0A32-A6BD-F206-2969714F140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24466" y="4558544"/>
                  <a:ext cx="136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52A350F-0C5B-C4F6-0811-311A91443A81}"/>
                    </a:ext>
                  </a:extLst>
                </p14:cNvPr>
                <p14:cNvContentPartPr/>
                <p14:nvPr/>
              </p14:nvContentPartPr>
              <p14:xfrm>
                <a:off x="5551466" y="4755824"/>
                <a:ext cx="76320" cy="6120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52A350F-0C5B-C4F6-0811-311A91443A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42466" y="4746824"/>
                  <a:ext cx="93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8675FCB5-18F6-C92B-D017-0F0B823F03E2}"/>
                    </a:ext>
                  </a:extLst>
                </p14:cNvPr>
                <p14:cNvContentPartPr/>
                <p14:nvPr/>
              </p14:nvContentPartPr>
              <p14:xfrm>
                <a:off x="5619146" y="4706504"/>
                <a:ext cx="142200" cy="10764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8675FCB5-18F6-C92B-D017-0F0B823F03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10506" y="4697864"/>
                  <a:ext cx="159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DAD56179-DCE7-61BE-E4E8-B6A101D9FB93}"/>
                    </a:ext>
                  </a:extLst>
                </p14:cNvPr>
                <p14:cNvContentPartPr/>
                <p14:nvPr/>
              </p14:nvContentPartPr>
              <p14:xfrm>
                <a:off x="5759906" y="4756904"/>
                <a:ext cx="92880" cy="540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DAD56179-DCE7-61BE-E4E8-B6A101D9FB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50906" y="4748264"/>
                  <a:ext cx="110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B2BB5B7D-BC2E-EF89-D335-4078292D6D49}"/>
                    </a:ext>
                  </a:extLst>
                </p14:cNvPr>
                <p14:cNvContentPartPr/>
                <p14:nvPr/>
              </p14:nvContentPartPr>
              <p14:xfrm>
                <a:off x="5944946" y="4756544"/>
                <a:ext cx="141840" cy="565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B2BB5B7D-BC2E-EF89-D335-4078292D6D4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35946" y="4747544"/>
                  <a:ext cx="159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233CC62-FC45-A77B-FAAB-E6A41D9B6268}"/>
                    </a:ext>
                  </a:extLst>
                </p14:cNvPr>
                <p14:cNvContentPartPr/>
                <p14:nvPr/>
              </p14:nvContentPartPr>
              <p14:xfrm>
                <a:off x="6088586" y="4755104"/>
                <a:ext cx="76320" cy="540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233CC62-FC45-A77B-FAAB-E6A41D9B62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79946" y="4746464"/>
                  <a:ext cx="93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8DF43AC-7747-AD56-E4CC-59D9E91672BA}"/>
                    </a:ext>
                  </a:extLst>
                </p14:cNvPr>
                <p14:cNvContentPartPr/>
                <p14:nvPr/>
              </p14:nvContentPartPr>
              <p14:xfrm>
                <a:off x="6178946" y="4745024"/>
                <a:ext cx="75600" cy="648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8DF43AC-7747-AD56-E4CC-59D9E91672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70306" y="4736384"/>
                  <a:ext cx="93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B3477F11-0471-3276-C2D6-D73D5CAC716F}"/>
                    </a:ext>
                  </a:extLst>
                </p14:cNvPr>
                <p14:cNvContentPartPr/>
                <p14:nvPr/>
              </p14:nvContentPartPr>
              <p14:xfrm>
                <a:off x="6255986" y="4763024"/>
                <a:ext cx="63000" cy="496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B3477F11-0471-3276-C2D6-D73D5CAC716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46986" y="4754384"/>
                  <a:ext cx="80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F79A8919-DD99-0E99-93E7-5C755CAF6739}"/>
                    </a:ext>
                  </a:extLst>
                </p14:cNvPr>
                <p14:cNvContentPartPr/>
                <p14:nvPr/>
              </p14:nvContentPartPr>
              <p14:xfrm>
                <a:off x="6321866" y="4744664"/>
                <a:ext cx="162360" cy="648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F79A8919-DD99-0E99-93E7-5C755CAF673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12866" y="4735664"/>
                  <a:ext cx="180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911BB17-8278-8828-5C4A-19143D3F9FC5}"/>
                    </a:ext>
                  </a:extLst>
                </p14:cNvPr>
                <p14:cNvContentPartPr/>
                <p14:nvPr/>
              </p14:nvContentPartPr>
              <p14:xfrm>
                <a:off x="6594026" y="4553864"/>
                <a:ext cx="23040" cy="2466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4911BB17-8278-8828-5C4A-19143D3F9F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85386" y="4545224"/>
                  <a:ext cx="40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4EB17CE-6FC3-B02C-3425-04D418111333}"/>
                    </a:ext>
                  </a:extLst>
                </p14:cNvPr>
                <p14:cNvContentPartPr/>
                <p14:nvPr/>
              </p14:nvContentPartPr>
              <p14:xfrm>
                <a:off x="6679215" y="4551769"/>
                <a:ext cx="163440" cy="71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4EB17CE-6FC3-B02C-3425-04D41811133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70575" y="4542769"/>
                  <a:ext cx="181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DB9435-FEFC-2167-90C6-66B69C592035}"/>
                    </a:ext>
                  </a:extLst>
                </p14:cNvPr>
                <p14:cNvContentPartPr/>
                <p14:nvPr/>
              </p14:nvContentPartPr>
              <p14:xfrm>
                <a:off x="6823935" y="4547089"/>
                <a:ext cx="125640" cy="6480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DB9435-FEFC-2167-90C6-66B69C5920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15295" y="4538449"/>
                  <a:ext cx="143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F6C568F-507E-92BB-2C2F-E2456452D241}"/>
                    </a:ext>
                  </a:extLst>
                </p14:cNvPr>
                <p14:cNvContentPartPr/>
                <p14:nvPr/>
              </p14:nvContentPartPr>
              <p14:xfrm>
                <a:off x="7058295" y="4538089"/>
                <a:ext cx="38880" cy="6228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F6C568F-507E-92BB-2C2F-E2456452D2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49295" y="4529089"/>
                  <a:ext cx="56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2DFD586F-9A2B-5DBD-6A5B-4BB61C0C0FDD}"/>
                    </a:ext>
                  </a:extLst>
                </p14:cNvPr>
                <p14:cNvContentPartPr/>
                <p14:nvPr/>
              </p14:nvContentPartPr>
              <p14:xfrm>
                <a:off x="7106895" y="4525129"/>
                <a:ext cx="104760" cy="813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2DFD586F-9A2B-5DBD-6A5B-4BB61C0C0F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97895" y="4516129"/>
                  <a:ext cx="122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DEE3A9D-D1F0-196C-8375-772E4EDD32A5}"/>
                    </a:ext>
                  </a:extLst>
                </p14:cNvPr>
                <p14:cNvContentPartPr/>
                <p14:nvPr/>
              </p14:nvContentPartPr>
              <p14:xfrm>
                <a:off x="7311375" y="4524769"/>
                <a:ext cx="149400" cy="76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DEE3A9D-D1F0-196C-8375-772E4EDD32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02375" y="4515769"/>
                  <a:ext cx="167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F513BCE-0169-0B13-1DB4-C5E255CF4070}"/>
                    </a:ext>
                  </a:extLst>
                </p14:cNvPr>
                <p14:cNvContentPartPr/>
                <p14:nvPr/>
              </p14:nvContentPartPr>
              <p14:xfrm>
                <a:off x="7559276" y="4525129"/>
                <a:ext cx="57240" cy="705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F513BCE-0169-0B13-1DB4-C5E255CF40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50636" y="4516129"/>
                  <a:ext cx="74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C31394B-9374-7868-0A89-A18DFECA23B4}"/>
                    </a:ext>
                  </a:extLst>
                </p14:cNvPr>
                <p14:cNvContentPartPr/>
                <p14:nvPr/>
              </p14:nvContentPartPr>
              <p14:xfrm>
                <a:off x="7607156" y="4537729"/>
                <a:ext cx="73800" cy="6084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C31394B-9374-7868-0A89-A18DFECA23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98516" y="4528729"/>
                  <a:ext cx="91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6C42B07D-2767-AE76-F778-92353FB50090}"/>
                    </a:ext>
                  </a:extLst>
                </p14:cNvPr>
                <p14:cNvContentPartPr/>
                <p14:nvPr/>
              </p14:nvContentPartPr>
              <p14:xfrm>
                <a:off x="7679876" y="4527289"/>
                <a:ext cx="178560" cy="6732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6C42B07D-2767-AE76-F778-92353FB50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70876" y="4518289"/>
                  <a:ext cx="196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26F7E2DD-EDA1-EA6B-3AEB-4D2016FC061E}"/>
                    </a:ext>
                  </a:extLst>
                </p14:cNvPr>
                <p14:cNvContentPartPr/>
                <p14:nvPr/>
              </p14:nvContentPartPr>
              <p14:xfrm>
                <a:off x="6689876" y="4706569"/>
                <a:ext cx="61920" cy="547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26F7E2DD-EDA1-EA6B-3AEB-4D2016FC06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81236" y="4697929"/>
                  <a:ext cx="79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2C910FC3-F699-7153-B939-D73BCC35B321}"/>
                    </a:ext>
                  </a:extLst>
                </p14:cNvPr>
                <p14:cNvContentPartPr/>
                <p14:nvPr/>
              </p14:nvContentPartPr>
              <p14:xfrm>
                <a:off x="6730556" y="4654369"/>
                <a:ext cx="163440" cy="10728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2C910FC3-F699-7153-B939-D73BCC35B3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21916" y="4645729"/>
                  <a:ext cx="181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82756CB-8EF6-96AF-0406-197F279A8FA6}"/>
                    </a:ext>
                  </a:extLst>
                </p14:cNvPr>
                <p14:cNvContentPartPr/>
                <p14:nvPr/>
              </p14:nvContentPartPr>
              <p14:xfrm>
                <a:off x="6910916" y="4703689"/>
                <a:ext cx="108000" cy="633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82756CB-8EF6-96AF-0406-197F279A8F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01916" y="4695049"/>
                  <a:ext cx="125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B562B008-2E2F-F55C-0D36-A7AFE1B32C63}"/>
                    </a:ext>
                  </a:extLst>
                </p14:cNvPr>
                <p14:cNvContentPartPr/>
                <p14:nvPr/>
              </p14:nvContentPartPr>
              <p14:xfrm>
                <a:off x="7148156" y="4690369"/>
                <a:ext cx="82440" cy="741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B562B008-2E2F-F55C-0D36-A7AFE1B32C6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39516" y="4681729"/>
                  <a:ext cx="100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2B306824-D709-B597-6FB9-D47726252508}"/>
                    </a:ext>
                  </a:extLst>
                </p14:cNvPr>
                <p14:cNvContentPartPr/>
                <p14:nvPr/>
              </p14:nvContentPartPr>
              <p14:xfrm>
                <a:off x="7220156" y="4703329"/>
                <a:ext cx="177120" cy="70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2B306824-D709-B597-6FB9-D477262525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11516" y="4694689"/>
                  <a:ext cx="194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4FF82A93-AC11-F85E-6251-BAB1435E4978}"/>
                    </a:ext>
                  </a:extLst>
                </p14:cNvPr>
                <p14:cNvContentPartPr/>
                <p14:nvPr/>
              </p14:nvContentPartPr>
              <p14:xfrm>
                <a:off x="7373876" y="4638889"/>
                <a:ext cx="252000" cy="12924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4FF82A93-AC11-F85E-6251-BAB1435E49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65236" y="4630249"/>
                  <a:ext cx="26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C437C5A9-582E-B0CE-1310-E137B2DB8E7F}"/>
                    </a:ext>
                  </a:extLst>
                </p14:cNvPr>
                <p14:cNvContentPartPr/>
                <p14:nvPr/>
              </p14:nvContentPartPr>
              <p14:xfrm>
                <a:off x="7623716" y="4690009"/>
                <a:ext cx="124200" cy="7560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C437C5A9-582E-B0CE-1310-E137B2DB8E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15076" y="4681369"/>
                  <a:ext cx="14184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FEE26EE7-0A4B-D6C9-C3CD-C86D091EAEE8}"/>
                  </a:ext>
                </a:extLst>
              </p14:cNvPr>
              <p14:cNvContentPartPr/>
              <p14:nvPr/>
            </p14:nvContentPartPr>
            <p14:xfrm>
              <a:off x="5174308" y="5269659"/>
              <a:ext cx="901800" cy="2448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FEE26EE7-0A4B-D6C9-C3CD-C86D091EAEE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165668" y="5261019"/>
                <a:ext cx="91944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EE17C1BD-A3A4-5F83-7C6F-D4B2C78C71DF}"/>
              </a:ext>
            </a:extLst>
          </p:cNvPr>
          <p:cNvGrpSpPr/>
          <p:nvPr/>
        </p:nvGrpSpPr>
        <p:grpSpPr>
          <a:xfrm>
            <a:off x="10986618" y="4519687"/>
            <a:ext cx="792720" cy="333360"/>
            <a:chOff x="10986618" y="4519687"/>
            <a:chExt cx="79272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0ACD749-38FE-FE83-9C6B-F524134DBC9A}"/>
                    </a:ext>
                  </a:extLst>
                </p14:cNvPr>
                <p14:cNvContentPartPr/>
                <p14:nvPr/>
              </p14:nvContentPartPr>
              <p14:xfrm>
                <a:off x="10986618" y="4638487"/>
                <a:ext cx="73080" cy="9972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0ACD749-38FE-FE83-9C6B-F524134DBC9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68618" y="4620847"/>
                  <a:ext cx="108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AE82042D-5B90-F648-0AEF-AC9DB3F4776C}"/>
                    </a:ext>
                  </a:extLst>
                </p14:cNvPr>
                <p14:cNvContentPartPr/>
                <p14:nvPr/>
              </p14:nvContentPartPr>
              <p14:xfrm>
                <a:off x="11067258" y="4648567"/>
                <a:ext cx="84240" cy="8316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AE82042D-5B90-F648-0AEF-AC9DB3F4776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49618" y="4630567"/>
                  <a:ext cx="119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54C89EAB-D1B5-6A19-9762-4FB7A60172FC}"/>
                    </a:ext>
                  </a:extLst>
                </p14:cNvPr>
                <p14:cNvContentPartPr/>
                <p14:nvPr/>
              </p14:nvContentPartPr>
              <p14:xfrm>
                <a:off x="11155458" y="4519687"/>
                <a:ext cx="290880" cy="3333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54C89EAB-D1B5-6A19-9762-4FB7A60172F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37458" y="4501687"/>
                  <a:ext cx="326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BC0B1E9-7CD3-E2C9-094E-9166725E7321}"/>
                    </a:ext>
                  </a:extLst>
                </p14:cNvPr>
                <p14:cNvContentPartPr/>
                <p14:nvPr/>
              </p14:nvContentPartPr>
              <p14:xfrm>
                <a:off x="11412138" y="4582687"/>
                <a:ext cx="11160" cy="3060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BC0B1E9-7CD3-E2C9-094E-9166725E73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394498" y="4564687"/>
                  <a:ext cx="46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493CF58-2DBA-01B4-4037-CA432502061D}"/>
                    </a:ext>
                  </a:extLst>
                </p14:cNvPr>
                <p14:cNvContentPartPr/>
                <p14:nvPr/>
              </p14:nvContentPartPr>
              <p14:xfrm>
                <a:off x="11458218" y="4630927"/>
                <a:ext cx="96480" cy="10584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493CF58-2DBA-01B4-4037-CA43250206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440578" y="4612927"/>
                  <a:ext cx="132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BCEE08B-2C87-74A3-3D01-86119B0207A1}"/>
                    </a:ext>
                  </a:extLst>
                </p14:cNvPr>
                <p14:cNvContentPartPr/>
                <p14:nvPr/>
              </p14:nvContentPartPr>
              <p14:xfrm>
                <a:off x="11588898" y="4642807"/>
                <a:ext cx="190440" cy="10152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BCEE08B-2C87-74A3-3D01-86119B0207A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71258" y="4624807"/>
                  <a:ext cx="226080" cy="13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07" name="Picture 606">
            <a:extLst>
              <a:ext uri="{FF2B5EF4-FFF2-40B4-BE49-F238E27FC236}">
                <a16:creationId xmlns:a16="http://schemas.microsoft.com/office/drawing/2014/main" id="{5FC56DF4-1C9A-F484-AAA0-0947AA2F2D93}"/>
              </a:ext>
            </a:extLst>
          </p:cNvPr>
          <p:cNvPicPr>
            <a:picLocks noChangeAspect="1"/>
          </p:cNvPicPr>
          <p:nvPr/>
        </p:nvPicPr>
        <p:blipFill>
          <a:blip r:embed="rId316"/>
          <a:stretch>
            <a:fillRect/>
          </a:stretch>
        </p:blipFill>
        <p:spPr>
          <a:xfrm>
            <a:off x="8721261" y="5269659"/>
            <a:ext cx="3071669" cy="435891"/>
          </a:xfrm>
          <a:prstGeom prst="rect">
            <a:avLst/>
          </a:prstGeom>
        </p:spPr>
      </p:pic>
      <p:grpSp>
        <p:nvGrpSpPr>
          <p:cNvPr id="613" name="Group 612">
            <a:extLst>
              <a:ext uri="{FF2B5EF4-FFF2-40B4-BE49-F238E27FC236}">
                <a16:creationId xmlns:a16="http://schemas.microsoft.com/office/drawing/2014/main" id="{E10D6D6B-A00B-3329-4232-795040CC7318}"/>
              </a:ext>
            </a:extLst>
          </p:cNvPr>
          <p:cNvGrpSpPr/>
          <p:nvPr/>
        </p:nvGrpSpPr>
        <p:grpSpPr>
          <a:xfrm>
            <a:off x="8754993" y="4395635"/>
            <a:ext cx="2013120" cy="758150"/>
            <a:chOff x="8754993" y="4395635"/>
            <a:chExt cx="2013120" cy="7581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3C9A8358-9F3E-D41E-DA08-70F90731FDE3}"/>
                    </a:ext>
                  </a:extLst>
                </p14:cNvPr>
                <p14:cNvContentPartPr/>
                <p14:nvPr/>
              </p14:nvContentPartPr>
              <p14:xfrm>
                <a:off x="8754993" y="4395635"/>
                <a:ext cx="72000" cy="2916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3C9A8358-9F3E-D41E-DA08-70F90731FDE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37353" y="4377995"/>
                  <a:ext cx="107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0F94F713-C09D-B6CD-4E2E-F612EB2D2645}"/>
                    </a:ext>
                  </a:extLst>
                </p14:cNvPr>
                <p14:cNvContentPartPr/>
                <p14:nvPr/>
              </p14:nvContentPartPr>
              <p14:xfrm>
                <a:off x="8756433" y="4795595"/>
                <a:ext cx="48960" cy="723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0F94F713-C09D-B6CD-4E2E-F612EB2D264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38793" y="4777595"/>
                  <a:ext cx="84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5F057A4F-7066-E18F-5EC4-AC2236692870}"/>
                    </a:ext>
                  </a:extLst>
                </p14:cNvPr>
                <p14:cNvContentPartPr/>
                <p14:nvPr/>
              </p14:nvContentPartPr>
              <p14:xfrm>
                <a:off x="8939673" y="4571315"/>
                <a:ext cx="115560" cy="17964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5F057A4F-7066-E18F-5EC4-AC223669287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21673" y="4553315"/>
                  <a:ext cx="151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643D4D3-080F-B774-8E75-FC71D23E1BB0}"/>
                    </a:ext>
                  </a:extLst>
                </p14:cNvPr>
                <p14:cNvContentPartPr/>
                <p14:nvPr/>
              </p14:nvContentPartPr>
              <p14:xfrm>
                <a:off x="9038673" y="4656995"/>
                <a:ext cx="89640" cy="705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643D4D3-080F-B774-8E75-FC71D23E1BB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21033" y="4639355"/>
                  <a:ext cx="125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8E5D527E-9E20-3B31-3EE3-39A151482B1A}"/>
                    </a:ext>
                  </a:extLst>
                </p14:cNvPr>
                <p14:cNvContentPartPr/>
                <p14:nvPr/>
              </p14:nvContentPartPr>
              <p14:xfrm>
                <a:off x="9166113" y="4657715"/>
                <a:ext cx="119520" cy="752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8E5D527E-9E20-3B31-3EE3-39A151482B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48473" y="4639715"/>
                  <a:ext cx="155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EE1573A7-6326-F38D-A44D-64B4B1727202}"/>
                    </a:ext>
                  </a:extLst>
                </p14:cNvPr>
                <p14:cNvContentPartPr/>
                <p14:nvPr/>
              </p14:nvContentPartPr>
              <p14:xfrm>
                <a:off x="9289593" y="4646915"/>
                <a:ext cx="95400" cy="7740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EE1573A7-6326-F38D-A44D-64B4B172720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71593" y="4628915"/>
                  <a:ext cx="131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B275951F-19AB-CC14-9E89-FE80C4FE39CD}"/>
                    </a:ext>
                  </a:extLst>
                </p14:cNvPr>
                <p14:cNvContentPartPr/>
                <p14:nvPr/>
              </p14:nvContentPartPr>
              <p14:xfrm>
                <a:off x="9566073" y="4509755"/>
                <a:ext cx="120240" cy="21600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B275951F-19AB-CC14-9E89-FE80C4FE39C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48433" y="4491755"/>
                  <a:ext cx="155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5119246-A44B-229E-6580-1C05EE671896}"/>
                    </a:ext>
                  </a:extLst>
                </p14:cNvPr>
                <p14:cNvContentPartPr/>
                <p14:nvPr/>
              </p14:nvContentPartPr>
              <p14:xfrm>
                <a:off x="9720873" y="4635395"/>
                <a:ext cx="62280" cy="8280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5119246-A44B-229E-6580-1C05EE67189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02873" y="4617755"/>
                  <a:ext cx="97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C76ED41-C0EA-C646-8528-EEB6D7F52E57}"/>
                    </a:ext>
                  </a:extLst>
                </p14:cNvPr>
                <p14:cNvContentPartPr/>
                <p14:nvPr/>
              </p14:nvContentPartPr>
              <p14:xfrm>
                <a:off x="9810513" y="4496795"/>
                <a:ext cx="300600" cy="2304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C76ED41-C0EA-C646-8528-EEB6D7F52E5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792873" y="4478795"/>
                  <a:ext cx="336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6F2E892-5302-23CE-21CC-2DB228394A09}"/>
                    </a:ext>
                  </a:extLst>
                </p14:cNvPr>
                <p14:cNvContentPartPr/>
                <p14:nvPr/>
              </p14:nvContentPartPr>
              <p14:xfrm>
                <a:off x="10143153" y="4622795"/>
                <a:ext cx="31680" cy="9072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6F2E892-5302-23CE-21CC-2DB228394A0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25153" y="4605155"/>
                  <a:ext cx="67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552B503A-1540-9684-4003-4AF5D8B3857D}"/>
                    </a:ext>
                  </a:extLst>
                </p14:cNvPr>
                <p14:cNvContentPartPr/>
                <p14:nvPr/>
              </p14:nvContentPartPr>
              <p14:xfrm>
                <a:off x="10161513" y="4517315"/>
                <a:ext cx="9720" cy="1944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552B503A-1540-9684-4003-4AF5D8B3857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43513" y="4499675"/>
                  <a:ext cx="45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D4BC0FA-4984-3CCE-E175-AA79C15F5061}"/>
                    </a:ext>
                  </a:extLst>
                </p14:cNvPr>
                <p14:cNvContentPartPr/>
                <p14:nvPr/>
              </p14:nvContentPartPr>
              <p14:xfrm>
                <a:off x="10401993" y="4613435"/>
                <a:ext cx="182880" cy="1090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D4BC0FA-4984-3CCE-E175-AA79C15F506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384353" y="4595435"/>
                  <a:ext cx="218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39F9591-DFBA-FB77-EB9D-106D32036683}"/>
                    </a:ext>
                  </a:extLst>
                </p14:cNvPr>
                <p14:cNvContentPartPr/>
                <p14:nvPr/>
              </p14:nvContentPartPr>
              <p14:xfrm>
                <a:off x="10607193" y="4630715"/>
                <a:ext cx="160920" cy="8856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39F9591-DFBA-FB77-EB9D-106D3203668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89553" y="4612715"/>
                  <a:ext cx="196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15E2FFF-2FF7-15E4-C03B-7DAB3F6D0AE7}"/>
                    </a:ext>
                  </a:extLst>
                </p14:cNvPr>
                <p14:cNvContentPartPr/>
                <p14:nvPr/>
              </p14:nvContentPartPr>
              <p14:xfrm>
                <a:off x="8964858" y="4914967"/>
                <a:ext cx="88920" cy="1040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15E2FFF-2FF7-15E4-C03B-7DAB3F6D0AE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46858" y="4897327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D5AD170-117F-0D85-0462-248F35199B28}"/>
                    </a:ext>
                  </a:extLst>
                </p14:cNvPr>
                <p14:cNvContentPartPr/>
                <p14:nvPr/>
              </p14:nvContentPartPr>
              <p14:xfrm>
                <a:off x="9044058" y="4922527"/>
                <a:ext cx="96120" cy="12024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D5AD170-117F-0D85-0462-248F35199B2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26418" y="4904887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F0E6ADC-9867-A1F2-3C3E-945EF2C26338}"/>
                    </a:ext>
                  </a:extLst>
                </p14:cNvPr>
                <p14:cNvContentPartPr/>
                <p14:nvPr/>
              </p14:nvContentPartPr>
              <p14:xfrm>
                <a:off x="9144498" y="4909567"/>
                <a:ext cx="226800" cy="1260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F0E6ADC-9867-A1F2-3C3E-945EF2C2633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26858" y="4891567"/>
                  <a:ext cx="26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65EA85B-C056-6F28-FC17-1C871D755BEE}"/>
                    </a:ext>
                  </a:extLst>
                </p14:cNvPr>
                <p14:cNvContentPartPr/>
                <p14:nvPr/>
              </p14:nvContentPartPr>
              <p14:xfrm>
                <a:off x="9371658" y="4911007"/>
                <a:ext cx="108360" cy="11088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65EA85B-C056-6F28-FC17-1C871D755BE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354018" y="4893367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CD83F2C-A322-EFDF-81B9-7D60692C0B24}"/>
                    </a:ext>
                  </a:extLst>
                </p14:cNvPr>
                <p14:cNvContentPartPr/>
                <p14:nvPr/>
              </p14:nvContentPartPr>
              <p14:xfrm>
                <a:off x="9480018" y="4903087"/>
                <a:ext cx="148320" cy="1155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CD83F2C-A322-EFDF-81B9-7D60692C0B2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462378" y="4885087"/>
                  <a:ext cx="183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5B8BF2E7-462C-38CC-067D-FB20476442B7}"/>
                    </a:ext>
                  </a:extLst>
                </p14:cNvPr>
                <p14:cNvContentPartPr/>
                <p14:nvPr/>
              </p14:nvContentPartPr>
              <p14:xfrm>
                <a:off x="9769458" y="4885585"/>
                <a:ext cx="128520" cy="13716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5B8BF2E7-462C-38CC-067D-FB20476442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51818" y="4867585"/>
                  <a:ext cx="164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1707D14-F87B-D448-09EF-BB4EA7F868F4}"/>
                    </a:ext>
                  </a:extLst>
                </p14:cNvPr>
                <p14:cNvContentPartPr/>
                <p14:nvPr/>
              </p14:nvContentPartPr>
              <p14:xfrm>
                <a:off x="9883578" y="4903225"/>
                <a:ext cx="137520" cy="12924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1707D14-F87B-D448-09EF-BB4EA7F868F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65578" y="4885585"/>
                  <a:ext cx="173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EB60A1E-7BCB-D3DD-9275-FAD4A7437FAD}"/>
                    </a:ext>
                  </a:extLst>
                </p14:cNvPr>
                <p14:cNvContentPartPr/>
                <p14:nvPr/>
              </p14:nvContentPartPr>
              <p14:xfrm>
                <a:off x="9993018" y="4908985"/>
                <a:ext cx="154440" cy="24480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EB60A1E-7BCB-D3DD-9275-FAD4A7437FA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975018" y="4891345"/>
                  <a:ext cx="190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CE2E175-71D2-3893-2BCB-5C9776B37561}"/>
                    </a:ext>
                  </a:extLst>
                </p14:cNvPr>
                <p14:cNvContentPartPr/>
                <p14:nvPr/>
              </p14:nvContentPartPr>
              <p14:xfrm>
                <a:off x="10146738" y="4903585"/>
                <a:ext cx="196560" cy="13320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CE2E175-71D2-3893-2BCB-5C9776B3756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29098" y="4885945"/>
                  <a:ext cx="23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DB67B4C-B50A-4E63-6C6E-C09DD2FD6C00}"/>
                    </a:ext>
                  </a:extLst>
                </p14:cNvPr>
                <p14:cNvContentPartPr/>
                <p14:nvPr/>
              </p14:nvContentPartPr>
              <p14:xfrm>
                <a:off x="10346538" y="4793425"/>
                <a:ext cx="381600" cy="2383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DB67B4C-B50A-4E63-6C6E-C09DD2FD6C0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28538" y="4775785"/>
                  <a:ext cx="4172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1EEC417F-422A-FE4B-410C-E66D580D6065}"/>
              </a:ext>
            </a:extLst>
          </p:cNvPr>
          <p:cNvGrpSpPr/>
          <p:nvPr/>
        </p:nvGrpSpPr>
        <p:grpSpPr>
          <a:xfrm>
            <a:off x="4049485" y="4245872"/>
            <a:ext cx="3808951" cy="1034786"/>
            <a:chOff x="4049485" y="4245872"/>
            <a:chExt cx="3808951" cy="103478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53AF2AF-7006-C344-617B-E1C145823D44}"/>
                    </a:ext>
                  </a:extLst>
                </p14:cNvPr>
                <p14:cNvContentPartPr/>
                <p14:nvPr/>
              </p14:nvContentPartPr>
              <p14:xfrm>
                <a:off x="4049485" y="4273952"/>
                <a:ext cx="201600" cy="2260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53AF2AF-7006-C344-617B-E1C145823D4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31845" y="4256312"/>
                  <a:ext cx="237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808389F-3FB7-3D21-F481-7C24BC64EDB7}"/>
                    </a:ext>
                  </a:extLst>
                </p14:cNvPr>
                <p14:cNvContentPartPr/>
                <p14:nvPr/>
              </p14:nvContentPartPr>
              <p14:xfrm>
                <a:off x="4237765" y="4383032"/>
                <a:ext cx="113040" cy="110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808389F-3FB7-3D21-F481-7C24BC64EDB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219765" y="4365032"/>
                  <a:ext cx="148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18272E6-3B46-73F1-FA09-D1171A8FDD73}"/>
                    </a:ext>
                  </a:extLst>
                </p14:cNvPr>
                <p14:cNvContentPartPr/>
                <p14:nvPr/>
              </p14:nvContentPartPr>
              <p14:xfrm>
                <a:off x="4362685" y="4379072"/>
                <a:ext cx="127440" cy="1173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18272E6-3B46-73F1-FA09-D1171A8FDD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345045" y="4361432"/>
                  <a:ext cx="163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D58546D-3F3C-AAE3-9D6E-9E68F53FC9B3}"/>
                    </a:ext>
                  </a:extLst>
                </p14:cNvPr>
                <p14:cNvContentPartPr/>
                <p14:nvPr/>
              </p14:nvContentPartPr>
              <p14:xfrm>
                <a:off x="4473565" y="4245872"/>
                <a:ext cx="85320" cy="243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D58546D-3F3C-AAE3-9D6E-9E68F53FC9B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455925" y="4227872"/>
                  <a:ext cx="120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0670C64-931B-327D-7858-CD56E6503C59}"/>
                    </a:ext>
                  </a:extLst>
                </p14:cNvPr>
                <p14:cNvContentPartPr/>
                <p14:nvPr/>
              </p14:nvContentPartPr>
              <p14:xfrm>
                <a:off x="4606765" y="4360352"/>
                <a:ext cx="159120" cy="127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0670C64-931B-327D-7858-CD56E6503C5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589125" y="4342712"/>
                  <a:ext cx="194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EB9045D-14A2-9012-D6CA-783ED54AF322}"/>
                    </a:ext>
                  </a:extLst>
                </p14:cNvPr>
                <p14:cNvContentPartPr/>
                <p14:nvPr/>
              </p14:nvContentPartPr>
              <p14:xfrm>
                <a:off x="4770205" y="4340552"/>
                <a:ext cx="88920" cy="144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EB9045D-14A2-9012-D6CA-783ED54AF32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52205" y="4322552"/>
                  <a:ext cx="124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7B9F18E-713B-FFCA-6BE0-130AA6FEA465}"/>
                    </a:ext>
                  </a:extLst>
                </p14:cNvPr>
                <p14:cNvContentPartPr/>
                <p14:nvPr/>
              </p14:nvContentPartPr>
              <p14:xfrm>
                <a:off x="4884325" y="4354952"/>
                <a:ext cx="162720" cy="1252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7B9F18E-713B-FFCA-6BE0-130AA6FEA46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866325" y="4337312"/>
                  <a:ext cx="198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1FD0E02-DBAC-803E-1B6E-7E029E21DDD4}"/>
                    </a:ext>
                  </a:extLst>
                </p14:cNvPr>
                <p14:cNvContentPartPr/>
                <p14:nvPr/>
              </p14:nvContentPartPr>
              <p14:xfrm>
                <a:off x="5046685" y="4348112"/>
                <a:ext cx="186840" cy="1389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1FD0E02-DBAC-803E-1B6E-7E029E21DDD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28685" y="4330112"/>
                  <a:ext cx="222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4543E1D-F96A-1827-8146-C85CC14CDD61}"/>
                    </a:ext>
                  </a:extLst>
                </p14:cNvPr>
                <p14:cNvContentPartPr/>
                <p14:nvPr/>
              </p14:nvContentPartPr>
              <p14:xfrm>
                <a:off x="4094422" y="4669427"/>
                <a:ext cx="153720" cy="1627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4543E1D-F96A-1827-8146-C85CC14CDD6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085782" y="4660427"/>
                  <a:ext cx="171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118C89B-FEFA-13A5-14DE-8B5995FECE87}"/>
                    </a:ext>
                  </a:extLst>
                </p14:cNvPr>
                <p14:cNvContentPartPr/>
                <p14:nvPr/>
              </p14:nvContentPartPr>
              <p14:xfrm>
                <a:off x="4216822" y="4741427"/>
                <a:ext cx="157680" cy="96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118C89B-FEFA-13A5-14DE-8B5995FECE8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207822" y="4732427"/>
                  <a:ext cx="175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18B10B8-DB82-9C87-F6BE-44A6719F1E67}"/>
                    </a:ext>
                  </a:extLst>
                </p14:cNvPr>
                <p14:cNvContentPartPr/>
                <p14:nvPr/>
              </p14:nvContentPartPr>
              <p14:xfrm>
                <a:off x="4398982" y="4752587"/>
                <a:ext cx="35640" cy="712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18B10B8-DB82-9C87-F6BE-44A6719F1E6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390342" y="4743587"/>
                  <a:ext cx="53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38DBDA8-6A74-D7BA-2C41-AAAE827B0288}"/>
                    </a:ext>
                  </a:extLst>
                </p14:cNvPr>
                <p14:cNvContentPartPr/>
                <p14:nvPr/>
              </p14:nvContentPartPr>
              <p14:xfrm>
                <a:off x="4391422" y="4694267"/>
                <a:ext cx="30600" cy="374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38DBDA8-6A74-D7BA-2C41-AAAE827B028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82422" y="4685627"/>
                  <a:ext cx="48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69E410-82D5-545A-228F-53D1304D9985}"/>
                    </a:ext>
                  </a:extLst>
                </p14:cNvPr>
                <p14:cNvContentPartPr/>
                <p14:nvPr/>
              </p14:nvContentPartPr>
              <p14:xfrm>
                <a:off x="4453702" y="4713347"/>
                <a:ext cx="236880" cy="1800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69E410-82D5-545A-228F-53D1304D998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444702" y="4704707"/>
                  <a:ext cx="254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BE29FC6-D8B5-CE56-7F4F-E96E7B82CA1B}"/>
                    </a:ext>
                  </a:extLst>
                </p14:cNvPr>
                <p14:cNvContentPartPr/>
                <p14:nvPr/>
              </p14:nvContentPartPr>
              <p14:xfrm>
                <a:off x="5482222" y="4402667"/>
                <a:ext cx="7200" cy="61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BE29FC6-D8B5-CE56-7F4F-E96E7B82CA1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73222" y="4394027"/>
                  <a:ext cx="24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DBF350B-7AC5-93CE-35DD-0ABCE19C8601}"/>
                    </a:ext>
                  </a:extLst>
                </p14:cNvPr>
                <p14:cNvContentPartPr/>
                <p14:nvPr/>
              </p14:nvContentPartPr>
              <p14:xfrm>
                <a:off x="5488342" y="4390787"/>
                <a:ext cx="6480" cy="853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DBF350B-7AC5-93CE-35DD-0ABCE19C860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479702" y="4382147"/>
                  <a:ext cx="2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E90FC44-031F-A872-2D8D-14AEB2569763}"/>
                    </a:ext>
                  </a:extLst>
                </p14:cNvPr>
                <p14:cNvContentPartPr/>
                <p14:nvPr/>
              </p14:nvContentPartPr>
              <p14:xfrm>
                <a:off x="5488702" y="4321307"/>
                <a:ext cx="24120" cy="226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E90FC44-031F-A872-2D8D-14AEB25697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479702" y="4312667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3F0628A-50AA-BBE6-3008-0DB5525C185D}"/>
                    </a:ext>
                  </a:extLst>
                </p14:cNvPr>
                <p14:cNvContentPartPr/>
                <p14:nvPr/>
              </p14:nvContentPartPr>
              <p14:xfrm>
                <a:off x="5382862" y="4265147"/>
                <a:ext cx="219240" cy="2649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3F0628A-50AA-BBE6-3008-0DB5525C185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374222" y="4256147"/>
                  <a:ext cx="236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BA1FA42-DDB9-C494-EE5D-DB841D9DD605}"/>
                    </a:ext>
                  </a:extLst>
                </p14:cNvPr>
                <p14:cNvContentPartPr/>
                <p14:nvPr/>
              </p14:nvContentPartPr>
              <p14:xfrm>
                <a:off x="4795342" y="4762307"/>
                <a:ext cx="2520" cy="7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BA1FA42-DDB9-C494-EE5D-DB841D9DD60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86702" y="4753667"/>
                  <a:ext cx="20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AD3FE61-B83B-530E-7A31-E72944E7363B}"/>
                    </a:ext>
                  </a:extLst>
                </p14:cNvPr>
                <p14:cNvContentPartPr/>
                <p14:nvPr/>
              </p14:nvContentPartPr>
              <p14:xfrm>
                <a:off x="4807942" y="4821347"/>
                <a:ext cx="360" cy="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AD3FE61-B83B-530E-7A31-E72944E736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98942" y="48123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D907D36-657E-E9A6-65F7-4E087F477E60}"/>
                    </a:ext>
                  </a:extLst>
                </p14:cNvPr>
                <p14:cNvContentPartPr/>
                <p14:nvPr/>
              </p14:nvContentPartPr>
              <p14:xfrm>
                <a:off x="6947055" y="4502809"/>
                <a:ext cx="103680" cy="101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D907D36-657E-E9A6-65F7-4E087F477E6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38055" y="4493809"/>
                  <a:ext cx="121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102C747-A402-F849-A26A-1336F73267B8}"/>
                    </a:ext>
                  </a:extLst>
                </p14:cNvPr>
                <p14:cNvContentPartPr/>
                <p14:nvPr/>
              </p14:nvContentPartPr>
              <p14:xfrm>
                <a:off x="7062255" y="4497049"/>
                <a:ext cx="15120" cy="190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102C747-A402-F849-A26A-1336F73267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53255" y="4488409"/>
                  <a:ext cx="32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894C9A2-C73E-4879-C6C6-4290BC697BBB}"/>
                    </a:ext>
                  </a:extLst>
                </p14:cNvPr>
                <p14:cNvContentPartPr/>
                <p14:nvPr/>
              </p14:nvContentPartPr>
              <p14:xfrm>
                <a:off x="5064884" y="4728730"/>
                <a:ext cx="82800" cy="532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894C9A2-C73E-4879-C6C6-4290BC697B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56244" y="4719730"/>
                  <a:ext cx="100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1A76B00-6E2A-FE98-EF73-22DFD4156F5D}"/>
                    </a:ext>
                  </a:extLst>
                </p14:cNvPr>
                <p14:cNvContentPartPr/>
                <p14:nvPr/>
              </p14:nvContentPartPr>
              <p14:xfrm>
                <a:off x="5144444" y="4638370"/>
                <a:ext cx="266760" cy="142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1A76B00-6E2A-FE98-EF73-22DFD4156F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35444" y="4629370"/>
                  <a:ext cx="284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416DDBF-C43C-7FE5-96D2-75BFE641A504}"/>
                    </a:ext>
                  </a:extLst>
                </p14:cNvPr>
                <p14:cNvContentPartPr/>
                <p14:nvPr/>
              </p14:nvContentPartPr>
              <p14:xfrm>
                <a:off x="5488964" y="4636930"/>
                <a:ext cx="9720" cy="1990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F416DDBF-C43C-7FE5-96D2-75BFE641A5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79964" y="4628290"/>
                  <a:ext cx="27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67CACE-B7CC-C86A-7B3F-DFD03809967B}"/>
                    </a:ext>
                  </a:extLst>
                </p14:cNvPr>
                <p14:cNvContentPartPr/>
                <p14:nvPr/>
              </p14:nvContentPartPr>
              <p14:xfrm>
                <a:off x="5546786" y="4613624"/>
                <a:ext cx="137520" cy="64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67CACE-B7CC-C86A-7B3F-DFD0380996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38146" y="4604624"/>
                  <a:ext cx="155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44BDC9E-36F5-FA49-3F96-C37590BEAE9D}"/>
                    </a:ext>
                  </a:extLst>
                </p14:cNvPr>
                <p14:cNvContentPartPr/>
                <p14:nvPr/>
              </p14:nvContentPartPr>
              <p14:xfrm>
                <a:off x="5681066" y="4613624"/>
                <a:ext cx="109440" cy="673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44BDC9E-36F5-FA49-3F96-C37590BEAE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72066" y="4604984"/>
                  <a:ext cx="127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BB22427-5B05-8B4F-4926-AB0DBEE533A4}"/>
                    </a:ext>
                  </a:extLst>
                </p14:cNvPr>
                <p14:cNvContentPartPr/>
                <p14:nvPr/>
              </p14:nvContentPartPr>
              <p14:xfrm>
                <a:off x="5790506" y="4557824"/>
                <a:ext cx="155880" cy="1101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BB22427-5B05-8B4F-4926-AB0DBEE533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81506" y="4549184"/>
                  <a:ext cx="173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F1848F8-17BD-FE99-B057-8815B1C420B1}"/>
                    </a:ext>
                  </a:extLst>
                </p14:cNvPr>
                <p14:cNvContentPartPr/>
                <p14:nvPr/>
              </p14:nvContentPartPr>
              <p14:xfrm>
                <a:off x="5940266" y="4580864"/>
                <a:ext cx="85320" cy="734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F1848F8-17BD-FE99-B057-8815B1C420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31266" y="4571864"/>
                  <a:ext cx="102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DF14337-1400-D19B-9A36-31BA9FD79C76}"/>
                    </a:ext>
                  </a:extLst>
                </p14:cNvPr>
                <p14:cNvContentPartPr/>
                <p14:nvPr/>
              </p14:nvContentPartPr>
              <p14:xfrm>
                <a:off x="6109466" y="4584824"/>
                <a:ext cx="74520" cy="964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DF14337-1400-D19B-9A36-31BA9FD79C7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00466" y="4575824"/>
                  <a:ext cx="9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AD5799D-85DA-D811-3DD3-319DF2B8A5CA}"/>
                    </a:ext>
                  </a:extLst>
                </p14:cNvPr>
                <p14:cNvContentPartPr/>
                <p14:nvPr/>
              </p14:nvContentPartPr>
              <p14:xfrm>
                <a:off x="6181106" y="4579064"/>
                <a:ext cx="100440" cy="651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AD5799D-85DA-D811-3DD3-319DF2B8A5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72466" y="4570424"/>
                  <a:ext cx="118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B3E630E-17B2-BEAA-3B56-817305DBE677}"/>
                    </a:ext>
                  </a:extLst>
                </p14:cNvPr>
                <p14:cNvContentPartPr/>
                <p14:nvPr/>
              </p14:nvContentPartPr>
              <p14:xfrm>
                <a:off x="6276866" y="4615424"/>
                <a:ext cx="1800" cy="1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B3E630E-17B2-BEAA-3B56-817305DBE6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68226" y="4606424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10F52E6-2820-42FC-379F-AA7C440D65EB}"/>
                    </a:ext>
                  </a:extLst>
                </p14:cNvPr>
                <p14:cNvContentPartPr/>
                <p14:nvPr/>
              </p14:nvContentPartPr>
              <p14:xfrm>
                <a:off x="6258146" y="4532984"/>
                <a:ext cx="135360" cy="1666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10F52E6-2820-42FC-379F-AA7C440D65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49146" y="4523984"/>
                  <a:ext cx="153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CBDCF80-75CD-18E6-19EC-D6CC039D0733}"/>
                    </a:ext>
                  </a:extLst>
                </p14:cNvPr>
                <p14:cNvContentPartPr/>
                <p14:nvPr/>
              </p14:nvContentPartPr>
              <p14:xfrm>
                <a:off x="6376586" y="4566464"/>
                <a:ext cx="66240" cy="694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CBDCF80-75CD-18E6-19EC-D6CC039D07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7946" y="4557824"/>
                  <a:ext cx="83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B0A9FC5-0056-67F1-2F40-B45B963C13B8}"/>
                    </a:ext>
                  </a:extLst>
                </p14:cNvPr>
                <p14:cNvContentPartPr/>
                <p14:nvPr/>
              </p14:nvContentPartPr>
              <p14:xfrm>
                <a:off x="6433106" y="4567184"/>
                <a:ext cx="119160" cy="633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B0A9FC5-0056-67F1-2F40-B45B963C13B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24466" y="4558544"/>
                  <a:ext cx="136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AA0C06D-91A9-726B-7C52-29FEF80667A4}"/>
                    </a:ext>
                  </a:extLst>
                </p14:cNvPr>
                <p14:cNvContentPartPr/>
                <p14:nvPr/>
              </p14:nvContentPartPr>
              <p14:xfrm>
                <a:off x="5551466" y="4755824"/>
                <a:ext cx="76320" cy="612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AA0C06D-91A9-726B-7C52-29FEF80667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42466" y="4746824"/>
                  <a:ext cx="93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19B9733-73AB-32A9-B0EA-1E191929BDC2}"/>
                    </a:ext>
                  </a:extLst>
                </p14:cNvPr>
                <p14:cNvContentPartPr/>
                <p14:nvPr/>
              </p14:nvContentPartPr>
              <p14:xfrm>
                <a:off x="5619146" y="4706504"/>
                <a:ext cx="142200" cy="1076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19B9733-73AB-32A9-B0EA-1E191929BDC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10506" y="4697864"/>
                  <a:ext cx="159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E427FD7-3E79-4720-CE7C-3ADFDC243ADC}"/>
                    </a:ext>
                  </a:extLst>
                </p14:cNvPr>
                <p14:cNvContentPartPr/>
                <p14:nvPr/>
              </p14:nvContentPartPr>
              <p14:xfrm>
                <a:off x="5759906" y="4756904"/>
                <a:ext cx="92880" cy="540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E427FD7-3E79-4720-CE7C-3ADFDC243A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50906" y="4748264"/>
                  <a:ext cx="110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729F07D-9167-EF03-6538-AA918AF8DCAC}"/>
                    </a:ext>
                  </a:extLst>
                </p14:cNvPr>
                <p14:cNvContentPartPr/>
                <p14:nvPr/>
              </p14:nvContentPartPr>
              <p14:xfrm>
                <a:off x="5944946" y="4756544"/>
                <a:ext cx="141840" cy="565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729F07D-9167-EF03-6538-AA918AF8DCA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35946" y="4747544"/>
                  <a:ext cx="159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E37222-0B99-CAFC-4F32-41E8BAEE86F5}"/>
                    </a:ext>
                  </a:extLst>
                </p14:cNvPr>
                <p14:cNvContentPartPr/>
                <p14:nvPr/>
              </p14:nvContentPartPr>
              <p14:xfrm>
                <a:off x="6088586" y="4755104"/>
                <a:ext cx="76320" cy="540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E37222-0B99-CAFC-4F32-41E8BAEE86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79946" y="4746464"/>
                  <a:ext cx="93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072CF83-CBB4-034B-32BD-DA20BEFB8E95}"/>
                    </a:ext>
                  </a:extLst>
                </p14:cNvPr>
                <p14:cNvContentPartPr/>
                <p14:nvPr/>
              </p14:nvContentPartPr>
              <p14:xfrm>
                <a:off x="6178946" y="4745024"/>
                <a:ext cx="75600" cy="648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072CF83-CBB4-034B-32BD-DA20BEFB8E9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70306" y="4736384"/>
                  <a:ext cx="93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749EC78-9E21-437A-9077-0CCAD0FFEA40}"/>
                    </a:ext>
                  </a:extLst>
                </p14:cNvPr>
                <p14:cNvContentPartPr/>
                <p14:nvPr/>
              </p14:nvContentPartPr>
              <p14:xfrm>
                <a:off x="6255986" y="4763024"/>
                <a:ext cx="63000" cy="496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749EC78-9E21-437A-9077-0CCAD0FFEA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46986" y="4754384"/>
                  <a:ext cx="80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EA323ED-928D-C26D-A694-8054E3551E99}"/>
                    </a:ext>
                  </a:extLst>
                </p14:cNvPr>
                <p14:cNvContentPartPr/>
                <p14:nvPr/>
              </p14:nvContentPartPr>
              <p14:xfrm>
                <a:off x="6321866" y="4744664"/>
                <a:ext cx="162360" cy="648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EA323ED-928D-C26D-A694-8054E3551E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12866" y="4735664"/>
                  <a:ext cx="180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4E46672-F5CB-F9D2-1184-6C8F697FABD8}"/>
                    </a:ext>
                  </a:extLst>
                </p14:cNvPr>
                <p14:cNvContentPartPr/>
                <p14:nvPr/>
              </p14:nvContentPartPr>
              <p14:xfrm>
                <a:off x="6594026" y="4553864"/>
                <a:ext cx="23040" cy="2466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4E46672-F5CB-F9D2-1184-6C8F697FABD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85386" y="4545224"/>
                  <a:ext cx="40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EFF3C23-9EB4-1A15-AB7D-BE2746AF71F2}"/>
                    </a:ext>
                  </a:extLst>
                </p14:cNvPr>
                <p14:cNvContentPartPr/>
                <p14:nvPr/>
              </p14:nvContentPartPr>
              <p14:xfrm>
                <a:off x="6679215" y="4551769"/>
                <a:ext cx="163440" cy="712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EFF3C23-9EB4-1A15-AB7D-BE2746AF71F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70575" y="4542769"/>
                  <a:ext cx="181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C6E042E-53A6-C60D-79BE-1C26A4D3CE4A}"/>
                    </a:ext>
                  </a:extLst>
                </p14:cNvPr>
                <p14:cNvContentPartPr/>
                <p14:nvPr/>
              </p14:nvContentPartPr>
              <p14:xfrm>
                <a:off x="6823935" y="4547089"/>
                <a:ext cx="125640" cy="648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C6E042E-53A6-C60D-79BE-1C26A4D3CE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15295" y="4538449"/>
                  <a:ext cx="143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2FC5AC6-3FA4-8C3F-689C-54F680C5D524}"/>
                    </a:ext>
                  </a:extLst>
                </p14:cNvPr>
                <p14:cNvContentPartPr/>
                <p14:nvPr/>
              </p14:nvContentPartPr>
              <p14:xfrm>
                <a:off x="7058295" y="4538089"/>
                <a:ext cx="38880" cy="622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2FC5AC6-3FA4-8C3F-689C-54F680C5D5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49295" y="4529089"/>
                  <a:ext cx="56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F7249FD-39B2-8B32-BDDF-E2C9DC6BE430}"/>
                    </a:ext>
                  </a:extLst>
                </p14:cNvPr>
                <p14:cNvContentPartPr/>
                <p14:nvPr/>
              </p14:nvContentPartPr>
              <p14:xfrm>
                <a:off x="7106895" y="4525129"/>
                <a:ext cx="104760" cy="813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F7249FD-39B2-8B32-BDDF-E2C9DC6BE43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97895" y="4516129"/>
                  <a:ext cx="122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A683FC9-CAC8-1624-124F-594EB4A8361F}"/>
                    </a:ext>
                  </a:extLst>
                </p14:cNvPr>
                <p14:cNvContentPartPr/>
                <p14:nvPr/>
              </p14:nvContentPartPr>
              <p14:xfrm>
                <a:off x="7311375" y="4524769"/>
                <a:ext cx="149400" cy="766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A683FC9-CAC8-1624-124F-594EB4A8361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02375" y="4515769"/>
                  <a:ext cx="167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0644746-0E87-A42F-3627-7A6C78521544}"/>
                    </a:ext>
                  </a:extLst>
                </p14:cNvPr>
                <p14:cNvContentPartPr/>
                <p14:nvPr/>
              </p14:nvContentPartPr>
              <p14:xfrm>
                <a:off x="7559276" y="4525129"/>
                <a:ext cx="57240" cy="705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0644746-0E87-A42F-3627-7A6C785215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50636" y="4516129"/>
                  <a:ext cx="74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95E8052B-A182-355C-A55C-185EC21DE1CA}"/>
                    </a:ext>
                  </a:extLst>
                </p14:cNvPr>
                <p14:cNvContentPartPr/>
                <p14:nvPr/>
              </p14:nvContentPartPr>
              <p14:xfrm>
                <a:off x="7607156" y="4537729"/>
                <a:ext cx="73800" cy="6084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95E8052B-A182-355C-A55C-185EC21DE1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98516" y="4528729"/>
                  <a:ext cx="91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8EC0428-4E72-8493-6383-96C9CA8C947F}"/>
                    </a:ext>
                  </a:extLst>
                </p14:cNvPr>
                <p14:cNvContentPartPr/>
                <p14:nvPr/>
              </p14:nvContentPartPr>
              <p14:xfrm>
                <a:off x="7679876" y="4527289"/>
                <a:ext cx="178560" cy="673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8EC0428-4E72-8493-6383-96C9CA8C94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70876" y="4518289"/>
                  <a:ext cx="196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A37F788-3410-0790-03F7-E549BFE9099A}"/>
                    </a:ext>
                  </a:extLst>
                </p14:cNvPr>
                <p14:cNvContentPartPr/>
                <p14:nvPr/>
              </p14:nvContentPartPr>
              <p14:xfrm>
                <a:off x="6689876" y="4706569"/>
                <a:ext cx="61920" cy="547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A37F788-3410-0790-03F7-E549BFE9099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81236" y="4697929"/>
                  <a:ext cx="79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ADCCB80-EC60-9741-3732-49FF8A68C992}"/>
                    </a:ext>
                  </a:extLst>
                </p14:cNvPr>
                <p14:cNvContentPartPr/>
                <p14:nvPr/>
              </p14:nvContentPartPr>
              <p14:xfrm>
                <a:off x="6730556" y="4654369"/>
                <a:ext cx="163440" cy="1072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ADCCB80-EC60-9741-3732-49FF8A68C99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21916" y="4645729"/>
                  <a:ext cx="181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8864EC4-5666-F8E0-7AF8-D8FC3830605A}"/>
                    </a:ext>
                  </a:extLst>
                </p14:cNvPr>
                <p14:cNvContentPartPr/>
                <p14:nvPr/>
              </p14:nvContentPartPr>
              <p14:xfrm>
                <a:off x="6910916" y="4703689"/>
                <a:ext cx="108000" cy="633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8864EC4-5666-F8E0-7AF8-D8FC383060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01916" y="4695049"/>
                  <a:ext cx="125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8C6A62-E260-412B-76FB-1058201D683A}"/>
                    </a:ext>
                  </a:extLst>
                </p14:cNvPr>
                <p14:cNvContentPartPr/>
                <p14:nvPr/>
              </p14:nvContentPartPr>
              <p14:xfrm>
                <a:off x="7148156" y="4690369"/>
                <a:ext cx="82440" cy="741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8C6A62-E260-412B-76FB-1058201D68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39516" y="4681729"/>
                  <a:ext cx="100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474FF3-376E-A256-0895-CB55C54F5DF4}"/>
                    </a:ext>
                  </a:extLst>
                </p14:cNvPr>
                <p14:cNvContentPartPr/>
                <p14:nvPr/>
              </p14:nvContentPartPr>
              <p14:xfrm>
                <a:off x="7220156" y="4703329"/>
                <a:ext cx="177120" cy="7020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474FF3-376E-A256-0895-CB55C54F5D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11516" y="4694689"/>
                  <a:ext cx="194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DABA8EC-A87E-74D7-9441-8E0EC7EF36D8}"/>
                    </a:ext>
                  </a:extLst>
                </p14:cNvPr>
                <p14:cNvContentPartPr/>
                <p14:nvPr/>
              </p14:nvContentPartPr>
              <p14:xfrm>
                <a:off x="7373876" y="4638889"/>
                <a:ext cx="252000" cy="1292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DABA8EC-A87E-74D7-9441-8E0EC7EF36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65236" y="4630249"/>
                  <a:ext cx="26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D3BA847-FDB0-3F2E-B21E-46FF2D743157}"/>
                    </a:ext>
                  </a:extLst>
                </p14:cNvPr>
                <p14:cNvContentPartPr/>
                <p14:nvPr/>
              </p14:nvContentPartPr>
              <p14:xfrm>
                <a:off x="7623716" y="4690009"/>
                <a:ext cx="124200" cy="756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D3BA847-FDB0-3F2E-B21E-46FF2D7431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15076" y="4681369"/>
                  <a:ext cx="141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5A18CE6B-0A55-9C2F-EFA7-39BC40FAC8AE}"/>
                    </a:ext>
                  </a:extLst>
                </p14:cNvPr>
                <p14:cNvContentPartPr/>
                <p14:nvPr/>
              </p14:nvContentPartPr>
              <p14:xfrm>
                <a:off x="6704636" y="4816729"/>
                <a:ext cx="1011240" cy="133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5A18CE6B-0A55-9C2F-EFA7-39BC40FAC8A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95636" y="4807729"/>
                  <a:ext cx="102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A727996-2368-8864-A554-7600402BC610}"/>
                    </a:ext>
                  </a:extLst>
                </p14:cNvPr>
                <p14:cNvContentPartPr/>
                <p14:nvPr/>
              </p14:nvContentPartPr>
              <p14:xfrm>
                <a:off x="6557788" y="4935579"/>
                <a:ext cx="85320" cy="928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A727996-2368-8864-A554-7600402BC6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48788" y="4926579"/>
                  <a:ext cx="10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E4177EF-1853-269E-449C-9F90CCF25623}"/>
                    </a:ext>
                  </a:extLst>
                </p14:cNvPr>
                <p14:cNvContentPartPr/>
                <p14:nvPr/>
              </p14:nvContentPartPr>
              <p14:xfrm>
                <a:off x="6648148" y="4932339"/>
                <a:ext cx="1440" cy="21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E4177EF-1853-269E-449C-9F90CCF256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39148" y="4923699"/>
                  <a:ext cx="19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4A46715-B3A9-AE54-EF87-07C9117E6C9D}"/>
                    </a:ext>
                  </a:extLst>
                </p14:cNvPr>
                <p14:cNvContentPartPr/>
                <p14:nvPr/>
              </p14:nvContentPartPr>
              <p14:xfrm>
                <a:off x="4956360" y="4736760"/>
                <a:ext cx="82080" cy="712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4A46715-B3A9-AE54-EF87-07C9117E6C9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947720" y="4728120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487F7A8-1FC7-3D2E-FF75-BD2E235BD62E}"/>
                    </a:ext>
                  </a:extLst>
                </p14:cNvPr>
                <p14:cNvContentPartPr/>
                <p14:nvPr/>
              </p14:nvContentPartPr>
              <p14:xfrm>
                <a:off x="4140843" y="5079778"/>
                <a:ext cx="29160" cy="1504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487F7A8-1FC7-3D2E-FF75-BD2E235BD62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132203" y="5070778"/>
                  <a:ext cx="4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4CA6D7D-F047-DA56-F403-AC7614DC0102}"/>
                    </a:ext>
                  </a:extLst>
                </p14:cNvPr>
                <p14:cNvContentPartPr/>
                <p14:nvPr/>
              </p14:nvContentPartPr>
              <p14:xfrm>
                <a:off x="4067043" y="5081938"/>
                <a:ext cx="149760" cy="2268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4CA6D7D-F047-DA56-F403-AC7614DC010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58403" y="5072938"/>
                  <a:ext cx="16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DBD9B56-4AFF-BDAC-29B2-B0D364317A0A}"/>
                    </a:ext>
                  </a:extLst>
                </p14:cNvPr>
                <p14:cNvContentPartPr/>
                <p14:nvPr/>
              </p14:nvContentPartPr>
              <p14:xfrm>
                <a:off x="4185123" y="5160778"/>
                <a:ext cx="109800" cy="802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DBD9B56-4AFF-BDAC-29B2-B0D364317A0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176483" y="5152138"/>
                  <a:ext cx="12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4AF5FA5-AEEE-C3A8-A934-20E4C762E0EF}"/>
                    </a:ext>
                  </a:extLst>
                </p14:cNvPr>
                <p14:cNvContentPartPr/>
                <p14:nvPr/>
              </p14:nvContentPartPr>
              <p14:xfrm>
                <a:off x="4286283" y="5148538"/>
                <a:ext cx="99360" cy="13212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AF5FA5-AEEE-C3A8-A934-20E4C762E0E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277283" y="5139538"/>
                  <a:ext cx="117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7502DE-6D69-FA68-231C-746CA8A63F99}"/>
                    </a:ext>
                  </a:extLst>
                </p14:cNvPr>
                <p14:cNvContentPartPr/>
                <p14:nvPr/>
              </p14:nvContentPartPr>
              <p14:xfrm>
                <a:off x="4455483" y="5162578"/>
                <a:ext cx="9360" cy="118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7502DE-6D69-FA68-231C-746CA8A63F9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446483" y="5153578"/>
                  <a:ext cx="2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22DCB43-25F6-1365-378C-7B3949DECC3A}"/>
                    </a:ext>
                  </a:extLst>
                </p14:cNvPr>
                <p14:cNvContentPartPr/>
                <p14:nvPr/>
              </p14:nvContentPartPr>
              <p14:xfrm>
                <a:off x="4475643" y="5200378"/>
                <a:ext cx="1440" cy="32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22DCB43-25F6-1365-378C-7B3949DECC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67003" y="5191378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E74345BC-2B36-8E75-37D4-3C2A5084F15F}"/>
                    </a:ext>
                  </a:extLst>
                </p14:cNvPr>
                <p14:cNvContentPartPr/>
                <p14:nvPr/>
              </p14:nvContentPartPr>
              <p14:xfrm>
                <a:off x="4573680" y="5168760"/>
                <a:ext cx="72360" cy="5256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E74345BC-2B36-8E75-37D4-3C2A5084F15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65040" y="5159760"/>
                  <a:ext cx="900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8" name="Title 617">
            <a:extLst>
              <a:ext uri="{FF2B5EF4-FFF2-40B4-BE49-F238E27FC236}">
                <a16:creationId xmlns:a16="http://schemas.microsoft.com/office/drawing/2014/main" id="{C39C59F1-75B8-982D-ADFB-B947AACB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Impostazioni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6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5588-252C-7E91-8447-366B8038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71C5261-98E0-1DFD-994C-C09C6D229C7C}"/>
              </a:ext>
            </a:extLst>
          </p:cNvPr>
          <p:cNvGrpSpPr/>
          <p:nvPr/>
        </p:nvGrpSpPr>
        <p:grpSpPr>
          <a:xfrm>
            <a:off x="5678893" y="4185179"/>
            <a:ext cx="2351520" cy="389520"/>
            <a:chOff x="9045054" y="3691259"/>
            <a:chExt cx="235152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75359D5-85F5-FF64-68D7-FA59FF72DD79}"/>
                    </a:ext>
                  </a:extLst>
                </p14:cNvPr>
                <p14:cNvContentPartPr/>
                <p14:nvPr/>
              </p14:nvContentPartPr>
              <p14:xfrm>
                <a:off x="9045054" y="3859379"/>
                <a:ext cx="64440" cy="91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75359D5-85F5-FF64-68D7-FA59FF72DD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36054" y="3850379"/>
                  <a:ext cx="82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AA9A505-7020-F314-CE20-003891CEBFB1}"/>
                    </a:ext>
                  </a:extLst>
                </p14:cNvPr>
                <p14:cNvContentPartPr/>
                <p14:nvPr/>
              </p14:nvContentPartPr>
              <p14:xfrm>
                <a:off x="9170334" y="3805379"/>
                <a:ext cx="73800" cy="1389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AA9A505-7020-F314-CE20-003891CEBF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1334" y="3796379"/>
                  <a:ext cx="91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1D8E8F1-CB52-E72D-AE1E-C9444DF2440F}"/>
                    </a:ext>
                  </a:extLst>
                </p14:cNvPr>
                <p14:cNvContentPartPr/>
                <p14:nvPr/>
              </p14:nvContentPartPr>
              <p14:xfrm>
                <a:off x="9269694" y="3869099"/>
                <a:ext cx="37800" cy="691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1D8E8F1-CB52-E72D-AE1E-C9444DF244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60694" y="3860459"/>
                  <a:ext cx="55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F84C11D-E177-64F9-D715-0A313FC32BEC}"/>
                    </a:ext>
                  </a:extLst>
                </p14:cNvPr>
                <p14:cNvContentPartPr/>
                <p14:nvPr/>
              </p14:nvContentPartPr>
              <p14:xfrm>
                <a:off x="9261774" y="3877019"/>
                <a:ext cx="39960" cy="612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F84C11D-E177-64F9-D715-0A313FC32B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53134" y="3868019"/>
                  <a:ext cx="5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FB43242-15FE-11D8-9E35-6C96575B3E25}"/>
                    </a:ext>
                  </a:extLst>
                </p14:cNvPr>
                <p14:cNvContentPartPr/>
                <p14:nvPr/>
              </p14:nvContentPartPr>
              <p14:xfrm>
                <a:off x="9405054" y="3866219"/>
                <a:ext cx="54000" cy="691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FB43242-15FE-11D8-9E35-6C96575B3E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6054" y="3857579"/>
                  <a:ext cx="71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5F08FD5-230F-39FA-55CE-8BBFC30F2C38}"/>
                    </a:ext>
                  </a:extLst>
                </p14:cNvPr>
                <p14:cNvContentPartPr/>
                <p14:nvPr/>
              </p14:nvContentPartPr>
              <p14:xfrm>
                <a:off x="9513054" y="3865499"/>
                <a:ext cx="53280" cy="777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5F08FD5-230F-39FA-55CE-8BBFC30F2C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04054" y="3856499"/>
                  <a:ext cx="70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DEE5353-8D9A-6D75-2941-5D1FB4A49B46}"/>
                    </a:ext>
                  </a:extLst>
                </p14:cNvPr>
                <p14:cNvContentPartPr/>
                <p14:nvPr/>
              </p14:nvContentPartPr>
              <p14:xfrm>
                <a:off x="9573894" y="3879539"/>
                <a:ext cx="66960" cy="59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DEE5353-8D9A-6D75-2941-5D1FB4A49B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5254" y="3870899"/>
                  <a:ext cx="84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6EC6A46-BC2C-E240-17C7-BE57BB8EA468}"/>
                    </a:ext>
                  </a:extLst>
                </p14:cNvPr>
                <p14:cNvContentPartPr/>
                <p14:nvPr/>
              </p14:nvContentPartPr>
              <p14:xfrm>
                <a:off x="9585054" y="3865859"/>
                <a:ext cx="40680" cy="694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6EC6A46-BC2C-E240-17C7-BE57BB8EA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76414" y="3857219"/>
                  <a:ext cx="58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DF284B6-063C-4A9E-998E-D35BCEEF3E4B}"/>
                    </a:ext>
                  </a:extLst>
                </p14:cNvPr>
                <p14:cNvContentPartPr/>
                <p14:nvPr/>
              </p14:nvContentPartPr>
              <p14:xfrm>
                <a:off x="9764334" y="3856139"/>
                <a:ext cx="184680" cy="1026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DF284B6-063C-4A9E-998E-D35BCEEF3E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55694" y="3847139"/>
                  <a:ext cx="202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D49A0F5-7FCF-2AAB-44F9-393FC4B4973E}"/>
                    </a:ext>
                  </a:extLst>
                </p14:cNvPr>
                <p14:cNvContentPartPr/>
                <p14:nvPr/>
              </p14:nvContentPartPr>
              <p14:xfrm>
                <a:off x="10012374" y="3846059"/>
                <a:ext cx="162360" cy="644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D49A0F5-7FCF-2AAB-44F9-393FC4B497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03374" y="3837419"/>
                  <a:ext cx="180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0691E41-FF21-2483-F066-42D6FC093523}"/>
                    </a:ext>
                  </a:extLst>
                </p14:cNvPr>
                <p14:cNvContentPartPr/>
                <p14:nvPr/>
              </p14:nvContentPartPr>
              <p14:xfrm>
                <a:off x="10188054" y="3841379"/>
                <a:ext cx="108000" cy="716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0691E41-FF21-2483-F066-42D6FC0935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79054" y="3832739"/>
                  <a:ext cx="12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AE35833-946B-BE02-2643-2493485C6C33}"/>
                    </a:ext>
                  </a:extLst>
                </p14:cNvPr>
                <p14:cNvContentPartPr/>
                <p14:nvPr/>
              </p14:nvContentPartPr>
              <p14:xfrm>
                <a:off x="10303254" y="3763259"/>
                <a:ext cx="174240" cy="1461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AE35833-946B-BE02-2643-2493485C6C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94254" y="3754619"/>
                  <a:ext cx="19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5D83563-D4E0-FEAF-43AD-F39E6E0334CB}"/>
                    </a:ext>
                  </a:extLst>
                </p14:cNvPr>
                <p14:cNvContentPartPr/>
                <p14:nvPr/>
              </p14:nvContentPartPr>
              <p14:xfrm>
                <a:off x="10474974" y="3785939"/>
                <a:ext cx="20520" cy="187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5D83563-D4E0-FEAF-43AD-F39E6E0334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65974" y="3777299"/>
                  <a:ext cx="38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DE8E12D-CA8E-866E-26D4-8343E8C32617}"/>
                    </a:ext>
                  </a:extLst>
                </p14:cNvPr>
                <p14:cNvContentPartPr/>
                <p14:nvPr/>
              </p14:nvContentPartPr>
              <p14:xfrm>
                <a:off x="10606374" y="3824819"/>
                <a:ext cx="68400" cy="896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DE8E12D-CA8E-866E-26D4-8343E8C326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97374" y="3815819"/>
                  <a:ext cx="86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8D657D0-BBEB-90EF-9899-171BA7931EE3}"/>
                    </a:ext>
                  </a:extLst>
                </p14:cNvPr>
                <p14:cNvContentPartPr/>
                <p14:nvPr/>
              </p14:nvContentPartPr>
              <p14:xfrm>
                <a:off x="10772334" y="3815819"/>
                <a:ext cx="19800" cy="709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8D657D0-BBEB-90EF-9899-171BA7931E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63694" y="3807179"/>
                  <a:ext cx="37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6CD88B9-4F97-91E2-6B92-115607C02D2F}"/>
                    </a:ext>
                  </a:extLst>
                </p14:cNvPr>
                <p14:cNvContentPartPr/>
                <p14:nvPr/>
              </p14:nvContentPartPr>
              <p14:xfrm>
                <a:off x="10772334" y="3777659"/>
                <a:ext cx="17280" cy="334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6CD88B9-4F97-91E2-6B92-115607C02D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63694" y="3768659"/>
                  <a:ext cx="34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D9CB3D0-1E51-4028-0598-768F4DCCF338}"/>
                    </a:ext>
                  </a:extLst>
                </p14:cNvPr>
                <p14:cNvContentPartPr/>
                <p14:nvPr/>
              </p14:nvContentPartPr>
              <p14:xfrm>
                <a:off x="10809774" y="3821219"/>
                <a:ext cx="67680" cy="720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D9CB3D0-1E51-4028-0598-768F4DCCF3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00774" y="3812219"/>
                  <a:ext cx="85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7DBD28E-CF7F-8E39-501F-AAE2595D1551}"/>
                    </a:ext>
                  </a:extLst>
                </p14:cNvPr>
                <p14:cNvContentPartPr/>
                <p14:nvPr/>
              </p14:nvContentPartPr>
              <p14:xfrm>
                <a:off x="10879614" y="3755339"/>
                <a:ext cx="172440" cy="1393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7DBD28E-CF7F-8E39-501F-AAE2595D15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70614" y="3746699"/>
                  <a:ext cx="190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27692D6-4ECC-65C1-0A24-65318F393747}"/>
                    </a:ext>
                  </a:extLst>
                </p14:cNvPr>
                <p14:cNvContentPartPr/>
                <p14:nvPr/>
              </p14:nvContentPartPr>
              <p14:xfrm>
                <a:off x="11002014" y="3773339"/>
                <a:ext cx="11520" cy="212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27692D6-4ECC-65C1-0A24-65318F3937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93374" y="3764339"/>
                  <a:ext cx="29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3556126-3E24-C7F5-F130-30E10E814CC1}"/>
                    </a:ext>
                  </a:extLst>
                </p14:cNvPr>
                <p14:cNvContentPartPr/>
                <p14:nvPr/>
              </p14:nvContentPartPr>
              <p14:xfrm>
                <a:off x="11040894" y="3729059"/>
                <a:ext cx="167040" cy="1562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3556126-3E24-C7F5-F130-30E10E814C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31894" y="3720059"/>
                  <a:ext cx="18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3F53571-7AF9-F878-BAC4-8D0B0BC3113E}"/>
                    </a:ext>
                  </a:extLst>
                </p14:cNvPr>
                <p14:cNvContentPartPr/>
                <p14:nvPr/>
              </p14:nvContentPartPr>
              <p14:xfrm>
                <a:off x="11180214" y="3812939"/>
                <a:ext cx="57600" cy="669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3F53571-7AF9-F878-BAC4-8D0B0BC311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71214" y="3803939"/>
                  <a:ext cx="75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714C1C9-A704-0E1B-FA4F-4DAD49765640}"/>
                    </a:ext>
                  </a:extLst>
                </p14:cNvPr>
                <p14:cNvContentPartPr/>
                <p14:nvPr/>
              </p14:nvContentPartPr>
              <p14:xfrm>
                <a:off x="11250414" y="3821579"/>
                <a:ext cx="78120" cy="590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714C1C9-A704-0E1B-FA4F-4DAD497656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41414" y="3812579"/>
                  <a:ext cx="95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6C80081-6133-2182-381E-5866B38BD3FC}"/>
                    </a:ext>
                  </a:extLst>
                </p14:cNvPr>
                <p14:cNvContentPartPr/>
                <p14:nvPr/>
              </p14:nvContentPartPr>
              <p14:xfrm>
                <a:off x="9105534" y="3691259"/>
                <a:ext cx="2291040" cy="3895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6C80081-6133-2182-381E-5866B38BD3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96894" y="3682619"/>
                  <a:ext cx="2308680" cy="40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D7CBDBBA-5576-CC6E-958B-599884BC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info </a:t>
            </a:r>
            <a:r>
              <a:rPr lang="en-US" dirty="0" err="1"/>
              <a:t>impostazioni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0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Widescreen</PresentationFormat>
  <Paragraphs>47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Sfondo</vt:lpstr>
      <vt:lpstr>Trasferisci proprietà</vt:lpstr>
      <vt:lpstr>Popup – richiesta trasferimento proprietà</vt:lpstr>
      <vt:lpstr>Popup – trasferimento proprietà accettato</vt:lpstr>
      <vt:lpstr>Popup – trasferimento proprietà rifiutato</vt:lpstr>
      <vt:lpstr>Account</vt:lpstr>
      <vt:lpstr>Popup – eliminazione account</vt:lpstr>
      <vt:lpstr>Impostazioni</vt:lpstr>
      <vt:lpstr>Popup – info impostazioni</vt:lpstr>
      <vt:lpstr>Nuova scaletta – scelta canzoni</vt:lpstr>
      <vt:lpstr>Nuovo template scaletta</vt:lpstr>
      <vt:lpstr>Nuova scaletta – def generale</vt:lpstr>
      <vt:lpstr>Elenco scalette</vt:lpstr>
      <vt:lpstr>Nuova canzone – def generale</vt:lpstr>
      <vt:lpstr>Popup – scelta libro nuova canzone</vt:lpstr>
      <vt:lpstr>Modifica accordi canzone</vt:lpstr>
      <vt:lpstr>Popup – scelta penna (edit accordi)</vt:lpstr>
      <vt:lpstr>Popup – scelta testo (edit accordi)</vt:lpstr>
      <vt:lpstr>Cerca</vt:lpstr>
      <vt:lpstr>Popup – cerca id</vt:lpstr>
      <vt:lpstr>Popup – cerca nome</vt:lpstr>
      <vt:lpstr>Nuovo libretto</vt:lpstr>
      <vt:lpstr>Canzone (no scaletta)</vt:lpstr>
      <vt:lpstr>Canzone (con scaletta)</vt:lpstr>
      <vt:lpstr>Popup – elenco varianti</vt:lpstr>
      <vt:lpstr>Popup – nuova variante</vt:lpstr>
      <vt:lpstr>Indice libro</vt:lpstr>
      <vt:lpstr>Modifica libretto</vt:lpstr>
      <vt:lpstr>Popup – tipi utenti “visibile a”</vt:lpstr>
      <vt:lpstr>Popup – tipi utenti “modificabile da”</vt:lpstr>
      <vt:lpstr>Elenco libri</vt:lpstr>
      <vt:lpstr>Popup – rimuovi libro pubblico</vt:lpstr>
      <vt:lpstr>Popup – rimuovi libro tuo</vt:lpstr>
      <vt:lpstr>Cerca canzone</vt:lpstr>
      <vt:lpstr>Popup – ricerca canzone</vt:lpstr>
      <vt:lpstr>Popup – storico canzoni</vt:lpstr>
      <vt:lpstr>Tastiera</vt:lpstr>
      <vt:lpstr>Popup – libro “coro 1” disattivato</vt:lpstr>
      <vt:lpstr>Popup – libro “Altro coro” disattivato</vt:lpstr>
      <vt:lpstr>Popup – libro “cor” disattivato</vt:lpstr>
      <vt:lpstr>Popup – tab “cerca” selezionato</vt:lpstr>
      <vt:lpstr>Popup – tab “libri” selezionato</vt:lpstr>
      <vt:lpstr>Popup – tab “scalette” selezionato</vt:lpstr>
      <vt:lpstr>Popup – tab “impost” selezionato</vt:lpstr>
      <vt:lpstr>Popup – tab “account” selezionato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Risso  Francesco</dc:creator>
  <cp:lastModifiedBy>Risso  Francesco</cp:lastModifiedBy>
  <cp:revision>11</cp:revision>
  <dcterms:created xsi:type="dcterms:W3CDTF">2025-03-12T18:27:46Z</dcterms:created>
  <dcterms:modified xsi:type="dcterms:W3CDTF">2025-03-14T22:56:08Z</dcterms:modified>
</cp:coreProperties>
</file>